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25:30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627 371 936 0 0,'0'0'203'0'0,"0"-18"1335"0"0,1-3-1445 0 0,2 32 101 0 0,1 42 312 0 0,20 274 404 0 0,30 216-123 0 0,-55-543-779 0 0,1 0-1 0 0,-1 0 0 0 0,1 0 1 0 0,-1 0-1 0 0,1 0 0 0 0,0 0 1 0 0,-1 1-1 0 0,1-1 1 0 0,-1 0-1 0 0,1 0 0 0 0,-1 0 1 0 0,1 1-1 0 0,0-1 1 0 0,-1 0-1 0 0,1 0 0 0 0,0 1 1 0 0,-1-1-1 0 0,1 0 1 0 0,0 1-1 0 0,-1-1 0 0 0,1 0 1 0 0,0 1-1 0 0,-1-1 1 0 0,1 0-1 0 0,0 1 0 0 0,0-1 1 0 0,0 1-1 0 0,-1-1 1 0 0,1 1-1 0 0,0-1 0 0 0,0 0 1 0 0,0 1-1 0 0,0-1 0 0 0,0 1 1 0 0,0-1-1 0 0,0 1 1 0 0,0-1-1 0 0,0 1 0 0 0,0-1 1 0 0,0 1-1 0 0,0-1 1 0 0,0 1-1 0 0,1-1-7 0 0,-21-39-2248 0 0,20 38 2233 0 0,-5-13-1195 0 0</inkml:trace>
  <inkml:trace contextRef="#ctx0" brushRef="#br0" timeOffset="1683.227">1 461 1048 0 0,'0'0'171'0'0,"0"-4"53"0"0,5-6-151 0 0,1-1 1 0 0,0 2-1 0 0,0-1 0 0 0,1 1 1 0 0,0 0-1 0 0,1 0 0 0 0,0 1 1 0 0,1 0-1 0 0,-1 0 1 0 0,1 1-1 0 0,1 0 0 0 0,-1 1 1 0 0,1 0-1 0 0,0 0 0 0 0,1 1 1 0 0,-1 0-1 0 0,2 1-73 0 0,46-24 93 0 0,0 2-1 0 0,2 3 1 0 0,0 3-1 0 0,2 2 1 0 0,0 3-1 0 0,1 3 1 0 0,0 2 0 0 0,1 4-1 0 0,-1 2 1 0 0,8 2-93 0 0,92 34 30 0 0,-152-31-30 0 0,0 2 1 0 0,1 0-1 0 0,-1 0 1 0 0,0 1-1 0 0,0 0 1 0 0,-1 1-1 0 0,1 0 1 0 0,-1 0-1 0 0,0 1 1 0 0,-1 1-1 0 0,1 0 1 0 0,-1 0-1 0 0,-1 1 1 0 0,1 0-1 0 0,-1 0 1 0 0,-1 1-1 0 0,1 0 1 0 0,-2 1 0 0 0,1-1-1 0 0,-1 1 1 0 0,-1 0-1 0 0,0 1 1 0 0,0 0-1 0 0,-1-1 1 0 0,0 1-1 0 0,-1 1 1 0 0,2 10-1 0 0,-9-11 26 0 0,0 0 0 0 0,0 0 1 0 0,-1-1-1 0 0,-1 1 1 0 0,0-1-1 0 0,0-1 0 0 0,-1 1 1 0 0,0-1-1 0 0,0 0 1 0 0,-1 0-1 0 0,-1-1 0 0 0,1 0 1 0 0,-1-1-1 0 0,-1 0 1 0 0,1 0-1 0 0,-1-1 1 0 0,-1 0-1 0 0,1-1 0 0 0,-1 0 1 0 0,-1 0-27 0 0,-64 22-1110 0 0,38-23-24 0 0</inkml:trace>
  <inkml:trace contextRef="#ctx0" brushRef="#br0" timeOffset="2943.383">1187 881 936 0 0,'-2'-1'56'0'0,"0"-1"1"0"0,0 1-1 0 0,1 0 0 0 0,-1-1 0 0 0,1 1 1 0 0,-1-1-1 0 0,1 0 0 0 0,0 1 1 0 0,0-1-1 0 0,0 0 0 0 0,0 0 0 0 0,0 0 1 0 0,0 0-1 0 0,0 0 0 0 0,0 0 1 0 0,1 0-1 0 0,-1 0 0 0 0,1 0 0 0 0,-1 0 1 0 0,1 0-1 0 0,0-1 0 0 0,0 1 0 0 0,0 0 1 0 0,0 0-1 0 0,1 0 0 0 0,-1 0 1 0 0,0 0-1 0 0,1 0 0 0 0,-1-1 0 0 0,1 1 1 0 0,0 0-1 0 0,0 1 0 0 0,0-1 1 0 0,0 0-1 0 0,0 0 0 0 0,0 0 0 0 0,0 0 1 0 0,1 1-1 0 0,1-2-56 0 0,1 0 11 0 0,1 1-1 0 0,-1 0 1 0 0,1 0-1 0 0,0 0 1 0 0,0 1 0 0 0,0 0-1 0 0,0 0 1 0 0,0 0-1 0 0,0 0 1 0 0,0 1 0 0 0,1 0-1 0 0,-1 0 1 0 0,0 0-1 0 0,0 1 1 0 0,0 0 0 0 0,0 0-1 0 0,0 0 1 0 0,0 0-1 0 0,0 1 1 0 0,0 0 0 0 0,2 1-11 0 0,20 13 71 0 0,-2 2 1 0 0,0 0 0 0 0,-1 2 0 0 0,0 1-1 0 0,-2 0 1 0 0,-1 2 0 0 0,0 1 0 0 0,-2 0-1 0 0,-1 1 1 0 0,-1 1 0 0 0,-1 1 0 0 0,-1 1-1 0 0,-2 0 1 0 0,0 0 0 0 0,2 14-72 0 0,-14-42 23 0 0,0 0 0 0 0,-1 1 0 0 0,1 0 0 0 0,0-1 0 0 0,-1 1 1 0 0,1-1-1 0 0,0 1 0 0 0,-1 0 0 0 0,1-1 0 0 0,-1 1 0 0 0,1 0 0 0 0,-1 0 1 0 0,0-1-1 0 0,1 1 0 0 0,-1 0 0 0 0,0 0 0 0 0,1 0 0 0 0,-1 0 0 0 0,0 0 0 0 0,0-1 1 0 0,0 1-1 0 0,0 0 0 0 0,0 0 0 0 0,0 0 0 0 0,0 0 0 0 0,0 0 0 0 0,0 0 1 0 0,0-1-1 0 0,0 1 0 0 0,0 0 0 0 0,-1 0 0 0 0,1 0 0 0 0,0 0 0 0 0,-1 0 1 0 0,1-1-1 0 0,-1 1 0 0 0,1 0 0 0 0,-1 0 0 0 0,1-1 0 0 0,-1 1 0 0 0,1 0 1 0 0,-1-1-1 0 0,0 1 0 0 0,1-1 0 0 0,-1 1 0 0 0,0-1 0 0 0,0 1 0 0 0,1-1 0 0 0,-1 1 1 0 0,0-1-1 0 0,0 0 0 0 0,0 1 0 0 0,1-1 0 0 0,-1 0 0 0 0,0 0 0 0 0,0 0 1 0 0,0 1-1 0 0,0-1 0 0 0,0 0 0 0 0,0 0 0 0 0,1 0 0 0 0,-2-1-23 0 0,-46-28 383 0 0,42 21-386 0 0,1 0 0 0 0,0 0-1 0 0,1 0 1 0 0,-1-1 0 0 0,2 1-1 0 0,-1-1 1 0 0,1 0 0 0 0,1 0 0 0 0,0 0-1 0 0,0 0 1 0 0,0-1 0 0 0,1 1-1 0 0,1-1 1 0 0,0 1 0 0 0,0 0 0 0 0,1-1-1 0 0,0 1 1 0 0,0 0 0 0 0,1-1-1 0 0,0 1 1 0 0,1 0 0 0 0,0 0-1 0 0,3-6 4 0 0,2-4-15 0 0,0 0-1 0 0,2 1 1 0 0,0 0-1 0 0,1 0 1 0 0,1 1-1 0 0,0 1 1 0 0,1 0-1 0 0,1 0 0 0 0,0 2 1 0 0,10-8 15 0 0,-11 12-202 0 0,0 0 0 0 0,0 1 1 0 0,1 0-1 0 0,-1 2 0 0 0,2-1 0 0 0,-1 2 1 0 0,1 0-1 0 0,0 0 0 0 0,1 2 1 0 0,-1 0-1 0 0,1 0 0 0 0,0 2 0 0 0,0 0 1 0 0,14 0 201 0 0,-10 4-1098 0 0,14 9-80 0 0</inkml:trace>
  <inkml:trace contextRef="#ctx0" brushRef="#br0" timeOffset="3782.926">2238 861 964 0 0,'-35'20'77'0'0,"19"-14"-9"0"0,0 0 0 0 0,1 1 0 0 0,-1 1 0 0 0,2 1-1 0 0,-1 0 1 0 0,1 1 0 0 0,1 1 0 0 0,0 0-1 0 0,0 0 1 0 0,1 1 0 0 0,1 1 0 0 0,0 0-1 0 0,0 1 1 0 0,1 0 0 0 0,1 0 0 0 0,1 1-1 0 0,0 1 1 0 0,1-1 0 0 0,-3 11-68 0 0,9-21 14 0 0,0 0 1 0 0,0 0-1 0 0,1 0 0 0 0,0 0 1 0 0,0 0-1 0 0,0 0 0 0 0,1 0 1 0 0,-1-1-1 0 0,1 1 0 0 0,0 0 1 0 0,1 0-1 0 0,-1 0 1 0 0,1-1-1 0 0,0 1 0 0 0,0-1 1 0 0,0 1-1 0 0,1-1 0 0 0,0 0 1 0 0,0 0-1 0 0,0 0 0 0 0,0 0 1 0 0,0-1-1 0 0,1 1 1 0 0,0-1-1 0 0,-1 0 0 0 0,1 0 1 0 0,0 0-1 0 0,1-1 0 0 0,-1 1 1 0 0,0-1-1 0 0,1 0 0 0 0,-1 0 1 0 0,1 0-1 0 0,0-1 1 0 0,0 0-1 0 0,0 0 0 0 0,-1 0 1 0 0,1 0-1 0 0,0-1 0 0 0,0 0 1 0 0,0 0-1 0 0,4-1-14 0 0,17 2 4 0 0,-1-1 0 0 0,1-2 0 0 0,-1-1-1 0 0,1 0 1 0 0,-1-2 0 0 0,-1-1 0 0 0,16-6-4 0 0,-27 9 4 0 0,0 0 0 0 0,0-1-1 0 0,-1 0 1 0 0,1-1 0 0 0,-1 0 0 0 0,0-1 0 0 0,0 0-1 0 0,-1-1 1 0 0,0-1 0 0 0,0 0 0 0 0,-1 0 0 0 0,0-1-1 0 0,0 0 1 0 0,-1 0 0 0 0,0-1 0 0 0,-1-1 0 0 0,0 0-1 0 0,-1 0 1 0 0,0 0 0 0 0,0-1 0 0 0,-1 0 0 0 0,-1 0-1 0 0,0 0 1 0 0,2-10-4 0 0,-11 14 14 0 0,0 1 0 0 0,0 0 0 0 0,-1 0 0 0 0,0 0 0 0 0,0 0 0 0 0,-1 1 0 0 0,0 0 0 0 0,0 0 0 0 0,-1 1 0 0 0,1-1-1 0 0,-1 1 1 0 0,0 1 0 0 0,0-1 0 0 0,-1 1 0 0 0,1 1 0 0 0,-1-1 0 0 0,0 1 0 0 0,0 1 0 0 0,0-1 0 0 0,0 1 0 0 0,-1 1 0 0 0,1 0 0 0 0,0 0-1 0 0,-1 0 1 0 0,1 1 0 0 0,-5 0-14 0 0,-231-7-102 0 0,221 19-1238 0 0,23-12 714 0 0</inkml:trace>
  <inkml:trace contextRef="#ctx0" brushRef="#br0" timeOffset="4304.572">2500 339 1360 0 0,'-3'-17'1116'0'0,"-1"-3"-234"0"0,13 33-618 0 0,67 267 189 0 0,-55-172-346 0 0,81 505 966 0 0,-83-702-1126 0 0,-12 63-57 0 0,0 1 0 0 0,1 0 1 0 0,2 0-1 0 0,0 1 0 0 0,2 0 1 0 0,1 1-1 0 0,0 0 0 0 0,2 1 1 0 0,1 1-1 0 0,0 0 0 0 0,2 2 1 0 0,0-1-1 0 0,1 2 0 0 0,1 1 1 0 0,0 0-1 0 0,9-4 110 0 0,-23 17 2 0 0,1 1 0 0 0,-1-1 0 0 0,1 1 0 0 0,0 1 0 0 0,0-1 0 0 0,0 1 1 0 0,0 0-1 0 0,0 1 0 0 0,0 0 0 0 0,1 0 0 0 0,-1 0 0 0 0,0 1 0 0 0,1 0 0 0 0,-1 0 0 0 0,0 1 0 0 0,1 0 0 0 0,-1 1 0 0 0,0-1 0 0 0,0 1 1 0 0,0 0-1 0 0,0 1 0 0 0,0 0 0 0 0,-1 0 0 0 0,1 1 0 0 0,-1-1 0 0 0,0 1 0 0 0,0 1 0 0 0,0-1 0 0 0,0 1 0 0 0,-1 0 0 0 0,0 0 0 0 0,0 1 1 0 0,0 0-1 0 0,-1-1 0 0 0,0 1 0 0 0,0 1 0 0 0,0-1 0 0 0,-1 1 0 0 0,0-1 0 0 0,0 1 0 0 0,-1 0 0 0 0,1 0 0 0 0,0 7-2 0 0,-3-7 36 0 0,0-1 0 0 0,0 0 0 0 0,-1 1 0 0 0,0-1 0 0 0,0 0 0 0 0,0 0 0 0 0,-1 0 0 0 0,0 0 0 0 0,0 0 0 0 0,-1 0 0 0 0,1-1 0 0 0,-1 1 0 0 0,-1-1 0 0 0,1 0 0 0 0,-1 1 0 0 0,1-2 0 0 0,-2 1 0 0 0,1 0 0 0 0,0-1 0 0 0,-1 0 0 0 0,0 0 0 0 0,0 0 0 0 0,0 0 0 0 0,-4 1-36 0 0,-142 65 176 0 0,136-65-431 0 0,-1-1-1 0 0,-1 0 0 0 0,1 0 0 0 0,0-2 0 0 0,-1 0 0 0 0,1-1 0 0 0,-1-1 0 0 0,0 0 0 0 0,1-1 1 0 0,-12-3 255 0 0,-30-9-1162 0 0</inkml:trace>
  <inkml:trace contextRef="#ctx0" brushRef="#br0" timeOffset="7023.661">3945 806 836 0 0,'-16'-3'1327'0'0,"-3"-14"-528"0"0,17 14-780 0 0,1 0-1 0 0,-1 0 0 0 0,0 1 1 0 0,0-1-1 0 0,-1 0 0 0 0,1 1 1 0 0,0-1-1 0 0,-1 1 0 0 0,0 0 1 0 0,1-1-1 0 0,-1 1 1 0 0,0 1-1 0 0,0-1 0 0 0,0 0 1 0 0,0 1-1 0 0,-1-1 0 0 0,1 1 1 0 0,0 0-1 0 0,0 0 0 0 0,-1 1 1 0 0,1-1-1 0 0,-1 1 0 0 0,1-1 1 0 0,-1 1-1 0 0,1 0 1 0 0,-1 0-1 0 0,1 1 0 0 0,0-1 1 0 0,-1 1-1 0 0,-3 0-18 0 0,-28 6-11 0 0,0 1 1 0 0,1 1-1 0 0,0 2 0 0 0,0 2 0 0 0,2 1 1 0 0,-1 1-1 0 0,2 2 0 0 0,0 1 1 0 0,1 2-1 0 0,1 1 0 0 0,1 1 0 0 0,1 1 1 0 0,0 1-1 0 0,2 2 0 0 0,-16 21 11 0 0,37-42 9 0 0,-1 1-1 0 0,1-1 1 0 0,0 1 0 0 0,1-1-1 0 0,-1 1 1 0 0,1 0-1 0 0,0 1 1 0 0,1-1-1 0 0,-1 0 1 0 0,1 1-1 0 0,1-1 1 0 0,-1 1 0 0 0,1 0-1 0 0,0 0 1 0 0,1-1-1 0 0,-1 1 1 0 0,2 0-1 0 0,-1 0 1 0 0,0 0-1 0 0,1-1 1 0 0,1 1-1 0 0,-1 0 1 0 0,1-1 0 0 0,0 1-1 0 0,0-1 1 0 0,1 0-1 0 0,0 1 1 0 0,0-1-1 0 0,1 0 1 0 0,-1-1-1 0 0,1 1 1 0 0,0-1 0 0 0,1 0-1 0 0,-1 0 1 0 0,1 0-1 0 0,0 0 1 0 0,1-1-1 0 0,-1 0 1 0 0,1 0-1 0 0,-1 0 1 0 0,5 1-9 0 0,11-4 26 0 0,0-2 0 0 0,0 0 0 0 0,-1-1 0 0 0,1-2 0 0 0,-1 0 0 0 0,0-1 0 0 0,0 0 0 0 0,-1-2 0 0 0,1-1 0 0 0,-1 0 0 0 0,-1-1 0 0 0,0-1 0 0 0,0-1 0 0 0,-1 0 0 0 0,0-2 0 0 0,-1 0 0 0 0,0 0 0 0 0,-1-2 0 0 0,-1 0 0 0 0,0 0 0 0 0,7-13-26 0 0,5-5 31 0 0,-1-1-1 0 0,-1-1 1 0 0,-2-1-1 0 0,-1-1 1 0 0,-3-1-1 0 0,5-15-30 0 0,-10 31 36 0 0,-9 38 26 0 0,0 14-36 0 0,0-21-54 0 0,0-1-1 0 0,1 1 0 0 0,0-1 0 0 0,1 0 1 0 0,-1 0-1 0 0,1-1 0 0 0,1 1 0 0 0,0-1 1 0 0,0-1-1 0 0,0 1 0 0 0,1-1 0 0 0,-1-1 1 0 0,1 1-1 0 0,1-1 0 0 0,-1-1 0 0 0,1 0 0 0 0,0 0 1 0 0,0 0-1 0 0,0-1 0 0 0,0-1 0 0 0,1 1 1 0 0,-1-1-1 0 0,1-1 0 0 0,-1 0 0 0 0,1-1 1 0 0,0 1-1 0 0,-1-2 0 0 0,1 1 0 0 0,0-1 1 0 0,-1-1-1 0 0,1 0 0 0 0,-1 0 0 0 0,0-1 1 0 0,1 0-1 0 0,-1-1 0 0 0,4-2 29 0 0,6 0-151 0 0,0-1 1 0 0,0-1-1 0 0,-1-1 0 0 0,0-1 0 0 0,-1 0 1 0 0,0-1-1 0 0,-1-1 0 0 0,0 0 0 0 0,0-1 1 0 0,-2-1-1 0 0,0 0 0 0 0,8-12 151 0 0,1-6-704 0 0</inkml:trace>
  <inkml:trace contextRef="#ctx0" brushRef="#br0" timeOffset="7463.231">4457 50 888 0 0,'-25'-49'454'0'0,"17"79"-268"0"0,1 61-21 0 0,4 0 1 0 0,4 0-1 0 0,4 0 0 0 0,4 0 0 0 0,10 32-165 0 0,57 314 938 0 0,-60-367 178 0 0,-16-69-975 0 0,0-1-124 0 0,4-5-131 0 0,152-199-856 0 0,-153 198 966 0 0,1-1 0 0 0,-1 1 0 0 0,2 1-1 0 0,-1-1 1 0 0,0 0 0 0 0,1 1 0 0 0,0 0 0 0 0,1 0-1 0 0,-1 1 1 0 0,1-1 0 0 0,0 1 0 0 0,0 0 0 0 0,0 1-1 0 0,0 0 1 0 0,1 0 0 0 0,-1 0 0 0 0,1 0-1 0 0,0 1 1 0 0,0 0 0 0 0,0 1 0 0 0,0 0 0 0 0,0 0-1 0 0,0 0 1 0 0,0 1 0 0 0,0 0 0 0 0,0 0-1 0 0,1 1 1 0 0,-1 0 0 0 0,0 0 0 0 0,0 1 0 0 0,0-1-1 0 0,-1 2 1 0 0,1-1 0 0 0,0 1 0 0 0,-1 0 0 0 0,1 0-1 0 0,2 3 5 0 0,-1 0 7 0 0,-1 0-1 0 0,0 1 1 0 0,-1 0-1 0 0,1 0 1 0 0,-1 0-1 0 0,-1 1 1 0 0,0 0-1 0 0,0 0 1 0 0,0 1-1 0 0,-1-1 1 0 0,0 1-1 0 0,-1 0 1 0 0,0 0-1 0 0,0 0 1 0 0,1 9-7 0 0,-7-11 14 0 0,0 0 0 0 0,-1-1 0 0 0,1 1 0 0 0,-1-1 0 0 0,-1 1 0 0 0,1-1 0 0 0,-1-1 0 0 0,0 1 0 0 0,0-1 0 0 0,-1 1 0 0 0,0-1 0 0 0,1-1 0 0 0,-2 1 0 0 0,1-1 0 0 0,0 0 0 0 0,-1-1 0 0 0,0 0 0 0 0,0 0 0 0 0,0 0 0 0 0,0-1 0 0 0,0 0 0 0 0,-1 0 0 0 0,0 0-14 0 0,-7 3-160 0 0,0-1-1 0 0,0 0 0 0 0,0-1 0 0 0,-1-1 1 0 0,0 0-1 0 0,1-1 0 0 0,-1 0 0 0 0,0-2 1 0 0,0 0-1 0 0,1 0 0 0 0,-3-2 161 0 0,-44-14-974 0 0</inkml:trace>
  <inkml:trace contextRef="#ctx0" brushRef="#br0" timeOffset="7883.332">5341 657 1204 0 0,'4'54'2262'0'0,"-4"-5"-1999"0"0,-1-12-194 0 0,1-1 0 0 0,1 0-1 0 0,3 1 1 0 0,0-1-1 0 0,3-1 1 0 0,5 18-69 0 0,14 41-1222 0 0,-26-94-13 0 0</inkml:trace>
  <inkml:trace contextRef="#ctx0" brushRef="#br0" timeOffset="8163.285">5157 308 1180 0 0,'-1'-7'1041'0'0,"2"-20"2050"0"0,5 13-5693 0 0,-4 12 1344 0 0</inkml:trace>
  <inkml:trace contextRef="#ctx0" brushRef="#br0" timeOffset="9083.688">5641 1364 1172 0 0,'7'-37'2862'0'0,"28"-57"-2676"0"0,13-26-296 0 0,-5-3 0 0 0,-5-1 0 0 0,-6-1 0 0 0,-5-2 0 0 0,7-102 110 0 0,-27 74 346 0 0,-7 153-294 0 0,-15-9-275 0 0,8 25 184 0 0,0 1 0 0 0,1-1 0 0 0,1 2 0 0 0,0-1-1 0 0,1 1 1 0 0,0-1 0 0 0,2 1 0 0 0,0 0 0 0 0,0 15 39 0 0,0-17 7 0 0,-6 255 121 0 0,13-234-135 0 0,2-1-1 0 0,1 1 0 0 0,2-1 1 0 0,1-1-1 0 0,2 0 0 0 0,1-1 1 0 0,10 16 7 0 0,-19-37 17 0 0,2-1 0 0 0,-1 0 0 0 0,2 0 0 0 0,-1 0 0 0 0,1-1 0 0 0,0 0 0 0 0,1-1 0 0 0,0 1 0 0 0,1-2 0 0 0,0 1 0 0 0,0-2 0 0 0,0 1 0 0 0,1-1 0 0 0,0-1-1 0 0,0 0 1 0 0,0 0 0 0 0,1-1 0 0 0,-1-1 0 0 0,1 0 0 0 0,0 0 0 0 0,0-1 0 0 0,0-1 0 0 0,1 0 0 0 0,-1 0-17 0 0,0-4-2 0 0,0 0 1 0 0,0-1-1 0 0,-1 0 0 0 0,1-1 0 0 0,-1-1 0 0 0,0 1 0 0 0,0-2 0 0 0,-1 1 0 0 0,0-1 0 0 0,0-1 1 0 0,0 0-1 0 0,-1 0 0 0 0,0-1 0 0 0,-1 0 0 0 0,0-1 0 0 0,0 0 0 0 0,-1 0 0 0 0,-1 0 0 0 0,0-1 0 0 0,0 0 1 0 0,-1 0-1 0 0,0-1 0 0 0,-1 0 0 0 0,0 1 0 0 0,-1-1 0 0 0,0 0 0 0 0,-1-1 0 0 0,0 1 0 0 0,-1 0 0 0 0,-1-1 1 0 0,0 1-1 0 0,-1-1 2 0 0,2 8 44 0 0,-1 1-1 0 0,0 0 1 0 0,-1 0 0 0 0,1-1 0 0 0,-1 1 0 0 0,0 0 0 0 0,0 0 0 0 0,0 0 0 0 0,0 0 0 0 0,-1 0 0 0 0,0 0-1 0 0,0 0 1 0 0,0 0 0 0 0,0 1 0 0 0,0-1 0 0 0,-1 1 0 0 0,0-1 0 0 0,1 1 0 0 0,-1 0 0 0 0,0 0 0 0 0,-1 0-1 0 0,1 0 1 0 0,-1 1 0 0 0,1 0 0 0 0,-4-2-44 0 0,5 4-56 0 0,0 1 0 0 0,0-1 1 0 0,0 1-1 0 0,0 0 0 0 0,0-1 0 0 0,0 1 0 0 0,0 0 0 0 0,1 0 0 0 0,-1 0 1 0 0,0 1-1 0 0,0-1 0 0 0,1 0 0 0 0,-1 1 0 0 0,1-1 0 0 0,-1 1 1 0 0,1 0-1 0 0,0-1 0 0 0,0 1 0 0 0,-1 0 0 0 0,1 0 0 0 0,0-1 0 0 0,1 1 1 0 0,-1 0-1 0 0,0 0 0 0 0,0 0 0 0 0,1 0 0 0 0,0 0 0 0 0,-1 0 0 0 0,1 1 1 0 0,0-1-1 0 0,0 0 0 0 0,0 0 0 0 0,0 0 0 0 0,0 0 0 0 0,0 0 0 0 0,1 0 1 0 0,-1 0-1 0 0,1 0 0 0 0,0 1 56 0 0,-1 5-1225 0 0</inkml:trace>
  <inkml:trace contextRef="#ctx0" brushRef="#br0" timeOffset="9607.732">6761 185 1096 0 0,'31'215'1600'0'0,"-22"-89"-1324"0"0,53 253-164 0 0,-58-363-1663 0 0,-4-10 946 0 0</inkml:trace>
  <inkml:trace contextRef="#ctx0" brushRef="#br0" timeOffset="10239.342">6536 656 1336 0 0,'6'-12'164'0'0,"1"1"0"0"0,1 0-1 0 0,0 1 1 0 0,0-1 0 0 0,1 1-1 0 0,0 1 1 0 0,1 0 0 0 0,0 0-1 0 0,1 1 1 0 0,-1 0 0 0 0,1 1-1 0 0,1 0 1 0 0,-1 1 0 0 0,1 0 0 0 0,1 1-1 0 0,-1 1 1 0 0,1-1 0 0 0,-1 2-1 0 0,1 0 1 0 0,0 0 0 0 0,7 1-164 0 0,-13 5 8 0 0,1 1 0 0 0,-1 0 0 0 0,0 1 1 0 0,0 0-1 0 0,0 0 0 0 0,-1 0 0 0 0,0 0 1 0 0,0 1-1 0 0,0 0 0 0 0,-1 1 0 0 0,0-1 1 0 0,0 1-1 0 0,0 0 0 0 0,-1 0 0 0 0,0 1 1 0 0,-1-1-1 0 0,0 1 0 0 0,0 0 0 0 0,0 0 0 0 0,-1 0 1 0 0,0 0-1 0 0,-1 0 0 0 0,1 0-8 0 0,2 5-21 0 0,9 37 18 0 0,-12-41 10 0 0,1 0 1 0 0,-1-1-1 0 0,2 1 0 0 0,-1 0 0 0 0,1-1 0 0 0,0 1 0 0 0,1-1 0 0 0,0 0 1 0 0,0 0-1 0 0,1-1 0 0 0,0 1 0 0 0,0-1 0 0 0,1 0 0 0 0,0 0 0 0 0,4 3-7 0 0,-6-9 24 0 0,0 0-1 0 0,0 0 0 0 0,0-1 0 0 0,0 0 1 0 0,0 0-1 0 0,0 0 0 0 0,0 0 0 0 0,-1 0 0 0 0,1-1 1 0 0,0 1-1 0 0,0-1 0 0 0,0 0 0 0 0,0-1 0 0 0,-1 1 1 0 0,1-1-1 0 0,-1 1 0 0 0,1-1 0 0 0,-1 0 0 0 0,0 0 1 0 0,1-1-1 0 0,-1 1 0 0 0,0-1 0 0 0,0 1 1 0 0,0-2-24 0 0,9-4 67 0 0,13-12-22 0 0,0-1 0 0 0,-2-2 0 0 0,0 0 1 0 0,-1-1-1 0 0,-2-1 0 0 0,0-1 0 0 0,-2-1 1 0 0,-1 0-1 0 0,3-9-45 0 0,-20 36-4 0 0,1 0 1 0 0,-1 1-1 0 0,1-1 0 0 0,-1 1 1 0 0,1-1-1 0 0,-1 0 1 0 0,1 0-1 0 0,-1 1 0 0 0,1-1 1 0 0,-1 0-1 0 0,1 0 1 0 0,-1 0-1 0 0,1 0 0 0 0,0 0 1 0 0,-1 1-1 0 0,1-1 0 0 0,-1 0 1 0 0,1 0-1 0 0,0 0 1 0 0,-1-1-1 0 0,1 1 0 0 0,-1 0 1 0 0,1 0-1 0 0,-1 0 1 0 0,1 0-1 0 0,-1 0 0 0 0,1-1 1 0 0,0 1-1 0 0,-1 0 0 0 0,1 0 1 0 0,-1-1-1 0 0,0 1 1 0 0,1-1-1 0 0,-1 1 0 0 0,1 0 1 0 0,-1-1-1 0 0,1 1 1 0 0,-1-1-1 0 0,0 1 0 0 0,1-1 1 0 0,-1 1-1 0 0,0-1 1 0 0,0 1-1 0 0,1-1 0 0 0,-1 1 1 0 0,0-1-1 0 0,0 1 0 0 0,0-1 1 0 0,1 1-1 0 0,-1-1 4 0 0,-4 26-28 0 0,1 1 1 0 0,1 0-1 0 0,1 0 0 0 0,2 1 0 0 0,0-1 0 0 0,2-1 0 0 0,1 1 1 0 0,2 5 27 0 0,6 53 89 0 0,13 362 152 0 0,-25-419-225 0 0,-2 1 0 0 0,-1-1 0 0 0,-1 1 1 0 0,-1-1-1 0 0,-1 0 0 0 0,-2 0 0 0 0,-1-1 1 0 0,-11 23-17 0 0,17-39-69 0 0,-1 0 1 0 0,0 0 0 0 0,0 0 0 0 0,-1 0 0 0 0,-1-1-1 0 0,0 0 1 0 0,0 0 0 0 0,0-1 0 0 0,-1 1 0 0 0,-1-1 0 0 0,1-1-1 0 0,-1 0 1 0 0,-1 0 0 0 0,1 0 0 0 0,-1-1 0 0 0,0 0 0 0 0,0-1-1 0 0,-1 0 1 0 0,0-1 0 0 0,0 1 0 0 0,0-2 0 0 0,0 0-1 0 0,-1 0 1 0 0,1-1 0 0 0,-1 0 0 0 0,1 0 0 0 0,-1-2 0 0 0,0 1-1 0 0,0-1 1 0 0,0-1 0 0 0,-4 0 68 0 0,-54-22-1254 0 0,11-8 19 0 0</inkml:trace>
  <inkml:trace contextRef="#ctx0" brushRef="#br0" timeOffset="10763.376">6297 561 1172 0 0,'-6'-11'7374'0'0,"0"-2"-12354"0"0,7 7 3663 0 0,-1 0 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3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1048 0 0,'0'0'453'0'0,"14"-3"1123"0"0,-13 3-1546 0 0,-1-1-1 0 0,1 1 1 0 0,0-1-1 0 0,-1 1 1 0 0,1-1-1 0 0,0 1 1 0 0,0-1 0 0 0,-1 1-1 0 0,1-1 1 0 0,0 1-1 0 0,0 0 1 0 0,0 0 0 0 0,-1-1-1 0 0,1 1 1 0 0,0 0-1 0 0,0 0 1 0 0,0 0 0 0 0,0 0-1 0 0,0 0 1 0 0,-1 0-1 0 0,1 0 1 0 0,0 0-1 0 0,0 0 1 0 0,0 0 0 0 0,0 1-1 0 0,0-1 1 0 0,-1 0-1 0 0,1 0 1 0 0,0 1 0 0 0,0-1-1 0 0,-1 1 1 0 0,1-1-1 0 0,0 1 1 0 0,0-1 0 0 0,-1 1-1 0 0,1-1 1 0 0,-1 1-1 0 0,1 0 1 0 0,0-1-1 0 0,-1 1 1 0 0,1 0 0 0 0,-1-1-1 0 0,1 1 1 0 0,-1 0-1 0 0,0 0 1 0 0,1-1 0 0 0,-1 1-1 0 0,0 0 1 0 0,0 0-1 0 0,1 0 1 0 0,-1 0 0 0 0,0-1-1 0 0,0 1 1 0 0,0 0-1 0 0,0 0 1 0 0,0 0-1 0 0,0 0 1 0 0,0 0 0 0 0,0-1-1 0 0,-1 1 1 0 0,1 0-1 0 0,0 0 1 0 0,0 0 0 0 0,-1 0-1 0 0,1-1 1 0 0,-1 2-30 0 0,57 250 1258 0 0,-53-243-1225 0 0,1 1 1 0 0,0-1 0 0 0,1 1 0 0 0,-1-1 0 0 0,2-1 0 0 0,0 1 0 0 0,0-1 0 0 0,0 0-1 0 0,1 0 1 0 0,0-1 0 0 0,1 0 0 0 0,-1 0 0 0 0,1 0 0 0 0,1-1 0 0 0,-1-1 0 0 0,1 1-1 0 0,0-1 1 0 0,0-1 0 0 0,1 0 0 0 0,-1 0 0 0 0,1-1 0 0 0,0 0 0 0 0,7 1-34 0 0,-9-5-9 0 0,1-1 0 0 0,-1 0 0 0 0,1 0 1 0 0,-1 0-1 0 0,1-1 0 0 0,-1-1 0 0 0,0 1 1 0 0,0-1-1 0 0,-1-1 0 0 0,1 1 0 0 0,-1-1 0 0 0,0 0 1 0 0,0-1-1 0 0,-1 0 0 0 0,0 0 0 0 0,0-1 1 0 0,0 1-1 0 0,-1-1 0 0 0,1 0 0 0 0,-2-1 1 0 0,1 1-1 0 0,-1-1 0 0 0,0 0 0 0 0,0-4 9 0 0,8-5-61 0 0,79-216-338 0 0,-77 182 696 0 0,23-106 1005 0 0,-62 422-758 0 0,64-77-548 0 0,-29-155 294 0 0,1-54-174 0 0,-5-4-115 0 0,2 1 0 0 0,0 0 0 0 0,1 0-1 0 0,2 1 1 0 0,0 0 0 0 0,2 1 0 0 0,0 1 0 0 0,1 0 0 0 0,2 0 0 0 0,0 1 0 0 0,1 2 0 0 0,0-1 0 0 0,2 2 0 0 0,0 0-1 0 0,1 2 1 0 0,1 0 0 0 0,0 1 0 0 0,1 1 0 0 0,4-1-1 0 0,-19 10 1 0 0,1 1-1 0 0,1-1 1 0 0,-1 2-1 0 0,0-1 1 0 0,1 1-1 0 0,0 0 1 0 0,-1 1-1 0 0,1 0 1 0 0,0 1-1 0 0,-1-1 1 0 0,1 2-1 0 0,0-1 1 0 0,0 1-1 0 0,-1 0 1 0 0,1 1-1 0 0,0 0 1 0 0,-1 1-1 0 0,0 0 1 0 0,0 0-1 0 0,1 0 1 0 0,-2 1-1 0 0,1 0 1 0 0,0 1-1 0 0,-1 0 1 0 0,0 0-1 0 0,0 1 1 0 0,-1-1-1 0 0,1 1 1 0 0,-1 1-1 0 0,0-1 1 0 0,-1 1-1 0 0,0 0 1 0 0,0 1-1 0 0,0-1 1 0 0,-1 1-1 0 0,0 0 1 0 0,-1 0-1 0 0,0 0 0 0 0,1 4 0 0 0,-3-3-28 0 0,-1 1 0 0 0,-1-1 0 0 0,0 1-1 0 0,0-1 1 0 0,-1 0 0 0 0,0 1 0 0 0,0-1-1 0 0,-1 0 1 0 0,-1 0 0 0 0,1-1-1 0 0,-1 1 1 0 0,-1-1 0 0 0,1 0 0 0 0,-2 0-1 0 0,1 0 1 0 0,-1-1 0 0 0,-6 7 28 0 0,8-9-289 0 0,-1 0 0 0 0,1-1 1 0 0,-1 0-1 0 0,1 0 0 0 0,-1 0 1 0 0,-1-1-1 0 0,1 0 0 0 0,0 0 1 0 0,-1 0-1 0 0,1 0 0 0 0,-1-1 0 0 0,0 0 1 0 0,0 0-1 0 0,0-1 0 0 0,0 1 1 0 0,0-1-1 0 0,-5 0 289 0 0,-5-1-1337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1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539 377 1152 0 0,'-18'-4'200'0'0,"0"1"0"0"0,0 0 0 0 0,-1 2 0 0 0,1 0 0 0 0,-1 1 0 0 0,1 1 0 0 0,0 1-1 0 0,-1 0 1 0 0,1 1 0 0 0,0 1 0 0 0,0 1 0 0 0,1 1 0 0 0,-1 0 0 0 0,1 1 0 0 0,1 1 0 0 0,-1 1 0 0 0,1 0 0 0 0,1 1 0 0 0,0 1-1 0 0,-4 3-199 0 0,5-6 118 0 0,0 1-1 0 0,1 0 1 0 0,0 1-1 0 0,1 0 0 0 0,0 1 1 0 0,0 0-1 0 0,1 1 0 0 0,1 0 1 0 0,0 1-1 0 0,0 0 0 0 0,2 0 1 0 0,-1 1-1 0 0,2 0 0 0 0,0 1 1 0 0,-1 2-118 0 0,9-14 16 0 0,1-1 1 0 0,-1 1-1 0 0,0-1 1 0 0,1 0 0 0 0,-1 1-1 0 0,1-1 1 0 0,0 0-1 0 0,0 0 1 0 0,-1 0 0 0 0,1 0-1 0 0,1-1 1 0 0,-1 1-1 0 0,0-1 1 0 0,0 1 0 0 0,1-1-1 0 0,-1 0 1 0 0,0 1-1 0 0,1-1 1 0 0,0 0 0 0 0,-1-1-1 0 0,1 1 1 0 0,-1 0-1 0 0,1-1 1 0 0,0 0 0 0 0,-1 1-1 0 0,1-1 1 0 0,0 0-1 0 0,0 0 1 0 0,-1-1 0 0 0,1 1-1 0 0,0-1 1 0 0,-1 1-1 0 0,1-1 1 0 0,-1 0 0 0 0,1 0-1 0 0,0 0 1 0 0,-1 0-1 0 0,1 0-16 0 0,31-8-256 0 0,0-2 0 0 0,-1-1 0 0 0,-1-1 0 0 0,0-2-1 0 0,0-1 1 0 0,-2-1 0 0 0,0-2 0 0 0,-1-1 0 0 0,-1-1 0 0 0,-1-2-1 0 0,-1 0 1 0 0,-1-2 0 0 0,15-19 256 0 0,-10 5-755 0 0</inkml:trace>
  <inkml:trace contextRef="#ctx0" brushRef="#br0" timeOffset="393.336">658 161 1388 0 0,'17'-132'2226'0'0,"-17"131"-2209"0"0,1 0 0 0 0,-1 0 1 0 0,0 0-1 0 0,0-1 0 0 0,-1 1 1 0 0,1 0-1 0 0,0 0 0 0 0,0 0 1 0 0,-1 0-1 0 0,1 0 0 0 0,0 0 1 0 0,-1 0-1 0 0,1 0 0 0 0,-1 0 1 0 0,1 0-1 0 0,-1 0 0 0 0,0 0 1 0 0,1 0-1 0 0,-1 1 0 0 0,0-1 1 0 0,0 0-1 0 0,1 0 0 0 0,-1 1 1 0 0,0-1-1 0 0,0 0 0 0 0,0 1 1 0 0,0-1-1 0 0,0 1 0 0 0,0-1 1 0 0,0 1-1 0 0,0-1 0 0 0,0 1 1 0 0,0 0-1 0 0,0 0 0 0 0,0 0 1 0 0,0-1-1 0 0,-1 1 0 0 0,1 0 1 0 0,0 0-1 0 0,0 0 0 0 0,0 0 1 0 0,0 1-1 0 0,0-1 0 0 0,0 0 1 0 0,0 0-1 0 0,0 1 0 0 0,0-1 1 0 0,0 1-1 0 0,0-1 0 0 0,0 1 1 0 0,0-1-1 0 0,0 1 0 0 0,0-1 1 0 0,0 1-1 0 0,0 0-17 0 0,-55 35 371 0 0,46-23-271 0 0,0 1 0 0 0,2 1 0 0 0,-1-1 0 0 0,2 1-1 0 0,0 1 1 0 0,0 0 0 0 0,2 0 0 0 0,0 0-1 0 0,1 0 1 0 0,0 1 0 0 0,1-1 0 0 0,1 1 0 0 0,1 0-1 0 0,0 0 1 0 0,2 0 0 0 0,-1 0 0 0 0,3 5-100 0 0,-3-7 41 0 0,1 1-1 0 0,1-1 1 0 0,1 0 0 0 0,0 0 0 0 0,1 0 0 0 0,0 0 0 0 0,1-1 0 0 0,1 1 0 0 0,0-1 0 0 0,1-1 0 0 0,1 1 0 0 0,0-1-1 0 0,1 0 1 0 0,0-1 0 0 0,1 0 0 0 0,0-1 0 0 0,1 0 0 0 0,0 0 0 0 0,1-1 0 0 0,0-1 0 0 0,0 0 0 0 0,1 0 0 0 0,1-2-1 0 0,-1 1 1 0 0,14 4-41 0 0,-18-8 7 0 0,0-1-1 0 0,0 0 0 0 0,0-1 0 0 0,0 0 0 0 0,0 0 1 0 0,1-1-1 0 0,-1 0 0 0 0,0-1 0 0 0,1 0 0 0 0,-1 0 1 0 0,1-1-1 0 0,-1 0 0 0 0,0-1 0 0 0,0 0 0 0 0,0 0 1 0 0,0-1-1 0 0,0 0 0 0 0,0-1 0 0 0,-1 0 0 0 0,1 0 1 0 0,-1-1-1 0 0,0 0 0 0 0,0 0 0 0 0,-1-1 0 0 0,0 0 1 0 0,0 0-1 0 0,0-1 0 0 0,-1 0 0 0 0,0 0 0 0 0,0 0 1 0 0,-1-1-1 0 0,1 0 0 0 0,2-7-6 0 0,10-102 1091 0 0,-18 115-957 0 0,0 2-44 0 0,-17-12 290 0 0,8 89 7 0 0,35 1-2617 0 0,-26-77 899 0 0,0-1-32 0 0,-17 7-1106 0 0,1-11 1186 0 0</inkml:trace>
  <inkml:trace contextRef="#ctx0" brushRef="#br0" timeOffset="628.345">768 141 916 0 0,'0'-6'1048'0'0,"-3"2"-488"0"0,5 1-84 0 0,-1 0-572 0 0,2 1-220 0 0,1 1-692 0 0</inkml:trace>
  <inkml:trace contextRef="#ctx0" brushRef="#br0" timeOffset="942.563">925 488 1508 0 0,'45'14'3236'0'0,"25"-29"-2534"0"0,-67 14-634 0 0,84-27 653 0 0,0-4 1 0 0,-2-4 0 0 0,43-27-722 0 0,-71 6 202 0 0,-57 56-142 0 0,-37-17 144 0 0,22 17-120 0 0,-1 0 0 0 0,1 2 0 0 0,-1-1 0 0 0,1 2-1 0 0,-1 0 1 0 0,1 1 0 0 0,0 1 0 0 0,0 0 0 0 0,0 1 0 0 0,0 0-1 0 0,1 1 1 0 0,0 1 0 0 0,0 0 0 0 0,-9 7-84 0 0,21-12 2 0 0,0-1 1 0 0,0 1 0 0 0,0-1-1 0 0,1 1 1 0 0,-1-1-1 0 0,0 1 1 0 0,1 0 0 0 0,0 0-1 0 0,-1 0 1 0 0,1 0-1 0 0,0 0 1 0 0,0 0 0 0 0,0 0-1 0 0,0 0 1 0 0,0 0 0 0 0,0 1-1 0 0,1-1 1 0 0,-1 0-1 0 0,1 1 1 0 0,0-1 0 0 0,-1 0-1 0 0,1 1 1 0 0,0-1-1 0 0,0 0 1 0 0,1 1 0 0 0,-1-1-1 0 0,0 0 1 0 0,1 1-1 0 0,-1-1 1 0 0,1 0 0 0 0,0 0-1 0 0,0 1 1 0 0,0-1-1 0 0,0 0 1 0 0,0 0 0 0 0,1 0-1 0 0,-1 0 1 0 0,0 0-1 0 0,1-1 1 0 0,-1 1 0 0 0,1 0-1 0 0,0 0-2 0 0,83 60-994 0 0,126-18-4356 0 0,-165-38 4162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16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99 1292 0 0,'0'0'439'0'0,"0"0"-72"0"0,0 0-105 0 0,0 0-21 0 0,0 0 77 0 0,0 0 9 0 0,3-18 1763 0 0,11-27 743 0 0,-44 260-2430 0 0,43-70-207 0 0,24 14 464 0 0,-25-125-212 0 0,-14-23-7330 0 0,-13-3 5644 0 0</inkml:trace>
  <inkml:trace contextRef="#ctx0" brushRef="#br0" timeOffset="235.836">1 722 1044 0 0,'40'-10'5178'0'0,"54"-3"-4576"0"0,-51 8 15 0 0,169-7-142 0 0,-122 11-5477 0 0,-88 1 3584 0 0</inkml:trace>
  <inkml:trace contextRef="#ctx0" brushRef="#br0" timeOffset="1098.092">119 105 1100 0 0,'0'0'801'0'0,"0"0"-60"0"0,-16-3 1076 0 0,18-1-1703 0 0,1-1 0 0 0,-1 0 0 0 0,1 0 0 0 0,0 1 0 0 0,0 0 1 0 0,1-1-1 0 0,-1 1 0 0 0,1 1 0 0 0,0-1 0 0 0,0 0 0 0 0,0 1 0 0 0,1 0 0 0 0,-1 0 0 0 0,1 0 0 0 0,0 1 0 0 0,0-1 0 0 0,-1 1 0 0 0,2 0 1 0 0,-1 0-1 0 0,0 1 0 0 0,0 0 0 0 0,0 0 0 0 0,1 0 0 0 0,-1 0 0 0 0,0 1 0 0 0,1 0 0 0 0,-1 0 0 0 0,1 1 0 0 0,3 0-114 0 0,15-5 273 0 0,-1 1-398 0 0,99-14 334 0 0,-42 12-4124 0 0,-78 5 2650 0 0,-2 0 21 0 0</inkml:trace>
  <inkml:trace contextRef="#ctx0" brushRef="#br0" timeOffset="1474.288">734 17 888 0 0,'-34'40'2184'0'0,"25"-25"-1897"0"0,1 1 0 0 0,0 0-1 0 0,1 1 1 0 0,0 0 0 0 0,2 0 0 0 0,0 0 0 0 0,1 0 0 0 0,0 1 0 0 0,2 0 0 0 0,0 0 0 0 0,1 0 0 0 0,1 0 0 0 0,1 15-287 0 0,4-3 257 0 0,1 1 1 0 0,2-2-1 0 0,0 1 0 0 0,2-1 1 0 0,2 0-1 0 0,0-1 0 0 0,2-1 1 0 0,9 13-258 0 0,3 5 242 0 0,-17-32-237 0 0,-1-1 0 0 0,-1 1 0 0 0,0 1 0 0 0,0-1 0 0 0,-1 1 0 0 0,-1 1 0 0 0,0-1 0 0 0,-1 0 0 0 0,-1 1 0 0 0,1 10-5 0 0,-5-22-166 0 0,1 0-1 0 0,-1-1 1 0 0,0 1 0 0 0,0 0-1 0 0,0 0 1 0 0,-1-1 0 0 0,1 1-1 0 0,-1 0 1 0 0,1-1 0 0 0,-1 0-1 0 0,0 1 1 0 0,0-1 0 0 0,0 0-1 0 0,0 0 1 0 0,0 0 0 0 0,-1 0-1 0 0,1 0 1 0 0,-1-1 0 0 0,1 1-1 0 0,-1-1 1 0 0,0 1 0 0 0,1-1-1 0 0,-1 0 1 0 0,0 0 0 0 0,0 0-1 0 0,0-1 1 0 0,1 1 0 0 0,-1-1-1 0 0,0 1 1 0 0,0-1 0 0 0,0 0 0 0 0,0 0-1 0 0,0-1 1 0 0,0 1 0 0 0,0 0-1 0 0,0-1 1 0 0,0 0 0 0 0,0 1-1 0 0,-2-2 167 0 0,-36-16-1250 0 0</inkml:trace>
  <inkml:trace contextRef="#ctx0" brushRef="#br0" timeOffset="1740.735">402 428 1436 0 0,'19'-30'5007'0'0,"39"-1"-4395"0"0,-41 23-63 0 0,237-79-1664 0 0,-153 58-2069 0 0,-60 16 1887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21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1120 0 0,'0'0'851'0'0,"4"-15"599"0"0,2 9-1333 0 0,0 1-1 0 0,1 0 1 0 0,0 1 0 0 0,0 0 0 0 0,0 0-1 0 0,1 0 1 0 0,-1 1 0 0 0,1 0 0 0 0,0 0-1 0 0,0 1 1 0 0,0 0 0 0 0,0 1 0 0 0,0-1-1 0 0,1 2 1 0 0,-1-1 0 0 0,0 1 0 0 0,0 0-1 0 0,1 1 1 0 0,-1 0 0 0 0,0 0 0 0 0,0 1-1 0 0,0 0 1 0 0,0 0 0 0 0,0 1 0 0 0,-1 0-1 0 0,1 0 1 0 0,-1 1 0 0 0,3 1-117 0 0,4 2 63 0 0,1-1 1 0 0,-1 2-1 0 0,0 0 1 0 0,-1 0-1 0 0,0 1 1 0 0,-1 1-1 0 0,1 0 1 0 0,-2 1-1 0 0,0 0 1 0 0,0 1-1 0 0,-1 0 1 0 0,0 1-1 0 0,-1 0 1 0 0,-1 0-1 0 0,0 1 1 0 0,0 0-1 0 0,-2 1 1 0 0,0-1-1 0 0,0 1 1 0 0,-2 0-1 0 0,0 1 1 0 0,1 8-64 0 0,-6-20 71 0 0,0-1 0 0 0,0 1 1 0 0,0 0-1 0 0,-1-1 0 0 0,1 1 0 0 0,-1-1 1 0 0,0 1-1 0 0,0-1 0 0 0,-1 0 1 0 0,1 0-1 0 0,-1 0 0 0 0,1 0 0 0 0,-1 0 1 0 0,0-1-1 0 0,0 1 0 0 0,0-1 1 0 0,0 0-1 0 0,-1 0 0 0 0,1 0 1 0 0,-1 0-1 0 0,1 0 0 0 0,-1-1 0 0 0,0 0 1 0 0,1 0-1 0 0,-1 0 0 0 0,-1 0-71 0 0,0-2 49 0 0,1-1 0 0 0,0 0-1 0 0,0 0 1 0 0,0-1 0 0 0,0 1 0 0 0,0-1-1 0 0,0 0 1 0 0,0 0 0 0 0,1 0 0 0 0,0 0-1 0 0,-1-1 1 0 0,1 0 0 0 0,1 1 0 0 0,-1-1-1 0 0,0 0 1 0 0,1 0 0 0 0,0 0 0 0 0,0-1-1 0 0,0 1 1 0 0,0-1 0 0 0,1 1 0 0 0,0-1-1 0 0,0 1 1 0 0,0-1 0 0 0,0 0-1 0 0,1 1 1 0 0,0-1 0 0 0,0 0 0 0 0,1-4-49 0 0,-1-9-11 0 0,2-1 1 0 0,0 0-1 0 0,2 1 1 0 0,0 0 0 0 0,1 0-1 0 0,0 0 1 0 0,2 0-1 0 0,0 1 1 0 0,1 0 0 0 0,1 0-1 0 0,0 1 1 0 0,1 0-1 0 0,1 1 1 0 0,0 0-1 0 0,1 1 1 0 0,1 0 0 0 0,0 1-1 0 0,1 0 1 0 0,0 1-1 0 0,3-1 11 0 0,-3 3-629 0 0,0-1-1 0 0,0 2 0 0 0,1 0 0 0 0,1 1 0 0 0,-1 0 1 0 0,1 1-1 0 0,0 1 0 0 0,1 1 0 0 0,0 0 1 0 0,0 1-1 0 0,0 1 0 0 0,0 0 0 0 0,17 1 630 0 0,-32 2-1394 0 0</inkml:trace>
  <inkml:trace contextRef="#ctx0" brushRef="#br0" timeOffset="502.463">915 371 1164 0 0,'-2'2'2581'0'0,"-117"96"525"0"0,58 1-1579 0 0,63-95-1502 0 0,0-1 0 0 0,0 0 0 0 0,1 1 0 0 0,-1-1-1 0 0,1 0 1 0 0,0 0 0 0 0,0-1 0 0 0,0 1 0 0 0,0 0 0 0 0,0-1 0 0 0,1 0-1 0 0,-1 0 1 0 0,0 0 0 0 0,1 0 0 0 0,0-1 0 0 0,0 1 0 0 0,-1-1 0 0 0,1 0-1 0 0,0 0 1 0 0,0 0 0 0 0,0-1 0 0 0,0 1 0 0 0,0-1 0 0 0,0 0 0 0 0,0 0-1 0 0,0 0 1 0 0,0-1 0 0 0,0 1 0 0 0,0-1 0 0 0,0 0 0 0 0,2-1-25 0 0,7 2 56 0 0,208-60-180 0 0,-215 58 91 0 0,0 1-1 0 0,0-1 0 0 0,0-1 1 0 0,0 1-1 0 0,0-1 0 0 0,-1 0 1 0 0,1 0-1 0 0,-1-1 0 0 0,0 0 1 0 0,0 0-1 0 0,0 0 0 0 0,0 0 1 0 0,-1-1-1 0 0,1 1 0 0 0,-1-1 0 0 0,0-1 1 0 0,-1 1-1 0 0,1 0 0 0 0,0-4 34 0 0,-7 4-16 0 0,-1 1 0 0 0,0 0-1 0 0,-1 0 1 0 0,1 0 0 0 0,-1 0-1 0 0,1 1 1 0 0,-1 0 0 0 0,0 0-1 0 0,-1 0 1 0 0,1 0 0 0 0,0 1-1 0 0,-1 0 1 0 0,1 0 0 0 0,-1 1-1 0 0,0-1 1 0 0,0 1 0 0 0,1 0-1 0 0,-1 1 1 0 0,0-1 0 0 0,-4 2 16 0 0,0-3-34 0 0,-74-17-296 0 0,100-6-2675 0 0,-4 10 1714 0 0,1 2 76 0 0</inkml:trace>
  <inkml:trace contextRef="#ctx0" brushRef="#br0" timeOffset="800.721">1283 146 3496 0 0,'3'-37'6097'0'0,"-1"47"-3642"0"0,-2 26-2199 0 0,24 290 598 0 0,-11-262-854 0 0,12 46-3463 0 0,-24-109 2185 0 0,-6-8-4171 0 0,5-1 4225 0 0</inkml:trace>
  <inkml:trace contextRef="#ctx0" brushRef="#br0" timeOffset="1036.214">1435 179 1112 0 0,'3'-17'1319'0'0,"3"-11"2479"0"0,6 45-1522 0 0,26 222-864 0 0,-18-163-1552 0 0,5 28-1067 0 0,-18-35-4685 0 0,-7-60 4654 0 0</inkml:trace>
  <inkml:trace contextRef="#ctx0" brushRef="#br0" timeOffset="1790.25">1706 579 1048 0 0,'52'-21'4743'0'0,"25"-14"-3627"0"0,-6-4-369 0 0,-51 30-772 0 0,-1-1-1 0 0,0 0 0 0 0,-1-2 1 0 0,0 0-1 0 0,0-1 0 0 0,-2-1 1 0 0,1-1-1 0 0,-2 0 0 0 0,10-12 26 0 0,-25 25 8 0 0,-1 1 0 0 0,1-1 0 0 0,-1 1 0 0 0,1-1-1 0 0,-1 1 1 0 0,0 0 0 0 0,1-1 0 0 0,-1 1 0 0 0,0 0-1 0 0,0-1 1 0 0,0 1 0 0 0,0 0 0 0 0,0 0 0 0 0,0 0-1 0 0,0 0 1 0 0,-1 0 0 0 0,1 0 0 0 0,0 0 0 0 0,0 0-1 0 0,-1 1 1 0 0,1-1 0 0 0,-1 0 0 0 0,1 1 0 0 0,0-1-1 0 0,-1 1 1 0 0,1 0 0 0 0,-1-1 0 0 0,1 1 0 0 0,-1 0-1 0 0,0 0 1 0 0,1 0 0 0 0,-1 0 0 0 0,1 0 0 0 0,-1 0-1 0 0,1 0 1 0 0,-1 1 0 0 0,1-1 0 0 0,-1 1 0 0 0,1-1-1 0 0,-1 1 1 0 0,1-1 0 0 0,0 1 0 0 0,-1 0 0 0 0,1 0-1 0 0,0 0 1 0 0,-1-1 0 0 0,1 1 0 0 0,0 0 0 0 0,0 1-1 0 0,0-1-7 0 0,-11 1 58 0 0,1 0-1 0 0,0 1 0 0 0,-1 1 0 0 0,1 0 0 0 0,1 1 0 0 0,-1 0 1 0 0,1 0-1 0 0,0 1 0 0 0,0 1 0 0 0,0-1 0 0 0,1 2 1 0 0,0-1-1 0 0,0 1 0 0 0,1 0 0 0 0,0 1 0 0 0,1 0 1 0 0,0 1-1 0 0,0-1 0 0 0,1 1 0 0 0,0 0 0 0 0,0 1 0 0 0,2-1 1 0 0,-1 1-1 0 0,1 0 0 0 0,1 1 0 0 0,-1 2-57 0 0,6-8 2 0 0,1-1 0 0 0,-1 0 0 0 0,1 0 0 0 0,0 0 0 0 0,1 0 0 0 0,-1 0 0 0 0,1-1 0 0 0,0 0 0 0 0,0 0 0 0 0,0 0 0 0 0,0 0 0 0 0,1 0 0 0 0,0-1 0 0 0,0 0 0 0 0,0 0 0 0 0,0 0 0 0 0,0-1 0 0 0,0 1 0 0 0,1-1 0 0 0,-1-1 0 0 0,1 1 0 0 0,0-1 0 0 0,-1 0 0 0 0,1 0 0 0 0,4 0-2 0 0,267-7-1511 0 0,-217-1 1161 0 0,350-58-283 0 0,-394 58 1331 0 0,-29 5-81 0 0,-22 2-133 0 0,-20 4-52 0 0,0 2-1 0 0,0 3 1 0 0,1 2-1 0 0,0 2 0 0 0,-12 7-431 0 0,66-20 3 0 0,0 0 0 0 0,0 0 1 0 0,1 1-1 0 0,-1-1 0 0 0,0 0 0 0 0,0 0 0 0 0,0 1 0 0 0,0-1 0 0 0,0 0 0 0 0,0 1 0 0 0,0-1 0 0 0,1 0 0 0 0,-1 0 0 0 0,0 1 0 0 0,0-1 0 0 0,0 0 0 0 0,0 1 1 0 0,0-1-1 0 0,0 0 0 0 0,0 1 0 0 0,-1-1 0 0 0,1 0 0 0 0,0 0 0 0 0,0 1 0 0 0,0-1 0 0 0,0 0 0 0 0,0 0-3 0 0,35-4-28 0 0,-2-5-35 0 0,-1-2 0 0 0,-1-1-1 0 0,0-1 1 0 0,-1-2 0 0 0,0-1 0 0 0,-1-1 0 0 0,-1-1-1 0 0,0-2 1 0 0,-2-1 0 0 0,13-13 63 0 0,-29 21 43 0 0,-1-1-1 0 0,-1 0 1 0 0,0 0-1 0 0,0-1 1 0 0,-2 1-1 0 0,0-2 1 0 0,0 1 0 0 0,-1-1-1 0 0,-1 0 1 0 0,-1 0-1 0 0,-1 0 1 0 0,0 0 0 0 0,-1 0-1 0 0,0-1 1 0 0,-1 1-1 0 0,-1-2-42 0 0,1 11 107 0 0,-1-1-1 0 0,1 1 1 0 0,-1 0-1 0 0,0-1 1 0 0,-1 1 0 0 0,0 0-1 0 0,0 0 1 0 0,0 0-1 0 0,-1 0 1 0 0,0 0-1 0 0,0 1 1 0 0,-1-1-1 0 0,0 1 1 0 0,0 0-1 0 0,0 0 1 0 0,-1 0-1 0 0,0 0 1 0 0,0 1-1 0 0,-1 0 1 0 0,1 0 0 0 0,-1 1-1 0 0,0-1 1 0 0,-5-2-107 0 0,6 9 21 0 0,0 0 1 0 0,0 0 0 0 0,1 0 0 0 0,-1 0 0 0 0,1 1 0 0 0,0 0 0 0 0,0 0 0 0 0,0 0 0 0 0,0 0 0 0 0,0 1 0 0 0,0 0 0 0 0,1-1 0 0 0,0 1 0 0 0,0 0-1 0 0,0 1 1 0 0,0-1 0 0 0,1 0 0 0 0,-1 1 0 0 0,1 0 0 0 0,0-1 0 0 0,1 1 0 0 0,-1 0 0 0 0,1 0 0 0 0,0 0 0 0 0,0 0 0 0 0,0 3-22 0 0,-1 19-268 0 0,0 0 0 0 0,2 0 1 0 0,1 0-1 0 0,1 0 1 0 0,1-1-1 0 0,1 1 1 0 0,2-1-1 0 0,0 0 0 0 0,2 0 1 0 0,4 7 267 0 0,31 181-7525 0 0,-41-187 6329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2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308 533 1676 0 0,'3'-2'333'0'0,"38"-43"1283"0"0,-40 42-1554 0 0,0 1 1 0 0,0-1-1 0 0,-1 0 1 0 0,1 0-1 0 0,-1 1 1 0 0,0-1-1 0 0,0 0 1 0 0,0 0-1 0 0,0 1 1 0 0,0-1-1 0 0,-1 0 1 0 0,1 0-1 0 0,-1 1 1 0 0,1-1-1 0 0,-1 0 1 0 0,0 1-1 0 0,0-1 1 0 0,-1 1-1 0 0,1-1 1 0 0,0 1-1 0 0,-1-1 1 0 0,0 1-1 0 0,1 0 1 0 0,-1 0-1 0 0,0 0 1 0 0,0 0-1 0 0,0 0 1 0 0,0 0-1 0 0,-1 1 1 0 0,1-1-1 0 0,0 1 1 0 0,-1-1-63 0 0,-6-2 43 0 0,0 0 0 0 0,0 1 0 0 0,-1 0 1 0 0,1 1-1 0 0,-1 0 0 0 0,1 0 0 0 0,-1 1 1 0 0,0 0-1 0 0,1 1 0 0 0,-1 0 1 0 0,0 0-1 0 0,0 1 0 0 0,1 1 0 0 0,-1-1 1 0 0,1 2-1 0 0,-1-1 0 0 0,1 1 1 0 0,0 0-1 0 0,0 1 0 0 0,0 0 0 0 0,0 1 1 0 0,1 0-1 0 0,0 0 0 0 0,0 1 0 0 0,0 0 1 0 0,1 0-1 0 0,0 1 0 0 0,0 0 1 0 0,0 0-1 0 0,1 1 0 0 0,0-1 0 0 0,1 1 1 0 0,-1 1-1 0 0,2-1 0 0 0,-1 1 1 0 0,1 0-1 0 0,0 0 0 0 0,1 0 0 0 0,0 0 1 0 0,1 1-1 0 0,0-1 0 0 0,0 1 0 0 0,1-1 1 0 0,0 1-1 0 0,1 4-43 0 0,0-8 9 0 0,1 0-1 0 0,0 0 1 0 0,0 0-1 0 0,1 0 1 0 0,0 0 0 0 0,0-1-1 0 0,0 1 1 0 0,1 0-1 0 0,-1-1 1 0 0,1 0 0 0 0,1 0-1 0 0,-1 0 1 0 0,1 0-1 0 0,0 0 1 0 0,0-1 0 0 0,0 1-1 0 0,0-1 1 0 0,1 0-1 0 0,0 0 1 0 0,0-1 0 0 0,0 0-1 0 0,0 0 1 0 0,1 0-1 0 0,-1 0 1 0 0,1-1 0 0 0,0 0-1 0 0,-1 0 1 0 0,1 0-1 0 0,0-1 1 0 0,0 0 0 0 0,0 0-1 0 0,0 0 1 0 0,0-1-1 0 0,0 0 1 0 0,0 0 0 0 0,1-1-1 0 0,-1 0 1 0 0,0 0-1 0 0,0 0-8 0 0,12-6-6 0 0,0 0 0 0 0,0-1 0 0 0,-1-1 0 0 0,-1 0 0 0 0,1-2 0 0 0,-2 0-1 0 0,1 0 1 0 0,-2-2 0 0 0,1 0 0 0 0,-2 0 0 0 0,0-1 0 0 0,0-1 0 0 0,-2 0 0 0 0,0-1-1 0 0,0-1 7 0 0,48-39-8 0 0,-19 109-126 0 0,-8 23 368 0 0,5-142 1233 0 0,-35 64-1473 0 0,1-7-19 0 0,1 0 0 0 0,0 0 0 0 0,1 1 0 0 0,0-1 0 0 0,0 1 0 0 0,1 0 0 0 0,0 1 0 0 0,0-1 0 0 0,1 1 0 0 0,0 0 0 0 0,0 1 0 0 0,0 0 0 0 0,1 0 0 0 0,0 1 0 0 0,0-1 0 0 0,1 2 0 0 0,0-1 0 0 0,-1 1 0 0 0,10-2 25 0 0,-8 11-40 0 0,-1 0 0 0 0,0 1 0 0 0,0 0 0 0 0,-1 1 0 0 0,1 0-1 0 0,-2 0 1 0 0,1 1 0 0 0,-1-1 0 0 0,0 2 0 0 0,-1-1 0 0 0,0 1 0 0 0,0 0 0 0 0,-1 1 0 0 0,0-1 0 0 0,0 1 40 0 0,-1-4 2 0 0,13 24-125 0 0,-15-23 91 0 0,1 1-1 0 0,0-1 1 0 0,0 0-1 0 0,1 0 0 0 0,0 0 1 0 0,0-1-1 0 0,0 0 1 0 0,1 1-1 0 0,0-1 0 0 0,0-1 1 0 0,1 1-1 0 0,0-1 1 0 0,0 0-1 0 0,0 0 0 0 0,0-1 1 0 0,1 1-1 0 0,-1-2 1 0 0,1 1-1 0 0,0-1 0 0 0,0 0 1 0 0,1 0-1 0 0,-1-1 0 0 0,1 0 1 0 0,-1 0-1 0 0,1-1 1 0 0,0 0-1 0 0,-1 0 0 0 0,1-1 1 0 0,0 0-1 0 0,0 0 1 0 0,2-1 32 0 0,154-52-3939 0 0,-130 38 2641 0 0</inkml:trace>
  <inkml:trace contextRef="#ctx0" brushRef="#br0" timeOffset="408.568">1546 491 924 0 0,'-83'7'3915'0'0,"-99"57"-1620"0"0,175-61-2203 0 0,0 1 1 0 0,0 1-1 0 0,1-1 1 0 0,0 1-1 0 0,0 0 0 0 0,0 1 1 0 0,0-1-1 0 0,1 1 1 0 0,0 0-1 0 0,0 0 0 0 0,0 1 1 0 0,1 0-1 0 0,0 0 1 0 0,1 0-1 0 0,-1 0 0 0 0,1 0 1 0 0,-1 5-93 0 0,4-10 114 0 0,15 14 38 0 0,-8-13-139 0 0,1 0 1 0 0,-1-1-1 0 0,1 0 0 0 0,0 0 1 0 0,-1-1-1 0 0,1 0 0 0 0,0 0 1 0 0,0-1-1 0 0,0 0 1 0 0,0 0-1 0 0,0-1 0 0 0,-1 0 1 0 0,1 0-1 0 0,3-2-13 0 0,6 1-52 0 0,0-1-1 0 0,0-1 1 0 0,0-1 0 0 0,-1 0-1 0 0,1-2 1 0 0,-1 1 0 0 0,-1-2-1 0 0,1 0 1 0 0,-1-1-1 0 0,-1 0 1 0 0,0-1 0 0 0,0-1-1 0 0,-1 0 1 0 0,0-1 0 0 0,-1-1-1 0 0,0 0 1 0 0,-1 0 0 0 0,-1-1-1 0 0,0 0 1 0 0,-1-1-1 0 0,0 0 1 0 0,4-12 52 0 0,-6 8 91 0 0,-1 0 0 0 0,-1-1 0 0 0,-1 0 0 0 0,-1 0 0 0 0,-1 0 0 0 0,0 0 0 0 0,-2 0 0 0 0,0-1 0 0 0,-1 1 0 0 0,-3-12-91 0 0,-85-200 3068 0 0,87 233-3039 0 0,-1 0-1 0 0,1 0 1 0 0,0 1 0 0 0,0-1-1 0 0,0 1 1 0 0,0 0-1 0 0,1-1 1 0 0,-1 1-1 0 0,0 0 1 0 0,1 0-1 0 0,-1 0 1 0 0,1 0-1 0 0,0 1 1 0 0,-1-1-1 0 0,1 0 1 0 0,0 0-1 0 0,1 1 1 0 0,-1-1-1 0 0,0 1 1 0 0,1-1-1 0 0,-1 1 1 0 0,1-1-1 0 0,0 1 1 0 0,-1-1-1 0 0,1 1 1 0 0,1-1 0 0 0,-1 2-29 0 0,14 187 91 0 0,65 75-2471 0 0,-21-94-2741 0 0,-39-105 2504 0 0,-13-32 1405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29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71 1600 0 0,'-2'-70'7245'0'0,"-4"116"-9671"0"0,6 15-1297 0 0,0-35 2479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3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77 1636 0 0,'0'-31'3295'0'0,"0"29"-2868"0"0,1-2-41 0 0,0-21 1055 0 0,-3 40 131 0 0,-12 217 65 0 0,112 118-443 0 0,-96-347-1218 0 0,0 1 0 0 0,0-1 0 0 0,0 1 0 0 0,-1 0 0 0 0,1-1 0 0 0,-1 1 0 0 0,0 0 1 0 0,0 0-1 0 0,-1 0 0 0 0,1 0 0 0 0,-1 0 0 0 0,0 0 0 0 0,0 0 0 0 0,0 0 0 0 0,0 0 0 0 0,-1 0 0 0 0,0 0 0 0 0,1 0 1 0 0,-1 0-1 0 0,-1 0 0 0 0,1-1 0 0 0,-1 1 0 0 0,1 0 0 0 0,-1-1 0 0 0,0 1 0 0 0,-1-1 0 0 0,1 0 0 0 0,0 0 1 0 0,-1 1-1 0 0,0-2 0 0 0,0 1 0 0 0,0 0 0 0 0,0 0 0 0 0,0-1 0 0 0,0 0 0 0 0,-1 0 0 0 0,1 0 0 0 0,-1 0 1 0 0,1 0-1 0 0,-4 0 24 0 0,-142 26-320 0 0,180-44 725 0 0,287-22-1956 0 0,-235 32-1560 0 0,-55 0 486 0 0,-21 2 1419 0 0</inkml:trace>
  <inkml:trace contextRef="#ctx0" brushRef="#br0" timeOffset="487.574">296 0 2080 0 0,'-96'34'4882'0'0,"-12"80"-3193"0"0,33 74-6388 0 0,65-154 3416 0 0,3-8 142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2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88 1652 0 0,'2'12'6451'0'0,"-6"43"-5564"0"0,0-13-497 0 0,4 86-949 0 0,-1-127 454 0 0,1 0-1 0 0,0 0 1 0 0,0-1-1 0 0,0 1 0 0 0,-1 0 1 0 0,1 0-1 0 0,0 0 0 0 0,-1 0 1 0 0,1-1-1 0 0,0 1 0 0 0,-1 0 1 0 0,1 0-1 0 0,-1-1 0 0 0,0 1 1 0 0,1 0-1 0 0,-1-1 0 0 0,1 1 1 0 0,-1 0-1 0 0,0-1 1 0 0,0 1-1 0 0,1-1 0 0 0,-1 1 1 0 0,0-1-1 0 0,0 0 0 0 0,0 1 1 0 0,1-1-1 0 0,-1 0 0 0 0,0 0 1 0 0,0 1-1 0 0,0-1 0 0 0,0 0 1 0 0,0 0-1 0 0,1 0 0 0 0,-1 0 1 0 0,0 0-1 0 0,0 0 0 0 0,0 0 1 0 0,0 0-1 0 0,0-1 1 0 0,0 1-1 0 0,0 0 0 0 0,1 0 1 0 0,-1-1-1 0 0,0 1 0 0 0,0 0 1 0 0,0-1-1 0 0,1 1 0 0 0,-1-1 1 0 0,0 1-1 0 0,1-1 0 0 0,-1 0 1 0 0,0 1-1 0 0,1-1 0 0 0,-1 0 1 0 0,1 1-1 0 0,-1-1 1 0 0,1 0-1 0 0,-1 0 0 0 0,0 0 106 0 0,-9-13-1128 0 0</inkml:trace>
  <inkml:trace contextRef="#ctx0" brushRef="#br0" timeOffset="596.895">57 346 1060 0 0,'28'9'4996'0'0,"27"-30"-4616"0"0,-48 18-39 0 0,20-10-193 0 0,-1-2 0 0 0,0 0 1 0 0,-1-2-1 0 0,0 0 0 0 0,-2-2 1 0 0,0-1-1 0 0,-1 0 0 0 0,-1-2 1 0 0,-1-1-1 0 0,-1 0 0 0 0,-1-1 1 0 0,13-25-149 0 0,-9-4-263 0 0,1 64 121 0 0,161 91-331 0 0,-176-97 460 0 0,0 1-1 0 0,0 1 0 0 0,0-1 1 0 0,-1 1-1 0 0,0 1 0 0 0,0-1 0 0 0,-1 1 1 0 0,0 0-1 0 0,-1 1 0 0 0,1-1 1 0 0,-2 1-1 0 0,1 0 0 0 0,-1 1 1 0 0,-1-1-1 0 0,0 1 0 0 0,0-1 1 0 0,0 1-1 0 0,-1 0 0 0 0,-1 0 14 0 0,-3-1 5 0 0,-1 0 1 0 0,0-1-1 0 0,0 1 0 0 0,-1-1 0 0 0,0 0 0 0 0,-1 0 0 0 0,1 0 0 0 0,-1-1 0 0 0,-1 0 0 0 0,0 0 0 0 0,0 0 0 0 0,0 0 1 0 0,-1-1-1 0 0,0 0 0 0 0,0 0 0 0 0,0-1 0 0 0,-1 0 0 0 0,1-1 0 0 0,-1 1 0 0 0,-1-1 0 0 0,1-1 0 0 0,-1 0 0 0 0,1 0 1 0 0,-1 0-1 0 0,-7 0-5 0 0,6 1-288 0 0,0-1 1 0 0,0-1-1 0 0,-1 0 1 0 0,1 0-1 0 0,-1-1 1 0 0,1 0 0 0 0,-1-1-1 0 0,1 0 1 0 0,-1 0-1 0 0,0-2 1 0 0,1 1-1 0 0,0-1 1 0 0,-1-1-1 0 0,-3-1 288 0 0,-12-12-1350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69 1440 0 0,'1'0'71'0'0,"1"0"0"0"0,-1 0 0 0 0,0 0-1 0 0,1 0 1 0 0,-1 0 0 0 0,1 0 0 0 0,-1 0 0 0 0,0 0 0 0 0,1 0-1 0 0,-1-1 1 0 0,1 1 0 0 0,-1 0 0 0 0,0-1 0 0 0,0 1 0 0 0,1-1-1 0 0,-1 0 1 0 0,0 1 0 0 0,0-1 0 0 0,0 0 0 0 0,1 0-1 0 0,-1 0 1 0 0,0 0 0 0 0,0 0 0 0 0,0 0 0 0 0,-1 0 0 0 0,1 0-1 0 0,0 0 1 0 0,0 0 0 0 0,0-1 0 0 0,-1 1 0 0 0,1 0 0 0 0,-1 0-1 0 0,1-1 1 0 0,-1 1 0 0 0,0 0 0 0 0,1-1 0 0 0,-1 1-1 0 0,0-1 1 0 0,0 1 0 0 0,0 0 0 0 0,0-1 0 0 0,0 1 0 0 0,0-1-1 0 0,0 1 1 0 0,0 0 0 0 0,-1-1 0 0 0,1 1 0 0 0,-1 0 0 0 0,1-1-1 0 0,-1 1 1 0 0,1 0 0 0 0,-1 0 0 0 0,0-1 0 0 0,1 1-1 0 0,-1 0 1 0 0,0 0 0 0 0,0 0 0 0 0,0 0 0 0 0,0 0 0 0 0,0 0-1 0 0,0 0 1 0 0,0 0 0 0 0,0 0 0 0 0,-1 1 0 0 0,1-1 0 0 0,-1 0-71 0 0,-21-2 176 0 0,-1 0 1 0 0,0 2-1 0 0,0 1 1 0 0,0 0 0 0 0,0 2-1 0 0,0 1 1 0 0,0 1-1 0 0,0 1 1 0 0,1 1 0 0 0,0 1-1 0 0,0 0 1 0 0,-1 3-177 0 0,11-6 134 0 0,-17 4 70 0 0,1 1 0 0 0,1 1-1 0 0,-1 1 1 0 0,2 2 0 0 0,0 1-1 0 0,0 1 1 0 0,1 1 0 0 0,1 1 0 0 0,1 1-1 0 0,1 2 1 0 0,-1 1-204 0 0,22-19 10 0 0,0-1-1 0 0,0 1 1 0 0,1 0 0 0 0,-1 0 0 0 0,1-1-1 0 0,-1 1 1 0 0,1 0 0 0 0,0 0 0 0 0,0 1-1 0 0,0-1 1 0 0,0 0 0 0 0,0 0 0 0 0,0 0-1 0 0,1 1 1 0 0,-1-1 0 0 0,1 0 0 0 0,-1 0-1 0 0,1 1 1 0 0,0-1 0 0 0,0 1 0 0 0,0-1-1 0 0,0 0 1 0 0,1 1 0 0 0,-1-1 0 0 0,0 0-1 0 0,1 1 1 0 0,0-1 0 0 0,0 0 0 0 0,-1 0-1 0 0,1 0 1 0 0,0 0 0 0 0,1 0 0 0 0,-1 0-1 0 0,0 0 1 0 0,1 0 0 0 0,-1 0 0 0 0,1 0-1 0 0,-1 0 1 0 0,1-1 0 0 0,0 1 0 0 0,0-1-1 0 0,0 1 1 0 0,0-1 0 0 0,0 0 0 0 0,0 0-1 0 0,0 0 1 0 0,0 0 0 0 0,0 0 0 0 0,2 0-10 0 0,118 31-553 0 0,-73-28-854 0 0,-1-3 0 0 0,1-1-1 0 0,0-3 1 0 0,0-2 0 0 0,25-7 1407 0 0,-35 4-1202 0 0</inkml:trace>
  <inkml:trace contextRef="#ctx0" brushRef="#br0" timeOffset="1132.205">892 165 1844 0 0,'1'-1'39'0'0,"-1"1"0"0"0,1 0 0 0 0,-1 0 1 0 0,1-1-1 0 0,-1 1 0 0 0,1 0 0 0 0,-1-1 0 0 0,1 1 0 0 0,-1-1 0 0 0,1 1 0 0 0,-1-1 0 0 0,1 1 0 0 0,-1-1 1 0 0,0 1-1 0 0,1-1 0 0 0,-1 1 0 0 0,0-1 0 0 0,0 1 0 0 0,1-1 0 0 0,-1 1 0 0 0,0-1 0 0 0,0 0 0 0 0,0 1 1 0 0,0-1-1 0 0,0 1 0 0 0,0-1 0 0 0,0 0 0 0 0,0 1 0 0 0,0-1 0 0 0,0 0 0 0 0,0 1 0 0 0,0-1 0 0 0,0 1 1 0 0,0-1-1 0 0,0 0 0 0 0,-1 1 0 0 0,1-1 0 0 0,0 1 0 0 0,0-1 0 0 0,-1 1 0 0 0,1-1 0 0 0,0 1 0 0 0,-1-1 1 0 0,1 1-1 0 0,-1-1 0 0 0,1 1 0 0 0,-1-1 0 0 0,1 1 0 0 0,-1 0 0 0 0,1-1 0 0 0,-1 1 0 0 0,1 0 0 0 0,-1-1 1 0 0,1 1-1 0 0,-1 0 0 0 0,1 0 0 0 0,-1 0 0 0 0,0-1 0 0 0,1 1 0 0 0,-1 0 0 0 0,1 0 0 0 0,-1 0 0 0 0,0 0 0 0 0,1 0 1 0 0,-1 0-1 0 0,0 0 0 0 0,1 0 0 0 0,-1 0 0 0 0,1 1 0 0 0,-1-1-39 0 0,-52 1 1374 0 0,38 2-1209 0 0,0 0 1 0 0,0 1 0 0 0,0 1-1 0 0,1 0 1 0 0,-1 1 0 0 0,1 0 0 0 0,1 1-1 0 0,-1 1 1 0 0,1 0 0 0 0,1 1-1 0 0,-1 0 1 0 0,2 1 0 0 0,-1 0 0 0 0,1 1-1 0 0,1 0 1 0 0,0 1 0 0 0,0 0-1 0 0,-4 9-165 0 0,13-19 23 0 0,0 1-1 0 0,1-1 1 0 0,-1 1-1 0 0,0 0 1 0 0,1-1-1 0 0,0 1 0 0 0,0 0 1 0 0,0-1-1 0 0,0 1 1 0 0,0 0-1 0 0,0-1 1 0 0,1 1-1 0 0,-1 0 0 0 0,1-1 1 0 0,0 1-1 0 0,-1-1 1 0 0,1 1-1 0 0,1-1 1 0 0,-1 1-1 0 0,0-1 0 0 0,0 0 1 0 0,1 0-1 0 0,0 1 1 0 0,-1-1-1 0 0,1 0 1 0 0,0 0-1 0 0,0-1 0 0 0,0 1 1 0 0,0 0-1 0 0,0-1 1 0 0,0 1-1 0 0,1-1 1 0 0,-1 1-1 0 0,0-1 0 0 0,1 0 1 0 0,-1 0-1 0 0,1 0 1 0 0,0-1-1 0 0,-1 1 1 0 0,1-1-1 0 0,-1 1 0 0 0,1-1 1 0 0,0 0-1 0 0,-1 0 1 0 0,1 0-1 0 0,0 0-22 0 0,125-11 147 0 0,-119 5-189 0 0,0 0 0 0 0,0-1 0 0 0,-1 0 0 0 0,0 0 0 0 0,0 0 0 0 0,-1-1 0 0 0,1-1 0 0 0,-2 1 0 0 0,1-1 0 0 0,-2 0 0 0 0,1 0 0 0 0,-1-1 0 0 0,0 0 0 0 0,-1 0 0 0 0,0 0 0 0 0,2-8 42 0 0,28-56-280 0 0,-34 73 269 0 0,1 0 1 0 0,0 0-1 0 0,-1 0 0 0 0,1-1 1 0 0,0 1-1 0 0,0 0 0 0 0,-1 0 0 0 0,1 0 1 0 0,0 0-1 0 0,0 1 0 0 0,0-1 0 0 0,0 0 1 0 0,1 0-1 0 0,-1 0 0 0 0,0 1 1 0 0,0-1-1 0 0,0 1 0 0 0,0-1 0 0 0,1 1 1 0 0,-1-1-1 0 0,0 1 0 0 0,1 0 0 0 0,-1-1 1 0 0,0 1-1 0 0,1 0 0 0 0,-1 0 1 0 0,0 0-1 0 0,1 0 0 0 0,-1 0 0 0 0,0 1 1 0 0,1-1-1 0 0,-1 0 0 0 0,0 0 0 0 0,0 1 1 0 0,1-1-1 0 0,-1 1 0 0 0,0-1 1 0 0,0 1-1 0 0,0 0 0 0 0,1-1 0 0 0,-1 1 1 0 0,0 0-1 0 0,0 0 0 0 0,0 0 0 0 0,0 0 1 0 0,0 0-1 0 0,-1 0 0 0 0,1 0 1 0 0,0 0-1 0 0,0 0 0 0 0,-1 0 0 0 0,1 1 1 0 0,-1-1-1 0 0,1 0 0 0 0,-1 0 1 0 0,1 1-1 0 0,-1-1 0 0 0,0 0 0 0 0,1 0 1 0 0,-1 1-1 0 0,0-1 0 0 0,0 0 0 0 0,0 1 1 0 0,0-1-1 0 0,0 1 11 0 0,6 9 14 0 0,55 191 236 0 0,-61-201-236 0 0,4 16 895 0 0,1-27-201 0 0,-2-3-819 0 0,8-24 209 0 0,-10 27-133 0 0,1-1 0 0 0,0 1 0 0 0,0 0 0 0 0,1 0 0 0 0,1 0 0 0 0,-1 0 0 0 0,2 1 0 0 0,-1-1 1 0 0,1 1-1 0 0,1 0 0 0 0,0 0 0 0 0,0 1 0 0 0,0 0 0 0 0,1 0 0 0 0,0 0 0 0 0,1 1 0 0 0,0 0 0 0 0,0 1 0 0 0,1 0 0 0 0,4-3 35 0 0,-8 12-32 0 0,0-1 0 0 0,0 1 0 0 0,0 0 0 0 0,-1 1 0 0 0,1-1 0 0 0,-1 1 0 0 0,1 0-1 0 0,-1 0 1 0 0,0 0 0 0 0,-1 0 0 0 0,1 1 0 0 0,-1 0 0 0 0,0 0 0 0 0,0 0 0 0 0,0 0 0 0 0,-1 0 0 0 0,0 0 0 0 0,0 1-1 0 0,0-1 1 0 0,0 1 0 0 0,-1-1 0 0 0,0 2 32 0 0,10 70 163 0 0,-11-76-152 0 0,-3 24 305 0 0,2-30-311 0 0,0 0 1 0 0,0-1-1 0 0,0 1 0 0 0,0 0 0 0 0,1-1 1 0 0,0 1-1 0 0,0-1 0 0 0,0 1 0 0 0,1 0 0 0 0,0-1 1 0 0,0 1-1 0 0,0 0 0 0 0,1-1 0 0 0,-1 1 1 0 0,1 0-1 0 0,1 0 0 0 0,-1 0 0 0 0,3-4-5 0 0,39-45-163 0 0,-43 54 166 0 0,3 2-10 0 0,67 40-55 0 0,-58-32 77 0 0,1-1 0 0 0,0 0 0 0 0,1-1 0 0 0,0-1 0 0 0,0-1 0 0 0,0 0 0 0 0,1 0 0 0 0,0-2 0 0 0,0 0 0 0 0,8 1-15 0 0,159-21 255 0 0,-131-1-193 0 0,-32 13-90 0 0,-1-1 1 0 0,1-1-1 0 0,-1-1 1 0 0,0 0-1 0 0,0-2 1 0 0,-1 0-1 0 0,0-1 1 0 0,-1-1-1 0 0,0-1 0 0 0,-1 0 1 0 0,0-1-1 0 0,-1-1 1 0 0,-1 0-1 0 0,3-4 28 0 0,-15 16-6 0 0,0 0 0 0 0,-1 0 0 0 0,1 0 0 0 0,-1 0 0 0 0,1 0-1 0 0,-1 0 1 0 0,0-1 0 0 0,1 1 0 0 0,-1 0 0 0 0,-1-1 0 0 0,1 1 0 0 0,0-1-1 0 0,0 1 1 0 0,-1-1 0 0 0,0 1 0 0 0,1-1 0 0 0,-1 0 0 0 0,0 1 0 0 0,0-1-1 0 0,-1 1 1 0 0,1-1 0 0 0,0 1 0 0 0,-1-1 0 0 0,0 0 0 0 0,1 1 0 0 0,-1 0-1 0 0,0-1 1 0 0,0 1 0 0 0,0 0 0 0 0,-1-1 0 0 0,1 1 0 0 0,-1 0 0 0 0,1 0-1 0 0,-1 0 1 0 0,1 0 0 0 0,-1 0 0 0 0,0 0 0 0 0,0 1 0 0 0,0-1 0 0 0,-1 0 6 0 0,-3-1 36 0 0,0 0 1 0 0,-1 0 0 0 0,1 0 0 0 0,-1 1 0 0 0,0 0 0 0 0,0 0-1 0 0,1 1 1 0 0,-1 0 0 0 0,0 0 0 0 0,0 0 0 0 0,-1 1-1 0 0,1 0 1 0 0,0 0 0 0 0,0 1 0 0 0,-2 1-37 0 0,-1-2 40 0 0,1 0 1 0 0,-1 1-1 0 0,0 1 0 0 0,0-1 1 0 0,1 2-1 0 0,-1-1 0 0 0,1 1 1 0 0,0 1-1 0 0,0-1 0 0 0,0 2 1 0 0,0-1-1 0 0,1 1 0 0 0,0 1 1 0 0,0-1-1 0 0,0 1 0 0 0,0 1 1 0 0,1-1-1 0 0,0 1 1 0 0,1 1-1 0 0,-1-1 0 0 0,2 1 1 0 0,-1 0-1 0 0,1 1 0 0 0,0-1 1 0 0,0 1-1 0 0,1 0 0 0 0,1 0 1 0 0,-1 0-1 0 0,1 2-40 0 0,5-3 7 0 0,0 0-1 0 0,0 0 1 0 0,1 0 0 0 0,0 0-1 0 0,1-1 1 0 0,0 0 0 0 0,0 1-1 0 0,0-1 1 0 0,1-1 0 0 0,0 1-1 0 0,0-1 1 0 0,1 1 0 0 0,0-2-1 0 0,0 1 1 0 0,0-1 0 0 0,1 0-1 0 0,-1 0 1 0 0,1 0 0 0 0,1-1-1 0 0,6 3-6 0 0,191 71-1824 0 0,14-56-4313 0 0,-184-21 4900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2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209 410 1440 0 0,'-95'47'2320'0'0,"88"-45"-2164"0"0,0 1 0 0 0,0 0-1 0 0,1 0 1 0 0,-1 1 0 0 0,1 0-1 0 0,0 0 1 0 0,0 1 0 0 0,0-1-1 0 0,1 1 1 0 0,0 0 0 0 0,0 1-1 0 0,0-1 1 0 0,0 1 0 0 0,1 0-1 0 0,0 0 1 0 0,0 1 0 0 0,1-1-1 0 0,0 1 1 0 0,0 0 0 0 0,0 0-1 0 0,1 0 1 0 0,0 0 0 0 0,0 3-156 0 0,4-4 45 0 0,1 0-1 0 0,0 0 1 0 0,0 0 0 0 0,1 0 0 0 0,-1 0 0 0 0,1-1-1 0 0,1 1 1 0 0,-1-1 0 0 0,1 0 0 0 0,0-1 0 0 0,0 1 0 0 0,0-1-1 0 0,0 0 1 0 0,1 0 0 0 0,0 0 0 0 0,0-1 0 0 0,0 0 0 0 0,0 0-1 0 0,0-1 1 0 0,1 1 0 0 0,-1-2 0 0 0,1 1 0 0 0,-1 0 0 0 0,1-1-1 0 0,3 0-44 0 0,217 18 396 0 0,-158-39-339 0 0,-68 17-70 0 0,-1-1 0 0 0,0 0 0 0 0,1 1-1 0 0,-2-1 1 0 0,1 0 0 0 0,0 1 0 0 0,-1-1 0 0 0,1 1 0 0 0,-1-1-1 0 0,0 0 1 0 0,0 1 0 0 0,-1-1 0 0 0,1 1 0 0 0,-1 0-1 0 0,0 0 1 0 0,0-1 0 0 0,0 1 0 0 0,0 0 0 0 0,0 1 0 0 0,0-1-1 0 0,-1 0 1 0 0,0 1 0 0 0,1-1 0 0 0,-1 1 0 0 0,0 0 0 0 0,-1-1 13 0 0,1 0 21 0 0,-27-28-34 0 0,20 24 30 0 0,1 0-1 0 0,1-1 0 0 0,0 0 1 0 0,0-1-1 0 0,0 0 1 0 0,1 0-1 0 0,1-1 1 0 0,-1 1-1 0 0,2-1 0 0 0,-1-1 1 0 0,1 1-1 0 0,1-1 1 0 0,0 0-1 0 0,0 0 0 0 0,1 0 1 0 0,-1-11-17 0 0,9 13 23 0 0,-1 0 0 0 0,1 1 0 0 0,1 0 0 0 0,0 0 0 0 0,0 0 0 0 0,1 0 1 0 0,0 1-1 0 0,0 0 0 0 0,0 1 0 0 0,1 0 0 0 0,0 0 0 0 0,0 0 0 0 0,1 1 0 0 0,-1 0 1 0 0,1 1-1 0 0,0 0 0 0 0,1 0 0 0 0,7-1-23 0 0,-13 3 0 0 0,0-1 0 0 0,1 2-1 0 0,-1-1 1 0 0,1 0 0 0 0,0 1 0 0 0,-1 0 0 0 0,1 0 0 0 0,0 0-1 0 0,0 1 1 0 0,-1 0 0 0 0,1-1 0 0 0,0 2 0 0 0,0-1 0 0 0,0 1-1 0 0,-1-1 1 0 0,1 1 0 0 0,0 0 0 0 0,-1 1 0 0 0,1-1 0 0 0,-1 1-1 0 0,1 0 1 0 0,-1 0 0 0 0,0 1 0 0 0,1-1 0 0 0,-1 1 0 0 0,-1 0-1 0 0,1 0 1 0 0,0 0 0 0 0,-1 0 0 0 0,1 1 0 0 0,-1 0 0 0 0,0-1-1 0 0,-1 1 1 0 0,1 0 0 0 0,0 1 0 0 0,-1 0 0 0 0,26 239 237 0 0,-26-236-219 0 0,1 0 0 0 0,0 0-1 0 0,0-1 1 0 0,0 1 0 0 0,1-1 0 0 0,1 0-1 0 0,-1 0 1 0 0,1 0 0 0 0,0-1 0 0 0,0 1-1 0 0,1-1 1 0 0,0-1 0 0 0,0 1 0 0 0,0-1-1 0 0,1 0 1 0 0,0 0 0 0 0,0-1 0 0 0,0 0-1 0 0,0 0 1 0 0,1-1 0 0 0,-1 0 0 0 0,1 0-1 0 0,0 0 1 0 0,0-1 0 0 0,0-1 0 0 0,0 1-1 0 0,0-1 1 0 0,0-1 0 0 0,1 1 0 0 0,-1-1-1 0 0,2-1-17 0 0,0 0-7 0 0,-1-1 0 0 0,1-1 0 0 0,-1 0 0 0 0,1 0 0 0 0,-1 0 0 0 0,0-2 0 0 0,0 1 0 0 0,-1-1 0 0 0,1 0 0 0 0,-1 0 0 0 0,0-1 0 0 0,0-1 0 0 0,-1 1 0 0 0,0-1 0 0 0,0 0 0 0 0,-1-1-1 0 0,1 1 1 0 0,-2-1 0 0 0,1-1 0 0 0,-1 1 0 0 0,0-1 0 0 0,-1 0 0 0 0,0 0 0 0 0,-1 0 0 0 0,1-1 0 0 0,-2 1 0 0 0,1-1 0 0 0,-2 1 0 0 0,1-1 0 0 0,-1-4 7 0 0,8-32 372 0 0,-9 46-339 0 0,0 0 3 0 0,-15 0 60 0 0,9 6-79 0 0,0 0 0 0 0,0 1 1 0 0,0 0-1 0 0,1 1 1 0 0,0-1-1 0 0,0 1 0 0 0,1 0 1 0 0,0 0-1 0 0,0 0 1 0 0,1 1-1 0 0,0-1 1 0 0,0 1-1 0 0,1 0 0 0 0,0 0 1 0 0,1-1-1 0 0,0 1 1 0 0,0 1-1 0 0,1 0-17 0 0,3-5-11 0 0,-1 0 0 0 0,1 1 0 0 0,0-1 0 0 0,1 0 0 0 0,-1-1 0 0 0,1 1 0 0 0,0-1 1 0 0,0 1-1 0 0,0-1 0 0 0,1 0 0 0 0,0-1 0 0 0,-1 1 0 0 0,1-1 0 0 0,0 0 0 0 0,1 0 0 0 0,-1 0 0 0 0,1-1 0 0 0,-1 0 0 0 0,1 0 0 0 0,-1-1 0 0 0,1 1 1 0 0,0-1-1 0 0,0 0 0 0 0,0-1 0 0 0,0 1 0 0 0,0-1 0 0 0,0 0 0 0 0,0-1 0 0 0,0 1 0 0 0,-1-1 0 0 0,1-1 0 0 0,0 1 0 0 0,1-1 11 0 0,10-2-108 0 0,0-1 0 0 0,0 0-1 0 0,0-2 1 0 0,0 0-1 0 0,-1 0 1 0 0,0-2 0 0 0,-1 0-1 0 0,0-1 1 0 0,0 0-1 0 0,-1-1 1 0 0,-1-1 0 0 0,0 0-1 0 0,0-1 1 0 0,-1 0-1 0 0,-1-1 1 0 0,0 0 0 0 0,-1-1-1 0 0,0 0 1 0 0,-2-1 0 0 0,0 0-1 0 0,0 0 1 0 0,-1-1-1 0 0,1-6 109 0 0,2-9 101 0 0,-1 1 0 0 0,-1-1 0 0 0,-1 0 0 0 0,-2-1 0 0 0,-2 0 0 0 0,-1 0 0 0 0,-1-8-101 0 0,-3 34 76 0 0,1-1 0 0 0,-1 1 0 0 0,0 0 1 0 0,-1 0-1 0 0,0 0 0 0 0,0 0 0 0 0,-1 1 0 0 0,1-1 0 0 0,-1 1 0 0 0,-1 0 0 0 0,1 0 0 0 0,-1 0 0 0 0,0 1 0 0 0,0 0 1 0 0,-1 0-1 0 0,0 0 0 0 0,0 0 0 0 0,0 1 0 0 0,0 0 0 0 0,-1 0 0 0 0,1 1 0 0 0,-4-1-76 0 0,-13 32 408 0 0,20-19-383 0 0,1 1 1 0 0,1-1-1 0 0,0 1 0 0 0,0 0 1 0 0,1-1-1 0 0,0 1 1 0 0,0 0-1 0 0,1-1 1 0 0,1 1-1 0 0,0-1 0 0 0,0 1 1 0 0,1-1-1 0 0,0 0 1 0 0,2 5-26 0 0,172 389-1325 0 0,-164-317-3182 0 0,-35-58 1944 0 0,4-22 1216 0 0</inkml:trace>
  <inkml:trace contextRef="#ctx0" brushRef="#br0" timeOffset="329.243">1161 420 1976 0 0,'-3'-9'4408'0'0,"42"-17"-3224"0"0,-38 25-976 0 0,34-16 298 0 0,1 1 0 0 0,1 2 0 0 0,-1 2 0 0 0,2 1 0 0 0,0 2 0 0 0,0 1 0 0 0,11 1-506 0 0,273-10-686 0 0,-308 15 379 0 0,-11 1-6728 0 0,-14-5 5801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35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1544 0 0,'0'0'574'0'0,"0"0"-48"0"0,0 0 12 0 0,0 0-59 0 0,5 0 246 0 0,5 0-2497 0 0,-10 0 570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3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1 575 1172 0 0,'19'-93'6288'0'0,"-23"121"-6101"0"0,1 1 0 0 0,1 0 0 0 0,2-1 0 0 0,0 1 0 0 0,2 0 0 0 0,2-1 0 0 0,3 16-187 0 0,48 90 290 0 0,-52-130-289 0 0,-1-1 0 0 0,1 0 0 0 0,0 0 1 0 0,0-1-1 0 0,0 1 0 0 0,0 0 0 0 0,0-1 0 0 0,1 0 1 0 0,-1 0-1 0 0,1 0 0 0 0,0 0 0 0 0,-1-1 0 0 0,1 1 1 0 0,0-1-1 0 0,0 0 0 0 0,0 0 0 0 0,0 0 0 0 0,0-1 1 0 0,0 1-1 0 0,0-1 0 0 0,0 0 0 0 0,0 0 1 0 0,0 0-1 0 0,0-1 0 0 0,0 0 0 0 0,0 1 0 0 0,0-2 1 0 0,0 1-1 0 0,0 0 0 0 0,0-1 0 0 0,1 0-1 0 0,10-7-135 0 0,0 0-1 0 0,-1-1 1 0 0,0-1 0 0 0,0-1-1 0 0,-1 0 1 0 0,-1 0 0 0 0,0-1-1 0 0,-1-1 1 0 0,0 0 0 0 0,-1 0-1 0 0,-1-1 1 0 0,0 0 0 0 0,-1-1-1 0 0,-1 0 1 0 0,5-12 135 0 0,41-200-622 0 0,-34 375 899 0 0,-16-134-243 0 0,0-1 1 0 0,0 0 0 0 0,1 0-1 0 0,1-1 1 0 0,0 1 0 0 0,0-1-1 0 0,1 0 1 0 0,1-1 0 0 0,0 1-1 0 0,0-1 1 0 0,1 0 0 0 0,0-1-1 0 0,1 0 1 0 0,0 0 0 0 0,0-1-1 0 0,1 0 1 0 0,0-1 0 0 0,1 0-1 0 0,6 3-34 0 0,37-26 264 0 0,-44 5-288 0 0,0 0-1 0 0,-1-1 1 0 0,0 0-1 0 0,0 0 1 0 0,-2-1-1 0 0,0 0 1 0 0,0-1-1 0 0,-1 1 1 0 0,0-1-1 0 0,-2 0 1 0 0,1-1-1 0 0,-2 1 1 0 0,0-1-1 0 0,-1 0 1 0 0,0 0-1 0 0,-1 0 25 0 0,2-1 6 0 0,-2 7-19 0 0,1-7-15 0 0,-1 1 0 0 0,2-1 0 0 0,0 1 0 0 0,1 0 0 0 0,1 0 0 0 0,0 0 0 0 0,1 0 1 0 0,0 1-1 0 0,1 0 0 0 0,1 0 0 0 0,0 1 0 0 0,1 0 0 0 0,0 0 0 0 0,1 1 0 0 0,3-2 28 0 0,-6 12 9 0 0,0 1-1 0 0,0-1 1 0 0,0 1-1 0 0,0 1 1 0 0,0-1 0 0 0,0 1-1 0 0,1 1 1 0 0,-1-1-1 0 0,0 1 1 0 0,0 1-1 0 0,0-1 1 0 0,0 1-1 0 0,0 0 1 0 0,0 1-1 0 0,-1-1 1 0 0,1 1 0 0 0,-1 1-1 0 0,0-1 1 0 0,0 1-1 0 0,0 0 1 0 0,0 1-1 0 0,-1-1 1 0 0,1 1-1 0 0,-1 0 1 0 0,0 1-1 0 0,-1-1 1 0 0,1 1 0 0 0,-1 0-1 0 0,0 0 1 0 0,-1 0-1 0 0,1 0 1 0 0,-1 1-1 0 0,0 1-8 0 0,4 4-12 0 0,0 1 0 0 0,-1 0 0 0 0,0 0 0 0 0,-1 0 0 0 0,-1 0 0 0 0,0 1 0 0 0,-1 0-1 0 0,-1 0 1 0 0,0 0 0 0 0,0 0 0 0 0,-1 0 0 0 0,-1 0 0 0 0,-1 0 0 0 0,0 1 0 0 0,-1-1 0 0 0,0 0-1 0 0,-1-1 1 0 0,0 1 0 0 0,-2 0 0 0 0,1-1 0 0 0,-2 0 0 0 0,1 0 0 0 0,-2 0 0 0 0,-3 4 12 0 0,8-14-137 0 0,1 0 1 0 0,-1-1 0 0 0,0 1 0 0 0,-1-1-1 0 0,1 0 1 0 0,0 1 0 0 0,-1-1 0 0 0,1 0 0 0 0,-1 0-1 0 0,1-1 1 0 0,-1 1 0 0 0,0-1 0 0 0,0 1-1 0 0,0-1 1 0 0,0 0 0 0 0,0 0 0 0 0,0 0-1 0 0,0 0 1 0 0,0-1 0 0 0,-1 1 0 0 0,1-1-1 0 0,0 0 1 0 0,0 0 0 0 0,0 0 0 0 0,-1 0 0 0 0,1 0-1 0 0,-3-1 137 0 0,-26-13-1354 0 0</inkml:trace>
  <inkml:trace contextRef="#ctx0" brushRef="#br0" timeOffset="156.998">1013 8 1324 0 0,'-1'-5'804'0'0,"1"4"-632"0"0,3-1-336 0 0,-1 2-808 0 0</inkml:trace>
  <inkml:trace contextRef="#ctx0" brushRef="#br0" timeOffset="858.348">1578 48 1316 0 0,'-7'36'3304'0'0,"-18"32"-2836"0"0,3 1 1 0 0,3 0 0 0 0,3 2-1 0 0,4 0 1 0 0,2 0-1 0 0,3 1 1 0 0,3 12-469 0 0,4-68-32 0 0,-9 87-140 0 0,8-101 148 0 0,1 0 0 0 0,-1 0 0 0 0,1 1 0 0 0,-1-1 0 0 0,0 0 0 0 0,0-1 0 0 0,0 1 0 0 0,0 0 0 0 0,0 0 0 0 0,0 0 0 0 0,0 0 0 0 0,0-1 0 0 0,-1 1 0 0 0,1-1 0 0 0,-1 1 0 0 0,1-1 0 0 0,-1 1 0 0 0,0-1 0 0 0,1 0 0 0 0,-1 0 0 0 0,0 0 0 0 0,0 0 0 0 0,0 0 0 0 0,0 0 0 0 0,0-1 0 0 0,0 1 0 0 0,0 0 0 0 0,0-1 0 0 0,0 0 0 0 0,0 1 0 0 0,0-1 0 0 0,-1 0 0 0 0,1 0 0 0 0,0 0 0 0 0,0-1 0 0 0,0 1 0 0 0,0 0 0 0 0,0-1 0 0 0,0 1 0 0 0,0-1 0 0 0,0 0 0 0 0,0 0 0 0 0,-1 0 24 0 0,-9-4-43 0 0,0-1 0 0 0,1 1 1 0 0,-1-2-1 0 0,2 0 0 0 0,-1 0 1 0 0,1-1-1 0 0,0 0 0 0 0,0-1 0 0 0,1 0 1 0 0,0 0-1 0 0,1-1 0 0 0,0 0 1 0 0,0-1-1 0 0,1 0 0 0 0,1 0 0 0 0,0 0 1 0 0,0-1-1 0 0,1 0 0 0 0,1 0 0 0 0,0 0 1 0 0,1-1-1 0 0,0 0 0 0 0,0 1 1 0 0,2-1-1 0 0,-1-7 43 0 0,5 6 25 0 0,1 0 1 0 0,1 0-1 0 0,0 1 1 0 0,1-1 0 0 0,0 1-1 0 0,1 1 1 0 0,0-1-1 0 0,1 1 1 0 0,1 1-1 0 0,0-1 1 0 0,0 1-1 0 0,1 1 1 0 0,1 0 0 0 0,0 0-1 0 0,0 1 1 0 0,0 1-1 0 0,1 0 1 0 0,1 0-1 0 0,-1 1 1 0 0,1 1-1 0 0,0 0 1 0 0,10-3-26 0 0,457-197 1487 0 0,-463 196-1198 0 0,-17 11-283 0 0,-1-1 0 0 0,1 1 0 0 0,0 0 0 0 0,0-1 0 0 0,0 1 0 0 0,-1-1-1 0 0,1 1 1 0 0,0-1 0 0 0,0 1 0 0 0,0 0 0 0 0,0-1 0 0 0,0 1 0 0 0,0-1-1 0 0,0 1 1 0 0,0 0 0 0 0,1-1 0 0 0,-1 1 0 0 0,0-1 0 0 0,0 1 0 0 0,0-1-1 0 0,1 1 1 0 0,-1-1 0 0 0,0 1 0 0 0,1-1 0 0 0,-1 1 0 0 0,0-1 0 0 0,1 1 0 0 0,-1-1-1 0 0,0 1 1 0 0,1-1 0 0 0,-1 0 0 0 0,1 1 0 0 0,-1-1 0 0 0,1 0 0 0 0,-1 1-1 0 0,1-1 1 0 0,-1 0 0 0 0,1 1 0 0 0,-1-1 0 0 0,1 0 0 0 0,0 0 0 0 0,-1 0-1 0 0,1 0 1 0 0,-1 0 0 0 0,1 0 0 0 0,-1 0 0 0 0,1 0 0 0 0,0 0 0 0 0,-1 0-1 0 0,1 0 1 0 0,-1 0 0 0 0,1 0 0 0 0,0 0 0 0 0,-1 0 0 0 0,1-1-6 0 0,-83 543 339 0 0,55-392 137 0 0,20-225-306 0 0,10 43-191 0 0,2-1 0 0 0,1 1 0 0 0,2 0 1 0 0,1 1-1 0 0,1 0 0 0 0,2 0 0 0 0,1 1 0 0 0,2-2 21 0 0,-14 29-6 0 0,0 0 0 0 0,0 0-1 0 0,0 0 1 0 0,0 0-1 0 0,1 1 1 0 0,-1-1 0 0 0,1 1-1 0 0,-1-1 1 0 0,1 1-1 0 0,0-1 1 0 0,0 1-1 0 0,0 0 1 0 0,0 0 0 0 0,1 0-1 0 0,-1 0 1 0 0,0 0-1 0 0,1 0 1 0 0,0 1 0 0 0,-1-1-1 0 0,1 1 1 0 0,0 0-1 0 0,0 0 1 0 0,-1 0-1 0 0,1 0 1 0 0,0 0 0 0 0,0 1-1 0 0,0-1 1 0 0,0 1-1 0 0,0 0 1 0 0,0 0-1 0 0,0 0 1 0 0,0 0 0 0 0,0 0-1 0 0,0 1 1 0 0,2 0 6 0 0,202 178-469 0 0,-196-169 110 0 0,0-1-1 0 0,0 0 0 0 0,1-1 1 0 0,1 0-1 0 0,-1-1 1 0 0,1 0-1 0 0,1-1 1 0 0,-1-1-1 0 0,1 0 0 0 0,0 0 1 0 0,0-2-1 0 0,0 1 1 0 0,0-2-1 0 0,1 0 0 0 0,-1-1 1 0 0,15 0 359 0 0,1-11-1273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3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1 515 1060 0 0,'58'-60'4451'0'0,"-61"113"-2652"0"0,-1-33-1658 0 0,2 0 0 0 0,0 0 0 0 0,1-1-1 0 0,1 1 1 0 0,0 0 0 0 0,2 0 0 0 0,0 0 0 0 0,4 11-141 0 0,-5-25 21 0 0,1 0 1 0 0,0-1 0 0 0,0 1-1 0 0,1 0 1 0 0,0-1 0 0 0,0 1-1 0 0,0-1 1 0 0,0 0 0 0 0,1 0-1 0 0,0 0 1 0 0,0-1 0 0 0,0 0-1 0 0,1 1 1 0 0,-1-1-1 0 0,1 0 1 0 0,0-1 0 0 0,0 0-1 0 0,0 1 1 0 0,1-1 0 0 0,-1-1-1 0 0,1 1 1 0 0,-1-1 0 0 0,1 0-1 0 0,0-1 1 0 0,0 1 0 0 0,0-1-1 0 0,0 0 1 0 0,0 0-22 0 0,5-1-33 0 0,0 0 0 0 0,0 0 0 0 0,0-1 0 0 0,0 0 1 0 0,0-1-1 0 0,0 0 0 0 0,0 0 0 0 0,-1-2 0 0 0,1 1 0 0 0,-1-1 1 0 0,0-1-1 0 0,0 0 0 0 0,0 0 0 0 0,-1-1 0 0 0,0 0 0 0 0,0 0 0 0 0,0-1 1 0 0,-1-1-1 0 0,0 1 0 0 0,0-1 0 0 0,-1-1 0 0 0,0 1 0 0 0,-1-1 0 0 0,0 0 1 0 0,0-1-1 0 0,-1 0 0 0 0,0 0 0 0 0,-1 0 0 0 0,0 0 0 0 0,2-7 33 0 0,-6 18 3 0 0,0-1-1 0 0,-1 0 0 0 0,1 1 0 0 0,0-1 0 0 0,0 1 0 0 0,-1-1 0 0 0,1 0 0 0 0,0 1 1 0 0,-1-1-1 0 0,1 0 0 0 0,0 1 0 0 0,-1-1 0 0 0,1 0 0 0 0,0 1 0 0 0,-1-1 0 0 0,1 0 1 0 0,-1 0-1 0 0,1 1 0 0 0,-1-1 0 0 0,1 0 0 0 0,-1 0 0 0 0,1 0 0 0 0,0 0 1 0 0,-1 0-1 0 0,1 0 0 0 0,-1 1 0 0 0,1-1 0 0 0,-1 0 0 0 0,1 0 0 0 0,-1-1 0 0 0,1 1 1 0 0,-1 0-1 0 0,1 0 0 0 0,-1 0 0 0 0,1 0 0 0 0,-1 0 0 0 0,1 0 0 0 0,0-1 1 0 0,-1 1-1 0 0,1 0 0 0 0,-1 0 0 0 0,1-1 0 0 0,0 1 0 0 0,-1 0 0 0 0,1-1 0 0 0,-1 1 1 0 0,1 0-1 0 0,0-1 0 0 0,0 1 0 0 0,-1 0 0 0 0,1-1 0 0 0,0 1 0 0 0,0-1 0 0 0,-1 1 1 0 0,1-1-1 0 0,0 1 0 0 0,0 0 0 0 0,0-1 0 0 0,0 1 0 0 0,0-1 0 0 0,-1 1 1 0 0,1-1-1 0 0,0 1 0 0 0,0-1-2 0 0,-34 29 293 0 0,-4 33 156 0 0,38-59-373 0 0,3 3 40 0 0,9 2-105 0 0,0 0-1 0 0,1 0 1 0 0,0-1-1 0 0,0-1 1 0 0,0 0-1 0 0,0-1 1 0 0,1 0 0 0 0,0-1-1 0 0,0-1 1 0 0,-1 0-1 0 0,2 0 1 0 0,-1-2-1 0 0,0 0 1 0 0,0 0-1 0 0,0-2 1 0 0,0 1-1 0 0,0-2 1 0 0,-1 0 0 0 0,1 0-1 0 0,4-3-10 0 0,17 1-77 0 0,-15 2 66 0 0,97-30-404 0 0,-116 32 261 0 0,-1 1 19 0 0,-32-21 241 0 0,-105 1 1267 0 0,174-10-1518 0 0,145-40-1163 0 0,-149 60 770 0 0,0-1-1 0 0,0-1 1 0 0,-1-2 0 0 0,-1-2-1 0 0,0 0 1 0 0,-1-2-1 0 0,-1-1 539 0 0,-3-5-251 0 0,-7-3 134 0 0</inkml:trace>
  <inkml:trace contextRef="#ctx0" brushRef="#br0" timeOffset="502.528">1196 308 4616 0 0,'3'-13'143'0'0,"-2"0"-1"0"0,1 1 0 0 0,-2-1 1 0 0,0 0-1 0 0,0 0 1 0 0,-1 0-1 0 0,-1 0 0 0 0,0 0 1 0 0,-1 1-1 0 0,0-1 0 0 0,-1 1 1 0 0,0 0-1 0 0,-1 0 0 0 0,0 0 1 0 0,-1 0-1 0 0,-1 1 0 0 0,0 0 1 0 0,0 0-1 0 0,-1 1 0 0 0,0 0 1 0 0,-1 0-1 0 0,-2-1-142 0 0,-29-21 733 0 0,40 32-625 0 0,-11 13 119 0 0,-5 109 145 0 0,17-89-356 0 0,20 227 18 0 0,-21 95 458 0 0,29-353-428 0 0,-9-23-103 0 0,-10 8-13 0 0,1 1 0 0 0,1 0 0 0 0,0 1 0 0 0,1 0 0 0 0,0 1 0 0 0,0 1 0 0 0,1 0 0 0 0,1 0 0 0 0,-1 2 1 0 0,10-4 51 0 0,-19 12-15 0 0,0 0 1 0 0,1 1-1 0 0,-1 0 1 0 0,0 0-1 0 0,0 0 1 0 0,-1 1-1 0 0,1-1 1 0 0,0 1-1 0 0,-1 0 1 0 0,0 1 0 0 0,1-1-1 0 0,-1 1 1 0 0,0 0-1 0 0,-1 0 1 0 0,1 0-1 0 0,-1 0 1 0 0,0 1-1 0 0,0-1 1 0 0,0 1 0 0 0,-1 0-1 0 0,1 0 15 0 0,8 11 15 0 0,-6-10-29 0 0,-3-2 37 0 0,0-1-1 0 0,0 0 0 0 0,0 0 1 0 0,0 0-1 0 0,0 0 1 0 0,1 0-1 0 0,-1-1 0 0 0,1 1 1 0 0,-1-1-1 0 0,1 0 0 0 0,0 1 1 0 0,0-1-1 0 0,0 0 1 0 0,1-1-1 0 0,-1 1 0 0 0,0-1 1 0 0,1 1-1 0 0,-1-1 1 0 0,1 0-1 0 0,-1 0 0 0 0,1 0 1 0 0,-1-1-1 0 0,1 1 1 0 0,0-1-1 0 0,-1 0 0 0 0,1 0 1 0 0,0 0-1 0 0,-1-1 0 0 0,1 1 1 0 0,1-1-23 0 0,1-1 52 0 0,0 1 1 0 0,1-1-1 0 0,-1-1 1 0 0,0 1-1 0 0,-1-1 1 0 0,1 0-1 0 0,0 0 1 0 0,-1 0-1 0 0,0-1 0 0 0,0 0 1 0 0,0 0-1 0 0,0 0 1 0 0,0-1-1 0 0,-1 0 1 0 0,0 0-1 0 0,0 0 1 0 0,0 0-1 0 0,-1 0 1 0 0,0-1-1 0 0,0 0 0 0 0,0 1 1 0 0,0-1-1 0 0,-1 0 1 0 0,0 0-1 0 0,-1-1 1 0 0,1 1-1 0 0,-1 0 1 0 0,0-3-53 0 0,-15-17 427 0 0,-2-2-3908 0 0,16 28 2173 0 0,0 0 68 0 0,0 0-9 0 0,0-2 39 0 0,0-4 29 0 0</inkml:trace>
  <inkml:trace contextRef="#ctx0" brushRef="#br0" timeOffset="894.833">1532 278 1088 0 0,'-13'2'4236'0'0,"10"38"-1496"0"0,-8-83-939 0 0,18 43-8688 0 0,-3 3 5465 0 0</inkml:trace>
  <inkml:trace contextRef="#ctx0" brushRef="#br0" timeOffset="1192.829">1920 497 1048 0 0,'-111'7'4546'0'0,"102"-4"-4437"0"0,0 0 0 0 0,1 1 0 0 0,-1 0 0 0 0,1 1 0 0 0,0 0 0 0 0,0 0 0 0 0,1 1 0 0 0,0-1 0 0 0,0 2 0 0 0,0-1-1 0 0,0 1 1 0 0,1 0 0 0 0,1 0 0 0 0,-1 1 0 0 0,1 0 0 0 0,0 0 0 0 0,1 0 0 0 0,0 1 0 0 0,0-1 0 0 0,0 1 0 0 0,2 0-1 0 0,-1 0 1 0 0,1 0 0 0 0,0 0 0 0 0,1 0 0 0 0,-1 8-109 0 0,5-9 3 0 0,0 0-1 0 0,1 0 1 0 0,-1 0 0 0 0,1-1-1 0 0,1 1 1 0 0,0-1-1 0 0,0 0 1 0 0,0 0 0 0 0,1-1-1 0 0,0 0 1 0 0,0 0 0 0 0,0 0-1 0 0,1 0 1 0 0,0-1-1 0 0,0-1 1 0 0,1 1 0 0 0,-1-1-1 0 0,1 0 1 0 0,0 0 0 0 0,0-1-1 0 0,0 0 1 0 0,0-1-1 0 0,1 0 1 0 0,-1 0 0 0 0,1-1-1 0 0,-1 0 1 0 0,1 0-1 0 0,0-1 1 0 0,4 0-3 0 0,4 1-554 0 0,-1 0-1 0 0,1 0 1 0 0,-1-2-1 0 0,1 0 1 0 0,-1-1-1 0 0,0 0 0 0 0,1-2 1 0 0,-1 0-1 0 0,-1 0 1 0 0,16-8 554 0 0,4-2-1197 0 0</inkml:trace>
  <inkml:trace contextRef="#ctx0" brushRef="#br0" timeOffset="1616.504">2340 326 1184 0 0,'-4'-15'1678'0'0,"4"16"-1615"0"0,0-1 0 0 0,0 1 0 0 0,0-1 0 0 0,0 1 0 0 0,-1-1-1 0 0,1 1 1 0 0,0-1 0 0 0,0 1 0 0 0,0-1 0 0 0,-1 0 0 0 0,1 1 0 0 0,0-1 0 0 0,-1 0 0 0 0,1 1 0 0 0,0-1 0 0 0,-1 1 0 0 0,1-1 0 0 0,0 0 0 0 0,-1 0 0 0 0,1 1 0 0 0,-1-1-1 0 0,1 0 1 0 0,0 0 0 0 0,-1 0 0 0 0,1 1 0 0 0,-1-1 0 0 0,1 0 0 0 0,-1 0 0 0 0,1 0 0 0 0,-1 0 0 0 0,1 0 0 0 0,-1 0 0 0 0,1 0 0 0 0,-1 0 0 0 0,1 0 0 0 0,-1 0 0 0 0,1 0 0 0 0,-1 0-1 0 0,1 0 1 0 0,-1 0 0 0 0,1-1 0 0 0,0 1 0 0 0,-1 0 0 0 0,0 0-63 0 0,-7 24 185 0 0,0 2 0 0 0,2-1 1 0 0,1 1-1 0 0,1 0 0 0 0,1 0 0 0 0,1 0 0 0 0,1 0 0 0 0,3 24-185 0 0,-2-25 192 0 0,11 143 857 0 0,-7-135-663 0 0,-2-13 142 0 0,6-29-287 0 0,65-187-205 0 0,-73 196-86 0 0,0 0 30 0 0,2 2 37 0 0,65 149-194 0 0,-64-145 116 0 0,0 0-1 0 0,0 0 0 0 0,1 0 0 0 0,0 0 1 0 0,0-1-1 0 0,1 0 0 0 0,-1 0 1 0 0,1 0-1 0 0,0 0 0 0 0,1 0 1 0 0,-1-1-1 0 0,1 0 0 0 0,0-1 1 0 0,0 1-1 0 0,0-1 0 0 0,2 1 62 0 0,72 10-5635 0 0,-61-14 4427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3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35 1520 0 0,'16'-3'3069'0'0,"-5"-10"198"0"0,4 49-2661 0 0,-18-2-429 0 0,2-1 1 0 0,1 1-1 0 0,2 0 0 0 0,1 0 1 0 0,1 0-1 0 0,2-1 0 0 0,2 0 0 0 0,1 0 1 0 0,1-1-1 0 0,4 7-177 0 0,-12-34 321 0 0,-1-5-394 0 0,0 1-1 0 0,0-1 1 0 0,0 1-1 0 0,0-1 1 0 0,0 1 0 0 0,-1 0-1 0 0,1-1 1 0 0,0 1 0 0 0,0 0-1 0 0,-1 0 1 0 0,1-1-1 0 0,0 1 1 0 0,-1 0 0 0 0,1 0-1 0 0,-1 0 1 0 0,1 0-1 0 0,-1 0 1 0 0,0 0 0 0 0,1 0-1 0 0,-1 0 1 0 0,0 0-1 0 0,1 0 1 0 0,-1 0 0 0 0,0 0-1 0 0,0 0 1 0 0,0 0-1 0 0,0 0 1 0 0,0 0 0 0 0,0 0-1 0 0,0 0 1 0 0,-1 0-1 0 0,1 0 1 0 0,0 0 0 0 0,0 0-1 0 0,-1 0 1 0 0,1 0-1 0 0,-1 0 1 0 0,1 0 0 0 0,-1-1-1 0 0,1 1 1 0 0,-1 0-1 0 0,0 0 1 0 0,1 0 0 0 0,-1 0-1 0 0,0-1 1 0 0,1 1 0 0 0,-1 0-1 0 0,0-1 1 0 0,0 1-1 0 0,0-1 1 0 0,0 1 0 0 0,0-1-1 0 0,0 1 1 0 0,0-1-1 0 0,0 0 1 0 0,0 1 0 0 0,0-1-1 0 0,0 0 1 0 0,0 0-1 0 0,0 0 1 0 0,0 0 0 0 0,0 1-1 0 0,0-1 1 0 0,0-1-1 0 0,0 1 1 0 0,0 0 0 0 0,0 0-1 0 0,0 0 1 0 0,0-1 73 0 0,-36-14-2339 0 0,18 2 1194 0 0</inkml:trace>
  <inkml:trace contextRef="#ctx0" brushRef="#br0" timeOffset="1040.728">53 37 2052 0 0,'-53'-6'2870'0'0,"123"-8"-705"0"0,330-2-1613 0 0,-277 17-668 0 0,33 14 1488 0 0,-154-15-1204 0 0,17-2 527 0 0,-15 13-667 0 0,-1 1-1 0 0,-1-1 0 0 0,0 1 1 0 0,0-1-1 0 0,-1 1 0 0 0,0 0 1 0 0,-1 0-1 0 0,-1-1 0 0 0,0 1 1 0 0,-1 0-1 0 0,0-1 0 0 0,-2 6-27 0 0,-14 317 244 0 0,18-333-192 0 0,0-1-8 0 0,5-11-7 0 0,-1 1-50 0 0,2-10-36 0 0,0 1-1 0 0,2 0 0 0 0,0 1 1 0 0,1 0-1 0 0,1 0 1 0 0,0 1-1 0 0,2 0 1 0 0,0 1-1 0 0,2-2 50 0 0,-11 18-9 0 0,1 1 0 0 0,-1-1 0 0 0,1 0 0 0 0,-1 1 0 0 0,1 0 0 0 0,-1 0 0 0 0,1 0 0 0 0,-1 0-1 0 0,0 1 1 0 0,1-1 0 0 0,-1 1 0 0 0,0 0 0 0 0,0 0 0 0 0,0 0 0 0 0,-1 0 0 0 0,1 0 0 0 0,0 1 0 0 0,-1-1 0 0 0,0 1-1 0 0,1 0 1 0 0,-1 0 0 0 0,0 0 0 0 0,0 0 0 0 0,-1 0 0 0 0,1 0 0 0 0,0 0 0 0 0,-1 1 0 0 0,0-1 0 0 0,0 0 0 0 0,0 1-1 0 0,0-1 1 0 0,-1 1 0 0 0,1-1 0 0 0,-1 1 0 0 0,0 1 9 0 0,6 10 62 0 0,-2-7-62 0 0,0 0 1 0 0,1 0 0 0 0,0 0-1 0 0,0 0 1 0 0,0-1 0 0 0,1 0-1 0 0,0 0 1 0 0,1-1 0 0 0,-1 1-1 0 0,1-1 1 0 0,0-1 0 0 0,1 1 0 0 0,0-1-1 0 0,-1-1 1 0 0,2 1 0 0 0,-1-1-1 0 0,0-1 1 0 0,1 0 0 0 0,-1 0-1 0 0,1 0 1 0 0,0-1 0 0 0,0-1-1 0 0,0 1 1 0 0,0-1 0 0 0,1-1-1 0 0,-1 0 1 0 0,0 0 0 0 0,0-1 0 0 0,0 0-1 0 0,0 0 1 0 0,4-2-1 0 0,1 1-75 0 0,-1-1 0 0 0,0 1 0 0 0,0-2 1 0 0,0 0-1 0 0,0-1 0 0 0,0 0 0 0 0,-1-1 0 0 0,0 0 0 0 0,0-1 1 0 0,-1 0-1 0 0,0-1 0 0 0,0 0 0 0 0,-1-1 0 0 0,0 0 1 0 0,0 0-1 0 0,-1-1 0 0 0,-1-1 0 0 0,1 0 0 0 0,-2 0 0 0 0,1 0 1 0 0,-2-1-1 0 0,1 0 0 0 0,-2 0 0 0 0,1-1 0 0 0,-2 1 1 0 0,0-1-1 0 0,1-4 75 0 0,-8 12-1 0 0,0 0 1 0 0,0 1-1 0 0,-1 0 0 0 0,1-1 1 0 0,-1 1-1 0 0,0 0 1 0 0,0 1-1 0 0,0-1 0 0 0,0 1 1 0 0,-1 0-1 0 0,0 0 1 0 0,1 0-1 0 0,-1 1 0 0 0,0-1 1 0 0,0 1-1 0 0,0 0 1 0 0,-1 1-1 0 0,1-1 0 0 0,0 1 1 0 0,-1 0-1 0 0,1 0 1 0 0,-1 1-1 0 0,1 0 1 0 0,-1 0-1 0 0,-5 0 1 0 0,10 0 6 0 0,-14-1 86 0 0,1 0-1 0 0,-1 0 1 0 0,0 2-1 0 0,0 0 1 0 0,1 0 0 0 0,-1 2-1 0 0,1 0 1 0 0,-1 0-1 0 0,1 1 1 0 0,0 1-1 0 0,0 0 1 0 0,1 1 0 0 0,0 1-1 0 0,0 0 1 0 0,0 1-1 0 0,1 0 1 0 0,-4 4-92 0 0,12-9 14 0 0,1-1-1 0 0,0 1 1 0 0,0 1 0 0 0,0-1 0 0 0,0 0-1 0 0,1 1 1 0 0,-1-1 0 0 0,1 1-1 0 0,0 0 1 0 0,0 0 0 0 0,0 0 0 0 0,1 0-1 0 0,0 0 1 0 0,-1 0 0 0 0,1 0 0 0 0,1 1-1 0 0,-1-1 1 0 0,0 0 0 0 0,1 0 0 0 0,0 1-1 0 0,0-1 1 0 0,0 0 0 0 0,1 1 0 0 0,0-1-1 0 0,-1 0 1 0 0,2 0 0 0 0,-1 1-1 0 0,0-1 1 0 0,1 0 0 0 0,0 0 0 0 0,-1 0-1 0 0,2-1 1 0 0,-1 1 0 0 0,0 0 0 0 0,1-1-1 0 0,0 1 1 0 0,-1-1 0 0 0,1 0 0 0 0,1 0-14 0 0,143 97-101 0 0,21-49-1553 0 0,-50-40-3071 0 0,-103-11 3516 0 0</inkml:trace>
  <inkml:trace contextRef="#ctx0" brushRef="#br0" timeOffset="1399.856">1627 286 2244 0 0,'6'2'3331'0'0,"12"124"-2326"0"0,-18-98-139 0 0,0-11 1025 0 0,5-39-1312 0 0,-1-1-517 0 0,2 0-1 0 0,0 1 1 0 0,1 0-1 0 0,1 0 1 0 0,1 1-1 0 0,1 0 0 0 0,1 0 1 0 0,1 2-1 0 0,1-1 1 0 0,0 1-1 0 0,16-16-61 0 0,-25 35-10 0 0,-1 1 1 0 0,0-1-1 0 0,0 1 0 0 0,1 0 0 0 0,-1 0 0 0 0,0 0 0 0 0,0 0 0 0 0,0 0 1 0 0,0 1-1 0 0,0 0 0 0 0,0-1 0 0 0,0 1 0 0 0,-1 0 0 0 0,1 0 1 0 0,-1 1-1 0 0,1-1 0 0 0,-1 0 0 0 0,0 1 0 0 0,0-1 0 0 0,0 1 0 0 0,0 0 1 0 0,0 0-1 0 0,-1 0 0 0 0,1 0 0 0 0,-1 0 0 0 0,0 0 0 0 0,1 3 10 0 0,44 115-1102 0 0,-35-37-5806 0 0,-11-82 5496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4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367 630 1192 0 0,'-9'-42'3831'0'0,"-62"14"-2728"0"0,54 28-919 0 0,-1 0 0 0 0,1 2 1 0 0,0 0-1 0 0,1 0 0 0 0,-1 2 1 0 0,0 0-1 0 0,1 1 0 0 0,0 1 0 0 0,0 0 1 0 0,0 1-1 0 0,1 1 0 0 0,0 0 1 0 0,0 1-1 0 0,1 0 0 0 0,-7 8-184 0 0,19-17 13 0 0,1 1 1 0 0,0 0-1 0 0,-1 0 0 0 0,1 0 0 0 0,0-1 1 0 0,-1 1-1 0 0,1 1 0 0 0,0-1 0 0 0,0 0 0 0 0,0 0 1 0 0,0 0-1 0 0,0 0 0 0 0,0 1 0 0 0,0-1 1 0 0,0 0-1 0 0,1 1 0 0 0,-1-1 0 0 0,0 1 1 0 0,1-1-1 0 0,-1 1 0 0 0,1-1 0 0 0,0 1 1 0 0,-1 0-1 0 0,1-1 0 0 0,0 1 0 0 0,0-1 0 0 0,0 1 1 0 0,0-1-1 0 0,0 1 0 0 0,0 0 0 0 0,1-1 1 0 0,-1 1-1 0 0,1-1 0 0 0,-1 1 0 0 0,1-1 1 0 0,-1 1-1 0 0,1-1 0 0 0,0 1 0 0 0,-1-1 0 0 0,1 0 1 0 0,0 1-1 0 0,0-1 0 0 0,0 0 0 0 0,0 0 1 0 0,0 0-1 0 0,1 0 0 0 0,-1 0 0 0 0,0 0 1 0 0,0 0-1 0 0,2 1-13 0 0,80 25 242 0 0,-65-25-340 0 0,0-2 0 0 0,1 0 0 0 0,-1 0 0 0 0,0-2 0 0 0,0 0 0 0 0,0-1 0 0 0,0-1 0 0 0,0-1 0 0 0,-1 0 0 0 0,1-2 1 0 0,-1 1-1 0 0,-1-2 0 0 0,3-2 98 0 0,-16 9 4 0 0,0-1 1 0 0,0 1-1 0 0,-1-1 0 0 0,1 1 1 0 0,-1-1-1 0 0,1 0 1 0 0,-1 0-1 0 0,1 0 0 0 0,-1 0 1 0 0,0 0-1 0 0,0-1 0 0 0,0 1 1 0 0,-1 0-1 0 0,1-1 1 0 0,0 0-1 0 0,-1 1 0 0 0,0-1 1 0 0,1 0-1 0 0,-1 0 1 0 0,0 0-1 0 0,-1 0 0 0 0,1 0 1 0 0,0 0-1 0 0,-1 0 1 0 0,0 0-1 0 0,0 0 0 0 0,0 0 1 0 0,0 0-1 0 0,0 0 1 0 0,0 0-1 0 0,-1 0 0 0 0,1 0 1 0 0,-1 0-1 0 0,0 0 0 0 0,0 0 1 0 0,0 0-1 0 0,-1 0 1 0 0,1 1-1 0 0,-1-1 0 0 0,1 0 1 0 0,-1 1-1 0 0,0-1 1 0 0,0 1-1 0 0,0 0 0 0 0,0 0 1 0 0,0-1-1 0 0,-1 1 1 0 0,1 1-1 0 0,0-1 0 0 0,-1 0 1 0 0,0 1-1 0 0,1-1 1 0 0,-1 1-1 0 0,0 0 0 0 0,0 0 1 0 0,0 0-1 0 0,0 0 0 0 0,0 0-4 0 0,-52-22 842 0 0,55 23-774 0 0,0 0-6 0 0,104-34-329 0 0,-71 26 51 0 0,1-2 0 0 0,-1-2 0 0 0,-1 0 0 0 0,0-3 1 0 0,-1 0-1 0 0,-1-2 0 0 0,9-7 216 0 0,-29 17-1 0 0,0-1-1 0 0,0 1 1 0 0,-1-2 0 0 0,0 1 0 0 0,0-1-1 0 0,-1-1 1 0 0,0 1 0 0 0,-1-1-1 0 0,0-1 1 0 0,-1 1 0 0 0,0-1 0 0 0,0-1-1 0 0,-1 1 1 0 0,-1-1 0 0 0,0 1-1 0 0,-1-1 1 0 0,0 0 0 0 0,0-1 0 0 0,-1 1-1 0 0,-1 0 1 0 0,0-9 1 0 0,0 16 74 0 0,0-1 0 0 0,-1 0 1 0 0,1 0-1 0 0,-1 0 0 0 0,0 1 0 0 0,-1-1 1 0 0,1 0-1 0 0,-1 0 0 0 0,0 1 0 0 0,-1-1 0 0 0,1 0 1 0 0,-1 1-1 0 0,0-1 0 0 0,-1 1 0 0 0,1 0 0 0 0,-1 0 1 0 0,0 0-1 0 0,-1 0 0 0 0,1 0 0 0 0,-1 1 0 0 0,0 0 1 0 0,0-1-1 0 0,0 1 0 0 0,0 0 0 0 0,-1 1 0 0 0,1-1 1 0 0,-1 1-1 0 0,0 0 0 0 0,0 0 0 0 0,-3 0-74 0 0,3 3 33 0 0,0 1 0 0 0,0 0-1 0 0,0 0 1 0 0,0 0 0 0 0,0 1-1 0 0,0 0 1 0 0,1 0 0 0 0,-1 0-1 0 0,1 0 1 0 0,-1 1 0 0 0,1-1-1 0 0,0 1 1 0 0,0 0 0 0 0,0 1-1 0 0,0-1 1 0 0,0 1 0 0 0,1-1-1 0 0,-1 1 1 0 0,1 0 0 0 0,0 1-1 0 0,1-1 1 0 0,-1 0 0 0 0,1 1-1 0 0,0-1 1 0 0,0 1 0 0 0,0 1-33 0 0,-14 39 154 0 0,3 0 1 0 0,2 1 0 0 0,2 1 0 0 0,2 0 0 0 0,2 0-1 0 0,2 1 1 0 0,3 42-155 0 0,-2-15 134 0 0,-51 511 229 0 0,45-548-622 0 0,-2 33-3196 0 0,2-125-1924 0 0,5 29 4170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44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293 587 1004 0 0,'66'-52'2953'0'0,"-66"50"-2894"0"0,-1 1 0 0 0,0-1-1 0 0,0 1 1 0 0,0-1 0 0 0,0 1 0 0 0,0-1-1 0 0,0 1 1 0 0,0 0 0 0 0,0 0 0 0 0,0-1-1 0 0,-1 1 1 0 0,1 0 0 0 0,0 0 0 0 0,-1 0 0 0 0,1 1-1 0 0,-1-1 1 0 0,1 0 0 0 0,-1 0 0 0 0,1 1-1 0 0,-1-1 1 0 0,0 1 0 0 0,1-1 0 0 0,-1 1-1 0 0,0 0 1 0 0,1 0 0 0 0,-1 0 0 0 0,0 0 0 0 0,1 0-1 0 0,-1 0 1 0 0,0 0 0 0 0,1 0 0 0 0,-1 1-1 0 0,0-1 1 0 0,1 1 0 0 0,-2-1-59 0 0,-2 0 1 0 0,-7-1 29 0 0,1 0 1 0 0,-1 1-1 0 0,1 0 0 0 0,-1 0 1 0 0,0 1-1 0 0,1 1 1 0 0,0 0-1 0 0,-1 0 1 0 0,1 2-1 0 0,0-1 1 0 0,0 1-1 0 0,0 1 0 0 0,1 0 1 0 0,0 0-1 0 0,0 1 1 0 0,0 0-1 0 0,0 1 1 0 0,-3 3-31 0 0,13-9 0 0 0,-9 6 41 0 0,1 1 0 0 0,0 0 0 0 0,1 0 0 0 0,0 1-1 0 0,0 0 1 0 0,1 0 0 0 0,0 1 0 0 0,0 0 0 0 0,1 0 0 0 0,1 0-1 0 0,-1 1 1 0 0,2-1 0 0 0,0 1 0 0 0,0 0 0 0 0,1 0 0 0 0,-1 2-41 0 0,4-9 10 0 0,-1 0 0 0 0,1 0-1 0 0,-1 0 1 0 0,1 0 0 0 0,0 0 0 0 0,0-1 0 0 0,1 1 0 0 0,-1 0 0 0 0,1-1 0 0 0,0 1 0 0 0,0-1 0 0 0,0 1 0 0 0,0-1 0 0 0,1 0 0 0 0,-1 0 0 0 0,1 0-1 0 0,0 0 1 0 0,-1-1 0 0 0,2 1 0 0 0,-1-1 0 0 0,0 1 0 0 0,0-1 0 0 0,1 0 0 0 0,-1-1 0 0 0,1 1 0 0 0,-1 0 0 0 0,1-1 0 0 0,0 0 0 0 0,0 0 0 0 0,0 0-1 0 0,0 0 1 0 0,-1-1 0 0 0,2 1-10 0 0,127-6 301 0 0,-118 3-335 0 0,-1-2-1 0 0,0 0 1 0 0,0-1 0 0 0,0 0 0 0 0,0 0 0 0 0,-1-2 0 0 0,0 1 0 0 0,0-2-1 0 0,-1 0 1 0 0,0 0 0 0 0,0-1 0 0 0,-1 0 0 0 0,0-1 0 0 0,-1 0 0 0 0,0 0 0 0 0,0-1-1 0 0,-1 0 1 0 0,-1-1 0 0 0,0 0 0 0 0,0 0 0 0 0,-1 0 0 0 0,-1-1 0 0 0,0 0-1 0 0,-1 0 1 0 0,0-1 0 0 0,-1 1 0 0 0,0-1 0 0 0,-2 1 0 0 0,1-1 0 0 0,-1-10 34 0 0,-19-41 96 0 0,3 91 177 0 0,14-18-288 0 0,0 1 1 0 0,1 0-1 0 0,1-1 1 0 0,-1 1-1 0 0,1 0 1 0 0,1-1-1 0 0,0 1 1 0 0,0-1-1 0 0,0 1 1 0 0,1-1-1 0 0,0 0 0 0 0,1 0 1 0 0,0-1-1 0 0,0 1 1 0 0,1-1-1 0 0,0 1 1 0 0,0-1-1 0 0,1-1 1 0 0,-1 1-1 0 0,1-1 0 0 0,1 0 1 0 0,-1-1-1 0 0,1 1 1 0 0,0-1-1 0 0,1 0 1 0 0,-1-1-1 0 0,5 2 15 0 0,103 8-2729 0 0,-72-24 1459 0 0,-11-1-12 0 0</inkml:trace>
  <inkml:trace contextRef="#ctx0" brushRef="#br0" timeOffset="502.388">759 1 868 0 0,'0'0'91'0'0,"0"1"-1"0"0,-1 0 1 0 0,1-1-1 0 0,0 1 1 0 0,0-1-1 0 0,-1 1 1 0 0,1-1-1 0 0,0 1 1 0 0,-1-1-1 0 0,1 1 1 0 0,0-1-1 0 0,-1 0 1 0 0,1 1 0 0 0,-1-1-1 0 0,1 1 1 0 0,-1-1-1 0 0,1 0 1 0 0,0 1-1 0 0,-1-1 1 0 0,0 0-1 0 0,1 0 1 0 0,-1 1-1 0 0,1-1 1 0 0,-1 0-1 0 0,1 0 1 0 0,-1 0 0 0 0,1 0-1 0 0,-1 0 1 0 0,0 0-1 0 0,1 0 1 0 0,-1 0-1 0 0,1 0 1 0 0,-1 0-1 0 0,0 0 1 0 0,1 0-1 0 0,-1 0 1 0 0,1 0-1 0 0,-1 0 1 0 0,1-1-1 0 0,-1 1 1 0 0,1 0 0 0 0,-1 0-1 0 0,1-1 1 0 0,-1 1-1 0 0,1 0 1 0 0,-1-1-1 0 0,1 1 1 0 0,-1 0-1 0 0,1-1 1 0 0,-1 0-91 0 0,-1 15-45 0 0,-3 22 379 0 0,3 0 0 0 0,0 0 0 0 0,3 1 0 0 0,1-1 0 0 0,1 1 0 0 0,2-1-1 0 0,2-1 1 0 0,1 1 0 0 0,2-1 0 0 0,1 0 0 0 0,11 20-334 0 0,-19-42 70 0 0,0 1 0 0 0,2-1 0 0 0,0 1 0 0 0,0-1-1 0 0,1-1 1 0 0,1 1 0 0 0,0-1 0 0 0,1 0 0 0 0,0-1 0 0 0,1 0 0 0 0,0 0 0 0 0,1 0 0 0 0,0-2 0 0 0,0 1 0 0 0,1-1 0 0 0,0-1-1 0 0,1 0 1 0 0,0 0 0 0 0,0-1 0 0 0,1-1 0 0 0,0 0 0 0 0,0-1 0 0 0,13 4-70 0 0,-21-8-23 0 0,0 0 0 0 0,0-1 0 0 0,0 1 0 0 0,0-1-1 0 0,0 0 1 0 0,0 0 0 0 0,0-1 0 0 0,0 0 0 0 0,0 0 0 0 0,0 0 0 0 0,0 0 0 0 0,-1-1 0 0 0,1 0 0 0 0,0 0 0 0 0,-1 0-1 0 0,1 0 1 0 0,-1-1 0 0 0,0 0 0 0 0,0 1 0 0 0,0-2 0 0 0,0 1 0 0 0,0 0 0 0 0,-1-1 0 0 0,1 0 0 0 0,-1 0-1 0 0,0 0 1 0 0,0 0 0 0 0,-1 0 0 0 0,1-1 0 0 0,-1 1 0 0 0,0-1 0 0 0,0 1 0 0 0,0-1 0 0 0,-1 0 0 0 0,0 0 0 0 0,0 0-1 0 0,0 0 1 0 0,0 0 0 0 0,-1-3 23 0 0,-1 0-22 0 0,-1 0 0 0 0,0 0-1 0 0,0 1 1 0 0,-1-1 0 0 0,0 1 0 0 0,0-1-1 0 0,-1 1 1 0 0,0 0 0 0 0,0 1 0 0 0,0-1 0 0 0,-1 1-1 0 0,0 0 1 0 0,-1 0 0 0 0,1 0 0 0 0,-6-4 22 0 0,-11-14-138 0 0,21 24 72 0 0,1-1-1 0 0,-1 1 1 0 0,0-1-1 0 0,0 0 1 0 0,1 1 0 0 0,-1-1-1 0 0,0 0 1 0 0,1 0 0 0 0,-1 1-1 0 0,1-1 1 0 0,-1 0 0 0 0,1 0-1 0 0,-1 0 1 0 0,1 0 0 0 0,0 1-1 0 0,-1-1 1 0 0,1 0 0 0 0,0 0-1 0 0,0 0 1 0 0,-1 0 0 0 0,1 0-1 0 0,0 0 1 0 0,0 0 0 0 0,0 0-1 0 0,0 0 1 0 0,0 0 0 0 0,1 0-1 0 0,-1 0 1 0 0,0 0 0 0 0,0 0-1 0 0,1 0 1 0 0,-1 0 0 0 0,0 1-1 0 0,1-1 1 0 0,-1 0-1 0 0,1 0 1 0 0,-1 0 0 0 0,1 1-1 0 0,-1-1 1 0 0,1 0 0 0 0,0 0-1 0 0,-1 1 1 0 0,1-1 0 0 0,0 0-1 0 0,0 1 1 0 0,0-1 0 0 0,-1 1-1 0 0,1-1 1 0 0,0 1 66 0 0,4-5-424 0 0,-4 4-543 0 0,-1 1 722 0 0</inkml:trace>
  <inkml:trace contextRef="#ctx0" brushRef="#br0" timeOffset="816.748">956 445 1724 0 0,'21'-3'5977'0'0,"23"-5"-3996"0"0,126-26-9321 0 0,-156 31 6026 0 0</inkml:trace>
  <inkml:trace contextRef="#ctx0" brushRef="#br0" timeOffset="1192.616">1479 398 1288 0 0,'-23'18'2060'0'0,"12"-9"-1852"0"0,1 1 0 0 0,0 0 0 0 0,1 0 0 0 0,0 1 0 0 0,1 0 0 0 0,0 1 0 0 0,1 0 0 0 0,0 0 0 0 0,1 1 0 0 0,0-1-1 0 0,1 1 1 0 0,0 1 0 0 0,1-1 0 0 0,-1 7-208 0 0,5-15 26 0 0,1 0-1 0 0,0 0 0 0 0,0 0 1 0 0,0-1-1 0 0,0 1 0 0 0,1 0 1 0 0,0-1-1 0 0,0 1 0 0 0,0-1 1 0 0,0 0-1 0 0,1 0 0 0 0,-1 0 1 0 0,1 0-1 0 0,0 0 0 0 0,0 0 1 0 0,1-1-1 0 0,-1 1 0 0 0,1-1 1 0 0,0 0-1 0 0,0 0 0 0 0,0 0 1 0 0,0-1-1 0 0,0 0 0 0 0,0 1 1 0 0,1-2-1 0 0,-1 1 0 0 0,1 0 1 0 0,0-1-1 0 0,-1 0 0 0 0,1 0 1 0 0,0 0-1 0 0,0 0 0 0 0,0-1 1 0 0,0 0-1 0 0,-1 0 0 0 0,1 0 1 0 0,0-1-1 0 0,1 0-25 0 0,-3 0-57 0 0,0 0 1 0 0,0 0-1 0 0,-1-1 1 0 0,1 1-1 0 0,-1-1 0 0 0,0 0 1 0 0,1 1-1 0 0,-1-1 1 0 0,0 0-1 0 0,0 0 0 0 0,0 0 1 0 0,0-1-1 0 0,0 1 1 0 0,-1 0-1 0 0,1-1 1 0 0,-1 1-1 0 0,1-1 0 0 0,-1 0 1 0 0,0 1-1 0 0,0-1 1 0 0,0 0-1 0 0,0 0 0 0 0,-1 0 1 0 0,1 0-1 0 0,-1 1 1 0 0,0-1-1 0 0,0 0 0 0 0,0 0 1 0 0,0 0-1 0 0,0 0 1 0 0,0 0-1 0 0,-1 0 1 0 0,0 0-1 0 0,1 1 0 0 0,-1-1 1 0 0,0 0-1 0 0,0 0 1 0 0,-1 1-1 0 0,1-1 0 0 0,0 1 1 0 0,-2-2 56 0 0,-8-17-182 0 0,3 0 82 0 0</inkml:trace>
  <inkml:trace contextRef="#ctx0" brushRef="#br0" timeOffset="1804.341">1461 481 4468 0 0,'-1'-6'25'0'0,"1"-1"-1"0"0,-1 1 0 0 0,1 0 1 0 0,0-1-1 0 0,0 1 0 0 0,1-1 0 0 0,0 1 1 0 0,0 0-1 0 0,1 0 0 0 0,-1 0 1 0 0,1 0-1 0 0,1 0 0 0 0,-1 0 0 0 0,1 0 1 0 0,0 0-1 0 0,0 1 0 0 0,1 0 1 0 0,0-1-1 0 0,0 1 0 0 0,0 1 0 0 0,0-1 1 0 0,1 0-1 0 0,-1 1 0 0 0,1 0 1 0 0,1 0-1 0 0,-1 1 0 0 0,0 0 0 0 0,1-1 1 0 0,-1 2-1 0 0,1-1 0 0 0,0 1 1 0 0,0-1-1 0 0,0 2 0 0 0,1-1 0 0 0,5 0-24 0 0,17 24 141 0 0,-19-11-62 0 0,-1 1 1 0 0,0 0-1 0 0,-1 1 0 0 0,-1-1 1 0 0,0 1-1 0 0,0 1 0 0 0,-2 0 1 0 0,1 0-1 0 0,-2 0 0 0 0,2 6-79 0 0,5 13 246 0 0,-1-2-113 0 0,-8-20-45 0 0,0-1 1 0 0,0 1-1 0 0,1 0 1 0 0,1-1-1 0 0,0 1 1 0 0,0-1-1 0 0,1 0 1 0 0,0-1-1 0 0,1 1 1 0 0,0-1-1 0 0,0 0 1 0 0,1 0-1 0 0,0-1 1 0 0,1 0-1 0 0,0 0 1 0 0,0-1-1 0 0,1 0 1 0 0,-1-1-1 0 0,2 1 1 0 0,-1-2-1 0 0,10 5-88 0 0,-14-9 19 0 0,1 0 0 0 0,-1-1 0 0 0,1 1 0 0 0,-1-1 0 0 0,0-1 0 0 0,1 1-1 0 0,-1-1 1 0 0,0 0 0 0 0,1 0 0 0 0,-1-1 0 0 0,0 1 0 0 0,0-1 0 0 0,0 0-1 0 0,0-1 1 0 0,0 1 0 0 0,-1-1 0 0 0,1 0 0 0 0,-1 0 0 0 0,1-1 0 0 0,-1 1-1 0 0,0-1 1 0 0,0 0 0 0 0,-1 0 0 0 0,1 0 0 0 0,-1 0 0 0 0,0-1 0 0 0,0 1-1 0 0,-1-1 1 0 0,1 0 0 0 0,-1 0 0 0 0,0 0 0 0 0,1-4-19 0 0,34-178 648 0 0,-36 172-477 0 0,0-51 885 0 0,-1 65-1042 0 0,-2-8-57 0 0,4 12 23 0 0,2 5-2 0 0,28 76 28 0 0,-27-66-10 0 0,1 0 0 0 0,1-1 1 0 0,0 1-1 0 0,1-1 1 0 0,0-1-1 0 0,2 0 0 0 0,0 0 1 0 0,1-1-1 0 0,0 0 1 0 0,1-1-1 0 0,9 8 4 0 0,-13-19-24 0 0,1 1 0 0 0,-1-2-1 0 0,1 1 1 0 0,0-1 0 0 0,0-1 0 0 0,-1 1 0 0 0,1-2-1 0 0,0 1 1 0 0,0-1 0 0 0,0 0 0 0 0,0-1 0 0 0,0 0-1 0 0,0-1 1 0 0,0 0 0 0 0,0 0 0 0 0,-1 0 0 0 0,1-1-1 0 0,-1-1 1 0 0,0 0 0 0 0,0 0 0 0 0,0 0 0 0 0,0-1-1 0 0,-1 0 1 0 0,0 0 0 0 0,0-1 0 0 0,0 0 0 0 0,-1 0-1 0 0,0-1 1 0 0,0 0 0 0 0,0 0 0 0 0,-1 0 0 0 0,0-1-1 0 0,-1 1 1 0 0,0-1 0 0 0,0-1 0 0 0,0 1 0 0 0,-1 0-1 0 0,0-1 1 0 0,-1 1 0 0 0,2-9 24 0 0,-3 11-5 0 0,-1 1 1 0 0,1-1 0 0 0,-1 1-1 0 0,0-1 1 0 0,0 1-1 0 0,0-1 1 0 0,-1 1-1 0 0,0-1 1 0 0,0 1-1 0 0,0-1 1 0 0,-1 1-1 0 0,0 0 1 0 0,0-1-1 0 0,0 1 1 0 0,0 0 0 0 0,-1 0-1 0 0,0 1 1 0 0,0-1-1 0 0,-1 1 1 0 0,1-1-1 0 0,-1 1 1 0 0,0 0-1 0 0,0 0 1 0 0,0 1-1 0 0,0-1 1 0 0,-1 1-1 0 0,0 0 1 0 0,1 0 0 0 0,-1 0-1 0 0,0 1 1 0 0,0 0-1 0 0,-1 0 1 0 0,1 0-1 0 0,0 0 1 0 0,-1 1-1 0 0,1 0 1 0 0,-1 0-1 0 0,1 1 1 0 0,-1-1-1 0 0,1 1 1 0 0,-1 0 0 0 0,-5 1 4 0 0,6-2 29 0 0,0 1 1 0 0,-1-1 0 0 0,1 1-1 0 0,0 0 1 0 0,-1 0 0 0 0,1 1-1 0 0,0 0 1 0 0,-1 0 0 0 0,1 0-1 0 0,0 0 1 0 0,0 1-1 0 0,0 0 1 0 0,0 0 0 0 0,0 0-1 0 0,0 0 1 0 0,1 1 0 0 0,-1 0-1 0 0,1 0 1 0 0,-1 0 0 0 0,1 1-1 0 0,0 0 1 0 0,1-1 0 0 0,-1 1-1 0 0,1 1 1 0 0,-1-1 0 0 0,1 0-1 0 0,0 1 1 0 0,1-1 0 0 0,-1 1-1 0 0,1 0 1 0 0,0 0 0 0 0,0 0-1 0 0,0 0 1 0 0,1 0 0 0 0,0 1-1 0 0,0-1 1 0 0,0 0 0 0 0,1 1-1 0 0,0-1 1 0 0,0 0 0 0 0,0 4-30 0 0,6 3-108 0 0,0 0 0 0 0,1 0 0 0 0,0-1 1 0 0,1 0-1 0 0,0-1 0 0 0,0 0 0 0 0,1 0 1 0 0,1 0-1 0 0,-1-2 0 0 0,2 1 0 0 0,-1-1 0 0 0,1 0 1 0 0,0-1-1 0 0,1-1 0 0 0,0 0 0 0 0,0 0 1 0 0,0-1-1 0 0,10 3 108 0 0,150 38-6184 0 0,-147-41 4960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4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205 170 2040 0 0,'16'-56'2060'0'0,"-10"11"1486"0"0,-20 61-2501 0 0,8 15-921 0 0,1-1 0 0 0,1 1 0 0 0,2 0 0 0 0,2 0-1 0 0,0 0 1 0 0,2 0 0 0 0,1 0 0 0 0,2 0-1 0 0,1-1 1 0 0,1 0 0 0 0,10 25-124 0 0,68 96-487 0 0,-84-149-68 0 0,-46 30-5098 0 0,32-31 4331 0 0</inkml:trace>
  <inkml:trace contextRef="#ctx0" brushRef="#br0" timeOffset="801.798">29 464 968 0 0,'-10'-11'1264'0'0,"9"10"-1156"0"0,0 1-1 0 0,0-1 1 0 0,0 0 0 0 0,0 1 0 0 0,0-1-1 0 0,0 0 1 0 0,0 0 0 0 0,0 0 0 0 0,0 0 0 0 0,0 0-1 0 0,0 0 1 0 0,0 0 0 0 0,1 0 0 0 0,-1 0 0 0 0,0 0-1 0 0,1 0 1 0 0,-1 0 0 0 0,1-1 0 0 0,-1 1-1 0 0,1 0 1 0 0,0 0 0 0 0,-1-1 0 0 0,1 1 0 0 0,0 0-1 0 0,0-1 1 0 0,0 1 0 0 0,0 0 0 0 0,0 0-1 0 0,0-1 1 0 0,0 1 0 0 0,1 0 0 0 0,-1-1 0 0 0,0 1-1 0 0,1 0 1 0 0,-1 0 0 0 0,1 0 0 0 0,-1-1 0 0 0,1 1-1 0 0,0 0 1 0 0,-1 0 0 0 0,1 0 0 0 0,0 0-1 0 0,0 0 1 0 0,0 0 0 0 0,0 0 0 0 0,0 0 0 0 0,0 0-1 0 0,0 1 1 0 0,0-1 0 0 0,0 0 0 0 0,0 1 0 0 0,0-1-1 0 0,0 1 1 0 0,2-1-108 0 0,255-110 255 0 0,28-17-699 0 0,-279 125 490 0 0,0-1-1 0 0,-1 0 0 0 0,0 0 0 0 0,0-1 0 0 0,0 0 0 0 0,0 0 0 0 0,-1 0 1 0 0,0-1-1 0 0,0 0 0 0 0,-1 0 0 0 0,1 0 0 0 0,-1 0 0 0 0,0-1 0 0 0,-1 0 1 0 0,0 0-1 0 0,0 0 0 0 0,0 0 0 0 0,-1 0 0 0 0,0 0 0 0 0,0-1 0 0 0,-1 1 1 0 0,0-1-1 0 0,-1 1 0 0 0,1-5-45 0 0,-2 13 2 0 0,1-1 0 0 0,-1 1 0 0 0,1-1 0 0 0,-1 1 0 0 0,0-1 0 0 0,1 0 0 0 0,-1 1 1 0 0,0-1-1 0 0,1 0 0 0 0,-1 1 0 0 0,0-1 0 0 0,1 0 0 0 0,-1 0 0 0 0,0 0 0 0 0,0 0 0 0 0,1 0 0 0 0,-1 0 0 0 0,0 0 0 0 0,0 0 1 0 0,1 0-1 0 0,-1 0 0 0 0,0 0 0 0 0,1 0 0 0 0,-1 0 0 0 0,0-1 0 0 0,1 1 0 0 0,-1 0 0 0 0,0-1 0 0 0,1 1 0 0 0,-1 0 1 0 0,0-1-1 0 0,1 1 0 0 0,-1-1 0 0 0,1 1 0 0 0,-1-1 0 0 0,1 1 0 0 0,-1-1 0 0 0,0 0-2 0 0,-5 62 23 0 0,2 0-1 0 0,3 1 0 0 0,2-1 1 0 0,3 0-1 0 0,6 18-22 0 0,45 200 297 0 0,-27-311-545 0 0,12-83-1000 0 0,13 146 1144 0 0,-36-30 150 0 0,0 0 0 0 0,1-1 0 0 0,-1 0 0 0 0,0-2 0 0 0,0 0 0 0 0,0-1 0 0 0,0-1 0 0 0,0 0 0 0 0,0-1 0 0 0,-1-1 0 0 0,0-1 0 0 0,0 0 1 0 0,-1-1-1 0 0,13-9-46 0 0,-19 13 22 0 0,30-14-3 0 0,120-82 95 0 0,-159 99-111 0 0,1 1 0 0 0,0-1 0 0 0,-1 0 0 0 0,1 1 0 0 0,0-1 0 0 0,-1 0 0 0 0,1 1 0 0 0,-1-1 0 0 0,0 0 0 0 0,1 0 0 0 0,-1 0 0 0 0,1 1 0 0 0,-1-1 0 0 0,0 0 0 0 0,0 0-1 0 0,0 0 1 0 0,1 0 0 0 0,-1 0 0 0 0,0 0 0 0 0,0 0 0 0 0,0 1 0 0 0,0-1 0 0 0,0 0 0 0 0,-1 0 0 0 0,1 0 0 0 0,0 0 0 0 0,0 0 0 0 0,0 0 0 0 0,-1 0 0 0 0,1 1 0 0 0,-1-1-1 0 0,1 0 1 0 0,-1 0 0 0 0,1 1 0 0 0,-1-1 0 0 0,1 0 0 0 0,-1 0 0 0 0,1 1 0 0 0,-1-1 0 0 0,0 1 0 0 0,1-1 0 0 0,-1 0 0 0 0,0 1 0 0 0,0-1 0 0 0,1 1 0 0 0,-1 0 0 0 0,0-1-1 0 0,0 1 1 0 0,0 0 0 0 0,0-1 0 0 0,0 1 0 0 0,1 0 0 0 0,-1 0 0 0 0,0 0 0 0 0,0 0 0 0 0,0 0 0 0 0,0 0 0 0 0,0 0 0 0 0,0 0 0 0 0,0 0 0 0 0,0 0-3 0 0,-69 0 232 0 0,63 1-197 0 0,0 0-1 0 0,0 0 1 0 0,0 1 0 0 0,0 0 0 0 0,1 0-1 0 0,-1 1 1 0 0,0 0 0 0 0,1 0 0 0 0,0 1-1 0 0,0-1 1 0 0,0 1 0 0 0,0 1 0 0 0,1-1-1 0 0,-1 1 1 0 0,1 0 0 0 0,0 0 0 0 0,1 1 0 0 0,-1-1-1 0 0,1 1 1 0 0,0 0 0 0 0,0 0 0 0 0,-1 4-35 0 0,10-3-67 0 0,0 0 0 0 0,1-1 1 0 0,0 1-1 0 0,0-1 1 0 0,0-1-1 0 0,1 1 0 0 0,-1-1 1 0 0,1-1-1 0 0,1 1 1 0 0,-1-1-1 0 0,1 0 1 0 0,-1-1-1 0 0,1 1 0 0 0,0-2 1 0 0,1 1-1 0 0,-1-1 1 0 0,0 0-1 0 0,3-1 67 0 0,-5 1-146 0 0,169 52-5748 0 0,-140-48 4569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4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0 660 1160 0 0,'0'0'692'0'0,"0"0"-57"0"0,0 0-16 0 0,0 0-93 0 0,0 0-29 0 0,0 0-73 0 0,0 0-39 0 0,0 0-63 0 0,0 0 57 0 0,0 0-59 0 0,0 0-77 0 0,0 0-20 0 0,7 1 1 0 0,114-12 522 0 0,-25-19-530 0 0,153-66 406 0 0,-244 93-615 0 0,-1 1 0 0 0,1-1 0 0 0,-1 0 0 0 0,0 0 0 0 0,0 0 0 0 0,0-1 0 0 0,0 1 0 0 0,-1-1 0 0 0,1 0 0 0 0,-1 0 0 0 0,0 0 0 0 0,0 0 0 0 0,0-1 0 0 0,-1 1 0 0 0,0-1 0 0 0,0 0 0 0 0,0 0-1 0 0,0 0 1 0 0,-1 0 0 0 0,1 0 0 0 0,-1-1-7 0 0,-3 4 12 0 0,-1 0 0 0 0,1 0-1 0 0,0 1 1 0 0,-1-1-1 0 0,1 1 1 0 0,-1-1 0 0 0,0 1-1 0 0,1 0 1 0 0,-1 0-1 0 0,0 0 1 0 0,0 0 0 0 0,0 1-1 0 0,1-1 1 0 0,-1 1-1 0 0,0-1 1 0 0,0 1-1 0 0,0 0 1 0 0,0 0 0 0 0,0 0-1 0 0,0 1 1 0 0,0-1-1 0 0,0 1 1 0 0,1 0 0 0 0,-1 0-1 0 0,0 0 1 0 0,-1 0-12 0 0,-6 0 29 0 0,0 1 0 0 0,1 0 1 0 0,-1 0-1 0 0,1 1 0 0 0,-1 0 1 0 0,1 1-1 0 0,0 0 0 0 0,0 0 1 0 0,1 1-1 0 0,-1 0 0 0 0,1 1 1 0 0,0 0-1 0 0,0 0 0 0 0,1 1 0 0 0,0 0 1 0 0,0 0-1 0 0,0 0 0 0 0,1 1 1 0 0,0 0-1 0 0,1 0 0 0 0,0 1 1 0 0,0 0-1 0 0,1-1 0 0 0,0 2 1 0 0,0-1-1 0 0,1 0 0 0 0,-1 9-29 0 0,6-9-9 0 0,0-1 0 0 0,1-1 0 0 0,0 1 1 0 0,1 0-1 0 0,0-1 0 0 0,0 0 0 0 0,0 1 0 0 0,1-2 0 0 0,0 1 0 0 0,1 0 0 0 0,0-1 0 0 0,-1 0 0 0 0,2-1 0 0 0,-1 1 0 0 0,1-1 1 0 0,0 0-1 0 0,0-1 0 0 0,0 0 0 0 0,0 0 0 0 0,1 0 0 0 0,0-1 0 0 0,0 0 0 0 0,0-1 0 0 0,0 0 0 0 0,0 0 0 0 0,0 0 1 0 0,4-1 8 0 0,2 3-359 0 0,-1-2 1 0 0,1 0 0 0 0,0 0-1 0 0,-1-1 1 0 0,1-1 0 0 0,0 0 0 0 0,0-1-1 0 0,-1 0 1 0 0,1-1 0 0 0,0-1 0 0 0,-1 0-1 0 0,0-1 1 0 0,0 0 0 0 0,0-1 0 0 0,8-5 358 0 0,-8 0-1262 0 0,-7 1 10 0 0</inkml:trace>
  <inkml:trace contextRef="#ctx0" brushRef="#br0" timeOffset="298.499">689 536 1280 0 0,'-10'-63'5376'0'0,"10"61"-5049"0"0,1-5 472 0 0,6 9-46 0 0,128 261 655 0 0,-135-262-1377 0 0,1 0-1 0 0,0 0 1 0 0,0-1-1 0 0,-1 1 1 0 0,1 0 0 0 0,0-1-1 0 0,0 1 1 0 0,0 0 0 0 0,0-1-1 0 0,0 1 1 0 0,0-1 0 0 0,0 1-1 0 0,0-1 1 0 0,0 0 0 0 0,0 1-1 0 0,0-1 1 0 0,0 0 0 0 0,1 0-1 0 0,-1 0 1 0 0,0 0-1 0 0,0 0 1 0 0,0 0 0 0 0,0 0-1 0 0,0 0 1 0 0,0 0 0 0 0,1 0-1 0 0,-1-1 1 0 0,0 1 0 0 0,0 0-1 0 0,0-1 1 0 0,0 1 0 0 0,0-1-1 0 0,0 1 1 0 0,0-1 0 0 0,0 0-1 0 0,0 1 1 0 0,-1-1-1 0 0,1 0 1 0 0,0 0 0 0 0,0 1-1 0 0,-1-1 1 0 0,1 0 0 0 0,0 0-1 0 0,-1 0 1 0 0,1 0 0 0 0,-1 0-1 0 0,1 0 1 0 0,-1 0 0 0 0,1 0-1 0 0,-1 0 1 0 0,0 0-1 0 0,1 0 1 0 0,-1-1 0 0 0,0 1-1 0 0,0 0 1 0 0,0 0 0 0 0,0 0-31 0 0,35-74 207 0 0,-34 74-194 0 0,72-215 223 0 0,-46 122-2899 0 0,-27 93 1539 0 0,0 1-62 0 0,-12-9-3139 0 0,9 10 2869 0 0</inkml:trace>
  <inkml:trace contextRef="#ctx0" brushRef="#br0" timeOffset="690.827">1172 495 936 0 0,'72'-44'2564'0'0,"-11"-1"-86"0"0,-60 44-2176 0 0,-1 1-53 0 0,-31-13 607 0 0,22 12-798 0 0,1 1 1 0 0,-1-1 0 0 0,1 1 0 0 0,-1 1 0 0 0,1-1-1 0 0,-1 2 1 0 0,1-1 0 0 0,0 1 0 0 0,0 0-1 0 0,-1 1 1 0 0,2 0 0 0 0,-1 0 0 0 0,0 1-1 0 0,0 0 1 0 0,1 0 0 0 0,0 0 0 0 0,0 1 0 0 0,0 1-1 0 0,1-1 1 0 0,0 1 0 0 0,0 0 0 0 0,0 0-1 0 0,0 1 1 0 0,1-1 0 0 0,0 1 0 0 0,1 1-1 0 0,0-1 1 0 0,0 1 0 0 0,0-1 0 0 0,1 1 0 0 0,0 0-1 0 0,1 0 1 0 0,-1 0 0 0 0,0 8-59 0 0,4-8-6 0 0,0-1 0 0 0,0 1 0 0 0,1-1 0 0 0,-1 1 0 0 0,2-1 0 0 0,-1 0-1 0 0,1 1 1 0 0,0-1 0 0 0,1 0 0 0 0,-1-1 0 0 0,1 1 0 0 0,1-1 0 0 0,-1 0 0 0 0,1 0 0 0 0,0 0 0 0 0,1 0 0 0 0,-1-1 0 0 0,1 0 0 0 0,0 0 0 0 0,0-1 0 0 0,1 0 0 0 0,-1 0-1 0 0,1 0 1 0 0,0-1 0 0 0,0 0 0 0 0,0 0 0 0 0,1 0 0 0 0,-1-1 0 0 0,1 0 0 0 0,-1-1 0 0 0,1 0 0 0 0,0 0 0 0 0,-1-1 0 0 0,2 0 6 0 0,-4 1-170 0 0,-2 0-31 0 0,1 1 0 0 0,0-1-1 0 0,-1-1 1 0 0,1 1 0 0 0,0 0 0 0 0,-1-1 0 0 0,1 0 0 0 0,0 0 0 0 0,-1 0 0 0 0,1 0-1 0 0,0-1 1 0 0,0 1 0 0 0,-1-1 0 0 0,1 0 0 0 0,-1 0 0 0 0,1 0 0 0 0,-1-1-1 0 0,1 1 1 0 0,-1-1 0 0 0,0 0 0 0 0,0 0 0 0 0,1 0 0 0 0,-1 0 0 0 0,-1 0 0 0 0,1-1-1 0 0,0 1 1 0 0,0-2 201 0 0,1-1-792 0 0</inkml:trace>
  <inkml:trace contextRef="#ctx0" brushRef="#br0" timeOffset="1365.489">1343 660 2120 0 0,'0'-9'131'0'0,"-1"0"1"0"0,2 0-1 0 0,0 0 0 0 0,0 0 0 0 0,0 0 0 0 0,1 0 1 0 0,1 0-1 0 0,-1 0 0 0 0,1 1 0 0 0,1-1 0 0 0,0 1 1 0 0,0 0-1 0 0,0 0 0 0 0,1 0 0 0 0,0 0 0 0 0,1 1 1 0 0,0 0-1 0 0,0 0 0 0 0,3-1-131 0 0,-5 8 16 0 0,0 1 0 0 0,0 0 0 0 0,0 0 0 0 0,0 0 0 0 0,0 0 0 0 0,-1 1 0 0 0,1-1 0 0 0,0 1 0 0 0,-1 0 0 0 0,1 1 0 0 0,-1-1 0 0 0,1 0 0 0 0,-1 1 0 0 0,0 0 0 0 0,0 0 1 0 0,-1 0-1 0 0,1 0 0 0 0,0 0 0 0 0,-1 0 0 0 0,0 1 0 0 0,0-1 0 0 0,0 1 0 0 0,0 0 0 0 0,0-1 0 0 0,-1 1 0 0 0,1 3-16 0 0,43 162 2977 0 0,-60-197-2026 0 0,-8-222-717 0 0,23 226-173 0 0,0 23-65 0 0,1 1 0 0 0,-1-1 0 0 0,1 0 0 0 0,0 0 0 0 0,0 1 0 0 0,-1-1 0 0 0,1 1 0 0 0,0-1 0 0 0,0 1 0 0 0,0-1 0 0 0,0 1 0 0 0,0-1 0 0 0,-1 1 0 0 0,1 0 1 0 0,0-1-1 0 0,0 1 0 0 0,0 0 0 0 0,0 0 0 0 0,0 0 0 0 0,0 0 0 0 0,0 0 0 0 0,0 0 0 0 0,0 0 0 0 0,0 0 0 0 0,0 0 0 0 0,0 0 0 0 0,0 0 0 0 0,0 1 0 0 0,0-1 0 0 0,0 0 0 0 0,0 1 0 0 0,0-1 0 0 0,-1 1 0 0 0,1-1 0 0 0,0 1 1 0 0,0-1-1 0 0,0 1 0 0 0,-1 0 0 0 0,1-1 0 0 0,0 1 0 0 0,-1 0 0 0 0,1 0 0 0 0,0-1 0 0 0,-1 1 0 0 0,1 0 0 0 0,-1 0 0 0 0,0 0 0 0 0,1 0 0 0 0,-1 0 0 0 0,1 0 0 0 0,-1 0 0 0 0,0 0 0 0 0,0-1 0 0 0,0 1 0 0 0,0 0 0 0 0,0 0 0 0 0,0 0 1 0 0,0 1 2 0 0,28 65-105 0 0,-25-55 112 0 0,1-1 0 0 0,0 1 0 0 0,0-1 0 0 0,1 0-1 0 0,0-1 1 0 0,1 1 0 0 0,0-1 0 0 0,1-1 0 0 0,0 1 0 0 0,1-1 0 0 0,0 0 0 0 0,0 0 0 0 0,1-1 0 0 0,5 4-6 0 0,-5-10-49 0 0,0-1 0 0 0,0 0 0 0 0,0 0-1 0 0,0-1 1 0 0,1 0 0 0 0,-1-1 0 0 0,0 0-1 0 0,0 0 1 0 0,0-1 0 0 0,0 0 0 0 0,0 0 0 0 0,-1-1-1 0 0,1 0 1 0 0,-1-1 0 0 0,0 0 0 0 0,1 0 0 0 0,-2-1-1 0 0,1 0 1 0 0,-1 0 0 0 0,1-1 0 0 0,-1 0 0 0 0,-1 0-1 0 0,1-1 1 0 0,-1 0 0 0 0,0 0 0 0 0,1-3 49 0 0,14-21 49 0 0,-1-1 0 0 0,-2-1 0 0 0,-1-1 0 0 0,-1 0-1 0 0,-2-1 1 0 0,-2 0 0 0 0,-1-1 0 0 0,-2-1 0 0 0,-1 1 0 0 0,-2-1 0 0 0,-2-1 0 0 0,-1-4-49 0 0,8-76 2707 0 0,-11 117-2560 0 0,0 1-15 0 0,-13 5 203 0 0,6 9-290 0 0,2-1 1 0 0,0 1-1 0 0,0 1 0 0 0,1-1 1 0 0,1 0-1 0 0,0 1 0 0 0,1 0 0 0 0,1 0 1 0 0,0 0-1 0 0,1 0 0 0 0,0-1 1 0 0,2 1-1 0 0,0 0 0 0 0,0 0 1 0 0,1-1-1 0 0,1 1 0 0 0,5 12-45 0 0,91 302-2344 0 0,-99-327 2118 0 0,0 1 0 0 0,-1 0 1 0 0,1 0-1 0 0,0 0 0 0 0,-1-1 0 0 0,0 1 0 0 0,0 0 1 0 0,1 0-1 0 0,-2 0 0 0 0,1 0 0 0 0,0 0 0 0 0,-1 0 1 0 0,1-1-1 0 0,-1 1 0 0 0,0 0 0 0 0,0 0 0 0 0,0-1 1 0 0,0 1-1 0 0,0 0 0 0 0,-1-1 0 0 0,1 0 0 0 0,-1 1 1 0 0,0-1-1 0 0,1 0 0 0 0,-1 1 0 0 0,0-1 0 0 0,0 0 1 0 0,-1-1-1 0 0,1 1 0 0 0,-2 1 226 0 0,-9 1-1253 0 0</inkml:trace>
  <inkml:trace contextRef="#ctx0" brushRef="#br0" timeOffset="1726.818">1773 300 1892 0 0,'-3'0'968'0'0,"0"0"-92"0"0,0 0-100 0 0,3 0-144 0 0,0 0-71 0 0,3-3-1 0 0,2 2-104 0 0,4-1-60 0 0,15-2 4 0 0,7-4-32 0 0,2 1-228 0 0,6 1-108 0 0,4-2-8 0 0,0 2-668 0 0,0 0-832 0 0,-1 0 215 0 0,1 2-59 0 0,-4-4 8 0 0</inkml:trace>
  <inkml:trace contextRef="#ctx0" brushRef="#br0" timeOffset="3252.367">2253 680 2428 0 0,'0'0'688'0'0,"4"-19"2035"0"0,30-120-547 0 0,-33 126-2116 0 0,1 0 1 0 0,1 0-1 0 0,0 1 0 0 0,0-1 0 0 0,2 1 0 0 0,-1 0 0 0 0,2 0 0 0 0,-1 1 0 0 0,2-1 0 0 0,-1 1 0 0 0,2 1 0 0 0,-1-1 0 0 0,1 1 0 0 0,1 0 1 0 0,0 1-1 0 0,0 0 0 0 0,1 1 0 0 0,0 0 0 0 0,1 0 0 0 0,-1 1 0 0 0,1 0 0 0 0,1 1 0 0 0,-1 0 0 0 0,1 1 0 0 0,0 0 0 0 0,1 1 0 0 0,-1 1 1 0 0,9-2-61 0 0,-13 6-4 0 0,-1 1 0 0 0,0 0 0 0 0,0 0 1 0 0,0 1-1 0 0,0 0 0 0 0,0 0 0 0 0,0 0 1 0 0,-1 1-1 0 0,0 0 0 0 0,0 1 1 0 0,0-1-1 0 0,0 1 0 0 0,-1 0 0 0 0,1 0 1 0 0,-1 1-1 0 0,-1 0 0 0 0,1 0 1 0 0,-1 0-1 0 0,0 0 0 0 0,0 1 0 0 0,-1-1 1 0 0,0 1-1 0 0,0 0 0 0 0,0 0 0 0 0,-1 0 1 0 0,0 0-1 0 0,-1 1 0 0 0,0-1 1 0 0,0 1-1 0 0,0-1 0 0 0,-1 0 0 0 0,0 1 1 0 0,0-1-1 0 0,-1 1 0 0 0,0-1 1 0 0,0 1-1 0 0,-1-1 0 0 0,0 0 0 0 0,0 0 1 0 0,-1 0-1 0 0,-2 5 4 0 0,-35 47-1275 0 0,-20-35-3832 0 0,58-24 3844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5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139 544 956 0 0,'3'0'379'0'0,"68"-48"1480"0"0,-108 70-319 0 0,24-17-1342 0 0,1 1-1 0 0,-1 1 0 0 0,1 0 1 0 0,1 1-1 0 0,-1 0 1 0 0,1 1-1 0 0,1 0 0 0 0,0 1 1 0 0,0 0-1 0 0,1 0 1 0 0,0 1-1 0 0,1 1 0 0 0,0-1 1 0 0,1 1-1 0 0,0 0 1 0 0,1 1-1 0 0,-2 4-197 0 0,9-14 19 0 0,0 0-1 0 0,0 0 1 0 0,0 0-1 0 0,0 0 1 0 0,1-1-1 0 0,-1 1 1 0 0,1 0-1 0 0,0-1 1 0 0,-1 1-1 0 0,1 0 1 0 0,0-1-1 0 0,1 0 1 0 0,-1 0-1 0 0,0 0 1 0 0,1 0-1 0 0,-1 0 1 0 0,1 0-1 0 0,0 0 1 0 0,-1-1-1 0 0,1 1 1 0 0,0-1-1 0 0,0 0 1 0 0,0 0-1 0 0,2 0-18 0 0,11 4 27 0 0,1-2 0 0 0,0 0 0 0 0,0-1 0 0 0,0-1-1 0 0,0 0 1 0 0,0-1 0 0 0,0-1 0 0 0,0-1 0 0 0,-1 0 0 0 0,12-4-27 0 0,2 3-49 0 0,-1-1 1 0 0,1-2-1 0 0,-2-1 1 0 0,1-1-1 0 0,-1-1 1 0 0,0-2-1 0 0,0-1 1 0 0,-2-1-1 0 0,1-1 1 0 0,-2-1-1 0 0,0-1 1 0 0,-1-2-1 0 0,11-10 49 0 0,-33 26-7 0 0,1 0-1 0 0,-1-1 0 0 0,0 1 1 0 0,0-1-1 0 0,0 1 1 0 0,0-1-1 0 0,0 0 0 0 0,-1 1 1 0 0,1-1-1 0 0,-1 0 1 0 0,0 0-1 0 0,1 0 1 0 0,-2 0-1 0 0,1-1 0 0 0,0 1 1 0 0,0 0-1 0 0,-1 0 1 0 0,0 0-1 0 0,0-1 1 0 0,0 1-1 0 0,0 0 0 0 0,0 0 1 0 0,-1-1-1 0 0,1 1 1 0 0,-1 0-1 0 0,0 0 1 0 0,0 0-1 0 0,0 0 0 0 0,0 0 1 0 0,-1 0-1 0 0,1 0 1 0 0,-1 0-1 0 0,0 0 1 0 0,1 1-1 0 0,-1-1 0 0 0,-1 1 1 0 0,1-1-1 0 0,0 1 1 0 0,0 0-1 0 0,-1 0 0 0 0,0 0 8 0 0,-125-53-168 0 0,24 51-1848 0 0,103 4 1300 0 0,1 0-387 0 0,-3 0-110 0 0,-7 0-108 0 0</inkml:trace>
  <inkml:trace contextRef="#ctx0" brushRef="#br0" timeOffset="315.019">1080 349 1112 0 0,'-98'48'5152'0'0,"68"-33"-4757"0"0,2 1 1 0 0,0 1-1 0 0,1 2 0 0 0,1 1 0 0 0,1 1 0 0 0,0 1 0 0 0,-7 10-395 0 0,29-30 4 0 0,1 0 0 0 0,0-1-1 0 0,0 1 1 0 0,-1 0 0 0 0,1 1 0 0 0,1-1 0 0 0,-1 0-1 0 0,0 1 1 0 0,0-1 0 0 0,1 1 0 0 0,-1-1-1 0 0,1 1 1 0 0,0-1 0 0 0,0 1 0 0 0,0 0 0 0 0,0 0-1 0 0,0 0 1 0 0,1 0 0 0 0,-1 0 0 0 0,1 0-1 0 0,0-1 1 0 0,0 1 0 0 0,0 0 0 0 0,0 0-1 0 0,1 0 1 0 0,-1 0 0 0 0,1 0 0 0 0,-1 0 0 0 0,1 0-1 0 0,0 0 1 0 0,0-1 0 0 0,1 1 0 0 0,-1 0-1 0 0,0-1 1 0 0,1 1 0 0 0,-1-1 0 0 0,1 1 0 0 0,0-1-1 0 0,0 0 1 0 0,0 0 0 0 0,0 0 0 0 0,0 0-1 0 0,1 0 1 0 0,-1 0 0 0 0,1-1 0 0 0,-1 1 0 0 0,1-1-1 0 0,-1 0 1 0 0,1 1 0 0 0,0-1 0 0 0,0 0-1 0 0,0-1 1 0 0,0 1-4 0 0,19 3-761 0 0,0-1 0 0 0,0-1 0 0 0,0-1 0 0 0,1-1 0 0 0,-1-1 0 0 0,0-1 0 0 0,0-1 0 0 0,8-3 761 0 0,9-3-1262 0 0</inkml:trace>
  <inkml:trace contextRef="#ctx0" brushRef="#br0" timeOffset="566.322">1475 421 1360 0 0,'-6'-4'740'0'0,"0"2"-619"0"0,1-1-1 0 0,0 1 1 0 0,-1 1 0 0 0,1-1-1 0 0,-1 1 1 0 0,0 0-1 0 0,1 1 1 0 0,-1-1 0 0 0,0 1-1 0 0,0 0 1 0 0,1 1 0 0 0,-1-1-1 0 0,0 1 1 0 0,1 0-1 0 0,-1 0 1 0 0,1 1 0 0 0,-1 0-1 0 0,1 0 1 0 0,-1 0-1 0 0,1 1 1 0 0,0 0-121 0 0,-8 1 165 0 0,1 0 1 0 0,0 1-1 0 0,0 1 0 0 0,1 0 1 0 0,-1 1-1 0 0,2 0 0 0 0,-1 0 0 0 0,1 1 1 0 0,0 1-1 0 0,0 0 0 0 0,1 0 1 0 0,0 1-1 0 0,1 0 0 0 0,0 0 0 0 0,1 1 1 0 0,0 0-1 0 0,1 0 0 0 0,0 1 1 0 0,0 0-1 0 0,1 0 0 0 0,1 0 1 0 0,0 1-1 0 0,1-1 0 0 0,0 2-165 0 0,3-9 14 0 0,1 0 1 0 0,0 0-1 0 0,-1 0 0 0 0,2 0 0 0 0,-1 0 0 0 0,1 0 1 0 0,-1-1-1 0 0,1 1 0 0 0,1 0 0 0 0,-1-1 0 0 0,0 0 1 0 0,1 1-1 0 0,0-1 0 0 0,0 0 0 0 0,1 0 1 0 0,-1-1-1 0 0,1 1 0 0 0,-1-1 0 0 0,1 0 0 0 0,0 1 1 0 0,1-2-1 0 0,-1 1 0 0 0,0 0 0 0 0,1-1 1 0 0,0 0-1 0 0,-1 0 0 0 0,1 0 0 0 0,0-1 0 0 0,1 1-14 0 0,149 19-2599 0 0,-41-51-1505 0 0,-82 16 2635 0 0</inkml:trace>
  <inkml:trace contextRef="#ctx0" brushRef="#br0" timeOffset="1037.018">1714 370 928 0 0,'-9'5'3640'0'0,"-12"54"-2508"0"0,18-53-1071 0 0,1 1-1 0 0,-1-1 1 0 0,1 0 0 0 0,0 1-1 0 0,0 0 1 0 0,1-1 0 0 0,0 1 0 0 0,0 0-1 0 0,1 0 1 0 0,0 0 0 0 0,0 0 0 0 0,0-1-1 0 0,1 1 1 0 0,0 0 0 0 0,1 0-1 0 0,-1-1 1 0 0,1 1 0 0 0,0 0 0 0 0,1-1-1 0 0,0 0 1 0 0,0 0 0 0 0,0 0-1 0 0,1 0 1 0 0,-1 0 0 0 0,2-1 0 0 0,-1 1-1 0 0,0-1 1 0 0,1 0 0 0 0,0 0-1 0 0,0-1 1 0 0,1 0 0 0 0,-1 1 0 0 0,1-2-1 0 0,0 1 1 0 0,0-1 0 0 0,0 0 0 0 0,0 0-1 0 0,1-1 1 0 0,-1 1 0 0 0,1-2-1 0 0,0 1-60 0 0,5 0 32 0 0,1 0 0 0 0,0-1-1 0 0,0-1 1 0 0,0 0-1 0 0,-1-1 1 0 0,1 0-1 0 0,0-1 1 0 0,0 0-1 0 0,-1-1 1 0 0,0-1 0 0 0,1 0-1 0 0,-1 0 1 0 0,0-1-1 0 0,-1-1 1 0 0,0 0-1 0 0,1 0 1 0 0,-2-1 0 0 0,1-1-1 0 0,-1 0 1 0 0,0 0-1 0 0,-1-1 1 0 0,0 0-1 0 0,0-1 1 0 0,-1 0 0 0 0,-1 0-1 0 0,1-1 1 0 0,-2 0-1 0 0,1 0 1 0 0,-1 0-1 0 0,-1-1 1 0 0,0 0-1 0 0,-1 0 1 0 0,0 0 0 0 0,-1-1-1 0 0,-1 1 1 0 0,1-1-1 0 0,-2 0 1 0 0,0-1-32 0 0,-1 15 14 0 0,-1-1-1 0 0,1 1 1 0 0,0-1 0 0 0,-1 1 0 0 0,1 0-1 0 0,-1-1 1 0 0,1 1 0 0 0,-1-1-1 0 0,0 1 1 0 0,1-1 0 0 0,-1 1 0 0 0,1-1-1 0 0,-1 1 1 0 0,0-1 0 0 0,1 0 0 0 0,-1 1-1 0 0,0-1 1 0 0,0 0 0 0 0,1 0 0 0 0,-1 0-1 0 0,0 1 1 0 0,0-1 0 0 0,1 0-1 0 0,-1 0 1 0 0,0 0 0 0 0,0 0 0 0 0,1 0-1 0 0,-1 0 1 0 0,0-1 0 0 0,0 1 0 0 0,1 0-1 0 0,-1 0 1 0 0,0 0 0 0 0,0-1-1 0 0,1 1 1 0 0,-1 0 0 0 0,0-1 0 0 0,1 1-1 0 0,-1-1 1 0 0,1 1 0 0 0,-1 0 0 0 0,0-1-1 0 0,1 0 1 0 0,-1 1 0 0 0,1-1 0 0 0,-1 1-1 0 0,1-1-13 0 0,2 20-14 0 0,1 0 0 0 0,1 0-1 0 0,0 0 1 0 0,2-1 0 0 0,0 0 0 0 0,1 0-1 0 0,0 0 1 0 0,2-1 0 0 0,0 0 0 0 0,1 0-1 0 0,6 5 15 0 0,41 63-2459 0 0,-40-61 1028 0 0,-5 0-2040 0 0,-12-23 2223 0 0</inkml:trace>
  <inkml:trace contextRef="#ctx0" brushRef="#br0" timeOffset="1399.082">2325 271 1312 0 0,'17'12'326'0'0,"-1"0"0"0"0,0 1 0 0 0,-1 1 0 0 0,-1 0 0 0 0,0 1 0 0 0,-1 1 0 0 0,0 0 0 0 0,-2 1 0 0 0,1 0 0 0 0,-2 0 0 0 0,-1 2 0 0 0,0-1 0 0 0,-1 1 0 0 0,-1 0 0 0 0,-1 1 0 0 0,0-1 0 0 0,-2 1 0 0 0,0 0 0 0 0,-2 1 0 0 0,0-1 0 0 0,-1 6-326 0 0,-1-20 116 0 0,-1 0 1 0 0,0 0-1 0 0,-1 0 0 0 0,1 0 1 0 0,-1-1-1 0 0,0 1 0 0 0,-1 0 1 0 0,1-1-1 0 0,-1 1 1 0 0,0-1-1 0 0,-1 0 0 0 0,1 0 1 0 0,-1 0-1 0 0,0-1 0 0 0,0 1 1 0 0,0-1-1 0 0,-1 0 0 0 0,0 0 1 0 0,0 0-1 0 0,0-1 0 0 0,0 0 1 0 0,0 0-1 0 0,0 0 0 0 0,-1 0 1 0 0,0-1-1 0 0,1 0 0 0 0,-1 0 1 0 0,-2 0-117 0 0,5-3 41 0 0,0 1 1 0 0,-1 0-1 0 0,1-1 1 0 0,0 0-1 0 0,0 0 1 0 0,0 0-1 0 0,0 0 1 0 0,1 0-1 0 0,-1 0 1 0 0,0-1-1 0 0,0 0 1 0 0,1 1-1 0 0,-1-1 1 0 0,1 0-1 0 0,0 0 1 0 0,-1 0-1 0 0,1-1 1 0 0,0 1-1 0 0,0 0 1 0 0,0-1-1 0 0,1 0 1 0 0,-1 1-1 0 0,0-1 1 0 0,1 0-1 0 0,0 0 1 0 0,0 0-1 0 0,0 0 1 0 0,0 0-1 0 0,0 0 1 0 0,0 0-1 0 0,1-3-41 0 0,-11-95 124 0 0,13 73-280 0 0,2-1 0 0 0,1 1 0 0 0,1 0 0 0 0,2 0 0 0 0,1 0 0 0 0,0 1 0 0 0,3 1 0 0 0,7-14 156 0 0,23-61-1314 0 0,-41 91 669 0 0,-5 10-6461 0 0,3 4 5805 0 0</inkml:trace>
  <inkml:trace contextRef="#ctx0" brushRef="#br0" timeOffset="5042.114">2634 377 1280 0 0,'23'-6'1324'0'0,"-20"4"-1294"0"0,0-1 17 0 0,-1 0-1 0 0,1 1 0 0 0,0-1 0 0 0,0 1 1 0 0,1 0-1 0 0,-1 0 0 0 0,0 0 0 0 0,1 0 1 0 0,-1 0-1 0 0,1 1 0 0 0,0 0 0 0 0,-1 0 0 0 0,1 0 1 0 0,0 0-1 0 0,0 0 0 0 0,-1 1 0 0 0,1-1 1 0 0,0 1-1 0 0,0 0 0 0 0,0 1 0 0 0,0-1 1 0 0,0 1-1 0 0,-1-1 0 0 0,1 1 0 0 0,1 1-46 0 0,6 3 76 0 0,0 1 0 0 0,-1 0 0 0 0,0 0-1 0 0,0 2 1 0 0,-1-1 0 0 0,1 1 0 0 0,-2 0 0 0 0,1 1-1 0 0,-1 0 1 0 0,0 0 0 0 0,-1 1 0 0 0,0 0-1 0 0,-1 1 1 0 0,0-1 0 0 0,-1 1 0 0 0,0 0-1 0 0,0 0 1 0 0,-1 1 0 0 0,-1 0-76 0 0,31 235 3539 0 0,-43-220-2620 0 0,-1-38 611 0 0,14-13-1542 0 0,2-1 1 0 0,0 2-1 0 0,2-1 0 0 0,1 1 0 0 0,0 0 0 0 0,2 1 0 0 0,0 0 0 0 0,2 0 0 0 0,0 2 1 0 0,2-1-1 0 0,0 2 0 0 0,1 0 0 0 0,1 1 0 0 0,0 0 0 0 0,2 2 0 0 0,16-12 12 0 0,44-23-2541 0 0,-76 50 1692 0 0,-3 1-234 0 0,1 9-3031 0 0,-7-5 2641 0 0</inkml:trace>
  <inkml:trace contextRef="#ctx0" brushRef="#br0" timeOffset="5893.949">3218 590 1348 0 0,'115'-46'2063'0'0,"205"-93"557"0"0,-225 86-1523 0 0,-94 51-1026 0 0,-49-10 295 0 0,14 16-257 0 0,-1 2 1 0 0,2 0-1 0 0,-1 3 0 0 0,1 1 0 0 0,0 1 0 0 0,-4 4-109 0 0,33-14 11 0 0,-6 3 28 0 0,-6 0-1 0 0,1 1 0 0 0,0 0 0 0 0,1 2-1 0 0,0-1 1 0 0,0 2 0 0 0,0 0 0 0 0,1 0-1 0 0,0 1 1 0 0,0 1 0 0 0,1 0-1 0 0,-10 12-37 0 0,22-21 7 0 0,-1 0 0 0 0,1 1-1 0 0,0-1 1 0 0,-1 0 0 0 0,1 1-1 0 0,0-1 1 0 0,0 0 0 0 0,0 1-1 0 0,0-1 1 0 0,0 0 0 0 0,0 1-1 0 0,1-1 1 0 0,-1 0 0 0 0,0 1-1 0 0,1-1 1 0 0,-1 0 0 0 0,1 0-1 0 0,-1 1 1 0 0,1-1-1 0 0,-1 0 1 0 0,1 0 0 0 0,0 0-1 0 0,0 0 1 0 0,0 0 0 0 0,-1 0-1 0 0,1 0 1 0 0,0 0 0 0 0,0 0-1 0 0,1 0 1 0 0,-1 0 0 0 0,0-1-1 0 0,0 1 1 0 0,0 0 0 0 0,0-1-1 0 0,1 1 1 0 0,-1-1-1 0 0,0 1 1 0 0,0-1 0 0 0,1 0-1 0 0,-1 0 1 0 0,0 1 0 0 0,1-1-1 0 0,-1 0 1 0 0,0 0 0 0 0,1 0-1 0 0,-1 0 1 0 0,1-1-7 0 0,66 11 93 0 0,293-56 192 0 0,-3-16-488 0 0,-348 59 525 0 0,-24 2-202 0 0,-28 3-9 0 0,11 4-33 0 0,0 2 1 0 0,0 1 0 0 0,1 2 0 0 0,1 1 0 0 0,-1 1 0 0 0,2 1-1 0 0,0 2 1 0 0,-11 8-79 0 0,-7 39 180 0 0,48-60-182 0 0,0 0 1 0 0,0 0 0 0 0,0 0-1 0 0,1 0 1 0 0,-1-1 0 0 0,1 0-1 0 0,-1 1 1 0 0,1-1 0 0 0,0 0 0 0 0,0 0-1 0 0,0 0 1 0 0,0 0 0 0 0,0-1-1 0 0,0 0 1 0 0,1 1 0 0 0,-1-1-1 0 0,0 0 1 0 0,1 0 0 0 0,-1-1 0 0 0,1 1-1 0 0,-1-1 1 0 0,1 0 0 0 0,2 0 1 0 0,14 0-35 0 0,1-1 1 0 0,-1-1-1 0 0,1 0 1 0 0,-1-2-1 0 0,0 0 0 0 0,0-2 1 0 0,-1 0-1 0 0,1-1 1 0 0,-1-1-1 0 0,13-8 35 0 0,-29 15-8 0 0,15-5-53 0 0,-1 0 0 0 0,1-2 0 0 0,-2 1 0 0 0,1-2 0 0 0,-1 0 0 0 0,-1-1 0 0 0,0-1 0 0 0,0 0 0 0 0,-1-1-1 0 0,0-1 1 0 0,-1 0 0 0 0,-1-1 0 0 0,0 0 0 0 0,-1 0 0 0 0,0-2 0 0 0,-1 1 0 0 0,-1-1 0 0 0,0-1 0 0 0,-2 0 0 0 0,0 0 0 0 0,0 0 0 0 0,-2-1-1 0 0,3-13 62 0 0,-6 20 61 0 0,-1 0-1 0 0,0 0 1 0 0,0 0-1 0 0,-2 0 1 0 0,1 0-1 0 0,-1 0 1 0 0,-1-1-1 0 0,0 2 1 0 0,0-1-1 0 0,-1 0 1 0 0,0 0-1 0 0,-1 1 1 0 0,-1 0-1 0 0,1 0 1 0 0,-2 0-1 0 0,1 0 1 0 0,-1 1-1 0 0,-1 0 1 0 0,0 0-1 0 0,0 0 1 0 0,0 1-1 0 0,-1 0 1 0 0,0 1-1 0 0,-1 0 1 0 0,0 0-1 0 0,0 1 1 0 0,0 0-1 0 0,-1 0 1 0 0,0 1-1 0 0,-3 0-60 0 0,9 4 9 0 0,0 1-1 0 0,0 0 1 0 0,-1 0-1 0 0,1 0 1 0 0,0 0-1 0 0,0 1 0 0 0,0 0 1 0 0,-1 0-1 0 0,1 0 1 0 0,0 0-1 0 0,0 1 1 0 0,0-1-1 0 0,0 1 1 0 0,1 0-1 0 0,-1 0 1 0 0,0 1-1 0 0,1-1 0 0 0,0 1 1 0 0,-1 0-1 0 0,1 0 1 0 0,0 0-1 0 0,1 0 1 0 0,-1 0-1 0 0,0 1 1 0 0,1-1-1 0 0,0 1 1 0 0,0-1-1 0 0,0 1 0 0 0,0 0 1 0 0,0 0-1 0 0,1 0 1 0 0,0 0-1 0 0,0 0 1 0 0,0 0-1 0 0,0 1 1 0 0,1-1-1 0 0,-1 0 1 0 0,1 0-1 0 0,0 1 0 0 0,0-1 1 0 0,1 0-1 0 0,-1 0 1 0 0,1 1-1 0 0,0-1 1 0 0,0 0-1 0 0,1 0 1 0 0,1 4-9 0 0,64 177-1900 0 0,34-8-4027 0 0,-81-145 4650 0 0</inkml:trace>
  <inkml:trace contextRef="#ctx0" brushRef="#br0" timeOffset="1.12531E6">4717 521 1368 0 0,'-41'-14'3618'0'0,"24"-1"-2897"0"0,-18-14 3421 0 0,20 15-2552 0 0,29-1-1342 0 0,-21 12 393 0 0,7 3-615 0 0,27-11 214 0 0,-71 38-2353 0 0,-42-19-5326 0 0,60-26 6413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39:3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146 120 1516 0 0,'32'-69'2610'0'0,"-45"19"115"0"0,1 122-2133 0 0,20 189 116 0 0,-5-251-919 0 0,-1 0 0 0 0,0 0 0 0 0,-1 0 0 0 0,0 0 0 0 0,0 0 0 0 0,-1 0-1 0 0,-1 0 1 0 0,0 0 0 0 0,0 0 0 0 0,-1 0 0 0 0,0 0 0 0 0,0 0 0 0 0,-2 0-1 0 0,1-1 1 0 0,-1 1 0 0 0,-3 5 211 0 0,-6-3-1274 0 0,-4-7 3 0 0</inkml:trace>
  <inkml:trace contextRef="#ctx0" brushRef="#br0" timeOffset="432.252">0 294 2364 0 0,'21'-10'547'0'0,"0"0"1"0"0,0 2-1 0 0,1 0 0 0 0,1 1 0 0 0,-1 2 0 0 0,1 0 0 0 0,18-1-547 0 0,94-26 1018 0 0,122-86-379 0 0,-221 71 770 0 0,-36 47-1345 0 0,0 0 9 0 0,0 0-6 0 0,0 0-82 0 0,0 0 12 0 0,0 0-13 0 0,-22 3 135 0 0,14 16-225 0 0,1 0 0 0 0,1 0 0 0 0,1 1 0 0 0,0 0 0 0 0,2 0 0 0 0,0 0 0 0 0,1 0 0 0 0,1 0 0 0 0,1 0 0 0 0,1 1 0 0 0,1-1 0 0 0,0 0 0 0 0,2 0 0 0 0,1 3 106 0 0,-21 60-4795 0 0,5-64 3601 0 0</inkml:trace>
  <inkml:trace contextRef="#ctx0" brushRef="#br0" timeOffset="804.44">627 450 2188 0 0,'338'-126'3713'0'0,"-300"104"-2450"0"0,-38 22-1212 0 0,-30-13 388 0 0,19 9-373 0 0,0 1-1 0 0,-1 0 1 0 0,1 1 0 0 0,0 0-1 0 0,-1 0 1 0 0,1 1 0 0 0,-1 1-1 0 0,1 0 1 0 0,-1 1-1 0 0,1 0 1 0 0,-5 2-66 0 0,8-2 11 0 0,1 1 0 0 0,0 0 0 0 0,0 0 0 0 0,1 1 1 0 0,-1 0-1 0 0,1 0 0 0 0,-1 1 0 0 0,1 0 0 0 0,0 0 0 0 0,0 0 0 0 0,0 1 0 0 0,1 0 0 0 0,0 0 0 0 0,0 0 0 0 0,0 1 1 0 0,1-1-1 0 0,-1 1 0 0 0,1 0 0 0 0,-2 6-11 0 0,10-5-29 0 0,0-1 0 0 0,1 0 0 0 0,0 0 0 0 0,0 0-1 0 0,0-1 1 0 0,1 0 0 0 0,0 0 0 0 0,0 0 0 0 0,0 0 0 0 0,1-1 0 0 0,-1 0 0 0 0,1-1 0 0 0,0 1 0 0 0,0-1 0 0 0,0-1 0 0 0,1 1 0 0 0,-1-1 0 0 0,1-1 0 0 0,-1 1 0 0 0,1-1 0 0 0,-1 0 0 0 0,1-1-1 0 0,0 0 1 0 0,3 0 29 0 0,100-1-4541 0 0,-59-13 3357 0 0</inkml:trace>
  <inkml:trace contextRef="#ctx0" brushRef="#br0" timeOffset="1116.185">1149 392 1588 0 0,'72'61'1934'0'0,"-34"0"1583"0"0,-38-60-3074 0 0,0-1-70 0 0,-1-2-281 0 0,-1 0-1 0 0,1 0 0 0 0,0 0 0 0 0,0 0 1 0 0,-1 0-1 0 0,1-1 0 0 0,1 1 0 0 0,-1 0 1 0 0,0 0-1 0 0,0-1 0 0 0,1 1 0 0 0,0-1 1 0 0,-1 1-1 0 0,1 0 0 0 0,0-1 0 0 0,0 1 0 0 0,0-1 1 0 0,0 1-1 0 0,1 0 0 0 0,-1-1 0 0 0,1 1 1 0 0,0-1-1 0 0,-1 1 0 0 0,1 0 0 0 0,0 0 1 0 0,0 0-1 0 0,0-1 0 0 0,1 1 0 0 0,-1 0 1 0 0,0 0-1 0 0,1 0 0 0 0,-1 1 0 0 0,3-3-91 0 0,89-87-731 0 0,-11 57-3108 0 0,-56 29-10 0 0,-22 5 2658 0 0</inkml:trace>
  <inkml:trace contextRef="#ctx0" brushRef="#br0" timeOffset="1444.953">1458 402 1224 0 0,'18'4'189'0'0,"0"-1"-1"0"0,0-2 0 0 0,0 1 1 0 0,1-2-1 0 0,-1-1 1 0 0,1 0-1 0 0,-1-1 0 0 0,0-1 1 0 0,0-1-1 0 0,0 0 0 0 0,-1-1 1 0 0,1-1-1 0 0,14-8-188 0 0,23-3 585 0 0,33-27 407 0 0,-87 42-880 0 0,-1 2-94 0 0,-22-13-28 0 0,-101 7 847 0 0,91 9-590 0 0,-1 1-1 0 0,0 2 1 0 0,1 1 0 0 0,0 1-1 0 0,1 2 1 0 0,0 1-1 0 0,-1 3-246 0 0,30-14 13 0 0,1 0 0 0 0,-1 0-1 0 0,1 0 1 0 0,-1 0 0 0 0,1 0 0 0 0,-1 1-1 0 0,1-1 1 0 0,-1 1 0 0 0,1-1-1 0 0,0 1 1 0 0,-1-1 0 0 0,1 1 0 0 0,0 0-1 0 0,0 0 1 0 0,-1 0 0 0 0,1-1-1 0 0,0 1 1 0 0,0 0 0 0 0,0 0-1 0 0,0 1 1 0 0,0-1 0 0 0,0 0 0 0 0,0 0-1 0 0,1 0 1 0 0,-1 1 0 0 0,0-1-1 0 0,1 0 1 0 0,-1 1 0 0 0,0-1-1 0 0,1 0 1 0 0,0 1 0 0 0,-1-1 0 0 0,1 1-1 0 0,0-1 1 0 0,0 1 0 0 0,0-1-1 0 0,0 1 1 0 0,0-1 0 0 0,0 1-1 0 0,0-1 1 0 0,0 1 0 0 0,1-1 0 0 0,-1 0-1 0 0,1 1 1 0 0,-1-1 0 0 0,1 1-1 0 0,-1-1 1 0 0,1 0 0 0 0,0 1-1 0 0,0-1 1 0 0,0 0 0 0 0,-1 0 0 0 0,1 0-1 0 0,0 0 1 0 0,0 0 0 0 0,1 0-1 0 0,-1 0 1 0 0,0 0 0 0 0,0 0-1 0 0,0 0 1 0 0,1 0-13 0 0,9 5-80 0 0,1 0 1 0 0,0 0-1 0 0,0-1 0 0 0,1 0 1 0 0,0-1-1 0 0,0-1 0 0 0,0 0 1 0 0,0 0-1 0 0,0-2 0 0 0,0 1 1 0 0,5-2 79 0 0,6 3-420 0 0,153 4-4503 0 0,-128-7 3702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39:4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 88 1372 0 0,'5'-32'4463'0'0,"-22"43"-2102"0"0,-215 414 523 0 0,117-165-1471 0 0,128-311-1972 0 0,-3 0-1 0 0,-1 0 1 0 0,-3-1 0 0 0,-3 0-1 0 0,-1 0 1 0 0,-4-32 559 0 0,2 67-126 0 0,0 14 98 0 0,2-12 24 0 0,0 1 1 0 0,0 0 0 0 0,-1 0-1 0 0,-1-1 1 0 0,-1 1 0 0 0,0 0-1 0 0,-1 0 1 0 0,0 0-1 0 0,-1 0 1 0 0,-1 0 0 0 0,0 0-1 0 0,-1 1 1 0 0,0-1 0 0 0,-1 1-1 0 0,0 1 1 0 0,-1-1 0 0 0,-1 1-1 0 0,0 0 1 0 0,-1 1 0 0 0,0 0-1 0 0,0 0 1 0 0,-1 1-1 0 0,-1 0 1 0 0,-5-3 3 0 0,12 10 42 0 0,0 1 0 0 0,-1 1 0 0 0,1-1 0 0 0,0 1 0 0 0,-1 0 0 0 0,1 0 0 0 0,-1 0 0 0 0,1 0 0 0 0,-1 1 0 0 0,1 0 0 0 0,-1 0 0 0 0,0 0 0 0 0,1 0 0 0 0,-1 1 0 0 0,1 0 0 0 0,-1 0 0 0 0,1 0 0 0 0,-1 0 0 0 0,1 1 0 0 0,0 0 0 0 0,0 0 0 0 0,0 0 0 0 0,0 0 0 0 0,0 1 0 0 0,0-1 0 0 0,0 1 0 0 0,1 0 0 0 0,0 0 0 0 0,-1 0 0 0 0,1 1 0 0 0,0-1 0 0 0,0 1 0 0 0,1 0 0 0 0,-1 0 0 0 0,1 0 0 0 0,0 0 0 0 0,0 0 0 0 0,0 0 0 0 0,1 0 0 0 0,-1 1 0 0 0,1-1 0 0 0,0 4-42 0 0,0 1 32 0 0,1 0 0 0 0,1 0 0 0 0,0 1 0 0 0,0-1-1 0 0,0 0 1 0 0,1 0 0 0 0,1 0 0 0 0,0 0 0 0 0,0 0 0 0 0,0 0-1 0 0,1-1 1 0 0,1 0 0 0 0,-1 0 0 0 0,1 0 0 0 0,1 0 0 0 0,-1-1-1 0 0,1 0 1 0 0,0 0 0 0 0,1 0 0 0 0,0-1 0 0 0,0 0 0 0 0,0 0-1 0 0,1-1 1 0 0,0 0 0 0 0,0 0 0 0 0,0-1 0 0 0,8 3-32 0 0,22 11-77 0 0,1-1 0 0 0,1-3 0 0 0,0-1 1 0 0,1-2-1 0 0,24 4 77 0 0,37 4-578 0 0,174 49-5847 0 0,-252-56 5145 0 0,-8 5 189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39:46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44 956 0 0,'4'17'7952'0'0,"-28"62"-8099"0"0,21-69 827 0 0,-95 386 2238 0 0,97-392-2886 0 0,-1 1-1 0 0,0 0 1 0 0,1-1 0 0 0,0 1-1 0 0,0 0 1 0 0,0 0-1 0 0,0 0 1 0 0,1-1 0 0 0,0 1-1 0 0,0 0 1 0 0,1 0 0 0 0,-1 0-1 0 0,1 0 1 0 0,0 0-1 0 0,0-1 1 0 0,0 1 0 0 0,1 0-1 0 0,0-1 1 0 0,0 1 0 0 0,0-1-1 0 0,0 1 1 0 0,1-1-1 0 0,0 0 1 0 0,0 0 0 0 0,0 0-1 0 0,0-1 1 0 0,0 1-1 0 0,1-1 1 0 0,-1 0 0 0 0,1 0-1 0 0,0 0 1 0 0,0 0 0 0 0,1 0-1 0 0,-1-1 1 0 0,0 0-1 0 0,1 0 1 0 0,-1 0 0 0 0,1-1-1 0 0,0 1 1 0 0,0-1-32 0 0,44 4-72 0 0,0-1 0 0 0,0-3 0 0 0,0-2 0 0 0,0-2 0 0 0,28-7 72 0 0,1 3-757 0 0,-73 6 622 0 0,59-13-1956 0 0,-59-20-4744 0 0,-22 14 5717 0 0</inkml:trace>
  <inkml:trace contextRef="#ctx0" brushRef="#br0" timeOffset="250.438">38 462 2164 0 0,'74'-25'4054'0'0,"45"2"-2304"0"0,-30 8-853 0 0,10-4-529 0 0,11-3-1077 0 0,-38 4-2615 0 0,-62 12 916 0 0,-10 5 1124 0 0</inkml:trace>
  <inkml:trace contextRef="#ctx0" brushRef="#br0" timeOffset="515.947">64 95 984 0 0,'0'-12'5949'0'0,"72"-19"-4245"0"0,-9 15-1616 0 0,0 3-1 0 0,1 3 1 0 0,1 2-1 0 0,-1 4 1 0 0,61 3-88 0 0,-99 10-1512 0 0,-38-4-2422 0 0,-6-8 2673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35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493 256 1148 0 0,'-68'-76'2478'0'0,"64"75"-2443"0"0,-1 1-1 0 0,1 0 0 0 0,0-1 0 0 0,0 1 1 0 0,0 1-1 0 0,0-1 0 0 0,0 1 0 0 0,0 0 1 0 0,0 0-1 0 0,0 0 0 0 0,0 0 0 0 0,0 0 1 0 0,0 1-1 0 0,0 0 0 0 0,1 0 1 0 0,-1 0-1 0 0,1 0 0 0 0,-1 1 0 0 0,1-1 1 0 0,0 1-1 0 0,0 0 0 0 0,0 0 0 0 0,0 0 1 0 0,1 0-1 0 0,-1 0 0 0 0,1 1 0 0 0,0-1 1 0 0,0 1-1 0 0,0 0 0 0 0,0-1 0 0 0,1 2-34 0 0,-12 20 63 0 0,1 1-1 0 0,1 0 1 0 0,1 0-1 0 0,1 1 1 0 0,2 1-1 0 0,1 0 1 0 0,1 0-1 0 0,1 0 1 0 0,2 0-1 0 0,0 27-62 0 0,2-47 8 0 0,-2 206 425 0 0,94 259 305 0 0,-59-333-424 0 0,-31-132-358 0 0,0 0 0 0 0,-1 1 0 0 0,1-1-1 0 0,-2 0 1 0 0,1 1 0 0 0,-1-1 0 0 0,-1 0 0 0 0,0 1 0 0 0,0-1 0 0 0,0 1 0 0 0,-1-1-1 0 0,0 0 1 0 0,-1 0 0 0 0,0 0 0 0 0,-2 3 44 0 0,3-9-111 0 0,0 1-1 0 0,0-1 1 0 0,0 1-1 0 0,0-1 1 0 0,-1 0-1 0 0,1 0 1 0 0,-1 0 0 0 0,0-1-1 0 0,1 1 1 0 0,-1 0-1 0 0,0-1 1 0 0,0 0-1 0 0,0 0 1 0 0,0 0-1 0 0,0 0 1 0 0,-1 0 0 0 0,1-1-1 0 0,0 1 1 0 0,0-1-1 0 0,0 0 1 0 0,-1 0-1 0 0,1 0 1 0 0,0 0-1 0 0,0 0 1 0 0,0-1 0 0 0,-1 0-1 0 0,1 0 1 0 0,0 1-1 0 0,-2-2 112 0 0,-47-15-1176 0 0</inkml:trace>
  <inkml:trace contextRef="#ctx0" brushRef="#br0" timeOffset="592.501">0 901 944 0 0,'124'-49'1994'0'0,"-95"33"-1804"0"0,747-360 1218 0 0,-888 403-914 0 0,94-23-464 0 0,-1 0 1 0 0,1 2-1 0 0,1 0 0 0 0,-1 1 1 0 0,1 0-1 0 0,1 2 1 0 0,-1 0-1 0 0,1 1 1 0 0,1 0-1 0 0,0 1 0 0 0,0 1 1 0 0,1 1-1 0 0,1 0 1 0 0,0 0-1 0 0,1 2 0 0 0,0-1 1 0 0,1 1-1 0 0,1 1 1 0 0,0 0-1 0 0,2 1 0 0 0,-1-1 1 0 0,2 2-1 0 0,0-1 1 0 0,2 1-1 0 0,-1 0 1 0 0,0 11-31 0 0,5-23 6 0 0,-1 0 0 0 0,2 1 1 0 0,-1-1-1 0 0,1 0 1 0 0,0 0-1 0 0,0 0 0 0 0,1 0 1 0 0,0 1-1 0 0,0-1 1 0 0,0 0-1 0 0,1 0 1 0 0,0 0-1 0 0,0-1 0 0 0,0 1 1 0 0,1 0-1 0 0,0-1 1 0 0,0 1-1 0 0,0-1 1 0 0,1 0-1 0 0,-1 0 0 0 0,1-1 1 0 0,1 1-1 0 0,-1-1 1 0 0,1 1-1 0 0,-1-1 0 0 0,1-1 1 0 0,0 1-1 0 0,0-1 1 0 0,1 0-1 0 0,-1 0 1 0 0,1 0-1 0 0,0-1 0 0 0,0 0 1 0 0,-1 0-1 0 0,1 0 1 0 0,0-1-1 0 0,1 0 1 0 0,-1 0-1 0 0,0-1 0 0 0,0 0 1 0 0,0 0-1 0 0,0 0 1 0 0,1 0-1 0 0,-1-1 0 0 0,0 0 1 0 0,4-2-7 0 0,12-5-15 0 0,0-1 0 0 0,-1-1 0 0 0,0-1 0 0 0,-1-1 0 0 0,0 0 0 0 0,-1-2 0 0 0,0 0 0 0 0,-1-1 0 0 0,-1-1 0 0 0,0-1 0 0 0,-1 0 0 0 0,-1-2 0 0 0,-1 1 0 0 0,-1-2 0 0 0,0 1 0 0 0,-1-2 0 0 0,-1 0 0 0 0,-1 0 0 0 0,-2-1 0 0 0,0 0 0 0 0,5-20 15 0 0,-12 40 13 0 0,0-1-1 0 0,0 1 0 0 0,0-1 1 0 0,0 1-1 0 0,0-1 0 0 0,-1 1 1 0 0,1-1-1 0 0,-1 0 0 0 0,0 1 1 0 0,0-1-1 0 0,0 0 0 0 0,0 1 1 0 0,0-1-1 0 0,0 1 1 0 0,-1-1-1 0 0,1 0 0 0 0,-1 1 1 0 0,0-1-1 0 0,0 1 0 0 0,0-1 1 0 0,0 1-1 0 0,0 0 0 0 0,0-1 1 0 0,-1 1-1 0 0,1 0 0 0 0,-1 0 1 0 0,0 0-1 0 0,1 0 0 0 0,-1 0 1 0 0,0 0-1 0 0,0 0 1 0 0,-1 0-13 0 0,-1 5-4 0 0,2 1 1 0 0,-1 0 0 0 0,0 0 0 0 0,1 1 0 0 0,0-1 0 0 0,0 0 0 0 0,0 1-1 0 0,0-1 1 0 0,1 1 0 0 0,-1 0 0 0 0,1 0 0 0 0,1-1 0 0 0,-1 1-1 0 0,1 0 1 0 0,-1 0 0 0 0,1 0 0 0 0,1 0 0 0 0,-1 0 3 0 0,0 6 12 0 0,0 0 6 0 0,0 0-1 0 0,1 0 1 0 0,0 0 0 0 0,1-1 0 0 0,0 1-1 0 0,1 0 1 0 0,0-1 0 0 0,1 1 0 0 0,0-1-1 0 0,0 0 1 0 0,1-1 0 0 0,1 2-18 0 0,-3-4 8 0 0,75 101-621 0 0,-15-52-2785 0 0,-54-50 2196 0 0</inkml:trace>
  <inkml:trace contextRef="#ctx0" brushRef="#br0" timeOffset="1367.781">1123 481 1196 0 0,'19'17'299'0'0,"-1"2"-1"0"0,-1 0 1 0 0,-1 0 0 0 0,0 2-1 0 0,-2 0 1 0 0,0 1-1 0 0,-2 0 1 0 0,0 1 0 0 0,-2 0-1 0 0,0 1 1 0 0,-1 0-1 0 0,-2 1 1 0 0,-1-1 0 0 0,0 1-1 0 0,1 24-298 0 0,11 26 670 0 0,-19-61 31 0 0,-11-37-542 0 0,-11-177 73 0 0,24 188-225 0 0,1 0 1 0 0,1 0-1 0 0,0 0 1 0 0,0 1-1 0 0,1-1 0 0 0,1 1 1 0 0,0 0-1 0 0,0 1 1 0 0,1-1-1 0 0,1 1 1 0 0,0 0-1 0 0,0 0 1 0 0,0 1-1 0 0,2 0 1 0 0,-1 0-1 0 0,1 1 1 0 0,0 0-1 0 0,1 1 0 0 0,-1 0 1 0 0,1 0-1 0 0,5-1-7 0 0,27 20 8 0 0,-35-5 3 0 0,-1 1 1 0 0,-1 0-1 0 0,0 0 1 0 0,0 1-1 0 0,0-1 1 0 0,-1 1-1 0 0,0 0 1 0 0,-1 0-1 0 0,0 0 1 0 0,-1 1-1 0 0,0-1 1 0 0,0 1-1 0 0,-1 0 0 0 0,0-1 1 0 0,0 1-1 0 0,-1 0 1 0 0,-1-1-1 0 0,0 1 1 0 0,-1 5-12 0 0,2 1 40 0 0,-27 145-116 0 0,27-159 74 0 0,0-1 0 0 0,1 0 0 0 0,-1 1 0 0 0,0-1 0 0 0,0 0 0 0 0,-1 1 0 0 0,1-1 0 0 0,0 0 0 0 0,0 1 1 0 0,0-1-1 0 0,-1 0 0 0 0,1 0 0 0 0,-1 1 0 0 0,1-1 0 0 0,-1 0 0 0 0,0 0 0 0 0,1 0 0 0 0,-1 0 0 0 0,0 1 0 0 0,0-1 0 0 0,0 0 1 0 0,1 0-1 0 0,-1-1 0 0 0,0 1 0 0 0,-1 0 0 0 0,1 0 0 0 0,0 0 0 0 0,0-1 0 0 0,0 1 0 0 0,0 0 0 0 0,0-1 0 0 0,-1 1 1 0 0,1-1-1 0 0,0 0 0 0 0,-1 1 0 0 0,1-1 0 0 0,0 0 0 0 0,-1 0 0 0 0,1 0 0 0 0,0 0 0 0 0,-1 0 0 0 0,1 0 0 0 0,0 0 0 0 0,-1 0 1 0 0,1 0-1 0 0,0-1 0 0 0,0 1 0 0 0,-1 0 0 0 0,1-1 0 0 0,0 1 0 0 0,0-1 0 0 0,-1 0 0 0 0,1 1 0 0 0,-1-2 2 0 0,-36-66-111 0 0,35 56 93 0 0,0 0 0 0 0,1 0 0 0 0,0-1 1 0 0,1 1-1 0 0,0 0 0 0 0,1-1 0 0 0,1 1 0 0 0,0-1 0 0 0,0 1 0 0 0,1-1 1 0 0,1 1-1 0 0,0 0 0 0 0,1 0 0 0 0,0 0 0 0 0,0 1 0 0 0,2-1 0 0 0,-1 1 1 0 0,1 0-1 0 0,1 1 0 0 0,0 0 0 0 0,1 0 0 0 0,0 0 0 0 0,0 1 0 0 0,1 0 1 0 0,0 0-1 0 0,0 1 0 0 0,1 0 0 0 0,0 1 0 0 0,1 0 0 0 0,0 1 0 0 0,0 0 1 0 0,4-1 17 0 0,13 23-47 0 0,-22-8 41 0 0,0 0-1 0 0,-1 1 1 0 0,0-1 0 0 0,0 1-1 0 0,-1 0 1 0 0,0 1 0 0 0,-1-1-1 0 0,0 1 1 0 0,0 0 0 0 0,-1 0-1 0 0,0 0 1 0 0,-1 0 0 0 0,0 0-1 0 0,0 0 1 0 0,-2 0 0 0 0,0 8 6 0 0,4 27-80 0 0,30 190 312 0 0,-27-237-3 0 0,31-45-186 0 0,-3 0 1 0 0,-2-3 0 0 0,-1 0-1 0 0,-3-2 1 0 0,-3-1-1 0 0,-1-1 1 0 0,-3-2-1 0 0,3-20-43 0 0,-46 203 263 0 0,22-118-308 0 0,1 0 0 0 0,0 0 0 0 0,0 0 0 0 0,1 0 0 0 0,0 0 0 0 0,0 0 0 0 0,1-1 1 0 0,0 1-1 0 0,1-1 0 0 0,0 1 0 0 0,0-1 0 0 0,1-1 0 0 0,0 1 0 0 0,0 0 0 0 0,3 2 45 0 0,-1 2-2550 0 0,-6-11 1424 0 0,-3-5-21 0 0</inkml:trace>
  <inkml:trace contextRef="#ctx0" brushRef="#br0" timeOffset="1619.402">1829 100 2840 0 0,'-3'-11'728'0'0,"0"1"-192"0"0,3 1-180 0 0,1 3-224 0 0,2 1-20 0 0,1 5-224 0 0,0-1-248 0 0,1 1-132 0 0,3 1-632 0 0,8 5 16 0 0</inkml:trace>
  <inkml:trace contextRef="#ctx0" brushRef="#br0" timeOffset="2072.095">2218 953 1684 0 0,'6'-9'1430'0'0,"32"-53"-1214"0"0,-3-3 0 0 0,-2 0 1 0 0,-3-2-1 0 0,-3-1 1 0 0,-3-1-1 0 0,-4-2 1 0 0,-2 0-1 0 0,-3-1 0 0 0,-4 0 1 0 0,1-45-217 0 0,-3-14 1309 0 0,-32 117-848 0 0,14 28-458 0 0,1-1 1 0 0,1 1-1 0 0,0 0 0 0 0,1 1 0 0 0,0 0 1 0 0,2 0-1 0 0,-1 0 0 0 0,2 0 1 0 0,0 1-1 0 0,1 0 0 0 0,0 10-3 0 0,-2-4-6 0 0,-1 12 46 0 0,1 0-1 0 0,2 0 1 0 0,1 0 0 0 0,2 1-1 0 0,1-1 1 0 0,2 0 0 0 0,1 0-1 0 0,2-1 1 0 0,1 1 0 0 0,2-1 0 0 0,1-1-1 0 0,1 0 1 0 0,2 0 0 0 0,1-2-1 0 0,2 0 1 0 0,1 0 0 0 0,1-2-1 0 0,1 0 1 0 0,3 1-40 0 0,-17-21 3 0 0,1 0-1 0 0,-1-1 1 0 0,1 0 0 0 0,1 0 0 0 0,0 0-1 0 0,0-1 1 0 0,0 0 0 0 0,0 0-1 0 0,1-1 1 0 0,0 0 0 0 0,0-1 0 0 0,0 0-1 0 0,1 0 1 0 0,0-1 0 0 0,-1 0-1 0 0,1-1 1 0 0,0 0 0 0 0,0-1 0 0 0,0 0-1 0 0,1 0 1 0 0,-1-1 0 0 0,0 0-1 0 0,0-1 1 0 0,0 0 0 0 0,0-1 0 0 0,0 0-1 0 0,0-1 1 0 0,0 0 0 0 0,-1 0-1 0 0,1-1 1 0 0,-1 0 0 0 0,0-1 0 0 0,0 1-1 0 0,-1-2 1 0 0,1 0 0 0 0,-1 0-1 0 0,0 0 1 0 0,-1-1 0 0 0,1 0 0 0 0,-1 0-1 0 0,-1-1 1 0 0,4-4-3 0 0,-5 2 0 0 0,0-1-1 0 0,0 1 1 0 0,-1-1 0 0 0,0 1-1 0 0,-1-1 1 0 0,0 0-1 0 0,-1 0 1 0 0,0-1 0 0 0,-1 1-1 0 0,0 0 1 0 0,-1-1-1 0 0,0 1 1 0 0,0 0 0 0 0,-2-1-1 0 0,1 1 1 0 0,-1 0-1 0 0,-1 0 1 0 0,0 0 0 0 0,-2-3 0 0 0,-52-82 472 0 0,45 126-242 0 0,16-17-458 0 0,0 1-1 0 0,1-1 0 0 0,1 0 0 0 0,0-1 0 0 0,1 1 0 0 0,0-1 0 0 0,1-1 0 0 0,0 1 0 0 0,1-1 0 0 0,0-1 0 0 0,1 0 0 0 0,0 0 0 0 0,10 7 229 0 0,6-6-1438 0 0,-24-10 783 0 0</inkml:trace>
  <inkml:trace contextRef="#ctx0" brushRef="#br0" timeOffset="2335.517">2872 283 2164 0 0,'-1'-5'344'0'0,"-1"5"-384"0"0,5-3-292 0 0,0 3-652 0 0</inkml:trace>
  <inkml:trace contextRef="#ctx0" brushRef="#br0" timeOffset="2629.097">3504 511 1304 0 0,'1'-2'36'0'0,"-1"-1"-1"0"0,1 1 1 0 0,-1 0-1 0 0,0 0 0 0 0,0 0 1 0 0,0-1-1 0 0,0 1 1 0 0,0 0-1 0 0,0 0 1 0 0,-1 0-1 0 0,1 0 1 0 0,-1-1-1 0 0,1 1 1 0 0,-1 0-1 0 0,0 0 1 0 0,0 0-1 0 0,0 0 1 0 0,0 0-1 0 0,0 0 1 0 0,0 1-1 0 0,-1-1 1 0 0,1 0-1 0 0,0 1 1 0 0,-1-1-1 0 0,0 0 0 0 0,1 1 1 0 0,-1 0-1 0 0,0-1 1 0 0,0 1-1 0 0,0 0 1 0 0,0 0-1 0 0,0 0 1 0 0,0 0-1 0 0,0 0 1 0 0,0 1-1 0 0,0-1 1 0 0,-2 0-36 0 0,-82-17 515 0 0,71 19-432 0 0,0 2 0 0 0,0-1 0 0 0,0 2 0 0 0,0 0 0 0 0,1 1 0 0 0,0 0-1 0 0,0 1 1 0 0,0 1 0 0 0,0 0 0 0 0,1 1 0 0 0,1 0 0 0 0,-1 1 0 0 0,1 0-1 0 0,1 1 1 0 0,0 1 0 0 0,0 0 0 0 0,1 0 0 0 0,0 1 0 0 0,1 0 0 0 0,0 1 0 0 0,1-1-1 0 0,1 2 1 0 0,0-1 0 0 0,1 1 0 0 0,0 0 0 0 0,1 1 0 0 0,1-1 0 0 0,0 1 0 0 0,1 0-1 0 0,0 0 1 0 0,2 0 0 0 0,-1 0 0 0 0,2 0 0 0 0,0 5-83 0 0,0-16 41 0 0,1 0 0 0 0,-1 1 0 0 0,1-1 1 0 0,0 0-1 0 0,0 0 0 0 0,1 0 0 0 0,-1 0 0 0 0,1 0 1 0 0,0 0-1 0 0,0 0 0 0 0,0-1 0 0 0,0 1 0 0 0,0-1 1 0 0,1 1-1 0 0,0-1 0 0 0,0 0 0 0 0,0 0 0 0 0,0 0 1 0 0,0-1-1 0 0,0 1 0 0 0,1-1 0 0 0,0 1 0 0 0,-1-1 1 0 0,1 0-1 0 0,0-1 0 0 0,0 1 0 0 0,0 0 0 0 0,0-1 1 0 0,0 0-1 0 0,0 0 0 0 0,0-1 0 0 0,0 1 0 0 0,1-1 1 0 0,-1 0-1 0 0,0 0 0 0 0,0 0 0 0 0,1 0 0 0 0,-1-1 1 0 0,1 0-42 0 0,14-8 64 0 0,0-2 1 0 0,0 0-1 0 0,-1-1 1 0 0,-1-1 0 0 0,0 0-1 0 0,-1-1 1 0 0,0-1-1 0 0,-1-1 1 0 0,-1 0-1 0 0,-1-1 1 0 0,0-1-1 0 0,-1 0 1 0 0,-1 0 0 0 0,0-1-1 0 0,-2 0 1 0 0,0-1-1 0 0,-1 0 1 0 0,0-4-65 0 0,-32 45 198 0 0,21-14-220 0 0,1-1 0 0 0,0 0 0 0 0,0 1 0 0 0,1-1 0 0 0,0 1 0 0 0,0-1 0 0 0,0 1 0 0 0,1 0 0 0 0,0-1 0 0 0,0 1 0 0 0,1-1 0 0 0,0 1 0 0 0,0 0 0 0 0,1-1 0 0 0,-1 0 0 0 0,1 1 0 0 0,1-1 0 0 0,-1 0 0 0 0,1 0 0 0 0,0 0 0 0 0,1 0 22 0 0,58 65-3260 0 0,-39-61 791 0 0,-21-10 1067 0 0</inkml:trace>
  <inkml:trace contextRef="#ctx0" brushRef="#br0" timeOffset="2924.357">3559 455 1096 0 0,'8'0'269'0'0,"-1"0"-1"0"0,1 1 1 0 0,0 0-1 0 0,0 0 1 0 0,-1 1 0 0 0,1 0-1 0 0,-1 0 1 0 0,1 1-1 0 0,-1-1 1 0 0,0 2 0 0 0,0-1-1 0 0,0 1 1 0 0,0 0-1 0 0,4 4-268 0 0,2 1 146 0 0,-1 0-1 0 0,1 0 0 0 0,-2 1 1 0 0,1 1-1 0 0,-1 0 0 0 0,-1 1 1 0 0,0 0-1 0 0,-1 0 0 0 0,0 1 1 0 0,-1 0-1 0 0,0 1 0 0 0,-1 0 0 0 0,-1 0 1 0 0,0 1-1 0 0,-1-1 0 0 0,0 1 1 0 0,-1 0-1 0 0,0 6-145 0 0,-4-19 154 0 0,-3 1 13 0 0,2-2-152 0 0,-1 0 0 0 0,1-1 0 0 0,-1 1 0 0 0,1 0 0 0 0,-1 0 0 0 0,0-1 0 0 0,1 1 0 0 0,-1-1 0 0 0,0 0 0 0 0,1 1 0 0 0,-1-1 0 0 0,0 0 0 0 0,0 0 0 0 0,1 0 0 0 0,-1 0 0 0 0,0-1 0 0 0,0 1 0 0 0,1 0 0 0 0,-1-1 0 0 0,0 1-1 0 0,1-1 1 0 0,-1 1 0 0 0,0-1 0 0 0,1 0 0 0 0,-1 0 0 0 0,1 0 0 0 0,-1 0 0 0 0,1 0 0 0 0,0 0 0 0 0,-1 0 0 0 0,1 0 0 0 0,0 0 0 0 0,0-1 0 0 0,0 1 0 0 0,-1-1 0 0 0,2 1 0 0 0,-1-1 0 0 0,0 1 0 0 0,0-1 0 0 0,0 1 0 0 0,1-1 0 0 0,-1 0-15 0 0,-37-79 137 0 0,34 64-163 0 0,1 1 0 0 0,1 0 0 0 0,0-1 0 0 0,1 0-1 0 0,1 1 1 0 0,0-1 0 0 0,2 0 0 0 0,0 1 0 0 0,0-1-1 0 0,2 1 1 0 0,0 0 0 0 0,1 0 0 0 0,0 0 0 0 0,1 0-1 0 0,1 1 1 0 0,1 0 0 0 0,0 1 0 0 0,1-1 0 0 0,0 2-1 0 0,1-1 1 0 0,9-8 26 0 0,-7 9-443 0 0,1 0 0 0 0,0 0 0 0 0,1 1-1 0 0,1 1 1 0 0,0 0 0 0 0,0 1 0 0 0,1 1 0 0 0,0 0-1 0 0,1 1 1 0 0,0 1 0 0 0,0 1 0 0 0,11-3 443 0 0,10 0-1223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39:4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24 154 1848 0 0,'2'-40'7948'0'0,"3"58"-5112"0"0,42 319-1751 0 0,-35-243-3807 0 0,-21-95-2047 0 0,-11-14 2523 0 0,8 0 984 0 0,2 0 4 0 0</inkml:trace>
  <inkml:trace contextRef="#ctx0" brushRef="#br0" timeOffset="590.1">63 143 1192 0 0,'-1'-8'3533'0'0,"12"-26"-642"0"0,116-53-1962 0 0,-123 85-919 0 0,0 0 1 0 0,0 0-1 0 0,0 1 0 0 0,1-1 0 0 0,-1 1 1 0 0,1 0-1 0 0,-1 0 0 0 0,1 0 1 0 0,-1 1-1 0 0,1-1 0 0 0,0 1 0 0 0,-1 0 1 0 0,1 1-1 0 0,0-1 0 0 0,-1 1 1 0 0,1 0-1 0 0,-1 0 0 0 0,1 0 0 0 0,-1 1 1 0 0,0-1-1 0 0,1 1 0 0 0,-1 0 1 0 0,0 1-1 0 0,0-1 0 0 0,0 1 0 0 0,-1-1 1 0 0,1 1-1 0 0,-1 0 0 0 0,1 1 1 0 0,-1-1-1 0 0,0 0 0 0 0,1 3-10 0 0,-1 1 8 0 0,0 1 0 0 0,0-1 1 0 0,-1 1-1 0 0,0 0 0 0 0,0 0 0 0 0,-1 1 0 0 0,0-1 0 0 0,0 0 1 0 0,-1 0-1 0 0,0 0 0 0 0,-1 1 0 0 0,0-1 0 0 0,0 0 0 0 0,-1 0 0 0 0,1 0 1 0 0,-2 0-1 0 0,1 0 0 0 0,-1-1 0 0 0,-1 1 0 0 0,1-1 0 0 0,-1 1 0 0 0,-3 3-8 0 0,-89 153 776 0 0,96-163-697 0 0,0-1-13 0 0,44 8-51 0 0,-25-8 29 0 0,-2-2-47 0 0,1 1 0 0 0,-1 1 0 0 0,1 1 0 0 0,-1 0-1 0 0,0 1 1 0 0,1 1 0 0 0,-1 0 0 0 0,0 1 0 0 0,-1 1 0 0 0,1 1 0 0 0,-1 1 0 0 0,0 0 0 0 0,0 1 0 0 0,-1 0-1 0 0,0 1 1 0 0,-1 1 0 0 0,11 9 3 0 0,-23-15-3 0 0,1-1-1 0 0,-1 1 1 0 0,1 0 0 0 0,-1-1-1 0 0,0 1 1 0 0,-1 0-1 0 0,1 1 1 0 0,-1-1 0 0 0,1 0-1 0 0,-1 0 1 0 0,-1 1-1 0 0,1-1 1 0 0,0 0 0 0 0,-1 1-1 0 0,0-1 1 0 0,0 1-1 0 0,0-1 1 0 0,-1 0 0 0 0,0 1-1 0 0,0-1 1 0 0,0 0-1 0 0,0 1 1 0 0,0-1 0 0 0,-1 0-1 0 0,0 0 1 0 0,0 0-1 0 0,0 0 1 0 0,0 0 0 0 0,-1-1-1 0 0,1 1 1 0 0,-1-1-1 0 0,0 0 1 0 0,0 1 0 0 0,0-1-1 0 0,-1 0 1 0 0,0 0 3 0 0,-139 87-71 0 0,115-80-48 0 0,-1-2 0 0 0,0 0 0 0 0,-1-2 0 0 0,1-1 0 0 0,-1-1 0 0 0,-1-2-1 0 0,-24-1 120 0 0,46-1-311 0 0,0 0 0 0 0,1-1 0 0 0,-1 0-1 0 0,0-1 1 0 0,1 1 0 0 0,-1-2-1 0 0,1 1 1 0 0,0-1 0 0 0,0 0-1 0 0,0-1 1 0 0,0 0 0 0 0,0 0-1 0 0,1-1 1 0 0,0 0 0 0 0,0 0-1 0 0,0-1 1 0 0,1 0 0 0 0,-1 0-1 0 0,1 0 1 0 0,-1-3 311 0 0,-5-13-1075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39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0 1944 0 0,'-63'72'5213'0'0,"-44"75"-3403"0"0,7-10-985 0 0,-146 176-1229 0 0,176-278-5583 0 0,69-35 4782 0 0</inkml:trace>
  <inkml:trace contextRef="#ctx0" brushRef="#br0" timeOffset="340.431">492 113 3024 0 0,'7'-13'1064'0'0,"-7"12"-959"0"0,0 0-1 0 0,0 0 1 0 0,0-1 0 0 0,0 1 0 0 0,0 0 0 0 0,0 0 0 0 0,0 0 0 0 0,0 0 0 0 0,0 0 0 0 0,0-1 0 0 0,1 1-1 0 0,-1 0 1 0 0,1 0 0 0 0,-1 0 0 0 0,0 0 0 0 0,1 0 0 0 0,0 0 0 0 0,-1 0 0 0 0,1 0 0 0 0,0 0 0 0 0,-1 1 0 0 0,1-1-1 0 0,0 0 1 0 0,0 0 0 0 0,0 0 0 0 0,0 1 0 0 0,0-1 0 0 0,0 1 0 0 0,0-1 0 0 0,0 0 0 0 0,0 1 0 0 0,0 0-1 0 0,0-1 1 0 0,0 1 0 0 0,0 0 0 0 0,0-1 0 0 0,0 1 0 0 0,0 0 0 0 0,0 0 0 0 0,1 0 0 0 0,-1 0 0 0 0,0 0-1 0 0,0 0 1 0 0,0 0 0 0 0,0 1 0 0 0,0-1 0 0 0,0 0 0 0 0,0 0 0 0 0,1 1 0 0 0,-1-1 0 0 0,0 1 0 0 0,0-1 0 0 0,0 1-1 0 0,0 0 1 0 0,-1-1 0 0 0,2 1-105 0 0,166 263 2130 0 0,4-57-1318 0 0,-123-117-2381 0 0,-54-85 763 0 0,-108 23-6336 0 0,88-28 5871 0 0</inkml:trace>
  <inkml:trace contextRef="#ctx0" brushRef="#br0" timeOffset="604.138">345 531 1960 0 0,'36'-12'5643'0'0,"37"-4"-4478"0"0,-16 4-514 0 0,133-16-1611 0 0,-61 24-4321 0 0,-99 4 3963 0 0</inkml:trace>
  <inkml:trace contextRef="#ctx0" brushRef="#br0" timeOffset="899.053">1366 593 1004 0 0,'41'63'5743'0'0,"-40"-59"-5685"0"0,0 0-1 0 0,0 1 1 0 0,0-1-1 0 0,-1 0 1 0 0,1 1 0 0 0,-1-1-1 0 0,0 1 1 0 0,0-1-1 0 0,-1 0 1 0 0,1 1 0 0 0,-1-1-1 0 0,0 0 1 0 0,0 1-1 0 0,-1-1 1 0 0,1 0 0 0 0,-1 0-1 0 0,0 0 1 0 0,0 0-1 0 0,0 0 1 0 0,0 0 0 0 0,-1-1-1 0 0,0 1 1 0 0,0-1-1 0 0,-1 2-57 0 0,-4 0-275 0 0,0-1-1 0 0,0 0 0 0 0,0 0 0 0 0,-1-1 1 0 0,1 0-1 0 0,-1 0 0 0 0,0-1 0 0 0,0 0 1 0 0,1-1-1 0 0,-1 0 0 0 0,-1 0 0 0 0,1-1 1 0 0,0 0-1 0 0,0-1 0 0 0,0 0 0 0 0,0 0 1 0 0,1-1-1 0 0,-1 0 0 0 0,0-1 0 0 0,0 0 276 0 0,-26-6-1210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39:4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294 531 1228 0 0,'0'0'519'0'0,"0"0"-58"0"0,0 0-57 0 0,0 0-48 0 0,0 0-31 0 0,0 0 22 0 0,0 0-13 0 0,0 0-37 0 0,0 0-38 0 0,0 0-44 0 0,0 0-7 0 0,0 0-38 0 0,0 0 37 0 0,0 0-56 0 0,0 0 14 0 0,0 0-21 0 0,0 0 50 0 0,15-16 141 0 0,-1 13-195 0 0,150-57 848 0 0,-163 60-981 0 0,-1 0 0 0 0,1-1-1 0 0,0 1 1 0 0,0 0-1 0 0,-1-1 1 0 0,1 1-1 0 0,0-1 1 0 0,0 1 0 0 0,-1-1-1 0 0,1 1 1 0 0,-1-1-1 0 0,1 1 1 0 0,0-1 0 0 0,-1 0-1 0 0,1 1 1 0 0,-1-1-1 0 0,0 0 1 0 0,1 0-1 0 0,-1 1 1 0 0,1-1 0 0 0,-1 0-1 0 0,0 0 1 0 0,0 0-1 0 0,1 1 1 0 0,-1-1 0 0 0,0 0-1 0 0,0 0 1 0 0,0 0-1 0 0,0 0 1 0 0,0 0 0 0 0,0 1-1 0 0,0-1 1 0 0,0 0-1 0 0,-1 0 1 0 0,1 0-1 0 0,0 0 1 0 0,0 1 0 0 0,-1-1-1 0 0,1 0 1 0 0,0 0-1 0 0,-1 1 1 0 0,1-1 0 0 0,-1 0-1 0 0,1 0 1 0 0,-1 1-1 0 0,1-1 1 0 0,-1 1-1 0 0,1-1 1 0 0,-1 0 0 0 0,0 1-1 0 0,0-1 1 0 0,1 1-1 0 0,-1 0 1 0 0,0-1 0 0 0,1 1-1 0 0,-1-1 1 0 0,0 1-1 0 0,0 0 1 0 0,0 0 0 0 0,0-1-1 0 0,1 1 1 0 0,-1 0-1 0 0,0 0 1 0 0,0 0-1 0 0,0 0 1 0 0,0 0-7 0 0,-59-9-30 0 0,37 8 50 0 0,0 0 0 0 0,0 2 0 0 0,0 0 0 0 0,0 2 0 0 0,1 0 0 0 0,-1 2 0 0 0,1 0 0 0 0,0 1 0 0 0,0 2 0 0 0,0 0 0 0 0,1 1 0 0 0,1 2 0 0 0,-1 0 0 0 0,2 1 0 0 0,0 0 0 0 0,-7 7-20 0 0,-20 67 253 0 0,48-80-240 0 0,-1-1 0 0 0,1 0 1 0 0,0 1-1 0 0,0-1 0 0 0,1 0 1 0 0,0-1-1 0 0,0 1 0 0 0,0 0 1 0 0,0-1-1 0 0,1 1 0 0 0,-1-1 0 0 0,1 0 1 0 0,0 0-1 0 0,1-1 0 0 0,-1 1 1 0 0,1-1-1 0 0,-1 0 0 0 0,1 0 1 0 0,0 0-1 0 0,0-1 0 0 0,0 0 1 0 0,0 0-1 0 0,1 0 0 0 0,2 0-13 0 0,13 4-99 0 0,0 0-1 0 0,0-2 0 0 0,0-1 1 0 0,1 0-1 0 0,-1-2 1 0 0,1 0-1 0 0,0-1 0 0 0,-1-2 1 0 0,1 0-1 0 0,6-2 100 0 0,131-36-4576 0 0,-128 29 3368 0 0</inkml:trace>
  <inkml:trace contextRef="#ctx0" brushRef="#br0" timeOffset="324.141">614 480 860 0 0,'53'-4'3598'0'0,"17"65"-2915"0"0,-66-57-526 0 0,133 188 2379 0 0,-133-193-2446 0 0,0 0 1 0 0,0 0-1 0 0,0-1 0 0 0,-1 0 1 0 0,1 1-1 0 0,0-1 0 0 0,-1-1 1 0 0,1 1-1 0 0,-1 0 0 0 0,0-1 1 0 0,0 0-1 0 0,0 1 0 0 0,0-1 1 0 0,-1-1-1 0 0,1 1 0 0 0,-1 0 1 0 0,1-1-1 0 0,-1 1 0 0 0,0-1 1 0 0,-1 1-1 0 0,1-1 0 0 0,0 0 1 0 0,-1 0-1 0 0,0 0 0 0 0,0 0 1 0 0,0 0-1 0 0,-1-2-90 0 0,79-196-427 0 0,-79 202 426 0 0,11-25-1299 0 0,-2 12-3540 0 0,-8 11 3707 0 0</inkml:trace>
  <inkml:trace contextRef="#ctx0" brushRef="#br0" timeOffset="699.343">1187 591 1932 0 0,'16'2'242'0'0,"0"-1"0"0"0,0 0 0 0 0,0-1 0 0 0,0-1 0 0 0,0-1 0 0 0,0 0 0 0 0,0-1 0 0 0,0 0 0 0 0,-1-1 0 0 0,1-1 0 0 0,-1-1 0 0 0,0 0-1 0 0,-1-1 1 0 0,0 0 0 0 0,0-1 0 0 0,0-1 0 0 0,9-8-242 0 0,-21 16 5 0 0,0 0 0 0 0,-1 0 0 0 0,1 0 0 0 0,-1 0 0 0 0,1-1 0 0 0,-1 1-1 0 0,0 0 1 0 0,0-1 0 0 0,1 1 0 0 0,-1-1 0 0 0,0 1 0 0 0,0-1 0 0 0,0 1 0 0 0,0-1-1 0 0,-1 0 1 0 0,1 1 0 0 0,0-1 0 0 0,-1 0 0 0 0,1 0 0 0 0,-1 1 0 0 0,0-1 0 0 0,1 0 0 0 0,-1 0-1 0 0,0 0 1 0 0,0 0 0 0 0,0 0 0 0 0,0 1 0 0 0,-1-1 0 0 0,1 0 0 0 0,0 0 0 0 0,-1 0-1 0 0,0 1 1 0 0,1-1 0 0 0,-1 0 0 0 0,0 0 0 0 0,0 1 0 0 0,1-1 0 0 0,-2 1 0 0 0,1-1 0 0 0,0 1-1 0 0,0-1 1 0 0,0 1 0 0 0,-1 0 0 0 0,1-1 0 0 0,0 1 0 0 0,-1 0 0 0 0,1 0 0 0 0,-1 0-1 0 0,0 0 1 0 0,1 0 0 0 0,-1 0 0 0 0,0 1 0 0 0,1-1 0 0 0,-1 1 0 0 0,0-1 0 0 0,-1 0-5 0 0,-101-21 115 0 0,89 21-61 0 0,1 1 0 0 0,0 1 0 0 0,0 0-1 0 0,0 0 1 0 0,0 1 0 0 0,0 1 0 0 0,0 1 0 0 0,0 0 0 0 0,1 0 0 0 0,0 1-1 0 0,0 1 1 0 0,0 0 0 0 0,1 1 0 0 0,0 1 0 0 0,0 0 0 0 0,0 0 0 0 0,1 1-1 0 0,1 0 1 0 0,0 1 0 0 0,0 1 0 0 0,0-1 0 0 0,2 1 0 0 0,-7 9-54 0 0,16-15 22 0 0,-1-1 0 0 0,0 0 0 0 0,1 0 0 0 0,0 0 0 0 0,0 0 0 0 0,0 1 1 0 0,0-1-1 0 0,1 0 0 0 0,0-1 0 0 0,-1 1 0 0 0,1 0 0 0 0,1 0 0 0 0,-1-1 0 0 0,1 1 0 0 0,-1-1 1 0 0,1 0-1 0 0,0 0 0 0 0,0 0 0 0 0,0 0 0 0 0,0-1 0 0 0,1 1 0 0 0,-1-1 0 0 0,1 1 0 0 0,0-1 1 0 0,0-1-1 0 0,-1 1 0 0 0,1 0 0 0 0,0-1 0 0 0,0 0 0 0 0,1 0 0 0 0,-1 0 0 0 0,0 0 1 0 0,0-1-1 0 0,0 1 0 0 0,3-1-22 0 0,19 3-568 0 0,-1 0 0 0 0,1-1 0 0 0,-1-2 0 0 0,1-1 0 0 0,-1 0 0 0 0,0-2 0 0 0,0-1 1 0 0,0-1-1 0 0,14-5 568 0 0,-5 2-1204 0 0</inkml:trace>
  <inkml:trace contextRef="#ctx0" brushRef="#br0" timeOffset="1086.571">1623 562 1860 0 0,'4'-1'2834'0'0,"13"34"-1825"0"0,-8 15 419 0 0,-9-47-1178 0 0,7 10 716 0 0,-5-16-948 0 0,0 0 0 0 0,0 0 0 0 0,1 0 0 0 0,-1 1 0 0 0,1-1 0 0 0,1 1 0 0 0,-1-1 1 0 0,0 1-1 0 0,1 0 0 0 0,0 1 0 0 0,0-1 0 0 0,0 1 0 0 0,0 0 0 0 0,1 0 0 0 0,-1 0 0 0 0,1 0 0 0 0,0 1 1 0 0,0 0-1 0 0,0 0 0 0 0,0 0 0 0 0,1 0-18 0 0,71 72 36 0 0,-62-53-30 0 0,-14-14-64 0 0,0 0 1 0 0,1-1-1 0 0,0 1 1 0 0,-1-1-1 0 0,1 0 1 0 0,0 0-1 0 0,0 1 0 0 0,0-1 1 0 0,0 0-1 0 0,0 0 1 0 0,1-1-1 0 0,-1 1 0 0 0,1 0 1 0 0,-1-1-1 0 0,1 0 1 0 0,-1 1-1 0 0,1-1 0 0 0,0 0 1 0 0,0 0-1 0 0,-1-1 1 0 0,1 1-1 0 0,0-1 0 0 0,0 1 1 0 0,0-1-1 0 0,0 0 1 0 0,0 0-1 0 0,0 0 0 0 0,0 0 1 0 0,0-1-1 0 0,2 0 58 0 0,159-107-2695 0 0,-138 80 2381 0 0</inkml:trace>
  <inkml:trace contextRef="#ctx0" brushRef="#br0" timeOffset="1347.753">2163 480 3964 0 0,'18'-36'530'0'0,"-3"0"-1"0"0,-1-1 0 0 0,-1 0 0 0 0,-3-1 0 0 0,0-1 0 0 0,-3 1 0 0 0,-1-2 1 0 0,-2 1-1 0 0,-1-27-529 0 0,-53-8 2389 0 0,28 132-1546 0 0,21-34-756 0 0,1-1 0 0 0,2 1 1 0 0,0 0-1 0 0,1-1 0 0 0,1 1 0 0 0,1-1 0 0 0,1 0 0 0 0,2-1 1 0 0,0 1-1 0 0,1-2 0 0 0,1 1 0 0 0,9 13-87 0 0,-5-7-438 0 0,-1 1-1 0 0,-1 1 1 0 0,-1 0 0 0 0,-2 0-1 0 0,-1 0 1 0 0,1 19 438 0 0,-9-47-152 0 0,0 0 0 0 0,0 0 0 0 0,0 0 0 0 0,0 0 0 0 0,0 0 0 0 0,-1 0-1 0 0,1 0 1 0 0,0 0 0 0 0,-1 0 0 0 0,0 0 0 0 0,0 0 0 0 0,1 0 0 0 0,-1-1 0 0 0,0 1 0 0 0,-1 0 0 0 0,1 0 0 0 0,0-1 0 0 0,0 1 0 0 0,-1-1 0 0 0,1 1 0 0 0,-1-1-1 0 0,1 1 1 0 0,-1-1 0 0 0,1 0 0 0 0,-1 0 0 0 0,0 0 0 0 0,0 0 0 0 0,0 0 0 0 0,0 0 0 0 0,0 0 0 0 0,1-1 0 0 0,-1 1 0 0 0,0-1 0 0 0,0 1 0 0 0,-1-1 0 0 0,1 0-1 0 0,0 0 1 0 0,0 0 0 0 0,0 0 0 0 0,0 0 0 0 0,0 0 0 0 0,0-1 0 0 0,0 1 0 0 0,0-1 0 0 0,0 1 0 0 0,0-1 0 0 0,0 0 0 0 0,0 0 0 0 0,1 0 0 0 0,-2 0 152 0 0,-28-17-1304 0 0</inkml:trace>
  <inkml:trace contextRef="#ctx0" brushRef="#br0" timeOffset="1627.992">1999 394 1588 0 0,'16'-16'6874'0'0,"33"7"-6132"0"0,-35 8-274 0 0,211-10-4708 0 0,-183 11 2437 0 0,-14 0 666 0 0</inkml:trace>
  <inkml:trace contextRef="#ctx0" brushRef="#br0" timeOffset="1812.709">2552 352 1412 0 0,'-152'47'4541'0'0,"153"-46"-4513"0"0,0-1-1 0 0,0 0 1 0 0,-1 1 0 0 0,1-1-1 0 0,0 1 1 0 0,0 0-1 0 0,0-1 1 0 0,0 1 0 0 0,-1-1-1 0 0,1 1 1 0 0,0 0 0 0 0,0 0-1 0 0,-1 0 1 0 0,1-1-1 0 0,-1 1 1 0 0,1 0 0 0 0,-1 0-1 0 0,1 0 1 0 0,-1 0-1 0 0,1 0 1 0 0,-1 0 0 0 0,0 0-1 0 0,0 0 1 0 0,1 0 0 0 0,-1 0-1 0 0,0 0 1 0 0,0 0-1 0 0,0 0 1 0 0,0 0 0 0 0,0 0-1 0 0,0 0 1 0 0,0 0-1 0 0,-1 0 1 0 0,1 0 0 0 0,0 0-1 0 0,-1 0 1 0 0,1 0-1 0 0,0 0 1 0 0,-1 0 0 0 0,1 0-1 0 0,-1 0 1 0 0,1-1 0 0 0,-1 1-1 0 0,0 0 1 0 0,1 0-1 0 0,-1 0 1 0 0,0-1 0 0 0,0 1-1 0 0,1 0 1 0 0,-1-1-1 0 0,0 1 1 0 0,0-1 0 0 0,0 1-1 0 0,0-1 1 0 0,0 1-1 0 0,0-1 1 0 0,0 0 0 0 0,0 1-1 0 0,0-1 1 0 0,0 0 0 0 0,0 0-1 0 0,0 0 1 0 0,0 0-1 0 0,0 0 1 0 0,0 0 0 0 0,0 0-1 0 0,0 0 1 0 0,0 0-1 0 0,0 0 1 0 0,0-1-28 0 0,113 52 521 0 0,-101-49-521 0 0,-1 0 0 0 0,0 1 0 0 0,0 1 0 0 0,0 0 0 0 0,-1 0 0 0 0,1 1 0 0 0,-1 0 0 0 0,0 0 0 0 0,-1 1 0 0 0,1 0 0 0 0,-1 1 0 0 0,0 0 0 0 0,-1 0 0 0 0,1 1 0 0 0,0 2 0 0 0,-24 13-270 0 0,8-18 70 0 0,-1-1-1 0 0,1 0 0 0 0,-1 0 1 0 0,0 0-1 0 0,0-1 0 0 0,0 0 1 0 0,0-1-1 0 0,-1 0 0 0 0,1-1 1 0 0,-1 0-1 0 0,1 0 0 0 0,-8-1 201 0 0,-8 2-956 0 0,0-4-217 0 0,-19-13 57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39:4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26 266 1664 0 0,'0'0'396'0'0,"0"0"-44"0"0,0 0-110 0 0,0 0-50 0 0,0 0 44 0 0,0 0-43 0 0,0 0-6 0 0,0 0 69 0 0,0 0 83 0 0,0 0 42 0 0,0 0-82 0 0,0 0-28 0 0,0 0 17 0 0,0 0-35 0 0,0 0 31 0 0,0 0 30 0 0,0 0-32 0 0,0 0-24 0 0,0 0-15 0 0,0 0-27 0 0,0 0-77 0 0,0 0-76 0 0,0 0-7 0 0,0 0 49 0 0,0 0 23 0 0,0 0-42 0 0,0 0-40 0 0,0 0 76 0 0,0 0-9 0 0,0 0 2 0 0,0 0-60 0 0,0 0-29 0 0,0 0-60 0 0,0 0 18 0 0,0 0 51 0 0,0 0-3 0 0,0 0 35 0 0,0 0-14 0 0,0 0-33 0 0,0 0-2 0 0,0 0 26 0 0,0 0 10 0 0,0 0-34 0 0,0 0-18 0 0,0 0 74 0 0,0 0-6 0 0,0 0-32 0 0,0 0-35 0 0,0 0 21 0 0,0 0 28 0 0,0 0-33 0 0,0 0 43 0 0,0 0-13 0 0,0 0-11 0 0,0 0 52 0 0,0 0 28 0 0,0 0 14 0 0,0 0 5 0 0,0 0-42 0 0,0 0 13 0 0,0 0-9 0 0,0 0 27 0 0,0 0 11 0 0,0 0-18 0 0,0 0-17 0 0,0 0-13 0 0,0 0-1 0 0,0 0-61 0 0,0 0 21 0 0,0 0-17 0 0,0 0-19 0 0,0 0-106 0 0,0 0-68 0 0,0 0-64 0 0,0 0-36 0 0,0 0-36 0 0,0 0-24 0 0,0 0-151 0 0,0 0-57 0 0,0 0-10 0 0,0 0-63 0 0,0 0-263 0 0,0 0-331 0 0,0 0-46 0 0,0 0 3 0 0</inkml:trace>
  <inkml:trace contextRef="#ctx0" brushRef="#br0" timeOffset="1223.476">42 296 1204 0 0,'0'0'149'0'0,"0"0"11"0"0,0 0-20 0 0,0 0 4 0 0,0 0 13 0 0,0 0-31 0 0,0 0 5 0 0,0 0-10 0 0,0 0-39 0 0,0 0-13 0 0,0 0 56 0 0,0 0-41 0 0,0 0-55 0 0,0 0 16 0 0,0 0 39 0 0,0 0-6 0 0,0 0 25 0 0,0 0 0 0 0,0 0-6 0 0,0 0 27 0 0,0 0 8 0 0,0 0-37 0 0,0 0-17 0 0,0 0-8 0 0,0 0-8 0 0,0 0 18 0 0,0 0 89 0 0,0 0 24 0 0,0 0 45 0 0,0 0-10 0 0,0 0-14 0 0,0 0 4 0 0,0 0-49 0 0,0 0-27 0 0,0 0-16 0 0,0 0-42 0 0,0 0-38 0 0,0 0-13 0 0,0 0 6 0 0,0 0 38 0 0,0 0-17 0 0,-19 4 289 0 0,15 8-266 0 0,0 0-1 0 0,0 0 1 0 0,1 0 0 0 0,1 1-1 0 0,0-1 1 0 0,0 1-1 0 0,1-1 1 0 0,1 1 0 0 0,0 0-1 0 0,1 0 1 0 0,1 6-83 0 0,0 24 201 0 0,-3-38-174 0 0,0 0 1 0 0,0-1-1 0 0,1 1 1 0 0,0 0 0 0 0,0 0-1 0 0,0-1 1 0 0,1 1-1 0 0,-1 0 1 0 0,1 0-1 0 0,0-1 1 0 0,1 1 0 0 0,-1 0-1 0 0,1-1 1 0 0,0 0-1 0 0,0 1 1 0 0,0-1-1 0 0,1 0 1 0 0,-1 0-1 0 0,1 0 1 0 0,0 0 0 0 0,0-1-1 0 0,1 1 1 0 0,-1-1-1 0 0,1 0 1 0 0,-1 0-1 0 0,1 0 1 0 0,0 0 0 0 0,0-1-1 0 0,0 1 1 0 0,1-1-1 0 0,-1 0 1 0 0,0 0-1 0 0,1-1 1 0 0,0 1 0 0 0,-1-1-1 0 0,1 0 1 0 0,0-1-1 0 0,-1 1 1 0 0,1-1-1 0 0,5 0-27 0 0,12-7 10 0 0,0-2 0 0 0,0-1 0 0 0,0 0 0 0 0,-2-2-1 0 0,1 0 1 0 0,-2-2 0 0 0,1 0 0 0 0,-2-1-1 0 0,0-1 1 0 0,-1 0 0 0 0,0-1 0 0 0,1-5-10 0 0,-9 7 47 0 0,-9 16-47 0 0,1-1 0 0 0,-1 0 1 0 0,0 1-1 0 0,0-1 0 0 0,1 0 0 0 0,-1 1 1 0 0,0-1-1 0 0,0 0 0 0 0,1 1 0 0 0,-1-1 1 0 0,0 0-1 0 0,1 0 0 0 0,-1 1 0 0 0,0-1 1 0 0,1 0-1 0 0,-1 0 0 0 0,1 0 0 0 0,-1 0 1 0 0,0 1-1 0 0,1-1 0 0 0,-1 0 0 0 0,1 0 1 0 0,-1 0-1 0 0,0 0 0 0 0,1 0 0 0 0,-1 0 1 0 0,1 0-1 0 0,-1 0 0 0 0,0 0 0 0 0,1 0 1 0 0,-1 0-1 0 0,1 0 0 0 0,-1-1 0 0 0,0 1 1 0 0,1 0-1 0 0,-1 0 0 0 0,1 0 0 0 0,-1 0 1 0 0,0-1-1 0 0,1 1 0 0 0,-1 0 0 0 0,0 0 1 0 0,1-1-1 0 0,-1 1 0 0 0,0 0 0 0 0,0-1 1 0 0,1 1-1 0 0,-1 0 0 0 0,0-1 1 0 0,0 1-1 0 0,1 0 0 0 0,-1-1 0 0 0,0 1 1 0 0,0 0-1 0 0,0-1 0 0 0,0 1 0 0 0,0-1 1 0 0,0 1-1 0 0,0-1 0 0 0,2 9 5 0 0,0-1-1 0 0,0 1 1 0 0,0-1 0 0 0,1 0 0 0 0,0 0 0 0 0,1 0-1 0 0,-1 0 1 0 0,1 0 0 0 0,0-1 0 0 0,1 0 0 0 0,0 0-1 0 0,0 0 1 0 0,0 0 0 0 0,1-1 0 0 0,-1 0 0 0 0,1 0 0 0 0,0-1-1 0 0,1 1 1 0 0,-1-1 0 0 0,1-1 0 0 0,0 1 0 0 0,0-1-1 0 0,0 0 1 0 0,0-1 0 0 0,1 0 0 0 0,-1 0 0 0 0,1 0-1 0 0,-1-1 1 0 0,1 0 0 0 0,0-1 0 0 0,-1 1 0 0 0,1-2-1 0 0,0 1 1 0 0,-1-1 0 0 0,1 0 0 0 0,0 0 0 0 0,-1-1-1 0 0,4-1-4 0 0,-5-1-47 0 0,1 0-1 0 0,-1 0 1 0 0,1 0 0 0 0,-1-1-1 0 0,0 0 1 0 0,-1 0-1 0 0,1 0 1 0 0,-1-1-1 0 0,0 0 1 0 0,0 0-1 0 0,-1 0 1 0 0,0 0-1 0 0,0-1 1 0 0,0 0-1 0 0,-1 0 1 0 0,0 0-1 0 0,-1 0 1 0 0,1 0-1 0 0,-1 0 1 0 0,-1-1-1 0 0,1 1 1 0 0,-1-1-1 0 0,0-6 48 0 0,0 5-33 0 0,0 0-1 0 0,1 0 1 0 0,0 1-1 0 0,0-1 1 0 0,1 0-1 0 0,1 1 1 0 0,-1 0-1 0 0,1-1 0 0 0,0 1 1 0 0,1 1-1 0 0,0-1 1 0 0,0 1-1 0 0,1 0 1 0 0,0 0-1 0 0,0 0 1 0 0,1 1-1 0 0,5-4 34 0 0,-9 7 19 0 0,1 1-1 0 0,0 0 0 0 0,1-1 0 0 0,-1 2 1 0 0,0-1-1 0 0,0 0 0 0 0,1 1 0 0 0,-1 0 1 0 0,1 0-1 0 0,0 0 0 0 0,-1 1 0 0 0,1-1 1 0 0,-1 1-1 0 0,1 0 0 0 0,0 1 0 0 0,-1-1 0 0 0,1 1 1 0 0,-1 0-1 0 0,1 0 0 0 0,-1 0 0 0 0,1 0 1 0 0,-1 1-1 0 0,0 0 0 0 0,1 0 0 0 0,-1 0 1 0 0,0 0-1 0 0,-1 1 0 0 0,1 0 0 0 0,0 0 1 0 0,-1 0-1 0 0,1 0 0 0 0,-1 0 0 0 0,0 1 1 0 0,0-1-1 0 0,0 1 0 0 0,-1 0 0 0 0,1 0 1 0 0,-1 0-1 0 0,0 0 0 0 0,0 0 0 0 0,1 4-18 0 0,65 191 426 0 0,-85-182-5605 0 0,-3-26 3991 0 0</inkml:trace>
  <inkml:trace contextRef="#ctx0" brushRef="#br0" timeOffset="1487.184">804 74 1568 0 0,'2'-17'756'0'0,"2"7"-44"0"0,8-4-124 0 0,-6 4-120 0 0,-3 2-96 0 0,2 2-96 0 0,-3 3 0 0 0,-1 0-140 0 0,-1 0-24 0 0,2 3-104 0 0,-2 0-4 0 0,1 2-184 0 0,1 1-120 0 0,0-2-224 0 0,-2 4-396 0 0,1-1-396 0 0</inkml:trace>
  <inkml:trace contextRef="#ctx0" brushRef="#br0" timeOffset="1737.003">1118 30 1372 0 0,'26'12'5594'0'0,"-11"51"-5335"0"0,-14-53 203 0 0,86 415 979 0 0,-60-346-4585 0 0,-31-80-72 0 0,2-2 2060 0 0</inkml:trace>
  <inkml:trace contextRef="#ctx0" brushRef="#br0" timeOffset="1987.117">1455 212 1196 0 0,'14'-35'3724'0'0,"-8"19"679"0"0,-7 38-3170 0 0,-2 0-1266 0 0,2 0 1 0 0,0 1 0 0 0,1-1 0 0 0,2 0 0 0 0,0 0 0 0 0,1 0 0 0 0,2 0-1 0 0,0 0 1 0 0,2 2 32 0 0,56 114-6791 0 0,-61-130 5520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39:5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207 139 2384 0 0,'-2'-37'4915'0'0,"-34"38"-3459"0"0,-43 40-1102 0 0,72-35-320 0 0,-1 0 0 0 0,1 1 1 0 0,0-1-1 0 0,1 1 0 0 0,0 1 0 0 0,0-1 1 0 0,0 1-1 0 0,1 0 0 0 0,0 0 0 0 0,1 1 1 0 0,0-1-1 0 0,0 1 0 0 0,1 0 1 0 0,0 0-1 0 0,0 0 0 0 0,1 1 0 0 0,1-1 1 0 0,-1 6-35 0 0,2-12 8 0 0,0-1 1 0 0,0 1 0 0 0,0 0 0 0 0,0-1 0 0 0,1 1-1 0 0,-1 0 1 0 0,1-1 0 0 0,0 1 0 0 0,0 0 0 0 0,0-1 0 0 0,0 1-1 0 0,0-1 1 0 0,1 0 0 0 0,-1 1 0 0 0,1-1 0 0 0,-1 0-1 0 0,1 0 1 0 0,0 0 0 0 0,0 0 0 0 0,0 0 0 0 0,0 0-1 0 0,0-1 1 0 0,1 1 0 0 0,-1-1 0 0 0,0 1 0 0 0,1-1 0 0 0,-1 0-1 0 0,1 0 1 0 0,-1 0 0 0 0,1 0 0 0 0,-1-1 0 0 0,1 1-1 0 0,0 0 1 0 0,-1-1 0 0 0,1 0 0 0 0,0 0 0 0 0,0 0 0 0 0,-1 0-1 0 0,1 0 1 0 0,0-1-9 0 0,110-24 46 0 0,-112 25-49 0 0,9-3-78 0 0,0 1-1 0 0,-1-1 1 0 0,1-1 0 0 0,-1 1-1 0 0,0-2 1 0 0,0 1 0 0 0,-1-1-1 0 0,1 0 1 0 0,-1-1 0 0 0,0 0-1 0 0,0-1 1 0 0,-1 1 0 0 0,0-1 0 0 0,0-1-1 0 0,-1 1 1 0 0,0-1 0 0 0,0 0-1 0 0,-1-1 1 0 0,0 0 0 0 0,0 1-1 0 0,-1-1 1 0 0,0-1 0 0 0,2-7 81 0 0,-66-31-151 0 0,41 41 0 0 0,-29-19-692 0 0,47-7-3720 0 0,17 10 3376 0 0</inkml:trace>
  <inkml:trace contextRef="#ctx0" brushRef="#br0" timeOffset="295.457">758 15 1184 0 0,'12'-14'3830'0'0,"-23"18"-2232"0"0,-26 22-1021 0 0,34-22-539 0 0,-28 21 259 0 0,2 2-1 0 0,1 1 1 0 0,1 2-1 0 0,1 0 1 0 0,2 2-1 0 0,-6 10-296 0 0,30-40-5 0 0,-1-1 0 0 0,0 0 0 0 0,0 1 0 0 0,1-1 0 0 0,-1 1 0 0 0,1-1 0 0 0,-1 1 1 0 0,1-1-1 0 0,0 1 0 0 0,-1-1 0 0 0,1 1 0 0 0,0-1 0 0 0,0 1 0 0 0,0 0 0 0 0,0-1 0 0 0,0 1 0 0 0,1-1 0 0 0,-1 1 0 0 0,0-1 0 0 0,1 1 0 0 0,-1-1 0 0 0,1 1 0 0 0,0-1 0 0 0,-1 1 0 0 0,1-1 0 0 0,0 0 0 0 0,0 1 0 0 0,0-1 0 0 0,0 0 1 0 0,0 0-1 0 0,0 0 0 0 0,0 0 0 0 0,0 0 0 0 0,0 0 0 0 0,1 0 0 0 0,-1 0 0 0 0,0 0 0 0 0,1 0 0 0 0,-1-1 0 0 0,1 1 0 0 0,-1 0 0 0 0,0-1 0 0 0,1 1 0 0 0,-1-1 0 0 0,1 0 0 0 0,0 0 0 0 0,-1 1 0 0 0,1-1 0 0 0,-1 0 0 0 0,1 0 5 0 0,91 2-2971 0 0,-17-17 186 0 0,-48 8 1383 0 0</inkml:trace>
  <inkml:trace contextRef="#ctx0" brushRef="#br0" timeOffset="542.332">1094 100 1088 0 0,'-10'0'193'0'0,"1"1"0"0"0,0 0 0 0 0,0 1 0 0 0,0 0-1 0 0,1 0 1 0 0,-1 1 0 0 0,0 0 0 0 0,1 1 0 0 0,0 0 0 0 0,-1 0 0 0 0,2 0-1 0 0,-1 1 1 0 0,0 0 0 0 0,1 1 0 0 0,0 0 0 0 0,0 0 0 0 0,1 0 0 0 0,0 1-1 0 0,0 0 1 0 0,0 0 0 0 0,1 1 0 0 0,0 0 0 0 0,1-1 0 0 0,-1 2 0 0 0,2-1 0 0 0,-1 0-1 0 0,1 1 1 0 0,0 0 0 0 0,1-1 0 0 0,-1 5-193 0 0,5-8-8 0 0,0 0 0 0 0,0 0 0 0 0,0-1 0 0 0,0 1 1 0 0,1-1-1 0 0,0 0 0 0 0,0 0 0 0 0,0 0 0 0 0,1 0 0 0 0,-1 0 0 0 0,1-1 0 0 0,0 1 1 0 0,0-1-1 0 0,0 0 0 0 0,0 0 0 0 0,1-1 0 0 0,-1 1 0 0 0,1-1 0 0 0,-1 0 0 0 0,1 0 0 0 0,0 0 1 0 0,0-1-1 0 0,0 0 0 0 0,0 0 0 0 0,0 0 0 0 0,0 0 0 0 0,0-1 0 0 0,0 0 0 0 0,1 0 1 0 0,-1-1-1 0 0,0 1 0 0 0,0-1 0 0 0,3-1 8 0 0,91-29-3288 0 0,-70 18 2078 0 0</inkml:trace>
  <inkml:trace contextRef="#ctx0" brushRef="#br0" timeOffset="994.059">1345 13 1428 0 0,'-1'0'44'0'0,"-3"2"79"0"0,-1-1 1 0 0,1 1 0 0 0,0 0 0 0 0,0 0 0 0 0,0 0-1 0 0,0 1 1 0 0,0-1 0 0 0,1 1 0 0 0,-1 0 0 0 0,1 0-1 0 0,0 0 1 0 0,0 1 0 0 0,0-1 0 0 0,0 1 0 0 0,0-1-1 0 0,1 1 1 0 0,0 0 0 0 0,-1 0 0 0 0,2 0 0 0 0,-2 3-124 0 0,0-3 52 0 0,1 1 0 0 0,-1 0 0 0 0,1 0 1 0 0,1 1-1 0 0,-1-1 0 0 0,1 0 0 0 0,-1 1 1 0 0,2-1-1 0 0,-1 1 0 0 0,1-1 0 0 0,-1 1 1 0 0,1-1-1 0 0,1 1 0 0 0,-1-1 0 0 0,1 1 1 0 0,0-1-1 0 0,0 0 0 0 0,1 1 0 0 0,-1-1 1 0 0,1 0-1 0 0,1 0 0 0 0,-1 0 0 0 0,1 0 0 0 0,-1 0 1 0 0,1-1-1 0 0,1 1 0 0 0,-1-1 0 0 0,1 0 1 0 0,-1 0-1 0 0,1 0 0 0 0,0 0 0 0 0,1-1 1 0 0,-1 1-1 0 0,1-1 0 0 0,-1 0 0 0 0,1 0 1 0 0,0-1-1 0 0,0 0 0 0 0,0 0 0 0 0,0 0 1 0 0,1 0-1 0 0,-1-1 0 0 0,0 0 0 0 0,1 0 1 0 0,-1 0-1 0 0,1-1 0 0 0,-1 0 0 0 0,6 0-52 0 0,4-3-85 0 0,0 0 0 0 0,0-1 0 0 0,0-1 0 0 0,0-1 0 0 0,-1 0 0 0 0,0 0-1 0 0,0-2 1 0 0,-1 0 0 0 0,0 0 0 0 0,0-1 0 0 0,-1-1 0 0 0,8-8 85 0 0,-18 14 71 0 0,0-1-1 0 0,0 1 1 0 0,-1-1 0 0 0,0 0 0 0 0,0 0-1 0 0,0 0 1 0 0,0 0 0 0 0,-1 0 0 0 0,0 0-1 0 0,0 1 1 0 0,0-1 0 0 0,-1 0 0 0 0,1 0-1 0 0,-1 0 1 0 0,0 0 0 0 0,-1 0 0 0 0,1 1-1 0 0,-1-1 1 0 0,0 0 0 0 0,0 1 0 0 0,0 0-1 0 0,-1-1 1 0 0,0 1 0 0 0,0 0 0 0 0,0 0-1 0 0,0 0 1 0 0,0 1 0 0 0,-1-1 0 0 0,1 1-1 0 0,-1 0 1 0 0,0 0 0 0 0,0 0 0 0 0,-1 0-71 0 0,4 3 14 0 0,-1-1 0 0 0,1 1 0 0 0,0-1 0 0 0,0 1 0 0 0,0-1 0 0 0,-1 1 1 0 0,1 0-1 0 0,0 0 0 0 0,-1 0 0 0 0,1 0 0 0 0,0 0 0 0 0,0 0 0 0 0,-1 0 1 0 0,1 0-1 0 0,0 0 0 0 0,0 1 0 0 0,-1-1 0 0 0,1 0 0 0 0,0 1 0 0 0,0-1 0 0 0,0 1 1 0 0,0 0-1 0 0,-1-1 0 0 0,1 1 0 0 0,0 0 0 0 0,0 0 0 0 0,0-1 0 0 0,0 1 0 0 0,1 0 1 0 0,-1 0-1 0 0,0 0 0 0 0,0 0 0 0 0,0 0 0 0 0,1 0 0 0 0,-1 0 0 0 0,1 1 1 0 0,-1-1-1 0 0,1 0 0 0 0,-1 0 0 0 0,1 0 0 0 0,-1 1 0 0 0,1-1 0 0 0,0 0 0 0 0,0 0 1 0 0,0 1-1 0 0,0-1 0 0 0,0 0 0 0 0,0 1 0 0 0,0-1 0 0 0,0 0 0 0 0,0 0 0 0 0,1 1 1 0 0,-1-1-1 0 0,0 0 0 0 0,1 0 0 0 0,-1 0 0 0 0,1 1-14 0 0,25 74 726 0 0,59 51-5547 0 0,-85-122 3827 0 0,0-1-387 0 0</inkml:trace>
  <inkml:trace contextRef="#ctx0" brushRef="#br0" timeOffset="1289.054">1785 181 1120 0 0,'8'0'211'0'0,"1"0"1"0"0,0 0-1 0 0,-1 1 0 0 0,1 0 1 0 0,-1 1-1 0 0,0 0 0 0 0,1 0 1 0 0,-1 1-1 0 0,0-1 0 0 0,0 2 1 0 0,0-1-1 0 0,-1 1 0 0 0,1 1 1 0 0,-1-1-1 0 0,0 1 0 0 0,0 1 1 0 0,-1-1-1 0 0,0 1 0 0 0,1 0 1 0 0,-2 0-1 0 0,1 1 0 0 0,-1 0 1 0 0,0 0-1 0 0,-1 0 0 0 0,1 1-211 0 0,-6 19 4549 0 0,-9-68-3527 0 0,11 30-1158 0 0,1-1 0 0 0,0 1 0 0 0,0 0-1 0 0,2 0 1 0 0,-1 0 0 0 0,1 1 0 0 0,1-1-1 0 0,-1 1 1 0 0,2 0 0 0 0,0 0-1 0 0,0 1 1 0 0,0-1 0 0 0,2 1 136 0 0,64-69-4660 0 0,-59 69 2229 0 0,-8 8 1263 0 0</inkml:trace>
  <inkml:trace contextRef="#ctx0" brushRef="#br0" timeOffset="1539.478">2127 49 1508 0 0,'3'2'1412'0'0,"-1"-1"-280"0"0,-2-1-132 0 0,2 2-163 0 0,1-1-169 0 0,-2 1-224 0 0,-1-2-380 0 0,5 0-4 0 0,-3-2-1456 0 0,-2 4 123 0 0,-3-2 65 0 0,-1 0 28 0 0,0-2-52 0 0</inkml:trace>
  <inkml:trace contextRef="#ctx0" brushRef="#br0" timeOffset="48352.437">2524 157 1100 0 0,'0'0'669'0'0,"-16"-2"2345"0"0,3-24 5136 0 0,-8 21-7471 0 0,-69-10-7186 0 0,-30-7 2474 0 0,90 11 2785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0:4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537 197 1128 0 0,'0'0'437'0'0,"13"-3"423"0"0,14-31 445 0 0,-26 33-1266 0 0,0 1 1 0 0,0-1-1 0 0,0 0 0 0 0,0 0 0 0 0,0 0 0 0 0,0 0 0 0 0,0 0 1 0 0,0 0-1 0 0,-1 0 0 0 0,1 0 0 0 0,0 0 0 0 0,-1 0 0 0 0,1-1 0 0 0,-1 1 1 0 0,1 0-1 0 0,-1 0 0 0 0,0-1 0 0 0,1 1 0 0 0,-1 0 0 0 0,0 0 1 0 0,0-1-1 0 0,0 1 0 0 0,0 0 0 0 0,0-1 0 0 0,0 1 0 0 0,0 0 1 0 0,0 0-1 0 0,-1-1 0 0 0,1 1 0 0 0,0 0 0 0 0,-1 0 0 0 0,1-1 0 0 0,-1 1 1 0 0,0 0-1 0 0,1 0 0 0 0,-1 0 0 0 0,0 0 0 0 0,0 0 0 0 0,1 0 1 0 0,-1 0-1 0 0,0 0 0 0 0,0 0 0 0 0,0 0 0 0 0,0 1 0 0 0,0-1 0 0 0,0 0 1 0 0,0 0-1 0 0,-1 1 0 0 0,1-1 0 0 0,0 1 0 0 0,0-1 0 0 0,0 1 1 0 0,-1 0-1 0 0,1-1 0 0 0,0 1 0 0 0,-1 0 0 0 0,1 0 0 0 0,-1 0-39 0 0,-71-16 75 0 0,52 16-22 0 0,1 0 1 0 0,0 1 0 0 0,0 0-1 0 0,0 2 1 0 0,0 1-1 0 0,1 0 1 0 0,-1 1 0 0 0,1 1-1 0 0,0 1 1 0 0,0 1-1 0 0,1 0 1 0 0,0 2 0 0 0,1 0-1 0 0,0 1 1 0 0,1 0 0 0 0,0 2-1 0 0,0 0 1 0 0,1 0-1 0 0,1 1 1 0 0,1 1 0 0 0,0 1-1 0 0,0 0 1 0 0,2 0-1 0 0,0 1 1 0 0,1 1 0 0 0,1 0-1 0 0,0 0 1 0 0,2 0-1 0 0,0 1 1 0 0,1 1 0 0 0,0-1-1 0 0,2 1 1 0 0,1 0-54 0 0,2-14 23 0 0,1-1 0 0 0,0 1 0 0 0,0 0 0 0 0,0 0 0 0 0,1 0 0 0 0,0 0 0 0 0,0-1 0 0 0,0 1 0 0 0,1 0 0 0 0,0-1 0 0 0,0 1 0 0 0,1-1 0 0 0,-1 0 0 0 0,1 0 1 0 0,0 0-1 0 0,1 0 0 0 0,-1 0 0 0 0,1-1 0 0 0,0 1 0 0 0,0-1 0 0 0,0 0 0 0 0,0 0 0 0 0,1-1 0 0 0,0 1 0 0 0,0-1 0 0 0,0 0 0 0 0,0 0 0 0 0,0-1 0 0 0,0 1 0 0 0,1-1 0 0 0,0-1 0 0 0,3 2-23 0 0,191 21 61 0 0,-153-25-841 0 0,0-2-1 0 0,0-2 1 0 0,0-3-1 0 0,-1-1 0 0 0,0-2 1 0 0,-1-2-1 0 0,11-6 781 0 0,-13 1-1347 0 0</inkml:trace>
  <inkml:trace contextRef="#ctx0" brushRef="#br0" timeOffset="655.912">665 596 936 0 0,'19'1'207'0'0,"0"-1"1"0"0,0-1-1 0 0,-1 0 0 0 0,1-2 1 0 0,0 0-1 0 0,-1-1 1 0 0,0-1-1 0 0,0-1 0 0 0,0-1 1 0 0,0 0-1 0 0,-1-1 0 0 0,2-2-207 0 0,-5 5 31 0 0,1 0 0 0 0,-1-1 0 0 0,0-1 0 0 0,0 0-1 0 0,-1-1 1 0 0,0-1 0 0 0,-1 0 0 0 0,1 0 0 0 0,-2-1-1 0 0,1-1 1 0 0,-2 0 0 0 0,1-1 0 0 0,-1 0 0 0 0,-1 0 0 0 0,0-1-1 0 0,-1 0 1 0 0,-1-1 0 0 0,0 0-31 0 0,-7 11 9 0 0,-1 0 0 0 0,1-1 0 0 0,-1 1 0 0 0,0 0 0 0 0,-1 0 0 0 0,1 0 0 0 0,0 0 0 0 0,-1 0 0 0 0,0 0 1 0 0,1 0-1 0 0,-1 1 0 0 0,0-1 0 0 0,-1 0 0 0 0,1 1 0 0 0,0 0 0 0 0,-1-1 0 0 0,1 1 0 0 0,-1 0 0 0 0,0 0 0 0 0,1 1 0 0 0,-1-1 0 0 0,0 1 0 0 0,0-1 0 0 0,0 1 0 0 0,-1 0 0 0 0,1 0 0 0 0,0 0 0 0 0,0 0 1 0 0,-1 1-1 0 0,1-1 0 0 0,0 1 0 0 0,0 0 0 0 0,-1 0 0 0 0,1 0 0 0 0,0 1 0 0 0,-1-1 0 0 0,1 1 0 0 0,0-1 0 0 0,0 1 0 0 0,-2 1-9 0 0,-209 92 1627 0 0,205-88-1563 0 0,0-1 1 0 0,1 2 0 0 0,0-1 0 0 0,0 1 0 0 0,0 1 0 0 0,1-1 0 0 0,0 1 0 0 0,1 0 0 0 0,0 1 0 0 0,0 0 0 0 0,1 0-1 0 0,0 0 1 0 0,0 0 0 0 0,1 1 0 0 0,0 0 0 0 0,1 0 0 0 0,0 0 0 0 0,1 0 0 0 0,0 0 0 0 0,0 0 0 0 0,1 10-65 0 0,1-14 9 0 0,1 0 0 0 0,-1 1 0 0 0,2-1 0 0 0,-1 0 0 0 0,1 0 0 0 0,0 0 0 0 0,0 0 0 0 0,0 0 0 0 0,1 0 0 0 0,0-1 0 0 0,0 1 0 0 0,1-1 0 0 0,-1 0 0 0 0,1 0 0 0 0,0 0 0 0 0,1 0 0 0 0,-1-1 0 0 0,1 0 0 0 0,0 0 0 0 0,0 0 0 0 0,0 0 0 0 0,0-1 0 0 0,1 0 0 0 0,0 0 0 0 0,-1 0 1 0 0,1-1-1 0 0,0 0 0 0 0,0 0 0 0 0,0-1 0 0 0,1 1 0 0 0,4-1-9 0 0,6 3-477 0 0,1-1 1 0 0,1-1-1 0 0,-1 0 1 0 0,0-2-1 0 0,0 0 1 0 0,0-1 0 0 0,1-1-1 0 0,-1-1 1 0 0,0 0-1 0 0,3-2 477 0 0,14-9-1486 0 0</inkml:trace>
  <inkml:trace contextRef="#ctx0" brushRef="#br0" timeOffset="991.341">1212 431 868 0 0,'7'-2'160'0'0,"-1"-1"-1"0"0,1 1 1 0 0,-1 0 0 0 0,1 1-1 0 0,0 0 1 0 0,0 0 0 0 0,0 0 0 0 0,0 1-1 0 0,0 0 1 0 0,0 0 0 0 0,0 1-1 0 0,0 0 1 0 0,-1 0 0 0 0,1 1-1 0 0,0-1 1 0 0,0 2 0 0 0,-1-1-1 0 0,0 1 1 0 0,3 1-160 0 0,5 3 93 0 0,-1 1 1 0 0,0 0-1 0 0,0 1 1 0 0,-1 1-1 0 0,0 0 1 0 0,-1 0-1 0 0,0 1 1 0 0,0 1-1 0 0,-1-1 1 0 0,-1 2-1 0 0,0 0 1 0 0,6 12-94 0 0,-12-21 72 0 0,0 1 0 0 0,0-1 0 0 0,-1 0 0 0 0,0 1 0 0 0,1 0 0 0 0,-2-1 0 0 0,1 1-1 0 0,-1 0 1 0 0,1 0 0 0 0,-1 0 0 0 0,-1 0 0 0 0,1 0 0 0 0,-1 0 0 0 0,1 0 0 0 0,-2 0 0 0 0,1 0 0 0 0,0 0 0 0 0,-1 0 0 0 0,0 0 0 0 0,0 0 0 0 0,-1 0 0 0 0,1 0 0 0 0,-1 0 0 0 0,0-1 0 0 0,0 1 0 0 0,-1-1 0 0 0,0 1 0 0 0,1-1 0 0 0,-1 0 0 0 0,0 0 0 0 0,-1 0 0 0 0,1-1-1 0 0,-1 1 1 0 0,0-1 0 0 0,0 0 0 0 0,0 0 0 0 0,0 0 0 0 0,0 0 0 0 0,-1-1 0 0 0,1 1 0 0 0,-1-1 0 0 0,0-1 0 0 0,-2 2-72 0 0,1-5 46 0 0,0 0 0 0 0,-1 0 0 0 0,1-1 0 0 0,0 0 0 0 0,0 0 0 0 0,1 0 0 0 0,-1-1 0 0 0,1 0 0 0 0,-1 0 0 0 0,1 0 1 0 0,0-1-1 0 0,1 1 0 0 0,-1-1 0 0 0,1 0 0 0 0,0-1 0 0 0,0 1 0 0 0,1-1 0 0 0,-1 0 0 0 0,1 0 0 0 0,0 0 0 0 0,1 0 0 0 0,0 0 0 0 0,0 0 0 0 0,0-1 0 0 0,1 1 0 0 0,0-1 0 0 0,0 1 0 0 0,0-1 0 0 0,1 0 0 0 0,0 1 0 0 0,0-1 0 0 0,1 0 0 0 0,0 1 0 0 0,0-1 1 0 0,1 1-1 0 0,0-1-46 0 0,1-4-77 0 0,2 0 1 0 0,0 0 0 0 0,0 1 0 0 0,1 0-1 0 0,0 0 1 0 0,1 0 0 0 0,0 1 0 0 0,0 0-1 0 0,1 1 1 0 0,0-1 0 0 0,1 2 0 0 0,0-1-1 0 0,0 1 1 0 0,0 0 0 0 0,5-1 76 0 0,167-74-6350 0 0,-149 72 5036 0 0</inkml:trace>
  <inkml:trace contextRef="#ctx0" brushRef="#br0" timeOffset="1348.714">2052 29 1256 0 0,'6'-28'4978'0'0,"-4"39"-2377"0"0,10 127-1684 0 0,105 189-1778 0 0,-116-324 663 0 0,0 0 0 0 0,0-1-1 0 0,0 1 1 0 0,0 0-1 0 0,0 0 1 0 0,-1 0 0 0 0,0 0-1 0 0,0-1 1 0 0,1 1-1 0 0,-1 0 1 0 0,-1 0 0 0 0,1 0-1 0 0,0 0 1 0 0,-1 0-1 0 0,0 0 1 0 0,1-1-1 0 0,-1 1 1 0 0,0 0 0 0 0,-1 0-1 0 0,1-1 1 0 0,0 1-1 0 0,-1-1 1 0 0,1 1 0 0 0,-1-1-1 0 0,0 0 1 0 0,0 0-1 0 0,0 1 1 0 0,0-1-1 0 0,0-1 1 0 0,0 1 0 0 0,-1 0-1 0 0,-1 1 199 0 0,-14 3-1370 0 0</inkml:trace>
  <inkml:trace contextRef="#ctx0" brushRef="#br0" timeOffset="1613.251">1707 416 976 0 0,'-24'-5'4712'0'0,"43"-6"-3386"0"0,41-8-1094 0 0,132-23-1393 0 0,2 9 1 0 0,19 6 1160 0 0,-130 17-1356 0 0,-30 6 279 0 0</inkml:trace>
  <inkml:trace contextRef="#ctx0" brushRef="#br0" timeOffset="2231.132">2799 212 1452 0 0,'1'0'22'0'0,"-1"-1"0"0"0,0 0 1 0 0,0 1-1 0 0,0-1 0 0 0,0 0 0 0 0,0 0 0 0 0,0 1 0 0 0,0-1 0 0 0,0 0 1 0 0,0 1-1 0 0,0-1 0 0 0,0 0 0 0 0,0 1 0 0 0,0-1 0 0 0,0 0 0 0 0,-1 1 1 0 0,1-1-1 0 0,0 0 0 0 0,-1 1 0 0 0,1-1 0 0 0,0 1 0 0 0,-1-1 0 0 0,1 0 1 0 0,-1 1-1 0 0,1-1 0 0 0,-1 1 0 0 0,1-1 0 0 0,-1 1 0 0 0,1 0 0 0 0,-1-1 1 0 0,1 1-1 0 0,-1-1 0 0 0,0 1 0 0 0,1 0 0 0 0,-1 0 0 0 0,0-1 0 0 0,1 1 1 0 0,-1 0-1 0 0,0 0 0 0 0,1 0 0 0 0,-1 0 0 0 0,0 0 0 0 0,1 0 0 0 0,-1 0 1 0 0,0 0-1 0 0,0 0 0 0 0,1 0 0 0 0,-1 0 0 0 0,0 0 0 0 0,1 0 1 0 0,-1 1-1 0 0,0-1 0 0 0,1 0 0 0 0,-1 0 0 0 0,0 1 0 0 0,1-1 0 0 0,-1 0 1 0 0,1 1-1 0 0,-1-1 0 0 0,1 1 0 0 0,-1-1 0 0 0,1 1 0 0 0,-1-1-22 0 0,-19-2 436 0 0,19 2-391 0 0,-34 0 77 0 0,22 4-33 0 0,-1 1 0 0 0,1 0 0 0 0,0 1-1 0 0,0 1 1 0 0,1 0 0 0 0,-1 0 0 0 0,2 1 0 0 0,-1 1 0 0 0,1 0 0 0 0,0 1 0 0 0,1 0 0 0 0,0 0 0 0 0,1 1 0 0 0,-3 5-89 0 0,0-3 150 0 0,1 1 0 0 0,0 0 0 0 0,1 1-1 0 0,0 0 1 0 0,2 1 0 0 0,0 0 0 0 0,0 0 0 0 0,2 1-1 0 0,0 0 1 0 0,1 0 0 0 0,0 1 0 0 0,2-1 0 0 0,-2 12-150 0 0,7-26 13 0 0,0 0 1 0 0,1 0 0 0 0,-1 0-1 0 0,1 0 1 0 0,-1-1 0 0 0,1 1-1 0 0,0-1 1 0 0,0 1 0 0 0,0-1-1 0 0,0 0 1 0 0,0 0 0 0 0,0 0-1 0 0,1-1 1 0 0,-1 1 0 0 0,1-1-1 0 0,-1 0 1 0 0,1 0 0 0 0,0 0-1 0 0,-1 0 1 0 0,1 0 0 0 0,0-1-1 0 0,-1 0 1 0 0,1 0 0 0 0,0 0 0 0 0,0 0-1 0 0,-1 0 1 0 0,1-1 0 0 0,0 0-1 0 0,0 0 1 0 0,-1 0 0 0 0,1 0-1 0 0,-1 0 1 0 0,1-1 0 0 0,-1 0-1 0 0,0 1 1 0 0,0-1 0 0 0,2-2-14 0 0,46-14-392 0 0,-2-3 0 0 0,-1-3 1 0 0,0-1-1 0 0,-2-2 0 0 0,14-12 392 0 0,-43 15 963 0 0,-21 27-907 0 0,1 0-1 0 0,-1 0 1 0 0,1 1-1 0 0,-1-1 1 0 0,1 1 0 0 0,0 0-1 0 0,0 0 1 0 0,1 0-1 0 0,-1 1 1 0 0,1-1-1 0 0,0 0 1 0 0,0 1 0 0 0,0 0-1 0 0,1-1 1 0 0,0 1-1 0 0,0 0 1 0 0,0 0-1 0 0,0 0 1 0 0,1 0 0 0 0,0 0-1 0 0,0 0 1 0 0,0-1-1 0 0,1 1 1 0 0,-1 0-1 0 0,1 0 1 0 0,0 0 0 0 0,1 0-1 0 0,-1-1 1 0 0,1 1-1 0 0,0 0 1 0 0,0-1-1 0 0,0 0 1 0 0,1 1-1 0 0,-1-1 1 0 0,1 0 0 0 0,0 0-1 0 0,0-1 1 0 0,2 3-56 0 0,12 3-4 0 0,0-1 1 0 0,1 0-1 0 0,-1-1 0 0 0,1-1 1 0 0,1-1-1 0 0,-1 0 1 0 0,1-2-1 0 0,0 0 1 0 0,0-1-1 0 0,0 0 1 0 0,0-2-1 0 0,0 0 0 0 0,0-2 1 0 0,0 0-1 0 0,0 0 1 0 0,-1-2-1 0 0,1-1 1 0 0,-1 0-1 0 0,0-1 0 0 0,12-6 4 0 0,-21 9-1 0 0,-2 2 13 0 0,0 0 0 0 0,-1 0 0 0 0,1-1 0 0 0,0 0 0 0 0,-1 0 1 0 0,0 0-1 0 0,1-1 0 0 0,-1 0 0 0 0,0 0 0 0 0,0 0 1 0 0,-1-1-1 0 0,1 0 0 0 0,-1 0 0 0 0,1-1 0 0 0,-1 0 1 0 0,-1 1-1 0 0,1-2 0 0 0,-1 1 0 0 0,0 0 0 0 0,0-1 1 0 0,0 0-1 0 0,-1 0 0 0 0,0 0 0 0 0,0 0 0 0 0,-1 0 1 0 0,1-1-1 0 0,0-3-12 0 0,-5 6 43 0 0,1 1 1 0 0,0 0 0 0 0,-1-1-1 0 0,0 1 1 0 0,0 0-1 0 0,0 0 1 0 0,0 0 0 0 0,0 0-1 0 0,-1 0 1 0 0,0 0 0 0 0,1 1-1 0 0,-1-1 1 0 0,0 1-1 0 0,0 0 1 0 0,0 0 0 0 0,0 0-1 0 0,-1 0 1 0 0,1 0-1 0 0,0 1 1 0 0,-1-1 0 0 0,1 1-1 0 0,-1 0 1 0 0,0 0-1 0 0,1 1 1 0 0,-1-1 0 0 0,0 1-1 0 0,1-1 1 0 0,-1 1 0 0 0,0 0-1 0 0,0 1 1 0 0,1-1-1 0 0,-1 1 1 0 0,0-1 0 0 0,-1 2-44 0 0,-1 0 4 0 0,0 0 1 0 0,0 1-1 0 0,1 0 0 0 0,-1 0 1 0 0,0 0-1 0 0,1 1 1 0 0,0 0-1 0 0,0 0 1 0 0,0 0-1 0 0,1 0 1 0 0,-1 1-1 0 0,1 0 1 0 0,0 0-1 0 0,0 0 1 0 0,0 1-1 0 0,1-1 1 0 0,0 1-1 0 0,0-1 1 0 0,1 1-1 0 0,-1 0 0 0 0,1 1 1 0 0,1-1-1 0 0,-1 0 1 0 0,1 0-1 0 0,0 1 1 0 0,0-1-1 0 0,1 6-4 0 0,31 28-4515 0 0,-29-42 1658 0 0,-2-2 1441 0 0</inkml:trace>
  <inkml:trace contextRef="#ctx0" brushRef="#br0" timeOffset="2789.407">3372 431 1288 0 0,'59'174'3286'0'0,"-44"-93"-368"0"0,-15-81-2542 0 0,11-92 438 0 0,-9 78-794 0 0,1 0 0 0 0,1 0 0 0 0,0 0 0 0 0,1 1 0 0 0,0 0 1 0 0,1 0-1 0 0,1 0 0 0 0,0 0 0 0 0,0 1 0 0 0,2 0 0 0 0,-1 1 0 0 0,1 0 0 0 0,1 0 0 0 0,0 1 0 0 0,1 0 0 0 0,0 1 0 0 0,0 0 0 0 0,1 1 1 0 0,0 0-1 0 0,0 1 0 0 0,1 0 0 0 0,0 1 0 0 0,0 0 0 0 0,0 1 0 0 0,1 1 0 0 0,0 0 0 0 0,0 1 0 0 0,1 0-20 0 0,-4 5-35 0 0,-1 1 0 0 0,1 0-1 0 0,-1 0 1 0 0,0 1 0 0 0,0 1 0 0 0,0-1-1 0 0,-1 1 1 0 0,0 1 0 0 0,0 0 0 0 0,0 0-1 0 0,-1 1 1 0 0,1 0 0 0 0,-2 1-1 0 0,1-1 1 0 0,-1 2 0 0 0,0-1 0 0 0,-1 1-1 0 0,0 0 1 0 0,0 0 0 0 0,-1 0 0 0 0,0 1-1 0 0,-1 0 1 0 0,0 0 0 0 0,0 0 0 0 0,-1 1-1 0 0,-1-1 1 0 0,0 1 0 0 0,0-1 0 0 0,-1 1-1 0 0,0 0 1 0 0,-1 0 0 0 0,0-1-1 0 0,-1 1 1 0 0,0 0 0 0 0,0 0 0 0 0,-1-1-1 0 0,-3 8 36 0 0,4-16-156 0 0,0 1 0 0 0,0-1 0 0 0,0 0-1 0 0,0 1 1 0 0,0-1 0 0 0,-1 0-1 0 0,1 0 1 0 0,-1 0 0 0 0,0 0 0 0 0,1 0-1 0 0,-1-1 1 0 0,0 1 0 0 0,0 0 0 0 0,0-1-1 0 0,0 1 1 0 0,0-1 0 0 0,-1 0 0 0 0,1 0-1 0 0,0 0 1 0 0,-1 0 0 0 0,1 0-1 0 0,0 0 1 0 0,-1-1 0 0 0,1 1 0 0 0,-1-1-1 0 0,-1 1 157 0 0,-11-1-1000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0:4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484 216 1568 0 0,'-3'-4'104'0'0,"-1"1"0"0"0,1-1 0 0 0,0 1-1 0 0,-1 0 1 0 0,0 0 0 0 0,0 0 0 0 0,0 1 0 0 0,0-1-1 0 0,0 1 1 0 0,0 0 0 0 0,-1 0 0 0 0,1 0 0 0 0,-1 1 0 0 0,1 0-1 0 0,-1 0 1 0 0,0 0 0 0 0,1 0 0 0 0,-1 1 0 0 0,0-1-1 0 0,0 1 1 0 0,1 0 0 0 0,-1 1 0 0 0,0-1 0 0 0,-2 2-104 0 0,-13 0 252 0 0,0 1 0 0 0,-1 0 0 0 0,1 2 0 0 0,1 1 0 0 0,-1 0 0 0 0,1 1 0 0 0,0 1 1 0 0,1 1-1 0 0,0 1 0 0 0,0 0 0 0 0,1 2 0 0 0,0 0 0 0 0,1 0 0 0 0,1 2 0 0 0,0 0 0 0 0,-8 10-252 0 0,12-13 143 0 0,6-7-86 0 0,1-1 0 0 0,0 1 0 0 0,1 0 0 0 0,-1 0 0 0 0,1 0 0 0 0,0 0 0 0 0,0 1 0 0 0,0-1 1 0 0,0 1-1 0 0,1 0 0 0 0,0 0 0 0 0,0 0 0 0 0,0 0 0 0 0,0 0 0 0 0,1 0 0 0 0,0 0 0 0 0,0 1 0 0 0,0 1-57 0 0,6-2 34 0 0,-1 0 0 0 0,1 1 1 0 0,0-2-1 0 0,1 1 0 0 0,-1-1 1 0 0,1 1-1 0 0,-1-2 0 0 0,1 1 0 0 0,1-1 1 0 0,-1 1-1 0 0,0-2 0 0 0,1 1 1 0 0,-1-1-1 0 0,1 0 0 0 0,0 0 0 0 0,0-1 1 0 0,0 0-1 0 0,0 0 0 0 0,0-1 0 0 0,0 1 1 0 0,0-2-1 0 0,0 1 0 0 0,0-1 1 0 0,5-1-35 0 0,142-10-40 0 0,-70 6-380 0 0,-83 6 300 0 0,6 11-77 0 0,-62 26 348 0 0,7-13 142 0 0,24-14-146 0 0,0 1-1 0 0,1 2 1 0 0,1 0-1 0 0,0 1 1 0 0,1 1-1 0 0,0 1 1 0 0,2 0-1 0 0,0 2 1 0 0,0 0-1 0 0,-6 10-146 0 0,24-26 14 0 0,-1 1 0 0 0,1-1 0 0 0,-1 0-1 0 0,1 1 1 0 0,0-1 0 0 0,-1 1 0 0 0,1-1-1 0 0,0 1 1 0 0,1-1 0 0 0,-1 1 0 0 0,0 0-1 0 0,1-1 1 0 0,0 1 0 0 0,-1 0 0 0 0,1-1-1 0 0,0 1 1 0 0,1 0 0 0 0,-1 0 0 0 0,0-1-1 0 0,1 1 1 0 0,-1 0 0 0 0,1-1 0 0 0,0 1-1 0 0,0 0 1 0 0,0-1 0 0 0,0 1 0 0 0,1-1-1 0 0,-1 0 1 0 0,0 1 0 0 0,1-1 0 0 0,0 0-1 0 0,0 0 1 0 0,-1 0 0 0 0,1 0 0 0 0,0 0-1 0 0,1 0 1 0 0,-1-1 0 0 0,0 1 0 0 0,0-1-1 0 0,1 0 1 0 0,-1 1 0 0 0,1-1 0 0 0,-1 0-1 0 0,1 0 1 0 0,-1 0 0 0 0,1-1 0 0 0,2 1-14 0 0,127 23-217 0 0,97-56-4430 0 0,-129-4 617 0 0,-68 23 2703 0 0</inkml:trace>
  <inkml:trace contextRef="#ctx0" brushRef="#br0" timeOffset="279.256">700 469 868 0 0,'10'-6'3637'0'0,"13"42"-2684"0"0,69 174 1631 0 0,-43-116-1294 0 0,13-147-446 0 0,-57 47-804 0 0,142-223-1911 0 0,-115 151-2916 0 0,-32 76 3457 0 0</inkml:trace>
  <inkml:trace contextRef="#ctx0" brushRef="#br0" timeOffset="635.034">1488 577 1256 0 0,'116'-102'2245'0'0,"-137"93"-1574"0"0,8 9-485 0 0,1-1 0 0 0,-1 2 0 0 0,1-1 0 0 0,-1 2 0 0 0,1 0 0 0 0,0 0-1 0 0,0 1 1 0 0,0 0 0 0 0,0 1 0 0 0,0 1 0 0 0,1 0 0 0 0,-4 2-186 0 0,-2 0 291 0 0,-1 0-82 0 0,-1 0 1 0 0,2 1-1 0 0,-1 1 0 0 0,1 1 0 0 0,0 1 1 0 0,1 0-1 0 0,0 1 0 0 0,1 1 1 0 0,0 0-1 0 0,1 1 0 0 0,1 0 1 0 0,-7 11-210 0 0,18-23 15 0 0,1 0 1 0 0,0-1 0 0 0,0 1-1 0 0,0 0 1 0 0,0 0 0 0 0,0 0-1 0 0,0 0 1 0 0,0 0 0 0 0,1 1-1 0 0,-1-1 1 0 0,1 0 0 0 0,-1 0-1 0 0,1 0 1 0 0,0 1 0 0 0,0-1-1 0 0,0 0 1 0 0,0 0 0 0 0,0 0-1 0 0,0 1 1 0 0,1-1 0 0 0,-1 0-1 0 0,1 0 1 0 0,0 0 0 0 0,0 0-1 0 0,-1 0 1 0 0,1 0 0 0 0,0 0 0 0 0,1 0-1 0 0,-1 0 1 0 0,0 0 0 0 0,1 0-1 0 0,-1-1 1 0 0,1 1 0 0 0,-1-1-1 0 0,1 1 1 0 0,0-1 0 0 0,-1 1-1 0 0,1-1 1 0 0,0 0 0 0 0,0 0-1 0 0,0 0 1 0 0,0 0 0 0 0,0 0-1 0 0,0 0 1 0 0,0-1 0 0 0,3 1-16 0 0,104 19-1336 0 0,79-58-4823 0 0,-156 28 4983 0 0</inkml:trace>
  <inkml:trace contextRef="#ctx0" brushRef="#br0" timeOffset="1035.783">1709 592 1008 0 0,'46'-4'3490'0'0,"-41"7"-3378"0"0,-2 1 0 0 0,1 0-1 0 0,0 1 1 0 0,-1-1 0 0 0,0 1-1 0 0,0-1 1 0 0,0 1 0 0 0,-1 0 0 0 0,0 0-1 0 0,0 0 1 0 0,0 0 0 0 0,0 1-1 0 0,-1-1 1 0 0,0 0 0 0 0,0 1-1 0 0,0-1 1 0 0,-1 1 0 0 0,0-1 0 0 0,0 2-112 0 0,0-8 59 0 0,0 0 1 0 0,-1 1-1 0 0,1-1 1 0 0,-1 0-1 0 0,1 0 1 0 0,-1 1-1 0 0,1-1 0 0 0,-1 0 1 0 0,1 1-1 0 0,-1-1 1 0 0,0 1-1 0 0,1-1 1 0 0,-1 1-1 0 0,0-1 1 0 0,0 1-1 0 0,1-1 1 0 0,-1 1-1 0 0,0-1 1 0 0,0 1-1 0 0,0 0 1 0 0,1 0-1 0 0,-1-1 1 0 0,0 1-1 0 0,0 0 1 0 0,0 0-1 0 0,0 0 1 0 0,0 0-1 0 0,1 0 1 0 0,-1 0-1 0 0,0 0 1 0 0,0 0-1 0 0,0 0 1 0 0,0 1-1 0 0,0-1 0 0 0,1 0 1 0 0,-1 1-1 0 0,0-1 1 0 0,0 0-1 0 0,0 1 1 0 0,1-1-1 0 0,-1 1 1 0 0,0-1-1 0 0,1 1 1 0 0,-1-1-1 0 0,0 1 1 0 0,1 0-1 0 0,-1-1 1 0 0,1 1-1 0 0,-1 0 1 0 0,1-1-1 0 0,-1 2-59 0 0,2-5 18 0 0,1-5-8 0 0,0 0 1 0 0,0 1 0 0 0,1-1 0 0 0,0 1 0 0 0,0 0-1 0 0,1 0 1 0 0,0 0 0 0 0,1 0 0 0 0,-1 1-1 0 0,1-1 1 0 0,0 1 0 0 0,1 1 0 0 0,-1-1 0 0 0,1 1-1 0 0,0-1 1 0 0,1 2 0 0 0,-1-1 0 0 0,1 1 0 0 0,0 0-1 0 0,0 0 1 0 0,0 1 0 0 0,7-2-11 0 0,-8 6-23 0 0,0 1-1 0 0,0 0 1 0 0,0 1-1 0 0,0 0 1 0 0,-1 0 0 0 0,1 0-1 0 0,-1 0 1 0 0,0 1 0 0 0,0 0-1 0 0,0 0 1 0 0,0 0-1 0 0,0 1 1 0 0,-1-1 0 0 0,0 1-1 0 0,0 0 1 0 0,0 0 0 0 0,-1 1-1 0 0,0-1 1 0 0,0 1 0 0 0,0 1 23 0 0,64 169-396 0 0,-65-174 364 0 0,0 1 0 0 0,0-1 0 0 0,1 0 0 0 0,-1 0 0 0 0,1 0 0 0 0,-1 0-1 0 0,1 0 1 0 0,0-1 0 0 0,-1 1 0 0 0,1-1 0 0 0,0 0 0 0 0,0 1 0 0 0,0-1 0 0 0,0-1 0 0 0,0 1-1 0 0,0 0 1 0 0,1-1 0 0 0,-1 1 0 0 0,0-1 0 0 0,0 0 0 0 0,0 0 0 0 0,0-1 0 0 0,1 1 0 0 0,-1 0 0 0 0,0-1-1 0 0,0 0 1 0 0,0 0 0 0 0,0 0 0 0 0,0 0 0 0 0,0 0 0 0 0,0-1 0 0 0,-1 1 0 0 0,1-1 0 0 0,0 0 32 0 0,100-61-2152 0 0,-29-23-1348 0 0,-51 48 2161 0 0</inkml:trace>
  <inkml:trace contextRef="#ctx0" brushRef="#br0" timeOffset="1409.501">2466 202 1324 0 0,'3'-192'5569'0'0,"-3"193"-5550"0"0,0-1 1 0 0,-1 1-1 0 0,1-1 1 0 0,0 0-1 0 0,-1 0 1 0 0,1 1-1 0 0,0-1 1 0 0,-1 0-1 0 0,1 0 1 0 0,-1 1-1 0 0,1-1 1 0 0,-1 0 0 0 0,1 0-1 0 0,-1 0 1 0 0,1 0-1 0 0,0 1 1 0 0,-1-1-1 0 0,1 0 1 0 0,-1 0-1 0 0,1 0 1 0 0,-1 0-1 0 0,1 0 1 0 0,-1 0-1 0 0,1 0 1 0 0,-1-1-1 0 0,1 1 1 0 0,-1 0-1 0 0,1 0 1 0 0,-1 0-1 0 0,1 0 1 0 0,0-1 0 0 0,-1 1-1 0 0,1 0 1 0 0,-1 0-1 0 0,1-1 1 0 0,0 1-1 0 0,-1 0 1 0 0,1-1-1 0 0,-1 1 1 0 0,1 0-1 0 0,0-1 1 0 0,0 1-1 0 0,-1 0 1 0 0,1-1-1 0 0,0 1 1 0 0,0-1-1 0 0,-1 1 1 0 0,1-1 0 0 0,0 1-1 0 0,0-1 1 0 0,0 1-1 0 0,0 0 1 0 0,0-1-1 0 0,0 1 1 0 0,0-1-1 0 0,0 1 1 0 0,0-1-1 0 0,0 1 1 0 0,0-1-1 0 0,0 1 1 0 0,0-1-1 0 0,0 1-19 0 0,-24 34 401 0 0,18-16-281 0 0,0 1 0 0 0,1 0 0 0 0,1 0 0 0 0,1 0 0 0 0,0 0 0 0 0,2 1 0 0 0,0-1 0 0 0,1 1 0 0 0,2 8-120 0 0,-2 4 113 0 0,51 205 354 0 0,-38-195-360 0 0,33 75 172 0 0,-44-116-267 0 0,0 1 1 0 0,-1-1-1 0 0,1 0 1 0 0,0 0-1 0 0,-1 0 1 0 0,1 0-1 0 0,0 0 1 0 0,0 0-1 0 0,0 0 1 0 0,0-1-1 0 0,0 1 1 0 0,0-1 0 0 0,0 1-1 0 0,0-1 1 0 0,0 0-1 0 0,0 0 1 0 0,1 0-1 0 0,-1 0 1 0 0,0 0-1 0 0,0-1 1 0 0,0 1-1 0 0,0 0 1 0 0,0-1-1 0 0,0 0 1 0 0,0 1-1 0 0,0-1 1 0 0,0 0-1 0 0,-1 0 1 0 0,1 0 0 0 0,0 0-1 0 0,0 0 1 0 0,-1-1-1 0 0,1 1 1 0 0,-1-1-1 0 0,1 1 1 0 0,-1-1-1 0 0,1 1 1 0 0,-1-1-1 0 0,0 0 1 0 0,0 0-13 0 0,2 1-3 0 0,60-51 175 0 0,93-53-17 0 0,-152 104-156 0 0,-1 0-1 0 0,1 0 0 0 0,-1 0 1 0 0,0 0-1 0 0,1 1 1 0 0,0 0-1 0 0,-1-1 1 0 0,1 1-1 0 0,-1 0 1 0 0,1 1-1 0 0,-1-1 1 0 0,1 1-1 0 0,-1-1 1 0 0,1 1-1 0 0,-1 0 1 0 0,0 1-1 0 0,1-1 1 0 0,-1 0-1 0 0,0 1 1 0 0,0 0-1 0 0,0 0 1 0 0,0 0-1 0 0,0 0 1 0 0,0 0-1 0 0,-1 0 1 0 0,1 1-1 0 0,-1-1 1 0 0,1 1-1 0 0,-1 0 1 0 0,0 0-1 0 0,0 0 1 0 0,0 0-1 0 0,-1 0 0 0 0,1 0 1 0 0,-1 0-1 0 0,2 4 2 0 0,24 131-10 0 0,-27-128-50 0 0,-1 1 0 0 0,0-1 0 0 0,-1 0 0 0 0,0 1 0 0 0,-1-1 0 0 0,0 0 0 0 0,0 0 0 0 0,-1 0 0 0 0,-1-1 0 0 0,1 0 0 0 0,-2 1 0 0 0,1-1-1 0 0,-1-1 1 0 0,-1 1 0 0 0,1-1 0 0 0,-1 0 0 0 0,-1-1 0 0 0,1 0 0 0 0,-1 0 0 0 0,-1-1 0 0 0,1 1 0 0 0,-4 0 60 0 0,-4 3-574 0 0,-1-1 1 0 0,0 0-1 0 0,0-2 0 0 0,-1 0 0 0 0,0-1 1 0 0,0-1-1 0 0,0 0 0 0 0,0-1 1 0 0,-1-1-1 0 0,0-1 0 0 0,-17-1 574 0 0,7-1-1450 0 0</inkml:trace>
  <inkml:trace contextRef="#ctx0" brushRef="#br0" timeOffset="1657.336">1999 288 1236 0 0,'-1'-24'5452'0'0,"80"-11"-4171"0"0,-78 34-1173 0 0,326-49-1211 0 0,-129 28-3234 0 0,-151 16 3264 0 0</inkml:trace>
  <inkml:trace contextRef="#ctx0" brushRef="#br0" timeOffset="2667.249">3021 259 944 0 0,'34'-77'5679'0'0,"-55"36"-2890"0"0,20 42-2755 0 0,-1 0 0 0 0,1 0-1 0 0,-1 0 1 0 0,1 0 0 0 0,0 1 0 0 0,0-1-1 0 0,-1 0 1 0 0,1 1 0 0 0,0-1 0 0 0,0 1-1 0 0,0-1 1 0 0,1 1 0 0 0,-1 0 0 0 0,0-1-1 0 0,0 1 1 0 0,1 0 0 0 0,-1-1 0 0 0,1 1-1 0 0,0 0 1 0 0,0 0 0 0 0,-1 0-1 0 0,1-1 1 0 0,0 1 0 0 0,0 0 0 0 0,1 0-1 0 0,-1 0 1 0 0,0-1 0 0 0,0 1 0 0 0,1 0-1 0 0,0 0 1 0 0,-1-1 0 0 0,1 1 0 0 0,0 0-34 0 0,3-1 33 0 0,0-1 1 0 0,0 0-1 0 0,0-1 1 0 0,0 1-1 0 0,0-1 1 0 0,-1 0-1 0 0,1 0 1 0 0,0 0-1 0 0,0 0 1 0 0,-1-1-1 0 0,1 1 1 0 0,0-1-1 0 0,-1 0 1 0 0,0 0-1 0 0,1 0 1 0 0,-1-1-1 0 0,0 1 1 0 0,0-1-1 0 0,-1 0 1 0 0,1 0-1 0 0,0 0 1 0 0,-1 0-1 0 0,0 0 1 0 0,1 0-1 0 0,-1-1 1 0 0,-1 1-1 0 0,1-1 1 0 0,0 1-1 0 0,-1-1 1 0 0,0 0-1 0 0,0 0 1 0 0,0 0-1 0 0,0 1 1 0 0,-1-1-1 0 0,1 0-33 0 0,-1 3 40 0 0,-14-31 141 0 0,-47-26-1885 0 0,61 58 1031 0 0,0 0-241 0 0,0 0-263 0 0,0 0 13 0 0,-4 22-2562 0 0,0-4 2433 0 0</inkml:trace>
  <inkml:trace contextRef="#ctx0" brushRef="#br0" timeOffset="3083.246">2916 549 984 0 0,'-4'0'199'0'0,"1"0"1"0"0,0 1-1 0 0,-1-1 0 0 0,1 1 0 0 0,0 0 0 0 0,0 0 1 0 0,-1 0-1 0 0,1 1 0 0 0,0-1 0 0 0,0 1 1 0 0,0 0-1 0 0,1-1 0 0 0,-1 1 0 0 0,0 0 0 0 0,1 1 1 0 0,-1-1-1 0 0,1 0 0 0 0,0 1 0 0 0,-1 0 1 0 0,1-1-1 0 0,0 1 0 0 0,1 0 0 0 0,-1 0 0 0 0,1 0 1 0 0,-1 0-1 0 0,1 0 0 0 0,0 0 0 0 0,0 1 1 0 0,0-1-1 0 0,0 0 0 0 0,1 1 0 0 0,-1-1 0 0 0,1 0 1 0 0,0 1-1 0 0,0-1 0 0 0,0 2-199 0 0,7 1 58 0 0,1 0 0 0 0,-1 0 0 0 0,1-1-1 0 0,0 0 1 0 0,0 0 0 0 0,1-1 0 0 0,-1 0 0 0 0,1 0-1 0 0,0-1 1 0 0,0 0 0 0 0,0-1 0 0 0,0 0 0 0 0,1 0 0 0 0,-1-1-1 0 0,0 0 1 0 0,1-1 0 0 0,-1 0 0 0 0,1 0 0 0 0,-1-1-1 0 0,7-1-57 0 0,-3 2 24 0 0,92-29 326 0 0,-105 28-349 0 0,0 0 0 0 0,0 0 0 0 0,0 0 0 0 0,0 0 0 0 0,0 0-1 0 0,0 0 1 0 0,0 0 0 0 0,0 0 0 0 0,0 0 0 0 0,-1 0 0 0 0,1 0 0 0 0,0 0 0 0 0,0 1-1 0 0,-1-1 1 0 0,1 0 0 0 0,-1 0 0 0 0,1 0 0 0 0,-1 0 0 0 0,1 0 0 0 0,-1 1-1 0 0,0-1 1 0 0,1 0 0 0 0,-1 1 0 0 0,0-1 0 0 0,1 0 0 0 0,-1 1 0 0 0,0-1 0 0 0,0 1-1 0 0,0-1 1 0 0,0 1 0 0 0,1-1 0 0 0,-1 1 0 0 0,0 0 0 0 0,0-1 0 0 0,0 1 0 0 0,0 0-1 0 0,0 0 1 0 0,0 0 0 0 0,0 0 0 0 0,0-1 0 0 0,0 1 0 0 0,0 1 0 0 0,0-1 0 0 0,0 0-1 0 0,0 0 1 0 0,0 0-1 0 0,-112-11-139 0 0,64 10-2777 0 0,24-18-1111 0 0,29 5 2707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0:59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0 645 1128 0 0,'183'-20'5162'0'0,"88"-54"-4835"0"0,-244 66-206 0 0,-2 1-167 0 0,146-70-830 0 0,-170 76 869 0 0,0 0 0 0 0,1 0 0 0 0,-1 0 0 0 0,0 0 0 0 0,0 0 0 0 0,-1 0-1 0 0,1 0 1 0 0,0 0 0 0 0,0 0 0 0 0,0 0 0 0 0,-1 0 0 0 0,1-1 0 0 0,-1 1 0 0 0,1 0 0 0 0,-1-1 0 0 0,1 1 0 0 0,-1 0 0 0 0,0-1 0 0 0,0 1 0 0 0,1 0 0 0 0,-1-1 0 0 0,0 1-1 0 0,0 0 1 0 0,0-1 0 0 0,-1 1 0 0 0,1-1 0 0 0,0 1 0 0 0,0 0 0 0 0,-1-1 0 0 0,1 1 0 0 0,-1 0 0 0 0,1 0 0 0 0,-1-1 0 0 0,0 1 0 0 0,1 0 0 0 0,-1 0 0 0 0,0 0 0 0 0,0 0 0 0 0,0 0-1 0 0,0 0 1 0 0,0 0 0 0 0,0 0 0 0 0,0 0 0 0 0,0 0 0 0 0,0 0 0 0 0,0 1 0 0 0,0-1 0 0 0,-1 0 0 0 0,1 1 0 0 0,0-1 0 0 0,-1 1 0 0 0,0-1 7 0 0,-72-25 313 0 0,64 24-257 0 0,0 1 1 0 0,-1 0-1 0 0,1 1 0 0 0,-1 0 1 0 0,1 1-1 0 0,-1 0 0 0 0,1 0 1 0 0,-1 1-1 0 0,1 1 0 0 0,0 0 1 0 0,0 0-1 0 0,0 1 0 0 0,1 0 1 0 0,-1 1-1 0 0,1 0 0 0 0,0 0 1 0 0,0 1-1 0 0,1 0 0 0 0,-1 1 1 0 0,1-1-1 0 0,1 2 0 0 0,-1-1 1 0 0,1 1-1 0 0,1 0 0 0 0,0 1 1 0 0,0-1-1 0 0,0 1 0 0 0,1 1 1 0 0,0-1-1 0 0,1 1 0 0 0,0-1 1 0 0,1 1-1 0 0,0 0 0 0 0,0 1 1 0 0,1-1-1 0 0,0 0 0 0 0,1 1 1 0 0,0-1-1 0 0,1 1 0 0 0,0-1 1 0 0,1 1-1 0 0,1 3-56 0 0,1-4 25 0 0,1 1 1 0 0,0-1-1 0 0,0-1 1 0 0,2 1-1 0 0,-1-1 0 0 0,1 0 1 0 0,0 0-1 0 0,1-1 1 0 0,0 1-1 0 0,0-1 0 0 0,1-1 1 0 0,0 0-1 0 0,0 0 0 0 0,1 0 1 0 0,0-1-1 0 0,0 0 1 0 0,0-1-1 0 0,1 0 0 0 0,-1-1 1 0 0,1 0-1 0 0,1 0 1 0 0,-1-1-1 0 0,0 0 0 0 0,1-1 1 0 0,0 0-1 0 0,-1-1 0 0 0,10 0-25 0 0,4 1-567 0 0,1-1-1 0 0,-1-1 1 0 0,1-2-1 0 0,-1 0 1 0 0,0-2-1 0 0,0 0 1 0 0,0-2-1 0 0,0-1 1 0 0,-1-1-1 0 0,0 0 1 0 0,18-11 567 0 0,-4-2-1303 0 0</inkml:trace>
  <inkml:trace contextRef="#ctx0" brushRef="#br0" timeOffset="277.383">1069 480 1240 0 0,'8'-1'4466'0'0,"28"77"-3642"0"0,43 78 128 0 0,-75-153-908 0 0,-1 0-1 0 0,1 0 1 0 0,0 0 0 0 0,0 0-1 0 0,0-1 1 0 0,-1 1 0 0 0,1-1-1 0 0,0 0 1 0 0,0-1 0 0 0,0 1-1 0 0,0 0 1 0 0,0-1 0 0 0,0 0-1 0 0,-1 0 1 0 0,1 0 0 0 0,0 0-1 0 0,-1-1 1 0 0,1 0 0 0 0,-1 1-1 0 0,1-1 1 0 0,-1-1 0 0 0,0 1-1 0 0,0 0 1 0 0,0-1 0 0 0,0 1-1 0 0,0-1 1 0 0,-1 0 0 0 0,1 0-1 0 0,-1 0 1 0 0,0 0 0 0 0,1-1-1 0 0,0-2-43 0 0,-1 4 35 0 0,249-302-995 0 0,-225 266-3404 0 0,-23 35 3086 0 0</inkml:trace>
  <inkml:trace contextRef="#ctx0" brushRef="#br0" timeOffset="662.083">1880 507 1452 0 0,'108'-86'1871'0'0,"-107"85"-1816"0"0,-1 1 26 0 0,-35-13 509 0 0,7 15-285 0 0,0 2 1 0 0,0 2-1 0 0,0 0 1 0 0,0 2-1 0 0,1 0 1 0 0,0 2-1 0 0,1 2 1 0 0,0 0-1 0 0,-11 8-305 0 0,28-15 78 0 0,1 1-1 0 0,-1-1 1 0 0,1 1 0 0 0,1 1 0 0 0,-1-1-1 0 0,1 1 1 0 0,0 0 0 0 0,1 1 0 0 0,0 0-1 0 0,0 0 1 0 0,0 0 0 0 0,1 1-1 0 0,0 0 1 0 0,1 0 0 0 0,0 0 0 0 0,1 0-1 0 0,-3 10-77 0 0,6-15 19 0 0,1 1 0 0 0,0 0 0 0 0,0-1 0 0 0,0 1 1 0 0,1-1-1 0 0,-1 0 0 0 0,1 1 0 0 0,0-1 0 0 0,0 0 0 0 0,1 0 0 0 0,-1 0 0 0 0,1 0 0 0 0,0-1 0 0 0,0 1 0 0 0,0-1 0 0 0,0 1 0 0 0,1-1 0 0 0,-1 0 0 0 0,1-1 0 0 0,0 1 0 0 0,0 0 0 0 0,0-1 0 0 0,0 0 0 0 0,0 0 0 0 0,0 0 0 0 0,1-1 0 0 0,-1 1 0 0 0,1-1 0 0 0,3 0-19 0 0,138 18-1228 0 0,31-43-3511 0 0,-144 16 3303 0 0</inkml:trace>
  <inkml:trace contextRef="#ctx0" brushRef="#br0" timeOffset="1346.906">2231 495 976 0 0,'9'8'3154'0'0,"5"87"-2194"0"0,-13-26 887 0 0,-1-67-1623 0 0,7-1 249 0 0,154-224-1038 0 0,-159 223 561 0 0,0 1 1 0 0,0-1-1 0 0,-1 0 0 0 0,1 1 0 0 0,0-1 0 0 0,0 1 1 0 0,-1 0-1 0 0,1 0 0 0 0,0-1 0 0 0,-1 1 0 0 0,1 0 0 0 0,-1 0 1 0 0,1 1-1 0 0,-1-1 0 0 0,1 0 0 0 0,-1 0 0 0 0,0 1 0 0 0,0-1 1 0 0,0 1-1 0 0,1-1 0 0 0,-1 1 0 0 0,-1-1 0 0 0,1 1 1 0 0,0 0-1 0 0,0-1 0 0 0,-1 1 0 0 0,1 0 0 0 0,-1 0 0 0 0,1-1 1 0 0,-1 1-1 0 0,0 0 0 0 0,0 0 0 0 0,1 0 0 0 0,-2 0 0 0 0,1-1 1 0 0,0 1-1 0 0,0 0 0 0 0,0 0 0 0 0,-1 0 0 0 0,1 0 0 0 0,-1-1 1 0 0,0 1 3 0 0,0 4-2 0 0,-1 1 1 0 0,1-1 0 0 0,0 1 0 0 0,0-1-1 0 0,1 1 1 0 0,0-1 0 0 0,0 1-1 0 0,1-1 1 0 0,-1 1 0 0 0,1-1 0 0 0,1 1-1 0 0,-1-1 1 0 0,1 0 0 0 0,0 1-1 0 0,1-1 1 0 0,0 0 0 0 0,-1 0 0 0 0,2-1-1 0 0,-1 1 1 0 0,1-1 0 0 0,0 0 0 0 0,0 1-1 0 0,0-2 1 0 0,1 1 0 0 0,0 0-1 0 0,0-1 1 0 0,0 0 0 0 0,0 0 0 0 0,0-1-1 0 0,1 1 1 0 0,0-1 0 0 0,0 0-1 0 0,0-1 1 0 0,0 1 0 0 0,0-1 0 0 0,5 0 1 0 0,5-1-98 0 0,1-1 1 0 0,0-1 0 0 0,-1-1 0 0 0,0 0-1 0 0,1-2 1 0 0,-1 1 0 0 0,0-2 0 0 0,-1 0 0 0 0,1-1-1 0 0,-1-1 1 0 0,0 0 0 0 0,12-8 97 0 0,-4-3-34 0 0,-1 0 1 0 0,-1-2 0 0 0,-1 0-1 0 0,-1-1 1 0 0,0-1-1 0 0,-2-1 1 0 0,0-1-1 0 0,-2 0 1 0 0,-1-1-1 0 0,0-1 1 0 0,-2 0 0 0 0,-1 0-1 0 0,6-26 34 0 0,17-147 2516 0 0,-34 194-2435 0 0,-1 1 1 0 0,0-1 0 0 0,-1 1-1 0 0,1-1 1 0 0,-1 1-1 0 0,1 0 1 0 0,-2-1 0 0 0,1 1-1 0 0,0 0 1 0 0,-1 0-1 0 0,1 1 1 0 0,-1-1 0 0 0,0 0-1 0 0,-1 1 1 0 0,1 0-1 0 0,0-1 1 0 0,-1 1 0 0 0,0 1-1 0 0,0-1 1 0 0,0 1-1 0 0,0-1 1 0 0,0 1 0 0 0,0 0-1 0 0,-1 0 1 0 0,1 1-1 0 0,0 0 1 0 0,-1-1 0 0 0,0 1-1 0 0,1 1 1 0 0,-1-1-1 0 0,0 1 1 0 0,1 0 0 0 0,-2 0-82 0 0,0 2 31 0 0,1 2 0 0 0,-1-1 0 0 0,1 0 0 0 0,0 1 0 0 0,0 0 0 0 0,0 0 0 0 0,1 1 0 0 0,0-1 0 0 0,-1 1 0 0 0,1 0 0 0 0,1 0 0 0 0,-1 1 0 0 0,1-1 0 0 0,0 1 0 0 0,0-1 0 0 0,1 1 0 0 0,-1 0 0 0 0,1 0 0 0 0,1 0 0 0 0,-1 0 0 0 0,1 1 0 0 0,0-1 0 0 0,0 0 0 0 0,1 1 0 0 0,0-1 0 0 0,0 0 0 0 0,1 1 0 0 0,0 1-31 0 0,48 179 428 0 0,-3-105-360 0 0,41 119-2619 0 0,-87-198 2378 0 0,0-1 0 0 0,0 1 1 0 0,-1-1-1 0 0,1 0 0 0 0,0 1 0 0 0,-1-1 0 0 0,0 0 1 0 0,1 0-1 0 0,-1 1 0 0 0,0-1 0 0 0,0 0 0 0 0,0 0 1 0 0,0 0-1 0 0,-1 0 0 0 0,1 0 0 0 0,0 0 1 0 0,-1 0-1 0 0,0-1 0 0 0,1 1 0 0 0,-1 0 0 0 0,0-1 1 0 0,0 1-1 0 0,0-1 0 0 0,0 0 0 0 0,0 0 1 0 0,0 1-1 0 0,0-1 0 0 0,0-1 0 0 0,0 1 0 0 0,-1 0 1 0 0,1 0-1 0 0,0-1 0 0 0,-1 0 0 0 0,1 1 1 0 0,0-1-1 0 0,-1 0 0 0 0,1 0 0 0 0,0 0 0 0 0,-1 0 1 0 0,1-1-1 0 0,-1 1 173 0 0,-15 0-1171 0 0</inkml:trace>
  <inkml:trace contextRef="#ctx0" brushRef="#br0" timeOffset="1611.296">2544 369 928 0 0,'137'-57'5562'0'0,"85"15"-3550"0"0,-207 40-1943 0 0,210-31-5837 0 0,-201 29 4497 0 0</inkml:trace>
  <inkml:trace contextRef="#ctx0" brushRef="#br0" timeOffset="2122.36">1903 496 1268 0 0,'-1'8'322'0'0,"1"0"-1"0"0,-2 0 1 0 0,1 0-1 0 0,-1-1 1 0 0,0 1 0 0 0,0 0-1 0 0,-1-1 1 0 0,0 0-1 0 0,0 1 1 0 0,-1-1 0 0 0,0-1-1 0 0,0 1 1 0 0,-1 0-1 0 0,0-1 1 0 0,0 0 0 0 0,0 0-1 0 0,-6 4-321 0 0,7-6-130 0 0,0-1 1 0 0,0 0-1 0 0,0 0 0 0 0,0 0 0 0 0,-1 0 0 0 0,1-1 0 0 0,-1 0 0 0 0,1 0 0 0 0,-1 0 1 0 0,0 0-1 0 0,0-1 0 0 0,0 0 0 0 0,0 0 0 0 0,0 0 0 0 0,0 0 0 0 0,0-1 1 0 0,0 0-1 0 0,0 0 0 0 0,0-1 0 0 0,0 1 0 0 0,0-1 0 0 0,0 0 0 0 0,0 0 1 0 0,0-1-1 0 0,0 1 0 0 0,1-1 0 0 0,-2-1 130 0 0,-20-13-1369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0:5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61 916 0 0,'0'0'323'0'0,"2"-22"1566"0"0,9-6-1439 0 0,-38 45 515 0 0,-366 523 1440 0 0,344-474-3415 0 0,40-54-791 0 0,9-12 599 0 0,0-8 35 0 0</inkml:trace>
  <inkml:trace contextRef="#ctx0" brushRef="#br0" timeOffset="277.948">367 2 888 0 0,'33'-1'3822'0'0,"13"69"-3296"0"0,-40-56-182 0 0,14 23-73 0 0,2-2 0 0 0,2 0-1 0 0,1-1 1 0 0,1-1 0 0 0,1-1 0 0 0,2-2 0 0 0,1-1 0 0 0,28 19-271 0 0,-21-20 80 0 0,69 73-2332 0 0,-120-70-145 0 0,-6-15 1139 0 0</inkml:trace>
  <inkml:trace contextRef="#ctx0" brushRef="#br0" timeOffset="526.915">209 400 848 0 0,'-7'13'3744'0'0,"41"-13"-2766"0"0,-27 0-977 0 0,176-10 697 0 0,-58 2-3698 0 0,-86 7 1695 0 0</inkml:trace>
  <inkml:trace contextRef="#ctx0" brushRef="#br0" timeOffset="1008.822">815 316 1540 0 0,'31'1'3440'0'0,"-22"5"-3358"0"0,1 1 0 0 0,-1 0 0 0 0,0 1 0 0 0,-1 0-1 0 0,1 0 1 0 0,-2 1 0 0 0,1 0 0 0 0,-1 0 0 0 0,-1 1 0 0 0,1 0 0 0 0,-2 0 0 0 0,1 0 0 0 0,-2 1 0 0 0,1 0 0 0 0,-1 0 0 0 0,-1 0 0 0 0,0 0 0 0 0,1 7-82 0 0,-5-19 24 0 0,0 1 1 0 0,1-1-1 0 0,-1 1 1 0 0,0 0-1 0 0,0-1 1 0 0,1 1-1 0 0,-1-1 1 0 0,0 1-1 0 0,0 0 1 0 0,0 0-1 0 0,1-1 1 0 0,-1 1-1 0 0,0 0 1 0 0,0 0-1 0 0,0 0 1 0 0,0 0-1 0 0,0 0 1 0 0,1 0-1 0 0,-1 0 1 0 0,0 0-1 0 0,0 0 1 0 0,0 1-1 0 0,0-1 1 0 0,1 0-1 0 0,-1 1 1 0 0,0-1-1 0 0,0 0 1 0 0,1 1-1 0 0,-1-1 1 0 0,0 1-1 0 0,0-1 1 0 0,1 1-1 0 0,-1-1 1 0 0,1 1-1 0 0,-1-1 1 0 0,0 1-1 0 0,1 0 1 0 0,-1-1-1 0 0,1 1 1 0 0,0 0-1 0 0,-1 0 1 0 0,1-1-1 0 0,-1 1 1 0 0,1 0-1 0 0,0 0 1 0 0,0 0-1 0 0,-1-1 1 0 0,1 1-1 0 0,0 0 1 0 0,0 0-1 0 0,0 0 1 0 0,0 0-1 0 0,0 0 1 0 0,0-1-1 0 0,0 1 1 0 0,0 0-1 0 0,1 0 1 0 0,-1 0-1 0 0,0 0-24 0 0,-3-10 34 0 0,0 0 0 0 0,1 0 0 0 0,0 0 0 0 0,1 0 0 0 0,-1 0-1 0 0,2 0 1 0 0,-1 0 0 0 0,1 0 0 0 0,1 0 0 0 0,0-1 0 0 0,0 1 0 0 0,1 0 0 0 0,0 0 0 0 0,0 1 0 0 0,1-1 0 0 0,0 0-1 0 0,1 1 1 0 0,0 0 0 0 0,0-1 0 0 0,4-4-34 0 0,0 0 26 0 0,0 0-1 0 0,0 0 1 0 0,1 1-1 0 0,1 0 1 0 0,0 0-1 0 0,1 1 1 0 0,0 1 0 0 0,0 0-1 0 0,1 1 1 0 0,1 0-1 0 0,-1 0 1 0 0,1 1-1 0 0,1 1 1 0 0,-1 0-1 0 0,1 1 1 0 0,1 1-1 0 0,-1 0 1 0 0,1 1 0 0 0,0 0-1 0 0,0 1 1 0 0,0 1-1 0 0,7 0-25 0 0,-10 5 10 0 0,0 0 0 0 0,0 0-1 0 0,0 2 1 0 0,-1-1 0 0 0,0 2 0 0 0,0-1 0 0 0,0 1-1 0 0,-1 1 1 0 0,0 0 0 0 0,0 1 0 0 0,0 0-1 0 0,-1 0 1 0 0,-1 1 0 0 0,1 0 0 0 0,-1 0-1 0 0,-1 1 1 0 0,0 0 0 0 0,0 0 0 0 0,-1 1 0 0 0,0 0-1 0 0,-1 0 1 0 0,0 1 0 0 0,2 9-10 0 0,26 149-2558 0 0,-51-140-1625 0 0,11-29 2895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0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1 705 964 0 0,'2'-3'533'0'0,"109"-154"4308"0"0,-103 340-2402 0 0,-8-171-2381 0 0,1 1 0 0 0,-1-1 1 0 0,2 1-1 0 0,0-1 0 0 0,1 0 0 0 0,0 1 1 0 0,0-1-1 0 0,2-1 0 0 0,-1 1 0 0 0,1-1 1 0 0,1 1-1 0 0,0-2 0 0 0,1 1 1 0 0,0-1-1 0 0,1 0 0 0 0,0 0 0 0 0,0-1 1 0 0,1 0-1 0 0,0 0 0 0 0,0-1 0 0 0,1 0 1 0 0,0-1-1 0 0,1 0 0 0 0,0-1 0 0 0,0 0 1 0 0,0-1-1 0 0,1 0 0 0 0,-1 0 1 0 0,1-1-1 0 0,0-1 0 0 0,0 0 0 0 0,1-1 1 0 0,8 1-59 0 0,-5-2-39 0 0,0-1-1 0 0,0 0 1 0 0,0-1 0 0 0,0-1 0 0 0,0-1 0 0 0,0 0 0 0 0,0-1 0 0 0,-1 0-1 0 0,0-2 1 0 0,0 1 0 0 0,0-2 0 0 0,-1 0 0 0 0,0-1 0 0 0,0 0 0 0 0,0-1-1 0 0,-1-1 1 0 0,-1 0 0 0 0,0-1 0 0 0,0 0 0 0 0,-1 0 0 0 0,-1-1 0 0 0,0-1-1 0 0,0 0 1 0 0,-1 0 0 0 0,-1-1 0 0 0,0 0 0 0 0,4-12 39 0 0,-8-20-241 0 0,-4 45 227 0 0,0 1-15 0 0,-12-8-19 0 0,-3 17 116 0 0,14-7-65 0 0,0 0 0 0 0,0 0 1 0 0,1 0-1 0 0,-1 0 0 0 0,1 0 0 0 0,0 0 1 0 0,-1 1-1 0 0,1-1 0 0 0,0 0 0 0 0,0 0 0 0 0,0 0 1 0 0,1 0-1 0 0,-1 0 0 0 0,0 0 0 0 0,1 0 1 0 0,-1 0-1 0 0,1 0 0 0 0,0 0 0 0 0,0 0 1 0 0,0 0-1 0 0,0 0 0 0 0,0-1 0 0 0,0 1 1 0 0,0 0-1 0 0,1 0 0 0 0,-1-1 0 0 0,0 1 0 0 0,1-1 1 0 0,-1 0-1 0 0,1 1 0 0 0,0-1 0 0 0,0 0 1 0 0,-1 0-1 0 0,1 0 0 0 0,0 0 0 0 0,0 0 1 0 0,0 0-1 0 0,0-1 0 0 0,0 1 0 0 0,0-1 1 0 0,0 1-5 0 0,91 16 106 0 0,-49-16-102 0 0,1-3-1 0 0,0-1 1 0 0,-1-2-1 0 0,0-3 1 0 0,0-1-1 0 0,-1-2 1 0 0,12-6-3 0 0,-51 17-25 0 0,1-1 0 0 0,-1 0 1 0 0,1 0-1 0 0,-1 0 0 0 0,0-1 1 0 0,1 1-1 0 0,-1-1 1 0 0,0 0-1 0 0,0-1 0 0 0,0 1 1 0 0,0-1-1 0 0,-1 1 0 0 0,1-1 1 0 0,-1 0-1 0 0,0-1 1 0 0,0 1-1 0 0,0 0 0 0 0,0-1 1 0 0,0 0-1 0 0,-1 1 0 0 0,1-1 1 0 0,-1 0-1 0 0,0-1 1 0 0,0 1-1 0 0,-1 0 0 0 0,1 0 1 0 0,-1-1-1 0 0,0 1 0 0 0,0-1 1 0 0,-1 1-1 0 0,1-3 25 0 0,-8-8-16 0 0,-1 0 0 0 0,0 1-1 0 0,-1 0 1 0 0,-1 1 0 0 0,0 0 0 0 0,-1 0 0 0 0,0 1-1 0 0,-1 1 1 0 0,0 0 0 0 0,-2 0 16 0 0,3 3 7 0 0,1-1 0 0 0,0 0 0 0 0,0-1 0 0 0,0 0 0 0 0,1 0 0 0 0,1-1 0 0 0,0 0 0 0 0,0-1 0 0 0,1 0 0 0 0,1 0 0 0 0,0 0 1 0 0,0-1-1 0 0,2 0 0 0 0,-1 0 0 0 0,2 0 0 0 0,-1-3-7 0 0,6 7-50 0 0,0 1 1 0 0,1-1-1 0 0,0 1 1 0 0,0 0-1 0 0,1 0 1 0 0,0 0-1 0 0,0 0 1 0 0,1 1-1 0 0,0 0 0 0 0,1-1 1 0 0,-1 2-1 0 0,1-1 1 0 0,1 1-1 0 0,-1 0 1 0 0,1 0-1 0 0,0 1 1 0 0,0 0-1 0 0,1 0 1 0 0,-1 0-1 0 0,1 1 1 0 0,0 1-1 0 0,0-1 1 0 0,1 1-1 0 0,-1 0 1 0 0,1 1-1 0 0,-1 0 0 0 0,1 1 1 0 0,7-1 49 0 0,29-15-326 0 0,-6 3-30 0 0,-33 12 376 0 0,1 1 1 0 0,-1-1-1 0 0,0 0 1 0 0,0 0-1 0 0,0-1 1 0 0,0 0 0 0 0,0 0-1 0 0,0-1 1 0 0,0 1-1 0 0,-1-1 1 0 0,0 0-1 0 0,0-1 1 0 0,0 1-1 0 0,0-1 1 0 0,-1 0 0 0 0,0 0-1 0 0,0 0 1 0 0,0-1-1 0 0,-1 1 1 0 0,1-1-1 0 0,-1-2-20 0 0,-1 3-2 0 0,-1 3 24 0 0,1 1 0 0 0,-1-1 1 0 0,0 0-1 0 0,-1 0 0 0 0,1 1 0 0 0,0-1 0 0 0,0 0 0 0 0,-1 0 1 0 0,1 0-1 0 0,-1 0 0 0 0,0 1 0 0 0,1-1 0 0 0,-1 0 1 0 0,0 0-1 0 0,0 0 0 0 0,0 0 0 0 0,0 0 0 0 0,-1 0 0 0 0,1 0 1 0 0,0 0-1 0 0,-1 0 0 0 0,1 0 0 0 0,-1 1 0 0 0,0-1 1 0 0,0 0-1 0 0,0 0 0 0 0,0 1 0 0 0,0-1 0 0 0,0 0 0 0 0,0 1 1 0 0,0-1-1 0 0,-1 1 0 0 0,1 0 0 0 0,0-1 0 0 0,-2 0-22 0 0,-10 39 212 0 0,7 8-15 0 0,1 1-1 0 0,3 0 1 0 0,1 1 0 0 0,3-1-1 0 0,2 0 1 0 0,1-1-1 0 0,7 22-196 0 0,-2 0 147 0 0,51 375 1223 0 0,-61-443-1376 0 0,0 0 1 0 0,0 0 0 0 0,0 0 0 0 0,1 0 0 0 0,-1 0-1 0 0,0 1 1 0 0,0-1 0 0 0,1 0 0 0 0,-1 0 0 0 0,1 0-1 0 0,-1 0 1 0 0,1 1 0 0 0,-1-1 0 0 0,1 0-1 0 0,0 0 1 0 0,-1 1 0 0 0,1-1 0 0 0,0 1 0 0 0,-1-1-1 0 0,1 0 1 0 0,0 1 0 0 0,0-1 0 0 0,0 1 0 0 0,-1 0-1 0 0,1-1 1 0 0,0 1 0 0 0,0 0 0 0 0,0-1-1 0 0,0 1 1 0 0,0 0 0 0 0,0 0 0 0 0,0 0 0 0 0,0 0-1 0 0,-1 0 1 0 0,1 0 0 0 0,0 0 0 0 0,0 0-1 0 0,0 0 1 0 0,0 0 0 0 0,0 1 0 0 0,0-1 0 0 0,0 0-1 0 0,0 0 1 0 0,-1 1 0 0 0,1-1 0 0 0,0 1 0 0 0,0-1-1 0 0,0 1 1 0 0,-1-1 0 0 0,1 1 0 0 0,0 0-1 0 0,-1-1 1 0 0,1 1 0 0 0,0 0 0 0 0,-1-1 0 0 0,1 1-1 0 0,-1 0 1 0 0,1 0 0 0 0,-1 0 0 0 0,1-1 0 0 0,-1 1-1 0 0,0 0 6 0 0,108-147-1026 0 0,-105 144 1008 0 0,-1 1 0 0 0,1 0 0 0 0,-1 1 0 0 0,1-1 0 0 0,-1 0 0 0 0,1 1 0 0 0,-1-1 0 0 0,1 1 0 0 0,0 0 0 0 0,-1 0 0 0 0,1 0 0 0 0,-1 0 0 0 0,1 0 0 0 0,0 1 0 0 0,-1-1 0 0 0,1 1 0 0 0,-1 0 0 0 0,1-1 0 0 0,-1 1 0 0 0,1 0 0 0 0,-1 1 0 0 0,0-1 0 0 0,0 0 0 0 0,1 1 0 0 0,-1-1 0 0 0,0 1 0 0 0,0 0 0 0 0,0-1 0 0 0,-1 1 0 0 0,1 0 0 0 0,0 0 18 0 0,0 1-3 0 0,1-1 0 0 0,-1 1 0 0 0,1-1 0 0 0,-1 0 0 0 0,1 0 0 0 0,0-1 0 0 0,0 1 0 0 0,0 0 0 0 0,0-1 0 0 0,0 0 0 0 0,0 1 0 0 0,0-1 0 0 0,0-1 0 0 0,1 1 0 0 0,-1 0 0 0 0,0-1 0 0 0,0 0 0 0 0,1 1 0 0 0,-1-1 0 0 0,0-1 0 0 0,1 1 0 0 0,-1 0 0 0 0,0-1 0 0 0,1 0 3 0 0,189-107 281 0 0,-243 100 1646 0 0,42-9-7148 0 0,10 13 2498 0 0,-1 2 1377 0 0</inkml:trace>
  <inkml:trace contextRef="#ctx0" brushRef="#br0" timeOffset="279.646">1983 483 1816 0 0,'-1'-7'900'0'0,"1"1"-136"0"0,-2 0-56 0 0,0 1-328 0 0,2-1-56 0 0,-1 2-120 0 0,-2-1-72 0 0,3 2-12 0 0,-2 2-408 0 0,-1-1-172 0 0,0 1-400 0 0,3-2 48 0 0,0 1 48 0 0,0-1-540 0 0</inkml:trace>
  <inkml:trace contextRef="#ctx0" brushRef="#br0" timeOffset="546.585">2337 507 1312 0 0,'-8'1'259'0'0,"0"0"0"0"0,1 0 0 0 0,-1 1 0 0 0,1 0 0 0 0,-1 0 0 0 0,1 1 0 0 0,0 0 0 0 0,0 0 0 0 0,0 1 1 0 0,0 0-1 0 0,1 0 0 0 0,-1 0 0 0 0,1 1 0 0 0,0 0 0 0 0,1 0 0 0 0,-1 1 0 0 0,1-1 0 0 0,0 1 0 0 0,0 0 0 0 0,1 1 0 0 0,-2 3-259 0 0,-3 1 176 0 0,1 1 0 0 0,0 1 0 0 0,1 0-1 0 0,1 0 1 0 0,0 0 0 0 0,1 1 0 0 0,0-1 0 0 0,1 1 0 0 0,1 0 0 0 0,0 1-1 0 0,1-1 1 0 0,0 1 0 0 0,1-1 0 0 0,1 7-176 0 0,0-15 31 0 0,0 1 0 0 0,1-1 0 0 0,0 1 0 0 0,1-1 0 0 0,-1 0 0 0 0,1 1 0 0 0,0-1 0 0 0,1 0 0 0 0,-1 0 0 0 0,1-1 0 0 0,0 1 0 0 0,1 0 0 0 0,-1-1 0 0 0,1 0 0 0 0,0 0 0 0 0,1 0 0 0 0,-1 0 0 0 0,1-1 0 0 0,0 1 0 0 0,0-1 0 0 0,0-1 0 0 0,1 1 0 0 0,-1-1 0 0 0,1 0 0 0 0,0 0 0 0 0,0 0 0 0 0,0-1 0 0 0,0 0 0 0 0,0 0 0 0 0,1-1 0 0 0,-1 1 0 0 0,7-1-31 0 0,10 2-228 0 0,1-1 0 0 0,-1-1 0 0 0,1-2-1 0 0,0 0 1 0 0,-1-1 0 0 0,1-1 0 0 0,-1-2 0 0 0,0 0 0 0 0,15-6 228 0 0,114-67-4587 0 0,-124 54 3329 0 0</inkml:trace>
  <inkml:trace contextRef="#ctx0" brushRef="#br0" timeOffset="900.037">2796 488 1268 0 0,'0'-284'3596'0'0,"0"285"-3561"0"0,-1-1 0 0 0,1 1 0 0 0,0 0 0 0 0,0-1 0 0 0,-1 1 0 0 0,1-1 0 0 0,-1 1 0 0 0,1-1 0 0 0,-1 1 0 0 0,1-1 0 0 0,-1 1 1 0 0,1-1-1 0 0,-1 0 0 0 0,1 1 0 0 0,-1-1 0 0 0,1 0 0 0 0,-1 1 0 0 0,0-1 0 0 0,1 0 0 0 0,-1 0 0 0 0,0 1 0 0 0,1-1 0 0 0,-1 0 0 0 0,0 0 0 0 0,1 0 0 0 0,-1 0 1 0 0,0 0-1 0 0,1 0 0 0 0,-1 0 0 0 0,0 0 0 0 0,1 0 0 0 0,-1 0 0 0 0,0 0 0 0 0,1-1 0 0 0,-1 1 0 0 0,1 0 0 0 0,-1 0 0 0 0,0-1 0 0 0,1 1 0 0 0,-1 0 0 0 0,1-1 0 0 0,-1 1 1 0 0,1 0-1 0 0,-1-1 0 0 0,1 1 0 0 0,-1-1 0 0 0,1 1 0 0 0,-1-1 0 0 0,1 0-35 0 0,-8 52 338 0 0,3 1 0 0 0,2 0 0 0 0,2 0 0 0 0,2 0 0 0 0,3-1 0 0 0,2 1 0 0 0,2-1 0 0 0,14 45-338 0 0,0 29 674 0 0,10 45 1204 0 0,-32-168-1725 0 0,6-18-7 0 0,39-211-671 0 0,-45 226 519 0 0,0-1 0 0 0,0 1-1 0 0,0-1 1 0 0,0 1-1 0 0,0-1 1 0 0,0 0-1 0 0,1 1 1 0 0,-1-1 0 0 0,0 1-1 0 0,1 0 1 0 0,0-1-1 0 0,-1 1 1 0 0,1-1-1 0 0,0 1 1 0 0,-1 0 0 0 0,1-1-1 0 0,0 1 1 0 0,0 0-1 0 0,0 0 1 0 0,0 0-1 0 0,0 0 1 0 0,0 0-1 0 0,1 0 1 0 0,-1 0 0 0 0,0 0-1 0 0,0 0 1 0 0,1 0-1 0 0,-1 1 1 0 0,1-1-1 0 0,-1 1 1 0 0,0-1 0 0 0,1 1-1 0 0,-1-1 1 0 0,1 1-1 0 0,-1 0 1 0 0,1 0-1 0 0,-1-1 1 0 0,1 1 0 0 0,0 0-1 0 0,-1 1 1 0 0,1-1-1 0 0,-1 0 1 0 0,1 0-1 0 0,-1 1 1 0 0,1-1 0 0 0,-1 1-1 0 0,0-1 1 0 0,1 1-1 0 0,-1-1 1 0 0,1 1-1 0 0,-1 0 1 0 0,0 0 0 0 0,0 0-1 0 0,1 0 1 0 0,-1 0-1 0 0,0 0 1 0 0,0 0-1 0 0,0 0 1 0 0,0 0 6 0 0,115 124-449 0 0,-52-48-4657 0 0,-57-66 2448 0 0,-7-9 1418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3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92 1120 0 0,'-84'-9'1262'0'0,"64"10"-1130"0"0,-1 2 1 0 0,1 0-1 0 0,0 0 1 0 0,0 2-1 0 0,0 1 1 0 0,1 0-1 0 0,-1 2 1 0 0,2 0-1 0 0,-1 1 1 0 0,1 0-1 0 0,0 2 1 0 0,1 0-1 0 0,0 1 1 0 0,1 1-1 0 0,1 1 1 0 0,0 0-1 0 0,1 0 1 0 0,0 2-1 0 0,1 0 1 0 0,1 0-1 0 0,-1 2-132 0 0,11-16 27 0 0,-1 1 0 0 0,1-1 0 0 0,0 1 0 0 0,-1-1-1 0 0,1 1 1 0 0,0-1 0 0 0,1 1 0 0 0,-1 0-1 0 0,0 0 1 0 0,1 0 0 0 0,-1 0 0 0 0,1 1-1 0 0,0-1 1 0 0,0 0 0 0 0,0 0 0 0 0,1 1 0 0 0,-1-1-1 0 0,1 0 1 0 0,0 1 0 0 0,0-1 0 0 0,0 0-1 0 0,0 1 1 0 0,1-1 0 0 0,-1 1 0 0 0,1-1-1 0 0,0 0 1 0 0,0 0 0 0 0,0 1 0 0 0,0-1 0 0 0,0 0-1 0 0,1 0 1 0 0,0 0 0 0 0,-1 0 0 0 0,1-1-1 0 0,0 1 1 0 0,0 0 0 0 0,1-1 0 0 0,-1 1-1 0 0,1-1 1 0 0,-1 0 0 0 0,1 0 0 0 0,0 0 0 0 0,-1 0-1 0 0,1 0 1 0 0,0-1 0 0 0,0 1 0 0 0,0-1-1 0 0,1 0 1 0 0,-1 0 0 0 0,0 0 0 0 0,0 0-1 0 0,1 0 1 0 0,-1-1-27 0 0,21-3 8 0 0,-1-2 0 0 0,1-1-1 0 0,-1 0 1 0 0,-1-2 0 0 0,1 0-1 0 0,-2-2 1 0 0,1 0 0 0 0,-1-2-1 0 0,-1 0 1 0 0,0-1 0 0 0,0-2 0 0 0,-2 1-1 0 0,0-2 1 0 0,-1-1 0 0 0,6-6-8 0 0,38-94 28 0 0,-61 115 36 0 0,0 1-61 0 0,0 0 0 0 0,-1 0 0 0 0,1 1 0 0 0,-1-1 0 0 0,1 0 0 0 0,-1 0 0 0 0,0 0 0 0 0,1 1 0 0 0,-1-1 0 0 0,0 0 0 0 0,1 1 0 0 0,-1-1 0 0 0,0 0 0 0 0,0 1 0 0 0,0-1 0 0 0,0 1 0 0 0,0-1 1 0 0,1 1-1 0 0,-1 0 0 0 0,0-1 0 0 0,0 1 0 0 0,0 0 0 0 0,0 0 0 0 0,0-1 0 0 0,0 1 0 0 0,0 0 0 0 0,0 0 0 0 0,0 0 0 0 0,0 0 0 0 0,0 0 0 0 0,0 1 0 0 0,0-1 0 0 0,0 0 0 0 0,0 0 0 0 0,0 1 0 0 0,0-1 0 0 0,0 0 1 0 0,0 1-1 0 0,0-1 0 0 0,0 1 0 0 0,0-1 0 0 0,1 1 0 0 0,-1 0 0 0 0,0-1 0 0 0,0 1 0 0 0,1 0 0 0 0,-1 0 0 0 0,0-1 0 0 0,1 1 0 0 0,-1 0 0 0 0,1 0 0 0 0,-1 0 0 0 0,1 0 0 0 0,-1 0 0 0 0,1-1 0 0 0,0 1 0 0 0,0 0 1 0 0,-1 0-1 0 0,1 0 0 0 0,0 0 0 0 0,0 0 0 0 0,0 0 0 0 0,0 0 0 0 0,0 0 0 0 0,0 0 0 0 0,0 0 0 0 0,0 0 0 0 0,0 0 0 0 0,1 0-3 0 0,-24 80-23 0 0,23-66-130 0 0,0 0 0 0 0,1 1 0 0 0,1-1 0 0 0,0 0 0 0 0,1 0 0 0 0,1 0 0 0 0,0-1 0 0 0,1 1 0 0 0,0-1 0 0 0,2 0 0 0 0,-1 0 0 0 0,7 7 153 0 0,8 24-2786 0 0,-16-35 1582 0 0</inkml:trace>
  <inkml:trace contextRef="#ctx0" brushRef="#br0" timeOffset="309.23">613 142 1676 0 0,'10'4'202'0'0,"0"0"-1"0"0,-1 1 1 0 0,0 0-1 0 0,0 1 1 0 0,0 0 0 0 0,-1 0-1 0 0,0 1 1 0 0,0 0-1 0 0,-1 1 1 0 0,0 0-1 0 0,0 0 1 0 0,0 0-1 0 0,-1 1 1 0 0,-1-1 0 0 0,0 2-1 0 0,0-1 1 0 0,0 0-1 0 0,-1 1 1 0 0,-1 0-1 0 0,1 0 1 0 0,-2 0 0 0 0,2 6-202 0 0,37 185 1773 0 0,-41-200-1514 0 0,0-1 7 0 0,-1 0-242 0 0,0 0 0 0 0,-1 0 0 0 0,1 0 0 0 0,-1-1 0 0 0,1 1 0 0 0,0 0 0 0 0,-1-1 0 0 0,1 0 0 0 0,0 1 0 0 0,-1-1 0 0 0,1 0 0 0 0,0 1 0 0 0,0-1 0 0 0,0 0 0 0 0,0 0 0 0 0,0 0 0 0 0,-1 0 0 0 0,2 0 0 0 0,-1 0 0 0 0,0 0 0 0 0,0 0 0 0 0,0-1 0 0 0,0 1 0 0 0,1 0 0 0 0,-1 0 0 0 0,1-1 0 0 0,-1 1 0 0 0,1 0 1 0 0,-1-1-1 0 0,1 1 0 0 0,0-1 0 0 0,0 1 0 0 0,-1 0 0 0 0,1-1 0 0 0,0 1 0 0 0,1-1 0 0 0,-1 1 0 0 0,0-1 0 0 0,0 0-24 0 0,-3-12 27 0 0,1-1 0 0 0,1 1 0 0 0,0-1 0 0 0,0 1 1 0 0,2-1-1 0 0,-1 1 0 0 0,2-1 0 0 0,0 1 1 0 0,1-1-1 0 0,1 1 0 0 0,0 0 0 0 0,0 0 1 0 0,1 1-1 0 0,1-1 0 0 0,1 1 0 0 0,0 1 0 0 0,0-1 1 0 0,1 1-1 0 0,1 0 0 0 0,0 1 0 0 0,1-1-27 0 0,7-7-380 0 0,0 1 0 0 0,1 1 0 0 0,1 1-1 0 0,0 0 1 0 0,2 1 0 0 0,-1 2 0 0 0,2 0-1 0 0,0 1 1 0 0,0 1 0 0 0,1 1 0 0 0,0 1-1 0 0,3 0 381 0 0,15 0-2556 0 0,-38 9 1334 0 0</inkml:trace>
  <inkml:trace contextRef="#ctx0" brushRef="#br0" timeOffset="620.564">1172 385 1480 0 0,'7'0'178'0'0,"-1"-1"-1"0"0,1 1 0 0 0,0-1 1 0 0,0 0-1 0 0,-1-1 1 0 0,1 1-1 0 0,-1-1 1 0 0,0-1-1 0 0,1 1 1 0 0,-1-1-1 0 0,0 0 0 0 0,0-1 1 0 0,-1 1-1 0 0,1-1 1 0 0,-1 0-1 0 0,1-1 1 0 0,-2 1-1 0 0,1-1 1 0 0,0 0-1 0 0,-1 0 0 0 0,2-3-177 0 0,18-95 887 0 0,-26 99-859 0 0,-1-1 1 0 0,1 1-1 0 0,0 0 0 0 0,-1 0 1 0 0,0 0-1 0 0,0 0 1 0 0,0 0-1 0 0,-1 0 1 0 0,1 1-1 0 0,-1 0 1 0 0,0 0-1 0 0,0 0 1 0 0,0 0-1 0 0,0 0 1 0 0,0 1-1 0 0,0 0 1 0 0,-1 0-1 0 0,1 0 1 0 0,-1 1-1 0 0,0-1 1 0 0,0 1-1 0 0,1 0 1 0 0,-1 0-1 0 0,0 1 1 0 0,0-1-1 0 0,0 1 0 0 0,0 0 1 0 0,0 1-1 0 0,0-1 1 0 0,1 1-1 0 0,-1 0 1 0 0,0 0-1 0 0,0 0 1 0 0,1 1-1 0 0,-4 1-28 0 0,-16 3 101 0 0,1 2 0 0 0,0 0-1 0 0,0 1 1 0 0,1 2-1 0 0,1 0 1 0 0,0 1 0 0 0,0 1-1 0 0,1 1 1 0 0,1 1 0 0 0,0 1-1 0 0,1 1 1 0 0,-4 5-101 0 0,20-19 6 0 0,-1 0-1 0 0,1 0 1 0 0,0 0 0 0 0,0 0 0 0 0,1 1-1 0 0,-1-1 1 0 0,1 1 0 0 0,0 0 0 0 0,-1-1-1 0 0,2 1 1 0 0,-1 0 0 0 0,0-1-1 0 0,1 1 1 0 0,-1 0 0 0 0,1 0 0 0 0,0 0-1 0 0,1-1 1 0 0,-1 1 0 0 0,1 0 0 0 0,-1 0-1 0 0,1-1 1 0 0,0 1 0 0 0,0 0 0 0 0,1-1-1 0 0,-1 1 1 0 0,1-1 0 0 0,0 0 0 0 0,0 1-1 0 0,0-1 1 0 0,0 0 0 0 0,0 0 0 0 0,1 0-1 0 0,0 0 1 0 0,-1-1 0 0 0,1 1 0 0 0,0-1-1 0 0,0 0 1 0 0,0 1 0 0 0,1-1 0 0 0,-1-1-1 0 0,0 1 1 0 0,1 0 0 0 0,-1-1 0 0 0,1 0-1 0 0,3 1-5 0 0,27 7-431 0 0,0-1 0 0 0,1-2-1 0 0,0-1 1 0 0,0-2-1 0 0,0-1 1 0 0,0-2-1 0 0,0-2 1 0 0,0-1 0 0 0,0-1-1 0 0,0-2 1 0 0,33-10 431 0 0,8-5-1382 0 0,1-1 150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0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313 129 1280 0 0,'0'0'329'0'0,"3"-22"1261"0"0,-3 21-1546 0 0,1-1 1 0 0,-1 1-1 0 0,0-1 1 0 0,1 1-1 0 0,-1-1 0 0 0,0 0 1 0 0,0 1-1 0 0,0-1 1 0 0,-1 1-1 0 0,1-1 0 0 0,0 0 1 0 0,-1 1-1 0 0,1-1 1 0 0,0 1-1 0 0,-1-1 0 0 0,0 1 1 0 0,1-1-1 0 0,-1 1 1 0 0,0 0-1 0 0,0-1 0 0 0,0 1 1 0 0,0 0-1 0 0,0 0 1 0 0,0 0-1 0 0,0-1 1 0 0,0 1-1 0 0,-1 0 0 0 0,1 0 1 0 0,0 1-1 0 0,-1-1 1 0 0,1 0-1 0 0,0 0 0 0 0,-1 1 1 0 0,1-1-1 0 0,-1 1 1 0 0,1-1-1 0 0,-1 1 0 0 0,0-1 1 0 0,1 1-1 0 0,-1 0 1 0 0,1 0-1 0 0,-1 0 0 0 0,1 0 1 0 0,-1 0-1 0 0,0 0 1 0 0,1 0-1 0 0,-1 1 0 0 0,1-1 1 0 0,-1 1-1 0 0,1-1 1 0 0,-1 1-1 0 0,1-1 1 0 0,-1 1-45 0 0,-11 0 115 0 0,1 1 0 0 0,0 0 1 0 0,0 0-1 0 0,1 1 0 0 0,-1 1 1 0 0,1 0-1 0 0,-1 1 0 0 0,1 0 1 0 0,0 0-1 0 0,1 1 0 0 0,-1 1 1 0 0,1 0-1 0 0,1 0 0 0 0,-1 1 1 0 0,1 0-1 0 0,1 1 0 0 0,-1-1 1 0 0,1 2-1 0 0,1-1 0 0 0,0 1 1 0 0,0 0-1 0 0,1 1 0 0 0,0 0 1 0 0,1 0-1 0 0,0 0 0 0 0,1 0 1 0 0,0 1-1 0 0,1 0 0 0 0,1-1 1 0 0,-1 1-1 0 0,2 1 1 0 0,-1-1-1 0 0,2 0 0 0 0,0 0 1 0 0,0 0-1 0 0,2 5-115 0 0,-2-11 27 0 0,1 0-1 0 0,-1 0 1 0 0,1 0 0 0 0,1 0 0 0 0,-1 0 0 0 0,1 0-1 0 0,1 0 1 0 0,-1-1 0 0 0,1 1 0 0 0,-1-1-1 0 0,1 0 1 0 0,1 1 0 0 0,-1-1 0 0 0,1 0 0 0 0,0-1-1 0 0,0 1 1 0 0,1-1 0 0 0,-1 0 0 0 0,1 0-1 0 0,0 0 1 0 0,0-1 0 0 0,0 1 0 0 0,0-1 0 0 0,1-1-1 0 0,-1 1 1 0 0,1-1 0 0 0,0 0 0 0 0,2 1-27 0 0,176 26 374 0 0,-171-28-362 0 0,-1-1 1 0 0,1 0-1 0 0,-1 0 1 0 0,1-2-1 0 0,-1 1 1 0 0,1-2-1 0 0,-1 1 1 0 0,0-2-1 0 0,0 0 1 0 0,0 0-1 0 0,0-1 1 0 0,-1 0-1 0 0,0-1 1 0 0,0 0-1 0 0,0-1 0 0 0,-1-1 1 0 0,0 1-1 0 0,-1-1 1 0 0,1-1-1 0 0,-2 0 1 0 0,1 0-1 0 0,-1-1 1 0 0,0 0-1 0 0,-1 0 1 0 0,-1-1-1 0 0,1 0 1 0 0,-1 0-1 0 0,-1-1 0 0 0,0 1 1 0 0,-1-1-1 0 0,0 0 1 0 0,-1 0-1 0 0,1-9-12 0 0,-8 7 10 0 0,0 1 0 0 0,-1 0-1 0 0,-1 1 1 0 0,0-1 0 0 0,-1 1 0 0 0,0 0-1 0 0,-1 1 1 0 0,0 0 0 0 0,-1 0-1 0 0,0 0 1 0 0,0 1 0 0 0,-1 1-1 0 0,-1 0 1 0 0,0 0 0 0 0,0 1 0 0 0,0 0-1 0 0,-1 1 1 0 0,0 0 0 0 0,-1 1-1 0 0,-6-2-9 0 0,-65-29-2527 0 0,95 34-3047 0 0,-5 1 4329 0 0</inkml:trace>
  <inkml:trace contextRef="#ctx0" brushRef="#br0" timeOffset="369.13">1072 21 1976 0 0,'-1'0'113'0'0,"1"0"-1"0"0,-1 0 1 0 0,1 0-1 0 0,-1 0 0 0 0,1 0 1 0 0,-1-1-1 0 0,1 1 1 0 0,-1 0-1 0 0,1 0 1 0 0,-1 0-1 0 0,1 0 1 0 0,-1 0-1 0 0,1-1 1 0 0,-1 1-1 0 0,1 0 1 0 0,-1-1-1 0 0,1 1 0 0 0,0 0 1 0 0,-1 0-1 0 0,1-1 1 0 0,0 1-1 0 0,-1-1 1 0 0,1 1-1 0 0,0 0 1 0 0,-1-1-1 0 0,1 1 1 0 0,0-1-1 0 0,0 1 1 0 0,0-1-1 0 0,-1 1 0 0 0,1-1 1 0 0,0 1-1 0 0,0-1 1 0 0,0 1-1 0 0,0-1 1 0 0,0 1-1 0 0,0-1 1 0 0,0 1-1 0 0,0-1 1 0 0,0 1-1 0 0,0-1 0 0 0,0 1 1 0 0,0-1-1 0 0,0 1 1 0 0,0-1-1 0 0,0 1 1 0 0,1 0-1 0 0,-1-1 1 0 0,0 1-113 0 0,-15 2 135 0 0,0 0-1 0 0,0 2 1 0 0,0 0 0 0 0,0 0 0 0 0,1 1 0 0 0,-1 1 0 0 0,1 1 0 0 0,1 0-1 0 0,-1 0 1 0 0,1 2 0 0 0,1 0 0 0 0,0 0 0 0 0,0 1 0 0 0,0 0-1 0 0,1 1 1 0 0,1 0 0 0 0,0 1 0 0 0,1 0 0 0 0,0 1 0 0 0,1 0 0 0 0,0 0-1 0 0,1 1 1 0 0,0 0 0 0 0,1 0 0 0 0,1 0 0 0 0,0 1 0 0 0,1 2-135 0 0,4-11 3 0 0,1 0 0 0 0,1-1 0 0 0,-1 1 0 0 0,1 0 0 0 0,-1-1 0 0 0,2 0 0 0 0,-1 1 0 0 0,1-1 0 0 0,-1 0 0 0 0,1 0 1 0 0,1 0-1 0 0,-1-1 0 0 0,1 1 0 0 0,0-1 0 0 0,0 0 0 0 0,0 0 0 0 0,0 0 0 0 0,1-1 0 0 0,-1 1 0 0 0,1-1 0 0 0,0 0 0 0 0,0 0 1 0 0,1-1-1 0 0,-1 1 0 0 0,0-1 0 0 0,1-1 0 0 0,-1 1 0 0 0,6 0-3 0 0,161 24-3101 0 0,-21-40-2264 0 0,-113 5 4101 0 0</inkml:trace>
  <inkml:trace contextRef="#ctx0" brushRef="#br0" timeOffset="694.144">1659 39 1268 0 0,'-9'-4'411'0'0,"0"1"0"0"0,0 1 1 0 0,0 0-1 0 0,0 0 0 0 0,-1 1 0 0 0,1 0 0 0 0,0 1 0 0 0,-1 0 1 0 0,1 0-1 0 0,-1 1 0 0 0,1 0 0 0 0,0 0 0 0 0,-3 2-411 0 0,-1-1 153 0 0,0 0-1 0 0,0 0 0 0 0,0 2 0 0 0,0-1 1 0 0,1 2-1 0 0,-1-1 0 0 0,1 2 0 0 0,0 0 1 0 0,1 0-1 0 0,-1 1 0 0 0,1 1 0 0 0,1-1 1 0 0,-1 2-1 0 0,1 0 0 0 0,1 0 0 0 0,0 0 1 0 0,0 1-1 0 0,1 1 0 0 0,0 0 1 0 0,1 0-1 0 0,0 0 0 0 0,0 1 0 0 0,2 0 1 0 0,-4 9-153 0 0,8-17 24 0 0,1 0 0 0 0,-1 0 0 0 0,1 0 0 0 0,1 1 0 0 0,-1-1 0 0 0,0 0 0 0 0,1 0 0 0 0,0 0 0 0 0,0 0 0 0 0,0 0 0 0 0,0-1 0 0 0,1 1 0 0 0,0 0 0 0 0,-1 0 0 0 0,1-1 0 0 0,1 1 1 0 0,-1-1-1 0 0,0 0 0 0 0,1 0 0 0 0,0 1 0 0 0,-1-2 0 0 0,1 1 0 0 0,1 0 0 0 0,-1-1 0 0 0,0 1 0 0 0,0-1 0 0 0,1 0 0 0 0,0 0 0 0 0,3 2-24 0 0,114 38-577 0 0,-90-35-562 0 0,1-2 0 0 0,-1-1 0 0 0,1-1 0 0 0,0-2 0 0 0,0-1 0 0 0,0-1 1 0 0,28-6 1138 0 0,10-11-1428 0 0</inkml:trace>
  <inkml:trace contextRef="#ctx0" brushRef="#br0" timeOffset="1159.265">2035 109 964 0 0,'-7'-14'1054'0'0,"7"11"-896"0"0,-1 1 1 0 0,1-1-1 0 0,-1 0 0 0 0,0 1 1 0 0,0-1-1 0 0,0 1 0 0 0,0 0 1 0 0,0-1-1 0 0,0 1 0 0 0,-1 0 1 0 0,1 0-1 0 0,-1-1 0 0 0,0 1 1 0 0,1 0-1 0 0,-1 1 0 0 0,0-1 1 0 0,0 0-1 0 0,0 1 0 0 0,-1-1 1 0 0,1 1-1 0 0,0-1 0 0 0,-1 1 1 0 0,1 0-1 0 0,0 0 1 0 0,-1 0-1 0 0,1 0 0 0 0,-1 1 1 0 0,0-1-1 0 0,-1 0-158 0 0,3 2 352 0 0,-3 2-83 0 0,-3 4-195 0 0,0 1 0 0 0,1 0 0 0 0,0 0-1 0 0,0 0 1 0 0,1 1 0 0 0,0-1 0 0 0,0 1-1 0 0,1 1 1 0 0,0-1 0 0 0,1 1 0 0 0,0-1-1 0 0,0 1 1 0 0,1 0 0 0 0,1 0-1 0 0,-1 0 1 0 0,2 0 0 0 0,-1 0 0 0 0,1 0-1 0 0,1 0 1 0 0,0 0 0 0 0,0 0 0 0 0,1 0-1 0 0,0 0 1 0 0,1 0 0 0 0,0 0 0 0 0,1-1-1 0 0,0 0 1 0 0,0 1 0 0 0,1-1 0 0 0,0-1-1 0 0,1 1 1 0 0,-1-1 0 0 0,2 0 0 0 0,-1 0-1 0 0,1-1 1 0 0,0 0 0 0 0,1 0 0 0 0,0-1-1 0 0,0 0 1 0 0,0 0 0 0 0,1-1 0 0 0,-1 0-1 0 0,10 4-73 0 0,-6-4-38 0 0,0 0 1 0 0,0-1-1 0 0,1-1 0 0 0,-1 0 0 0 0,1 0 0 0 0,0-2 1 0 0,0 1-1 0 0,0-2 0 0 0,0 1 0 0 0,0-2 0 0 0,0 0 0 0 0,0 0 1 0 0,-1-1-1 0 0,1-1 0 0 0,0 0 0 0 0,-1-1 0 0 0,0 0 0 0 0,0-1 1 0 0,0 0-1 0 0,0-1 0 0 0,-1 0 0 0 0,0-1 38 0 0,-4-2-14 0 0,-2 0 0 0 0,1 0 0 0 0,-1 0 0 0 0,0 0 0 0 0,-1-1 0 0 0,0 0 0 0 0,-1 0-1 0 0,0 0 1 0 0,0 0 0 0 0,-1 0 0 0 0,0-1 0 0 0,-1 1 0 0 0,0-1 0 0 0,-1 1 0 0 0,0-1 0 0 0,-1 1 0 0 0,0-1-1 0 0,-1 1 1 0 0,0-1 0 0 0,0 1 0 0 0,-1 0 0 0 0,0 0 0 0 0,-1 0 0 0 0,0 1 0 0 0,-1-1 0 0 0,0 1 0 0 0,0 0 0 0 0,-6-6 14 0 0,-64-82 1258 0 0,74 96-1125 0 0,-9 34 542 0 0,16-3-552 0 0,2-1-1 0 0,1 1 0 0 0,2-1 1 0 0,1-1-1 0 0,0 0 0 0 0,3-1 1 0 0,0 0-1 0 0,4 3-122 0 0,1 4-77 0 0,3 3-400 0 0,10 20-926 0 0,-19-19-3082 0 0,-13-31 1830 0 0,-1-7 1379 0 0</inkml:trace>
  <inkml:trace contextRef="#ctx0" brushRef="#br0" timeOffset="1500.777">2491 82 1348 0 0,'10'-8'577'0'0,"-8"6"-466"0"0,-1 0-1 0 0,1 1 1 0 0,-1-1 0 0 0,1 1-1 0 0,0-1 1 0 0,-1 1-1 0 0,1 0 1 0 0,0 0-1 0 0,0-1 1 0 0,0 1 0 0 0,0 0-1 0 0,0 1 1 0 0,0-1-1 0 0,1 0 1 0 0,-1 1-1 0 0,0-1 1 0 0,0 1 0 0 0,0 0-1 0 0,1-1 1 0 0,-1 1-1 0 0,0 0 1 0 0,0 1-1 0 0,1-1 1 0 0,-1 0 0 0 0,0 1-1 0 0,0-1 1 0 0,1 1-1 0 0,-1-1 1 0 0,0 1-1 0 0,2 1-110 0 0,15 17 315 0 0,-1 1-1 0 0,0 1 0 0 0,-1 0 0 0 0,-2 2 0 0 0,0 0 0 0 0,-1 0 1 0 0,-1 1-1 0 0,-2 1 0 0 0,0 0 0 0 0,-2 1 0 0 0,0 0 0 0 0,-2 0 1 0 0,-1 1-1 0 0,-1 0 0 0 0,-1 4-314 0 0,10 69 2385 0 0,-26-154-656 0 0,11 15-1980 0 0,2 0 0 0 0,2 0 0 0 0,1 1 0 0 0,2-1 0 0 0,2 1 0 0 0,1 0 0 0 0,2 1 0 0 0,2 0 0 0 0,14-27 251 0 0,-19 42-633 0 0,3-31-3175 0 0,-11 51 2404 0 0,-4-5-1145 0 0,0 8 1389 0 0</inkml:trace>
  <inkml:trace contextRef="#ctx0" brushRef="#br0" timeOffset="1830.097">2944 444 2368 0 0,'74'-113'4291'0'0,"-13"13"-3522"0"0,-55 92-715 0 0,1-1 0 0 0,1 1 0 0 0,-1 1 0 0 0,1 0 0 0 0,1 0 0 0 0,-1 0 0 0 0,1 1 0 0 0,0 0 0 0 0,0 1 0 0 0,1 0 0 0 0,0 0 0 0 0,0 1-1 0 0,0 1 1 0 0,0 0 0 0 0,6-1-54 0 0,-8 5 51 0 0,0 1-1 0 0,0 1 1 0 0,0-1-1 0 0,0 1 0 0 0,0 1 1 0 0,0 0-1 0 0,-1 0 1 0 0,0 0-1 0 0,0 1 0 0 0,0 0 1 0 0,0 0-1 0 0,-1 1 0 0 0,0 0 1 0 0,0 0-1 0 0,0 0 1 0 0,-1 1-1 0 0,0-1 0 0 0,0 2 1 0 0,-1-1-1 0 0,0 0 1 0 0,0 1-1 0 0,-1 0 0 0 0,0-1 1 0 0,0 1-1 0 0,0 1 1 0 0,0 5-51 0 0,-2-6 61 0 0,1 0 1 0 0,-1-1 0 0 0,-1 1-1 0 0,1 0 1 0 0,-2 0 0 0 0,1 0-1 0 0,-1-1 1 0 0,0 1 0 0 0,0 0 0 0 0,-1-1-1 0 0,0 1 1 0 0,-1-1 0 0 0,1 1-1 0 0,-1-1 1 0 0,-1 0 0 0 0,0 0 0 0 0,1 0-1 0 0,-2-1 1 0 0,1 1 0 0 0,-1-1-1 0 0,0 0 1 0 0,-1-1 0 0 0,1 1-1 0 0,-1-1 1 0 0,0 0 0 0 0,0 0 0 0 0,-1-1-1 0 0,-4 3-61 0 0,4-3-275 0 0,1-1 0 0 0,-1 0-1 0 0,0-1 1 0 0,0 1 0 0 0,1-1-1 0 0,-2 0 1 0 0,1-1 0 0 0,0 0 0 0 0,0 0-1 0 0,0-1 1 0 0,0 0 0 0 0,-1 0-1 0 0,1 0 1 0 0,0-1 0 0 0,0 0-1 0 0,0-1 1 0 0,0 1 0 0 0,0-1 0 0 0,0-1-1 0 0,-2 0 276 0 0,-30-27-2608 0 0,21 12 1391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1 665 908 0 0,'17'-12'4235'0'0,"25"2"-3859"0"0,-39 10-128 0 0,158-23 1309 0 0,-123 21-1484 0 0,1-2 0 0 0,-1-2 0 0 0,-1-1 0 0 0,0-2 0 0 0,0-1 0 0 0,0-2 0 0 0,-1-2 0 0 0,-1-1 0 0 0,21-13-73 0 0,-52 26-30 0 0,0 0 1 0 0,-1 0-1 0 0,0 0 0 0 0,1-1 0 0 0,-1 1 0 0 0,0-1 0 0 0,0 0 0 0 0,0 1 0 0 0,-1-1 0 0 0,1-1 0 0 0,-1 1 0 0 0,0 0 1 0 0,1-1-1 0 0,-1 1 0 0 0,-1-1 0 0 0,1 0 0 0 0,-1 1 0 0 0,1-1 0 0 0,-1 0 0 0 0,0 0 0 0 0,0 0 0 0 0,-1 0 0 0 0,1 0 1 0 0,-1 0-1 0 0,0 0 0 0 0,0 0 0 0 0,0 0 0 0 0,-1 0 0 0 0,1-1 30 0 0,-3-1 0 0 0,0-1 0 0 0,0 1 0 0 0,0 0 0 0 0,-1 0 0 0 0,1 0 0 0 0,-2 1 0 0 0,1-1 0 0 0,0 1 0 0 0,-1 0 0 0 0,0 0 0 0 0,0 1 1 0 0,-1-1-1 0 0,1 1 0 0 0,-1 0 0 0 0,0 0 0 0 0,0 1 0 0 0,-1 0 0 0 0,1 0 0 0 0,0 1 0 0 0,-1-1 0 0 0,0 1 0 0 0,1 1 0 0 0,-1-1 0 0 0,0 1 0 0 0,0 0 0 0 0,0 1 0 0 0,0 0 0 0 0,0 0 0 0 0,-3 1 0 0 0,-2-1 67 0 0,0 2-1 0 0,0-1 0 0 0,1 2 0 0 0,-1-1 1 0 0,1 2-1 0 0,-1-1 0 0 0,1 2 1 0 0,1-1-1 0 0,-1 2 0 0 0,0-1 0 0 0,1 1 1 0 0,0 1-1 0 0,1 0 0 0 0,-1 0 1 0 0,2 1-1 0 0,-1 0 0 0 0,-4 5-66 0 0,7-7 47 0 0,1 0 0 0 0,-1 0 0 0 0,1 1 0 0 0,0 0 0 0 0,1 0 0 0 0,0 0 1 0 0,0 0-1 0 0,0 1 0 0 0,1-1 0 0 0,0 1 0 0 0,0 0 0 0 0,1 0 0 0 0,0 0 0 0 0,0 0 0 0 0,1 0 0 0 0,0 0 0 0 0,1 1 0 0 0,0-1 0 0 0,0 0 0 0 0,1 1 0 0 0,0-1 1 0 0,0 2-48 0 0,3 2 27 0 0,1-1 0 0 0,0 0 0 0 0,0 0 0 0 0,1-1 0 0 0,0 0 0 0 0,1 0 0 0 0,0 0 1 0 0,1-1-1 0 0,0 0 0 0 0,0 0 0 0 0,1-1 0 0 0,0 0 0 0 0,0 0 0 0 0,1-1 0 0 0,0-1 1 0 0,0 1-1 0 0,1-2 0 0 0,0 1 0 0 0,0-2 0 0 0,0 1 0 0 0,3-1-27 0 0,170 26-4387 0 0,-104-49 1795 0 0,-48 5 1460 0 0</inkml:trace>
  <inkml:trace contextRef="#ctx0" brushRef="#br0" timeOffset="324.331">881 362 1508 0 0,'-1'-26'2311'0'0,"3"29"-53"0"0,3 45-1657 0 0,2-1 0 0 0,2 0-1 0 0,2-1 1 0 0,2 0 0 0 0,12 24-601 0 0,-25-68 34 0 0,1-1 1 0 0,-1 1 0 0 0,1-1-1 0 0,-1 1 1 0 0,1-1-1 0 0,0 0 1 0 0,0 1 0 0 0,-1-1-1 0 0,1 0 1 0 0,0 0-1 0 0,0 1 1 0 0,1-1-1 0 0,-1 0 1 0 0,0 0 0 0 0,0 0-1 0 0,0 0 1 0 0,1-1-1 0 0,-1 1 1 0 0,0 0 0 0 0,1 0-1 0 0,-1-1 1 0 0,1 1-1 0 0,-1-1 1 0 0,1 1 0 0 0,-1-1-1 0 0,1 0 1 0 0,-1 1-1 0 0,1-1 1 0 0,-1 0-1 0 0,1 0 1 0 0,0 0 0 0 0,-1 0-1 0 0,1 0 1 0 0,-1-1-1 0 0,1 1 1 0 0,-1 0 0 0 0,1-1-1 0 0,-1 1 1 0 0,1-1-1 0 0,-1 0 1 0 0,0 1-1 0 0,1-1 1 0 0,-1 0 0 0 0,0 0-1 0 0,1 0 1 0 0,-1 0-1 0 0,0 0 1 0 0,0 0 0 0 0,0 0-1 0 0,0 0 1 0 0,0 0-1 0 0,0-1 1 0 0,0 1 0 0 0,0 0-1 0 0,0-1 1 0 0,0 0-35 0 0,18-16 73 0 0,0-1 1 0 0,-1 0-1 0 0,-1-1 1 0 0,-1-1-1 0 0,-1-1 1 0 0,-1 0-1 0 0,-1-1 0 0 0,-1-1 1 0 0,0 0-1 0 0,1-9-73 0 0,-4 8-384 0 0,5-16-402 0 0,-10 12-4862 0 0,-16 11 3047 0 0,7 14 1316 0 0</inkml:trace>
  <inkml:trace contextRef="#ctx0" brushRef="#br0" timeOffset="681.7">1217 561 988 0 0,'91'-27'3743'0'0,"-88"26"-3701"0"0,19-7 105 0 0,0-1 0 0 0,-1-1-1 0 0,0 0 1 0 0,-1-2 0 0 0,0-1 0 0 0,-1 0-1 0 0,0-1 1 0 0,-2-1 0 0 0,1-1 0 0 0,0-3-147 0 0,-65 7 36 0 0,37 13-100 0 0,-7 0 165 0 0,0 1 0 0 0,1 1 0 0 0,-1 0 1 0 0,1 2-1 0 0,0 0 0 0 0,0 0 1 0 0,0 2-1 0 0,1 0 0 0 0,0 0 1 0 0,0 2-1 0 0,1-1 0 0 0,0 2 0 0 0,0 0 1 0 0,1 1-1 0 0,-6 7-101 0 0,16-15 37 0 0,1-1-1 0 0,-1 1 1 0 0,1 0-1 0 0,0 0 1 0 0,0 0-1 0 0,0 0 1 0 0,0 0-1 0 0,1 1 1 0 0,-1-1-1 0 0,1 0 1 0 0,0 1-1 0 0,0-1 1 0 0,0 1 0 0 0,1-1-1 0 0,-1 1 1 0 0,1 0-1 0 0,0-1 1 0 0,0 1-1 0 0,0 0 1 0 0,0-1-1 0 0,0 1 1 0 0,1-1-1 0 0,0 1 1 0 0,0 0-1 0 0,0-1 1 0 0,0 0 0 0 0,0 1-1 0 0,1-1 1 0 0,-1 0-1 0 0,1 1 1 0 0,0-1-1 0 0,0 0 1 0 0,0 0-1 0 0,1-1 1 0 0,-1 1-1 0 0,1 0 1 0 0,-1-1-1 0 0,1 1 1 0 0,2 0-37 0 0,125 74 396 0 0,52-35-1761 0 0,-56-35-3850 0 0,-105-7 4102 0 0</inkml:trace>
  <inkml:trace contextRef="#ctx0" brushRef="#br0" timeOffset="1052.287">1726 426 1216 0 0,'3'0'142'0'0,"0"0"0"0"0,1 0 0 0 0,-1 1 0 0 0,0-1 0 0 0,0 1 0 0 0,1 0 0 0 0,-1 0 0 0 0,0 0 0 0 0,0 0 0 0 0,0 0 0 0 0,0 1 0 0 0,0-1 0 0 0,0 1 0 0 0,0 0 1 0 0,-1 0-1 0 0,1 0 0 0 0,-1 0 0 0 0,1 0 0 0 0,-1 1 0 0 0,0-1 0 0 0,0 1 0 0 0,0 0 0 0 0,0-1 0 0 0,0 1 0 0 0,-1 0 0 0 0,1 0 0 0 0,-1 0 0 0 0,0 0 0 0 0,0 0 0 0 0,0 0 0 0 0,0 1-142 0 0,4 4 239 0 0,21 116 2494 0 0,-26-122-2451 0 0,-19 10 430 0 0,4-24-5166 0 0,11 8 2264 0 0,1 2 781 0 0</inkml:trace>
  <inkml:trace contextRef="#ctx0" brushRef="#br0" timeOffset="1456.006">1657 473 1180 0 0,'4'-12'6471'0'0,"35"18"-5519"0"0,-23 1-843 0 0,-1 1-1 0 0,1 1 1 0 0,-2 0 0 0 0,1 1 0 0 0,-1 0 0 0 0,-1 1 0 0 0,0 1 0 0 0,-1 0-1 0 0,0 1 1 0 0,0 0 0 0 0,-2 1 0 0 0,1 0 0 0 0,-2 1 0 0 0,0 0-1 0 0,-1 0 1 0 0,6 16-109 0 0,-12-27 33 0 0,-1-1-1 0 0,0 1 1 0 0,0-1-1 0 0,0 1 1 0 0,0-1-1 0 0,-1 1 1 0 0,1 0-1 0 0,-1-1 1 0 0,0 1-1 0 0,0 0 1 0 0,0 0-1 0 0,-1-1 1 0 0,1 1-1 0 0,-1-1 1 0 0,0 1-1 0 0,0 0 1 0 0,0-1-1 0 0,-1 1 1 0 0,1-1-1 0 0,-1 0 1 0 0,0 0-1 0 0,1 1 1 0 0,-2-1-1 0 0,1 0 1 0 0,0-1-1 0 0,-1 1 1 0 0,1 0-1 0 0,-1-1 1 0 0,0 1-1 0 0,1-1 1 0 0,-1 0-1 0 0,0 0 1 0 0,-1 0-1 0 0,1 0 1 0 0,0 0-1 0 0,-1-1 1 0 0,1 0 0 0 0,-1 1-1 0 0,1-1 1 0 0,-1-1-1 0 0,1 1 1 0 0,-1 0-1 0 0,0-1 1 0 0,1 0-1 0 0,-1 0 1 0 0,0 0-1 0 0,1 0 1 0 0,-1 0-1 0 0,0-1 1 0 0,1 0-1 0 0,-1 0 1 0 0,1 0-1 0 0,-1 0 1 0 0,1 0-1 0 0,-1-1 1 0 0,1 1-1 0 0,-2-2-32 0 0,-2-2-20 0 0,0-1-1 0 0,0 0 1 0 0,1 0 0 0 0,0 0-1 0 0,0 0 1 0 0,1-1 0 0 0,0 0-1 0 0,0-1 1 0 0,1 1 0 0 0,-1-1-1 0 0,1 1 1 0 0,1-1 0 0 0,0 0-1 0 0,0-1 1 0 0,1 1 0 0 0,0-1-1 0 0,0 1 1 0 0,1-1-1 0 0,0 1 1 0 0,0-1 0 0 0,1 0-1 0 0,0 1 1 0 0,1-1 0 0 0,0 0-1 0 0,0 1 1 0 0,1-1 0 0 0,0 1-1 0 0,0-1 1 0 0,1 1 0 0 0,0 0-1 0 0,1 0 1 0 0,-1 0 0 0 0,2 1-1 0 0,-1-1 1 0 0,1 1 0 0 0,0 0-1 0 0,0 0 1 0 0,1 1-1 0 0,0-1 1 0 0,1 1 0 0 0,-1 1-1 0 0,1-1 1 0 0,0 1 0 0 0,6-3 20 0 0,17-10-1425 0 0,1 1 1 0 0,1 1 0 0 0,0 2-1 0 0,1 2 1 0 0,0 1 0 0 0,24-5 1424 0 0,-27 10-1296 0 0</inkml:trace>
  <inkml:trace contextRef="#ctx0" brushRef="#br0" timeOffset="1875.194">2153 332 860 0 0,'2'-23'5646'0'0,"-7"39"-2829"0"0,48 133-1448 0 0,-39-142-1359 0 0,0-1 0 0 0,0 0 0 0 0,1 0 0 0 0,0 0-1 0 0,0-1 1 0 0,0 1 0 0 0,1-1 0 0 0,0-1 0 0 0,0 1-1 0 0,0-1 1 0 0,1 0 0 0 0,-1 0 0 0 0,1-1 0 0 0,0 1-1 0 0,0-2 1 0 0,0 1 0 0 0,0-1 0 0 0,1 0 0 0 0,-1 0-1 0 0,0-1 1 0 0,1 0 0 0 0,-1-1 0 0 0,1 1 0 0 0,0-2 0 0 0,-1 1-1 0 0,1-1 1 0 0,-1 0 0 0 0,1 0 0 0 0,-1-1 0 0 0,0 0-1 0 0,0 0 1 0 0,0-1 0 0 0,0 0 0 0 0,0 0 0 0 0,0-1-1 0 0,-1 1 1 0 0,1-2 0 0 0,-1 1-10 0 0,-1-2-3 0 0,0 0 0 0 0,-1 0 1 0 0,1-1-1 0 0,-2 1 0 0 0,1-1 0 0 0,-1 0 1 0 0,0 0-1 0 0,0 0 0 0 0,-1 0 0 0 0,0 0 1 0 0,0-1-1 0 0,0 1 0 0 0,-1-1 0 0 0,-1 1 0 0 0,1-1 1 0 0,-1 0-1 0 0,0 1 0 0 0,-1-1 0 0 0,0-3 3 0 0,1-1 160 0 0,-15-22 357 0 0,35 68-301 0 0,-1-1-149 0 0,-1 1 0 0 0,-1 1 1 0 0,-2 0-1 0 0,-1 1 0 0 0,-3 0 0 0 0,0 1 0 0 0,-2 0 0 0 0,2 30-67 0 0,-12-53-1 0 0,-1 1-1 0 0,0-1 0 0 0,-1 1 0 0 0,-1-1 1 0 0,0 0-1 0 0,-1 0 0 0 0,0-1 0 0 0,-1 1 0 0 0,-1-1 1 0 0,0 0-1 0 0,0-1 0 0 0,-2 0 0 0 0,1 0 0 0 0,-1-1 1 0 0,-1 0-1 0 0,0 0 0 0 0,-1-1 0 0 0,0-1 0 0 0,0 0 1 0 0,-1 0-1 0 0,-1-1 0 0 0,1-1 0 0 0,-1 0 0 0 0,0 0 1 0 0,-1-1-1 0 0,1-1 0 0 0,-1-1 0 0 0,0 0 1 0 0,0 0-1 0 0,-1-2 0 0 0,1 1 0 0 0,-15-1 2 0 0,23-2-272 0 0,-1 0 0 0 0,0 0 0 0 0,1 0-1 0 0,-1-1 1 0 0,1 0 0 0 0,-1 0 0 0 0,1-1 0 0 0,-1 0 0 0 0,1 0 0 0 0,0-1-1 0 0,0 1 1 0 0,0-1 0 0 0,0-1 0 0 0,0 1 0 0 0,1-1 0 0 0,0 0-1 0 0,0 0 1 0 0,0 0 0 0 0,0-1 0 0 0,0 0 0 0 0,1 0 0 0 0,0 0-1 0 0,0-1 1 0 0,0 1 0 0 0,1-1 0 0 0,0 0 0 0 0,0 0 0 0 0,0 0-1 0 0,1 0 1 0 0,0 0 0 0 0,0-1 0 0 0,1 1 0 0 0,-1-1 0 0 0,1-4 272 0 0,0-9-1220 0 0</inkml:trace>
  <inkml:trace contextRef="#ctx0" brushRef="#br0" timeOffset="2313.123">3041 116 1576 0 0,'-1'13'4763'0'0,"2"32"-3904"0"0,-1-21-96 0 0,6 28-259 0 0,3 1 0 0 0,1-1 0 0 0,3 0 0 0 0,2-1 0 0 0,3-1 0 0 0,9 16-504 0 0,108 241-616 0 0,-153-284-2112 0 0,-59-32-1338 0 0,41 1 2799 0 0</inkml:trace>
  <inkml:trace contextRef="#ctx0" brushRef="#br0" timeOffset="2948.953">2828 510 2188 0 0,'43'-22'3437'0'0,"79"6"-2336"0"0,-121 16-1056 0 0,15-2 21 0 0,0 1 1 0 0,0 1-1 0 0,1 1 1 0 0,-1 0-1 0 0,0 1 0 0 0,0 1 1 0 0,-1 0-1 0 0,1 1 1 0 0,-1 1-1 0 0,1 0 1 0 0,-1 1-1 0 0,-1 1 1 0 0,1 0-1 0 0,-1 1 1 0 0,-1 1-1 0 0,1 0 1 0 0,-1 1-1 0 0,-1 0 1 0 0,0 1-1 0 0,0 0 1 0 0,-1 1-1 0 0,-1 0 1 0 0,0 1-1 0 0,4 7-66 0 0,-3-3 130 0 0,0 0 0 0 0,-2 1 0 0 0,0 0 0 0 0,-1 1-1 0 0,0 0 1 0 0,-2 0 0 0 0,0 0 0 0 0,-1 1 0 0 0,-1 0 0 0 0,-1 0 0 0 0,-1 0-1 0 0,-1 0 1 0 0,-1 8-130 0 0,0-29 15 0 0,0-1 0 0 0,-1 1 1 0 0,1 0-1 0 0,-1 0 0 0 0,1 0 0 0 0,-1 0 0 0 0,0 0 0 0 0,1 0 0 0 0,-1 0 0 0 0,0 0 0 0 0,0 0 0 0 0,1 0 0 0 0,-1 1 1 0 0,0-1-1 0 0,0 0 0 0 0,0 0 0 0 0,0 1 0 0 0,0-1 0 0 0,0 1 0 0 0,0-1 0 0 0,-1 1 0 0 0,1-1 0 0 0,0 1 0 0 0,0 0 1 0 0,0-1-1 0 0,0 1 0 0 0,-1 0 0 0 0,1 0 0 0 0,0 0 0 0 0,0 0 0 0 0,0 0 0 0 0,-1 0 0 0 0,1 0 0 0 0,0 1 1 0 0,0-1-1 0 0,0 0 0 0 0,0 0 0 0 0,-1 1 0 0 0,1-1 0 0 0,0 1 0 0 0,0-1 0 0 0,0 1 0 0 0,0 0 0 0 0,0-1 0 0 0,0 1 1 0 0,0 0-1 0 0,0 0 0 0 0,1 0 0 0 0,-1 0 0 0 0,0-1 0 0 0,0 1 0 0 0,1 0 0 0 0,-1 0 0 0 0,0 0 0 0 0,1 1 0 0 0,-1-1 1 0 0,1 0-1 0 0,-1 0 0 0 0,1 0 0 0 0,0 0 0 0 0,0 0 0 0 0,-1 1 0 0 0,1-1 0 0 0,0 0 0 0 0,0 0 0 0 0,0 0 1 0 0,0 1-1 0 0,0-1 0 0 0,1 0-15 0 0,-6-13 2 0 0,1 0 0 0 0,0-1 0 0 0,1 1 0 0 0,1-1 0 0 0,0 0 0 0 0,1 0 0 0 0,0 0 0 0 0,1 0 0 0 0,1 0 0 0 0,0 0 0 0 0,0 0 0 0 0,1 0 1 0 0,1 0-1 0 0,0 1 0 0 0,1-1 0 0 0,0 1 0 0 0,1 0 0 0 0,0 0 0 0 0,1 0 0 0 0,1 1 0 0 0,0 0 0 0 0,0 0 0 0 0,1 1 0 0 0,0 0 0 0 0,1 0 0 0 0,0 1 1 0 0,0 0-1 0 0,1 0 0 0 0,1 1 0 0 0,1-1-2 0 0,-4 6 3 0 0,-1 1 0 0 0,1 0 1 0 0,0 0-1 0 0,0 0 0 0 0,0 1 1 0 0,0 0-1 0 0,0 0 0 0 0,0 1 1 0 0,0 0-1 0 0,0 1 1 0 0,0 0-1 0 0,0 0 0 0 0,0 1 1 0 0,0 0-1 0 0,-1 0 0 0 0,1 0 1 0 0,0 1-1 0 0,-1 1 0 0 0,0-1 1 0 0,0 1-1 0 0,0 0 0 0 0,0 1 1 0 0,-1-1-1 0 0,1 2 0 0 0,-1-1 1 0 0,5 6-4 0 0,4 3 25 0 0,0 1 1 0 0,-1 1 0 0 0,-1 0-1 0 0,-1 1 1 0 0,0 0-1 0 0,-1 1 1 0 0,0 0-1 0 0,-2 1 1 0 0,7 19-26 0 0,-15-36-63 0 0,0 0 0 0 0,-1 0 0 0 0,1 1 0 0 0,-1-1 0 0 0,0 0 0 0 0,1 0 0 0 0,-1 1 0 0 0,0-1-1 0 0,-1 0 1 0 0,1 0 0 0 0,0 1 0 0 0,-1-1 0 0 0,1 0 0 0 0,-1 0 0 0 0,0 1 0 0 0,1-1 0 0 0,-1 0 0 0 0,0 0 0 0 0,-1 0 0 0 0,1 0 0 0 0,0 0 0 0 0,0 0 0 0 0,-1-1-1 0 0,1 1 1 0 0,-1 0 0 0 0,0-1 0 0 0,1 1 0 0 0,-1-1 0 0 0,0 1 0 0 0,0-1 0 0 0,0 0 0 0 0,0 0 0 0 0,0 0 0 0 0,0 0 0 0 0,0 0 0 0 0,0 0 0 0 0,0-1 0 0 0,-1 1-1 0 0,1-1 1 0 0,0 1 0 0 0,-1-1 63 0 0,-106 0-6249 0 0,67-17 5001 0 0</inkml:trace>
  <inkml:trace contextRef="#ctx0" brushRef="#br0" timeOffset="3198.82">3663 395 1480 0 0,'5'-8'892'0'0,"-3"4"-228"0"0,1-1-236 0 0,-3 1 32 0 0,0-2-200 0 0,3 3-76 0 0,-3 0-28 0 0,3 3-16 0 0,-1-3-468 0 0,1 0-512 0 0,0 1 44 0 0,1-1 32 0 0</inkml:trace>
  <inkml:trace contextRef="#ctx0" brushRef="#br0" timeOffset="3771.033">4158 528 1540 0 0,'-5'-1'3268'0'0,"-19"0"-1850"0"0,11 5-1220 0 0,0 1 1 0 0,1 1 0 0 0,0 0-1 0 0,0 1 1 0 0,1 1-1 0 0,0-1 1 0 0,0 2 0 0 0,1-1-1 0 0,0 1 1 0 0,0 1-1 0 0,1 0 1 0 0,1 0 0 0 0,-1 1-1 0 0,2 0 1 0 0,-1 1-1 0 0,2-1 1 0 0,0 1 0 0 0,0 1-1 0 0,1-1 1 0 0,0 1-1 0 0,0 5-198 0 0,6-15 28 0 0,0-1-1 0 0,0 1 0 0 0,0-1 0 0 0,1 1 1 0 0,-1-1-1 0 0,1 0 0 0 0,0 1 0 0 0,0-1 1 0 0,0 0-1 0 0,0 0 0 0 0,0 0 0 0 0,0-1 1 0 0,0 1-1 0 0,1 0 0 0 0,-1-1 0 0 0,1 1 1 0 0,-1-1-1 0 0,1 0 0 0 0,-1 0 0 0 0,1 0 1 0 0,0 0-1 0 0,0 0 0 0 0,-1-1 0 0 0,1 1 1 0 0,0-1-1 0 0,0 0 0 0 0,0 0 0 0 0,0 0 1 0 0,-1 0-1 0 0,1 0 0 0 0,0-1 0 0 0,0 1 1 0 0,0-1-1 0 0,-1 0 0 0 0,2 0-27 0 0,-1 1 24 0 0,180-60-822 0 0,-136 38 356 0 0,-56 62 1142 0 0,9-37-703 0 0,1-1 1 0 0,-1 0 0 0 0,1 1-1 0 0,-1-1 1 0 0,1 0 0 0 0,0 1 0 0 0,0-1-1 0 0,0 0 1 0 0,0 0 0 0 0,0 0-1 0 0,1 0 1 0 0,-1 0 0 0 0,1 0 0 0 0,-1 0-1 0 0,1 0 1 0 0,0-1 0 0 0,-1 1-1 0 0,1-1 1 0 0,0 1 0 0 0,0-1 0 0 0,0 1-1 0 0,0-1 1 0 0,1 0 0 0 0,-1 0-1 0 0,0 0 1 0 0,0-1 0 0 0,1 1-1 0 0,-1 0 1 0 0,0-1 0 0 0,1 1 0 0 0,-1-1-1 0 0,1 0 1 0 0,-1 0 0 0 0,1 0-1 0 0,-1 0 1 0 0,0 0 0 0 0,1-1 2 0 0,91-11-538 0 0,-77 6 426 0 0,0-1-1 0 0,-1-1 1 0 0,0 0 0 0 0,0-2-1 0 0,0 1 1 0 0,-2-2 0 0 0,1 0 0 0 0,-1-1-1 0 0,-1 0 1 0 0,0-1 0 0 0,0-1-1 0 0,-2 0 1 0 0,1 0 0 0 0,-2-1-1 0 0,0 0 1 0 0,-1-1 0 0 0,-1 0 0 0 0,0-1-1 0 0,-1 0 1 0 0,-1 0 0 0 0,0 0-1 0 0,-2-1 1 0 0,0 0 0 0 0,0 0-1 0 0,-2 0 1 0 0,0 0 0 0 0,-2 0 0 0 0,0-1-1 0 0,0 1 1 0 0,-4-13 112 0 0,6 16 181 0 0,-1 1 0 0 0,-1-1-1 0 0,-1 0 1 0 0,0 1 0 0 0,0-1 0 0 0,-2 1 0 0 0,0-1-1 0 0,0 1 1 0 0,-1 0 0 0 0,-1 0 0 0 0,-1 0 0 0 0,0 1-1 0 0,0 0 1 0 0,-1 0 0 0 0,-1 0 0 0 0,0 1 0 0 0,-1 0-1 0 0,0 1 1 0 0,-1 0 0 0 0,0 0 0 0 0,-1 1 0 0 0,0 1-1 0 0,-1-1-180 0 0,9 9 42 0 0,0 0-1 0 0,0 0 1 0 0,-1 0-1 0 0,1 0 1 0 0,0 1-1 0 0,0-1 1 0 0,-1 1-1 0 0,1 0 1 0 0,0 0-1 0 0,-1 0 1 0 0,1 0-1 0 0,0 1 1 0 0,0-1-1 0 0,-1 1 1 0 0,1 0-1 0 0,0 0 1 0 0,0 0-1 0 0,0 0 1 0 0,0 1-1 0 0,0-1 1 0 0,0 1-1 0 0,0-1 1 0 0,1 1-1 0 0,-1 0 1 0 0,0 0-1 0 0,1 1 1 0 0,0-1-1 0 0,-1 0 1 0 0,1 1 0 0 0,0 0-1 0 0,0-1 1 0 0,1 1-1 0 0,-1 0 1 0 0,0 1-42 0 0,-41 110 880 0 0,39-81-947 0 0,1 0 0 0 0,1 0 0 0 0,3 1 0 0 0,0-1 0 0 0,2 0 0 0 0,2 1 0 0 0,0-2-1 0 0,3 1 1 0 0,8 24 67 0 0,123 272-7908 0 0,-123-297 6648 0 0,-1-6 76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1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366 431 988 0 0,'7'-7'503'0'0,"0"0"-241"0"0,0-1 1 0 0,-1 1-1 0 0,0-1 0 0 0,0 0 0 0 0,-1-1 0 0 0,0 1 0 0 0,0-1 0 0 0,-1 0 0 0 0,0 0 0 0 0,-1 0 0 0 0,0-1 0 0 0,1-5-262 0 0,-5 10 46 0 0,0 1 1 0 0,0 0-1 0 0,0 0 0 0 0,0 0 1 0 0,-1 0-1 0 0,0 0 1 0 0,0 0-1 0 0,0 0 0 0 0,0 1 1 0 0,-1-1-1 0 0,0 1 1 0 0,1-1-1 0 0,-1 1 1 0 0,0 0-1 0 0,0 0 0 0 0,-1 0 1 0 0,1 1-1 0 0,-1-1 1 0 0,1 1-1 0 0,-1 0 0 0 0,0 0 1 0 0,0 0-1 0 0,0 0 1 0 0,0 1-1 0 0,0-1 0 0 0,0 1 1 0 0,-1 0-1 0 0,1 0 1 0 0,0 1-1 0 0,0 0 1 0 0,-1-1-1 0 0,1 1 0 0 0,0 0 1 0 0,-1 1-1 0 0,1-1 1 0 0,0 1-1 0 0,0 0 0 0 0,-1 0 1 0 0,1 0-1 0 0,0 1 1 0 0,0 0-1 0 0,0-1 1 0 0,0 1-1 0 0,-3 3-46 0 0,-14 5 88 0 0,1 2 0 0 0,0 0 0 0 0,1 1 0 0 0,1 1 0 0 0,0 1 0 0 0,0 0 0 0 0,2 1 0 0 0,0 1 0 0 0,1 1 0 0 0,1 0 0 0 0,0 1 0 0 0,1 0 0 0 0,2 1 0 0 0,0 1 0 0 0,1 0-1 0 0,1 0 1 0 0,0 1 0 0 0,-4 20-88 0 0,14-39 13 0 0,0 0-1 0 0,0-1 0 0 0,0 1 1 0 0,0-1-1 0 0,0 1 0 0 0,0-1 1 0 0,1 1-1 0 0,-1-1 0 0 0,1 0 1 0 0,0 0-1 0 0,0 0 0 0 0,0 0 1 0 0,0 0-1 0 0,0 0 0 0 0,0 0 1 0 0,0-1-1 0 0,0 1 0 0 0,1-1 1 0 0,-1 1-1 0 0,1-1 0 0 0,-1 0 1 0 0,1 0-1 0 0,-1 0 0 0 0,1 0 0 0 0,0-1 1 0 0,-1 1-1 0 0,1-1 0 0 0,0 1 1 0 0,0-1-1 0 0,-1 0 0 0 0,1 0 1 0 0,0 0-1 0 0,0-1 0 0 0,-1 1 1 0 0,1-1-1 0 0,0 1 0 0 0,0-1 1 0 0,2-1-13 0 0,-3 2 5 0 0,23-4-89 0 0,0-2-1 0 0,-1-1 1 0 0,0 0 0 0 0,0-2 0 0 0,-1-1-1 0 0,0-1 1 0 0,0-1 0 0 0,-1 0-1 0 0,-1-2 1 0 0,0-1 0 0 0,-1 0 0 0 0,16-17 84 0 0,-24 22-18 0 0,89-91-23 0 0,-110 146 404 0 0,-6 76 243 0 0,36-98-417 0 0,-12-20-181 0 0,-1 0 1 0 0,1 0-1 0 0,0-1 1 0 0,-1 0-1 0 0,1-1 1 0 0,0 0-1 0 0,0 0 1 0 0,0-1-1 0 0,0 0 1 0 0,0-1-1 0 0,0 0 0 0 0,0 0 1 0 0,-1-1-1 0 0,1 0 1 0 0,0-1-1 0 0,-1 0 1 0 0,1 0-1 0 0,-1-1 1 0 0,0 0-1 0 0,0 0 1 0 0,-1-1-1 0 0,1 0 1 0 0,-1 0-1 0 0,5-5-8 0 0,9-8 4 0 0,0-1-1 0 0,-1-1 1 0 0,-1 0-1 0 0,-1-2 0 0 0,-1 0 1 0 0,-1-1-1 0 0,-1-1 1 0 0,-1 0-1 0 0,-2-1 1 0 0,0-1-1 0 0,-1 0 1 0 0,-2 0-1 0 0,0-1 0 0 0,-2 0 1 0 0,4-27-4 0 0,6-5 331 0 0,-16 57-275 0 0,0 1 1 0 0,0-1-1 0 0,0 1 0 0 0,0-1 1 0 0,-1 0-1 0 0,1 1 0 0 0,0-1 1 0 0,-1 0-1 0 0,0 0 1 0 0,1 1-1 0 0,-1-1 0 0 0,0 0 1 0 0,0 0-1 0 0,0 0 0 0 0,0 0 1 0 0,0 1-1 0 0,0-1 1 0 0,-1 0-1 0 0,1 0 0 0 0,0 1 1 0 0,-1-1-1 0 0,0 0 0 0 0,1 0 1 0 0,-1 1-1 0 0,0-1 0 0 0,0 1 1 0 0,0-1-1 0 0,0 1 1 0 0,0-1-1 0 0,0 1 0 0 0,-1-1-56 0 0,-16 39 427 0 0,17-21-373 0 0,1 0 1 0 0,1 1-1 0 0,0-1 1 0 0,1 0-1 0 0,1 0 1 0 0,0 0-1 0 0,1 0 0 0 0,1 0 1 0 0,0-1-1 0 0,1 1 1 0 0,1-1-1 0 0,8 13-54 0 0,-10-16 39 0 0,18 36-138 0 0,32 86-629 0 0,-40-38-2789 0 0,-15-93 3346 0 0,-1-1 0 0 0,1 1 0 0 0,-1 0 0 0 0,1 0 0 0 0,-1-1 0 0 0,0 1 1 0 0,0 0-1 0 0,-1-1 0 0 0,1 1 0 0 0,0-1 0 0 0,-1 1 0 0 0,0-1 0 0 0,1 0 0 0 0,-1 0 1 0 0,0 0-1 0 0,0 0 0 0 0,0 0 0 0 0,-1 0 0 0 0,1 0 0 0 0,0 0 0 0 0,-1-1 0 0 0,1 0 1 0 0,-1 1-1 0 0,1-1 0 0 0,-1 0 0 0 0,1 0 0 0 0,-1 0 0 0 0,0 0 0 0 0,0-1 0 0 0,0 1 1 0 0,-2-1 170 0 0,-19 2-1138 0 0</inkml:trace>
  <inkml:trace contextRef="#ctx0" brushRef="#br0" timeOffset="185.468">713 378 2136 0 0,'0'-6'1168'0'0,"0"0"-184"0"0,0 0-160 0 0,8-10-135 0 0,7-1-37 0 0,-6 2-92 0 0,7-1-60 0 0,5 2-68 0 0,0-1-64 0 0,0 2-156 0 0,7 2-260 0 0,9 2 0 0 0,0-3-1012 0 0,5 6-324 0 0,-1-3 7 0 0,-1-1 41 0 0,2-4 12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24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457 576 1184 0 0,'0'0'269'0'0,"0"0"-46"0"0,0 0 5 0 0,0 0-97 0 0,0 0 6 0 0,0 0 9 0 0,0 0-78 0 0,0 0 39 0 0,0 0-14 0 0,0 0-2 0 0,0 0 56 0 0,0 0 3 0 0,0 0 60 0 0,0 0 15 0 0,0 0-10 0 0,0 0 9 0 0,2-5-8 0 0,-1 3-182 0 0,0 1 0 0 0,-1-1 0 0 0,1 0 0 0 0,0 0 0 0 0,0 0 0 0 0,-1 0 0 0 0,1 0 0 0 0,-1-1 0 0 0,0 1 0 0 0,0 0 0 0 0,0 0 0 0 0,0 0 0 0 0,0 0 0 0 0,0 0 0 0 0,0 0 0 0 0,-1 0 0 0 0,1 0 0 0 0,-1 0 0 0 0,1 0 0 0 0,-1 0 0 0 0,0 0 0 0 0,0 0-1 0 0,0 0 1 0 0,0 0 0 0 0,0 0 0 0 0,0 1 0 0 0,-1-1 0 0 0,1 0 0 0 0,0 1 0 0 0,-1-1 0 0 0,1 1 0 0 0,-1-1 0 0 0,0 1 0 0 0,1 0 0 0 0,-1 0 0 0 0,0 0 0 0 0,0 0 0 0 0,0 0 0 0 0,0 0 0 0 0,0 0 0 0 0,0 1 0 0 0,0-1 0 0 0,0 1 0 0 0,0 0 0 0 0,0-1 0 0 0,0 1 0 0 0,-2 0-34 0 0,-13-2 15 0 0,-1 2 1 0 0,1-1 0 0 0,-1 2-1 0 0,1 1 1 0 0,0 0 0 0 0,-1 1-1 0 0,1 0 1 0 0,0 2 0 0 0,1 0-1 0 0,-1 1 1 0 0,1 1 0 0 0,0 0-1 0 0,0 1 1 0 0,-5 4-16 0 0,9-5-6 0 0,1 1 1 0 0,-1 0 0 0 0,1 0-1 0 0,1 1 1 0 0,0 1 0 0 0,0 0-1 0 0,1 0 1 0 0,0 0-1 0 0,1 2 1 0 0,0-1 0 0 0,0 1-1 0 0,2 0 1 0 0,-1 0 0 0 0,2 1-1 0 0,-3 5 6 0 0,6-12 5 0 0,-1 1 0 0 0,1-1 0 0 0,0 1 0 0 0,1 0 0 0 0,0 0-1 0 0,0 0 1 0 0,0-1 0 0 0,1 1 0 0 0,0 0 0 0 0,0 0 0 0 0,1 0 0 0 0,-1 0 0 0 0,2 0 0 0 0,-1 0-1 0 0,1-1 1 0 0,0 1 0 0 0,0 0 0 0 0,1-1 0 0 0,0 0 0 0 0,0 0 0 0 0,1 0 0 0 0,-1 0-1 0 0,1 0 1 0 0,0 0 0 0 0,1-1 0 0 0,0 0 0 0 0,-1 0 0 0 0,2 0 0 0 0,-1-1 0 0 0,0 0 0 0 0,2 1-5 0 0,10 2 4 0 0,1 0 1 0 0,0-1-1 0 0,1-1 1 0 0,-1-1-1 0 0,1-1 1 0 0,0 0-1 0 0,0-1 1 0 0,0-1 0 0 0,0-1-1 0 0,0-1 1 0 0,0-1-1 0 0,0 0 1 0 0,0-1-1 0 0,0-1 1 0 0,-1-1-1 0 0,0-1 1 0 0,0 0 0 0 0,12-7-5 0 0,162-73-82 0 0,-184 82 58 0 0,0-1 1 0 0,-1 0 0 0 0,1-1 0 0 0,-1 0 0 0 0,-1 0 0 0 0,1 0-1 0 0,-1-1 1 0 0,0 0 0 0 0,-1 0 0 0 0,0-1 0 0 0,0 0-1 0 0,0 1 1 0 0,-1-2 0 0 0,0 1 0 0 0,-1 0 0 0 0,0-1-1 0 0,0 1 1 0 0,-1-1 0 0 0,0 0 0 0 0,0 0 0 0 0,-1 0 0 0 0,0 0 22 0 0,-5 4-9 0 0,0 0-1 0 0,0 0 0 0 0,0 1 1 0 0,0-1-1 0 0,-1 1 0 0 0,0 0 0 0 0,1 1 1 0 0,-2-1-1 0 0,1 1 0 0 0,0 0 0 0 0,-1 0 1 0 0,1 1-1 0 0,-1-1 0 0 0,0 1 0 0 0,0 0 1 0 0,1 1-1 0 0,-1 0 0 0 0,-1 0 0 0 0,1 0 1 0 0,0 0-1 0 0,0 1 0 0 0,0 0 0 0 0,0 1 1 0 0,0-1-1 0 0,0 1 0 0 0,-2 1 11 0 0,-3-2-12 0 0,0 0-1 0 0,0 1 1 0 0,0 1-1 0 0,1 0 1 0 0,-1 0-1 0 0,1 1 1 0 0,-1 1-1 0 0,1 0 1 0 0,0 0-1 0 0,0 1 1 0 0,1 0-1 0 0,0 0 1 0 0,-1 1-1 0 0,2 1 1 0 0,-4 2 12 0 0,53 0-36 0 0,171-69 114 0 0,-155 45-97 0 0,-1-3-1 0 0,-1-3 0 0 0,0-1 0 0 0,-2-3 1 0 0,-1-3-1 0 0,-1-1 0 0 0,-2-3 0 0 0,-1-2 0 0 0,22-21 20 0 0,-65 50-1 0 0,1 1 0 0 0,-1-1-1 0 0,0-1 1 0 0,0 1 0 0 0,-1-1-1 0 0,0 0 1 0 0,0 0-1 0 0,0 0 1 0 0,0 0 0 0 0,-1-1-1 0 0,0 1 1 0 0,-1-1-1 0 0,1 0 1 0 0,-2 0 0 0 0,1 0-1 0 0,0 0 1 0 0,-1 0 0 0 0,-1 0-1 0 0,1 0 1 0 0,-1-1-1 0 0,0 1 1 0 0,-1 0 0 0 0,1 0-1 0 0,-2 0 1 0 0,1 0 0 0 0,-1 0-1 0 0,0 0 1 0 0,-2-6 1 0 0,-3 2 27 0 0,-1-1 1 0 0,1 2-1 0 0,-2-1 1 0 0,0 1-1 0 0,0 0 1 0 0,0 1-1 0 0,-2 0 1 0 0,1 0-1 0 0,-1 1 0 0 0,0 1 1 0 0,0 0-1 0 0,-1 0 1 0 0,0 1-1 0 0,0 0 1 0 0,-10-2-28 0 0,21 8 44 0 0,1 0 2 0 0,-4 4-38 0 0,-1-1-1 0 0,1 1 0 0 0,-1 1 0 0 0,1-1 0 0 0,1 1 0 0 0,-1-1 0 0 0,1 1 0 0 0,-1 0 0 0 0,1 0 0 0 0,1 1 0 0 0,-1-1 0 0 0,1 0 0 0 0,0 1 0 0 0,0 0 0 0 0,1-1 0 0 0,-1 1 0 0 0,1 0 1 0 0,1 0-1 0 0,-1 0 0 0 0,1 3-7 0 0,-1-6 16 0 0,-7 56 210 0 0,2 1 0 0 0,3-1 0 0 0,3 1 0 0 0,2-1 0 0 0,3 1-1 0 0,3-1 1 0 0,2 0 0 0 0,16 51-226 0 0,139 491 2183 0 0,-158-581-2005 0 0,-1 5-115 0 0,-19-28-6306 0 0,8 0 5367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2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195 116 1140 0 0,'-19'82'1966'0'0,"13"-50"-1757"0"0,2 0 0 0 0,1 0 0 0 0,1 0 0 0 0,2 1 0 0 0,1-1 0 0 0,2 0 0 0 0,1 0 0 0 0,1 0 0 0 0,2-1 0 0 0,1 1 0 0 0,1-2 0 0 0,7 14-209 0 0,37 107 452 0 0,-53-150-755 0 0,-14 0-1795 0 0,9-6 745 0 0</inkml:trace>
  <inkml:trace contextRef="#ctx0" brushRef="#br0" timeOffset="437.441">0 224 1004 0 0,'3'-12'86'0'0,"0"0"1"0"0,1 1-1 0 0,0-1 0 0 0,1 1 0 0 0,1 0 1 0 0,-1 0-1 0 0,2 0 0 0 0,-1 1 0 0 0,1 0 1 0 0,1 0-1 0 0,0 1 0 0 0,0 0 0 0 0,1 1 1 0 0,0-1-1 0 0,1 2 0 0 0,-1-1 1 0 0,2 1-1 0 0,-1 1 0 0 0,1 0 0 0 0,0 0 1 0 0,0 1-1 0 0,0 1 0 0 0,1-1 0 0 0,-1 2 1 0 0,1 0-1 0 0,0 0 0 0 0,0 1 0 0 0,1 1 1 0 0,2 0-87 0 0,-5 3 17 0 0,0 1 0 0 0,-1 0 1 0 0,1 0-1 0 0,-1 1 1 0 0,0 1-1 0 0,-1-1 1 0 0,1 1-1 0 0,-1 1 0 0 0,0 0 1 0 0,0 0-1 0 0,0 0 1 0 0,-1 1-1 0 0,0 0 1 0 0,-1 1-1 0 0,1-1 0 0 0,-1 1 1 0 0,-1 0-1 0 0,1 1 1 0 0,-2 0-1 0 0,1 0 0 0 0,-1 0 1 0 0,0 0-1 0 0,-1 0 1 0 0,0 1-1 0 0,-1-1 1 0 0,0 1-1 0 0,0 0 0 0 0,-1 0 1 0 0,0 0-1 0 0,-1 0 1 0 0,0 0-1 0 0,-1 5-17 0 0,-18 124 297 0 0,16-130-234 0 0,0 0-1 0 0,-1-1 0 0 0,0 1 0 0 0,-1-1 0 0 0,0 0 0 0 0,0 0 0 0 0,-1 0 0 0 0,0-1 0 0 0,0 0 0 0 0,-1 0 1 0 0,0 0-1 0 0,0-1 0 0 0,0 0 0 0 0,-1 0 0 0 0,0-1 0 0 0,0 0 0 0 0,0-1 0 0 0,-1 1 0 0 0,1-2 1 0 0,-1 1-1 0 0,0-1 0 0 0,0-1 0 0 0,0 1 0 0 0,-1-1 0 0 0,1-1 0 0 0,-3 0-62 0 0,4-2 72 0 0,0 0 1 0 0,0-1-1 0 0,1 0 0 0 0,-1 0 1 0 0,1-1-1 0 0,-1 1 0 0 0,1-2 0 0 0,0 1 1 0 0,0-1-1 0 0,0 0 0 0 0,1-1 1 0 0,-1 0-1 0 0,1 0 0 0 0,0 0 0 0 0,0-1 1 0 0,1 1-1 0 0,-3-4-72 0 0,44 10 312 0 0,247 158-7 0 0,-216-121-625 0 0,55 29-878 0 0,-39-35-2652 0 0,-72-31 2625 0 0</inkml:trace>
  <inkml:trace contextRef="#ctx0" brushRef="#br0" timeOffset="857.052">866 252 924 0 0,'-12'52'1760'0'0,"12"-47"-1708"0"0,-3 39 431 0 0,1 0-1 0 0,2 0 1 0 0,3 0-1 0 0,1 1 1 0 0,2-2-1 0 0,2 1 0 0 0,2-1 1 0 0,8 23-483 0 0,-13-60 62 0 0,1 1 1 0 0,-1-1-1 0 0,1 0 0 0 0,0 0 1 0 0,0 0-1 0 0,1-1 1 0 0,0 0-1 0 0,0 0 0 0 0,0-1 1 0 0,0 0-1 0 0,1 0 1 0 0,-1-1-1 0 0,1 1 0 0 0,0-2 1 0 0,0 1-1 0 0,0-1 0 0 0,1-1 1 0 0,-1 1-1 0 0,0-1 1 0 0,1-1-1 0 0,-1 0 0 0 0,1 0 1 0 0,-1 0-1 0 0,0-1 1 0 0,1 0-1 0 0,-1-1 0 0 0,0 0 1 0 0,0 0-1 0 0,0-1 0 0 0,0 0 1 0 0,0 0-1 0 0,-1-1 1 0 0,7-4-63 0 0,28-2 28 0 0,105-22-1762 0 0,-127 21-2466 0 0,-20 10 2823 0 0</inkml:trace>
  <inkml:trace contextRef="#ctx0" brushRef="#br0" timeOffset="1121.906">810 523 888 0 0,'216'-94'3824'0'0,"13"46"-3899"0"0,-223 47 14 0 0,47-10-1974 0 0,-34 4 706 0 0</inkml:trace>
  <inkml:trace contextRef="#ctx0" brushRef="#br0" timeOffset="1366.194">794 161 1160 0 0,'34'-14'767'0'0,"0"1"0"0"0,1 2 0 0 0,1 1-1 0 0,-1 2 1 0 0,2 2 0 0 0,29-2-767 0 0,125 0-3533 0 0,-182 8 2617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2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1160 0 0,'-10'35'276'0'0,"1"0"1"0"0,2 0-1 0 0,2 0 0 0 0,1 1 0 0 0,2 0 0 0 0,1 0 1 0 0,2 0-1 0 0,1-1 0 0 0,2 1 0 0 0,3 4-276 0 0,0-4 125 0 0,3 0-1 0 0,0 0 0 0 0,3-1 1 0 0,1 0-1 0 0,1-1 0 0 0,4 4-124 0 0,-7-7-78 0 0,-12-30-234 0 0,-3 3-377 0 0,-16 13-481 0 0,0-11-65 0 0</inkml:trace>
  <inkml:trace contextRef="#ctx0" brushRef="#br0" timeOffset="901.01">0 523 1180 0 0,'572'-210'1466'0'0,"-547"200"-1435"0"0,0-1-1 0 0,-2-2 0 0 0,1 0 1 0 0,-2-2-1 0 0,0 0 0 0 0,0-2 1 0 0,-2 0-1 0 0,0-1 0 0 0,-1-1 1 0 0,11-14-31 0 0,-3-32 634 0 0,-27 64-643 0 0,0 1 18 0 0,0 0 30 0 0,0 0-10 0 0,-40-19-99 0 0,42 194 652 0 0,38 208 174 0 0,-40-381-602 0 0,5 8 475 0 0,-5-19-409 0 0,1-4-229 0 0,0 1 1 0 0,1 0-1 0 0,0 0 0 0 0,1 0 1 0 0,1 0-1 0 0,0 0 0 0 0,1 1 0 0 0,0-1 1 0 0,0 1-1 0 0,1 1 0 0 0,1-1 1 0 0,0 1-1 0 0,0 0 0 0 0,5-5 9 0 0,-9 14 3 0 0,-1 1 0 0 0,0-1 0 0 0,0 1 0 0 0,0 0 0 0 0,0 0 0 0 0,1 0 0 0 0,-1 0 0 0 0,0 0 0 0 0,0 0-1 0 0,0 1 1 0 0,0-1 0 0 0,0 1 0 0 0,0-1 0 0 0,1 1 0 0 0,-1 0 0 0 0,-1 0 0 0 0,1 0 0 0 0,0 0 0 0 0,0 0 0 0 0,0 0 0 0 0,0 1 0 0 0,-1-1-1 0 0,1 1 1 0 0,-1-1 0 0 0,1 1 0 0 0,-1-1 0 0 0,1 1 0 0 0,-1 0 0 0 0,0 0 0 0 0,0 0 0 0 0,0 0 0 0 0,0 0 0 0 0,0 0 0 0 0,0 0 0 0 0,0 1-3 0 0,5 6 20 0 0,1 0-23 0 0,1 0 1 0 0,0-1-1 0 0,0 0 0 0 0,0 0 1 0 0,1 0-1 0 0,0-1 1 0 0,1-1-1 0 0,0 0 0 0 0,0 0 1 0 0,0-1-1 0 0,0 0 0 0 0,1-1 1 0 0,0 0-1 0 0,0 0 1 0 0,0-2-1 0 0,0 1 0 0 0,1-1 1 0 0,-1-1-1 0 0,1 0 0 0 0,-1 0 1 0 0,1-1-1 0 0,-1-1 1 0 0,1 0-1 0 0,-1-1 0 0 0,1 0 1 0 0,-1 0-1 0 0,0-1 0 0 0,0-1 1 0 0,0 0-1 0 0,8-4 3 0 0,-7-1-1 0 0,0 1-1 0 0,0-1 1 0 0,-1-1-1 0 0,-1 0 1 0 0,1-1-1 0 0,-2 0 1 0 0,1 0-1 0 0,-2-1 1 0 0,1 0-1 0 0,-2-1 1 0 0,0 1-1 0 0,0-2 1 0 0,-1 1-1 0 0,-1-1 1 0 0,0 0-1 0 0,-1 0 1 0 0,0 0-1 0 0,-1 0 1 0 0,-1-1-1 0 0,0 0 1 0 0,-1 1-1 0 0,-1-1 1 0 0,-1-11 1 0 0,-2 22-6 0 0,0 0 1 0 0,0 0 0 0 0,-1 0-1 0 0,1 0 1 0 0,-1 0 0 0 0,0 1-1 0 0,0 0 1 0 0,0 0 0 0 0,-1 0 0 0 0,1 0-1 0 0,-1 1 1 0 0,0 0 0 0 0,1 0-1 0 0,-1 0 1 0 0,0 0 0 0 0,0 1 0 0 0,0 0-1 0 0,0 0 1 0 0,-1 0 0 0 0,1 1-1 0 0,0-1 1 0 0,0 1 0 0 0,0 1 0 0 0,-1-1-1 0 0,1 1 1 0 0,0 0 0 0 0,0 0-1 0 0,0 0 1 0 0,0 1 0 0 0,0-1 0 0 0,0 1 5 0 0,-4 0 17 0 0,0-1 0 0 0,0 1 1 0 0,1 1-1 0 0,-1 0 1 0 0,0 0-1 0 0,1 1 1 0 0,0 0-1 0 0,0 0 0 0 0,0 1 1 0 0,0 0-1 0 0,1 0 1 0 0,0 1-1 0 0,0 0 1 0 0,0 0-1 0 0,1 1 0 0 0,0 0 1 0 0,0 0-1 0 0,1 0 1 0 0,0 1-1 0 0,0-1 1 0 0,0 1-1 0 0,1 0 0 0 0,1 1 1 0 0,-1-1-1 0 0,1 1 1 0 0,1 0-1 0 0,0 0-17 0 0,5-1-19 0 0,0 1 0 0 0,1-1-1 0 0,1 1 1 0 0,0-1 0 0 0,0 0-1 0 0,0-1 1 0 0,1 1 0 0 0,0-1-1 0 0,0 0 1 0 0,1-1 0 0 0,0 1 0 0 0,0-1-1 0 0,0-1 1 0 0,1 1 0 0 0,0-1-1 0 0,0-1 1 0 0,1 1 0 0 0,-1-2-1 0 0,1 1 1 0 0,0-1 0 0 0,0 0-1 0 0,0-1 1 0 0,0 0 0 0 0,5 1 19 0 0,130 31-2324 0 0,-90-28 1102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3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33 1468 0 0,'-1'-7'680'0'0,"1"1"-200"0"0,-2 0-12 0 0,2 3-176 0 0,2-2-32 0 0,-2 4-84 0 0,1-1-128 0 0,1 1 4 0 0,-1-1-44 0 0,3 4-112 0 0,-1-1-32 0 0,0 1-92 0 0,-1 2-84 0 0,-1 1-168 0 0,1 1-792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34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584 167 948 0 0,'26'-58'992'0'0,"-25"55"-949"0"0,0 0 1 0 0,-1 0 0 0 0,1 0 0 0 0,-1 0-1 0 0,1 0 1 0 0,-1 1 0 0 0,0-1 0 0 0,0 0-1 0 0,0 0 1 0 0,-1 0 0 0 0,1 0 0 0 0,-1 0-1 0 0,1 0 1 0 0,-1 0 0 0 0,0 1 0 0 0,0-1 0 0 0,0 0-1 0 0,-1 0 1 0 0,1 1 0 0 0,-1-1 0 0 0,1 1-1 0 0,-1 0 1 0 0,0-1 0 0 0,0 1 0 0 0,0 0-1 0 0,0 0 1 0 0,0 0 0 0 0,-1 0 0 0 0,1 0-1 0 0,-1 1 1 0 0,1-1 0 0 0,-1 1 0 0 0,1 0 0 0 0,-1-1-1 0 0,0 1 1 0 0,0 0 0 0 0,1 1 0 0 0,-1-1-1 0 0,-3 0-43 0 0,-12-4 27 0 0,0 1-1 0 0,0 0 0 0 0,0 1 1 0 0,-1 2-1 0 0,1 0 0 0 0,-1 0 1 0 0,1 2-1 0 0,-1 0 1 0 0,1 1-1 0 0,0 1 0 0 0,0 1 1 0 0,0 1-1 0 0,0 0 0 0 0,0 1 1 0 0,1 1-1 0 0,0 0 0 0 0,1 2 1 0 0,0 0-1 0 0,0 0 0 0 0,1 2 1 0 0,0 0-1 0 0,0 1 1 0 0,2 0-1 0 0,-1 1 0 0 0,2 0 1 0 0,0 1-1 0 0,0 1 0 0 0,1 0 1 0 0,1 0-1 0 0,0 2-26 0 0,3-5 24 0 0,0-2 55 0 0,0 2 0 0 0,1-1 0 0 0,0 1 0 0 0,1 0 0 0 0,0 0 0 0 0,1 0 0 0 0,0 0 0 0 0,1 1 0 0 0,0 0 0 0 0,1 0 0 0 0,0 4-79 0 0,3-15 18 0 0,-1 1 1 0 0,1 0-1 0 0,-1-1 1 0 0,1 1 0 0 0,0 0-1 0 0,0-1 1 0 0,0 1-1 0 0,0-1 1 0 0,0 0-1 0 0,1 1 1 0 0,-1-1-1 0 0,1 0 1 0 0,-1 0-1 0 0,1 0 1 0 0,0 0 0 0 0,0 0-1 0 0,0 0 1 0 0,0 0-1 0 0,0-1 1 0 0,0 1-1 0 0,1-1 1 0 0,-1 0-1 0 0,0 1 1 0 0,1-1-1 0 0,-1 0 1 0 0,1 0 0 0 0,-1-1-1 0 0,1 1 1 0 0,0 0-1 0 0,-1-1 1 0 0,1 0-1 0 0,0 1 1 0 0,-1-1-1 0 0,1 0 1 0 0,0 0-1 0 0,0-1 1 0 0,0 1-19 0 0,100-11 311 0 0,-100 10-305 0 0,31-7 49 0 0,-1-2 1 0 0,1-1 0 0 0,-2-1-1 0 0,0-2 1 0 0,0-1 0 0 0,-1-2-1 0 0,-1-1 1 0 0,-1-1 0 0 0,-1-2-1 0 0,16-14-55 0 0,47-45 150 0 0,-18 130-136 0 0,114 55-2721 0 0,-150-88 653 0 0,-17-8 738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31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95 964 0 0,'2'99'2918'0'0,"8"-49"-2556"0"0,2-1-1 0 0,2 0 0 0 0,3-1 1 0 0,2-1-1 0 0,1-1 1 0 0,3 0-1 0 0,18 25-361 0 0,7 21 1089 0 0,-52-133-2299 0 0,-2 17 1089 0 0,-7-123-420 0 0,110-103 211 0 0,-78 211 266 0 0,-18 36 97 0 0,-1 3-49 0 0,-1 0-1 0 0,0 0 1 0 0,1 0-1 0 0,-1 0 1 0 0,0 0-1 0 0,0-1 1 0 0,1 1-1 0 0,-1 0 1 0 0,0 0-1 0 0,1-1 1 0 0,-1 1-1 0 0,0 0 1 0 0,1 0-1 0 0,-1-1 1 0 0,1 1-1 0 0,-1-1 1 0 0,0 1-1 0 0,1-1 1 0 0,-1 1-1 0 0,1-1 1 0 0,-1 1-1 0 0,1-1 1 0 0,0 1-1 0 0,-1-1 1 0 0,1 0-1 0 0,-1 1 1 0 0,1-1 0 0 0,0 0-1 0 0,0 1 1 0 0,-1-1-1 0 0,1 0 1 0 0,0 1-1 0 0,0-1 1 0 0,0 0-1 0 0,0 1 1 0 0,0-1-1 0 0,0 0 1 0 0,0 0-1 0 0,0 1 1 0 0,0-1-1 0 0,0 0 1 0 0,0 1-1 0 0,0-1 1 0 0,0 0-1 0 0,1 1 1 0 0,-1-1-1 0 0,0 0 1 0 0,1 1-1 0 0,-1-1 1 0 0,0 0-1 0 0,1 1 1 0 0,-1-1-1 0 0,1 1 1 0 0,-1-1-1 0 0,1 1 1 0 0,-1-1-1 0 0,1 1 1 0 0,-1-1-1 0 0,1 1 1 0 0,-1-1-1 0 0,1 1 17 0 0,-21 9-59 0 0,1 1-1 0 0,0 1 0 0 0,0 1 0 0 0,1 0 0 0 0,0 2 0 0 0,1 0 0 0 0,1 1 0 0 0,0 0 1 0 0,1 2-1 0 0,-12 16 60 0 0,26-31 39 0 0,0 1 1 0 0,-1-1 0 0 0,1 0 0 0 0,0 1 0 0 0,1-1 0 0 0,-1 0-1 0 0,0 1 1 0 0,1-1 0 0 0,-1 1 0 0 0,1-1 0 0 0,0 1-1 0 0,0-1 1 0 0,0 1 0 0 0,0-1 0 0 0,0 1 0 0 0,0-1-1 0 0,1 1 1 0 0,-1-1 0 0 0,1 1 0 0 0,0-1 0 0 0,0 1 0 0 0,0-1-1 0 0,0 0 1 0 0,0 0 0 0 0,0 1 0 0 0,1-1 0 0 0,-1 0-1 0 0,1 0 1 0 0,-1 0 0 0 0,1 0 0 0 0,0-1 0 0 0,0 1-1 0 0,0 0 1 0 0,0-1 0 0 0,0 1 0 0 0,0-1 0 0 0,0 0 0 0 0,0 0-1 0 0,1 0 1 0 0,-1 0 0 0 0,2 1-40 0 0,107 38 1020 0 0,-108-39-973 0 0,141 30 459 0 0,136 43 277 0 0,-120 26-4243 0 0,-157-96 2136 0 0,-5-3 24 0 0</inkml:trace>
  <inkml:trace contextRef="#ctx0" brushRef="#br0" timeOffset="422.102">708 249 856 0 0,'-13'111'2052'0'0,"12"-109"-2036"0"0,1 1 0 0 0,0 0 0 0 0,-1-1-1 0 0,1 1 1 0 0,-1 0 0 0 0,0 0 0 0 0,0-1 0 0 0,0 1-1 0 0,0-1 1 0 0,0 1 0 0 0,-1-1 0 0 0,1 0-1 0 0,-1 1 1 0 0,1-1 0 0 0,-1 0 0 0 0,0 0 0 0 0,0 0-1 0 0,0 0 1 0 0,0 0 0 0 0,0-1 0 0 0,-1 1-1 0 0,1-1 1 0 0,0 1 0 0 0,-1-1 0 0 0,1 0 0 0 0,-1 0-1 0 0,1 0 1 0 0,-1 0 0 0 0,0 0 0 0 0,1-1-1 0 0,-1 1 1 0 0,0-1 0 0 0,0 0 0 0 0,1 0 0 0 0,-1 0-1 0 0,0 0 1 0 0,0 0 0 0 0,0 0 0 0 0,1-1-1 0 0,-1 1 1 0 0,0-1 0 0 0,1 0 0 0 0,-1 0 0 0 0,1 0-1 0 0,-1 0 1 0 0,1 0 0 0 0,-1-1 0 0 0,1 1-1 0 0,0-1 1 0 0,-1 0 0 0 0,1 1 0 0 0,0-1 0 0 0,0 0-1 0 0,0 0 1 0 0,1 0 0 0 0,-1-1 0 0 0,0 0-16 0 0,0-6 19 0 0,0 0 1 0 0,1 0 0 0 0,0 0-1 0 0,1 0 1 0 0,0 0 0 0 0,0 0-1 0 0,1 0 1 0 0,0 1 0 0 0,1-1-1 0 0,0 0 1 0 0,0 0 0 0 0,1 1-1 0 0,0-1 1 0 0,1 1 0 0 0,-1 0-1 0 0,2 0 1 0 0,-1 0 0 0 0,1 1-1 0 0,0-1 1 0 0,1 1 0 0 0,-1 0-1 0 0,2 1 1 0 0,-1 0-1 0 0,1 0 1 0 0,-1 0 0 0 0,2 0-1 0 0,-1 1 1 0 0,1 0 0 0 0,-1 1-1 0 0,1 0 1 0 0,0 0 0 0 0,1 1-1 0 0,-1 0 1 0 0,1 0 0 0 0,6-1-20 0 0,51 18-134 0 0,-56-4 145 0 0,0 0 0 0 0,0 0-1 0 0,-1 1 1 0 0,-1 0 0 0 0,1 0-1 0 0,-2 1 1 0 0,0 0 0 0 0,0 0-1 0 0,-1 1 1 0 0,-1 0 0 0 0,0 0-1 0 0,0 1 1 0 0,-2-1 0 0 0,3 13-11 0 0,-2-12-66 0 0,41 126-1636 0 0,-42-129 774 0 0</inkml:trace>
  <inkml:trace contextRef="#ctx0" brushRef="#br0" timeOffset="1586.374">1006 338 948 0 0,'-5'2'38'0'0,"1"-1"0"0"0,-1 1 0 0 0,1 1 0 0 0,-1-1 0 0 0,1 1 0 0 0,0-1 0 0 0,0 1 0 0 0,0 0 1 0 0,0 1-1 0 0,1-1 0 0 0,-1 1 0 0 0,1-1 0 0 0,0 1 0 0 0,0 0 0 0 0,0 0 0 0 0,1 1 0 0 0,-1-1 0 0 0,1 0 0 0 0,0 1 0 0 0,0 0 0 0 0,1-1 0 0 0,-1 1 0 0 0,1 0 0 0 0,0 0 0 0 0,1 0 0 0 0,-1 0 0 0 0,1-1 0 0 0,0 1 0 0 0,0 0 0 0 0,0 0 1 0 0,1 0-1 0 0,-1 0 0 0 0,1 0 0 0 0,1 0 0 0 0,-1 0 0 0 0,1-1 0 0 0,-1 1 0 0 0,1-1 0 0 0,1 1 0 0 0,-1-1 0 0 0,1 0 0 0 0,-1 0 0 0 0,1 0 0 0 0,0 0 0 0 0,1 0 0 0 0,0 1-38 0 0,1-3 23 0 0,0 0 0 0 0,0 0 0 0 0,1 0 0 0 0,-1-1 0 0 0,1 1 0 0 0,-1-1 0 0 0,1-1 0 0 0,-1 1 0 0 0,1-1 0 0 0,-1 0 0 0 0,1 0 0 0 0,0 0 0 0 0,-1-1 0 0 0,1 0 0 0 0,-1 0 0 0 0,1 0 0 0 0,-1-1 0 0 0,0 0 0 0 0,1 0 0 0 0,-1 0 0 0 0,0-1 0 0 0,-1 0 0 0 0,1 0 0 0 0,0 0 0 0 0,-1 0 0 0 0,2-2-23 0 0,101-105 281 0 0,-3-17 130 0 0,-99 130-414 0 0,-1 0 0 0 0,1 0 0 0 0,0 0 0 0 0,-1 1 0 0 0,0-1 0 0 0,0 1 0 0 0,0 0 0 0 0,0 0 0 0 0,0 1 0 0 0,-1-1 0 0 0,0 1-1 0 0,0 0 1 0 0,0 0 0 0 0,-1 0 0 0 0,1 0 0 0 0,-1 0 0 0 0,-1 0 0 0 0,1 1 0 0 0,0 0 3 0 0,10 38-58 0 0,37 63 364 0 0,-41-105-286 0 0,-1 0 0 0 0,1-1-1 0 0,0 0 1 0 0,0-1-1 0 0,0 0 1 0 0,-1 0 0 0 0,1 0-1 0 0,0-1 1 0 0,0 0 0 0 0,0-1-1 0 0,-1 0 1 0 0,1 0-1 0 0,-1-1 1 0 0,1 0 0 0 0,-1 0-1 0 0,0 0 1 0 0,0-1 0 0 0,-1 0-1 0 0,1 0 1 0 0,-1-1-1 0 0,6-4-19 0 0,-8 6 22 0 0,12-9 20 0 0,0 0 0 0 0,-1 0 0 0 0,-1-2-1 0 0,-1 1 1 0 0,1-2 0 0 0,-2 0-1 0 0,0 0 1 0 0,9-17-42 0 0,-6 10 213 0 0,9 84-233 0 0,17 60 41 0 0,0-148 0 0 0,70-199 188 0 0,-107 218-203 0 0,-4 5-15 0 0,1-1-1 0 0,0 1 1 0 0,0 0 0 0 0,0 0-1 0 0,0-1 1 0 0,0 1 0 0 0,0 0-1 0 0,0 0 1 0 0,1 0 0 0 0,-1 0 0 0 0,1 1-1 0 0,-1-1 1 0 0,1 0 0 0 0,0 1-1 0 0,0-1 1 0 0,-1 1 0 0 0,1-1-1 0 0,0 1 1 0 0,1 0 0 0 0,-1 0 0 0 0,0 0-1 0 0,0 0 1 0 0,0 0 0 0 0,1 0-1 0 0,-1 1 1 0 0,0-1 0 0 0,1 1 0 0 0,-1-1-1 0 0,0 1 1 0 0,1 0 0 0 0,-1 0-1 0 0,1 0 1 0 0,-1 1 0 0 0,0-1-1 0 0,1 0 1 0 0,0 1 9 0 0,10 8 43 0 0,0 0-1 0 0,0 1 1 0 0,-1 1 0 0 0,0 0-1 0 0,-1 1 1 0 0,0 0 0 0 0,-1 1-1 0 0,-1 0 1 0 0,0 0 0 0 0,0 1 0 0 0,-1 0-1 0 0,2 6-42 0 0,-10-20 41 0 0,0-1-1 0 0,0 1 1 0 0,0-1-1 0 0,0 1 1 0 0,0-1-1 0 0,0 1 1 0 0,0-1-1 0 0,0 1 1 0 0,1-1-1 0 0,-1 1 1 0 0,0 0-1 0 0,0-1 1 0 0,1 1-1 0 0,-1-1 1 0 0,0 1-1 0 0,0 0 0 0 0,1-1 1 0 0,-1 1-1 0 0,1-1 1 0 0,-1 1-1 0 0,0 0 1 0 0,1 0-1 0 0,-1-1 1 0 0,1 1-1 0 0,-1 0 1 0 0,1 0-1 0 0,-1-1 1 0 0,0 1-1 0 0,1 0 1 0 0,-1 0-1 0 0,1 0 1 0 0,-1 0-1 0 0,1 0 1 0 0,-1 0-1 0 0,1 0 1 0 0,-1 0-1 0 0,1 0 1 0 0,-1 0-1 0 0,1 0 1 0 0,-1 0-1 0 0,1 0 1 0 0,-1 0-1 0 0,1 0 1 0 0,-1 1-1 0 0,1-1 1 0 0,-1 0-1 0 0,1 0 1 0 0,-1 1-1 0 0,0-1 1 0 0,1 0-41 0 0,3-13-292 0 0,2-11 293 0 0,1 0 0 0 0,1 1 0 0 0,1 0-1 0 0,1 1 1 0 0,1 0 0 0 0,1 0 0 0 0,1 1 0 0 0,1 1 0 0 0,0 0 0 0 0,2 1 0 0 0,0 1-1 0 0,2 0 1 0 0,10-9-1 0 0,-24 24-5 0 0,0 1 0 0 0,0-1 0 0 0,1 1 0 0 0,-1-1 0 0 0,1 1 0 0 0,-1 0 0 0 0,1 1 0 0 0,0-1-1 0 0,-1 1 1 0 0,1 0 0 0 0,0 0 0 0 0,0 0 0 0 0,0 1 0 0 0,0 0 0 0 0,0 0 0 0 0,0 0 0 0 0,0 0 0 0 0,-1 1-1 0 0,1 0 1 0 0,0 0 0 0 0,0 0 0 0 0,0 1 0 0 0,-1-1 0 0 0,1 1 0 0 0,-1 0 0 0 0,1 1 0 0 0,-1-1 0 0 0,0 1-1 0 0,0 0 1 0 0,0 0 0 0 0,0 0 0 0 0,-1 0 0 0 0,1 1 0 0 0,0 0 5 0 0,103 149-231 0 0,-87-116 10 0 0,-7-16-34 0 0,86 106-3434 0 0,-87-120 2301 0 0</inkml:trace>
  <inkml:trace contextRef="#ctx0" brushRef="#br0" timeOffset="2320.617">3675 71 856 0 0,'-15'-5'135'0'0,"-1"1"0"0"0,1 0-1 0 0,-1 1 1 0 0,0 0 0 0 0,0 2 0 0 0,0 0-1 0 0,1 1 1 0 0,-1 0 0 0 0,0 1 0 0 0,0 1-1 0 0,0 1 1 0 0,0 0 0 0 0,1 1 0 0 0,0 0-1 0 0,-1 1 1 0 0,2 1 0 0 0,-1 1-135 0 0,-3 0 86 0 0,1 0 0 0 0,0 1 0 0 0,0 1 0 0 0,1 1 0 0 0,0 0 0 0 0,1 1 0 0 0,0 1 0 0 0,0 0 0 0 0,2 1 1 0 0,-1 0-1 0 0,2 1 0 0 0,0 1 0 0 0,0 0 0 0 0,-5 11-86 0 0,15-24 15 0 0,1 1 0 0 0,-1-1-1 0 0,1 0 1 0 0,-1 1 0 0 0,1-1 0 0 0,0 1 0 0 0,0 0 0 0 0,0-1 0 0 0,0 1 0 0 0,0 0 0 0 0,1 0 0 0 0,-1 0 0 0 0,1-1-1 0 0,0 1 1 0 0,0 0 0 0 0,0 0 0 0 0,0 0 0 0 0,0 0 0 0 0,1 0 0 0 0,-1-1 0 0 0,1 1 0 0 0,0 0 0 0 0,0 0-1 0 0,0-1 1 0 0,0 1 0 0 0,0 0 0 0 0,1-1 0 0 0,-1 1 0 0 0,1-1 0 0 0,-1 0 0 0 0,1 0 0 0 0,0 1 0 0 0,0-1 0 0 0,0 0-1 0 0,0 0 1 0 0,0-1 0 0 0,1 1 0 0 0,-1 0 0 0 0,1-1 0 0 0,-1 1 0 0 0,1-1 0 0 0,-1 0 0 0 0,1 0-15 0 0,121 20 500 0 0,-95-24-468 0 0,0-1 1 0 0,0-1-1 0 0,0-2 1 0 0,0-1-1 0 0,-1-1 1 0 0,0-1 0 0 0,-1-1-1 0 0,6-5-32 0 0,45-59-638 0 0,-86 94 619 0 0,1 0 0 0 0,0 0-1 0 0,2 1 1 0 0,0 0 0 0 0,1 0 0 0 0,1 0-1 0 0,1 0 1 0 0,0 1 0 0 0,2 15 19 0 0,3-34 11 0 0,-1-1-1 0 0,0 0 1 0 0,1 0 0 0 0,-1 0-1 0 0,1 0 1 0 0,-1-1 0 0 0,1 1 0 0 0,-1-1-1 0 0,1 1 1 0 0,0-1 0 0 0,-1 0 0 0 0,1 0-1 0 0,-1 0 1 0 0,1 0 0 0 0,0-1 0 0 0,-1 1-1 0 0,1-1 1 0 0,-1 1 0 0 0,1-1 0 0 0,-1 0-1 0 0,1 0 1 0 0,-1 0 0 0 0,0 0-1 0 0,1-1 1 0 0,-1 1 0 0 0,0-1 0 0 0,0 1-1 0 0,0-1 1 0 0,0 0 0 0 0,0 0 0 0 0,0 0-1 0 0,-1 0 1 0 0,1 0 0 0 0,0 0 0 0 0,-1 0-11 0 0,1 0-6 0 0,249-232-16 0 0,-234 219-14 0 0,-4 3 28 0 0,0 0 0 0 0,0 0 1 0 0,1 2-1 0 0,0-1 0 0 0,1 2 0 0 0,0 0 1 0 0,1 1-1 0 0,0 0 0 0 0,0 2 0 0 0,1 0 0 0 0,-1 0 1 0 0,1 2-1 0 0,1 0 0 0 0,11-1 8 0 0,-23 6 6 0 0,0-1 0 0 0,-1 1 1 0 0,1 1-1 0 0,0-1 0 0 0,-1 1 0 0 0,1 0 0 0 0,-1 0 0 0 0,1 1 0 0 0,-1 0 1 0 0,0 0-1 0 0,0 0 0 0 0,0 0 0 0 0,-1 1 0 0 0,1-1 0 0 0,-1 1 0 0 0,0 1 1 0 0,0-1-1 0 0,0 1 0 0 0,-1-1 0 0 0,1 1 0 0 0,-1 0 0 0 0,0 0 0 0 0,-1 0 1 0 0,1 1-1 0 0,-1-1 0 0 0,0 1 0 0 0,0-1 0 0 0,-1 1 0 0 0,1 0 0 0 0,-1 0-6 0 0,1 3-98 0 0,0 1-1 0 0,0-1 0 0 0,0 1 1 0 0,-1 0-1 0 0,-1 0 0 0 0,0 0 1 0 0,0-1-1 0 0,-1 1 0 0 0,0 0 1 0 0,-1 0-1 0 0,0-1 0 0 0,0 1 0 0 0,-1-1 1 0 0,-1 1-1 0 0,1-1 0 0 0,-1 0 1 0 0,-5 7 98 0 0,-9 7-1206 0 0,-2-1-108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3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19 976 0 0,'0'-18'2182'0'0,"10"68"-537"0"0,1 115-442 0 0,-1-129-1210 0 0,-12-53-3179 0 0,2 0 1729 0 0</inkml:trace>
  <inkml:trace contextRef="#ctx0" brushRef="#br0" timeOffset="527.623">186 332 1140 0 0,'9'-10'3080'0'0,"4"-22"-2824"0"0,-10 26 13 0 0,4-12-191 0 0,1 1 0 0 0,1 0 0 0 0,0 0-1 0 0,1 1 1 0 0,1 1 0 0 0,0 0 0 0 0,1 0 0 0 0,1 1-1 0 0,0 0 1 0 0,1 2 0 0 0,0-1 0 0 0,1 2 0 0 0,0 0-1 0 0,1 0 1 0 0,1 2 0 0 0,-1 0 0 0 0,11-4-78 0 0,-21 12 9 0 0,-1-1 0 0 0,0 1 0 0 0,1 1 0 0 0,-1-1 0 0 0,1 1 0 0 0,-1 0 0 0 0,1 0 0 0 0,-1 0 1 0 0,1 1-1 0 0,-1-1 0 0 0,0 2 0 0 0,1-1 0 0 0,-1 0 0 0 0,0 1 0 0 0,0 0 0 0 0,0 0 0 0 0,0 1 0 0 0,0 0 0 0 0,0-1 0 0 0,-1 1 0 0 0,1 1 0 0 0,-1-1 1 0 0,0 1-1 0 0,0 0 0 0 0,0 0 0 0 0,-1 0 0 0 0,1 0 0 0 0,-1 0 0 0 0,0 1 0 0 0,0 0 0 0 0,0 0 0 0 0,-1-1 0 0 0,0 1 0 0 0,0 1 0 0 0,0-1 0 0 0,-1 0 0 0 0,1 0 1 0 0,-1 1-1 0 0,0-1 0 0 0,-1 1 0 0 0,1-1 0 0 0,-1 1 0 0 0,0 1-9 0 0,-4 2-51 0 0,0 1-1 0 0,0-1 1 0 0,0 0 0 0 0,-1 0 0 0 0,-1 0-1 0 0,1 0 1 0 0,-2-1 0 0 0,1 0-1 0 0,-1-1 1 0 0,0 1 0 0 0,0-1 0 0 0,-1 0-1 0 0,0-1 1 0 0,0 0 0 0 0,-1 0-1 0 0,0-1 1 0 0,0 0 0 0 0,0-1 0 0 0,0 0-1 0 0,-1 0 1 0 0,0-1 0 0 0,-6 2 51 0 0,-40 2-2014 0 0,41-7 774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0 180 976 0 0,'0'0'343'0'0,"0"0"93"0"0,0 0-15 0 0,0 0 20 0 0,0 0-69 0 0,0 0-147 0 0,0 0-21 0 0,0 0-37 0 0,0 0-61 0 0,0 0 21 0 0,0 0 41 0 0,4 3 16 0 0,-1 2-126 0 0,0 1 0 0 0,0-1 0 0 0,-1 1-1 0 0,1-1 1 0 0,-1 1 0 0 0,0 0-1 0 0,-1 0 1 0 0,1 0 0 0 0,-1 0 0 0 0,-1 0-1 0 0,1 0 1 0 0,-1 0 0 0 0,0 0 0 0 0,0 1-1 0 0,-1-1 1 0 0,0 0 0 0 0,-1 4-58 0 0,3 63 332 0 0,122 644 381 0 0,-123-716-694 0 0,1 1-88 0 0,0-1 0 0 0,0 0 0 0 0,0 1-1 0 0,0-1 1 0 0,-1 1 0 0 0,1-1 0 0 0,0 1-1 0 0,-1 0 1 0 0,1-1 0 0 0,-1 1 0 0 0,0-1-1 0 0,0 1 1 0 0,0 0 0 0 0,0-1 0 0 0,0 1-1 0 0,0 0 1 0 0,0-1 0 0 0,0 1 0 0 0,0 0-1 0 0,-1-1 1 0 0,1 1 0 0 0,-1-1 0 0 0,1 1-1 0 0,-1-1 1 0 0,0 1 0 0 0,0-1 0 0 0,1 1-1 0 0,-1-1 1 0 0,0 1 0 0 0,0-1 0 0 0,0 0-1 0 0,0 0 1 0 0,-1 0 0 0 0,1 1-1 0 0,0-1 1 0 0,-1 0 0 0 0,1 0 0 0 0,0-1-1 0 0,-1 1 1 0 0,1 0 0 0 0,-1 0 0 0 0,1-1-1 0 0,-1 1 1 0 0,1-1 0 0 0,-1 1 0 0 0,0-1-1 0 0,1 0 1 0 0,-1 0 0 0 0,-1 1 69 0 0,-17-7-1315 0 0</inkml:trace>
  <inkml:trace contextRef="#ctx0" brushRef="#br0" timeOffset="623.174">170 177 1228 0 0,'21'9'155'0'0,"-1"0"-1"0"0,0 1 1 0 0,0 1 0 0 0,-1 1 0 0 0,0 0-1 0 0,-1 2 1 0 0,-1 0 0 0 0,0 1-1 0 0,-1 1 1 0 0,0 0 0 0 0,-2 1-1 0 0,0 1 1 0 0,-1 0 0 0 0,0 1-1 0 0,-2 0 1 0 0,0 1 0 0 0,-1 0-1 0 0,6 22-154 0 0,46 86 1199 0 0,-84-338 522 0 0,22 185-1676 0 0,1 1 0 0 0,1-1 1 0 0,1 0-1 0 0,2 1 0 0 0,0 0 0 0 0,1 0 1 0 0,1 0-1 0 0,2 1-45 0 0,-7 13-2 0 0,0 0 0 0 0,1 0-1 0 0,0 0 1 0 0,1 1 0 0 0,0-1 0 0 0,1 1 0 0 0,0 0 0 0 0,0 1-1 0 0,1-1 1 0 0,0 1 0 0 0,0 0 0 0 0,1 0 0 0 0,0 1-1 0 0,0 0 1 0 0,1 0 0 0 0,0 1 0 0 0,0 0 0 0 0,1 0-1 0 0,-1 1 1 0 0,1 0 0 0 0,0 0 0 0 0,1 1 0 0 0,-1 0 0 0 0,1 1-1 0 0,8-2 3 0 0,-12 6 8 0 0,-1 0-1 0 0,1 0 1 0 0,0 1-1 0 0,-1-1 1 0 0,1 1-1 0 0,-1 0 1 0 0,0 1 0 0 0,0-1-1 0 0,0 1 1 0 0,0 0-1 0 0,0 1 1 0 0,0-1-1 0 0,-1 1 1 0 0,0 0-1 0 0,0 0 1 0 0,0 0-1 0 0,0 0 1 0 0,0 1-1 0 0,-1-1 1 0 0,0 1-1 0 0,0 0 1 0 0,0 0-1 0 0,1 4-7 0 0,51 133 83 0 0,-52-132-99 0 0,84 435 376 0 0,-54-238-484 0 0,-32-191-409 0 0,0-10-2913 0 0,-1-8 2262 0 0</inkml:trace>
  <inkml:trace contextRef="#ctx0" brushRef="#br0" timeOffset="1013.351">1248 582 1744 0 0,'-19'24'330'0'0,"0"1"-1"0"0,1 0 1 0 0,2 1-1 0 0,1 1 1 0 0,0 0-1 0 0,3 1 1 0 0,0 1-1 0 0,1 0 1 0 0,2 0-1 0 0,1 1 0 0 0,-2 21-329 0 0,9-48 28 0 0,1 0 0 0 0,-1-1 0 0 0,1 1 1 0 0,-1 0-1 0 0,1 0 0 0 0,0 0 0 0 0,0 0 0 0 0,1 0 0 0 0,-1 0 0 0 0,0-1 0 0 0,1 1 0 0 0,0 0 0 0 0,-1 0 0 0 0,1 0 0 0 0,0-1 0 0 0,1 1 0 0 0,-1-1 0 0 0,0 1 0 0 0,1-1 0 0 0,0 1 0 0 0,-1-1 0 0 0,1 0 0 0 0,0 0 0 0 0,0 1 0 0 0,0-1 0 0 0,0-1 0 0 0,1 1 0 0 0,-1 0 0 0 0,0-1 0 0 0,1 1 0 0 0,-1-1 0 0 0,1 1 0 0 0,0-1 0 0 0,-1 0 0 0 0,1 0 0 0 0,0-1 0 0 0,0 1 0 0 0,-1 0 0 0 0,1-1 0 0 0,0 0 0 0 0,0 0 0 0 0,0 0 0 0 0,0 0 0 0 0,0 0 0 0 0,0 0 0 0 0,-1-1 0 0 0,1 1 0 0 0,0-1 0 0 0,0 0 0 0 0,2-1-28 0 0,13-4 4 0 0,0-1 0 0 0,0-1 0 0 0,-1-1 0 0 0,0-1 0 0 0,0 0 1 0 0,-1-1-1 0 0,0 0 0 0 0,-1-2 0 0 0,-1 0 0 0 0,0 0 0 0 0,-1-2 0 0 0,0 1 1 0 0,-1-2-1 0 0,0 1 0 0 0,-2-2 0 0 0,0 1 0 0 0,-1-2 0 0 0,2-3-4 0 0,-11 17 1 0 0,1 1-1 0 0,0-1 0 0 0,-1 0 1 0 0,1 0-1 0 0,-1 1 1 0 0,0-1-1 0 0,-1 0 0 0 0,1 0 1 0 0,-1 0-1 0 0,1 1 0 0 0,-1-1 1 0 0,0 0-1 0 0,0 1 1 0 0,-1-1-1 0 0,1 1 0 0 0,-1-1 1 0 0,0 1-1 0 0,0 0 0 0 0,0 0 1 0 0,0-1-1 0 0,0 1 1 0 0,-1 1-1 0 0,1-1 0 0 0,-1 0 1 0 0,0 1-1 0 0,0-1 0 0 0,0 1 1 0 0,0 0-1 0 0,0 0 1 0 0,-1 0-1 0 0,1 0 0 0 0,0 1 1 0 0,-1-1-1 0 0,1 1 0 0 0,-1 0 1 0 0,0 0-1 0 0,0 0 0 0 0,1 1 1 0 0,-1-1-1 0 0,0 1 1 0 0,0 0-1 0 0,1 0 0 0 0,-1 0 1 0 0,0 1-1 0 0,0-1 0 0 0,1 1 1 0 0,-1 0-1 0 0,0 0 1 0 0,1 0-1 0 0,-3 1 0 0 0,-59-4-22 0 0,3 0-4805 0 0,61 2 3662 0 0</inkml:trace>
  <inkml:trace contextRef="#ctx0" brushRef="#br0" timeOffset="1388.186">1752 548 1080 0 0,'-72'57'2406'0'0,"62"-49"-2292"0"0,0 1 0 0 0,1 1 1 0 0,0 0-1 0 0,1 0 0 0 0,0 1 1 0 0,0 0-1 0 0,1 1 0 0 0,1-1 1 0 0,0 1-1 0 0,0 1 0 0 0,1-1 1 0 0,1 1-1 0 0,0 0 0 0 0,1 0 1 0 0,0 0-1 0 0,1 2-114 0 0,3-7 40 0 0,2 0 0 0 0,-1 0 0 0 0,1 0-1 0 0,0 0 1 0 0,1 0 0 0 0,0-1 0 0 0,0 1-1 0 0,1-1 1 0 0,0 0 0 0 0,0 0 0 0 0,0-1 0 0 0,1 0-1 0 0,0 0 1 0 0,1 0 0 0 0,-1-1 0 0 0,1 0 0 0 0,0 0-1 0 0,0 0 1 0 0,0-1 0 0 0,1 0 0 0 0,0 0 0 0 0,-1-1-1 0 0,1 0 1 0 0,1-1 0 0 0,0 1-40 0 0,74 44 203 0 0,-82-45-200 0 0,-1 1 1 0 0,0-1-1 0 0,0 1 1 0 0,0-1 0 0 0,0 0-1 0 0,0 1 1 0 0,-1-1 0 0 0,1 0-1 0 0,-1 1 1 0 0,0-1-1 0 0,1 0 1 0 0,-1 0 0 0 0,0 0-1 0 0,0 1 1 0 0,0-1 0 0 0,-1 0-1 0 0,1 0 1 0 0,0 0-1 0 0,-1-1 1 0 0,1 1 0 0 0,-1 0-1 0 0,0 0 1 0 0,1-1 0 0 0,-1 1-1 0 0,0-1 1 0 0,0 0 0 0 0,0 1-1 0 0,0-1 1 0 0,0 0-1 0 0,-1 0 1 0 0,1 0 0 0 0,0-1-1 0 0,0 1 1 0 0,-1 0 0 0 0,1-1-1 0 0,0 0 1 0 0,-1 1-1 0 0,1-1 1 0 0,0 0 0 0 0,-1 0-1 0 0,-1-1-3 0 0,-8 6-153 0 0,0-1 0 0 0,0 0-1 0 0,-1-1 1 0 0,1 0 0 0 0,-1-1 0 0 0,1 0-1 0 0,-1-1 1 0 0,0-1 0 0 0,1 0 0 0 0,-1 0-1 0 0,0-1 1 0 0,1-1 0 0 0,-1 0-1 0 0,1-1 1 0 0,-1-1 0 0 0,1 0 0 0 0,0 0-1 0 0,1-1 1 0 0,-1 0 0 0 0,1-1-1 0 0,0-1 1 0 0,0 0 0 0 0,1 0 0 0 0,0-1-1 0 0,0 0 1 0 0,1-1 0 0 0,0 0 0 0 0,-3-3 153 0 0,-1-15-1142 0 0</inkml:trace>
  <inkml:trace contextRef="#ctx0" brushRef="#br0" timeOffset="1685.067">2328 315 1592 0 0,'76'-91'5467'0'0,"-63"134"-4718"0"0,77 315-32 0 0,-35-152-1599 0 0,-55-203 733 0 0,-1 0 0 0 0,1 0 0 0 0,-1 0 0 0 0,0 0-1 0 0,1 0 1 0 0,-2 0 0 0 0,1 0 0 0 0,0 0-1 0 0,0-1 1 0 0,-1 1 0 0 0,0 0 0 0 0,1-1 0 0 0,-1 1-1 0 0,0-1 1 0 0,0 0 0 0 0,0 0 0 0 0,-1 0 0 0 0,1 0-1 0 0,0 0 1 0 0,-1 0 0 0 0,1 0 0 0 0,-1-1 0 0 0,0 1-1 0 0,1-1 1 0 0,-1 0 0 0 0,0 0 0 0 0,0 0 0 0 0,0 0-1 0 0,-1 0 150 0 0,-22 2-1152 0 0</inkml:trace>
  <inkml:trace contextRef="#ctx0" brushRef="#br0" timeOffset="1952.726">2056 725 3420 0 0,'22'-4'4029'0'0,"24"-9"-2991"0"0,-2 1-636 0 0,219-53-803 0 0,-1-4-5130 0 0,-212 55 4442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3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0 644 1196 0 0,'21'-3'1774'0'0,"24"-3"-1284"0"0,6 0-101 0 0,0-2 0 0 0,-1-2 0 0 0,0-2 0 0 0,-1-2 0 0 0,22-11-389 0 0,-63 22 20 0 0,-1 0 1 0 0,1-1-1 0 0,-1 0 0 0 0,0 0 0 0 0,0-1 1 0 0,-1 0-1 0 0,1 0 0 0 0,-1-1 0 0 0,0 0 1 0 0,-1 0-1 0 0,1 0 0 0 0,-1 0 0 0 0,-1-1 1 0 0,1 0-1 0 0,-1 0 0 0 0,0-1-20 0 0,-5 6-7 0 0,0 0 1 0 0,-1 0-1 0 0,1 0 0 0 0,-1 0 0 0 0,1 0 0 0 0,-1 0 0 0 0,0 0 1 0 0,0 1-1 0 0,1-1 0 0 0,-1 1 0 0 0,-1 0 0 0 0,1-1 0 0 0,0 1 1 0 0,0 0-1 0 0,0 0 0 0 0,-1 0 0 0 0,1 0 0 0 0,0 1 0 0 0,-1-1 1 0 0,1 1-1 0 0,0-1 0 0 0,-1 1 0 0 0,1 0 0 0 0,-1 0 1 0 0,1 0-1 0 0,-1 0 0 0 0,1 0 0 0 0,-1 1 0 0 0,1-1 0 0 0,0 1 1 0 0,-1 0-1 0 0,1-1 0 0 0,-3 2 7 0 0,-4-2-17 0 0,-10 2 22 0 0,0 0-1 0 0,1 1 1 0 0,-1 1 0 0 0,1 1-1 0 0,0 0 1 0 0,0 1-1 0 0,1 1 1 0 0,-1 1 0 0 0,2 1-1 0 0,-1 0 1 0 0,1 1 0 0 0,0 0-1 0 0,-1 4-4 0 0,13-11 18 0 0,1-1 1 0 0,1 1-1 0 0,-1 0 0 0 0,0 0 0 0 0,1 0 1 0 0,-1 0-1 0 0,1 1 0 0 0,0-1 0 0 0,0 1 0 0 0,0 0 1 0 0,1-1-1 0 0,-1 1 0 0 0,1 0 0 0 0,0 0 1 0 0,0 0-1 0 0,0 0 0 0 0,0 0 0 0 0,1 0 0 0 0,0 0 1 0 0,0 0-1 0 0,0 0 0 0 0,0 0 0 0 0,1 0 1 0 0,-1 0-1 0 0,1 0 0 0 0,0 0 0 0 0,0 0 0 0 0,0 0 1 0 0,1-1-1 0 0,0 1 0 0 0,-1 0 0 0 0,1-1 1 0 0,0 1-1 0 0,1-1 0 0 0,2 3-18 0 0,1 3 25 0 0,2-1-1 0 0,-1 0 1 0 0,1-1-1 0 0,0 0 1 0 0,1 0-1 0 0,0-1 1 0 0,0 0 0 0 0,0-1-1 0 0,1 0 1 0 0,-1 0-1 0 0,1-1 1 0 0,0 0 0 0 0,4 0-25 0 0,10 4-313 0 0,-1-1 1 0 0,1-2 0 0 0,1 0 0 0 0,-1-2-1 0 0,0 0 1 0 0,1-2 0 0 0,0-1-1 0 0,-1-1 1 0 0,1-1 0 0 0,-1 0 0 0 0,22-7 312 0 0,-11-4-1438 0 0</inkml:trace>
  <inkml:trace contextRef="#ctx0" brushRef="#br0" timeOffset="294.763">824 407 1128 0 0,'34'77'3393'0'0,"51"134"-736"0"0,-33-255-831 0 0,54-116-1078 0 0,24-32-4535 0 0,-119 184 1370 0 0,-10 4 893 0 0</inkml:trace>
  <inkml:trace contextRef="#ctx0" brushRef="#br0" timeOffset="728.782">1376 502 868 0 0,'48'-5'591'0'0,"-1"-3"0"0"0,0-1-1 0 0,-1-3 1 0 0,0-2 0 0 0,33-14-591 0 0,-148 14 806 0 0,45 15-735 0 0,0 1 0 0 0,0 1-1 0 0,0 1 1 0 0,0 1 0 0 0,1 1-1 0 0,0 2 1 0 0,0 0 0 0 0,0 1-1 0 0,-19 12-70 0 0,39-19 16 0 0,0 0-1 0 0,0 0 0 0 0,0 0 1 0 0,0 1-1 0 0,1-1 0 0 0,-1 1 0 0 0,1 0 1 0 0,-1 0-1 0 0,1 0 0 0 0,0 0 0 0 0,0 0 1 0 0,1 0-1 0 0,-1 0 0 0 0,1 1 0 0 0,-1-1 1 0 0,1 1-1 0 0,0-1 0 0 0,1 1 0 0 0,-1-1 1 0 0,0 1-1 0 0,1 0 0 0 0,0-1 0 0 0,0 1 1 0 0,0 0-1 0 0,0-1 0 0 0,1 1 0 0 0,-1 0 1 0 0,1-1-1 0 0,0 1 0 0 0,0-1 0 0 0,0 1 1 0 0,1-1-1 0 0,-1 0 0 0 0,1 1 0 0 0,0-1 1 0 0,0 0-1 0 0,0 0 0 0 0,0 0 0 0 0,0 0 1 0 0,1 0-16 0 0,113 98 410 0 0,-101-93-615 0 0,-1-1 1 0 0,1 0 0 0 0,0 0 0 0 0,1-2 0 0 0,-1 0 0 0 0,1-1-1 0 0,0 0 1 0 0,0-1 0 0 0,1-1 0 0 0,-1-1 0 0 0,0 0-1 0 0,1-1 1 0 0,-1-1 0 0 0,1 0 0 0 0,-1-2 0 0 0,0 1 0 0 0,1-2 204 0 0,6-9-1330 0 0</inkml:trace>
  <inkml:trace contextRef="#ctx0" brushRef="#br0" timeOffset="1395.24">1947 491 988 0 0,'42'70'2295'0'0,"-24"-3"-1885"0"0,-18-66-302 0 0,0-1-6 0 0,-5 5 799 0 0,36-100-708 0 0,8 19-162 0 0,-32 79 24 0 0,10 37 55 0 0,86 149-361 0 0,-97-186 248 0 0,-1 0-1 0 0,2-1 0 0 0,-1 0 1 0 0,0 0-1 0 0,0-1 0 0 0,1 0 0 0 0,-1 0 1 0 0,0 0-1 0 0,1-1 0 0 0,-1 0 0 0 0,1 0 1 0 0,-1-1-1 0 0,0 0 0 0 0,1 0 0 0 0,-1 0 1 0 0,0-1-1 0 0,1 0 0 0 0,-1 0 0 0 0,0 0 1 0 0,-1-1-1 0 0,1 0 0 0 0,0 0 1 0 0,3-3 3 0 0,11-3-9 0 0,5-5-92 0 0,1-1 0 0 0,-2-1 0 0 0,0-1 0 0 0,-1-2 0 0 0,-1 0 0 0 0,-1-1 0 0 0,0-2 0 0 0,-2 0 0 0 0,0 0 1 0 0,-2-2-1 0 0,0-1 0 0 0,-2 0 0 0 0,-1 0 0 0 0,-1-2 0 0 0,3-10 101 0 0,28-41 206 0 0,-26 46 208 0 0,-1-1 0 0 0,-1-1 1 0 0,-2-1-1 0 0,-2 0 1 0 0,-1-1-1 0 0,0-6-414 0 0,-49 114 1201 0 0,15 139-601 0 0,28-174-541 0 0,2-2 0 0 0,1 1 0 0 0,2-1 0 0 0,1 0 0 0 0,2-1 0 0 0,2 0 0 0 0,0-1 1 0 0,2-1-1 0 0,2-1 0 0 0,18 24-59 0 0,-2 4-471 0 0,-35-59 415 0 0,0-1 1 0 0,-1 1-1 0 0,1-1 0 0 0,-1 1 0 0 0,1-1 0 0 0,-1 1 0 0 0,1 0 0 0 0,-1-1 0 0 0,1 1 0 0 0,-1-1 0 0 0,1 1 0 0 0,-1 0 0 0 0,0-1 1 0 0,1 1-1 0 0,-1 0 0 0 0,1 0 0 0 0,-1 0 0 0 0,0 0 0 0 0,1-1 0 0 0,-1 1 0 0 0,0 0 0 0 0,1 0 0 0 0,-1 0 0 0 0,0 0 0 0 0,1 0 1 0 0,-1 0-1 0 0,0 1 0 0 0,1-1 0 0 0,-1 0 0 0 0,0 0 0 0 0,1 0 0 0 0,-1 1 0 0 0,1-1 0 0 0,-1 0 0 0 0,0 0 0 0 0,1 1 0 0 0,-1-1 0 0 0,1 1 1 0 0,-1-1-1 0 0,1 1 0 0 0,-1-1 0 0 0,1 0 0 0 0,-1 1 0 0 0,1 0 0 0 0,0-1 0 0 0,-1 1 0 0 0,1-1 0 0 0,0 1 0 0 0,-1-1 0 0 0,1 1 1 0 0,0 0-1 0 0,0-1 0 0 0,0 1 0 0 0,-1 0 0 0 0,1-1 0 0 0,0 1 0 0 0,0 0 0 0 0,0-1 0 0 0,0 1 0 0 0,0 0 0 0 0,0-1 0 0 0,0 1 1 0 0,1-1-1 0 0,-1 1 0 0 0,0 0 0 0 0,0-1 0 0 0,0 1 0 0 0,1 0 0 0 0,-1-1 56 0 0,-22-15-697 0 0</inkml:trace>
  <inkml:trace contextRef="#ctx0" brushRef="#br0" timeOffset="1644.072">2435 389 2160 0 0,'21'-6'840'0'0,"8"-1"-156"0"0,3-1-36 0 0,5-1-116 0 0,6 2-60 0 0,2-1-67 0 0,3 1-89 0 0,3 1-148 0 0,2-3-200 0 0,1 4 8 0 0,-4 1-580 0 0,-4-1-737 0 0,-1 4 61 0 0,-6-2 20 0 0</inkml:trace>
  <inkml:trace contextRef="#ctx0" brushRef="#br0" timeOffset="1893.014">3176 422 976 0 0,'0'5'1420'0'0,"0"-1"-264"0"0,0-2-208 0 0,0 2-136 0 0,0 1-131 0 0,4-2-157 0 0,-4 0-184 0 0,3 1-196 0 0,2 1-12 0 0,-2 1-456 0 0,2-2-312 0 0,-5 1 56 0 0,1-1-889 0 0,-2 1 81 0 0,1-5-80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1:3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744 362 1060 0 0,'-213'27'1330'0'0,"174"-21"-1108"0"0,0 1 1 0 0,1 2-1 0 0,0 2 1 0 0,1 2-1 0 0,0 1 1 0 0,1 2 0 0 0,1 1-1 0 0,1 2 1 0 0,0 1-1 0 0,1 2 1 0 0,2 1-1 0 0,-24 22-222 0 0,52-43 24 0 0,0 0 0 0 0,0 1 0 0 0,0-1 0 0 0,0 1 0 0 0,0-1 0 0 0,0 1 0 0 0,0 0 0 0 0,1 0 0 0 0,0 0 0 0 0,0 0 0 0 0,-1 1 0 0 0,2-1 0 0 0,-1 0 0 0 0,0 1 0 0 0,1 0 0 0 0,0-1 0 0 0,-1 1 0 0 0,1 0 0 0 0,1 0 0 0 0,-1-1 0 0 0,1 1 0 0 0,-1 0 0 0 0,1 0 0 0 0,0 0 0 0 0,1 0 0 0 0,-1 0 0 0 0,0-1 0 0 0,1 1 0 0 0,0 0 0 0 0,0 0 0 0 0,0 0 0 0 0,1-1-1 0 0,-1 1 1 0 0,1-1 0 0 0,0 1 0 0 0,0-1 0 0 0,0 0 0 0 0,0 0 0 0 0,1 0 0 0 0,-1 0 0 0 0,1 0 0 0 0,1 1-24 0 0,28 5 16 0 0,1-2-1 0 0,1-1 0 0 0,-1-2 1 0 0,1-1-1 0 0,0-1 0 0 0,0-2 1 0 0,-1-2-1 0 0,1-1 0 0 0,33-7-15 0 0,110-18-2979 0 0,-127 17 1645 0 0</inkml:trace>
  <inkml:trace contextRef="#ctx0" brushRef="#br0" timeOffset="437.863">720 668 1372 0 0,'187'-65'2125'0'0,"171"-78"-1373"0"0,-359 143-753 0 0,1 0 0 0 0,-1-1 0 0 0,1 1 1 0 0,-1-1-1 0 0,1 1 0 0 0,-1 0 0 0 0,1-1 0 0 0,0 1 0 0 0,-1-1 0 0 0,1 1 1 0 0,0-1-1 0 0,-1 1 0 0 0,1-1 0 0 0,0 0 0 0 0,0 1 0 0 0,-1-1 0 0 0,1 1 0 0 0,0-1 1 0 0,0 1-1 0 0,0-1 0 0 0,0 0 0 0 0,0 1 0 0 0,0-1 0 0 0,0 1 0 0 0,0-1 0 0 0,0 0 1 0 0,0 1-1 0 0,0-1 0 0 0,0 1 0 0 0,0-1 0 0 0,1 0 0 0 0,-1 1 0 0 0,0-1 1 0 0,0 1-1 0 0,1-1 0 0 0,-1 1 0 0 0,0-1 0 0 0,1 1 0 0 0,-1-1 0 0 0,0 1 0 0 0,1-1 1 0 0,-1 1-1 0 0,1-1 0 0 0,-1 1 0 0 0,1 0 0 0 0,-1-1 0 0 0,1 1 0 0 0,-1 0 1 0 0,1 0-1 0 0,-1-1 0 0 0,1 1 0 0 0,0 0 0 0 0,-1 0 0 0 0,1 0 0 0 0,-1 0 0 0 0,1-1 1 0 0,0 1-1 0 0,-1 0 0 0 0,1 0 0 0 0,-1 0 0 0 0,1 0 0 0 0,0 0 0 0 0,-1 1 0 0 0,1-1 1 0 0,-1 0-1 0 0,1 0 0 0 0,0 0 0 0 0,-1 0 0 0 0,1 1 1 0 0,-50-4 62 0 0,39 3 5 0 0,-30 5-17 0 0,0 2 0 0 0,1 1-1 0 0,0 2 1 0 0,1 2 0 0 0,0 1-1 0 0,0 2 1 0 0,0 3-50 0 0,30-14 4 0 0,1-3 36 0 0,0 1 0 0 0,1 0 0 0 0,-1 1 0 0 0,1 0 0 0 0,-1 0 0 0 0,1 0 1 0 0,0 0-1 0 0,0 1 0 0 0,0 0 0 0 0,1 1 0 0 0,0-1 0 0 0,-1 1 0 0 0,2 0 0 0 0,-1 0 1 0 0,0 1-1 0 0,1 0 0 0 0,0-1 0 0 0,0 1 0 0 0,1 0 0 0 0,0 1 0 0 0,0-1 0 0 0,0 1 1 0 0,1 1-41 0 0,4-3 21 0 0,1 0 1 0 0,0 0-1 0 0,0-1 1 0 0,1 1-1 0 0,-1-1 1 0 0,1 1-1 0 0,0-1 1 0 0,0 0-1 0 0,1-1 1 0 0,-1 1-1 0 0,1-1 1 0 0,0 0-1 0 0,0 0 1 0 0,0 0-1 0 0,0 0 1 0 0,0-1-1 0 0,1 0 1 0 0,-1 0-1 0 0,1-1 1 0 0,-1 0-1 0 0,1 1 1 0 0,1-2-22 0 0,213 41 176 0 0,-69-35-2900 0 0,-117-8 1408 0 0,23-9-50 0 0</inkml:trace>
  <inkml:trace contextRef="#ctx0" brushRef="#br0" timeOffset="762.764">1432 437 1184 0 0,'109'128'2548'0'0,"-46"-23"-1977"0"0,-62-104-451 0 0,-5 4-50 0 0,0-1-1 0 0,0 0 1 0 0,-1 0-1 0 0,1 0 0 0 0,-1-1 1 0 0,1 0-1 0 0,-1 0 1 0 0,0 0-1 0 0,-1 0 1 0 0,1-1-1 0 0,0 0 1 0 0,-1 0-1 0 0,1 0 1 0 0,-1 0-1 0 0,1-1 1 0 0,-1 0-1 0 0,0-1 1 0 0,0 1-1 0 0,0-1 1 0 0,1 0-1 0 0,-1 0 1 0 0,0-1-1 0 0,0 0 1 0 0,-4-1-70 0 0,5 2 28 0 0,1-1 0 0 0,-1 1 0 0 0,1-1 0 0 0,0 0 0 0 0,-1 0 1 0 0,1-1-1 0 0,0 1 0 0 0,-1-1 0 0 0,1 0 0 0 0,0 0 1 0 0,1-1-1 0 0,-1 1 0 0 0,0-1 0 0 0,0 1 0 0 0,1-1 0 0 0,0-1 1 0 0,0 1-1 0 0,0 0 0 0 0,0-1 0 0 0,0 1 0 0 0,0-1 0 0 0,1 0 1 0 0,0 0-1 0 0,0 0 0 0 0,0 0 0 0 0,0 0 0 0 0,1 0 1 0 0,-1-1-1 0 0,1 1 0 0 0,0-1 0 0 0,0 1 0 0 0,1-1 0 0 0,0 1 1 0 0,-1-1-1 0 0,1 1 0 0 0,1-1 0 0 0,-1 1 0 0 0,1-1 0 0 0,0 1 1 0 0,0-1-1 0 0,0 1 0 0 0,2-4-28 0 0,3-2-82 0 0,2 1-1 0 0,-1 0 1 0 0,1 0 0 0 0,0 0-1 0 0,1 1 1 0 0,0 0-1 0 0,1 1 1 0 0,-1 0 0 0 0,1 0-1 0 0,1 1 1 0 0,-1 0 0 0 0,1 1-1 0 0,0 1 1 0 0,0-1-1 0 0,1 2 1 0 0,-1-1 0 0 0,10 0 82 0 0,14-8-642 0 0,54-11-1753 0 0,-47 13 1026 0 0</inkml:trace>
  <inkml:trace contextRef="#ctx0" brushRef="#br0" timeOffset="1120.157">2280 56 1240 0 0,'5'15'3309'0'0,"-6"32"-2882"0"0,0-30-78 0 0,1 27-118 0 0,1 0 0 0 0,2 1-1 0 0,2-1 1 0 0,3-1 0 0 0,1 1-1 0 0,12 33-230 0 0,30 122-1301 0 0,-73-162-645 0 0,4-26 660 0 0</inkml:trace>
  <inkml:trace contextRef="#ctx0" brushRef="#br0" timeOffset="1960.924">1966 497 1016 0 0,'3'-4'178'0'0,"1"-1"0"0"0,-1 0-1 0 0,1 1 1 0 0,0 0 0 0 0,0 0-1 0 0,0 0 1 0 0,0 0 0 0 0,1 1 0 0 0,0 0-1 0 0,0 0 1 0 0,0 0 0 0 0,0 0 0 0 0,0 1-1 0 0,0 0 1 0 0,1 0 0 0 0,2-1-178 0 0,80-24 447 0 0,0 3 1 0 0,2 4-1 0 0,0 5 1 0 0,2 3-448 0 0,76-14 376 0 0,13-5-115 0 0,-182 30-276 0 0,0-1 0 0 0,1 0 0 0 0,-1 1 0 0 0,0-1 0 0 0,0 1 0 0 0,0-1 0 0 0,-1 1 0 0 0,1-1 1 0 0,0 1-1 0 0,0-1 0 0 0,-1 1 0 0 0,1 0 0 0 0,-1 0 0 0 0,1 0 0 0 0,-1 0 0 0 0,1 0 0 0 0,-1 0 1 0 0,0 0-1 0 0,1 1 0 0 0,-1-1 0 0 0,0 1 0 0 0,0-1 0 0 0,0 1 0 0 0,0-1 0 0 0,1 1 0 0 0,-1 0 1 0 0,0 0-1 0 0,0 0 0 0 0,0 0 0 0 0,0 0 0 0 0,1 1 0 0 0,-1-1 0 0 0,0 0 0 0 0,0 1 0 0 0,0-1 1 0 0,0 1 14 0 0,-1-1-10 0 0,-13-4 29 0 0,-1 1 0 0 0,0 1 0 0 0,1 1 0 0 0,-1 0 0 0 0,0 1 0 0 0,0 1 0 0 0,0 1 0 0 0,1 0 0 0 0,-1 1 0 0 0,0 0 0 0 0,1 2 0 0 0,0 0 0 0 0,0 1 0 0 0,1 0 0 0 0,-1 1 0 0 0,1 1 0 0 0,1 1 0 0 0,0 0 0 0 0,0 1 0 0 0,0 0 0 0 0,2 1 0 0 0,-1 0 0 0 0,1 1 0 0 0,-9 12-19 0 0,19-21 12 0 0,0 0 1 0 0,0 0-1 0 0,1 0 0 0 0,-1 0 0 0 0,1 0 1 0 0,-1 0-1 0 0,1 0 0 0 0,0 1 0 0 0,1-1 1 0 0,-1 0-1 0 0,0 1 0 0 0,1-1 0 0 0,0 1 1 0 0,0-1-1 0 0,0 0 0 0 0,0 1 0 0 0,0-1 1 0 0,1 1-1 0 0,-1-1 0 0 0,1 0 0 0 0,0 0 1 0 0,0 1-1 0 0,0-1 0 0 0,1 0 0 0 0,-1 0 1 0 0,1 0-1 0 0,0 0 0 0 0,0 0 0 0 0,0 0 1 0 0,0-1-1 0 0,0 1 0 0 0,0-1 0 0 0,1 1 1 0 0,-1-1-1 0 0,1 0 0 0 0,0 0 0 0 0,-1 0 1 0 0,1 0-1 0 0,0 0 0 0 0,0-1 0 0 0,1 0 1 0 0,-1 1-1 0 0,0-1 0 0 0,0 0 0 0 0,0 0 0 0 0,1-1 1 0 0,-1 1-1 0 0,1-1 0 0 0,-1 0 0 0 0,0 1 1 0 0,1-2-1 0 0,2 1-12 0 0,39-3-46 0 0,0-2 0 0 0,0-2 0 0 0,-1-2 1 0 0,0-2-1 0 0,-1-2 0 0 0,-1-1 0 0 0,0-3 0 0 0,0-1 0 0 0,29-19 46 0 0,12 0-278 0 0,-94 42 309 0 0,-1 2 1 0 0,1-1-1 0 0,0 2 0 0 0,0-1 1 0 0,1 2-1 0 0,0-1 0 0 0,0 1 0 0 0,1 1 1 0 0,0 0-1 0 0,1 0 0 0 0,0 0 0 0 0,1 1 1 0 0,0 1-1 0 0,0-1 0 0 0,1 1 0 0 0,1 0 1 0 0,-4 11-32 0 0,12-17 9 0 0,0 0 1 0 0,1 0-1 0 0,-1-1 1 0 0,1 1-1 0 0,0-1 1 0 0,0 0-1 0 0,1 0 1 0 0,0 0 0 0 0,0 0-1 0 0,0-1 1 0 0,0 0-1 0 0,1 0 1 0 0,-1 0-1 0 0,1-1 1 0 0,0 0-1 0 0,0 0 1 0 0,0 0-1 0 0,1-1 1 0 0,-1 0 0 0 0,1 0-1 0 0,-1 0 1 0 0,1-1-1 0 0,-1 0 1 0 0,1-1-1 0 0,0 1 1 0 0,0-1-1 0 0,-1-1 1 0 0,4 0-10 0 0,33 3 1 0 0,-1-3 0 0 0,1-1 0 0 0,-1-2-1 0 0,0-3 1 0 0,0 0 0 0 0,0-3 0 0 0,16-7-1 0 0,-39 12 2 0 0,1 0 0 0 0,-1-2 0 0 0,0 0 0 0 0,0-1 0 0 0,-1-1 0 0 0,0 0 1 0 0,0-2-1 0 0,-1 0 0 0 0,-1-1 0 0 0,0-1 0 0 0,0 0 0 0 0,-1-1 0 0 0,-1-1 0 0 0,-1 0 0 0 0,0-1 0 0 0,8-13-2 0 0,-19 27-1 0 0,-1 0-1 0 0,0 0 0 0 0,0 0 1 0 0,0 0-1 0 0,0 0 0 0 0,0 0 1 0 0,-1-1-1 0 0,1 1 0 0 0,-1 0 1 0 0,1-1-1 0 0,-1 1 0 0 0,0 0 1 0 0,0-1-1 0 0,0 1 0 0 0,0 0 0 0 0,0-1 1 0 0,-1 1-1 0 0,1 0 0 0 0,-1 0 1 0 0,1-1-1 0 0,-1 1 0 0 0,0 0 1 0 0,0 0-1 0 0,0 0 0 0 0,0 0 1 0 0,0 0-1 0 0,-1 0 0 0 0,1 0 1 0 0,0 0-1 0 0,-1 0 0 0 0,0 0 1 0 0,1 1-1 0 0,-1-1 0 0 0,0 1 1 0 0,0-1-1 0 0,0 1 0 0 0,0 0 1 0 0,0 0-1 0 0,0 0 0 0 0,0 0 1 0 0,0 0-1 0 0,0 0 0 0 0,-1 1 1 0 0,1-1 1 0 0,-108-14 63 0 0,107 15-59 0 0,1 0 0 0 0,0 0 0 0 0,0 0 0 0 0,0 0-1 0 0,0 1 1 0 0,0-1 0 0 0,-1 1 0 0 0,1-1 0 0 0,0 1 0 0 0,0 0-1 0 0,0-1 1 0 0,0 1 0 0 0,0 0 0 0 0,0 0 0 0 0,1 1 0 0 0,-1-1-1 0 0,0 0 1 0 0,0 0 0 0 0,1 1 0 0 0,-1-1 0 0 0,1 1 0 0 0,-1 0-1 0 0,1-1 1 0 0,0 1 0 0 0,0 0 0 0 0,0 0 0 0 0,0 0 0 0 0,0 0-1 0 0,0 0 1 0 0,0 0 0 0 0,1 0 0 0 0,-1 0 0 0 0,1 0 0 0 0,-1 0-1 0 0,1 0 1 0 0,0 1 0 0 0,0-1 0 0 0,0 0 0 0 0,0 0 0 0 0,0 0-1 0 0,0 0 1 0 0,1 0 0 0 0,-1 1 0 0 0,1-1 0 0 0,-1 0 0 0 0,1 0-1 0 0,0 0 1 0 0,0 0 0 0 0,0 0 0 0 0,0 0 0 0 0,0-1 0 0 0,1 2-4 0 0,95 96 291 0 0,-18-26-3199 0 0,-70-58 1616 0 0,-6-4 30 0 0</inkml:trace>
  <inkml:trace contextRef="#ctx0" brushRef="#br0" timeOffset="2211.165">3530 20 1008 0 0,'3'-7'644'0'0,"-3"2"-528"0"0,5 2-208 0 0,-2-1-272 0 0</inkml:trace>
  <inkml:trace contextRef="#ctx0" brushRef="#br0" timeOffset="2473.035">3843 292 1256 0 0,'12'28'498'0'0,"-2"-7"-114"0"0,0 1 1 0 0,-2 1-1 0 0,0-1 0 0 0,-2 2 1 0 0,-1-1-1 0 0,0 1 0 0 0,0 17-384 0 0,-6-40 19 0 0,1-1 0 0 0,-1 1-1 0 0,0 0 1 0 0,1 0 0 0 0,-1-1-1 0 0,0 1 1 0 0,0-1 0 0 0,1 1-1 0 0,-1-1 1 0 0,0 1 0 0 0,0-1-1 0 0,0 0 1 0 0,0 1-1 0 0,0-1 1 0 0,0 0 0 0 0,0 1-1 0 0,0-1 1 0 0,0 0 0 0 0,0 0-1 0 0,1 0 1 0 0,-1 0 0 0 0,0 0-1 0 0,0 0 1 0 0,0 0 0 0 0,0-1-1 0 0,0 1 1 0 0,0 0 0 0 0,0 0-1 0 0,0-1 1 0 0,0 1-1 0 0,0 0 1 0 0,0-1 0 0 0,1 1-1 0 0,-1-1 1 0 0,0 1 0 0 0,0-1-1 0 0,0 0 1 0 0,1 1 0 0 0,-1-1-1 0 0,0 0 1 0 0,1 1 0 0 0,-1-1-1 0 0,1 0 1 0 0,-1 0-1 0 0,1 0 1 0 0,-1 0 0 0 0,1 1-1 0 0,-1-1 1 0 0,1 0 0 0 0,0 0-1 0 0,0 0 1 0 0,-1 0 0 0 0,1 0-1 0 0,0 0 1 0 0,0 0 0 0 0,0 0-1 0 0,0 0 1 0 0,0 0 0 0 0,0 0-1 0 0,0 0 1 0 0,1-1-19 0 0,-4-5 20 0 0,1-1 0 0 0,0 1 0 0 0,0-1 0 0 0,1 0 0 0 0,0 0-1 0 0,0 0 1 0 0,1 0 0 0 0,0 1 0 0 0,1-1 0 0 0,0 0 0 0 0,0 0 0 0 0,0 0 0 0 0,1 0 0 0 0,0 1 0 0 0,1-1 0 0 0,0 1 0 0 0,0 0 0 0 0,0 0 0 0 0,1 0 0 0 0,0 0 0 0 0,0 0-1 0 0,1 1 1 0 0,0 0 0 0 0,0 0 0 0 0,0 0 0 0 0,1 0 0 0 0,0 1 0 0 0,0 0 0 0 0,1 0 0 0 0,-1 1 0 0 0,1 0 0 0 0,0 0 0 0 0,0 0 0 0 0,0 1 0 0 0,0 0 0 0 0,1 1 0 0 0,0-1-1 0 0,-1 1 1 0 0,1 1 0 0 0,0-1 0 0 0,1 1-20 0 0,2 5-45 0 0,0 0-1 0 0,0 1 1 0 0,0 0-1 0 0,0 0 1 0 0,-1 1-1 0 0,0 0 1 0 0,0 1-1 0 0,-1 0 1 0 0,0 1-1 0 0,0 0 1 0 0,-1 0-1 0 0,0 1 1 0 0,0 0-1 0 0,-1 0 0 0 0,0 1 1 0 0,-1 0-1 0 0,0 0 1 0 0,0 1-1 0 0,-1 0 1 0 0,-1 0-1 0 0,0 0 1 0 0,0 0 45 0 0,33 111-2598 0 0,-36-103 1318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2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 1240 0 0,'-402'75'2751'0'0,"283"-47"-1652"0"0,112-26-1017 0 0,-1-2 11 0 0,0 1-1 0 0,0 0 1 0 0,0 0-1 0 0,0 1 1 0 0,1 0 0 0 0,-1 1-1 0 0,0-1 1 0 0,1 1-1 0 0,0 1 1 0 0,-1-1 0 0 0,1 1-1 0 0,1 1 1 0 0,-1-1-1 0 0,1 1 1 0 0,-1 0 0 0 0,1 1-1 0 0,1-1 1 0 0,-1 1 0 0 0,1 0-1 0 0,0 1 1 0 0,0-1-1 0 0,-2 5-92 0 0,9-5 54 0 0,1 0-1 0 0,0 0 0 0 0,-1 0 0 0 0,2-1 0 0 0,-1 1 1 0 0,1-1-1 0 0,-1 0 0 0 0,1 0 0 0 0,1 0 0 0 0,-1-1 1 0 0,1 1-1 0 0,0-1 0 0 0,0 0 0 0 0,0-1 0 0 0,0 1 0 0 0,1-1 1 0 0,0 0-1 0 0,-1 0 0 0 0,5 1-53 0 0,184 86 814 0 0,-143-71-672 0 0,-1 3-1 0 0,-1 3 1 0 0,-1 1-1 0 0,-2 2 1 0 0,42 34-142 0 0,-83-59 11 0 0,0 0 1 0 0,0 1-1 0 0,0 0 1 0 0,-1 0-1 0 0,1 0 1 0 0,-1 0-1 0 0,0 1 1 0 0,0 0-1 0 0,-1 0 1 0 0,0 0-1 0 0,1 0 1 0 0,-2 0-1 0 0,1 1 1 0 0,0-1-1 0 0,-1 1 1 0 0,0 0 0 0 0,-1 0-1 0 0,1 0 1 0 0,-1 0-1 0 0,0 0 1 0 0,-1 0-1 0 0,1 0 1 0 0,-1 0-1 0 0,-1 5-11 0 0,-3-1-2 0 0,0-1-1 0 0,-1 1 1 0 0,0-1 0 0 0,-1 0-1 0 0,0 0 1 0 0,-1-1-1 0 0,1 0 1 0 0,-1 0 0 0 0,-1 0-1 0 0,0-1 1 0 0,0 0-1 0 0,0-1 1 0 0,-1 0 0 0 0,0 0-1 0 0,0-1 1 0 0,-1 0-1 0 0,1 0 1 0 0,-1-1 0 0 0,0 0-1 0 0,0-1 1 0 0,0 0-1 0 0,-1-1 1 0 0,1 0 0 0 0,-1-1-1 0 0,1 0 1 0 0,-7 0 2 0 0,-13 2-145 0 0,1-1 0 0 0,-1-2-1 0 0,1 0 1 0 0,-1-2 0 0 0,1-1 0 0 0,0-2 0 0 0,0-1 0 0 0,0-1-1 0 0,-3-2 146 0 0,25 7-297 0 0,0 1 0 0 0,1-2-1 0 0,-1 1 1 0 0,1-1-1 0 0,-1 0 1 0 0,1 0 0 0 0,0 0-1 0 0,0-1 1 0 0,0 0 0 0 0,1 0-1 0 0,-1-1 1 0 0,1 1-1 0 0,0-1 1 0 0,1-1 0 0 0,-1 1-1 0 0,1 0 1 0 0,0-1-1 0 0,0 0 1 0 0,1 0 0 0 0,-3-4 297 0 0,6-2-1462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2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1416 0 0,'0'-9'940'0'0,"0"3"-404"0"0,2 3-72 0 0,1 4-468 0 0,2 2-268 0 0,1 2-648 0 0,7 13-296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2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507 75 1600 0 0,'1'0'50'0'0,"0"0"0"0"0,0 0 0 0 0,-1 0-1 0 0,1 0 1 0 0,0 0 0 0 0,0-1 0 0 0,0 1 0 0 0,0 0 0 0 0,0-1-1 0 0,0 1 1 0 0,0 0 0 0 0,0-1 0 0 0,0 1 0 0 0,-1-1-1 0 0,1 1 1 0 0,0-1 0 0 0,0 0 0 0 0,-1 1 0 0 0,1-1-1 0 0,0 0 1 0 0,-1 0 0 0 0,1 1 0 0 0,-1-1 0 0 0,1 0 0 0 0,-1 0-1 0 0,1 0 1 0 0,-1 0 0 0 0,0 0 0 0 0,1 0 0 0 0,-1 1-1 0 0,0-1 1 0 0,0 0 0 0 0,1 0 0 0 0,-1 0 0 0 0,0 0 0 0 0,0 0-1 0 0,0 0 1 0 0,0 0 0 0 0,0 0 0 0 0,-1 0 0 0 0,1 0-1 0 0,0 0 1 0 0,0 0 0 0 0,-1 0 0 0 0,1 0 0 0 0,0 0 0 0 0,-1 0-1 0 0,1 1 1 0 0,-1-1 0 0 0,1 0 0 0 0,-1 0 0 0 0,0 0-1 0 0,1 1 1 0 0,-1-1 0 0 0,0 0 0 0 0,1 1 0 0 0,-1-1 0 0 0,0 1-1 0 0,0-1 1 0 0,0 1 0 0 0,1-1 0 0 0,-1 1 0 0 0,0-1-1 0 0,-1 1-49 0 0,-11-6 50 0 0,0 1 0 0 0,-1 0 0 0 0,1 1 0 0 0,-1 0 0 0 0,0 2 0 0 0,-1-1 0 0 0,1 2 0 0 0,0 0 0 0 0,0 0-1 0 0,-1 2 1 0 0,1-1 0 0 0,0 2 0 0 0,-1 0 0 0 0,1 1 0 0 0,0 0 0 0 0,1 1 0 0 0,-1 1 0 0 0,1 0 0 0 0,-1 1-1 0 0,2 0 1 0 0,-1 1 0 0 0,1 0 0 0 0,0 1 0 0 0,0 0 0 0 0,1 1 0 0 0,-9 10-50 0 0,6-7 105 0 0,1 2 0 0 0,0 0 0 0 0,1 0-1 0 0,1 1 1 0 0,1 0 0 0 0,0 1 0 0 0,0 0 0 0 0,2 1 0 0 0,0 0 0 0 0,1 0 0 0 0,1 1 0 0 0,0 0-1 0 0,2 0 1 0 0,0 0 0 0 0,1 1 0 0 0,-1 14-105 0 0,6-31 20 0 0,-1 0-1 0 0,1 0 1 0 0,0 0 0 0 0,0-1-1 0 0,0 1 1 0 0,0 0 0 0 0,0-1-1 0 0,0 1 1 0 0,0-1-1 0 0,1 0 1 0 0,-1 0 0 0 0,1 0-1 0 0,-1 0 1 0 0,0 0 0 0 0,1 0-1 0 0,0-1 1 0 0,-1 1 0 0 0,1-1-1 0 0,-1 1 1 0 0,1-1-1 0 0,0 0 1 0 0,-1 0 0 0 0,1-1-1 0 0,-1 1 1 0 0,1 0 0 0 0,0-1-1 0 0,-1 0 1 0 0,1 1 0 0 0,-1-1-1 0 0,1 0 1 0 0,-1 0-1 0 0,0 0 1 0 0,2-2-20 0 0,210-128 470 0 0,-114 61-223 0 0,-97 70-253 0 0,0 0 1 0 0,1 0-1 0 0,-1 0 0 0 0,0 1 1 0 0,0-1-1 0 0,1 1 0 0 0,-1 0 1 0 0,0 0-1 0 0,0 0 0 0 0,0 0 1 0 0,0 0-1 0 0,0 1 0 0 0,0-1 1 0 0,-1 1-1 0 0,1 0 1 0 0,0 0-1 0 0,-1 0 0 0 0,1 0 1 0 0,-1 0-1 0 0,0 1 0 0 0,0-1 1 0 0,0 1-1 0 0,0-1 0 0 0,0 1 1 0 0,-1 0-1 0 0,1 0 0 0 0,-1 0 1 0 0,1 0-1 0 0,-1 0 1 0 0,0 0-1 0 0,0 0 0 0 0,0 2 6 0 0,20 27-314 0 0,-11-21-211 0 0,1-1 0 0 0,0 0-1 0 0,0-1 1 0 0,1 0 0 0 0,0-1 0 0 0,0 0-1 0 0,1-1 1 0 0,0 0 0 0 0,0-1 0 0 0,1-1-1 0 0,4 2 526 0 0,14 1-1100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2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1440 0 0,'147'-26'2792'0'0,"-99"19"-2537"0"0,-1-2-1 0 0,-1-2 0 0 0,0-2 1 0 0,0-2-1 0 0,-1-2 0 0 0,-1-2 1 0 0,8-7-255 0 0,-5-33 208 0 0,-50 55-208 0 0,-2 1-1 0 0,1 0 1 0 0,0 0 0 0 0,0 0 0 0 0,-1 1 0 0 0,0 0 0 0 0,1 0 0 0 0,-1 0 0 0 0,0 0 0 0 0,0 1 0 0 0,0-1 0 0 0,0 1 0 0 0,0 1 0 0 0,-1-1 0 0 0,1 1 0 0 0,0 0 0 0 0,0 0 0 0 0,0 0 0 0 0,-1 1 0 0 0,-3 0 0 0 0,6-1-1 0 0,-29 0 93 0 0,-1 1-1 0 0,1 2 0 0 0,0 1 1 0 0,1 2-1 0 0,-1 1 0 0 0,1 1 1 0 0,-26 11-92 0 0,51-18 25 0 0,0 1 0 0 0,1 0 0 0 0,-1 0 0 0 0,1 0 0 0 0,0 0 0 0 0,-1 1 1 0 0,1 0-1 0 0,0 0 0 0 0,1 1 0 0 0,-1-1 0 0 0,1 1 0 0 0,-1 0 0 0 0,1 0 0 0 0,0 0 1 0 0,1 1-1 0 0,-1-1 0 0 0,1 1 0 0 0,0 0 0 0 0,0 0 0 0 0,0 0 0 0 0,0 1 0 0 0,1-1 1 0 0,0 1-1 0 0,1-1 0 0 0,-1 1 0 0 0,1-1 0 0 0,0 1 0 0 0,0 0 0 0 0,1 0 0 0 0,-1 0 1 0 0,1-1-1 0 0,1 1 0 0 0,-1 0 0 0 0,1 0 0 0 0,1 3-25 0 0,10 7-38 0 0,2-1-1 0 0,0 0 1 0 0,0-1 0 0 0,2-1 0 0 0,-1 0-1 0 0,2-1 1 0 0,0-1 0 0 0,0 0-1 0 0,1-1 1 0 0,0-1 0 0 0,1-1-1 0 0,0-1 1 0 0,0 0 0 0 0,0-1-1 0 0,1-2 1 0 0,0 0 0 0 0,0 0 0 0 0,0-2-1 0 0,1-1 1 0 0,-1 0 0 0 0,0-2-1 0 0,1 0 39 0 0,-9 1-327 0 0,-1-1-1 0 0,1-1 1 0 0,-1 0-1 0 0,1 0 1 0 0,-1-1-1 0 0,0 0 1 0 0,0-1 0 0 0,0 0-1 0 0,0-1 1 0 0,-1 0-1 0 0,0-1 1 0 0,8-5 327 0 0,8-8-1258 0 0</inkml:trace>
  <inkml:trace contextRef="#ctx0" brushRef="#br0" timeOffset="262.687">794 599 904 0 0,'17'36'3657'0'0,"7"13"-3316"0"0,73 139 1221 0 0,-95-187-1516 0 0,0 0 1 0 0,1 0-1 0 0,-1 0 0 0 0,1-1 1 0 0,0 1-1 0 0,-1-1 0 0 0,1 0 1 0 0,-1 1-1 0 0,1-1 0 0 0,0 0 0 0 0,-1-1 1 0 0,1 1-1 0 0,-1 0 0 0 0,1-1 1 0 0,0 1-1 0 0,-1-1 0 0 0,0 0 1 0 0,1 0-1 0 0,-1 0 0 0 0,1 0 1 0 0,-1 0-1 0 0,0-1 0 0 0,0 1 1 0 0,0-1-1 0 0,1 1 0 0 0,-2-1 1 0 0,1 0-1 0 0,0 0 0 0 0,0 0 1 0 0,0 0-1 0 0,-1 0 0 0 0,1 0 1 0 0,-1 0-1 0 0,0-1 0 0 0,0 1 1 0 0,0 0-1 0 0,1-3-46 0 0,6-4 74 0 0,209-256-323 0 0,-187 224-4703 0 0,-28 35 3737 0 0</inkml:trace>
  <inkml:trace contextRef="#ctx0" brushRef="#br0" timeOffset="1196.919">1365 706 1428 0 0,'214'-34'2522'0'0,"-107"-23"-2060"0"0,-153 31-567 0 0,23 22 178 0 0,0 1 0 0 0,0 0 1 0 0,0 2-1 0 0,-1 0 0 0 0,1 2 0 0 0,0 1 1 0 0,0 0-1 0 0,0 2 0 0 0,0 1 0 0 0,0 0 0 0 0,1 2 1 0 0,0 1-1 0 0,0 0 0 0 0,1 2 0 0 0,-16 9-73 0 0,33-16 13 0 0,-1 0 1 0 0,1 0-1 0 0,0 0 0 0 0,0 1 1 0 0,0 0-1 0 0,0-1 0 0 0,1 1 0 0 0,-1 1 1 0 0,1-1-1 0 0,0 1 0 0 0,1-1 0 0 0,-1 1 1 0 0,1 0-1 0 0,0 0 0 0 0,0 0 1 0 0,0 0-1 0 0,1 0 0 0 0,-1 0 0 0 0,1 0 1 0 0,1 1-1 0 0,-1-1 0 0 0,1 0 0 0 0,0 1 1 0 0,0-1-1 0 0,0 1 0 0 0,1-1 1 0 0,0 0-1 0 0,0 0 0 0 0,0 1 0 0 0,1-1 1 0 0,0 0-1 0 0,0 0 0 0 0,0 0 0 0 0,0-1 1 0 0,1 1-1 0 0,0 0 0 0 0,0-1 1 0 0,0 0-1 0 0,0 1 0 0 0,1-1 0 0 0,0-1 1 0 0,0 1-1 0 0,0 0 0 0 0,0-1 0 0 0,0 0 1 0 0,1 0-1 0 0,-1 0 0 0 0,1-1 1 0 0,0 1-1 0 0,0-1 0 0 0,0 0 0 0 0,0-1 1 0 0,0 1-1 0 0,0-1 0 0 0,5 0-13 0 0,11 0-10 0 0,1-2 1 0 0,-1 0-1 0 0,0-1 0 0 0,1-2 0 0 0,-2 0 0 0 0,1-1 1 0 0,0-1-1 0 0,-1-1 0 0 0,0-1 0 0 0,0 0 0 0 0,-1-2 1 0 0,-1 0-1 0 0,1-1 0 0 0,10-9 10 0 0,82-55-5 0 0,-110 75 0 0 0,1 0 0 0 0,-1 0 1 0 0,1 0-1 0 0,0 0 0 0 0,-1 0 1 0 0,1 0-1 0 0,-1 0 0 0 0,1 0 1 0 0,-1 0-1 0 0,1 1 0 0 0,-1-1 1 0 0,1 1-1 0 0,-1-1 0 0 0,1 1 1 0 0,-1-1-1 0 0,1 1 0 0 0,-1 0 1 0 0,0 0-1 0 0,1 0 0 0 0,-1 0 1 0 0,0 0-1 0 0,0 0 1 0 0,0 0-1 0 0,0 0 0 0 0,0 0 1 0 0,0 1-1 0 0,0-1 0 0 0,0 0 1 0 0,0 1-1 0 0,-1-1 0 0 0,1 0 1 0 0,0 1-1 0 0,-1-1 0 0 0,1 1 1 0 0,-1-1-1 0 0,0 1 0 0 0,1 1 5 0 0,21 28 231 0 0,-15-29-217 0 0,0 1 0 0 0,0-1 0 0 0,0 0 0 0 0,0-1 0 0 0,1 0 0 0 0,-1 0 0 0 0,0-1 0 0 0,1 1 0 0 0,-1-2 0 0 0,0 1-1 0 0,1-1 1 0 0,-1 0 0 0 0,0 0 0 0 0,0-1 0 0 0,0 0 0 0 0,0 0 0 0 0,0-1 0 0 0,0 0 0 0 0,-1 0 0 0 0,1-1 0 0 0,-1 0 0 0 0,0 0 0 0 0,0 0 0 0 0,0-1-1 0 0,0 0 1 0 0,-1 0 0 0 0,0 0 0 0 0,0 0 0 0 0,-1-1 0 0 0,1 0 0 0 0,-1 0 0 0 0,0-1-14 0 0,13-9 76 0 0,-17 16-70 0 0,1 0 1 0 0,0 0-1 0 0,0 0 1 0 0,-1-1-1 0 0,1 1 1 0 0,0 0 0 0 0,-1 0-1 0 0,1 0 1 0 0,0 0-1 0 0,0 1 1 0 0,-1-1-1 0 0,1 0 1 0 0,0 0-1 0 0,-1 0 1 0 0,1 1 0 0 0,0-1-1 0 0,-1 0 1 0 0,1 0-1 0 0,0 1 1 0 0,-1-1-1 0 0,1 1 1 0 0,-1-1-1 0 0,1 1 1 0 0,-1-1 0 0 0,1 1-1 0 0,-1-1 1 0 0,1 1-1 0 0,-1-1 1 0 0,1 1-1 0 0,-1-1 1 0 0,1 1-1 0 0,-1 0 1 0 0,0-1 0 0 0,0 1-1 0 0,1 0 1 0 0,-1-1-1 0 0,0 1 1 0 0,0 0-1 0 0,0 0 1 0 0,0-1-1 0 0,0 1 1 0 0,0 0 0 0 0,0-1-1 0 0,0 1 1 0 0,0 0-1 0 0,0 0 1 0 0,0-1-1 0 0,0 1 1 0 0,0 0-1 0 0,0-1 1 0 0,-1 1 0 0 0,1 0-1 0 0,0-1 1 0 0,-1 1-1 0 0,1 0 1 0 0,0-1-1 0 0,-1 1 1 0 0,1-1-1 0 0,-1 1 1 0 0,1 0 0 0 0,-1-1-1 0 0,1 1 1 0 0,-1-1-1 0 0,1 0 1 0 0,-2 1-7 0 0,4 35 30 0 0,0-28-18 0 0,-1-1-1 0 0,1 1 0 0 0,1-1 1 0 0,0 0-1 0 0,0 0 0 0 0,0 0 1 0 0,1 0-1 0 0,-1-1 0 0 0,2 1 0 0 0,-1-1 1 0 0,1 0-1 0 0,0-1 0 0 0,0 1 1 0 0,1-1-1 0 0,-1 0 0 0 0,1 0 1 0 0,0 0-1 0 0,1-1 0 0 0,-1 0 1 0 0,1 0-1 0 0,0-1 0 0 0,0 0 1 0 0,0 0-1 0 0,0 0 0 0 0,0-1 1 0 0,1 0-1 0 0,-1-1 0 0 0,1 0 0 0 0,-1 0 1 0 0,1 0-1 0 0,-1-1 0 0 0,1 0 1 0 0,0 0-1 0 0,-1-1 0 0 0,6-1-11 0 0,10-4-8 0 0,0-2 1 0 0,0 0-1 0 0,-1-1 0 0 0,0-1 0 0 0,0-1 0 0 0,-1-1 0 0 0,-1-1 0 0 0,0-1 0 0 0,0 0 0 0 0,-2-2 0 0 0,0 0 0 0 0,-1-1 1 0 0,0-1-1 0 0,-2 0 0 0 0,0-1 0 0 0,-1-1 0 0 0,-1 0 0 0 0,0-1 0 0 0,-2-1 0 0 0,-1 1 0 0 0,0-2 0 0 0,-2 1 1 0 0,-1-1-1 0 0,0-1 0 0 0,-2 1 0 0 0,0-1 0 0 0,-2 0 0 0 0,0-21 8 0 0,-1 21 113 0 0,-1 0-1 0 0,-2 0 1 0 0,0 0-1 0 0,-2 0 1 0 0,0 1-1 0 0,-2-1 1 0 0,0 1-1 0 0,-2 0 1 0 0,0 0-1 0 0,-2 1 1 0 0,0 0-1 0 0,-2 0 1 0 0,-12-18-113 0 0,23 38 7 0 0,-1 1 1 0 0,0-1 0 0 0,1 1-1 0 0,-1-1 1 0 0,0 1-1 0 0,0 0 1 0 0,0 0-1 0 0,0-1 1 0 0,0 1 0 0 0,0 0-1 0 0,0 0 1 0 0,-1 0-1 0 0,1 0 1 0 0,0 0-1 0 0,-1 0 1 0 0,1 1 0 0 0,0-1-1 0 0,-1 0 1 0 0,1 1-1 0 0,-1-1 1 0 0,1 1-1 0 0,-1-1 1 0 0,1 1 0 0 0,-1 0-1 0 0,0-1 1 0 0,1 1-1 0 0,-1 0 1 0 0,1 0-1 0 0,-1 0 1 0 0,1 0 0 0 0,-1 1-1 0 0,0-1 1 0 0,1 0-1 0 0,-1 1 1 0 0,1-1 0 0 0,-1 1-1 0 0,1-1 1 0 0,-1 1-1 0 0,1 0 1 0 0,0 0-1 0 0,-1-1 1 0 0,1 1 0 0 0,0 0-1 0 0,0 0 1 0 0,-1 0-1 0 0,1 1 1 0 0,0-1-1 0 0,0 0 1 0 0,0 0 0 0 0,0 1-1 0 0,0-1 1 0 0,1 0-1 0 0,-1 1 1 0 0,0-1-1 0 0,1 1 1 0 0,-1-1 0 0 0,1 1-1 0 0,-1-1 1 0 0,1 1-1 0 0,0 1-7 0 0,-32 99 139 0 0,30-72-120 0 0,2 1 0 0 0,1-1 0 0 0,1 1 0 0 0,2-1 0 0 0,1 1 1 0 0,1-1-1 0 0,2-1 0 0 0,1 0 0 0 0,1 0 0 0 0,2 0 1 0 0,10 18-20 0 0,39 119-1090 0 0,-58-161 911 0 0,-1 0 0 0 0,-1-1 0 0 0,1 1-1 0 0,-1 0 1 0 0,1 0 0 0 0,-2 0-1 0 0,1 0 1 0 0,0 0 0 0 0,-1 1-1 0 0,0-1 1 0 0,0 0 0 0 0,-1 0 0 0 0,1 0-1 0 0,-1 0 1 0 0,0 0 0 0 0,0 0-1 0 0,-1 0 1 0 0,0 0 0 0 0,0 0-1 0 0,0-1 1 0 0,0 1 0 0 0,-1-1 0 0 0,1 1-1 0 0,-1-1 1 0 0,0 0 0 0 0,-1 0-1 0 0,1 0 180 0 0,-19 5-1132 0 0</inkml:trace>
  <inkml:trace contextRef="#ctx0" brushRef="#br0" timeOffset="1384.209">2178 538 2772 0 0,'23'-9'892'0'0,"10"1"-72"0"0,2 2-172 0 0,12 0 9 0 0,6 2-105 0 0,7-1-84 0 0,1 1-84 0 0,3 1-228 0 0,5 0-232 0 0,-37 3 8 0 0,18 0-940 0 0,2 0-397 0 0,3 0 77 0 0,-6 0 116 0 0</inkml:trace>
  <inkml:trace contextRef="#ctx0" brushRef="#br0" timeOffset="1570.591">2988 587 2572 0 0,'-3'0'868'0'0,"-1"2"-280"0"0,4 2-68 0 0,0-1-728 0 0,0 3 20 0 0,2-3 24 0 0,0-1-1116 0 0,-1-2 12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2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530 378 1004 0 0,'0'0'409'0'0,"0"0"-49"0"0,0 0-51 0 0,-4-5-57 0 0,-7 0-134 0 0,-1 0 1 0 0,1 1-1 0 0,-1 0 0 0 0,0 1 0 0 0,0 1 0 0 0,-1-1 0 0 0,1 2 0 0 0,-1 0 1 0 0,1 0-1 0 0,-1 1 0 0 0,1 1 0 0 0,0 0 0 0 0,-1 0 0 0 0,1 2 1 0 0,0-1-1 0 0,0 2 0 0 0,0-1 0 0 0,-10 6-118 0 0,2-5 43 0 0,2-1 79 0 0,0 0-1 0 0,0 1 0 0 0,0 1 1 0 0,1 1-1 0 0,0 0 0 0 0,0 2 1 0 0,0-1-1 0 0,1 2 1 0 0,0 0-1 0 0,1 1 0 0 0,0 1 1 0 0,1 0-1 0 0,0 1 0 0 0,-11 12-121 0 0,24-22 17 0 0,-1 0-1 0 0,1 0 1 0 0,0 0-1 0 0,0 0 1 0 0,0 0-1 0 0,1 0 1 0 0,-1 0-1 0 0,0 1 1 0 0,1-1-1 0 0,-1 0 0 0 0,1 0 1 0 0,0 1-1 0 0,0-1 1 0 0,0 0-1 0 0,0 1 1 0 0,0-1-1 0 0,0 0 1 0 0,0 0-1 0 0,1 1 1 0 0,0-1-1 0 0,-1 0 1 0 0,1 0-1 0 0,0 0 1 0 0,0 1-1 0 0,0-1 1 0 0,0 0-1 0 0,0 0 1 0 0,0-1-1 0 0,1 1 0 0 0,-1 0 1 0 0,1 0-1 0 0,-1-1 1 0 0,1 1-1 0 0,0 0 1 0 0,0-1-1 0 0,0 0 1 0 0,0 1-1 0 0,0-1 1 0 0,0 0-1 0 0,0 0 1 0 0,0 0-1 0 0,0-1 1 0 0,0 1-1 0 0,0 0 1 0 0,1-1-1 0 0,-1 1 1 0 0,0-1-1 0 0,2 0-16 0 0,114 19 303 0 0,109-35-1923 0 0,-135-2-847 0 0,-55 10 1213 0 0</inkml:trace>
  <inkml:trace contextRef="#ctx0" brushRef="#br0" timeOffset="402.033">614 609 1236 0 0,'131'-38'2272'0'0,"54"-55"-614"0"0,-143 46-1182 0 0,-81 28-337 0 0,9 15-37 0 0,-1 1 0 0 0,0 2-1 0 0,1 1 1 0 0,-1 2 0 0 0,0 1 0 0 0,1 1 0 0 0,0 1-1 0 0,-2 2-101 0 0,24-7 35 0 0,0 1 0 0 0,-1-1 1 0 0,1 2-1 0 0,0-1 0 0 0,0 1 0 0 0,0 0 0 0 0,0 0 0 0 0,1 1 0 0 0,-1 0 0 0 0,1 1 1 0 0,-1-1-1 0 0,1 1 0 0 0,0 1 0 0 0,1-1 0 0 0,-1 1 0 0 0,1 1 0 0 0,0-1 0 0 0,0 1 0 0 0,0 0 1 0 0,1 0-1 0 0,0 1 0 0 0,0-1 0 0 0,1 1 0 0 0,0 0 0 0 0,0 1 0 0 0,0-1 0 0 0,0 4-35 0 0,6-5 13 0 0,1 0-1 0 0,-1 0 0 0 0,1 0 0 0 0,0-1 0 0 0,1 1 0 0 0,-1-1 0 0 0,1 0 1 0 0,0 0-1 0 0,1 0 0 0 0,-1 0 0 0 0,1-1 0 0 0,0 1 0 0 0,0-1 1 0 0,0-1-1 0 0,0 1 0 0 0,1-1 0 0 0,0 1 0 0 0,0-2 0 0 0,0 1 0 0 0,0-1 1 0 0,0 0-1 0 0,0 0 0 0 0,0 0 0 0 0,1-1 0 0 0,-1 0 0 0 0,1-1-12 0 0,241 30-1383 0 0,-118-54-1965 0 0,-104 12 2044 0 0</inkml:trace>
  <inkml:trace contextRef="#ctx0" brushRef="#br0" timeOffset="698.191">1110 381 1664 0 0,'15'5'256'0'0,"1"0"0"0"0,0 1 0 0 0,-1 0 0 0 0,0 1 0 0 0,-1 1 0 0 0,0 1-1 0 0,0 0 1 0 0,-1 0 0 0 0,0 2 0 0 0,0 0 0 0 0,-1 0 0 0 0,-1 1 0 0 0,0 0 0 0 0,0 1 0 0 0,-1 0 0 0 0,3 8-256 0 0,-11-19 47 0 0,82 109 764 0 0,-112-93-16 0 0,21-21-777 0 0,1 0 0 0 0,-1 0-1 0 0,1-1 1 0 0,0 0 0 0 0,0-1 0 0 0,1 1 0 0 0,-1-1-1 0 0,1 0 1 0 0,0 0 0 0 0,0-1 0 0 0,1 0 0 0 0,0 1-1 0 0,0-1 1 0 0,0-1 0 0 0,0 1 0 0 0,1-1 0 0 0,0 1-1 0 0,1-1 1 0 0,-1 0 0 0 0,1 0 0 0 0,1 0 0 0 0,-1 0-1 0 0,1 0 1 0 0,1 0 0 0 0,-1-1 0 0 0,1 1 0 0 0,0 0-1 0 0,1 0 1 0 0,0-1 0 0 0,0 1 0 0 0,0 0 0 0 0,1 0-1 0 0,0 0 1 0 0,0 0 0 0 0,1 0 0 0 0,0 1 0 0 0,0-1-1 0 0,1 1 1 0 0,0 0 0 0 0,0 0 0 0 0,0 0 0 0 0,0 0-1 0 0,1 1 1 0 0,0 0 0 0 0,1 0 0 0 0,1-1-18 0 0,12-13-408 0 0,1 1 0 0 0,1 2 0 0 0,1 0 0 0 0,0 1 0 0 0,1 1 0 0 0,0 1-1 0 0,1 1 1 0 0,1 1 0 0 0,0 1 0 0 0,0 2 0 0 0,1 0 0 0 0,10 0 408 0 0,4-3-1254 0 0</inkml:trace>
  <inkml:trace contextRef="#ctx0" brushRef="#br0" timeOffset="991.681">1937 0 1356 0 0,'9'11'3146'0'0,"-7"55"-2718"0"0,-2-56-93 0 0,0 36 49 0 0,21 223 577 0 0,20-74-2667 0 0,-59-154-787 0 0,3-25 1214 0 0</inkml:trace>
  <inkml:trace contextRef="#ctx0" brushRef="#br0" timeOffset="2044.014">1679 392 1016 0 0,'69'0'4177'0'0,"-67"0"-4176"0"0,-2 0 19 0 0,6 5 577 0 0,-5-5-575 0 0,-1 0 1 0 0,1 0-1 0 0,-1 0 0 0 0,1 0 0 0 0,-1 0 0 0 0,1 0 0 0 0,-1 0 0 0 0,1 0 1 0 0,-1-1-1 0 0,1 1 0 0 0,-1 0 0 0 0,1-1 0 0 0,-1 1 0 0 0,1 0 0 0 0,-1 0 1 0 0,0-1-1 0 0,1 1 0 0 0,-1-1 0 0 0,1 1 0 0 0,-1 0 0 0 0,0-1 1 0 0,1 1-1 0 0,-1-1 0 0 0,0 1 0 0 0,0-1 0 0 0,1 1 0 0 0,-1-1 0 0 0,0 1 1 0 0,0-1-1 0 0,0 1 0 0 0,0-1 0 0 0,0 1 0 0 0,0-1 0 0 0,0 1 1 0 0,0-1-1 0 0,0 0 0 0 0,0 1 0 0 0,0-1 0 0 0,0 1 0 0 0,0-1 0 0 0,0 1 1 0 0,0-1-1 0 0,0 1 0 0 0,0-1 0 0 0,-1 1 0 0 0,1-1 0 0 0,0 1 1 0 0,0-1-1 0 0,-1 1 0 0 0,1-1 0 0 0,0 1 0 0 0,-1 0 0 0 0,1-1-22 0 0,9-2-19 0 0,77-20-11 0 0,2 3 0 0 0,1 5 0 0 0,49-2 30 0 0,-97 12 2 0 0,197-9-819 0 0,-237 14 775 0 0,-39 0-270 0 0,28-3 347 0 0,-1 1 0 0 0,0 1 0 0 0,1-1 1 0 0,-1 2-1 0 0,0-1 0 0 0,0 1 0 0 0,1 1 1 0 0,-1 0-1 0 0,0 1 0 0 0,1 0 0 0 0,-1 0 0 0 0,1 1 1 0 0,-1 1-1 0 0,1 0 0 0 0,0 0 0 0 0,1 1 1 0 0,-1 0-1 0 0,1 1 0 0 0,0 0 0 0 0,0 0 1 0 0,1 1-1 0 0,0 0 0 0 0,0 0 0 0 0,0 1 1 0 0,1 0-1 0 0,0 0 0 0 0,1 1 0 0 0,0 0 1 0 0,0 0-1 0 0,0 3-35 0 0,4-9 6 0 0,0 0 0 0 0,1 0 0 0 0,-1 0 1 0 0,1 0-1 0 0,-1 0 0 0 0,1 0 0 0 0,0 1 0 0 0,1-1 0 0 0,-1 0 0 0 0,0 1 1 0 0,1-1-1 0 0,0 0 0 0 0,0 1 0 0 0,0-1 0 0 0,0 1 0 0 0,0-1 0 0 0,1 0 1 0 0,-1 1-1 0 0,1-1 0 0 0,0 0 0 0 0,0 1 0 0 0,0-1 0 0 0,1 0 0 0 0,-1 0 1 0 0,1 0-1 0 0,0 0 0 0 0,0 0 0 0 0,0 0 0 0 0,0-1 0 0 0,0 1 0 0 0,0-1 1 0 0,1 1-1 0 0,-1-1 0 0 0,1 0 0 0 0,0 0 0 0 0,-1 0 0 0 0,1 0 0 0 0,0-1 1 0 0,0 1-1 0 0,1-1 0 0 0,-1 1 0 0 0,0-1 0 0 0,0 0 0 0 0,1 0 0 0 0,-1-1 1 0 0,0 1-1 0 0,1-1-6 0 0,21-5 21 0 0,0-1-1 0 0,0-1 1 0 0,0-2 0 0 0,-1 0 0 0 0,-1-1 0 0 0,1-2 0 0 0,-2 0 0 0 0,0-2 0 0 0,0 0 0 0 0,-1-2 0 0 0,3-3-21 0 0,69-58 158 0 0,-148 83 141 0 0,52-5-284 0 0,0 0 1 0 0,0 1-1 0 0,0-1 0 0 0,0 0 1 0 0,0 1-1 0 0,0 0 0 0 0,1-1 1 0 0,-1 1-1 0 0,0 0 0 0 0,1 1 0 0 0,0-1 1 0 0,-1 0-1 0 0,1 1 0 0 0,0-1 1 0 0,0 1-1 0 0,1-1 0 0 0,-1 1 1 0 0,0 0-1 0 0,1 0 0 0 0,0 0 1 0 0,0 0-1 0 0,0 0 0 0 0,0 0 1 0 0,0 0-1 0 0,0 1 0 0 0,1-1 1 0 0,-1 0-1 0 0,1 0 0 0 0,0 0 0 0 0,0 1 1 0 0,1-1-1 0 0,-1 1-15 0 0,8 5 5 0 0,1 1 1 0 0,0-1-1 0 0,0-1 0 0 0,1 0 1 0 0,0 0-1 0 0,0-1 0 0 0,1 0 1 0 0,0-1-1 0 0,0 0 0 0 0,0-1 1 0 0,1 0-1 0 0,0-1 0 0 0,0 0 1 0 0,0-1-1 0 0,0 0 0 0 0,1-1 0 0 0,-1 0 1 0 0,1-1-1 0 0,-1-1 0 0 0,1 0 1 0 0,0 0-1 0 0,-1-1 0 0 0,1-1 1 0 0,11-3-6 0 0,9 5 80 0 0,-15 1-85 0 0,-1 0 0 0 0,0-2 0 0 0,0 0-1 0 0,0 0 1 0 0,0-2 0 0 0,0 0 0 0 0,0-1 0 0 0,-1-1-1 0 0,1 0 1 0 0,-1-1 0 0 0,-1-1 0 0 0,1 0 0 0 0,-1-1 0 0 0,0-1-1 0 0,-1-1 1 0 0,0 0 0 0 0,-1 0 0 0 0,0-1 0 0 0,0-1-1 0 0,-1 0 1 0 0,-1-1 0 0 0,0-1 0 0 0,0 1 0 0 0,-2-1-1 0 0,0-1 1 0 0,0 0 0 0 0,-1-3 5 0 0,-7 17 5 0 0,-1-1 0 0 0,0 0 0 0 0,0 1 0 0 0,0-1 0 0 0,-1 0 0 0 0,1 1 0 0 0,0-1 0 0 0,0 0 0 0 0,-1 1 0 0 0,1-1 1 0 0,-1 0-1 0 0,0 1 0 0 0,1-1 0 0 0,-1 1 0 0 0,0-1 0 0 0,0 1 0 0 0,0 0 0 0 0,0-1 0 0 0,0 1 0 0 0,0 0 0 0 0,-1 0 0 0 0,1-1 0 0 0,0 1 0 0 0,0 0 0 0 0,-1 0 0 0 0,1 0 0 0 0,-1 1 0 0 0,1-1 0 0 0,-1 0 0 0 0,1 1 0 0 0,-1-1 0 0 0,0 0 0 0 0,1 1 0 0 0,-1 0 0 0 0,0-1 1 0 0,1 1-1 0 0,-1 0 0 0 0,0 0 0 0 0,1 0 0 0 0,-1 0 0 0 0,0 0 0 0 0,1 1 0 0 0,-1-1 0 0 0,0 0 0 0 0,1 1 0 0 0,-1-1 0 0 0,0 1 0 0 0,1 0 0 0 0,-1-1 0 0 0,1 1 0 0 0,-1 0 0 0 0,1 0 0 0 0,0 0 0 0 0,-1 0 0 0 0,1 0 0 0 0,0 0 0 0 0,-1 0 0 0 0,1 1 0 0 0,0 0-5 0 0,-3 2-11 0 0,0 1-1 0 0,1 0 0 0 0,0 0 0 0 0,0 0 1 0 0,1 0-1 0 0,-1 1 0 0 0,1-1 0 0 0,0 0 1 0 0,0 1-1 0 0,1 0 0 0 0,0-1 0 0 0,0 1 1 0 0,0 0-1 0 0,1 0 0 0 0,0 0 0 0 0,0-1 1 0 0,0 1-1 0 0,1 0 0 0 0,0 0 0 0 0,0 0 1 0 0,0-1-1 0 0,1 1 0 0 0,-1-1 0 0 0,1 1 1 0 0,1-1-1 0 0,-1 0 0 0 0,1 1 0 0 0,0-1 1 0 0,0-1-1 0 0,1 1 0 0 0,-1 0 0 0 0,1-1 1 0 0,0 0-1 0 0,0 1 0 0 0,1-2 0 0 0,-1 1 1 0 0,1 0-1 0 0,0-1 0 0 0,0 0 0 0 0,0 0 1 0 0,0-1-1 0 0,0 1 0 0 0,1-1 0 0 0,-1 0 1 0 0,6 1 11 0 0,-10-3-287 0 0,15 6-251 0 0,-4-10-3394 0 0,8-13 2650 0 0</inkml:trace>
  <inkml:trace contextRef="#ctx0" brushRef="#br0" timeOffset="2197.878">3214 45 2676 0 0,'-3'-4'508'0'0,"3"-2"-64"0"0,0 3-732 0 0,0-3-560 0 0,1 4 28 0 0,-1-1 8 0 0</inkml:trace>
  <inkml:trace contextRef="#ctx0" brushRef="#br0" timeOffset="2521.639">3244 168 1520 0 0,'72'146'3211'0'0,"-9"-31"-1314"0"0,-55-110 507 0 0,1-26-2042 0 0,-7 15-413 0 0,0 1 0 0 0,1 0-1 0 0,0 0 1 0 0,0 0 0 0 0,1 0 0 0 0,-1 1-1 0 0,1-1 1 0 0,0 1 0 0 0,0 0 0 0 0,0 0-1 0 0,1 0 1 0 0,0 1 0 0 0,-1 0 0 0 0,1 0-1 0 0,0 0 1 0 0,1 0 0 0 0,-1 1-1 0 0,0-1 1 0 0,1 1 0 0 0,-1 1 0 0 0,1-1-1 0 0,0 1 1 0 0,-1 0 0 0 0,1 0 0 0 0,0 1-1 0 0,0 0 1 0 0,0 0 0 0 0,0 0 0 0 0,-1 1-1 0 0,1 0 1 0 0,0 0 0 0 0,-1 0 0 0 0,1 1-1 0 0,0-1 1 0 0,-1 1 0 0 0,0 1-1 0 0,1-1 1 0 0,-1 1 0 0 0,0 0 0 0 0,0 0-1 0 0,-1 0 1 0 0,1 1 0 0 0,-1 0 0 0 0,1 0-1 0 0,-1 0 1 0 0,0 0 0 0 0,-1 1 0 0 0,1-1-1 0 0,-1 1 1 0 0,0 0 0 0 0,0 0 0 0 0,0 0-1 0 0,1 5 52 0 0,-1 55-4005 0 0,-15-32 2737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2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347 472 904 0 0,'-18'1'232'0'0,"1"0"0"0"0,0 1-1 0 0,0 1 1 0 0,0 0 0 0 0,1 1-1 0 0,-1 1 1 0 0,1 1 0 0 0,0 0 0 0 0,0 1-1 0 0,1 1 1 0 0,0 0 0 0 0,0 1-1 0 0,1 1 1 0 0,0 0 0 0 0,1 1 0 0 0,0 0-1 0 0,0 1 1 0 0,2 1 0 0 0,-1 0-1 0 0,2 0 1 0 0,-1 1 0 0 0,2 1-232 0 0,7-14 18 0 0,1 1 0 0 0,-1-1 1 0 0,1 1-1 0 0,0 0 0 0 0,0-1 0 0 0,0 1 0 0 0,0 0 1 0 0,0 0-1 0 0,0 0 0 0 0,1 0 0 0 0,-1 0 0 0 0,0 0 1 0 0,1 0-1 0 0,0 0 0 0 0,-1 0 0 0 0,1 0 0 0 0,0 0 1 0 0,0 0-1 0 0,0 0 0 0 0,0 0 0 0 0,1 0 0 0 0,-1 0 1 0 0,0 0-1 0 0,1 0 0 0 0,0 0 0 0 0,-1 0 0 0 0,1 0 1 0 0,0 0-1 0 0,0 0 0 0 0,0-1 0 0 0,0 1 1 0 0,0 0-1 0 0,1-1 0 0 0,-1 1 0 0 0,0-1 0 0 0,1 1 1 0 0,-1-1-1 0 0,1 1 0 0 0,-1-1 0 0 0,1 0 0 0 0,0 0 1 0 0,0 0-1 0 0,-1 0 0 0 0,1 0 0 0 0,0 0 0 0 0,0 0 1 0 0,0-1-1 0 0,0 1 0 0 0,0-1 0 0 0,0 0 0 0 0,1 1-18 0 0,99-8 211 0 0,-86 1-175 0 0,1-2 1 0 0,-1 0 0 0 0,-1 0-1 0 0,1-2 1 0 0,-2 0-1 0 0,1 0 1 0 0,-1-2 0 0 0,-1 1-1 0 0,0-2 1 0 0,-1 0-1 0 0,0 0 1 0 0,-1-1 0 0 0,7-13-37 0 0,-18 28 2 0 0,0 0 1 0 0,-1 0 0 0 0,1 0-1 0 0,0-1 1 0 0,0 1 0 0 0,-1 0 0 0 0,1 0-1 0 0,0 0 1 0 0,0 0 0 0 0,0 0-1 0 0,0 0 1 0 0,0-1 0 0 0,1 1-1 0 0,-1 0 1 0 0,0 0 0 0 0,0 0-1 0 0,0 0 1 0 0,1 0 0 0 0,-1-1-1 0 0,0 1 1 0 0,1 0 0 0 0,-1 0 0 0 0,1 0-1 0 0,-1-1 1 0 0,1 1 0 0 0,-1 0-1 0 0,1-1 1 0 0,0 1 0 0 0,-1-1-1 0 0,1 1 1 0 0,0 0 0 0 0,-1-1-1 0 0,1 1 1 0 0,0-1 0 0 0,0 0 0 0 0,0 1-1 0 0,-1-1 1 0 0,1 0 0 0 0,0 1-1 0 0,0-1 1 0 0,0 0 0 0 0,0 0-1 0 0,0 0 1 0 0,-1 0 0 0 0,1 0-1 0 0,0 0 1 0 0,0 0 0 0 0,0 0-1 0 0,0 0 1 0 0,0 0 0 0 0,0 0 0 0 0,0-1-1 0 0,-1 1 1 0 0,1 0 0 0 0,0 0-1 0 0,0-1 1 0 0,0 1 0 0 0,-1-1-1 0 0,1 1 1 0 0,0-1 0 0 0,-1 1-1 0 0,1-1 1 0 0,0 1 0 0 0,-1-1 0 0 0,1 0-1 0 0,0 1 1 0 0,-1-1 0 0 0,1 0-1 0 0,-1 0-2 0 0,8 26-153 0 0,63 65-705 0 0,-31-74-3370 0 0,-39-16 3033 0 0</inkml:trace>
  <inkml:trace contextRef="#ctx0" brushRef="#br0" timeOffset="277.663">617 10 1132 0 0,'1'1'89'0'0,"-1"-1"-1"0"0,0 1 1 0 0,1-1 0 0 0,-1 1-1 0 0,1-1 1 0 0,0 0-1 0 0,-1 1 1 0 0,1-1 0 0 0,-1 0-1 0 0,1 1 1 0 0,0-1 0 0 0,-1 0-1 0 0,1 0 1 0 0,-1 1-1 0 0,1-1 1 0 0,0 0 0 0 0,-1 0-1 0 0,1 0 1 0 0,0 0 0 0 0,-1 0-1 0 0,1 0 1 0 0,0 0-1 0 0,-1 0 1 0 0,1 0 0 0 0,0 0-1 0 0,-1-1 1 0 0,1 1 0 0 0,0 0-1 0 0,-1 0 1 0 0,1-1 0 0 0,0 1-1 0 0,-1 0 1 0 0,1-1-1 0 0,-1 1 1 0 0,1 0 0 0 0,-1-1-1 0 0,1 1 1 0 0,-1-1 0 0 0,1 1-1 0 0,-1-1 1 0 0,1 1-1 0 0,-1-1 1 0 0,0 1 0 0 0,1-1-1 0 0,-1 0 1 0 0,0 1 0 0 0,1-1-1 0 0,-1 1 1 0 0,0-1-1 0 0,0 0 1 0 0,0 1 0 0 0,0-1-1 0 0,1 0 1 0 0,-1 1 0 0 0,0-1-1 0 0,0 0-88 0 0,22 61 659 0 0,13 287 376 0 0,33-45-3100 0 0,-61-288-195 0 0,-7-14 1008 0 0</inkml:trace>
  <inkml:trace contextRef="#ctx0" brushRef="#br0" timeOffset="787.525">860 312 1880 0 0,'2'-1'71'0'0,"0"1"0"0"0,-1 0 0 0 0,1-1 0 0 0,0 1 0 0 0,-1 0 0 0 0,1 0 0 0 0,0 0 0 0 0,-1 0 0 0 0,1 0 0 0 0,0 1 0 0 0,0-1 0 0 0,-1 0 0 0 0,1 1 0 0 0,-1-1 0 0 0,1 1 0 0 0,0 0 0 0 0,-1-1 0 0 0,1 1 0 0 0,-1 0 0 0 0,0 0 0 0 0,1 0 0 0 0,-1 0 0 0 0,0 0 0 0 0,1 0 0 0 0,-1 1 0 0 0,0-1 0 0 0,0 0 0 0 0,0 1 0 0 0,0-1 0 0 0,0 1 0 0 0,0-1 0 0 0,-1 1 0 0 0,1-1 0 0 0,0 1 0 0 0,-1-1 0 0 0,1 1 0 0 0,-1 0 0 0 0,0-1 0 0 0,1 1 0 0 0,-1 0 0 0 0,0-1 0 0 0,0 1 0 0 0,0 1-71 0 0,7 84 679 0 0,-7-82-508 0 0,0 18 30 0 0,-1-11-131 0 0,0-1 1 0 0,1 1-1 0 0,0 0 1 0 0,1-1-1 0 0,0 1 0 0 0,1-1 1 0 0,1 1-1 0 0,-1-1 1 0 0,2 0-1 0 0,0 0 1 0 0,0 0-1 0 0,1 0 1 0 0,0-1-1 0 0,1 1-70 0 0,-2-9 11 0 0,0 0 1 0 0,1-1-1 0 0,-1 1 1 0 0,1-1-1 0 0,-1 0 1 0 0,0-1-1 0 0,1 1 1 0 0,0-1-1 0 0,-1 1 1 0 0,1-1-1 0 0,-1-1 1 0 0,1 1-1 0 0,-1-1 1 0 0,1 0-1 0 0,-1 0 1 0 0,1 0-1 0 0,-1 0 1 0 0,0-1-1 0 0,0 1 1 0 0,1-1-1 0 0,-1-1 1 0 0,-1 1-1 0 0,1 0 1 0 0,0-1-1 0 0,0 0 1 0 0,-1 0-1 0 0,0 0 1 0 0,1 0-1 0 0,0-2-11 0 0,3 0 26 0 0,106-79-95 0 0,-112 84 50 0 0,-11 55-314 0 0,10-52 331 0 0,1 1 0 0 0,-1-1-1 0 0,1 1 1 0 0,0-1 0 0 0,0 1 0 0 0,0-1 0 0 0,0 0 0 0 0,1 0-1 0 0,-1 1 1 0 0,1-1 0 0 0,0 0 0 0 0,0 0 0 0 0,0-1 0 0 0,0 1-1 0 0,1 0 1 0 0,-1-1 0 0 0,1 1 0 0 0,0-1 0 0 0,-1 0 0 0 0,1 0-1 0 0,0 0 1 0 0,0 0 0 0 0,0-1 0 0 0,0 1 0 0 0,1-1-1 0 0,-1 0 1 0 0,0 1 0 0 0,1-2 0 0 0,-1 1 0 0 0,1 0 0 0 0,-1-1-1 0 0,1 1 1 0 0,-1-1 0 0 0,1 0 0 0 0,-1 0 0 0 0,1-1 0 0 0,-1 1-1 0 0,2-1 3 0 0,128-18 2 0 0,-127 17-6 0 0,7 1 4 0 0,0 0-1 0 0,0-2 0 0 0,0 1 0 0 0,0-2 0 0 0,0 0 1 0 0,-1 0-1 0 0,1-1 0 0 0,-1-1 0 0 0,-1 0 1 0 0,1 0-1 0 0,-1-1 0 0 0,0-1 0 0 0,0 0 0 0 0,-1 0 1 0 0,0-1-1 0 0,-1-1 0 0 0,1 1 0 0 0,-2-2 1 0 0,0 1-1 0 0,0-1 0 0 0,-1 0 0 0 0,0-1 1 0 0,-1 1-1 0 0,0-1 0 0 0,0-2 1 0 0,-6 10-9 0 0,0-1 0 0 0,0 1 0 0 0,-1 0 0 0 0,1-1 0 0 0,-1 1-1 0 0,0 0 1 0 0,0-1 0 0 0,0 1 0 0 0,-1 0 0 0 0,1 0 0 0 0,-1 0 0 0 0,0 0 0 0 0,0 0 0 0 0,-1 1 0 0 0,1-1 0 0 0,-1 1 0 0 0,0-1 0 0 0,0 1-1 0 0,0 0 1 0 0,0 0 0 0 0,0 0 0 0 0,-1 0 0 0 0,1 1 0 0 0,-1-1 0 0 0,0 1 0 0 0,0 0 0 0 0,0 0 0 0 0,0 0 0 0 0,0 1 0 0 0,-1-1 9 0 0,-128-31-1637 0 0,105 29-264 0 0,21 2 763 0 0</inkml:trace>
  <inkml:trace contextRef="#ctx0" brushRef="#br0" timeOffset="1830.317">2089 336 848 0 0,'-7'-5'115'0'0,"1"2"-1"0"0,-2-1 1 0 0,1 1 0 0 0,0 0-1 0 0,-1 0 1 0 0,1 1-1 0 0,-1 0 1 0 0,0 0 0 0 0,0 1-1 0 0,0 0 1 0 0,0 0 0 0 0,0 1-1 0 0,0 0 1 0 0,0 0 0 0 0,1 1-1 0 0,-1 0 1 0 0,0 1-1 0 0,0-1 1 0 0,0 2 0 0 0,1-1-1 0 0,-1 1 1 0 0,1 0 0 0 0,0 0-1 0 0,0 1 1 0 0,0 0-1 0 0,0 1 1 0 0,1-1 0 0 0,-4 4-115 0 0,2-2 123 0 0,0 1 0 0 0,0 0 0 0 0,1 0 0 0 0,0 0 0 0 0,1 1 0 0 0,0 0 0 0 0,0 0 0 0 0,0 1 0 0 0,1-1 0 0 0,0 1 0 0 0,1 1 1 0 0,0-1-1 0 0,1 0 0 0 0,0 1 0 0 0,0 0 0 0 0,1 0 0 0 0,-1 9-123 0 0,4-16 18 0 0,1 0 1 0 0,1 0-1 0 0,-1-1 0 0 0,0 1 1 0 0,1 0-1 0 0,-1-1 1 0 0,1 0-1 0 0,0 1 0 0 0,0-1 1 0 0,0 0-1 0 0,0 0 1 0 0,0-1-1 0 0,0 1 0 0 0,0-1 1 0 0,1 1-1 0 0,-1-1 1 0 0,0 0-1 0 0,1 0 0 0 0,-1-1 1 0 0,1 1-1 0 0,-1-1 1 0 0,1 0-1 0 0,0 0 0 0 0,-1 0 1 0 0,1 0-1 0 0,-1 0 1 0 0,1-1-1 0 0,-1 0 0 0 0,1 1 1 0 0,-1-1-1 0 0,1-1 1 0 0,-1 1-1 0 0,0 0 0 0 0,0-1 1 0 0,1 0-1 0 0,-1 1 1 0 0,0-2-19 0 0,16-6 37 0 0,-1 0 1 0 0,-1-1-1 0 0,0-1 0 0 0,0 0 1 0 0,-1-2-1 0 0,0 0 1 0 0,-1 0-1 0 0,-1-2 1 0 0,0 0-1 0 0,-1 0 1 0 0,1-3-38 0 0,-36 61 70 0 0,21-40-65 0 0,1-1 0 0 0,0 1 1 0 0,0-1-1 0 0,0 0 0 0 0,0 1 0 0 0,0-1 1 0 0,1 1-1 0 0,-1-1 0 0 0,1 1 1 0 0,0-1-1 0 0,-1 0 0 0 0,1 1 0 0 0,0-1 1 0 0,0 0-1 0 0,1 0 0 0 0,-1 0 1 0 0,0 0-1 0 0,1 0 0 0 0,-1 0 0 0 0,1 0 1 0 0,0 0-1 0 0,-1 0 0 0 0,1-1 1 0 0,0 1-1 0 0,0-1 0 0 0,0 0 0 0 0,0 1 1 0 0,0-1-1 0 0,1 0 0 0 0,-1 0 1 0 0,0 0-1 0 0,1 0 0 0 0,-1-1 0 0 0,0 1 1 0 0,1-1-1 0 0,-1 1 0 0 0,2-1-5 0 0,101 9 158 0 0,-97-9-152 0 0,19-4 8 0 0,1-2-1 0 0,-1-1 1 0 0,1-2 0 0 0,-2 0 0 0 0,0-2-1 0 0,0 0 1 0 0,-1-2 0 0 0,0-1-1 0 0,-1-1 1 0 0,-1-1 0 0 0,17-15-14 0 0,15-22 57 0 0,-92 73-6 0 0,31-16-44 0 0,1-1-1 0 0,0 1 0 0 0,0 0 0 0 0,1 0 1 0 0,0 1-1 0 0,-1-1 0 0 0,1 1 0 0 0,1 0 1 0 0,-1 0-1 0 0,1 0 0 0 0,-1 0 0 0 0,2 1 1 0 0,-1-1-1 0 0,1 1 0 0 0,-1 0 0 0 0,2 0 1 0 0,-1 0-1 0 0,1 0 0 0 0,-1 2-6 0 0,4-5 3 0 0,1 0 0 0 0,0 0 1 0 0,-1 0-1 0 0,1-1 0 0 0,0 1 0 0 0,0-1 0 0 0,1 0 0 0 0,-1 0 1 0 0,0 0-1 0 0,1 0 0 0 0,-1-1 0 0 0,1 1 0 0 0,-1-1 0 0 0,1 0 0 0 0,0 0 1 0 0,-1 0-1 0 0,1-1 0 0 0,0 1 0 0 0,0-1 0 0 0,0 0 0 0 0,0 0 1 0 0,-1 0-1 0 0,4-1-3 0 0,11-2-2 0 0,-1-1 0 0 0,0-1-1 0 0,0 0 1 0 0,0-1 0 0 0,-1-1 0 0 0,0-1 0 0 0,0 0 0 0 0,-1-1 0 0 0,0 0 0 0 0,0-1 0 0 0,-1-1-1 0 0,-1-1 1 0 0,0 0 0 0 0,4-4 2 0 0,5-3-35 0 0,-10 7 72 0 0,-12 12-41 0 0,0 1 0 0 0,0-1 0 0 0,0 0 0 0 0,0 1 0 0 0,0-1 0 0 0,0 0 0 0 0,0 1 0 0 0,0-1 0 0 0,0 1 0 0 0,1-1 0 0 0,-1 0 0 0 0,0 1 0 0 0,0-1 0 0 0,0 0 0 0 0,0 1 0 0 0,1-1 0 0 0,-1 0 0 0 0,0 0 0 0 0,0 1 0 0 0,1-1 0 0 0,-1 0 0 0 0,0 1 0 0 0,1-1 0 0 0,-1 0 0 0 0,0 0 0 0 0,1 0 0 0 0,-1 1 0 0 0,0-1 0 0 0,1 0 0 0 0,-1 0 0 0 0,0 0 0 0 0,1 0 0 0 0,-1 0 0 0 0,0 0 0 0 0,1 0 0 0 0,-1 0 0 0 0,1 0 0 0 0,-1 0 0 0 0,0 0 0 0 0,1 0 0 0 0,-1 0 4 0 0,-2 72 149 0 0,3 0-1 0 0,2-1 1 0 0,4 1-1 0 0,3-1 0 0 0,4-1 1 0 0,5 12-149 0 0,-2 3 113 0 0,-5 4 74 0 0,-12-88-182 0 0,0 0-1 0 0,-1 1 1 0 0,1-1-1 0 0,0 0 1 0 0,0 0-1 0 0,-1 0 1 0 0,1 0-1 0 0,-1 0 1 0 0,1 1-1 0 0,-1-1 1 0 0,1 0-1 0 0,-1 0 1 0 0,0 0-1 0 0,1-1 1 0 0,-1 1-1 0 0,0 0 1 0 0,0 0-1 0 0,0 0 1 0 0,0 0-1 0 0,0-1 1 0 0,0 1-1 0 0,0 0 1 0 0,0-1-1 0 0,0 1 1 0 0,0-1-1 0 0,0 1 1 0 0,0-1-1 0 0,0 0 1 0 0,-1 1-1 0 0,1-1 1 0 0,0 0-1 0 0,0 0 1 0 0,0 0-1 0 0,0 0 1 0 0,-1 0-1 0 0,1 0 1 0 0,0 0-1 0 0,0 0 1 0 0,0 0-1 0 0,-1-1 1 0 0,1 1-1 0 0,0 0 1 0 0,0-1-1 0 0,0 1 1 0 0,0-1-1 0 0,0 1 1 0 0,0-1-1 0 0,0 0 1 0 0,0 1-1 0 0,0-1 1 0 0,0 0-1 0 0,0 0 1 0 0,0 0-1 0 0,1 1 1 0 0,-1-1-1 0 0,0 0 1 0 0,0 0-1 0 0,1 0 1 0 0,-1 0-1 0 0,1-1 1 0 0,-1 1-1 0 0,1 0 1 0 0,-1 0-1 0 0,1 0 1 0 0,0 0-1 0 0,0 0 1 0 0,-1-1-5 0 0,-21-135-165 0 0,22 113 97 0 0,3-3 31 0 0,0-1 0 0 0,2 1 0 0 0,1-1 1 0 0,1 2-1 0 0,2-1 0 0 0,0 1 0 0 0,2 0 1 0 0,1 1-1 0 0,1 0 0 0 0,0 1 0 0 0,2 1 0 0 0,6-7 37 0 0,-7 16 9 0 0,1 0-1 0 0,1 1 0 0 0,0 0 0 0 0,0 2 0 0 0,1 0 0 0 0,0 0 0 0 0,1 2 0 0 0,0 0 0 0 0,1 1 0 0 0,0 1 1 0 0,0 0-1 0 0,1 2 0 0 0,0 0 0 0 0,-1 2 0 0 0,1 0 0 0 0,1 1 0 0 0,-1 1 0 0 0,0 0 0 0 0,0 2 0 0 0,1 1-8 0 0,-9-2 11 0 0,0 0 0 0 0,0 1-1 0 0,0 0 1 0 0,0 1-1 0 0,0 1 1 0 0,0 0-1 0 0,0 1 1 0 0,-1 0 0 0 0,0 0-1 0 0,0 1 1 0 0,0 1-1 0 0,0 0 1 0 0,8 6-11 0 0,-17-10-9 0 0,1-1 0 0 0,-1 1 0 0 0,0 0 0 0 0,1 0 0 0 0,-1 0 0 0 0,0 0 0 0 0,0 1 0 0 0,0-1 0 0 0,-1 0 0 0 0,1 1 0 0 0,-1-1 0 0 0,1 1 0 0 0,-1 0 0 0 0,0-1 0 0 0,0 1 0 0 0,0 0 0 0 0,0 0 0 0 0,0 0 0 0 0,-1 0 0 0 0,1 0 0 0 0,-1 0 0 0 0,0 0 0 0 0,0 0 0 0 0,0 0 0 0 0,0 0 0 0 0,0 0 0 0 0,-1-1 0 0 0,1 1 0 0 0,-1 0 0 0 0,0 0 0 0 0,0 0 0 0 0,0 0 0 0 0,0-1 0 0 0,-1 1 0 0 0,1 0 0 0 0,-1-1 0 0 0,1 1 0 0 0,-1-1 0 0 0,0 0 0 0 0,0 1 0 0 0,0-1 0 0 0,-1 1 9 0 0,-110 65-1786 0 0,-8-49-1529 0 0,98-19 2157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20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38 1120 0 0,'-3'-25'4381'0'0,"2"13"-1582"0"0,9 29-1815 0 0,53 173-244 0 0,-34-118-2058 0 0,-26-71 480 0 0,-37-12-3174 0 0,17-10 2812 0 0,-3-5 4 0 0</inkml:trace>
  <inkml:trace contextRef="#ctx0" brushRef="#br0" timeOffset="497.106">205 175 868 0 0,'11'13'271'0'0,"-9"-10"-68"0"0,0 0 1 0 0,-1 0-1 0 0,1 0 1 0 0,0-1-1 0 0,0 1 1 0 0,1 0-1 0 0,-1-1 1 0 0,0 0-1 0 0,1 1 1 0 0,-1-1-1 0 0,1 0 1 0 0,0 0-1 0 0,0 0 1 0 0,0-1-1 0 0,0 1 1 0 0,0-1-1 0 0,0 0 1 0 0,0 0-1 0 0,1 0 1 0 0,-1 0-1 0 0,0 0 1 0 0,1-1-1 0 0,-1 1 1 0 0,0-1-1 0 0,1 0 1 0 0,-1 0-1 0 0,1 0-203 0 0,298-169 2385 0 0,-295 166-2366 0 0,1-1 0 0 0,-1 2 1 0 0,1-1-1 0 0,0 1 0 0 0,0 0 0 0 0,0 1 0 0 0,0-1 0 0 0,1 2 0 0 0,-1-1 1 0 0,0 1-1 0 0,0 0 0 0 0,0 1 0 0 0,0 0 0 0 0,1 0 0 0 0,-1 1 0 0 0,0 0 1 0 0,-1 0-1 0 0,1 1 0 0 0,0 0 0 0 0,-1 1 0 0 0,1-1 0 0 0,-1 1 0 0 0,0 1 1 0 0,-1-1-1 0 0,1 1 0 0 0,-1 1 0 0 0,0-1 0 0 0,4 5-19 0 0,-9-4-23 0 0,0-1-1 0 0,-1 1 1 0 0,0-1-1 0 0,0 1 1 0 0,0 0-1 0 0,-1-1 1 0 0,0 1 0 0 0,0 0-1 0 0,0-1 1 0 0,-1 0-1 0 0,0 1 1 0 0,0-1-1 0 0,0 0 1 0 0,-1 0-1 0 0,1 0 1 0 0,-1 0-1 0 0,0 0 1 0 0,-1-1 0 0 0,1 1-1 0 0,-1-1 1 0 0,0 0-1 0 0,0 0 1 0 0,0 0-1 0 0,-1-1 1 0 0,1 0-1 0 0,-1 1 1 0 0,0-2-1 0 0,0 1 1 0 0,0 0 0 0 0,0-1-1 0 0,-5 1 24 0 0,1 4-124 0 0,-8 2-381 0 0,1 0-1 0 0,-1-1 0 0 0,-1-1 0 0 0,1 0 0 0 0,-1-2 0 0 0,0 0 0 0 0,-1-1 0 0 0,1-1 1 0 0,-1 0-1 0 0,1-2 0 0 0,-1 0 0 0 0,-13-1 506 0 0,17 0-1209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1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82 1356 0 0,'-32'14'368'0'0,"2"1"1"0"0,0 2-1 0 0,1 1 0 0 0,1 2 1 0 0,1 0-1 0 0,0 2 0 0 0,-17 20-368 0 0,41-40 49 0 0,1 1-1 0 0,-1 0 1 0 0,1 0-1 0 0,0 0 1 0 0,0 0-1 0 0,0 0 1 0 0,0 1-1 0 0,0-1 1 0 0,1 0-1 0 0,0 1 1 0 0,0-1-1 0 0,0 1 1 0 0,0 0-1 0 0,0-1 1 0 0,1 1-1 0 0,-1 0 0 0 0,1-1 1 0 0,0 1-1 0 0,0 0 1 0 0,0 0-1 0 0,1-1 1 0 0,-1 1-1 0 0,1 0 1 0 0,0-1-1 0 0,0 1 1 0 0,1-1-1 0 0,-1 1 1 0 0,0-1-1 0 0,1 1 1 0 0,0-1-1 0 0,0 0 1 0 0,0 0-1 0 0,0 0 1 0 0,1 0-1 0 0,-1 0 1 0 0,1-1-1 0 0,0 1 1 0 0,-1-1-1 0 0,1 1 1 0 0,0-1-1 0 0,1 0 0 0 0,-1 0 1 0 0,0-1-1 0 0,0 1 1 0 0,3 1-49 0 0,164 69 1006 0 0,-143-64-931 0 0,-1 1 1 0 0,0 1-1 0 0,-1 2 0 0 0,0 0 1 0 0,-1 1-1 0 0,-1 2 0 0 0,19 14-75 0 0,-40-28-3 0 0,0 1 0 0 0,0-1 0 0 0,0 1-1 0 0,-1 0 1 0 0,1 0 0 0 0,0 0-1 0 0,-1 0 1 0 0,1 0 0 0 0,-1 0 0 0 0,0 0-1 0 0,0 0 1 0 0,0 1 0 0 0,0-1-1 0 0,0 0 1 0 0,0 1 0 0 0,0-1 0 0 0,-1 1-1 0 0,1-1 1 0 0,-1 0 0 0 0,0 1-1 0 0,0 0 1 0 0,0-1 0 0 0,0 1 0 0 0,0-1-1 0 0,0 1 1 0 0,-1-1 0 0 0,1 0-1 0 0,-1 1 1 0 0,0-1 0 0 0,0 1 0 0 0,1-1-1 0 0,-2 0 1 0 0,1 1 0 0 0,0-1-1 0 0,0 0 1 0 0,-1 0 0 0 0,1 0-1 0 0,-1 0 1 0 0,0 0 0 0 0,1-1 0 0 0,-1 1-1 0 0,0 0 1 0 0,0-1 0 0 0,-1 1 3 0 0,-105 51-746 0 0,100-51 596 0 0,-1-1 0 0 0,0 0 1 0 0,0 0-1 0 0,0 0 1 0 0,-1-1-1 0 0,1-1 1 0 0,0 1-1 0 0,0-1 0 0 0,0-1 1 0 0,0 0-1 0 0,1 0 1 0 0,-1-1-1 0 0,1 0 1 0 0,-1 0-1 0 0,1-1 1 0 0,0 0-1 0 0,0-1 0 0 0,0 0 1 0 0,1 0-1 0 0,0 0 1 0 0,-7-7 149 0 0,-2-9-1058 0 0</inkml:trace>
  <inkml:trace contextRef="#ctx0" brushRef="#br0" timeOffset="280.636">801 245 2440 0 0,'0'0'122'0'0,"-1"1"-1"0"0,1-1 0 0 0,-1 0 1 0 0,1 0-1 0 0,-1 0 0 0 0,1 0 1 0 0,-1 0-1 0 0,1 0 1 0 0,-1 0-1 0 0,1 0 0 0 0,-1 0 1 0 0,1 0-1 0 0,-1 0 0 0 0,1 0 1 0 0,0 0-1 0 0,-1-1 1 0 0,1 1-1 0 0,-1 0 0 0 0,1 0 1 0 0,-1 0-1 0 0,1-1 0 0 0,0 1 1 0 0,-1 0-1 0 0,1 0 1 0 0,0-1-1 0 0,-1 1 0 0 0,1 0 1 0 0,0-1-1 0 0,-1 1 0 0 0,1 0 1 0 0,0-1-1 0 0,-1 1 1 0 0,1-1-1 0 0,0 1 0 0 0,0-1 1 0 0,0 1-1 0 0,-1 0 0 0 0,1-1-121 0 0,-5 55 203 0 0,5-46 10 0 0,-3 45 74 0 0,2 0-1 0 0,2 0 1 0 0,3 0-1 0 0,2 0 1 0 0,3 0 0 0 0,8 27-287 0 0,44 182-400 0 0,-61-258 264 0 0,0-1 0 0 0,0 0 0 0 0,0 1-1 0 0,-1-1 1 0 0,1 1 0 0 0,-1-1 0 0 0,0 0 0 0 0,1 0-1 0 0,-2 1 1 0 0,1-1 0 0 0,0 0 0 0 0,-1 0 0 0 0,1 0-1 0 0,-1 0 1 0 0,0 0 0 0 0,0 0 0 0 0,0-1 0 0 0,0 1-1 0 0,0-1 1 0 0,-1 1 0 0 0,1-1 0 0 0,-1 0 0 0 0,0 0-1 0 0,0 0 1 0 0,0 0 0 0 0,0 0 0 0 0,0-1 0 0 0,0 1-1 0 0,0-1 1 0 0,0 0 0 0 0,0 0 0 0 0,-1 0 0 0 0,1 0-1 0 0,0-1 1 0 0,-1 1 0 0 0,1-1 0 0 0,-1 0 0 0 0,1 0-1 0 0,0 0 1 0 0,-1-1 0 0 0,1 1 0 0 0,-1-1 0 0 0,-2 0 136 0 0,-31-18-1308 0 0</inkml:trace>
  <inkml:trace contextRef="#ctx0" brushRef="#br0" timeOffset="528.813">876 239 956 0 0,'11'-4'167'0'0,"0"0"0"0"0,0 0 0 0 0,0 1 0 0 0,0 0 0 0 0,0 1 0 0 0,1 1 0 0 0,-1-1 0 0 0,1 2 0 0 0,-1 0 0 0 0,1 0 0 0 0,-1 1 0 0 0,1 0 0 0 0,-1 1 0 0 0,0 1 0 0 0,0-1 0 0 0,0 2 0 0 0,0 0 0 0 0,0 0 0 0 0,0 1 0 0 0,-1 0-1 0 0,0 1 1 0 0,0 0 0 0 0,3 3-167 0 0,-10-6 23 0 0,-1-1-1 0 0,0 1 1 0 0,0 0-1 0 0,0-1 1 0 0,0 1 0 0 0,-1 0-1 0 0,1 0 1 0 0,-1 0-1 0 0,0 1 1 0 0,1-1-1 0 0,-1 0 1 0 0,-1 0-1 0 0,1 1 1 0 0,0-1-1 0 0,-1 0 1 0 0,0 1-1 0 0,0-1 1 0 0,0 1-1 0 0,0-1 1 0 0,0 0-1 0 0,-1 1 1 0 0,0-1-1 0 0,1 0 1 0 0,-1 1-1 0 0,-1-1 1 0 0,1 0-1 0 0,0 0 1 0 0,-1 0-1 0 0,1 0 1 0 0,-1 0-1 0 0,0 0 1 0 0,0 0-1 0 0,0-1 1 0 0,0 1-1 0 0,-1-1 1 0 0,1 1-1 0 0,-1-1 1 0 0,1 0-1 0 0,-1 0 1 0 0,0 0-1 0 0,0 0-22 0 0,-126 64 78 0 0,116-62-279 0 0,0-1 0 0 0,0 0 0 0 0,0-1 1 0 0,0 0-1 0 0,-1-1 0 0 0,1-1 0 0 0,0 0 1 0 0,0-1-1 0 0,-1 0 0 0 0,1-1 1 0 0,0 0-1 0 0,0-1 0 0 0,0-1 0 0 0,1 0 1 0 0,-5-2 200 0 0,1-7-1218 0 0</inkml:trace>
  <inkml:trace contextRef="#ctx0" brushRef="#br0" timeOffset="978.419">1583 127 836 0 0,'-57'-11'2434'0'0,"31"15"-2237"0"0,1 2 1 0 0,-1 0 0 0 0,1 2 0 0 0,1 1-1 0 0,0 1 1 0 0,0 1 0 0 0,1 1 0 0 0,0 1-1 0 0,1 0 1 0 0,-16 15-198 0 0,16-14 104 0 0,1 1 0 0 0,1 1 0 0 0,0 1 0 0 0,1 1 0 0 0,1 1 0 0 0,0 0 0 0 0,2 2 0 0 0,0-1 0 0 0,1 2 0 0 0,-4 10-104 0 0,18-31 9 0 0,1 0 0 0 0,-1 0 1 0 0,0 0-1 0 0,1 0 0 0 0,0 1 1 0 0,-1-1-1 0 0,1 0 0 0 0,-1 0 1 0 0,1 1-1 0 0,0-1 0 0 0,0 0 1 0 0,0 1-1 0 0,0-1 1 0 0,0 0-1 0 0,0 1 0 0 0,0-1 1 0 0,0 0-1 0 0,1 1 0 0 0,-1-1 1 0 0,0 0-1 0 0,1 0 0 0 0,-1 1 1 0 0,1-1-1 0 0,0 0 0 0 0,-1 0 1 0 0,1 0-1 0 0,0 0 1 0 0,-1 0-1 0 0,1 1 0 0 0,0-2 1 0 0,0 1-1 0 0,0 0 0 0 0,0 0 1 0 0,0 0-1 0 0,0 0 0 0 0,0-1 1 0 0,0 1-1 0 0,1 0 0 0 0,-1-1 1 0 0,0 1-1 0 0,0-1 1 0 0,1 1-1 0 0,-1-1 0 0 0,0 0 1 0 0,0 1-1 0 0,1-1 0 0 0,-1 0 1 0 0,0 0-1 0 0,1 0 0 0 0,-1 0 1 0 0,0 0-1 0 0,1 0 0 0 0,-1-1 1 0 0,0 1-1 0 0,1 0 0 0 0,-1-1 1 0 0,0 1-1 0 0,0-1 1 0 0,1 1-1 0 0,-1-1 0 0 0,0 1 1 0 0,1-2-10 0 0,33-8 12 0 0,-1-2-1 0 0,-1-1 1 0 0,0-2 0 0 0,0-1 0 0 0,-2-1 0 0 0,10-9-12 0 0,40-19 119 0 0,61-30-352 0 0,-139 130 78 0 0,-3-50 106 0 0,1 0 0 0 0,-1 0 0 0 0,1-1-1 0 0,0 1 1 0 0,0 0 0 0 0,0 0 0 0 0,0 0-1 0 0,1-1 1 0 0,0 1 0 0 0,0-1 0 0 0,0 1-1 0 0,1-1 1 0 0,-1 0 0 0 0,1 0 0 0 0,0 0-1 0 0,0 0 1 0 0,1 0 0 0 0,-1-1 0 0 0,1 0 0 0 0,0 1-1 0 0,0-1 1 0 0,0-1 0 0 0,0 1 0 0 0,0 0-1 0 0,0-1 1 0 0,1 0 0 0 0,-1 0 0 0 0,1 0-1 0 0,0-1 1 0 0,0 0 0 0 0,-1 0 0 0 0,1 0-1 0 0,2 0 50 0 0,33-1-2251 0 0,-21 0 1134 0 0</inkml:trace>
  <inkml:trace contextRef="#ctx0" brushRef="#br0" timeOffset="1396.136">2175 1 944 0 0,'-20'12'244'0'0,"1"1"0"0"0,0 0 0 0 0,1 2-1 0 0,0 0 1 0 0,1 1 0 0 0,1 1 0 0 0,1 0 0 0 0,0 2-1 0 0,1-1 1 0 0,1 2 0 0 0,1-1 0 0 0,0 2 0 0 0,2 0-1 0 0,1 0 1 0 0,0 1 0 0 0,1 0 0 0 0,2 0 0 0 0,0 1 0 0 0,1 3-244 0 0,5-21 33 0 0,0 0 0 0 0,0 1 1 0 0,1-1-1 0 0,0 0 1 0 0,0 0-1 0 0,0 0 1 0 0,0 0-1 0 0,1 0 0 0 0,0 0 1 0 0,0 0-1 0 0,0 0 1 0 0,1-1-1 0 0,0 1 1 0 0,0-1-1 0 0,0 0 1 0 0,0 0-1 0 0,1 0 0 0 0,-1 0 1 0 0,1 0-1 0 0,0-1 1 0 0,0 1-1 0 0,0-1 1 0 0,1 0-1 0 0,-1-1 0 0 0,1 1 1 0 0,-1-1-1 0 0,1 0 1 0 0,0 0-1 0 0,0 0 1 0 0,0-1-1 0 0,0 1 1 0 0,0-1-1 0 0,1-1 0 0 0,-1 1 1 0 0,0-1-1 0 0,0 0 1 0 0,1 0-1 0 0,-1 0 1 0 0,0-1-1 0 0,0 0 0 0 0,0 0 1 0 0,1 0-1 0 0,-1 0 1 0 0,0-1-1 0 0,0 0 1 0 0,2-1-34 0 0,32-6 20 0 0,0-1 0 0 0,-1-1 0 0 0,0-3 1 0 0,-1-1-1 0 0,-1-1 0 0 0,0-3 0 0 0,-1 0 1 0 0,-1-3-1 0 0,-2 0 0 0 0,0-3 0 0 0,-1 0 1 0 0,-1-2-1 0 0,11-14-20 0 0,-5-26-155 0 0,-36 65 165 0 0,0 0 0 0 0,-1-1 1 0 0,1 1-1 0 0,-1 0 0 0 0,0 0 1 0 0,1 0-1 0 0,-1 0 0 0 0,0 1 1 0 0,0-1-1 0 0,0 0 0 0 0,-1 0 1 0 0,1 0-1 0 0,0 1 0 0 0,-1-1 1 0 0,1 1-1 0 0,-1-1 0 0 0,1 1 1 0 0,-1 0-1 0 0,0-1 1 0 0,0 1-1 0 0,1 0 0 0 0,-1 0 1 0 0,0 0-1 0 0,0 0 0 0 0,0 1 1 0 0,0-1-1 0 0,0 1 0 0 0,0-1 1 0 0,0 1-1 0 0,-1-1 0 0 0,1 1 1 0 0,0 0-1 0 0,0 0 0 0 0,0 0 1 0 0,0 0-1 0 0,0 1 0 0 0,-1-1-10 0 0,-15 1 70 0 0,0 1 0 0 0,1 0 0 0 0,-1 1-1 0 0,1 1 1 0 0,0 1 0 0 0,0 0 0 0 0,1 2 0 0 0,-1-1-1 0 0,1 2 1 0 0,1 0 0 0 0,0 1 0 0 0,0 1 0 0 0,0 0-1 0 0,1 1 1 0 0,1 0 0 0 0,0 1 0 0 0,0 1-1 0 0,-4 7-69 0 0,15-17 11 0 0,0 1-1 0 0,0 0 0 0 0,0-1 0 0 0,1 1 1 0 0,-1 0-1 0 0,1 0 0 0 0,0 0 0 0 0,0 0 1 0 0,1 0-1 0 0,-1 0 0 0 0,1 1 0 0 0,0-1 0 0 0,0 0 1 0 0,0 0-1 0 0,1 0 0 0 0,-1 0 0 0 0,1 0 1 0 0,0 0-1 0 0,0 0 0 0 0,0 0 0 0 0,1 0 0 0 0,-1 0 1 0 0,1 0-1 0 0,0-1 0 0 0,0 1 0 0 0,1-1 1 0 0,-1 1-1 0 0,1-1 0 0 0,-1 0 0 0 0,1 0 1 0 0,0 0-1 0 0,0 0 0 0 0,1-1 0 0 0,-1 1 0 0 0,3 1-10 0 0,135 62-511 0 0,157-41-4881 0 0,-252-25 4232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4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2616 0 0,'0'-4'492'0'0,"1"-1"-180"0"0,2 2-28 0 0,2 2-36 0 0,0-1-396 0 0,3-1-160 0 0,-2 3-152 0 0,1 3-316 0 0,10 3-480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15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316 344 1268 0 0,'-24'8'247'0'0,"1"1"1"0"0,0 1-1 0 0,0 1 0 0 0,1 1 1 0 0,1 1-1 0 0,0 0 0 0 0,1 2 1 0 0,0 1-1 0 0,1 0 0 0 0,1 1 0 0 0,1 1 1 0 0,0 1-1 0 0,-11 17-247 0 0,25-31 38 0 0,0-1 0 0 0,1 1 0 0 0,0 0 1 0 0,0 0-1 0 0,0 1 0 0 0,1-1 0 0 0,0 0 0 0 0,0 0 0 0 0,0 1 0 0 0,0-1 1 0 0,1 0-1 0 0,0 1 0 0 0,0-1 0 0 0,0 1 0 0 0,1-1 0 0 0,0 0 0 0 0,0 1 1 0 0,0-1-1 0 0,1 0 0 0 0,0 0 0 0 0,0 0 0 0 0,0 0 0 0 0,0 0 0 0 0,1 0 1 0 0,0-1-1 0 0,0 1 0 0 0,0-1 0 0 0,1 0 0 0 0,-1 0 0 0 0,1 0 0 0 0,0 0 0 0 0,0 0 1 0 0,0-1-1 0 0,1 0 0 0 0,0 1-38 0 0,186 85 802 0 0,-148-74-581 0 0,-29-10-176 0 0,4 1 6 0 0,-1 0 1 0 0,0 1-1 0 0,0 1 1 0 0,0 1 0 0 0,-1 0-1 0 0,0 1 1 0 0,-1 1-1 0 0,0 0 1 0 0,0 2-52 0 0,-13-11 10 0 0,-1-1 1 0 0,0 1-1 0 0,1-1 0 0 0,-1 1 1 0 0,0 0-1 0 0,0-1 0 0 0,0 1 1 0 0,0 0-1 0 0,0 0 0 0 0,-1 0 0 0 0,1 0 1 0 0,-1 0-1 0 0,1 0 0 0 0,-1 0 1 0 0,0 0-1 0 0,1 0 0 0 0,-1 0 1 0 0,0 0-1 0 0,0 0 0 0 0,0 0 1 0 0,-1 0-1 0 0,1 0 0 0 0,0 0 1 0 0,-1 0-1 0 0,0 0 0 0 0,1 0 1 0 0,-1 0-1 0 0,0 0 0 0 0,0-1 0 0 0,0 1 1 0 0,0 0-1 0 0,0 0 0 0 0,0-1 1 0 0,-1 1-1 0 0,1-1 0 0 0,0 1 1 0 0,-1-1-1 0 0,0 0 0 0 0,1 1 1 0 0,-1-1-1 0 0,0 0 0 0 0,1 0 1 0 0,-1 0-1 0 0,0 0 0 0 0,0 0 1 0 0,0-1-1 0 0,-1 1-10 0 0,-92 30 106 0 0,86-29-157 0 0,0-1-1 0 0,0 0 0 0 0,1 0 0 0 0,-1-1 0 0 0,0 0 0 0 0,0-1 0 0 0,0 0 1 0 0,0-1-1 0 0,1 1 0 0 0,-1-2 0 0 0,1 1 0 0 0,-1-1 0 0 0,1 0 1 0 0,0-1-1 0 0,0 0 0 0 0,0 0 0 0 0,1-1 0 0 0,-1 0 0 0 0,1 0 1 0 0,0-1-1 0 0,1 0 0 0 0,-1 0 0 0 0,1 0 0 0 0,1-1 0 0 0,-5-6 52 0 0,10 8-130 0 0,1 1 0 0 0,0 0 0 0 0,0 0 0 0 0,1 0-1 0 0,-1-1 1 0 0,1 1 0 0 0,0 0 0 0 0,0 1 0 0 0,0-1 0 0 0,1 0 0 0 0,-1 1-1 0 0,1-1 1 0 0,0 1 0 0 0,0 0 0 0 0,0 0 0 0 0,0 0 0 0 0,0 0-1 0 0,1 0 1 0 0,0 1 0 0 0,-1-1 0 0 0,1 1 0 0 0,0 0 0 0 0,0 0-1 0 0,0 1 1 0 0,0-1 0 0 0,0 1 0 0 0,3 0 130 0 0,25-12-1223 0 0</inkml:trace>
  <inkml:trace contextRef="#ctx0" brushRef="#br0" timeOffset="465.752">988 638 1016 0 0,'1'-1'40'0'0,"0"0"0"0"0,-1 0 0 0 0,1 0 1 0 0,0-1-1 0 0,-1 1 0 0 0,1 0 0 0 0,-1 0 0 0 0,0-1 0 0 0,1 1 0 0 0,-1 0 0 0 0,0-1 1 0 0,0 1-1 0 0,0 0 0 0 0,0-1 0 0 0,0 1 0 0 0,0 0 0 0 0,0-1 0 0 0,0 1 0 0 0,0-1 1 0 0,-1 1-1 0 0,1 0 0 0 0,0 0 0 0 0,-1-1 0 0 0,1 1 0 0 0,-1 0 0 0 0,0 0 0 0 0,1-1 1 0 0,-1 1-1 0 0,0 0 0 0 0,0 0 0 0 0,0 0 0 0 0,0 0 0 0 0,0 0 0 0 0,0 0 0 0 0,0 0 0 0 0,0 1 1 0 0,0-1-1 0 0,0 0 0 0 0,0 1 0 0 0,-1-1 0 0 0,1 0 0 0 0,0 1 0 0 0,0-1 0 0 0,-1 1 1 0 0,1 0-1 0 0,0-1 0 0 0,-1 1 0 0 0,1 0 0 0 0,0 0 0 0 0,-1 0 0 0 0,1 0 0 0 0,-1 0 1 0 0,0 0-41 0 0,-84 3 880 0 0,70 0-801 0 0,1 1 0 0 0,0 1 0 0 0,0 1 1 0 0,1 0-1 0 0,0 1 0 0 0,0 1 0 0 0,0 0 0 0 0,1 0 0 0 0,0 2 0 0 0,1-1 0 0 0,0 2 0 0 0,0-1 1 0 0,1 2-1 0 0,1 0 0 0 0,0 0 0 0 0,0 0 0 0 0,1 1 0 0 0,1 1 0 0 0,0 0 0 0 0,1 0 1 0 0,1 0-1 0 0,0 1 0 0 0,1 0 0 0 0,0 0 0 0 0,1 0 0 0 0,1 1 0 0 0,0 4-79 0 0,5-17 13 0 0,-1 0 0 0 0,1 1 0 0 0,0-1 0 0 0,0 0 0 0 0,0 0 0 0 0,0 0 0 0 0,1-1 0 0 0,-1 1 0 0 0,1 0 0 0 0,0-1 1 0 0,0 1-1 0 0,0-1 0 0 0,0 0 0 0 0,0 0 0 0 0,0-1 0 0 0,0 1 0 0 0,1 0 0 0 0,-1-1 0 0 0,1 0 0 0 0,-1 0 0 0 0,1 0 0 0 0,0 0 0 0 0,-1-1 0 0 0,1 1 0 0 0,0-1 0 0 0,-1 0 0 0 0,1 0 0 0 0,0 0 0 0 0,-1 0 0 0 0,1-1 0 0 0,0 0 0 0 0,-1 0 0 0 0,1 0 0 0 0,-1 0 0 0 0,1 0 0 0 0,-1-1 0 0 0,0 1 0 0 0,1-1 0 0 0,-1 0 0 0 0,0 0 0 0 0,3-2-13 0 0,26-12 22 0 0,-1-2-1 0 0,0 0 0 0 0,-2-2 1 0 0,0-2-1 0 0,-1 0 0 0 0,-1-2 1 0 0,-1 0-1 0 0,-2-2 0 0 0,0-1 1 0 0,-2-1-1 0 0,7-13-21 0 0,8 6 138 0 0,-11 92-160 0 0,94 260-2584 0 0,-114-311 506 0 0,-6-6 838 0 0</inkml:trace>
  <inkml:trace contextRef="#ctx0" brushRef="#br0" timeOffset="1306.968">1356 394 1660 0 0,'17'20'383'0'0,"-2"2"-1"0"0,0-1 1 0 0,-1 2 0 0 0,-2 0-1 0 0,0 1 1 0 0,-1 0-1 0 0,-2 1 1 0 0,0 0-1 0 0,3 17-382 0 0,-10-36 55 0 0,54 216 1428 0 0,-56-221-1229 0 0,0-1 8 0 0,0 0-56 0 0,0 0-194 0 0,0-1 0 0 0,1 1 0 0 0,-1-1 0 0 0,0 1 0 0 0,0-1 0 0 0,0 1 0 0 0,0-1 0 0 0,0 1 0 0 0,0-1 0 0 0,0 1 0 0 0,0-1 1 0 0,0 1-1 0 0,0-1 0 0 0,0 1 0 0 0,0-1 0 0 0,0 1 0 0 0,0-1 0 0 0,-1 1 0 0 0,1-1 0 0 0,0 1 0 0 0,0 0 0 0 0,-1-1 0 0 0,1 1 0 0 0,0-1 0 0 0,0 1 0 0 0,-1-1 1 0 0,1 1-1 0 0,0 0 0 0 0,-1-1 0 0 0,1 1 0 0 0,-1 0 0 0 0,1 0 0 0 0,-1-1 0 0 0,1 1 0 0 0,0 0 0 0 0,-1 0 0 0 0,1-1 0 0 0,-1 1 0 0 0,1 0 0 0 0,-1 0 1 0 0,1 0-1 0 0,-1 0 0 0 0,1 0 0 0 0,-1 0 0 0 0,1 0 0 0 0,-1 0 0 0 0,1 0 0 0 0,-1 0 0 0 0,1 0 0 0 0,-1 0 0 0 0,1 0 0 0 0,-1 0 0 0 0,1 0 0 0 0,-1 0 0 0 0,1 1 1 0 0,-1-1-1 0 0,1 0 0 0 0,-1 0 0 0 0,1 1-12 0 0,-1-16 12 0 0,1 0 0 0 0,0 1 1 0 0,2-1-1 0 0,-1 1 1 0 0,2-1-1 0 0,0 1 0 0 0,1 0 1 0 0,0-1-1 0 0,1 2 0 0 0,0-1 1 0 0,2 1-1 0 0,-1 0 0 0 0,2 0 1 0 0,-1 0-1 0 0,2 1 0 0 0,0 1 1 0 0,9-11-13 0 0,-16 20 0 0 0,1 1 0 0 0,-1-1 0 0 0,0 1 0 0 0,1 0 0 0 0,-1 0 0 0 0,1 0 1 0 0,-1 0-1 0 0,1 0 0 0 0,0 1 0 0 0,-1-1 0 0 0,1 1 0 0 0,0-1 0 0 0,-1 1 0 0 0,1 0 0 0 0,0 0 1 0 0,0 0-1 0 0,-1 1 0 0 0,1-1 0 0 0,0 1 0 0 0,-1-1 0 0 0,1 1 0 0 0,-1 0 0 0 0,1 0 0 0 0,-1 0 0 0 0,1 0 1 0 0,-1 1-1 0 0,1-1 0 0 0,-1 0 0 0 0,0 1 0 0 0,0 0 0 0 0,0 0 0 0 0,0-1 0 0 0,0 1 0 0 0,0 0 1 0 0,0 1-1 0 0,-1-1 0 0 0,1 0 0 0 0,0 2 0 0 0,59 91 120 0 0,-10 50-394 0 0,-65-161 447 0 0,7-3-199 0 0,1-1 0 0 0,1 1 0 0 0,1-1 0 0 0,0 0 0 0 0,1 0 0 0 0,2-1 0 0 0,0 1 0 0 0,1 0 0 0 0,1-1 0 0 0,1 1 0 0 0,0 0 0 0 0,2 0 0 0 0,0 0 0 0 0,2 0-1 0 0,0 1 1 0 0,1 0 0 0 0,1 0 26 0 0,-8 17-4 0 0,1-1 1 0 0,0 1-1 0 0,0 0 0 0 0,0 0 0 0 0,0 0 0 0 0,0 0 0 0 0,0 0 0 0 0,0 0 0 0 0,1 0 0 0 0,-1 0 0 0 0,1 0 0 0 0,0 1 0 0 0,-1-1 1 0 0,1 0-1 0 0,0 1 0 0 0,0 0 0 0 0,0-1 0 0 0,0 1 0 0 0,0 0 0 0 0,0 0 0 0 0,0 0 0 0 0,0 0 0 0 0,1 0 0 0 0,-1 1 0 0 0,0-1 1 0 0,1 1-1 0 0,-1 0 0 0 0,0-1 0 0 0,1 1 0 0 0,-1 0 0 0 0,0 0 0 0 0,2 1 4 0 0,9 10 19 0 0,-1 2 0 0 0,0 0-1 0 0,-1 1 1 0 0,0 0 0 0 0,-1 0 0 0 0,0 1 0 0 0,-2 0-1 0 0,0 1 1 0 0,2 5-19 0 0,35 58-16 0 0,-35-63-82 0 0,-6-8 72 0 0,1 1-1 0 0,-1-1 1 0 0,1 0 0 0 0,1 0 0 0 0,-1-1 0 0 0,1 0-1 0 0,0 0 1 0 0,1 0 0 0 0,0-1 0 0 0,0 0 0 0 0,0 0-1 0 0,1 0 1 0 0,0-1 0 0 0,0 0 0 0 0,0-1 0 0 0,1 0-1 0 0,0 0 1 0 0,-1-1 0 0 0,1 0 0 0 0,9 1 26 0 0,-6-8-63 0 0,-1-1 0 0 0,1 0 0 0 0,-1-1 0 0 0,-1 0 0 0 0,1-1 0 0 0,-1 0 1 0 0,0-1-1 0 0,-1 0 0 0 0,0 0 0 0 0,0-1 0 0 0,-1 0 0 0 0,0-1 0 0 0,0 0 0 0 0,5-9 63 0 0,-12 17-15 0 0,43-59-164 0 0,-4-2 0 0 0,-2-1 0 0 0,-3-2 0 0 0,-1-5 179 0 0,-2 7 359 0 0,10-27 616 0 0,-82 152-424 0 0,20-3-417 0 0,3 0 0 0 0,2 1 0 0 0,3 1 0 0 0,3 0 0 0 0,2 0 0 0 0,3 1 0 0 0,2 0 0 0 0,4 0 0 0 0,2-1 0 0 0,2 1 0 0 0,3-1 0 0 0,10 29-134 0 0,27 163 150 0 0,-48-251-212 0 0,0 1 0 0 0,1-1 0 0 0,-1 0 0 0 0,0 0 0 0 0,0 0 0 0 0,0 0-1 0 0,0 0 1 0 0,0 0 0 0 0,0-1 0 0 0,0 1 0 0 0,0-1 0 0 0,0 1 0 0 0,0-1 0 0 0,0 0 0 0 0,-1 0 0 0 0,1 0-1 0 0,0 0 1 0 0,0 0 0 0 0,0 0 0 0 0,0 0 0 0 0,0-1 0 0 0,0 1 0 0 0,0-1 0 0 0,0 0 0 0 0,0 0-1 0 0,0 1 1 0 0,0-1 0 0 0,0 0 0 0 0,0-1 0 0 0,0 1 0 0 0,1 0 0 0 0,-1 0 0 0 0,0-1 0 0 0,1 1 0 0 0,-1-1-1 0 0,1 0 1 0 0,0 1 0 0 0,-1-1 0 0 0,1 0 0 0 0,0 0 0 0 0,0-1 62 0 0,-63-97-3681 0 0,46 57 2442 0 0</inkml:trace>
  <inkml:trace contextRef="#ctx0" brushRef="#br0" timeOffset="1896.883">2391 625 1172 0 0,'4'-10'142'0'0,"0"-1"-1"0"0,1 1 1 0 0,0 1-1 0 0,0-1 1 0 0,1 1-1 0 0,0 0 1 0 0,1 0-1 0 0,0 1 0 0 0,0 0 1 0 0,1 0-1 0 0,0 1 1 0 0,0 0-1 0 0,1 0 1 0 0,0 1-1 0 0,0 0 1 0 0,0 0-1 0 0,1 1 1 0 0,0 1-1 0 0,0-1 1 0 0,0 1-1 0 0,0 1 1 0 0,1 0-1 0 0,-1 1 1 0 0,2 0-142 0 0,-9 2 24 0 0,0 0 0 0 0,0 0 0 0 0,0 1 0 0 0,0 0 1 0 0,1-1-1 0 0,-2 1 0 0 0,1 0 0 0 0,0 1 0 0 0,0-1 0 0 0,0 0 1 0 0,0 1-1 0 0,-1-1 0 0 0,1 1 0 0 0,-1 0 0 0 0,1 0 1 0 0,-1 0-1 0 0,0 0 0 0 0,0 1 0 0 0,0-1 0 0 0,0 1 0 0 0,0-1 1 0 0,0 1-1 0 0,-1-1 0 0 0,1 1 0 0 0,-1 0 0 0 0,0 0 0 0 0,1 0 1 0 0,-1 0-1 0 0,-1 0 0 0 0,1 0 0 0 0,0 0 0 0 0,-1 0 0 0 0,0 0 1 0 0,1 0-1 0 0,-1 0 0 0 0,-1 0 0 0 0,1 0 0 0 0,0 1 1 0 0,-1 1-26 0 0,-29 121 358 0 0,25-117-328 0 0,-1 1 1 0 0,1 0 0 0 0,-2-1 0 0 0,1 0-1 0 0,-1-1 1 0 0,0 1 0 0 0,-1-1 0 0 0,0-1 0 0 0,-1 1-1 0 0,1-2 1 0 0,-1 1 0 0 0,0-1 0 0 0,-1 0 0 0 0,0-1-1 0 0,0 0 1 0 0,0-1 0 0 0,0 0 0 0 0,-1 0 0 0 0,1-1-1 0 0,-1 0 1 0 0,0-1 0 0 0,0-1-30 0 0,7-2-5 0 0,0-1 0 0 0,-1 0-1 0 0,2 0 1 0 0,-1 0 0 0 0,0 0 0 0 0,0-1 0 0 0,1 1-1 0 0,-1-1 1 0 0,1 0 0 0 0,0 0 0 0 0,0-1 0 0 0,0 1 0 0 0,0 0-1 0 0,0-1 1 0 0,1 0 0 0 0,0 0 0 0 0,0 1 0 0 0,0-1-1 0 0,0-1 1 0 0,0 1 0 0 0,1 0 0 0 0,0 0 0 0 0,0-1 0 0 0,0 1-1 0 0,0 0 1 0 0,1-1 0 0 0,0 1 0 0 0,0-1 0 0 0,0 1-1 0 0,0 0 1 0 0,1-1 0 0 0,-1 1 0 0 0,1-1 0 0 0,0 1 0 0 0,2-2 5 0 0,13-41-90 0 0,1 1 1 0 0,3 0 0 0 0,2 2 0 0 0,2 1 0 0 0,2 0 0 0 0,1 2 0 0 0,3 1 0 0 0,1 2-1 0 0,1 1 1 0 0,3 1 0 0 0,0 2 0 0 0,3 1 0 0 0,0 2 0 0 0,2 2 0 0 0,1 2-1 0 0,3 0 90 0 0,23-13 240 0 0,-66 40-91 0 0,11 29 492 0 0,-25 126 252 0 0,-2 111 329 0 0,14-254-1198 0 0,1 0 0 0 0,-1-1 0 0 0,2 1 0 0 0,0-1-1 0 0,0 1 1 0 0,1 0 0 0 0,0-1 0 0 0,1 0 0 0 0,0 0-1 0 0,1 1 1 0 0,1-2 0 0 0,-1 1 0 0 0,2-1 0 0 0,-1 1-1 0 0,2-1 1 0 0,-1-1 0 0 0,1 1 0 0 0,0-1 0 0 0,1-1-1 0 0,0 1 1 0 0,1-1 0 0 0,0-1 0 0 0,0 0 0 0 0,0 0-1 0 0,1 0 1 0 0,0-1 0 0 0,0-1 0 0 0,1 0 0 0 0,0 0-1 0 0,10 3-23 0 0,-6-8-25 0 0,-1 0-1 0 0,0-1 1 0 0,1-1-1 0 0,-1 0 0 0 0,0 0 1 0 0,0-2-1 0 0,0 0 1 0 0,0 0-1 0 0,-1-1 0 0 0,0-1 1 0 0,0 0-1 0 0,0-1 0 0 0,-1-1 1 0 0,0 0-1 0 0,0 0 1 0 0,-1-1-1 0 0,0 0 0 0 0,-1-1 1 0 0,0-1-1 0 0,0 1 1 0 0,-1-2-1 0 0,0 1 0 0 0,-1-1 1 0 0,-1 0-1 0 0,0-1 0 0 0,0 0 1 0 0,-2 0-1 0 0,1 0 1 0 0,-2-1-1 0 0,0 0 0 0 0,1-6 26 0 0,-6 16-6 0 0,0 0 0 0 0,0 0 0 0 0,0-1 0 0 0,-1 1 0 0 0,1 1 0 0 0,-1-1 0 0 0,0 0 0 0 0,-1 0-1 0 0,1 1 1 0 0,-1-1 0 0 0,1 1 0 0 0,-1 0 0 0 0,0 0 0 0 0,0 0 0 0 0,0 0 0 0 0,-1 0 0 0 0,1 1-1 0 0,-1-1 1 0 0,1 1 0 0 0,-1 0 0 0 0,0 0 0 0 0,0 0 0 0 0,0 1 0 0 0,0-1 0 0 0,0 1 0 0 0,0 0 0 0 0,-1 0-1 0 0,1 1 1 0 0,0-1 0 0 0,0 1 0 0 0,-1 0 0 0 0,1 0 0 0 0,0 0 0 0 0,-1 1 0 0 0,1-1 0 0 0,0 1-1 0 0,0 0 1 0 0,-3 1 6 0 0,-11 3 37 0 0,0 1-1 0 0,1 1 0 0 0,0 0 0 0 0,0 1 1 0 0,0 1-1 0 0,1 0 0 0 0,0 2 0 0 0,1-1 1 0 0,0 2-1 0 0,1 0 0 0 0,0 1 0 0 0,1 0 1 0 0,1 1-1 0 0,0 1 0 0 0,0 0 0 0 0,-3 7-36 0 0,13-18-11 0 0,1-1-1 0 0,-1 1 0 0 0,1-1 0 0 0,0 1 0 0 0,0 0 0 0 0,0-1 0 0 0,1 1 1 0 0,-1 0-1 0 0,1 0 0 0 0,0-1 0 0 0,0 1 0 0 0,0 0 0 0 0,0 0 1 0 0,1-1-1 0 0,0 1 0 0 0,-1 0 0 0 0,1 0 0 0 0,1-1 0 0 0,-1 1 0 0 0,0-1 1 0 0,1 1-1 0 0,0-1 0 0 0,0 0 0 0 0,0 0 0 0 0,0 1 0 0 0,0-1 0 0 0,1-1 1 0 0,0 1-1 0 0,-1 0 0 0 0,1-1 0 0 0,0 1 0 0 0,0-1 0 0 0,0 0 1 0 0,0 0-1 0 0,1 0 0 0 0,-1 0 0 0 0,2 0 12 0 0,138 37-2638 0 0,-53-35 301 0 0,-46-4 1083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2:1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67 152 1036 0 0,'0'0'479'0'0,"5"-24"1015"0"0,19-47 953 0 0,-23 44-1661 0 0,8 38-511 0 0,37 247 564 0 0,45 150 191 0 0,-56-278-687 0 0,-9-212-6652 0 0,-24 55 5081 0 0</inkml:trace>
  <inkml:trace contextRef="#ctx0" brushRef="#br0" timeOffset="760.38">14 449 976 0 0,'-14'-9'921'0'0,"15"9"-863"0"0,0-1-1 0 0,0 1 0 0 0,-1 0 0 0 0,1 0 1 0 0,0 0-1 0 0,-1-1 0 0 0,1 1 0 0 0,0 0 1 0 0,-1-1-1 0 0,1 1 0 0 0,0 0 0 0 0,-1-1 1 0 0,1 1-1 0 0,-1-1 0 0 0,1 1 0 0 0,-1-1 0 0 0,1 1 1 0 0,-1-1-1 0 0,1 0 0 0 0,-1 1 0 0 0,0-1 1 0 0,1 1-1 0 0,-1-1 0 0 0,0 0 0 0 0,1 0 1 0 0,-1 1-1 0 0,0-1 0 0 0,0 0 0 0 0,0 1 1 0 0,1-1-1 0 0,-1 0 0 0 0,0 0 0 0 0,0 1 1 0 0,0-1-1 0 0,0 0 0 0 0,0 0 0 0 0,-1 1 1 0 0,1-1-1 0 0,0 0 0 0 0,0 1 0 0 0,0-1 1 0 0,-1 0-1 0 0,1 1 0 0 0,0-1 0 0 0,-1 0 1 0 0,1 1-1 0 0,0-1 0 0 0,-1 0 0 0 0,1 1 1 0 0,-1-1-1 0 0,1 1 0 0 0,-1-1 0 0 0,1 1 1 0 0,-1-1-1 0 0,0 1 0 0 0,1-1 0 0 0,-1 1 1 0 0,0 0-1 0 0,1-1 0 0 0,-1 1 0 0 0,0 0 1 0 0,1 0-1 0 0,-2-1-57 0 0,208-64 1038 0 0,-159 53-990 0 0,-1-1 1 0 0,0-2-1 0 0,-2-3 1 0 0,1-1-1 0 0,-2-2 1 0 0,31-21-49 0 0,-70 38-3 0 0,0-1 0 0 0,-1 1 1 0 0,1-1-1 0 0,-1 0 0 0 0,1-1 1 0 0,-2 1-1 0 0,1 0 0 0 0,-1-1 0 0 0,1 0 1 0 0,-1 1-1 0 0,-1-1 0 0 0,1 0 1 0 0,-1 0-1 0 0,0 0 0 0 0,-1 0 1 0 0,1 0-1 0 0,-1 0 0 0 0,0 0 1 0 0,-1 0-1 0 0,0 0 0 0 0,1 0 1 0 0,-2 0-1 0 0,1 0 0 0 0,-1 0 0 0 0,0 0 1 0 0,0 1-1 0 0,-1-1 0 0 0,1 1 1 0 0,-1-1-1 0 0,0 1 0 0 0,-1 0 1 0 0,1 0-1 0 0,-2-1 3 0 0,0-5-48 0 0,5 11 52 0 0,-1 0 0 0 0,1 1-1 0 0,0-1 1 0 0,-1 0 0 0 0,1 0-1 0 0,0 0 1 0 0,-1 0 0 0 0,1 0 0 0 0,-1 0-1 0 0,1 0 1 0 0,0 0 0 0 0,-1 0 0 0 0,1 0-1 0 0,0 0 1 0 0,-1 0 0 0 0,1 0 0 0 0,0-1-1 0 0,-1 1 1 0 0,1 0 0 0 0,0 0 0 0 0,-1 0-4 0 0,12 173 375 0 0,44 206 586 0 0,-23-235-346 0 0,-31-144-591 0 0,-1 0 1 0 0,0 0-1 0 0,1-1 0 0 0,-1 1 0 0 0,0 0 1 0 0,0 0-1 0 0,1 0 0 0 0,-1 0 0 0 0,1 0 0 0 0,-1 0 1 0 0,0 0-1 0 0,1 0 0 0 0,-1 0 0 0 0,0 0 1 0 0,1 0-1 0 0,-1 0 0 0 0,0 0 0 0 0,1 0 0 0 0,-1 0 1 0 0,0 0-1 0 0,1 0 0 0 0,-1 1 0 0 0,0-1 1 0 0,1 0-1 0 0,-1 0 0 0 0,0 0 0 0 0,0 0 1 0 0,1 1-1 0 0,-1-1 0 0 0,0 0-24 0 0,4-14-3 0 0,-2 0-44 0 0,2 1 0 0 0,0-1 0 0 0,0 1 0 0 0,2 0 1 0 0,-1 0-1 0 0,2 1 0 0 0,-1 0 0 0 0,2 0 1 0 0,-1 0-1 0 0,2 1 0 0 0,0 0 0 0 0,0 1 1 0 0,1 0-1 0 0,8-7 47 0 0,-13 17-9 0 0,1-1-1 0 0,-1 1 1 0 0,0 1 0 0 0,0-1 0 0 0,0 1 0 0 0,1 0 0 0 0,-1 0-1 0 0,0 0 1 0 0,0 1 0 0 0,0 0 0 0 0,-1 0 0 0 0,1 0-1 0 0,0 0 1 0 0,-1 1 0 0 0,1 0 0 0 0,-1 0 0 0 0,0 0 0 0 0,0 0-1 0 0,0 1 1 0 0,0-1 0 0 0,-1 1 0 0 0,0 0 0 0 0,1 0 0 0 0,-1 1-1 0 0,0 0 10 0 0,22 19-26 0 0,-17-14 20 0 0,1-2 0 0 0,1 1 0 0 0,-1-1-1 0 0,1-1 1 0 0,0 1 0 0 0,1-2 0 0 0,0 1-1 0 0,0-2 1 0 0,0 1 0 0 0,1-2 0 0 0,-1 1-1 0 0,1-2 1 0 0,0 1 0 0 0,1-2-1 0 0,-1 1 1 0 0,0-2 0 0 0,1 0 0 0 0,-1 0-1 0 0,1-1 1 0 0,3-1 6 0 0,-3-1-2 0 0,0-1 0 0 0,0 0 0 0 0,0-1 0 0 0,0-1 0 0 0,0 0 0 0 0,-1 0 0 0 0,0-1 0 0 0,0-1 0 0 0,-1 0 0 0 0,0-1 0 0 0,0 0 0 0 0,0 0-1 0 0,-1-2 1 0 0,-1 1 0 0 0,1-1 0 0 0,-2 0 0 0 0,1-1 0 0 0,-1 0 0 0 0,-1 0 0 0 0,0-1 0 0 0,-1 0 0 0 0,0 0 0 0 0,0 0 0 0 0,-2-1 0 0 0,0 0 0 0 0,0 0 0 0 0,0-2 2 0 0,-3 7-7 0 0,-1-1-1 0 0,1 1 1 0 0,-2-1 0 0 0,1 0 0 0 0,-1 1-1 0 0,0 0 1 0 0,-1-1 0 0 0,0 1 0 0 0,0 0 0 0 0,-1 0-1 0 0,0 0 1 0 0,0 0 0 0 0,-1 0 0 0 0,0 1-1 0 0,0-1 1 0 0,-1 1 0 0 0,0 0 0 0 0,0 0 0 0 0,-1 1-1 0 0,1 0 1 0 0,-1 0 0 0 0,-1 0 0 0 0,1 1-1 0 0,-1 0 1 0 0,0 0 0 0 0,-1 0 0 0 0,1 1 0 0 0,-1 0-1 0 0,1 1 1 0 0,-1 0 0 0 0,0 0 0 0 0,-1 0-1 0 0,1 1 1 0 0,0 0 0 0 0,-1 1 0 0 0,1 0 0 0 0,-1 0-1 0 0,1 1 1 0 0,-1 0 0 0 0,1 1 0 0 0,-1 0-1 0 0,-6 1 8 0 0,7-1 16 0 0,0 0 0 0 0,1 0 0 0 0,-1 0-1 0 0,0 1 1 0 0,1 1 0 0 0,-1-1 0 0 0,1 1-1 0 0,0 0 1 0 0,0 1 0 0 0,0 0-1 0 0,0 0 1 0 0,1 0 0 0 0,-1 1 0 0 0,1 0-1 0 0,0 0 1 0 0,1 1 0 0 0,-1 0 0 0 0,1-1-1 0 0,0 2 1 0 0,0-1 0 0 0,1 1 0 0 0,0-1-1 0 0,0 1 1 0 0,1 1 0 0 0,-2 3-16 0 0,7-4-12 0 0,-1 0 0 0 0,1 0 0 0 0,0 0 0 0 0,1 0 0 0 0,0 0 0 0 0,0-1 0 0 0,0 1 0 0 0,1-1-1 0 0,0 0 1 0 0,0 0 0 0 0,1 0 0 0 0,0 0 0 0 0,0-1 0 0 0,0 0 0 0 0,0 0 0 0 0,1 0 0 0 0,0-1 0 0 0,0 1 0 0 0,0-2 0 0 0,1 1 0 0 0,-1-1 0 0 0,1 0 0 0 0,0 0 0 0 0,3 1 12 0 0,-10-4-3 0 0,29 14-589 0 0,1-2 0 0 0,0-1 0 0 0,0-1 0 0 0,1-2 0 0 0,0-1 0 0 0,1-1 0 0 0,0-2 0 0 0,-1-1 0 0 0,30-1 592 0 0,-1-2-1253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3:3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2493 5934 1636 0 0,'26'13'5398'0'0,"42"-27"-4610"0"0,-58 11-369 0 0,288-39 1176 0 0,-45 9-6873 0 0,-222 24 3806 0 0,-3-5 18 0 0</inkml:trace>
  <inkml:trace contextRef="#ctx0" brushRef="#br0" timeOffset="-48315.244">6262 1210 1684 0 0,'-65'-17'333'0'0,"30"17"-36"0"0,6 3-10 0 0,1 1 0 0 0,0 2 0 0 0,0 1-1 0 0,1 1 1 0 0,0 2 0 0 0,0 0 0 0 0,1 2 0 0 0,1 1-1 0 0,0 0 1 0 0,1 2 0 0 0,0 1 0 0 0,1 2 0 0 0,-4 4-287 0 0,24-20 29 0 0,1 0 0 0 0,-1 1 1 0 0,1 0-1 0 0,0-1 0 0 0,0 1 0 0 0,0 0 1 0 0,1 0-1 0 0,-1 0 0 0 0,1 0 1 0 0,-1 0-1 0 0,1 0 0 0 0,0 0 1 0 0,0 1-1 0 0,0-1 0 0 0,1 0 1 0 0,-1 1-1 0 0,1-1 0 0 0,0 0 1 0 0,0 1-1 0 0,0-1 0 0 0,0 1 1 0 0,0-1-1 0 0,1 0 0 0 0,0 1 1 0 0,0-1-1 0 0,0 0 0 0 0,0 0 1 0 0,0 0-1 0 0,0 1 0 0 0,1-1 1 0 0,0 0-1 0 0,-1-1 0 0 0,1 1 0 0 0,0 0 1 0 0,0 0-1 0 0,1-1 0 0 0,-1 0 1 0 0,1 1-1 0 0,-1-1 0 0 0,1 0 1 0 0,0 0-1 0 0,-1 0 0 0 0,1 0 1 0 0,0-1-1 0 0,0 1 0 0 0,1-1 1 0 0,-1 0-1 0 0,2 1-29 0 0,25 7 100 0 0,0-1 1 0 0,0-2-1 0 0,1-1 0 0 0,0-1 1 0 0,0-2-1 0 0,0-1 0 0 0,29-3-100 0 0,-21 2 50 0 0,198-21 137 0 0,-135 15-271 0 0,-221 57-282 0 0,54-25 492 0 0,2 2 0 0 0,1 4 0 0 0,1 1 0 0 0,2 4 0 0 0,-5 7-126 0 0,8 41 265 0 0,57-81-264 0 0,0-1 0 0 0,0 1 0 0 0,1-1 0 0 0,0 1 0 0 0,-1-1 0 0 0,1 0 0 0 0,1 0-1 0 0,-1 0 1 0 0,0 0 0 0 0,1 0 0 0 0,0 0 0 0 0,-1 0 0 0 0,1-1 0 0 0,0 0 0 0 0,0 1 0 0 0,0-1 0 0 0,1 0 0 0 0,-1-1 0 0 0,1 1-1 0 0,-1 0 1 0 0,1-1 0 0 0,-1 0 0 0 0,1 0 0 0 0,0 0 0 0 0,-1 0 0 0 0,1-1 0 0 0,2 1-1 0 0,28 3-549 0 0,1-1 0 0 0,-1-2 0 0 0,1-1 0 0 0,0-2 0 0 0,-1-1 0 0 0,0-2 0 0 0,0-2 0 0 0,0 0 0 0 0,-1-3 0 0 0,0 0 0 0 0,6-5 549 0 0,12-4-1216 0 0</inkml:trace>
  <inkml:trace contextRef="#ctx0" brushRef="#br0" timeOffset="-48035.142">6795 1571 1060 0 0,'-8'33'3357'0'0,"40"293"445"0"0,-8-345-2850 0 0,130-284-132 0 0,-69 185-5142 0 0,-75 103 1713 0 0,-7 11 1341 0 0</inkml:trace>
  <inkml:trace contextRef="#ctx0" brushRef="#br0" timeOffset="-47788.549">7332 1684 956 0 0,'34'-6'172'0'0,"1"-2"-152"0"0,-5-1-160 0 0,4-1-12 0 0</inkml:trace>
  <inkml:trace contextRef="#ctx0" brushRef="#br0" timeOffset="-47554.373">7622 1553 1056 0 0,'1'-1'44'0'0,"0"-1"1"0"0,0 0-1 0 0,0 0 0 0 0,0 1 0 0 0,0-1 1 0 0,0 0-1 0 0,0 0 0 0 0,0 0 1 0 0,-1 0-1 0 0,1 0 0 0 0,-1 0 0 0 0,0 0 1 0 0,0 0-1 0 0,1 0 0 0 0,-1 0 0 0 0,-1 0 1 0 0,1 0-1 0 0,0 0 0 0 0,0 0 1 0 0,-1 0-1 0 0,1 0 0 0 0,-1 0 0 0 0,1 0 1 0 0,-1 0-1 0 0,0 0 0 0 0,0 1 0 0 0,0-1 1 0 0,0 0-1 0 0,0 1 0 0 0,0-1 1 0 0,-1 0-1 0 0,1 1 0 0 0,0-1 0 0 0,-1 1 1 0 0,1 0-1 0 0,-1-1 0 0 0,0 1 0 0 0,1 0 1 0 0,-1 0-1 0 0,0 0 0 0 0,0 0 1 0 0,1 0-1 0 0,-1 1 0 0 0,0-1 0 0 0,0 0 1 0 0,0 1-1 0 0,0 0 0 0 0,0-1 0 0 0,-1 1-44 0 0,-111-5 693 0 0,-112 88 695 0 0,216-78-1298 0 0,0 0 0 0 0,0 1-1 0 0,1 0 1 0 0,0 1-1 0 0,0 0 1 0 0,0 0 0 0 0,1 1-1 0 0,0 0 1 0 0,1 1 0 0 0,0-1-1 0 0,0 2 1 0 0,1-1-1 0 0,0 1 1 0 0,0-1 0 0 0,1 2-1 0 0,1-1 1 0 0,0 0-1 0 0,0 1 1 0 0,1 0 0 0 0,-1 6-90 0 0,4-13 17 0 0,0-1 0 0 0,0 1 0 0 0,0 0 0 0 0,1 0 0 0 0,-1-1 0 0 0,1 1 0 0 0,0-1 0 0 0,0 1-1 0 0,0 0 1 0 0,1-1 0 0 0,-1 0 0 0 0,1 1 0 0 0,0-1 0 0 0,0 0 0 0 0,0 0 0 0 0,0 0 0 0 0,0 0 0 0 0,1 0 0 0 0,-1 0 0 0 0,1-1 0 0 0,0 1 0 0 0,0-1 0 0 0,0 0 0 0 0,0 0 0 0 0,0 0 0 0 0,1 0 0 0 0,-1-1 0 0 0,0 1 0 0 0,1-1 0 0 0,0 0 0 0 0,-1 0 0 0 0,1 0 0 0 0,-1 0 0 0 0,1-1 0 0 0,0 1 0 0 0,0-1 0 0 0,-1 0 0 0 0,1 0 0 0 0,0 0-17 0 0,139-10 23 0 0,-142 10-23 0 0,34-6-302 0 0,-1 0 1 0 0,0-3 0 0 0,0 0 0 0 0,-1-2 0 0 0,0-2 0 0 0,-1-1 0 0 0,0-2 0 0 0,-2 0 0 0 0,0-2-1 0 0,20-16 302 0 0,-42 25-52 0 0</inkml:trace>
  <inkml:trace contextRef="#ctx0" brushRef="#br0" timeOffset="-47085.245">7737 1643 4768 0 0,'10'-23'719'0'0,"-10"24"-674"0"0,1-1 1 0 0,-1 1-1 0 0,0-1 0 0 0,1 1 1 0 0,-1 0-1 0 0,1-1 0 0 0,-1 1 1 0 0,0-1-1 0 0,1 0 0 0 0,-1 1 1 0 0,1-1-1 0 0,-1 1 0 0 0,1-1 1 0 0,-1 0-1 0 0,1 1 1 0 0,0-1-1 0 0,-1 0 0 0 0,1 1 1 0 0,-1-1-1 0 0,1 0 0 0 0,0 0 1 0 0,-1 0-1 0 0,1 0 0 0 0,0 0 1 0 0,-1 1-1 0 0,1-1 0 0 0,0 0 1 0 0,-1 0-1 0 0,1-1 1 0 0,0 1-1 0 0,-1 0 0 0 0,1 0 1 0 0,0 0-1 0 0,-1 0 0 0 0,1-1 1 0 0,-1 1-1 0 0,1 0 0 0 0,0 0 1 0 0,-1-1-1 0 0,1 1 1 0 0,-1 0-1 0 0,1-1 0 0 0,-1 1 1 0 0,1-1-1 0 0,-1 1 0 0 0,1-1 1 0 0,-1 1-1 0 0,1-1-45 0 0,13 108 695 0 0,-14-105-509 0 0,0-2-28 0 0,0 0-39 0 0,8-7 27 0 0,-7 1-173 0 0,1-1-1 0 0,1 1 0 0 0,0-1 1 0 0,0 1-1 0 0,0 0 1 0 0,0 0-1 0 0,1 0 1 0 0,0 1-1 0 0,0-1 0 0 0,1 1 1 0 0,0 0-1 0 0,0 0 1 0 0,0 1-1 0 0,0-1 0 0 0,0 1 1 0 0,1 0-1 0 0,0 1 1 0 0,0-1-1 0 0,3 0 28 0 0,-8 4-60 0 0,-1 0 44 0 0,3 2 32 0 0,113 197-136 0 0,-113-197 107 0 0,1 0 0 0 0,-1-1-1 0 0,1 0 1 0 0,-1 1 0 0 0,1-1-1 0 0,0-1 1 0 0,0 1 0 0 0,-1 0 0 0 0,1-1-1 0 0,0 0 1 0 0,0 0 0 0 0,0 0 0 0 0,-1-1-1 0 0,1 1 1 0 0,0-1 0 0 0,0 0 0 0 0,-1 0-1 0 0,1 0 1 0 0,0 0 0 0 0,-1-1-1 0 0,1 1 1 0 0,-1-1 0 0 0,0 0 0 0 0,0 0-1 0 0,1 0 1 0 0,1-2 13 0 0,-4 3 4 0 0,25-19-78 0 0,-2 0 1 0 0,0-2 0 0 0,-1-1-1 0 0,-1 0 1 0 0,-2-2-1 0 0,0 0 1 0 0,-2-2 0 0 0,0 0-1 0 0,-2 0 1 0 0,-1-2 0 0 0,-2 0-1 0 0,0-1 1 0 0,-2 0-1 0 0,-2 0 1 0 0,0-1 0 0 0,-2-1-1 0 0,-1 1 1 0 0,0-22 73 0 0,10-230 2295 0 0,-17 284-2278 0 0,0 1 0 0 0,1-1 0 0 0,-1 0 0 0 0,0 0 0 0 0,0 0 0 0 0,0 1 0 0 0,0-1 0 0 0,0 0 0 0 0,0 0 0 0 0,0 0 0 0 0,0-1 0 0 0,0 1 1 0 0,-1 0-1 0 0,1 0 0 0 0,0-1 0 0 0,0 1 0 0 0,-1 0 0 0 0,1-1 0 0 0,-1 0 0 0 0,1 1 0 0 0,0-1 0 0 0,-1 0 0 0 0,1 1 0 0 0,-1-1 0 0 0,1 0 0 0 0,-1 0 0 0 0,1 0 0 0 0,-1 0 0 0 0,1-1 0 0 0,0 1 0 0 0,-1 0 0 0 0,1-1 0 0 0,-1 1 0 0 0,1-1 0 0 0,0 1 0 0 0,-1-1 0 0 0,1 1 0 0 0,0-1 0 0 0,0 0 0 0 0,-1 0 0 0 0,1 0 0 0 0,0 0 0 0 0,0 0 0 0 0,0 0 0 0 0,0 0 0 0 0,0 0 0 0 0,0 0 0 0 0,0 0 0 0 0,1 0 0 0 0,-1-1 0 0 0,0 1 0 0 0,1 0 0 0 0,-1-1 0 0 0,1 1 0 0 0,-1 0 0 0 0,1-1 0 0 0,0 1 0 0 0,-1-1 0 0 0,1 1 0 0 0,0-1 0 0 0,0 1 0 0 0,0-1-17 0 0,-6 19 42 0 0,0 1 0 0 0,2 0 0 0 0,0 0 0 0 0,1 0 0 0 0,1 0 0 0 0,0 1 0 0 0,2-1 0 0 0,0 1 0 0 0,1 3-42 0 0,-1 2 89 0 0,49 149 21 0 0,4-62-175 0 0,-42-94-299 0 0,0 2 1 0 0,-2-1 0 0 0,0 1-1 0 0,-1 1 1 0 0,-1-1-1 0 0,-1 1 1 0 0,-1 1 0 0 0,0-1-1 0 0,-2 1 1 0 0,0 3 363 0 0,-3-21-133 0 0,0 1 1 0 0,-1-1-1 0 0,1 0 1 0 0,-1 0-1 0 0,0 0 0 0 0,0 0 1 0 0,0 0-1 0 0,0-1 1 0 0,-1 1-1 0 0,1 0 1 0 0,-1 0-1 0 0,0-1 0 0 0,0 1 1 0 0,0-1-1 0 0,0 0 1 0 0,0 1-1 0 0,0-1 0 0 0,-1 0 1 0 0,1 0-1 0 0,-1 0 1 0 0,1-1-1 0 0,-1 1 0 0 0,0-1 1 0 0,1 1-1 0 0,-1-1 1 0 0,0 0-1 0 0,0 0 1 0 0,0 0-1 0 0,-3 0 133 0 0,-21 2-1193 0 0</inkml:trace>
  <inkml:trace contextRef="#ctx0" brushRef="#br0" timeOffset="-46835.855">8011 1481 1528 0 0,'0'-10'3406'0'0,"17"-3"-2414"0"0,-15 11-769 0 0,25-11 251 0 0,0 1 0 0 0,1 1 0 0 0,0 1 1 0 0,0 1-1 0 0,1 2 0 0 0,0 1 1 0 0,7 0-475 0 0,15-4 139 0 0,171-18-1265 0 0,-25 4-4062 0 0,-163 17 3958 0 0</inkml:trace>
  <inkml:trace contextRef="#ctx0" brushRef="#br0" timeOffset="-46603.985">8923 1286 3740 0 0,'-5'0'1116'0'0,"2"-1"-83"0"0,3 1-185 0 0,-2 0-260 0 0,2 0-168 0 0,2 1-184 0 0,-1 2-108 0 0,4 0-216 0 0,8 8 8 0 0,-3 1-472 0 0,-1 4-308 0 0,2 2-485 0 0,-6 0 65 0 0,0 3 92 0 0,-3 2 0 0 0</inkml:trace>
  <inkml:trace contextRef="#ctx0" brushRef="#br0" timeOffset="-46602.985">8952 1730 2260 0 0,'-2'2'1328'0'0,"4"-1"-208"0"0,-2-1-384 0 0,0 2-367 0 0,1-2-45 0 0,2 0-1281 0 0,1-2-335 0 0,-4-1 80 0 0,0-4 28 0 0</inkml:trace>
  <inkml:trace contextRef="#ctx0" brushRef="#br0" timeOffset="-50271.043">3718 1642 908 0 0,'7'-4'1071'0'0,"27"-6"4481"0"0,-11 43-4417 0 0,1 13-917 0 0,28 105-2143 0 0,-85-112-1831 0 0,18-36 2649 0 0</inkml:trace>
  <inkml:trace contextRef="#ctx0" brushRef="#br0" timeOffset="-50021.718">3729 1214 1784 0 0,'1'-15'916'0'0,"-1"2"-324"0"0,0 7-72 0 0,2-2-768 0 0,1 2-600 0 0,0 2-364 0 0</inkml:trace>
  <inkml:trace contextRef="#ctx0" brushRef="#br0" timeOffset="-49258.739">4113 1084 1380 0 0,'11'92'3176'0'0,"-2"464"-411"0"0,-5-495-1743 0 0,38-107-546 0 0,-31 38-478 0 0,0 0 0 0 0,1 0-1 0 0,1 1 1 0 0,-1 1 0 0 0,1 0-1 0 0,0 1 1 0 0,0 1 0 0 0,1 0-1 0 0,-1 0 1 0 0,1 1 0 0 0,0 1-1 0 0,0 0 1 0 0,0 1-1 0 0,0 1 1 0 0,1 0 2 0 0,-13 0 2 0 0,1 0 0 0 0,0 0 1 0 0,0 0-1 0 0,-1 0 0 0 0,1 0 0 0 0,-1 1 0 0 0,1-1 0 0 0,0 1 0 0 0,-1 0 0 0 0,1 0 1 0 0,-1 0-1 0 0,1 0 0 0 0,-1 0 0 0 0,0 1 0 0 0,1-1 0 0 0,-1 1 0 0 0,0-1 0 0 0,0 1 1 0 0,0 0-1 0 0,0 0 0 0 0,0 0 0 0 0,-1 0 0 0 0,1 0 0 0 0,0 0 0 0 0,-1 0 1 0 0,0 0-1 0 0,1 1 0 0 0,-1-1 0 0 0,0 1 0 0 0,0-1 0 0 0,-1 1 0 0 0,1-1 0 0 0,0 1 1 0 0,-1 0-1 0 0,1-1 0 0 0,-1 1 0 0 0,0 0 0 0 0,0-1 0 0 0,0 1 0 0 0,0 0 0 0 0,-1 2-2 0 0,-11 8 7 0 0,0 0-1 0 0,-1 0 0 0 0,-1-1 0 0 0,0-1 0 0 0,0-1 0 0 0,-1 1 0 0 0,0-2 1 0 0,-1 0-1 0 0,0-1 0 0 0,-1-1 0 0 0,1-1 0 0 0,-1 0 0 0 0,-1-1 0 0 0,1 0 1 0 0,-1-2-1 0 0,1 0 0 0 0,-1-1 0 0 0,0-1 0 0 0,-6 0-6 0 0,19-1-56 0 0,0 0 0 0 0,0 0 0 0 0,0 0 0 0 0,0 0 0 0 0,0-1 0 0 0,0 0 0 0 0,0 0-1 0 0,0 0 1 0 0,1-1 0 0 0,-1 1 0 0 0,0-1 0 0 0,1 0 0 0 0,-1-1 0 0 0,1 1 0 0 0,0-1 0 0 0,-1 0 0 0 0,1 0 0 0 0,1 0 0 0 0,-1 0 0 0 0,0-1-1 0 0,1 0 1 0 0,0 0 0 0 0,0 0 0 0 0,0 0 0 0 0,0 0 0 0 0,0 0 0 0 0,1-1 0 0 0,0 1 0 0 0,0-1 0 0 0,0 0 0 0 0,1 1 0 0 0,-1-1-1 0 0,1 0 1 0 0,0 0 0 0 0,1 0 0 0 0,-1 0 0 0 0,1 0 0 0 0,0 0 0 0 0,0 0 0 0 0,1 0 0 0 0,-1 0 0 0 0,1 0 0 0 0,1-3 56 0 0,10-14-71 0 0,0 1 0 0 0,2 0 0 0 0,0 1 0 0 0,1 0 0 0 0,1 1 0 0 0,1 1 0 0 0,1 1-1 0 0,0 0 1 0 0,1 1 0 0 0,1 1 0 0 0,0 1 0 0 0,2 1 0 0 0,-1 0 0 0 0,18-6 71 0 0,46-35 493 0 0,116-100 2373 0 0,-188 130-1626 0 0,-19 39-783 0 0,-2 16-402 0 0,1 1 1 0 0,2-1-1 0 0,0 1 0 0 0,3 1 1 0 0,0-1-1 0 0,2 0 1 0 0,2 0-1 0 0,1 0 1 0 0,1 0-1 0 0,1 0 1 0 0,9 23-56 0 0,-12-48 10 0 0,1 1 0 0 0,0-1 1 0 0,1 0-1 0 0,-1 0 0 0 0,2 0 1 0 0,-1 0-1 0 0,1-1 0 0 0,0 0 1 0 0,0 0-1 0 0,0 0 0 0 0,1-1 1 0 0,0 1-1 0 0,0-1 0 0 0,1-1 1 0 0,-1 1-1 0 0,1-1 0 0 0,0 0 1 0 0,0-1-1 0 0,1 0 0 0 0,-1 0 1 0 0,0 0-1 0 0,1-1 0 0 0,0 0 1 0 0,0-1-1 0 0,-1 1 0 0 0,1-2 1 0 0,0 1-1 0 0,0-1 0 0 0,0 0 1 0 0,3-1-11 0 0,5 0-48 0 0,1-1 0 0 0,-1 0 0 0 0,-1-1 0 0 0,1-1 0 0 0,0-1 0 0 0,-1 0 0 0 0,0-1 0 0 0,0 0 0 0 0,0-1 1 0 0,-1-1-1 0 0,0-1 0 0 0,-1 0 0 0 0,0 0 0 0 0,8-8 48 0 0,-18 16-23 0 0,-1-1 0 0 0,1 1 0 0 0,-1 0 1 0 0,1-1-1 0 0,-1 1 0 0 0,1-1 0 0 0,-1 0 0 0 0,0 0 0 0 0,0 0 0 0 0,0 0 1 0 0,0 0-1 0 0,0-1 0 0 0,-1 1 0 0 0,1 0 0 0 0,-1-1 0 0 0,1 1 0 0 0,-1-1 1 0 0,0 0-1 0 0,0 1 0 0 0,0-1 0 0 0,0 0 0 0 0,-1 0 0 0 0,1 1 0 0 0,-1-1 1 0 0,1 0-1 0 0,-1 0 0 0 0,0 0 0 0 0,0 0 0 0 0,0 0 0 0 0,-1 0 0 0 0,1 1 1 0 0,-1-1-1 0 0,0 0 0 0 0,1 0 0 0 0,-1 1 0 0 0,0-1 0 0 0,-1 0 0 0 0,1 1 1 0 0,0-1-1 0 0,-1 1 0 0 0,1-1 0 0 0,-1 1 0 0 0,0 0 0 0 0,0 0 0 0 0,0 0 1 0 0,0 0-1 0 0,0 0 0 0 0,-1 0 0 0 0,1 0 0 0 0,0 1 0 0 0,-1-1 1 0 0,1 1-1 0 0,-1 0 0 0 0,0-1 0 0 0,1 1 0 0 0,-1 1 0 0 0,-2-2 23 0 0,-9 0 18 0 0,0 0-1 0 0,-1 2 1 0 0,1-1 0 0 0,-1 1-1 0 0,1 1 1 0 0,-1 1-1 0 0,1 0 1 0 0,0 1-1 0 0,0 0 1 0 0,0 1 0 0 0,0 1-1 0 0,0 0 1 0 0,1 1-1 0 0,-3 2-17 0 0,15-7-6 0 0,1 1-1 0 0,-1-1 0 0 0,1 1 1 0 0,-1-1-1 0 0,1 1 1 0 0,-1-1-1 0 0,1 1 0 0 0,0 0 1 0 0,0-1-1 0 0,0 1 1 0 0,0-1-1 0 0,0 1 0 0 0,0 0 1 0 0,0-1-1 0 0,1 1 1 0 0,-1-1-1 0 0,1 1 0 0 0,-1-1 1 0 0,1 1-1 0 0,-1-1 1 0 0,1 1-1 0 0,0-1 0 0 0,0 1 1 0 0,-1-1-1 0 0,1 0 1 0 0,0 1-1 0 0,0-1 0 0 0,1 0 1 0 0,-1 0-1 0 0,0 0 1 0 0,0 0-1 0 0,0 0 0 0 0,1 0 1 0 0,-1 0-1 0 0,1 0 1 0 0,-1-1-1 0 0,0 1 0 0 0,1 0 1 0 0,0-1-1 0 0,-1 1 0 0 0,1-1 1 0 0,-1 0-1 0 0,1 1 1 0 0,-1-1-1 0 0,1 0 0 0 0,0 0 1 0 0,-1 0-1 0 0,1 0 1 0 0,-1 0-1 0 0,1-1 0 0 0,0 1 1 0 0,-1 0 6 0 0,29 8-727 0 0,0-2 1 0 0,0-1-1 0 0,1-1 1 0 0,-1-1-1 0 0,1-2 1 0 0,0-1-1 0 0,-1-1 1 0 0,3-2 726 0 0,70-7-1263 0 0</inkml:trace>
  <inkml:trace contextRef="#ctx0" brushRef="#br0" timeOffset="-53024.22">218 1642 1108 0 0,'0'-18'2182'0'0,"0"10"-1769"0"0,0 8-403 0 0,1 1 1 0 0,-1-1-1 0 0,1 1 0 0 0,0-1 1 0 0,-1 0-1 0 0,1 1 0 0 0,-1-1 0 0 0,1 0 1 0 0,0 1-1 0 0,-1-1 0 0 0,1 0 0 0 0,0 0 1 0 0,-1 0-1 0 0,1 0 0 0 0,0 1 0 0 0,-1-1 1 0 0,1 0-1 0 0,0 0 0 0 0,-1 0 0 0 0,1 0 1 0 0,0 0-1 0 0,0-1 0 0 0,-1 1 1 0 0,1 0-1 0 0,0 0 0 0 0,-1 0 0 0 0,1-1 1 0 0,0 1-1 0 0,-1 0 0 0 0,1-1 0 0 0,-1 1 1 0 0,1 0-1 0 0,-1-1 0 0 0,1 1 0 0 0,0-1 1 0 0,-1 1-1 0 0,1-1 0 0 0,-1 1 1 0 0,0-1-1 0 0,1 1 0 0 0,-1-1 0 0 0,1 1 1 0 0,-1-1-1 0 0,0 0 0 0 0,0 1 0 0 0,1-1 1 0 0,-1 0-1 0 0,0 1 0 0 0,0-1 0 0 0,0 0 1 0 0,0 1-1 0 0,1-1 0 0 0,-1 0 0 0 0,0 0 1 0 0,0 1-1 0 0,0-1 0 0 0,-1 0 1 0 0,1 1-1 0 0,0-1 0 0 0,0 0 0 0 0,0 1 1 0 0,0-1-1 0 0,-1 0 0 0 0,1 1 0 0 0,-1-1-10 0 0,1 3 42 0 0,-1 0-1 0 0,0 0 1 0 0,0 0-1 0 0,0 1 0 0 0,0-1 1 0 0,0 0-1 0 0,0 0 1 0 0,-1 0-1 0 0,1-1 0 0 0,-1 1 1 0 0,1 0-1 0 0,-1-1 1 0 0,0 1-1 0 0,0 0 0 0 0,0-1 1 0 0,1 0-1 0 0,-1 0 1 0 0,-1 1-1 0 0,1-1 0 0 0,0 0 1 0 0,0-1-1 0 0,0 1 1 0 0,0 0-1 0 0,-1-1 0 0 0,1 1 1 0 0,0-1-1 0 0,-1 1 1 0 0,1-1-1 0 0,0 0 0 0 0,-1 0 1 0 0,1 0-42 0 0,-8-3 37 0 0,0 0-1 0 0,1-1 1 0 0,0 0 0 0 0,0 0-1 0 0,0-1 1 0 0,0 0 0 0 0,1 0-1 0 0,0-1 1 0 0,0 0 0 0 0,0-1 0 0 0,1 0-1 0 0,0 0 1 0 0,0 0 0 0 0,1-1-1 0 0,0 0 1 0 0,0 0 0 0 0,1-1-1 0 0,0 0 1 0 0,1 0 0 0 0,0 0-1 0 0,0 0 1 0 0,1 0 0 0 0,0-1 0 0 0,0 0-1 0 0,1 1 1 0 0,0-8-37 0 0,-2 7 27 0 0,1 0 0 0 0,0 0-1 0 0,1-1 1 0 0,1 1 0 0 0,-1-1 0 0 0,1 1 0 0 0,1-1 0 0 0,0 1-1 0 0,1-1 1 0 0,0 1 0 0 0,0-1 0 0 0,1 1 0 0 0,1-1 0 0 0,-1 1-1 0 0,2 0 1 0 0,-1 0 0 0 0,2 1 0 0 0,-1-1 0 0 0,1 1 0 0 0,0 0-1 0 0,1 0 1 0 0,0 0 0 0 0,1 1 0 0 0,0 0 0 0 0,0 0 0 0 0,0 1 0 0 0,1 0-1 0 0,3-2-26 0 0,-8 7 8 0 0,1 0 0 0 0,0 0 0 0 0,0 1 0 0 0,0-1 0 0 0,0 1-1 0 0,0 0 1 0 0,0 0 0 0 0,1 0 0 0 0,-1 0 0 0 0,0 1 0 0 0,1-1-1 0 0,-1 1 1 0 0,0 1 0 0 0,0-1 0 0 0,1 0 0 0 0,-1 1 0 0 0,0 0-1 0 0,0 0 1 0 0,0 0 0 0 0,0 1 0 0 0,0-1 0 0 0,0 1 0 0 0,0 0-1 0 0,0 0 1 0 0,0 0 0 0 0,-1 1 0 0 0,1-1 0 0 0,-1 1 0 0 0,0 0-1 0 0,0 0 1 0 0,0 0 0 0 0,0 1 0 0 0,0 0-8 0 0,77 122 170 0 0,-47-45 17 0 0,-4 0 1 0 0,-3 2-1 0 0,-4 1 0 0 0,-4 1 0 0 0,-4 1 0 0 0,0 26-187 0 0,-8 32 570 0 0,-8-134-582 0 0,0-1 0 0 0,0 0 0 0 0,0 0 0 0 0,-2 0 0 0 0,1 0 0 0 0,-1 0 0 0 0,0-1 0 0 0,-1 1 0 0 0,1-1 0 0 0,-2 0 0 0 0,1-1 0 0 0,-1 1 0 0 0,-1-1 0 0 0,1 0 0 0 0,-1-1-1 0 0,0 0 1 0 0,-1 0 0 0 0,1 0 0 0 0,-1-1 0 0 0,0 0 0 0 0,-1 0 0 0 0,1-1 0 0 0,-1 0 0 0 0,0-1 0 0 0,0 0 0 0 0,0 0 0 0 0,0-1 0 0 0,0 0 0 0 0,-1 0 0 0 0,-4-1 12 0 0,8-2-228 0 0,0 0 0 0 0,1 0 0 0 0,-1-1-1 0 0,0 0 1 0 0,1 0 0 0 0,-1 0 0 0 0,1-1 0 0 0,0 1-1 0 0,0-1 1 0 0,0-1 0 0 0,0 1 0 0 0,0-1 0 0 0,1 1-1 0 0,-1-2 1 0 0,1 1 0 0 0,0 0 0 0 0,0-1 0 0 0,1 1-1 0 0,-1-1 1 0 0,1 0 0 0 0,0-1 0 0 0,1 1 0 0 0,-1 0-1 0 0,1-1 1 0 0,0 1 0 0 0,0-2 228 0 0,-13-24-1223 0 0</inkml:trace>
  <inkml:trace contextRef="#ctx0" brushRef="#br0" timeOffset="-52307.016">567 1822 1280 0 0,'3'0'95'0'0,"0"0"-1"0"0,-1 0 0 0 0,1 1 1 0 0,0 0-1 0 0,0-1 1 0 0,0 1-1 0 0,-1 0 0 0 0,1 0 1 0 0,-1 1-1 0 0,1-1 1 0 0,-1 1-1 0 0,1-1 0 0 0,-1 1 1 0 0,0 0-1 0 0,1-1 1 0 0,-1 1-1 0 0,0 0 1 0 0,0 1-1 0 0,-1-1 0 0 0,1 0 1 0 0,0 0-1 0 0,-1 1 1 0 0,1-1-1 0 0,-1 1 0 0 0,0 0 1 0 0,0-1-1 0 0,0 1 1 0 0,1 2-95 0 0,103 232 1959 0 0,-123-257-782 0 0,5-138-1131 0 0,13 148-35 0 0,0 1-1 0 0,1-1 1 0 0,0 1-1 0 0,0 0 1 0 0,1 0-1 0 0,0-1 1 0 0,1 1-1 0 0,0 1 1 0 0,1-1 0 0 0,-1 0-1 0 0,2 1 1 0 0,-1 0-1 0 0,1 0 1 0 0,0 0-1 0 0,1 0 1 0 0,0 1 0 0 0,0 0-1 0 0,1 0 1 0 0,0 1-1 0 0,0-1 1 0 0,0 2-1 0 0,1-1 1 0 0,0 1-1 0 0,0 0 1 0 0,7-3-11 0 0,40 18 57 0 0,-48-4-57 0 0,4 3 8 0 0,-1 0 0 0 0,-1 1 0 0 0,1 1 0 0 0,-2 0 0 0 0,0 0 0 0 0,0 1 0 0 0,-1-1 0 0 0,0 2 0 0 0,-1-1 0 0 0,0 1 0 0 0,-1 0 0 0 0,-1 0-1 0 0,0 0 1 0 0,-1 1 0 0 0,0-1 0 0 0,-1 1 0 0 0,0 0 0 0 0,-1 0 0 0 0,-1 0 0 0 0,-1 7-8 0 0,1-20 33 0 0,0-1 35 0 0,0 0 14 0 0,-4-3-68 0 0,1 0 0 0 0,-1-1 1 0 0,1 1-1 0 0,-1-1 0 0 0,1 0 0 0 0,0 0 0 0 0,1 0 0 0 0,-1-1 0 0 0,1 1 0 0 0,-1-1 0 0 0,1 1 0 0 0,1-1 0 0 0,-1 0 0 0 0,1 1 0 0 0,0-1 0 0 0,0 0 0 0 0,0 0 0 0 0,0 0 0 0 0,1 0 0 0 0,0 0 0 0 0,0 0 0 0 0,1-3-14 0 0,-2 5 25 0 0,0-6-22 0 0,0 1 0 0 0,1-1 0 0 0,0 0 0 0 0,0 1 0 0 0,0-1 0 0 0,1 1 0 0 0,1-1 0 0 0,-1 1 0 0 0,2-1 0 0 0,-1 1 0 0 0,1 0 0 0 0,0 0 0 0 0,0 0 0 0 0,3-2-3 0 0,-5 8 4 0 0,0 0 1 0 0,1 0 0 0 0,-1 0-1 0 0,1 1 1 0 0,-1-1 0 0 0,1 1 0 0 0,0-1-1 0 0,0 1 1 0 0,0 0 0 0 0,0 0-1 0 0,0-1 1 0 0,0 1 0 0 0,0 1-1 0 0,0-1 1 0 0,0 0 0 0 0,0 0-1 0 0,0 1 1 0 0,1-1 0 0 0,-1 1-1 0 0,0 0 1 0 0,0 0 0 0 0,1 0 0 0 0,-1 0-1 0 0,0 0 1 0 0,0 0 0 0 0,1 0-1 0 0,-1 1 1 0 0,0-1 0 0 0,0 1-1 0 0,0 0 1 0 0,0-1 0 0 0,1 1-1 0 0,-1 0 1 0 0,0 0 0 0 0,0 1-1 0 0,-1-1 1 0 0,1 0 0 0 0,0 1 0 0 0,0-1-1 0 0,-1 1 1 0 0,1-1 0 0 0,-1 1-1 0 0,1 0 1 0 0,0 1-5 0 0,72 84-142 0 0,-72-83 125 0 0,71 112-771 0 0,-47-64-2701 0 0,-24-47 2278 0 0,-1 0 11 0 0</inkml:trace>
  <inkml:trace contextRef="#ctx0" brushRef="#br0" timeOffset="-51995.474">1471 1654 1164 0 0,'41'-91'6292'0'0,"-39"91"-6243"0"0,-1 0 1 0 0,0 1-1 0 0,1-1 1 0 0,-1 0-1 0 0,1 1 0 0 0,-1-1 1 0 0,1 1-1 0 0,-1 0 1 0 0,0-1-1 0 0,0 1 1 0 0,1 0-1 0 0,-1 0 0 0 0,0 0 1 0 0,0 0-1 0 0,0 0 1 0 0,0 0-1 0 0,0 0 0 0 0,0 0 1 0 0,0 0-1 0 0,0 1 1 0 0,0-1-1 0 0,-1 0 0 0 0,1 1 1 0 0,0-1-1 0 0,-1 0 1 0 0,1 1-1 0 0,-1-1 0 0 0,0 1 1 0 0,1-1-1 0 0,-1 0 1 0 0,0 1-1 0 0,0-1 1 0 0,0 1-1 0 0,0-1 0 0 0,0 1 1 0 0,0-1-1 0 0,0 1 1 0 0,-1 0-50 0 0,2 4 134 0 0,86 429 906 0 0,99 188-546 0 0,-152-505-2031 0 0,-34-116 499 0 0,-13-4-1152 0 0,-28-50-1505 0 0,25 27 2625 0 0</inkml:trace>
  <inkml:trace contextRef="#ctx0" brushRef="#br0" timeOffset="-51672.779">1657 1867 1132 0 0,'4'-11'173'0'0,"0"0"-1"0"0,2 1 1 0 0,-1 0 0 0 0,1 0-1 0 0,0 0 1 0 0,1 1 0 0 0,0 0-1 0 0,1 0 1 0 0,0 1-1 0 0,0 0 1 0 0,1 0 0 0 0,0 1-1 0 0,0 0 1 0 0,1 0 0 0 0,0 1-1 0 0,0 1 1 0 0,0 0 0 0 0,1 0-1 0 0,0 1 1 0 0,0 0 0 0 0,0 1-1 0 0,0 0 1 0 0,0 1-1 0 0,1 0 1 0 0,-1 1 0 0 0,1 0-1 0 0,-1 1 1 0 0,1 0 0 0 0,-1 1-1 0 0,4 0-172 0 0,-10-2 23 0 0,1 1-1 0 0,-1-1 1 0 0,1 1-1 0 0,0 0 0 0 0,-1 1 1 0 0,1-1-1 0 0,-1 1 1 0 0,1 0-1 0 0,-1 0 1 0 0,0 1-1 0 0,1 0 0 0 0,-1 0 1 0 0,0 0-1 0 0,0 0 1 0 0,0 1-1 0 0,0 0 1 0 0,-1 0-1 0 0,1 0 1 0 0,-1 1-1 0 0,0-1 0 0 0,0 1 1 0 0,0 0-1 0 0,0 0 1 0 0,-1 1-1 0 0,1-1 1 0 0,-1 1-1 0 0,0 0 1 0 0,-1-1-1 0 0,1 1 0 0 0,-1 0 1 0 0,0 1-1 0 0,0-1 1 0 0,0 0-1 0 0,-1 1 1 0 0,0-1-1 0 0,0 1 0 0 0,0-1 1 0 0,-1 1-1 0 0,0-1 1 0 0,0 1-1 0 0,0-1 1 0 0,-1 1-1 0 0,0 0 1 0 0,0-1-1 0 0,0 0 0 0 0,-1 1 1 0 0,1-1-1 0 0,-1 0 1 0 0,-1 0-1 0 0,1 0 1 0 0,-1 0-1 0 0,0 1-22 0 0,-109 69-435 0 0,19-73-3441 0 0,46-20 2749 0 0</inkml:trace>
  <inkml:trace contextRef="#ctx0" brushRef="#br0" timeOffset="-51235.897">2218 1793 1268 0 0,'-26'17'3178'0'0,"9"2"-2940"0"0,2 0-1 0 0,0 0 1 0 0,2 2 0 0 0,0 0 0 0 0,1 0-1 0 0,1 1 1 0 0,1 0 0 0 0,1 1 0 0 0,1 0-1 0 0,1 1 1 0 0,2 0 0 0 0,0 0 0 0 0,1 0-238 0 0,4-18 30 0 0,1-1 0 0 0,0 1 0 0 0,0-1 0 0 0,0 0 0 0 0,0 0 0 0 0,1 0 0 0 0,0 1 0 0 0,0-2 0 0 0,1 1 0 0 0,-1 0 0 0 0,1 0 0 0 0,0-1 0 0 0,0 1 0 0 0,1-1 0 0 0,-1 0 0 0 0,1 0 0 0 0,0 0 0 0 0,0-1 0 0 0,0 1 0 0 0,1-1 0 0 0,-1 0 0 0 0,1 0 0 0 0,0-1 0 0 0,-1 1 0 0 0,1-1 1 0 0,0 0-1 0 0,1-1 0 0 0,-1 1 0 0 0,0-1 0 0 0,0 0 0 0 0,1 0 0 0 0,-1 0 0 0 0,1-1 0 0 0,-1 0 0 0 0,0 0 0 0 0,1 0 0 0 0,-1-1 0 0 0,0 0 0 0 0,1 0 0 0 0,-1 0 0 0 0,0-1 0 0 0,0 1 0 0 0,0-1 0 0 0,0 0 0 0 0,0-1 0 0 0,4-2-30 0 0,12-4 12 0 0,-1 0 1 0 0,0-1-1 0 0,0-1 0 0 0,-1-1 1 0 0,-1-1-1 0 0,0 0 0 0 0,-1-2 1 0 0,0 0-1 0 0,-2-1 0 0 0,1 0 1 0 0,-2-1-1 0 0,0-1 1 0 0,-1 0-1 0 0,10-20-12 0 0,-21 35-16 0 0,0-1 0 0 0,0 1 0 0 0,-1-1 0 0 0,1 0 0 0 0,-1 0 0 0 0,0 0 0 0 0,0 0 0 0 0,0 0 0 0 0,0 0 0 0 0,-1 0 0 0 0,1 0 0 0 0,-1 0 0 0 0,0 0 0 0 0,-1 0 0 0 0,1 0 0 0 0,-1 0 0 0 0,1 0 0 0 0,-1 0 0 0 0,-1 0 0 0 0,1 0 0 0 0,0 0 0 0 0,-1 1 0 0 0,0-1 0 0 0,0 0 0 0 0,0 1 1 0 0,0-1-1 0 0,0 1 0 0 0,-1 0 0 0 0,0 0 0 0 0,1 0 0 0 0,-1 0 0 0 0,0 0 0 0 0,-1 1 0 0 0,1-1 0 0 0,0 1 0 0 0,-1 0 0 0 0,1 0 0 0 0,-1 0 0 0 0,0 0 0 0 0,0 1 0 0 0,1 0 0 0 0,-1-1 0 0 0,0 1 0 0 0,0 1 0 0 0,0-1 0 0 0,0 1 0 0 0,0-1 0 0 0,-3 1 16 0 0,-25-3-363 0 0,0 2 0 0 0,1 0 0 0 0,-1 3-1 0 0,0 0 1 0 0,1 2 0 0 0,-26 7 363 0 0,49-10-120 0 0,-21 1-1855 0 0,29-2 1317 0 0</inkml:trace>
  <inkml:trace contextRef="#ctx0" brushRef="#br0" timeOffset="-50861.772">2894 1712 1508 0 0,'-36'7'464'0'0,"-201"64"2930"0"0,238-71-3373 0 0,0 0 1 0 0,-1 0-1 0 0,1 0 1 0 0,0 0-1 0 0,-1 0 0 0 0,1 0 1 0 0,0 1-1 0 0,0-1 1 0 0,-1 0-1 0 0,1 0 1 0 0,-1 1-1 0 0,1-1 1 0 0,0 0-1 0 0,-1 1 0 0 0,1-1 1 0 0,-1 1-1 0 0,1-1 1 0 0,-1 1-1 0 0,1-1 1 0 0,-1 1-1 0 0,1-1 0 0 0,-1 1 1 0 0,1 0-1 0 0,-1-1 1 0 0,0 1-1 0 0,1-1 1 0 0,-1 1-1 0 0,0 0 1 0 0,0-1-1 0 0,1 1 0 0 0,-1 0 1 0 0,0-1-1 0 0,0 1 1 0 0,0 0-1 0 0,0 0 1 0 0,0-1-1 0 0,0 1 0 0 0,0 0 1 0 0,0-1-1 0 0,0 1 1 0 0,0 0-1 0 0,0 0 1 0 0,-1-1-1 0 0,1 1 1 0 0,0 0-1 0 0,0-1 0 0 0,-1 1 1 0 0,1-1-1 0 0,0 1 1 0 0,-1 0-1 0 0,1-1 1 0 0,-1 1-1 0 0,1-1 0 0 0,-1 1 1 0 0,1-1-1 0 0,-1 1 1 0 0,1-1-1 0 0,-1 1 1 0 0,1-1-1 0 0,-1 0 1 0 0,0 1-1 0 0,1-1 0 0 0,-1 0 1 0 0,0 1-1 0 0,0-1-21 0 0,60 12 210 0 0,1-6-26 0 0,-31-5-86 0 0,-1 2 0 0 0,0 0 1 0 0,0 3-1 0 0,0 0 0 0 0,0 1 0 0 0,-1 2 0 0 0,11 6-98 0 0,-35-14 0 0 0,-1 1 0 0 0,0 0-1 0 0,1 0 1 0 0,-1 1 0 0 0,0-1 0 0 0,0 0 0 0 0,0 1 0 0 0,-1-1-1 0 0,1 1 1 0 0,-1 0 0 0 0,1-1 0 0 0,-1 1 0 0 0,0 0-1 0 0,0 0 1 0 0,0 0 0 0 0,0 0 0 0 0,-1 0 0 0 0,1 0-1 0 0,-1 0 1 0 0,0 0 0 0 0,1 0 0 0 0,-2 0 0 0 0,1 0-1 0 0,0 0 1 0 0,0 0 0 0 0,-1 0 0 0 0,0 0 0 0 0,0 0-1 0 0,0 0 1 0 0,0 0 0 0 0,0 0 0 0 0,0-1 0 0 0,-1 1 0 0 0,1 0-1 0 0,-1-1 1 0 0,0 1 0 0 0,0-1 0 0 0,0 1 0 0 0,0-1-1 0 0,0 0 1 0 0,0 0 0 0 0,0 0 0 0 0,-1 0 0 0 0,1-1-1 0 0,-1 1 1 0 0,0 0 0 0 0,1-1 0 0 0,-1 0 0 0 0,0 0-1 0 0,0 0 1 0 0,0 0 0 0 0,-2 0 0 0 0,-16 13-253 0 0,-1-2-1 0 0,0 0 1 0 0,0-1 0 0 0,-1-2-1 0 0,0 0 1 0 0,-1-1 0 0 0,0-2-1 0 0,0 0 1 0 0,-1-2-1 0 0,0-1 1 0 0,1 0 0 0 0,-12-2 253 0 0,7-4-1095 0 0,-18-13-40 0 0</inkml:trace>
  <inkml:trace contextRef="#ctx0" brushRef="#br0" timeOffset="-50536.994">3302 1610 1196 0 0,'-209'51'3681'0'0,"207"-51"-3655"0"0,1 1 0 0 0,0-1 0 0 0,-1 1 0 0 0,1-1 0 0 0,0 1 0 0 0,-1 0 0 0 0,1 0 1 0 0,0 0-1 0 0,0 0 0 0 0,0-1 0 0 0,0 2 0 0 0,0-1 0 0 0,0 0 0 0 0,0 0 0 0 0,0 0 0 0 0,0 0 0 0 0,1 1 0 0 0,-1-1 0 0 0,0 0 0 0 0,1 1 0 0 0,-1-1 0 0 0,1 0 0 0 0,-1 1 0 0 0,1-1 0 0 0,0 1 0 0 0,0-1 1 0 0,-1 0-1 0 0,1 1 0 0 0,0-1 0 0 0,0 1 0 0 0,0-1 0 0 0,1 1 0 0 0,-1-1 0 0 0,0 1 0 0 0,1-1 0 0 0,-1 0 0 0 0,1 1 0 0 0,-1-1 0 0 0,1 1 0 0 0,-1-1 0 0 0,1 0 0 0 0,0 0 0 0 0,0 1 0 0 0,0-1 0 0 0,-1 0 0 0 0,1 0 1 0 0,0 0-1 0 0,1 0 0 0 0,-1 0 0 0 0,0 0 0 0 0,0 0 0 0 0,0 0 0 0 0,1-1 0 0 0,-1 1 0 0 0,1 0-26 0 0,77 46 622 0 0,-35-32-413 0 0,-30-11-166 0 0,0 1 0 0 0,0 0 0 0 0,0 0 0 0 0,0 1 0 0 0,-1 1 0 0 0,0 0 0 0 0,-1 1 0 0 0,1 1 1 0 0,-2 0-1 0 0,1 0 0 0 0,2 4-43 0 0,-12-10-6 0 0,0 0 1 0 0,0 0-1 0 0,-1 1 1 0 0,1-1 0 0 0,-1 0-1 0 0,0 0 1 0 0,0 1-1 0 0,0-1 1 0 0,0 1 0 0 0,0-1-1 0 0,-1 1 1 0 0,0-1-1 0 0,0 1 1 0 0,0-1 0 0 0,0 1-1 0 0,0-1 1 0 0,-1 1-1 0 0,1-1 1 0 0,-1 1 0 0 0,0-1-1 0 0,0 0 1 0 0,-1 1-1 0 0,1-1 1 0 0,-1 0 0 0 0,1 0-1 0 0,-1 0 1 0 0,0 0-1 0 0,0 0 1 0 0,0 0 0 0 0,-1 0-1 0 0,1-1 1 0 0,-1 1-1 0 0,-2 1 6 0 0,-101 67-732 0 0,98-68 462 0 0,-1 1-1 0 0,0-1 1 0 0,-1-1 0 0 0,1 0-1 0 0,0 0 1 0 0,-1-1 0 0 0,1 0-1 0 0,-1-1 1 0 0,1 1 0 0 0,-1-2-1 0 0,1 0 1 0 0,-1 0 0 0 0,0-1 270 0 0,-33-11-1214 0 0</inkml:trace>
  <inkml:trace contextRef="#ctx0" brushRef="#br0" timeOffset="-24287.417">724 3694 1388 0 0,'0'-3'435'0'0,"33"-65"2306"0"0,-33 67-2395 0 0,0 1-23 0 0,8-27 668 0 0,-6 21-945 0 0,-1-1 1 0 0,1 1-1 0 0,-1-1 1 0 0,-1 1-1 0 0,1 0 0 0 0,-1-1 1 0 0,0 1-1 0 0,-1-1 1 0 0,1 1-1 0 0,-1-1 1 0 0,-1 1-1 0 0,1-1 0 0 0,-1 1 1 0 0,0 0-1 0 0,0 0 1 0 0,-1 0-1 0 0,0 0 1 0 0,0 0-1 0 0,-1 1 0 0 0,1 0 1 0 0,-1-1-1 0 0,0 1 1 0 0,0 0-1 0 0,-1 1 1 0 0,0-1-1 0 0,1 1 1 0 0,-2 0-1 0 0,1 0 0 0 0,0 0 1 0 0,-1 1-1 0 0,1 0 1 0 0,-1 0-1 0 0,0 0 1 0 0,0 1-1 0 0,-1 0 0 0 0,1 0 1 0 0,0 1-1 0 0,0-1 1 0 0,-1 1-1 0 0,1 1 1 0 0,-1-1-1 0 0,1 1 0 0 0,-1 0 1 0 0,1 1-1 0 0,-1-1 1 0 0,1 1-1 0 0,-2 1-46 0 0,-9 4-3 0 0,0 1 0 0 0,0 1 0 0 0,0 1 1 0 0,1 0-1 0 0,0 1 0 0 0,1 0 0 0 0,0 2 0 0 0,1 0 0 0 0,0 0 0 0 0,1 1 0 0 0,0 1 1 0 0,1 0-1 0 0,1 1 0 0 0,0 0 0 0 0,1 1 0 0 0,1 0 0 0 0,0 0 0 0 0,1 1 0 0 0,1 0 1 0 0,0 1-1 0 0,2 0 0 0 0,0 0 0 0 0,1 0 0 0 0,0 0 0 0 0,1 10 3 0 0,4-22 5 0 0,1 1 0 0 0,0-1 0 0 0,0 1-1 0 0,1-1 1 0 0,0 0 0 0 0,0 0 0 0 0,0 0 0 0 0,1 0 0 0 0,0-1 0 0 0,0 1-1 0 0,0-1 1 0 0,1 0 0 0 0,0 0 0 0 0,0-1 0 0 0,0 1 0 0 0,0-1-1 0 0,1 0 1 0 0,-1-1 0 0 0,1 1 0 0 0,0-1 0 0 0,0 0 0 0 0,0-1 0 0 0,1 1-1 0 0,-1-1 1 0 0,1-1 0 0 0,5 2-5 0 0,3-1-18 0 0,1 0 1 0 0,0-1-1 0 0,0-1 1 0 0,0 0-1 0 0,-1-2 0 0 0,1 1 1 0 0,0-2-1 0 0,-1 0 0 0 0,1-1 1 0 0,-1-1-1 0 0,0 0 1 0 0,0-1-1 0 0,-1 0 0 0 0,0-1 1 0 0,0-1-1 0 0,0 0 1 0 0,-1-1-1 0 0,0-1 0 0 0,-1 0 1 0 0,0 0-1 0 0,-1-1 0 0 0,0-1 1 0 0,-1 0-1 0 0,0 0 1 0 0,-1-1-1 0 0,0 0 0 0 0,-1-1 1 0 0,0 0-1 0 0,-1 0 0 0 0,5-16 18 0 0,43-115-211 0 0,-28 167 158 0 0,111 187-95 0 0,-99-139 222 0 0,-12-118 412 0 0,-8 9-457 0 0,1 0 1 0 0,3 1-1 0 0,1 1 1 0 0,1 1-1 0 0,2 2 0 0 0,19-19-29 0 0,7 28-1 0 0,-52 25 26 0 0,3 2-1 0 0,3 6-32 0 0,0 0 0 0 0,-1 0-1 0 0,0 1 1 0 0,-1-1-1 0 0,1 1 1 0 0,-2 1 0 0 0,1-1-1 0 0,-1 1 1 0 0,-1-1 0 0 0,0 1-1 0 0,0 0 1 0 0,-1 0-1 0 0,0 1 1 0 0,0-1 0 0 0,-2 0-1 0 0,1 1 1 0 0,-1-1-1 0 0,-1 8 9 0 0,7 41-53 0 0,-5-55 44 0 0,-2-3 10 0 0,1 0-1 0 0,0 0 1 0 0,-1 0 0 0 0,1 0-1 0 0,0 0 1 0 0,-1-1 0 0 0,1 1-1 0 0,0 0 1 0 0,0 0 0 0 0,0 0-1 0 0,0 0 1 0 0,0 0 0 0 0,0 0-1 0 0,0 0 1 0 0,0 0 0 0 0,0 0-1 0 0,0 0 1 0 0,1 0 0 0 0,-1 0-1 0 0,0 0 1 0 0,1 0 0 0 0,-1-1-1 0 0,0 1 1 0 0,1 0 0 0 0,-1 0-1 0 0,1 0 1 0 0,0-1 0 0 0,-1 1-1 0 0,1 0 1 0 0,0-1 0 0 0,-1 1-1 0 0,1 0 1 0 0,0-1 0 0 0,0 1-1 0 0,-1-1 1 0 0,1 1 0 0 0,0-1-1 0 0,0 1 1 0 0,0-1 0 0 0,0 0-1 0 0,0 1 1 0 0,-1-1 0 0 0,1 0-1 0 0,0 0 1 0 0,0 0 0 0 0,0 0-1 0 0,0 1 1 0 0,0-1 0 0 0,0-1-1 0 0,0 1 1 0 0,0 0 0 0 0,0 0-1 0 0,0 0 1 0 0,0 0 0 0 0,0-1-1 0 0,0 1 1 0 0,-1 0 0 0 0,1-1-1 0 0,0 1 1 0 0,0-1 0 0 0,0 1-1 0 0,0-1 1 0 0,-1 1 0 0 0,1-1-1 0 0,0 0 1 0 0,-1 1 0 0 0,2-2-1 0 0,143-164-361 0 0,-82 82 186 0 0,-18 18-19 0 0,-37 109 158 0 0,-9-34 53 0 0,0 0-1 0 0,0-1 1 0 0,0 1-1 0 0,1 0 1 0 0,1 0 0 0 0,-1 0-1 0 0,1-1 1 0 0,1 1-1 0 0,0 0 1 0 0,0-1-1 0 0,1 1 1 0 0,0-1-1 0 0,0 0 1 0 0,1 0-1 0 0,0 0 1 0 0,0-1 0 0 0,1 1-1 0 0,0-1 1 0 0,0 0-1 0 0,1 0 1 0 0,0-1-1 0 0,0 1 1 0 0,0-1-1 0 0,1-1 1 0 0,0 1-1 0 0,0-1 1 0 0,1-1-1 0 0,-1 1 1 0 0,1-1 0 0 0,0 0-1 0 0,3 0-16 0 0,15-3 18 0 0,1-1 1 0 0,-1-2-1 0 0,0-1 0 0 0,0 0 0 0 0,-1-2 0 0 0,1-2 1 0 0,-1 0-1 0 0,0-1 0 0 0,-1-1 0 0 0,0-2 1 0 0,0 0-1 0 0,-1-2 0 0 0,-1 0 0 0 0,0-2 0 0 0,18-15-18 0 0,86-70 1866 0 0,-126 99-1797 0 0,-2 194 376 0 0,47 52-232 0 0,-25-161-82 0 0,-5 1 1 0 0,-3 1-1 0 0,0 74-131 0 0,-35-7 219 0 0,23-149-207 0 0,0 0 1 0 0,-1 0-1 0 0,1 0 1 0 0,-1 0-1 0 0,0 0 1 0 0,0 0-1 0 0,0-1 0 0 0,-1 1 1 0 0,1 0-1 0 0,-1 0 1 0 0,0-1-1 0 0,0 0 1 0 0,0 1-1 0 0,0-1 0 0 0,-1 0 1 0 0,0 0-1 0 0,1 0 1 0 0,-1 0-1 0 0,0 0 0 0 0,0-1 1 0 0,0 1-1 0 0,-1-1 1 0 0,1 0-1 0 0,-1 0 1 0 0,1 0-1 0 0,-1-1 0 0 0,0 1 1 0 0,1-1-1 0 0,-1 0 1 0 0,0 0-1 0 0,0 0 1 0 0,0 0-1 0 0,0-1 0 0 0,0 1 1 0 0,0-1-1 0 0,0 0 1 0 0,0 0-1 0 0,0-1 1 0 0,0 1-1 0 0,0-1 0 0 0,0 0 1 0 0,0 0-1 0 0,1 0 1 0 0,-1-1-1 0 0,0 1 0 0 0,1-1 1 0 0,-1 0-1 0 0,1 0 1 0 0,-3-2-13 0 0,-5-9-80 0 0,1-1-1 0 0,0 0 1 0 0,1 0 0 0 0,0-1 0 0 0,1 0 0 0 0,1-1-1 0 0,1 0 1 0 0,0 0 0 0 0,1 0 0 0 0,0-1 0 0 0,2 0-1 0 0,0 0 1 0 0,0 0 0 0 0,1-16 80 0 0,-2-1-192 0 0,0 0-1 0 0,3 0 1 0 0,0 0-1 0 0,2 0 1 0 0,2 1-1 0 0,1-1 1 0 0,2 0 0 0 0,1 1-1 0 0,1 0 1 0 0,9-18 192 0 0,-10 34-410 0 0,1 0 0 0 0,0 1 0 0 0,2 0 0 0 0,-1 0 1 0 0,2 1-1 0 0,0 0 0 0 0,1 1 0 0 0,1 0 0 0 0,0 1 0 0 0,0 1 1 0 0,2 0-1 0 0,-1 1 0 0 0,7-3 410 0 0,19-12-1267 0 0</inkml:trace>
  <inkml:trace contextRef="#ctx0" brushRef="#br0" timeOffset="-23593.169">3444 3113 1588 0 0,'9'-6'259'0'0,"-9"7"-212"0"0,0-1-1 0 0,0 1 0 0 0,0 0 0 0 0,0-1 0 0 0,0 1 0 0 0,0 0 0 0 0,0-1 0 0 0,0 1 0 0 0,0 0 0 0 0,0-1 0 0 0,0 1 0 0 0,0 0 0 0 0,0-1 0 0 0,1 1 0 0 0,-1 0 0 0 0,0-1 0 0 0,1 1 0 0 0,-1 0 0 0 0,0-1 0 0 0,1 1 0 0 0,-1-1 0 0 0,0 1 0 0 0,1-1 0 0 0,-1 1 0 0 0,1-1 0 0 0,-1 1 0 0 0,1-1 0 0 0,-1 1 0 0 0,1-1 0 0 0,0 0 0 0 0,-1 1 0 0 0,1-1 0 0 0,0 0 0 0 0,-1 0 0 0 0,1 1 0 0 0,-1-1 0 0 0,1 0 0 0 0,0 0 0 0 0,-1 0 1 0 0,1 0-1 0 0,0 0 0 0 0,0 0 0 0 0,-1 0 0 0 0,1 0 0 0 0,0 0 0 0 0,-1 0 0 0 0,1 0 0 0 0,0 0 0 0 0,-1-1 0 0 0,1 1 0 0 0,0 0 0 0 0,-1 0 0 0 0,1-1 0 0 0,-1 1 0 0 0,1 0 0 0 0,-1-1 0 0 0,1 1 0 0 0,0-1 0 0 0,-1 1 0 0 0,1 0 0 0 0,-1-1 0 0 0,0 1 0 0 0,1-1-46 0 0,-6 77 817 0 0,1-24-268 0 0,1-1 0 0 0,3 1 0 0 0,2 0 0 0 0,9 49-549 0 0,-9-87 52 0 0,1 0-1 0 0,1 0 1 0 0,0 0 0 0 0,1-1 0 0 0,1 0 0 0 0,0 0-1 0 0,0 0 1 0 0,1-1 0 0 0,1 0 0 0 0,0 0-1 0 0,1-1 1 0 0,0 0 0 0 0,1 0 0 0 0,0-1 0 0 0,0 0-1 0 0,1-1 1 0 0,0 0 0 0 0,1-1 0 0 0,0 0-1 0 0,5 1-51 0 0,66 20-339 0 0,40-37-4295 0 0,-110-3 3416 0 0,-11 1 6 0 0</inkml:trace>
  <inkml:trace contextRef="#ctx0" brushRef="#br0" timeOffset="-23052.334">3332 3553 1508 0 0,'-2'-2'133'0'0,"1"0"1"0"0,0 0-1 0 0,-1 0 1 0 0,1 0-1 0 0,0 0 0 0 0,0 0 1 0 0,0-1-1 0 0,1 1 0 0 0,-1 0 1 0 0,0-1-1 0 0,1 1 0 0 0,0 0 1 0 0,-1-1-1 0 0,1 1 1 0 0,0 0-1 0 0,0-1 0 0 0,0 1 1 0 0,1-1-1 0 0,-1 1 0 0 0,1 0 1 0 0,-1-1-1 0 0,1 1 0 0 0,0 0 1 0 0,-1 0-1 0 0,1-1 0 0 0,0 1 1 0 0,1 0-1 0 0,-1 0 1 0 0,0 0-1 0 0,1 0 0 0 0,-1 0 1 0 0,1 1-1 0 0,-1-1 0 0 0,1 0 1 0 0,0 1-1 0 0,0-1 0 0 0,1 0-133 0 0,76-58 621 0 0,-70 55-565 0 0,0 0 0 0 0,0 0 0 0 0,1 1 1 0 0,-1 0-1 0 0,1 1 0 0 0,0 0 0 0 0,0 0 1 0 0,0 1-1 0 0,1 1 0 0 0,-1 0 0 0 0,1 0 1 0 0,-1 1-1 0 0,0 0 0 0 0,1 1 0 0 0,-1 0 1 0 0,3 1-57 0 0,6 5 45 0 0,-1 1 0 0 0,1 1 0 0 0,-2 0 1 0 0,1 1-1 0 0,-1 1 0 0 0,-1 1 0 0 0,0 0 1 0 0,-1 1-1 0 0,0 1 0 0 0,-1 1 0 0 0,-1 0 0 0 0,0 0 1 0 0,-1 1-1 0 0,0 1 0 0 0,-2 0 0 0 0,0 1 1 0 0,-1 0-1 0 0,0 0 0 0 0,-2 1 0 0 0,0 0 0 0 0,-1 0 1 0 0,-1 0-1 0 0,-1 1 0 0 0,1 15-45 0 0,-4-33 158 0 0,-1-2-56 0 0,-5-1 128 0 0,5-14-237 0 0,0-1 1 0 0,1 1 0 0 0,0-1 0 0 0,2 1-1 0 0,-1 0 1 0 0,2 0 0 0 0,0 0 0 0 0,1 0 0 0 0,1 1-1 0 0,0 0 1 0 0,0 0 0 0 0,2 0 0 0 0,0 1-1 0 0,0 0 1 0 0,1 0 0 0 0,1 1 0 0 0,0 0 0 0 0,0 1-1 0 0,2 0 1 0 0,-1 1 0 0 0,1 0 0 0 0,1 1-1 0 0,-1 0 1 0 0,1 1 0 0 0,1 1 0 0 0,0 0 0 0 0,4-1 6 0 0,-10 7 1 0 0,0 0 0 0 0,1 1 1 0 0,0 0-1 0 0,-1 0 0 0 0,1 1 1 0 0,-1 0-1 0 0,0 1 1 0 0,1 0-1 0 0,-1 0 0 0 0,0 1 1 0 0,0 0-1 0 0,0 0 1 0 0,-1 1-1 0 0,1 0 0 0 0,-1 0 1 0 0,0 1-1 0 0,0 0 0 0 0,0 0 1 0 0,-1 1-1 0 0,1-1 1 0 0,-1 2-1 0 0,2 2-1 0 0,110 158-130 0 0,-117-165 114 0 0,36 93 50 0 0,-36-93-120 0 0,-1 0 0 0 0,1 1 0 0 0,-1-1 0 0 0,0 0 0 0 0,1 1 0 0 0,-1-1 0 0 0,0 0 0 0 0,0 1 0 0 0,-1-1 0 0 0,1 1 0 0 0,-1-1 0 0 0,1 0 0 0 0,-1 1 0 0 0,1-1 0 0 0,-1 0 0 0 0,0 0 0 0 0,0 0 0 0 0,0 1-1 0 0,-1-1 1 0 0,1 0 0 0 0,0 0 0 0 0,-1-1 0 0 0,1 1 0 0 0,-1 0 0 0 0,0 0 0 0 0,0-1 0 0 0,1 1 0 0 0,-1-1 0 0 0,0 0 0 0 0,0 1 0 0 0,0-1 0 0 0,-1 0 0 0 0,1 0 0 0 0,0 0 0 0 0,0 0 0 0 0,-1-1 0 0 0,1 1 0 0 0,0-1 0 0 0,-1 1 0 0 0,1-1 0 0 0,0 0 86 0 0,-39-1-2731 0 0,4-13 1421 0 0</inkml:trace>
  <inkml:trace contextRef="#ctx0" brushRef="#br0" timeOffset="-22799.699">4305 3188 1544 0 0,'1'-6'1144'0'0,"1"-1"-420"0"0,0 1-364 0 0,1 4-72 0 0,-2 2-32 0 0,3-1-340 0 0,-1 1-60 0 0,3 0-12 0 0,-3 1-176 0 0,2 1-28 0 0,-3 1-344 0 0,-1 1-648 0 0</inkml:trace>
  <inkml:trace contextRef="#ctx0" brushRef="#br0" timeOffset="-22227.121">4812 3412 876 0 0,'-36'11'1962'0'0,"16"-6"-1704"0"0,0 0 0 0 0,0 2 0 0 0,1 0 0 0 0,-1 1 0 0 0,2 1 0 0 0,-1 1 0 0 0,1 1 0 0 0,1 0 0 0 0,0 1 0 0 0,1 1 0 0 0,0 0 0 0 0,1 2 0 0 0,0-1 0 0 0,1 2 0 0 0,1 0 0 0 0,0 1 0 0 0,2 0 0 0 0,0 0 0 0 0,-6 14-258 0 0,16-28 20 0 0,1-1 0 0 0,-1 1 0 0 0,1-1 0 0 0,0 1 0 0 0,0-1 0 0 0,0 1-1 0 0,0-1 1 0 0,0 1 0 0 0,0-1 0 0 0,1 1 0 0 0,0-1 0 0 0,-1 1 0 0 0,1-1 0 0 0,0 1 0 0 0,0-1 0 0 0,0 0 0 0 0,0 0 0 0 0,0 1-1 0 0,1-1 1 0 0,-1 0 0 0 0,1 0 0 0 0,0 0 0 0 0,-1-1 0 0 0,1 1 0 0 0,0 0 0 0 0,0-1 0 0 0,0 1 0 0 0,0-1 0 0 0,0 1-1 0 0,0-1 1 0 0,1 0 0 0 0,-1 0 0 0 0,0 0 0 0 0,1 0 0 0 0,-1 0 0 0 0,1-1 0 0 0,-1 1 0 0 0,1-1 0 0 0,-1 0 0 0 0,1 1 0 0 0,-1-1-1 0 0,1 0 1 0 0,-1-1 0 0 0,1 1 0 0 0,-1 0 0 0 0,1-1 0 0 0,-1 1 0 0 0,1-1-20 0 0,122-12 245 0 0,81-48-173 0 0,-249 129-238 0 0,43-66 160 0 0,0 0-1 0 0,0 0 1 0 0,0 0 0 0 0,0 0-1 0 0,1 0 1 0 0,-1-1-1 0 0,1 1 1 0 0,-1 0-1 0 0,1 0 1 0 0,0 0-1 0 0,-1 0 1 0 0,1-1-1 0 0,0 1 1 0 0,0 0-1 0 0,1-1 1 0 0,-1 1-1 0 0,0-1 1 0 0,0 1-1 0 0,1-1 1 0 0,-1 1-1 0 0,1-1 1 0 0,-1 0-1 0 0,1 0 1 0 0,0 0-1 0 0,-1 0 1 0 0,1 0-1 0 0,0 0 1 0 0,0 0-1 0 0,-1-1 1 0 0,1 1-1 0 0,0-1 1 0 0,0 1-1 0 0,0-1 1 0 0,0 0-1 0 0,0 0 1 0 0,0 0-1 0 0,0 0 1 0 0,0 0-1 0 0,0 0 1 0 0,0 0-1 0 0,0 0 1 0 0,0-1-1 0 0,-1 1 1 0 0,1-1-1 0 0,0 0 1 0 0,0 1-1 0 0,0-1 1 0 0,-1 0-1 0 0,1 0 1 0 0,0 0-1 0 0,-1 0 1 0 0,1-1-1 0 0,0 0 7 0 0,24-7-26 0 0,0-1 0 0 0,-1-1 0 0 0,0-1-1 0 0,-1-2 1 0 0,-1 0 0 0 0,0-2 0 0 0,-1 0-1 0 0,0-2 1 0 0,-2 0 0 0 0,0-1 0 0 0,-1-1-1 0 0,-1-1 1 0 0,-1-1 0 0 0,-1 0 0 0 0,-1-1-1 0 0,-1-1 1 0 0,-1 0 0 0 0,-1-1-1 0 0,-1 0 1 0 0,-1-1 0 0 0,-1 0 0 0 0,-2 0-1 0 0,5-27 27 0 0,27-229 1228 0 0,-38 253-950 0 0,1 20-169 0 0,-1 0 0 0 0,-1 0 0 0 0,1 0 0 0 0,-1 0 0 0 0,-1 1-1 0 0,0-1 1 0 0,0 0 0 0 0,0 0 0 0 0,-1 0 0 0 0,-1 1 0 0 0,0-1 0 0 0,0 1 0 0 0,0 0-1 0 0,-1 0 1 0 0,-1-2-109 0 0,2 10 24 0 0,0 0 0 0 0,1 0 0 0 0,-1 1 0 0 0,0-1 0 0 0,0 1 0 0 0,1-1 0 0 0,-1 1 0 0 0,0 0 0 0 0,1 0 0 0 0,-1 0 0 0 0,1 1 0 0 0,-1-1 0 0 0,1 0 0 0 0,-1 1 0 0 0,1 0 0 0 0,0-1 0 0 0,0 1 0 0 0,0 0 0 0 0,0 0 0 0 0,0 0 0 0 0,0 1 0 0 0,1-1 0 0 0,-1 0 0 0 0,1 1 0 0 0,-1-1 0 0 0,1 1 0 0 0,0-1 0 0 0,-1 3-24 0 0,-6 13 4 0 0,-1 1 0 0 0,2 0 1 0 0,1 0-1 0 0,0 1 1 0 0,1-1-1 0 0,2 1 0 0 0,0 1 1 0 0,1-1-1 0 0,0 0 0 0 0,2 1 1 0 0,1 9-5 0 0,3 14-679 0 0,2 0 1 0 0,2-1 0 0 0,2 1-1 0 0,2-2 1 0 0,1 0 0 0 0,3 0 0 0 0,1-1-1 0 0,12 19 679 0 0,48 51-4105 0 0,-53-83 2883 0 0</inkml:trace>
  <inkml:trace contextRef="#ctx0" brushRef="#br0" timeOffset="-21435.777">6771 3325 1280 0 0,'-13'-9'234'0'0,"0"0"-1"0"0,-1 1 0 0 0,1 1 1 0 0,-1 0-1 0 0,-1 1 1 0 0,1 0-1 0 0,-1 1 0 0 0,0 1 1 0 0,-1 0-1 0 0,1 1 1 0 0,0 1-1 0 0,-1 1 0 0 0,0 0 1 0 0,1 0-1 0 0,-1 2 1 0 0,1 0-1 0 0,-1 1 0 0 0,1 0 1 0 0,-1 2-1 0 0,1-1 1 0 0,0 2-1 0 0,0 0 0 0 0,1 1 1 0 0,-1 0-1 0 0,1 1 1 0 0,1 1-1 0 0,0 0 0 0 0,0 1 1 0 0,-11 9-234 0 0,18-13 59 0 0,1 0 1 0 0,-1 0 0 0 0,1 1 0 0 0,0 0-1 0 0,0 0 1 0 0,1 0 0 0 0,0 0-1 0 0,0 1 1 0 0,0 0 0 0 0,1-1-1 0 0,0 1 1 0 0,0 1 0 0 0,1-1-1 0 0,0 0 1 0 0,0 1 0 0 0,1-1-1 0 0,-1 6-59 0 0,5-8 17 0 0,0-1 0 0 0,0 1 0 0 0,0-1 0 0 0,1 0 0 0 0,0 0 0 0 0,-1 0 0 0 0,1-1 0 0 0,1 1 0 0 0,-1-1 0 0 0,0 0 0 0 0,1 0 0 0 0,0-1-1 0 0,0 1 1 0 0,-1-1 0 0 0,2 0 0 0 0,-1 0 0 0 0,0-1 0 0 0,0 1 0 0 0,0-1 0 0 0,1-1 0 0 0,-1 1 0 0 0,0-1 0 0 0,1 1 0 0 0,-1-2 0 0 0,1 1-1 0 0,-1 0 1 0 0,0-1 0 0 0,1 0 0 0 0,1-1-17 0 0,36-3-107 0 0,0-2-1 0 0,-1-1 0 0 0,0-3 1 0 0,-1-1-1 0 0,0-2 1 0 0,-1-2-1 0 0,0-1 0 0 0,8-8 108 0 0,17-23-330 0 0,-64 46 270 0 0,-33-18 90 0 0,-224 16 557 0 0,254 12-992 0 0,474-186-1572 0 0,-464 173 2033 0 0,1 0-1 0 0,-1 0 1 0 0,0-1 0 0 0,0 0-1 0 0,-1-1 1 0 0,0 0-1 0 0,0 0 1 0 0,-1 0 0 0 0,0-1-1 0 0,0 0 1 0 0,0 0 0 0 0,-1-1-1 0 0,-1 1 1 0 0,1-1 0 0 0,-1 0-1 0 0,-1 0 1 0 0,0-1 0 0 0,0 1-1 0 0,-1-1 1 0 0,0 1 0 0 0,0-1-1 0 0,-1 0 1 0 0,-1 0 0 0 0,0 0-1 0 0,0 1 1 0 0,-1-1 0 0 0,0 0-1 0 0,0 0 1 0 0,-1 1-1 0 0,-1-1 1 0 0,1 1 0 0 0,-5-9-56 0 0,4 6 244 0 0,-1 0 1 0 0,0 1-1 0 0,-1-1 1 0 0,0 1-1 0 0,-1 0 0 0 0,0 1 1 0 0,-1 0-1 0 0,0 0 1 0 0,-1 0-1 0 0,0 0 1 0 0,0 1-1 0 0,-1 1 0 0 0,0 0 1 0 0,0 0-1 0 0,-1 0 1 0 0,-2 1-245 0 0,-31 29 574 0 0,35-10-526 0 0,1 0-1 0 0,0 0 1 0 0,1 1 0 0 0,1-1 0 0 0,0 2 0 0 0,0-1-1 0 0,1 0 1 0 0,1 1 0 0 0,0 0 0 0 0,1-1 0 0 0,0 1-1 0 0,2 0 1 0 0,-1 0 0 0 0,2 10-48 0 0,-1-14 32 0 0,21 222 260 0 0,67 103-433 0 0,-62-258-1330 0 0,-3 1 0 0 0,-4 1 0 0 0,-3 1-1 0 0,-4 0 1472 0 0,-13-16-4931 0 0,-17-54 3715 0 0</inkml:trace>
  <inkml:trace contextRef="#ctx0" brushRef="#br0" timeOffset="-21018.842">8032 2998 1148 0 0,'-69'-44'4986'0'0,"65"46"-4906"0"0,1 0 0 0 0,-1 0 1 0 0,1 1-1 0 0,0-1 0 0 0,0 1 0 0 0,0-1 0 0 0,0 1 1 0 0,0 0-1 0 0,1 0 0 0 0,-1 0 0 0 0,1 1 0 0 0,0-1 1 0 0,0 0-1 0 0,0 1 0 0 0,0 0 0 0 0,1-1 0 0 0,-1 1 1 0 0,1 0-1 0 0,0 0 0 0 0,0 0 0 0 0,0 0 0 0 0,1 0 1 0 0,-1 0-1 0 0,1 2-80 0 0,-4 37 270 0 0,1 0 0 0 0,2 0 0 0 0,3 0 0 0 0,1-1 0 0 0,1 1 0 0 0,3-1 0 0 0,11 37-270 0 0,10 84-191 0 0,-27-159 95 0 0,-1 1-1 0 0,0-1 1 0 0,0 1-1 0 0,0-1 1 0 0,0 0-1 0 0,-1 1 0 0 0,1-1 1 0 0,-1 0-1 0 0,-1 0 1 0 0,1 0-1 0 0,0 1 1 0 0,-1-1-1 0 0,0-1 1 0 0,0 1-1 0 0,0 0 1 0 0,-1 0-1 0 0,1-1 1 0 0,-1 1-1 0 0,0-1 0 0 0,1 0 1 0 0,-2 0-1 0 0,1 0 1 0 0,0 0-1 0 0,-1 0 1 0 0,1-1-1 0 0,-1 1 1 0 0,0-1-1 0 0,0 0 1 0 0,1 0-1 0 0,-2-1 1 0 0,1 1-1 0 0,0-1 0 0 0,0 0 1 0 0,0 0-1 0 0,-1 0 1 0 0,1-1-1 0 0,0 1 1 0 0,-1-1-1 0 0,1 0 1 0 0,0 0-1 0 0,-1-1 1 0 0,1 1-1 0 0,0-1 0 0 0,0 0 1 0 0,-1 0-1 0 0,1-1 1 0 0,0 1-1 0 0,0-1 1 0 0,-2-1 96 0 0,-73-28-819 0 0,51 16 682 0 0</inkml:trace>
  <inkml:trace contextRef="#ctx0" brushRef="#br0" timeOffset="-20353.309">7662 3601 4092 0 0,'-24'-18'420'0'0,"1"-2"0"0"0,1 0-1 0 0,1-1 1 0 0,1-2 0 0 0,1 0-1 0 0,1-1 1 0 0,-1-2-420 0 0,20 20 54 0 0,-1 0 1 0 0,1 0 0 0 0,1 0-1 0 0,-1 1 1 0 0,1-1-1 0 0,0 0 1 0 0,0 1-1 0 0,1 0 1 0 0,-1-1-1 0 0,1 1 1 0 0,1 0-1 0 0,-1 1 1 0 0,1-1-1 0 0,-1 0 1 0 0,1 1-1 0 0,1 0 1 0 0,-1 0-1 0 0,0 0 1 0 0,1 0-1 0 0,0 1 1 0 0,0 0-1 0 0,0 0 1 0 0,0 0-1 0 0,1 1 1 0 0,-1 0-1 0 0,1 0 1 0 0,4-1-55 0 0,-8 1 27 0 0,268-97 322 0 0,-242 95-373 0 0,0-1 0 0 0,-1-2 0 0 0,0-1 1 0 0,0-1-1 0 0,-1-1 0 0 0,0-1 0 0 0,-1-2 1 0 0,0 0-1 0 0,-1-2 0 0 0,0 0 0 0 0,-1-2 1 0 0,-1 0-1 0 0,-1-2 0 0 0,-1 0 0 0 0,0-2 1 0 0,-1 0-1 0 0,-2-1 0 0 0,5-7 24 0 0,23-96 259 0 0,-45 124-251 0 0,0-1 1 0 0,0 1-1 0 0,-1-1 0 0 0,1 1 1 0 0,0-1-1 0 0,-1 0 1 0 0,1 1-1 0 0,-1 0 0 0 0,1-1 1 0 0,-1 1-1 0 0,0-1 1 0 0,0 1-1 0 0,1 0 0 0 0,-1-1 1 0 0,0 1-1 0 0,0 0 1 0 0,0 0-1 0 0,-1 0 0 0 0,1 0 1 0 0,0 0-1 0 0,0 0 1 0 0,0 0-1 0 0,-1 0 0 0 0,1 0 1 0 0,-1 1-1 0 0,1-1 0 0 0,0 1 1 0 0,-1-1-1 0 0,1 1 1 0 0,-1-1-1 0 0,1 1 0 0 0,-1 0 1 0 0,0-1-1 0 0,1 1 1 0 0,-1 0-1 0 0,1 0 0 0 0,-1 0 1 0 0,1 1-1 0 0,-1-1 1 0 0,1 0-1 0 0,-1 0 0 0 0,1 1 1 0 0,-1-1-1 0 0,1 1 1 0 0,-1 0-1 0 0,1-1 0 0 0,-1 1 1 0 0,1 0-1 0 0,0 0 1 0 0,-1 0-1 0 0,1 0 0 0 0,0 0 1 0 0,0 0-1 0 0,-1 1-8 0 0,-10 17 39 0 0,2 2-1 0 0,0-1 0 0 0,1 1 1 0 0,1 1-1 0 0,0-1 1 0 0,2 2-1 0 0,1-1 1 0 0,1 0-1 0 0,1 1 0 0 0,0 0 1 0 0,2 0-1 0 0,1 0 1 0 0,0-1-1 0 0,2 1 1 0 0,1 2-39 0 0,-2 32 31 0 0,22 180 169 0 0,-11-167-4 0 0,15-110-500 0 0,25-39-222 0 0,-42 80 462 0 0,0 8 59 0 0,2 0 0 0 0,-1-1 0 0 0,1 0 0 0 0,0-1 0 0 0,1-1 0 0 0,0 0 0 0 0,0 0 0 0 0,0-2 0 0 0,0 1 0 0 0,1-2 0 0 0,0 0 0 0 0,-1 0 0 0 0,1-1 0 0 0,0-1 0 0 0,1 0 0 0 0,-1-1 0 0 0,0-1 0 0 0,0 0 0 0 0,0-1 0 0 0,0 0 0 0 0,7-3 5 0 0,5 0 19 0 0,-1 0-1 0 0,0-2 1 0 0,0-1 0 0 0,0-1 0 0 0,-1-1 0 0 0,0-1-1 0 0,-1-1 1 0 0,0-1 0 0 0,-1-1 0 0 0,0-1 0 0 0,9-9-19 0 0,-1-36 315 0 0,-70 32-9 0 0,31 26-267 0 0,0-1 0 0 0,0 2 0 0 0,0-1 0 0 0,0 2 0 0 0,0-1-1 0 0,0 1 1 0 0,-1 0 0 0 0,1 1 0 0 0,0 0 0 0 0,0 0 0 0 0,0 1 0 0 0,0 1 0 0 0,0-1 0 0 0,0 1 0 0 0,1 1 0 0 0,-1 0 0 0 0,1 0 0 0 0,-3 2-39 0 0,9-4-22 0 0,0-1 0 0 0,0 0 0 0 0,0 1 0 0 0,0-1 0 0 0,0 1 0 0 0,1 0 0 0 0,-1 0 0 0 0,1-1 0 0 0,-1 1 0 0 0,1 0 0 0 0,0 0 0 0 0,0 0 0 0 0,0 1 0 0 0,0-1 0 0 0,0 0 0 0 0,0 0 0 0 0,0 0 0 0 0,1 1 0 0 0,-1-1 0 0 0,1 0 0 0 0,0 1 0 0 0,0-1 0 0 0,0 1 1 0 0,0-1-1 0 0,0 0 0 0 0,0 1 0 0 0,0-1 0 0 0,1 0 0 0 0,0 1 0 0 0,-1-1 0 0 0,1 0 0 0 0,0 0 0 0 0,0 0 0 0 0,0 1 0 0 0,0-1 0 0 0,0 0 0 0 0,1 0 0 0 0,-1 0 0 0 0,0-1 0 0 0,1 1 0 0 0,0 0 0 0 0,-1 0 0 0 0,1-1 0 0 0,0 1 0 0 0,0-1 0 0 0,2 1 22 0 0,93 67-3576 0 0,-27-38 1207 0 0,-37-18 1277 0 0</inkml:trace>
  <inkml:trace contextRef="#ctx0" brushRef="#br0" timeOffset="-789.919">2727 5169 1180 0 0,'18'-14'906'0'0,"-18"11"-638"0"0,4-2-6 0 0,-3 4-281 0 0,0 0 54 0 0,0 0-1 0 0,1 0 1 0 0,-1 0 0 0 0,0-1 0 0 0,0 1 0 0 0,0 0 0 0 0,-1 0-1 0 0,1-1 1 0 0,0 1 0 0 0,0 0 0 0 0,-1-1 0 0 0,1 1 0 0 0,-1-1 0 0 0,1 1-1 0 0,-1-1 1 0 0,0 1 0 0 0,1-1 0 0 0,-1 1 0 0 0,0-1 0 0 0,0 1-1 0 0,0-1 1 0 0,0 1 0 0 0,0-1 0 0 0,-1 1 0 0 0,1-1 0 0 0,0 0 0 0 0,-1 1-1 0 0,1 0 1 0 0,-1-1 0 0 0,1 1 0 0 0,-1-1 0 0 0,0 1 0 0 0,0 0-1 0 0,1-1 1 0 0,-2 0-35 0 0,-8-6 92 0 0,-1 0-1 0 0,0 1 1 0 0,0 0-1 0 0,0 0 1 0 0,-1 1-1 0 0,0 1 1 0 0,0 0-1 0 0,0 1 1 0 0,-1 0-1 0 0,1 1 1 0 0,-1 0-1 0 0,0 1 1 0 0,0 0-1 0 0,0 1 1 0 0,0 1-1 0 0,0 0 1 0 0,0 1 0 0 0,0 0-1 0 0,0 1 1 0 0,0 1-1 0 0,0 0 1 0 0,0 0-1 0 0,1 1 1 0 0,0 1-1 0 0,0 0 1 0 0,0 1-1 0 0,0 0 1 0 0,-3 3-92 0 0,-1-2 52 0 0,0 1 0 0 0,1 1-1 0 0,1 0 1 0 0,-1 0 0 0 0,1 2 0 0 0,1 0 0 0 0,0 0 0 0 0,1 1 0 0 0,0 1 0 0 0,1 0 0 0 0,0 1 0 0 0,1 0 0 0 0,0 0 0 0 0,1 1 0 0 0,1 0 0 0 0,1 1 0 0 0,-2 6-52 0 0,8-20 7 0 0,1 1 1 0 0,0-1-1 0 0,0 0 0 0 0,0 1 1 0 0,0-1-1 0 0,0 1 0 0 0,1-1 1 0 0,-1 1-1 0 0,1-1 0 0 0,-1 1 1 0 0,1-1-1 0 0,0 0 1 0 0,0 1-1 0 0,0-1 0 0 0,0 0 1 0 0,1 0-1 0 0,-1 0 0 0 0,0 0 1 0 0,1 0-1 0 0,0 0 0 0 0,-1 0 1 0 0,1-1-1 0 0,0 1 0 0 0,0 0 1 0 0,0-1-1 0 0,0 0 0 0 0,0 1 1 0 0,0-1-1 0 0,1 0 0 0 0,-1 0 1 0 0,0 0-1 0 0,0 0 0 0 0,1-1 1 0 0,-1 1-1 0 0,1-1 1 0 0,-1 1-1 0 0,3-1-7 0 0,95 10 275 0 0,-96-10-274 0 0,226-29 410 0 0,-257 35-372 0 0,0 1-1 0 0,1 1 1 0 0,0 1 0 0 0,1 1 0 0 0,0 2 0 0 0,1 0-1 0 0,0 2 1 0 0,1 0 0 0 0,-19 16-39 0 0,29-21 10 0 0,-1 1 0 0 0,1 0 0 0 0,1 1 0 0 0,0 0 0 0 0,1 1 0 0 0,0 1 0 0 0,1-1 0 0 0,0 2 0 0 0,1-1 0 0 0,0 1 0 0 0,1 1-1 0 0,0 1-9 0 0,9-13 3 0 0,0 0-1 0 0,0 0 1 0 0,0 1-1 0 0,0-2 1 0 0,1 1-1 0 0,-1 0 1 0 0,1 0-1 0 0,0 0 0 0 0,0-1 1 0 0,0 1-1 0 0,0-1 1 0 0,0 1-1 0 0,1-1 1 0 0,-1 0-1 0 0,1 0 0 0 0,-1 0 1 0 0,1 0-1 0 0,0-1 1 0 0,-1 1-1 0 0,1-1 1 0 0,0 1-1 0 0,0-1 1 0 0,0 0-1 0 0,1 0 0 0 0,-1 0 1 0 0,0-1-1 0 0,0 1 1 0 0,0-1-1 0 0,2 0-2 0 0,13 2-430 0 0,-1-2 0 0 0,1 0 0 0 0,-1-1 0 0 0,1-1 0 0 0,-1 0 0 0 0,0-1 0 0 0,0-1 0 0 0,0-1 0 0 0,0-1 0 0 0,-1 0 0 0 0,1-1 0 0 0,-2 0 0 0 0,1-2 0 0 0,13-9 430 0 0,3-5-1152 0 0</inkml:trace>
  <inkml:trace contextRef="#ctx0" brushRef="#br0" timeOffset="-527.668">2985 5232 1204 0 0,'7'-10'1329'0'0,"-7"10"-1194"0"0,1 0 0 0 0,-1 1-1 0 0,0-1 1 0 0,1 0 0 0 0,-1 0 0 0 0,0 0-1 0 0,0 1 1 0 0,1-1 0 0 0,-1 0 0 0 0,0 0-1 0 0,1 0 1 0 0,-1 0 0 0 0,0 0 0 0 0,1 0-1 0 0,-1 0 1 0 0,1 1 0 0 0,-1-1-1 0 0,0 0 1 0 0,1 0 0 0 0,-1 0 0 0 0,0-1-1 0 0,1 1 1 0 0,-1 0 0 0 0,0 0 0 0 0,1 0-1 0 0,-1 0 1 0 0,0 0 0 0 0,1 0-1 0 0,-1 0 1 0 0,0-1 0 0 0,1 1-135 0 0,-117 320 1722 0 0,74-238-1854 0 0,-1-47-3090 0 0,20-38 594 0 0,-13-13 1298 0 0</inkml:trace>
  <inkml:trace contextRef="#ctx0" brushRef="#br0" timeOffset="-248.785">2551 5346 1212 0 0,'-19'-73'6798'0'0,"19"72"-6361"0"0,0 1-11 0 0,15-19 571 0 0,-4 15-913 0 0,2 1-1 0 0,-1 0 1 0 0,0 1 0 0 0,1 0 0 0 0,-1 1 0 0 0,1 0 0 0 0,-1 1 0 0 0,1 1 0 0 0,-1 0 0 0 0,1 0 0 0 0,-1 1 0 0 0,0 1 0 0 0,0 0 0 0 0,0 1 0 0 0,0 0 0 0 0,5 3-84 0 0,-4-3 23 0 0,24 6-292 0 0,0 2 1 0 0,-1 2-1 0 0,0 1 1 0 0,-1 1-1 0 0,-1 3 1 0 0,-1 0 0 0 0,0 2-1 0 0,4 6 269 0 0,-33-24-241 0 0,-1-1 1 0 0,1 1-1 0 0,-1 0 0 0 0,0 0 0 0 0,0 0 0 0 0,0 0 0 0 0,0 1 1 0 0,0-1-1 0 0,-1 1 0 0 0,0 0 0 0 0,0 0 0 0 0,0 0 1 0 0,0 0-1 0 0,0 0 0 0 0,-1 0 0 0 0,0 0 0 0 0,0 0 1 0 0,0 1-1 0 0,0-1 0 0 0,-1 1 0 0 0,1-1 0 0 0,-1 0 0 0 0,0 1 1 0 0,-1-1-1 0 0,1 0 0 0 0,-1 1 0 0 0,0 1 241 0 0,-16 31-1226 0 0</inkml:trace>
  <inkml:trace contextRef="#ctx0" brushRef="#br0" timeOffset="232.691">3378 5205 1636 0 0,'6'-9'4120'0'0,"7"-5"519"0"0,-6 26-6103 0 0,-6 76-5134 0 0,-18-48 5249 0 0</inkml:trace>
  <inkml:trace contextRef="#ctx0" brushRef="#br0" timeOffset="420.432">3478 5602 1448 0 0,'3'3'1348'0'0,"0"-1"-372"0"0,-1-2-228 0 0,1 3-244 0 0,0-3-76 0 0,2 4-199 0 0,-4-1-173 0 0,4 0 0 0 0,0 2-417 0 0,-2-2-155 0 0,2 0-732 0 0,-2-2-20 0 0,-1 1 108 0 0</inkml:trace>
  <inkml:trace contextRef="#ctx0" brushRef="#br0" timeOffset="5077.291">5198 5088 1180 0 0,'0'0'282'0'0,"0"0"8"0"0,0 0 113 0 0,0 0-30 0 0,0 0-111 0 0,0 0-36 0 0,0 0 34 0 0,0 0-28 0 0,0 0-10 0 0,0 0 48 0 0,0 0 0 0 0,0 0-64 0 0,0 0-44 0 0,0 0 8 0 0,0 0-13 0 0,0 0-13 0 0,0 0-47 0 0,0 0-25 0 0,0 0-28 0 0,0 0-3 0 0,0 0 54 0 0,0 0 65 0 0,0 0-33 0 0,0 0-147 0 0,0 0-7 0 0,3 0 116 0 0,65-10 226 0 0,-49 11-193 0 0,0-1 0 0 0,0-1 0 0 0,0 0 0 0 0,0-2 0 0 0,-1 0 0 0 0,1-1 0 0 0,-1-1 0 0 0,0 0 0 0 0,0-2 0 0 0,0 0-1 0 0,9-6-121 0 0,-2 3 190 0 0,-2 2-80 0 0,-15 6-126 0 0,1-1-1 0 0,-1 0 1 0 0,0 0-1 0 0,0 0 1 0 0,0-1-1 0 0,0-1 1 0 0,-1 1-1 0 0,0-1 1 0 0,1 0-1 0 0,-2-1 1 0 0,1 0-1 0 0,-1 0 1 0 0,0 0-1 0 0,3-4 17 0 0,-8 7-22 0 0,0 0 0 0 0,0 0 0 0 0,0 0 0 0 0,0 0-1 0 0,-1 0 1 0 0,0 0 0 0 0,1 0 0 0 0,-1 0 0 0 0,0 0 0 0 0,0-1 0 0 0,-1 1 0 0 0,1 0 0 0 0,-1 0 0 0 0,1 0-1 0 0,-1 0 1 0 0,0 0 0 0 0,0 0 0 0 0,0 0 0 0 0,-1 1 0 0 0,1-1 0 0 0,-1 0 0 0 0,1 1 0 0 0,-1-1-1 0 0,0 1 1 0 0,0-1 0 0 0,0 1 0 0 0,0 0 0 0 0,-1 0 0 0 0,1 0 0 0 0,-1 0 0 0 0,1 0 0 0 0,-1 0 0 0 0,1 1-1 0 0,-1-1 1 0 0,0 1 0 0 0,0 0 0 0 0,-1 0 22 0 0,-108-33 90 0 0,90 34-18 0 0,0 2 1 0 0,0 1-1 0 0,0 1 1 0 0,0 1-1 0 0,1 0 1 0 0,-1 2 0 0 0,1 1-1 0 0,1 0 1 0 0,0 1-1 0 0,0 2 1 0 0,1 0-1 0 0,0 1 1 0 0,1 0-1 0 0,0 2 1 0 0,1 0-1 0 0,-3 5-72 0 0,16-16 15 0 0,0 0-1 0 0,0 1 1 0 0,1 0 0 0 0,0 0-1 0 0,0 0 1 0 0,0 0 0 0 0,0 0-1 0 0,0 1 1 0 0,1-1 0 0 0,0 1-1 0 0,0 0 1 0 0,0 0 0 0 0,1 0-1 0 0,0-1 1 0 0,0 1 0 0 0,0 1-1 0 0,0-1 1 0 0,1 0 0 0 0,0 0-1 0 0,0 0 1 0 0,0 0 0 0 0,0 0-1 0 0,1 0 1 0 0,0 0 0 0 0,0 1-15 0 0,11 7 32 0 0,-1 0 0 0 0,2-1 0 0 0,-1-1 0 0 0,2 0 0 0 0,-1 0 0 0 0,2-1 0 0 0,-1-1 0 0 0,1-1 0 0 0,1 0 0 0 0,-1-1 0 0 0,1 0 0 0 0,1-1 0 0 0,-1-1 0 0 0,1-1 0 0 0,0 0 1 0 0,0-2-1 0 0,0 1 0 0 0,0-2 0 0 0,0 0 0 0 0,6-2-32 0 0,-10 3 22 0 0,264 9-2803 0 0,-174-27 178 0 0,-69 4 1357 0 0</inkml:trace>
  <inkml:trace contextRef="#ctx0" brushRef="#br0" timeOffset="5447.614">5895 4885 1872 0 0,'17'103'3766'0'0,"45"52"-3089"0"0,-37-97 68 0 0,-24-57-695 0 0,0 0 0 0 0,0 0 0 0 0,0 0 0 0 0,0 0 0 0 0,0 0 0 0 0,0-1 0 0 0,0 1 1 0 0,0 0-1 0 0,0-1 0 0 0,0 1 0 0 0,1 0 0 0 0,-1-1 0 0 0,0 1 0 0 0,0-1 0 0 0,0 0 0 0 0,1 1 0 0 0,-1-1 0 0 0,0 0 0 0 0,1 0 0 0 0,-1 0 0 0 0,0 0 0 0 0,1 0 1 0 0,-1 0-1 0 0,0 0 0 0 0,0-1 0 0 0,1 1 0 0 0,-1 0 0 0 0,0-1 0 0 0,0 1 0 0 0,1-1 0 0 0,-1 1 0 0 0,0-1 0 0 0,0 1 0 0 0,0-1 0 0 0,0 0 0 0 0,0 0 1 0 0,0 0-1 0 0,0 0 0 0 0,0 1 0 0 0,0-1 0 0 0,0 0 0 0 0,0 0 0 0 0,-1-1 0 0 0,1 1 0 0 0,0 0 0 0 0,-1 0 0 0 0,1 0 0 0 0,-1-1-50 0 0,49-57 313 0 0,-33 34-249 0 0,0 0-1 0 0,-2-1 1 0 0,-1-1 0 0 0,-1 0-1 0 0,-1-1 1 0 0,-2 0-1 0 0,0 0 1 0 0,-1-4-64 0 0,-2 15-1752 0 0,2 8-3259 0 0,-7 7 3653 0 0</inkml:trace>
  <inkml:trace contextRef="#ctx0" brushRef="#br0" timeOffset="5849.309">6283 5092 1780 0 0,'11'6'3055'0'0,"33"-19"-2038"0"0,206-121 1287 0 0,-249 134-2302 0 0,0 0-1 0 0,0 0 1 0 0,0-1-1 0 0,0 1 1 0 0,0 0 0 0 0,0 0-1 0 0,0-1 1 0 0,0 1-1 0 0,0-1 1 0 0,0 1-1 0 0,0-1 1 0 0,0 1 0 0 0,0-1-1 0 0,0 0 1 0 0,0 1-1 0 0,0-1 1 0 0,-1 0-1 0 0,1 0 1 0 0,0 1 0 0 0,-1-1-1 0 0,1 0 1 0 0,0 0-1 0 0,-1 0 1 0 0,1 0 0 0 0,-1 0-1 0 0,1 0 1 0 0,-1 0-1 0 0,0 0 1 0 0,1 0-1 0 0,-1 0 1 0 0,0 0 0 0 0,0 0-1 0 0,0 0 1 0 0,0 0-1 0 0,0-1 1 0 0,0 1-1 0 0,0 0 1 0 0,0 0 0 0 0,0 0-1 0 0,0 0 1 0 0,0 0-1 0 0,-1 0 1 0 0,1 0 0 0 0,-1 0-1 0 0,1 0 1 0 0,-1 0-1 0 0,1 0 1 0 0,-1 0-1 0 0,1 0 1 0 0,-1 0 0 0 0,0 0-1 0 0,1 1 1 0 0,-1-1-1 0 0,0 0 1 0 0,0 0-1 0 0,0 1 1 0 0,1-1 0 0 0,-1 0-1 0 0,0 1 1 0 0,0-1-1 0 0,0 1 1 0 0,0 0-1 0 0,0-1 1 0 0,0 1 0 0 0,0-1-1 0 0,0 1 1 0 0,-1 0-1 0 0,1 0 1 0 0,0 0-2 0 0,-82-19 80 0 0,74 17-53 0 0,-1 1 0 0 0,1 0 0 0 0,-1 0-1 0 0,1 1 1 0 0,-1 0 0 0 0,1 0-1 0 0,-1 1 1 0 0,1 1 0 0 0,0-1 0 0 0,-1 1-1 0 0,1 1 1 0 0,0 0 0 0 0,0 0-1 0 0,1 1 1 0 0,-1 0 0 0 0,-7 5-27 0 0,13-3 10 0 0,0 0 0 0 0,0 0 1 0 0,0 1-1 0 0,1-1 0 0 0,0 1 0 0 0,1-1 1 0 0,-1 1-1 0 0,1 0 0 0 0,1-1 1 0 0,-1 1-1 0 0,1 0 0 0 0,0 0 0 0 0,1-1 1 0 0,-1 1-1 0 0,1 0 0 0 0,1-1 1 0 0,-1 1-1 0 0,1-1 0 0 0,0 1 0 0 0,1-1 1 0 0,0 0-1 0 0,0 0 0 0 0,0 0 0 0 0,1 1-10 0 0,1 6-123 0 0,0 0-1 0 0,1-1 0 0 0,0 0 0 0 0,1 0 0 0 0,1 0 0 0 0,0-1 0 0 0,0 0 1 0 0,1-1-1 0 0,0 0 0 0 0,1 0 0 0 0,0-1 0 0 0,1 0 0 0 0,0-1 0 0 0,0 0 1 0 0,1-1-1 0 0,0 0 0 0 0,0-1 0 0 0,12 4 124 0 0,22-44-3756 0 0,-39 18 2578 0 0</inkml:trace>
  <inkml:trace contextRef="#ctx0" brushRef="#br0" timeOffset="6483.459">6702 5007 1344 0 0,'2'-6'370'0'0,"-2"7"-293"0"0,1-1-1 0 0,-1 1 1 0 0,1-1 0 0 0,-1 1-1 0 0,1-1 1 0 0,-1 1 0 0 0,1-1-1 0 0,-1 0 1 0 0,1 1-1 0 0,-1-1 1 0 0,1 0 0 0 0,0 1-1 0 0,-1-1 1 0 0,1 0 0 0 0,-1 0-1 0 0,1 0 1 0 0,0 1 0 0 0,-1-1-1 0 0,1 0 1 0 0,0 0-1 0 0,-1 0 1 0 0,1 0 0 0 0,0 0-1 0 0,-1 0 1 0 0,1 0 0 0 0,0-1-1 0 0,-1 1 1 0 0,1 0 0 0 0,-1 0-1 0 0,1 0 1 0 0,0-1 0 0 0,-1 1-1 0 0,1 0 1 0 0,-1-1-1 0 0,1 1 1 0 0,-1 0 0 0 0,1-1-1 0 0,0 1 1 0 0,-1-1 0 0 0,0 1-1 0 0,1 0 1 0 0,-1-1 0 0 0,1 0-1 0 0,-1 1 1 0 0,0-1-1 0 0,1 1 1 0 0,-1-1 0 0 0,0 1-1 0 0,1-1 1 0 0,-1 0 0 0 0,0 1-1 0 0,0-1 1 0 0,0 0 0 0 0,0 0-77 0 0,47 216 1072 0 0,-9-371 643 0 0,-18 61-1679 0 0,-20 94-65 0 0,3 27-67 0 0,0 15 54 0 0,-3-28 36 0 0,0 0-1 0 0,1 0 0 0 0,0-1 0 0 0,0 1 0 0 0,2-1 0 0 0,-1 1 0 0 0,2-1 0 0 0,0 0 0 0 0,0 0 0 0 0,1 0 0 0 0,0-1 0 0 0,1 0 0 0 0,1 0 0 0 0,0 0 0 0 0,0 0 0 0 0,1-1 0 0 0,5 5 7 0 0,-7-12-7 0 0,-1-1 0 0 0,2 1 0 0 0,-1-1 0 0 0,0 0 0 0 0,0-1 0 0 0,1 1 0 0 0,-1-1 0 0 0,1-1 0 0 0,-1 1 0 0 0,1-1 0 0 0,-1 0 0 0 0,1 0 0 0 0,-1-1 0 0 0,1 0 0 0 0,-1 0 0 0 0,1-1 0 0 0,-1 1 0 0 0,0-1 0 0 0,0-1 0 0 0,0 1 0 0 0,0-1-1 0 0,0 0 1 0 0,0-1 7 0 0,11-9-61 0 0,0-1 0 0 0,-2-1 0 0 0,0 0 0 0 0,0-1 0 0 0,-1-1 0 0 0,-1 0 0 0 0,-1-1 0 0 0,-1 0 0 0 0,0-1 0 0 0,-1 0 0 0 0,-1-1 0 0 0,-1 0 0 0 0,-1 0 0 0 0,-1-1 0 0 0,0 0 0 0 0,-2 0 0 0 0,0 0 0 0 0,-1 0 0 0 0,-2-1 0 0 0,0-9 61 0 0,4 2 32 0 0,8-209 1723 0 0,-12 236-1741 0 0,-1 1-1 0 0,0-1 1 0 0,1 1-1 0 0,-1-1 1 0 0,0 1 0 0 0,0-1-1 0 0,0 1 1 0 0,0-1-1 0 0,0 1 1 0 0,-1-1-1 0 0,1 1 1 0 0,0-1 0 0 0,-1 1-1 0 0,1 0 1 0 0,-1-1-1 0 0,0 1 1 0 0,1 0-1 0 0,-1-1 1 0 0,0 1 0 0 0,0 0-1 0 0,0 0 1 0 0,1-1-1 0 0,-2 1 1 0 0,1 0-1 0 0,0 0 1 0 0,0 0 0 0 0,0 0-1 0 0,0 0 1 0 0,0 1-1 0 0,-1-1 1 0 0,1 0-1 0 0,0 0 1 0 0,-1 1 0 0 0,1-1-1 0 0,-1 1 1 0 0,1-1-1 0 0,-1 1 1 0 0,1 0-1 0 0,-1 0 1 0 0,1 0 0 0 0,-1-1-1 0 0,1 1 1 0 0,-1 0-1 0 0,1 1 1 0 0,-1-1-1 0 0,1 0 1 0 0,-1 0 0 0 0,1 1-1 0 0,0-1 1 0 0,-1 1-1 0 0,1-1 1 0 0,-1 1-1 0 0,1 0 1 0 0,0-1 0 0 0,0 1-1 0 0,-1 0 1 0 0,1 0-1 0 0,0 0 1 0 0,0 0 0 0 0,0 0-1 0 0,0 0 1 0 0,0 0-1 0 0,0 0 1 0 0,0 1-1 0 0,0-1 1 0 0,0 0 0 0 0,1 0-1 0 0,-1 1 1 0 0,0-1-1 0 0,1 1-13 0 0,-19 131 251 0 0,24-101-237 0 0,2 0 0 0 0,1-1 0 0 0,2 0 1 0 0,0 0-1 0 0,3-1 0 0 0,0-1 0 0 0,13 20-14 0 0,-23-43-22 0 0,3 7-103 0 0,45 125-1165 0 0,-50-134 1089 0 0,-1 0 1 0 0,1 0-1 0 0,-1 0 1 0 0,0 0-1 0 0,0 0 0 0 0,-1 0 1 0 0,1 0-1 0 0,-1 0 1 0 0,0 0-1 0 0,0 0 0 0 0,0 0 1 0 0,0 0-1 0 0,-1-1 1 0 0,1 1-1 0 0,-1 0 0 0 0,0-1 1 0 0,0 1-1 0 0,-1-1 1 0 0,1 0-1 0 0,-1 0 0 0 0,0 1 201 0 0,-12 4-1261 0 0,-2-5 40 0 0</inkml:trace>
  <inkml:trace contextRef="#ctx0" brushRef="#br0" timeOffset="6684.572">7047 4855 1944 0 0,'14'-27'5833'0'0,"61"0"-5448"0"0,-61 23 111 0 0,197-43-2505 0 0,-128 32-1076 0 0,-49 8 1829 0 0</inkml:trace>
  <inkml:trace contextRef="#ctx0" brushRef="#br0" timeOffset="7962.287">8003 4660 1496 0 0,'0'0'488'0'0,"-14"0"140"0"0,10-3 3570 0 0,7-3-4124 0 0,0 1 1 0 0,1-1-1 0 0,-1 0 0 0 0,1 1 1 0 0,0 0-1 0 0,1 0 0 0 0,-1 0 1 0 0,1 0-1 0 0,0 1 0 0 0,0 0 0 0 0,1 0 1 0 0,-1 0-1 0 0,1 1 0 0 0,0 0 1 0 0,0 0-1 0 0,0 0 0 0 0,0 1 1 0 0,0 0-1 0 0,1 0 0 0 0,-1 0 1 0 0,0 1-1 0 0,1 0 0 0 0,0 0 1 0 0,-1 1-1 0 0,1 0 0 0 0,6 0-74 0 0,11-4 213 0 0,73-14 36 0 0,1 5 1 0 0,1 4 0 0 0,82 3-250 0 0,-180 6-3 0 0,35-4 77 0 0,-24 8 594 0 0,-17 1-7679 0 0,1-4 5767 0 0</inkml:trace>
  <inkml:trace contextRef="#ctx0" brushRef="#br0" timeOffset="9093.072">8547 4535 1392 0 0,'-4'-2'263'0'0,"-3"-2"-187"0"0,0-1 0 0 0,0 2 0 0 0,-1-1 0 0 0,1 1 0 0 0,-1 0 0 0 0,0 0 0 0 0,0 1 0 0 0,0 1 0 0 0,0-1 0 0 0,0 1 0 0 0,-1 0 0 0 0,1 1 0 0 0,0 0 0 0 0,-1 0 0 0 0,1 1 0 0 0,0 0 0 0 0,0 0 0 0 0,-2 1-76 0 0,-253 76 2117 0 0,259-76-2070 0 0,0 0-1 0 0,-1 0 0 0 0,1 1 1 0 0,0 0-1 0 0,0-1 0 0 0,0 1 1 0 0,1 0-1 0 0,-1 1 1 0 0,1-1-1 0 0,0 1 0 0 0,0-1 1 0 0,0 1-1 0 0,0 0 0 0 0,0 0 1 0 0,1 0-1 0 0,0 1 0 0 0,0-1 1 0 0,0 1-1 0 0,0-1 0 0 0,1 1 1 0 0,0-1-1 0 0,0 1 0 0 0,0 0 1 0 0,0 0-1 0 0,1-1 0 0 0,0 1 1 0 0,0 0-1 0 0,0 0 0 0 0,1-1 1 0 0,0 6-47 0 0,170 174 858 0 0,-169-180-849 0 0,1 1 0 0 0,-1 1-1 0 0,-1-1 1 0 0,1 0 0 0 0,-1 0 0 0 0,0 1-1 0 0,0-1 1 0 0,-1 0 0 0 0,1 1-1 0 0,-1-1 1 0 0,0 1 0 0 0,-1-1-1 0 0,1 1 1 0 0,-1-1 0 0 0,0 0 0 0 0,-1 1-1 0 0,1-1 1 0 0,-1 0 0 0 0,0 0-1 0 0,0 0 1 0 0,-1 0 0 0 0,1 0 0 0 0,-1-1-1 0 0,0 1 1 0 0,-1-1 0 0 0,1 1-1 0 0,-1-1 1 0 0,1 0 0 0 0,-1-1-1 0 0,0 1 1 0 0,-2 0-9 0 0,-142 96 657 0 0,74-63 383 0 0,99-59-616 0 0,-20 18-418 0 0,1 1 0 0 0,-1 0 0 0 0,0 0 0 0 0,1 0 0 0 0,-1 1 0 0 0,1 0 1 0 0,0 0-1 0 0,0 0 0 0 0,0 1 0 0 0,0-1 0 0 0,0 2 0 0 0,0-1 0 0 0,0 1 1 0 0,0 0-1 0 0,0 0 0 0 0,1 0 0 0 0,-1 1 0 0 0,0 0 0 0 0,0 0 0 0 0,0 1 1 0 0,0-1-1 0 0,-1 1 0 0 0,1 1 0 0 0,0-1 0 0 0,-1 1 0 0 0,0 0 0 0 0,1 0 1 0 0,-1 1-1 0 0,0-1 0 0 0,-1 1 0 0 0,1 0 0 0 0,-1 1 0 0 0,1-1 0 0 0,-1 1 1 0 0,-1-1-1 0 0,1 1 0 0 0,-1 1-6 0 0,18 27 8 0 0,-2 1 0 0 0,-1 1-1 0 0,-2 0 1 0 0,-2 1 0 0 0,-1 1 0 0 0,4 22-8 0 0,17 45-326 0 0,-29-88-112 0 0,19 41 66 0 0,8-39-3401 0 0,5-44 1273 0 0,-21 5 1291 0 0</inkml:trace>
  <inkml:trace contextRef="#ctx0" brushRef="#br0" timeOffset="10709.945">8270 4560 1036 0 0,'-13'10'181'0'0,"1"2"1"0"0,0 0-1 0 0,1 0 0 0 0,0 1 1 0 0,1 1-1 0 0,0-1 0 0 0,1 2 1 0 0,1-1-1 0 0,1 1 0 0 0,0 0 0 0 0,0 1 1 0 0,2 0-1 0 0,0 0 0 0 0,0 0 1 0 0,2 1-1 0 0,-2 14-181 0 0,3-22 62 0 0,0 0-1 0 0,1 0 1 0 0,0 0 0 0 0,1 0 0 0 0,-1 0-1 0 0,2 0 1 0 0,-1 1 0 0 0,1-1-1 0 0,1 0 1 0 0,0-1 0 0 0,0 1-1 0 0,0 0 1 0 0,1 0 0 0 0,1-1-1 0 0,0 0 1 0 0,0 1 0 0 0,0-1 0 0 0,1-1-1 0 0,0 1 1 0 0,0-1 0 0 0,1 0-1 0 0,0 0 1 0 0,0 0 0 0 0,1-1-1 0 0,0 0 1 0 0,5 3-62 0 0,5-6 74 0 0,0-1-1 0 0,0 0 0 0 0,0-1 1 0 0,1-1-1 0 0,-1-1 0 0 0,0-1 1 0 0,0 0-1 0 0,0-1 0 0 0,0 0 1 0 0,0-2-1 0 0,-1 0 0 0 0,0-1 1 0 0,15-7-74 0 0,-20 10-72 0 0,0 0 1 0 0,-1 0 0 0 0,1-1-1 0 0,-1 0 1 0 0,0-1 0 0 0,0 0 0 0 0,-1-1-1 0 0,1 0 1 0 0,-1 0 0 0 0,-1-1-1 0 0,1 0 1 0 0,-1-1 0 0 0,0 0 0 0 0,-1 0-1 0 0,0 0 1 0 0,0-1 0 0 0,-1 0-1 0 0,0-1 1 0 0,-1 1 0 0 0,1-1 0 0 0,-2 0-1 0 0,0 0 1 0 0,0-1 0 0 0,0 0 71 0 0,-7 5-16 0 0,0 1 1 0 0,-1 0-1 0 0,1 0 1 0 0,-1 0-1 0 0,0 0 1 0 0,0 1-1 0 0,-1 0 1 0 0,1 0-1 0 0,-1 0 1 0 0,0 0-1 0 0,0 1 1 0 0,0-1-1 0 0,-1 1 0 0 0,1 1 1 0 0,-1-1-1 0 0,1 1 1 0 0,-1 0-1 0 0,0 0 1 0 0,0 1-1 0 0,0-1 1 0 0,0 1-1 0 0,0 1 1 0 0,0-1-1 0 0,0 1 1 0 0,0 0-1 0 0,0 0 1 0 0,0 1-1 0 0,-1 0 1 0 0,1 0-1 0 0,1 0 1 0 0,-1 1-1 0 0,-6 2 16 0 0,-12 0 135 0 0,0 1 0 0 0,0 1-1 0 0,1 2 1 0 0,0 0 0 0 0,0 1 0 0 0,0 1 0 0 0,1 1-1 0 0,-7 6-134 0 0,21-12 62 0 0,-1 0-1 0 0,1 1 0 0 0,0 0 0 0 0,0 0 0 0 0,0 1 1 0 0,1 0-1 0 0,0 0 0 0 0,0 1 0 0 0,1-1 0 0 0,0 2 1 0 0,1-1-1 0 0,-1 0 0 0 0,2 1 0 0 0,-1 0 1 0 0,1 1-1 0 0,1-1 0 0 0,-1 0 0 0 0,2 1 0 0 0,-1 0 1 0 0,1 0-1 0 0,1 0 0 0 0,-1 4-61 0 0,3-7 14 0 0,-1-1 0 0 0,1 1 0 0 0,0-1 1 0 0,1 1-1 0 0,0-1 0 0 0,0 0 0 0 0,0 1 0 0 0,0-1 0 0 0,1 0 1 0 0,0-1-1 0 0,1 1 0 0 0,-1 0 0 0 0,1-1 0 0 0,0 0 0 0 0,0 0 1 0 0,1 0-1 0 0,-1 0 0 0 0,1-1 0 0 0,0 0 0 0 0,0 0 0 0 0,1 0 1 0 0,-1-1-1 0 0,1 1 0 0 0,0-1 0 0 0,0-1 0 0 0,0 1 0 0 0,0-1 0 0 0,0 0 1 0 0,5 1-15 0 0,191 26 198 0 0,-50-21-86 0 0,-170 40-128 0 0,-234 223 835 0 0,252-271-818 0 0,-1 0 1 0 0,0 1-1 0 0,0-1 0 0 0,0 0 0 0 0,1 1 1 0 0,-1-1-1 0 0,0 1 0 0 0,0-1 1 0 0,1 1-1 0 0,-1-1 0 0 0,1 1 0 0 0,-1 0 1 0 0,0-1-1 0 0,1 1 0 0 0,-1 0 0 0 0,1-1 1 0 0,-1 1-1 0 0,1 0 0 0 0,0 0 1 0 0,-1 0-1 0 0,1-1 0 0 0,0 1 0 0 0,-1 0 1 0 0,1 0-1 0 0,0 0 0 0 0,0 0 0 0 0,0-1 1 0 0,0 1-1 0 0,0 0 0 0 0,0 0 1 0 0,0 0-1 0 0,0 0 0 0 0,0 0 0 0 0,0-1 1 0 0,1 1-1 0 0,-1 0 0 0 0,0 0 1 0 0,0 0-1 0 0,1-1 0 0 0,-1 1 0 0 0,1 0 1 0 0,-1 0-1 0 0,1-1 0 0 0,-1 1 0 0 0,1 0 1 0 0,-1-1-1 0 0,1 1 0 0 0,-1 0 1 0 0,1-1-1 0 0,0 1 0 0 0,-1-1 0 0 0,1 1 1 0 0,0-1-1 0 0,0 1 0 0 0,-1-1 0 0 0,1 0 1 0 0,0 1-1 0 0,0-1 0 0 0,0 0 1 0 0,0 0-1 0 0,-1 0 0 0 0,1 1 0 0 0,0-1-1 0 0,56-14 25 0 0,-52 12-41 0 0,199-72-535 0 0,-163 48 534 0 0,-40 26 47 0 0,-90-24-26 0 0,68 23 64 0 0,16 1-275 0 0,0 1 1 0 0,0-1 0 0 0,0 0-1 0 0,0 0 1 0 0,-1 0 0 0 0,1-1-1 0 0,0 0 1 0 0,0 0 0 0 0,0 0-1 0 0,0 0 1 0 0,1-1-1 0 0,-1 0 1 0 0,0 0 0 0 0,1 0-1 0 0,-1-1 1 0 0,1 1 0 0 0,-1-1-1 0 0,1 0 1 0 0,0-1-1 0 0,1 1 1 0 0,-1-1 0 0 0,0 1-1 0 0,-1-4 207 0 0,-4-14-1228 0 0</inkml:trace>
  <inkml:trace contextRef="#ctx0" brushRef="#br0" timeOffset="31712.288">5087 6354 948 0 0,'0'-20'1477'0'0,"-16"-65"2828"0"0,3 126-3614 0 0,12-15-612 0 0,1 0 0 0 0,1 0 0 0 0,1 0 0 0 0,2 0 0 0 0,0-1-1 0 0,1 1 1 0 0,2-1 0 0 0,1 0 0 0 0,1-1 0 0 0,0 0 0 0 0,2 0-1 0 0,5 6-78 0 0,-13-24-6 0 0,0 0 0 0 0,0 0-1 0 0,1 0 1 0 0,0-1 0 0 0,0 1-1 0 0,1-1 1 0 0,-1 0-1 0 0,1 0 1 0 0,0-1 0 0 0,1 1-1 0 0,-1-1 1 0 0,1 0 0 0 0,-1-1-1 0 0,1 1 1 0 0,0-1 0 0 0,1 0-1 0 0,-1 0 1 0 0,1-1-1 0 0,-1 0 1 0 0,1 0 0 0 0,-1-1-1 0 0,1 0 1 0 0,0 0 0 0 0,0 0-1 0 0,0-1 1 0 0,0 0-1 0 0,-1 0 1 0 0,1-1 0 0 0,0 0-1 0 0,0 0 1 0 0,-1 0 0 0 0,1-1-1 0 0,0 0 1 0 0,-1-1 0 0 0,0 1-1 0 0,1-1 1 0 0,-1 0-1 0 0,0-1 1 0 0,-1 0 0 0 0,1 0-1 0 0,-1 0 1 0 0,1 0 0 0 0,-1-1-1 0 0,0 0 1 0 0,-1 0-1 0 0,1 0 1 0 0,1-3 6 0 0,4-10-37 0 0,-1 0 0 0 0,0 0 0 0 0,-1-1 1 0 0,-1 0-1 0 0,-1 0 0 0 0,0-1 0 0 0,-2 0 0 0 0,0 1 0 0 0,-1-2 0 0 0,-1 1 0 0 0,-1 0 0 0 0,-1-7 37 0 0,-9 42 228 0 0,15-6-220 0 0,0-1 0 0 0,1-1 0 0 0,0 1-1 0 0,0-1 1 0 0,1 0 0 0 0,-1-1 0 0 0,2 0 0 0 0,-1 0 0 0 0,1-1 0 0 0,0 0 0 0 0,0-1 0 0 0,0 1 0 0 0,0-2 0 0 0,1 1 0 0 0,0-2 0 0 0,0 1 0 0 0,0-1 0 0 0,0 0-1 0 0,0-1 1 0 0,0-1 0 0 0,0 1 0 0 0,0-1 0 0 0,0-1 0 0 0,1 0 0 0 0,-1-1 0 0 0,8-2-8 0 0,6 4-73 0 0,105-21-46 0 0,-124 21-41 0 0,-37 13 278 0 0,26-9-109 0 0,5-4-6 0 0,1 0 1 0 0,-1-1-1 0 0,0 1 0 0 0,0 0 1 0 0,0 0-1 0 0,1 0 0 0 0,-1 0 0 0 0,0 0 1 0 0,0 0-1 0 0,0 0 0 0 0,1 0 1 0 0,-1 0-1 0 0,0 0 0 0 0,0 0 1 0 0,0 1-1 0 0,1-1 0 0 0,-1 0 1 0 0,0 1-1 0 0,0-1 0 0 0,1 0 1 0 0,-1 1-1 0 0,0-1 0 0 0,1 1 1 0 0,-1-1-1 0 0,0 1 0 0 0,1-1 0 0 0,-1 1 1 0 0,1 0-1 0 0,-1-1 0 0 0,1 1 1 0 0,-1-1-1 0 0,1 1 0 0 0,-1 0 1 0 0,1 0-1 0 0,0-1 0 0 0,-1 1 1 0 0,1 0-1 0 0,0 0 0 0 0,0 0 1 0 0,0-1-1 0 0,-1 1 0 0 0,1 0 0 0 0,0 0 1 0 0,0 0-1 0 0,0-1 0 0 0,0 1 1 0 0,0 0-1 0 0,1 0 0 0 0,-1 0 1 0 0,0-1-1 0 0,0 1 0 0 0,0 0 1 0 0,1 0-1 0 0,-1 0 0 0 0,0-1 1 0 0,1 1-1 0 0,-1 0 0 0 0,1-1 1 0 0,-1 1-1 0 0,1 0 0 0 0,-1-1 0 0 0,1 1 1 0 0,-1-1-1 0 0,1 1 0 0 0,0-1 1 0 0,-1 1-1 0 0,1 0-3 0 0,212-34 211 0 0,132-64-151 0 0,-274 58-218 0 0,-105 13 167 0 0,9 20 54 0 0,0 1-1 0 0,0 1 1 0 0,-1 2 0 0 0,1 0-1 0 0,-1 2 1 0 0,0 1-1 0 0,1 0 1 0 0,0 2 0 0 0,-1 1-1 0 0,1 2 1 0 0,0 0 0 0 0,1 1-1 0 0,-6 4-62 0 0,-22 29 103 0 0,69-16-126 0 0,-8-17-39 0 0,0 0-1 0 0,1-1 1 0 0,0-1-1 0 0,0 1 0 0 0,1-2 1 0 0,-1 1-1 0 0,1-1 1 0 0,0-1-1 0 0,0 0 1 0 0,0-1-1 0 0,0 0 1 0 0,7 0 62 0 0,1 2-159 0 0,232 37-4901 0 0,-205-34 3725 0 0</inkml:trace>
  <inkml:trace contextRef="#ctx0" brushRef="#br0" timeOffset="32557.333">7694 6295 1068 0 0,'99'-56'3721'0'0,"-23"-18"343"0"0,-69 69-4056 0 0,0 1 0 0 0,1 0 0 0 0,0 0 0 0 0,-1 1 0 0 0,1 0 0 0 0,0 0 0 0 0,0 1 0 0 0,1 0 0 0 0,-1 1 0 0 0,0-1 1 0 0,1 2-1 0 0,-1-1 0 0 0,1 1 0 0 0,-1 0 0 0 0,0 1 0 0 0,1 0 0 0 0,-1 0 0 0 0,0 1 0 0 0,1 0 0 0 0,-1 1 0 0 0,0-1 0 0 0,0 2 0 0 0,-1-1 0 0 0,1 1 0 0 0,-1 0 1 0 0,0 0-1 0 0,0 1 0 0 0,0 0 0 0 0,0 1 0 0 0,-1-1 0 0 0,0 1 0 0 0,0 0 0 0 0,-1 1 0 0 0,1-1 0 0 0,-2 1 0 0 0,1 0 0 0 0,-1 1 0 0 0,0-1 0 0 0,0 1 0 0 0,2 7-7 0 0,-1-8 18 0 0,-1 1 0 0 0,0 0 0 0 0,0 0 0 0 0,0 0 0 0 0,-1 1 1 0 0,-1-1-1 0 0,1 1 0 0 0,-1 0 0 0 0,-1-1 0 0 0,0 1 0 0 0,0 0 1 0 0,-1 0-1 0 0,0 0 0 0 0,0 0 0 0 0,-1 0 0 0 0,0 0 0 0 0,-1-1 1 0 0,1 1-1 0 0,-2 0 0 0 0,0-1 0 0 0,0 1 0 0 0,0-1 1 0 0,-1 0-1 0 0,0 0 0 0 0,-5 7-19 0 0,7-16 11 0 0,0 0 1 0 0,0 0-1 0 0,0-1 1 0 0,1 1-1 0 0,-1 0 1 0 0,0-1-1 0 0,1 1 1 0 0,-1-1-1 0 0,0 1 1 0 0,1-1-1 0 0,0 0 1 0 0,-1 1-1 0 0,1-1 1 0 0,0 0-1 0 0,0 0 1 0 0,0 0-1 0 0,0 0 1 0 0,0 0-1 0 0,1 0 1 0 0,-1 0-1 0 0,1 0 1 0 0,-1 0-1 0 0,1-1 1 0 0,0 1-1 0 0,0 0 1 0 0,0 0-1 0 0,0 0 1 0 0,0-1-1 0 0,0 1 1 0 0,0 0-1 0 0,1 0 1 0 0,-1 0-1 0 0,1 0 1 0 0,0 0-1 0 0,1-2-11 0 0,-2 0-14 0 0,4-20-118 0 0,1 0 0 0 0,1 1 0 0 0,2 0 0 0 0,0 0 0 0 0,2 0 0 0 0,0 1 0 0 0,1 1 0 0 0,1 0 0 0 0,1 0 0 0 0,1 1 0 0 0,1 1 0 0 0,1 1 0 0 0,0 0 0 0 0,15-12 132 0 0,71-37-5400 0 0,-95 64 4073 0 0</inkml:trace>
  <inkml:trace contextRef="#ctx0" brushRef="#br0" timeOffset="33113.383">8640 6144 1356 0 0,'-83'42'2778'0'0,"69"-32"-2605"0"0,1 0 0 0 0,-1 1 0 0 0,2 1 0 0 0,0 0 0 0 0,0 1 0 0 0,1 0 0 0 0,0 1 1 0 0,2 0-1 0 0,-1 1 0 0 0,2 0 0 0 0,0 0 0 0 0,1 1 0 0 0,0-1 0 0 0,-3 14-173 0 0,9-27 16 0 0,0 0 0 0 0,0 0-1 0 0,1 0 1 0 0,-1 0 0 0 0,0 1-1 0 0,1-1 1 0 0,0 0 0 0 0,-1 0-1 0 0,1 1 1 0 0,0-1 0 0 0,0 0-1 0 0,0 0 1 0 0,0 1 0 0 0,1-1-1 0 0,-1 0 1 0 0,1 0 0 0 0,-1 1-1 0 0,1-1 1 0 0,0 0 0 0 0,-1 0-1 0 0,1 0 1 0 0,1 0 0 0 0,-1 0-1 0 0,0 0 1 0 0,0 0 0 0 0,1 0-1 0 0,-1-1 1 0 0,1 1 0 0 0,-1 0-1 0 0,1-1 1 0 0,0 1 0 0 0,-1-1-1 0 0,1 0 1 0 0,0 0 0 0 0,0 1-1 0 0,0-1 1 0 0,0 0 0 0 0,0-1-1 0 0,1 1 1 0 0,-1 0 0 0 0,0-1-1 0 0,0 1 1 0 0,0-1 0 0 0,1 1-1 0 0,-1-1 1 0 0,0 0 0 0 0,0 0-1 0 0,1 0 1 0 0,-1 0 0 0 0,0-1-1 0 0,0 1 1 0 0,1-1 0 0 0,-1 1-1 0 0,0-1 1 0 0,0 0 0 0 0,0 0-1 0 0,0 0 1 0 0,2 0-16 0 0,1-1-13 0 0,1 0-1 0 0,-1 0 1 0 0,0 0 0 0 0,0 0-1 0 0,0-1 1 0 0,0 1 0 0 0,0-1-1 0 0,0-1 1 0 0,-1 1 0 0 0,1-1-1 0 0,-1 1 1 0 0,0-1 0 0 0,0-1-1 0 0,-1 1 1 0 0,1 0 0 0 0,-1-1-1 0 0,0 0 1 0 0,0 0 0 0 0,0 0-1 0 0,-1 0 1 0 0,0 0 0 0 0,0 0-1 0 0,0-1 1 0 0,0 1 0 0 0,-1-1-1 0 0,0 1 1 0 0,0-2 13 0 0,-54-50-641 0 0,55 29 632 0 0,2 14-3100 0 0,-5 14 1826 0 0</inkml:trace>
  <inkml:trace contextRef="#ctx0" brushRef="#br0" timeOffset="33393.329">8780 5965 1448 0 0,'-30'41'3750'0'0,"22"-22"-3454"0"0,1 0 1 0 0,0 0-1 0 0,2 0 1 0 0,0 1-1 0 0,1 0 0 0 0,1 0 1 0 0,1 0-1 0 0,1 0 1 0 0,1 1-1 0 0,2 16-296 0 0,-2-21 171 0 0,50 174-229 0 0,-61-181-4939 0 0,7-16 3759 0 0</inkml:trace>
  <inkml:trace contextRef="#ctx0" brushRef="#br0" timeOffset="33644.14">8913 6036 976 0 0,'0'-1'113'0'0,"0"0"0"0"0,0 0 0 0 0,0 0 1 0 0,0 0-1 0 0,-1 0 0 0 0,1 0 0 0 0,1 0 0 0 0,-1 1 0 0 0,0-1 0 0 0,0 0 1 0 0,0 0-1 0 0,0 0 0 0 0,1 0 0 0 0,-1 0 0 0 0,0 1 0 0 0,1-1 0 0 0,-1 0 0 0 0,1 0 1 0 0,-1 0-1 0 0,1 1 0 0 0,-1-1 0 0 0,1 0 0 0 0,0 1 0 0 0,-1-1 0 0 0,1 0 0 0 0,0 1 1 0 0,-1-1-1 0 0,1 1 0 0 0,0-1 0 0 0,0 1 0 0 0,0-1 0 0 0,-1 1 0 0 0,1 0 0 0 0,0-1 1 0 0,0 1-1 0 0,0 0 0 0 0,0 0 0 0 0,0 0 0 0 0,-1 0 0 0 0,1-1 0 0 0,0 1 1 0 0,0 0-1 0 0,0 1 0 0 0,0-1 0 0 0,0 0 0 0 0,0 0 0 0 0,0 0 0 0 0,0 0 0 0 0,-1 1 1 0 0,1-1-1 0 0,0 0 0 0 0,0 1-113 0 0,22 44 1663 0 0,7 128-420 0 0,33 124-5125 0 0,-45-257 1209 0 0,-12-28 1395 0 0</inkml:trace>
  <inkml:trace contextRef="#ctx0" brushRef="#br0" timeOffset="60709.058">6455 7497 1404 0 0,'63'-60'4403'0'0,"-63"58"-3983"0"0,-5-10 503 0 0,-3 8-848 0 0,0 1 0 0 0,-1-1 0 0 0,1 1 0 0 0,-1 1 0 0 0,0 0-1 0 0,0 0 1 0 0,0 0 0 0 0,0 1 0 0 0,0 1 0 0 0,0 0 0 0 0,0 0 0 0 0,0 0 0 0 0,0 1 0 0 0,0 1 0 0 0,1-1 0 0 0,-1 1 0 0 0,0 1-1 0 0,1 0 1 0 0,-1 0 0 0 0,1 1 0 0 0,0 0 0 0 0,-4 2-75 0 0,-9 5 104 0 0,0 1 1 0 0,1 1-1 0 0,0 1 0 0 0,1 1 0 0 0,1 1 1 0 0,1 0-1 0 0,0 1 0 0 0,-2 4-104 0 0,16-19 15 0 0,0 1 0 0 0,0-1 1 0 0,0 1-1 0 0,0 0 0 0 0,1 0 0 0 0,0 0 0 0 0,-1 0 0 0 0,1 0 0 0 0,0 0 0 0 0,0 1 0 0 0,1-1 0 0 0,-1 0 0 0 0,1 1 1 0 0,0 0-1 0 0,-1-1 0 0 0,2 1 0 0 0,-1 0 0 0 0,0 0 0 0 0,1-1 0 0 0,0 1 0 0 0,-1 0 0 0 0,2 0 0 0 0,-1 0 1 0 0,0-1-1 0 0,1 1 0 0 0,0 0 0 0 0,0 0 0 0 0,0-1 0 0 0,0 1 0 0 0,0 0 0 0 0,1-1 0 0 0,-1 0 0 0 0,1 1 1 0 0,0-1-1 0 0,0 0 0 0 0,1 0 0 0 0,-1 0 0 0 0,1 0 0 0 0,-1 0 0 0 0,1 0 0 0 0,0-1 0 0 0,0 0 0 0 0,0 1 0 0 0,0-1 1 0 0,3 1-16 0 0,239 45-138 0 0,-297-15-182 0 0,-173 120 1234 0 0,185-95-619 0 0,75-26-111 0 0,112-4-1315 0 0,81-60-6161 0 0,-203 22 6120 0 0</inkml:trace>
  <inkml:trace contextRef="#ctx0" brushRef="#br0" timeOffset="61033.372">6687 7692 1756 0 0,'8'11'2796'0'0,"24"50"-1783"0"0,80 208 2101 0 0,-112-268-3066 0 0,1 0 0 0 0,0 0 1 0 0,0-1-1 0 0,0 1 0 0 0,-1 0 0 0 0,1-1 1 0 0,0 1-1 0 0,0-1 0 0 0,0 1 1 0 0,0-1-1 0 0,0 1 0 0 0,0-1 0 0 0,0 0 1 0 0,0 0-1 0 0,0 1 0 0 0,0-1 1 0 0,0 0-1 0 0,0 0 0 0 0,0 0 0 0 0,0 0 1 0 0,1 0-1 0 0,-1 0 0 0 0,0-1 1 0 0,0 1-1 0 0,0 0 0 0 0,0 0 0 0 0,0-1 1 0 0,0 1-1 0 0,0-1 0 0 0,0 1 0 0 0,0-1 1 0 0,-1 1-1 0 0,1-1 0 0 0,0 1 1 0 0,0-1-1 0 0,0 0 0 0 0,0 1 0 0 0,-1-1 1 0 0,1 0-1 0 0,0 0 0 0 0,-1 0 1 0 0,1 0-1 0 0,-1 0 0 0 0,1 0 0 0 0,-1 1 1 0 0,1-1-1 0 0,-1 0 0 0 0,0 0 1 0 0,1 0-1 0 0,-1-1 0 0 0,0 1 0 0 0,0 0 1 0 0,0 0-1 0 0,0 0 0 0 0,0 0 1 0 0,0 0-1 0 0,0 0-48 0 0,31-70 281 0 0,63-207-2757 0 0,-93 276 1925 0 0,1-12 56 0 0,-6 5-5209 0 0,-8-5 4430 0 0</inkml:trace>
  <inkml:trace contextRef="#ctx0" brushRef="#br0" timeOffset="61780.578">7363 7804 1392 0 0,'-1'0'81'0'0,"0"0"-1"0"0,0 0 1 0 0,0 0-1 0 0,0 0 1 0 0,0 0-1 0 0,0 0 1 0 0,0 0-1 0 0,0-1 1 0 0,0 1-1 0 0,0 0 1 0 0,0-1-1 0 0,1 1 1 0 0,-1-1-1 0 0,0 1 1 0 0,0-1-1 0 0,0 0 1 0 0,1 1 0 0 0,-1-1-1 0 0,0 1 1 0 0,1-1-1 0 0,-1 0 1 0 0,0 0-1 0 0,1 0 1 0 0,-1 1-1 0 0,1-1 1 0 0,-1 0-1 0 0,1 0 1 0 0,0 0-1 0 0,-1 0 1 0 0,1 0-1 0 0,0 0 1 0 0,0 0-1 0 0,-1 0 1 0 0,1 1-1 0 0,0-1 1 0 0,0 0-1 0 0,0 0 1 0 0,0 0-1 0 0,0 0 1 0 0,0 0 0 0 0,1 0-1 0 0,-1 0 1 0 0,0 0-1 0 0,0 0 1 0 0,1 0-1 0 0,-1 0 1 0 0,0 0-1 0 0,1 0 1 0 0,-1 1-1 0 0,1-1 1 0 0,-1 0-1 0 0,1 0 1 0 0,0 0-1 0 0,-1 1 1 0 0,1-1-1 0 0,0 0 1 0 0,0 0-81 0 0,-26 9 248 0 0,1 0 0 0 0,0 2 0 0 0,0 0 0 0 0,1 2-1 0 0,0 1 1 0 0,1 0 0 0 0,1 2 0 0 0,0 0 0 0 0,1 1 0 0 0,1 2 0 0 0,0 0 0 0 0,2 0 0 0 0,-5 8-248 0 0,21-25 13 0 0,0 0 0 0 0,0 0 0 0 0,0 0-1 0 0,1 0 1 0 0,-1 0 0 0 0,0 0 0 0 0,0 0 0 0 0,1 0 0 0 0,-1 0 0 0 0,1 0 0 0 0,-1 1 0 0 0,1-1-1 0 0,0 0 1 0 0,-1 0 0 0 0,1 1 0 0 0,0-1 0 0 0,0 0 0 0 0,0 0 0 0 0,0 1 0 0 0,0-1 0 0 0,0 0-1 0 0,0 1 1 0 0,0-1 0 0 0,0 0 0 0 0,1 0 0 0 0,-1 1 0 0 0,1-1 0 0 0,-1 0 0 0 0,1 0 0 0 0,-1 0 0 0 0,1 1-1 0 0,0-1 1 0 0,-1 0 0 0 0,1 0 0 0 0,0 0 0 0 0,0 0 0 0 0,0 0 0 0 0,0-1 0 0 0,0 1 0 0 0,0 0-1 0 0,0 0 1 0 0,0 0 0 0 0,0-1 0 0 0,0 1 0 0 0,0-1 0 0 0,0 1 0 0 0,1-1 0 0 0,-1 1 0 0 0,0-1 0 0 0,0 0-1 0 0,1 1 1 0 0,-1-1 0 0 0,1 0-13 0 0,70 7-122 0 0,-50-9-144 0 0,-1-2 0 0 0,1 0 0 0 0,-1-2 0 0 0,0 0 0 0 0,-1-2-1 0 0,1 0 1 0 0,-1-1 0 0 0,-1-1 0 0 0,0-1 0 0 0,0-1 0 0 0,-1 0 0 0 0,-1-1 0 0 0,7-8 266 0 0,27-24 2590 0 0,-46 48-2571 0 0,0 0 0 0 0,0 0-1 0 0,0 0 1 0 0,0 1-1 0 0,-1-1 1 0 0,1 1-1 0 0,-1 0 1 0 0,0 1-1 0 0,0-1 1 0 0,0 1-1 0 0,-1-1 1 0 0,0 1-1 0 0,0 0 1 0 0,0 0-1 0 0,0 1 1 0 0,-1-1-1 0 0,2 5-18 0 0,-5 16 529 0 0,4-28 836 0 0,-1-3-1391 0 0,0 1-1 0 0,0-1 1 0 0,0 0 0 0 0,0 1 0 0 0,1 0 0 0 0,-1-1 0 0 0,1 1 0 0 0,0 0 0 0 0,1 1 0 0 0,-1-1-1 0 0,0 0 1 0 0,1 1 0 0 0,0 0 0 0 0,0 0 0 0 0,0 0 0 0 0,0 0 0 0 0,1 1 0 0 0,-1 0 0 0 0,1 0-1 0 0,-1 0 1 0 0,1 0 0 0 0,0 1 0 0 0,0-1 0 0 0,4 0 26 0 0,-8 2-17 0 0,17 3-146 0 0,0 12 160 0 0,-15-11-72 0 0,0-1 0 0 0,0 0 1 0 0,0 0-1 0 0,1 0 0 0 0,-1 0 1 0 0,1 0-1 0 0,0-1 0 0 0,-1 1 0 0 0,1-1 1 0 0,0 0-1 0 0,1-1 0 0 0,-1 1 1 0 0,0-1-1 0 0,0 1 0 0 0,1-1 0 0 0,-1 0 1 0 0,0-1-1 0 0,1 1 0 0 0,-1-1 1 0 0,1 0-1 0 0,-1 0 0 0 0,1 0 1 0 0,-1-1-1 0 0,1 0 0 0 0,1 0 75 0 0,8-6-461 0 0,0-1 1 0 0,0 0-1 0 0,-1-1 0 0 0,0-1 0 0 0,-1 0 1 0 0,0-1-1 0 0,-1 0 0 0 0,0-1 0 0 0,0 0 0 0 0,-2 0 1 0 0,1-1-1 0 0,2-6 461 0 0,9-15-1251 0 0</inkml:trace>
  <inkml:trace contextRef="#ctx0" brushRef="#br0" timeOffset="62167.184">8084 7414 924 0 0,'61'-253'7029'0'0,"-79"276"-6149"0"0,-1 38-536 0 0,2 0 0 0 0,3 1 0 0 0,3 0 0 0 0,3 1-1 0 0,2 0 1 0 0,3 0 0 0 0,5 54-344 0 0,30 156 428 0 0,-31-269-410 0 0,-2-3-10 0 0,1 0-1 0 0,0 0 0 0 0,-1 0 0 0 0,1 0 0 0 0,0 0 1 0 0,0 0-1 0 0,0 0 0 0 0,0 0 0 0 0,0 0 1 0 0,0 0-1 0 0,0 0 0 0 0,0 0 0 0 0,0 1 0 0 0,0-1 1 0 0,1 0-1 0 0,-1 0 0 0 0,0 0 0 0 0,1 0 1 0 0,-1 0-1 0 0,1 0 0 0 0,-1-1 0 0 0,1 1 0 0 0,0 0 1 0 0,-1 0-1 0 0,1 0 0 0 0,0 0 0 0 0,-1-1 1 0 0,1 1-1 0 0,0 0 0 0 0,0-1 0 0 0,0 1 0 0 0,0 0 1 0 0,0-1-1 0 0,0 1 0 0 0,0-1 0 0 0,0 0 1 0 0,0 1-1 0 0,0-1 0 0 0,0 0 0 0 0,0 1 1 0 0,0-1-1 0 0,0 0 0 0 0,0 0 0 0 0,0 0 0 0 0,0 0 1 0 0,0 0-1 0 0,0 0 0 0 0,0 0-7 0 0,66-57-147 0 0,-56 45 108 0 0,0 1 0 0 0,1 0 0 0 0,1 0 0 0 0,-1 1 0 0 0,2 1 0 0 0,-1 0 0 0 0,1 1 0 0 0,1 0 0 0 0,-1 1 0 0 0,1 1 0 0 0,1 0 1 0 0,-1 1-1 0 0,1 1 0 0 0,0 0 0 0 0,13-1 39 0 0,-26 5-4 0 0,0 0 0 0 0,-1 0 0 0 0,1 1 0 0 0,0-1 1 0 0,0 1-1 0 0,0-1 0 0 0,-1 1 0 0 0,1 0 0 0 0,0 0 1 0 0,-1 0-1 0 0,1 0 0 0 0,-1 1 0 0 0,1-1 0 0 0,-1 0 1 0 0,0 1-1 0 0,1 0 0 0 0,-1 0 0 0 0,0 0 0 0 0,0 0 1 0 0,0 0-1 0 0,0 0 0 0 0,-1 0 0 0 0,1 1 0 0 0,-1-1 1 0 0,1 0-1 0 0,-1 1 0 0 0,0 0 0 0 0,0-1 0 0 0,0 1 1 0 0,0 0-1 0 0,0-1 0 0 0,0 1 0 0 0,-1 0 0 0 0,0 0 1 0 0,1-1-1 0 0,-1 1 0 0 0,0 0 0 0 0,0 0 0 0 0,-1 0 1 0 0,1 1 3 0 0,-6 5-75 0 0,0 0 0 0 0,0-1 0 0 0,0 0 0 0 0,-1 0 0 0 0,0 0 0 0 0,-1-1 0 0 0,1 0 1 0 0,-2 0-1 0 0,1-1 0 0 0,-1 0 0 0 0,0-1 0 0 0,0 0 0 0 0,0 0 0 0 0,-1-1 0 0 0,1 0 0 0 0,-1-1 1 0 0,0 0-1 0 0,-2 0 75 0 0,-193 23-6702 0 0,167-26 5498 0 0</inkml:trace>
  <inkml:trace contextRef="#ctx0" brushRef="#br0" timeOffset="62353.101">7681 7611 1100 0 0,'5'-32'5376'0'0,"64"-2"-4325"0"0,-64 32-765 0 0,237-63 243 0 0,-78 44-5384 0 0,-140 19 3568 0 0</inkml:trace>
  <inkml:trace contextRef="#ctx0" brushRef="#br0" timeOffset="56234.527">863 7566 840 0 0,'20'1'1236'0'0,"-5"-7"4131"0"0,12-44-4615 0 0,-27 49-750 0 0,-4-8 4 0 0,-12 1-13 0 0,-1 0 0 0 0,0 2 0 0 0,0 0 0 0 0,0 0 0 0 0,-1 2 0 0 0,0 0-1 0 0,0 1 1 0 0,0 1 0 0 0,0 1 0 0 0,0 0 0 0 0,-1 1 0 0 0,1 1-1 0 0,0 1 1 0 0,0 1 0 0 0,0 0 0 0 0,0 1 0 0 0,1 1 0 0 0,-12 5 7 0 0,6-6 1 0 0,0 0-1 0 0,0 2 1 0 0,1 1 0 0 0,0 0 0 0 0,0 1-1 0 0,1 2 1 0 0,0 0 0 0 0,1 1 0 0 0,0 1 0 0 0,1 1-1 0 0,0 1 1 0 0,1 0 0 0 0,0 2 0 0 0,2 0 0 0 0,0 1-1 0 0,0 0 1 0 0,2 1 0 0 0,0 1 0 0 0,1 0 0 0 0,1 1-1 0 0,1 1 1 0 0,-5 12-1 0 0,15-29 12 0 0,0 1 0 0 0,1-1 0 0 0,-1 1 0 0 0,1 0 0 0 0,0 0-1 0 0,0-1 1 0 0,0 1 0 0 0,1 0 0 0 0,-1-1 0 0 0,1 1 0 0 0,1-1 0 0 0,-1 1 0 0 0,0-1-1 0 0,1 1 1 0 0,0-1 0 0 0,0 0 0 0 0,0 0 0 0 0,1 0 0 0 0,0 0 0 0 0,-1 0 0 0 0,1-1 0 0 0,0 1-1 0 0,1-1 1 0 0,-1 1 0 0 0,1-1 0 0 0,-1 0 0 0 0,1-1 0 0 0,0 1 0 0 0,0-1 0 0 0,0 0 0 0 0,0 1-1 0 0,1-2 1 0 0,-1 1 0 0 0,1 0 0 0 0,3 0-12 0 0,174 32 332 0 0,-172-33-341 0 0,166 15 127 0 0,-175-15-126 0 0,0 0 0 0 0,0 0 0 0 0,0 0 0 0 0,-1 1 0 0 0,1-1 1 0 0,0 0-1 0 0,0 1 0 0 0,-1-1 0 0 0,1 1 0 0 0,-1-1 0 0 0,1 0 0 0 0,-1 1 0 0 0,0-1 1 0 0,0 1-1 0 0,1-1 0 0 0,-1 1 0 0 0,0-1 0 0 0,0 1 0 0 0,0-1 0 0 0,-1 1 0 0 0,1-1 1 0 0,0 1-1 0 0,-1-1 0 0 0,1 1 0 0 0,-1-1 0 0 0,1 1 0 0 0,-1-1 0 0 0,1 0 0 0 0,-1 1 1 0 0,0-1-1 0 0,0 0 0 0 0,0 1 0 0 0,0-1 0 0 0,0 0 0 0 0,0 0 0 0 0,0 0 0 0 0,0 0 1 0 0,0 0-1 0 0,0 0 0 0 0,-1 0 0 0 0,1-1 0 0 0,0 1 0 0 0,-1 0 0 0 0,1-1 0 0 0,-1 1 1 0 0,1-1-1 0 0,-1 1 0 0 0,1-1 0 0 0,0 0 0 0 0,-1 1 0 0 0,1-1 0 0 0,-1 0 0 0 0,-1 0 8 0 0,2 1 0 0 0,-116 77-154 0 0,84-59 216 0 0,0 1 0 0 0,2 1-1 0 0,1 2 1 0 0,0 1 0 0 0,2 1 0 0 0,1 1-1 0 0,1 2 1 0 0,1 0 0 0 0,-19 31-62 0 0,22 16 82 0 0,25-71-80 0 0,0 0 0 0 0,0 0 1 0 0,1-1-1 0 0,-1 1 0 0 0,1-1 0 0 0,0 1 1 0 0,0-1-1 0 0,0 0 0 0 0,0-1 0 0 0,1 1 1 0 0,-1-1-1 0 0,1 0 0 0 0,-1 0 0 0 0,1 0 1 0 0,0 0-1 0 0,0-1 0 0 0,0 0 0 0 0,0 0 1 0 0,0 0-1 0 0,0-1 0 0 0,0 0 0 0 0,0 0 1 0 0,0 0-1 0 0,5-1-2 0 0,20 1-809 0 0,0-1 0 0 0,0-1 1 0 0,0-2-1 0 0,-1-1 0 0 0,1-1 0 0 0,-1-2 1 0 0,0-1-1 0 0,26-12 809 0 0,-19 6-1163 0 0</inkml:trace>
  <inkml:trace contextRef="#ctx0" brushRef="#br0" timeOffset="56592.849">1127 7923 1204 0 0,'-8'6'4580'0'0,"-22"31"-4314"0"0,1 2 1 0 0,2 0-1 0 0,2 2 1 0 0,2 1-1 0 0,2 0 1 0 0,1 2-1 0 0,3 0 0 0 0,1 3-266 0 0,-47 65-4991 0 0,46-101 3643 0 0</inkml:trace>
  <inkml:trace contextRef="#ctx0" brushRef="#br0" timeOffset="56841.372">653 8058 2104 0 0,'1'-2'192'0'0,"-1"-1"1"0"0,0 1-1 0 0,1 0 0 0 0,-1 0 0 0 0,1 0 0 0 0,0 0 1 0 0,0 0-1 0 0,0-1 0 0 0,0 1 0 0 0,0 1 0 0 0,0-1 1 0 0,0 0-1 0 0,1 0 0 0 0,-1 0 0 0 0,1 1 0 0 0,-1-1 1 0 0,1 1-1 0 0,0-1 0 0 0,0 1 0 0 0,-1-1 0 0 0,1 1 1 0 0,0 0-1 0 0,0 0 0 0 0,0 0 0 0 0,0 0 1 0 0,1 1-1 0 0,-1-1 0 0 0,0 0 0 0 0,0 1 0 0 0,0-1 1 0 0,1 1-1 0 0,-1 0-192 0 0,12-1 112 0 0,0 1 1 0 0,0 0-1 0 0,0 1 0 0 0,0 1 1 0 0,0 0-1 0 0,-1 0 0 0 0,1 2 1 0 0,-1 0-1 0 0,0 0 1 0 0,0 1-1 0 0,0 1 0 0 0,-1 0 1 0 0,7 5-113 0 0,-14-9 16 0 0,163 95-1148 0 0,-73-10-2732 0 0,-82-74 2583 0 0,-5-5 42 0 0</inkml:trace>
  <inkml:trace contextRef="#ctx0" brushRef="#br0" timeOffset="57335.01">1321 7608 2052 0 0,'19'-75'4518'0'0,"-19"75"-4254"0"0,2 16 454 0 0,8 77-303 0 0,5-1 0 0 0,4-1 0 0 0,3-1 0 0 0,33 81-415 0 0,14 57 575 0 0,-55-179 155 0 0,-17-74 155 0 0,-3 6-887 0 0,1 1 0 0 0,2-1 0 0 0,-1 0 0 0 0,2 0 0 0 0,1-1 0 0 0,0 1 0 0 0,1 0 0 0 0,2 0 0 0 0,-1 0 1 0 0,2-1-1 0 0,1 2 0 0 0,0-1 0 0 0,1 0 0 0 0,1 1 0 0 0,1 0 0 0 0,1 0 0 0 0,0 1 0 0 0,1 0 0 0 0,1 0 0 0 0,1 1 1 0 0,0 1-1 0 0,1-1 0 0 0,10-8 2 0 0,-19 21-3 0 0,0 1 0 0 0,1 0 0 0 0,-1 1 0 0 0,0-1 0 0 0,1 0 0 0 0,0 1 0 0 0,-1 0 0 0 0,1 0 0 0 0,0 0 0 0 0,-1 0 0 0 0,1 1 0 0 0,0-1 0 0 0,0 1 0 0 0,0 0 0 0 0,-1 0 0 0 0,1 0 0 0 0,0 1 0 0 0,0 0 0 0 0,-1-1 0 0 0,1 1 0 0 0,0 0 0 0 0,-1 1 0 0 0,1-1 0 0 0,-1 1 0 0 0,1-1 0 0 0,-1 1 1 0 0,0 0-1 0 0,1 0 0 0 0,-1 1 0 0 0,0-1 0 0 0,-1 1 0 0 0,1-1 0 0 0,0 1 0 0 0,1 2 3 0 0,72 109-245 0 0,-42 128-4210 0 0,-21-207 1366 0 0,-9-27 1893 0 0</inkml:trace>
  <inkml:trace contextRef="#ctx0" brushRef="#br0" timeOffset="57927.198">2357 8094 1932 0 0,'2'-1'80'0'0,"-1"1"0"0"0,1-1-1 0 0,-1 0 1 0 0,0 0 0 0 0,0 0-1 0 0,1 0 1 0 0,-1 0 0 0 0,0 0-1 0 0,0 0 1 0 0,0-1 0 0 0,0 1-1 0 0,0 0 1 0 0,-1 0 0 0 0,1-1-1 0 0,0 1 1 0 0,0-1 0 0 0,-1 1-1 0 0,1-1 1 0 0,-1 1 0 0 0,0-1-1 0 0,1 1 1 0 0,-1-1 0 0 0,0 1-1 0 0,0-1 1 0 0,0 1 0 0 0,0-1 0 0 0,0 1-1 0 0,0-1 1 0 0,0 1 0 0 0,0-1-1 0 0,-1 0 1 0 0,1 1 0 0 0,-1-1-1 0 0,1 1 1 0 0,-1 0 0 0 0,0-1-1 0 0,1 1 1 0 0,-1-1 0 0 0,0 1-1 0 0,0 0 1 0 0,0 0 0 0 0,0 0-1 0 0,0-1 1 0 0,0 1 0 0 0,0 0-1 0 0,0 0 1 0 0,-1 0 0 0 0,1 0-1 0 0,0 1 1 0 0,-1-1 0 0 0,1 0 0 0 0,0 1-1 0 0,-1-1 1 0 0,1 0 0 0 0,-1 1-1 0 0,1 0 1 0 0,-1-1 0 0 0,1 1-1 0 0,-1 0 1 0 0,0 0 0 0 0,1 0-80 0 0,-25 8 139 0 0,1 2 0 0 0,0 1 1 0 0,1 0-1 0 0,0 2 0 0 0,1 1 1 0 0,1 1-1 0 0,0 1 0 0 0,1 0 1 0 0,1 2-1 0 0,0 0 0 0 0,1 2 1 0 0,2 0-1 0 0,0 1 0 0 0,-10 16-139 0 0,28-38 8 0 0,0 1-1 0 0,-1 0 0 0 0,1-1 0 0 0,0 1 0 0 0,0 0 0 0 0,0 0 0 0 0,0-1 1 0 0,0 1-1 0 0,-1 0 0 0 0,1 0 0 0 0,0 0 0 0 0,0 0 0 0 0,0 0 1 0 0,0 0-1 0 0,0 1 0 0 0,0-1 0 0 0,-1 0 0 0 0,1 0 0 0 0,0 1 0 0 0,0-1 1 0 0,0 0-1 0 0,0 1 0 0 0,-1-1 0 0 0,1 1 0 0 0,0-1 0 0 0,-1 1 0 0 0,1-1 1 0 0,0 1-1 0 0,-1-1 0 0 0,1 1 0 0 0,0 0 0 0 0,-1-1 0 0 0,1 1 0 0 0,-1 0 1 0 0,1 0-1 0 0,-1-1 0 0 0,0 1 0 0 0,1 0 0 0 0,-1 0 0 0 0,0 0 0 0 0,1 0 1 0 0,-1-1-1 0 0,0 1 0 0 0,0 0 0 0 0,0 0 0 0 0,0 0 0 0 0,0 0 0 0 0,0 0 1 0 0,0 0-1 0 0,0-1 0 0 0,0 1 0 0 0,0 0 0 0 0,-1 0 0 0 0,1 0 1 0 0,0 0-1 0 0,-1 0 0 0 0,1-1 0 0 0,0 1 0 0 0,-1 0 0 0 0,1 0 0 0 0,-1-1 1 0 0,1 1-1 0 0,-1 0 0 0 0,1-1 0 0 0,-1 1 0 0 0,0 0 0 0 0,0 0-7 0 0,66-19 21 0 0,-30 0-217 0 0,0-1 1 0 0,-1-1 0 0 0,-1-2-1 0 0,-1-2 1 0 0,-1 0 0 0 0,9-12 195 0 0,-38 37-8 0 0,0-1 0 0 0,0 1 0 0 0,0-1 0 0 0,0 1 0 0 0,0 0 0 0 0,-1 0 0 0 0,1 0 0 0 0,0 0 0 0 0,-1 0 0 0 0,1 0 0 0 0,0 1 0 0 0,-1-1 0 0 0,1 0 0 0 0,-1 1 0 0 0,0-1 0 0 0,1 1 0 0 0,-1 0 0 0 0,0-1 0 0 0,0 1 0 0 0,0 0 0 0 0,0 0 0 0 0,-1-1 1 0 0,1 1-1 0 0,0 0 0 0 0,-1 0 0 0 0,1 0 0 0 0,-1 0 0 0 0,0 0 0 0 0,1 0 0 0 0,-1 0 0 0 0,0 0 0 0 0,0 0 0 0 0,-1 2 8 0 0,2-1-45 0 0,60 121-446 0 0,15-84-3337 0 0,-67-40 2624 0 0</inkml:trace>
  <inkml:trace contextRef="#ctx0" brushRef="#br0" timeOffset="58564.997">2737 8008 2268 0 0,'0'0'56'0'0,"0"-1"0"0"0,0 1-1 0 0,0-1 1 0 0,-1 0-1 0 0,1 1 1 0 0,0-1 0 0 0,0 1-1 0 0,0-1 1 0 0,-1 1 0 0 0,1-1-1 0 0,0 0 1 0 0,0 1 0 0 0,-1-1-1 0 0,1 1 1 0 0,0-1 0 0 0,-1 1-1 0 0,1 0 1 0 0,-1-1 0 0 0,1 1-1 0 0,-1-1 1 0 0,1 1-1 0 0,-1 0 1 0 0,1-1 0 0 0,-1 1-1 0 0,1 0 1 0 0,-1-1 0 0 0,1 1-1 0 0,-1 0 1 0 0,1 0 0 0 0,-1 0-1 0 0,0 0 1 0 0,1 0 0 0 0,-1-1-1 0 0,1 1 1 0 0,-1 0 0 0 0,0 0-1 0 0,1 0 1 0 0,-1 0 0 0 0,1 1-1 0 0,-1-1 1 0 0,0 0-1 0 0,1 0 1 0 0,-1 0 0 0 0,1 0-1 0 0,-1 1 1 0 0,1-1 0 0 0,-1 0-1 0 0,1 0 1 0 0,-1 1 0 0 0,1-1-1 0 0,-1 0 1 0 0,1 1 0 0 0,-1-1-1 0 0,1 1 1 0 0,-1-1 0 0 0,1 1-1 0 0,0-1 1 0 0,-1 1-1 0 0,1-1 1 0 0,0 1 0 0 0,-1-1-1 0 0,1 1 1 0 0,0-1 0 0 0,0 1-1 0 0,-1-1 1 0 0,1 1 0 0 0,0 0-1 0 0,0-1 1 0 0,0 1 0 0 0,0 0-56 0 0,-31 37 523 0 0,0 117 790 0 0,79-58-902 0 0,-41-90-395 0 0,0-1 0 0 0,1 1 0 0 0,0-1-1 0 0,0-1 1 0 0,0 0 0 0 0,0 0 0 0 0,1 0 0 0 0,0-1-1 0 0,0-1 1 0 0,0 1 0 0 0,0-2 0 0 0,1 1-1 0 0,-1-1 1 0 0,1 0 0 0 0,0-1 0 0 0,-1 0-1 0 0,1-1 1 0 0,0 0 0 0 0,-1 0 0 0 0,1-1-1 0 0,0-1 1 0 0,-1 1 0 0 0,1-1 0 0 0,-1-1-1 0 0,1 0 1 0 0,-1 0 0 0 0,0-1 0 0 0,-1 0-1 0 0,1-1 1 0 0,-1 0 0 0 0,1 0 0 0 0,-1-1-1 0 0,-1 0 1 0 0,1 0 0 0 0,-1 0 0 0 0,0-1 0 0 0,-1-1-1 0 0,1 1 1 0 0,-2-1 0 0 0,1 0 0 0 0,-1 0-1 0 0,0-1 1 0 0,-1 1 0 0 0,4-10-16 0 0,0 1 9 0 0,-2 0 0 0 0,0 0 0 0 0,0 0 1 0 0,-2-1-1 0 0,0 0 0 0 0,-1 0 0 0 0,-1 0 0 0 0,-1 0 1 0 0,0-4-10 0 0,-1 21 3 0 0,0 0 1 0 0,0-1 0 0 0,0 1 0 0 0,0 0 0 0 0,-1 0 0 0 0,1 0-1 0 0,0 0 1 0 0,0 0 0 0 0,-1 0 0 0 0,1 0 0 0 0,-1 0 0 0 0,1 0-1 0 0,-1 0 1 0 0,1 0 0 0 0,-1 1 0 0 0,0-1 0 0 0,1 0 0 0 0,-1 0-1 0 0,0 0 1 0 0,0 1 0 0 0,1-1 0 0 0,-1 0 0 0 0,0 1 0 0 0,0-1-1 0 0,0 1 1 0 0,0-1 0 0 0,0 1 0 0 0,0-1 0 0 0,0 1 0 0 0,0-1-1 0 0,0 1 1 0 0,0 0 0 0 0,0 0 0 0 0,0 0 0 0 0,0 0 0 0 0,0-1-1 0 0,0 1 1 0 0,0 1 0 0 0,0-1 0 0 0,0 0 0 0 0,-1 0 0 0 0,1 0-1 0 0,0 0 1 0 0,0 1 0 0 0,0-1 0 0 0,0 1 0 0 0,0-1 0 0 0,0 0-1 0 0,1 1 1 0 0,-1 0 0 0 0,0-1 0 0 0,-1 1-4 0 0,-1 12 17 0 0,-1 1 0 0 0,2-1 0 0 0,0 1 1 0 0,0-1-1 0 0,2 1 0 0 0,-1 0 0 0 0,2-1 0 0 0,0 1 0 0 0,0 0 1 0 0,1-1-1 0 0,1 1 0 0 0,0-1 0 0 0,1 0 0 0 0,1 0 0 0 0,0 0 1 0 0,4 7-18 0 0,68 114 406 0 0,-68-137-65 0 0,123-225-423 0 0,-126 219 71 0 0,0 0 0 0 0,0 0 0 0 0,1 1 0 0 0,0 0 0 0 0,0 0 0 0 0,1 1 0 0 0,0 0-1 0 0,1 0 1 0 0,-1 1 0 0 0,1 0 0 0 0,1 0 0 0 0,-1 1 0 0 0,1 0 0 0 0,0 1 0 0 0,0 0 0 0 0,0 1 0 0 0,8-2 11 0 0,-12 4-10 0 0,1 0-1 0 0,-1 0 1 0 0,1 0 0 0 0,-1 1 0 0 0,1 0-1 0 0,-1 0 1 0 0,1 1 0 0 0,-1 0-1 0 0,1 0 1 0 0,-1 1 0 0 0,1-1 0 0 0,-1 1-1 0 0,0 1 1 0 0,0-1 0 0 0,0 1-1 0 0,0 0 1 0 0,0 0 0 0 0,-1 1 0 0 0,0 0-1 0 0,1 0 1 0 0,-1 0 0 0 0,-1 1-1 0 0,1-1 1 0 0,-1 1 0 0 0,1 0 0 0 0,2 6 10 0 0,-6-4-18 0 0,0 0 0 0 0,-1 1 1 0 0,0-1-1 0 0,-1 0 1 0 0,1 1-1 0 0,-1-1 1 0 0,-1 0-1 0 0,1 0 0 0 0,-1 0 1 0 0,0 0-1 0 0,-1 0 1 0 0,0 0-1 0 0,0-1 1 0 0,0 1-1 0 0,-1-1 1 0 0,0 0-1 0 0,0 0 0 0 0,-1 0 1 0 0,0-1-1 0 0,0 0 1 0 0,0 1-1 0 0,0-2 1 0 0,-5 4 17 0 0,-2 3-542 0 0,0-1 0 0 0,-1-1 0 0 0,-1 0 0 0 0,1 0 0 0 0,-1-2 1 0 0,-1 0-1 0 0,0 0 0 0 0,0-1 0 0 0,0-1 0 0 0,0-1 1 0 0,-14 3 541 0 0,19-6-1212 0 0</inkml:trace>
  <inkml:trace contextRef="#ctx0" brushRef="#br0" timeOffset="59065.981">3831 7738 1732 0 0,'-1'-20'1831'0'0,"-1"3"614"0"0,8 32-1400 0 0,27 109-127 0 0,54 286 561 0 0,-86-406-1469 0 0,1 3 7 0 0,-1 1-1 0 0,0 0 1 0 0,0-1-1 0 0,0 1 1 0 0,-1 0-1 0 0,0 0 0 0 0,-1-1 1 0 0,0 1-1 0 0,0 0 1 0 0,0 0-1 0 0,-1-1 1 0 0,0 1-1 0 0,-1-1 1 0 0,0 0-1 0 0,0 0 1 0 0,0 0-1 0 0,-1 0 0 0 0,0 0 1 0 0,-3 4-17 0 0,4-11-25 0 0,0 0 0 0 0,0-1 0 0 0,0 1 0 0 0,1-1 0 0 0,-1 1 0 0 0,0-1 0 0 0,0 0-1 0 0,1 0 1 0 0,-1 0 0 0 0,1 0 0 0 0,-1-1 0 0 0,1 1 0 0 0,-1-1 0 0 0,1 1 0 0 0,0-1 0 0 0,0 0 0 0 0,0 0 0 0 0,0 0 0 0 0,0 0 0 0 0,0 0 0 0 0,0 0 0 0 0,1-1 0 0 0,-1 1 0 0 0,1-1 0 0 0,0 1 0 0 0,-1-1 0 0 0,1 1-1 0 0,0-1 1 0 0,1 0 0 0 0,-1 1 0 0 0,0-1 0 0 0,1 0 0 0 0,0 0 0 0 0,-1 0 0 0 0,1-1 25 0 0,-4-7-13 0 0,1-1-1 0 0,0 0 1 0 0,1 0-1 0 0,0 0 1 0 0,1 0-1 0 0,0 0 1 0 0,1 0-1 0 0,1 0 1 0 0,0-1-1 0 0,0 1 1 0 0,1 0-1 0 0,0 0 1 0 0,1 1-1 0 0,1-1 1 0 0,0 0-1 0 0,1 1 1 0 0,0 0-1 0 0,0 0 1 0 0,1 1 0 0 0,0-1-1 0 0,1 1 1 0 0,1 0-1 0 0,-1 1 1 0 0,1 0-1 0 0,1 0 1 0 0,0 1-1 0 0,0 0 1 0 0,0 0-1 0 0,1 1 1 0 0,1 1-1 0 0,-1-1 1 0 0,1 2-1 0 0,0-1 1 0 0,0 2-1 0 0,0-1 1 0 0,1 1-1 0 0,0 1 1 0 0,-1 0-1 0 0,1 1 1 0 0,0 0-1 0 0,12 0 14 0 0,-15 3 24 0 0,-1-1-1 0 0,1 2 0 0 0,0-1 0 0 0,-1 1 1 0 0,1 0-1 0 0,-1 1 0 0 0,0 0 0 0 0,0 0 1 0 0,0 1-1 0 0,0 0 0 0 0,0 0 0 0 0,-1 1 1 0 0,0 0-1 0 0,0 0 0 0 0,0 1 0 0 0,0-1 1 0 0,-1 2-1 0 0,0-1 0 0 0,-1 1 0 0 0,1 0 1 0 0,-1 0-1 0 0,0 0 0 0 0,-1 1 0 0 0,0-1 1 0 0,0 1-1 0 0,-1 0 0 0 0,0 1 0 0 0,0-1 0 0 0,0 1-23 0 0,-2 2 13 0 0,0-1-1 0 0,0 1 0 0 0,-1-1 0 0 0,0 1 1 0 0,-1-1-1 0 0,0 1 0 0 0,0-1 0 0 0,-2 1 1 0 0,1-1-1 0 0,-1 0 0 0 0,0 0 0 0 0,-1 0 1 0 0,-1-1-1 0 0,1 1 0 0 0,-1-1 0 0 0,-1 0 1 0 0,0 0-1 0 0,-4 4-12 0 0,-67 20-3421 0 0,16-58 581 0 0,32 5 1403 0 0</inkml:trace>
  <inkml:trace contextRef="#ctx0" brushRef="#br0" timeOffset="59312.889">4126 7843 1380 0 0,'0'-9'1356'0'0,"0"5"-256"0"0,-4-2-292 0 0,4 1-268 0 0,0-1-255 0 0,0 2-141 0 0,0-1-12 0 0,0 2-489 0 0,0-1-251 0 0,0 1-468 0 0,0 0-248 0 0,-1 0 0 0 0</inkml:trace>
  <inkml:trace contextRef="#ctx0" brushRef="#br0" timeOffset="59825.59">4258 7875 1316 0 0,'28'64'4159'0'0,"3"38"-2301"0"0,-2-3-708 0 0,-23-84-983 0 0,46 102 919 0 0,-50-113-1061 0 0,0-1-1 0 0,0 1 0 0 0,1-1 1 0 0,-1 0-1 0 0,1 0 0 0 0,0 0 1 0 0,0 0-1 0 0,0 0 1 0 0,0-1-1 0 0,0 1 0 0 0,0-1 1 0 0,1 0-1 0 0,0 0 0 0 0,-1 0 1 0 0,1 0-1 0 0,0-1 1 0 0,0 1-1 0 0,-1-1 0 0 0,1 0 1 0 0,0 0-1 0 0,0-1 0 0 0,0 1 1 0 0,1-1-1 0 0,-1 0 0 0 0,0 0 1 0 0,0 0-1 0 0,0-1 1 0 0,0 1-1 0 0,1-1-24 0 0,13-7-50 0 0,1 0 0 0 0,-1-1 0 0 0,0-1 1 0 0,-1-1-1 0 0,0 0 0 0 0,-1-2 0 0 0,-1 0 0 0 0,1 0 0 0 0,-2-1 0 0 0,0-1 0 0 0,-1-1 1 0 0,0 0-1 0 0,1-4 50 0 0,-13 18 1 0 0,17-24 355 0 0,-16 30-356 0 0,1-1 0 0 0,-1 0 0 0 0,1 0 0 0 0,0 0-1 0 0,0 0 1 0 0,0 0 0 0 0,1-1 0 0 0,-1 1 0 0 0,1-1 0 0 0,-1 0-1 0 0,1 0 1 0 0,0-1 0 0 0,-1 1 0 0 0,1-1 0 0 0,0 1 0 0 0,0-1-1 0 0,0 0 1 0 0,1-1 0 0 0,-1 1 0 0 0,0-1 0 0 0,0 0 0 0 0,0 0-1 0 0,4 0 1 0 0,-2 0-19 0 0,23 2-56 0 0,1-1-1 0 0,0-1 1 0 0,0-2-1 0 0,-1-1 1 0 0,1-1-1 0 0,-1-2 1 0 0,0-1 0 0 0,0-1-1 0 0,-1-1 1 0 0,19-10 75 0 0,-41 17 39 0 0,-1 0 1 0 0,0 0-1 0 0,0-1 0 0 0,0 0 1 0 0,0 0-1 0 0,0 0 0 0 0,-1 0 1 0 0,1-1-1 0 0,-1 1 0 0 0,0-1 1 0 0,0 0-1 0 0,0-1 0 0 0,-1 1 1 0 0,1-1-1 0 0,-1 1 0 0 0,0-1 1 0 0,0 0-1 0 0,-1 0 0 0 0,0 0 1 0 0,1-3-40 0 0,-3 7 263 0 0,-50-16 735 0 0,44 16-973 0 0,1 0 1 0 0,-1 0-1 0 0,0 0 1 0 0,1 1-1 0 0,-1 0 0 0 0,0 1 1 0 0,0-1-1 0 0,1 1 0 0 0,-1 0 1 0 0,1 0-1 0 0,-1 1 1 0 0,1-1-1 0 0,-1 1 0 0 0,1 1 1 0 0,0-1-1 0 0,0 1 0 0 0,0 0 1 0 0,0 0-1 0 0,1 0 1 0 0,-1 0-1 0 0,1 1 0 0 0,0 0 1 0 0,0 0-1 0 0,0 0 0 0 0,0 1 1 0 0,1-1-1 0 0,0 1 1 0 0,0 0-1 0 0,0 0 0 0 0,0 0 1 0 0,1 0-1 0 0,0 0 0 0 0,0 0 1 0 0,0 2-26 0 0,6 6-367 0 0,2-1 1 0 0,0-1 0 0 0,0 1-1 0 0,1-1 1 0 0,0 0 0 0 0,1 0-1 0 0,0-1 1 0 0,1 0 0 0 0,0-1-1 0 0,0 0 1 0 0,1 0 0 0 0,0-1-1 0 0,1 0 1 0 0,0-1 0 0 0,0 0-1 0 0,2 0 367 0 0,-6-2-627 0 0,35 23-2148 0 0,-30-20 1449 0 0</inkml:trace>
  <inkml:trace contextRef="#ctx0" brushRef="#br0" timeOffset="63739.969">7419 7791 1452 0 0,'0'0'264'0'0,"0"0"13"0"0,0 0-66 0 0,0 0-4 0 0,0 0 12 0 0,0 0-32 0 0,0 0-76 0 0,0 0 41 0 0,0 0-31 0 0,0 0 48 0 0,-16 27 515 0 0,-116 92-1493 0 0,110-112-372 0 0</inkml:trace>
  <inkml:trace contextRef="#ctx0" brushRef="#br0" timeOffset="65568.551">842 8903 976 0 0,'0'0'413'0'0,"-15"-3"456"0"0,7-14 469 0 0,-29-14-242 0 0,77 17-410 0 0,149-13-185 0 0,0 7-1 0 0,81 8-500 0 0,68-7 116 0 0,-63-11 138 0 0,-2-11 0 0 0,58-26-254 0 0,-195 40 17 0 0,2 6 1 0 0,0 6 0 0 0,1 6-1 0 0,25 6-17 0 0,72 13 66 0 0,-146-6-33 0 0,1-4 1 0 0,0-4-1 0 0,72-13-33 0 0,594-61-131 0 0,-79-11 440 0 0,-290 29-119 0 0,-23 22-225 0 0,-132 16 744 0 0,176-41-709 0 0,-19-13 1091 0 0,9 66-189 0 0,-267-11-588 0 0,112-17-127 0 0,-90 37-121 0 0,-105 21-301 0 0,-33-23-5141 0 0,-8-5 3606 0 0,-6-1 374 0 0</inkml:trace>
  <inkml:trace contextRef="#ctx0" brushRef="#br0" timeOffset="65832.204">8636 7329 1824 0 0,'20'-20'5103'0'0,"-12"42"-5122"0"0,-19 40-3783 0 0,2-35 2344 0 0</inkml:trace>
  <inkml:trace contextRef="#ctx0" brushRef="#br0" timeOffset="66082.068">8657 7768 1724 0 0,'3'3'1688'0'0,"1"-1"-284"0"0,-3-1-187 0 0,1-1-265 0 0,3 2-396 0 0,1-1-260 0 0,-1 2-356 0 0,1-1 12 0 0,1 1-1080 0 0,-1 1-277 0 0,-3-1 77 0 0,-1-1 48 0 0,-4-1-128 0 0</inkml:trace>
  <inkml:trace contextRef="#ctx0" brushRef="#br0" timeOffset="-40931.38">9816 1753 1148 0 0,'-4'-15'2974'0'0,"2"17"-2934"0"0,0 0 0 0 0,1 1-1 0 0,-1-1 1 0 0,1 0 0 0 0,-1 0-1 0 0,1 1 1 0 0,0-1 0 0 0,0 1-1 0 0,0-1 1 0 0,0 1 0 0 0,1-1-1 0 0,-1 1 1 0 0,1-1 0 0 0,-1 1-1 0 0,1 0 1 0 0,0-1-1 0 0,0 1 1 0 0,0 0 0 0 0,1-1-1 0 0,-1 1 1 0 0,0 0 0 0 0,1-1-1 0 0,0 1 1 0 0,0-1 0 0 0,-1 1-1 0 0,2-1 1 0 0,-1 1 0 0 0,0-1-1 0 0,0 0 1 0 0,1 1 0 0 0,-1-1-1 0 0,1 0 1 0 0,0 0 0 0 0,-1 0-1 0 0,1 0 1 0 0,2 0-40 0 0,0-1 39 0 0,0 0 1 0 0,1 0-1 0 0,-1-1 0 0 0,1 1 1 0 0,-1-1-1 0 0,0 0 1 0 0,1 0-1 0 0,-1-1 0 0 0,1 0 1 0 0,-1 0-1 0 0,0 0 1 0 0,1 0-1 0 0,-1 0 0 0 0,0-1 1 0 0,0 0-1 0 0,0 0 1 0 0,0 0-1 0 0,0 0 1 0 0,0-1-1 0 0,-1 1 0 0 0,3-3-39 0 0,1 1 98 0 0,39-29-110 0 0,-2-2 0 0 0,-1-1 1 0 0,-2-3-1 0 0,-2-1 1 0 0,-1-2-1 0 0,-3-2 0 0 0,-1-1 1 0 0,-2-2-1 0 0,7-17 12 0 0,-11 23-27 0 0,285-468 1434 0 0,-308 557-1316 0 0,-2 9-104 0 0,2 0-1 0 0,3 0 1 0 0,2-1-1 0 0,3-1 1 0 0,2 0-1 0 0,3 0 0 0 0,2-2 1 0 0,2 0-1 0 0,12 16 14 0 0,-22-48-471 0 0,-1 0 0 0 0,0 1 0 0 0,-2 1-1 0 0,-1 0 1 0 0,0 0 0 0 0,-2 0 0 0 0,-1 1 0 0 0,0 0-1 0 0,-1 6 472 0 0,-4-9-1122 0 0</inkml:trace>
  <inkml:trace contextRef="#ctx0" brushRef="#br0" timeOffset="-40683.104">10448 1480 2796 0 0,'0'-9'1040'0'0,"5"3"-196"0"0,11-8-220 0 0,1-2-15 0 0,12 2-117 0 0,0 2-108 0 0,8 2-160 0 0,1-1-116 0 0,5 1-132 0 0,5 4-8 0 0,2 0-500 0 0,-2 0-296 0 0,6-2-569 0 0,1 1 261 0 0,-6-4 44 0 0</inkml:trace>
  <inkml:trace contextRef="#ctx0" brushRef="#br0" timeOffset="-39912.397">10990 1405 1240 0 0,'1'-2'59'0'0,"0"-4"106"0"0,0 0 1 0 0,1 0-1 0 0,0 0 0 0 0,1 0 1 0 0,-1 0-1 0 0,1 1 1 0 0,0-1-1 0 0,0 1 0 0 0,1-1 1 0 0,0 1-1 0 0,0 0 1 0 0,0 1-1 0 0,0-1 0 0 0,1 1 1 0 0,0 0-1 0 0,0 0 1 0 0,0 0-1 0 0,0 0 0 0 0,1 1 1 0 0,-1 0-1 0 0,1 0 1 0 0,0 1-1 0 0,1-1-165 0 0,0 6 5 0 0,0 1 1 0 0,0 0-1 0 0,0 0 0 0 0,0 1 1 0 0,-1-1-1 0 0,0 2 0 0 0,0-1 0 0 0,0 0 1 0 0,-1 1-1 0 0,1 0 0 0 0,-2 1 1 0 0,1-1-1 0 0,-1 1 0 0 0,1 0 0 0 0,1 6-5 0 0,108 226 901 0 0,-105-205-369 0 0,-8-24 36 0 0,-8-24-46 0 0,3-4-470 0 0,1-1 0 0 0,1 1-1 0 0,0-1 1 0 0,2 0 0 0 0,0 1-1 0 0,1-1 1 0 0,1 0 0 0 0,0 1-1 0 0,2-1 1 0 0,0 1 0 0 0,1 0-1 0 0,5-11-51 0 0,-5 12 8 0 0,-3 7 14 0 0,0 0-1 0 0,0 0 0 0 0,1 0 1 0 0,0 0-1 0 0,1 1 1 0 0,0 0-1 0 0,0 0 0 0 0,1 0 1 0 0,0 0-1 0 0,1 1 0 0 0,0-1 1 0 0,0 1-1 0 0,1 1 1 0 0,0-1-1 0 0,0 1 0 0 0,1 1 1 0 0,-1-1-1 0 0,2 1 0 0 0,-1 1 1 0 0,1-1-22 0 0,40 22-16 0 0,-28-2-76 0 0,-2 1-1 0 0,0 0 1 0 0,-1 1 0 0 0,-1 1 0 0 0,0 1 0 0 0,-1 0-1 0 0,-1 2 1 0 0,-1-1 0 0 0,0 2 0 0 0,-2 0 0 0 0,4 9 92 0 0,10 12-684 0 0,27 38-3177 0 0,-44-72 2639 0 0</inkml:trace>
  <inkml:trace contextRef="#ctx0" brushRef="#br0" timeOffset="-39495.072">12057 1501 1492 0 0,'148'-26'4178'0'0,"19"-4"-3285"0"0,-166 29-888 0 0,23-3 55 0 0,0-1 0 0 0,0-1 1 0 0,-1-1-1 0 0,0-1 0 0 0,-1-2 0 0 0,1 0 1 0 0,-2-1-1 0 0,1-1 0 0 0,-2-1 0 0 0,0-1 1 0 0,0 0-1 0 0,-2-2 0 0 0,12-12-60 0 0,-28 27-5 0 0,0 0-1 0 0,-1-1 0 0 0,1 0 0 0 0,-1 1 0 0 0,1-1 0 0 0,-1 0 1 0 0,0 1-1 0 0,0-1 0 0 0,1 0 0 0 0,-1 0 0 0 0,-1 0 0 0 0,1 0 1 0 0,0 0-1 0 0,0 0 0 0 0,-1-1 0 0 0,1 1 0 0 0,-1 0 0 0 0,0 0 1 0 0,0 0-1 0 0,0 0 0 0 0,0-1 0 0 0,0 1 0 0 0,0 0 0 0 0,0 0 1 0 0,-1 0-1 0 0,1 0 0 0 0,-1-1 0 0 0,1 1 0 0 0,-1 0 0 0 0,0 0 1 0 0,0 0-1 0 0,0 0 0 0 0,0 0 0 0 0,0 1 0 0 0,-1-1 0 0 0,1 0 1 0 0,0 0-1 0 0,-1 1 0 0 0,1-1 0 0 0,-1 1 0 0 0,0-1 0 0 0,0 1 1 0 0,1 0-1 0 0,-1 0 0 0 0,0 0 0 0 0,0 0 0 0 0,0 0 1 0 0,0 0-1 0 0,0 0 0 0 0,0 1 0 0 0,0-1 0 0 0,-2 0 6 0 0,-118-14-143 0 0,103 16 195 0 0,0 1-1 0 0,0 0 1 0 0,1 2-1 0 0,-1 0 0 0 0,1 1 1 0 0,0 1-1 0 0,1 0 1 0 0,-1 1-1 0 0,1 2 0 0 0,0-1 1 0 0,1 2-1 0 0,0 0 1 0 0,1 1-1 0 0,0 1 0 0 0,1 0 1 0 0,0 1-1 0 0,1 0 1 0 0,-4 5-52 0 0,15-15 14 0 0,0 1 1 0 0,0-1-1 0 0,0 1 1 0 0,1-1 0 0 0,-1 1-1 0 0,1 0 1 0 0,0 0-1 0 0,0 0 1 0 0,0-1-1 0 0,0 1 1 0 0,1 0-1 0 0,-1 0 1 0 0,1 0 0 0 0,0 0-1 0 0,1 0 1 0 0,-1 0-1 0 0,0 0 1 0 0,1 0-1 0 0,0 0 1 0 0,0 0-1 0 0,0 0 1 0 0,1-1 0 0 0,-1 1-1 0 0,1 0 1 0 0,0-1-1 0 0,0 1 1 0 0,0-1-1 0 0,1 0 1 0 0,-1 0-1 0 0,1 0 1 0 0,-1 0 0 0 0,1 0-1 0 0,0 0 1 0 0,0-1-1 0 0,0 1 1 0 0,1-1-1 0 0,2 1-14 0 0,140 56 341 0 0,-106-52-492 0 0,0-2-1 0 0,0-2 1 0 0,0-1-1 0 0,0-2 1 0 0,1-2-1 0 0,9-2 152 0 0,139-49-4027 0 0,-163 39 2662 0 0,0-3 184 0 0</inkml:trace>
  <inkml:trace contextRef="#ctx0" brushRef="#br0" timeOffset="-39218.736">13048 1264 1160 0 0,'4'-14'1919'0'0,"-4"14"-1840"0"0,1 1 1 0 0,-1-1 0 0 0,0 1 0 0 0,0-1-1 0 0,1 0 1 0 0,-1 1 0 0 0,0-1-1 0 0,1 1 1 0 0,-1-1 0 0 0,0 0-1 0 0,1 1 1 0 0,-1-1 0 0 0,1 0 0 0 0,-1 0-1 0 0,0 1 1 0 0,1-1 0 0 0,-1 0-1 0 0,1 0 1 0 0,-1 0 0 0 0,1 1 0 0 0,-1-1-1 0 0,1 0 1 0 0,-1 0 0 0 0,1 0-1 0 0,-1 0 1 0 0,1 0 0 0 0,-1 0-1 0 0,1 0 1 0 0,-1 0 0 0 0,1 0 0 0 0,-1 0-1 0 0,1 0 1 0 0,-1 0 0 0 0,1-1-1 0 0,-1 1 1 0 0,1 0 0 0 0,-1 0 0 0 0,1 0-1 0 0,-1-1 1 0 0,0 1 0 0 0,1 0-1 0 0,-1-1 1 0 0,1 1 0 0 0,-1 0 0 0 0,0-1-1 0 0,1 1 1 0 0,-1 0 0 0 0,0-1-80 0 0,99 288 1586 0 0,-96-285-1554 0 0,-1-1 1 0 0,0 0-1 0 0,1 1 1 0 0,-1-1-1 0 0,0 0 0 0 0,1-1 1 0 0,-1 1-1 0 0,1 0 1 0 0,0-1-1 0 0,-1 1 1 0 0,1-1-1 0 0,-1 0 1 0 0,1 0-1 0 0,0 0 1 0 0,-1 0-1 0 0,1-1 0 0 0,0 1 1 0 0,-1-1-1 0 0,1 1 1 0 0,-1-1-1 0 0,1 0 1 0 0,-1 0-1 0 0,1 0 1 0 0,-1 0-1 0 0,0 0 0 0 0,0-1 1 0 0,1 1-1 0 0,-1-1 1 0 0,0 0-1 0 0,0 1 1 0 0,0-1-1 0 0,-1 0 1 0 0,1 0-1 0 0,0 0 1 0 0,-1 0-1 0 0,1 0 0 0 0,-1-1 1 0 0,0 1-1 0 0,0 0 1 0 0,0-1-1 0 0,1-1-32 0 0,13-10 199 0 0,181-200-977 0 0,-189 201-339 0 0,-6 5-4456 0 0,-1 1 4325 0 0</inkml:trace>
  <inkml:trace contextRef="#ctx0" brushRef="#br0" timeOffset="-38833.934">13594 1381 1688 0 0,'38'-8'465'0'0,"0"0"0"0"0,-1-3 0 0 0,0-1 0 0 0,0-1 0 0 0,-2-2 0 0 0,1-2 0 0 0,-2-1 0 0 0,-1-2 0 0 0,14-11-465 0 0,-31 5 191 0 0,-16 25-121 0 0,-3-10 57 0 0,-5 7-101 0 0,0 1-1 0 0,0-1 1 0 0,0 2-1 0 0,0-1 1 0 0,0 1 0 0 0,-1 0-1 0 0,1 0 1 0 0,-1 1-1 0 0,0 1 1 0 0,1-1-1 0 0,-1 1 1 0 0,1 1 0 0 0,-1-1-1 0 0,0 2 1 0 0,1-1-1 0 0,0 1 1 0 0,-1 0-1 0 0,1 1 1 0 0,0 0 0 0 0,0 0-1 0 0,0 1 1 0 0,0 0-1 0 0,-3 2-25 0 0,2-2 37 0 0,0-1-9 0 0,0 0 0 0 0,0 0 0 0 0,1 1 0 0 0,-1 1 0 0 0,1 0-1 0 0,0 0 1 0 0,0 0 0 0 0,0 1 0 0 0,1 0 0 0 0,0 0 0 0 0,0 1 0 0 0,1 0 0 0 0,-1 0 0 0 0,2 1 0 0 0,-1 0-1 0 0,1 0 1 0 0,0 0 0 0 0,1 0 0 0 0,0 1 0 0 0,0 0 0 0 0,1 0 0 0 0,0 0 0 0 0,0 0 0 0 0,1 0 0 0 0,0 1 0 0 0,1-1-1 0 0,0 1 1 0 0,1 6-28 0 0,2-8 1 0 0,1 0 1 0 0,1 0-1 0 0,-1-1 0 0 0,1 1 0 0 0,1-1 0 0 0,-1 0 0 0 0,1 0 0 0 0,1 0 0 0 0,-1-1 0 0 0,1 0 1 0 0,0 0-1 0 0,1 0 0 0 0,-1-1 0 0 0,1 1 0 0 0,0-2 0 0 0,0 1 0 0 0,1-1 0 0 0,-1 0 0 0 0,1-1 1 0 0,0 0-1 0 0,0 0 0 0 0,0 0 0 0 0,1-1 0 0 0,-1-1 0 0 0,0 1 0 0 0,1-1 0 0 0,-1-1 0 0 0,1 1 1 0 0,-1-2-1 0 0,7 0-1 0 0,115-31-2503 0 0,-78 9 29 0 0,-31 14 1646 0 0</inkml:trace>
  <inkml:trace contextRef="#ctx0" brushRef="#br0" timeOffset="-38213.376">14059 1456 1964 0 0,'10'-9'325'0'0,"-1"0"-1"0"0,-1 0 1 0 0,1-1-1 0 0,-2 0 1 0 0,1-1-1 0 0,-1 0 1 0 0,-1 0-1 0 0,0 0 1 0 0,0-1-1 0 0,-1 1 1 0 0,-1-2-1 0 0,0 1 1 0 0,1-9-325 0 0,16 36 802 0 0,15 120-322 0 0,-26-69-258 0 0,-7-38 650 0 0,-1-29-283 0 0,3-17-718 0 0,69-149 546 0 0,-74 168-424 0 0,0 0 0 0 0,0-1 0 0 0,1 1 0 0 0,-1 0 0 0 0,0 0 0 0 0,0 0 0 0 0,1 0 0 0 0,-1-1 0 0 0,0 1 0 0 0,1 0 0 0 0,-1 0 0 0 0,1 0 0 0 0,-1-1 0 0 0,1 1 0 0 0,-1 0 0 0 0,1-1 0 0 0,-1 1 0 0 0,1-1 0 0 0,0 1 0 0 0,-1 0 0 0 0,1-1 0 0 0,0 1 0 0 0,0-1 0 0 0,-1 0 1 0 0,1 1-1 0 0,0-1 0 0 0,0 0 0 0 0,0 1 0 0 0,-1-1 0 0 0,1 0 0 0 0,0 0 0 0 0,0 0 0 0 0,0 0 0 0 0,0 1 0 0 0,0-1 0 0 0,0-1 0 0 0,-1 1 0 0 0,1 0 0 0 0,0 0 0 0 0,0 0 0 0 0,0 0 0 0 0,0-1 0 0 0,-1 1 0 0 0,1 0 0 0 0,0-1 0 0 0,0 1 0 0 0,0 0 0 0 0,-1-1 1 0 0,1 1-1 0 0,0-1 0 0 0,-1 1 0 0 0,1-1 0 0 0,0 0 0 0 0,-1 1 0 0 0,1-1 0 0 0,-1 0 0 0 0,1 1 0 0 0,0-2 7 0 0,9 23-58 0 0,-10-20 57 0 0,1 2-13 0 0,0 1 0 0 0,0-1 1 0 0,1 0-1 0 0,-1 0 0 0 0,1 0 1 0 0,0 0-1 0 0,-1 0 1 0 0,1 0-1 0 0,1 0 0 0 0,-1-1 1 0 0,0 1-1 0 0,1-1 1 0 0,-1 1-1 0 0,1-1 0 0 0,0 0 1 0 0,-1 0-1 0 0,1 0 0 0 0,0-1 1 0 0,0 1-1 0 0,1-1 1 0 0,-1 1-1 0 0,0-1 0 0 0,0 0 1 0 0,1 0-1 0 0,-1-1 1 0 0,0 1-1 0 0,1-1 0 0 0,-1 1 1 0 0,1-1-1 0 0,-1 0 0 0 0,1 0 1 0 0,1-1 13 0 0,21-14-59 0 0,-1-1-1 0 0,-1-2 1 0 0,0 0 0 0 0,-2-1 0 0 0,0-2 0 0 0,-1 0 0 0 0,-1-1 0 0 0,-1-1-1 0 0,-1-1 1 0 0,-1 0 0 0 0,-1-2 0 0 0,-1 0 0 0 0,-2 0 0 0 0,0-1 0 0 0,-2-1-1 0 0,-1 0 1 0 0,5-22 59 0 0,55-260 1324 0 0,-69 157 314 0 0,-20 116-1303 0 0,-6 76 19 0 0,20-11-357 0 0,0-1 0 0 0,2 0 0 0 0,0 1 1 0 0,2 0-1 0 0,1-1 0 0 0,2 1 0 0 0,0 0 0 0 0,2-1 0 0 0,1 0 0 0 0,1 0 0 0 0,2 0 0 0 0,0 0 0 0 0,2-1 0 0 0,1-1 0 0 0,0 0 0 0 0,2 0 0 0 0,13 17 3 0 0,26 71-961 0 0,-49-108 720 0 0,0-1 1 0 0,-1 1 0 0 0,1-1-1 0 0,-1 1 1 0 0,0 0-1 0 0,-1 0 1 0 0,1 0-1 0 0,-1 0 1 0 0,0 0 0 0 0,0 1-1 0 0,0-1 1 0 0,-1 0-1 0 0,0 0 1 0 0,0 0-1 0 0,0 1 1 0 0,-1-1 0 0 0,1 0-1 0 0,-1 0 1 0 0,0 0-1 0 0,-1 1 1 0 0,0-1-1 0 0,1-1 1 0 0,-1 1-1 0 0,-1 0 1 0 0,1 0 0 0 0,-1-1-1 0 0,0 1 1 0 0,0-1-1 0 0,-4 4 241 0 0,-11 0-1430 0 0</inkml:trace>
  <inkml:trace contextRef="#ctx0" brushRef="#br0" timeOffset="-37948.857">14402 1070 1132 0 0,'0'0'1072'0'0,"0"2"-240"0"0,4-2-96 0 0,3-2-68 0 0,15-2-76 0 0,7-2-75 0 0,5-5-41 0 0,4-2-116 0 0,7-1 8 0 0,1 1-80 0 0,7-2-240 0 0,0 1-80 0 0,0 1 4 0 0,-2-1-408 0 0,-5 1-484 0 0,1 2-373 0 0,-9 4 165 0 0,-8-2-108 0 0</inkml:trace>
  <inkml:trace contextRef="#ctx0" brushRef="#br0" timeOffset="-30031.153">24442 660 876 0 0,'-64'-4'3312'0'0,"49"6"-3173"0"0,1 0 0 0 0,0 1 0 0 0,0 0 0 0 0,0 1 0 0 0,0 1 0 0 0,0 0 0 0 0,1 1 0 0 0,0 0 0 0 0,0 1 0 0 0,1 1 0 0 0,0 0 0 0 0,0 1-1 0 0,1 0 1 0 0,0 0 0 0 0,0 1 0 0 0,1 1 0 0 0,1 0 0 0 0,0 0 0 0 0,0 1 0 0 0,1 0 0 0 0,1 0 0 0 0,0 1 0 0 0,0 0 0 0 0,1 0 0 0 0,1 1-1 0 0,0-1 1 0 0,-1 12-139 0 0,8-19 30 0 0,1 0 0 0 0,0 0 0 0 0,1 0 0 0 0,-1 0 1 0 0,1 0-1 0 0,0-1 0 0 0,0 0 0 0 0,1 0 0 0 0,0 0 0 0 0,0 0 0 0 0,0-1 0 0 0,0 0 0 0 0,1 0 0 0 0,0 0 0 0 0,0-1 0 0 0,0 0 0 0 0,0 0 0 0 0,0 0 0 0 0,0-1 0 0 0,1 0 0 0 0,-1 0 0 0 0,1 0 0 0 0,0-1 0 0 0,-1 0 0 0 0,1 0 0 0 0,0-1 0 0 0,0 0 0 0 0,0 0 0 0 0,-1-1 0 0 0,5 0-30 0 0,11 1 46 0 0,-1 0 1 0 0,0-1-1 0 0,1-1 0 0 0,-1-1 0 0 0,0-1 1 0 0,-1-1-1 0 0,1-1 0 0 0,18-8-46 0 0,-29 12-57 0 0,0-2 0 0 0,0 1-1 0 0,-1-1 1 0 0,1-1 0 0 0,-1 1 0 0 0,0-2-1 0 0,0 1 1 0 0,-1-1 0 0 0,0 0-1 0 0,0-1 1 0 0,0 0 0 0 0,-1 0 0 0 0,0-1-1 0 0,0 0 1 0 0,-1 0 0 0 0,0-1-1 0 0,0 0 1 0 0,-1 0 0 0 0,0 0 0 0 0,-1 0-1 0 0,0-1 1 0 0,2-6 57 0 0,-8 9-32 0 0,0 0-1 0 0,-1 1 0 0 0,0-1 1 0 0,0 1-1 0 0,0 0 1 0 0,0 0-1 0 0,-1 0 1 0 0,0 0-1 0 0,0 1 1 0 0,-1-1-1 0 0,0 1 1 0 0,0 0-1 0 0,0 1 1 0 0,0-1-1 0 0,-1 1 1 0 0,0 0-1 0 0,0 0 1 0 0,0 1-1 0 0,0 0 1 0 0,0 0-1 0 0,-1 0 1 0 0,1 1-1 0 0,-2-1 33 0 0,-22-8-152 0 0,-36-23-3029 0 0,64 31 1852 0 0</inkml:trace>
  <inkml:trace contextRef="#ctx0" brushRef="#br0" timeOffset="-29703.055">24982 627 1624 0 0,'-13'1'213'0'0,"1"1"-1"0"0,-1 0 1 0 0,1 1-1 0 0,0 0 0 0 0,0 0 1 0 0,0 1-1 0 0,0 1 1 0 0,1 0-1 0 0,0 1 1 0 0,0 0-1 0 0,0 1 1 0 0,1 0-1 0 0,0 0 1 0 0,0 1-1 0 0,1 1 0 0 0,0-1 1 0 0,0 2-1 0 0,1-1 1 0 0,0 1-1 0 0,1 0 1 0 0,0 1-1 0 0,1-1 1 0 0,0 2-1 0 0,1-1 1 0 0,0 0-1 0 0,0 1 0 0 0,1 0 1 0 0,1 0-1 0 0,0 1-212 0 0,6-7 9 0 0,0-1-1 0 0,0 1 0 0 0,0-1 0 0 0,1 1 0 0 0,0-1 1 0 0,0 0-1 0 0,0 0 0 0 0,1-1 0 0 0,-1 1 0 0 0,1-1 1 0 0,0 0-1 0 0,1 0 0 0 0,-1-1 0 0 0,0 1 1 0 0,1-1-1 0 0,0-1 0 0 0,0 1 0 0 0,0-1 0 0 0,0 0 1 0 0,0 0-1 0 0,1-1 0 0 0,-1 1 0 0 0,0-1 0 0 0,1-1 1 0 0,-1 1-1 0 0,1-1 0 0 0,-1-1 0 0 0,0 1 0 0 0,1-1 1 0 0,-1 0-1 0 0,1 0 0 0 0,1-1-8 0 0,257-45-5604 0 0,-228 35 4396 0 0</inkml:trace>
  <inkml:trace contextRef="#ctx0" brushRef="#br0" timeOffset="-29436.926">25506 653 1148 0 0,'-7'-4'189'0'0,"-1"1"0"0"0,0-1 1 0 0,0 2-1 0 0,0-1 0 0 0,0 1 0 0 0,-1 0 0 0 0,1 1 0 0 0,-1 0 1 0 0,1 0-1 0 0,-1 1 0 0 0,1 0 0 0 0,-1 1 0 0 0,1 0 0 0 0,-1 0 1 0 0,1 1-1 0 0,-1-1 0 0 0,1 2 0 0 0,0 0 0 0 0,0 0 1 0 0,0 0-1 0 0,0 1 0 0 0,1 0 0 0 0,0 0 0 0 0,-1 1 0 0 0,1 0 1 0 0,1 0-1 0 0,-1 1 0 0 0,1 0 0 0 0,0 0 0 0 0,0 0 0 0 0,1 1 1 0 0,0 0-1 0 0,0 0 0 0 0,1 0 0 0 0,-1 0 0 0 0,2 1 0 0 0,-1 1-189 0 0,2-6 29 0 0,1 0-1 0 0,0 0 1 0 0,0 0-1 0 0,0 1 0 0 0,0-1 1 0 0,0 0-1 0 0,1 1 1 0 0,0-1-1 0 0,-1 0 0 0 0,1 1 1 0 0,0-1-1 0 0,1 0 1 0 0,-1 1-1 0 0,1-1 0 0 0,-1 0 1 0 0,1 0-1 0 0,0 1 1 0 0,0-1-1 0 0,0 0 0 0 0,1 0 1 0 0,-1 0-1 0 0,1 0 0 0 0,0 0 1 0 0,0-1-1 0 0,0 1 1 0 0,0 0-1 0 0,0-1 0 0 0,0 1 1 0 0,1-1-1 0 0,-1 0 1 0 0,1 0-1 0 0,0 0 0 0 0,-1 0 1 0 0,1 0-1 0 0,3 1-28 0 0,117 25-400 0 0,106-72-4872 0 0,-199 36 3907 0 0</inkml:trace>
  <inkml:trace contextRef="#ctx0" brushRef="#br0" timeOffset="-28986.195">25803 684 1256 0 0,'4'-72'6195'0'0,"-4"71"-5996"0"0,-11-2 300 0 0,4 14-424 0 0,0 1 1 0 0,1-1 0 0 0,1 1-1 0 0,0 1 1 0 0,0-1 0 0 0,1 1-1 0 0,1-1 1 0 0,0 1 0 0 0,1 0-1 0 0,0 0 1 0 0,1 0-1 0 0,1 12-75 0 0,0-20 17 0 0,0 0-1 0 0,1 0 1 0 0,-1 0-1 0 0,1 0 0 0 0,1 0 1 0 0,-1 0-1 0 0,1 0 0 0 0,0 0 1 0 0,0-1-1 0 0,0 1 0 0 0,0-1 1 0 0,1 1-1 0 0,0-1 0 0 0,0 0 1 0 0,0 0-1 0 0,0 0 0 0 0,1-1 1 0 0,0 1-1 0 0,0-1 0 0 0,-1 0 1 0 0,2 0-1 0 0,-1 0 0 0 0,0 0 1 0 0,1-1-1 0 0,-1 0 0 0 0,1 0 1 0 0,0 0-1 0 0,-1 0 0 0 0,1-1 1 0 0,0 0-1 0 0,0 0 1 0 0,0 0-1 0 0,0 0 0 0 0,2-1-16 0 0,7 1-15 0 0,-1-2-1 0 0,0 1 0 0 0,1-1 1 0 0,-1-1-1 0 0,0-1 1 0 0,0 0-1 0 0,0 0 1 0 0,-1-1-1 0 0,1-1 0 0 0,-1 0 1 0 0,0-1-1 0 0,0 0 1 0 0,-1-1-1 0 0,1 0 0 0 0,-1-1 1 0 0,-1 0-1 0 0,0 0 1 0 0,0-1-1 0 0,-1-1 1 0 0,0 0-1 0 0,0 0 0 0 0,-1-1 1 0 0,-1 0-1 0 0,1 0 1 0 0,-2 0-1 0 0,0-1 0 0 0,0 0 1 0 0,-1-1-1 0 0,-1 1 1 0 0,0-1-1 0 0,0 0 1 0 0,1-13 15 0 0,-21-21 678 0 0,10 111-561 0 0,53 38-636 0 0,-12-35-3099 0 0,-32-57 1286 0 0,-3-10 1132 0 0</inkml:trace>
  <inkml:trace contextRef="#ctx0" brushRef="#br0" timeOffset="-28694.48">26417 617 2340 0 0,'15'11'221'0'0,"0"1"0"0"0,0 0 0 0 0,-1 1 0 0 0,-1 1-1 0 0,-1 0 1 0 0,0 1 0 0 0,0 0 0 0 0,-2 1 0 0 0,0 0 0 0 0,0 1 0 0 0,-2 0-1 0 0,0 0 1 0 0,-1 1 0 0 0,-1 0 0 0 0,0 0 0 0 0,2 17-221 0 0,-7-32 76 0 0,-1 1 0 0 0,1-1 0 0 0,-1 1-1 0 0,0 0 1 0 0,0-1 0 0 0,0 1 0 0 0,0 0 0 0 0,-1-1 0 0 0,0 1 0 0 0,1-1 0 0 0,-1 1-1 0 0,0-1 1 0 0,-1 1 0 0 0,1-1 0 0 0,-1 1 0 0 0,1-1 0 0 0,-1 0 0 0 0,0 0 0 0 0,0 0-1 0 0,-1 0 1 0 0,1 0 0 0 0,0-1 0 0 0,-1 1 0 0 0,0-1 0 0 0,0 1 0 0 0,1-1 0 0 0,-1 0 0 0 0,-1 0-1 0 0,1 0 1 0 0,0 0 0 0 0,0-1 0 0 0,-1 0 0 0 0,1 1 0 0 0,-1-1 0 0 0,1 0 0 0 0,-1-1-1 0 0,1 1 1 0 0,-1 0 0 0 0,0-1 0 0 0,1 0 0 0 0,-1 0 0 0 0,-3 0-76 0 0,4-2 31 0 0,-1 0 0 0 0,1 0-1 0 0,-1 0 1 0 0,1 0 0 0 0,0 0 0 0 0,0 0 0 0 0,0-1 0 0 0,0 0 0 0 0,0 0 0 0 0,0 1-1 0 0,1-2 1 0 0,0 1 0 0 0,-1 0 0 0 0,1 0 0 0 0,0-1 0 0 0,0 1 0 0 0,1-1 0 0 0,-1 0-1 0 0,1 1 1 0 0,0-1 0 0 0,0 0 0 0 0,0 0 0 0 0,0 0 0 0 0,1 0 0 0 0,0 1 0 0 0,0-1 0 0 0,0 0-1 0 0,0 0 1 0 0,0 0 0 0 0,1 0 0 0 0,-1 0 0 0 0,1 0 0 0 0,1-1-31 0 0,66-118 4 0 0,-46 105-718 0 0,1 0 0 0 0,0 2-1 0 0,2 1 1 0 0,0 1 0 0 0,0 1-1 0 0,1 1 1 0 0,1 1 0 0 0,0 2-1 0 0,1 0 1 0 0,12-1 714 0 0,-7 0-1181 0 0</inkml:trace>
  <inkml:trace contextRef="#ctx0" brushRef="#br0" timeOffset="-27746.628">27307 644 896 0 0,'-2'0'90'0'0,"1"-1"0"0"0,0 1 0 0 0,0-1 0 0 0,0 1 0 0 0,0-1 0 0 0,0 0 0 0 0,0 1 0 0 0,0-1 0 0 0,0 0 0 0 0,0 0 0 0 0,0 0 0 0 0,0 1 0 0 0,0-1 0 0 0,1 0 0 0 0,-1 0 0 0 0,0 0 0 0 0,1-1 0 0 0,-1 1 0 0 0,0 0 0 0 0,1 0 0 0 0,0 0 0 0 0,-1 0 0 0 0,1 0 0 0 0,0-1 0 0 0,-1 1 0 0 0,1 0 0 0 0,0 0 0 0 0,0-1 0 0 0,0 1 0 0 0,0 0 0 0 0,0 0 0 0 0,0-1 0 0 0,0 1 0 0 0,1 0 0 0 0,-1 0 0 0 0,0 0 0 0 0,1-1 0 0 0,-1 1 0 0 0,1 0 0 0 0,-1 0 0 0 0,1 0 0 0 0,0 0 0 0 0,-1 0 0 0 0,1 0 0 0 0,0 0 0 0 0,0 0 0 0 0,0 0 0 0 0,-1 0 0 0 0,1 1 0 0 0,0-1 1 0 0,0 0-1 0 0,0 0 0 0 0,1 1 0 0 0,-1-1 0 0 0,0 1 0 0 0,0-1 0 0 0,0 1 0 0 0,0-1 0 0 0,0 1 0 0 0,1 0 0 0 0,-1 0 0 0 0,0-1 0 0 0,0 1 0 0 0,1 0 0 0 0,-1 0 0 0 0,0 0 0 0 0,0 0 0 0 0,1 0-90 0 0,-13 0 91 0 0,0 0 0 0 0,1 1 1 0 0,-1 0-1 0 0,1 1 0 0 0,-1 0 1 0 0,1 0-1 0 0,0 1 0 0 0,0 0 0 0 0,0 1 1 0 0,0 0-1 0 0,0 1 0 0 0,1 0 1 0 0,0 0-1 0 0,0 1 0 0 0,0 1 1 0 0,1-1-1 0 0,0 1 0 0 0,0 0 1 0 0,1 1-1 0 0,0 0 0 0 0,0 0 1 0 0,1 1-1 0 0,-2 1-91 0 0,10-6 17 0 0,0-1 1 0 0,-1 1-1 0 0,1-1 1 0 0,1 1-1 0 0,-1-1 1 0 0,0 0 0 0 0,1 0-1 0 0,-1 0 1 0 0,1 0-1 0 0,0-1 1 0 0,0 1-1 0 0,0-1 1 0 0,1 1-1 0 0,-1-1 1 0 0,0 0-1 0 0,1 0 1 0 0,-1-1-1 0 0,1 1 1 0 0,0-1-1 0 0,-1 0 1 0 0,1 0-1 0 0,0 0 1 0 0,0 0-1 0 0,0-1 1 0 0,0 1 0 0 0,0-1-1 0 0,0 0 1 0 0,0 0-1 0 0,0-1 1 0 0,0 1-1 0 0,-1-1 1 0 0,1 0-1 0 0,0 0 1 0 0,2 0-18 0 0,-2 1 21 0 0,13-2-12 0 0,0-1 0 0 0,0 0 0 0 0,-1-1 0 0 0,1-1 0 0 0,-1 0 0 0 0,0-1 0 0 0,-1-1 0 0 0,1 0 0 0 0,-1-1 0 0 0,-1-1 0 0 0,0 0-1 0 0,0-1 1 0 0,-1-1 0 0 0,0 0 0 0 0,1-2-9 0 0,0-11 214 0 0,-22 33 54 0 0,6-4-263 0 0,0-1 1 0 0,1 0-1 0 0,0 0 0 0 0,0 0 1 0 0,0 1-1 0 0,1-1 1 0 0,-1 0-1 0 0,1 1 1 0 0,0-1-1 0 0,0 0 1 0 0,1 1-1 0 0,-1-1 1 0 0,1 0-1 0 0,0 1 0 0 0,0-1 1 0 0,0 0-1 0 0,1 0 1 0 0,-1 0-1 0 0,1 0 1 0 0,0 0-1 0 0,0 0 1 0 0,1-1-1 0 0,-1 1 1 0 0,1-1-1 0 0,0 1 0 0 0,0-1 1 0 0,0 0-1 0 0,0 0 1 0 0,0 0-1 0 0,1 0 1 0 0,-1-1-1 0 0,1 0 1 0 0,0 1-1 0 0,0-1 1 0 0,2 1-6 0 0,147 36 9 0 0,-139-40-12 0 0,-1 0 0 0 0,1-1 1 0 0,0 0-1 0 0,-1-1 1 0 0,0-1-1 0 0,1 0 1 0 0,-2 0-1 0 0,1-1 0 0 0,0-1 1 0 0,-1 0-1 0 0,0-1 1 0 0,0-1-1 0 0,-1 1 1 0 0,0-2-1 0 0,-1 1 0 0 0,1-2 1 0 0,-2 1-1 0 0,1-1 1 0 0,-1-1-1 0 0,-1 0 0 0 0,0 0 1 0 0,-1-1-1 0 0,5-9 3 0 0,10-16 72 0 0,-2 0 0 0 0,-2-1 0 0 0,-2-1 0 0 0,-1-1 0 0 0,-2 0 0 0 0,-2-1 0 0 0,-1 0 0 0 0,-3-1 0 0 0,1-21-72 0 0,-6 48 99 0 0,-2 1 0 0 0,1 0 0 0 0,-2-1 0 0 0,0 1 0 0 0,-1 0 0 0 0,0 0 0 0 0,-1 0 0 0 0,-1 0 0 0 0,0 0 0 0 0,-1 1 0 0 0,-1-1 0 0 0,-3-5-99 0 0,9 18 8 0 0,0 0-1 0 0,-1 0 0 0 0,1 0 0 0 0,0 0 0 0 0,-1 0 0 0 0,1 0 0 0 0,-1 0 0 0 0,0 0 0 0 0,1 0 0 0 0,-1 0 0 0 0,0 0 0 0 0,0 1 0 0 0,1-1 0 0 0,-1 0 0 0 0,0 0 0 0 0,0 1 0 0 0,0-1 0 0 0,0 0 0 0 0,0 1 0 0 0,0-1 0 0 0,0 1 0 0 0,0 0 0 0 0,0-1 0 0 0,0 1 0 0 0,0 0 1 0 0,0-1-1 0 0,0 1 0 0 0,-1 0 0 0 0,1 0 0 0 0,0 0 0 0 0,0 0 0 0 0,0 0 0 0 0,0 0 0 0 0,0 0 0 0 0,-1 0 0 0 0,1 1 0 0 0,0-1 0 0 0,0 0 0 0 0,0 1 0 0 0,0-1 0 0 0,0 1 0 0 0,0-1 0 0 0,0 1 0 0 0,0 0 0 0 0,0-1 0 0 0,0 1 0 0 0,1 0 0 0 0,-1-1 0 0 0,0 1 1 0 0,0 0-1 0 0,0 0 0 0 0,1 0 0 0 0,-1 0 0 0 0,1 0 0 0 0,-1 0 0 0 0,0 0 0 0 0,1 0 0 0 0,-1 1-7 0 0,-25 63 114 0 0,22-43-96 0 0,2 0 1 0 0,0 0 0 0 0,2 0-1 0 0,1 1 1 0 0,0-1 0 0 0,2 0 0 0 0,0 0-1 0 0,1 0 1 0 0,3 6-19 0 0,0 4-53 0 0,8 42-439 0 0,15 85-1746 0 0,-22-54-4480 0 0,-8-103 5542 0 0</inkml:trace>
  <inkml:trace contextRef="#ctx0" brushRef="#br0" timeOffset="-27482.232">27771 504 3064 0 0,'-4'2'1028'0'0,"3"-2"-204"0"0,2 0-107 0 0,3-2-29 0 0,2 2-72 0 0,13-4-80 0 0,12-4-28 0 0,5 1-160 0 0,-2-1-128 0 0,4-1-192 0 0,7 3-12 0 0,-2-3-968 0 0,5 0-472 0 0,1-1 103 0 0,-5-2-143 0 0,1-3 28 0 0</inkml:trace>
  <inkml:trace contextRef="#ctx0" brushRef="#br0" timeOffset="-32717.439">20610 800 1588 0 0,'-61'-8'1894'0'0,"12"17"-1602"0"0,0 2 1 0 0,1 3 0 0 0,0 2 0 0 0,1 1-1 0 0,1 3 1 0 0,1 2 0 0 0,1 1 0 0 0,1 3-1 0 0,1 1 1 0 0,-19 18-293 0 0,56-41 33 0 0,1-1 1 0 0,-1 1-1 0 0,1 1 0 0 0,-1-1 0 0 0,1 1 0 0 0,1-1 0 0 0,-1 1 0 0 0,1 0 1 0 0,-1 1-1 0 0,2-1 0 0 0,-1 0 0 0 0,0 1 0 0 0,1 0 0 0 0,0-1 0 0 0,1 1 1 0 0,-1 0-1 0 0,1 0 0 0 0,0 0 0 0 0,0 0 0 0 0,1 0 0 0 0,0 0 0 0 0,0 0 1 0 0,1 0-1 0 0,-1 1-33 0 0,4-1 16 0 0,0 1 0 0 0,0-1 0 0 0,0-1 1 0 0,1 1-1 0 0,0-1 0 0 0,0 0 0 0 0,1 0 0 0 0,-1 0 1 0 0,1 0-1 0 0,0-1 0 0 0,0 0 0 0 0,0-1 1 0 0,1 1-1 0 0,-1-1 0 0 0,1 0 0 0 0,0-1 0 0 0,0 0 1 0 0,0 0-1 0 0,0 0 0 0 0,0-1 0 0 0,4 0-16 0 0,173 9-77 0 0,-140-11 21 0 0,225-21-1100 0 0,-4-14-2304 0 0,-209 27 2300 0 0</inkml:trace>
  <inkml:trace contextRef="#ctx0" brushRef="#br0" timeOffset="-32328.831">21289 997 1016 0 0,'-35'-7'578'0'0,"-112"1"2234"0"0,125 13-2603 0 0,-1 1 1 0 0,1 1 0 0 0,1 0-1 0 0,0 2 1 0 0,0 1 0 0 0,1 1 0 0 0,1 0-1 0 0,0 1 1 0 0,0 1 0 0 0,2 1-1 0 0,0 1 1 0 0,1 0 0 0 0,1 1-1 0 0,0 1 1 0 0,1 0 0 0 0,1 3-210 0 0,1 18 355 0 0,12-38-251 0 0,3 1-23 0 0,8-1-67 0 0,1-1-1 0 0,-1 0 1 0 0,0 0-1 0 0,1-1 1 0 0,-1-1-1 0 0,1 0 0 0 0,-1 0 1 0 0,0-1-1 0 0,0 0 1 0 0,0-1-1 0 0,0-1 1 0 0,0 0-1 0 0,-1 0 0 0 0,0-1 1 0 0,1 0-1 0 0,-2-1 1 0 0,1 0-1 0 0,-1 0 1 0 0,6-5-14 0 0,-5 5 14 0 0,142-76 22 0 0,-91 95-740 0 0,-40 0 526 0 0,118 30-4615 0 0,-124-41 3605 0 0</inkml:trace>
  <inkml:trace contextRef="#ctx0" brushRef="#br0" timeOffset="-31954.741">21445 860 1216 0 0,'39'41'3499'0'0,"29"138"-1587"0"0,-65-172 260 0 0,-13-40-1869 0 0,10 20-242 0 0,0 1-1 0 0,1-1 1 0 0,0 1-1 0 0,1-1 0 0 0,0 1 1 0 0,1 0-1 0 0,0-1 1 0 0,1 1-1 0 0,1 1 1 0 0,0-1-1 0 0,0 1 1 0 0,1 0-1 0 0,0 0 0 0 0,1 0 1 0 0,1 0-61 0 0,-6 8 5 0 0,1 0 0 0 0,-1 0 0 0 0,1 1 1 0 0,0-1-1 0 0,-1 0 0 0 0,1 1 0 0 0,0 0 0 0 0,1 0 1 0 0,-1 0-1 0 0,0 0 0 0 0,0 0 0 0 0,1 0 0 0 0,-1 1 1 0 0,1 0-1 0 0,0 0 0 0 0,-1 0 0 0 0,1 0 0 0 0,0 0 1 0 0,-1 1-1 0 0,1 0 0 0 0,0-1 0 0 0,0 1 0 0 0,0 1 0 0 0,-1-1 1 0 0,1 1-1 0 0,0-1 0 0 0,0 1 0 0 0,-1 0 0 0 0,1 0 1 0 0,-1 1-1 0 0,1-1 0 0 0,-1 1 0 0 0,1 0 0 0 0,-1 0 1 0 0,2 1-6 0 0,110 83-604 0 0,-41 29-939 0 0,-64-57-1617 0 0,-12-45 1912 0 0,-12 11 4 0 0</inkml:trace>
  <inkml:trace contextRef="#ctx0" brushRef="#br0" timeOffset="-31442.643">21977 790 2024 0 0,'0'-2'39'0'0,"1"1"-1"0"0,0 0 1 0 0,0 0-1 0 0,0 0 1 0 0,0 0-1 0 0,-1 0 1 0 0,2 0 0 0 0,-1 0-1 0 0,0 0 1 0 0,0 1-1 0 0,0-1 1 0 0,0 0-1 0 0,0 1 1 0 0,1-1-1 0 0,-1 0 1 0 0,0 1-1 0 0,0 0 1 0 0,1-1-1 0 0,-1 1 1 0 0,1 0 0 0 0,-1 0-1 0 0,0-1 1 0 0,1 1-1 0 0,-1 0 1 0 0,0 0-1 0 0,1 1 1 0 0,-1-1-1 0 0,0 0 1 0 0,1 0-1 0 0,-1 1 1 0 0,0-1-1 0 0,1 1 1 0 0,-1-1 0 0 0,0 1-1 0 0,0-1 1 0 0,1 1-1 0 0,-1 0 1 0 0,0 0-1 0 0,0-1 1 0 0,0 1-1 0 0,0 0 1 0 0,0 0-1 0 0,0 0 1 0 0,0 0 0 0 0,0 0-1 0 0,-1 1 1 0 0,1-1-1 0 0,0 0 1 0 0,-1 0-1 0 0,1 0 1 0 0,-1 1-1 0 0,1-1 1 0 0,-1 0-1 0 0,1 1 1 0 0,-1 0-39 0 0,32 77 374 0 0,-9 144 1794 0 0,-44-222-1515 0 0,20-14-625 0 0,0 0-1 0 0,1 0 0 0 0,0 0 0 0 0,1 0 0 0 0,0 0 0 0 0,1 0 1 0 0,1 0-1 0 0,0 0 0 0 0,1 1 0 0 0,0-1 0 0 0,1 1 0 0 0,0 0 1 0 0,1 0-1 0 0,0 1 0 0 0,1-1 0 0 0,0 2 0 0 0,1-1 0 0 0,0 1 1 0 0,1 0-1 0 0,4-4-27 0 0,80-30-246 0 0,-92 44 174 0 0,13 3 2 0 0,75 103-1016 0 0,-27-66-1783 0 0,-43-37 1985 0 0</inkml:trace>
  <inkml:trace contextRef="#ctx0" brushRef="#br0" timeOffset="-30870.996">22673 884 1768 0 0,'-8'-4'181'0'0,"-1"1"1"0"0,1-1-1 0 0,-1 1 0 0 0,1 1 0 0 0,-1 0 0 0 0,0 0 1 0 0,0 1-1 0 0,0 0 0 0 0,0 1 0 0 0,0-1 0 0 0,0 2 1 0 0,0-1-1 0 0,0 1 0 0 0,0 1 0 0 0,0 0 1 0 0,1 0-1 0 0,-1 0 0 0 0,0 1 0 0 0,1 1 0 0 0,0-1 1 0 0,0 1-1 0 0,0 1 0 0 0,0 0 0 0 0,-1 1-181 0 0,5-4 60 0 0,-1 0 0 0 0,1 1 0 0 0,-1-1 0 0 0,1 1 0 0 0,0 0 0 0 0,0 1 0 0 0,1-1 0 0 0,-1 1 0 0 0,1-1 0 0 0,-1 1 0 0 0,1 0 0 0 0,0 0 0 0 0,1 0 0 0 0,-1 1 0 0 0,1-1 0 0 0,0 1 0 0 0,0 0 0 0 0,0-1 0 0 0,-1 6-60 0 0,6-5 22 0 0,1 0 0 0 0,-1 0 0 0 0,1 0 0 0 0,0 0 1 0 0,0-1-1 0 0,0 0 0 0 0,1 1 0 0 0,0-2 1 0 0,0 1-1 0 0,0 0 0 0 0,0-1 0 0 0,0 0 0 0 0,1 0 1 0 0,-1-1-1 0 0,1 1 0 0 0,0-1 0 0 0,0 0 0 0 0,0-1 1 0 0,0 0-1 0 0,0 0 0 0 0,0 0 0 0 0,0 0 0 0 0,0-1 1 0 0,1 0-1 0 0,-1 0 0 0 0,1-1-22 0 0,13 2-19 0 0,-1-1 0 0 0,1-1 0 0 0,-1 0 0 0 0,1-1 0 0 0,-1-2 0 0 0,0 0 0 0 0,0-1 0 0 0,0 0 0 0 0,-1-2 0 0 0,11-5 19 0 0,-26 11-29 0 0,-1 1-1 0 0,1-1 1 0 0,0 0 0 0 0,-1 0 0 0 0,1 0-1 0 0,-1-1 1 0 0,0 1 0 0 0,1-1 0 0 0,-1 1-1 0 0,0-1 1 0 0,0 0 0 0 0,0 0-1 0 0,0 1 1 0 0,0-2 0 0 0,-1 1 0 0 0,1 0-1 0 0,-1 0 1 0 0,1 0 0 0 0,-1-1 0 0 0,0 1-1 0 0,0-1 1 0 0,1 1 0 0 0,-2-1-1 0 0,1 1 1 0 0,0-1 0 0 0,-1 0 0 0 0,1 1-1 0 0,-1-1 1 0 0,0 0 0 0 0,0 1 0 0 0,0-1-1 0 0,0-2 30 0 0,-6-1-28 0 0,0 1 0 0 0,0-1 0 0 0,0 1 0 0 0,-1 1 0 0 0,0-1 0 0 0,0 1 0 0 0,0 0 0 0 0,0 0 0 0 0,-1 1-1 0 0,1 0 1 0 0,-1 0 0 0 0,0 1 0 0 0,0 0 0 0 0,0 1 0 0 0,-1-1 28 0 0,-89-37 415 0 0,98 35-467 0 0,1 1 1 0 0,-1-1 0 0 0,1 1 0 0 0,0 0 0 0 0,0-1 0 0 0,0 1 0 0 0,1 0 0 0 0,-1 0 0 0 0,1 0-1 0 0,0 0 1 0 0,0 0 0 0 0,0 1 0 0 0,0-1 0 0 0,0 0 0 0 0,0 1 0 0 0,1-1 0 0 0,-1 1 0 0 0,1 0-1 0 0,0 0 1 0 0,0 0 0 0 0,0 0 0 0 0,0 1 0 0 0,0-1 0 0 0,2 0 51 0 0,48-31-961 0 0,2 3 1 0 0,1 2-1 0 0,0 3 0 0 0,27-6 961 0 0,114-54 2069 0 0,-142 40 586 0 0,-42 1 2690 0 0,-24 23-4197 0 0,12 33-301 0 0,59 103-586 0 0,-44-90-658 0 0,-2 0-1 0 0,0 1 0 0 0,-2 1 1 0 0,-1 0-1 0 0,-1 1 0 0 0,-1 0 0 0 0,1 15 398 0 0,-10-38-243 0 0,0 0 0 0 0,-1-1-1 0 0,1 1 1 0 0,-1-1 0 0 0,0 1-1 0 0,-1-1 1 0 0,1 1 0 0 0,-1-1-1 0 0,0 0 1 0 0,0 1 0 0 0,0-1 0 0 0,0 0-1 0 0,-1 0 1 0 0,0-1 0 0 0,1 1-1 0 0,-1 0 1 0 0,-1-1 0 0 0,1 0-1 0 0,-1 0 1 0 0,1 0 0 0 0,-1 0-1 0 0,0 0 1 0 0,0-1 0 0 0,0 0-1 0 0,0 0 1 0 0,0 0 0 0 0,-1 0-1 0 0,1-1 1 0 0,0 1 0 0 0,-1-1 0 0 0,0 0-1 0 0,1 0 1 0 0,-1-1 0 0 0,1 0-1 0 0,-1 1 244 0 0,-24-1-1344 0 0</inkml:trace>
  <inkml:trace contextRef="#ctx0" brushRef="#br0" timeOffset="-30621.823">22989 797 1844 0 0,'2'-4'1424'0'0,"1"1"-224"0"0,15-11-123 0 0,8 5-193 0 0,6-2-224 0 0,3-1-236 0 0,8 0-160 0 0,3 2-240 0 0,4 1 8 0 0,3-2-1132 0 0,-7 1 76 0 0,4-2-453 0 0,-4-2 57 0 0,-7-1 260 0 0</inkml:trace>
  <inkml:trace contextRef="#ctx0" brushRef="#br0" timeOffset="-34147.496">16131 1222 1076 0 0,'0'0'546'0'0,"0"0"-51"0"0,0 0-82 0 0,5-22 1519 0 0,13-34-79 0 0,-18 56-1767 0 0,0 0-24 0 0,0-89 1439 0 0,-14 91-1412 0 0,2 167 314 0 0,12-159-382 0 0,1-1 0 0 0,0 1-1 0 0,0-1 1 0 0,1 1 0 0 0,0-1-1 0 0,1 1 1 0 0,0-1 0 0 0,0 0-1 0 0,1 0 1 0 0,0 0 0 0 0,0-1 0 0 0,1 1-1 0 0,1-1 1 0 0,-1 0 0 0 0,1-1-1 0 0,0 1 1 0 0,1-1 0 0 0,0 0 0 0 0,0-1-1 0 0,1 0 1 0 0,-1 0 0 0 0,1 0-1 0 0,1-1 1 0 0,-1 0 0 0 0,1-1 0 0 0,0 0-1 0 0,0 0 1 0 0,0-1 0 0 0,0 0-1 0 0,0-1 1 0 0,1 0 0 0 0,-1 0 0 0 0,8 0-21 0 0,-6-2-33 0 0,-1 1 1 0 0,0-1 0 0 0,0-1 0 0 0,1 0 0 0 0,-1 0 0 0 0,0-1-1 0 0,0 0 1 0 0,0-1 0 0 0,0 0 0 0 0,-1 0 0 0 0,1-1 0 0 0,-1-1-1 0 0,0 0 1 0 0,0 0 0 0 0,0 0 0 0 0,-1-1 0 0 0,0 0 0 0 0,0-1 0 0 0,0 0-1 0 0,-1 0 1 0 0,0-1 0 0 0,0 0 0 0 0,-1 0 0 0 0,0-1 0 0 0,-1 1-1 0 0,1-3 33 0 0,-9-34-551 0 0,23 63 746 0 0,20-14-203 0 0,0-2 0 0 0,0-2 0 0 0,0-1 0 0 0,-1-3 0 0 0,1-1 0 0 0,-1-1 0 0 0,7-4 8 0 0,19-2-106 0 0,-54 10 90 0 0,-4 2-6 0 0,0 0 1 0 0,1-1-1 0 0,-1 0 0 0 0,-1 0 0 0 0,1-1 0 0 0,0 0 1 0 0,0 0-1 0 0,-1 0 0 0 0,1-1 0 0 0,-1 0 0 0 0,1 0 1 0 0,-1-1-1 0 0,0 0 0 0 0,-1 0 0 0 0,1 0 0 0 0,-1-1 1 0 0,1 0 21 0 0,-7 1-33 0 0,0 1 1 0 0,0-1 0 0 0,-1 0-1 0 0,1 0 1 0 0,-1 1-1 0 0,1-1 1 0 0,-1 0 0 0 0,0 1-1 0 0,-1 0 1 0 0,1-1 0 0 0,-1 1-1 0 0,1 0 1 0 0,-1 0-1 0 0,0 1 1 0 0,0-1 0 0 0,0 1-1 0 0,0-1 1 0 0,0 1 0 0 0,-1 0-1 0 0,1 0 1 0 0,-1 0-1 0 0,-1 0 33 0 0,-1-2-57 0 0,-257-179 387 0 0,260 180-339 0 0,1 0 1 0 0,-1-1-1 0 0,0 1 1 0 0,1 0-1 0 0,-1-1 1 0 0,1 0-1 0 0,0 0 1 0 0,0 1-1 0 0,1-1 1 0 0,-1 0-1 0 0,1 0 1 0 0,0-1-1 0 0,0 1 1 0 0,0 0-1 0 0,1 0 1 0 0,-1 0-1 0 0,1-1 1 0 0,0 1-1 0 0,0 0 1 0 0,1 0-1 0 0,-1-1 1 0 0,1 1-1 0 0,0 0 1 0 0,0 0-1 0 0,0 0 1 0 0,1 0-1 0 0,-1 0 1 0 0,1 0-1 0 0,0 0 1 0 0,0 1-1 0 0,0-1 1 0 0,1 0-1 0 0,0 1 1 0 0,-1 0-1 0 0,1 0 1 0 0,0 0-1 0 0,0 0 1 0 0,1 0-1 0 0,-1 0 1 0 0,0 1-1 0 0,1 0 1 0 0,0-1-1 0 0,-1 1 1 0 0,2 1 8 0 0,173-86 282 0 0,-139 56 2136 0 0,-31 71-2135 0 0,11 119-138 0 0,36 161 192 0 0,32-117-109 0 0,-84-201-225 0 0,0-1 0 0 0,0 0 0 0 0,0 0-1 0 0,0 0 1 0 0,0-1 0 0 0,0 1 0 0 0,0-1-1 0 0,0 0 1 0 0,0 1 0 0 0,0-1 0 0 0,0-1-1 0 0,0 1 1 0 0,1 0 0 0 0,-1-1 0 0 0,0 1 0 0 0,0-1-1 0 0,0 0 1 0 0,-1 0 0 0 0,1 0 0 0 0,0-1-1 0 0,0 1 1 0 0,0-1 0 0 0,-1 1 0 0 0,1-1-1 0 0,-1 0 1 0 0,0 0 0 0 0,1 0 0 0 0,1-2-3 0 0,-2 2-1 0 0,188-175-971 0 0,-126 208 340 0 0,110-23 544 0 0,-173-8 106 0 0,-1 0-63 0 0,6-19-1396 0 0,-52-8-2356 0 0,28 13 2507 0 0</inkml:trace>
  <inkml:trace contextRef="#ctx0" brushRef="#br0" timeOffset="-33883.457">17605 856 984 0 0,'-8'-3'104'0'0,"0"0"-276"0"0</inkml:trace>
  <inkml:trace contextRef="#ctx0" brushRef="#br0" timeOffset="-33351.106">17992 965 916 0 0,'-13'13'293'0'0,"0"0"0"0"0,0 1 0 0 0,1 1 0 0 0,1-1-1 0 0,1 2 1 0 0,0 0 0 0 0,1 0 0 0 0,0 1 0 0 0,2 0 0 0 0,0 0 0 0 0,1 1 0 0 0,0 0-1 0 0,2 0 1 0 0,0 0 0 0 0,0 9-293 0 0,3-22 35 0 0,1 0-1 0 0,1 0 1 0 0,-1 0-1 0 0,1 0 0 0 0,0 0 1 0 0,0 0-1 0 0,0 0 1 0 0,1-1-1 0 0,0 1 1 0 0,-1 0-1 0 0,2-1 1 0 0,-1 1-1 0 0,0-1 1 0 0,1 0-1 0 0,0 0 1 0 0,0 0-1 0 0,0 0 0 0 0,1-1 1 0 0,-1 1-1 0 0,1-1 1 0 0,0 0-1 0 0,0 0 1 0 0,0 0-1 0 0,0 0 1 0 0,0-1-1 0 0,1 1 1 0 0,-1-1-1 0 0,1-1 0 0 0,2 2-34 0 0,144 24 421 0 0,-124-27-501 0 0,1-1 0 0 0,-1-1 0 0 0,0-1 1 0 0,0-1-1 0 0,0-2 0 0 0,0 0 1 0 0,-1-2-1 0 0,0-1 0 0 0,6-4 80 0 0,-17 5-202 0 0,0-1 1 0 0,-1-1-1 0 0,0 0 0 0 0,-1-1 0 0 0,0 0 0 0 0,0-1 0 0 0,-1 0 0 0 0,-1-1 1 0 0,0 0-1 0 0,-1-1 0 0 0,-1-1 0 0 0,0 1 0 0 0,-1-1 0 0 0,0-1 0 0 0,-1 1 1 0 0,-1-2 201 0 0,9-22 164 0 0,-3 0 0 0 0,-1-1 1 0 0,-2 0-1 0 0,-2 0 0 0 0,-1-1 1 0 0,-2-8-165 0 0,-2-94 1654 0 0,-2 141-1512 0 0,-15-9 93 0 0,-3 185 819 0 0,26 220-153 0 0,9-253-236 0 0,-15-141-636 0 0,0-1-1 0 0,0 1 1 0 0,0 0-1 0 0,0 0 1 0 0,0-1-1 0 0,-1 1 1 0 0,1-1-1 0 0,0 0 1 0 0,0 1-1 0 0,0-1 1 0 0,-1 0-1 0 0,1 0 1 0 0,-1 0-1 0 0,1 0 0 0 0,-1 0 1 0 0,1 0-1 0 0,-1-1 1 0 0,1 1-1 0 0,-1 0 1 0 0,0-1-1 0 0,0 1 1 0 0,0-1-1 0 0,0 0 1 0 0,0 1-1 0 0,0-1 1 0 0,0 0-1 0 0,0 1 1 0 0,-1-1-1 0 0,1 0 1 0 0,-1 0-1 0 0,1 0 0 0 0,-1 0 1 0 0,0-1-29 0 0,3-1 55 0 0,15-26 28 0 0,-5 6-45 0 0,1 1-1 0 0,0 1 1 0 0,2 0-1 0 0,1 0 1 0 0,1 2-1 0 0,0 0 1 0 0,21-15-38 0 0,-37 33-3 0 0,0 0 1 0 0,1 0 0 0 0,-1 0 0 0 0,1 1 0 0 0,0-1 0 0 0,0 1 0 0 0,-1 0 0 0 0,1 0 0 0 0,0 0 0 0 0,0 0 0 0 0,0 1 0 0 0,0-1 0 0 0,0 1 0 0 0,0-1 0 0 0,0 1-1 0 0,0 0 1 0 0,0 0 0 0 0,0 1 0 0 0,0-1 0 0 0,0 1 0 0 0,0-1 0 0 0,0 1 0 0 0,0 0 0 0 0,0 0 0 0 0,0 0 0 0 0,0 1 0 0 0,0-1 0 0 0,-1 1 0 0 0,1-1-1 0 0,-1 1 1 0 0,1 0 0 0 0,-1 0 0 0 0,0 0 0 0 0,0 0 0 0 0,0 0 0 0 0,0 1 0 0 0,0-1 0 0 0,0 1 2 0 0,59 115-1519 0 0,-50-92 555 0 0,12 39-2968 0 0,-18-49 2838 0 0</inkml:trace>
  <inkml:trace contextRef="#ctx0" brushRef="#br0" timeOffset="-19124.537">9883 2957 2272 0 0,'-3'-23'2580'0'0,"-6"-1"-1999"0"0,3 11 1385 0 0,8 41-1201 0 0,65 403 951 0 0,-66-429-1713 0 0,0 1 0 0 0,0-1 0 0 0,0 1 0 0 0,0-1 0 0 0,-1 1 0 0 0,1 0 0 0 0,-1-1 0 0 0,1 1 0 0 0,-1 0 0 0 0,0 0 0 0 0,0-1 0 0 0,0 1 0 0 0,0 0 0 0 0,-1-1 0 0 0,1 1 0 0 0,-1 0 0 0 0,0-1 0 0 0,0 1 0 0 0,0-1 0 0 0,0 1 0 0 0,0-1 0 0 0,0 1 0 0 0,-1-1 0 0 0,1 0 0 0 0,-1 0 0 0 0,1 1 0 0 0,-1-1 1 0 0,0 0-1 0 0,0 0 0 0 0,0-1 0 0 0,0 1 0 0 0,0 0 0 0 0,-1-1 0 0 0,1 1 0 0 0,0-1 0 0 0,-1 0 0 0 0,1 0-3 0 0,-3-2-30 0 0,1 0 0 0 0,0-1 0 0 0,-1 0 0 0 0,1 0 0 0 0,0 0 0 0 0,0 0 0 0 0,0-1 0 0 0,1 1 0 0 0,-1-1 0 0 0,0 0 0 0 0,1 0 0 0 0,0 0 0 0 0,0-1 0 0 0,0 1 0 0 0,0-1 0 0 0,0 0 0 0 0,1 0 0 0 0,0 1 0 0 0,0-2 0 0 0,0 1 0 0 0,0 0 0 0 0,-1-4 30 0 0,-5-22-121 0 0,1-1-1 0 0,2 0 1 0 0,1 0-1 0 0,1 0 1 0 0,1-1-1 0 0,2 1 1 0 0,2-1-1 0 0,0 1 1 0 0,2 0 0 0 0,2 0-1 0 0,5-18 122 0 0,-4 15-1 0 0,2 0-1 0 0,2 0 1 0 0,0 1 0 0 0,3 1-1 0 0,0 0 1 0 0,18-28 1 0 0,-25 48 29 0 0,1 0 0 0 0,0 0 0 0 0,0 0-1 0 0,1 1 1 0 0,1 1 0 0 0,0 0 0 0 0,0 0-1 0 0,1 0 1 0 0,0 2 0 0 0,0-1 0 0 0,1 2-1 0 0,0-1 1 0 0,1 1 0 0 0,0 1 0 0 0,0 1 0 0 0,0 0-1 0 0,1 0 1 0 0,1 1-29 0 0,-8 4 3 0 0,0 1 1 0 0,-1 1-1 0 0,1-1 0 0 0,-1 1 1 0 0,1 0-1 0 0,-1 1 0 0 0,0-1 1 0 0,0 1-1 0 0,0 0 0 0 0,0 1 0 0 0,0 0 1 0 0,-1 0-1 0 0,0 0 0 0 0,1 0 1 0 0,-2 1-1 0 0,1 0 0 0 0,0 0 1 0 0,-1 0-1 0 0,0 0 0 0 0,0 1 0 0 0,-1 0 1 0 0,0 0-1 0 0,1 0 0 0 0,-2 0 1 0 0,1 0-1 0 0,-1 0 0 0 0,0 1 1 0 0,0-1-1 0 0,-1 1 0 0 0,0 0 0 0 0,0-1 1 0 0,-1 1-1 0 0,0 0 0 0 0,0 0 1 0 0,0-1-1 0 0,-1 1 0 0 0,0 0 1 0 0,0-1-1 0 0,-1 1 0 0 0,-1 4-3 0 0,-1 7 34 0 0,-1-1 1 0 0,-1 1-1 0 0,0-1 0 0 0,-1 0 1 0 0,-1-1-1 0 0,-1 0 0 0 0,0 0 0 0 0,-1-1 1 0 0,-1 0-1 0 0,0-1 0 0 0,-1 0 1 0 0,-1 0-1 0 0,0-2 0 0 0,0 1 0 0 0,-2-2 1 0 0,1 0-1 0 0,-1 0 0 0 0,-1-2 0 0 0,0 0 1 0 0,0-1-1 0 0,-1 0 0 0 0,0-1 1 0 0,0-1-1 0 0,-13 2-34 0 0,-6-6 266 0 0,61 4-109 0 0,13 8-352 0 0,0 2 1 0 0,-1 2 0 0 0,0 2 0 0 0,-2 1-1 0 0,21 16 195 0 0,135 72-5569 0 0,-164-99 4486 0 0</inkml:trace>
  <inkml:trace contextRef="#ctx0" brushRef="#br0" timeOffset="-18802.243">10744 2767 1804 0 0,'1'0'94'0'0,"1"1"0"0"0,-1 0 0 0 0,0-1 0 0 0,1 1 0 0 0,-1 0 0 0 0,0 0 0 0 0,0 0 0 0 0,1 0 0 0 0,-1 0 0 0 0,0 0 0 0 0,0 0 0 0 0,0 0 0 0 0,0 0 1 0 0,0 0-1 0 0,0 1 0 0 0,-1-1 0 0 0,1 0 0 0 0,0 1 0 0 0,-1-1 0 0 0,1 1 0 0 0,-1-1 0 0 0,1 1 0 0 0,-1-1 0 0 0,0 1 0 0 0,0-1 0 0 0,1 1 0 0 0,-1-1 0 0 0,0 1 0 0 0,0-1 0 0 0,-1 1 0 0 0,1-1 0 0 0,0 1 0 0 0,0-1 0 0 0,-1 1 0 0 0,1-1 0 0 0,-1 1 0 0 0,1-1 0 0 0,-1 1 0 0 0,0-1 0 0 0,1 0 0 0 0,-1 1 0 0 0,0-1 0 0 0,0 0-94 0 0,-34 132 1615 0 0,-10 98 755 0 0,47-225-2337 0 0,1-1 0 0 0,0 1 0 0 0,0-1 1 0 0,1 0-1 0 0,0 0 0 0 0,0 0 1 0 0,0 0-1 0 0,0-1 0 0 0,1 1 1 0 0,0-1-1 0 0,-1 0 0 0 0,2-1 1 0 0,-1 1-1 0 0,0-1 0 0 0,1 0 0 0 0,-1 0 1 0 0,1-1-1 0 0,0 0 0 0 0,0 0 1 0 0,0 0-1 0 0,0-1 0 0 0,0 1 1 0 0,0-1-1 0 0,1-1 0 0 0,-1 1 0 0 0,0-1 1 0 0,1-1-1 0 0,-1 1 0 0 0,0-1 1 0 0,0 0-1 0 0,0 0 0 0 0,0-1 1 0 0,1 0-34 0 0,3 2 4 0 0,159-29-1333 0 0,-161 27 1051 0 0,0 1-155 0 0,-1 0 0 0 0,0 0-1 0 0,0-1 1 0 0,0 0 0 0 0,0 0 0 0 0,0-1-1 0 0,0 0 1 0 0,-1 0 0 0 0,1 0-1 0 0,-1-1 1 0 0,0 0 0 0 0,0 0 0 0 0,0-1-1 0 0,3-3 434 0 0,-3-3-1262 0 0</inkml:trace>
  <inkml:trace contextRef="#ctx0" brushRef="#br0" timeOffset="-18553.398">10720 3062 1844 0 0,'4'-5'3137'0'0,"26"-4"-2239"0"0,-30 9-856 0 0,406-72 3073 0 0,-239 48-4144 0 0,-162 23 794 0 0,1 1-15 0 0,0 0-1 0 0,-1 0 1 0 0,1-1-1 0 0,0 0 0 0 0,-1 0 1 0 0,1 0-1 0 0,-1-1 1 0 0,1 0-1 0 0,-1 0 1 0 0,0 0-1 0 0,0-1 1 0 0,0 0-1 0 0,0 0 1 0 0,0 0-1 0 0,-1 0 1 0 0,1-1-1 0 0,-1 0 1 0 0,0 0-1 0 0,0 0 1 0 0,0 0 250 0 0,-4 2-1206 0 0</inkml:trace>
  <inkml:trace contextRef="#ctx0" brushRef="#br0" timeOffset="-18306.208">10745 2674 1932 0 0,'1'0'110'0'0,"-1"0"0"0"0,1 0 0 0 0,-1 0 0 0 0,1 0 0 0 0,0-1 0 0 0,-1 1 0 0 0,1 0 0 0 0,-1 0 0 0 0,1 0 0 0 0,-1 0 0 0 0,1-1 0 0 0,-1 1 0 0 0,0 0 0 0 0,1-1 0 0 0,-1 1 0 0 0,1 0 0 0 0,-1-1-1 0 0,1 1 1 0 0,-1 0 0 0 0,0-1 0 0 0,1 1 0 0 0,-1-1 0 0 0,0 1 0 0 0,0-1 0 0 0,1 1 0 0 0,-1-1 0 0 0,0 1 0 0 0,0-1 0 0 0,0 1 0 0 0,1-1 0 0 0,-1 1 0 0 0,0-1 0 0 0,0 1 0 0 0,0-1 0 0 0,0 1 0 0 0,0-1 0 0 0,0 1 0 0 0,0-1 0 0 0,0 1 0 0 0,0-1 0 0 0,0 1 0 0 0,-1-1 0 0 0,1 1-1 0 0,0-1 1 0 0,0 1 0 0 0,0-1 0 0 0,-1 1 0 0 0,1-1 0 0 0,0 1 0 0 0,0-1 0 0 0,-1 1 0 0 0,1-1 0 0 0,0 1 0 0 0,-1 0 0 0 0,1-1 0 0 0,-1 1 0 0 0,1 0 0 0 0,0-1 0 0 0,-1 1 0 0 0,1 0 0 0 0,-1-1 0 0 0,1 1 0 0 0,-1 0 0 0 0,1 0 0 0 0,-1 0-110 0 0,10-4-190 0 0,52-15 566 0 0,0 3 0 0 0,1 2 0 0 0,1 3 0 0 0,42-2-376 0 0,-81 10-864 0 0,1 1 1 0 0,-1 1 0 0 0,0 1 0 0 0,1 1-1 0 0,-1 2 1 0 0,1 0 0 0 0,-1 1 0 0 0,19 6 863 0 0,-15 1-1216 0 0</inkml:trace>
  <inkml:trace contextRef="#ctx0" brushRef="#br0" timeOffset="-15248.67">12061 2564 964 0 0,'-2'-10'1260'0'0,"2"2"-268"0"0,-2 1-256 0 0,2 2-280 0 0,2-1-164 0 0,0 3-104 0 0,1 2-24 0 0,-2 2-360 0 0,1 2-20 0 0,0-3-292 0 0,1 5-488 0 0,0 1-140 0 0</inkml:trace>
  <inkml:trace contextRef="#ctx0" brushRef="#br0" timeOffset="-14168.731">13947 2758 1356 0 0,'0'0'35'0'0,"-1"0"-1"0"0,0 0 1 0 0,1 0-1 0 0,-1 1 1 0 0,0-1-1 0 0,1 0 1 0 0,-1 0 0 0 0,0 0-1 0 0,1 0 1 0 0,-1-1-1 0 0,0 1 1 0 0,1 0-1 0 0,-1 0 1 0 0,0 0-1 0 0,1 0 1 0 0,-1-1 0 0 0,0 1-1 0 0,1 0 1 0 0,-1-1-1 0 0,1 1 1 0 0,-1 0-1 0 0,1-1 1 0 0,-1 1-1 0 0,1-1 1 0 0,-1 1-1 0 0,1-1 1 0 0,-1 1 0 0 0,1-1-1 0 0,-1 1 1 0 0,1-1-1 0 0,0 1 1 0 0,-1-1-1 0 0,1 1 1 0 0,0-1-1 0 0,0 0 1 0 0,-1 1 0 0 0,1-1-1 0 0,0 0 1 0 0,0 1-1 0 0,0-1 1 0 0,0 0-1 0 0,0 1 1 0 0,0-1-1 0 0,0 0 1 0 0,0 1-1 0 0,0-1 1 0 0,0 0 0 0 0,0 1-1 0 0,0-1 1 0 0,1 0-1 0 0,-1 1 1 0 0,0-1-1 0 0,0 1 1 0 0,1-1-1 0 0,-1 0 1 0 0,0 1 0 0 0,1-1-1 0 0,-1 1 1 0 0,1-1-1 0 0,-1 1 1 0 0,0-1-1 0 0,1 1-34 0 0,-26-2 134 0 0,-1 1 0 0 0,1 1 0 0 0,-1 1-1 0 0,1 2 1 0 0,0 1 0 0 0,0 0 0 0 0,0 2-1 0 0,1 1 1 0 0,-1 1 0 0 0,-19 9-134 0 0,12-5 278 0 0,19-10-209 0 0,0 2 1 0 0,0 0-1 0 0,0 0 1 0 0,1 1-1 0 0,-1 1 1 0 0,2 0-1 0 0,-1 1 1 0 0,0 0 0 0 0,1 0-1 0 0,1 1 1 0 0,-1 1-1 0 0,1 0 1 0 0,1 0-1 0 0,0 1 1 0 0,0 0-1 0 0,1 1 1 0 0,0 0-1 0 0,1 0 1 0 0,0 1-1 0 0,1 0 1 0 0,0 0-1 0 0,1 0 1 0 0,0 1-1 0 0,1 0 1 0 0,-2 9-70 0 0,8-16 15 0 0,1 0 0 0 0,0 0-1 0 0,0 0 1 0 0,0 0 0 0 0,1-1 0 0 0,0 1-1 0 0,0-1 1 0 0,0 0 0 0 0,0 0 0 0 0,1-1 0 0 0,0 1-1 0 0,0-1 1 0 0,0 0 0 0 0,1-1 0 0 0,0 1-1 0 0,-1-1 1 0 0,1 0 0 0 0,0 0 0 0 0,0-1 0 0 0,0 0-1 0 0,1 0 1 0 0,-1 0 0 0 0,1-1 0 0 0,-1 0 0 0 0,1 0-1 0 0,-1-1 1 0 0,1 1 0 0 0,-1-2 0 0 0,7 1-15 0 0,48 2-102 0 0,0-3 0 0 0,0-2 0 0 0,0-3 1 0 0,0-3-1 0 0,-1-2 0 0 0,0-3 102 0 0,4-2-518 0 0,-1-3 1 0 0,-1-2-1 0 0,0-3 1 0 0,36-20 517 0 0,-69 30-92 0 0</inkml:trace>
  <inkml:trace contextRef="#ctx0" brushRef="#br0" timeOffset="-13839.683">14362 2921 4664 0 0,'-1'0'2'0'0,"1"0"0"0"0,-1 0 0 0 0,1 0 0 0 0,-1 0-1 0 0,1-1 1 0 0,-1 1 0 0 0,1 0 0 0 0,-1 0-1 0 0,1-1 1 0 0,-1 1 0 0 0,1 0 0 0 0,0-1-1 0 0,-1 1 1 0 0,1 0 0 0 0,-1-1 0 0 0,1 1 0 0 0,0 0-1 0 0,0-1 1 0 0,-1 1 0 0 0,1-1 0 0 0,0 1-1 0 0,0-1 1 0 0,-1 1 0 0 0,1-1 0 0 0,0 1-1 0 0,0-1 1 0 0,0 1 0 0 0,0-1 0 0 0,0 1 0 0 0,0-1-1 0 0,0 1 1 0 0,0-1 0 0 0,0 1 0 0 0,0-1-1 0 0,0 1 1 0 0,0-1 0 0 0,0 1 0 0 0,0-1-1 0 0,0 1 1 0 0,0-1 0 0 0,1 1 0 0 0,-1-1 0 0 0,0 1-1 0 0,0-1 1 0 0,1 1 0 0 0,-1-1 0 0 0,0 1-1 0 0,1 0 1 0 0,-1-1 0 0 0,0 1 0 0 0,1-1-1 0 0,-1 1 1 0 0,0 0 0 0 0,1 0 0 0 0,-1-1 0 0 0,1 1-1 0 0,-1 0 1 0 0,1 0 0 0 0,-1-1 0 0 0,1 1-1 0 0,-1 0 1 0 0,1 0 0 0 0,-1 0 0 0 0,1 0-1 0 0,-1 0 1 0 0,1 0 0 0 0,-1 0 0 0 0,1 0 0 0 0,-1 0-1 0 0,1 0-1 0 0,-47-1 413 0 0,34 1-260 0 0,-16 2 42 0 0,0 1 0 0 0,1 2 0 0 0,0 0 0 0 0,0 2 0 0 0,0 0 0 0 0,1 2 0 0 0,0 2 0 0 0,0 0 0 0 0,1 1 0 0 0,1 2 0 0 0,-4 3-195 0 0,-14 38 407 0 0,42-54-296 0 0,5 2-13 0 0,14 1-66 0 0,0-2 1 0 0,1 0-1 0 0,-1-1 1 0 0,0-1 0 0 0,1-1-1 0 0,-1 0 1 0 0,0-2-1 0 0,0 0 1 0 0,0-1 0 0 0,0-1-1 0 0,-1-1 1 0 0,1 0-1 0 0,-1-2 1 0 0,-1 0 0 0 0,0 0-1 0 0,0-2 1 0 0,13-9-33 0 0,-4 6 49 0 0,48-26 34 0 0,-75 39-82 0 0,0 1 1 0 0,0 0 0 0 0,0 0-1 0 0,1-1 1 0 0,-1 1-1 0 0,0 0 1 0 0,0 0 0 0 0,0 0-1 0 0,1 0 1 0 0,-1 0 0 0 0,1 0-1 0 0,-1 0 1 0 0,1 0-1 0 0,-1 0 1 0 0,1 0 0 0 0,-1 0-1 0 0,1 0 1 0 0,0 0-1 0 0,0 1 1 0 0,-1-1 0 0 0,1 0-1 0 0,0 0 1 0 0,0 0 0 0 0,0 0-1 0 0,0 1 1 0 0,1-1-1 0 0,-1 0 1 0 0,0 0 0 0 0,0 0-1 0 0,1 0 1 0 0,-1 0-1 0 0,0 0 1 0 0,1 0 0 0 0,0 0-1 0 0,-1 0 1 0 0,1 0 0 0 0,-1 0-1 0 0,1 0 1 0 0,0 0-1 0 0,0 0 1 0 0,-1 0 0 0 0,1 0-1 0 0,0-1 1 0 0,0 1-1 0 0,0 0 1 0 0,0 0 0 0 0,0-1-1 0 0,0 1 1 0 0,0-1 0 0 0,0 1-1 0 0,0-1 1 0 0,1 0-2 0 0,62 30-598 0 0,-56-28 348 0 0,0-1 0 0 0,0-1 0 0 0,0 0-1 0 0,0 0 1 0 0,0 0 0 0 0,0-1 0 0 0,0 0-1 0 0,0-1 1 0 0,0 1 0 0 0,-1-2 0 0 0,1 1-1 0 0,0-1 1 0 0,-1 0 0 0 0,0-1 0 0 0,1 0-1 0 0,-2 0 1 0 0,1 0 0 0 0,0-1 0 0 0,-1 0-1 0 0,1 0 251 0 0,11-13-1166 0 0</inkml:trace>
  <inkml:trace contextRef="#ctx0" brushRef="#br0" timeOffset="-12891.377">14781 2540 1932 0 0,'21'-148'6276'0'0,"-21"146"-5997"0"0,-3-8 509 0 0,-5 63-593 0 0,2 0 0 0 0,3 0 1 0 0,2 0-1 0 0,2 0 0 0 0,6 33-195 0 0,81 281-108 0 0,-88-367 87 0 0,-1-1-1 0 0,1 1 1 0 0,0-1 0 0 0,-1 0 0 0 0,1 1-1 0 0,0-1 1 0 0,0 1 0 0 0,0-1-1 0 0,0 0 1 0 0,0 1 0 0 0,0-1 0 0 0,0 0-1 0 0,0 1 1 0 0,0-1 0 0 0,0 0 0 0 0,0 1-1 0 0,0-1 1 0 0,0 0 0 0 0,0 1-1 0 0,0-1 1 0 0,1 1 0 0 0,-1-1 0 0 0,0 0-1 0 0,1 1 1 0 0,-1-1 0 0 0,0 1 0 0 0,1-1-1 0 0,-1 1 1 0 0,0-1 0 0 0,1 1-1 0 0,-1-1 1 0 0,1 1 0 0 0,-1 0 0 0 0,1-1-1 0 0,-1 1 1 0 0,1-1 0 0 0,0 1-1 0 0,-1 0 1 0 0,1 0 0 0 0,-1-1 0 0 0,1 1-1 0 0,0 0 1 0 0,-1 0 0 0 0,1 0 0 0 0,0 0-1 0 0,-1 0 1 0 0,1-1 0 0 0,-1 1-1 0 0,1 0 1 0 0,0 1 0 0 0,-1-1 0 0 0,1 0-1 0 0,0 0 1 0 0,-1 0 0 0 0,1 0 0 0 0,0 0-1 0 0,-1 1 1 0 0,1-1 0 0 0,-1 0-1 0 0,1 0 1 0 0,-1 1 0 0 0,1-1 0 0 0,0 1-1 0 0,-1-1 1 0 0,1 0 0 0 0,-1 1 0 0 0,0-1-1 0 0,1 1 1 0 0,-1-1 0 0 0,1 1 21 0 0,17-57-425 0 0,69-274-450 0 0,-16 114 3089 0 0,-69 449-1198 0 0,-2-199-1017 0 0,-3-15 20 0 0,2-1 1 0 0,0 1-1 0 0,0-1 1 0 0,2 1-1 0 0,1 0 1 0 0,0-1-1 0 0,1 1 0 0 0,1-1 1 0 0,1 0-1 0 0,0 0 1 0 0,1-1-1 0 0,1 1 1 0 0,1-2-1 0 0,1 1 1 0 0,0-1-1 0 0,1 0 1 0 0,0-1-1 0 0,8 9-19 0 0,-11-19-1 0 0,1 0 0 0 0,-1-1 0 0 0,1 0 0 0 0,0 0 0 0 0,0 0 0 0 0,0-1 0 0 0,0 0 0 0 0,1-1-1 0 0,-1 0 1 0 0,1 0 0 0 0,0-1 0 0 0,0 0 0 0 0,-1-1 0 0 0,1 1 0 0 0,0-2 0 0 0,0 1 0 0 0,-1-1 0 0 0,1-1 0 0 0,0 0 0 0 0,-1 0 0 0 0,1 0 0 0 0,-1-1 0 0 0,7-3 1 0 0,9-4-102 0 0,0-1 1 0 0,-1-1 0 0 0,-1 0-1 0 0,0-2 1 0 0,-1-1 0 0 0,0-1 0 0 0,11-11 101 0 0,-24 21-55 0 0,-1-1 1 0 0,0 0-1 0 0,0 0 1 0 0,-1 0-1 0 0,0-1 1 0 0,0 0-1 0 0,-1 0 1 0 0,0-1-1 0 0,0 0 1 0 0,-1 1-1 0 0,0-1 1 0 0,-1-1-1 0 0,0 1 1 0 0,0-1-1 0 0,-1 1 1 0 0,1-7 54 0 0,-6 11 1 0 0,-1 1 1 0 0,1-1 0 0 0,-1 1 0 0 0,0 0 0 0 0,0 0-1 0 0,0 0 1 0 0,0 1 0 0 0,-1-1 0 0 0,0 1 0 0 0,0 0-1 0 0,0 0 1 0 0,0 1 0 0 0,0 0 0 0 0,0-1 0 0 0,0 2-1 0 0,-1-1 1 0 0,1 1 0 0 0,-1-1 0 0 0,0 2 0 0 0,1-1-1 0 0,-1 1 1 0 0,0-1 0 0 0,1 2 0 0 0,-1-1 0 0 0,0 0-1 0 0,1 1 1 0 0,-1 0 0 0 0,1 1 0 0 0,-1-1 0 0 0,1 1-2 0 0,-8-1 23 0 0,0-1 1 0 0,0 2 0 0 0,1 0 0 0 0,-1 0 0 0 0,1 1 0 0 0,0 1 0 0 0,0 0 0 0 0,0 1 0 0 0,0 0 0 0 0,1 0 0 0 0,0 2 0 0 0,0-1-1 0 0,0 1 1 0 0,1 1 0 0 0,0 0 0 0 0,1 0 0 0 0,0 1 0 0 0,0 0 0 0 0,0 1 0 0 0,2 0 0 0 0,-1 0 0 0 0,1 1 0 0 0,0-1 0 0 0,0 4-24 0 0,8-9 8 0 0,1-1 0 0 0,0 1 0 0 0,-1-1 0 0 0,2 0 0 0 0,-1 0 0 0 0,0 0 0 0 0,1 0 0 0 0,0 0 0 0 0,0 0 0 0 0,0 0 1 0 0,0-1-1 0 0,0 0 0 0 0,1 1 0 0 0,0-2 0 0 0,-1 1 0 0 0,1 0 0 0 0,0-1 0 0 0,1 1 0 0 0,-1-1 0 0 0,0 0 0 0 0,1 0 1 0 0,-1-1-1 0 0,1 1 0 0 0,-1-1 0 0 0,1 0 0 0 0,0-1 0 0 0,-1 1 0 0 0,1-1 0 0 0,0 0 0 0 0,4 0-8 0 0,50-4-97 0 0,0-2 0 0 0,-1-3 0 0 0,0-2 1 0 0,0-3-1 0 0,-1-3 0 0 0,-1-2 0 0 0,-1-2 0 0 0,0-3 0 0 0,-2-2 0 0 0,-1-2 0 0 0,0-4 97 0 0,-28 20-34 0 0,-3 0 9 0 0,9-5 125 0 0,-43 33 135 0 0,-194 163 1149 0 0,205-177-1376 0 0,1-1 1 0 0,-1 1 0 0 0,1 0-1 0 0,-1 0 1 0 0,1-1 0 0 0,0 1-1 0 0,-1 0 1 0 0,1 0 0 0 0,0 0-1 0 0,0 0 1 0 0,1 0 0 0 0,-1 1-1 0 0,0-1 1 0 0,1 0 0 0 0,-1 0-1 0 0,1 0 1 0 0,0 1 0 0 0,0-1 0 0 0,0 0-1 0 0,0 1 1 0 0,0-1 0 0 0,0 0-1 0 0,1 0 1 0 0,-1 1 0 0 0,1-1-1 0 0,-1 0 1 0 0,1 0 0 0 0,0 0-1 0 0,0 0 1 0 0,0 0 0 0 0,0 0-1 0 0,0 0 1 0 0,0 0 0 0 0,1 0-1 0 0,-1 0 1 0 0,1-1 0 0 0,-1 1-1 0 0,1-1 1 0 0,0 1 0 0 0,-1-1-1 0 0,1 1 1 0 0,0-1 0 0 0,0 0-1 0 0,0 0 1 0 0,0 0 0 0 0,0 0-1 0 0,0 0 1 0 0,0 0 0 0 0,2 0-9 0 0,122 7 232 0 0,-93-15-226 0 0,0-1-1 0 0,0-1 1 0 0,-2-2 0 0 0,1-1-1 0 0,-1-2 1 0 0,24-15-6 0 0,-44 23-27 0 0,0-1 1 0 0,0 0-1 0 0,-1 0 0 0 0,0-2 1 0 0,0 1-1 0 0,-1-1 1 0 0,0 0-1 0 0,0-1 1 0 0,-1 0-1 0 0,-1 0 0 0 0,0-1 1 0 0,0 0-1 0 0,-1 0 1 0 0,0-1-1 0 0,-1 0 0 0 0,-1 0 1 0 0,1 0-1 0 0,-2 0 1 0 0,2-11 26 0 0,-6 9-52 0 0,-1 1 0 0 0,0 0 0 0 0,-1 0 1 0 0,-1 0-1 0 0,0 0 0 0 0,-1 0 0 0 0,0 1 1 0 0,-1 0-1 0 0,0 0 0 0 0,-1 0 0 0 0,0 1 0 0 0,-1 0 1 0 0,0 1-1 0 0,-1-1 0 0 0,0 2 0 0 0,0-1 1 0 0,-1 1-1 0 0,-1 1 0 0 0,0-1 0 0 0,0 2 1 0 0,0 0-1 0 0,-1 0 0 0 0,0 1 0 0 0,0 0 1 0 0,-11-3 51 0 0,-147-22-4318 0 0,104 26 1408 0 0,41 2 1670 0 0</inkml:trace>
  <inkml:trace contextRef="#ctx0" brushRef="#br0" timeOffset="-17758.99">11939 3080 3880 0 0,'3'-1'1921'0'0,"0"-2"-293"0"0,-1 0-240 0 0,3 0-204 0 0,-4 0-308 0 0,4 1-100 0 0,2 4-396 0 0,-1-4-168 0 0,2 2-248 0 0,0-1-272 0 0,0 2 36 0 0,-2 1-1204 0 0,-6-2-116 0 0,0 0 168 0 0,4 3 24 0 0,-9-5 151 0 0,-14-1 81 0 0,3 2 36 0 0</inkml:trace>
  <inkml:trace contextRef="#ctx0" brushRef="#br0" timeOffset="-15511.914">11909 3005 1612 0 0,'0'0'572'0'0,"0"0"-36"0"0,0 0-80 0 0,0 0-67 0 0,0 0-4 0 0,0 0-12 0 0,-3-16 532 0 0,0 16-870 0 0,0 1-1 0 0,0 0 1 0 0,0-1 0 0 0,0 1-1 0 0,1 0 1 0 0,-1 1-1 0 0,0-1 1 0 0,1 0-1 0 0,-1 1 1 0 0,1 0-1 0 0,-1-1 1 0 0,1 1-1 0 0,0 0 1 0 0,-1 0-1 0 0,1 1 1 0 0,0-1-1 0 0,0 0 1 0 0,1 1-1 0 0,-1-1 1 0 0,1 1-1 0 0,-1-1 1 0 0,1 1-1 0 0,0 0 1 0 0,-1 0-1 0 0,2-1 1 0 0,-1 1-1 0 0,0 0 1 0 0,0 0-1 0 0,1 0 1 0 0,0 0-1 0 0,-1 0 1 0 0,1 0-1 0 0,0 0 1 0 0,1 0-1 0 0,-1 0 1 0 0,0 0-1 0 0,1 1-34 0 0,24 114 634 0 0,-20-108-705 0 0,1-1-1 0 0,-1 1 1 0 0,2-1-1 0 0,-1-1 0 0 0,1 1 1 0 0,0-1-1 0 0,1 0 1 0 0,0-1-1 0 0,0 0 0 0 0,1 0 1 0 0,-1-1-1 0 0,1 0 1 0 0,8 4 71 0 0,-16-10-335 0 0,2 0 92 0 0,-1-3-2868 0 0,-2-12 2019 0 0</inkml:trace>
  <inkml:trace contextRef="#ctx0" brushRef="#br0" timeOffset="-14938.847">12139 3338 860 0 0,'-1'-9'5889'0'0,"13"-75"-5045"0"0,-5 61-754 0 0,1 0 0 0 0,1 1 1 0 0,1 0-1 0 0,1 0 0 0 0,2 1 1 0 0,-1 1-1 0 0,2 0 0 0 0,1 1 1 0 0,0 0-1 0 0,2 2 0 0 0,0-1 1 0 0,0 2-1 0 0,2 1 0 0 0,0 0 0 0 0,12-6-90 0 0,-25 16 12 0 0,1 0-1 0 0,-1 1 0 0 0,1 1 1 0 0,0-1-1 0 0,1 1 0 0 0,-1 0 1 0 0,0 0-1 0 0,1 1 0 0 0,0 0 1 0 0,-1 1-1 0 0,1-1 0 0 0,0 2 0 0 0,0-1 1 0 0,0 1-1 0 0,0 0 0 0 0,-1 0 1 0 0,1 1-1 0 0,0 0 0 0 0,0 1 1 0 0,-1 0-1 0 0,1 0 0 0 0,-1 0 0 0 0,1 1 1 0 0,-1 0-1 0 0,0 1 0 0 0,0 0 1 0 0,0 0-1 0 0,-1 0 0 0 0,1 1 1 0 0,-1 0-1 0 0,0 0 0 0 0,0 0 0 0 0,-1 1 1 0 0,0 0-1 0 0,0 0 0 0 0,0 0 1 0 0,-1 1-1 0 0,0-1 0 0 0,0 1 1 0 0,0 0-1 0 0,-1 1 0 0 0,0-1 1 0 0,0 1-12 0 0,-5-1-109 0 0,0 0 1 0 0,-1-1-1 0 0,1 1 1 0 0,-1-1-1 0 0,0 1 1 0 0,-1-1-1 0 0,0 0 1 0 0,1 0 0 0 0,-2-1-1 0 0,1 1 1 0 0,-1-1-1 0 0,0 0 1 0 0,0 0-1 0 0,0-1 1 0 0,-1 1 0 0 0,0-1-1 0 0,0 0 1 0 0,0-1-1 0 0,0 1 1 0 0,0-1-1 0 0,-1 0 1 0 0,1-1-1 0 0,-1 0 1 0 0,0 0 0 0 0,-5 1 108 0 0,-68 4-3735 0 0,47-18 2595 0 0</inkml:trace>
  <inkml:trace contextRef="#ctx0" brushRef="#br0" timeOffset="-10652.234">17575 2696 1036 0 0,'13'-16'1110'0'0,"-10"16"-728"0"0,-3 0-52 0 0,4-17 414 0 0,5 5-656 0 0,-7 11 1 0 0,0-1 1 0 0,0 0 0 0 0,0 0-1 0 0,0 0 1 0 0,-1 0 0 0 0,1 0-1 0 0,-1 0 1 0 0,1-1-1 0 0,-1 1 1 0 0,0 0 0 0 0,0-1-1 0 0,0 1 1 0 0,0-1 0 0 0,-1 1-1 0 0,1-1 1 0 0,0 1 0 0 0,-1-1-1 0 0,0 0 1 0 0,0 1-1 0 0,0-1 1 0 0,0 0 0 0 0,0 1-1 0 0,0-1 1 0 0,-1 1 0 0 0,0-3-90 0 0,-1 0 15 0 0,1 0 0 0 0,-1 1 1 0 0,-1-1-1 0 0,1 1 1 0 0,-1-1-1 0 0,1 1 0 0 0,-1 0 1 0 0,0 0-1 0 0,-1 0 1 0 0,1 0-1 0 0,-1 1 0 0 0,0-1 1 0 0,0 1-1 0 0,0 0 1 0 0,0 0-1 0 0,0 1 0 0 0,-1-1 1 0 0,1 1-1 0 0,-1 0 1 0 0,1 0-1 0 0,-1 0 0 0 0,0 1 1 0 0,0 0-1 0 0,0 0 1 0 0,0 0-1 0 0,0 0 1 0 0,0 1-1 0 0,0 0 0 0 0,0 0 1 0 0,0 0-1 0 0,0 1 1 0 0,-3 0-16 0 0,-6 1 33 0 0,-1 1 1 0 0,1 1 0 0 0,0 0-1 0 0,0 0 1 0 0,1 2 0 0 0,0 0-1 0 0,-1 0 1 0 0,2 1 0 0 0,-1 1-1 0 0,1 0 1 0 0,-2 2-34 0 0,4-3 45 0 0,1 0 1 0 0,-1 1-1 0 0,1 0 0 0 0,1 1 1 0 0,-1 0-1 0 0,2 0 0 0 0,-1 0 1 0 0,1 1-1 0 0,0 1 0 0 0,1-1 1 0 0,1 1-1 0 0,-1 0 0 0 0,2 0 1 0 0,-1 0-1 0 0,2 1 0 0 0,0 0 1 0 0,0-1-1 0 0,1 1 0 0 0,0 1-45 0 0,4-8 20 0 0,0 0-1 0 0,0 0 1 0 0,1-1-1 0 0,-1 1 1 0 0,1-1-1 0 0,0 1 1 0 0,1-1-1 0 0,-1 0 0 0 0,1 0 1 0 0,-1 0-1 0 0,1-1 1 0 0,1 1-1 0 0,-1-1 1 0 0,0 0-1 0 0,1 0 1 0 0,-1-1-1 0 0,1 1 1 0 0,0-1-1 0 0,0 0 0 0 0,0 0 1 0 0,0-1-1 0 0,0 1 1 0 0,0-1-1 0 0,1 0 1 0 0,-1-1-1 0 0,0 1 1 0 0,1-1-1 0 0,-1 0 0 0 0,0 0 1 0 0,1-1-1 0 0,-1 1 1 0 0,0-1-1 0 0,0-1 1 0 0,1 1-20 0 0,11-1 40 0 0,0 0 0 0 0,0-1 0 0 0,0-1-1 0 0,-1 0 1 0 0,1-1 0 0 0,-1-1 0 0 0,-1-1 0 0 0,1 0 0 0 0,-1-1 0 0 0,0 0 0 0 0,-1-1 0 0 0,0-1 0 0 0,0-1 0 0 0,-1 0-1 0 0,4-4-39 0 0,41-44 154 0 0,-54 58-132 0 0,-1 1 0 0 0,0 0-1 0 0,0 0 1 0 0,1 0 0 0 0,-1 0-1 0 0,0 1 1 0 0,0-1-1 0 0,0 1 1 0 0,1 0 0 0 0,-1 0-1 0 0,0 0 1 0 0,0 1-1 0 0,0-1 1 0 0,0 1 0 0 0,-1-1-1 0 0,1 1 1 0 0,0 0-1 0 0,-1 0 1 0 0,1 0 0 0 0,-1 0-1 0 0,0 1 1 0 0,0-1-1 0 0,1 1 1 0 0,-2-1 0 0 0,3 3-22 0 0,21 15-252 0 0,1-4-325 0 0,20 13-592 0 0,-25-6-3793 0 0,-21-22 3856 0 0</inkml:trace>
  <inkml:trace contextRef="#ctx0" brushRef="#br0" timeOffset="-10294.245">17970 2542 1544 0 0,'32'42'3282'0'0,"-19"-13"-2759"0"0,-1 0 0 0 0,-1 1 0 0 0,-2 0 0 0 0,0 1 0 0 0,-3 0 0 0 0,3 25-523 0 0,44-240 2227 0 0,-52 179-2232 0 0,1 0 1 0 0,-1 0 0 0 0,1 0-1 0 0,0 1 1 0 0,1-1-1 0 0,-1 1 1 0 0,1-1-1 0 0,0 1 1 0 0,0 0-1 0 0,0 0 1 0 0,0 0-1 0 0,1 1 1 0 0,0-1-1 0 0,0 1 1 0 0,0 0-1 0 0,0 0 1 0 0,0 0-1 0 0,0 0 1 0 0,1 1-1 0 0,0 0 1 0 0,-1 0-1 0 0,1 0 1 0 0,0 0 0 0 0,0 1-1 0 0,0 0 1 0 0,0 0-1 0 0,0 0 1 0 0,0 0-1 0 0,0 1 1 0 0,0 0-1 0 0,0 0 1 0 0,0 1-1 0 0,0-1 1 0 0,0 1-1 0 0,0 0 1 0 0,0 0-1 0 0,0 1 1 0 0,0-1-1 0 0,0 1 1 0 0,-1 0-1 0 0,1 1 1 0 0,-1-1 0 0 0,1 1-1 0 0,-1 0 1 0 0,4 3 4 0 0,79 122-1825 0 0,-65-30-3448 0 0,-22-96 4057 0 0</inkml:trace>
  <inkml:trace contextRef="#ctx0" brushRef="#br0" timeOffset="-6452.805">22548 1760 3380 0 0,'1'-9'1188'0'0,"-1"2"-251"0"0,0-1-233 0 0,0 2-316 0 0,2 2-256 0 0,-2 1-16 0 0,0 1-344 0 0,2 4-80 0 0,-1 2-216 0 0,-2-1-221 0 0,1 2-491 0 0,0 1 0 0 0,-2 1 12 0 0</inkml:trace>
  <inkml:trace contextRef="#ctx0" brushRef="#br0" timeOffset="-9707.728">19045 2530 1160 0 0,'1'0'132'0'0,"-1"1"-1"0"0,1-1 1 0 0,0 0-1 0 0,-1 1 1 0 0,1-1 0 0 0,0 0-1 0 0,-1 1 1 0 0,1-1-1 0 0,0 0 1 0 0,-1 0 0 0 0,1 0-1 0 0,0 1 1 0 0,-1-1-1 0 0,1 0 1 0 0,0 0 0 0 0,0 0-1 0 0,-1 0 1 0 0,1 0-1 0 0,0-1 1 0 0,0 1 0 0 0,-1 0-1 0 0,1 0 1 0 0,0 0-1 0 0,-1-1 1 0 0,1 1-1 0 0,0 0 1 0 0,-1-1 0 0 0,1 1-1 0 0,0 0 1 0 0,-1-1-1 0 0,1 1 1 0 0,-1-1 0 0 0,1 1-1 0 0,-1-1 1 0 0,1 1-1 0 0,-1-1 1 0 0,1 1 0 0 0,-1-1-1 0 0,0 0 1 0 0,1 1-1 0 0,-1-1 1 0 0,0 0 0 0 0,1 1-1 0 0,-1-1 1 0 0,0 0-1 0 0,0 0-131 0 0,1 55 450 0 0,-2-49-469 0 0,-1 0 0 0 0,1-1 0 0 0,0 1 0 0 0,0 0 0 0 0,0 0-1 0 0,0 0 1 0 0,1 0 0 0 0,0 0 0 0 0,0 0 0 0 0,1 0 0 0 0,-1 0 0 0 0,1 0 0 0 0,0 0 0 0 0,0 0 0 0 0,1-1-1 0 0,-1 1 1 0 0,1 0 0 0 0,0-1 0 0 0,0 1 0 0 0,1-1 0 0 0,-1 0 0 0 0,1 0 0 0 0,0 0 0 0 0,0 0 0 0 0,1 0-1 0 0,-1 0 1 0 0,1-1 0 0 0,0 0 0 0 0,-1 0 0 0 0,1 0 0 0 0,1 0 0 0 0,-1-1 0 0 0,0 1 0 0 0,1-1 0 0 0,-1 0-1 0 0,1 0 1 0 0,0-1 0 0 0,0 1 0 0 0,-1-1 0 0 0,1 0 0 0 0,3 0 19 0 0,52-34-3883 0 0,-51 16 2586 0 0</inkml:trace>
  <inkml:trace contextRef="#ctx0" brushRef="#br0" timeOffset="-9458.753">19311 2357 1300 0 0,'-2'-4'708'0'0,"2"-1"-816"0"0,0 4-320 0 0</inkml:trace>
  <inkml:trace contextRef="#ctx0" brushRef="#br0" timeOffset="-8469.746">19316 2497 1088 0 0,'44'67'3026'0'0,"-3"50"-1196"0"0,-40-115-1802 0 0,9 55 1936 0 0,2-82-1050 0 0,0 4-883 0 0,0 1 1 0 0,0 0-1 0 0,2 1 0 0 0,1 1 0 0 0,0 0 0 0 0,1 1 1 0 0,1 0-1 0 0,0 2 0 0 0,2 0 0 0 0,3-2-31 0 0,-21 17-90 0 0,-1 0 38 0 0,0 0 21 0 0,33 76-139 0 0,-4 76 32 0 0,-29-151 224 0 0,0-1 22 0 0,-2-7-79 0 0,-1 0 0 0 0,1 0-1 0 0,1 0 1 0 0,-1 0 0 0 0,1 0-1 0 0,1-1 1 0 0,-1 1 0 0 0,1 0-1 0 0,1-1 1 0 0,-1 1-1 0 0,1 0 1 0 0,1-1 0 0 0,-1 1-1 0 0,1 0 1 0 0,0 0 0 0 0,1 0-1 0 0,1-2-28 0 0,2-12-65 0 0,38-52-433 0 0,59 157 360 0 0,-96-78 128 0 0,0-1 1 0 0,1 0-1 0 0,-1 0 1 0 0,1 0-1 0 0,0-1 1 0 0,0 0-1 0 0,0-1 1 0 0,1 0-1 0 0,-1 0 1 0 0,1 0 0 0 0,0-2-1 0 0,0 1 1 0 0,0-1-1 0 0,0 0 1 0 0,0-1-1 0 0,0 1 1 0 0,0-2-1 0 0,0 0 1 0 0,0 0-1 0 0,-1 0 1 0 0,1-1-1 0 0,0-1 1 0 0,-1 1-1 0 0,1-1 1 0 0,-1-1-1 0 0,0 0 1 0 0,0 0-1 0 0,2-1 10 0 0,31-16 31 0 0,-2-3-1 0 0,0-1 0 0 0,-1-1 0 0 0,-1-3 1 0 0,-2 0-1 0 0,27-31-30 0 0,3 0 701 0 0,-2 0 2115 0 0,-58 117-1479 0 0,-11 208-1000 0 0,141 595-34 0 0,-136-860-328 0 0,1-1 1 0 0,-1 1-1 0 0,1 0 1 0 0,-1 0-1 0 0,0 0 1 0 0,1 0-1 0 0,-1 0 1 0 0,1 0-1 0 0,-1 0 1 0 0,1 0 0 0 0,-1 0-1 0 0,0 0 1 0 0,1 0-1 0 0,-1 0 1 0 0,1 0-1 0 0,-1 1 1 0 0,1-1-1 0 0,-1 0 1 0 0,0 0-1 0 0,1 0 1 0 0,-1 1-1 0 0,1-1 1 0 0,0 0-1 0 0,-1 1 1 0 0,1-1 0 0 0,-1 1-1 0 0,1-1 1 0 0,-1 0-1 0 0,1 1 1 0 0,0-1-1 0 0,-1 1 1 0 0,1-1-1 0 0,0 1 1 0 0,-1-1-1 0 0,1 1 1 0 0,0-1-1 0 0,0 1 1 0 0,0 0-1 0 0,0-1 1 0 0,-1 1 0 0 0,1-1-1 0 0,0 1 1 0 0,0-1-1 0 0,0 1 1 0 0,0 0-1 0 0,0-1 1 0 0,0 1-1 0 0,0-1 1 0 0,0 1-1 0 0,1-1 1 0 0,-1 1-1 0 0,0 0 1 0 0,0-1 0 0 0,0 1-1 0 0,1-1 1 0 0,-1 1-1 0 0,0-1 1 0 0,1 1-1 0 0,-1-1 1 0 0,0 1-1 0 0,1-1 1 0 0,-1 0-1 0 0,0 1 1 0 0,1-1-1 0 0,-1 1 1 0 0,1-1-1 0 0,-1 0 25 0 0,-22-34-1205 0 0,0-45-80 0 0,4-2-1 0 0,2 1 1 0 0,5-2 0 0 0,2-12 1285 0 0,2 33-154 0 0,-4-206 346 0 0,11 249-109 0 0,1 1 1 0 0,1 0 0 0 0,1 0 0 0 0,1 0-1 0 0,0 0 1 0 0,1 1 0 0 0,1-1 0 0 0,0 1-1 0 0,1 1 1 0 0,1-1 0 0 0,0 1 0 0 0,1 0-1 0 0,1 1 1 0 0,0 0 0 0 0,1 1 0 0 0,1 0-1 0 0,0 0 1 0 0,0 2 0 0 0,1-1 0 0 0,1 2-1 0 0,0-1 1 0 0,0 2 0 0 0,1 0 0 0 0,0 1-1 0 0,1 0 1 0 0,6-1-84 0 0,-17 9 17 0 0,0-1 0 0 0,0 1 0 0 0,-1 0-1 0 0,1 1 1 0 0,0-1 0 0 0,0 1 0 0 0,0 0 0 0 0,-1 0-1 0 0,1 1 1 0 0,-1-1 0 0 0,1 1 0 0 0,-1 0 0 0 0,1 1-1 0 0,-1-1 1 0 0,0 0 0 0 0,0 1 0 0 0,0 0 0 0 0,0 0 0 0 0,-1 0-1 0 0,1 1 1 0 0,-1-1 0 0 0,0 1 0 0 0,0 0 0 0 0,0 0-1 0 0,0 0 1 0 0,-1 0 0 0 0,0 0 0 0 0,0 1 0 0 0,0-1-1 0 0,0 1 1 0 0,-1-1 0 0 0,1 1 0 0 0,-1 0 0 0 0,0 0 0 0 0,-1-1-1 0 0,1 1 1 0 0,-1 0 0 0 0,0 0 0 0 0,0 0 0 0 0,0 0-1 0 0,-1-1 1 0 0,0 1 0 0 0,0 0 0 0 0,0 0 0 0 0,-1-1-1 0 0,1 1 1 0 0,-1-1 0 0 0,0 1 0 0 0,0-1 0 0 0,-1 0 0 0 0,0 2-17 0 0,-3 4 21 0 0,-1 0 0 0 0,0-1 0 0 0,0 1 1 0 0,-1-2-1 0 0,0 1 0 0 0,0-1 1 0 0,-1 0-1 0 0,0-1 0 0 0,0 0 0 0 0,-1 0 1 0 0,0-1-1 0 0,-5 2-21 0 0,12-6-28 0 0,-1 0 0 0 0,1 0 0 0 0,-1 0 0 0 0,0 0 0 0 0,0 0 0 0 0,0-1 0 0 0,0 0 0 0 0,0 0 0 0 0,0 0 0 0 0,0 0 0 0 0,0 0 0 0 0,0-1 0 0 0,0 0 0 0 0,0 0 0 0 0,-1 0 0 0 0,1 0 1 0 0,0-1-1 0 0,0 0 0 0 0,0 0 0 0 0,0 0 0 0 0,0 0 0 0 0,0 0 0 0 0,0-1 0 0 0,0 0 0 0 0,1 0 0 0 0,-1 0 0 0 0,1 0 0 0 0,-1 0 0 0 0,1-1 0 0 0,0 1 0 0 0,0-1 0 0 0,0 0 0 0 0,0 0 0 0 0,-1-3 28 0 0,1 1-192 0 0,2-1-1 0 0,-1 0 1 0 0,1 0-1 0 0,-1 0 1 0 0,2 0 0 0 0,-1 0-1 0 0,1 0 1 0 0,0 0-1 0 0,0 0 1 0 0,0 0-1 0 0,1 0 1 0 0,0 0 0 0 0,0 0-1 0 0,1 0 1 0 0,0 0-1 0 0,0 0 1 0 0,0 1 0 0 0,0-1-1 0 0,1 1 1 0 0,0 0-1 0 0,0-1 1 0 0,1 1-1 0 0,-1 1 1 0 0,1-1 0 0 0,0 0-1 0 0,1 1 1 0 0,-1 0-1 0 0,1-1 193 0 0,20-14-1182 0 0</inkml:trace>
  <inkml:trace contextRef="#ctx0" brushRef="#br0" timeOffset="-8177.631">21057 2291 836 0 0,'-4'17'5332'0'0,"-35"40"-4459"0"0,16-24-187 0 0,-15 67 697 0 0,38-98-1187 0 0,0-1-172 0 0,1 1 0 0 0,0-1 0 0 0,0 0 0 0 0,-1 1 0 0 0,1-1 1 0 0,0 0-1 0 0,1 1 0 0 0,-1-1 0 0 0,0 0 0 0 0,0 0 1 0 0,0 0-1 0 0,1 0 0 0 0,-1 0 0 0 0,0 0 0 0 0,1-1 0 0 0,-1 1 1 0 0,1 0-1 0 0,-1-1 0 0 0,1 1 0 0 0,-1-1 0 0 0,1 1 1 0 0,0-1-1 0 0,-1 0 0 0 0,1 0 0 0 0,-1 0 0 0 0,1 0 0 0 0,0 0 1 0 0,-1 0-1 0 0,1 0 0 0 0,-1 0 0 0 0,1-1 0 0 0,0 1 1 0 0,-1 0-1 0 0,2-1-24 0 0,-2 0 18 0 0,8 1-14 0 0,0 0 0 0 0,0-1-1 0 0,1-1 1 0 0,-1 1 0 0 0,0-2-1 0 0,0 1 1 0 0,0-1 0 0 0,-1 0 0 0 0,1-1-1 0 0,-1 0 1 0 0,0-1 0 0 0,0 0-1 0 0,0 0 1 0 0,0 0 0 0 0,-1-1 0 0 0,0 0-1 0 0,0-1 1 0 0,-1 1 0 0 0,0-1-1 0 0,0 0 1 0 0,0-1 0 0 0,-1 0-1 0 0,0 0 1 0 0,-1 0 0 0 0,1 0 0 0 0,-2-1-1 0 0,3-7-3 0 0,-8 11-159 0 0,-1 1 0 0 0,0-1 0 0 0,-1 1 0 0 0,1 0 1 0 0,-1 0-1 0 0,1 0 0 0 0,-1 0 0 0 0,0 0 0 0 0,-1 1 0 0 0,1 0 0 0 0,-1 0 0 0 0,1 0 0 0 0,-1 1 0 0 0,0-1 0 0 0,0 1 0 0 0,0 0 0 0 0,0 1 0 0 0,-1-1 0 0 0,1 1 0 0 0,0 0 0 0 0,-1 0 1 0 0,1 1-1 0 0,0-1 0 0 0,-1 1 0 0 0,1 0 0 0 0,-1 1 0 0 0,1-1 0 0 0,-5 2 159 0 0,-39-2-3342 0 0,34 0 2124 0 0</inkml:trace>
  <inkml:trace contextRef="#ctx0" brushRef="#br0" timeOffset="-6949.892">21311 2717 1324 0 0,'-44'18'7448'0'0,"73"-61"-5072"0"0,151-193-2754 0 0,-43 10-120 0 0,-137 227 492 0 0,0-1 1 0 0,-1 0 0 0 0,1 0-1 0 0,-1 0 1 0 0,1 0 0 0 0,-1 0 0 0 0,1 0-1 0 0,0 0 1 0 0,-1 0 0 0 0,1 0 0 0 0,-1 0-1 0 0,1 0 1 0 0,-1 0 0 0 0,1 0-1 0 0,0 0 1 0 0,-1 0 0 0 0,1 0 0 0 0,-1-1-1 0 0,1 1 1 0 0,0 0 0 0 0,-1 0-1 0 0,1-1 1 0 0,-1 1 0 0 0,1 0 0 0 0,0 0-1 0 0,-1-1 1 0 0,1 1 0 0 0,0 0 0 0 0,0-1-1 0 0,-1 1 1 0 0,1 0 0 0 0,0-1-1 0 0,0 1 1 0 0,-1 0 0 0 0,1-1 0 0 0,0 1-1 0 0,0-1 1 0 0,0 1 0 0 0,0-1-1 0 0,0 1 1 0 0,-1 0 0 0 0,1-1 0 0 0,0 1-1 0 0,0-1 1 0 0,0 1 0 0 0,0-1-1 0 0,0 1 1 0 0,1 0 0 0 0,-1-1 0 0 0,0 1-1 0 0,0-1 1 0 0,0 1 0 0 0,0-1 0 0 0,0 1-1 0 0,0 0 1 0 0,1-1 0 0 0,-1 1-1 0 0,0-1 1 0 0,1 1 5 0 0,-33 27-150 0 0,31-20 144 0 0,-1 0-1 0 0,1 1 1 0 0,1-1-1 0 0,-1 1 1 0 0,1 0-1 0 0,0-1 0 0 0,1 1 1 0 0,0-1-1 0 0,0 1 1 0 0,1-1-1 0 0,0 0 1 0 0,0 1-1 0 0,0-1 1 0 0,1 0-1 0 0,0 0 1 0 0,1-1-1 0 0,0 1 1 0 0,0-1-1 0 0,0 0 0 0 0,0 0 1 0 0,1 0-1 0 0,0 0 1 0 0,1-1-1 0 0,-1 0 1 0 0,1 0-1 0 0,1 1 7 0 0,20 26 30 0 0,-22-26-33 0 0,1-1 0 0 0,-1 1 0 0 0,0 1 0 0 0,-1-1 0 0 0,0 1 0 0 0,0-1 0 0 0,0 1 0 0 0,0 1 0 0 0,-1-1 0 0 0,-1 0 1 0 0,1 1-1 0 0,-1-1 0 0 0,0 1 0 0 0,-1 0 0 0 0,0-1 0 0 0,0 1 0 0 0,-1 0 0 0 0,0 0 0 0 0,0 0 0 0 0,-1 0 0 0 0,0-1 0 0 0,0 1 0 0 0,0 0 0 0 0,-1-1 0 0 0,-1 1 0 0 0,1-1 0 0 0,-1 1 0 0 0,-1-1 0 0 0,1 0 0 0 0,-1 0 0 0 0,0-1 0 0 0,-1 1 0 0 0,1-1 0 0 0,-1 0 0 0 0,-1 0 0 0 0,1 0 0 0 0,-4 2 3 0 0,-67 29 352 0 0,73-39-355 0 0,0-1-1 0 0,1 1 0 0 0,0-1 1 0 0,-1 0-1 0 0,1 0 0 0 0,0 0 1 0 0,1 0-1 0 0,-1 0 1 0 0,0 0-1 0 0,1 0 0 0 0,0-1 1 0 0,0 1-1 0 0,0 0 0 0 0,0-1 1 0 0,0 1-1 0 0,1-1 0 0 0,-1 1 1 0 0,1-1-1 0 0,0 1 1 0 0,0-1-1 0 0,1 0 0 0 0,-1 1 1 0 0,1-1-1 0 0,-1 1 0 0 0,1 0 1 0 0,0-1-1 0 0,0 1 0 0 0,1-1 1 0 0,-1 1-1 0 0,1 0 1 0 0,1-3 3 0 0,16-34-78 0 0,1 1 0 0 0,3 1 1 0 0,0 0-1 0 0,3 2 1 0 0,1 1-1 0 0,1 1 1 0 0,2 2-1 0 0,1 0 1 0 0,2 3-1 0 0,25-19 78 0 0,149-114-283 0 0,-214 167 284 0 0,-1 1 0 0 0,1 0 0 0 0,1 1 1 0 0,0-1-1 0 0,0 1 0 0 0,0 0 0 0 0,0 1 0 0 0,1 0 1 0 0,1-1-1 0 0,-1 2 0 0 0,1-1 0 0 0,1 0 0 0 0,-1 1 1 0 0,1 0-1 0 0,-1 5-1 0 0,7-6 8 0 0,0 0 1 0 0,0 0-1 0 0,1 0 1 0 0,0 0 0 0 0,0-1-1 0 0,1 1 1 0 0,0-1-1 0 0,0-1 1 0 0,1 1-1 0 0,-1-1 1 0 0,2 0-1 0 0,-1 0 1 0 0,0 0-1 0 0,1-1 1 0 0,0 0 0 0 0,1 0-1 0 0,-1-1 1 0 0,4 1-9 0 0,5 7 14 0 0,-11-9-25 0 0,7 3 28 0 0,-1 1-1 0 0,0 0 1 0 0,0 1 0 0 0,-1 0 0 0 0,1 1-1 0 0,-2 0 1 0 0,1 0 0 0 0,-1 1-1 0 0,-1 0 1 0 0,0 1 0 0 0,0 0 0 0 0,-1 0-1 0 0,-1 1 1 0 0,0 0 0 0 0,0 0-1 0 0,-1 0 1 0 0,-1 1 0 0 0,2 6-17 0 0,-7-14-20 0 0,-1 0 0 0 0,0-1 1 0 0,0 1-1 0 0,0 0 0 0 0,0-1 0 0 0,-1 0 1 0 0,0 1-1 0 0,0-1 0 0 0,0 0 0 0 0,0 0 1 0 0,-1-1-1 0 0,0 1 0 0 0,1-1 0 0 0,-1 0 0 0 0,0 0 1 0 0,-1 0-1 0 0,1 0 0 0 0,0-1 0 0 0,-1 1 1 0 0,1-1-1 0 0,-1 0 0 0 0,0-1 0 0 0,0 1 1 0 0,0-1-1 0 0,0 0 0 0 0,0 0 0 0 0,0-1 1 0 0,0 1-1 0 0,0-1 0 0 0,-2 0 20 0 0,6 0-73 0 0,-1-1 0 0 0,0 1 1 0 0,0-1-1 0 0,1 1 0 0 0,-1-1 0 0 0,0 1 0 0 0,1-1 0 0 0,-1 0 1 0 0,0 0-1 0 0,1 0 0 0 0,-1 0 0 0 0,1 0 0 0 0,-1 0 0 0 0,1 0 1 0 0,0-1-1 0 0,0 1 0 0 0,-1 0 0 0 0,1-1 0 0 0,0 1 0 0 0,0-1 1 0 0,0 1-1 0 0,1-1 0 0 0,-1 1 0 0 0,0-1 0 0 0,0 0 0 0 0,1 1 1 0 0,-1-1-1 0 0,1 0 0 0 0,0 0 0 0 0,-1 1 0 0 0,1-1 1 0 0,0 0-1 0 0,0 0 0 0 0,0 0 0 0 0,0 1 0 0 0,1-1 0 0 0,-1 0 1 0 0,0 0-1 0 0,1 0 0 0 0,0-1 73 0 0,18-69-2763 0 0,2 41 1599 0 0</inkml:trace>
  <inkml:trace contextRef="#ctx0" brushRef="#br0" timeOffset="-6701.082">22601 2231 1672 0 0,'-1'-8'6541'0'0,"5"33"-4928"0"0,64 131-1188 0 0,-68-154-534 0 0,0 0 1 0 0,0 0-1 0 0,1 0 1 0 0,-2 0-1 0 0,1 0 1 0 0,0-1-1 0 0,0 1 1 0 0,-1 0-1 0 0,1 0 1 0 0,-1 0-1 0 0,1 0 1 0 0,-1-1-1 0 0,0 1 1 0 0,1 0-1 0 0,-1 0 0 0 0,0-1 1 0 0,0 1-1 0 0,-1-1 1 0 0,1 1-1 0 0,0-1 1 0 0,0 1-1 0 0,-1-1 1 0 0,1 0-1 0 0,-1 0 1 0 0,1 0-1 0 0,-1 0 1 0 0,1 0-1 0 0,-1 0 1 0 0,0 0-1 0 0,1 0 1 0 0,-1 0-1 0 0,0-1 0 0 0,0 1 1 0 0,0-1-1 0 0,0 1 1 0 0,1-1-1 0 0,-1 0 1 0 0,0 0-1 0 0,0 0 1 0 0,0 0-1 0 0,0 0 1 0 0,0 0-1 0 0,0 0 1 0 0,1-1-1 0 0,-1 1 1 0 0,0-1-1 0 0,0 1 1 0 0,0-1-1 0 0,1 0 0 0 0,-1 0 109 0 0,-25-12-1154 0 0,2-5-24 0 0</inkml:trace>
  <inkml:trace contextRef="#ctx0" brushRef="#br0" timeOffset="-5678.813">22818 1924 1544 0 0,'16'149'3456'0'0,"-33"89"-1560"0"0,10-30-543 0 0,4-149 134 0 0,24-76-916 0 0,-14 7-556 0 0,0 1 0 0 0,1 0 0 0 0,0 1 1 0 0,0-1-1 0 0,1 2 0 0 0,0-1 0 0 0,0 1 0 0 0,1 1 0 0 0,0-1 0 0 0,0 2 1 0 0,1-1-1 0 0,-1 2 0 0 0,1-1 0 0 0,0 1 0 0 0,1 1 0 0 0,-1 0 0 0 0,1 1 1 0 0,-1 0-1 0 0,1 0 0 0 0,-1 2 0 0 0,8-1-15 0 0,-17 2-2 0 0,0-1 1 0 0,0 1-1 0 0,0 0 1 0 0,0 0-1 0 0,0 0 1 0 0,0 0-1 0 0,0 0 0 0 0,0 1 1 0 0,0-1-1 0 0,0 0 1 0 0,-1 1-1 0 0,1-1 0 0 0,0 1 1 0 0,-1 0-1 0 0,0 0 1 0 0,1-1-1 0 0,-1 1 1 0 0,0 0-1 0 0,0 0 0 0 0,0 0 1 0 0,0 0-1 0 0,0 0 1 0 0,0 1-1 0 0,-1-1 1 0 0,1 0-1 0 0,-1 0 0 0 0,1 0 1 0 0,-1 1-1 0 0,0-1 1 0 0,0 0-1 0 0,0 0 1 0 0,0 1-1 0 0,-1-1 0 0 0,1 0 1 0 0,0 0-1 0 0,-1 1 1 0 0,0-1-1 0 0,1 0 1 0 0,-1 0-1 0 0,0 0 0 0 0,0 0 1 0 0,0 0-1 0 0,-1 0 1 0 0,1 0-1 0 0,0 0 0 0 0,-1-1 1 0 0,1 1-1 0 0,-1 0 1 0 0,1-1-1 0 0,-1 1 1 0 0,0-1-1 0 0,0 0 0 0 0,0 1 1 0 0,1-1-1 0 0,-3 1 2 0 0,-5 4 1 0 0,0 0-1 0 0,0-1 1 0 0,0 0-1 0 0,-1 0 1 0 0,0-1-1 0 0,0 0 1 0 0,0-1-1 0 0,0 0 1 0 0,0-1-1 0 0,-1 0 1 0 0,1 0-1 0 0,-1-1 1 0 0,0-1-1 0 0,1 0 1 0 0,-1 0-1 0 0,1-1 1 0 0,-1 0-1 0 0,0-1 1 0 0,1 0-1 0 0,0-1 1 0 0,0 0-1 0 0,0 0 1 0 0,0-1-1 0 0,0-1 0 0 0,0 0 1 0 0,-2-2-1 0 0,9 6-10 0 0,1-1 0 0 0,-1-1 0 0 0,0 1 0 0 0,1 0 0 0 0,-1-1 0 0 0,1 1 0 0 0,0-1-1 0 0,0 0 1 0 0,0 0 0 0 0,0 0 0 0 0,0 0 0 0 0,1 0 0 0 0,-1 0 0 0 0,1 0 0 0 0,0-1 0 0 0,0 1 0 0 0,0 0 0 0 0,0-1 0 0 0,1 1 0 0 0,-1-1 0 0 0,1 1 0 0 0,0-1-1 0 0,0 1 1 0 0,0-1 0 0 0,1 1 0 0 0,-1 0 0 0 0,1-1 0 0 0,0 1 0 0 0,0-1 0 0 0,0 1 0 0 0,0 0 0 0 0,0 0 0 0 0,1 0 0 0 0,-1 0 0 0 0,1 0 0 0 0,0 0 0 0 0,0 0 0 0 0,2-1 10 0 0,95-99-276 0 0,66-8 160 0 0,-122 86 46 0 0,-1-1 1 0 0,-2-2-1 0 0,-1-2 1 0 0,-1-2 0 0 0,-2-1-1 0 0,-1-2 1 0 0,15-20 69 0 0,-47 53 13 0 0,-1 0 1 0 0,0 0 0 0 0,0 0-1 0 0,1 0 1 0 0,-1 0 0 0 0,-1 0-1 0 0,1-1 1 0 0,0 1 0 0 0,-1-1-1 0 0,1 1 1 0 0,-1-1 0 0 0,1 0-1 0 0,-1 1 1 0 0,0-1 0 0 0,0 0-1 0 0,-1 0 1 0 0,1 0 0 0 0,-1 0-1 0 0,1 0 1 0 0,-1 0-1 0 0,0 0 1 0 0,0 0 0 0 0,0 0-1 0 0,0 0 1 0 0,-1 0 0 0 0,1 1-1 0 0,-1-1 1 0 0,0 0 0 0 0,0 0-1 0 0,0 0 1 0 0,0 0 0 0 0,0 1-1 0 0,-1-1 1 0 0,1 1 0 0 0,-1-1-1 0 0,1 1 1 0 0,-1-1 0 0 0,0 1-1 0 0,0 0 1 0 0,0 0-1 0 0,-1 0 1 0 0,1 0 0 0 0,0 0-1 0 0,-1 0 1 0 0,1 1 0 0 0,-1-1-1 0 0,0 1 1 0 0,1 0 0 0 0,-1 0-1 0 0,0 0 1 0 0,0 0 0 0 0,0 0-1 0 0,1 0 1 0 0,-1 1 0 0 0,0-1-1 0 0,0 1 1 0 0,-2 0-14 0 0,-1 3 22 0 0,0-1 0 0 0,0 1 0 0 0,1 1 0 0 0,-1-1 0 0 0,1 1 0 0 0,0 0 0 0 0,0 0 0 0 0,0 0 0 0 0,1 1 0 0 0,-1 0 0 0 0,1 0 0 0 0,0 0 0 0 0,1 0 0 0 0,-1 1 1 0 0,1-1-1 0 0,0 1 0 0 0,0 0 0 0 0,0 1-22 0 0,-5 12 58 0 0,1 1 0 0 0,1 0 0 0 0,1 1 0 0 0,0 0 0 0 0,2-1 1 0 0,0 1-1 0 0,1 0 0 0 0,2 0 0 0 0,0 1 0 0 0,1-1 1 0 0,1 0-1 0 0,1 0 0 0 0,0-1 0 0 0,2 1 0 0 0,1-1 0 0 0,6 17-58 0 0,-7-24 25 0 0,0 0-1 0 0,1-1 1 0 0,0 0-1 0 0,1 0 0 0 0,0 0 1 0 0,1-1-1 0 0,1 0 0 0 0,-1 0 1 0 0,2-1-1 0 0,-1 0 1 0 0,2-1-1 0 0,-1 0 0 0 0,1-1 1 0 0,0 0-1 0 0,1 0 1 0 0,0-1-1 0 0,0-1 0 0 0,1 0 1 0 0,-1-1-1 0 0,1 0 1 0 0,0-1-1 0 0,1 0 0 0 0,-1-1 1 0 0,1-1-1 0 0,-1 0 0 0 0,2-1-24 0 0,-7 1-18 0 0,-1 0 0 0 0,0-1-1 0 0,1-1 1 0 0,-1 1-1 0 0,1-1 1 0 0,-1 0-1 0 0,1-1 1 0 0,-1 0-1 0 0,1 0 1 0 0,-1 0 0 0 0,0-1-1 0 0,0 0 1 0 0,0-1-1 0 0,0 0 1 0 0,0 0-1 0 0,0 0 1 0 0,0-1 0 0 0,-1 0-1 0 0,0 0 1 0 0,0 0-1 0 0,0-1 1 0 0,0 0-1 0 0,-1 0 1 0 0,0-1-1 0 0,0 0 1 0 0,0 1 0 0 0,-1-2-1 0 0,0 1 1 0 0,0 0-1 0 0,0-1 1 0 0,-1 0-1 0 0,1-3 19 0 0,-6 3-4 0 0,-1 0-1 0 0,0 0 0 0 0,0 0 0 0 0,0 1 0 0 0,-1 0 0 0 0,0-1 0 0 0,-1 1 1 0 0,1 1-1 0 0,-1-1 0 0 0,0 1 0 0 0,0 0 0 0 0,-1 0 0 0 0,0 0 0 0 0,0 1 1 0 0,0 0-1 0 0,0 0 0 0 0,-1 0 0 0 0,1 1 0 0 0,-1 0 0 0 0,0 0 0 0 0,0 1 1 0 0,0 0-1 0 0,0 0 0 0 0,0 0 0 0 0,0 1 0 0 0,-1 0 0 0 0,1 1 0 0 0,-7 0 5 0 0,15 1-1 0 0,0-1 0 0 0,0 1 0 0 0,0 0 0 0 0,-1 0 0 0 0,1 0 0 0 0,0 0 0 0 0,0 1 0 0 0,-1-1 0 0 0,1 0 0 0 0,0 0 0 0 0,-1 0 0 0 0,1 0 0 0 0,-1 1 0 0 0,0-1 0 0 0,1 0 0 0 0,-1 1 0 0 0,0-1 0 0 0,0 0-1 0 0,0 1 1 0 0,0-1 0 0 0,0 0 0 0 0,0 1 0 0 0,0-1 0 0 0,0 0 0 0 0,0 0 0 0 0,-1 1 0 0 0,1-1 0 0 0,0 0 0 0 0,-1 0 0 0 0,1 1 0 0 0,-1-1 0 0 0,0 0 0 0 0,1 0 0 0 0,-1 0 0 0 0,0 0 0 0 0,0 0 0 0 0,0 0 0 0 0,0 0 0 0 0,0 0 0 0 0,0 0-1 0 0,0 0 1 0 0,0 0 0 0 0,0-1 0 0 0,0 1 0 0 0,0 0 0 0 0,0-1 0 0 0,0 1 0 0 0,-1-1 0 0 0,1 1 0 0 0,0-1 0 0 0,-1 0 0 0 0,1 1 0 0 0,0-1 0 0 0,0 0 0 0 0,-1 0 0 0 0,1 0 0 0 0,0 0 0 0 0,-1 0 0 0 0,1 0 0 0 0,0 0 0 0 0,-1-1 0 0 0,1 1-1 0 0,0 0 1 0 0,-1-1 0 0 0,1 0 1 0 0,14 16-603 0 0,1-1-1 0 0,1-1 1 0 0,0-1 0 0 0,0 0-1 0 0,1-1 1 0 0,1-1-1 0 0,0 0 1 0 0,0-1-1 0 0,1-1 1 0 0,0 0 0 0 0,1-2-1 0 0,-1 0 1 0 0,1-1-1 0 0,14 1 604 0 0,1 2-1080 0 0</inkml:trace>
  <inkml:trace contextRef="#ctx0" brushRef="#br0" timeOffset="-4808.251">24057 2345 1312 0 0,'12'3'4399'0'0,"65"9"-3323"0"0,-52-14-1020 0 0,1 0 0 0 0,-1-2 0 0 0,0-2 0 0 0,-1 0 0 0 0,1-1 0 0 0,-1-1 0 0 0,-1-2 0 0 0,1 0 0 0 0,-2-1 0 0 0,0-2 0 0 0,0 0 0 0 0,1-3-56 0 0,-21 16-2 0 0,-1 0 1 0 0,1 0 0 0 0,-1 0 0 0 0,1-1 0 0 0,-1 1-1 0 0,1-1 1 0 0,-1 1 0 0 0,1-1 0 0 0,-1 0 0 0 0,1 0-1 0 0,-1 1 1 0 0,0-1 0 0 0,1 0 0 0 0,-1 0 0 0 0,0 0-1 0 0,0 0 1 0 0,0-1 0 0 0,0 1 0 0 0,0 0-1 0 0,0 0 1 0 0,0-1 0 0 0,0 1 0 0 0,0-1 0 0 0,0 1-1 0 0,-1 0 1 0 0,1-1 0 0 0,-1 0 0 0 0,1 1 0 0 0,-1-1-1 0 0,0 1 1 0 0,1-1 0 0 0,-1 1 0 0 0,0-1 0 0 0,0 0-1 0 0,0 1 1 0 0,0-1 0 0 0,0 1 0 0 0,-1-1 0 0 0,1 0-1 0 0,0 1 1 0 0,-1-1 0 0 0,1 1 0 0 0,-1-1-1 0 0,0 1 1 0 0,1-1 0 0 0,-1 1 0 0 0,0 0 0 0 0,0-1-1 0 0,0 1 1 0 0,0 0 0 0 0,0 0 0 0 0,0-1 0 0 0,0 1-1 0 0,0 0 1 0 0,-1 0 0 0 0,1 0 0 0 0,0 1 0 0 0,-1-1-1 0 0,1 0 1 0 0,-1 0 0 0 0,1 1 0 0 0,-1-1-1 0 0,1 1 1 0 0,-1-1 0 0 0,1 1 0 0 0,-1-1 0 0 0,1 1-1 0 0,-1 0 1 0 0,0 0 0 0 0,0 0 1 0 0,-19 0 63 0 0,0 2-1 0 0,0 0 1 0 0,0 1 0 0 0,0 2-1 0 0,1 0 1 0 0,-1 1 0 0 0,1 0-1 0 0,1 2 1 0 0,0 1 0 0 0,0 0-1 0 0,0 1 1 0 0,1 1 0 0 0,1 1-1 0 0,0 1 1 0 0,0 0 0 0 0,1 1-1 0 0,-3 5-62 0 0,15-14 9 0 0,0 0-1 0 0,0 0 0 0 0,1 0 0 0 0,-1 1 0 0 0,1 0 0 0 0,1-1 1 0 0,-1 1-1 0 0,1 0 0 0 0,0 1 0 0 0,0-1 0 0 0,1 0 0 0 0,0 0 1 0 0,0 1-1 0 0,0-1 0 0 0,1 1 0 0 0,0-1 0 0 0,0 0 0 0 0,1 1 1 0 0,0-1-1 0 0,0 1 0 0 0,0-1 0 0 0,1 0 0 0 0,0 0 0 0 0,0 0 1 0 0,0 0-1 0 0,1 0 0 0 0,0 0 0 0 0,0-1 0 0 0,1 1 0 0 0,-1-1 1 0 0,1 0-1 0 0,0 0 0 0 0,1 0 0 0 0,-1-1 0 0 0,1 1 0 0 0,0-1 1 0 0,0 0-1 0 0,0 0 0 0 0,1-1 0 0 0,-1 0 0 0 0,1 0 0 0 0,0 0 1 0 0,0-1-1 0 0,0 1 0 0 0,0-1 0 0 0,0-1 0 0 0,0 1 0 0 0,1-1 1 0 0,-1 0-1 0 0,0-1 0 0 0,1 1 0 0 0,2-2-8 0 0,4 4-143 0 0,0-2 0 0 0,0 1 0 0 0,1-2 0 0 0,-1 0 0 0 0,0 0 0 0 0,0-2-1 0 0,1 1 1 0 0,-1-2 0 0 0,0 0 0 0 0,-1 0 0 0 0,1-1 0 0 0,0-1 0 0 0,-1 0 0 0 0,0 0 0 0 0,0-2 0 0 0,-1 1-1 0 0,0-1 1 0 0,0-1 0 0 0,0 0 0 0 0,-1-1 0 0 0,0 0 0 0 0,-1 0 0 0 0,0-1 0 0 0,-1 0 0 0 0,0-1 0 0 0,0 1-1 0 0,1-5 144 0 0,60-136 1553 0 0,-10 309 699 0 0,-57-151-2320 0 0,-2-6 94 0 0,0 1 0 0 0,0-1 0 0 0,0 1 0 0 0,0-1 0 0 0,0 1 1 0 0,0 0-1 0 0,0-1 0 0 0,0 1 0 0 0,1-1 0 0 0,-1 1 0 0 0,0-1 0 0 0,1 1 1 0 0,0-1-1 0 0,-1 1 0 0 0,1-1 0 0 0,0 0 0 0 0,0 1 0 0 0,0-1 0 0 0,0 0 0 0 0,0 0 1 0 0,0 0-1 0 0,0 1 0 0 0,0-1 0 0 0,0 0 0 0 0,0 0 0 0 0,1-1 0 0 0,-1 1 0 0 0,0 0 1 0 0,1 0-1 0 0,-1-1 0 0 0,1 1 0 0 0,-1 0 0 0 0,1-1 0 0 0,-1 0 0 0 0,1 1 0 0 0,-1-1 1 0 0,1 0-1 0 0,-1 0 0 0 0,1 0 0 0 0,0 0 0 0 0,-1 0 0 0 0,1 0 0 0 0,-1 0 0 0 0,1 0 1 0 0,-1-1-1 0 0,1 1 0 0 0,-1-1 0 0 0,1 1 0 0 0,-1-1 0 0 0,1 1 0 0 0,-1-1 0 0 0,0 0 1 0 0,1 0-27 0 0,23-22 95 0 0,-1 0 0 0 0,-1-2 1 0 0,-1-1-1 0 0,-1-1 1 0 0,-2 0-1 0 0,13-24-95 0 0,-11 19-65 0 0,-9 16-480 0 0,14-24 62 0 0,-19 15-5949 0 0,-7 25 5251 0 0</inkml:trace>
  <inkml:trace contextRef="#ctx0" brushRef="#br0" timeOffset="-3889.672">25022 2332 1216 0 0,'7'4'243'0'0,"0"0"0"0"0,1 0 0 0 0,0 0 0 0 0,0-1 0 0 0,0-1 0 0 0,0 1 0 0 0,0-1 0 0 0,1 0 0 0 0,-1-1 0 0 0,1 0 0 0 0,-1-1 0 0 0,1 1 0 0 0,-1-1 0 0 0,1-1 0 0 0,5-1-243 0 0,0 2 241 0 0,6 0-101 0 0,-1-1-1 0 0,1-1 0 0 0,0-1 0 0 0,-1-1 0 0 0,0-1 1 0 0,0 0-1 0 0,0-1 0 0 0,-1-1 0 0 0,5-3-139 0 0,-19 9 28 0 0,-1 1 0 0 0,0-1 0 0 0,1 0 0 0 0,-1 0-1 0 0,0-1 1 0 0,0 1 0 0 0,1-1 0 0 0,-1 1 0 0 0,-1-1-1 0 0,1 0 1 0 0,0 0 0 0 0,0 0 0 0 0,-1 0 0 0 0,1-1 0 0 0,-1 1-1 0 0,1-1 1 0 0,-1 1 0 0 0,0-1 0 0 0,0 0 0 0 0,-1 0-1 0 0,1 0 1 0 0,0 0 0 0 0,-1 0 0 0 0,0-1 0 0 0,0 1 0 0 0,0 0-1 0 0,0 0 1 0 0,0-1 0 0 0,-1 1 0 0 0,1-1 0 0 0,-1 1 0 0 0,0-1-1 0 0,0 1 1 0 0,0 0 0 0 0,-1-1 0 0 0,1 1 0 0 0,-1-1-1 0 0,0 1 1 0 0,0 0 0 0 0,0-1 0 0 0,0 1 0 0 0,0 0 0 0 0,-1 0-1 0 0,-1-2-27 0 0,-8-3 24 0 0,0 1-1 0 0,0 1 0 0 0,-1 0 0 0 0,1 0 0 0 0,-2 1 0 0 0,1 1 1 0 0,0 0-1 0 0,-1 0 0 0 0,0 1 0 0 0,0 1 0 0 0,0 0 0 0 0,0 1 1 0 0,0 1-1 0 0,0 0 0 0 0,0 0 0 0 0,0 1 0 0 0,0 1 0 0 0,0 0 1 0 0,0 1-1 0 0,1 1 0 0 0,-1 0 0 0 0,1 0 0 0 0,0 1 0 0 0,-1 1-23 0 0,3-4 30 0 0,0 1 1 0 0,0 0-1 0 0,0 1 0 0 0,0 0 0 0 0,0 1 0 0 0,1-1 0 0 0,0 2 0 0 0,0 0 0 0 0,0 0 0 0 0,1 0 0 0 0,0 1 0 0 0,0 0 0 0 0,1 1 0 0 0,0-1 0 0 0,0 2 0 0 0,0-1 0 0 0,1 1 0 0 0,1 0 0 0 0,-1 0 1 0 0,1 0-1 0 0,1 1 0 0 0,0 0 0 0 0,0 0 0 0 0,1 0 0 0 0,0 4-30 0 0,5-7-12 0 0,0 1-1 0 0,1-1 1 0 0,0 0 0 0 0,0 0 0 0 0,1 0-1 0 0,0 0 1 0 0,0 0 0 0 0,1-1 0 0 0,-1 0-1 0 0,1 0 1 0 0,1 0 0 0 0,-1-1 0 0 0,1 0-1 0 0,0 0 1 0 0,0 0 0 0 0,1 0 0 0 0,-1-1-1 0 0,1 0 1 0 0,0-1 0 0 0,0 0 0 0 0,0 0-1 0 0,1 0 1 0 0,-1-1 0 0 0,1 0 0 0 0,-1 0-1 0 0,1-1 1 0 0,0 0 0 0 0,-1 0 0 0 0,1-1-1 0 0,0 0 1 0 0,0 0 0 0 0,-1-1 0 0 0,1 0-1 0 0,0-1 1 0 0,-1 1 0 0 0,1-1 0 0 0,-1-1-1 0 0,4-1 13 0 0,18-8-96 0 0,-1-2-1 0 0,0 0 0 0 0,0-2 0 0 0,-2-1 0 0 0,0-2 0 0 0,-1 0 1 0 0,-1-1-1 0 0,-1-2 0 0 0,4-5 97 0 0,-25 25-9 0 0,-2 2 51 0 0,0 0-102 0 0,0 0 82 0 0,15 58 452 0 0,43-57 374 0 0,140-76-191 0 0,-195 75-648 0 0,-3 0 0 0 0,3 169-19 0 0,-3-165 13 0 0,0-1 0 0 0,0 1 0 0 0,0 0 0 0 0,0 0-1 0 0,1-1 1 0 0,0 1 0 0 0,-1-1 0 0 0,1 1 0 0 0,0 0-1 0 0,1-1 1 0 0,-1 0 0 0 0,1 1 0 0 0,-1-1 0 0 0,1 0 0 0 0,0 0-1 0 0,0 1 1 0 0,1-2 0 0 0,-1 1 0 0 0,1 0 0 0 0,-1 0 0 0 0,1-1-1 0 0,0 1 1 0 0,0-1 0 0 0,0 0 0 0 0,0 0 0 0 0,0 0-1 0 0,0-1 1 0 0,1 1 0 0 0,-1-1 0 0 0,1 1 0 0 0,-1-1 0 0 0,1 0-1 0 0,0 0 1 0 0,-1-1 0 0 0,1 1 0 0 0,0-1 0 0 0,-1 0 0 0 0,1 0-1 0 0,0 0 1 0 0,-1 0 0 0 0,1-1-3 0 0,151-46 122 0 0,-135 32-95 0 0,-1-1 0 0 0,0-1 0 0 0,-2 0 0 0 0,0-2 0 0 0,-1 0 0 0 0,-1-1 0 0 0,0 0 0 0 0,-2-1 0 0 0,0 0 0 0 0,-2-2 0 0 0,0 1 0 0 0,-2-1 0 0 0,0-1 0 0 0,-2 1 1 0 0,0-1-1 0 0,-2-1 0 0 0,-1 1 0 0 0,0-1 0 0 0,-2 0 0 0 0,-1 0 0 0 0,-1 0 0 0 0,-2-11-27 0 0,-49-175 997 0 0,41 181-697 0 0,10 30-296 0 0,0 1 0 0 0,1-1 0 0 0,-1 0 1 0 0,0 1-1 0 0,0-1 0 0 0,1 1 0 0 0,-1-1 1 0 0,0 1-1 0 0,0-1 0 0 0,1 1 0 0 0,-1-1 1 0 0,0 1-1 0 0,0-1 0 0 0,0 1 0 0 0,0-1 0 0 0,0 1 1 0 0,0-1-1 0 0,0 1 0 0 0,0-1 0 0 0,0 1 1 0 0,0-1-1 0 0,0 1 0 0 0,0 0 0 0 0,0-1 1 0 0,-1 1-1 0 0,1-1 0 0 0,0 1 0 0 0,0-1 0 0 0,0 0 1 0 0,-1 1-1 0 0,1-1 0 0 0,0 1 0 0 0,-1-1 1 0 0,1 1-1 0 0,0-1 0 0 0,-1 0 0 0 0,1 1 1 0 0,-1-1-1 0 0,1 0 0 0 0,0 1 0 0 0,-1-1 1 0 0,1 0-1 0 0,-1 0 0 0 0,1 1 0 0 0,-1-1 0 0 0,1 0 1 0 0,-1 0-1 0 0,1 0 0 0 0,-1 0 0 0 0,1 0 1 0 0,-1 0-1 0 0,1 1 0 0 0,-1-1 0 0 0,1 0 1 0 0,-1 0-1 0 0,1-1 0 0 0,-1 1 0 0 0,1 0 0 0 0,-1 0 1 0 0,0 0-1 0 0,1 0 0 0 0,-1 0 0 0 0,1-1 1 0 0,0 1-1 0 0,-1 0-4 0 0,1 1-2 0 0,-13 418 255 0 0,16-262-685 0 0,-14 105-3662 0 0,11-261 4009 0 0,-1-1-1 0 0,1 1 1 0 0,-1-1 0 0 0,1 1-1 0 0,-1 0 1 0 0,0-1 0 0 0,1 1-1 0 0,-1-1 1 0 0,0 0 0 0 0,0 1-1 0 0,1-1 1 0 0,-1 0-1 0 0,0 1 1 0 0,0-1 0 0 0,1 0-1 0 0,-1 0 1 0 0,0 0 0 0 0,0 1-1 0 0,0-1 1 0 0,0 0 0 0 0,1 0-1 0 0,-1 0 1 0 0,0 0 0 0 0,0-1-1 0 0,0 1 1 0 0,1 0 0 0 0,-1 0-1 0 0,0 0 1 0 0,0-1-1 0 0,0 1 1 0 0,1 0 0 0 0,-1-1-1 0 0,0 1 1 0 0,1-1 0 0 0,-1 1-1 0 0,0-1 1 0 0,1 1 0 0 0,-1-1-1 0 0,0 1 1 0 0,1-1 0 0 0,-1 1-1 0 0,1-1 1 0 0,-1 0 0 0 0,1 1-1 0 0,-1-1 1 0 0,1 0-1 0 0,0 0 1 0 0,-1 1 0 0 0,1-1-1 0 0,0 0 1 0 0,0 0 0 0 0,0 0-1 0 0,-1 1 1 0 0,1-1 0 0 0,0 0-1 0 0,0 0 1 0 0,0 0 0 0 0,0 0-1 0 0,0 1 1 0 0,0-2 85 0 0,-6-18-1173 0 0</inkml:trace>
  <inkml:trace contextRef="#ctx0" brushRef="#br0" timeOffset="-3628.95">26036 2258 1652 0 0,'15'-9'816'0'0,"1"-1"-28"0"0,4-2-84 0 0,6 3-220 0 0,0-2 60 0 0,7 4-248 0 0,-1-4 93 0 0,0 5-149 0 0,2-1-264 0 0,3 1 12 0 0,-4-5-737 0 0,2 5 57 0 0,-4-1 52 0 0,2-5-552 0 0,-1 0 12 0 0</inkml:trace>
  <inkml:trace contextRef="#ctx0" brushRef="#br0" timeOffset="-3364.06">26579 2102 1112 0 0,'1'3'1380'0'0,"-2"-1"-480"0"0,1-1-352 0 0,1 4-72 0 0,-1-2-752 0 0,0 1-840 0 0,-1-1 24 0 0</inkml:trace>
  <inkml:trace contextRef="#ctx0" brushRef="#br0" timeOffset="17582.808">14147 4141 1236 0 0,'0'-17'1580'0'0,"0"5"-428"0"0,0 3-192 0 0,0 0-339 0 0,0 3-125 0 0,3 2-92 0 0,1 1-184 0 0,-3 3-120 0 0,4 1-12 0 0,1 2-428 0 0,7 8-124 0 0,-2 1-413 0 0,1 4-503 0 0,-4 4 48 0 0,1 1-12 0 0</inkml:trace>
  <inkml:trace contextRef="#ctx0" brushRef="#br0" timeOffset="17318.687">14176 4508 1532 0 0,'-25'-8'7228'0'0,"9"57"-5672"0"0,16-47-1572 0 0,-4 19 140 0 0,1 1 0 0 0,1 0 0 0 0,1 0 0 0 0,1 0 0 0 0,1 0 0 0 0,1 0 0 0 0,1-1 0 0 0,5 21-124 0 0,8 51-2028 0 0,-28-91-696 0 0,-22-85-1054 0 0,21 44 2476 0 0</inkml:trace>
  <inkml:trace contextRef="#ctx0" brushRef="#br0" timeOffset="17830.85">14422 4884 868 0 0,'43'-66'8456'0'0,"-28"48"-8442"0"0,1 1 1 0 0,1 0-1 0 0,0 1 1 0 0,2 1-1 0 0,-1 1 1 0 0,2 0-1 0 0,0 2 1 0 0,0 0-1 0 0,1 1 1 0 0,8-2-15 0 0,-25 10 1 0 0,-1 1 1 0 0,1-1-1 0 0,0 1 1 0 0,0 0-1 0 0,0 0 0 0 0,1 1 1 0 0,-1-1-1 0 0,0 1 1 0 0,1 0-1 0 0,-1 0 1 0 0,1 0-1 0 0,-1 0 0 0 0,1 1 1 0 0,-1 0-1 0 0,1 0 1 0 0,0 0-1 0 0,-1 1 1 0 0,1-1-1 0 0,-1 1 1 0 0,1 0-1 0 0,-1 1 0 0 0,0-1 1 0 0,0 1-1 0 0,1-1 1 0 0,-1 1-1 0 0,0 1 1 0 0,0-1-1 0 0,0 0 0 0 0,-1 1 1 0 0,1 0-1 0 0,-1 0 1 0 0,1 0-1 0 0,-1 0 1 0 0,0 1-1 0 0,0-1 0 0 0,-1 1 1 0 0,1 0-1 0 0,-1 0 1 0 0,1 0-1 0 0,-1 0 1 0 0,0 0-1 0 0,-1 0 0 0 0,1 0 1 0 0,-1 1-1 0 0,0-1 1 0 0,0 1-1 0 0,0 0-1 0 0,-2 2 17 0 0,0 1-1 0 0,0-1 0 0 0,-1 1 1 0 0,0-1-1 0 0,0 0 0 0 0,-1 0 1 0 0,1 0-1 0 0,-2 0 1 0 0,1-1-1 0 0,-1 1 0 0 0,0-1 1 0 0,0 0-1 0 0,-1 0 0 0 0,0 0 1 0 0,0 0-1 0 0,0-1 1 0 0,-1 0-1 0 0,1 0 0 0 0,-1-1 1 0 0,-4 3-17 0 0,-85 35-2672 0 0,73-56-1162 0 0,20 5 2720 0 0</inkml:trace>
  <inkml:trace contextRef="#ctx0" brushRef="#br0" timeOffset="14705.21">11549 4292 1096 0 0,'0'0'419'0'0,"-1"-21"810"0"0,-7 19-1152 0 0,0 1-1 0 0,0-1 0 0 0,0 2 1 0 0,0-1-1 0 0,0 1 1 0 0,0 0-1 0 0,0 1 1 0 0,0 0-1 0 0,0 0 0 0 0,0 1 1 0 0,0 0-1 0 0,0 0 1 0 0,1 1-1 0 0,-1 0 0 0 0,1 0 1 0 0,0 1-1 0 0,0 0 1 0 0,-5 3-77 0 0,-1-3 107 0 0,1 0-1 0 0,0 0 1 0 0,0 1 0 0 0,0 1 0 0 0,0 0 0 0 0,1 0 0 0 0,0 1 0 0 0,0 1-1 0 0,1 0 1 0 0,0 0 0 0 0,1 1 0 0 0,-1 1 0 0 0,2-1 0 0 0,-1 1-1 0 0,1 1 1 0 0,1-1 0 0 0,0 1 0 0 0,0 1 0 0 0,1-1 0 0 0,1 1 0 0 0,0 0-1 0 0,1 1 1 0 0,0-1-107 0 0,6-2 54 0 0,1-1 1 0 0,1 0-1 0 0,-1 0 0 0 0,2 0 0 0 0,-1 0 1 0 0,1-1-1 0 0,0 0 0 0 0,1 0 0 0 0,0 0 0 0 0,0-1 1 0 0,1 0-1 0 0,0 0 0 0 0,0 0 0 0 0,5 2-54 0 0,13 17 123 0 0,-18-21-111 0 0,-2 0 0 0 0,1 1-1 0 0,0 0 1 0 0,-1 1 0 0 0,0-1 0 0 0,-1 1 0 0 0,1 0 0 0 0,-1 0 0 0 0,-1 1 0 0 0,1-1 0 0 0,-1 1 0 0 0,-1-1 0 0 0,1 1-1 0 0,-1 0 1 0 0,-1 0 0 0 0,1 0 0 0 0,-2 0 0 0 0,1 1 0 0 0,-1-1 0 0 0,0 0 0 0 0,0 0 0 0 0,-1 0 0 0 0,0 0 0 0 0,-1 1 0 0 0,0-2-1 0 0,0 1 1 0 0,-1 0 0 0 0,1 0 0 0 0,-2-1 0 0 0,1 1 0 0 0,-4 4-12 0 0,-9 7 101 0 0,0-1 0 0 0,-1-1-1 0 0,-1 0 1 0 0,0-2 0 0 0,-1 0 0 0 0,-1-1-1 0 0,0 0 1 0 0,-1-2 0 0 0,0-1-1 0 0,-6 2-100 0 0,28-14 17 0 0,-1 0 0 0 0,0 1 0 0 0,0-1-1 0 0,1 0 1 0 0,-1 1 0 0 0,0-1 0 0 0,0 0 0 0 0,0 1-1 0 0,0-1 1 0 0,0 0 0 0 0,0 0 0 0 0,0 1-1 0 0,0-1 1 0 0,0 0 0 0 0,0 1 0 0 0,0-1-1 0 0,0 0 1 0 0,0 1 0 0 0,-1-1 0 0 0,1 0-1 0 0,0 1 1 0 0,0-1 0 0 0,-1 0 0 0 0,1 1-1 0 0,-1-1 1 0 0,1 1 0 0 0,0-1 0 0 0,-1 0-1 0 0,1 1 1 0 0,-1-1 0 0 0,0 1 0 0 0,1 0-1 0 0,-1-1 1 0 0,1 1 0 0 0,-1-1 0 0 0,1 1-1 0 0,-1 0 1 0 0,0-1 0 0 0,1 1 0 0 0,-1 0-1 0 0,0 0 1 0 0,1 0 0 0 0,-1 0 0 0 0,0-1-1 0 0,0 1 1 0 0,1 0 0 0 0,-1 0-17 0 0,3-2 7 0 0,0 1 0 0 0,0-1 0 0 0,0 0 0 0 0,1 1 0 0 0,-1-1 0 0 0,0 1-1 0 0,1 0 1 0 0,0 0 0 0 0,-1 0 0 0 0,1 0 0 0 0,0 0 0 0 0,-1 1 0 0 0,1-1 0 0 0,0 1 0 0 0,0-1 0 0 0,-1 1 0 0 0,1 0 0 0 0,0 0 0 0 0,0 1 0 0 0,-1-1 0 0 0,1 0 0 0 0,0 1-1 0 0,0 0 1 0 0,-1-1 0 0 0,1 1 0 0 0,-1 0 0 0 0,1 1 0 0 0,0-1 0 0 0,-1 0 0 0 0,0 1 0 0 0,1-1 0 0 0,-1 1 0 0 0,0 0 0 0 0,0 0 0 0 0,0 0 0 0 0,0 0 0 0 0,0 0 0 0 0,-1 0-1 0 0,1 0 1 0 0,0 0 0 0 0,-1 1 0 0 0,0-1 0 0 0,1 1 0 0 0,-1 1-7 0 0,51 121-60 0 0,-42-80-38 0 0,-8-31 38 0 0,1 0 0 0 0,0 0 0 0 0,1 0 0 0 0,1 0 0 0 0,0 0 0 0 0,1-1 1 0 0,0 0-1 0 0,1 0 0 0 0,0-1 0 0 0,3 3 60 0 0,-7-12-275 0 0,1 1 1 0 0,0 0-1 0 0,1-1 0 0 0,-1 1 1 0 0,1-1-1 0 0,-1-1 0 0 0,1 1 1 0 0,0-1-1 0 0,0 1 0 0 0,0-1 1 0 0,0-1-1 0 0,0 1 0 0 0,1-1 1 0 0,-1 0-1 0 0,1 0 0 0 0,-1 0 1 0 0,0-1-1 0 0,1 0 0 0 0,1 0 275 0 0,14 0-1186 0 0,3 0 32 0 0</inkml:trace>
  <inkml:trace contextRef="#ctx0" brushRef="#br0" timeOffset="15792.552">11808 4569 1216 0 0,'-3'-3'942'0'0,"-40"-27"2208"0"0,72-2-1547 0 0,2 19-1357 0 0,1 1 0 0 0,1 2 0 0 0,0 1 0 0 0,0 1-1 0 0,1 2 1 0 0,0 2 0 0 0,0 1 0 0 0,0 1 0 0 0,0 2 0 0 0,19 2-246 0 0,-44-2 22 0 0,1 0 0 0 0,-1 0 1 0 0,1 1-1 0 0,-1 0 1 0 0,0 1-1 0 0,0 0 1 0 0,0 0-1 0 0,0 1 0 0 0,0 0 1 0 0,0 1-1 0 0,-1 0 1 0 0,1 0-1 0 0,-1 1 1 0 0,2 1-23 0 0,-10-4 43 0 0,-1 1 1 0 0,1-1 0 0 0,-1 1-1 0 0,1-1 1 0 0,-1 1-1 0 0,0-1 1 0 0,0 0 0 0 0,0 1-1 0 0,0-1 1 0 0,0 0 0 0 0,0 0-1 0 0,-1 0 1 0 0,1 0 0 0 0,-1 0-1 0 0,0 0 1 0 0,1 0 0 0 0,-1-1-1 0 0,0 1 1 0 0,0-1 0 0 0,0 1-1 0 0,0-1 1 0 0,0 1 0 0 0,0-1-1 0 0,-1 0 1 0 0,1 0 0 0 0,0 0-1 0 0,-1-1 1 0 0,0 1-44 0 0,-8 7 23 0 0,-10 15 91 0 0,0 1 1 0 0,2 1-1 0 0,1 0 1 0 0,1 2-1 0 0,1 0 1 0 0,1 1-1 0 0,2 0 1 0 0,1 1-1 0 0,1 0 0 0 0,1 1 1 0 0,2 1-1 0 0,1-1 1 0 0,1 1-1 0 0,1 7-114 0 0,-18 252 612 0 0,52-140-1863 0 0,-38-163-7890 0 0,5 4 9532 0 0,-6-17-1557 0 0</inkml:trace>
  <inkml:trace contextRef="#ctx0" brushRef="#br0" timeOffset="15981.075">11814 4923 1720 0 0,'-10'-35'4886'0'0,"44"10"-3287"0"0,34-9-1288 0 0,1 4-1 0 0,2 3 1 0 0,1 3 0 0 0,38-6-311 0 0,161-56-6864 0 0,-242 74 5520 0 0</inkml:trace>
  <inkml:trace contextRef="#ctx0" brushRef="#br0" timeOffset="16615.271">12576 4324 1096 0 0,'1'-8'222'0'0,"0"1"-1"0"0,0-1 1 0 0,1 1 0 0 0,1-1-1 0 0,-1 1 1 0 0,1 0 0 0 0,0 0-1 0 0,0 0 1 0 0,1 0 0 0 0,0 0-1 0 0,1 1 1 0 0,-1 0 0 0 0,1 0-1 0 0,0 0 1 0 0,0 1 0 0 0,1-1-1 0 0,0 1 1 0 0,0 0 0 0 0,0 1-1 0 0,2-2-221 0 0,-6 5 30 0 0,1-1-1 0 0,-1 0 1 0 0,0 0-1 0 0,0 1 0 0 0,1-1 1 0 0,-1 1-1 0 0,1 0 1 0 0,-1 0-1 0 0,1 0 1 0 0,0 0-1 0 0,-1 0 1 0 0,1 1-1 0 0,0-1 1 0 0,-1 1-1 0 0,1-1 1 0 0,0 1-1 0 0,0 0 0 0 0,0 0 1 0 0,-1 1-1 0 0,1-1 1 0 0,0 0-1 0 0,0 1 1 0 0,-1 0-1 0 0,1-1 1 0 0,0 1-1 0 0,-1 0 1 0 0,1 1-1 0 0,-1-1 1 0 0,1 0-1 0 0,-1 1 0 0 0,0-1 1 0 0,1 1-1 0 0,-1 0 1 0 0,0 0-1 0 0,0-1 1 0 0,0 1-1 0 0,0 1 1 0 0,-1-1-1 0 0,1 0 1 0 0,-1 0-1 0 0,1 1 1 0 0,-1-1-1 0 0,0 1 0 0 0,1 0-29 0 0,33 121 443 0 0,-63 96 532 0 0,1-83-355 0 0,27-129-581 0 0,1 0 0 0 0,0 1 0 0 0,0-1 0 0 0,0 0 0 0 0,1 0 0 0 0,0 0 0 0 0,1 0 0 0 0,0 0 0 0 0,0 0 0 0 0,0-1 0 0 0,1 1 0 0 0,1-1 0 0 0,-1 0 0 0 0,1 0 0 0 0,0-1 0 0 0,0 1 0 0 0,1-1 0 0 0,0-1 0 0 0,0 1 0 0 0,0-1 0 0 0,1 0 0 0 0,0 0 0 0 0,0 0 0 0 0,0-1 0 0 0,1 0 0 0 0,-1-1 0 0 0,1 0 0 0 0,2 1-39 0 0,9 7 45 0 0,-7 0-1 0 0,0 0 1 0 0,-1 1 0 0 0,0 0 0 0 0,0 0-1 0 0,-2 1 1 0 0,1 1 0 0 0,-2-1 0 0 0,0 2-1 0 0,0-1 1 0 0,-2 1 0 0 0,0 0 0 0 0,0 0 0 0 0,-2 1-1 0 0,0 0 1 0 0,0-1 0 0 0,-2 2 0 0 0,0-1-1 0 0,0 0 1 0 0,-2 0 0 0 0,0 0 0 0 0,-1 1-1 0 0,-2 11-44 0 0,7 56 589 0 0,5 28-1828 0 0,-13-99 780 0 0,0 0-1 0 0,-1 0 1 0 0,-1-1-1 0 0,0 1 1 0 0,-1-1 0 0 0,0 0-1 0 0,0-1 1 0 0,-1 0-1 0 0,-1 0 1 0 0,0-1-1 0 0,-1 0 1 0 0,1 0-1 0 0,-2-1 1 0 0,0-1-1 0 0,0 1 1 0 0,0-2 0 0 0,-5 3 459 0 0,-12 1-1200 0 0</inkml:trace>
  <inkml:trace contextRef="#ctx0" brushRef="#br0" timeOffset="12354.043">9577 4599 908 0 0,'19'0'2770'0'0,"39"-39"-449"0"0,-21 14 762 0 0,-42 5-459 0 0,4 18-2413 0 0,-1 2-7776 0 0,-11 0 7341 0 0</inkml:trace>
  <inkml:trace contextRef="#ctx0" brushRef="#br0" timeOffset="12722.288">9670 4516 4184 0 0,'-1'-13'3611'0'0,"-1"26"-1490"0"0,1 33-1982 0 0,3 0 0 0 0,1-1 0 0 0,2 1 0 0 0,3-1 1 0 0,1 0-1 0 0,2-1 0 0 0,5 6-139 0 0,151 384 1446 0 0,-169-405-3529 0 0,-26-66-2541 0 0,7-16 1729 0 0,10 23 1633 0 0</inkml:trace>
  <inkml:trace contextRef="#ctx0" brushRef="#br0" timeOffset="13312.694">9654 4632 1268 0 0,'-2'-2'171'0'0,"-1"1"-1"0"0,1 0 0 0 0,-1 0 1 0 0,1-1-1 0 0,0 1 1 0 0,0-1-1 0 0,0 0 1 0 0,0 1-1 0 0,0-1 0 0 0,0 0 1 0 0,0 0-1 0 0,1 0 1 0 0,-1-1-1 0 0,1 1 1 0 0,-1 0-1 0 0,1 0 0 0 0,0-1 1 0 0,0 1-1 0 0,0-1 1 0 0,0 1-1 0 0,0-1 1 0 0,1 0-1 0 0,-1 1 0 0 0,1-1 1 0 0,0 0-1 0 0,0 1-170 0 0,43-93 1339 0 0,-38 90-1313 0 0,-1 0 0 0 0,2-1 0 0 0,-1 2 0 0 0,1-1 0 0 0,0 0 0 0 0,0 1 0 0 0,0 0 0 0 0,0 1 0 0 0,1 0 0 0 0,-1-1 0 0 0,1 2 0 0 0,0-1 0 0 0,0 1 0 0 0,0 0 0 0 0,0 1 0 0 0,0 0 0 0 0,1 0 0 0 0,-1 0 0 0 0,0 1 0 0 0,1 0 0 0 0,-1 0 0 0 0,0 1 0 0 0,0 0 0 0 0,1 0 0 0 0,-1 1 0 0 0,0 0 0 0 0,0 0 0 0 0,0 1 0 0 0,-1-1 0 0 0,1 2 0 0 0,-1-1 0 0 0,1 1 0 0 0,-1 0 0 0 0,0 0 0 0 0,-1 0 0 0 0,1 1 0 0 0,-1 0 0 0 0,1 0 0 0 0,-2 1 0 0 0,1-1-1 0 0,-1 1 1 0 0,1 0 0 0 0,-1 0 0 0 0,-1 1 0 0 0,0-1 0 0 0,3 6-26 0 0,0 15 36 0 0,-1 1-1 0 0,-1-1 0 0 0,-1 1 0 0 0,-1-1 0 0 0,-2 1 0 0 0,-1 0 1 0 0,-1 0-1 0 0,-1-1 0 0 0,-1 1 0 0 0,-2-1 0 0 0,-1 0 0 0 0,-1-1 0 0 0,-1 1 1 0 0,-1-2-1 0 0,-4 7-35 0 0,14-30 11 0 0,0-1 0 0 0,1 1 0 0 0,0 0 0 0 0,-1 0 0 0 0,1 0 0 0 0,0 0 0 0 0,0 0 0 0 0,0-1 0 0 0,0 1 1 0 0,0 0-1 0 0,0-1 0 0 0,0 1 0 0 0,1-1 0 0 0,-1 1 0 0 0,1-1 0 0 0,-1 0 0 0 0,1 0 0 0 0,-1 1 0 0 0,1-1 0 0 0,0 0 0 0 0,0 0 0 0 0,-1-1 1 0 0,1 1-1 0 0,0 0 0 0 0,0-1 0 0 0,0 1 0 0 0,0-1 0 0 0,0 1 0 0 0,0-1 0 0 0,0 0 0 0 0,0 0 0 0 0,0 0 0 0 0,0 0 0 0 0,0 0 0 0 0,0 0 0 0 0,0-1 1 0 0,0 1-1 0 0,-1 0 0 0 0,1-1 0 0 0,0 0 0 0 0,0 1 0 0 0,1-2-11 0 0,3 2 28 0 0,8-2-29 0 0,0 0 1 0 0,0 0-1 0 0,-1 2 0 0 0,1 0 0 0 0,0 0 1 0 0,0 1-1 0 0,0 1 0 0 0,-1 1 1 0 0,1-1-1 0 0,-1 2 0 0 0,1 0 0 0 0,-1 1 1 0 0,-1 0-1 0 0,1 1 0 0 0,-1 0 0 0 0,0 1 1 0 0,0 0-1 0 0,0 1 0 0 0,-1 1 0 0 0,-1 0 1 0 0,0 0-1 0 0,0 1 0 0 0,0 0 0 0 0,-1 0 1 0 0,-1 1-1 0 0,0 1 0 0 0,2 3 1 0 0,-8-10 17 0 0,-1 0 0 0 0,1 1 0 0 0,-1-1 0 0 0,0 0 0 0 0,-1 0 0 0 0,1 1 0 0 0,-1-1 0 0 0,0 0 0 0 0,-1 1 0 0 0,1-1 0 0 0,-1 0 0 0 0,0 0 0 0 0,0 1 0 0 0,-1-1 0 0 0,1 0 0 0 0,-1 0 0 0 0,0 0 0 0 0,-1-1 1 0 0,1 1-1 0 0,-1 0 0 0 0,0-1 0 0 0,0 0 0 0 0,0 1 0 0 0,-1-1 0 0 0,0 0 0 0 0,1-1 0 0 0,-1 1 0 0 0,0-1 0 0 0,-1 0 0 0 0,0 1-17 0 0,-147 63 485 0 0,144-66-597 0 0,-1 1 1 0 0,1-1-1 0 0,-1-1 1 0 0,1 1 0 0 0,-1-2-1 0 0,0 1 1 0 0,1-1-1 0 0,-1 0 1 0 0,1-1-1 0 0,0 0 1 0 0,-1 0 0 0 0,1-1-1 0 0,0 0 1 0 0,0 0-1 0 0,0-1 1 0 0,-3-3 111 0 0,8 5-214 0 0,0-1 1 0 0,0 0-1 0 0,0 0 1 0 0,1 0-1 0 0,0 0 1 0 0,-1-1 0 0 0,1 1-1 0 0,0 0 1 0 0,1-1-1 0 0,-1 0 1 0 0,1 1-1 0 0,-1-1 1 0 0,1 0-1 0 0,0 0 1 0 0,0 0-1 0 0,1 0 1 0 0,-1 0-1 0 0,1 0 1 0 0,0 0-1 0 0,0 0 1 0 0,0 0-1 0 0,1 0 1 0 0,-1 0-1 0 0,1 0 1 0 0,0 1-1 0 0,1-2 214 0 0,8-35-1248 0 0</inkml:trace>
  <inkml:trace contextRef="#ctx0" brushRef="#br0" timeOffset="13592.532">10350 4807 836 0 0,'6'-2'4620'0'0,"11"-6"-3303"0"0,2-3-1197 0 0,0 1 0 0 0,2 1-1 0 0,-1 0 1 0 0,1 2-1 0 0,0 0 1 0 0,0 2 0 0 0,1 0-1 0 0,0 1 1 0 0,1 2-120 0 0,-22 1-87 0 0,0 1 0 0 0,0 0 0 0 0,0 0 0 0 0,0 0 0 0 0,0 0 0 0 0,0 0 0 0 0,0 0 0 0 0,0 0 0 0 0,0 0 0 0 0,0 0 0 0 0,0 0 0 0 0,0 0 0 0 0,0 1 0 0 0,0-1 0 0 0,-1 0 0 0 0,1 1 0 0 0,0-1-1 0 0,0 1 1 0 0,0-1 0 0 0,0 1 0 0 0,0 0 0 0 0,-1-1 0 0 0,1 1 0 0 0,0 0 0 0 0,-1-1 0 0 0,1 1 0 0 0,0 0 0 0 0,-1 0 0 0 0,1 0 0 0 0,-1-1 0 0 0,1 1 0 0 0,-1 0 0 0 0,1 0 0 0 0,-1 0 0 0 0,0 0 0 0 0,1 0 0 0 0,-1 0 0 0 0,0 0 0 0 0,0 0 0 0 0,0 0 0 0 0,0 0 0 0 0,0 0 0 0 0,0 0 0 0 0,0 0 0 0 0,0 0 0 0 0,0 0 0 0 0,0 0 0 0 0,-1 0 0 0 0,1 0-1 0 0,0 0 1 0 0,-1 0 0 0 0,1 0 0 0 0,-1-1 0 0 0,1 1 0 0 0,-1 0 0 0 0,0 1 87 0 0,-12 13-1084 0 0</inkml:trace>
  <inkml:trace contextRef="#ctx0" brushRef="#br0" timeOffset="13747.129">10248 5109 1892 0 0,'4'-2'1100'0'0,"4"1"-168"0"0,20-4-168 0 0,2-2-64 0 0,7 1-95 0 0,-2 0-93 0 0,7 1-156 0 0,-4 1-304 0 0,7 2 0 0 0,1-4-472 0 0,-2 0-268 0 0,-3 3-529 0 0,-1-1-63 0 0,3 1 36 0 0,-12-2-24 0 0</inkml:trace>
  <inkml:trace contextRef="#ctx0" brushRef="#br0" timeOffset="18682.272">16053 4445 1744 0 0,'4'-1'177'0'0,"0"0"-42"0"0,0 0-1 0 0,0 0 1 0 0,0 0 0 0 0,0 0 0 0 0,0-1-1 0 0,0 0 1 0 0,-1 0 0 0 0,1 0 0 0 0,0 0-1 0 0,-1 0 1 0 0,0-1 0 0 0,0 1 0 0 0,1-1 0 0 0,-2 0-1 0 0,1 0 1 0 0,0 0 0 0 0,0-1 0 0 0,-1 1-1 0 0,0 0 1 0 0,0-1 0 0 0,0 0 0 0 0,0 1-1 0 0,1-5-134 0 0,-5 5 40 0 0,-1 1 0 0 0,0-1-1 0 0,1 1 1 0 0,-1 0 0 0 0,0 0-1 0 0,0 0 1 0 0,0 0-1 0 0,0 0 1 0 0,-1 1 0 0 0,1-1-1 0 0,0 1 1 0 0,-1 0-1 0 0,1 0 1 0 0,-1 0 0 0 0,1 1-1 0 0,-1-1 1 0 0,1 1-1 0 0,-1 0 1 0 0,1 0 0 0 0,-1 0-1 0 0,0 0 1 0 0,-2 1-40 0 0,-15 1 134 0 0,-1 1 1 0 0,1 2 0 0 0,0 0-1 0 0,0 1 1 0 0,1 1-1 0 0,0 0 1 0 0,0 2-1 0 0,1 1 1 0 0,0 0-1 0 0,-9 7-134 0 0,17-11 45 0 0,0 0 0 0 0,1 1-1 0 0,0 0 1 0 0,0 1 0 0 0,1 0 0 0 0,0 0-1 0 0,0 1 1 0 0,1 0 0 0 0,0 0-1 0 0,1 1 1 0 0,0 0 0 0 0,0 1 0 0 0,1 0-1 0 0,1-1 1 0 0,0 2 0 0 0,0-1-1 0 0,1 1 1 0 0,0 3-45 0 0,4-13 8 0 0,0 0 1 0 0,1 1-1 0 0,0-1 1 0 0,0 0-1 0 0,0 1 0 0 0,0-1 1 0 0,0 0-1 0 0,0 0 0 0 0,0 0 1 0 0,1 1-1 0 0,-1-2 0 0 0,1 1 1 0 0,0 0-1 0 0,-1 0 0 0 0,1 0 1 0 0,0-1-1 0 0,0 1 1 0 0,0-1-1 0 0,0 1 0 0 0,0-1 1 0 0,0 0-1 0 0,1 0 0 0 0,-1 0 1 0 0,0 0-1 0 0,1 0 0 0 0,-1-1 1 0 0,1 1-1 0 0,-1-1 1 0 0,0 1-1 0 0,1-1 0 0 0,-1 0 1 0 0,1 0-1 0 0,-1 0 0 0 0,1 0 1 0 0,-1-1-1 0 0,1 1 0 0 0,-1-1 1 0 0,1 1-9 0 0,92-15 123 0 0,-67 5-25 0 0,1 0 1 0 0,-2-1 0 0 0,1-2-1 0 0,-2-1 1 0 0,0-1-1 0 0,0-1 1 0 0,-2-2 0 0 0,0 0-1 0 0,-1-2 1 0 0,-1 0 0 0 0,2-4-99 0 0,26 102-59 0 0,21-44-6049 0 0,-70-33 4883 0 0</inkml:trace>
  <inkml:trace contextRef="#ctx0" brushRef="#br0" timeOffset="19028.735">16392 4384 2176 0 0,'0'1'56'0'0,"0"-1"0"0"0,0 1-1 0 0,0-1 1 0 0,1 1 0 0 0,-1-1-1 0 0,0 1 1 0 0,0-1 0 0 0,0 1 0 0 0,1-1-1 0 0,-1 1 1 0 0,0-1 0 0 0,0 1-1 0 0,1-1 1 0 0,-1 0 0 0 0,0 1 0 0 0,1-1-1 0 0,-1 1 1 0 0,1-1 0 0 0,-1 0-1 0 0,1 1 1 0 0,-1-1 0 0 0,0 0 0 0 0,1 0-1 0 0,-1 1 1 0 0,1-1 0 0 0,-1 0-1 0 0,1 0 1 0 0,-1 0 0 0 0,1 1 0 0 0,0-1-1 0 0,-1 0 1 0 0,1 0 0 0 0,-1 0-1 0 0,1 0 1 0 0,-1 0 0 0 0,1 0 0 0 0,-1 0-1 0 0,1 0 1 0 0,-1 0 0 0 0,1-1-1 0 0,-1 1 1 0 0,1 0 0 0 0,-1 0 0 0 0,1 0-1 0 0,-1-1 1 0 0,1 1 0 0 0,-1 0-1 0 0,1 0 1 0 0,-1-1 0 0 0,1 1 0 0 0,-1 0-1 0 0,0-1 1 0 0,1 1 0 0 0,-1-1-1 0 0,1 1 1 0 0,-1-1 0 0 0,0 1 0 0 0,0 0-1 0 0,1-1 1 0 0,-1 1 0 0 0,0-1-1 0 0,0 1 1 0 0,1-1 0 0 0,-1 1 0 0 0,0-1-1 0 0,0 0 1 0 0,0 1 0 0 0,0-1-1 0 0,0 1-55 0 0,30 36 695 0 0,54 144 1884 0 0,-97-268-701 0 0,15 78-1856 0 0,0-1 0 0 0,1 1 0 0 0,0-1 0 0 0,0 1 0 0 0,1 0 0 0 0,1 1 0 0 0,0-1 0 0 0,0 1 0 0 0,1 0 0 0 0,0 0 0 0 0,0 0 0 0 0,1 1 0 0 0,0 0 0 0 0,1 0 0 0 0,0 1 0 0 0,0 0 0 0 0,0 0 0 0 0,1 1 0 0 0,0 0 0 0 0,0 1 0 0 0,1 0 0 0 0,0 0 0 0 0,-1 1 0 0 0,2 0 0 0 0,-1 1 0 0 0,0 0 0 0 0,1 1 0 0 0,-1 0 0 0 0,1 0 0 0 0,-1 1 0 0 0,5 0-22 0 0,-6 4-39 0 0,-1-1 0 0 0,0 1 0 0 0,0 0 0 0 0,0 0 0 0 0,0 1 0 0 0,0 0 0 0 0,-1 1 0 0 0,1 0 0 0 0,-1 0 0 0 0,-1 0 0 0 0,1 1 0 0 0,-1 0 0 0 0,0 0 0 0 0,0 1 0 0 0,0 0 0 0 0,-1 0 0 0 0,0 0 0 0 0,-1 1 0 0 0,0-1 0 0 0,0 1 0 0 0,0 0 0 0 0,-1 0 0 0 0,0 0 0 0 0,-1 1 0 0 0,0-1 0 0 0,0 1 0 0 0,-1-1 0 0 0,0 1 0 0 0,0 8 39 0 0,-1-7-401 0 0,-1 1 0 0 0,-1-1-1 0 0,0 0 1 0 0,0 1 0 0 0,-1-1 0 0 0,0-1-1 0 0,-1 1 1 0 0,0 0 0 0 0,0-1 0 0 0,-1 0 0 0 0,-1 0-1 0 0,1 0 1 0 0,-1 0 0 0 0,-1-1 0 0 0,1 0-1 0 0,-2-1 1 0 0,1 1 0 0 0,-3 1 401 0 0,-10 8-1109 0 0</inkml:trace>
  <inkml:trace contextRef="#ctx0" brushRef="#br0" timeOffset="19801.229">18260 4225 2000 0 0,'35'-32'5813'0'0,"-35"67"-5280"0"0,-110 209 1378 0 0,111-242-1881 0 0,0 1-1 0 0,0-1 1 0 0,1 0 0 0 0,-1 0 0 0 0,1 0 0 0 0,-1 0-1 0 0,1-1 1 0 0,0 1 0 0 0,0 0 0 0 0,0-1-1 0 0,0 1 1 0 0,0-1 0 0 0,0 0 0 0 0,0 0 0 0 0,0 1-1 0 0,0-2 1 0 0,1 1 0 0 0,-1 0 0 0 0,0 0-1 0 0,1-1 1 0 0,-1 1 0 0 0,1-1 0 0 0,-1 1-1 0 0,1-1 1 0 0,-1 0 0 0 0,1 0 0 0 0,-1-1 0 0 0,0 1-1 0 0,1 0-29 0 0,29 3 167 0 0,-12 0-697 0 0,0 0 0 0 0,0-2 0 0 0,0 0 0 0 0,1-1 0 0 0,-1-1 1 0 0,0-1-1 0 0,0 0 0 0 0,0-2 0 0 0,-1 0 0 0 0,1-1 0 0 0,15-8 530 0 0,-14-7-2523 0 0,-19 7 1356 0 0</inkml:trace>
  <inkml:trace contextRef="#ctx0" brushRef="#br0" timeOffset="20065.864">18300 3922 1088 0 0,'-4'-8'732'0'0,"3"4"-128"0"0,1 1-424 0 0,0 1-152 0 0,0 2-132 0 0,0 0-460 0 0</inkml:trace>
  <inkml:trace contextRef="#ctx0" brushRef="#br0" timeOffset="21412.803">18533 4109 1132 0 0,'28'93'3622'0'0,"13"128"-1279"0"0,-50-118-190 0 0,9-103-2128 0 0,0-1 1 0 0,1 1 0 0 0,-1 0 0 0 0,0-1-1 0 0,1 1 1 0 0,-1-1 0 0 0,0 1 0 0 0,1-1-1 0 0,-1 1 1 0 0,0 0 0 0 0,0-1 0 0 0,1 1 0 0 0,-1-1-1 0 0,0 1 1 0 0,0-1 0 0 0,0 1 0 0 0,0-1-1 0 0,0 1 1 0 0,0-1 0 0 0,0 1 0 0 0,0-1-1 0 0,0 0 1 0 0,0 1 0 0 0,0-1 0 0 0,0 1 0 0 0,0-1-1 0 0,0 1 1 0 0,0-1 0 0 0,-1 1 0 0 0,1-1-1 0 0,0 1 1 0 0,0 0 0 0 0,-1-1 0 0 0,1 1-1 0 0,0-1 1 0 0,-1 1 0 0 0,1-1 0 0 0,0 1-1 0 0,-1 0 1 0 0,1-1 0 0 0,0 1 0 0 0,-1 0 0 0 0,1-1-1 0 0,-1 1 1 0 0,1 0 0 0 0,-1 0 0 0 0,1 0-1 0 0,-1-1 1 0 0,1 1 0 0 0,-1 0 0 0 0,1 0-1 0 0,-1 0 1 0 0,1 0 0 0 0,-1 0 0 0 0,1 0 0 0 0,-1 0-1 0 0,1 0-25 0 0,16-53 46 0 0,-5 27-13 0 0,-6 8-56 0 0,2 0-1 0 0,0 1 1 0 0,1 0-1 0 0,0 0 1 0 0,1 1-1 0 0,1 0 1 0 0,1 1-1 0 0,0 0 1 0 0,1 0-1 0 0,1 1 1 0 0,0 1-1 0 0,1 0 1 0 0,4-2 23 0 0,-13 15-20 0 0,0 0 1 0 0,0 0 0 0 0,0 1 0 0 0,0-1 0 0 0,0 1 0 0 0,1 0 0 0 0,-1 1-1 0 0,-1-1 1 0 0,1 1 0 0 0,0 0 0 0 0,0 0 0 0 0,-1 0 0 0 0,1 1 0 0 0,-1 0-1 0 0,0 0 1 0 0,1 0 0 0 0,-2 0 0 0 0,1 1 0 0 0,0-1 0 0 0,-1 1-1 0 0,1 0 1 0 0,-1 0 0 0 0,0 0 0 0 0,0 0 0 0 0,-1 1 0 0 0,1-1 0 0 0,-1 1-1 0 0,0 0 1 0 0,0 0 0 0 0,-1 0 0 0 0,1 0 0 0 0,0 4 19 0 0,-1-7-5 0 0,42 136-95 0 0,-43-137 110 0 0,0-1-1 0 0,1 13 489 0 0,-1-3-182 0 0,8-24-256 0 0,104-222-201 0 0,-110 236 122 0 0,0-1 1 0 0,-1 1-1 0 0,1 0 1 0 0,0-1-1 0 0,0 1 1 0 0,-1 0-1 0 0,1 0 1 0 0,0 0-1 0 0,0 0 1 0 0,-1 0-1 0 0,1 1 1 0 0,0-1-1 0 0,0 1 1 0 0,-1-1-1 0 0,1 1 1 0 0,0-1-1 0 0,-1 1 1 0 0,1 0-1 0 0,-1 0 1 0 0,1 0-1 0 0,-1 0 1 0 0,1 0-1 0 0,-1 0 1 0 0,0 0-1 0 0,1 0 1 0 0,-1 0-1 0 0,0 1 1 0 0,0-1-1 0 0,0 1 1 0 0,0-1-1 0 0,0 1 1 0 0,0-1 18 0 0,9 13-9 0 0,-1 1 0 0 0,0-1 1 0 0,-1 2-1 0 0,0-1 0 0 0,-1 1 1 0 0,-1 0-1 0 0,-1 0 1 0 0,0 1-1 0 0,-1 0 0 0 0,-1-1 1 0 0,-1 1-1 0 0,0 1 0 0 0,-1-1 1 0 0,-1 0-1 0 0,-1 2 9 0 0,1-18 148 0 0,3 2-23 0 0,124-310-1545 0 0,-108 419 830 0 0,-18-105 586 0 0,0 0 0 0 0,0 0 1 0 0,1 0-1 0 0,0 0 0 0 0,0 0 0 0 0,0-1 1 0 0,1 1-1 0 0,0-1 0 0 0,1 0 1 0 0,-1 0-1 0 0,1 0 0 0 0,0 0 1 0 0,0 0-1 0 0,1-1 0 0 0,0 0 0 0 0,0 0 1 0 0,0 0-1 0 0,0-1 0 0 0,1 1 1 0 0,0-1-1 0 0,0-1 0 0 0,0 1 0 0 0,0-1 1 0 0,1 0-1 0 0,-1 0 0 0 0,1-1 1 0 0,0 0-1 0 0,-1 0 0 0 0,1-1 0 0 0,0 0 1 0 0,0 0-1 0 0,3 0 4 0 0,7-5 2 0 0,1-1 0 0 0,-1-1 0 0 0,-1-1 0 0 0,1 0 0 0 0,-1-1 0 0 0,0-1 0 0 0,-1 0 0 0 0,0-1 0 0 0,0-1 0 0 0,-1 0 0 0 0,-1-1 0 0 0,0-1 0 0 0,-1 0 0 0 0,0-1 0 0 0,-1 0 0 0 0,0 0 0 0 0,-1-1 0 0 0,-1-1 0 0 0,0 1 0 0 0,-1-2-1 0 0,-1 1 1 0 0,-1-1 0 0 0,0 0 0 0 0,3-15-2 0 0,31-153 1910 0 0,-39 185-1897 0 0,0-1-1 0 0,-1 0 1 0 0,1 0 0 0 0,0 0 0 0 0,-1 0 0 0 0,0 0-1 0 0,1 0 1 0 0,-1 0 0 0 0,0 0 0 0 0,1 0 0 0 0,-1-1-1 0 0,0 1 1 0 0,0 0 0 0 0,0 0 0 0 0,0 0-1 0 0,0 0 1 0 0,0 0 0 0 0,0 0 0 0 0,0 0 0 0 0,0 0-1 0 0,-1-1 1 0 0,1 1 0 0 0,0 0 0 0 0,-1 0-1 0 0,1 0 1 0 0,-1 0 0 0 0,1 0 0 0 0,-1 0 0 0 0,1 0-1 0 0,-1 1 1 0 0,0-1 0 0 0,1 0 0 0 0,-1 0-1 0 0,0 0 1 0 0,0 1 0 0 0,0-1 0 0 0,0 0 0 0 0,0 1-1 0 0,0-1 1 0 0,0 1 0 0 0,0-1 0 0 0,0 1 0 0 0,0-1-1 0 0,0 1 1 0 0,0 0 0 0 0,0-1 0 0 0,0 1-1 0 0,0 0 1 0 0,0 0 0 0 0,0 0 0 0 0,0 0 0 0 0,0 0-1 0 0,0 0 1 0 0,-1 0 0 0 0,1 0 0 0 0,0 0-1 0 0,0 1 1 0 0,0-1 0 0 0,0 0 0 0 0,0 1 0 0 0,0-1-1 0 0,0 1 1 0 0,0-1 0 0 0,0 1 0 0 0,0-1 0 0 0,0 1-1 0 0,0 0 1 0 0,1 0 0 0 0,-1-1 0 0 0,0 2-13 0 0,-12 24 120 0 0,1 0 0 0 0,2 2 0 0 0,1-1 0 0 0,1 1 0 0 0,2 0-1 0 0,0 1 1 0 0,2-1 0 0 0,1 1 0 0 0,2 0 0 0 0,0 0 0 0 0,3 21-120 0 0,-2-44 32 0 0,1 96 339 0 0,78 407 702 0 0,-29-208-497 0 0,-50-302-579 0 0,0 0 0 0 0,0 1 0 0 0,0-1 0 0 0,0 1 0 0 0,0-1 0 0 0,-1 1 0 0 0,1-1 0 0 0,0 1 0 0 0,0-1 1 0 0,0 1-1 0 0,-1-1 0 0 0,1 1 0 0 0,0-1 0 0 0,-1 1 0 0 0,1-1 0 0 0,0 1 0 0 0,-1 0 0 0 0,1-1 0 0 0,-1 1 0 0 0,1-1 1 0 0,-1 1-1 0 0,1 0 0 0 0,0 0 0 0 0,-1-1 0 0 0,1 1 0 0 0,-1 0 0 0 0,1 0 0 0 0,-1-1 0 0 0,0 1 0 0 0,1 0 0 0 0,-1 0 1 0 0,1 0-1 0 0,-1 0 0 0 0,1 0 0 0 0,-1 0 0 0 0,1 0 0 0 0,-1 0 0 0 0,0 0 0 0 0,1 0 0 0 0,-1 0 0 0 0,1 0 0 0 0,-1 0 1 0 0,1 1-1 0 0,-1-1 0 0 0,1 0 0 0 0,-1 0 0 0 0,1 1 0 0 0,-1-1 0 0 0,1 0 0 0 0,-1 1 0 0 0,1-1 0 0 0,0 0 0 0 0,-1 1 1 0 0,1-1-1 0 0,-1 0 0 0 0,1 1 0 0 0,0-1 0 0 0,-1 1 0 0 0,1-1 0 0 0,0 1 0 0 0,0-1 0 0 0,-1 1 0 0 0,1-1 0 0 0,0 1 1 0 0,0-1-1 0 0,0 1 3 0 0,-8-22-321 0 0,0-1 0 0 0,2 1 0 0 0,1-1 1 0 0,1-1-1 0 0,0 1 0 0 0,2-1 0 0 0,0-20 321 0 0,-1-4-390 0 0,-1 12 117 0 0,-2-16-260 0 0,2-1-1 0 0,2 0 1 0 0,2 0-1 0 0,3 1 1 0 0,6-33 533 0 0,-5 54-116 0 0,2 1-1 0 0,2 0 1 0 0,0 0 0 0 0,2 0 0 0 0,1 2 0 0 0,2-1-1 0 0,0 1 1 0 0,2 1 0 0 0,1 0 0 0 0,1 1-1 0 0,1 1 1 0 0,1 1 0 0 0,1 1 0 0 0,1 0 0 0 0,1 1-1 0 0,0 2 1 0 0,17-11 116 0 0,-36 28 8 0 0,-1 0 1 0 0,1 0-1 0 0,-1 0 0 0 0,1 0 0 0 0,0 0 1 0 0,0 1-1 0 0,0-1 0 0 0,0 1 0 0 0,0 0 1 0 0,0 0-1 0 0,0 0 0 0 0,1 0 0 0 0,-1 1 1 0 0,0-1-1 0 0,0 1 0 0 0,1 0 0 0 0,-1 0 1 0 0,0 0-1 0 0,0 0 0 0 0,1 1 0 0 0,-1-1 0 0 0,0 1 1 0 0,0 0-1 0 0,0 0 0 0 0,0 0 0 0 0,1 0 1 0 0,-1 1-1 0 0,-1-1 0 0 0,1 1 0 0 0,0-1 1 0 0,0 1-1 0 0,-1 0 0 0 0,1 0 0 0 0,-1 1 1 0 0,1-1-1 0 0,-1 0 0 0 0,0 1 0 0 0,0-1 1 0 0,0 1-1 0 0,0 0 0 0 0,-1 0 0 0 0,1 0 0 0 0,-1 0 1 0 0,0 0-1 0 0,1 0 0 0 0,-1 0 0 0 0,-1 0 1 0 0,2 2-9 0 0,-2 5 73 0 0,0 1 1 0 0,0-1-1 0 0,-1 0 1 0 0,-1 0-1 0 0,1-1 1 0 0,-1 1-1 0 0,-1 0 1 0 0,0 0-1 0 0,0-1 1 0 0,-1 0-1 0 0,-1 0 1 0 0,1 0 0 0 0,-1 0-1 0 0,-1 0 1 0 0,1-1-1 0 0,-1 0 1 0 0,-1-1-1 0 0,0 1 1 0 0,0-1-1 0 0,0 0 1 0 0,-1-1-1 0 0,0 0 1 0 0,0 0-1 0 0,-1 0 1 0 0,1-1-1 0 0,-1-1 1 0 0,0 1-1 0 0,-1-2 1 0 0,1 1 0 0 0,-1-1-1 0 0,1-1 1 0 0,-1 1-1 0 0,0-2 1 0 0,0 1-1 0 0,-9-1-73 0 0,-5-45-3078 0 0,45-32-938 0 0,-5 46 2602 0 0</inkml:trace>
  <inkml:trace contextRef="#ctx0" brushRef="#br0" timeOffset="21721.349">20381 4051 1532 0 0,'-2'9'3564'0'0,"-22"31"-2509"0"0,19-33-880 0 0,-2 2 22 0 0,0 0 0 0 0,0 0-1 0 0,1 1 1 0 0,0 0 0 0 0,1 0-1 0 0,0 1 1 0 0,1-1 0 0 0,0 1-1 0 0,0 0 1 0 0,1 0-1 0 0,1 0 1 0 0,-1 5-197 0 0,5-11 33 0 0,0 0 1 0 0,0 0-1 0 0,0 0 0 0 0,1-1 0 0 0,0 1 0 0 0,0-1 1 0 0,0 0-1 0 0,0 1 0 0 0,1-1 0 0 0,-1-1 1 0 0,1 1-1 0 0,0 0 0 0 0,1-1 0 0 0,-1 0 1 0 0,0 0-1 0 0,1 0 0 0 0,0-1 0 0 0,-1 1 0 0 0,1-1 1 0 0,0 0-1 0 0,0-1 0 0 0,1 1 0 0 0,-1-1 1 0 0,0 0-1 0 0,0 0 0 0 0,1-1 0 0 0,-1 0 0 0 0,0 1 1 0 0,1-2-1 0 0,2 1-33 0 0,-1 0 28 0 0,-3 1-4 0 0,1 0 0 0 0,0 0 0 0 0,0 0 0 0 0,0-1 1 0 0,0 1-1 0 0,0-1 0 0 0,0 0 0 0 0,0-1 0 0 0,0 1 1 0 0,0-1-1 0 0,0 0 0 0 0,0 0 0 0 0,-1-1 1 0 0,1 0-1 0 0,0 1 0 0 0,-1-1 0 0 0,1-1 0 0 0,-1 1 1 0 0,0-1-1 0 0,0 0 0 0 0,0 0 0 0 0,0 0 0 0 0,0 0 1 0 0,0-1-1 0 0,-1 1 0 0 0,0-1 0 0 0,2-2-24 0 0,-6 3-8 0 0,0-1 0 0 0,0 1-1 0 0,0 0 1 0 0,0 0 0 0 0,-1 0 0 0 0,1 0-1 0 0,-1 1 1 0 0,0-1 0 0 0,0 0 0 0 0,0 1-1 0 0,0-1 1 0 0,0 1 0 0 0,0-1-1 0 0,-1 1 1 0 0,1 0 0 0 0,-1 0 0 0 0,0 0-1 0 0,1 1 1 0 0,-1-1 0 0 0,0 0 0 0 0,0 1-1 0 0,-2-1 9 0 0,-200-65-3364 0 0,157 40-212 0 0,39 18 2350 0 0</inkml:trace>
  <inkml:trace contextRef="#ctx0" brushRef="#br0" timeOffset="22779.022">20559 4388 1024 0 0,'-28'47'6703'0'0,"22"-32"-4510"0"0,64-95-1965 0 0,183-308-1490 0 0,-203 320 489 0 0,-73 100 424 0 0,31-24 361 0 0,1 0 1 0 0,0 0-1 0 0,0 0 1 0 0,1 1-1 0 0,0-1 1 0 0,1 0-1 0 0,0 1 0 0 0,0-1 1 0 0,1 1-1 0 0,0 0 1 0 0,0-1-1 0 0,1 1 1 0 0,0-1-1 0 0,1 0 0 0 0,0 1 1 0 0,0-1-1 0 0,0 0 1 0 0,1 0-1 0 0,1 0 1 0 0,-1 0-1 0 0,1-1 0 0 0,1 1 1 0 0,-1-1-1 0 0,1 0 1 0 0,0 0-1 0 0,1-1 1 0 0,0 1-1 0 0,0-1 0 0 0,0-1 1 0 0,1 1-1 0 0,6 4-12 0 0,64 103 370 0 0,-77-110-363 0 0,1-1 0 0 0,-1 0 0 0 0,0 1 0 0 0,0-1 0 0 0,0 0 0 0 0,0 0 0 0 0,0 1 0 0 0,-1-1 0 0 0,1 0 0 0 0,0 1 0 0 0,-1-1 0 0 0,0 0 0 0 0,0 0-1 0 0,0 0 1 0 0,0 0 0 0 0,0 0 0 0 0,0 0 0 0 0,0 0 0 0 0,0 0 0 0 0,-1 0 0 0 0,1 0 0 0 0,-1-1 0 0 0,0 1 0 0 0,1-1 0 0 0,-1 1 0 0 0,0-1 0 0 0,0 0-1 0 0,0 1 1 0 0,0-1 0 0 0,0 0 0 0 0,0 0 0 0 0,0 0 0 0 0,0-1 0 0 0,-1 1 0 0 0,1 0 0 0 0,0-1 0 0 0,-2 1-7 0 0,-84 15 173 0 0,84-16-172 0 0,-1 0 0 0 0,1 0 1 0 0,0 0-1 0 0,0 0 0 0 0,0-1 1 0 0,-1 0-1 0 0,1 0 0 0 0,0 0 1 0 0,0 0-1 0 0,0-1 0 0 0,0 1 1 0 0,1-1-1 0 0,-1 0 0 0 0,0 0 1 0 0,1-1-1 0 0,-1 1 0 0 0,1-1 1 0 0,0 1-1 0 0,0-1 0 0 0,0 0 1 0 0,0-1-1 0 0,0 1 0 0 0,1 0 0 0 0,-1-1 1 0 0,1 1-1 0 0,0-1 0 0 0,0 0 1 0 0,0 0-1 0 0,1 1 0 0 0,-1-1 1 0 0,1 0-1 0 0,0-1 0 0 0,0 1 1 0 0,0 0-1 0 0,1 0 0 0 0,0 0 1 0 0,0 0-1 0 0,0-1 0 0 0,0 1 1 0 0,0 0-1 0 0,1 0 0 0 0,0 0 1 0 0,0-2-3 0 0,4-14-77 0 0,1 0-1 0 0,1 0 1 0 0,0 1-1 0 0,2 0 1 0 0,0 0-1 0 0,1 1 1 0 0,1 0-1 0 0,1 1 1 0 0,0 0-1 0 0,1 1 1 0 0,1 0-1 0 0,0 1 1 0 0,2 0-1 0 0,-1 2 1 0 0,2 0-1 0 0,14-9 79 0 0,14-8-82 0 0,2 2 0 0 0,0 2 1 0 0,2 3-1 0 0,1 1 0 0 0,1 3 0 0 0,1 1 82 0 0,-29 12 47 0 0,-35 14 122 0 0,-37 15 104 0 0,45-21-240 0 0,-2-1-2 0 0,1 1 0 0 0,-1 0 0 0 0,1 0 0 0 0,0 0 0 0 0,0 1 0 0 0,0 0 0 0 0,0 0 0 0 0,0 0 0 0 0,0 1 0 0 0,1-1 1 0 0,0 1-1 0 0,0 0 0 0 0,0 0 0 0 0,0 1 0 0 0,0-1 0 0 0,1 1 0 0 0,0 0 0 0 0,0 0 0 0 0,-2 4-31 0 0,73 56 105 0 0,-7-27-10 0 0,-47-33-61 0 0,-1 1 0 0 0,0 0 0 0 0,0 1 1 0 0,-1 1-1 0 0,0 0 0 0 0,0 0 1 0 0,-1 1-1 0 0,0 1 0 0 0,-1 0 1 0 0,0 0-1 0 0,0 1 0 0 0,-1 0 0 0 0,0 1 1 0 0,-1 0-1 0 0,-1 1 0 0 0,0-1 1 0 0,-1 1-1 0 0,0 0 0 0 0,-1 1 1 0 0,1 1-35 0 0,-8-10 8 0 0,0 0 1 0 0,0 0 0 0 0,-1 0-1 0 0,0-1 1 0 0,1 1 0 0 0,-1-1 0 0 0,-1 1-1 0 0,1-1 1 0 0,-1 0 0 0 0,1 0-1 0 0,-1-1 1 0 0,0 1 0 0 0,0-1 0 0 0,-1 0-1 0 0,1 0 1 0 0,-1 0 0 0 0,0-1 0 0 0,1 0-1 0 0,-1 0 1 0 0,0 0 0 0 0,0 0-1 0 0,0-1 1 0 0,-4 1-9 0 0,-105 10-524 0 0,112-13 398 0 0,0-1-1 0 0,-1 1 0 0 0,1 0 0 0 0,0-1 1 0 0,0 1-1 0 0,-1-1 0 0 0,1 0 1 0 0,1 1-1 0 0,-1-1 0 0 0,0 0 0 0 0,0 0 1 0 0,1 0-1 0 0,-1-1 0 0 0,1 1 1 0 0,0 0-1 0 0,-1-1 0 0 0,1 1 1 0 0,0 0-1 0 0,0-1 0 0 0,1 1 0 0 0,-1-1 1 0 0,0 0-1 0 0,1 1 0 0 0,0-1 1 0 0,0 1-1 0 0,-1-1 0 0 0,1 0 0 0 0,1 0 127 0 0,15-52-2542 0 0,-1 26 1352 0 0</inkml:trace>
  <inkml:trace contextRef="#ctx0" brushRef="#br0" timeOffset="23119.847">21612 3952 968 0 0,'1'15'7310'0'0,"-2"40"-6533"0"0,1-23-148 0 0,12 42 306 0 0,0-18-4305 0 0,-28-73-491 0 0,6-3 2661 0 0</inkml:trace>
  <inkml:trace contextRef="#ctx0" brushRef="#br0" timeOffset="23401.036">21613 3545 988 0 0,'0'-6'1064'0'0,"0"0"-332"0"0,4 0-396 0 0,-1 3-32 0 0,0 2-140 0 0,2-2-236 0 0,-2 1 16 0 0,2 4-96 0 0,-5-1-16 0 0,3 1 76 0 0,0-1-28 0 0,-3 1-272 0 0,0 1-628 0 0</inkml:trace>
  <inkml:trace contextRef="#ctx0" brushRef="#br0" timeOffset="24223.277">21863 3616 1204 0 0,'4'23'3158'0'0,"-20"229"998"0"0,18-166-3588 0 0,-2 261 1702 0 0,28-356-1954 0 0,14-44-390 0 0,-37 43 51 0 0,0 1 0 0 0,1 0 1 0 0,0 0-1 0 0,1 0 0 0 0,0 1 0 0 0,0 0 0 0 0,1 1 1 0 0,0-1-1 0 0,0 1 0 0 0,1 1 0 0 0,0 0 0 0 0,0 0 1 0 0,0 1-1 0 0,1 0 0 0 0,0 0 0 0 0,0 1 0 0 0,0 0 1 0 0,0 1-1 0 0,1 1 0 0 0,-1-1 0 0 0,1 2 0 0 0,2-1 23 0 0,-12 3-3 0 0,1-1 0 0 0,-1 1 0 0 0,0 0 0 0 0,1 0 0 0 0,-1 0 0 0 0,0 0 0 0 0,0 0 0 0 0,0 0 0 0 0,0 0 0 0 0,0 0-1 0 0,0 1 1 0 0,0-1 0 0 0,0 0 0 0 0,0 1 0 0 0,-1-1 0 0 0,1 1 0 0 0,0-1 0 0 0,-1 0 0 0 0,1 1 0 0 0,-1-1 0 0 0,0 1 0 0 0,1 0 0 0 0,-1-1-1 0 0,0 1 1 0 0,0-1 0 0 0,0 1 0 0 0,0-1 0 0 0,0 1 0 0 0,0-1 0 0 0,-1 1 0 0 0,1 0 0 0 0,-1-1 0 0 0,1 1 0 0 0,-1-1 0 0 0,1 0 0 0 0,-1 1-1 0 0,0-1 1 0 0,1 1 0 0 0,-1-1 0 0 0,0 0 0 0 0,0 0 0 0 0,0 1 0 0 0,0-1 0 0 0,0 0 0 0 0,-1 0 0 0 0,1 0 0 0 0,0 0 0 0 0,0 0-1 0 0,-1 0 1 0 0,1-1 0 0 0,0 1 0 0 0,-1 0 0 0 0,1-1 0 0 0,-1 1 0 0 0,0-1 3 0 0,-12 8 34 0 0,-1 0-1 0 0,1-2 1 0 0,-2 0 0 0 0,1 0-1 0 0,0-2 1 0 0,-1 0 0 0 0,0-1-1 0 0,0 0 1 0 0,0-1 0 0 0,0-1-1 0 0,-1 0 1 0 0,1-2 0 0 0,0 0-1 0 0,0 0 1 0 0,0-2 0 0 0,-16-3-34 0 0,30 5-17 0 0,-1 1 0 0 0,1 0 1 0 0,0-1-1 0 0,-1 0 1 0 0,1 0-1 0 0,-1 0 0 0 0,1 0 1 0 0,0 0-1 0 0,0 0 0 0 0,0 0 1 0 0,0-1-1 0 0,0 1 1 0 0,0-1-1 0 0,0 1 0 0 0,0-1 1 0 0,0 0-1 0 0,1 0 0 0 0,-1 0 1 0 0,1 0-1 0 0,-1 0 1 0 0,1 0-1 0 0,0 0 0 0 0,0-1 1 0 0,0 1-1 0 0,0 0 0 0 0,0-1 1 0 0,0 1-1 0 0,1 0 1 0 0,-1-1-1 0 0,1 1 0 0 0,0-1 1 0 0,0 1-1 0 0,0-1 0 0 0,0 1 1 0 0,0-1-1 0 0,0 1 1 0 0,0-1-1 0 0,1 1 0 0 0,0-1 1 0 0,-1 1-1 0 0,1 0 0 0 0,0-1 1 0 0,0 1-1 0 0,0 0 1 0 0,0 0-1 0 0,1-1 0 0 0,-1 1 1 0 0,1 0-1 0 0,-1 0 0 0 0,1 1 1 0 0,0-1-1 0 0,-1 0 1 0 0,1 0-1 0 0,0 1 0 0 0,0-1 1 0 0,0 1-1 0 0,1 0 0 0 0,-1 0 1 0 0,0-1-1 0 0,0 2 1 0 0,3-2 16 0 0,44-30-659 0 0,1 3 0 0 0,1 2 0 0 0,2 2 1 0 0,51-16 658 0 0,175-94-621 0 0,-272 132 746 0 0,-1 0 0 0 0,-1 0 0 0 0,1-1 0 0 0,0 0 0 0 0,-1 0 0 0 0,0 0 0 0 0,0-1 0 0 0,0 0 0 0 0,-1 0 0 0 0,1 0 0 0 0,-1-1 0 0 0,0 1 0 0 0,-1-1 0 0 0,1 0 0 0 0,-1 0 0 0 0,-1 0 0 0 0,1-1 0 0 0,-1 1 0 0 0,0 0 0 0 0,0-1 0 0 0,0-6-125 0 0,-2 12 18 0 0,0 1 1 0 0,0-1-1 0 0,0 0 1 0 0,0 0-1 0 0,0 0 0 0 0,0 0 1 0 0,0 0-1 0 0,0 0 1 0 0,-1 0-1 0 0,1 0 0 0 0,0 0 1 0 0,-1 1-1 0 0,1-1 1 0 0,-1 0-1 0 0,1 0 1 0 0,-1 0-1 0 0,1 1 0 0 0,-1-1 1 0 0,0 0-1 0 0,1 1 1 0 0,-1-1-1 0 0,0 0 0 0 0,1 1 1 0 0,-1-1-1 0 0,0 1 1 0 0,0-1-1 0 0,1 1 0 0 0,-1 0 1 0 0,0-1-1 0 0,0 1 1 0 0,0 0-1 0 0,0-1 1 0 0,0 1-1 0 0,0 0 0 0 0,0 0 1 0 0,0 0-1 0 0,1 0 1 0 0,-1 0-1 0 0,0 0 0 0 0,0 0 1 0 0,0 0-1 0 0,0 0 1 0 0,0 0-1 0 0,0 1 1 0 0,0-1-1 0 0,0 0 0 0 0,0 0 1 0 0,1 1-1 0 0,-1-1 1 0 0,0 1-1 0 0,0-1 0 0 0,0 1 1 0 0,1-1-1 0 0,-1 1 1 0 0,0 0-19 0 0,-11 24 139 0 0,2 1 1 0 0,0 1-1 0 0,2 0 1 0 0,0 0-1 0 0,2 1 0 0 0,1 0 1 0 0,2 0-1 0 0,0 0 1 0 0,2 0-1 0 0,1 0 1 0 0,1 1-140 0 0,0-14 46 0 0,1 1 0 0 0,0 0 0 0 0,1-1 0 0 0,1 1 0 0 0,0-1 1 0 0,1 0-1 0 0,1 0 0 0 0,0-1 0 0 0,1 0 0 0 0,5 8-46 0 0,-5-10 12 0 0,0-1 0 0 0,1 0 1 0 0,0-1-1 0 0,1 0 0 0 0,0 0 0 0 0,1-1 0 0 0,-1 0 0 0 0,2 0 0 0 0,0-1 0 0 0,0-1 0 0 0,0 0 1 0 0,1 0-1 0 0,-1-1 0 0 0,2 0 0 0 0,-1-2 0 0 0,1 1 0 0 0,-1-1 0 0 0,1-1 0 0 0,1 0 1 0 0,-1-1-1 0 0,0 0 0 0 0,0-1 0 0 0,1-1 0 0 0,-1 0 0 0 0,0-1 0 0 0,1 0 0 0 0,-1-1 0 0 0,0-1 1 0 0,0 0-1 0 0,0 0 0 0 0,0-1 0 0 0,-1-1 0 0 0,0 0 0 0 0,12-7-12 0 0,-20 8 2 0 0,1 0 0 0 0,-1 0 0 0 0,0-1 0 0 0,0 1 0 0 0,-1-1 0 0 0,1 0 0 0 0,-1 0 0 0 0,0 0 0 0 0,0 0 0 0 0,-1-1 0 0 0,0 1 0 0 0,0-1-1 0 0,0 0 1 0 0,0 1 0 0 0,-1-1 0 0 0,0 0 0 0 0,0 0 0 0 0,-1 0 0 0 0,0 0 0 0 0,0 0 0 0 0,0 0 0 0 0,0 0 0 0 0,-1 0 0 0 0,0 1 0 0 0,-1-1 0 0 0,1 0 0 0 0,-1 0 0 0 0,0 1 0 0 0,0-1 0 0 0,-1 1-1 0 0,0 0 1 0 0,0-1 0 0 0,0 1 0 0 0,0 1 0 0 0,-1-1 0 0 0,0 0 0 0 0,0 1 0 0 0,0 0 0 0 0,-1 0 0 0 0,1 0 0 0 0,-1 0 0 0 0,0 1 0 0 0,0 0 0 0 0,0 0 0 0 0,0 0 0 0 0,-1 1 0 0 0,-3-2-2 0 0,-73-13 266 0 0,80 18-277 0 0,1 1-1 0 0,-1 0 0 0 0,1-1 0 0 0,0 1 1 0 0,0 0-1 0 0,0 0 0 0 0,0 0 0 0 0,0 0 1 0 0,0 0-1 0 0,0 0 0 0 0,1 0 1 0 0,-1 0-1 0 0,1 0 0 0 0,-1 0 0 0 0,1 0 1 0 0,0 1-1 0 0,0-1 0 0 0,0 0 1 0 0,0 0-1 0 0,0 0 0 0 0,0 0 0 0 0,1 0 1 0 0,-1 1-1 0 0,1-1 0 0 0,0 0 1 0 0,-1 0-1 0 0,1 0 0 0 0,0 0 0 0 0,0 0 1 0 0,0-1-1 0 0,0 1 0 0 0,1 0 0 0 0,-1 0 1 0 0,0-1-1 0 0,1 1 0 0 0,-1-1 1 0 0,1 1-1 0 0,1 0 12 0 0,9 10-506 0 0,1-1 0 0 0,0 0 0 0 0,0-1 1 0 0,1 0-1 0 0,1-1 0 0 0,0-1 0 0 0,0 0 0 0 0,0-1 1 0 0,1-1-1 0 0,0 0 0 0 0,0-1 0 0 0,1-1 0 0 0,-1-1 1 0 0,1 0-1 0 0,0-1 0 0 0,0-1 0 0 0,0 0 0 0 0,0-1 1 0 0,2-2 505 0 0,10 2-1148 0 0</inkml:trace>
  <inkml:trace contextRef="#ctx0" brushRef="#br0" timeOffset="25514.717">23892 4070 1508 0 0,'-18'-13'3010'0'0,"4"5"-630"0"0,15 6-2354 0 0,0 0-1 0 0,0 0 1 0 0,0 0-1 0 0,0 0 1 0 0,0-1-1 0 0,0 1 1 0 0,0 1-1 0 0,1-1 1 0 0,-1 0 0 0 0,1 0-1 0 0,0 0 1 0 0,-1 1-1 0 0,1-1 1 0 0,0 1-1 0 0,0-1 1 0 0,0 1 0 0 0,0 0-1 0 0,0 0 1 0 0,0 0-1 0 0,0 0 1 0 0,1 0-1 0 0,-1 0 1 0 0,0 1 0 0 0,0-1-1 0 0,1 1 1 0 0,-1-1-1 0 0,1 1 1 0 0,-1 0-1 0 0,2 0-25 0 0,243-63 1166 0 0,-246 63-1171 0 0,0-1 0 0 0,0 1-1 0 0,1-1 1 0 0,-1 0 0 0 0,0 0 0 0 0,0 1 0 0 0,0-1 0 0 0,0 0 0 0 0,0 0-1 0 0,0 0 1 0 0,0 0 0 0 0,0 0 0 0 0,-1-1 0 0 0,1 1 0 0 0,0 0 0 0 0,-1 0-1 0 0,1 0 1 0 0,-1-1 0 0 0,1 1 0 0 0,-1 0 0 0 0,1-1 0 0 0,-1 1 0 0 0,0 0-1 0 0,0-1 1 0 0,1 1 0 0 0,-1 0 0 0 0,0-1 0 0 0,-1 1 0 0 0,1-1 0 0 0,0 1-1 0 0,0 0 1 0 0,0-1 0 0 0,-1 1 0 0 0,1 0 0 0 0,-1-1 0 0 0,1 1 0 0 0,-1 0-1 0 0,1 0 1 0 0,-1-1 0 0 0,0 1 0 0 0,0 0 0 0 0,0 0 0 0 0,1 0 0 0 0,-1 0-1 0 0,0 0 1 0 0,-1 0 5 0 0,-45-50-137 0 0,34 44 133 0 0,1 0 1 0 0,-1 1-1 0 0,0 1 1 0 0,-1 0-1 0 0,1 1 0 0 0,-1 0 1 0 0,0 1-1 0 0,0 1 1 0 0,0 0-1 0 0,0 1 1 0 0,0 0-1 0 0,-1 1 1 0 0,1 1-1 0 0,0 0 0 0 0,0 1 1 0 0,-6 2 3 0 0,12-2 12 0 0,0-1 1 0 0,0 2 0 0 0,0-1-1 0 0,1 1 1 0 0,-1 0-1 0 0,1 1 1 0 0,0 0 0 0 0,0 0-1 0 0,0 0 1 0 0,0 1-1 0 0,1 0 1 0 0,0 1-1 0 0,0-1 1 0 0,0 1 0 0 0,1 0-1 0 0,-1 0 1 0 0,2 1-1 0 0,-1 0 1 0 0,1 0-1 0 0,0 0 1 0 0,0 0 0 0 0,1 1-1 0 0,0-1 1 0 0,0 1-1 0 0,1 0 1 0 0,0 0 0 0 0,0 0-1 0 0,0 7-12 0 0,1-6 16 0 0,1 0 0 0 0,0-1 0 0 0,1 1 0 0 0,0 0 0 0 0,0 0 0 0 0,1-1 0 0 0,0 1-1 0 0,0-1 1 0 0,1 1 0 0 0,1-1 0 0 0,-1 0 0 0 0,1 0 0 0 0,0-1 0 0 0,1 1 0 0 0,0-1 0 0 0,0 0 0 0 0,1 0 0 0 0,-1 0-1 0 0,1-1 1 0 0,1 0 0 0 0,-1 0 0 0 0,1-1 0 0 0,0 1 0 0 0,1-1 0 0 0,-1-1 0 0 0,1 0 0 0 0,2 1-16 0 0,10 5-430 0 0,2 0 0 0 0,-1-2 1 0 0,1 0-1 0 0,0-1 0 0 0,1-2 1 0 0,0 0-1 0 0,0-1 0 0 0,0-2 1 0 0,0 0-1 0 0,4-2 430 0 0,53-18-2417 0 0,-50 5 1199 0 0</inkml:trace>
  <inkml:trace contextRef="#ctx0" brushRef="#br0" timeOffset="25808.345">24294 3910 1556 0 0,'12'49'5426'0'0,"69"135"-3919"0"0,-80-182-1454 0 0,0 0 0 0 0,1-1 1 0 0,-1 1-1 0 0,1-1 0 0 0,0 1 0 0 0,-1-1 0 0 0,1 0 0 0 0,0 0 0 0 0,0 0 0 0 0,0 0 0 0 0,0 0 0 0 0,0 0 0 0 0,0 0 0 0 0,0-1 0 0 0,0 1 0 0 0,0-1 0 0 0,0 1 0 0 0,0-1 0 0 0,0 0 0 0 0,0 0 0 0 0,0 0 0 0 0,1 0 0 0 0,-1 0 0 0 0,0 0 0 0 0,0-1 0 0 0,0 1 0 0 0,0-1 0 0 0,0 1 0 0 0,0-1 0 0 0,0 0 0 0 0,0 0 0 0 0,0 0 0 0 0,0 0 0 0 0,0 0 0 0 0,-1 0 0 0 0,1-1 0 0 0,0 1-53 0 0,80-62 434 0 0,-62 45-158 0 0,188-206-2926 0 0,-189 187-2772 0 0,-19 30 4177 0 0</inkml:trace>
  <inkml:trace contextRef="#ctx0" brushRef="#br0" timeOffset="26197.194">24866 3977 836 0 0,'17'3'228'0'0,"-1"-1"0"0"0,0 0 0 0 0,0-2 0 0 0,1 0 1 0 0,-1 0-1 0 0,0-2 0 0 0,1 0 0 0 0,-1-1 0 0 0,0 0 0 0 0,0-2 0 0 0,-1 0 0 0 0,1 0 0 0 0,-1-2 0 0 0,0 0 0 0 0,-1 0 0 0 0,0-1 1 0 0,0-1-1 0 0,-1-1 0 0 0,0 0 0 0 0,9-8-228 0 0,-24 15-12 0 0,0 1 0 0 0,0-1 1 0 0,0 1-1 0 0,-1 0 0 0 0,1 0 0 0 0,0 0 1 0 0,-1 0-1 0 0,0 0 0 0 0,1 1 0 0 0,-1-1 1 0 0,0 1-1 0 0,0-1 0 0 0,0 1 1 0 0,0 0-1 0 0,0 0 0 0 0,0 1 0 0 0,0-1 1 0 0,0 1-1 0 0,0-1 0 0 0,0 1 0 0 0,-1 0 1 0 0,1 0-1 0 0,0 0 0 0 0,0 1 0 0 0,-1-1 12 0 0,-12 0 95 0 0,0-1-1 0 0,0 2 0 0 0,0 0 1 0 0,0 1-1 0 0,0 1 0 0 0,1 0 0 0 0,-1 1 1 0 0,1 1-1 0 0,0 0 0 0 0,0 1 1 0 0,0 0-1 0 0,1 2 0 0 0,0 0 0 0 0,0 0 1 0 0,1 1-1 0 0,0 1 0 0 0,-7 7-94 0 0,16-13 10 0 0,0 1-1 0 0,0 0 0 0 0,1 0 1 0 0,-1 0-1 0 0,1 1 0 0 0,0-1 1 0 0,1 1-1 0 0,-1 0 0 0 0,1 0 1 0 0,0-1-1 0 0,1 1 0 0 0,-1 1 1 0 0,1-1-1 0 0,1 0 0 0 0,-1 0 1 0 0,1 0-1 0 0,0 0 0 0 0,0 1 1 0 0,1-1-1 0 0,0 0 1 0 0,0 0-1 0 0,0 0 0 0 0,1 0 1 0 0,0 0-1 0 0,0 0 0 0 0,0 0 1 0 0,1-1-1 0 0,0 1 0 0 0,0-1 1 0 0,0 0-1 0 0,1 1 0 0 0,3 3-9 0 0,0 0 14 0 0,-1-1 0 0 0,1 0 0 0 0,1 0 0 0 0,0 0-1 0 0,0-1 1 0 0,0 0 0 0 0,1-1 0 0 0,0 0 0 0 0,0 0 0 0 0,0-1-1 0 0,1 0 1 0 0,0 0 0 0 0,0-1 0 0 0,0-1 0 0 0,0 0 0 0 0,1 0-1 0 0,0-1 1 0 0,6 1-14 0 0,-10-2-107 0 0,-1 0 0 0 0,0 0 0 0 0,0-1 0 0 0,0 0 0 0 0,1 0 0 0 0,-1-1 0 0 0,0 1 0 0 0,0-1 0 0 0,1 0 0 0 0,-1-1 0 0 0,0 0 0 0 0,0 0 0 0 0,-1 0 0 0 0,1-1 0 0 0,0 1 0 0 0,-1-1 0 0 0,1-1-1 0 0,-1 1 1 0 0,0-1 0 0 0,0 0 0 0 0,-1 0 0 0 0,1 0 0 0 0,-1-1 0 0 0,0 1 0 0 0,0-1 0 0 0,0 0 0 0 0,2-6 107 0 0,3-10-345 0 0</inkml:trace>
  <inkml:trace contextRef="#ctx0" brushRef="#br0" timeOffset="26768.11">25220 4087 3924 0 0,'33'-60'1755'0'0,"-11"106"-1556"0"0,-16 36 1084 0 0,-6-81-1019 0 0,14 3 186 0 0,98-154 263 0 0,-49 255-500 0 0,-60-100-210 0 0,0 1 1 0 0,1-1 0 0 0,0 1-1 0 0,-1-1 1 0 0,2 0 0 0 0,-1 0-1 0 0,0-1 1 0 0,1 1 0 0 0,0-1-1 0 0,0 0 1 0 0,0-1-1 0 0,1 1 1 0 0,-1-1 0 0 0,1 0-1 0 0,0 0 1 0 0,0-1 0 0 0,0 1-1 0 0,0-1 1 0 0,0-1 0 0 0,1 1-1 0 0,-1-1 1 0 0,0 0 0 0 0,1-1-1 0 0,-1 1 1 0 0,1-1-1 0 0,-1-1 1 0 0,1 1 0 0 0,-1-1-1 0 0,0 0 1 0 0,1-1 0 0 0,-1 1-1 0 0,0-1 1 0 0,0 0 0 0 0,0-1-1 0 0,0 0-3 0 0,10-4-51 0 0,0 0 0 0 0,0-2 0 0 0,-1 0 0 0 0,-1-1 0 0 0,0 0 0 0 0,0-1 0 0 0,-1 0 0 0 0,0-2 0 0 0,-1 1 0 0 0,0-1 0 0 0,-1-1-1 0 0,7-11 52 0 0,-5 3 15 0 0,-1 0 0 0 0,-1-1 0 0 0,-2-1 0 0 0,0 0 0 0 0,-1 0 0 0 0,-1 0 0 0 0,-1-1 0 0 0,-2 0 0 0 0,0 0 0 0 0,-2-1 0 0 0,0-23-15 0 0,-5 31 171 0 0,0 0 0 0 0,-1 0 1 0 0,-1 0-1 0 0,0 0 0 0 0,-1 1 0 0 0,-1 0 0 0 0,-1 0 0 0 0,0 0 1 0 0,-2 1-1 0 0,1 1 0 0 0,-2-1 0 0 0,0 2 0 0 0,-1 0 0 0 0,-3-3-171 0 0,-6 50 548 0 0,20-11-508 0 0,0 0 1 0 0,2 0-1 0 0,1 1 1 0 0,0-1-1 0 0,2 0 0 0 0,0-1 1 0 0,1 1-1 0 0,2-1 1 0 0,4 10-41 0 0,19 83-262 0 0,-26-101-127 0 0,-1 1 0 0 0,0 0 0 0 0,0 0 0 0 0,-1 1 0 0 0,-1-1 0 0 0,-1 0 0 0 0,0 0 0 0 0,-1 1 1 0 0,0-1-1 0 0,-1 0 0 0 0,0 0 0 0 0,-2 0 0 0 0,1 0 0 0 0,-2 0 0 0 0,0-1 0 0 0,0 0 0 0 0,-2 0 0 0 0,1 0 0 0 0,-8 9 389 0 0,-8-4-1224 0 0,-5-5 68 0 0</inkml:trace>
  <inkml:trace contextRef="#ctx0" brushRef="#br0" timeOffset="27015.113">25620 3875 2424 0 0,'16'-10'1296'0'0,"3"-2"-204"0"0,4 1-47 0 0,4 1-233 0 0,3-1-252 0 0,2 2-224 0 0,4 2-164 0 0,-1-1-296 0 0,3 1 8 0 0,1 2 8 0 0,-3 1-1172 0 0,1-2 87 0 0,-2 0 81 0 0,-3 0 56 0 0,-1-2-368 0 0</inkml:trace>
  <inkml:trace contextRef="#ctx0" brushRef="#br0" timeOffset="28614.361">26679 3778 1184 0 0,'0'0'392'0'0,"0"0"20"0"0,0 0-42 0 0,0 0-16 0 0,0 0-11 0 0,0 0 89 0 0,0 0 85 0 0,0-11 217 0 0,3 10 2179 0 0,-4 121-1974 0 0,25 48-235 0 0,-26-149-4165 0 0,-14-53 448 0 0,5 4 1857 0 0</inkml:trace>
  <inkml:trace contextRef="#ctx0" brushRef="#br0" timeOffset="28862.115">26753 3524 1712 0 0,'-2'-10'1248'0'0,"4"4"-372"0"0,-4 0-144 0 0,1 0-176 0 0,-1 3-248 0 0,2-2-27 0 0,2 2-233 0 0,-2 0-44 0 0,0 0 32 0 0,1 0-8 0 0,-1 5-184 0 0,2-2-217 0 0,1 0-55 0 0,2 0-576 0 0,-2 3-208 0 0,5-2 108 0 0</inkml:trace>
  <inkml:trace contextRef="#ctx0" brushRef="#br0" timeOffset="29112.749">27257 3595 1216 0 0,'-9'2'304'0'0,"1"1"0"0"0,0 1 0 0 0,-1-1-1 0 0,1 1 1 0 0,0 1 0 0 0,1-1 0 0 0,-1 1 0 0 0,1 1-1 0 0,0-1 1 0 0,0 1 0 0 0,1 0 0 0 0,0 1 0 0 0,0 0 0 0 0,0 0-1 0 0,1 0 1 0 0,0 1 0 0 0,0-1 0 0 0,1 1 0 0 0,0 0-1 0 0,0 0 1 0 0,1 1 0 0 0,0-1 0 0 0,1 1 0 0 0,0 0-1 0 0,-1 4-303 0 0,3 12 232 0 0,1 0 0 0 0,1 0 0 0 0,1 0 0 0 0,1 0 0 0 0,1-1-1 0 0,1 1 1 0 0,1-1 0 0 0,1-1 0 0 0,2 1 0 0 0,7 12-232 0 0,45 183-78 0 0,-61-212-159 0 0,-1-1 0 0 0,-1 1-1 0 0,0 0 1 0 0,0-1 0 0 0,0 1 0 0 0,0-1 0 0 0,-1 1 0 0 0,0-1 0 0 0,-1 0 0 0 0,1 0 0 0 0,-1 0 0 0 0,0 0 0 0 0,-1 0-1 0 0,0-1 1 0 0,1 0 0 0 0,-2 1 0 0 0,1-1 0 0 0,0-1 0 0 0,-1 1 0 0 0,0-1 0 0 0,0 1 0 0 0,-1-2 0 0 0,1 1 0 0 0,-1 0 0 0 0,0-1-1 0 0,0 0 1 0 0,0-1 0 0 0,0 1 0 0 0,0-1 0 0 0,0 0 0 0 0,-1 0 0 0 0,-2-1 237 0 0,-28 2-1289 0 0</inkml:trace>
  <inkml:trace contextRef="#ctx0" brushRef="#br0" timeOffset="29349.031">26833 4007 2756 0 0,'3'-1'868'0'0,"13"-8"-80"0"0,7 0-144 0 0,7-3-175 0 0,2 1-21 0 0,5 1-4 0 0,4-4-152 0 0,6-1-300 0 0,2 3 0 0 0,-1 3-1044 0 0,0-3-229 0 0,-3-1 89 0 0,-3-2-12 0 0,-4 1 100 0 0</inkml:trace>
  <inkml:trace contextRef="#ctx0" brushRef="#br0" timeOffset="29718.987">26511 3629 1260 0 0,'-18'2'373'0'0,"0"0"1"0"0,0 2-1 0 0,0 0 0 0 0,0 0 1 0 0,0 2-1 0 0,1 0 0 0 0,0 1 1 0 0,0 1-1 0 0,1 1 0 0 0,0 0 0 0 0,1 1 1 0 0,0 0-1 0 0,0 1 0 0 0,1 1 1 0 0,0 1-1 0 0,1 0 0 0 0,1 0 1 0 0,0 1-1 0 0,1 1 0 0 0,0 0-373 0 0,8-2 47 0 0,-1 0 1 0 0,2-1-1 0 0,0 1 1 0 0,1 0-1 0 0,0 0 0 0 0,0 1 1 0 0,2-1-1 0 0,0 0 0 0 0,0 0 1 0 0,1 0-1 0 0,1-1 0 0 0,0 1 1 0 0,0 0-1 0 0,2-1 1 0 0,-1 0-1 0 0,2 0 0 0 0,-1 0 1 0 0,2-1-1 0 0,0 0 0 0 0,0 0 1 0 0,1 0-1 0 0,0-1 0 0 0,0 0 1 0 0,1-1-1 0 0,1 0 1 0 0,6 5-48 0 0,25 22-854 0 0,1-1 0 0 0,2-2 1 0 0,1-1-1 0 0,2-3 0 0 0,1-2 1 0 0,1-2-1 0 0,1-3 0 0 0,53 17 854 0 0,-35-16-1196 0 0</inkml:trace>
  <inkml:trace contextRef="#ctx0" brushRef="#br0" timeOffset="34045.353">9955 6385 944 0 0,'2'-2'185'0'0,"0"-1"0"0"0,-1 1 0 0 0,1-1-1 0 0,-1 0 1 0 0,1 1 0 0 0,-1-1 0 0 0,0 0 0 0 0,0 0-1 0 0,0 0 1 0 0,0 0 0 0 0,-1 0 0 0 0,1 0 0 0 0,-1 0-1 0 0,0 0 1 0 0,0 0 0 0 0,0 0 0 0 0,0 0 0 0 0,0 0-1 0 0,-1 0 1 0 0,0 0 0 0 0,1 0 0 0 0,-1 0 0 0 0,0 0-1 0 0,0 0 1 0 0,-1 0 0 0 0,1 0 0 0 0,0 1 0 0 0,-1-2-185 0 0,-1 0 60 0 0,0 0 0 0 0,0 0 0 0 0,0 1 0 0 0,-1-1 1 0 0,1 1-1 0 0,-1-1 0 0 0,1 1 0 0 0,-1 0 0 0 0,0 0 1 0 0,-1 1-1 0 0,1-1 0 0 0,0 1 0 0 0,-1 0 0 0 0,1 0 1 0 0,-1 1-1 0 0,0-1 0 0 0,1 1 0 0 0,-1 0 0 0 0,0 0 1 0 0,0 1-1 0 0,0-1 0 0 0,0 1 0 0 0,0 0 0 0 0,1 0 0 0 0,-1 1 1 0 0,0-1-1 0 0,0 1 0 0 0,-2 1-60 0 0,-18 7 100 0 0,1 0 0 0 0,0 2 0 0 0,1 1 0 0 0,0 0 0 0 0,1 2 0 0 0,1 1 0 0 0,0 0 0 0 0,1 2 0 0 0,0 0 0 0 0,1 1-1 0 0,-3 6-99 0 0,22-22 10 0 0,0-1-1 0 0,1 1 0 0 0,-1-1 1 0 0,0 0-1 0 0,1 1 0 0 0,-1-1 0 0 0,1 1 1 0 0,0-1-1 0 0,0 0 0 0 0,-1 0 1 0 0,1 1-1 0 0,0-1 0 0 0,0 0 0 0 0,0 0 1 0 0,0 0-1 0 0,0 0 0 0 0,0 0 1 0 0,1 0-1 0 0,-1 0 0 0 0,0 0 0 0 0,0-1 1 0 0,1 1-1 0 0,-1 0 0 0 0,0-1 0 0 0,1 1 1 0 0,-1-1-1 0 0,1 0 0 0 0,-1 1 1 0 0,1-1-1 0 0,-1 0 0 0 0,0 0 0 0 0,1 0 1 0 0,-1 0-1 0 0,1 0 0 0 0,-1 0 1 0 0,1 0-1 0 0,-1 0 0 0 0,1-1 0 0 0,-1 1 1 0 0,1 0-1 0 0,-1-1 0 0 0,0 0 0 0 0,1 1 1 0 0,-1-1-1 0 0,0 0 0 0 0,1 1 1 0 0,-1-1-1 0 0,0 0-9 0 0,276-110 535 0 0,-274 109-521 0 0,0 1-1 0 0,0-1 1 0 0,1 0 0 0 0,-1 1-1 0 0,1 0 1 0 0,0 0 0 0 0,-1 0-1 0 0,1 0 1 0 0,0 1-1 0 0,0-1 1 0 0,-1 1 0 0 0,1 0-1 0 0,0 0 1 0 0,0 0-1 0 0,-1 1 1 0 0,1-1 0 0 0,0 1-1 0 0,-1 0 1 0 0,1 0-1 0 0,0 0 1 0 0,-1 1 0 0 0,1-1-1 0 0,-1 1 1 0 0,2 1-14 0 0,198 63-7012 0 0,-183-61 5525 0 0</inkml:trace>
  <inkml:trace contextRef="#ctx0" brushRef="#br0" timeOffset="34880.596">11142 6201 876 0 0,'-57'-17'4672'0'0,"-84"93"-3163"0"0,138-74-1335 0 0,-20 14 24 0 0,1 1 1 0 0,1 1 0 0 0,1 1-1 0 0,1 0 1 0 0,0 2 0 0 0,2 0-1 0 0,0 1 1 0 0,-6 11-199 0 0,22-32-2 0 0,1 1 0 0 0,0-1 0 0 0,-1 0-1 0 0,1 0 1 0 0,0 1 0 0 0,-1-1 0 0 0,1 0-1 0 0,0 1 1 0 0,0-1 0 0 0,0 0 0 0 0,0 1 0 0 0,1-1-1 0 0,-1 0 1 0 0,0 0 0 0 0,0 1 0 0 0,1-1 0 0 0,-1 0-1 0 0,1 0 1 0 0,-1 1 0 0 0,1-1 0 0 0,-1 0 0 0 0,1 0-1 0 0,0 0 1 0 0,0 0 0 0 0,-1 0 0 0 0,1 0 0 0 0,0 0-1 0 0,0 0 1 0 0,0 0 0 0 0,0 0 0 0 0,0-1 0 0 0,0 1-1 0 0,0 0 1 0 0,1 0 0 0 0,-1-1 0 0 0,0 1-1 0 0,0-1 1 0 0,0 1 0 0 0,1-1 0 0 0,-1 0 0 0 0,0 0-1 0 0,0 1 1 0 0,1-1 0 0 0,-1 0 0 0 0,0 0 0 0 0,1 0-1 0 0,-1 0 1 0 0,0 0 0 0 0,1-1 2 0 0,77 2-601 0 0,-62-4 490 0 0,0-1 1 0 0,0-1 0 0 0,-1 0-1 0 0,0-1 1 0 0,0-1 0 0 0,0 0-1 0 0,-1-1 1 0 0,0-1-1 0 0,0 0 1 0 0,-1-1 0 0 0,-1-1-1 0 0,0 0 1 0 0,0-1 0 0 0,-1 0-1 0 0,0-1 1 0 0,-1 0 0 0 0,-1-1-1 0 0,0 0 1 0 0,4-9 110 0 0,1-5 55 0 0,-1 0-1 0 0,-2-1 1 0 0,-1 0 0 0 0,-1-1 0 0 0,-1 0-1 0 0,-2 0 1 0 0,-1-1 0 0 0,-2 0 0 0 0,-1 0-1 0 0,0-25-54 0 0,-3 54 20 0 0,-1 0-1 0 0,1 0 0 0 0,0 1 0 0 0,-1-1 1 0 0,1 0-1 0 0,-1 0 0 0 0,1 1 0 0 0,-1-1 1 0 0,0 0-1 0 0,0 1 0 0 0,0-1 0 0 0,0 1 1 0 0,0-1-1 0 0,0 1 0 0 0,0-1 0 0 0,-1 1 1 0 0,1 0-1 0 0,0-1 0 0 0,-1 1 1 0 0,1 0-1 0 0,-1 0 0 0 0,0 0 0 0 0,1 0 1 0 0,-1 1-1 0 0,0-1 0 0 0,1 0 0 0 0,-1 1 1 0 0,0-1-1 0 0,0 1 0 0 0,1-1 0 0 0,-1 1 1 0 0,0 0-1 0 0,0 0 0 0 0,0 0 0 0 0,0 0 1 0 0,1 0-1 0 0,-1 0 0 0 0,0 0 1 0 0,0 1-1 0 0,0-1 0 0 0,0 1 0 0 0,1-1 1 0 0,-1 1-1 0 0,0 0 0 0 0,1 0 0 0 0,-1-1 1 0 0,0 1-1 0 0,1 0 0 0 0,-1 1 0 0 0,1-1 1 0 0,0 0-1 0 0,-1 0 0 0 0,1 1 1 0 0,0-1-1 0 0,0 0 0 0 0,-1 2-19 0 0,-7 8 55 0 0,0-1 0 0 0,1 1 0 0 0,0 0 0 0 0,1 1 0 0 0,0 0 0 0 0,1 0 0 0 0,0 1 0 0 0,1-1 0 0 0,1 1 0 0 0,0 0 0 0 0,0 1 0 0 0,1-1 0 0 0,1 1 0 0 0,1-1 0 0 0,-1 1 0 0 0,2 0 0 0 0,0-1 0 0 0,1 1 0 0 0,1 3-55 0 0,0 0 22 0 0,0 1 1 0 0,2-2-1 0 0,0 1 1 0 0,1 0-1 0 0,1-1 1 0 0,0 0-1 0 0,1 0 1 0 0,1 0-1 0 0,0-1 1 0 0,2-1-1 0 0,-1 1 1 0 0,2-1-1 0 0,-1-1 1 0 0,2 0-1 0 0,0-1 1 0 0,1 0-1 0 0,0 0 0 0 0,0-2 1 0 0,1 1-1 0 0,1-2 1 0 0,0 0-1 0 0,0-1 1 0 0,0 0-1 0 0,1-1 1 0 0,10 2-23 0 0,-9-4 32 0 0,1-1 0 0 0,1 0 0 0 0,-1-1 0 0 0,0-2 0 0 0,1 1 0 0 0,-1-2 0 0 0,1-1 0 0 0,-1 0 0 0 0,0-1 0 0 0,17-4-32 0 0,-28 4 13 0 0,0 1 0 0 0,0-1 0 0 0,-1-1 0 0 0,1 1 0 0 0,-1-1 0 0 0,1 0 0 0 0,-1-1 0 0 0,0 1 0 0 0,0-1 0 0 0,0 0 0 0 0,-1-1 0 0 0,0 1 0 0 0,0-1 1 0 0,0 0-1 0 0,0-1 0 0 0,-1 1 0 0 0,1-1 0 0 0,-1 0 0 0 0,-1 0 0 0 0,1 0 0 0 0,-1 0 0 0 0,0-1 0 0 0,-1 1 0 0 0,0-1 0 0 0,0 0 0 0 0,0 0 0 0 0,0 0 1 0 0,-1 0-1 0 0,0-3-13 0 0,-1 1 136 0 0,-1 0 1 0 0,0 0 0 0 0,0 0 0 0 0,-1 0 0 0 0,0 0 0 0 0,0 1 0 0 0,-1-1-1 0 0,0 1 1 0 0,0-1 0 0 0,-1 1 0 0 0,-1 0 0 0 0,1 0 0 0 0,-1 1 0 0 0,0 0 0 0 0,-1-1-1 0 0,0 2 1 0 0,0-1 0 0 0,-4-3-137 0 0,11 12-246 0 0,0-1 0 0 0,-1 1 1 0 0,1 0-1 0 0,-1-1 0 0 0,1 1 0 0 0,-1-1 0 0 0,0 1 1 0 0,1 0-1 0 0,-1-1 0 0 0,0 1 0 0 0,0-1 0 0 0,0 1 0 0 0,0 0 1 0 0,-1-1-1 0 0,1 1 0 0 0,0 0 0 0 0,-1-1 0 0 0,1 1 1 0 0,-1-1-1 0 0,0 1 0 0 0,1-1 0 0 0,-1 1 0 0 0,0-1 0 0 0,0 0 1 0 0,0 1-1 0 0,0-1 0 0 0,0 0 0 0 0,0 1 0 0 0,0-1 0 0 0,0 0 1 0 0,-1 0-1 0 0,1 0 0 0 0,0 0 0 0 0,-1 0 0 0 0,1-1 1 0 0,-1 1-1 0 0,1 0 0 0 0,-1-1 0 0 0,1 1 0 0 0,-2 0 246 0 0,-17 3-1428 0 0</inkml:trace>
  <inkml:trace contextRef="#ctx0" brushRef="#br0" timeOffset="35436.38">11669 6439 1416 0 0,'114'-4'2597'0'0,"55"-52"-1109"0"0,-156 52-1374 0 0,1-1 0 0 0,-1-1 0 0 0,0 0 0 0 0,0-1-1 0 0,-1 0 1 0 0,0-1 0 0 0,0-1 0 0 0,-1 0 0 0 0,0 0 0 0 0,0-1 0 0 0,-1-1 0 0 0,0 1-1 0 0,-1-2 1 0 0,-1 1 0 0 0,1-1 0 0 0,-2 0 0 0 0,0-1 0 0 0,5-12-114 0 0,-13 21 21 0 0,0 0-1 0 0,-1 1 1 0 0,1-1 0 0 0,-1 0 0 0 0,0 1 0 0 0,0 0 0 0 0,0-1 0 0 0,0 1 0 0 0,-1 0 0 0 0,1 0 0 0 0,-1 0-1 0 0,0 1 1 0 0,0-1 0 0 0,0 1 0 0 0,0-1 0 0 0,0 1 0 0 0,-1 0 0 0 0,1 0 0 0 0,-1 1 0 0 0,1-1 0 0 0,-1 1-1 0 0,0-1 1 0 0,0 1 0 0 0,1 0 0 0 0,-1 1 0 0 0,0-1 0 0 0,0 1 0 0 0,0-1 0 0 0,0 1 0 0 0,0 0 0 0 0,0 1-1 0 0,-2-1-20 0 0,-5 0 36 0 0,0 0-1 0 0,-1 0 0 0 0,1 1 0 0 0,0 0 0 0 0,0 1 1 0 0,0 0-1 0 0,1 1 0 0 0,-1 0 0 0 0,0 0 0 0 0,1 1 1 0 0,0 1-1 0 0,0 0 0 0 0,0 0 0 0 0,1 1 0 0 0,-3 2-35 0 0,9-5 8 0 0,0-1 0 0 0,0 1 0 0 0,0-1-1 0 0,0 1 1 0 0,1 0 0 0 0,0 0 0 0 0,-1 0-1 0 0,1 0 1 0 0,0 1 0 0 0,0-1-1 0 0,1 0 1 0 0,-1 1 0 0 0,1-1 0 0 0,0 1-1 0 0,0 0 1 0 0,0-1 0 0 0,0 1 0 0 0,0 0-1 0 0,1 0 1 0 0,0 0 0 0 0,0-1-1 0 0,0 1 1 0 0,0 0 0 0 0,1 0 0 0 0,-1 0-1 0 0,1-1 1 0 0,0 1 0 0 0,0 0 0 0 0,0-1-1 0 0,1 1 1 0 0,-1-1 0 0 0,1 1 0 0 0,0-1-1 0 0,0 0 1 0 0,0 1 0 0 0,0-1-1 0 0,0 0 1 0 0,1 0 0 0 0,0-1 0 0 0,0 1-8 0 0,6 7 15 0 0,2 0 0 0 0,0-1-1 0 0,0 0 1 0 0,0-1 0 0 0,1-1 0 0 0,0 1 0 0 0,1-2 0 0 0,0 0 0 0 0,0 0 0 0 0,7 1-15 0 0,11 3-535 0 0,2-2 0 0 0,-1-1 0 0 0,1-1 0 0 0,0-2 0 0 0,0-2 0 0 0,0 0 0 0 0,0-3 0 0 0,0 0 0 0 0,0-3 0 0 0,30-6 535 0 0,-30-2-720 0 0</inkml:trace>
  <inkml:trace contextRef="#ctx0" brushRef="#br0" timeOffset="35696.79">12694 5704 2092 0 0,'21'34'457'0'0,"-1"1"-1"0"0,-2 0 1 0 0,-2 2-1 0 0,-1 0 1 0 0,-2 1-1 0 0,-1 0 1 0 0,-3 0-1 0 0,0 1 1 0 0,-3 1-1 0 0,-1-1 1 0 0,-2 1-1 0 0,-3 37-456 0 0,0-61 23 0 0,-1 1 0 0 0,-1-1 0 0 0,0 1 0 0 0,-1-1 0 0 0,-1 0 0 0 0,-1 0 0 0 0,0 0-1 0 0,-1-1 1 0 0,-1 0 0 0 0,0 0 0 0 0,-1 0 0 0 0,-1-1 0 0 0,0 0 0 0 0,-1-1 0 0 0,-4 5-23 0 0,6-9-325 0 0,-1 0-1 0 0,0-1 1 0 0,-1 0 0 0 0,1-1-1 0 0,-1 0 1 0 0,-1 0 0 0 0,0-1 0 0 0,1 0-1 0 0,-2-1 1 0 0,1 0 0 0 0,0-1-1 0 0,-1 0 1 0 0,-11 1 325 0 0,-15 1-1165 0 0,-2 0 73 0 0</inkml:trace>
  <inkml:trace contextRef="#ctx0" brushRef="#br0" timeOffset="36160.035">11601 6007 2492 0 0,'54'-113'11533'0'0,"-48"97"-11093"0"0,-19 8-4703 0 0,-32 16-2538 0 0,38-6 7248 0 0,-14 6-1653 0 0,-1 3 48 0 0</inkml:trace>
  <inkml:trace contextRef="#ctx0" brushRef="#br0" timeOffset="79253.01">18972 6631 1096 0 0,'-120'-13'2728'0'0,"105"7"-2166"0"0,15 6-498 0 0,1-1-1 0 0,-1 1 1 0 0,1 0-1 0 0,-1 0 0 0 0,0 0 1 0 0,1-1-1 0 0,-1 1 0 0 0,1 0 1 0 0,-1-1-1 0 0,0 1 0 0 0,1 0 1 0 0,-1-1-1 0 0,0 1 1 0 0,1-1-1 0 0,-1 1 0 0 0,0-1 1 0 0,0 1-1 0 0,1 0 0 0 0,-1-1 1 0 0,0 1-1 0 0,0-1 1 0 0,0 1-1 0 0,0-1 0 0 0,0 1 1 0 0,1-1-1 0 0,-1 1 0 0 0,0-1 1 0 0,0 1-1 0 0,0-1 1 0 0,0 1-1 0 0,-1-1 0 0 0,1 1 1 0 0,0-1-1 0 0,0 1 0 0 0,0-1 1 0 0,0 1-1 0 0,0-1 1 0 0,-1 1-1 0 0,1-1 0 0 0,0 1 1 0 0,0-1-64 0 0,98-19 106 0 0,1 4 1 0 0,1 5-1 0 0,1 3 1 0 0,48 6-107 0 0,449 23 53 0 0,-179-3-76 0 0,354-30 23 0 0,946-86 286 0 0,-1267 79-1360 0 0,-433 17 890 0 0,2 1-3448 0 0,-13 1 2383 0 0</inkml:trace>
  <inkml:trace contextRef="#ctx0" brushRef="#br0" timeOffset="80603.685">18781 6552 976 0 0,'4'-20'2448'0'0,"-6"38"-2291"0"0,-9 425 848 0 0,2-294-759 0 0,6 1 0 0 0,6-1 0 0 0,10 25-246 0 0,87 505 796 0 0,-76-525-767 0 0,-7 1 1 0 0,-4 86-30 0 0,3 33-16 0 0,27 112 836 0 0,-16-248-363 0 0,-22-134-418 0 0,0-1 0 0 0,0 0-1 0 0,0 0 1 0 0,1 0 0 0 0,-1 0 0 0 0,1-1 0 0 0,0 0-1 0 0,-1 0 1 0 0,1-1 0 0 0,0 1 0 0 0,0-1 0 0 0,0 0-1 0 0,0-1 1 0 0,0 0 0 0 0,0 0 0 0 0,0 0-1 0 0,0 0 1 0 0,0-1 0 0 0,0 0 0 0 0,0-1 0 0 0,0 1-1 0 0,4-2-38 0 0,482-24 350 0 0,-116 14-288 0 0,1067-68-71 0 0,-955 62 527 0 0,262-53-518 0 0,-481 41 36 0 0,248 3-36 0 0,-381 19-473 0 0,-135 8 310 0 0,3-2-726 0 0,-2-3-3802 0 0,-2-8 3437 0 0</inkml:trace>
  <inkml:trace contextRef="#ctx0" brushRef="#br0" timeOffset="81692.394">23406 6333 1120 0 0,'-40'199'2668'0'0,"-120"872"-255"0"0,115-428-1513 0 0,42-548-730 0 0,-2 348 347 0 0,24-283-57 0 0,-2-22 42 0 0,31 38-232 0 0,-25-41 2342 0 0,-23-133-2532 0 0,1 22 734 0 0,6-19-394 0 0,-7-5-525 0 0,0-1 0 0 0,0 1 0 0 0,0-1 0 0 0,0 1 0 0 0,0-1 0 0 0,0 1 0 0 0,0-1 0 0 0,0 1 0 0 0,0-1 0 0 0,0 1 0 0 0,1-1 0 0 0,-1 1 0 0 0,0-1 0 0 0,0 1 0 0 0,0-1 0 0 0,1 1 0 0 0,-1-1 0 0 0,0 1-1 0 0,1 0 1 0 0,-1-1 0 0 0,0 1 0 0 0,1-1 0 0 0,-1 1 0 0 0,0 0 0 0 0,1-1 0 0 0,-1 1 0 0 0,1 0 0 0 0,-1 0 0 0 0,0-1 0 0 0,1 1 0 0 0,-1 0 0 0 0,1 0 0 0 0,-1 0 0 0 0,1 0 0 0 0,-1-1 0 0 0,1 1 0 0 0,-1 0 0 0 0,1 0 0 0 0,-1 0 0 0 0,1 0 0 0 0,-1 0 0 0 0,1 0 0 0 0,-1 0-1 0 0,1 0 1 0 0,-1 1 0 0 0,1-1 0 0 0,-1 0 0 0 0,1 0 0 0 0,-1 0 0 0 0,1 0 0 0 0,-1 1 0 0 0,0-1 0 0 0,1 0 0 0 0,-1 0 0 0 0,1 1 0 0 0,-1-1 0 0 0,0 0 0 0 0,1 1 0 0 0,-1-1 0 0 0,0 1 0 0 0,1-1 0 0 0,-1 0 0 0 0,0 1 0 0 0,1-1 0 0 0,-1 1 0 0 0,0-1 0 0 0,0 1 0 0 0,0-1 0 0 0,1 1 105 0 0,4-55-2614 0 0,-4 33 1409 0 0</inkml:trace>
  <inkml:trace contextRef="#ctx0" brushRef="#br0" timeOffset="82528.988">24886 6237 848 0 0,'-13'-4'2873'0'0,"-79"0"-2039"0"0,64 7-745 0 0,0 0 1 0 0,0 2-1 0 0,1 1 1 0 0,0 1-1 0 0,0 2 0 0 0,0 0 1 0 0,1 2-1 0 0,1 1 0 0 0,0 1 1 0 0,1 1-1 0 0,0 1 1 0 0,1 1-1 0 0,1 1 0 0 0,0 1 1 0 0,1 1-1 0 0,1 1 0 0 0,1 1 1 0 0,1 0-1 0 0,1 1 1 0 0,1 1-1 0 0,-3 7-89 0 0,15-24 24 0 0,0 1 0 0 0,0-1-1 0 0,0 1 1 0 0,1 0 0 0 0,0 0 0 0 0,0 0 0 0 0,1 1 0 0 0,0-1 0 0 0,0 1-1 0 0,1-1 1 0 0,0 1 0 0 0,0-1 0 0 0,1 1 0 0 0,-1 0 0 0 0,2 0-1 0 0,-1-1 1 0 0,3 8-24 0 0,6 0 47 0 0,1 0-1 0 0,0 0 1 0 0,1-1-1 0 0,1 0 0 0 0,0-1 1 0 0,1 0-1 0 0,1-1 1 0 0,0-1-1 0 0,0 0 1 0 0,1-1-1 0 0,0 0 0 0 0,1-1 1 0 0,0-1-1 0 0,1-1 1 0 0,-1 0-1 0 0,1-1 1 0 0,11 2-47 0 0,74 39 123 0 0,-97-44-113 0 0,14 4 24 0 0,0 1 1 0 0,-1 0-1 0 0,0 1 0 0 0,0 1 0 0 0,-1 1 1 0 0,0 1-1 0 0,-1 0 0 0 0,0 1 0 0 0,-1 0 1 0 0,-1 2-1 0 0,0 0 0 0 0,-1 0 0 0 0,0 1 1 0 0,-2 1-1 0 0,1 0 0 0 0,-2 0 0 0 0,-1 1 1 0 0,0 0-1 0 0,-1 1 0 0 0,-1 0 0 0 0,3 14-34 0 0,-12-24 25 0 0,-1 1-1 0 0,0 0 0 0 0,0-1 0 0 0,-1 1 1 0 0,0-1-1 0 0,-1 0 0 0 0,0-1 0 0 0,0 1 1 0 0,-1-1-1 0 0,0 0 0 0 0,0 0 0 0 0,-1-1 1 0 0,0 0-1 0 0,-1 0 0 0 0,1 0 0 0 0,-1-1 1 0 0,0 0-1 0 0,-1-1 0 0 0,0 0 0 0 0,1 0 0 0 0,-1-1 1 0 0,-1 0-1 0 0,1 0 0 0 0,-1-1 0 0 0,1-1 1 0 0,-1 0-1 0 0,0 0 0 0 0,-5 0-24 0 0,-138 12-953 0 0,137-14 518 0 0,1-2 0 0 0,-1 0 0 0 0,1-1 0 0 0,0 0 0 0 0,0-1 0 0 0,0-1 1 0 0,1-1-1 0 0,-1 0 0 0 0,1 0 0 0 0,1-2 0 0 0,-1 0 0 0 0,1 0 1 0 0,-6-6 434 0 0,-12-16-1248 0 0</inkml:trace>
  <inkml:trace contextRef="#ctx0" brushRef="#br0" timeOffset="89324.683">20186 7131 1196 0 0,'0'0'418'0'0,"0"0"-78"0"0,0 0-18 0 0,0 0-126 0 0,0 0-31 0 0,0 0 102 0 0,0 0-53 0 0,0 0-41 0 0,0 0-49 0 0,0 0 8 0 0,0 0-12 0 0,-1-5 0 0 0,0 3-106 0 0,0-1 1 0 0,0 1-1 0 0,0-1 1 0 0,0 1-1 0 0,0 0 1 0 0,-1 0-1 0 0,0 0 1 0 0,1-1-1 0 0,-1 1 1 0 0,0 1-1 0 0,0-1 1 0 0,0 0-1 0 0,0 0 1 0 0,0 1-1 0 0,0-1 0 0 0,0 1 1 0 0,-1 0-1 0 0,1 0 1 0 0,0 0-1 0 0,-1 0 1 0 0,1 0-1 0 0,-1 0 1 0 0,0 0-1 0 0,1 1 1 0 0,-1 0-1 0 0,1-1 1 0 0,-1 1-1 0 0,0 0 1 0 0,1 0-1 0 0,-1 0 0 0 0,0 1 1 0 0,1-1-1 0 0,-2 1-14 0 0,-15 3 7 0 0,1 0 0 0 0,-1 2 0 0 0,1 0-1 0 0,0 1 1 0 0,1 1 0 0 0,0 0 0 0 0,0 1-1 0 0,0 1 1 0 0,1 1 0 0 0,1 0 0 0 0,-12 11-7 0 0,14-12 13 0 0,-22 23 19 0 0,0 2 1 0 0,2 1-1 0 0,2 1 1 0 0,2 2 0 0 0,1 1-1 0 0,2 1 1 0 0,2 1-1 0 0,1 1 1 0 0,3 1 0 0 0,1 1-1 0 0,3 1 1 0 0,1 0-1 0 0,3 1 1 0 0,1 1-1 0 0,-2 39-32 0 0,7-49 112 0 0,3 0 0 0 0,0 1-1 0 0,3 0 1 0 0,1-1-1 0 0,2 1 1 0 0,6 29-112 0 0,-4-51 53 0 0,0 1-1 0 0,0-1 1 0 0,2 0 0 0 0,0 0 0 0 0,1-1 0 0 0,0 0-1 0 0,1-1 1 0 0,1 0 0 0 0,1 0 0 0 0,0-1 0 0 0,1 0-1 0 0,0-1 1 0 0,1 0 0 0 0,1-1 0 0 0,0-1 0 0 0,0 0-1 0 0,1-1 1 0 0,0 0 0 0 0,1-1 0 0 0,0-1 0 0 0,1-1-1 0 0,3 1-52 0 0,24 8 157 0 0,2-2 0 0 0,-1-2-1 0 0,1-3 1 0 0,1-1-1 0 0,0-2 1 0 0,0-2-1 0 0,42-3-156 0 0,207-28 524 0 0,-233 17-432 0 0,0-2 0 0 0,-1-4 0 0 0,0-1 0 0 0,-1-4-1 0 0,-2-2 1 0 0,0-3 0 0 0,-1-2 0 0 0,1-4-92 0 0,-28 13 76 0 0,0-1-1 0 0,-1-2 1 0 0,-2 0-1 0 0,0-2 1 0 0,-1-1-1 0 0,-2-2 1 0 0,0 0-1 0 0,-2-1 1 0 0,-1-2 0 0 0,-2 0-1 0 0,0-1 1 0 0,-2-1-1 0 0,-2-1 1 0 0,9-25-76 0 0,-14 34 15 0 0,-1 0 1 0 0,-2-1 0 0 0,0 0 0 0 0,-1 0-1 0 0,-2-1 1 0 0,-1 1 0 0 0,-1-1 0 0 0,0 0-1 0 0,-3-1 1 0 0,0 1 0 0 0,-1 0 0 0 0,-2 0-1 0 0,0 0 1 0 0,-2 1 0 0 0,-1-1 0 0 0,-1 1 0 0 0,-1 0-1 0 0,-1 1 1 0 0,-1-1 0 0 0,-2 2 0 0 0,0 0-1 0 0,-1 0 1 0 0,-1 1 0 0 0,-2 1 0 0 0,-11-13-16 0 0,1 10-4 0 0,0 2-1 0 0,-2 1 1 0 0,-1 0 0 0 0,0 3 0 0 0,-2 0 0 0 0,1 2 0 0 0,-2 1 0 0 0,0 2 0 0 0,-1 1 0 0 0,-1 1 0 0 0,1 2 0 0 0,-2 1 0 0 0,1 2 0 0 0,-1 2 0 0 0,1 0 0 0 0,-1 3 0 0 0,0 1-1 0 0,0 1 1 0 0,0 2 0 0 0,0 2 0 0 0,-12 3 4 0 0,-230 61-1330 0 0,19 62-5429 0 0,224-112 5392 0 0</inkml:trace>
  <inkml:trace contextRef="#ctx0" brushRef="#br0" timeOffset="90831.56">22116 7039 1028 0 0,'0'0'446'0'0,"0"0"8"0"0,2-12 252 0 0,15-6 229 0 0,-16 16-933 0 0,-1 2 22 0 0,1-1-1 0 0,0 0 1 0 0,-1 1-1 0 0,1-1 1 0 0,-1 0 0 0 0,1 1-1 0 0,-1-1 1 0 0,1 0-1 0 0,-1 0 1 0 0,1 1-1 0 0,-1-1 1 0 0,0 0-1 0 0,1 0 1 0 0,-1 0-1 0 0,0 1 1 0 0,0-1 0 0 0,1 0-1 0 0,-1 0 1 0 0,0 0-1 0 0,0 0 1 0 0,0 0-1 0 0,0 0 1 0 0,0 1-1 0 0,-1-1 1 0 0,1 0 0 0 0,0 0-1 0 0,0 0 1 0 0,0 0-1 0 0,-1 0 1 0 0,1 1-1 0 0,0-1 1 0 0,-1 0-1 0 0,1 0 1 0 0,-1 1-1 0 0,1-1 1 0 0,-1 0 0 0 0,1 1-1 0 0,-1-1 1 0 0,0 0-1 0 0,1 1 1 0 0,-1-1-1 0 0,0 1 1 0 0,1-1-1 0 0,-1 1 1 0 0,0-1-1 0 0,0 1 1 0 0,0-1 0 0 0,1 1-1 0 0,-1 0 1 0 0,0 0-1 0 0,0-1 1 0 0,0 1-1 0 0,0 0 1 0 0,1 0-1 0 0,-1 0 1 0 0,0 0-1 0 0,0 0 1 0 0,0 0 0 0 0,0 0-1 0 0,0 0 1 0 0,0 0-1 0 0,1 0 1 0 0,-1 1-1 0 0,0-1 1 0 0,0 0-1 0 0,0 1 1 0 0,0-1-1 0 0,0 1-23 0 0,-191 6 431 0 0,87 15-378 0 0,70-16-31 0 0,0 1 0 0 0,1 1 0 0 0,0 2 0 0 0,0 2 0 0 0,1 1 1 0 0,-18 10-23 0 0,0 6-31 0 0,1 2 1 0 0,1 2 0 0 0,2 2 0 0 0,1 2 0 0 0,2 3 0 0 0,2 1 0 0 0,1 1 0 0 0,-9 17 30 0 0,30-25 1 0 0,2 1-1 0 0,1 0 1 0 0,2 1 0 0 0,1 1-1 0 0,2 0 1 0 0,1 1 0 0 0,2 1-1 0 0,2-1 1 0 0,2 1 0 0 0,1 0-1 0 0,2 0 1 0 0,2 1 0 0 0,1-1-1 0 0,2 1 0 0 0,1-1-2 0 0,1 0-1 0 0,2-1 0 0 0,1 1 1 0 0,2-1-1 0 0,2-1 0 0 0,8 16 3 0 0,-13-30 60 0 0,1-1 0 0 0,1 1 0 0 0,1-1 1 0 0,1-1-1 0 0,0 0 0 0 0,2-1 0 0 0,0 0 0 0 0,2-1 0 0 0,0 0 0 0 0,1-1 0 0 0,0-1 0 0 0,2-1 1 0 0,0 0-1 0 0,1-2 0 0 0,0 0 0 0 0,1 0 0 0 0,1-2 0 0 0,0-1 0 0 0,0 0 0 0 0,1-2 0 0 0,1-1 1 0 0,-1 0-1 0 0,1-2 0 0 0,1 0 0 0 0,-1-2 0 0 0,7 1-60 0 0,295-25 833 0 0,-278 17-753 0 0,0-2 1 0 0,-1-2-1 0 0,0-2 1 0 0,0-2-1 0 0,-1-2 1 0 0,-1-2 0 0 0,0-2-1 0 0,-1-2 1 0 0,-1-2-1 0 0,-1-1 1 0 0,-1-3-1 0 0,0-1 1 0 0,-3-1-1 0 0,0-3 1 0 0,-2-1 0 0 0,31-34-81 0 0,-40 26 50 0 0,-2-1 1 0 0,-1-1-1 0 0,-3-1 1 0 0,-1-1 0 0 0,-2-1-1 0 0,-2-1 1 0 0,-2 0 0 0 0,-2 0-1 0 0,-2-1 1 0 0,-2-1-1 0 0,-1 1 1 0 0,-3-1 0 0 0,-3 0-1 0 0,-1-7-50 0 0,0 18 18 0 0,-1 1-1 0 0,-3-1 0 0 0,0 1 1 0 0,-2 0-1 0 0,-2 0 0 0 0,-1 1 1 0 0,-2 0-1 0 0,-1 1 0 0 0,-2 0 1 0 0,-3-3-18 0 0,4 17 10 0 0,-1 0 0 0 0,0 1 0 0 0,-2 1 1 0 0,0 1-1 0 0,-1 0 0 0 0,0 1 1 0 0,-1 1-1 0 0,-1 1 0 0 0,0 1 1 0 0,-1 0-1 0 0,0 2 0 0 0,-1 0 0 0 0,0 1 1 0 0,-1 2-1 0 0,-11-3-10 0 0,-23-5-174 0 0,-1 3-1 0 0,0 2 1 0 0,-1 3 0 0 0,0 3-1 0 0,-34 2 175 0 0,71 3-606 0 0,-1 2 0 0 0,1 1 0 0 0,0 0-1 0 0,0 2 1 0 0,1 0 0 0 0,0 2 0 0 0,0 0 0 0 0,0 1-1 0 0,-10 7 607 0 0,23-12-322 0 0,-30 15-1022 0 0</inkml:trace>
  <inkml:trace contextRef="#ctx0" brushRef="#br0" timeOffset="92400.848">21148 8423 1212 0 0,'0'0'304'0'0,"4"-20"509"0"0,16-28 238 0 0,-20 46-852 0 0,-3-20 156 0 0,-1 15-328 0 0,0 1 0 0 0,0 0 0 0 0,-1 0 0 0 0,0 0 1 0 0,0 1-1 0 0,0 0 0 0 0,-1 0 0 0 0,1 0 0 0 0,-1 0 1 0 0,-1 1-1 0 0,1 0 0 0 0,0 0 0 0 0,-1 1 0 0 0,0 0 0 0 0,0 0 1 0 0,0 1-1 0 0,0-1 0 0 0,0 2 0 0 0,-1-1 0 0 0,1 1 1 0 0,0 0-1 0 0,-1 0 0 0 0,1 1 0 0 0,-1 0 0 0 0,1 1 0 0 0,-1-1 1 0 0,-1 2-28 0 0,-209 49 439 0 0,202-46-383 0 0,-33 13-58 0 0,1 2 0 0 0,1 1 0 0 0,0 3 0 0 0,2 2 0 0 0,1 2 0 0 0,2 1 0 0 0,1 3-1 0 0,-18 17 3 0 0,30-21-5 0 0,1 1-1 0 0,2 2 0 0 0,1 0 0 0 0,1 2 1 0 0,1 1-1 0 0,3 0 0 0 0,0 2 0 0 0,2 0 1 0 0,2 1-1 0 0,2 1 0 0 0,1 1 6 0 0,7-22 36 0 0,2 0 1 0 0,0 0-1 0 0,1 1 1 0 0,1-1-1 0 0,0 1 1 0 0,1 0-1 0 0,1-1 0 0 0,1 1 1 0 0,1 0-1 0 0,0-1 1 0 0,1 1-1 0 0,1-1 0 0 0,0 0 1 0 0,2 0-1 0 0,0 0 1 0 0,1-1-1 0 0,0 1 1 0 0,1-2-1 0 0,1 1 0 0 0,1-1 1 0 0,0-1-1 0 0,1 0 1 0 0,0 0-1 0 0,1-1 0 0 0,1 0 1 0 0,3 1-37 0 0,18 10 98 0 0,1-1 1 0 0,1-2 0 0 0,0-2-1 0 0,2-1 1 0 0,0-2-1 0 0,1-1 1 0 0,1-2 0 0 0,0-2-1 0 0,0-2 1 0 0,1-2-1 0 0,0-1 1 0 0,0-2 0 0 0,1-2-1 0 0,-1-2 1 0 0,26-3-99 0 0,231-41 508 0 0,119-89 85 0 0,-321 97-514 0 0,51-24 79 0 0,-3-6-1 0 0,86-56-157 0 0,-210 114 51 0 0,1-2-1 0 0,-2 0 1 0 0,0-1 0 0 0,0-1-1 0 0,-1-1 1 0 0,-1-1-1 0 0,0 0 1 0 0,0-1 0 0 0,-2-1-1 0 0,0 0 1 0 0,-1-1-1 0 0,0-1 1 0 0,-2 0 0 0 0,0-1-1 0 0,-1 0 1 0 0,-1-1 0 0 0,-1 0-1 0 0,0 0 1 0 0,-2-1-1 0 0,0-1 1 0 0,-1 1 0 0 0,0-11-51 0 0,-4 16 24 0 0,-1 1 1 0 0,0 0-1 0 0,-1 0 1 0 0,-1 0-1 0 0,-1 0 1 0 0,0 0-1 0 0,-1 0 1 0 0,0 0-1 0 0,-1 1 1 0 0,-1-1-1 0 0,0 1 1 0 0,-5-8-25 0 0,-4 7 0 0 0,0 0 0 0 0,-2 1 0 0 0,0 1 0 0 0,0 1 0 0 0,-1 0 0 0 0,0 1 0 0 0,-1 1 0 0 0,-1 0 0 0 0,1 1 0 0 0,-1 2 0 0 0,-1 0 0 0 0,0 0 0 0 0,0 2 0 0 0,0 1 0 0 0,0 0 0 0 0,-1 2 0 0 0,1 0 0 0 0,-1 1 0 0 0,-18 2 0 0 0,27-3-10 0 0,-103-6-61 0 0,0 4 1 0 0,0 5-1 0 0,0 6 1 0 0,-82 15 70 0 0,136-12-938 0 0,2 2 0 0 0,0 2 1 0 0,0 3-1 0 0,2 3 1 0 0,-15 9 937 0 0,-15 7-2714 0 0,50-19 1552 0 0</inkml:trace>
  <inkml:trace contextRef="#ctx0" brushRef="#br0" timeOffset="93877.206">19325 6876 1024 0 0,'-2'-13'585'0'0,"-30"9"241"0"0,28 3-819 0 0,1 0 0 0 0,-1 1 0 0 0,1 0-1 0 0,-1 0 1 0 0,1 0 0 0 0,0 0 0 0 0,-1 1 0 0 0,1-1 0 0 0,-1 1 0 0 0,1 0 0 0 0,0 0 0 0 0,0 0-1 0 0,-1 0 1 0 0,1 1 0 0 0,0-1 0 0 0,0 1 0 0 0,0 0 0 0 0,0 0 0 0 0,1 0 0 0 0,-1 0 0 0 0,1 1-1 0 0,-1-1 1 0 0,1 1 0 0 0,0-1 0 0 0,-1 1 0 0 0,1 0 0 0 0,1 0-7 0 0,-16 18 126 0 0,0 2 1 0 0,2 0-1 0 0,1 1 1 0 0,1 0-1 0 0,1 1 1 0 0,1 1-1 0 0,2 0 1 0 0,-4 13-127 0 0,-2 2 79 0 0,-38 116 785 0 0,150-308 574 0 0,-44 61-1292 0 0,-3-2 0 0 0,-5-3 1 0 0,11-38-147 0 0,-49 124 113 0 0,-5 32-122 0 0,6 5-4 0 0,2-1 0 0 0,1 0 0 0 0,1-1 0 0 0,1 0 0 0 0,1 0 0 0 0,2-2 0 0 0,0 0 0 0 0,16 17 13 0 0,11 20 51 0 0,-39-56-137 0 0,0-1-1 0 0,0 1 1 0 0,-1 0 0 0 0,0 0 0 0 0,0 0 0 0 0,-1 1-1 0 0,1-1 1 0 0,-1 1 0 0 0,0 0 0 0 0,-1-1 0 0 0,1 1-1 0 0,-1 0 1 0 0,0 0 0 0 0,-1 0 0 0 0,1 0-1 0 0,-1 0 1 0 0,0 0 0 0 0,-1 0 0 0 0,0 4 86 0 0,-33 51-2352 0 0,12-40 1094 0 0</inkml:trace>
  <inkml:trace contextRef="#ctx0" brushRef="#br0" timeOffset="94126.096">19026 7057 1832 0 0,'24'-16'840'0'0,"2"1"-32"0"0,6 4-140 0 0,0 1-48 0 0,8 1-116 0 0,0 0-151 0 0,1 3-141 0 0,7 0-116 0 0,0 1-68 0 0,-1 5 4 0 0,2-1-296 0 0,1-1-125 0 0,-25 2-279 0 0,14 0 48 0 0,6 0 44 0 0,1 0-528 0 0,0 0-168 0 0</inkml:trace>
  <inkml:trace contextRef="#ctx0" brushRef="#br0" timeOffset="94765.41">22673 6628 1180 0 0,'21'56'2496'0'0,"70"337"82"0"0,-86-359-2619 0 0,-4-20-2895 0 0,-1-13 1603 0 0</inkml:trace>
  <inkml:trace contextRef="#ctx0" brushRef="#br0" timeOffset="95399.785">22729 6678 964 0 0,'0'-26'3326'0'0,"4"22"-3290"0"0,0-1-1 0 0,0 1 1 0 0,0 0-1 0 0,1 1 1 0 0,-1-1-1 0 0,1 1 1 0 0,0 0-1 0 0,0 0 0 0 0,0 0 1 0 0,0 1-1 0 0,1 0 1 0 0,-1 0-1 0 0,1 0 1 0 0,-1 0-1 0 0,1 1 1 0 0,-1 0-1 0 0,1 0 0 0 0,5 1-35 0 0,-7 2 4 0 0,-1 0-1 0 0,0 0 1 0 0,0 0-1 0 0,0 0 1 0 0,-1 1-1 0 0,1 0 1 0 0,0-1-1 0 0,-1 1 1 0 0,0 0 0 0 0,0 0-1 0 0,0 0 1 0 0,0 1-1 0 0,0-1 1 0 0,0 0-1 0 0,-1 1 1 0 0,0-1-1 0 0,0 1 1 0 0,0-1-1 0 0,0 1 1 0 0,0 0-1 0 0,-1-1 1 0 0,1 1-1 0 0,-1 0 1 0 0,0 0-1 0 0,-1-1 1 0 0,1 1-1 0 0,0 0 1 0 0,-1-1-1 0 0,0 1 1 0 0,0 0-1 0 0,-1 2-3 0 0,-86 172 544 0 0,156-143-755 0 0,-62-35 213 0 0,1 1 0 0 0,-1 0-1 0 0,1 0 1 0 0,-1 1-1 0 0,1 0 1 0 0,-1 0 0 0 0,0 1-1 0 0,0 0 1 0 0,0 0-1 0 0,0 0 1 0 0,-1 1 0 0 0,1-1-1 0 0,-1 1 1 0 0,0 1-1 0 0,0-1 1 0 0,0 1 0 0 0,-1 0-1 0 0,1 0 1 0 0,-1 0-1 0 0,0 0 1 0 0,-1 1 0 0 0,0 0-1 0 0,1 0 1 0 0,-2 0-1 0 0,1 0 1 0 0,-1 0 0 0 0,0 0-1 0 0,0 1 1 0 0,-1-1-1 0 0,1 1 1 0 0,-1-1 0 0 0,-1 1-1 0 0,0 0 1 0 0,0-1-1 0 0,0 1 1 0 0,0 0-1 0 0,-1-1 1 0 0,0 1 0 0 0,-1-1-1 0 0,1 1 1 0 0,-1-1-1 0 0,-1 0 1 0 0,1 0 0 0 0,-1 0-1 0 0,0 0 1 0 0,-3 4-2 0 0,-3-3-198 0 0,0 0 0 0 0,-1 0 0 0 0,0-1 0 0 0,0 0 0 0 0,0-1 1 0 0,-1 0-1 0 0,0 0 0 0 0,0-1 0 0 0,0-1 0 0 0,0 0 0 0 0,-1-1 0 0 0,1 0 0 0 0,-1 0 1 0 0,-7-1 197 0 0,-2 0-1478 0 0</inkml:trace>
  <inkml:trace contextRef="#ctx0" brushRef="#br0" timeOffset="96271.145">19533 9098 1228 0 0,'0'0'457'0'0,"-1"-20"1640"0"0,-5 21-1995 0 0,0 1 0 0 0,1-1 0 0 0,-1 1-1 0 0,1 0 1 0 0,-1 1 0 0 0,1 0-1 0 0,0-1 1 0 0,0 1 0 0 0,0 1 0 0 0,0-1-1 0 0,1 1 1 0 0,-1 0 0 0 0,1 0-1 0 0,0 0 1 0 0,0 1 0 0 0,1-1 0 0 0,-1 1-1 0 0,1 0 1 0 0,0 0 0 0 0,0 0-1 0 0,1 0 1 0 0,-1 1 0 0 0,0 2-102 0 0,2-6 22 0 0,-1 0-1 0 0,1 0 1 0 0,-1 0 0 0 0,1 0 0 0 0,0 0 0 0 0,-1 0-1 0 0,1 0 1 0 0,0 0 0 0 0,1 1 0 0 0,-1-1 0 0 0,0 0-1 0 0,1 1 1 0 0,-1-1 0 0 0,1 1 0 0 0,-1-1-1 0 0,1 1 1 0 0,0-1 0 0 0,0 0 0 0 0,1 1 0 0 0,-1-1-1 0 0,0 1 1 0 0,1-1 0 0 0,-1 1 0 0 0,1-1 0 0 0,0 0-1 0 0,0 1 1 0 0,0-1 0 0 0,0 0 0 0 0,0 0-1 0 0,0 0 1 0 0,1 0 0 0 0,-1 0 0 0 0,1 0 0 0 0,-1 0-1 0 0,1 0 1 0 0,0-1 0 0 0,0 1 0 0 0,0-1-1 0 0,0 1 1 0 0,0-1 0 0 0,0 1 0 0 0,0-1 0 0 0,0 0-1 0 0,0 0 1 0 0,1 0 0 0 0,-1-1 0 0 0,0 1 0 0 0,1 0-1 0 0,1-1-21 0 0,23 5-403 0 0,-1-2-1 0 0,0-1 0 0 0,0-1 0 0 0,1-1 0 0 0,-1-2 1 0 0,0 0-1 0 0,0-2 0 0 0,6-2 404 0 0,32-8-1298 0 0,-7-2 17 0 0</inkml:trace>
  <inkml:trace contextRef="#ctx0" brushRef="#br0" timeOffset="103620.853">9051 7864 1096 0 0,'0'0'301'0'0,"0"0"-59"0"0,0 0 24 0 0,0 0-61 0 0,0 0-17 0 0,0 0-26 0 0,0 0-77 0 0,0 0 12 0 0,0 0-13 0 0,0 0-40 0 0,0 0-7 0 0,0 0 20 0 0,0 0 81 0 0,0 0-44 0 0,0 0-48 0 0,0 0 15 0 0,0 0 54 0 0,0 0-73 0 0,0 0-14 0 0,0 0 23 0 0,0 0 3 0 0,0 0 45 0 0,0 0-39 0 0,0 0-6 0 0,0 0-52 0 0,0 0 20 0 0,0 0-7 0 0,0 0-1 0 0,0 0-51 0 0,0 0-5 0 0,0 0 66 0 0,0 0 10 0 0,0 0 58 0 0,0 0-62 0 0,0 0-36 0 0,0 0 46 0 0,0 0-40 0 0,0 0 28 0 0,0 0-27 0 0,0 0-18 0 0,0 0-22 0 0,0 0-28 0 0,0 0 80 0 0,0 0-41 0 0,0 0-16 0 0,0 0 96 0 0,0 0-29 0 0,0 0-33 0 0,0 0 69 0 0,0 0-64 0 0,-3 4-22 0 0,-9 22 50 0 0,13-24-14 0 0,-1 0 0 0 0,0 0 0 0 0,1-1 0 0 0,-1 1 0 0 0,1 0 0 0 0,0 0 0 0 0,0-1 0 0 0,-1 1 0 0 0,1-1 0 0 0,0 1 0 0 0,0-1 0 0 0,0 1 0 0 0,1-1 0 0 0,-1 0 0 0 0,0 1 0 0 0,0-1 0 0 0,1 0 0 0 0,-1 0 0 0 0,1 0 0 0 0,-1 0 0 0 0,1 0 0 0 0,-1 0 0 0 0,1-1 0 0 0,0 1 0 0 0,-1 0 0 0 0,1-1 0 0 0,0 1 1 0 0,0-1-1 0 0,-1 0 0 0 0,1 1 0 0 0,0-1 0 0 0,0 0 0 0 0,0 0 0 0 0,-1 0 0 0 0,1 0 0 0 0,0-1 0 0 0,0 1 0 0 0,0 0 0 0 0,-1-1 0 0 0,1 0 0 0 0,0 1 0 0 0,0-1-9 0 0,81-21 425 0 0,-53 10-305 0 0,0-1 0 0 0,-1-1-1 0 0,0-2 1 0 0,-1 0 0 0 0,-1-2-1 0 0,0-1 1 0 0,-2-1-1 0 0,0-2 1 0 0,-1 0 0 0 0,-2-2-1 0 0,0 0 1 0 0,10-16-120 0 0,77-102 615 0 0,6 6 1 0 0,106-97-616 0 0,-143 157 108 0 0,-56 112-24 0 0,-3 195 28 0 0,12 8 230 0 0,78 167 26 0 0,-108-404-482 0 0,-1 0 1 0 0,0 0 0 0 0,0 0 0 0 0,0 0-1 0 0,0 0 1 0 0,0 0 0 0 0,0 0-1 0 0,-1 0 1 0 0,1 0 0 0 0,-1 0 0 0 0,1 0-1 0 0,-1 0 1 0 0,0 0 0 0 0,1 0-1 0 0,-1 0 1 0 0,0 0 0 0 0,-1-1-1 0 0,1 1 1 0 0,0 0 0 0 0,0-1 0 0 0,-1 1-1 0 0,1-1 1 0 0,-1 0 0 0 0,1 1-1 0 0,-1-1 1 0 0,1 0 0 0 0,-1 0-1 0 0,0 0 1 0 0,0 0 0 0 0,0 0 0 0 0,1 0-1 0 0,-1-1 1 0 0,0 1 0 0 0,0 0-1 0 0,0-1 1 0 0,0 0 0 0 0,0 1 0 0 0,0-1-1 0 0,0 0 1 0 0,0 0 0 0 0,0 0-1 0 0,-2-1 114 0 0,-23 2-1446 0 0</inkml:trace>
  <inkml:trace contextRef="#ctx0" brushRef="#br0" timeOffset="105095.708">9675 7563 1036 0 0,'-92'9'3408'0'0,"91"-9"-3331"0"0,1 0-16 0 0,0 0 54 0 0,0 0-2 0 0,0 0-15 0 0,0 0 13 0 0,0 0 68 0 0,-40 6 1969 0 0,32-7-1051 0 0,8 0-1149 0 0,8 4 313 0 0,105-37-2 0 0,276-68-46 0 0,-267 88-100 0 0,-98 12 118 0 0,-1 16-5491 0 0,-26-11 4031 0 0,-3-1-38 0 0</inkml:trace>
  <inkml:trace contextRef="#ctx0" brushRef="#br0" timeOffset="201695.268">10089 7416 1228 0 0,'-16'-3'1456'0'0,"-21"-53"450"0"0,35 54-1868 0 0,-1-1 1 0 0,1 1-1 0 0,-1 0 0 0 0,1-1 1 0 0,-1 1-1 0 0,0 0 1 0 0,0 1-1 0 0,0-1 0 0 0,0 0 1 0 0,0 1-1 0 0,-1 0 1 0 0,1 0-1 0 0,0 0 0 0 0,-1 0 1 0 0,1 0-1 0 0,-1 1 1 0 0,1-1-1 0 0,-1 1 0 0 0,1 0 1 0 0,-1 0-1 0 0,1 0 1 0 0,0 1-1 0 0,-1-1 0 0 0,1 1 1 0 0,-1 0-1 0 0,1 0 1 0 0,-2 1-39 0 0,-40 13 95 0 0,1 1 1 0 0,0 3-1 0 0,2 1 1 0 0,0 2-1 0 0,2 2 1 0 0,-11 10-96 0 0,8 2 33 0 0,41-35-35 0 0,28 6 226 0 0,151-45 10 0 0,-35-5 77 0 0,-1-5 0 0 0,-3-7 1 0 0,80-46-312 0 0,-219 101 4 0 0,0-1 0 0 0,0 1 0 0 0,0-1 0 0 0,1 1 0 0 0,-1 0 0 0 0,0-1 1 0 0,0 1-1 0 0,1-1 0 0 0,-1 0 0 0 0,1 1 0 0 0,-1-1 0 0 0,0 0 0 0 0,1 1 0 0 0,-1-1 1 0 0,1 0-1 0 0,-1 1 0 0 0,1-1 0 0 0,0 0 0 0 0,-1 0 0 0 0,1 0 0 0 0,0 1 0 0 0,-1-1 1 0 0,1 0-1 0 0,0 0 0 0 0,0 0 0 0 0,0 0 0 0 0,0 0 0 0 0,0 1 0 0 0,0-1 0 0 0,0 0 0 0 0,0 0 1 0 0,0 0-1 0 0,0 0 0 0 0,1 0 0 0 0,-1 1 0 0 0,0-1 0 0 0,0 0 0 0 0,1 0 0 0 0,-1 0 1 0 0,1 1-1 0 0,-1-1 0 0 0,1 0 0 0 0,-1 0 0 0 0,1 1 0 0 0,-1-1 0 0 0,1 0 0 0 0,0 1 1 0 0,-1-1-1 0 0,1 1 0 0 0,0-1 0 0 0,-1 1 0 0 0,1-1 0 0 0,0 1 0 0 0,0-1 0 0 0,-1 1 1 0 0,1 0-1 0 0,0 0 0 0 0,0-1 0 0 0,0 1 0 0 0,0 0-4 0 0,-36 5 19 0 0,-1 2 0 0 0,1 2 0 0 0,1 1 0 0 0,0 1 0 0 0,0 3 0 0 0,1 0 0 0 0,1 2 0 0 0,0 1 0 0 0,2 2 0 0 0,0 1-1 0 0,1 1 1 0 0,-25 24-19 0 0,46-38 7 0 0,0 0-1 0 0,0 1 0 0 0,1 0 0 0 0,0 0 1 0 0,0 1-1 0 0,1-1 0 0 0,0 2 0 0 0,1-1 0 0 0,0 1 1 0 0,0-1-1 0 0,1 1 0 0 0,0 1-6 0 0,6-7 5 0 0,-1-1 0 0 0,1 1 0 0 0,0-1 0 0 0,0 0 0 0 0,0 1 0 0 0,1-1 0 0 0,-1 0 0 0 0,1-1-1 0 0,0 1 1 0 0,0 0 0 0 0,-1-1 0 0 0,2 1 0 0 0,-1-1 0 0 0,0 0 0 0 0,0 0 0 0 0,1-1 0 0 0,-1 1 0 0 0,1 0 0 0 0,-1-1 0 0 0,1 0 0 0 0,0 0 0 0 0,0 0 0 0 0,-1-1-1 0 0,1 1 1 0 0,2-1-5 0 0,4 3-1 0 0,-1-1 0 0 0,1 0 1 0 0,0-1-1 0 0,0 0 0 0 0,0-1 0 0 0,0 0 0 0 0,0-1 0 0 0,0 0 0 0 0,0 0 0 0 0,0-1 0 0 0,0 0 0 0 0,-1-1 0 0 0,1 0 0 0 0,-1 0 0 0 0,1-1 0 0 0,-1-1 0 0 0,-1 1 0 0 0,1-1 0 0 0,-1-1 0 0 0,1 0 0 0 0,-2 0 0 0 0,1 0 0 0 0,-1-1 0 0 0,0 0 0 0 0,0-1 0 0 0,0-1 1 0 0,-5 3-22 0 0,0 0 0 0 0,-1 0 0 0 0,0 0 0 0 0,0 0 0 0 0,-1-1 0 0 0,0 1 0 0 0,0 0 0 0 0,0-1 0 0 0,-1 1 0 0 0,0 0 0 0 0,0 0 0 0 0,0-1 0 0 0,-1 1 0 0 0,0 0-1 0 0,0 0 1 0 0,-1 1 0 0 0,1-1 0 0 0,-2 0 0 0 0,1 1 0 0 0,0 0 0 0 0,-1 0 0 0 0,0 0 0 0 0,0 0 0 0 0,0 0 0 0 0,-1 1 0 0 0,0 0 0 0 0,1 0 0 0 0,-2 0 0 0 0,-3-2 22 0 0,-4-4-20 0 0,-1 1-1 0 0,0 0 1 0 0,-1 1-1 0 0,0 1 1 0 0,0 0 0 0 0,0 1-1 0 0,-1 0 1 0 0,0 2-1 0 0,0 0 1 0 0,0 0 0 0 0,-2 2 20 0 0,6 0-12 0 0,0 0 1 0 0,-1 2-1 0 0,1-1 1 0 0,-1 2 0 0 0,1-1-1 0 0,0 2 1 0 0,-1 0-1 0 0,1 0 1 0 0,0 1 0 0 0,0 1-1 0 0,0 0 1 0 0,1 0-1 0 0,-1 1 1 0 0,1 1-1 0 0,0 0 1 0 0,1 0 0 0 0,0 1-1 0 0,0 0 1 0 0,0 1-1 0 0,0 0 1 0 0,2 1-1 0 0,-1 0 1 0 0,1 0 0 0 0,0 1-1 0 0,1 0 1 0 0,0 0-1 0 0,0 1 1 0 0,1 0 0 0 0,1 0-1 0 0,0 1 1 0 0,0-1-1 0 0,0 6 12 0 0,3-9 11 0 0,0 0 1 0 0,1 0-1 0 0,0 0 0 0 0,1 0 0 0 0,0 0 0 0 0,0 0 0 0 0,0 0 0 0 0,1 0 0 0 0,1 0 0 0 0,-1-1 1 0 0,1 1-1 0 0,0 0 0 0 0,1 0 0 0 0,0-1 0 0 0,0 0 0 0 0,1 1 0 0 0,0-1 0 0 0,0 0 0 0 0,0-1 1 0 0,1 1-1 0 0,0-1 0 0 0,0 0 0 0 0,1 0 0 0 0,0-1 0 0 0,0 1 0 0 0,0-1 0 0 0,1-1 0 0 0,-1 1 1 0 0,1-1-1 0 0,0 0 0 0 0,1-1 0 0 0,-1 1 0 0 0,0-1 0 0 0,1-1 0 0 0,0 0 0 0 0,0 0 0 0 0,-1 0 1 0 0,1-1-1 0 0,0 0 0 0 0,0-1 0 0 0,0 0 0 0 0,6 0-11 0 0,6 1 31 0 0,0 0 0 0 0,0-1 0 0 0,0-2 0 0 0,0 0 0 0 0,-1-1 0 0 0,1 0 0 0 0,-1-2 0 0 0,0-1 0 0 0,0 0 0 0 0,15-8-31 0 0,-25 11-18 0 0,0-1 1 0 0,-1 0 0 0 0,0-1 0 0 0,0 0-1 0 0,0 0 1 0 0,0-1 0 0 0,-1 0 0 0 0,0 0 0 0 0,0 0-1 0 0,-1-1 1 0 0,1 0 0 0 0,-2-1 0 0 0,1 1-1 0 0,-1-1 1 0 0,0 0 0 0 0,-1-1 0 0 0,1 1-1 0 0,-2-1 1 0 0,1 0 0 0 0,-1 0 0 0 0,-1 0 0 0 0,0 0-1 0 0,1-4 18 0 0,-3 11-7 0 0,0-1 0 0 0,0 1 0 0 0,0-1-1 0 0,-1 0 1 0 0,1 1 0 0 0,-1-1 0 0 0,1 1-1 0 0,-1-1 1 0 0,0 1 0 0 0,0-1 0 0 0,0 1-1 0 0,0 0 1 0 0,0-1 0 0 0,-1 1 0 0 0,1 0 0 0 0,-1 0-1 0 0,1 0 1 0 0,-1 0 0 0 0,0 0 0 0 0,0 0-1 0 0,0 1 1 0 0,0-1 0 0 0,0 1 0 0 0,0-1-1 0 0,0 1 1 0 0,0 0 0 0 0,-1-1 0 0 0,1 1-1 0 0,-1 0 1 0 0,1 1 0 0 0,-1-1 0 0 0,1 0-1 0 0,-1 1 1 0 0,1-1 0 0 0,-1 1 0 0 0,1 0-1 0 0,-1 0 1 0 0,-2 0 7 0 0,-94 9-3 0 0,69 1-9 0 0,0 3 0 0 0,1 0-1 0 0,0 2 1 0 0,1 0-1 0 0,1 3 1 0 0,1 0 0 0 0,0 1-1 0 0,2 2 1 0 0,0 0-1 0 0,1 2 1 0 0,1 0 0 0 0,1 2-1 0 0,2 0 1 0 0,0 1-1 0 0,-13 26 13 0 0,29-49 6 0 0,1 0-1 0 0,-1 0 1 0 0,1 1-1 0 0,0-1 1 0 0,0 1-1 0 0,0-1 1 0 0,0 1-1 0 0,1 0 1 0 0,-1 0-1 0 0,1 0 1 0 0,0 0-1 0 0,0 0 0 0 0,1 0 1 0 0,-1 0-1 0 0,1 0 1 0 0,0 0-1 0 0,0 0 1 0 0,0 0-1 0 0,1 1 1 0 0,-1-1-1 0 0,1 0 1 0 0,0 0-1 0 0,0 0 1 0 0,0 0-1 0 0,1-1 1 0 0,-1 1-1 0 0,1 0 1 0 0,0 0-1 0 0,0-1 1 0 0,0 1-1 0 0,1-1 0 0 0,-1 0 1 0 0,1 0-1 0 0,0 0 1 0 0,0 0-1 0 0,0 0 1 0 0,0-1-1 0 0,0 1 1 0 0,1-1-1 0 0,-1 0 1 0 0,1 0-1 0 0,0 0 1 0 0,1 0-6 0 0,16 2-2 0 0,1-2 0 0 0,0 0 0 0 0,0-2-1 0 0,1 0 1 0 0,-1-2 0 0 0,0 0 0 0 0,-1-1 0 0 0,1-2 0 0 0,0 0 0 0 0,-1-1 0 0 0,0-1 0 0 0,0-1 2 0 0,23-5 94 0 0,96-34 307 0 0,-182 56-317 0 0,-384 161-424 0 0,328-132 423 0 0,119-66 24 0 0,223-244-152 0 0,-243 270 37 0 0,1 1-1 0 0,0 0 1 0 0,-1-1 0 0 0,1 1 0 0 0,-1-1-1 0 0,1 1 1 0 0,-1-1 0 0 0,0 0-1 0 0,1 0 1 0 0,-1 1 0 0 0,0-1-1 0 0,0 0 1 0 0,0 0 0 0 0,-1 0 0 0 0,1 0-1 0 0,0 0 1 0 0,-1-1 0 0 0,0 1-1 0 0,1 0 1 0 0,-1 0 0 0 0,0 0-1 0 0,0 0 1 0 0,0 0 0 0 0,0-1 0 0 0,0 1-1 0 0,-1 0 1 0 0,1 0 0 0 0,-1 0-1 0 0,1 0 1 0 0,-1 0 0 0 0,0 0 0 0 0,0 0-1 0 0,0 0 1 0 0,0 0 0 0 0,0 0-1 0 0,0 0 1 0 0,0 1 0 0 0,-1-1-1 0 0,1 0 1 0 0,-1 1 0 0 0,1-1 0 0 0,-1 1-1 0 0,0 0 1 0 0,1-1 0 0 0,-1 1-1 0 0,0 0 1 0 0,0 0 0 0 0,0 0-1 0 0,0 0 1 0 0,0 1 0 0 0,0-1 0 0 0,0 0-1 0 0,0 1 1 0 0,-2-1 8 0 0,-23-4-15 0 0,0 0 0 0 0,0 2 1 0 0,0 1-1 0 0,0 1 0 0 0,-1 1 0 0 0,1 2 0 0 0,0 0 1 0 0,0 2-1 0 0,0 1 0 0 0,0 1 0 0 0,-4 3 15 0 0,31-9 2 0 0,1 1 0 0 0,-1-1 0 0 0,0 0 0 0 0,1 0 0 0 0,-1 0 0 0 0,0 1 0 0 0,1-1 0 0 0,-1 0 0 0 0,0 1 1 0 0,0-1-1 0 0,1 0 0 0 0,-1 1 0 0 0,0-1 0 0 0,0 0 0 0 0,0 1 0 0 0,1-1 0 0 0,-1 0 0 0 0,0 1 0 0 0,0-1 0 0 0,0 0 0 0 0,0 1 0 0 0,0-1 0 0 0,0 1 0 0 0,0-1 0 0 0,0 0 0 0 0,0 1 0 0 0,0-1 0 0 0,0 1 0 0 0,0-1 0 0 0,0 0 0 0 0,0 1 0 0 0,0-1 0 0 0,0 1 0 0 0,0-1 0 0 0,-1 0 0 0 0,1 1 0 0 0,0-1 0 0 0,0 0 0 0 0,0 1 0 0 0,-1-1 0 0 0,1 0 0 0 0,0 1 0 0 0,0-1 0 0 0,-1 0 0 0 0,1 0 0 0 0,0 1 0 0 0,-1-1 0 0 0,1 0 0 0 0,0 0 0 0 0,-1 1 0 0 0,1-1 0 0 0,0 0 0 0 0,-1 0-2 0 0,40 9-97 0 0,30-7 141 0 0,1-3 1 0 0,0-3 0 0 0,-1-3-1 0 0,1-3 1 0 0,29-10-45 0 0,-69 14-15 0 0,-30 6 15 0 0,8 0 3 0 0,-1 0 0 0 0,0 0-1 0 0,0-1 1 0 0,0 0 0 0 0,0 0 0 0 0,0 0 0 0 0,0-1-1 0 0,0 0 1 0 0,0-1 0 0 0,-1 0 0 0 0,1 0 0 0 0,-1 0-1 0 0,0-1 1 0 0,0 0 0 0 0,0 0 0 0 0,0 0 0 0 0,-1-1-1 0 0,0 0 1 0 0,0 0 0 0 0,0 0 0 0 0,0 0 0 0 0,-1-1-1 0 0,0 0 1 0 0,0 0 0 0 0,0 0 0 0 0,-1-1 0 0 0,0 0-3 0 0,-6 1 2 0 0,-1 0-1 0 0,0 1 1 0 0,0-1 0 0 0,0 1 0 0 0,-1 0 0 0 0,1 0 0 0 0,-1 0 0 0 0,-1 1-1 0 0,1-1 1 0 0,-1 1 0 0 0,1 0 0 0 0,-1 1 0 0 0,0 0 0 0 0,-1 0 0 0 0,1 0-1 0 0,0 1 1 0 0,-1-1 0 0 0,1 2 0 0 0,-1-1 0 0 0,0 1 0 0 0,0 0 0 0 0,0 0-1 0 0,1 1 1 0 0,-1 0 0 0 0,0 0 0 0 0,0 0 0 0 0,0 1 0 0 0,-6 2-2 0 0,-25-3-52 0 0,0 1 1 0 0,0 2-1 0 0,0 2 1 0 0,1 2 0 0 0,0 1-1 0 0,0 1 1 0 0,-18 9 51 0 0,40-14-2 0 0,1 1 0 0 0,0 0 0 0 0,0 0 0 0 0,0 1 0 0 0,1 1 0 0 0,0 1 0 0 0,0 0 0 0 0,1 0 0 0 0,0 1 0 0 0,0 1 0 0 0,1 0 0 0 0,0 0 0 0 0,1 1 0 0 0,0 1 0 0 0,1 0 0 0 0,0 0 0 0 0,1 1 0 0 0,1-1 0 0 0,0 2 0 0 0,0-1 0 0 0,1 1 0 0 0,1 0 0 0 0,0 0 0 0 0,1 1 0 0 0,1 0 0 0 0,0-1 0 0 0,1 3 2 0 0,2-12-4 0 0,0-1-1 0 0,1 1 0 0 0,0-1 0 0 0,0 1 1 0 0,0-1-1 0 0,0 1 0 0 0,1-1 0 0 0,-1 0 1 0 0,1 0-1 0 0,0 0 0 0 0,0 0 0 0 0,1 0 1 0 0,-1 0-1 0 0,1 0 0 0 0,0-1 0 0 0,0 1 1 0 0,0-1-1 0 0,0 0 0 0 0,1 0 0 0 0,-1 0 1 0 0,1-1-1 0 0,0 1 0 0 0,0-1 0 0 0,0 1 1 0 0,0-1-1 0 0,0-1 0 0 0,0 1 0 0 0,1-1 1 0 0,0 1 4 0 0,133 17 137 0 0,-120-20-109 0 0,-1 0 0 0 0,0-2 0 0 0,0 0 0 0 0,0 0 0 0 0,0-2 0 0 0,-1 0 0 0 0,1-1 0 0 0,-1-1 0 0 0,-1 0 1 0 0,1-1-1 0 0,-1-1 0 0 0,-1 0 0 0 0,0-1 0 0 0,0-1 0 0 0,3-3-28 0 0,-16 13-1 0 0,0 1 1 0 0,0-1-1 0 0,0 0 1 0 0,0 1-1 0 0,0-1 0 0 0,-1 0 1 0 0,1 0-1 0 0,0 0 1 0 0,0 0-1 0 0,-1 0 0 0 0,1 0 1 0 0,-1 0-1 0 0,1 0 1 0 0,-1 0-1 0 0,1 0 0 0 0,-1 0 1 0 0,1 0-1 0 0,-1 0 1 0 0,0 0-1 0 0,0-1 0 0 0,1 1 1 0 0,-1 0-1 0 0,0 0 1 0 0,0 0-1 0 0,0 0 1 0 0,-1-1-1 0 0,1 1 0 0 0,0 0 1 0 0,0 0-1 0 0,0 0 1 0 0,-1 0-1 0 0,1 0 0 0 0,-1 0 1 0 0,1 0-1 0 0,-1 0 1 0 0,1 0-1 0 0,-1 0 0 0 0,0 0 1 0 0,1 0-1 0 0,-1 0 1 0 0,0 0-1 0 0,0 0 0 0 0,0 0 1 0 0,1 1-1 0 0,-1-1 1 0 0,0 0-1 0 0,0 1 0 0 0,-1-1 1 0 0,-65-7-112 0 0,21 19 92 0 0,0 3 0 0 0,1 1-1 0 0,1 3 1 0 0,1 1-1 0 0,0 2 1 0 0,2 2 0 0 0,-39 28 20 0 0,75-48 1 0 0,6-3 0 0 0,0 0 0 0 0,-1 1 0 0 0,1-1 0 0 0,-1 1 0 0 0,1-1 0 0 0,-1 1 0 0 0,1-1 0 0 0,-1 1 0 0 0,1-1 0 0 0,-1 1 0 0 0,1 0 0 0 0,-1-1 1 0 0,0 1-1 0 0,1 0 0 0 0,-1-1 0 0 0,0 1 0 0 0,1 0 0 0 0,-1-1 0 0 0,0 1 0 0 0,0 0 0 0 0,0-1 0 0 0,0 1 0 0 0,0 0 0 0 0,0 0 0 0 0,0-1 0 0 0,0 1 0 0 0,0 0 0 0 0,0 0 0 0 0,0-1 0 0 0,0 1 0 0 0,-1 0 0 0 0,1-1 0 0 0,0 1 0 0 0,0 0 0 0 0,-1-1 0 0 0,1 1 0 0 0,0 0 1 0 0,-1-1-1 0 0,1 1 0 0 0,-1-1 0 0 0,1 1 0 0 0,-1-1 0 0 0,1 1 0 0 0,-1-1 0 0 0,1 1 0 0 0,-1-1 0 0 0,0 1 0 0 0,1-1 0 0 0,-1 0 0 0 0,0 1 0 0 0,1-1 0 0 0,-1 0 0 0 0,0 0 0 0 0,1 1 0 0 0,-1-1 0 0 0,0 0 0 0 0,1 0 0 0 0,-1 0 0 0 0,0 0 0 0 0,0 0 0 0 0,1 0 0 0 0,-1 0 1 0 0,0 0-1 0 0,0 0 0 0 0,1 0 0 0 0,-1-1-1 0 0,31 0-16 0 0,0-1 0 0 0,-1-2 1 0 0,1-1-1 0 0,-1-1 0 0 0,0-2 1 0 0,25-10 15 0 0,11-1 17 0 0,271-75-34 0 0,-291 69 764 0 0,-69 9-830 0 0,-71-5-4205 0 0,82 15 3021 0 0</inkml:trace>
  <inkml:trace contextRef="#ctx0" brushRef="#br0" timeOffset="203275.456">10782 7669 904 0 0,'0'0'473'0'0,"0"0"-45"0"0,0 0 26 0 0,0 0-21 0 0,0 0 41 0 0,0 0-88 0 0,0 0-96 0 0,0 0-43 0 0,0 0-29 0 0,0 0-42 0 0,0 0-17 0 0,0 0-12 0 0,0 0-5 0 0,0 0 24 0 0,2 21 272 0 0,0-17-412 0 0,0-1-1 0 0,1 1 1 0 0,-1 0-1 0 0,1-1 1 0 0,0 0-1 0 0,0 1 1 0 0,0-1-1 0 0,0-1 1 0 0,1 1-1 0 0,-1 0 1 0 0,1-1 0 0 0,0 1-1 0 0,-1-1 1 0 0,1 0-1 0 0,0-1 1 0 0,0 1-1 0 0,1-1 1 0 0,-1 1-1 0 0,0-1 1 0 0,0 0-1 0 0,1-1 1 0 0,-1 1-1 0 0,0-1 1 0 0,2 0-26 0 0,24 2 141 0 0,0-2 0 0 0,0-1 0 0 0,1-2 0 0 0,-1-1 1 0 0,-1-1-1 0 0,1-1 0 0 0,-1-2 0 0 0,0-1 0 0 0,-1-1 0 0 0,11-6-141 0 0,-39 16 2 0 0,7-1-2 0 0,0-1 0 0 0,-1 0 0 0 0,1 0 0 0 0,-1 0 0 0 0,1-1 0 0 0,-1 0 1 0 0,0 0-1 0 0,0 0 0 0 0,0-1 0 0 0,0 0 0 0 0,-1-1 0 0 0,1 1 0 0 0,-1-1 0 0 0,0 0 0 0 0,-1 0 0 0 0,1 0 0 0 0,-1-1 0 0 0,0 1 0 0 0,0-1 0 0 0,-1 0 0 0 0,0 0 0 0 0,0-1 0 0 0,0 1 0 0 0,-1-1 0 0 0,0 0 0 0 0,-5 1-7 0 0,0 1 1 0 0,0-1-1 0 0,-1 1 1 0 0,0 0-1 0 0,0 0 1 0 0,-1 1-1 0 0,1-1 1 0 0,-1 1-1 0 0,0 0 1 0 0,0 1-1 0 0,0-1 1 0 0,-1 1-1 0 0,1 0 0 0 0,-1 0 1 0 0,0 0-1 0 0,0 1 1 0 0,0 0-1 0 0,0 0 1 0 0,0 0-1 0 0,0 1 1 0 0,0 0-1 0 0,-1 0 1 0 0,1 1-1 0 0,0 0 0 0 0,-1 0 1 0 0,1 0-1 0 0,-3 1 7 0 0,-4-2-8 0 0,0 0-1 0 0,0 1 1 0 0,0 1-1 0 0,0 0 1 0 0,0 0-1 0 0,0 1 0 0 0,1 1 1 0 0,-1 0-1 0 0,0 1 1 0 0,1 0-1 0 0,0 1 1 0 0,0 1-1 0 0,1 0 1 0 0,-1 0-1 0 0,1 1 1 0 0,0 0-1 0 0,1 1 0 0 0,0 0 1 0 0,0 1-1 0 0,1 0 1 0 0,0 1-1 0 0,0 0 1 0 0,1 0-1 0 0,1 0 1 0 0,0 1-1 0 0,0 1 0 0 0,1-1 1 0 0,0 1-1 0 0,-1 5 9 0 0,6-10 6 0 0,0 0 0 0 0,0-1 0 0 0,1 1 0 0 0,0 0 0 0 0,0 0-1 0 0,0 0 1 0 0,1 0 0 0 0,0 0 0 0 0,1 0 0 0 0,-1-1 0 0 0,1 1-1 0 0,1 0 1 0 0,-1-1 0 0 0,1 0 0 0 0,0 0 0 0 0,1 1 0 0 0,-1-2-1 0 0,1 1 1 0 0,0 0 0 0 0,1-1 0 0 0,-1 0 0 0 0,1 0 0 0 0,0 0-1 0 0,1-1 1 0 0,-1 1 0 0 0,1-1 0 0 0,-1 0 0 0 0,1-1 0 0 0,0 0 0 0 0,1 0-1 0 0,-1 0 1 0 0,1 0 0 0 0,1-1-6 0 0,234 49-1029 0 0,-223-48 657 0 0,-1-2 1 0 0,1-1-1 0 0,0 0 0 0 0,0-1 0 0 0,-1-1 0 0 0,1-1 0 0 0,-1-1 1 0 0,1 0-1 0 0,-1-1 0 0 0,2-2 372 0 0,8-8-1159 0 0</inkml:trace>
  <inkml:trace contextRef="#ctx0" brushRef="#br0" timeOffset="203614.408">11550 7563 1160 0 0,'18'69'3306'0'0,"-5"-23"-2915"0"0,-7-18-76 0 0,0-1 0 0 0,3 0 1 0 0,0 0-1 0 0,1-1 0 0 0,2 0 0 0 0,0-1 0 0 0,7 8-315 0 0,-17-33 57 0 0,0 0 0 0 0,-1 0 0 0 0,1-1 0 0 0,0 1 0 0 0,0 0 0 0 0,-1-1 0 0 0,1 0 0 0 0,0 1 0 0 0,-1-1 0 0 0,1 0 0 0 0,-1 0 0 0 0,1 0 0 0 0,-1 0 0 0 0,1 0 0 0 0,-1 0 0 0 0,0 0 0 0 0,1 0 0 0 0,-1-1 0 0 0,0 1 0 0 0,0 0 0 0 0,0-1 0 0 0,0 1 0 0 0,0-1 0 0 0,0 1 0 0 0,-1-1 0 0 0,1 0 0 0 0,0 1 0 0 0,-1-1 0 0 0,1 0 0 0 0,-1 1 0 0 0,0-1 0 0 0,1-2-57 0 0,83-288 651 0 0,-69 261-2245 0 0,2 18-3374 0 0,-15 12 3500 0 0</inkml:trace>
  <inkml:trace contextRef="#ctx0" brushRef="#br0" timeOffset="203942.349">11974 7708 1164 0 0,'72'-49'2931'0'0,"-28"14"-2164"0"0,-43 34-700 0 0,-1 1-26 0 0,-24-21-115 0 0,-145-9-18 0 0,152 37-2442 0 0,17-2 1240 0 0</inkml:trace>
  <inkml:trace contextRef="#ctx0" brushRef="#br0" timeOffset="204500.294">11910 7755 1332 0 0,'332'-131'4122'0'0,"-234"82"-3295"0"0,-97 49-733 0 0,-17-4-72 0 0,0 0-1 0 0,0 2 1 0 0,0 0-1 0 0,0 0 1 0 0,0 2-1 0 0,0 0 1 0 0,0 1-1 0 0,0 0 1 0 0,0 1-1 0 0,0 1 1 0 0,0 1-1 0 0,1 0 1 0 0,0 1-1 0 0,-1 0 1 0 0,2 2-1 0 0,-1-1 1 0 0,-6 6-22 0 0,14-10-3 0 0,0 1 0 0 0,0 1 0 0 0,0-1 0 0 0,0 1 0 0 0,1 0 0 0 0,0 0 0 0 0,-1 1 0 0 0,2 0 0 0 0,-1 0 0 0 0,0 0 0 0 0,1 1 0 0 0,0 0 0 0 0,1 0 0 0 0,-1 0 0 0 0,1 0 0 0 0,0 1 0 0 0,1 0 0 0 0,-1 0 0 0 0,1 0 0 0 0,1 0 0 0 0,-1 0 0 0 0,1 0 1 0 0,1 1-1 0 0,-1-1 0 0 0,1 2 3 0 0,4-2 3 0 0,1 0 0 0 0,0 0 1 0 0,0-1-1 0 0,0 0 0 0 0,1 0 1 0 0,-1 0-1 0 0,2 0 1 0 0,-1-1-1 0 0,0 0 0 0 0,1 0 1 0 0,0 0-1 0 0,0-1 0 0 0,1 0 1 0 0,-1 0-1 0 0,1-1 0 0 0,0 0 1 0 0,0 0-1 0 0,0 0 0 0 0,0-1 1 0 0,0 0-1 0 0,1 0 1 0 0,-1-1-1 0 0,1 0 0 0 0,4 0-3 0 0,105 14-943 0 0,-37-21-2483 0 0,-40-5 2108 0 0</inkml:trace>
  <inkml:trace contextRef="#ctx0" brushRef="#br0" timeOffset="205255.369">12389 7686 1148 0 0,'1'0'72'0'0,"0"-1"1"0"0,1 1-1 0 0,-1 0 0 0 0,0-1 1 0 0,1 1-1 0 0,-1 0 0 0 0,0 0 1 0 0,1 0-1 0 0,-1 1 0 0 0,1-1 1 0 0,-1 0-1 0 0,0 0 0 0 0,1 1 1 0 0,-1-1-1 0 0,0 1 0 0 0,0-1 1 0 0,1 1-1 0 0,-1-1 0 0 0,0 1 1 0 0,0 0-1 0 0,0 0 0 0 0,0-1 1 0 0,0 1-1 0 0,0 0 0 0 0,0 0 1 0 0,0 0-1 0 0,0 0 0 0 0,0 0 1 0 0,0 1-1 0 0,0-1 0 0 0,-1 0 0 0 0,1 0 1 0 0,-1 0-1 0 0,1 1 0 0 0,-1-1 1 0 0,1 0-1 0 0,-1 1 0 0 0,0-1 1 0 0,1 0-1 0 0,-1 1 0 0 0,0-1 1 0 0,0 1-73 0 0,31 105 993 0 0,-31-106-804 0 0,0-1-40 0 0,0 0 31 0 0,-17 3 540 0 0,-5-157 12 0 0,22 127-728 0 0,1 26-8 0 0,0 0 0 0 0,-1 0 0 0 0,1 0 0 0 0,0 0 0 0 0,0 0 0 0 0,0 0 0 0 0,0 0 0 0 0,0 0 0 0 0,0 0 0 0 0,0 0 0 0 0,0 1 0 0 0,1-1 0 0 0,-1 1 0 0 0,0-1 0 0 0,0 0 0 0 0,1 1 0 0 0,-1 0 0 0 0,0-1-1 0 0,1 1 1 0 0,-1 0 0 0 0,0 0 0 0 0,1 0 0 0 0,-1 0 0 0 0,0 0 0 0 0,1 0 0 0 0,-1 0 0 0 0,0 0 0 0 0,1 0 0 0 0,-1 1 0 0 0,0-1 0 0 0,0 0 0 0 0,1 1 0 0 0,-1-1 0 0 0,0 1 0 0 0,0 0 0 0 0,1-1 0 0 0,-1 1 0 0 0,0 0 0 0 0,0 0 0 0 0,0 0-1 0 0,0-1 1 0 0,0 1 0 0 0,0 0 0 0 0,-1 0 0 0 0,1 1 0 0 0,0-1 0 0 0,0 0 0 0 0,-1 0 0 0 0,1 0 0 0 0,0 0 0 0 0,-1 1 0 0 0,0-1 0 0 0,1 0 0 0 0,-1 1 0 0 0,0-1 0 0 0,1 0 0 0 0,-1 1 0 0 0,0-1 0 0 0,0 0 0 0 0,0 2 4 0 0,90 161-152 0 0,-90-160 150 0 0,1 0-1 0 0,0 0 0 0 0,0-1 0 0 0,1 1 1 0 0,-1-1-1 0 0,1 1 0 0 0,0-1 1 0 0,0 1-1 0 0,0-1 0 0 0,0 0 0 0 0,0 0 1 0 0,1 0-1 0 0,-1 0 0 0 0,1 0 1 0 0,0-1-1 0 0,0 1 0 0 0,0-1 0 0 0,0 0 1 0 0,0 1-1 0 0,1-2 0 0 0,-1 1 1 0 0,1 0-1 0 0,-1-1 0 0 0,1 1 0 0 0,0-1 1 0 0,-1 0-1 0 0,1 0 0 0 0,0-1 1 0 0,0 1-1 0 0,0-1 0 0 0,0 0 0 0 0,-1 0 1 0 0,1 0-1 0 0,0 0 0 0 0,0-1 1 0 0,0 1-1 0 0,0-1 0 0 0,-1 0 0 0 0,1 0 1 0 0,0-1-1 0 0,2-1 3 0 0,20-16-109 0 0,-1-1-1 0 0,-1-2 1 0 0,-1 0-1 0 0,-2-2 1 0 0,0 0-1 0 0,-1-2 1 0 0,-1 0 0 0 0,-2-1-1 0 0,-1-1 1 0 0,-1 0-1 0 0,-1-1 1 0 0,-1 0 0 0 0,-2-2-1 0 0,4-19 110 0 0,10-10 12 0 0,-12 32 306 0 0,-1 0 0 0 0,-2-1 0 0 0,-1 0 0 0 0,-1 0-1 0 0,-1-1 1 0 0,-2 0 0 0 0,2-27-318 0 0,-8 56 8 0 0,1 0 1 0 0,-1 0-1 0 0,1 0 0 0 0,-1 0 0 0 0,1 0 0 0 0,-1 0 0 0 0,0 1 0 0 0,0-1 0 0 0,1 0 0 0 0,-1 0 0 0 0,0 1 0 0 0,0-1 1 0 0,0 1-1 0 0,0-1 0 0 0,0 0 0 0 0,0 1 0 0 0,0 0 0 0 0,0-1 0 0 0,0 1 0 0 0,0 0 0 0 0,0-1 0 0 0,0 1 1 0 0,0 0-1 0 0,0 0 0 0 0,0 0 0 0 0,0 0 0 0 0,0 0 0 0 0,0 0 0 0 0,0 0 0 0 0,-1 1 0 0 0,1-1 0 0 0,0 0 1 0 0,0 0-1 0 0,0 1 0 0 0,0-1 0 0 0,0 1 0 0 0,0-1 0 0 0,0 1 0 0 0,1-1 0 0 0,-1 1 0 0 0,0 0 0 0 0,0-1 0 0 0,0 1 1 0 0,0 0-1 0 0,1 0 0 0 0,-1-1 0 0 0,0 1 0 0 0,1 0 0 0 0,-1 0 0 0 0,1 0 0 0 0,-1 0 0 0 0,1 0 0 0 0,-1 0 1 0 0,1 0-1 0 0,0 0 0 0 0,-1 1-8 0 0,-12 22 27 0 0,1 1 0 0 0,1 0 1 0 0,1 1-1 0 0,1 0 0 0 0,1 0 1 0 0,1 1-1 0 0,2 0 0 0 0,1 0 1 0 0,1 1-1 0 0,1-1 0 0 0,1 1 1 0 0,2-1-1 0 0,2 16-27 0 0,-3-35-10 0 0,28 112 363 0 0,-25-118-330 0 0,-1-1 0 0 0,1 0 0 0 0,-1 0 0 0 0,1 0 0 0 0,-1 0 0 0 0,1-1 0 0 0,-1 1 0 0 0,1-1 0 0 0,0 1 0 0 0,-1-1 0 0 0,1 0 0 0 0,0 0 0 0 0,-1 0 0 0 0,1-1 0 0 0,0 1 0 0 0,-1-1 0 0 0,1 1 0 0 0,-1-1 0 0 0,1 0 0 0 0,-1 0-1 0 0,1 0 1 0 0,-1 0 0 0 0,0 0 0 0 0,1-1 0 0 0,-1 1 0 0 0,0-1 0 0 0,0 1 0 0 0,0-1 0 0 0,0 0 0 0 0,0 0 0 0 0,0 0 0 0 0,0-1-23 0 0,10-4 48 0 0,19-12 3 0 0,-17 10-37 0 0,-1 0-1 0 0,1 1 1 0 0,0 0 0 0 0,1 2-1 0 0,0-1 1 0 0,0 2 0 0 0,0 0-1 0 0,0 1 1 0 0,1 0 0 0 0,14-1-14 0 0,-24 8-13 0 0,1-1 0 0 0,-1 1 0 0 0,0 0 0 0 0,0 0 0 0 0,-1 1 0 0 0,1 0 0 0 0,-1 0 1 0 0,0 0-1 0 0,0 0 0 0 0,0 1 0 0 0,0 0 0 0 0,-1 0 0 0 0,0 0 0 0 0,0 1 0 0 0,0-1 1 0 0,-1 1-1 0 0,1 0 0 0 0,-1 0 0 0 0,-1 0 0 0 0,1 0 0 0 0,-1 1 0 0 0,-1-1 0 0 0,1 1 1 0 0,-1-1-1 0 0,0 1 0 0 0,0 0 0 0 0,-1 0 0 0 0,0-1 0 0 0,0 1 0 0 0,0 0 0 0 0,-1-1 1 0 0,0 1-1 0 0,-1-1 0 0 0,1 1 0 0 0,-1-1 0 0 0,-1 1 0 0 0,1-1 0 0 0,-1 0 1 0 0,-1 2 11 0 0,0-1-271 0 0,0 0 0 0 0,0-1 0 0 0,-1 1 0 0 0,0-1 0 0 0,0 0-1 0 0,-1 0 1 0 0,0 0 0 0 0,0-1 0 0 0,0 0 0 0 0,-1 0-1 0 0,1-1 1 0 0,-1 0 0 0 0,0 0 0 0 0,-1 0 0 0 0,1-1 0 0 0,0 0-1 0 0,-1 0 1 0 0,0-1 0 0 0,0 0 0 0 0,0 0 0 0 0,-6-1 272 0 0,-22 4-1362 0 0</inkml:trace>
  <inkml:trace contextRef="#ctx0" brushRef="#br0" timeOffset="205518.346">12673 7590 1796 0 0,'-3'-6'1108'0'0,"3"0"-164"0"0,0 1-112 0 0,0-2-148 0 0,11-7-87 0 0,4 1-57 0 0,4-4-28 0 0,5-2-48 0 0,5 7-156 0 0,1 1-204 0 0,5-1-68 0 0,6 6-148 0 0,5 0 12 0 0,-1 5-632 0 0,-21 1 60 0 0,11 0-861 0 0,7 0 77 0 0,-1 0 200 0 0</inkml:trace>
  <inkml:trace contextRef="#ctx0" brushRef="#br0" timeOffset="206137.342">14213 7365 1184 0 0,'-10'9'1304'0'0,"-262"438"1624"0"0,268-441-2930 0 0,-3 8-306 0 0,-1 0 1 0 0,0-1-1 0 0,-1 0 1 0 0,-1 0-1 0 0,0-1 0 0 0,0 0 1 0 0,-2-1-1 0 0,1 0 1 0 0,-13 8 307 0 0,12-13-1162 0 0</inkml:trace>
  <inkml:trace contextRef="#ctx0" brushRef="#br0" timeOffset="206384.413">14086 7413 1088 0 0,'6'-3'424'0'0,"-5"2"-346"0"0,0 0 0 0 0,0 1 0 0 0,0-1-1 0 0,0 1 1 0 0,0-1 0 0 0,0 0 0 0 0,0 1 0 0 0,0 0 0 0 0,1-1 0 0 0,-1 1 0 0 0,0 0 0 0 0,0-1 0 0 0,0 1 0 0 0,0 0 0 0 0,1 0 0 0 0,-1 0-1 0 0,0 0 1 0 0,0 0 0 0 0,0 0 0 0 0,0 0 0 0 0,1 1 0 0 0,-1-1 0 0 0,0 0 0 0 0,0 1 0 0 0,0-1 0 0 0,0 1 0 0 0,0-1 0 0 0,0 1-1 0 0,0-1 1 0 0,0 1 0 0 0,0 0 0 0 0,0-1 0 0 0,0 1 0 0 0,0 0 0 0 0,0 0 0 0 0,-1 0 0 0 0,1 0 0 0 0,0 0 0 0 0,-1 0 0 0 0,1 0 0 0 0,0 0-1 0 0,-1 1-77 0 0,257 294 2211 0 0,-180-199-2540 0 0,-58-17-3469 0 0,-19-61 2554 0 0</inkml:trace>
  <inkml:trace contextRef="#ctx0" brushRef="#br0" timeOffset="206662.127">14019 7812 1684 0 0,'-3'-17'4507'0'0,"65"-21"-3615"0"0,-62 38-791 0 0,33-14 33 0 0,0 1-1 0 0,0 2 1 0 0,1 1-1 0 0,0 2 1 0 0,1 1 0 0 0,0 2-1 0 0,21-1-133 0 0,-38 5-472 0 0,0 1 0 0 0,-1 1 0 0 0,1 0 0 0 0,0 1 0 0 0,0 1 1 0 0,-1 1-1 0 0,0 0 0 0 0,0 2 0 0 0,15 5 472 0 0,-20-3-1383 0 0,-6-2-6 0 0</inkml:trace>
  <inkml:trace contextRef="#ctx0" brushRef="#br0" timeOffset="207097.09">14757 7773 1532 0 0,'21'11'4872'0'0,"-4"19"-3651"0"0,16 143-608 0 0,-29-56-5323 0 0,-4-108 3250 0 0</inkml:trace>
  <inkml:trace contextRef="#ctx0" brushRef="#br0" timeOffset="207505.342">15267 8019 1008 0 0,'13'18'2945'0'0,"-16"53"-1651"0"0,-1-58-1296 0 0,0 0 0 0 0,-2 0 0 0 0,1 0 0 0 0,-1-1 0 0 0,-1 0 0 0 0,0 0 0 0 0,-1-1 0 0 0,0 0 0 0 0,-1 0-1 0 0,0 0 1 0 0,0-1 0 0 0,-1-1 0 0 0,-1 0 0 0 0,0 0 0 0 0,0-1 0 0 0,0 0 0 0 0,-1-1 0 0 0,0-1 0 0 0,-1 0 0 0 0,1 0 2 0 0,-11-9-2342 0 0,-4-19 1178 0 0</inkml:trace>
  <inkml:trace contextRef="#ctx0" brushRef="#br0" timeOffset="207863.366">15655 7446 1128 0 0,'-23'47'2144'0'0,"-158"344"1059"0"0,171-377-3350 0 0,4-9-3323 0 0,6-5 2176 0 0</inkml:trace>
  <inkml:trace contextRef="#ctx0" brushRef="#br0" timeOffset="208111.37">15515 7459 928 0 0,'0'0'76'0'0,"0"-1"1"0"0,0 1-1 0 0,0-1 0 0 0,-1 1 1 0 0,1-1-1 0 0,0 0 0 0 0,0 1 1 0 0,0-1-1 0 0,0 1 0 0 0,0-1 1 0 0,0 0-1 0 0,0 1 0 0 0,0-1 1 0 0,1 1-1 0 0,-1-1 0 0 0,0 1 1 0 0,0-1-1 0 0,0 0 0 0 0,1 1 1 0 0,-1-1-1 0 0,0 1 0 0 0,0-1 1 0 0,1 1-1 0 0,-1-1 0 0 0,0 1 1 0 0,1 0-1 0 0,-1-1 0 0 0,1 1 1 0 0,-1-1-1 0 0,1 1 0 0 0,-1 0 1 0 0,1-1-1 0 0,-1 1 0 0 0,1 0 1 0 0,-1-1-1 0 0,1 1 0 0 0,-1 0 1 0 0,1 0-1 0 0,-1 0 0 0 0,1 0 1 0 0,0-1-1 0 0,-1 1 0 0 0,1 0 1 0 0,-1 0-1 0 0,1 0 0 0 0,0 0 1 0 0,-1 0-1 0 0,1 0 0 0 0,-1 1 1 0 0,1-1-1 0 0,-1 0 0 0 0,1 0 1 0 0,0 0-1 0 0,-1 0 0 0 0,1 1 1 0 0,-1-1-1 0 0,1 0 0 0 0,-1 1 1 0 0,1-1-1 0 0,-1 0 0 0 0,1 1 1 0 0,-1-1-1 0 0,0 0 0 0 0,1 1 1 0 0,-1-1-1 0 0,1 1 0 0 0,-1-1 1 0 0,0 1-77 0 0,27 48 303 0 0,-15-25 130 0 0,189 262-874 0 0,-186-233-3411 0 0,-15-40 2606 0 0</inkml:trace>
  <inkml:trace contextRef="#ctx0" brushRef="#br0" timeOffset="208392.325">15456 7843 1132 0 0,'16'-7'4473'0'0,"4"-8"-4022"0"0,0 2 1 0 0,1 0-1 0 0,1 1 0 0 0,0 1 0 0 0,0 1 0 0 0,1 1 1 0 0,23-5-452 0 0,-34 10-342 0 0,1 1 1 0 0,-1 0 0 0 0,1 1 0 0 0,0 1 0 0 0,-1 0 0 0 0,1 1 0 0 0,0 0 0 0 0,0 1 0 0 0,0 0 0 0 0,-1 1 0 0 0,1 0 0 0 0,0 1 0 0 0,-1 1-1 0 0,0 0 1 0 0,0 1 0 0 0,1 0 341 0 0,1 5-1250 0 0</inkml:trace>
  <inkml:trace contextRef="#ctx0" brushRef="#br0" timeOffset="208780.236">15879 7813 1416 0 0,'58'2'4040'0'0,"-52"2"-3977"0"0,0 0-1 0 0,-1 1 1 0 0,1 0 0 0 0,-1 0 0 0 0,0 0 0 0 0,-1 0-1 0 0,1 1 1 0 0,-1 0 0 0 0,0 0 0 0 0,-1 0 0 0 0,0 0 0 0 0,1 0-1 0 0,-2 1 1 0 0,1 0 0 0 0,-1-1 0 0 0,0 1 0 0 0,-1 0-1 0 0,1 0 1 0 0,-1 0 0 0 0,-1 0 0 0 0,1 0 0 0 0,-1 1-1 0 0,-1-1 1 0 0,1 0 0 0 0,-1 0 0 0 0,0 0 0 0 0,-1 0-1 0 0,0 0 1 0 0,0-1 0 0 0,0 1 0 0 0,-1 0 0 0 0,0-1-1 0 0,0 0 1 0 0,0 1 0 0 0,-5 4-63 0 0,-33 75 1778 0 0,85-91-2293 0 0,164-54-5254 0 0,-172 47 4541 0 0</inkml:trace>
  <inkml:trace contextRef="#ctx0" brushRef="#br0" timeOffset="209385.684">16034 7645 1412 0 0,'0'0'792'0'0,"3"-1"-72"0"0,-1-1-140 0 0,1-2-140 0 0,2 1 104 0 0,1 0-256 0 0,10-6-32 0 0,-2 1-68 0 0,7 2-20 0 0,-2 2-344 0 0,2-1-196 0 0,-6 1-464 0 0,5-1-452 0 0,3 2 152 0 0</inkml:trace>
  <inkml:trace contextRef="#ctx0" brushRef="#br0" timeOffset="209652.038">16442 7594 876 0 0,'1'-1'776'0'0,"3"1"-244"0"0,2 0-72 0 0,-3-3 96 0 0,2 1-216 0 0,1 1-88 0 0,-2-1 68 0 0,2 2-36 0 0,-1-1-320 0 0,3-1-92 0 0,13-1-152 0 0,-7 3-240 0 0,-3-3-448 0 0,-1 0 20 0 0</inkml:trace>
  <inkml:trace contextRef="#ctx0" brushRef="#br0" timeOffset="209653.038">16688 7575 1036 0 0,'2'0'404'0'0,"3"0"-120"0"0,-2 0-128 0 0,0 0-244 0 0,2-2-360 0 0</inkml:trace>
  <inkml:trace contextRef="#ctx0" brushRef="#br0" timeOffset="209850.978">16927 7728 1260 0 0,'-5'25'460'0'0,"-5"1"-72"0"0,-1-2 20 0 0,-5-2 20 0 0,2 2-52 0 0,-2-4-48 0 0,-4 2-44 0 0,1-4-164 0 0,2 0-44 0 0,-4-1-152 0 0,5-8-48 0 0,0-2-320 0 0,3-4-716 0 0,3-1-156 0 0</inkml:trace>
  <inkml:trace contextRef="#ctx0" brushRef="#br0" timeOffset="210147.652">17421 7563 1288 0 0,'-50'83'3537'0'0,"-126"144"-1609"0"0,133-203-2329 0 0,24-21-2676 0 0,17-3 1814 0 0</inkml:trace>
  <inkml:trace contextRef="#ctx0" brushRef="#br0" timeOffset="210396.936">17315 7446 888 0 0,'7'-11'1949'0'0,"-7"10"-1856"0"0,0 0-1 0 0,0 1 1 0 0,0-1 0 0 0,0 0-1 0 0,0 1 1 0 0,0-1-1 0 0,0 0 1 0 0,0 1 0 0 0,0-1-1 0 0,1 0 1 0 0,-1 1-1 0 0,0-1 1 0 0,0 0 0 0 0,1 1-1 0 0,-1-1 1 0 0,0 1-1 0 0,1-1 1 0 0,-1 1 0 0 0,0-1-1 0 0,1 0 1 0 0,-1 1-1 0 0,1 0 1 0 0,-1-1 0 0 0,1 1-1 0 0,-1-1 1 0 0,1 1-1 0 0,-1 0 1 0 0,1-1 0 0 0,0 1-1 0 0,-1 0 1 0 0,1-1-1 0 0,0 1 1 0 0,-1 0 0 0 0,1 0-1 0 0,-1 0 1 0 0,1 0-1 0 0,0-1 1 0 0,-1 1 0 0 0,1 0-1 0 0,0 0 1 0 0,-1 0-1 0 0,1 1 1 0 0,0-1 0 0 0,-1 0-1 0 0,1 0 1 0 0,0 0-1 0 0,-1 0 1 0 0,1 1 0 0 0,0-1-1 0 0,-1 0 1 0 0,1 0-1 0 0,-1 1 1 0 0,1-1 0 0 0,-1 1-1 0 0,1-1 1 0 0,0 0-1 0 0,-1 1 1 0 0,0-1 0 0 0,1 1-1 0 0,-1-1 1 0 0,1 1-1 0 0,-1-1 1 0 0,0 1 0 0 0,1 0-1 0 0,-1-1-92 0 0,199 308 718 0 0,-196-304-969 0 0,-1 1 0 0 0,0-1 0 0 0,0 1 0 0 0,-1-1 0 0 0,1 1 0 0 0,-1 0 0 0 0,0 0 0 0 0,0 0 0 0 0,-1 0 0 0 0,1 0 0 0 0,-1 0 0 0 0,0 0 0 0 0,-1 0 0 0 0,1 0 0 0 0,-1 0 0 0 0,0 0 0 0 0,0 0 0 0 0,-1-1 0 0 0,1 1 0 0 0,-1 0 0 0 0,0-1 1 0 0,0 1-1 0 0,-1-1 0 0 0,1 1 0 0 0,-1-1 251 0 0,-17 13-1184 0 0</inkml:trace>
  <inkml:trace contextRef="#ctx0" brushRef="#br0" timeOffset="210646.447">17159 7834 2896 0 0,'2'-10'3598'0'0,"36"-22"-2347"0"0,-20 22-1126 0 0,0 1 1 0 0,1 0-1 0 0,1 2 0 0 0,-1 0 1 0 0,1 2-1 0 0,0 0 1 0 0,0 1-1 0 0,12-1-125 0 0,102-8-3483 0 0,-86 9 553 0 0,-32 3 1755 0 0</inkml:trace>
  <inkml:trace contextRef="#ctx0" brushRef="#br0" timeOffset="211046.7">17658 7732 1400 0 0,'24'135'5258'0'0,"-1"-182"-2864"0"0,-17 31-2336 0 0,1 1 0 0 0,0 0 0 0 0,1 0 0 0 0,0 1 0 0 0,2 0 0 0 0,-1 1 0 0 0,2 0 0 0 0,-1 0 0 0 0,11-8-58 0 0,-19 21 0 0 0,0 0 0 0 0,1 0-1 0 0,-1 0 1 0 0,0 0-1 0 0,0 0 1 0 0,1 0 0 0 0,-1 1-1 0 0,0-1 1 0 0,0 1 0 0 0,1 0-1 0 0,-1 0 1 0 0,0-1 0 0 0,0 2-1 0 0,0-1 1 0 0,0 0 0 0 0,0 0-1 0 0,0 0 1 0 0,0 1-1 0 0,-1-1 1 0 0,1 1 0 0 0,0 0-1 0 0,-1-1 1 0 0,1 1 0 0 0,-1 0-1 0 0,0 0 1 0 0,1 0 0 0 0,-1 0-1 0 0,0 0 1 0 0,0 0 0 0 0,0 0-1 0 0,-1 0 1 0 0,1 1 0 0 0,-1-1-1 0 0,1 0 1 0 0,-1 0-1 0 0,1 1 1 0 0,-1-1 0 0 0,5 9-45 0 0,49 129-1554 0 0,-37-45-2820 0 0,-15-73 3077 0 0</inkml:trace>
  <inkml:trace contextRef="#ctx0" brushRef="#br0" timeOffset="214496.316">889 9578 1224 0 0,'0'0'442'0'0,"0"0"-2"0"0,14-3 392 0 0,21-32 356 0 0,-33 34-1142 0 0,0-1-1 0 0,0 0 0 0 0,0 0 1 0 0,0 1-1 0 0,0-1 1 0 0,0 0-1 0 0,-1-1 0 0 0,1 1 1 0 0,-1 0-1 0 0,0 0 0 0 0,1-1 1 0 0,-1 1-1 0 0,0-1 1 0 0,0 1-1 0 0,0-1 0 0 0,-1 1 1 0 0,1-1-1 0 0,-1 0 0 0 0,1 1 1 0 0,-1-1-1 0 0,0 1 0 0 0,0-1 1 0 0,0 0-1 0 0,0 1 1 0 0,-1-1-1 0 0,1 0 0 0 0,-1 1 1 0 0,0-1-1 0 0,1 1 0 0 0,-1-1 1 0 0,0 1-1 0 0,-1-1 1 0 0,1 1-1 0 0,0-1 0 0 0,-1 1 1 0 0,1 0-1 0 0,-1 0 0 0 0,1 0 1 0 0,-1 0-1 0 0,0 0 0 0 0,0 0 1 0 0,-1 0-46 0 0,-101-59 281 0 0,94 60-278 0 0,-1 1-1 0 0,1 0 1 0 0,0 1 0 0 0,0 0-1 0 0,-1 0 1 0 0,1 1-1 0 0,0 1 1 0 0,0-1 0 0 0,0 2-1 0 0,1-1 1 0 0,-1 1-1 0 0,1 1 1 0 0,0 0 0 0 0,0 0-1 0 0,0 1 1 0 0,1 0-1 0 0,0 0 1 0 0,0 1 0 0 0,0 0-1 0 0,1 1 1 0 0,0-1-1 0 0,1 1 1 0 0,0 1 0 0 0,-1 1-3 0 0,-8 11 16 0 0,2-1 0 0 0,1 2 1 0 0,0-1-1 0 0,2 2 0 0 0,0-1 1 0 0,2 2-1 0 0,0-1 0 0 0,2 1 1 0 0,-3 16-17 0 0,9-34 22 0 0,0-1 1 0 0,1 1 0 0 0,0-1 0 0 0,0 0-1 0 0,0 1 1 0 0,0-1 0 0 0,1 0 0 0 0,0 0 0 0 0,0 0-1 0 0,1 0 1 0 0,-1 0 0 0 0,1-1 0 0 0,0 1-1 0 0,0-1 1 0 0,0 0 0 0 0,1 0 0 0 0,0 0 0 0 0,0 0-1 0 0,0 0 1 0 0,0-1 0 0 0,0 0 0 0 0,1 0-1 0 0,-1 0 1 0 0,1 0 0 0 0,0-1 0 0 0,0 1 0 0 0,0-1-1 0 0,0-1 1 0 0,0 1 0 0 0,0-1 0 0 0,1 0-1 0 0,-1 0 1 0 0,0 0 0 0 0,1-1 0 0 0,-1 0 0 0 0,0 0-1 0 0,1 0 1 0 0,-1-1 0 0 0,1 1 0 0 0,-1-1-1 0 0,0-1 1 0 0,0 1 0 0 0,3-2-23 0 0,4-1 24 0 0,-1 0-1 0 0,1-1 1 0 0,-1 0-1 0 0,-1-1 1 0 0,1 0-1 0 0,-1 0 1 0 0,0-1-1 0 0,0-1 1 0 0,-1 0 0 0 0,0 0-1 0 0,0-1 1 0 0,-1 0-1 0 0,0 0 1 0 0,-1-1-1 0 0,0 0 1 0 0,-1 0 0 0 0,0-1-1 0 0,0 0 1 0 0,-1 0-1 0 0,0 0 1 0 0,-1-1-1 0 0,-1 0 1 0 0,0 1-1 0 0,1-8-23 0 0,-4 20-3 0 0,1-1-1 0 0,-1 1 1 0 0,0-1-1 0 0,1 1 0 0 0,-1-1 1 0 0,1 1-1 0 0,-1-1 0 0 0,1 1 1 0 0,-1-1-1 0 0,1 1 1 0 0,-1-1-1 0 0,1 0 0 0 0,0 1 1 0 0,-1-1-1 0 0,1 0 1 0 0,0 0-1 0 0,-1 1 0 0 0,1-1 1 0 0,-1 0-1 0 0,1 0 0 0 0,0 0 1 0 0,-1 0-1 0 0,1 0 1 0 0,0 0-1 0 0,-1 0 0 0 0,1 0 1 0 0,0 0-1 0 0,-1 0 1 0 0,1 0-1 0 0,0 0 0 0 0,-1-1 1 0 0,1 1-1 0 0,0 0 0 0 0,-1 0 1 0 0,1-1-1 0 0,-1 1 1 0 0,1 0-1 0 0,0-1 0 0 0,-1 1 1 0 0,1 0-1 0 0,-1-1 1 0 0,1 1-1 0 0,-1-1 0 0 0,0 1 1 0 0,1-1-1 0 0,-1 1 0 0 0,1-1 4 0 0,14 30 23 0 0,117 112-1250 0 0,-99-106-1569 0 0,-31-29 1615 0 0</inkml:trace>
  <inkml:trace contextRef="#ctx0" brushRef="#br0" timeOffset="214809.146">1189 9509 2660 0 0,'5'-2'126'0'0,"0"1"-1"0"0,0 0 1 0 0,0 0-1 0 0,0 1 1 0 0,0-1-1 0 0,0 1 1 0 0,0 0-1 0 0,0 1 1 0 0,0-1-1 0 0,0 1 1 0 0,0 0-1 0 0,-1 0 1 0 0,1 0-1 0 0,0 1 1 0 0,0 0-1 0 0,-1 0 1 0 0,1 0-1 0 0,-1 0 1 0 0,0 1-1 0 0,1 0 1 0 0,-1 0 0 0 0,0 0-1 0 0,-1 0 1 0 0,1 1-1 0 0,-1-1 1 0 0,1 1-1 0 0,-1 0 1 0 0,2 3-126 0 0,77 131 495 0 0,-73-120-268 0 0,27 82 1750 0 0,-47-131-935 0 0,9 11-1021 0 0,1 1-1 0 0,1-1 1 0 0,0 1-1 0 0,2-1 1 0 0,1 1-1 0 0,0 0 1 0 0,1 0-1 0 0,1 0 1 0 0,1 0-1 0 0,0 1 1 0 0,2-2-21 0 0,-2 8-518 0 0,0 1 0 0 0,0 0 1 0 0,1 0-1 0 0,0 0 0 0 0,1 1 0 0 0,0 0 1 0 0,0 1-1 0 0,1 0 0 0 0,1 0 0 0 0,-1 1 0 0 0,3-2 518 0 0,-10 10-1018 0 0,-1 0 42 0 0</inkml:trace>
  <inkml:trace contextRef="#ctx0" brushRef="#br0" timeOffset="215193.992">1556 9701 1920 0 0,'174'-116'3660'0'0,"-104"54"-2983"0"0,-104 47-549 0 0,23 15-75 0 0,0 0-1 0 0,0 1 1 0 0,0 0-1 0 0,0 1 0 0 0,1 0 1 0 0,-1 1-1 0 0,0 0 1 0 0,1 0-1 0 0,0 2 1 0 0,0-1-1 0 0,0 1 1 0 0,0 0-1 0 0,1 1 1 0 0,0 0-1 0 0,0 1 0 0 0,1 0 1 0 0,0 0-1 0 0,0 1 1 0 0,0 0-1 0 0,1 0 1 0 0,0 1-1 0 0,1 0 1 0 0,0 0-1 0 0,0 0 0 0 0,1 1 1 0 0,0 0-1 0 0,-2 7-52 0 0,10-9-28 0 0,-1 0-1 0 0,2 0 0 0 0,-1 0 1 0 0,1-1-1 0 0,0 0 0 0 0,0 0 0 0 0,1 0 1 0 0,0 0-1 0 0,1 0 0 0 0,-1-1 0 0 0,1 0 1 0 0,0 0-1 0 0,1-1 0 0 0,-1 0 1 0 0,1 0-1 0 0,0 0 0 0 0,0-1 0 0 0,1 0 1 0 0,-1 0-1 0 0,1-1 0 0 0,0 0 1 0 0,0-1-1 0 0,0 1 0 0 0,0-2 0 0 0,0 1 1 0 0,1-1-1 0 0,7 0 29 0 0,137 21-3613 0 0,-105-22 2304 0 0</inkml:trace>
  <inkml:trace contextRef="#ctx0" brushRef="#br0" timeOffset="215845.693">2540 9648 1108 0 0,'7'-9'5317'0'0,"65"-30"-4639"0"0,-43 26-488 0 0,8-1-164 0 0,-1-1 1 0 0,-1-3 0 0 0,0 0-1 0 0,-1-3 1 0 0,-1 0 0 0 0,16-16-27 0 0,-48 37-7 0 0,0-1-1 0 0,0 1 1 0 0,0-1 0 0 0,0 1 0 0 0,0-1 0 0 0,0 0 0 0 0,0 1 0 0 0,0-1-1 0 0,0 0 1 0 0,0 0 0 0 0,-1 1 0 0 0,1-1 0 0 0,0 0 0 0 0,0 0 0 0 0,-1 0-1 0 0,1 0 1 0 0,-1 0 0 0 0,1 0 0 0 0,-1 0 0 0 0,1 0 0 0 0,-1 0 0 0 0,0 0-1 0 0,1 0 1 0 0,-1 0 0 0 0,0 0 0 0 0,0-1 0 0 0,0 1 0 0 0,0 0 0 0 0,0 0-1 0 0,0 0 1 0 0,0 0 0 0 0,0 0 0 0 0,0 0 0 0 0,-1-1 0 0 0,1 1 0 0 0,0 0-1 0 0,-1 0 1 0 0,1 0 0 0 0,-1 0 0 0 0,1 0 0 0 0,-1 0 0 0 0,0 0 0 0 0,1 0-1 0 0,-1 1 1 0 0,0-1 0 0 0,1 0 0 0 0,-1 0 0 0 0,0 0 0 0 0,0 1 0 0 0,0-1-1 0 0,0 0 1 0 0,0 1 0 0 0,0-1 0 0 0,0 1 0 0 0,0-1 0 0 0,0 1 0 0 0,0 0-1 0 0,0-1 1 0 0,0 1 0 0 0,0 0 0 0 0,0 0 0 0 0,0-1 0 0 0,-1 1 0 0 0,1 0-1 0 0,0 0 1 0 0,0 0 7 0 0,-83-6 253 0 0,79 6-214 0 0,-7 0-7 0 0,1 0-1 0 0,-1 2 0 0 0,1-1 1 0 0,-1 1-1 0 0,1 1 0 0 0,-1 0 1 0 0,1 1-1 0 0,0 0 0 0 0,1 1 1 0 0,-1 0-1 0 0,1 0 0 0 0,0 1 1 0 0,0 1-1 0 0,0 0 0 0 0,-2 2-31 0 0,10-7 8 0 0,-1 1-1 0 0,1-1 0 0 0,0 0 1 0 0,0 1-1 0 0,1-1 0 0 0,-1 1 0 0 0,0-1 1 0 0,1 1-1 0 0,0 0 0 0 0,0 0 1 0 0,0 0-1 0 0,0 0 0 0 0,0 0 1 0 0,0 0-1 0 0,1 0 0 0 0,-1 0 0 0 0,1 0 1 0 0,0 0-1 0 0,0 0 0 0 0,0 0 1 0 0,0 0-1 0 0,0 0 0 0 0,1 0 1 0 0,0 0-1 0 0,-1 0 0 0 0,1 0 0 0 0,0 0 1 0 0,1 0-1 0 0,-1 0 0 0 0,0-1 1 0 0,1 1-1 0 0,-1 0 0 0 0,1-1 1 0 0,0 1-1 0 0,0-1 0 0 0,0 0 0 0 0,0 0 1 0 0,1 0-1 0 0,-1 0 0 0 0,0 0 1 0 0,1 0-1 0 0,1 1-7 0 0,117 59-31 0 0,96-34-4897 0 0,-191-28 3593 0 0</inkml:trace>
  <inkml:trace contextRef="#ctx0" brushRef="#br0" timeOffset="216166.598">3326 9407 1060 0 0,'-29'60'3189'0'0,"5"-17"-2537"0"0,15-23-499 0 0,-1 0 0 0 0,-1-1 0 0 0,-1-1 0 0 0,-1 0-1 0 0,0 0 1 0 0,-2-1 0 0 0,1-1 0 0 0,-15 12-153 0 0,-18-13-3420 0 0,33-15 1996 0 0</inkml:trace>
  <inkml:trace contextRef="#ctx0" brushRef="#br0" timeOffset="216367.608">2986 9437 1648 0 0,'21'-6'3274'0'0,"20"22"-2492"0"0,-35-13-549 0 0,167 67 1058 0 0,35 16-5680 0 0,-188-77 3214 0 0</inkml:trace>
  <inkml:trace contextRef="#ctx0" brushRef="#br0" timeOffset="216802.345">3503 9231 1672 0 0,'0'1'69'0'0,"0"0"0"0"0,0-1-1 0 0,0 1 1 0 0,0 0 0 0 0,0 0 0 0 0,1-1-1 0 0,-1 1 1 0 0,0 0 0 0 0,0 0 0 0 0,1-1 0 0 0,-1 1-1 0 0,0 0 1 0 0,1 0 0 0 0,-1-1 0 0 0,0 1-1 0 0,1-1 1 0 0,-1 1 0 0 0,1 0 0 0 0,-1-1-1 0 0,1 1 1 0 0,0-1 0 0 0,-1 1 0 0 0,1-1-1 0 0,-1 1 1 0 0,1-1 0 0 0,0 0 0 0 0,0 1-1 0 0,-1-1 1 0 0,1 0 0 0 0,0 0 0 0 0,-1 1-1 0 0,1-1 1 0 0,0 0 0 0 0,0 0 0 0 0,0 0-1 0 0,-1 0 1 0 0,1 0 0 0 0,0 0 0 0 0,0 0 0 0 0,-1 0-1 0 0,1 0 1 0 0,0 0 0 0 0,0 0 0 0 0,-1-1-1 0 0,1 1 1 0 0,0 0 0 0 0,0-1 0 0 0,-1 1-1 0 0,1 0 1 0 0,0-1 0 0 0,-1 1 0 0 0,1-1-1 0 0,-1 1 1 0 0,1-1 0 0 0,0 1 0 0 0,-1-1-1 0 0,1 1 1 0 0,-1-1 0 0 0,1 0 0 0 0,-1 1-1 0 0,0-1 1 0 0,1 0-69 0 0,88 303 1543 0 0,-74-236-1320 0 0,1 30 406 0 0,-16-95-496 0 0,0-1-13 0 0,-18-113 367 0 0,48-28-806 0 0,-27 140 295 0 0,0 0-1 0 0,0 1 1 0 0,1-1 0 0 0,-1 1 0 0 0,0-1-1 0 0,1 1 1 0 0,-1 0 0 0 0,0 1 0 0 0,1-1-1 0 0,-1 1 1 0 0,0-1 0 0 0,1 1 0 0 0,-1 0 0 0 0,0 0-1 0 0,0 0 1 0 0,0 1 0 0 0,0-1 0 0 0,0 1-1 0 0,0 0 1 0 0,0-1 0 0 0,-1 1 0 0 0,1 1-1 0 0,-1-1 1 0 0,1 0 0 0 0,-1 0 0 0 0,0 1 0 0 0,1 0-1 0 0,-2-1 1 0 0,1 1 0 0 0,0 0 0 0 0,0 0-1 0 0,-1 0 1 0 0,0 0 0 0 0,1 0 0 0 0,0 3 24 0 0,68 133-1934 0 0,-52-124 474 0 0,-17-14 899 0 0</inkml:trace>
  <inkml:trace contextRef="#ctx0" brushRef="#br0" timeOffset="217499.467">4172 9524 1440 0 0,'1'-1'34'0'0,"0"0"0"0"0,0 0 0 0 0,-1 0 0 0 0,1 0 1 0 0,0 0-1 0 0,0 0 0 0 0,-1 0 0 0 0,1 0 0 0 0,-1 0 0 0 0,1 0 0 0 0,-1 0 0 0 0,1 0 0 0 0,-1 0 0 0 0,0 0 0 0 0,1 0 1 0 0,-1-1-1 0 0,0 1 0 0 0,0 0 0 0 0,0 0 0 0 0,0 0 0 0 0,0 0 0 0 0,0-1 0 0 0,0 1 0 0 0,-1 0 0 0 0,1 0 0 0 0,0 0 1 0 0,-1 0-1 0 0,1-1 0 0 0,0 1 0 0 0,-1 0 0 0 0,1 0 0 0 0,-1 0 0 0 0,0 0 0 0 0,1 0 0 0 0,-1 0 0 0 0,0 0 0 0 0,0 1 1 0 0,0-1-1 0 0,1 0 0 0 0,-1 0 0 0 0,0 0 0 0 0,0 1 0 0 0,0-1 0 0 0,0 1 0 0 0,0-1 0 0 0,0 1 0 0 0,-1-1 0 0 0,1 1 1 0 0,0-1-1 0 0,0 1 0 0 0,0 0 0 0 0,0 0 0 0 0,0-1 0 0 0,-1 1 0 0 0,1 0 0 0 0,0 0 0 0 0,0 0 0 0 0,0 0 0 0 0,-1 1 0 0 0,1-1 1 0 0,0 0-1 0 0,0 0 0 0 0,0 1 0 0 0,0-1 0 0 0,-1 1-34 0 0,-76 9 486 0 0,70-7-421 0 0,0 0 1 0 0,0 1-1 0 0,0 0 0 0 0,1 0 0 0 0,-1 0 0 0 0,1 1 0 0 0,0 0 0 0 0,1 1 0 0 0,-1-1 0 0 0,1 1 0 0 0,0 1 1 0 0,1-1-1 0 0,-1 1 0 0 0,1 0 0 0 0,0 0 0 0 0,1 0 0 0 0,0 1 0 0 0,0 0 0 0 0,1-1 0 0 0,0 1 0 0 0,0 1 1 0 0,0 2-66 0 0,3-10 112 0 0,2 20 101 0 0,2-19-204 0 0,0 0 1 0 0,0 0-1 0 0,0 0 0 0 0,0 0 1 0 0,0 0-1 0 0,0-1 0 0 0,0 0 1 0 0,0 0-1 0 0,1 0 0 0 0,-1 0 1 0 0,0-1-1 0 0,1 0 0 0 0,-1 0 1 0 0,0 0-1 0 0,1 0 0 0 0,-1-1 1 0 0,0 1-1 0 0,1-1 0 0 0,-1 0 1 0 0,0-1-1 0 0,0 1 1 0 0,0-1-1 0 0,0 0 0 0 0,0 0 1 0 0,0 0-1 0 0,0 0 0 0 0,0 0 1 0 0,-1-1-1 0 0,0 0 0 0 0,1 0-9 0 0,5-3 9 0 0,-1 0 1 0 0,-1 0-1 0 0,1 0 0 0 0,-1-1 0 0 0,0 0 0 0 0,-1-1 1 0 0,1 0-1 0 0,-2 0 0 0 0,1 0 0 0 0,-1 0 1 0 0,0-1-1 0 0,-1 0 0 0 0,3-6-9 0 0,-8 15 25 0 0,1 0 1 0 0,-1 1-1 0 0,1-1 1 0 0,-1 1-1 0 0,1-1 1 0 0,-1 0-1 0 0,1 0 0 0 0,-1 1 1 0 0,0-1-1 0 0,1 0 1 0 0,-1 0-1 0 0,0 0 1 0 0,1 0-1 0 0,-1 0 1 0 0,1 1-1 0 0,-1-1 0 0 0,0 0 1 0 0,1-1-1 0 0,-1 1 1 0 0,0 0-1 0 0,1 0 1 0 0,-1 0-1 0 0,1 0 0 0 0,-1 0 1 0 0,0-1-1 0 0,1 1 1 0 0,-1 0-1 0 0,1 0 1 0 0,-1-1-1 0 0,1 1 1 0 0,-1 0-1 0 0,1-1 0 0 0,-1 1 1 0 0,1-1-1 0 0,-1 1 1 0 0,1-1-1 0 0,-1 1 1 0 0,1-1-26 0 0,-1 9 36 0 0,1 0 0 0 0,0 0 1 0 0,0 0-1 0 0,1-1 1 0 0,0 1-1 0 0,1 0 0 0 0,0 0 1 0 0,0-1-1 0 0,0 1 1 0 0,1-1-1 0 0,0 1 0 0 0,1-1 1 0 0,0 0-1 0 0,0-1 0 0 0,0 1 1 0 0,1-1-1 0 0,0 1 1 0 0,0-1-1 0 0,0-1 0 0 0,1 1 1 0 0,0-1-1 0 0,0 0 1 0 0,0 0-1 0 0,1-1 0 0 0,0 0 1 0 0,1 1-37 0 0,-2-6 11 0 0,0 0 0 0 0,0 0 1 0 0,0 0-1 0 0,0-1 1 0 0,-1 0-1 0 0,1 0 0 0 0,-1-1 1 0 0,1 1-1 0 0,-1-1 0 0 0,0 0 1 0 0,0-1-1 0 0,0 1 0 0 0,-1-1 1 0 0,1 0-1 0 0,-1 0 1 0 0,0-1-1 0 0,0 1 0 0 0,0-1 1 0 0,-1 0-1 0 0,0 0 0 0 0,0 0 1 0 0,0 0-1 0 0,2-6-11 0 0,67-76 45 0 0,-70 87-46 0 0,0 0 0 0 0,1 0 0 0 0,-1 1 0 0 0,0-1 0 0 0,0 1 0 0 0,0-1 0 0 0,0 1 0 0 0,0 0 0 0 0,0 0 0 0 0,0 0 0 0 0,0 0 0 0 0,0 0 1 0 0,0 0-1 0 0,0 1 0 0 0,0-1 0 0 0,-1 1 0 0 0,1-1 0 0 0,-1 1 0 0 0,1 0 0 0 0,-1-1 0 0 0,0 1 0 0 0,1 0 0 0 0,-1 0 0 0 0,0 0 0 0 0,0 0 0 0 0,0 0 0 0 0,-1 0 0 0 0,1 0 0 0 0,0 2 1 0 0,12 16-185 0 0,4 8-506 0 0,-12-14-2555 0 0,-6-14 1866 0 0,-4 0-129 0 0</inkml:trace>
  <inkml:trace contextRef="#ctx0" brushRef="#br0" timeOffset="218166.617">4585 9722 1556 0 0,'-2'-11'317'0'0,"2"0"0"0"0,-1 0-1 0 0,1 0 1 0 0,1 0 0 0 0,0 0-1 0 0,0 0 1 0 0,1 1 0 0 0,1-1-1 0 0,0 0 1 0 0,0 1 0 0 0,1 0-1 0 0,0 0 1 0 0,4-7-317 0 0,-3 8 74 0 0,-1 0 0 0 0,1 1 0 0 0,0 0 0 0 0,1 0 0 0 0,0 0 0 0 0,0 1 0 0 0,1 0 0 0 0,0 0-1 0 0,0 1 1 0 0,1-1 0 0 0,-1 1 0 0 0,1 1 0 0 0,1 0 0 0 0,-1 0 0 0 0,1 1 0 0 0,-1 0 0 0 0,1 0 0 0 0,1 1 0 0 0,-1 0 0 0 0,0 1 0 0 0,1 0-1 0 0,-1 0 1 0 0,8 0-74 0 0,-9 4 17 0 0,0-1 0 0 0,-1 1-1 0 0,1 1 1 0 0,-1 0 0 0 0,0 0-1 0 0,0 0 1 0 0,0 1 0 0 0,0 0 0 0 0,0 0-1 0 0,-1 0 1 0 0,0 1 0 0 0,0 0-1 0 0,0 1 1 0 0,-1-1 0 0 0,1 1-1 0 0,-1 0 1 0 0,-1 0 0 0 0,1 1-1 0 0,-1-1 1 0 0,0 1 0 0 0,-1 0-1 0 0,1 0 1 0 0,-2 1 0 0 0,1-1 0 0 0,-1 1-1 0 0,0-1 1 0 0,0 1 0 0 0,-1-1-1 0 0,0 1 1 0 0,0 0 0 0 0,-1 0-1 0 0,0 0 1 0 0,0 0 0 0 0,-1 2-17 0 0,0-4-19 0 0,0 0 1 0 0,0 0-1 0 0,0 1 1 0 0,0-1-1 0 0,-1 0 1 0 0,0 0-1 0 0,-1 0 1 0 0,1-1-1 0 0,-1 1 1 0 0,0 0-1 0 0,0-1 1 0 0,-1 0-1 0 0,0 0 1 0 0,0 0-1 0 0,0 0 1 0 0,0-1-1 0 0,-1 1 1 0 0,0-1 0 0 0,0 0-1 0 0,0 0 1 0 0,0-1-1 0 0,0 0 1 0 0,-1 0-1 0 0,0 0 1 0 0,1 0-1 0 0,-1-1 1 0 0,0 0-1 0 0,0 0 1 0 0,-7 0 18 0 0,10-3-180 0 0,-1 0 0 0 0,1-1 1 0 0,0 1-1 0 0,0-1 0 0 0,-1 0 0 0 0,1 0 1 0 0,0 0-1 0 0,0 0 0 0 0,1-1 1 0 0,-1 1-1 0 0,0-1 0 0 0,1 0 1 0 0,0 0-1 0 0,-1 1 0 0 0,1-2 1 0 0,0 1-1 0 0,1 0 0 0 0,-1 0 0 0 0,0 0 1 0 0,1-1-1 0 0,0 1 0 0 0,0-1 1 0 0,0 1-1 0 0,0-1 0 0 0,0 0 180 0 0,-7-29-1188 0 0</inkml:trace>
  <inkml:trace contextRef="#ctx0" brushRef="#br0" timeOffset="218542.05">5113 9147 836 0 0,'41'-36'5373'0'0,"-43"67"-4547"0"0,-18 532 830 0 0,16-575-1854 0 0,6 1 180 0 0,0 0-1 0 0,1 0 0 0 0,1 0 0 0 0,-1 0 0 0 0,2 1 0 0 0,-1-1 0 0 0,2 1 0 0 0,-1 1 0 0 0,1-1 0 0 0,1 1 0 0 0,-1 0 0 0 0,2 0 0 0 0,-1 0 0 0 0,1 1 0 0 0,1 1 1 0 0,-1-1-1 0 0,1 1 0 0 0,0 1 0 0 0,1 0 0 0 0,0 0 0 0 0,0 1 0 0 0,0 0 0 0 0,0 0 0 0 0,1 1 0 0 0,0 1 0 0 0,0 0 0 0 0,0 0 0 0 0,2 1 19 0 0,-8 3 3 0 0,0 0-1 0 0,0 0 1 0 0,-1 0-1 0 0,1 0 0 0 0,0 1 1 0 0,0 0-1 0 0,-1 0 1 0 0,1 1-1 0 0,-1-1 0 0 0,0 1 1 0 0,0 0-1 0 0,0 0 1 0 0,0 0-1 0 0,0 0 0 0 0,0 1 1 0 0,-1-1-1 0 0,0 1 1 0 0,0 0-1 0 0,0 0 0 0 0,0 1 1 0 0,-1-1-1 0 0,1 0 1 0 0,-1 1-1 0 0,0 0 0 0 0,0-1 1 0 0,-1 1-1 0 0,0 0 1 0 0,1 0-1 0 0,-2 0 0 0 0,1 0 1 0 0,0 0-1 0 0,-1 0 0 0 0,0 0 1 0 0,0 0-1 0 0,-1 0 1 0 0,1 0-1 0 0,-1 1-2 0 0,-48 45-1249 0 0,-5-47-2818 0 0,28-17 2747 0 0</inkml:trace>
  <inkml:trace contextRef="#ctx0" brushRef="#br0" timeOffset="218791.119">5369 9269 1688 0 0,'-2'-6'1068'0'0,"1"3"-216"0"0,-1-2-248 0 0,2 1-216 0 0,0-1-152 0 0,-1 2-32 0 0,-1 0-336 0 0,-1 3 4 0 0,1-3-240 0 0,1 2-64 0 0,1-2-160 0 0,-4 3-456 0 0,1 0-288 0 0</inkml:trace>
  <inkml:trace contextRef="#ctx0" brushRef="#br0" timeOffset="219303.176">5417 9333 1100 0 0,'14'25'3578'0'0,"-7"-3"-3269"0"0,2 0 0 0 0,0 0 1 0 0,2-1-1 0 0,0 0 0 0 0,2 0 0 0 0,0-2 0 0 0,1 0 0 0 0,1 0 0 0 0,0-1 0 0 0,13 9-309 0 0,-20-24-26 0 0,0-2 0 0 0,1 1 0 0 0,-1-1 0 0 0,1-1-1 0 0,-1 1 1 0 0,1-2 0 0 0,-1 1 0 0 0,1-1 0 0 0,-1 0 0 0 0,1-1 0 0 0,-1 0 0 0 0,0 0 0 0 0,0-1 0 0 0,0 0 0 0 0,0 0 0 0 0,0-1 0 0 0,0 0 0 0 0,-1 0 0 0 0,0-1 0 0 0,0 0 0 0 0,0 0 0 0 0,-1-1 0 0 0,1 0 0 0 0,-2 0 0 0 0,1 0 0 0 0,0-1-1 0 0,-1 0 1 0 0,0 0 0 0 0,-1 0 0 0 0,3-7 26 0 0,-6 15 60 0 0,-1-1-1 0 0,0 0 1 0 0,0 1-1 0 0,0-1 0 0 0,0 0 1 0 0,1 1-1 0 0,-1-1 1 0 0,0 1-1 0 0,0-1 1 0 0,0 0-1 0 0,0 1 0 0 0,0-1 1 0 0,0 0-1 0 0,0 1 1 0 0,0-1-1 0 0,0 1 0 0 0,0-1 1 0 0,0 0-1 0 0,0 1 1 0 0,0-1-1 0 0,-1 0 1 0 0,1 1-1 0 0,0-1 0 0 0,0 1-59 0 0,19 1 17 0 0,0-1-1 0 0,0-1 1 0 0,0 0-1 0 0,0-2 1 0 0,0 0-1 0 0,0-1 1 0 0,0 0-1 0 0,0-2 1 0 0,11-4-17 0 0,16-3 75 0 0,166-53-215 0 0,-213 65 154 0 0,1-1-1 0 0,-1 1 0 0 0,0 0 0 0 0,1-1 0 0 0,-1 1 0 0 0,0 0 0 0 0,1-1 0 0 0,-1 1 0 0 0,0-1 0 0 0,1 1 1 0 0,-1-1-1 0 0,1 1 0 0 0,-1-1 0 0 0,1 1 0 0 0,-1-1 0 0 0,1 0 0 0 0,-1 1 0 0 0,1-1 0 0 0,0 0 0 0 0,-1 1 1 0 0,1-1-1 0 0,0 0 0 0 0,0 0 0 0 0,0 1 0 0 0,-1-1 0 0 0,1 0 0 0 0,0 0 0 0 0,0 1 0 0 0,0-1 0 0 0,0 0 0 0 0,0 0 1 0 0,0 1-1 0 0,0-1 0 0 0,0 0 0 0 0,1 0 0 0 0,-1 1 0 0 0,0-1 0 0 0,0 0 0 0 0,1 0 0 0 0,-1 1 0 0 0,0-1 1 0 0,1 0-1 0 0,-1 1 0 0 0,1-1 0 0 0,-1 1 0 0 0,1-1 0 0 0,-1 0 0 0 0,1 1 0 0 0,-1-1 0 0 0,1 1 0 0 0,0-1 1 0 0,-1 1-1 0 0,1 0 0 0 0,0-1 0 0 0,-1 1 0 0 0,1 0 0 0 0,0-1 0 0 0,-1 1 0 0 0,1 0 0 0 0,0 0 0 0 0,0-1 1 0 0,-1 1-1 0 0,1 0 0 0 0,0 0 0 0 0,0 0-13 0 0,-57-11 688 0 0,38 9-574 0 0,0 2 1 0 0,0 0-1 0 0,0 1 1 0 0,0 1-1 0 0,0 1 1 0 0,1 0-1 0 0,-1 1 1 0 0,1 1 0 0 0,0 1-1 0 0,0 1 1 0 0,1 0-1 0 0,-8 5-114 0 0,22-11-21 0 0,0 0 0 0 0,0 0-1 0 0,-1 0 1 0 0,1 0 0 0 0,0 1 0 0 0,0-1-1 0 0,1 1 1 0 0,-1 0 0 0 0,0-1 0 0 0,1 1-1 0 0,-1 0 1 0 0,1 0 0 0 0,-1 0 0 0 0,1 0-1 0 0,0 0 1 0 0,0 0 0 0 0,0 1 0 0 0,0-1-1 0 0,0 0 1 0 0,0 0 0 0 0,1 1 0 0 0,-1-1-1 0 0,1 1 1 0 0,-1-1 0 0 0,1 0 0 0 0,0 1-1 0 0,0-1 1 0 0,0 1 0 0 0,1-1 0 0 0,-1 1-1 0 0,0-1 1 0 0,1 0 0 0 0,0 1 0 0 0,-1-1-1 0 0,1 0 1 0 0,0 1 0 0 0,0-1 0 0 0,0 0-1 0 0,1 0 1 0 0,-1 0 0 0 0,0 0 0 0 0,1 0-1 0 0,-1 0 1 0 0,1 0 0 0 0,2 1 21 0 0,90 73-2250 0 0,53-5-3208 0 0,-113-56 4191 0 0</inkml:trace>
  <inkml:trace contextRef="#ctx0" brushRef="#br0" timeOffset="220004.438">6979 9401 1544 0 0,'2'-15'2132'0'0,"12"0"-179"0"0,-9 17-1712 0 0,1 3-172 0 0,0 1 1 0 0,0 0-1 0 0,-1 0 1 0 0,0 1-1 0 0,0 0 0 0 0,-1 0 1 0 0,1 0-1 0 0,-2 0 1 0 0,1 1-1 0 0,-1-1 1 0 0,0 1-1 0 0,0 0 0 0 0,-1 0 1 0 0,0 0-1 0 0,-1 0 1 0 0,1 5-70 0 0,9 28 136 0 0,26 71-3725 0 0,-38-109 2284 0 0,-3 2-14 0 0</inkml:trace>
  <inkml:trace contextRef="#ctx0" brushRef="#br0" timeOffset="220285.347">7065 9102 2384 0 0,'2'-10'1152'0'0,"-1"2"-272"0"0,2 2-232 0 0,-1 0-151 0 0,1 2-69 0 0,2-1-188 0 0,-2 2-164 0 0,2 2-88 0 0,0-1 0 0 0,0 2-304 0 0,3 0-36 0 0,-4 2-185 0 0,3 1-315 0 0,2-3 48 0 0,17 12 48 0 0,-7-6-572 0 0</inkml:trace>
  <inkml:trace contextRef="#ctx0" brushRef="#br0" timeOffset="220550.413">7499 9137 908 0 0,'-28'49'2999'0'0,"-52"136"883"0"0,63-16-1818 0 0,68 38-1095 0 0,-31-147-1137 0 0,-12-37 306 0 0,-3-15-462 0 0,-1 1-1 0 0,0 0 0 0 0,0 0 1 0 0,-1 0-1 0 0,0 1 1 0 0,-1-1-1 0 0,0 1 0 0 0,0 0 1 0 0,-1-1-1 0 0,-1 1 1 0 0,1 0-1 0 0,-1 0 0 0 0,-1 0 1 0 0,0 0-1 0 0,0-1 1 0 0,-1 1-1 0 0,-1 0 0 0 0,1-1 1 0 0,-1 0-1 0 0,-1 1 1 0 0,0-1-1 0 0,-3 5 325 0 0,-15-1-1341 0 0,-6-7-5 0 0</inkml:trace>
  <inkml:trace contextRef="#ctx0" brushRef="#br0" timeOffset="220551.413">7131 9608 1944 0 0,'19'-24'1364'0'0,"5"0"-320"0"0,5 4-436 0 0,1 2-356 0 0,8 6-28 0 0,4 0-1044 0 0,6 3-508 0 0,-2 0 24 0 0</inkml:trace>
  <inkml:trace contextRef="#ctx0" brushRef="#br0" timeOffset="221820.14">8331 9104 1540 0 0,'0'0'656'0'0,"5"-20"1274"0"0,27-8-804 0 0,-12 96 216 0 0,35 94-468 0 0,-44-137-1176 0 0,-1-1-1 0 0,-1 1 1 0 0,-1 0 0 0 0,-1 1-1 0 0,-1 0 1 0 0,-2 0 0 0 0,2 22 302 0 0,-21-14-2078 0 0,-1-21 828 0 0</inkml:trace>
  <inkml:trace contextRef="#ctx0" brushRef="#br0" timeOffset="222857.832">8198 9417 1088 0 0,'-6'-25'5215'0'0,"36"8"-3374"0"0,-23 15-1868 0 0,266-46 602 0 0,-226 44-761 0 0,0-2 0 0 0,0-1 1 0 0,-1-3-1 0 0,0-2 0 0 0,-1-1 0 0 0,43-20 186 0 0,-78 27 13 0 0,-1 1 0 0 0,0-2 0 0 0,0 1 0 0 0,-1-1 0 0 0,1-1 1 0 0,-1 0-1 0 0,-1 0 0 0 0,0 0 0 0 0,0-1 0 0 0,0 0 0 0 0,-1 0 0 0 0,-1-1 1 0 0,1 1-1 0 0,2-10-13 0 0,-14-24 712 0 0,-5 72-754 0 0,5 24 132 0 0,2 0-1 0 0,3 0 0 0 0,2 0 1 0 0,2 1-1 0 0,3-2 1 0 0,2 1-1 0 0,2-1 0 0 0,5 9-89 0 0,7 57 307 0 0,-6-36 60 0 0,-16-81-347 0 0,0-1-70 0 0,7-47-532 0 0,2-318-1822 0 0,-9 363 2396 0 0,8 6 111 0 0,-1 10-42 0 0,1 0 0 0 0,1-1 1 0 0,0 0-1 0 0,1 0 0 0 0,1-1 1 0 0,0 0-1 0 0,0-1 0 0 0,1 0 1 0 0,0-1-1 0 0,1-1 0 0 0,0 0 1 0 0,1 0-1 0 0,0-1 0 0 0,0-1 1 0 0,0 0-1 0 0,1-1 0 0 0,0-1 1 0 0,1 0-1 0 0,-1-1 0 0 0,1-1 1 0 0,-1 0-1 0 0,1-2 0 0 0,11 1-61 0 0,-8-1-36 0 0,1-1-1 0 0,-1-1 0 0 0,0 0 1 0 0,0-2-1 0 0,0 0 0 0 0,0-1 0 0 0,-1-1 1 0 0,1-1-1 0 0,-1 0 0 0 0,0-1 0 0 0,-1-1 1 0 0,8-6 36 0 0,-21 13-28 0 0,0-1 0 0 0,0 0 0 0 0,0-1 0 0 0,0 1 0 0 0,0-1-1 0 0,-1 0 1 0 0,1 0 0 0 0,-1 0 0 0 0,0 0 0 0 0,0 0 0 0 0,0-1 0 0 0,-1 1 0 0 0,1-1 0 0 0,-1 0 0 0 0,1 0 0 0 0,-1 0 0 0 0,-1 0 0 0 0,1 0 0 0 0,-1 0 0 0 0,1 0 0 0 0,-1-1 0 0 0,0 1 0 0 0,0-1 0 0 0,-1 1 0 0 0,0-1 0 0 0,0 1 0 0 0,0-1 0 0 0,0 1 0 0 0,0 0 0 0 0,-1-1 0 0 0,0 1-1 0 0,0-1 1 0 0,0 1 0 0 0,0 0 0 0 0,-1 0 0 0 0,0-1 0 0 0,0 1 0 0 0,0 0 0 0 0,0 1 0 0 0,-1-1 0 0 0,1 0 0 0 0,-1 1 0 0 0,0-1 0 0 0,0 1 0 0 0,0 0 0 0 0,-1 0 0 0 0,1 0 0 0 0,-1 0 0 0 0,1 1 0 0 0,-1 0 0 0 0,0-1 0 0 0,0 1 0 0 0,0 1 0 0 0,0-1 0 0 0,-1 0 0 0 0,1 1 28 0 0,-4-2 26 0 0,0 1 1 0 0,0 0 0 0 0,0 0 0 0 0,0 1 0 0 0,0 0 0 0 0,0 0 0 0 0,-1 1-1 0 0,1 0 1 0 0,0 0 0 0 0,0 1 0 0 0,-1 0 0 0 0,1 0 0 0 0,0 1 0 0 0,0 0 0 0 0,0 1-1 0 0,0 0 1 0 0,1 0 0 0 0,-1 1 0 0 0,1-1 0 0 0,0 2 0 0 0,0-1 0 0 0,0 1-1 0 0,1 0 1 0 0,-1 0 0 0 0,1 1 0 0 0,0 0 0 0 0,1 0 0 0 0,0 0 0 0 0,0 1 0 0 0,0 0-1 0 0,0 0 1 0 0,1 0 0 0 0,1 0 0 0 0,-1 1 0 0 0,1 0 0 0 0,0-1 0 0 0,1 1-1 0 0,0 0 1 0 0,0 0 0 0 0,0 0 0 0 0,1 4-27 0 0,2-4 12 0 0,-1 0 0 0 0,2 0 0 0 0,-1 0 0 0 0,1 0 0 0 0,1 0 0 0 0,-1-1 0 0 0,1 1 0 0 0,0-1 0 0 0,1 0 0 0 0,0 0 0 0 0,0 0 0 0 0,1 0 0 0 0,-1-1 0 0 0,1 0 0 0 0,1 0 0 0 0,-1 0 0 0 0,1 0 0 0 0,0-1 0 0 0,0 0 0 0 0,1 0 0 0 0,0-1 0 0 0,-1 0 0 0 0,2 0 0 0 0,-1 0 0 0 0,7 2-12 0 0,7 3-62 0 0,1-1 1 0 0,0-1 0 0 0,0-1-1 0 0,0-1 1 0 0,1-1-1 0 0,0-1 1 0 0,-1-1 0 0 0,17 0 61 0 0,-5-2-185 0 0,0-2 0 0 0,0-1 1 0 0,0-1-1 0 0,0-2 0 0 0,0-1 1 0 0,-1-2-1 0 0,21-9 185 0 0,-45 15 15 0 0,-1 0 1 0 0,0 0-1 0 0,0-1 1 0 0,0 0-1 0 0,0 0 1 0 0,0-1-1 0 0,-1 0 1 0 0,0-1-1 0 0,0 1 1 0 0,-1-1-1 0 0,1-1 1 0 0,-1 1-1 0 0,0-1 1 0 0,-1 0-1 0 0,0 0 1 0 0,0-1 0 0 0,0 1-1 0 0,-1-1 1 0 0,-1 0-1 0 0,1-1 1 0 0,-1 1-1 0 0,0 0 1 0 0,-1-1-1 0 0,0 0 1 0 0,0 0-1 0 0,-1 1 1 0 0,0-9-16 0 0,-3 13 81 0 0,1 1 1 0 0,-1 0 0 0 0,0-1 0 0 0,0 1-1 0 0,-1 0 1 0 0,1 0 0 0 0,-1 1 0 0 0,0-1-1 0 0,1 0 1 0 0,-1 1 0 0 0,0-1-1 0 0,0 1 1 0 0,-1 0 0 0 0,1 0 0 0 0,0 0-1 0 0,-1 1 1 0 0,1-1 0 0 0,-1 1 0 0 0,0 0-1 0 0,1 0 1 0 0,-1 0 0 0 0,0 0 0 0 0,0 1-1 0 0,0 0 1 0 0,1-1 0 0 0,-1 1 0 0 0,0 1-1 0 0,0-1 1 0 0,0 0 0 0 0,0 1-82 0 0,-27 32 541 0 0,30-28-568 0 0,0 1 1 0 0,0-1-1 0 0,1 1 1 0 0,0 0 0 0 0,0-1-1 0 0,0 1 1 0 0,1-1 0 0 0,-1 1-1 0 0,1-1 1 0 0,1 1-1 0 0,-1-1 1 0 0,1 0 0 0 0,0 1-1 0 0,0-1 1 0 0,0 0 0 0 0,1 0-1 0 0,0-1 1 0 0,0 1-1 0 0,0 0 1 0 0,1-1 0 0 0,-1 0-1 0 0,1 0 1 0 0,0 0 0 0 0,0 0-1 0 0,4 2 27 0 0,16 24-3004 0 0,-18-21 331 0 0,-6-9 1378 0 0</inkml:trace>
  <inkml:trace contextRef="#ctx0" brushRef="#br0" timeOffset="223012.575">9908 9266 1292 0 0,'-1'-9'840'0'0,"-1"0"-144"0"0,2 1-360 0 0,-3 4-36 0 0,1-1-472 0 0,2 2-176 0 0,-1 0-520 0 0</inkml:trace>
  <inkml:trace contextRef="#ctx0" brushRef="#br0" timeOffset="223305.482">10040 9276 1676 0 0,'66'2'3290'0'0,"76"87"-1521"0"0,-128-78-1480 0 0,0 1 0 0 0,0 1 0 0 0,-1 0 0 0 0,-1 1-1 0 0,-1 0 1 0 0,0 1 0 0 0,0 0 0 0 0,-1 1 0 0 0,-1 0-1 0 0,-1 0 1 0 0,-1 1 0 0 0,0 0 0 0 0,-1 0 0 0 0,-1 1 0 0 0,0 0-1 0 0,-1 3-288 0 0,-23-19 854 0 0,16-9-924 0 0,1-1-1 0 0,-1 0 1 0 0,2 0-1 0 0,-1 0 1 0 0,1 0-1 0 0,0 0 0 0 0,0 0 1 0 0,1 0-1 0 0,1 0 1 0 0,-1 0-1 0 0,1 0 1 0 0,0 0-1 0 0,1 0 0 0 0,0 0 1 0 0,0 0-1 0 0,1 0 1 0 0,0 1-1 0 0,0-1 0 0 0,1 1 1 0 0,1-2 70 0 0,105-126-5513 0 0,-78 101 3164 0 0,-11 12 932 0 0</inkml:trace>
  <inkml:trace contextRef="#ctx0" brushRef="#br0" timeOffset="223925.546">11054 9228 1312 0 0,'9'-13'3907'0'0,"-13"39"-2506"0"0,-1 9-817 0 0,3-25-507 0 0,1 0-1 0 0,0 1 1 0 0,1-1-1 0 0,0 1 1 0 0,0-1 0 0 0,1 1-1 0 0,0-1 1 0 0,1 0 0 0 0,0 0-1 0 0,1 1 1 0 0,0-1-1 0 0,1-1 1 0 0,0 1 0 0 0,0 0-1 0 0,1-1 1 0 0,0 0 0 0 0,1 0-1 0 0,0-1 1 0 0,0 1-1 0 0,1-1 1 0 0,0-1 0 0 0,0 1-1 0 0,1-1 1 0 0,0 0 0 0 0,2 0-77 0 0,6-2 21 0 0,1-1 1 0 0,-1-1 0 0 0,1-1-1 0 0,-1 0 1 0 0,1-1 0 0 0,-1-1-1 0 0,1-1 1 0 0,0 0 0 0 0,-1-1-1 0 0,1-1 1 0 0,-1 0 0 0 0,0-1-1 0 0,0-1 1 0 0,0-1 0 0 0,-1 0 0 0 0,0-1-1 0 0,0 0 1 0 0,0-2 0 0 0,-1 1-1 0 0,0-2 1 0 0,-1 0 0 0 0,0 0-1 0 0,-1-2 1 0 0,0 1 0 0 0,0-1-1 0 0,-2-1 1 0 0,1 0 0 0 0,-2-1-1 0 0,1 0 1 0 0,-2 0 0 0 0,0-1 0 0 0,-1 0-1 0 0,0 0 1 0 0,3-14-22 0 0,-10 28 15 0 0,1 0 1 0 0,-1 0 0 0 0,1 1-1 0 0,-1-1 1 0 0,0 0-1 0 0,1 0 1 0 0,-1 0 0 0 0,0 0-1 0 0,0 0 1 0 0,0 0-1 0 0,1 0 1 0 0,-1 0-1 0 0,0 0 1 0 0,0 0 0 0 0,-1 0-1 0 0,1 0 1 0 0,0 0-1 0 0,0 0 1 0 0,0 0-1 0 0,-1 0 1 0 0,1 0 0 0 0,0 0-1 0 0,-1 0 1 0 0,1 0-1 0 0,-1 0 1 0 0,1 1-1 0 0,-1-1 1 0 0,0 0 0 0 0,1 0-1 0 0,-1 0 1 0 0,0 1-1 0 0,1-1 1 0 0,-1 0-1 0 0,0 1 1 0 0,0-1 0 0 0,0 1-1 0 0,0-1 1 0 0,1 1-1 0 0,-1-1 1 0 0,0 1 0 0 0,0 0-1 0 0,0-1 1 0 0,0 1-1 0 0,0 0 1 0 0,0 0-1 0 0,0 0 1 0 0,0 0-16 0 0,-1 4 8 0 0,1 0 0 0 0,0 1-1 0 0,1-1 1 0 0,-1 0 0 0 0,1 1 0 0 0,0-1 0 0 0,0 1 0 0 0,0-1-1 0 0,0 1 1 0 0,1-1 0 0 0,0 0 0 0 0,0 1 0 0 0,0-1 0 0 0,0 0-1 0 0,1 1 1 0 0,0-1 0 0 0,0 0 0 0 0,0 0 0 0 0,0-1 0 0 0,0 1-1 0 0,2 0-7 0 0,0 6-90 0 0,50 81-1337 0 0,-6-12-4408 0 0,-44-72 4618 0 0</inkml:trace>
  <inkml:trace contextRef="#ctx0" brushRef="#br0" timeOffset="224357.231">11881 9186 1860 0 0,'48'135'3770'0'0,"-32"-17"-168"0"0,-30-190-2830 0 0,13 63-823 0 0,1 0-1 0 0,0 0 1 0 0,0 0 0 0 0,1 0 0 0 0,0-1 0 0 0,1 1 0 0 0,0 0 0 0 0,0 1 0 0 0,1-1 0 0 0,0 0 0 0 0,1 1 0 0 0,0-1 0 0 0,0 1 0 0 0,1 0 0 0 0,0 1 0 0 0,0-1 0 0 0,1 1 0 0 0,0 0 0 0 0,0 0 0 0 0,1 1 0 0 0,-1-1 0 0 0,2 2-1 0 0,-1-1 52 0 0,-2 5-25 0 0,-1 1-1 0 0,0-1 1 0 0,0 1-1 0 0,0 0 1 0 0,0 1-1 0 0,1-1 1 0 0,-1 1-1 0 0,0 0 1 0 0,0 0-1 0 0,0 0 1 0 0,0 0-1 0 0,0 1 1 0 0,0-1-1 0 0,-1 1 1 0 0,1 0-1 0 0,0 0 1 0 0,-1 1-1 0 0,0-1 1 0 0,1 1-1 0 0,-1 0 1 0 0,0 0-1 0 0,0 0 1 0 0,-1 0-1 0 0,1 0 1 0 0,0 1-1 0 0,-1-1 1 0 0,2 3 25 0 0,139 194 394 0 0,-138-197-467 0 0,0-1-1 0 0,1 1 0 0 0,-1-1 0 0 0,1-1 0 0 0,-1 1 0 0 0,1-1 0 0 0,-1 0 0 0 0,1 0 0 0 0,0 0 0 0 0,0-1 0 0 0,0 0 0 0 0,-1 0 0 0 0,1 0 1 0 0,0-1-1 0 0,0 0 0 0 0,-1 0 0 0 0,1 0 0 0 0,0-1 0 0 0,-1 0 0 0 0,0 0 0 0 0,1 0 0 0 0,-1-1 0 0 0,0 0 0 0 0,0 0 0 0 0,0 0 0 0 0,3-3 74 0 0,8-1-464 0 0,48-38-955 0 0,-55 34 1305 0 0</inkml:trace>
  <inkml:trace contextRef="#ctx0" brushRef="#br0" timeOffset="224622.373">12515 9341 4772 0 0,'1'-1'193'0'0,"0"-1"0"0"0,0 1-1 0 0,0 0 1 0 0,-1 0-1 0 0,1 0 1 0 0,0-1 0 0 0,-1 1-1 0 0,1 0 1 0 0,-1-1-1 0 0,1 1 1 0 0,-1-1 0 0 0,0 1-1 0 0,0-1 1 0 0,1 1-1 0 0,-1 0 1 0 0,0-1 0 0 0,0 1-1 0 0,0-1 1 0 0,-1 1-1 0 0,1-1 1 0 0,0 1-1 0 0,0 0 1 0 0,-1-1 0 0 0,1 1-1 0 0,-1-1 1 0 0,1 1-1 0 0,-1 0 1 0 0,0 0 0 0 0,1-1-1 0 0,-1 1 1 0 0,0 0-1 0 0,0 0 1 0 0,0 0 0 0 0,0 0-1 0 0,0 0 1 0 0,0 0-1 0 0,0 0 1 0 0,0 0 0 0 0,-1 0-1 0 0,1 0 1 0 0,0 1-1 0 0,-1-1-192 0 0,-2-3 225 0 0,13 64-1360 0 0,-8-56 854 0 0,-1 0-1 0 0,1 0 0 0 0,-1 0 1 0 0,0 0-1 0 0,0 0 1 0 0,0 1-1 0 0,-1-1 1 0 0,0 0-1 0 0,1 0 1 0 0,-2 0-1 0 0,1-1 1 0 0,0 1-1 0 0,-1 0 1 0 0,1 0-1 0 0,-1-1 1 0 0,0 1-1 0 0,0-1 0 0 0,-1 1 1 0 0,1-1-1 0 0,-1 0 1 0 0,0 0-1 0 0,1 0 1 0 0,-1 0-1 0 0,-1-1 1 0 0,1 1-1 0 0,0-1 1 0 0,-1 0-1 0 0,1 0 1 0 0,-1 0-1 0 0,1 0 0 0 0,-1 0 1 0 0,0-1-1 0 0,0 0 1 0 0,-1 1 281 0 0,-9-1-1475 0 0</inkml:trace>
  <inkml:trace contextRef="#ctx0" brushRef="#br0" timeOffset="224899.132">12307 9021 2000 0 0,'-3'-24'1420'0'0,"0"2"-204"0"0,3 14-151 0 0,-7-11-305 0 0,2 8-280 0 0,4 4-236 0 0,-1-1-196 0 0,1 5-8 0 0,-4 2-696 0 0,2-1-573 0 0,-1 4-31 0 0,1 1-28 0 0,0 1 16 0 0</inkml:trace>
  <inkml:trace contextRef="#ctx0" brushRef="#br0" timeOffset="225551.291">12965 9215 1056 0 0,'7'-7'1375'0'0,"-7"7"-1229"0"0,0 0 0 0 0,-1 0 0 0 0,1 0 1 0 0,0 0-1 0 0,0-1 0 0 0,0 1 0 0 0,-1 0 0 0 0,1 0 1 0 0,0 0-1 0 0,0-1 0 0 0,0 1 0 0 0,0 0 0 0 0,-1 0 1 0 0,1-1-1 0 0,0 1 0 0 0,0 0 0 0 0,0 0 0 0 0,0-1 1 0 0,0 1-1 0 0,0 0 0 0 0,0-1 0 0 0,0 1 1 0 0,0 0-1 0 0,0 0 0 0 0,0-1 0 0 0,0 1 0 0 0,0 0 1 0 0,0-1-147 0 0,-12 8 152 0 0,1-1 0 0 0,-1 2-1 0 0,1 0 1 0 0,1 0 0 0 0,-1 1 0 0 0,2 0 0 0 0,-1 0 0 0 0,1 1 0 0 0,0 1 0 0 0,1-1 0 0 0,1 1 0 0 0,-1 1 0 0 0,2-1 0 0 0,-1 2-152 0 0,-19 75 861 0 0,26-87-767 0 0,34 24 231 0 0,-15-30-455 0 0,0-1 0 0 0,0-1 0 0 0,-1 0 0 0 0,0-1 0 0 0,0-1 0 0 0,-1-1 0 0 0,-1-1 0 0 0,1 0 0 0 0,-2-1 0 0 0,1-1 0 0 0,-2 0 1 0 0,0-1-1 0 0,0 0 0 0 0,10-16 130 0 0,16 7-546 0 0,-39 23 464 0 0,10 3 4 0 0,-6-1 86 0 0,0 1-1 0 0,-1-1 0 0 0,1 1 1 0 0,0 1-1 0 0,-1-1 1 0 0,0 1-1 0 0,0 0 0 0 0,0 0 1 0 0,0 0-1 0 0,-1 0 0 0 0,1 0 1 0 0,-1 1-1 0 0,0 0 0 0 0,-1 0 1 0 0,1-1-1 0 0,-1 1 1 0 0,0 1-1 0 0,0-1 0 0 0,0 0 1 0 0,0 4-8 0 0,-2-7 94 0 0,-1 25 1128 0 0,36-98-748 0 0,-34 68-466 0 0,-1-1 1 0 0,2 1 0 0 0,-1-1-1 0 0,0 1 1 0 0,1-1-1 0 0,-1 1 1 0 0,1 0 0 0 0,0 0-1 0 0,0 0 1 0 0,0 0-1 0 0,1 0 1 0 0,-1 0-1 0 0,1 1 1 0 0,0-1 0 0 0,-1 1-1 0 0,1 0 1 0 0,0 0-1 0 0,0 0 1 0 0,1 0 0 0 0,-1 0-1 0 0,0 0 1 0 0,0 1-1 0 0,1 0 1 0 0,-1 0 0 0 0,1 0-1 0 0,0 0 1 0 0,-1 0-1 0 0,1 1 1 0 0,-1-1-1 0 0,1 1 1 0 0,0 0 0 0 0,-1 0-1 0 0,1 1 1 0 0,0-1-1 0 0,-1 1 1 0 0,1 0 0 0 0,-1 0-1 0 0,1 0 1 0 0,-1 0-1 0 0,1 0 1 0 0,2 2-9 0 0,86 114-811 0 0,-50-28-4946 0 0,-37-78 4464 0 0</inkml:trace>
  <inkml:trace contextRef="#ctx0" brushRef="#br0" timeOffset="225797.413">13896 9330 1288 0 0,'10'-13'2967'0'0,"5"17"1752"0"0,10 108-4161 0 0,-22-34-3032 0 0,-35-28-631 0 0,21-45 2188 0 0</inkml:trace>
  <inkml:trace contextRef="#ctx0" brushRef="#br0" timeOffset="226045.323">13803 8940 2324 0 0,'0'-9'1136'0'0,"2"3"-228"0"0,-2 0-124 0 0,0 0-167 0 0,0 3-181 0 0,-2 0-48 0 0,-1 2-112 0 0,1 2-144 0 0,-1 1-160 0 0,3 4 0 0 0,-1 1-380 0 0,-1 1-308 0 0,2 14-597 0 0,0-11 5 0 0,0 7 4 0 0</inkml:trace>
  <inkml:trace contextRef="#ctx0" brushRef="#br0" timeOffset="226231.229">13963 9414 936 0 0,'23'12'4668'0'0,"14"-21"-3095"0"0,-36 9-1501 0 0,0 0-4 0 0,5-1-56 0 0,-4 1-128 0 0,-1 0-545 0 0,-1 0-471 0 0,2 2-1457 0 0,-3-3 1290 0 0</inkml:trace>
  <inkml:trace contextRef="#ctx0" brushRef="#br0" timeOffset="226588.274">14034 9546 928 0 0,'11'-34'5308'0'0,"53"-69"-4379"0"0,-52 88-865 0 0,0-1 0 0 0,1 1 0 0 0,0 1 1 0 0,1 0-1 0 0,1 1 0 0 0,0 1 0 0 0,0 0 0 0 0,2 1 0 0 0,-1 1 0 0 0,1 1 0 0 0,1 0 0 0 0,0 1 0 0 0,8-3-64 0 0,-20 10 8 0 0,-1 1 0 0 0,1-1 0 0 0,-1 1 0 0 0,1 0 0 0 0,0 0 0 0 0,-1 0-1 0 0,1 1 1 0 0,-1 0 0 0 0,1 0 0 0 0,-1 1 0 0 0,1-1 0 0 0,-1 1 0 0 0,0 0 0 0 0,0 1 0 0 0,0-1 0 0 0,0 1 0 0 0,0 0 0 0 0,-1 0-1 0 0,1 1 1 0 0,-1-1 0 0 0,0 1 0 0 0,0 0 0 0 0,0 0 0 0 0,0 0 0 0 0,-1 1 0 0 0,0-1 0 0 0,0 1 0 0 0,0 0 0 0 0,0 0-1 0 0,-1 0 1 0 0,0 0 0 0 0,0 0 0 0 0,0 1 0 0 0,-1-1 0 0 0,1 1 0 0 0,-1-1 0 0 0,-1 1 0 0 0,1-1 0 0 0,-1 1 0 0 0,0-1 0 0 0,0 1-1 0 0,0 0 1 0 0,-1-1 0 0 0,0 1 0 0 0,0-1 0 0 0,-2 3-8 0 0,2 0 23 0 0,-1 0 0 0 0,0 0-1 0 0,0 0 1 0 0,-1 0 0 0 0,0-1-1 0 0,-1 1 1 0 0,0-1 0 0 0,0 0-1 0 0,0 0 1 0 0,-1 0 0 0 0,0-1 0 0 0,0 0-1 0 0,-1 0 1 0 0,0 0 0 0 0,0 0-1 0 0,0-1 1 0 0,0 0 0 0 0,-4 1-23 0 0,-81 43-2612 0 0,53-43-131 0 0,19-6 1443 0 0</inkml:trace>
  <inkml:trace contextRef="#ctx0" brushRef="#br0" timeOffset="227252.502">15791 8945 2340 0 0,'-8'-5'204'0'0,"1"0"0"0"0,-1 1-1 0 0,0 0 1 0 0,0 1 0 0 0,0 0 0 0 0,-1 0-1 0 0,1 1 1 0 0,-1 0 0 0 0,1 0-1 0 0,-1 1 1 0 0,0 0 0 0 0,0 1 0 0 0,1 0-1 0 0,-1 0 1 0 0,0 1 0 0 0,0 0 0 0 0,1 0-1 0 0,-1 1 1 0 0,1 0 0 0 0,-1 1-1 0 0,1 0 1 0 0,0 0 0 0 0,0 1 0 0 0,-2 1-204 0 0,-23 5 484 0 0,28-10-433 0 0,0 1-1 0 0,0 0 1 0 0,0 0-1 0 0,0 1 1 0 0,0-1-1 0 0,0 1 1 0 0,1 0-1 0 0,-1 0 1 0 0,1 1 0 0 0,-1 0-1 0 0,1-1 1 0 0,0 1-1 0 0,0 1 1 0 0,0-1-1 0 0,1 1 1 0 0,-1-1-1 0 0,1 1 1 0 0,0 0-1 0 0,0 0 1 0 0,0 0 0 0 0,0 1-1 0 0,1-1 1 0 0,0 1-1 0 0,0-1 1 0 0,0 1-1 0 0,0 0 1 0 0,1 0-1 0 0,0 0 1 0 0,0 0 0 0 0,0 0-1 0 0,0 0 1 0 0,1 0-1 0 0,0 0 1 0 0,0 0-1 0 0,0 0 1 0 0,1 0-1 0 0,0 0 1 0 0,0 0-1 0 0,0 0 1 0 0,0 0 0 0 0,1 0-1 0 0,0 0 1 0 0,0-1-1 0 0,1 2-50 0 0,11 15 88 0 0,2-2-1 0 0,0 0 0 0 0,1-1 1 0 0,1 0-1 0 0,0-2 1 0 0,1 0-1 0 0,1-1 0 0 0,1-1 1 0 0,15 8-88 0 0,27 22 127 0 0,-38-26-101 0 0,-2-3 18 0 0,-1 1 1 0 0,0 2-1 0 0,-1 0 0 0 0,-1 1 1 0 0,0 1-1 0 0,-2 1 0 0 0,8 12-44 0 0,-24-30 12 0 0,1 0-1 0 0,-2 0 0 0 0,1 0 1 0 0,0 1-1 0 0,-1-1 0 0 0,1 0 0 0 0,-1 1 1 0 0,0-1-1 0 0,0 1 0 0 0,0-1 1 0 0,-1 1-1 0 0,1-1 0 0 0,-1 1 1 0 0,0 0-1 0 0,0-1 0 0 0,0 1 0 0 0,0 0 1 0 0,-1-1-1 0 0,0 1 0 0 0,1-1 1 0 0,-1 1-1 0 0,-1-1 0 0 0,1 1 1 0 0,0-1-1 0 0,-1 0 0 0 0,1 1 0 0 0,-1-1 1 0 0,0 0-1 0 0,0 0 0 0 0,-1 0 1 0 0,1-1-1 0 0,-1 1 0 0 0,1 0 1 0 0,-1-1-1 0 0,0 0 0 0 0,0 0 0 0 0,0 1 1 0 0,0-2-1 0 0,0 1 0 0 0,0 0 1 0 0,0-1-1 0 0,-1 1 0 0 0,1-1 0 0 0,-1 0 1 0 0,-2 1-12 0 0,-161 33 205 0 0,152-34-308 0 0,1 0 1 0 0,-1-1 0 0 0,0-1-1 0 0,1 0 1 0 0,-1-1 0 0 0,0-1 0 0 0,1 0-1 0 0,0-1 1 0 0,0 0 0 0 0,0-1-1 0 0,1-1 1 0 0,-1 0 0 0 0,1-1-1 0 0,0-1 1 0 0,0-1 102 0 0,9 7-233 0 0,0 0 0 0 0,0 0 0 0 0,1 0 1 0 0,-1-1-1 0 0,1 0 0 0 0,0 1 0 0 0,0-1 0 0 0,0-1 1 0 0,0 1-1 0 0,0 0 0 0 0,1-1 0 0 0,0 1 0 0 0,-1-1 0 0 0,1 0 1 0 0,0 0-1 0 0,1 0 0 0 0,-1 0 0 0 0,1 0 0 0 0,0 0 0 0 0,0 0 1 0 0,0 0-1 0 0,0 0 0 0 0,1-1 0 0 0,0 1 0 0 0,0 0 0 0 0,0-1 1 0 0,0 1-1 0 0,0 0 0 0 0,2-3 233 0 0,15-32-1159 0 0</inkml:trace>
  <inkml:trace contextRef="#ctx0" brushRef="#br0" timeOffset="227533.926">16408 9168 3408 0 0,'7'-1'1256'0'0,"-4"-1"-211"0"0,2 2-33 0 0,-2 0-128 0 0,0-1-208 0 0,2 1-132 0 0,-2 0-160 0 0,-3 1-184 0 0,0-2-212 0 0,0 2-252 0 0,0 2 20 0 0,-3 0-1116 0 0,0 2-112 0 0,-15 2 191 0 0,-3 1 25 0 0,0 2 92 0 0</inkml:trace>
  <inkml:trace contextRef="#ctx0" brushRef="#br0" timeOffset="228708.06">9571 10001 2224 0 0,'0'0'73'0'0,"1"0"0"0"0,0 0-1 0 0,-1 0 1 0 0,1 0 0 0 0,-1 0-1 0 0,1 0 1 0 0,0 0 0 0 0,-1-1-1 0 0,1 1 1 0 0,-1 0 0 0 0,1 0-1 0 0,-1 0 1 0 0,1-1 0 0 0,0 1-1 0 0,-1 0 1 0 0,1 0 0 0 0,-1-1-1 0 0,1 1 1 0 0,-1-1 0 0 0,0 1-1 0 0,1 0 1 0 0,-1-1 0 0 0,1 1-1 0 0,-1-1 1 0 0,0 1 0 0 0,1-1-1 0 0,-1 1 1 0 0,0-1 0 0 0,1 1-1 0 0,-1-1 1 0 0,0 1 0 0 0,0-1-1 0 0,0 0 1 0 0,0 1 0 0 0,1-1-1 0 0,-1 1 1 0 0,0-1 0 0 0,0 0-1 0 0,0 1 1 0 0,0-1 0 0 0,0 1-1 0 0,0-1 1 0 0,-1 0 0 0 0,1 1 0 0 0,0-1-1 0 0,0 1 1 0 0,0-1 0 0 0,0 1-1 0 0,-1-1 1 0 0,1 0 0 0 0,0 1-1 0 0,-1-1 1 0 0,1 1 0 0 0,0-1-1 0 0,-1 1 1 0 0,1-1-73 0 0,402-38 1693 0 0,818-95 196 0 0,157 61-126 0 0,-385-31 57 0 0,-912 94-1578 0 0,-112 24-8826 0 0,-2-31 6072 0 0,20 5 1471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8:5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92 976 0 0,'-3'-4'99'0'0,"0"1"0"0"0,0 0 0 0 0,0-1 0 0 0,-1 1 0 0 0,1 0 0 0 0,-1 1 0 0 0,0-1 0 0 0,1 1 0 0 0,-1 0 0 0 0,0-1 0 0 0,-1 2 0 0 0,1-1-1 0 0,0 0 1 0 0,-1 1 0 0 0,1 0 0 0 0,-1 0 0 0 0,1 0 0 0 0,-1 1 0 0 0,1-1 0 0 0,-1 1 0 0 0,1 0 0 0 0,-1 1 0 0 0,1-1 0 0 0,-1 1 0 0 0,1 0 0 0 0,-1 0 0 0 0,1 0 0 0 0,-1 0 0 0 0,-3 3-99 0 0,-12-3 104 0 0,-1 1 1 0 0,1 1 0 0 0,-1 1 0 0 0,1 1 0 0 0,0 1 0 0 0,1 0-1 0 0,-1 2 1 0 0,1 0 0 0 0,1 1 0 0 0,-1 1 0 0 0,2 1-1 0 0,-1 0 1 0 0,2 1 0 0 0,-1 1 0 0 0,2 1 0 0 0,0 0-1 0 0,0 1 1 0 0,1 1 0 0 0,1 0 0 0 0,1 1 0 0 0,-3 6-105 0 0,14-20 20 0 0,0 0 0 0 0,0 1 1 0 0,0-1-1 0 0,1 1 0 0 0,0-1 1 0 0,-1 0-1 0 0,1 1 0 0 0,0-1 1 0 0,1 1-1 0 0,-1-1 0 0 0,1 1 1 0 0,-1-1-1 0 0,1 0 0 0 0,0 0 1 0 0,0 1-1 0 0,1-1 0 0 0,-1 0 1 0 0,1 0-1 0 0,-1 0 0 0 0,1 0 1 0 0,0 0-1 0 0,0-1 0 0 0,0 1 1 0 0,1 0-1 0 0,-1-1 0 0 0,1 0 1 0 0,-1 1-1 0 0,1-1 0 0 0,0 0 1 0 0,0 0-1 0 0,0-1 0 0 0,0 1 1 0 0,0-1-1 0 0,0 1 0 0 0,0-1 1 0 0,0 0-1 0 0,1 0 0 0 0,-1 0 1 0 0,3 0-21 0 0,137 21 285 0 0,69-44-1005 0 0,-3-33-3389 0 0,-159 40 2749 0 0</inkml:trace>
  <inkml:trace contextRef="#ctx0" brushRef="#br0" timeOffset="358.067">1185 63 1128 0 0,'-111'-12'1562'0'0,"86"15"-1371"0"0,1 0-1 0 0,0 1 0 0 0,0 2 0 0 0,0 0 1 0 0,1 2-1 0 0,0 0 0 0 0,1 2 0 0 0,-1 0 1 0 0,2 1-1 0 0,0 2 0 0 0,0 0 0 0 0,1 1 1 0 0,1 1-1 0 0,-8 8-190 0 0,-12 44 667 0 0,39-66-569 0 0,23 16 173 0 0,-15-15-251 0 0,0 0-1 0 0,0 0 1 0 0,0-1 0 0 0,0 0-1 0 0,0-1 1 0 0,1 0 0 0 0,-1 0-1 0 0,0 0 1 0 0,0-1 0 0 0,0-1-1 0 0,0 1 1 0 0,0-1 0 0 0,0-1-1 0 0,0 1 1 0 0,0-1 0 0 0,-1-1-1 0 0,1 1-19 0 0,6-3 71 0 0,205-77-327 0 0,-217 84 240 0 0,1-1 0 0 0,0 1 0 0 0,0 0 0 0 0,0 0 0 0 0,0 1 0 0 0,-1-1 0 0 0,1 0 0 0 0,-1 1 0 0 0,1 0 0 0 0,-1 0 0 0 0,1-1 0 0 0,-1 1 0 0 0,0 1 0 0 0,0-1 0 0 0,0 0 0 0 0,0 0 0 0 0,0 1 0 0 0,-1-1 0 0 0,1 1 0 0 0,-1 0 0 0 0,1-1 0 0 0,-1 1 0 0 0,0 0 0 0 0,0 0 0 0 0,0 0 0 0 0,-1 0 0 0 0,1 0 0 0 0,-1 0 16 0 0,33 49-1245 0 0,-9-45-1608 0 0,-15-7 1736 0 0</inkml:trace>
  <inkml:trace contextRef="#ctx0" brushRef="#br0" timeOffset="682.544">1425 12 1280 0 0,'7'9'233'0'0,"-1"1"-1"0"0,0-1 1 0 0,-1 1 0 0 0,0 0-1 0 0,-1 0 1 0 0,0 1-1 0 0,0-1 1 0 0,-1 1 0 0 0,-1 0-1 0 0,1 0 1 0 0,-2 0-1 0 0,0 0 1 0 0,0 0 0 0 0,-1 1-1 0 0,0-1 1 0 0,-1 0 0 0 0,0 1-233 0 0,1-2 189 0 0,0-7-154 0 0,0-1 0 0 0,0 0 0 0 0,0 0 0 0 0,0 1 0 0 0,-1-1 0 0 0,1 0 0 0 0,-1 0 0 0 0,1 0 1 0 0,-1 1-1 0 0,0-1 0 0 0,1 0 0 0 0,-1 0 0 0 0,0 0 0 0 0,-1 0 0 0 0,1 0 0 0 0,0-1 0 0 0,0 1 0 0 0,-1 0 0 0 0,1 0 0 0 0,-1-1 0 0 0,0 1 1 0 0,1-1-1 0 0,-1 1 0 0 0,0-1 0 0 0,0 0 0 0 0,0 0 0 0 0,0 0 0 0 0,0 0 0 0 0,0 0 0 0 0,0 0 0 0 0,0-1 0 0 0,0 1 0 0 0,-1-1 0 0 0,1 1 1 0 0,0-1-1 0 0,-2 0-35 0 0,1-4 34 0 0,0-1 1 0 0,0 0-1 0 0,0 0 0 0 0,1 0 1 0 0,-1 0-1 0 0,1 0 1 0 0,1-1-1 0 0,-1 1 1 0 0,1 0-1 0 0,-1-1 1 0 0,2 0-1 0 0,-1 1 1 0 0,1-1-1 0 0,0 0 0 0 0,0 1 1 0 0,0-1-1 0 0,1 1 1 0 0,0-1-1 0 0,0 0 1 0 0,0 1-1 0 0,1-1 1 0 0,-1 1-1 0 0,1 0 1 0 0,1 0-1 0 0,0-3-34 0 0,4-2-7 0 0,1 0-1 0 0,0 1 1 0 0,0-1-1 0 0,1 1 1 0 0,0 1 0 0 0,0 0-1 0 0,1 0 1 0 0,0 1 0 0 0,0 0-1 0 0,1 1 1 0 0,0 0-1 0 0,0 1 1 0 0,0 0 0 0 0,1 0-1 0 0,0 1 1 0 0,0 1-1 0 0,0 0 1 0 0,0 1 0 0 0,0 0-1 0 0,1 1 1 0 0,-1 0-1 0 0,1 1 1 0 0,-1 0 0 0 0,0 1-1 0 0,1 1 1 0 0,-1 0 0 0 0,0 0-1 0 0,0 1 1 0 0,0 1-1 0 0,0 0 1 0 0,-1 1 0 0 0,1 0-1 0 0,-1 0 1 0 0,-1 1-1 0 0,1 1 1 0 0,-1 0 0 0 0,3 2 7 0 0,-8-5-230 0 0,1-1 0 0 0,-1 1 0 0 0,1 0 1 0 0,-1 0-1 0 0,0 1 0 0 0,-1 0 1 0 0,1-1-1 0 0,-1 1 0 0 0,0 1 0 0 0,0-1 1 0 0,-1 1-1 0 0,1-1 0 0 0,-1 1 1 0 0,-1 0-1 0 0,1 0 0 0 0,-1 1 0 0 0,0-1 1 0 0,1 6 229 0 0,-2 0-1284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8:5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60 1180 0 0,'-18'-51'1870'0'0,"12"46"-763"0"0,17 27-968 0 0,136 458 1210 0 0,-61-319 373 0 0,-85-160-1530 0 0,-1-1-7 0 0,25-24 136 0 0,60-143 334 0 0,-56 92-592 0 0,39-74-12 0 0,-67 148-54 0 0,-1 0 1 0 0,0 0-1 0 0,1 0 0 0 0,-1 0 0 0 0,1 1 1 0 0,0-1-1 0 0,-1 0 0 0 0,1 0 0 0 0,0 0 0 0 0,-1 0 1 0 0,1 1-1 0 0,0-1 0 0 0,0 0 0 0 0,0 1 1 0 0,-1-1-1 0 0,1 0 0 0 0,0 1 0 0 0,0-1 1 0 0,0 1-1 0 0,0-1 0 0 0,0 1 0 0 0,0 0 0 0 0,0 0 1 0 0,0-1-1 0 0,0 1 0 0 0,1 0 0 0 0,-1 0 1 0 0,0 0-1 0 0,0 0 0 0 0,0 0 0 0 0,0 0 1 0 0,0 0-1 0 0,0 0 0 0 0,0 1 0 0 0,0-1 1 0 0,0 0-1 0 0,0 1 0 0 0,0-1 0 0 0,0 1 0 0 0,0-1 1 0 0,0 1-1 0 0,0-1 0 0 0,0 1 0 0 0,0 0 1 0 0,-1-1-1 0 0,1 1 0 0 0,0 0 0 0 0,0 0 1 0 0,-1-1-1 0 0,1 1 0 0 0,0 0 0 0 0,-1 0 0 0 0,1 0 1 0 0,-1 0 2 0 0,34 58 70 0 0,-30-49-64 0 0,15 28-7 0 0,146 246 84 0 0,-90-202 609 0 0,-73-82-519 0 0,2-4-9 0 0,7-13-106 0 0,-2 0 1 0 0,0 0 0 0 0,0-1 0 0 0,-2-1 0 0 0,0 1 0 0 0,-2-1 0 0 0,0 0 0 0 0,0 0 0 0 0,-2-1 0 0 0,-1 1 0 0 0,0-1 0 0 0,-1 0 0 0 0,-2-2-59 0 0,6-25 58 0 0,8-321-1369 0 0,-13 332 131 0 0,6 33-3854 0 0,-1 8 3943 0 0</inkml:trace>
  <inkml:trace contextRef="#ctx0" brushRef="#br0" timeOffset="338.524">1129 405 1192 0 0,'64'20'2655'0'0,"-43"-22"-2522"0"0,0 0 0 0 0,0-1 0 0 0,0-1-1 0 0,0-1 1 0 0,-1 0 0 0 0,0-2 0 0 0,0 0 0 0 0,-1-2 0 0 0,0 0-1 0 0,0-1 1 0 0,-1-1 0 0 0,0 0 0 0 0,-1-2 0 0 0,-1 0 0 0 0,0-1-1 0 0,0 0 1 0 0,7-11-133 0 0,-21 24 13 0 0,0-1 0 0 0,0 1 0 0 0,0-1 0 0 0,-1 0 0 0 0,1 0 0 0 0,0 0 0 0 0,-1 0 0 0 0,0 0 0 0 0,1-1 0 0 0,-1 1 0 0 0,0 0 0 0 0,0-1 0 0 0,0 1 0 0 0,0 0 0 0 0,0-1 0 0 0,-1 1 0 0 0,1-1 0 0 0,-1 1 0 0 0,0-1 0 0 0,0 0 0 0 0,0 1 0 0 0,0-1 0 0 0,0 1 0 0 0,0-1 0 0 0,-1 1 0 0 0,1-1 0 0 0,-1 1 0 0 0,1-1 0 0 0,-1 1-1 0 0,0-1 1 0 0,0 1 0 0 0,0 0 0 0 0,-1-1 0 0 0,1 1 0 0 0,-1 0 0 0 0,1 0 0 0 0,-1 0 0 0 0,1 0 0 0 0,-1 0 0 0 0,0 1 0 0 0,0-1 0 0 0,0 0 0 0 0,0 1 0 0 0,0-1 0 0 0,0 1 0 0 0,-1 0 0 0 0,1 0 0 0 0,0 0 0 0 0,-1 0 0 0 0,1 0 0 0 0,-1 0 0 0 0,-1 0-13 0 0,-13 1 7 0 0,0 1 1 0 0,-1 1-1 0 0,1 0 0 0 0,0 1 0 0 0,0 1 1 0 0,1 0-1 0 0,-1 2 0 0 0,1-1 0 0 0,0 2 1 0 0,0 0-1 0 0,1 1 0 0 0,0 1 1 0 0,1 0-1 0 0,-1 1 0 0 0,2 1 0 0 0,0 0 1 0 0,0 1-1 0 0,1 0 0 0 0,0 1 0 0 0,1 0 1 0 0,0 1-1 0 0,1 0 0 0 0,-4 9-7 0 0,10-18-2 0 0,-1 0-1 0 0,1 0 0 0 0,0 1 1 0 0,0-1-1 0 0,1 1 0 0 0,0 0 1 0 0,0 0-1 0 0,0 0 0 0 0,1 1 1 0 0,0-1-1 0 0,0 0 1 0 0,0 1-1 0 0,1 0 0 0 0,0-1 1 0 0,0 1-1 0 0,1 0 0 0 0,0-1 1 0 0,0 1-1 0 0,0 0 0 0 0,1 0 1 0 0,0-1-1 0 0,1 1 0 0 0,-1-1 1 0 0,1 1-1 0 0,0-1 0 0 0,1 0 1 0 0,0 1-1 0 0,0-1 0 0 0,0-1 1 0 0,1 1-1 0 0,-1 0 1 0 0,1-1-1 0 0,1 0 0 0 0,-1 0 1 0 0,1 0-1 0 0,0 0 0 0 0,0-1 1 0 0,1 1 2 0 0,14 4-300 0 0,1-1 1 0 0,1 0 0 0 0,-1-2-1 0 0,1 0 1 0 0,0-2-1 0 0,1 0 1 0 0,-1-2 0 0 0,1 0-1 0 0,-1-2 1 0 0,19-1 299 0 0,11-2-894 0 0,39-12-317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320 573 848 0 0,'0'0'243'0'0,"0"0"8"0"0,0 0-16 0 0,0 0-41 0 0,-3-5-12 0 0,1 2-152 0 0,1 1 1 0 0,-1-1-1 0 0,0 1 0 0 0,-1 0 1 0 0,1 0-1 0 0,0 0 1 0 0,-1 0-1 0 0,1 0 1 0 0,-1 0-1 0 0,1 1 0 0 0,-1-1 1 0 0,0 1-1 0 0,0 0 1 0 0,0 0-1 0 0,0 0 0 0 0,0 0 1 0 0,0 0-1 0 0,0 1 1 0 0,0-1-1 0 0,0 1 0 0 0,0 0 1 0 0,0 0-1 0 0,0 0 1 0 0,0 0-1 0 0,0 0 1 0 0,0 1-1 0 0,0-1 0 0 0,0 1 1 0 0,0 0-1 0 0,0 0 1 0 0,0 0-31 0 0,-10 3 88 0 0,1-1 1 0 0,0 1 0 0 0,0 1 0 0 0,0 1 0 0 0,0-1-1 0 0,1 2 1 0 0,0-1 0 0 0,0 2 0 0 0,1-1 0 0 0,0 2 0 0 0,0-1-1 0 0,1 1 1 0 0,0 1 0 0 0,1-1 0 0 0,0 1 0 0 0,0 1-1 0 0,1 0 1 0 0,1 0 0 0 0,0 0 0 0 0,0 1 0 0 0,1 0-1 0 0,0 0 1 0 0,1 0 0 0 0,1 0 0 0 0,0 1 0 0 0,0 0 0 0 0,2-1-1 0 0,-1 1 1 0 0,1 4-89 0 0,2-13 35 0 0,-1 1-1 0 0,1-1 1 0 0,-1 0-1 0 0,1 0 1 0 0,0 0-1 0 0,1 0 1 0 0,-1 0-1 0 0,1 0 1 0 0,0 0 0 0 0,0-1-1 0 0,0 1 1 0 0,0 0-1 0 0,1-1 1 0 0,-1 0-1 0 0,1 1 1 0 0,0-1-1 0 0,0 0 1 0 0,0-1-1 0 0,0 1 1 0 0,1 0-1 0 0,-1-1 1 0 0,1 0-1 0 0,-1 0 1 0 0,1 0 0 0 0,0 0-1 0 0,0 0 1 0 0,0-1-1 0 0,0 0 1 0 0,0 0-1 0 0,0 0-34 0 0,134 16 732 0 0,-113-18-653 0 0,-1-1 1 0 0,1-1-1 0 0,-1 0 0 0 0,0-2 1 0 0,0-2-1 0 0,0 0 1 0 0,-1-1-1 0 0,15-7-79 0 0,-30 11 16 0 0,0 1-1 0 0,0-1 1 0 0,0 0-1 0 0,0-1 0 0 0,-1 0 1 0 0,1 0-1 0 0,-1-1 1 0 0,-1 0-1 0 0,1 0 1 0 0,-1-1-1 0 0,0 1 0 0 0,0-1 1 0 0,-1-1-1 0 0,0 1 1 0 0,0-1-1 0 0,-1 0 1 0 0,0 0-1 0 0,-1 0 1 0 0,1 0-1 0 0,-1-1 0 0 0,-1 1 1 0 0,0-1-1 0 0,0 0 1 0 0,-1 0-1 0 0,1-7-15 0 0,-3 7 2 0 0,-1-1 0 0 0,0 1-1 0 0,0-1 1 0 0,-1 1 0 0 0,0 0 0 0 0,0 0-1 0 0,-1 0 1 0 0,0 1 0 0 0,-1-1 0 0 0,0 1-1 0 0,0 0 1 0 0,-1 0 0 0 0,0 1-1 0 0,-1 0 1 0 0,1 0 0 0 0,-1 0 0 0 0,0 1-1 0 0,-1 0 1 0 0,0 0 0 0 0,0 1 0 0 0,-3-2-2 0 0,-188-86-89 0 0,92 68-1782 0 0,99 44-1131 0 0,12-16 1811 0 0</inkml:trace>
  <inkml:trace contextRef="#ctx0" brushRef="#br0" timeOffset="508.682">775 0 1216 0 0,'-12'114'1537'0'0,"-30"238"-98"0"0,30-48 902 0 0,80-367-1799 0 0,-61 56-538 0 0,0 1 0 0 0,0-1 0 0 0,0 2 0 0 0,1-1 0 0 0,0 1 0 0 0,0 0 0 0 0,1 0 0 0 0,-1 1 0 0 0,1 1 0 0 0,0-1 0 0 0,0 1 0 0 0,0 1 0 0 0,1 0 0 0 0,-1 0 0 0 0,0 1 0 0 0,1 0 0 0 0,-1 0 0 0 0,1 1 0 0 0,0 0 0 0 0,-1 1 0 0 0,1 0 0 0 0,-1 1 0 0 0,0 0 0 0 0,0 0 0 0 0,1 1 0 0 0,-1 0 0 0 0,-1 1 0 0 0,1 0 0 0 0,0 0 0 0 0,-1 1 0 0 0,3 2-4 0 0,-9-5-3 0 0,1 0 1 0 0,0 0 0 0 0,-1 0-1 0 0,0 0 1 0 0,0 1 0 0 0,1-1 0 0 0,-2 1-1 0 0,1-1 1 0 0,0 1 0 0 0,0 0-1 0 0,-1 0 1 0 0,1 0 0 0 0,-1 0-1 0 0,0 0 1 0 0,0 0 0 0 0,0 0-1 0 0,-1 1 1 0 0,1-1 0 0 0,-1 0 0 0 0,0 0-1 0 0,1 1 1 0 0,-1-1 0 0 0,-1 0-1 0 0,1 0 1 0 0,0 1 0 0 0,-1-1-1 0 0,0 0 1 0 0,0 0 0 0 0,0 0 0 0 0,0 0-1 0 0,0 0 1 0 0,0 0 0 0 0,-1 0-1 0 0,0 0 1 0 0,1 0 0 0 0,-1-1-1 0 0,0 1 1 0 0,0-1 0 0 0,-1 1 0 0 0,1-1-1 0 0,0 0 1 0 0,-3 2 2 0 0,-122 69-278 0 0,-11-78-2966 0 0,107-10 2000 0 0</inkml:trace>
  <inkml:trace contextRef="#ctx0" brushRef="#br0" timeOffset="897.929">1399 165 1832 0 0,'0'0'32'0'0,"0"-1"0"0"0,0 1 0 0 0,1-1 0 0 0,-1 1 0 0 0,0-1 0 0 0,0 1 0 0 0,1-1 0 0 0,-1 1-1 0 0,0 0 1 0 0,1-1 0 0 0,-1 1 0 0 0,1-1 0 0 0,-1 1 0 0 0,1 0 0 0 0,-1-1 0 0 0,0 1 0 0 0,1 0 0 0 0,-1 0 0 0 0,1-1 0 0 0,-1 1 0 0 0,1 0-1 0 0,-1 0 1 0 0,1 0 0 0 0,-1 0 0 0 0,1 0 0 0 0,0-1 0 0 0,-1 1 0 0 0,1 0 0 0 0,-1 0 0 0 0,1 0 0 0 0,-1 0 0 0 0,1 1 0 0 0,-1-1 0 0 0,1 0 0 0 0,-1 0-1 0 0,1 0 1 0 0,-1 0 0 0 0,1 0 0 0 0,-1 1 0 0 0,1-1 0 0 0,-1 0 0 0 0,1 1 0 0 0,-1-1 0 0 0,1 0 0 0 0,-1 1 0 0 0,1-1 0 0 0,-1 0 0 0 0,0 1-1 0 0,1-1 1 0 0,-1 1 0 0 0,0-1 0 0 0,1 0 0 0 0,-1 1 0 0 0,0-1 0 0 0,0 1 0 0 0,1-1 0 0 0,-1 1 0 0 0,0-1 0 0 0,0 1 0 0 0,0 0 0 0 0,0-1-1 0 0,0 1 1 0 0,0-1 0 0 0,0 1 0 0 0,0-1 0 0 0,0 1 0 0 0,0 0-32 0 0,-13 46 208 0 0,6-25 38 0 0,-13 257 1273 0 0,66-59-1061 0 0,-3-54-1119 0 0,-45-113-2328 0 0,-20-25 1849 0 0</inkml:trace>
  <inkml:trace contextRef="#ctx0" brushRef="#br0" timeOffset="1765.328">941 674 968 0 0,'4'-16'3571'0'0,"32"-4"-3479"0"0,-30 18 195 0 0,57-24 16 0 0,1 3 0 0 0,2 3 0 0 0,0 3 0 0 0,19-1-303 0 0,25-7 61 0 0,200-40-946 0 0,-242 45 394 0 0,-67 20 466 0 0,-1 0-8 0 0,0 0 47 0 0,0 0-5 0 0,-47 6-148 0 0,34-3 159 0 0,-1 1 0 0 0,1 0 0 0 0,0 1 0 0 0,0 0 1 0 0,0 1-1 0 0,1 0 0 0 0,-1 1 0 0 0,2 0 0 0 0,-1 1 0 0 0,1 1 0 0 0,0 0 0 0 0,1 0 0 0 0,0 1 0 0 0,0 0 0 0 0,1 1 1 0 0,1 0-1 0 0,0 1 0 0 0,0-1 0 0 0,1 1 0 0 0,1 1 0 0 0,0-1 0 0 0,0 1 0 0 0,1 0 0 0 0,1 1 0 0 0,1-1 0 0 0,-1 1 1 0 0,2 0-1 0 0,0-1 0 0 0,1 1 0 0 0,0 3-20 0 0,1-14 19 0 0,0 0 0 0 0,0 1 1 0 0,0-1-1 0 0,0 0 0 0 0,1 0 1 0 0,-1 0-1 0 0,1 0 0 0 0,0 0 1 0 0,0 0-1 0 0,0 0 0 0 0,1 0 1 0 0,-1 0-1 0 0,0 0 0 0 0,1 0 1 0 0,0-1-1 0 0,0 1 0 0 0,0-1 1 0 0,0 1-1 0 0,0-1 0 0 0,0 0 1 0 0,1 0-1 0 0,-1 0 0 0 0,1 0 1 0 0,-1 0-1 0 0,1-1 0 0 0,0 1 1 0 0,0-1-1 0 0,-1 1 0 0 0,1-1 1 0 0,0 0-1 0 0,0 0 0 0 0,0 0 1 0 0,1-1-1 0 0,-1 1 0 0 0,0-1 1 0 0,0 0-1 0 0,0 0 0 0 0,0 0 1 0 0,3 0-20 0 0,123-27 224 0 0,-111 19-244 0 0,0 0 0 0 0,-1-1 0 0 0,0-1 0 0 0,-1-1 1 0 0,0-1-1 0 0,-1 0 0 0 0,0 0 0 0 0,0-2 0 0 0,-2 0 0 0 0,0 0 0 0 0,0-2 0 0 0,-1 1 1 0 0,-1-2-1 0 0,-1 1 0 0 0,0-1 20 0 0,-22 35 38 0 0,2 1 1 0 0,1 1-1 0 0,0 0 0 0 0,1 0 1 0 0,2 1-1 0 0,0 0 0 0 0,1 0 1 0 0,1 0-1 0 0,-1 18-38 0 0,7-33 9 0 0,0 1 1 0 0,0-1-1 0 0,1 0 0 0 0,0 0 0 0 0,0 0 0 0 0,0 0 0 0 0,1 0 0 0 0,0-1 0 0 0,0 0 1 0 0,0 1-1 0 0,1-2 0 0 0,0 1 0 0 0,0 0 0 0 0,0-1 0 0 0,0 0 0 0 0,1 0 0 0 0,0-1 1 0 0,0 1-1 0 0,0-1 0 0 0,0-1 0 0 0,0 1 0 0 0,0-1 0 0 0,1 0 0 0 0,-1 0 1 0 0,1-1-1 0 0,-1 0 0 0 0,1 0 0 0 0,0 0 0 0 0,0-1 0 0 0,-1 0 0 0 0,1-1 0 0 0,0 1 1 0 0,-1-1-1 0 0,1 0 0 0 0,0-1 0 0 0,4-1-9 0 0,16-3 14 0 0,1-2 0 0 0,-1 0 0 0 0,-1-2-1 0 0,1-1 1 0 0,-2-1 0 0 0,0-1 0 0 0,0-1 0 0 0,-1-2 0 0 0,-1 0 0 0 0,-1-1 0 0 0,0-1 0 0 0,-1-1-1 0 0,-1-1 1 0 0,-1-1 0 0 0,-1-1 0 0 0,-1-1 0 0 0,8-12-14 0 0,0-29 574 0 0,-25 63-481 0 0,-4 4-64 0 0,0 0 0 0 0,0 0 0 0 0,0 0 0 0 0,0 0 0 0 0,1 0 0 0 0,-1 1 0 0 0,1-1 0 0 0,0 1 0 0 0,0 0 0 0 0,0 0 0 0 0,1 0 0 0 0,0 1 0 0 0,-1-1 0 0 0,1 0 0 0 0,1 1 0 0 0,-1 0 1 0 0,1-1-1 0 0,-1 6-29 0 0,-4 5 103 0 0,-14 120-2305 0 0,20-133 1296 0 0,9 1-1776 0 0,-10-8 1349 0 0</inkml:trace>
  <inkml:trace contextRef="#ctx0" brushRef="#br0" timeOffset="2014.48">2322 288 1544 0 0,'-3'-10'1028'0'0,"-2"2"-240"0"0,2 2-344 0 0,1 2-56 0 0,2-1-500 0 0,0 2-348 0 0,2 5 36 0 0,1-4-952 0 0</inkml:trace>
  <inkml:trace contextRef="#ctx0" brushRef="#br0" timeOffset="2261.416">2524 458 1484 0 0,'14'6'209'0'0,"-1"0"0"0"0,1 1 1 0 0,-1 0-1 0 0,0 1 0 0 0,-1 1 0 0 0,0 0 0 0 0,0 1 1 0 0,-1 0-1 0 0,0 1 0 0 0,-1 0 0 0 0,0 0 0 0 0,-1 1 0 0 0,0 1 1 0 0,-1-1-1 0 0,0 1 0 0 0,-1 1 0 0 0,-1 0 0 0 0,0-1 1 0 0,2 12-211 0 0,-5-17-98 0 0,-1-5 191 0 0,-1 0 0 0 0,1-1 0 0 0,-1 1 0 0 0,0 0 0 0 0,0 0 0 0 0,0 0 0 0 0,0 0 0 0 0,-1-1 1 0 0,1 1-1 0 0,-1 0 0 0 0,0 0 0 0 0,0 0 0 0 0,0 0 0 0 0,0 0 0 0 0,0 0 0 0 0,-1 0 0 0 0,1 0 1 0 0,-1 0-1 0 0,0 0 0 0 0,0 0 0 0 0,0 0 0 0 0,0 0 0 0 0,0-1 0 0 0,-1 1 0 0 0,1 0 0 0 0,-3 1-92 0 0,-17-34 930 0 0,19 21-921 0 0,1-1 0 0 0,0 0-1 0 0,1 0 1 0 0,0 0-1 0 0,0 1 1 0 0,1-1 0 0 0,0 0-1 0 0,1 0 1 0 0,0 1-1 0 0,1-1 1 0 0,0 1-1 0 0,0 0 1 0 0,1 0 0 0 0,0 0-1 0 0,1 0 1 0 0,0 1-1 0 0,0-1 1 0 0,1 1 0 0 0,0 1-1 0 0,0-1 1 0 0,1 1-1 0 0,0 0 1 0 0,0 0-1 0 0,1 1 1 0 0,0 0 0 0 0,0 1-1 0 0,0-1 1 0 0,1 1-1 0 0,-1 1 1 0 0,1 0-1 0 0,0 0 1 0 0,1 1 0 0 0,-1 0-1 0 0,1 0 1 0 0,-1 1-1 0 0,1 1 1 0 0,0 0 0 0 0,-1 0-1 0 0,2 0-8 0 0,-2 4-164 0 0,0-1 1 0 0,0 1-1 0 0,0 1 0 0 0,0-1 1 0 0,0 2-1 0 0,-1-1 0 0 0,1 1 1 0 0,-1 0-1 0 0,0 1 0 0 0,-1 0 1 0 0,0 0-1 0 0,1 1 0 0 0,-2 0 1 0 0,1 0-1 0 0,-1 0 0 0 0,-1 1 1 0 0,1 0-1 0 0,-1 0 0 0 0,0 1 1 0 0,-1-1-1 0 0,0 1 0 0 0,0 0 1 0 0,-1 0-1 0 0,-1 0 0 0 0,1 0 1 0 0,-1 1-1 0 0,-1-1 0 0 0,1 1 1 0 0,-2 3 163 0 0,0 1-588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0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312 295 976 0 0,'-16'2'294'0'0,"0"1"0"0"0,0 1 0 0 0,1 0 0 0 0,-1 2 0 0 0,1-1 0 0 0,0 2 0 0 0,1 0 0 0 0,0 1 0 0 0,0 0 0 0 0,0 1 0 0 0,1 0 0 0 0,0 1 0 0 0,1 1 0 0 0,0 0 0 0 0,-1 3-294 0 0,3-3 114 0 0,2-1-1 0 0,-1 1 0 0 0,2 0 0 0 0,-1 1 0 0 0,2 0 0 0 0,-1 0 0 0 0,2 1 1 0 0,-1-1-1 0 0,2 1 0 0 0,0 0 0 0 0,0 0 0 0 0,2 1 0 0 0,-2 6-113 0 0,6-16 21 0 0,-1 0 0 0 0,1-1-1 0 0,0 1 1 0 0,0 0 0 0 0,0-1-1 0 0,0 1 1 0 0,0-1-1 0 0,1 0 1 0 0,0 0 0 0 0,-1 0-1 0 0,1 0 1 0 0,0 0 0 0 0,1-1-1 0 0,-1 1 1 0 0,0-1 0 0 0,1 0-1 0 0,-1 0 1 0 0,1 0 0 0 0,0 0-1 0 0,0-1 1 0 0,0 1 0 0 0,0-1-1 0 0,0 0 1 0 0,0-1 0 0 0,0 1-1 0 0,0 0 1 0 0,0-1-1 0 0,0 0 1 0 0,0 0 0 0 0,0 0-1 0 0,0-1 1 0 0,0 1 0 0 0,2-2-21 0 0,8 1 3 0 0,-1-1 0 0 0,0 0 1 0 0,0-1-1 0 0,0 0 1 0 0,0-1-1 0 0,0-1 0 0 0,-1 0 1 0 0,0-1-1 0 0,0 0 1 0 0,0-1-1 0 0,-1 0 0 0 0,0-1 1 0 0,0 0-1 0 0,-1-1 1 0 0,0 0-1 0 0,0 0 0 0 0,-1-1 1 0 0,-1-1-1 0 0,1 1 0 0 0,-2-1 1 0 0,0-1-1 0 0,0 1 1 0 0,-1-1-1 0 0,2-5-3 0 0,-7 12-22 0 0,0 0 0 0 0,-1-1 0 0 0,1 1 0 0 0,-1 0 0 0 0,-1 0 0 0 0,1-1 0 0 0,-1 1 0 0 0,1 0 0 0 0,-1 0 0 0 0,-1 0 0 0 0,1 0 0 0 0,-1 0 1 0 0,0 0-1 0 0,0 0 0 0 0,0 0 0 0 0,-1 1 0 0 0,0-1 0 0 0,0 1 0 0 0,0 0 0 0 0,0-1 0 0 0,-1 2 0 0 0,1-1 0 0 0,-1 0 0 0 0,0 1 0 0 0,0-1 0 0 0,0 1 0 0 0,-1 0 0 0 0,1 1 0 0 0,-1-1 0 0 0,0 1 0 0 0,0 0 0 0 0,1 0 0 0 0,-6-1 22 0 0,-173-40-1120 0 0,143 30-1563 0 0,38 9 1299 0 0</inkml:trace>
  <inkml:trace contextRef="#ctx0" brushRef="#br0" timeOffset="265.123">899 1 924 0 0,'-2'3'3306'0'0,"-13"17"-2512"0"0,0 3-628 0 0,2 1 0 0 0,1 0 0 0 0,1 1 0 0 0,1 0 0 0 0,1 1 0 0 0,2 0 0 0 0,0 0 0 0 0,2 1 0 0 0,0 0 0 0 0,2 0-1 0 0,2 0 1 0 0,0 0 0 0 0,1 0 0 0 0,2 0 0 0 0,1 1 0 0 0,1-2 0 0 0,1 1 0 0 0,5 12-166 0 0,44 134-2481 0 0,-72-131-23 0 0,-2-25 1022 0 0</inkml:trace>
  <inkml:trace contextRef="#ctx0" brushRef="#br0" timeOffset="1040.039">351 496 1832 0 0,'43'-23'617'0'0,"1"2"0"0"0,1 2 0 0 0,1 2 1 0 0,1 2-1 0 0,0 3 0 0 0,6 0-617 0 0,113-35-61 0 0,-146 42 53 0 0,-1 0 1 0 0,0-2 0 0 0,0-1-1 0 0,-1 0 1 0 0,0-1 0 0 0,0-1-1 0 0,-1-1 1 0 0,0 0-1 0 0,-1-1 1 0 0,0-1 0 0 0,-1 0-1 0 0,-1-1 1 0 0,0-1 0 0 0,0-1-1 0 0,-2 1 1 0 0,0-2-1 0 0,-1 0 8 0 0,-9 15 15 0 0,-1 1-1 0 0,0-1 0 0 0,1 1 0 0 0,-1-1 0 0 0,0 0 0 0 0,0 0 0 0 0,0 1 0 0 0,0-1 0 0 0,-1 0 0 0 0,1 0 0 0 0,0 0 0 0 0,-1 0 0 0 0,1 0 1 0 0,-1 0-1 0 0,0 0 0 0 0,0 0 0 0 0,0 0 0 0 0,0 0 0 0 0,0 0 0 0 0,0 0 0 0 0,0 0 0 0 0,0 0 0 0 0,-1 0 0 0 0,1 0 0 0 0,-1 1 1 0 0,0-1-1 0 0,1 0 0 0 0,-1 0 0 0 0,0 0 0 0 0,0 0 0 0 0,0 1 0 0 0,0-1 0 0 0,-1 1 0 0 0,1-1 0 0 0,0 1 0 0 0,-1-1 0 0 0,1 1 0 0 0,-1 0 1 0 0,1-1-1 0 0,-1 1 0 0 0,0 0 0 0 0,1 0 0 0 0,-1 0 0 0 0,0 0 0 0 0,0 1 0 0 0,0-1 0 0 0,0 0 0 0 0,0 1 0 0 0,0-1 0 0 0,0 1 0 0 0,0 0 1 0 0,0 0-1 0 0,0-1 0 0 0,0 1 0 0 0,0 1 0 0 0,0-1 0 0 0,0 0 0 0 0,0 0 0 0 0,0 1 0 0 0,1-1 0 0 0,-2 1-14 0 0,-7 10 64 0 0,1-1-1 0 0,1 1 0 0 0,0 1 1 0 0,0-1-1 0 0,1 2 1 0 0,1-1-1 0 0,0 1 0 0 0,1-1 1 0 0,0 2-1 0 0,1-1 0 0 0,0 0 1 0 0,1 1-1 0 0,0 0 1 0 0,2 0-1 0 0,-1-1 0 0 0,2 1 1 0 0,0 0-1 0 0,0 0 0 0 0,2 0 1 0 0,1 11-64 0 0,-3-13 71 0 0,39 251 442 0 0,-35-213-521 0 0,-4-48 46 0 0,0-2-30 0 0,-12 3-227 0 0,7-12 196 0 0,1-1-1 0 0,0 0 1 0 0,0 0 0 0 0,1 0-1 0 0,0 0 1 0 0,1 0-1 0 0,0-1 1 0 0,1 1 0 0 0,0-1-1 0 0,1 1 1 0 0,0-1-1 0 0,0 1 1 0 0,1-1 0 0 0,1 1-1 0 0,-1 0 1 0 0,2-1 0 0 0,0 1-1 0 0,0 0 1 0 0,0 0-1 0 0,2 1 1 0 0,-1-1 0 0 0,1 1-1 0 0,0 0 1 0 0,1 0 0 0 0,0 0-1 0 0,0 1 1 0 0,1 0-1 0 0,0 0 1 0 0,4-2 23 0 0,-7 9 4 0 0,1 0 1 0 0,-1 0-1 0 0,1 0 0 0 0,-1 1 1 0 0,1-1-1 0 0,-1 1 0 0 0,1 0 1 0 0,-1 1-1 0 0,1-1 0 0 0,-1 1 0 0 0,1 0 1 0 0,-1 0-1 0 0,0 0 0 0 0,1 1 1 0 0,-1 0-1 0 0,0-1 0 0 0,0 1 1 0 0,0 1-1 0 0,0-1 0 0 0,-1 1 1 0 0,1-1-1 0 0,0 1 0 0 0,-1 0 1 0 0,0 0-1 0 0,0 1 0 0 0,0-1 0 0 0,0 1 1 0 0,0-1-1 0 0,-1 1 0 0 0,0 0 1 0 0,1 1-5 0 0,4 2 20 0 0,23 26-2 0 0,-21-22-17 0 0,-1 1 0 0 0,2-1 1 0 0,0-1-1 0 0,0 0 0 0 0,1 0 1 0 0,0-1-1 0 0,1-1 0 0 0,0 0 1 0 0,0 0-1 0 0,0-1 0 0 0,1-1 0 0 0,0 0 1 0 0,1-1-1 0 0,-1 0 0 0 0,1-1 1 0 0,9 1-2 0 0,-10-3-17 0 0,-1-1 1 0 0,1 0 0 0 0,-1-1-1 0 0,1-1 1 0 0,-1 0-1 0 0,0 0 1 0 0,1-2 0 0 0,-1 1-1 0 0,0-1 1 0 0,0-1-1 0 0,0 0 1 0 0,-1-1 0 0 0,0 0-1 0 0,1-1 1 0 0,-2 0-1 0 0,1-1 1 0 0,-1 0 0 0 0,0-1-1 0 0,0 0 1 0 0,-1 0-1 0 0,0-1 1 0 0,-1 0 0 0 0,0-1-1 0 0,0 0 1 0 0,-1 0-1 0 0,0 0 1 0 0,-1-1 0 0 0,0 0-1 0 0,-1 0 1 0 0,0-1-1 0 0,-1 0 1 0 0,0 0 0 0 0,-1 0-1 0 0,1-3 17 0 0,-3 13-7 0 0,0 0-1 0 0,0 0 0 0 0,0 0 0 0 0,-1 0 1 0 0,1 0-1 0 0,0-1 0 0 0,-1 1 0 0 0,1 0 0 0 0,-1-1 1 0 0,0 1-1 0 0,0 0 0 0 0,0-1 0 0 0,0 1 1 0 0,0 0-1 0 0,0-1 0 0 0,-1 1 0 0 0,1 0 1 0 0,-1 0-1 0 0,0-1 0 0 0,1 1 0 0 0,-1 0 1 0 0,0 0-1 0 0,0 0 0 0 0,-1 0 0 0 0,1 0 1 0 0,0 0-1 0 0,-1 0 0 0 0,1 0 0 0 0,-1 1 1 0 0,1-1-1 0 0,-1 0 0 0 0,0 1 0 0 0,0-1 1 0 0,0 1-1 0 0,0 0 0 0 0,0 0 0 0 0,0 0 1 0 0,0 0-1 0 0,0 0 0 0 0,0 0 0 0 0,0 0 1 0 0,-1 1-1 0 0,1-1 0 0 0,0 1 0 0 0,-1-1 1 0 0,1 1-1 0 0,0 0 0 0 0,-1 0 0 0 0,1 0 0 0 0,0 0 1 0 0,-1 1-1 0 0,1-1 0 0 0,0 1 0 0 0,0-1 1 0 0,-1 1-1 0 0,1 0 0 0 0,0 0 0 0 0,0 0 1 0 0,0 0-1 0 0,0 0 8 0 0,-14 3 51 0 0,0 1 0 0 0,0 1 0 0 0,1 0-1 0 0,0 1 1 0 0,0 0 0 0 0,0 1 0 0 0,1 1 0 0 0,0 1 0 0 0,1 0 0 0 0,0 0 0 0 0,1 1 0 0 0,0 1 0 0 0,1 0-1 0 0,0 1 1 0 0,1 0 0 0 0,0 0 0 0 0,1 1 0 0 0,1 0 0 0 0,0 1 0 0 0,1 0 0 0 0,0 0 0 0 0,1 1-1 0 0,1 0 1 0 0,1 0 0 0 0,0 0 0 0 0,1 0 0 0 0,0 11-51 0 0,3-20 4 0 0,1-1 1 0 0,0 1-1 0 0,1 0 0 0 0,-1 0 0 0 0,1-1 0 0 0,1 1 1 0 0,-1-1-1 0 0,1 0 0 0 0,0 0 0 0 0,1 0 1 0 0,-1 0-1 0 0,1 0 0 0 0,0-1 0 0 0,1 0 1 0 0,-1 0-1 0 0,1 0 0 0 0,0 0 0 0 0,0-1 1 0 0,1 0-1 0 0,-1 0 0 0 0,1 0 0 0 0,0 0 0 0 0,0-1 1 0 0,0 0-1 0 0,0-1 0 0 0,1 1 0 0 0,-1-1 1 0 0,1 0-1 0 0,5 0-4 0 0,131 9-3075 0 0,-88-21 1855 0 0,-14 1 40 0 0</inkml:trace>
  <inkml:trace contextRef="#ctx0" brushRef="#br0" timeOffset="1397.178">1927 370 1756 0 0,'5'-3'128'0'0,"1"1"1"0"0,-1 0-1 0 0,1 1 0 0 0,0-1 0 0 0,0 1 1 0 0,-1 0-1 0 0,1 0 0 0 0,0 1 0 0 0,0 0 1 0 0,0 0-1 0 0,0 0 0 0 0,0 1 0 0 0,0 0 1 0 0,0 0-1 0 0,0 0 0 0 0,-1 1 0 0 0,1 0 1 0 0,-1 0-1 0 0,1 0 0 0 0,-1 1 0 0 0,0 0 1 0 0,1 0-1 0 0,-1 0 0 0 0,-1 1 0 0 0,1-1 1 0 0,-1 1-1 0 0,1 0 0 0 0,-1 1 0 0 0,2 1-128 0 0,92 148 432 0 0,-95-151-392 0 0,-1 0 0 0 0,1 0 1 0 0,0 1-1 0 0,-1-1 0 0 0,0 1 0 0 0,1 0 0 0 0,-2 0 0 0 0,1-1 0 0 0,0 1 0 0 0,-1 1 0 0 0,0-1 0 0 0,1 0 0 0 0,-2 0 1 0 0,1 0-1 0 0,0 1 0 0 0,-1-1 0 0 0,0 0 0 0 0,0 1 0 0 0,0-1 0 0 0,-1 0 0 0 0,1 0 0 0 0,-1 1 0 0 0,0-1 1 0 0,0 0-1 0 0,-1 0 0 0 0,1 0 0 0 0,-1 0 0 0 0,0 0 0 0 0,0 0 0 0 0,0-1 0 0 0,0 1 0 0 0,-1-1 0 0 0,0 1 1 0 0,1-1-1 0 0,-1 0 0 0 0,0 0 0 0 0,-1 0 0 0 0,1 0 0 0 0,0-1 0 0 0,-1 1 0 0 0,0-1 0 0 0,1 0 0 0 0,-1 0 1 0 0,0 0-1 0 0,0-1 0 0 0,0 1 0 0 0,0-1 0 0 0,-1 0 0 0 0,-1 0-40 0 0,-1-3 38 0 0,-1-1 0 0 0,1 0-1 0 0,-1-1 1 0 0,1 1 0 0 0,0-2 0 0 0,0 1 0 0 0,1-1-1 0 0,-1 0 1 0 0,1 0 0 0 0,0 0 0 0 0,0-1 0 0 0,1 0-1 0 0,0-1 1 0 0,0 1 0 0 0,0-1 0 0 0,1 0 0 0 0,0 0-1 0 0,0 0 1 0 0,1 0 0 0 0,0-1 0 0 0,0 0 0 0 0,0 1-1 0 0,1-1 1 0 0,1 0 0 0 0,-1 0 0 0 0,1 0-1 0 0,1 0 1 0 0,-1-1 0 0 0,1 1 0 0 0,1 0 0 0 0,-1 0-1 0 0,2 0 1 0 0,-1 0 0 0 0,1 0 0 0 0,0 0-38 0 0,2-2-157 0 0,1 0-1 0 0,0 0 1 0 0,0 1 0 0 0,1 0-1 0 0,0 0 1 0 0,1 0 0 0 0,-1 0 0 0 0,2 1-1 0 0,-1 1 1 0 0,1-1 0 0 0,1 1-1 0 0,-1 1 1 0 0,1-1 0 0 0,0 1-1 0 0,0 1 1 0 0,1 0 0 0 0,0 0 0 0 0,0 1-1 0 0,0 0 1 0 0,0 1 0 0 0,1 0-1 0 0,0 0 1 0 0,-1 1 0 0 0,11 0 157 0 0,41-11-2785 0 0,-37 10 1506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0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1392 0 0,'62'76'1276'0'0,"-41"-44"-844"0"0,-1 1 0 0 0,-2 1 0 0 0,-2 0 0 0 0,-1 1-1 0 0,-1 1 1 0 0,-1 5-432 0 0,-14-23 1486 0 0,-11-38-789 0 0,8 2-639 0 0,1 0 1 0 0,0 0-1 0 0,2 0 1 0 0,0 0-1 0 0,1 0 1 0 0,1-1-1 0 0,0 1 0 0 0,2 0 1 0 0,0 0-1 0 0,1 0 1 0 0,1 1-1 0 0,0-1 1 0 0,2 1-1 0 0,7-15-58 0 0,-13 29 9 0 0,0 0 0 0 0,0-1-1 0 0,0 1 0 0 0,1 0 1 0 0,-1 0-1 0 0,1-1 1 0 0,0 1-1 0 0,0 0 0 0 0,0 1 1 0 0,0-1-1 0 0,1 0 1 0 0,-1 0-1 0 0,1 1 0 0 0,-1 0 1 0 0,1-1-1 0 0,0 1 1 0 0,0 0-1 0 0,0 0 0 0 0,0 1 1 0 0,0-1-1 0 0,1 1 1 0 0,-1-1-1 0 0,0 1 0 0 0,1 0 1 0 0,3 0-9 0 0,-1 4-3 0 0,1 0 1 0 0,-1 0 0 0 0,0 1-1 0 0,0 0 1 0 0,0 0 0 0 0,-1 1-1 0 0,1 0 1 0 0,-1 0 0 0 0,0 0-1 0 0,-1 0 1 0 0,1 1 0 0 0,-1 0-1 0 0,0 0 1 0 0,0 0 0 0 0,-1 0-1 0 0,0 1 1 0 0,0-1-1 0 0,-1 1 1 0 0,2 3 2 0 0,4 15-8 0 0,0 1 0 0 0,-2-1 0 0 0,-1 1 0 0 0,-1 0 1 0 0,-1 1-1 0 0,-1-1 0 0 0,-1 14 8 0 0,-1-39 54 0 0,0-1 0 0 0,-1 0-50 0 0,1 1-1 0 0,-1-1 1 0 0,1 1-1 0 0,-1-1 1 0 0,0 0-1 0 0,1 1 1 0 0,-1-1-1 0 0,0 0 1 0 0,1 0-1 0 0,-1 0 1 0 0,0 1-1 0 0,1-1 1 0 0,-1 0-1 0 0,0 0 1 0 0,1 0-1 0 0,-1 0 1 0 0,0 0-1 0 0,1 0 1 0 0,-1 0-1 0 0,0 0 1 0 0,1 0-1 0 0,-1-1 1 0 0,0 1-1 0 0,1 0 1 0 0,-1 0-1 0 0,0 0 1 0 0,1-1-1 0 0,-1 1 1 0 0,1 0-1 0 0,-1-1 1 0 0,0 1-1 0 0,1-1 1 0 0,-1 1-1 0 0,1-1 1 0 0,-1 1-1 0 0,1-1 1 0 0,0 1-1 0 0,-1-1 1 0 0,1 1-1 0 0,-1-1 1 0 0,1 1-1 0 0,0-1 1 0 0,-1 0-1 0 0,1 1 1 0 0,0-1-1 0 0,0 0 1 0 0,0 1-1 0 0,0-1 1 0 0,-1 0-1 0 0,1 1 1 0 0,0-1-1 0 0,0 0 1 0 0,0 1-1 0 0,0-1 1 0 0,0 0-1 0 0,1 1 1 0 0,-1-1-1 0 0,0 0 1 0 0,0 1-1 0 0,0-1 1 0 0,0 0-1 0 0,1 1 1 0 0,-1-2-5 0 0,-3-58-34 0 0,3 55 28 0 0,1-7 6 0 0,0 0-1 0 0,1 0 0 0 0,1 0 0 0 0,-1 0 1 0 0,2 1-1 0 0,-1-1 0 0 0,2 1 0 0 0,0 0 1 0 0,0 0-1 0 0,1 1 0 0 0,0-1 0 0 0,0 1 1 0 0,1 1-1 0 0,1-1 0 0 0,0 1 0 0 0,0 0 1 0 0,1 1-1 0 0,0 0 0 0 0,0 0 0 0 0,1 1 0 0 0,0 0 1 0 0,0 1-1 0 0,1 0 0 0 0,-1 1 0 0 0,1 0 1 0 0,1 1-1 0 0,-1 0 0 0 0,11-2 2 0 0,-14 8-18 0 0,1 0 0 0 0,-1 1-1 0 0,1 1 1 0 0,-1-1 0 0 0,0 1 0 0 0,0 1 0 0 0,-1-1-1 0 0,1 1 1 0 0,-1 1 0 0 0,0-1 0 0 0,0 1-1 0 0,-1 0 1 0 0,0 1 0 0 0,0 0 0 0 0,0 0 0 0 0,-1 0-1 0 0,0 0 1 0 0,0 1 0 0 0,-1 0 0 0 0,0 0-1 0 0,0 0 1 0 0,-1 1 0 0 0,0-1 0 0 0,1 9 18 0 0,14 70-565 0 0,-17-27-3543 0 0,-1-59 3968 0 0,0 0-978 0 0</inkml:trace>
  <inkml:trace contextRef="#ctx0" brushRef="#br0" timeOffset="462.209">1203 128 1404 0 0,'-1'-1'112'0'0,"-1"-1"0"0"0,0 0 0 0 0,0 1 0 0 0,0-1-1 0 0,-1 1 1 0 0,1 0 0 0 0,0 0 0 0 0,0 0 0 0 0,-1 0 0 0 0,1 0-1 0 0,-1 0 1 0 0,1 1 0 0 0,0-1 0 0 0,-1 1 0 0 0,1 0 0 0 0,-1-1 0 0 0,1 1-1 0 0,-1 0 1 0 0,1 1 0 0 0,-1-1 0 0 0,1 0 0 0 0,-1 1 0 0 0,1-1 0 0 0,-1 1-1 0 0,1 0 1 0 0,-1 0 0 0 0,1 0 0 0 0,0 0 0 0 0,-1 1-112 0 0,-24 9 193 0 0,0 1 0 0 0,1 1 0 0 0,1 1 0 0 0,0 2 0 0 0,1 1 0 0 0,0 0 0 0 0,2 2 1 0 0,-19 19-194 0 0,23 0 298 0 0,18-37-165 0 0,0-1-123 0 0,59-1 27 0 0,77-92 469 0 0,-91 64-137 0 0,-22 33-380 0 0,-1 12-140 0 0,32 20-560 0 0,-12-19-2710 0 0,-34-17 2249 0 0</inkml:trace>
  <inkml:trace contextRef="#ctx0" brushRef="#br0" timeOffset="987.105">1370 55 1088 0 0,'50'27'3758'0'0,"5"53"-3315"0"0,-50-71-182 0 0,-4-8-216 0 0,1 0 0 0 0,-1 0 1 0 0,0 0-1 0 0,0 1 0 0 0,0-1 1 0 0,0 0-1 0 0,0 1 0 0 0,0-1 1 0 0,0 0-1 0 0,0 1 0 0 0,-1-1 1 0 0,1 1-1 0 0,0-1 0 0 0,-1 1 0 0 0,1 0 1 0 0,-1-1-1 0 0,0 1 0 0 0,1 0 1 0 0,-1-1-1 0 0,0 1 0 0 0,0 0 1 0 0,0-1-1 0 0,0 1 0 0 0,-1 0 1 0 0,1-1-1 0 0,0 1 0 0 0,-1-1 0 0 0,1 1 1 0 0,-1 0-1 0 0,1-1 0 0 0,-1 1 1 0 0,0-1-1 0 0,0 1 0 0 0,1-1 1 0 0,-1 0-1 0 0,0 1 0 0 0,0-1 1 0 0,-1 0-1 0 0,1 0 0 0 0,0 1 0 0 0,0-1 1 0 0,-1 0-1 0 0,1 0 0 0 0,-1 0-45 0 0,8-65 457 0 0,1 53-507 0 0,1 0-1 0 0,0 1 1 0 0,0 0-1 0 0,1 1 1 0 0,0 0-1 0 0,1 1 1 0 0,0-1-1 0 0,1 2 1 0 0,-1 0-1 0 0,1 0 1 0 0,1 1-1 0 0,-1 0 1 0 0,1 1-1 0 0,0 0 1 0 0,2 0 50 0 0,-12 4-9 0 0,1 1 0 0 0,-1 0 0 0 0,0-1 0 0 0,1 1 0 0 0,-1 0 0 0 0,0 0 0 0 0,0 0 0 0 0,1 0 0 0 0,-1 0 0 0 0,0 1 0 0 0,1-1 0 0 0,-1 1 0 0 0,0-1 0 0 0,0 1 0 0 0,0 0 0 0 0,0 0 0 0 0,0 0 0 0 0,1 0 0 0 0,-2 0 0 0 0,1 1 0 0 0,0-1 1 0 0,0 1-1 0 0,0-1 0 0 0,-1 1 0 0 0,1-1 0 0 0,-1 1 0 0 0,1 0 0 0 0,-1 0 0 0 0,0 0 0 0 0,1 0 0 0 0,-1 0 0 0 0,0 0 0 0 0,0 0 0 0 0,-1 0 0 0 0,1 0 0 0 0,0 1 0 0 0,-1-1 0 0 0,1 0 0 0 0,-1 0 0 0 0,0 1 0 0 0,0-1 0 0 0,0 0 0 0 0,0 1 0 0 0,0-1 0 0 0,0 2 9 0 0,11 37 4 0 0,-10-38-8 0 0,0-1 1 0 0,0 1 0 0 0,0-1-1 0 0,0 0 1 0 0,0 1-1 0 0,0-1 1 0 0,1 0 0 0 0,-1 0-1 0 0,1 0 1 0 0,0 0 0 0 0,-1 0-1 0 0,1 0 1 0 0,0-1-1 0 0,0 1 1 0 0,0 0 0 0 0,0-1-1 0 0,0 0 1 0 0,1 1 0 0 0,-1-1-1 0 0,0 0 1 0 0,1 0 0 0 0,-1 0-1 0 0,0-1 1 0 0,1 1-1 0 0,-1 0 1 0 0,1-1 0 0 0,-1 0-1 0 0,1 1 1 0 0,0-1 0 0 0,-1 0-1 0 0,1 0 1 0 0,-1-1-1 0 0,1 1 1 0 0,-1-1 0 0 0,1 1-1 0 0,-1-1 1 0 0,1 0 0 0 0,-1 1-1 0 0,2-2 4 0 0,194-84-4066 0 0,-179 72 2825 0 0</inkml:trace>
  <inkml:trace contextRef="#ctx0" brushRef="#br0" timeOffset="1407.206">2098 23 1148 0 0,'-5'-11'5509'0'0,"11"60"-5151"0"0,-4-44-333 0 0,0 1 0 0 0,1-1 0 0 0,0 0 0 0 0,0-1-1 0 0,0 1 1 0 0,0 0 0 0 0,1-1 0 0 0,-1 0 0 0 0,1 0-1 0 0,0 0 1 0 0,0 0 0 0 0,1 0 0 0 0,-1-1 0 0 0,1 0-1 0 0,0 0 1 0 0,0 0 0 0 0,0-1 0 0 0,0 1 0 0 0,0-1-1 0 0,1-1 1 0 0,-1 1 0 0 0,0-1 0 0 0,1 1 0 0 0,0-2-1 0 0,4 1-24 0 0,2-1 55 0 0,-1-1 0 0 0,1 0-1 0 0,0-1 1 0 0,-1-1-1 0 0,1 0 1 0 0,-1 0 0 0 0,0-1-1 0 0,0-1 1 0 0,0 0-1 0 0,-1 0 1 0 0,0-1 0 0 0,0 0-1 0 0,0-1 1 0 0,0 0 0 0 0,-1 0-1 0 0,-1-1 1 0 0,1 0-1 0 0,-1-1 1 0 0,-1 0 0 0 0,1 0-1 0 0,-1-1 1 0 0,2-5-55 0 0,-3 3 347 0 0,-5 12-77 0 0,-10 29-73 0 0,5 19-30 0 0,1 1 0 0 0,3-1 0 0 0,1 0-1 0 0,3 0 1 0 0,9 43-167 0 0,-4-22 79 0 0,36 356 537 0 0,-44-418-623 0 0,-1 1 1 0 0,1-1 0 0 0,-1 0 0 0 0,-1 1 0 0 0,0-1-1 0 0,0 0 1 0 0,0 1 0 0 0,-1-1 0 0 0,0 0-1 0 0,0 0 1 0 0,0 0 0 0 0,-1 0 0 0 0,-1-1-1 0 0,1 1 1 0 0,-1-1 0 0 0,0 1 0 0 0,0-1-1 0 0,-1-1 1 0 0,1 1 0 0 0,-2-1 0 0 0,1 1-1 0 0,0-1 1 0 0,-1-1 0 0 0,0 1 0 0 0,0-1 0 0 0,0 0-1 0 0,-1-1 1 0 0,1 1 0 0 0,-1-1 0 0 0,0 0-1 0 0,0-1 1 0 0,0 0 0 0 0,0 0 0 0 0,-5 0 6 0 0,-63-34-428 0 0,56 18 100 0 0,1-2-1 0 0,1 0 1 0 0,1-1-1 0 0,0-1 1 0 0,1 0-1 0 0,1-1 1 0 0,1-1-1 0 0,1 0 1 0 0,0-1-1 0 0,2 0 0 0 0,0 0 1 0 0,1-1-1 0 0,2-1 1 0 0,0 1-1 0 0,1-1 1 0 0,1 0-1 0 0,2-1 1 0 0,0 1-1 0 0,1-1 1 0 0,2-4 328 0 0,3-7-1192 0 0,13-27-82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0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174 619 968 0 0,'73'142'2400'0'0,"-70"-137"-2336"0"0,1 5 95 0 0,1 0 0 0 0,0 0 0 0 0,0-1 0 0 0,1 0 0 0 0,0 0 0 0 0,1-1 1 0 0,0 1-1 0 0,0-1 0 0 0,1-1 0 0 0,0 0 0 0 0,0 0 0 0 0,1 0 0 0 0,0-1 0 0 0,0 0 1 0 0,2 0-160 0 0,49-42 962 0 0,-47 22-934 0 0,-1-2-1 0 0,0 1 1 0 0,-1-1 0 0 0,-1-1-1 0 0,0 0 1 0 0,-1 0 0 0 0,-1-1-1 0 0,-1 0 1 0 0,0-1-1 0 0,-2 1 1 0 0,0-1 0 0 0,-1 0-1 0 0,0-1 1 0 0,-2 1-1 0 0,0-18-27 0 0,-2 33 0 0 0,0 0 0 0 0,0 0 0 0 0,0 0-1 0 0,-1 0 1 0 0,0 0 0 0 0,0 0-1 0 0,0 0 1 0 0,0 0 0 0 0,0 0 0 0 0,-1 1-1 0 0,0-1 1 0 0,0 0 0 0 0,0 1 0 0 0,0-1-1 0 0,0 1 1 0 0,-1 0 0 0 0,1 0 0 0 0,-1 0-1 0 0,0 0 1 0 0,0 0 0 0 0,0 1 0 0 0,-1-1-1 0 0,1 1 1 0 0,0 0 0 0 0,-1 0-1 0 0,0 0 1 0 0,1 0 0 0 0,-1 1 0 0 0,0-1-1 0 0,0 1 1 0 0,0 0 0 0 0,0 0 0 0 0,0 1-1 0 0,0-1 1 0 0,0 1 0 0 0,0 0 0 0 0,0 0-1 0 0,-3 0 1 0 0,-7 0 38 0 0,0 1 0 0 0,0 0 0 0 0,0 1 0 0 0,0 1 0 0 0,0 0 0 0 0,0 1 0 0 0,1 0 0 0 0,-1 1 0 0 0,1 1 0 0 0,-11 6-38 0 0,3-1 79 0 0,0 1 1 0 0,1 1-1 0 0,1 1 0 0 0,0 1 0 0 0,1 0 0 0 0,0 1 0 0 0,2 1 0 0 0,0 1 0 0 0,1 0 0 0 0,0 1 1 0 0,2 1-1 0 0,0 0 0 0 0,1 1 0 0 0,1 0 0 0 0,1 1 0 0 0,1 0 0 0 0,-3 13-79 0 0,12-30 21 0 0,-1 0 0 0 0,1 0 0 0 0,-1 0 0 0 0,2 0 0 0 0,-1 0 0 0 0,0 0 0 0 0,1 0 0 0 0,0-1 0 0 0,0 1 0 0 0,0 0 0 0 0,1 0 0 0 0,0 0 0 0 0,0-1 0 0 0,0 1 0 0 0,0-1 0 0 0,1 1 0 0 0,-1-1 0 0 0,1 0 0 0 0,0 0 0 0 0,1 0 0 0 0,-1-1 0 0 0,1 1 0 0 0,-1-1 0 0 0,1 0 0 0 0,0 0 0 0 0,0 0 0 0 0,1 0 0 0 0,-1-1 0 0 0,1 1 0 0 0,-1-1 0 0 0,1 0 0 0 0,-1-1 0 0 0,6 2-21 0 0,160 23 179 0 0,58-55-1412 0 0,-206 24 597 0 0,0-1-1 0 0,0-1 1 0 0,-1 0-1 0 0,0-2 1 0 0,0-1-1 0 0,-1 0 1 0 0,0-2-1 0 0,-1 0 1 0 0,2-3 636 0 0,4-6-1257 0 0</inkml:trace>
  <inkml:trace contextRef="#ctx0" brushRef="#br0" timeOffset="295.412">740 500 1884 0 0,'6'1'2825'0'0,"16"31"-2051"0"0,4 15-79 0 0,1 5-147 0 0,2 0 1 0 0,2-2-1 0 0,3-2 1 0 0,1-1-1 0 0,13 10-548 0 0,-47-57 36 0 0,1 0-1 0 0,0 0 0 0 0,0-1 1 0 0,0 1-1 0 0,0 0 1 0 0,0-1-1 0 0,0 0 0 0 0,0 1 1 0 0,-1-1-1 0 0,1 0 1 0 0,0 0-1 0 0,-1 0 1 0 0,1 0-1 0 0,0 0 0 0 0,-1 0 1 0 0,1-1-1 0 0,-1 1 1 0 0,0 0-1 0 0,1-1 0 0 0,-1 1 1 0 0,0-1-1 0 0,0 0 1 0 0,0 1-1 0 0,0-1 1 0 0,0 0-1 0 0,-1 0 0 0 0,1 1 1 0 0,0-1-1 0 0,-1 0 1 0 0,1 0-1 0 0,-1 0 0 0 0,0 0 1 0 0,1 0-1 0 0,-1 0-35 0 0,114-484-156 0 0,-94 452-1154 0 0,-1 21-4709 0 0,-19 13 4736 0 0</inkml:trace>
  <inkml:trace contextRef="#ctx0" brushRef="#br0" timeOffset="647.806">1568 619 840 0 0,'5'-2'122'0'0,"0"0"0"0"0,-1 0 0 0 0,1-1 0 0 0,0 1 0 0 0,-1-1 0 0 0,0 0 0 0 0,1 0 0 0 0,-1-1 0 0 0,0 1 0 0 0,-1-1 1 0 0,1 0-1 0 0,-1 0 0 0 0,1 0 0 0 0,-1 0 0 0 0,0-1 0 0 0,-1 1 0 0 0,1-1 0 0 0,-1 0 0 0 0,0 0 0 0 0,0 1 0 0 0,0-1 0 0 0,-1-1 0 0 0,0 1 0 0 0,0-2-122 0 0,-24-18 254 0 0,15 20-168 0 0,-1 1 0 0 0,1 1 0 0 0,-1-1 0 0 0,0 1 0 0 0,0 1 0 0 0,0 0 1 0 0,0 0-1 0 0,-1 0 0 0 0,1 1 0 0 0,0 1 0 0 0,-1 0 0 0 0,1 0 0 0 0,-1 1 0 0 0,1 0 0 0 0,0 0 0 0 0,0 1 0 0 0,0 1 0 0 0,0-1 0 0 0,0 1 0 0 0,0 1 1 0 0,-3 1-87 0 0,2-2 71 0 0,0 1 1 0 0,0-1 0 0 0,0 2-1 0 0,0-1 1 0 0,1 1-1 0 0,0 1 1 0 0,0 0 0 0 0,1 0-1 0 0,-1 0 1 0 0,1 1 0 0 0,0 1-1 0 0,1-1 1 0 0,0 1 0 0 0,0 0-1 0 0,1 1 1 0 0,0 0 0 0 0,1 0-1 0 0,-1 0 1 0 0,2 0 0 0 0,-1 1-1 0 0,1 0 1 0 0,1 0 0 0 0,0 0-1 0 0,0 0 1 0 0,1 1 0 0 0,0-1-1 0 0,1 2-71 0 0,3-4 25 0 0,1 1 0 0 0,0-1-1 0 0,1 0 1 0 0,-1 0 0 0 0,2 0-1 0 0,-1 0 1 0 0,1-1 0 0 0,0 1-1 0 0,1-1 1 0 0,-1 0 0 0 0,1-1-1 0 0,1 0 1 0 0,-1 0 0 0 0,1 0-1 0 0,0-1 1 0 0,0 1 0 0 0,1-2-1 0 0,0 1 1 0 0,0-1 0 0 0,0-1-1 0 0,0 1 1 0 0,0-1 0 0 0,1 0-1 0 0,-1-1 1 0 0,1 0 0 0 0,0-1-1 0 0,3 1-24 0 0,122-9-1310 0 0,-14-56-3455 0 0,-103 42 3561 0 0</inkml:trace>
  <inkml:trace contextRef="#ctx0" brushRef="#br0" timeOffset="1366.548">1765 565 976 0 0,'1'-9'1501'0'0,"7"14"532"0"0,11 29-1699 0 0,-1 0 0 0 0,-2 2 1 0 0,-2 0-1 0 0,-1 0 0 0 0,-2 1 0 0 0,2 16-334 0 0,-30-102 1549 0 0,12 32-1509 0 0,2-1 1 0 0,1-1-1 0 0,0 1 1 0 0,1 0-1 0 0,1 0 0 0 0,1-1 1 0 0,0 1-1 0 0,2 0 1 0 0,0 0-1 0 0,1 0 1 0 0,0 0-1 0 0,2 1 0 0 0,0 0 1 0 0,1 0-1 0 0,7-13-40 0 0,-13 29-13 0 0,0-1-1 0 0,0 0 1 0 0,0 1-1 0 0,0-1 1 0 0,0 1-1 0 0,0-1 1 0 0,1 1-1 0 0,-1 0 1 0 0,1-1-1 0 0,-1 1 1 0 0,1 0-1 0 0,-1 0 1 0 0,1 0-1 0 0,0 0 1 0 0,-1 0-1 0 0,1 1 1 0 0,0-1-1 0 0,0 0 1 0 0,0 1-1 0 0,-1-1 1 0 0,1 1-1 0 0,0 0 1 0 0,0 0-1 0 0,0 0 0 0 0,0 0 1 0 0,0 0-1 0 0,0 0 1 0 0,0 0-1 0 0,0 0 1 0 0,-1 1-1 0 0,1-1 1 0 0,0 1-1 0 0,0-1 1 0 0,0 1-1 0 0,-1 0 1 0 0,1 0-1 0 0,0 0 1 0 0,-1 0-1 0 0,1 0 1 0 0,0 0-1 0 0,-1 0 1 0 0,0 0-1 0 0,1 1 1 0 0,-1-1-1 0 0,0 1 1 0 0,1 0 13 0 0,63 75 41 0 0,-61-72-33 0 0,30 52 13 0 0,58 62-370 0 0,-85-118 324 0 0,-1 0-1 0 0,1 0 1 0 0,0 0-1 0 0,-1-1 1 0 0,1 0 0 0 0,0 0-1 0 0,-1-1 1 0 0,1 0-1 0 0,0 0 1 0 0,-1-1-1 0 0,1 1 1 0 0,-1-1 0 0 0,0-1-1 0 0,0 1 1 0 0,0-1-1 0 0,0 0 1 0 0,0-1 0 0 0,0 1-1 0 0,-1-1 1 0 0,1 0-1 0 0,-1-1 1 0 0,0 1-1 0 0,-1-1 1 0 0,4-4 25 0 0,10-11-251 0 0,-2 0 1 0 0,0-1-1 0 0,-1-1 1 0 0,-1 0-1 0 0,-2-1 1 0 0,0 0-1 0 0,-1-1 0 0 0,-1 0 1 0 0,-2-1-1 0 0,0 0 1 0 0,-2 0-1 0 0,3-23 251 0 0,8-16-145 0 0,50-225 1840 0 0,-67 287-1557 0 0,0 2-13 0 0,-18-2 350 0 0,3 36-325 0 0,1 0-1 0 0,2 1 1 0 0,1 0 0 0 0,2 1 0 0 0,1 0 0 0 0,2 1 0 0 0,2 0 0 0 0,1 0 0 0 0,2 0 0 0 0,1 0 0 0 0,4 20-150 0 0,-4-22 93 0 0,34 148 541 0 0,-34-182-617 0 0,0 0-1 0 0,1 0 1 0 0,-1 0 0 0 0,0 0 0 0 0,0 0 0 0 0,0 0 0 0 0,1 0 0 0 0,-1 0-1 0 0,1 0 1 0 0,-1 0 0 0 0,0 0 0 0 0,1 0 0 0 0,0 0 0 0 0,-1-1-1 0 0,1 1 1 0 0,-1 0 0 0 0,1 0 0 0 0,0-1 0 0 0,0 1 0 0 0,-1 0-1 0 0,1-1 1 0 0,0 1 0 0 0,0 0 0 0 0,0-1 0 0 0,0 0 0 0 0,0 1 0 0 0,0-1-1 0 0,0 1 1 0 0,-1-1 0 0 0,1 0 0 0 0,0 0 0 0 0,0 0 0 0 0,0 1-1 0 0,0-1 1 0 0,0 0 0 0 0,0 0 0 0 0,1 0 0 0 0,-1 0 0 0 0,0-1-1 0 0,0 1 1 0 0,-1 0 0 0 0,1 0 0 0 0,0-1 0 0 0,0 1 0 0 0,0 0 0 0 0,0-1-1 0 0,0 1 1 0 0,0-1 0 0 0,0 1 0 0 0,0-1 0 0 0,-1 0 0 0 0,1 1-1 0 0,0-1 1 0 0,0 0 0 0 0,-1 1 0 0 0,1-1 0 0 0,0 0 0 0 0,-1 0-1 0 0,1 0 1 0 0,-1 0 0 0 0,1 0-17 0 0,5-4-62 0 0,9-8 70 0 0,1 1 0 0 0,1 0 0 0 0,0 1-1 0 0,0 1 1 0 0,1 1 0 0 0,0 0 0 0 0,1 1 0 0 0,0 1 0 0 0,0 1-1 0 0,1 1 1 0 0,0 1 0 0 0,0 0 0 0 0,0 1 0 0 0,2 1-8 0 0,-13 3-15 0 0,-1-1 0 0 0,1 2 0 0 0,0-1 1 0 0,-1 1-1 0 0,1 0 0 0 0,-1 1 0 0 0,0 0 1 0 0,0 0-1 0 0,0 1 0 0 0,0 0 0 0 0,0 0 1 0 0,-1 1-1 0 0,0 0 0 0 0,0 0 1 0 0,0 1-1 0 0,-1-1 0 0 0,1 2 0 0 0,-1-1 1 0 0,-1 1-1 0 0,1 0 0 0 0,-1 0 0 0 0,-1 0 1 0 0,1 1-1 0 0,-1-1 0 0 0,0 1 0 0 0,-1 0 1 0 0,0 1-1 0 0,0-1 0 0 0,1 8 15 0 0,-6-9-138 0 0,0-1 0 0 0,0 0 0 0 0,-1 0 1 0 0,0 0-1 0 0,0 0 0 0 0,0 0 0 0 0,0-1 0 0 0,-1 0 0 0 0,0 1 0 0 0,-1-1 0 0 0,1-1 0 0 0,-1 1 0 0 0,1 0 0 0 0,-2-1 0 0 0,1 0 0 0 0,0-1 0 0 0,-1 1 1 0 0,1-1-1 0 0,-1 0 0 0 0,0 0 0 0 0,0-1 0 0 0,0 1 0 0 0,-1-1 0 0 0,1-1 0 0 0,0 1 0 0 0,-1-1 0 0 0,1 0 0 0 0,-1-1 0 0 0,0 0 0 0 0,0 0 138 0 0,-62 2-2642 0 0,12-14 1274 0 0</inkml:trace>
  <inkml:trace contextRef="#ctx0" brushRef="#br0" timeOffset="1613.73">2297 274 2036 0 0,'-1'-10'4877'0'0,"66"-18"-3602"0"0,266-41-2857 0 0,-193 47-2449 0 0,-101 14 2780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15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390 145 880 0 0,'-20'3'180'0'0,"1"0"-1"0"0,0 2 1 0 0,1 0-1 0 0,-1 1 1 0 0,1 1-1 0 0,1 1 1 0 0,-1 0-1 0 0,1 2 1 0 0,0 0 0 0 0,1 0-1 0 0,1 2 1 0 0,-1 0-1 0 0,2 1 1 0 0,0 0-1 0 0,0 1 1 0 0,1 0-1 0 0,1 1 1 0 0,0 1-1 0 0,2 0 1 0 0,-1 1-1 0 0,2 0 1 0 0,0 0 0 0 0,1 1-1 0 0,1 0 1 0 0,1 0-1 0 0,0 1 1 0 0,2-1-1 0 0,0 1 1 0 0,1 1-1 0 0,1-1 1 0 0,0 17-180 0 0,2-32 16 0 0,0-1 0 0 0,0 0 0 0 0,1 0 1 0 0,0 1-1 0 0,-1-1 0 0 0,1 0 0 0 0,0 0 0 0 0,0 0 1 0 0,1 0-1 0 0,-1 0 0 0 0,1 0 0 0 0,-1 0 0 0 0,1 0 0 0 0,0-1 1 0 0,0 1-1 0 0,0-1 0 0 0,1 1 0 0 0,-1-1 0 0 0,1 0 0 0 0,-1 0 1 0 0,1 0-1 0 0,0 0 0 0 0,-1 0 0 0 0,1-1 0 0 0,0 1 1 0 0,0-1-1 0 0,0 0 0 0 0,0 0 0 0 0,1 0 0 0 0,-1 0 0 0 0,0 0 1 0 0,0-1-1 0 0,0 1 0 0 0,1-1 0 0 0,-1 0 0 0 0,0 0 0 0 0,1 0 1 0 0,-1-1-1 0 0,0 1 0 0 0,0-1 0 0 0,1 0 0 0 0,0 0-16 0 0,11-6-23 0 0,-1 0-1 0 0,1-2 0 0 0,-2 1 1 0 0,1-2-1 0 0,-1 0 0 0 0,-1 0 0 0 0,1-1 1 0 0,-2-1-1 0 0,0 0 0 0 0,0 0 1 0 0,-1-1-1 0 0,-1-1 0 0 0,0 0 1 0 0,-1 0-1 0 0,3-8 24 0 0,45-61-121 0 0,-8 41 213 0 0,-47 42-146 0 0,9 3-74 0 0,1 10 115 0 0,0 1 0 0 0,-1 0 0 0 0,0 0 0 0 0,-2 1 0 0 0,1 0 0 0 0,-2 0 1 0 0,0 1-1 0 0,-1 0 0 0 0,0 1 0 0 0,0 6 13 0 0,4-21 1055 0 0,-2-47-1128 0 0,-2 9 140 0 0,8-4-61 0 0,3 1 0 0 0,0 0 0 0 0,3 1 0 0 0,1 1 1 0 0,2 1-1 0 0,1 1 0 0 0,2 1 0 0 0,2 1 0 0 0,0 2 1 0 0,4-1-7 0 0,-30 28-3 0 0,-1 1 0 0 0,1 1 1 0 0,0-1-1 0 0,0 0 1 0 0,0 0-1 0 0,1 1 0 0 0,-1-1 1 0 0,1 1-1 0 0,-1 0 1 0 0,1 0-1 0 0,0 0 0 0 0,0 0 1 0 0,0 0-1 0 0,0 0 0 0 0,0 1 1 0 0,0 0-1 0 0,0-1 1 0 0,1 1-1 0 0,-1 0 0 0 0,0 1 1 0 0,1-1-1 0 0,-1 1 1 0 0,1-1-1 0 0,-1 1 0 0 0,0 0 1 0 0,1 0-1 0 0,-1 0 1 0 0,1 1-1 0 0,-1-1 0 0 0,0 1 1 0 0,1 0-1 0 0,-1 0 0 0 0,0 0 1 0 0,1 0-1 0 0,-1 1 1 0 0,0-1-1 0 0,0 1 0 0 0,0 0 1 0 0,0 0-1 0 0,-1 0 1 0 0,1 0-1 0 0,-1 1 0 0 0,1-1 1 0 0,-1 1-1 0 0,1-1 0 0 0,-1 1 1 0 0,0 0-1 0 0,0 0 1 0 0,-1 0-1 0 0,1 0 3 0 0,130 315-1436 0 0,-113-276-1597 0 0,-16-37 1728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43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431 840 928 0 0,'0'-3'413'0'0,"0"0"-374"0"0,0 1 0 0 0,0-1-1 0 0,0 1 1 0 0,0-1-1 0 0,-1 1 1 0 0,1 0-1 0 0,0-1 1 0 0,-1 1-1 0 0,0-1 1 0 0,1 1-1 0 0,-1 0 1 0 0,0 0 0 0 0,-1-1-1 0 0,1 1 1 0 0,0 0-1 0 0,0 0 1 0 0,-1 0-1 0 0,1 0 1 0 0,-1 0-1 0 0,0 1 1 0 0,0-1 0 0 0,1 0-1 0 0,-1 1 1 0 0,0-1-1 0 0,0 1 1 0 0,0 0-1 0 0,-1 0 1 0 0,1-1-1 0 0,0 1 1 0 0,0 1-1 0 0,-1-1 1 0 0,1 0 0 0 0,0 1-1 0 0,-1-1 1 0 0,1 1-1 0 0,-1 0 1 0 0,1-1-1 0 0,-1 1 1 0 0,1 0-1 0 0,-1 1 1 0 0,1-1 0 0 0,0 0-1 0 0,-1 1 1 0 0,0 0-39 0 0,-13-1 65 0 0,0 1 0 0 0,0 1 1 0 0,1 1-1 0 0,-1 0 0 0 0,1 1 1 0 0,0 0-1 0 0,0 1 0 0 0,0 1 1 0 0,1 0-1 0 0,0 2 0 0 0,0-1 1 0 0,1 1-1 0 0,0 1 0 0 0,0 1 1 0 0,1 0-1 0 0,0 0 0 0 0,0 1 1 0 0,2 1-1 0 0,-1 0 0 0 0,2 0 1 0 0,-1 1-1 0 0,2 0 0 0 0,-1 0 1 0 0,2 1-1 0 0,0 0 0 0 0,1 1 1 0 0,0 0-1 0 0,1 0 0 0 0,1 0 1 0 0,0 0-1 0 0,1 1 0 0 0,-1 13-65 0 0,5-22 20 0 0,-1 0-1 0 0,1 0 1 0 0,0 0 0 0 0,0 0-1 0 0,1-1 1 0 0,0 1-1 0 0,0 0 1 0 0,1-1-1 0 0,0 0 1 0 0,0 1-1 0 0,0-1 1 0 0,1 0-1 0 0,0-1 1 0 0,0 1-1 0 0,0-1 1 0 0,1 0-1 0 0,0 0 1 0 0,0 0-1 0 0,0 0 1 0 0,0-1-1 0 0,1 0 1 0 0,0 0-1 0 0,0-1 1 0 0,0 1-1 0 0,0-1 1 0 0,0-1-1 0 0,4 2-19 0 0,182 42-503 0 0,78-60-2277 0 0,-214-1 1636 0 0</inkml:trace>
  <inkml:trace contextRef="#ctx0" brushRef="#br0" timeOffset="573.915">887 1015 876 0 0,'-1'-5'64'0'0,"0"-1"0"0"0,0 1-1 0 0,0 0 1 0 0,-1-1 0 0 0,0 1 0 0 0,0 0 0 0 0,0 0 0 0 0,-1 0-1 0 0,1 0 1 0 0,-1 1 0 0 0,0-1 0 0 0,0 1 0 0 0,-1-1-1 0 0,0 1 1 0 0,1 0 0 0 0,-1 1 0 0 0,-1-1 0 0 0,1 1-1 0 0,0-1 1 0 0,-1 1 0 0 0,0 1 0 0 0,1-1 0 0 0,-1 1-1 0 0,0-1 1 0 0,-1 1 0 0 0,1 1 0 0 0,0-1 0 0 0,0 1-1 0 0,-1 0 1 0 0,1 0 0 0 0,-1 1 0 0 0,1-1 0 0 0,-1 1-1 0 0,1 0 1 0 0,-1 1 0 0 0,1-1 0 0 0,-1 1 0 0 0,1 0-1 0 0,0 1 1 0 0,-1-1 0 0 0,1 1 0 0 0,0 0 0 0 0,-4 2-64 0 0,-8 7 46 0 0,0 1 1 0 0,1 0-1 0 0,1 1 1 0 0,-1 1-1 0 0,2 0 1 0 0,0 2-1 0 0,1-1 1 0 0,1 1-1 0 0,0 1 0 0 0,1 0 1 0 0,1 1-1 0 0,0 0 1 0 0,1 0-1 0 0,2 1 1 0 0,0 0-1 0 0,0 1 1 0 0,2 0-1 0 0,1 0 1 0 0,0 0-1 0 0,1 0 1 0 0,2 0-47 0 0,0-18 7 0 0,1-1 1 0 0,0 0-1 0 0,0 0 1 0 0,0 1 0 0 0,1-1-1 0 0,-1 0 1 0 0,0 1-1 0 0,0-1 1 0 0,1 0 0 0 0,-1 0-1 0 0,0 1 1 0 0,1-1-1 0 0,0 0 1 0 0,-1 0-1 0 0,1 0 1 0 0,0 0 0 0 0,-1 0-1 0 0,1 0 1 0 0,0 0-1 0 0,0 0 1 0 0,0 0-1 0 0,0 0 1 0 0,0 0 0 0 0,0 0-1 0 0,0-1 1 0 0,0 1-1 0 0,0 0 1 0 0,0-1 0 0 0,0 1-1 0 0,1-1 1 0 0,-1 1-1 0 0,0-1 1 0 0,0 0-1 0 0,1 1 1 0 0,-1-1 0 0 0,0 0-1 0 0,1 0 1 0 0,-1 0-1 0 0,0 0 1 0 0,0 0-1 0 0,1 0 1 0 0,-1 0 0 0 0,0-1-1 0 0,1 1 1 0 0,-1 0-1 0 0,0-1 1 0 0,0 1 0 0 0,0-1-1 0 0,1 1 1 0 0,-1-1-1 0 0,0 1 1 0 0,0-1-1 0 0,0 0 1 0 0,1 0-8 0 0,64-39 133 0 0,-22-1-212 0 0,-3-2 1 0 0,-1-1-1 0 0,-2-2 1 0 0,-2-2-1 0 0,6-15 79 0 0,13-14-87 0 0,1 21-129 0 0,18 127 148 0 0,13 129 212 0 0,-82-185 787 0 0,-12-25-315 0 0,-9-27-230 0 0,14 17-358 0 0,1-1 1 0 0,0 0 0 0 0,2 0 0 0 0,0 1 0 0 0,1-1 0 0 0,1 1 0 0 0,1-1-1 0 0,1 1 1 0 0,1 0 0 0 0,1 0 0 0 0,0 1 0 0 0,2 0 0 0 0,0 0-1 0 0,1 1 1 0 0,4-5-29 0 0,-13 20-14 0 0,1-1-1 0 0,0 1 0 0 0,0-1 1 0 0,0 1-1 0 0,0 0 0 0 0,0 0 1 0 0,1 0-1 0 0,0 0 0 0 0,-1 0 1 0 0,1 0-1 0 0,0 1 0 0 0,0-1 1 0 0,1 1-1 0 0,-1 0 0 0 0,0 0 1 0 0,1 0-1 0 0,-1 0 0 0 0,1 1 1 0 0,0 0-1 0 0,-1-1 0 0 0,1 1 1 0 0,0 1-1 0 0,0-1 0 0 0,0 0 1 0 0,0 1-1 0 0,0 0 0 0 0,0 0 1 0 0,0 0-1 0 0,0 0 15 0 0,8 12 12 0 0,0-1 1 0 0,-1 1-1 0 0,-1 1 1 0 0,0 0-1 0 0,0 1 1 0 0,-1-1-1 0 0,-1 2 0 0 0,-1-1 1 0 0,0 1-1 0 0,-1 0 1 0 0,0 1-1 0 0,-1 0 1 0 0,-1-1-1 0 0,2 16-12 0 0,-2-17-20 0 0,65 257-3819 0 0,-64-256 2742 0 0</inkml:trace>
  <inkml:trace contextRef="#ctx0" brushRef="#br0" timeOffset="1242.842">1731 796 1196 0 0,'-20'8'162'0'0,"1"1"-1"0"0,-1 1 1 0 0,1 1 0 0 0,1 0-1 0 0,0 2 1 0 0,1 0 0 0 0,0 1-1 0 0,1 0 1 0 0,1 1 0 0 0,0 1-1 0 0,1 1 1 0 0,0 0-1 0 0,2 1 1 0 0,0 0 0 0 0,1 1-1 0 0,1 0 1 0 0,1 0 0 0 0,-2 6-162 0 0,9-18 32 0 0,0-1 0 0 0,1 1 0 0 0,-1-1 0 0 0,1 1 0 0 0,1 0 0 0 0,-1-1 0 0 0,1 1-1 0 0,0 0 1 0 0,1 0 0 0 0,0-1 0 0 0,0 1 0 0 0,0 0 0 0 0,1-1 0 0 0,0 1 0 0 0,0-1 0 0 0,0 0 0 0 0,1 1 0 0 0,0-1 0 0 0,0-1 0 0 0,1 1 0 0 0,0 0 0 0 0,0-1 0 0 0,0 0 0 0 0,0 1 0 0 0,1-2 0 0 0,0 1 0 0 0,0-1 0 0 0,0 1 0 0 0,1-1 0 0 0,0-1 0 0 0,-1 1 0 0 0,1-1 0 0 0,0 0 0 0 0,1 0 0 0 0,-1-1 0 0 0,0 0 0 0 0,1 0 0 0 0,-1 0 0 0 0,1-1 0 0 0,0 0 0 0 0,-1 0 0 0 0,1-1 0 0 0,5 0-32 0 0,13 1 2 0 0,1-1 1 0 0,-1-1 0 0 0,1-1 0 0 0,-1-1 0 0 0,0-1 0 0 0,0-2 0 0 0,0 0 0 0 0,-1-2 0 0 0,0 0 0 0 0,0-2 0 0 0,-1-1 0 0 0,0 0 0 0 0,7-7-3 0 0,-16 12-36 0 0,0-1-1 0 0,0 0 1 0 0,-1-1-1 0 0,0 0 1 0 0,0-1-1 0 0,-1 0 0 0 0,0-1 1 0 0,-1-1-1 0 0,0 0 1 0 0,-1 0-1 0 0,0-1 1 0 0,-1 0-1 0 0,0-1 1 0 0,-1 0-1 0 0,0-1 1 0 0,-1 1-1 0 0,-1-1 1 0 0,0-1-1 0 0,-1 1 1 0 0,0-1-1 0 0,-1 0 1 0 0,-1 0-1 0 0,1-7 37 0 0,-5 19 12 0 0,1-1 0 0 0,-1 0 0 0 0,0 0-1 0 0,0 0 1 0 0,-1 1 0 0 0,1-1 0 0 0,-1 0 0 0 0,1 1 0 0 0,-1-1-1 0 0,0 1 1 0 0,0 0 0 0 0,-1 0 0 0 0,1 0 0 0 0,-1 0 0 0 0,0 0 0 0 0,1 0-1 0 0,-1 1 1 0 0,-1-1 0 0 0,1 1 0 0 0,0 0 0 0 0,0 0 0 0 0,-1 0-1 0 0,1 0 1 0 0,-1 0 0 0 0,0 1 0 0 0,1 0 0 0 0,-1 0 0 0 0,0 0-1 0 0,0 0 1 0 0,0 0 0 0 0,0 1 0 0 0,0 0 0 0 0,1 0 0 0 0,-1 0-1 0 0,0 0 1 0 0,0 1 0 0 0,0-1 0 0 0,0 1 0 0 0,0 0 0 0 0,1 0-1 0 0,-1 0 1 0 0,0 1 0 0 0,1-1 0 0 0,-1 1 0 0 0,1 0 0 0 0,-1 0-1 0 0,1 0 1 0 0,0 1 0 0 0,-2 0-12 0 0,-3 6 5 0 0,-1-1 0 0 0,1 1 0 0 0,0 1 0 0 0,1-1 0 0 0,0 1 0 0 0,1 0-1 0 0,0 1 1 0 0,0 0 0 0 0,1 0 0 0 0,1 0 0 0 0,0 0 0 0 0,0 1 0 0 0,1 0 0 0 0,0 0 0 0 0,1-1-1 0 0,1 1 1 0 0,0 1 0 0 0,1-1 0 0 0,0 0 0 0 0,0 0 0 0 0,1 0 0 0 0,1 0 0 0 0,0 0 0 0 0,1-1-1 0 0,0 1 1 0 0,1 0 0 0 0,0-1 0 0 0,1 0 0 0 0,0 0 0 0 0,1 0 0 0 0,0-1 0 0 0,0 0 0 0 0,1 0 0 0 0,1 0-1 0 0,0-1 1 0 0,0 0 0 0 0,1-1 0 0 0,0 0 0 0 0,0 0 0 0 0,1-1 0 0 0,0 0 0 0 0,0 0 0 0 0,0-1-1 0 0,1-1 1 0 0,0 0 0 0 0,0 0 0 0 0,4 0-5 0 0,3-2-106 0 0,1-1-1 0 0,-1 0 1 0 0,1-2 0 0 0,0 0-1 0 0,-1-1 1 0 0,1 0-1 0 0,0-2 1 0 0,-1 0 0 0 0,0-1-1 0 0,0-1 1 0 0,0-1-1 0 0,-1-1 1 0 0,1 0 0 0 0,-1-1-1 0 0,-1-1 1 0 0,0 0-1 0 0,0-1 1 0 0,10-9 106 0 0,6-6-95 0 0,-2 0 1 0 0,-1-2-1 0 0,0-1 0 0 0,-2-1 0 0 0,-2-2 1 0 0,-1-1-1 0 0,-1 0 0 0 0,6-15 95 0 0,-14 20 359 0 0,-1-1 0 0 0,-1-1 0 0 0,-2 0-1 0 0,-1 0 1 0 0,-1-1 0 0 0,-2 0 0 0 0,-1-1-1 0 0,-1 0 1 0 0,-2 0 0 0 0,-1 0 0 0 0,-2-28-359 0 0,0 58 8 0 0,0 0 0 0 0,-1 0 1 0 0,1 1-1 0 0,0-1 1 0 0,-1 0-1 0 0,1 1 0 0 0,-1-1 1 0 0,1 1-1 0 0,-1-1 0 0 0,1 0 1 0 0,-1 1-1 0 0,1-1 1 0 0,-1 1-1 0 0,0-1 0 0 0,1 1 1 0 0,-1 0-1 0 0,0-1 1 0 0,1 1-1 0 0,-1-1 0 0 0,0 1 1 0 0,1 0-1 0 0,-1 0 0 0 0,0 0 1 0 0,0-1-1 0 0,0 1 1 0 0,1 0-1 0 0,-1 0 0 0 0,0 0 1 0 0,0 0-1 0 0,1 0 1 0 0,-1 0-1 0 0,0 0 0 0 0,0 1 1 0 0,0-1-1 0 0,1 0 1 0 0,-1 0-1 0 0,0 1 0 0 0,0-1 1 0 0,1 0-1 0 0,-1 1 0 0 0,0-1 1 0 0,1 0-1 0 0,-1 1 1 0 0,1-1-1 0 0,-1 1 0 0 0,0 0 1 0 0,1-1-1 0 0,-1 1 1 0 0,1-1-1 0 0,-1 1 0 0 0,1 0 1 0 0,0-1-1 0 0,-1 1 0 0 0,1 0 1 0 0,-1-1-1 0 0,1 1 1 0 0,0 0-1 0 0,0 0 0 0 0,0-1 1 0 0,-1 1-1 0 0,1 0 1 0 0,0 0-1 0 0,0 0 0 0 0,0-1-8 0 0,-20 50 88 0 0,2 0 0 0 0,2 1 1 0 0,3 1-1 0 0,1 0 0 0 0,3 0 0 0 0,3 1 0 0 0,1 0 0 0 0,3 1 0 0 0,2-1 0 0 0,4 7-88 0 0,16 177 66 0 0,18 82-552 0 0,-37-318 413 0 0,-1 0 0 0 0,0-1 1 0 0,1 1-1 0 0,-1 0 0 0 0,0 0 0 0 0,0 0 0 0 0,0 0 0 0 0,0 0 1 0 0,0 0-1 0 0,0 0 0 0 0,0 0 0 0 0,-1 0 0 0 0,1 0 0 0 0,0-1 1 0 0,0 1-1 0 0,-1 0 0 0 0,1 0 0 0 0,0 0 0 0 0,-1 0 1 0 0,1 0-1 0 0,-1-1 0 0 0,1 1 0 0 0,-1 0 0 0 0,0 0 0 0 0,1-1 1 0 0,-1 1-1 0 0,1-1 0 0 0,-1 1 0 0 0,0 0 0 0 0,0-1 0 0 0,1 1 1 0 0,-1-1-1 0 0,0 1 0 0 0,0-1 0 0 0,0 0 0 0 0,0 1 1 0 0,0-1-1 0 0,1 0 0 0 0,-1 0 0 0 0,0 0 0 0 0,0 1 0 0 0,0-1 1 0 0,0 0-1 0 0,0 0 0 0 0,0 0 0 0 0,0 0 0 0 0,0-1 0 0 0,0 1 1 0 0,0 0-1 0 0,1 0 0 0 0,-1-1 0 0 0,0 1 0 0 0,0 0 0 0 0,0-1 1 0 0,0 1-1 0 0,0-1 0 0 0,1 1 0 0 0,-1-1 0 0 0,0 1 1 0 0,0-1-1 0 0,1 1 0 0 0,-1-1 0 0 0,1 0 0 0 0,-1 1 0 0 0,0-1 1 0 0,0-1 72 0 0,-11-17-1330 0 0</inkml:trace>
  <inkml:trace contextRef="#ctx0" brushRef="#br0" timeOffset="1460.11">3010 913 1540 0 0,'89'-18'2671'0'0,"-86"18"-2637"0"0,-1 0 0 0 0,0 1 0 0 0,1-1 0 0 0,-1 1-1 0 0,0-1 1 0 0,1 1 0 0 0,-1 0 0 0 0,0-1 0 0 0,0 1 0 0 0,0 0 0 0 0,0 1-1 0 0,0-1 1 0 0,0 0 0 0 0,0 1 0 0 0,0-1 0 0 0,0 1 0 0 0,-1-1 0 0 0,1 1-1 0 0,0 0 1 0 0,-1 0 0 0 0,0-1 0 0 0,1 1 0 0 0,-1 0 0 0 0,0 1 0 0 0,0-1 0 0 0,0 0-1 0 0,0 0 1 0 0,0 0 0 0 0,-1 1 0 0 0,1-1 0 0 0,-1 0 0 0 0,1 0 0 0 0,-1 1-1 0 0,0-1 1 0 0,0 1 0 0 0,0-1 0 0 0,0 0 0 0 0,-1 1 0 0 0,1-1 0 0 0,0 0-34 0 0,-25 101 656 0 0,16-85-732 0 0,0 0 0 0 0,-1 0 1 0 0,-1-1-1 0 0,0 0 0 0 0,-1-1 1 0 0,-1 0-1 0 0,-1-1 0 0 0,0-1 0 0 0,0 0 1 0 0,-2-1-1 0 0,0 0 0 0 0,0-1 0 0 0,-1-1 1 0 0,-1-1-1 0 0,1 0 0 0 0,-2-2 1 0 0,1 0-1 0 0,-1-1 0 0 0,-14 4 76 0 0,-9-32-2387 0 0,25-4 987 0 0</inkml:trace>
  <inkml:trace contextRef="#ctx0" brushRef="#br0" timeOffset="1833.672">3624 442 928 0 0,'-32'66'2990'0'0,"12"-25"-2733"0"0,1 0 1 0 0,2 1-1 0 0,2 1 1 0 0,2 0-1 0 0,2 1 1 0 0,2 0-1 0 0,2 1 1 0 0,1-1-1 0 0,3 2 1 0 0,2 35-258 0 0,14-9 488 0 0,23-93-143 0 0,44-62-306 0 0,-61 59-39 0 0,0 2 1 0 0,1 0-1 0 0,2 2 0 0 0,0 0 0 0 0,1 1 1 0 0,1 1-1 0 0,0 2 0 0 0,1 0 1 0 0,1 2-1 0 0,1 0 0 0 0,0 2 1 0 0,1 1-1 0 0,-26 10-3 0 0,0 0 0 0 0,0 0 1 0 0,1 1-1 0 0,-1-1 0 0 0,0 0 1 0 0,1 1-1 0 0,-1-1 0 0 0,1 1 1 0 0,-1 0-1 0 0,0 0 0 0 0,1 0 1 0 0,-1 0-1 0 0,1 0 0 0 0,-1 1 1 0 0,0-1-1 0 0,1 1 0 0 0,-1 0 1 0 0,0-1-1 0 0,1 1 0 0 0,-1 0 1 0 0,0 0-1 0 0,0 0 0 0 0,0 1 1 0 0,0-1-1 0 0,0 1 0 0 0,0-1 1 0 0,0 1-1 0 0,0-1 0 0 0,-1 1 1 0 0,1 0-1 0 0,-1 0 0 0 0,1 0 1 0 0,-1 0-1 0 0,0 0 0 0 0,0 0 1 0 0,0 0-1 0 0,0 0 0 0 0,0 1 1 0 0,0-1-1 0 0,0 0 0 0 0,-1 1 1 0 0,1-1-1 0 0,-1 0 0 0 0,0 1 1 0 0,1-1-1 0 0,-1 1 0 0 0,0 0 3 0 0,-17 117-56 0 0,12-103-122 0 0,0-1 0 0 0,-1 0 1 0 0,-1-1-1 0 0,-1 1 1 0 0,0-1-1 0 0,0-1 0 0 0,-2 1 1 0 0,0-1-1 0 0,0-1 0 0 0,-1 0 1 0 0,-1-1-1 0 0,0 0 1 0 0,-1 0-1 0 0,0-2 0 0 0,-1 1 1 0 0,0-2-1 0 0,0 0 1 0 0,-1 0-1 0 0,-1-2 0 0 0,-10 5 178 0 0,-19-1-1282 0 0</inkml:trace>
  <inkml:trace contextRef="#ctx0" brushRef="#br0" timeOffset="2052.804">3303 687 2336 0 0,'5'0'920'0'0,"3"1"-252"0"0,17-4-196 0 0,-9 3-76 0 0,11 0-100 0 0,42-9-84 0 0,-21 6-31 0 0,5-3-326 0 0,6 3-43 0 0,5-1 28 0 0,0 1-128 0 0,3 0-188 0 0,-1 0-368 0 0,-2 1-472 0 0,0 1 156 0 0</inkml:trace>
  <inkml:trace contextRef="#ctx0" brushRef="#br0" timeOffset="2660.229">4512 585 1416 0 0,'-39'6'265'0'0,"0"2"1"0"0,0 2-1 0 0,1 2 0 0 0,0 1 1 0 0,0 2-1 0 0,2 2 0 0 0,0 1 1 0 0,1 2-1 0 0,1 1 0 0 0,1 2 0 0 0,1 1 1 0 0,1 1-1 0 0,-18 20-265 0 0,47-43 16 0 0,0 0 0 0 0,-1-1 1 0 0,1 1-1 0 0,0 0 0 0 0,0 0 0 0 0,0 0 0 0 0,1 0 0 0 0,-1 1 1 0 0,0-1-1 0 0,1 0 0 0 0,0 1 0 0 0,-1-1 0 0 0,1 1 0 0 0,0 0 1 0 0,0-1-1 0 0,1 1 0 0 0,-1 0 0 0 0,0-1 0 0 0,1 1 0 0 0,0 0 1 0 0,-1 0-1 0 0,1 0 0 0 0,0-1 0 0 0,1 1 0 0 0,-1 0 0 0 0,0 0 1 0 0,1-1-1 0 0,0 1 0 0 0,-1 0 0 0 0,1-1 0 0 0,0 1 0 0 0,0 0 1 0 0,1-1-1 0 0,-1 1 0 0 0,0-1 0 0 0,1 0 0 0 0,0 1 0 0 0,-1-1 1 0 0,1 0-1 0 0,0 0 0 0 0,0 0 0 0 0,0 0 0 0 0,0-1 0 0 0,1 1 1 0 0,-1 0-17 0 0,22-1-48 0 0,0-1 1 0 0,0-1 0 0 0,0-1 0 0 0,0-2 0 0 0,0 0 0 0 0,-1-1 0 0 0,0-1 0 0 0,0-2 0 0 0,0 0 0 0 0,20-11 47 0 0,-33 15-61 0 0,21-5-132 0 0,0-3 0 0 0,-1 0 0 0 0,0-2 1 0 0,-1-1-1 0 0,0-2 0 0 0,-1 0 0 0 0,-1-2 0 0 0,-1-1 0 0 0,-1-1 0 0 0,14-15 193 0 0,-38 34 6 0 0,1 0 0 0 0,0 0-1 0 0,0-1 1 0 0,-1 1 0 0 0,0 0-1 0 0,1-1 1 0 0,-1 1 0 0 0,0-1-1 0 0,0 0 1 0 0,0 1 0 0 0,0-1 0 0 0,-1 0-1 0 0,1 1 1 0 0,-1-1 0 0 0,0 0-1 0 0,0 0 1 0 0,1 1 0 0 0,-2-1-1 0 0,1 0 1 0 0,0 0 0 0 0,-1 1-1 0 0,1-1 1 0 0,-1 0 0 0 0,0 0 0 0 0,0 1-1 0 0,0-1 1 0 0,0 1 0 0 0,0-1-1 0 0,0 1 1 0 0,-1 0 0 0 0,0-1-1 0 0,1 1 1 0 0,-1 0 0 0 0,0 0-1 0 0,0 0 1 0 0,0 0 0 0 0,0 0-1 0 0,0 0 1 0 0,0 1 0 0 0,-1-1 0 0 0,1 1-1 0 0,-1 0 1 0 0,1-1 0 0 0,-1 1-1 0 0,1 0 1 0 0,-1 0 0 0 0,0 1-1 0 0,1-1 1 0 0,-1 1 0 0 0,0-1-1 0 0,0 1 1 0 0,1 0 0 0 0,-1 0 0 0 0,0 0-1 0 0,0 0 1 0 0,1 0 0 0 0,-1 1-1 0 0,0 0 1 0 0,0-1 0 0 0,0 1-6 0 0,-30-3 205 0 0,-1 1 0 0 0,0 2 0 0 0,0 2 1 0 0,0 0-1 0 0,1 3 0 0 0,-1 0 0 0 0,-10 6-205 0 0,-4 13 427 0 0,85-16-228 0 0,17-11-419 0 0,-1-4-1 0 0,1-1 1 0 0,-1-3 0 0 0,-1-2 0 0 0,0-3-1 0 0,10-5 221 0 0,-17 7-92 0 0,0-2-1 0 0,-1-2 0 0 0,-1-2 0 0 0,0-2 1 0 0,34-24 92 0 0,-64 38 84 0 0,-1-2-1 0 0,-1 0 1 0 0,1 0 0 0 0,-2-1 0 0 0,1 0 0 0 0,-1-1 0 0 0,-1 0 0 0 0,0 0 0 0 0,-1-1 0 0 0,0-1 0 0 0,0 1 0 0 0,-2-1 0 0 0,1 0 0 0 0,-2-1 0 0 0,0 1 0 0 0,0-1-1 0 0,-2 0 1 0 0,1-1 0 0 0,-2 1 0 0 0,0 0 0 0 0,0-2-84 0 0,-2-1 303 0 0,-1 1-1 0 0,0-1 1 0 0,-1 1-1 0 0,-1-1 1 0 0,0 1-1 0 0,-1 0 1 0 0,-1 0-1 0 0,-1 0 1 0 0,0 0-1 0 0,-4-5-302 0 0,9 20 23 0 0,0 1 0 0 0,-1-1 0 0 0,1 0 1 0 0,0 1-1 0 0,-1-1 0 0 0,1 1 0 0 0,-1-1 0 0 0,1 1 0 0 0,-1 0 0 0 0,1 0 0 0 0,-1-1 0 0 0,1 1 1 0 0,-1 0-1 0 0,1 1 0 0 0,-1-1 0 0 0,1 0 0 0 0,-1 0 0 0 0,1 1 0 0 0,-1-1 0 0 0,1 0 0 0 0,-1 1 1 0 0,1 0-1 0 0,0-1 0 0 0,-1 1 0 0 0,1 0 0 0 0,0-1 0 0 0,0 1 0 0 0,-1 0 0 0 0,1 0 1 0 0,0 0-1 0 0,0 0 0 0 0,0 1 0 0 0,0-1 0 0 0,0 0 0 0 0,0 0 0 0 0,1 0 0 0 0,-1 1 0 0 0,0-1 1 0 0,0 0-1 0 0,1 1 0 0 0,-1-1 0 0 0,1 1 0 0 0,0-1 0 0 0,-1 1 0 0 0,1-1 0 0 0,0 1 0 0 0,0-1 1 0 0,0 1-1 0 0,0-1 0 0 0,0 1 0 0 0,0 0-23 0 0,-13 38 65 0 0,1 2 0 0 0,3 0 1 0 0,1 0-1 0 0,2 0 0 0 0,2 1 0 0 0,2 0 1 0 0,1 0-1 0 0,4 18-65 0 0,-4 34 91 0 0,1 70 4 0 0,1-61-499 0 0,-4 0 0 0 0,-5 0 0 0 0,-7 20 404 0 0,13-106-486 0 0,-2 1 0 0 0,0-1 1 0 0,-1-1-1 0 0,-1 1 0 0 0,0-1 0 0 0,-2 0 0 0 0,0 0 1 0 0,0-1-1 0 0,-2 0 0 0 0,0-1 0 0 0,-1 0 1 0 0,-11 13 485 0 0,-4-6-1172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1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 1016 0 0,'-11'-1'290'0'0,"1"-1"1"0"0,-1 1-1 0 0,0 1 1 0 0,0 0-1 0 0,0 1 0 0 0,0 0 1 0 0,1 0-1 0 0,-1 2 0 0 0,0-1 1 0 0,1 1-1 0 0,0 0 0 0 0,-4 3-290 0 0,10-5 58 0 0,1 0-1 0 0,-1 1 0 0 0,1-1 0 0 0,0 1 0 0 0,0 0 0 0 0,-1 0 0 0 0,1 0 1 0 0,0 0-1 0 0,1 1 0 0 0,-1-1 0 0 0,0 1 0 0 0,1-1 0 0 0,0 1 0 0 0,-1 0 1 0 0,1 0-1 0 0,0 0 0 0 0,0 0 0 0 0,1 1 0 0 0,-1-1 0 0 0,1 0 0 0 0,0 1 1 0 0,0-1-1 0 0,0 1 0 0 0,0 0 0 0 0,0-1 0 0 0,1 1 0 0 0,-1 0 0 0 0,1-1 1 0 0,0 1-1 0 0,1 0 0 0 0,-1-1 0 0 0,0 1 0 0 0,1 0 0 0 0,0-1 1 0 0,0 1-1 0 0,0-1 0 0 0,0 1 0 0 0,2 1-57 0 0,54 92 728 0 0,-48-86-676 0 0,0 0 0 0 0,-2 0 0 0 0,1 1-1 0 0,-1 0 1 0 0,-1 0 0 0 0,0 1-1 0 0,-1-1 1 0 0,0 1 0 0 0,-1 1 0 0 0,-1-1-1 0 0,0 0 1 0 0,-1 1 0 0 0,0 1-52 0 0,-4-9-132 0 0,0 0-1 0 0,-1 0 1 0 0,0-1 0 0 0,0 1 0 0 0,0 0 0 0 0,-1-1-1 0 0,1 0 1 0 0,-1 0 0 0 0,-1 0 0 0 0,1 0 0 0 0,-1-1-1 0 0,0 1 1 0 0,0-1 0 0 0,0-1 0 0 0,0 1-1 0 0,-1-1 1 0 0,1 1 0 0 0,-1-2 0 0 0,0 1 0 0 0,0-1-1 0 0,0 0 1 0 0,-1 0 0 0 0,1 0 0 0 0,0-1 0 0 0,-1 0-1 0 0,1 0 1 0 0,0-1 0 0 0,-4 0 132 0 0,-26 1-1271 0 0,13-1 63 0 0</inkml:trace>
  <inkml:trace contextRef="#ctx0" brushRef="#br0" timeOffset="1098.19">663 225 1060 0 0,'-12'1'101'0'0,"0"1"-1"0"0,1 0 0 0 0,-1 1 1 0 0,1 0-1 0 0,0 1 1 0 0,0 0-1 0 0,0 1 0 0 0,1 0 1 0 0,-1 0-1 0 0,1 1 1 0 0,1 1-1 0 0,-1 0 0 0 0,1 0 1 0 0,0 1-1 0 0,1 0 1 0 0,0 0-1 0 0,0 1 0 0 0,0 0 1 0 0,1 0-1 0 0,1 1 1 0 0,0 0-1 0 0,0 0 0 0 0,1 1 1 0 0,0-1-1 0 0,1 1 1 0 0,0 0-1 0 0,1 1 0 0 0,0-1 1 0 0,0 0-1 0 0,2 1 1 0 0,-1 0-1 0 0,1 6-100 0 0,1-17 12 0 0,0 1 1 0 0,0-1-1 0 0,0 1 1 0 0,0 0-1 0 0,1-1 1 0 0,-1 1-1 0 0,0-1 0 0 0,1 0 1 0 0,-1 1-1 0 0,1-1 1 0 0,-1 1-1 0 0,1-1 0 0 0,0 0 1 0 0,0 1-1 0 0,-1-1 1 0 0,1 0-1 0 0,0 0 0 0 0,0 1 1 0 0,0-1-1 0 0,1 0 1 0 0,-1 0-1 0 0,0 0 0 0 0,0 0 1 0 0,0 0-1 0 0,1-1 1 0 0,-1 1-1 0 0,0 0 1 0 0,1-1-1 0 0,-1 1 0 0 0,1-1 1 0 0,-1 1-1 0 0,1-1 1 0 0,-1 0-1 0 0,1 1 0 0 0,-1-1 1 0 0,1 0-1 0 0,-1 0 1 0 0,1 0-1 0 0,-1 0 0 0 0,1 0 1 0 0,-1-1-1 0 0,1 1 1 0 0,-1 0-1 0 0,1-1 0 0 0,-1 1 1 0 0,1-1-1 0 0,-1 1 1 0 0,1-1-1 0 0,-1 0 1 0 0,1 0-13 0 0,70-38 184 0 0,181-211-235 0 0,-254 251 58 0 0,1-1 0 0 0,-1 1 0 0 0,1-1 0 0 0,0 1 1 0 0,-1 0-1 0 0,1-1 0 0 0,0 1 0 0 0,0 0 0 0 0,-1-1 0 0 0,1 1 0 0 0,0-1 0 0 0,0 1 0 0 0,0 0 0 0 0,0 0 0 0 0,0-1 1 0 0,0 1-1 0 0,0 0 0 0 0,0-1 0 0 0,0 1 0 0 0,0 0 0 0 0,0-1 0 0 0,0 1 0 0 0,0 0 0 0 0,1-1 0 0 0,-1 1 0 0 0,0-1 1 0 0,0 1-1 0 0,1 0 0 0 0,-1-1 0 0 0,1 1 0 0 0,-1-1 0 0 0,0 1 0 0 0,1-1 0 0 0,-1 1 0 0 0,1-1 0 0 0,-1 1 0 0 0,1-1 1 0 0,-1 1-1 0 0,1-1 0 0 0,0 0 0 0 0,-1 1 0 0 0,1-1 0 0 0,-1 0 0 0 0,1 0 0 0 0,0 1 0 0 0,-1-1 0 0 0,1 0 0 0 0,0 0 1 0 0,-1 0-1 0 0,1 0 0 0 0,0 0 0 0 0,-1 0 0 0 0,1 0 0 0 0,0 0 0 0 0,-1 0 0 0 0,1 0 0 0 0,0 0 0 0 0,-1 0 0 0 0,1-1 1 0 0,0 1-1 0 0,-1 0 0 0 0,1 0 0 0 0,-1-1 0 0 0,1 1 0 0 0,0 0 0 0 0,-1-1 0 0 0,1 1 0 0 0,-1-1-7 0 0,0 13-41 0 0,1 239 863 0 0,-1-249-627 0 0,10-78 674 0 0,64-104-597 0 0,-38 127-627 0 0,-15 77 120 0 0,34 134 163 0 0,-53-128-8 0 0,-1-31 127 0 0,-1 1 0 0 0,0 0 0 0 0,1-1 0 0 0,-1 1 0 0 0,0 0 0 0 0,1 0 0 0 0,-1 0 0 0 0,1-1 0 0 0,-1 1 0 0 0,1 0 0 0 0,-1 0 0 0 0,1 0 1 0 0,-1 0-1 0 0,1 0 0 0 0,-1 0 0 0 0,0 0 0 0 0,1 0 0 0 0,-1 0 0 0 0,1 0 0 0 0,-1 0 0 0 0,1 0 0 0 0,-1 0 0 0 0,1 1 0 0 0,-1-1 0 0 0,1 0-47 0 0,73-121 291 0 0,-22 145-317 0 0,-46-19 32 0 0,-1 0 13 0 0,1 3-16 0 0,0-1 0 0 0,0 0-1 0 0,1 0 1 0 0,0-1 0 0 0,1 0 0 0 0,-1 0-1 0 0,1-1 1 0 0,0 0 0 0 0,1 0 0 0 0,-1-1-1 0 0,1 0 1 0 0,0 0 0 0 0,0-1 0 0 0,0 0-1 0 0,0-1 1 0 0,1 0 0 0 0,-1 0 0 0 0,1-1-1 0 0,-1 0 1 0 0,1-1 0 0 0,-1 0 0 0 0,1 0-1 0 0,3-2-2 0 0,15-3 12 0 0,0-2-1 0 0,0-2 0 0 0,-1 0 1 0 0,0-2-1 0 0,-1 0 0 0 0,0-2 1 0 0,0-1-1 0 0,-2-1 0 0 0,0-1 1 0 0,-1-2-1 0 0,0 0 0 0 0,-1-1 1 0 0,-2-1-1 0 0,12-14-11 0 0,-31 33-2 0 0,1-1-1 0 0,-1 1 1 0 0,0 0-1 0 0,0-1 0 0 0,0 1 1 0 0,0-1-1 0 0,0 1 1 0 0,0-1-1 0 0,-1 0 1 0 0,1 1-1 0 0,0-1 1 0 0,-1 0-1 0 0,1 1 1 0 0,-1-1-1 0 0,0 0 0 0 0,0 0 1 0 0,0 1-1 0 0,1-1 1 0 0,-1 0-1 0 0,-1 0 1 0 0,1 0-1 0 0,0 1 1 0 0,0-1-1 0 0,-1 0 1 0 0,1 1-1 0 0,-1-1 1 0 0,1 0-1 0 0,-1 1 0 0 0,0-1 1 0 0,0 0-1 0 0,0 1 1 0 0,0-1-1 0 0,0 1 1 0 0,0 0-1 0 0,0-1 1 0 0,0 1-1 0 0,0 0 1 0 0,-1-1-1 0 0,1 1 1 0 0,-1 0-1 0 0,1 0 0 0 0,-1 0 1 0 0,1 0-1 0 0,-1 1 1 0 0,1-1-1 0 0,-1 0 1 0 0,0 1-1 0 0,1-1 1 0 0,-1 1-1 0 0,0-1 1 0 0,0 1-1 0 0,1 0 1 0 0,-1 0-1 0 0,0 0 0 0 0,0 0 1 0 0,0 0-1 0 0,1 0 1 0 0,-1 0-1 0 0,0 1 1 0 0,-1-1 2 0 0,-103 8 92 0 0,89-5-26 0 0,-1 1-1 0 0,1 0 1 0 0,0 1-1 0 0,0 1 0 0 0,1 1 1 0 0,-1 0-1 0 0,1 1 1 0 0,1 1-1 0 0,0 1 1 0 0,-6 4-66 0 0,19-13 3 0 0,0 1 0 0 0,1 0 0 0 0,-1-1-1 0 0,1 1 1 0 0,-1 0 0 0 0,1 0 0 0 0,-1 0 0 0 0,1 0 0 0 0,0 0 0 0 0,0 0 0 0 0,0 1 0 0 0,0-1 0 0 0,1 0-1 0 0,-1 1 1 0 0,0-1 0 0 0,1 0 0 0 0,0 1 0 0 0,-1-1 0 0 0,1 0 0 0 0,0 1 0 0 0,0-1 0 0 0,0 1 0 0 0,1-1 0 0 0,-1 0-1 0 0,1 1 1 0 0,-1-1 0 0 0,1 0 0 0 0,0 1 0 0 0,0-1 0 0 0,0 0 0 0 0,0 0 0 0 0,0 0 0 0 0,0 0 0 0 0,1 0-1 0 0,-1 0 1 0 0,1 0 0 0 0,-1 0 0 0 0,1 0 0 0 0,0-1 0 0 0,0 1 0 0 0,-1-1 0 0 0,3 2-3 0 0,88 52-393 0 0,-53-43-511 0 0,0-1 0 0 0,1-2 1 0 0,0-1-1 0 0,0-3 0 0 0,1-1 0 0 0,34-1 904 0 0,-3-3-1233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12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26 260 1180 0 0,'-18'-52'1614'0'0,"10"37"-752"0"0,10 31-426 0 0,3 62-117 0 0,4 0 1 0 0,4-1-1 0 0,3 0 1 0 0,3-1 0 0 0,4 0-1 0 0,17 35-319 0 0,15 32 542 0 0,-52-144-521 0 0,0 0 1 0 0,0 0 0 0 0,0 0 0 0 0,0 0-1 0 0,0-1 1 0 0,-1 1 0 0 0,1-1 0 0 0,-1 0-1 0 0,1 1 1 0 0,-1-1 0 0 0,1-1 0 0 0,-1 1-1 0 0,0 0 1 0 0,0 0 0 0 0,0-1 0 0 0,0 1-1 0 0,-1-1 1 0 0,1 0 0 0 0,-1 1 0 0 0,1-1-1 0 0,-1 0 1 0 0,0 0 0 0 0,0 0 0 0 0,0-2-22 0 0,6-12-9 0 0,0-1 0 0 0,1 1 0 0 0,1 1 0 0 0,1 0 0 0 0,0 0 0 0 0,2 1 0 0 0,-1 0 0 0 0,2 1 0 0 0,0 0 0 0 0,0 1 0 0 0,1 0 0 0 0,1 1 0 0 0,0 1 0 0 0,1 0 0 0 0,0 2 0 0 0,0-1 0 0 0,1 2 0 0 0,17-6 9 0 0,-30 15-5 0 0,1 0 0 0 0,-2 0 0 0 0,1 1 0 0 0,0 0 0 0 0,0 0 0 0 0,0 0-1 0 0,-1 0 1 0 0,1 0 0 0 0,-1 1 0 0 0,0 0 0 0 0,0-1 0 0 0,0 1 0 0 0,0 1-1 0 0,0-1 1 0 0,0 0 0 0 0,-1 1 0 0 0,0-1 0 0 0,0 1 0 0 0,0-1 0 0 0,0 1 0 0 0,0 0-1 0 0,-1 0 1 0 0,1 0 0 0 0,-1 0 0 0 0,0 0 0 0 0,-1 0 0 0 0,1 1 0 0 0,-1-1 0 0 0,1 0-1 0 0,-1 0 1 0 0,-1 0 0 0 0,1 1 0 0 0,-1-1 0 0 0,1 0 0 0 0,-1 0 0 0 0,0 0 0 0 0,0 0-1 0 0,-1 0 1 0 0,1 0 5 0 0,-3 13-43 0 0,0 0-1 0 0,-1 0 1 0 0,-1-1 0 0 0,0 0-1 0 0,-1 0 1 0 0,-1 0 0 0 0,0-1-1 0 0,-1 0 1 0 0,-1-1-1 0 0,0 0 1 0 0,-1-1 0 0 0,-1 0-1 0 0,0 0 1 0 0,-1-1-1 0 0,0-1 1 0 0,0 0 0 0 0,-1-1-1 0 0,-1 0 1 0 0,0-1-1 0 0,0-1 1 0 0,-1 0 0 0 0,1-2-1 0 0,-5 2 44 0 0,-63-27-3160 0 0,59 0 1975 0 0</inkml:trace>
  <inkml:trace contextRef="#ctx0" brushRef="#br0" timeOffset="483.705">1122 578 1024 0 0,'-46'13'1744'0'0,"28"-1"-1594"0"0,0 0 0 0 0,0 2 0 0 0,1 0 0 0 0,1 1-1 0 0,0 1 1 0 0,2 0 0 0 0,-1 1 0 0 0,2 1 0 0 0,0 0 0 0 0,2 0 0 0 0,0 1-1 0 0,-3 8-149 0 0,15-28 14 0 0,1 0 0 0 0,-1 1 0 0 0,0-1-1 0 0,0 1 1 0 0,0-1 0 0 0,1 1 0 0 0,-1-1-1 0 0,0 1 1 0 0,0 0 0 0 0,1 0-1 0 0,-1 0 1 0 0,0-1 0 0 0,1 1 0 0 0,-1 0-1 0 0,0 1 1 0 0,1-1 0 0 0,-1 0 0 0 0,0 0-1 0 0,0 1 1 0 0,1-1 0 0 0,-1 0-1 0 0,0 1 1 0 0,0-1 0 0 0,1 1 0 0 0,-1 0-1 0 0,0-1 1 0 0,0 1 0 0 0,0 0 0 0 0,0 0-1 0 0,0 0 1 0 0,0 0 0 0 0,0 0-1 0 0,0 0 1 0 0,-1 0 0 0 0,1 0 0 0 0,0 0-1 0 0,0 0 1 0 0,-1 0 0 0 0,1 0 0 0 0,-1 0-1 0 0,1 1 1 0 0,-1-1 0 0 0,0 0-1 0 0,1 0 1 0 0,-1 1 0 0 0,0-1 0 0 0,0 0-1 0 0,0 1 1 0 0,0-1 0 0 0,0 0 0 0 0,0 1-1 0 0,0-1 1 0 0,0 0 0 0 0,0 0 0 0 0,-1 1-1 0 0,1-1 1 0 0,-1 0 0 0 0,1 0-1 0 0,-1 1 1 0 0,1-1 0 0 0,-1 0 0 0 0,0 0-1 0 0,1 0 1 0 0,-1 0 0 0 0,0 0 0 0 0,0 0-1 0 0,0 0 1 0 0,0 0 0 0 0,0 0-1 0 0,-1 0-13 0 0,95-42 228 0 0,-4-29 356 0 0,-55 122-1196 0 0,-24-30 583 0 0,-8-17-50 0 0,-1 1 0 0 0,1 0 0 0 0,0-1 0 0 0,1 1 0 0 0,-1-1 0 0 0,1 1 0 0 0,0-1 0 0 0,0 0 0 0 0,1 0 0 0 0,-1-1 0 0 0,1 1 1 0 0,0-1-1 0 0,0 0 0 0 0,1 0 0 0 0,-1 0 0 0 0,1 0 0 0 0,0-1 0 0 0,0 0 0 0 0,0 0 0 0 0,1 0 0 0 0,-1 0 0 0 0,1-1 0 0 0,-1 0 0 0 0,1 0 0 0 0,0-1 1 0 0,0 0-1 0 0,0 0 0 0 0,1 0 79 0 0,-5-1-1243 0 0,-2 0-154 0 0</inkml:trace>
  <inkml:trace contextRef="#ctx0" brushRef="#br0" timeOffset="760.995">1418 534 1280 0 0,'-16'7'362'0'0,"6"-3"-200"0"0,0 0 0 0 0,1 0-1 0 0,-1 0 1 0 0,1 1 0 0 0,0 1-1 0 0,0 0 1 0 0,0 0 0 0 0,1 0 0 0 0,0 1-1 0 0,0 0 1 0 0,1 1 0 0 0,0 0-1 0 0,0 0 1 0 0,1 1 0 0 0,-4 6-162 0 0,43 44 1375 0 0,195 67 601 0 0,-226-125-1990 0 0,-1 0-1 0 0,1 0 0 0 0,-1 0 1 0 0,1 1-1 0 0,-1-1 0 0 0,0 0 1 0 0,1 1-1 0 0,-1-1 0 0 0,0 1 1 0 0,0-1-1 0 0,0 1 0 0 0,0 0 1 0 0,0-1-1 0 0,-1 1 1 0 0,1 0-1 0 0,0 0 0 0 0,-1-1 1 0 0,1 1-1 0 0,-1 0 0 0 0,0 0 1 0 0,0 0-1 0 0,0 0 0 0 0,0 0 1 0 0,0 0-1 0 0,0-1 0 0 0,0 1 1 0 0,0 0-1 0 0,-1 0 0 0 0,1 0 1 0 0,-1 0-1 0 0,1-1 0 0 0,-1 1 1 0 0,0 0-1 0 0,0 0 0 0 0,1-1 1 0 0,-1 1-1 0 0,-1-1 0 0 0,1 1 1 0 0,0-1-1 0 0,0 1 1 0 0,0-1-1 0 0,-1 0 0 0 0,1 1 1 0 0,-1-1-1 0 0,1 0 0 0 0,-1 0 1 0 0,1 0-1 0 0,-1 0 0 0 0,0 0 1 0 0,0 0 14 0 0,-91 30-3957 0 0,78-31 2695 0 0</inkml:trace>
  <inkml:trace contextRef="#ctx0" brushRef="#br0" timeOffset="1507.305">1691 849 916 0 0,'393'-203'3790'0'0,"-758"297"-2862"0"0,337-85-718 0 0,17-7-154 0 0,-1 1 1 0 0,1 0-1 0 0,0 1 0 0 0,0 0 0 0 0,0 1 1 0 0,1 0-1 0 0,0 1 0 0 0,0 0 1 0 0,0 0-1 0 0,1 1 0 0 0,0 1 0 0 0,0-1 1 0 0,1 1-1 0 0,-4 5-56 0 0,28 8 305 0 0,-7-17-274 0 0,0 0 1 0 0,1 0 0 0 0,0-1 0 0 0,-1-1 0 0 0,1 1-1 0 0,0-1 1 0 0,0-1 0 0 0,0 0 0 0 0,0 0-1 0 0,0-1 1 0 0,0-1 0 0 0,0 1 0 0 0,0-2 0 0 0,0 1-1 0 0,2-2-31 0 0,92-12 88 0 0,-1-5-1 0 0,-1-5 0 0 0,-1-4 0 0 0,26-14-87 0 0,14-2-112 0 0,-141 45 89 0 0,-11 4-121 0 0,-8 3 171 0 0,1 1-1 0 0,1 1 1 0 0,0 1-1 0 0,0 0 0 0 0,0 1 1 0 0,2 1-1 0 0,-1 0 1 0 0,2 2-1 0 0,-1-1 0 0 0,2 2 1 0 0,0 0-1 0 0,1 0 1 0 0,0 1-1 0 0,1 1 0 0 0,-2 5-26 0 0,12-20 5 0 0,0 0 0 0 0,0 0-1 0 0,0 0 1 0 0,0 1 0 0 0,0-1-1 0 0,1 0 1 0 0,-1 0 0 0 0,0 1-1 0 0,1-1 1 0 0,0 0 0 0 0,0 1-1 0 0,0-1 1 0 0,0 0-1 0 0,0 1 1 0 0,0-1 0 0 0,0 0-1 0 0,1 1 1 0 0,-1-1 0 0 0,1 0-1 0 0,0 1 1 0 0,-1-1 0 0 0,1 0-1 0 0,0 0 1 0 0,0 0 0 0 0,1 0-1 0 0,-1 0 1 0 0,0 0 0 0 0,1 0-1 0 0,-1 0 1 0 0,1-1 0 0 0,0 1-1 0 0,-1 0 1 0 0,1-1-1 0 0,0 1 1 0 0,0-1 0 0 0,0 0-1 0 0,0 0 1 0 0,0 0 0 0 0,0 0-1 0 0,0 0 1 0 0,1 0 0 0 0,-1 0-1 0 0,0-1 1 0 0,1 1 0 0 0,-1-1-5 0 0,100-4-52 0 0,-82-4-10 0 0,-1-1-1 0 0,1-1 1 0 0,-2 0-1 0 0,1-2 0 0 0,-2 0 1 0 0,1-1-1 0 0,-2 0 0 0 0,1-2 1 0 0,-2 0-1 0 0,0-1 1 0 0,-1 0-1 0 0,-1-1 0 0 0,0-1 1 0 0,4-9 62 0 0,-1-2-48 0 0,-2 0 1 0 0,-1-1 0 0 0,-1 0 0 0 0,-1-1-1 0 0,-2-1 1 0 0,-1 0 0 0 0,-2 0 0 0 0,-1 0 0 0 0,-1-1-1 0 0,-2 1 1 0 0,-1-1 0 0 0,-2 0 0 0 0,-3-13 47 0 0,4 26 116 0 0,-1 0 1 0 0,-1 0 0 0 0,-1 0 0 0 0,-1 1 0 0 0,0 0 0 0 0,-2-1 0 0 0,0 1 0 0 0,-1 1-1 0 0,-1-1 1 0 0,-1 2-117 0 0,6 9 63 0 0,0 0 0 0 0,-1 0 0 0 0,0 1 0 0 0,0 0 0 0 0,-1 0-1 0 0,0 0 1 0 0,0 0 0 0 0,-1 1 0 0 0,0 0 0 0 0,0 0-1 0 0,-1 0 1 0 0,1 1 0 0 0,-1 0 0 0 0,0 0 0 0 0,0 1 0 0 0,-1 0-1 0 0,0 0-62 0 0,-39 43 254 0 0,42-18-377 0 0,1 0 0 0 0,0 0 0 0 0,1 0-1 0 0,2 0 1 0 0,0 1 0 0 0,1-1 0 0 0,1 1 0 0 0,1-1 0 0 0,1 0 0 0 0,1 0 0 0 0,1 0 0 0 0,0-1 0 0 0,4 7 123 0 0,86 193-4956 0 0,-65-170 3799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 1260 0 0,'-7'-12'1012'0'0,"3"2"-48"0"0,-1 2-276 0 0,2 1-148 0 0,3 2-160 0 0,0 1-160 0 0,1 2-28 0 0,4 1-400 0 0,3 1-212 0 0,-3 0-548 0 0,3 1-284 0 0,1-1-108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1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416 139 1484 0 0,'13'-3'714'0'0,"13"-37"1318"0"0,-26 38-1979 0 0,1 1 0 0 0,-1-1-1 0 0,0 1 1 0 0,0 0 0 0 0,-1-1-1 0 0,1 1 1 0 0,0-1-1 0 0,0 1 1 0 0,-1 0 0 0 0,1-1-1 0 0,0 1 1 0 0,-1 0 0 0 0,0 0-1 0 0,1-1 1 0 0,-1 1-1 0 0,0 0 1 0 0,1 0 0 0 0,-1 0-1 0 0,0 0 1 0 0,0 0 0 0 0,0 0-1 0 0,0 0 1 0 0,0 0 0 0 0,0 0-1 0 0,0 0 1 0 0,-1 0-1 0 0,1 1 1 0 0,0-1 0 0 0,0 0-1 0 0,0 1 1 0 0,-1-1 0 0 0,1 1-1 0 0,0-1 1 0 0,-1 1-1 0 0,1 0 1 0 0,-1 0 0 0 0,1 0-1 0 0,0-1 1 0 0,-1 1 0 0 0,1 0-1 0 0,-1 1 1 0 0,1-1-1 0 0,0 0 1 0 0,-1 0 0 0 0,1 1-1 0 0,0-1 1 0 0,-1 1 0 0 0,1-1-53 0 0,-17 0 42 0 0,1 0 1 0 0,-1 1-1 0 0,0 1 1 0 0,1 1 0 0 0,0 1-1 0 0,0 0 1 0 0,0 1 0 0 0,0 1-1 0 0,1 0 1 0 0,-1 1 0 0 0,2 1-1 0 0,-1 1 1 0 0,1 0-1 0 0,1 1 1 0 0,-1 0 0 0 0,2 2-1 0 0,-1-1 1 0 0,2 1 0 0 0,0 1-1 0 0,0 1 1 0 0,1-1-1 0 0,1 2 1 0 0,0-1 0 0 0,1 2-1 0 0,0-1 1 0 0,2 1 0 0 0,0 0-1 0 0,0 1 1 0 0,2-1-1 0 0,-4 16-42 0 0,10-24 9 0 0,0-1 0 0 0,1 0 0 0 0,0 0 1 0 0,0 0-1 0 0,0 0 0 0 0,1 0 0 0 0,0-1 0 0 0,0 1 0 0 0,1-1 0 0 0,0 0 0 0 0,0 0 0 0 0,0 0 0 0 0,1 0 0 0 0,0-1 0 0 0,0 0 0 0 0,0 0 0 0 0,1 0 0 0 0,0-1 0 0 0,0 1 0 0 0,0-2 0 0 0,0 1 0 0 0,0 0 0 0 0,1-1 0 0 0,0 0 0 0 0,0-1 0 0 0,-1 0 0 0 0,1 0 0 0 0,1 0 0 0 0,-1-1 0 0 0,0 0 0 0 0,0 0 0 0 0,1-1 0 0 0,-1 0 0 0 0,0 0 0 0 0,0-1 1 0 0,1 1-1 0 0,-1-2 0 0 0,0 1 0 0 0,0-1 0 0 0,0 0 0 0 0,0-1 0 0 0,-1 1 0 0 0,1-1 0 0 0,2-2-9 0 0,2-1-9 0 0,0 1-1 0 0,-1-1 1 0 0,0-1 0 0 0,0 0 0 0 0,-1-1-1 0 0,0 1 1 0 0,0-2 0 0 0,-1 1 0 0 0,0-1 0 0 0,0-1-1 0 0,-1 1 1 0 0,0-1 0 0 0,-1 0 0 0 0,0-1 0 0 0,-1 0-1 0 0,0 0 1 0 0,-1 0 0 0 0,0 0 0 0 0,0 0 0 0 0,-2-1-1 0 0,1 0 1 0 0,-1 0 0 0 0,-1 0 0 0 0,0 0-1 0 0,-1 0 1 0 0,0 0 0 0 0,-1 1 0 0 0,0-1 0 0 0,-1 0-1 0 0,0 0 1 0 0,-1 0 0 0 0,0 1 0 0 0,-4-10 9 0 0,6 73-4 0 0,61 158-92 0 0,-45-171 170 0 0,-2 0 0 0 0,-2 1-1 0 0,-1 1 1 0 0,-2 0-1 0 0,-2 0 1 0 0,0 26-74 0 0,-7-53 16 0 0,-1 0-1 0 0,0 0 1 0 0,-1-1 0 0 0,0 1 0 0 0,-1-1-1 0 0,-1 1 1 0 0,0-1 0 0 0,0 0 0 0 0,-2-1-1 0 0,0 1 1 0 0,0-1 0 0 0,-1-1 0 0 0,0 1-1 0 0,-1-1 1 0 0,0-1 0 0 0,-1 0 0 0 0,0 0 0 0 0,-1-1-1 0 0,0 0 1 0 0,0-1 0 0 0,-1 0 0 0 0,0-1-1 0 0,0 0 1 0 0,-1-1 0 0 0,0 0 0 0 0,0-1-1 0 0,0-1 1 0 0,-3 1-16 0 0,7-6-172 0 0,0 0-1 0 0,0 0 0 0 0,1-1 1 0 0,-1 0-1 0 0,0 0 0 0 0,1-1 1 0 0,-1 0-1 0 0,1-1 0 0 0,0 1 1 0 0,0-2-1 0 0,0 1 0 0 0,1-1 1 0 0,0 0-1 0 0,-1-1 0 0 0,2 0 1 0 0,-1 0-1 0 0,1 0 1 0 0,0-1-1 0 0,0 0 0 0 0,1 0 1 0 0,0-1-1 0 0,0 1 0 0 0,1-1 1 0 0,0 0-1 0 0,0 0 0 0 0,1-1 1 0 0,0 1-1 0 0,0-1 0 0 0,1 1 1 0 0,0-1-1 0 0,0 0 0 0 0,1 0 1 0 0,1 0-1 0 0,-1 0 1 0 0,2 0-1 0 0,-1 0 0 0 0,1-3 173 0 0,-1-26-1288 0 0</inkml:trace>
  <inkml:trace contextRef="#ctx0" brushRef="#br0" timeOffset="295.787">835 122 968 0 0,'-9'1'5445'0'0,"-17"128"-4309"0"0,28-124-1167 0 0,0 0 1 0 0,0-1-1 0 0,1 1 0 0 0,-1-1 0 0 0,1 1 0 0 0,0-1 0 0 0,1 0 0 0 0,-1 0 0 0 0,1 0 0 0 0,-1-1 0 0 0,1 1 1 0 0,0-1-1 0 0,1 0 0 0 0,-1 0 0 0 0,0 0 0 0 0,1-1 0 0 0,0 1 0 0 0,0-1 0 0 0,-1 0 0 0 0,1 0 0 0 0,0-1 0 0 0,0 0 1 0 0,1 0-1 0 0,-1 0 0 0 0,0 0 0 0 0,0-1 0 0 0,0 0 0 0 0,1 0 0 0 0,-1 0 0 0 0,0-1 0 0 0,0 1 0 0 0,0-1 1 0 0,0-1-1 0 0,0 1 0 0 0,0-1 0 0 0,0 0 0 0 0,0 0 0 0 0,0 0 0 0 0,-1-1 0 0 0,3-1 31 0 0,28-34-3523 0 0,-35 25 2277 0 0</inkml:trace>
  <inkml:trace contextRef="#ctx0" brushRef="#br0" timeOffset="1090.394">1075 50 924 0 0,'41'98'3884'0'0,"-1"55"-2244"0"0,13 36-835 0 0,-52-187-792 0 0,-1-1 0 0 0,1 1 0 0 0,-1-1 0 0 0,1 0 0 0 0,0 1 0 0 0,0-1 0 0 0,-1 0 0 0 0,1 0 0 0 0,0 0 0 0 0,0 1 0 0 0,0-1 0 0 0,0 0 0 0 0,0 0 0 0 0,0 0 0 0 0,1-1 0 0 0,-1 1 0 0 0,0 0 0 0 0,0 0 0 0 0,1-1 0 0 0,-1 1 0 0 0,0-1 0 0 0,1 1 0 0 0,-1-1 0 0 0,1 1 0 0 0,-1-1 0 0 0,1 0 0 0 0,-1 0 0 0 0,1 1 0 0 0,-1-1 0 0 0,1 0 0 0 0,-1-1 0 0 0,1 1 0 0 0,-1 0 0 0 0,0 0 0 0 0,1-1 0 0 0,-1 1 0 0 0,1 0 0 0 0,-1-1 0 0 0,0 0 0 0 0,1 1 0 0 0,-1-1 0 0 0,0 0 0 0 0,1 0 0 0 0,-1 1 0 0 0,0-1 0 0 0,0 0 0 0 0,0 0 0 0 0,0 0 0 0 0,0-1 0 0 0,0 1 0 0 0,0 0 0 0 0,0 0 0 0 0,-1 0 0 0 0,1-1 0 0 0,0 1 0 0 0,-1 0 0 0 0,1-1 0 0 0,-1 1 0 0 0,1-1 0 0 0,-1 1 0 0 0,0 0 0 0 0,1-1 0 0 0,-1 1 0 0 0,0-2-13 0 0,8-6-34 0 0,15-24-34 0 0,0 0-1 0 0,-2-2 0 0 0,-2-1 0 0 0,-1 0 0 0 0,-1-1 1 0 0,9-35 68 0 0,-27 80 12 0 0,1 0 0 0 0,0 0 0 0 0,1 0 1 0 0,-1 0-1 0 0,2-1 0 0 0,-1 1 0 0 0,1 0 1 0 0,0-1-1 0 0,1 1 0 0 0,-1-1 0 0 0,1 0 1 0 0,1 0-1 0 0,0 0 0 0 0,0 0 0 0 0,0 0 1 0 0,1-1-1 0 0,0 0 0 0 0,0 0 0 0 0,0 0 1 0 0,1-1-1 0 0,0 1 0 0 0,0-1 0 0 0,0-1 1 0 0,1 1-1 0 0,-1-1 0 0 0,1 0 0 0 0,5 1-12 0 0,7-2 23 0 0,-1-2 0 0 0,0 0 0 0 0,0-2 0 0 0,1 0-1 0 0,-1 0 1 0 0,0-2 0 0 0,0 0 0 0 0,0-2-1 0 0,-1 1 1 0 0,1-2 0 0 0,-1-1 0 0 0,0 0 0 0 0,-1-1-1 0 0,0 0 1 0 0,0-2 0 0 0,0 0 0 0 0,12-11-23 0 0,-19 15 0 0 0,-1-1 0 0 0,-1 0 0 0 0,1 0 0 0 0,-1 0 0 0 0,0-1 0 0 0,-1 0 0 0 0,0-1 0 0 0,0 1 0 0 0,-1-1 0 0 0,0 0 0 0 0,-1 0 0 0 0,1-1 0 0 0,-2 1 0 0 0,1-1 0 0 0,-2 0 0 0 0,1 0 0 0 0,-1 0 0 0 0,-1-2 0 0 0,-1 8-3 0 0,0-1 0 0 0,0 1 0 0 0,-1 0 0 0 0,0-1 0 0 0,0 1 0 0 0,0 0 0 0 0,-1 0 0 0 0,1 0 0 0 0,-1 0 0 0 0,0 0 0 0 0,0 0 0 0 0,-1 0 0 0 0,1 0 0 0 0,-1 1 0 0 0,1-1 0 0 0,-1 1-1 0 0,0 0 1 0 0,-1 0 0 0 0,1 0 0 0 0,0 0 0 0 0,-1 1 0 0 0,0-1 0 0 0,1 1 0 0 0,-1 0 0 0 0,0 0 0 0 0,0 0 0 0 0,0 1 0 0 0,0-1 0 0 0,-1 1 0 0 0,-2-1 3 0 0,-134-16 131 0 0,131 18-136 0 0,1 2 0 0 0,0-1 0 0 0,-1 2 0 0 0,1-1 0 0 0,0 1 0 0 0,0 0 0 0 0,0 1 0 0 0,1 0 0 0 0,-1 0 0 0 0,1 1 0 0 0,0 0 0 0 0,0 1 0 0 0,1 0 0 0 0,0 0 0 0 0,0 0 0 0 0,0 1 0 0 0,0 0 0 0 0,1 0 0 0 0,1 1 0 0 0,-1 0 0 0 0,1 0 0 0 0,0 0 0 0 0,1 1 0 0 0,0-1 0 0 0,0 1 0 0 0,1 0 0 0 0,0 0 0 0 0,1 0 0 0 0,0 1 0 0 0,0-1 0 0 0,1 0 0 0 0,0 1 0 0 0,1-1 0 0 0,0 1 0 0 0,0-1 0 0 0,1 1 0 0 0,1-1 0 0 0,-1 1 0 0 0,1-1 0 0 0,1 0 0 0 0,0 0 0 0 0,0 0 0 0 0,1 0 0 0 0,0 0 0 0 0,0-1 0 0 0,1 0 0 0 0,0 0 0 0 0,1 0 0 0 0,0-1 0 0 0,0 1 0 0 0,0-1 0 0 0,1-1 0 0 0,0 1 0 0 0,0-1 0 0 0,1 0 0 0 0,0-1 0 0 0,0 0 0 0 0,2 1 5 0 0,0-2-265 0 0,0 0 0 0 0,1 0-1 0 0,-1-1 1 0 0,1-1 0 0 0,0 0-1 0 0,0 0 1 0 0,0-1 0 0 0,0 0 0 0 0,0-1-1 0 0,0 0 1 0 0,0-1 0 0 0,0 0-1 0 0,0-1 1 0 0,0 0 0 0 0,0-1-1 0 0,-1 0 1 0 0,1-1 0 0 0,-1 0-1 0 0,8-5 266 0 0,8-5-1198 0 0</inkml:trace>
  <inkml:trace contextRef="#ctx0" brushRef="#br0" timeOffset="1368.408">2023 214 1068 0 0,'26'-83'3172'0'0,"-11"104"-2094"0"0,65 245 355 0 0,-88-314-815 0 0,7 33-619 0 0,1 1 0 0 0,1 0 0 0 0,0-1 1 0 0,0 1-1 0 0,2 0 0 0 0,0 0 0 0 0,0 0 0 0 0,1 0 0 0 0,1 0 0 0 0,0 1 0 0 0,1 0 0 0 0,1 0 0 0 0,0 1 0 0 0,0-1 0 0 0,1 2 0 0 0,1-1 0 0 0,0 1 0 0 0,1 0 0 0 0,0 1 0 0 0,0 0 0 0 0,1 1 0 0 0,0 0 0 0 0,1 0 0 0 0,0 2 0 0 0,0-1 0 0 0,1 1 1 0 0,0 1-1 0 0,0 0 0 0 0,0 1 0 0 0,14-3 1 0 0,-19 8-8 0 0,-1 1 1 0 0,0 0 0 0 0,0 0 0 0 0,0 0 0 0 0,0 1 0 0 0,0 0-1 0 0,0 1 1 0 0,0-1 0 0 0,0 1 0 0 0,-1 0 0 0 0,0 1-1 0 0,0 0 1 0 0,0 0 0 0 0,0 0 0 0 0,0 1 0 0 0,-1 0-1 0 0,0 0 1 0 0,0 0 0 0 0,0 0 0 0 0,0 1 0 0 0,-1 0-1 0 0,0 0 1 0 0,0 0 0 0 0,0 3 7 0 0,60 163-1653 0 0,-58-89-443 0 0,-3-41 821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24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0 578 1612 0 0,'59'11'2400'0'0,"-31"-13"-2263"0"0,-1 0 0 0 0,1-2 1 0 0,-1-1-1 0 0,0-1 0 0 0,0-1 1 0 0,-1-2-1 0 0,0-1 0 0 0,0 0 1 0 0,-1-2-1 0 0,-1-1 1 0 0,0-1-1 0 0,7-6-137 0 0,7-40-212 0 0,-61 37 135 0 0,14 19 77 0 0,0 1-1 0 0,0 1 0 0 0,0-1 1 0 0,0 2-1 0 0,-1-1 0 0 0,1 1 1 0 0,-1 1-1 0 0,1 0 1 0 0,0 0-1 0 0,-1 1 0 0 0,1 0 1 0 0,-1 0-1 0 0,1 1 0 0 0,0 1 1 0 0,0-1-1 0 0,0 1 0 0 0,-5 3 1 0 0,2-3 47 0 0,-1 0-1 0 0,1 1 1 0 0,0 0-1 0 0,0 1 1 0 0,1 0-1 0 0,-1 1 1 0 0,1 0-1 0 0,0 1 1 0 0,1 0-1 0 0,-1 1 0 0 0,2 0 1 0 0,-1 0-1 0 0,1 1 1 0 0,0 0-1 0 0,1 1 1 0 0,0 0-1 0 0,1 1 1 0 0,0-1-1 0 0,0 1 0 0 0,1 1 1 0 0,1-1-1 0 0,0 1 1 0 0,0 0-1 0 0,1 0 1 0 0,1 0-1 0 0,0 1 1 0 0,-1 9-47 0 0,4-16 22 0 0,0 0 1 0 0,1 0 0 0 0,0 0 0 0 0,0 0-1 0 0,1 0 1 0 0,-1 0 0 0 0,1-1-1 0 0,0 1 1 0 0,1-1 0 0 0,0 1 0 0 0,-1-1-1 0 0,2 0 1 0 0,-1 0 0 0 0,0 0 0 0 0,1-1-1 0 0,0 1 1 0 0,0-1 0 0 0,1 0 0 0 0,-1 0-1 0 0,1 0 1 0 0,0 0 0 0 0,0-1 0 0 0,0 0-1 0 0,0 0 1 0 0,0-1 0 0 0,1 1-1 0 0,-1-1 1 0 0,1 0 0 0 0,5 1-23 0 0,170 20-32 0 0,-161-24-426 0 0,-1-1-1 0 0,1 0 1 0 0,-1-2-1 0 0,0 0 1 0 0,-1-1-1 0 0,1-1 1 0 0,-1 0-1 0 0,0-2 1 0 0,0 0 0 0 0,6-4 458 0 0,9-10-1254 0 0</inkml:trace>
  <inkml:trace contextRef="#ctx0" brushRef="#br0" timeOffset="262.498">683 427 1532 0 0,'1'43'3866'0'0,"9"32"-3204"0"0,63 103 951 0 0,-71-178-1577 0 0,0 0 1 0 0,0 1 0 0 0,1-1-1 0 0,-1-1 1 0 0,0 1-1 0 0,1 0 1 0 0,-1 0 0 0 0,0-1-1 0 0,0 1 1 0 0,1-1 0 0 0,-1 0-1 0 0,0 0 1 0 0,0 0-1 0 0,0 0 1 0 0,0 0 0 0 0,0 0-1 0 0,0 0 1 0 0,0-1 0 0 0,0 1-1 0 0,-1-1 1 0 0,1 1-1 0 0,0-1 1 0 0,-1 0 0 0 0,1 0-1 0 0,-1 0 1 0 0,0 0-1 0 0,0 0 1 0 0,0 0 0 0 0,0 0-1 0 0,0 0 1 0 0,0 0 0 0 0,0 0-1 0 0,-1 0 1 0 0,1-3-37 0 0,2 2 81 0 0,111-186 113 0 0,-52 57-4484 0 0,-61 124 3034 0 0,0 2 49 0 0</inkml:trace>
  <inkml:trace contextRef="#ctx0" brushRef="#br0" timeOffset="634.482">1511 458 1164 0 0,'60'-81'1648'0'0,"-60"80"-1346"0"0,-3-2-26 0 0,-10-1-176 0 0,0 1 0 0 0,0 1 0 0 0,0 0-1 0 0,0 1 1 0 0,0 1 0 0 0,-1 0 0 0 0,1 0-1 0 0,0 1 1 0 0,-1 1 0 0 0,1 0-1 0 0,0 1 1 0 0,0 1 0 0 0,1 0 0 0 0,-1 0-1 0 0,1 1 1 0 0,0 1 0 0 0,0 0 0 0 0,0 0-1 0 0,1 2 1 0 0,-4 3-100 0 0,1-5 79 0 0,1 1-1 0 0,0 1 1 0 0,1 0-1 0 0,0 1 1 0 0,0 0-1 0 0,1 1 0 0 0,0 0 1 0 0,1 1-1 0 0,0 0 1 0 0,1 1-1 0 0,0 0 1 0 0,0 0-1 0 0,2 1 1 0 0,-1 0-1 0 0,2 1 1 0 0,0-1-1 0 0,0 1 1 0 0,1 0-1 0 0,1 1 1 0 0,1-1-1 0 0,0 1 1 0 0,0 0-1 0 0,1 13-78 0 0,2-24 4 0 0,0 0 1 0 0,0 0-1 0 0,0 0 0 0 0,1 0 0 0 0,-1 0 1 0 0,1 0-1 0 0,0 0 0 0 0,1 0 1 0 0,-1 0-1 0 0,1 0 0 0 0,0 0 0 0 0,-1-1 1 0 0,2 1-1 0 0,-1 0 0 0 0,0-1 1 0 0,1 0-1 0 0,-1 0 0 0 0,1 0 1 0 0,0 0-1 0 0,0 0 0 0 0,1 0 0 0 0,-1-1 1 0 0,0 1-1 0 0,1-1 0 0 0,-1 0 1 0 0,1 0-1 0 0,0 0 0 0 0,0-1 0 0 0,0 0 1 0 0,0 1-1 0 0,0-1 0 0 0,3 0-4 0 0,130-5-510 0 0,10-68-3264 0 0,-121 57 2799 0 0</inkml:trace>
  <inkml:trace contextRef="#ctx0" brushRef="#br0" timeOffset="1021.516">1664 550 1784 0 0,'20'17'3344'0'0,"17"70"-1385"0"0,-3-164-991 0 0,18-25-896 0 0,-28 135-382 0 0,-9-1 324 0 0,67 116-57 0 0,-79-143 12 0 0,1-1 0 0 0,0 1-1 0 0,0-1 1 0 0,0 0 0 0 0,0 0-1 0 0,1 0 1 0 0,0-1 0 0 0,-1 0-1 0 0,1 0 1 0 0,1 0 0 0 0,-1 0-1 0 0,0-1 1 0 0,0 0 0 0 0,1 0-1 0 0,0 0 1 0 0,-1-1-1 0 0,1 1 1 0 0,0-1 0 0 0,0-1-1 0 0,-1 1 1 0 0,1-1 0 0 0,0 0-1 0 0,0-1 1 0 0,0 1 0 0 0,-1-1-1 0 0,1 0 1 0 0,0-1 31 0 0,13-4-162 0 0,0-1 1 0 0,0-1-1 0 0,-1 0 0 0 0,0-1 0 0 0,-1-2 1 0 0,0 1-1 0 0,-1-2 0 0 0,0 0 0 0 0,-1-1 1 0 0,0-1-1 0 0,-1 0 0 0 0,0-1 1 0 0,-1-1-1 0 0,-1 0 0 0 0,-1 0 0 0 0,4-7 162 0 0,2-11-254 0 0</inkml:trace>
  <inkml:trace contextRef="#ctx0" brushRef="#br0" timeOffset="1348.831">2421 304 3356 0 0,'15'-193'470'0'0,"-15"189"-440"0"0,0-1 0 0 0,0 1 0 0 0,0-1 0 0 0,-1 1 0 0 0,1 0 0 0 0,-1-1 0 0 0,0 1 0 0 0,0 0 0 0 0,-1 0 0 0 0,1 0 0 0 0,-1-1 0 0 0,0 1 0 0 0,0 1 0 0 0,0-1 0 0 0,-1 0 0 0 0,1 1 0 0 0,-1-1 0 0 0,0 1 0 0 0,0 0 0 0 0,0-1 0 0 0,0 2 0 0 0,-1-1 0 0 0,1 0 0 0 0,-1 1 0 0 0,0-1 0 0 0,0 1 0 0 0,0 0 0 0 0,0 0 0 0 0,0 1 0 0 0,0-1 0 0 0,0 1 0 0 0,0 0 0 0 0,-1 0 0 0 0,1 0 0 0 0,0 1 0 0 0,-1 0 0 0 0,1-1 0 0 0,-1 1-30 0 0,-4 4 48 0 0,1 0-1 0 0,0 0 1 0 0,0 0 0 0 0,1 1 0 0 0,-1 0 0 0 0,1 0-1 0 0,0 1 1 0 0,1 0 0 0 0,-1 0 0 0 0,1 1 0 0 0,0 0 0 0 0,1 0-1 0 0,0 0 1 0 0,0 1 0 0 0,0-1 0 0 0,1 1 0 0 0,0 0-1 0 0,1 1 1 0 0,0-1 0 0 0,0 1 0 0 0,-1 7-48 0 0,-3 8 89 0 0,2 1 1 0 0,0 0 0 0 0,2 0-1 0 0,1 0 1 0 0,1 1 0 0 0,1-1-1 0 0,1 1 1 0 0,1-1-1 0 0,1 0 1 0 0,2 0 0 0 0,0 0-1 0 0,2-1 1 0 0,1 1-1 0 0,0-1 1 0 0,9 14-90 0 0,-14-34 18 0 0,1 1 0 0 0,-1-1 0 0 0,1 0 0 0 0,0-1 0 0 0,0 1 1 0 0,1-1-1 0 0,-1 1 0 0 0,1-1 0 0 0,0-1 0 0 0,0 1 0 0 0,0-1 0 0 0,0 1 0 0 0,0-1 0 0 0,0-1 0 0 0,1 1 1 0 0,-1-1-1 0 0,0 0 0 0 0,1 0 0 0 0,-1-1 0 0 0,1 1 0 0 0,-1-1 0 0 0,1-1 0 0 0,0 1 0 0 0,-1-1 0 0 0,1 0 0 0 0,-1 0 1 0 0,0 0-1 0 0,1-1 0 0 0,-1 0 0 0 0,0 0 0 0 0,0 0 0 0 0,0-1 0 0 0,0 1 0 0 0,-1-1 0 0 0,1 0 0 0 0,3-3-18 0 0,67-28 61 0 0,-52 22-45 0 0,1 0 0 0 0,1 2-1 0 0,-1 1 1 0 0,1 1-1 0 0,1 1 1 0 0,0 1 0 0 0,0 1-1 0 0,0 2 1 0 0,0 0-16 0 0,-20 4 2 0 0,0 0 0 0 0,0 0 1 0 0,0 0-1 0 0,0 1 0 0 0,0 0 1 0 0,0 0-1 0 0,-1 1 0 0 0,1-1 1 0 0,-1 1-1 0 0,0 1 0 0 0,1-1 1 0 0,-1 1-1 0 0,-1 0 0 0 0,1 0 1 0 0,-1 0-1 0 0,1 0 0 0 0,-1 1 1 0 0,0 0-1 0 0,-1 0 0 0 0,1 0 1 0 0,-1 0-1 0 0,0 0 0 0 0,-1 1 1 0 0,1 0-1 0 0,-1-1 0 0 0,0 1 1 0 0,0 0-1 0 0,-1 0 0 0 0,1 0 1 0 0,-2 0-1 0 0,1 0 0 0 0,0 0 1 0 0,-1 1-1 0 0,0-1 0 0 0,-1 0 0 0 0,0 0 1 0 0,1 0-1 0 0,-2 0 0 0 0,1 0 1 0 0,-1 0-1 0 0,0 0 0 0 0,0-1 1 0 0,-1 1-1 0 0,1 0 0 0 0,-3 2-2 0 0,-3 4-221 0 0,0-1 0 0 0,-1 0-1 0 0,0 0 1 0 0,-1 0-1 0 0,0-1 1 0 0,-1-1-1 0 0,0 0 1 0 0,0 0 0 0 0,-1-1-1 0 0,0-1 1 0 0,0 0-1 0 0,-1 0 1 0 0,0-1 0 0 0,0-1-1 0 0,-1 0 1 0 0,0-1-1 0 0,1-1 1 0 0,-1 0-1 0 0,0-1 1 0 0,-13 1 221 0 0,-19 1-883 0 0</inkml:trace>
  <inkml:trace contextRef="#ctx0" brushRef="#br0" timeOffset="1611.196">2151 331 2536 0 0,'-4'-3'1052'0'0,"4"3"-140"0"0,4-5-164 0 0,4 2-71 0 0,16-4-81 0 0,4-4-56 0 0,9 4-120 0 0,0-1-108 0 0,5-1-144 0 0,7 2-192 0 0,-1 2 8 0 0,2-1-672 0 0,0 3-664 0 0,-6-1-29 0 0,0 1 53 0 0,-4 0-52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2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166 960 1624 0 0,'167'-80'1173'0'0,"128"-79"850"0"0,-294 159-2030 0 0,1-1 0 0 0,-1 1 0 0 0,1-1 0 0 0,0 1 0 0 0,-1-1 0 0 0,1 1 0 0 0,-1-1 0 0 0,1 0 0 0 0,-1 0 0 0 0,0 0 0 0 0,1 0 0 0 0,-1 0 0 0 0,0 0 0 0 0,0 0 0 0 0,1 0 0 0 0,-1-1 0 0 0,0 1 0 0 0,0 0 0 0 0,0-1 0 0 0,0 1 0 0 0,-1 0 0 0 0,1-1 0 0 0,0 1 0 0 0,-1-1 0 0 0,1 0 0 0 0,-1 1 0 0 0,1-1 0 0 0,-1 1 0 0 0,0-1 0 0 0,0 0 0 0 0,1 1 0 0 0,-1-1 0 0 0,0 0 0 0 0,-1 1 0 0 0,1-1 0 0 0,0 0 0 0 0,0 1 0 0 0,-1-1 0 0 0,1 0 0 0 0,-1 1 0 0 0,1-1 0 0 0,-1 1 0 0 0,0-1 0 0 0,0 1 0 0 0,1-1 0 0 0,-1 1 0 0 0,0 0 0 0 0,0-1 0 0 0,-1 1 0 0 0,1 0 0 0 0,0 0 0 0 0,0 0 0 0 0,0 0 0 0 0,-1 0 0 0 0,1 0 0 0 0,-1 0 0 0 0,1 0 0 0 0,-1 0 0 0 0,1 1 0 0 0,-1-1 0 0 0,0 1 7 0 0,-23-5 49 0 0,0 1 0 0 0,0 2-1 0 0,0 0 1 0 0,-1 2 0 0 0,1 1-1 0 0,-1 1 1 0 0,1 1 0 0 0,0 1 0 0 0,0 1-1 0 0,-16 6-48 0 0,24-9 62 0 0,1-1-1 0 0,1 2 0 0 0,-1 0 0 0 0,0 1 0 0 0,1 1 1 0 0,0 0-1 0 0,0 1 0 0 0,0 1 0 0 0,1 0 0 0 0,0 1 1 0 0,0 0-1 0 0,1 1 0 0 0,0 1 0 0 0,0 0 0 0 0,1 1 1 0 0,1 0-1 0 0,0 1 0 0 0,0 0 0 0 0,1 1 0 0 0,1 0 1 0 0,0 0-1 0 0,1 1 0 0 0,0 0 0 0 0,1 1 0 0 0,1 0 1 0 0,0 0-1 0 0,1 0 0 0 0,0 4-61 0 0,5-13 20 0 0,0 1 1 0 0,0-1 0 0 0,1 0-1 0 0,0 1 1 0 0,0-1-1 0 0,0 0 1 0 0,1 1-1 0 0,0-1 1 0 0,0 0-1 0 0,1 0 1 0 0,0 0-1 0 0,0-1 1 0 0,0 1 0 0 0,1-1-1 0 0,-1 1 1 0 0,1-1-1 0 0,1 0 1 0 0,-1-1-1 0 0,1 1 1 0 0,-1-1-1 0 0,1 0 1 0 0,1 0-1 0 0,-1 0 1 0 0,0-1 0 0 0,1 0-1 0 0,0 0 1 0 0,0 0-1 0 0,0-1 1 0 0,0 0-1 0 0,6 2-20 0 0,185 30 115 0 0,-169-33-313 0 0,1-1-1 0 0,-1-1 1 0 0,0-1-1 0 0,0-2 0 0 0,0 0 1 0 0,0-2-1 0 0,15-6 199 0 0,57-27-2423 0 0,-58 15 1235 0 0</inkml:trace>
  <inkml:trace contextRef="#ctx0" brushRef="#br0" timeOffset="261.547">943 226 2028 0 0,'-6'22'3233'0'0,"-4"30"-2601"0"0,24 174 742 0 0,68 48-1250 0 0,-11-101-4139 0 0,-67-162 2531 0 0</inkml:trace>
  <inkml:trace contextRef="#ctx0" brushRef="#br0" timeOffset="588.069">1061 876 1164 0 0,'388'-194'4973'0'0,"-384"192"-4962"0"0,0 0 1 0 0,-1 0-1 0 0,1 0 0 0 0,-1 0 1 0 0,1-1-1 0 0,-1 1 1 0 0,0-1-1 0 0,0 0 1 0 0,0 0-1 0 0,-1 0 1 0 0,1 0-1 0 0,-1 0 1 0 0,1-1-1 0 0,-1 1 1 0 0,0-1-1 0 0,-1 0 1 0 0,1 1-1 0 0,0-1 1 0 0,-1 0-1 0 0,0 0 1 0 0,0 0-1 0 0,0 0 1 0 0,-1 0-1 0 0,1 0 1 0 0,-1 0-1 0 0,0 0 1 0 0,0-1-1 0 0,0 1 1 0 0,-1 0-1 0 0,0 0 1 0 0,1 0-1 0 0,-1 0 1 0 0,-1 0-1 0 0,1 0 1 0 0,0 1-1 0 0,-1-1 0 0 0,0 0 1 0 0,0 1-1 0 0,0-1 1 0 0,0 1-1 0 0,-1-1 1 0 0,1 1-1 0 0,-1 0 1 0 0,0 0-1 0 0,0 0 1 0 0,0 1-1 0 0,0-1 1 0 0,-1 1-1 0 0,-2-2-11 0 0,-7 3 18 0 0,0 1 0 0 0,0 0 0 0 0,0 1 0 0 0,0 0 0 0 0,0 1 0 0 0,1 0 0 0 0,-1 1 0 0 0,0 1-1 0 0,1 0 1 0 0,0 1 0 0 0,0 0 0 0 0,0 1 0 0 0,1 0 0 0 0,0 0 0 0 0,0 2 0 0 0,0-1 0 0 0,1 1 0 0 0,0 1 0 0 0,1 0-1 0 0,0 0 1 0 0,0 1 0 0 0,1 0 0 0 0,0 0 0 0 0,1 1 0 0 0,0 0 0 0 0,1 1 0 0 0,0-1 0 0 0,1 1 0 0 0,-2 6-18 0 0,5-9 5 0 0,0 0 0 0 0,0 0 0 0 0,1 0 0 0 0,0 0 0 0 0,1 0 0 0 0,0 1 0 0 0,0-1 0 0 0,1 0 0 0 0,0 0 1 0 0,1 1-1 0 0,0-1 0 0 0,0 0 0 0 0,1 0 0 0 0,0-1 0 0 0,0 1 0 0 0,1-1 0 0 0,1 0 0 0 0,-1 1 0 0 0,1-2 0 0 0,0 1 0 0 0,1-1 1 0 0,0 1-1 0 0,0-2 0 0 0,1 1 0 0 0,0-1 0 0 0,0 0 0 0 0,0 0 0 0 0,1-1 0 0 0,-1 0 0 0 0,1 0 0 0 0,1-1 0 0 0,-1 0 0 0 0,1 0 1 0 0,-1-1-1 0 0,1 0 0 0 0,0-1 0 0 0,0 0 0 0 0,0 0 0 0 0,1-1 0 0 0,-1 0 0 0 0,0-1 0 0 0,0 0 0 0 0,9-1-5 0 0,69 1-1100 0 0,76-47-2555 0 0,-121 25 2441 0 0</inkml:trace>
  <inkml:trace contextRef="#ctx0" brushRef="#br0" timeOffset="2030.15">1891 477 1392 0 0,'0'11'1724'0'0,"99"380"1452"0"0,-98-391-3161 0 0,-1 1 1 0 0,1-1-1 0 0,-1 1 0 0 0,1 0 0 0 0,0-1 1 0 0,-1 1-1 0 0,1-1 0 0 0,-1 1 1 0 0,0 0-1 0 0,1-1 0 0 0,-1 1 1 0 0,0 0-1 0 0,1 0 0 0 0,-1-1 1 0 0,0 1-1 0 0,0 0 0 0 0,0 0 1 0 0,1 0-1 0 0,-1-1 0 0 0,0 1 0 0 0,0 0 1 0 0,0 0-1 0 0,0 0 0 0 0,0-1 1 0 0,-1 1-1 0 0,1 0 0 0 0,0 0 1 0 0,0-1-1 0 0,0 1 0 0 0,-1 0 1 0 0,1 0-1 0 0,0-1 0 0 0,-1 1 1 0 0,1 0-1 0 0,-1-1 0 0 0,1 1 1 0 0,-1 0-1 0 0,1-1 0 0 0,-1 1 0 0 0,1-1 1 0 0,-1 1-1 0 0,0-1 0 0 0,1 1 1 0 0,-1-1-1 0 0,0 1 0 0 0,1-1 1 0 0,-1 0-1 0 0,0 1 0 0 0,1-1 1 0 0,-1 0-1 0 0,0 0 0 0 0,0 1 1 0 0,0-1-1 0 0,1 0 0 0 0,-1 0 0 0 0,0 0 1 0 0,0 0-1 0 0,0 0 0 0 0,1 0 1 0 0,-1 0-1 0 0,0 0-15 0 0,-35-34 171 0 0,31 23-160 0 0,1 1 0 0 0,1-1 0 0 0,0 0 0 0 0,0-1 0 0 0,1 1-1 0 0,0 0 1 0 0,1-1 0 0 0,0 1 0 0 0,1-1 0 0 0,1 1 0 0 0,-1-1 0 0 0,2 1-1 0 0,0 0 1 0 0,0-1 0 0 0,1 1 0 0 0,0 0 0 0 0,1 0 0 0 0,0 1 0 0 0,1-1 0 0 0,0 1-1 0 0,1 0 1 0 0,0 0 0 0 0,0 1 0 0 0,1 0 0 0 0,0 0 0 0 0,1 0 0 0 0,0 1-1 0 0,5-4-10 0 0,-11 11 3 0 0,0 0-1 0 0,0 0 1 0 0,0 0 0 0 0,0 0-1 0 0,0 1 1 0 0,1-1-1 0 0,-1 1 1 0 0,0-1-1 0 0,0 1 1 0 0,0 0-1 0 0,1 0 1 0 0,-1 0-1 0 0,0 0 1 0 0,0 0-1 0 0,1 1 1 0 0,-1-1-1 0 0,0 1 1 0 0,0-1 0 0 0,0 1-1 0 0,0 0 1 0 0,0 0-1 0 0,0 0 1 0 0,0 0-1 0 0,0 0 1 0 0,0 0-1 0 0,0 0 1 0 0,0 1-1 0 0,-1-1 1 0 0,1 1-1 0 0,0 0 1 0 0,-1-1-1 0 0,1 1 1 0 0,-1 0-1 0 0,0 0 1 0 0,0 0 0 0 0,0-1-1 0 0,1 2-2 0 0,47 78 37 0 0,-48-78-49 0 0,76 202-244 0 0,-78-205 265 0 0,1 0-1 0 0,0 0 0 0 0,-1 0 1 0 0,1 0-1 0 0,0 0 1 0 0,-1 0-1 0 0,1 0 1 0 0,0 0-1 0 0,0 0 1 0 0,-1 0-1 0 0,1 0 1 0 0,0 0-1 0 0,-1 0 1 0 0,1 0-1 0 0,0 1 1 0 0,0-1-1 0 0,-1 0 1 0 0,1 0-1 0 0,0 0 1 0 0,0 1-1 0 0,-1-1 0 0 0,1 0 1 0 0,0 0-1 0 0,0 0 1 0 0,0 1-1 0 0,-1-1 1 0 0,1 0-1 0 0,0 0 1 0 0,0 1-1 0 0,0-1 1 0 0,0 0-9 0 0,-15-34 105 0 0,14 19-72 0 0,0 0 0 0 0,1 0 1 0 0,1 0-1 0 0,1 0 0 0 0,0 0 0 0 0,1 1 0 0 0,0-1 0 0 0,1 0 1 0 0,1 1-1 0 0,0 0 0 0 0,1 0 0 0 0,0 1 0 0 0,1-1 0 0 0,1 1 1 0 0,0 1-1 0 0,1-1 0 0 0,0 2 0 0 0,1-1 0 0 0,0 1 0 0 0,2 0-33 0 0,-11 9-5 0 0,1 1-1 0 0,0-1 0 0 0,-1 1 0 0 0,1-1 0 0 0,0 1 1 0 0,0 0-1 0 0,0-1 0 0 0,0 1 0 0 0,0 0 0 0 0,0 0 0 0 0,0 1 1 0 0,0-1-1 0 0,0 0 0 0 0,0 1 0 0 0,0-1 0 0 0,1 1 1 0 0,-1 0-1 0 0,0 0 0 0 0,0 0 0 0 0,1 0 0 0 0,-1 0 1 0 0,0 0-1 0 0,0 0 0 0 0,0 1 0 0 0,1-1 0 0 0,-1 1 0 0 0,0 0 1 0 0,0 0-1 0 0,0 0 0 0 0,0 0 0 0 0,0 0 0 0 0,0 0 1 0 0,0 0-1 0 0,0 0 0 0 0,-1 1 0 0 0,1-1 0 0 0,0 1 0 0 0,-1-1 1 0 0,1 1-1 0 0,-1 0 0 0 0,0 0 0 0 0,1 0 0 0 0,0 1 6 0 0,57 103 70 0 0,-48-81-93 0 0,36 70 110 0 0,-45-93-79 0 0,1 0-1 0 0,0-1 0 0 0,-1 1 0 0 0,1-1 1 0 0,0 0-1 0 0,0 0 0 0 0,0 0 0 0 0,0 0 1 0 0,0 0-1 0 0,0-1 0 0 0,0 1 0 0 0,0-1 1 0 0,0 0-1 0 0,0 0 0 0 0,0 0 0 0 0,0 0 1 0 0,0 0-1 0 0,0-1 0 0 0,0 0 0 0 0,0 1 1 0 0,0-1-1 0 0,0 0 0 0 0,0 0 0 0 0,-1-1 1 0 0,1 1-1 0 0,1-1-7 0 0,6-1-8 0 0,20-4-24 0 0,-1 0 0 0 0,1-2-1 0 0,-2-2 1 0 0,0 0 0 0 0,0-2 0 0 0,-1-1 0 0 0,0-1-1 0 0,-2-1 1 0 0,0-2 0 0 0,0 0 0 0 0,-2-2-1 0 0,14-14 33 0 0,-35 32-14 0 0,0 1 0 0 0,-1 0 0 0 0,1 0 0 0 0,0-1 0 0 0,-1 1 0 0 0,1-1 0 0 0,-1 0 0 0 0,0 1-1 0 0,1-1 1 0 0,-1 0 0 0 0,0 0 0 0 0,0 1 0 0 0,0-1 0 0 0,0 0 0 0 0,0 0 0 0 0,-1 0 0 0 0,1-1 0 0 0,-1 1-1 0 0,1 0 1 0 0,-1 0 0 0 0,0 0 0 0 0,0 0 0 0 0,0 0 0 0 0,0 0 0 0 0,0-1 0 0 0,0 1 0 0 0,0 0-1 0 0,-1 0 1 0 0,1 0 0 0 0,-1 0 0 0 0,0 0 0 0 0,0 0 0 0 0,1 0 0 0 0,-1 0 0 0 0,0 0 0 0 0,-1 0 0 0 0,1 1-1 0 0,0-1 1 0 0,0 0 0 0 0,-1 1 0 0 0,1-1 0 0 0,-1 1 0 0 0,0-1 0 0 0,1 1 0 0 0,-1 0 0 0 0,0-1 0 0 0,0 1-1 0 0,1 0 1 0 0,-1 0 0 0 0,0 0 0 0 0,0 1 0 0 0,0-1 0 0 0,-1 0 0 0 0,1 1 14 0 0,-120-18-238 0 0,98 18 180 0 0,1 1 0 0 0,-1 0-1 0 0,1 2 1 0 0,0 1 0 0 0,0 1 0 0 0,0 1 0 0 0,0 1 0 0 0,-19 9 58 0 0,36-14-2 0 0,0 0 0 0 0,0 1 0 0 0,0 0 0 0 0,0 0 0 0 0,1 0 0 0 0,-1 1 0 0 0,1 0 0 0 0,0 0 0 0 0,0 0 0 0 0,0 1 0 0 0,1 0 0 0 0,-1 0 0 0 0,1 0 0 0 0,0 0 0 0 0,1 1 0 0 0,-1-1 0 0 0,1 1 0 0 0,0 0 0 0 0,1 0 1 0 0,-1 0-1 0 0,1 1 0 0 0,0-1 0 0 0,1 0 0 0 0,-1 1 0 0 0,1-1 0 0 0,1 1 0 0 0,-1-1 0 0 0,1 1 0 0 0,0 0 0 0 0,1 1 2 0 0,2 3 11 0 0,0 0 0 0 0,1 0 0 0 0,0 0 1 0 0,0-1-1 0 0,1 1 0 0 0,1-1 0 0 0,0-1 0 0 0,0 1 1 0 0,1-1-1 0 0,0 0 0 0 0,1 0 0 0 0,0-1 0 0 0,0 0 0 0 0,1 0 1 0 0,0-1-1 0 0,0 0 0 0 0,1-1 0 0 0,-1 0 0 0 0,1 0 1 0 0,1-1-1 0 0,-1-1 0 0 0,1 1 0 0 0,0-2 0 0 0,0 1 0 0 0,0-2 1 0 0,9 2-12 0 0,-7-2-23 0 0,0 0 1 0 0,0-1 0 0 0,0 0 0 0 0,0-1-1 0 0,0 0 1 0 0,1-1 0 0 0,-1-1 0 0 0,0 0-1 0 0,-1-1 1 0 0,1 0 0 0 0,0-1 0 0 0,-1 0-1 0 0,0-1 1 0 0,0-1 0 0 0,0 0 0 0 0,0 0-1 0 0,-1-1 1 0 0,0-1 0 0 0,-1 0 0 0 0,0 0 0 0 0,0-1-1 0 0,0 0 1 0 0,-1-1 0 0 0,-1 0 0 0 0,0 0-1 0 0,0-1 1 0 0,-1 0 0 0 0,0 0 0 0 0,-1-1-1 0 0,0 0 1 0 0,-1 0 0 0 0,-1 0 0 0 0,2-7 22 0 0,39-114 108 0 0,-44 132-74 0 0,-1 1-35 0 0,1 1 0 0 0,-1-1 1 0 0,0 0-1 0 0,1 0 0 0 0,-1 0 1 0 0,1 0-1 0 0,-1 1 0 0 0,1-1 1 0 0,-1 0-1 0 0,1 0 0 0 0,-1 0 1 0 0,1 0-1 0 0,-1 0 0 0 0,1 0 1 0 0,-1 0-1 0 0,0 0 0 0 0,1 0 1 0 0,-1-1-1 0 0,1 1 0 0 0,-1 0 1 0 0,1 0-1 0 0,-1 0 1 0 0,1 0-1 0 0,-1-1 0 0 0,0 1 1 0 0,1 0-1 0 0,-1 0 0 0 0,1-1 1 0 0,-1 1-1 0 0,0 0 0 0 0,1-1 1 0 0,-1 1-1 0 0,1-1 1 0 0,15 57-31 0 0,21 98-526 0 0,-23-213 1088 0 0,-11 45-510 0 0,1 0-1 0 0,0 0 1 0 0,1 1 0 0 0,1-1 0 0 0,0 1-1 0 0,1 0 1 0 0,0 1 0 0 0,1 0 0 0 0,1 0-1 0 0,5-6-20 0 0,22 34-74 0 0,97 114 67 0 0,-119-121-118 0 0,1-2 0 0 0,0 0-1 0 0,0 0 1 0 0,0-1 0 0 0,1-1 0 0 0,0-1-1 0 0,0 0 1 0 0,0-1 0 0 0,1-1 0 0 0,10 0 125 0 0,-20-6-4 0 0,-1 0 0 0 0,1 0 0 0 0,0-1 0 0 0,-1 0 0 0 0,0 0 0 0 0,0 0 0 0 0,-1-1 0 0 0,0 0 0 0 0,0 0 0 0 0,0 0 0 0 0,0-1 1 0 0,-1 0-1 0 0,0 1 0 0 0,-1-2 0 0 0,1 1 0 0 0,-1-2 4 0 0,2 0-48 0 0,15-29 305 0 0,-3-1 0 0 0,-1-1-1 0 0,-2 0 1 0 0,-1 0 0 0 0,-3-2 0 0 0,-1 1-1 0 0,-2-1 1 0 0,-2 0 0 0 0,-1-1 0 0 0,-3-30-257 0 0,-2 62 161 0 0,0-1-1 0 0,0 1 1 0 0,-1 0 0 0 0,-1 0 0 0 0,0 1 0 0 0,0-1 0 0 0,-1 1 0 0 0,-1-1-1 0 0,0 1 1 0 0,0 0 0 0 0,-1 1 0 0 0,0-1 0 0 0,0 1 0 0 0,-1 0 0 0 0,-4-3-161 0 0,9 14 28 0 0,-1-1 1 0 0,1 1-1 0 0,0 1 1 0 0,0-1 0 0 0,1 0-1 0 0,-1 0 1 0 0,0 1-1 0 0,1-1 1 0 0,-1 1-1 0 0,1-1 1 0 0,0 1 0 0 0,0 0-1 0 0,0-1 1 0 0,0 1-1 0 0,0 0 1 0 0,1 0 0 0 0,-1 0-1 0 0,1-1 1 0 0,0 1-1 0 0,0 0 1 0 0,0 0-1 0 0,0 0 1 0 0,0 0 0 0 0,1 0-29 0 0,1 31 18 0 0,2 0 1 0 0,1 0 0 0 0,1 0 0 0 0,2-1-1 0 0,2 0 1 0 0,1 0 0 0 0,1-2 0 0 0,2 1-1 0 0,1-1 1 0 0,5 5-19 0 0,48 117-1473 0 0,-65-146 1109 0 0,0 1 0 0 0,0-1 0 0 0,0 1 0 0 0,-1-1 1 0 0,0 1-1 0 0,-1 0 0 0 0,0 0 0 0 0,0 0 0 0 0,-1 0 1 0 0,0 0-1 0 0,0 0 0 0 0,-1-1 0 0 0,0 1 0 0 0,0 0 1 0 0,-1 0-1 0 0,0 0 0 0 0,-1 1 364 0 0,-9 8-1277 0 0</inkml:trace>
  <inkml:trace contextRef="#ctx0" brushRef="#br0" timeOffset="2279.367">3544 501 1280 0 0,'11'-8'4004'0'0,"67"-26"-3168"0"0,-22 19-1474 0 0,1 1 0 0 0,0 3-1 0 0,0 3 1 0 0,1 2 0 0 0,28 2 638 0 0,-48 2-1285 0 0</inkml:trace>
  <inkml:trace contextRef="#ctx0" brushRef="#br0" timeOffset="2696.861">4268 430 1184 0 0,'24'-7'1791'0'0,"-43"3"-1381"0"0,-7 6-235 0 0,1 2 1 0 0,0 0-1 0 0,0 2 1 0 0,0 1-1 0 0,1 1 1 0 0,0 1-1 0 0,1 1 1 0 0,0 1-1 0 0,0 1 1 0 0,1 1-1 0 0,0 1 1 0 0,2 1-1 0 0,0 1 1 0 0,-5 5-176 0 0,-6 38 799 0 0,91-50-383 0 0,-41-12-381 0 0,1-1-1 0 0,-1-1 1 0 0,0-1 0 0 0,0-1 0 0 0,-1 0 0 0 0,1-1 0 0 0,-2-1 0 0 0,1-1 0 0 0,11-9-35 0 0,79-52 826 0 0,-80 106-702 0 0,58 31-1062 0 0,-18-17-3013 0 0,-60-40 2559 0 0</inkml:trace>
  <inkml:trace contextRef="#ctx0" brushRef="#br0" timeOffset="3362.599">4583 421 1780 0 0,'8'3'144'0'0,"1"0"-1"0"0,-1 1 0 0 0,0 0 1 0 0,1 0-1 0 0,-2 1 1 0 0,1 0-1 0 0,-1 0 1 0 0,0 0-1 0 0,0 1 0 0 0,0 1 1 0 0,-1-1-1 0 0,0 1 1 0 0,0 0-1 0 0,0 0 1 0 0,-1 1-1 0 0,0-1 1 0 0,-1 1-1 0 0,0 0 0 0 0,0 1 1 0 0,-1-1-1 0 0,0 1 1 0 0,0-1-1 0 0,-1 1 1 0 0,0 0-1 0 0,-1 0 0 0 0,1 0 1 0 0,-2 0-1 0 0,1 0 1 0 0,-2 0-1 0 0,1 1 1 0 0,-2 3-144 0 0,-20 23 908 0 0,22-37-895 0 0,1 1 0 0 0,0 0-1 0 0,-1 0 1 0 0,1-1-1 0 0,-1 1 1 0 0,1 0-1 0 0,-1-1 1 0 0,1 1 0 0 0,-1 0-1 0 0,0-1 1 0 0,1 1-1 0 0,-1-1 1 0 0,1 1-1 0 0,-1-1 1 0 0,0 1-1 0 0,1-1 1 0 0,-1 1 0 0 0,0-1-1 0 0,0 1 1 0 0,1-1-1 0 0,-1 1 1 0 0,0-1-1 0 0,0 1 1 0 0,0-1 0 0 0,0 1-1 0 0,0-1 1 0 0,0 0-1 0 0,0 1 1 0 0,0-1-1 0 0,0 1 1 0 0,0-1 0 0 0,0 0-1 0 0,0 1 1 0 0,0-1-1 0 0,0 1 1 0 0,0-1-1 0 0,-1 1 1 0 0,1-1 0 0 0,0 1-1 0 0,0-1 1 0 0,-1 0-1 0 0,1 1 1 0 0,0 0-1 0 0,-1-1 1 0 0,1 1 0 0 0,-1-1-1 0 0,1 1 1 0 0,0-1-1 0 0,-1 1 1 0 0,1 0-1 0 0,-1-1 1 0 0,1 1-1 0 0,-1 0 1 0 0,1-1 0 0 0,-1 1-1 0 0,1 0 1 0 0,-1 0-1 0 0,0 0 1 0 0,1 0-1 0 0,-1-1 1 0 0,1 1 0 0 0,-1 0-1 0 0,1 0 1 0 0,-1 0-1 0 0,0 0 1 0 0,1 0-1 0 0,-1 0-12 0 0,10-16-63 0 0,0 0 0 0 0,1 0 1 0 0,1 1-1 0 0,1 0 0 0 0,0 1 0 0 0,1 0 0 0 0,0 1 0 0 0,1 1 0 0 0,0 0 0 0 0,1 0 0 0 0,1 2 0 0 0,0 0 0 0 0,0 1 0 0 0,14-6 63 0 0,69-43 13 0 0,-98 58 37 0 0,-1 0-17 0 0,-2 43-56 0 0,5-37 12 0 0,1 0 0 0 0,0 0 0 0 0,1 0-1 0 0,-1-1 1 0 0,1 1 0 0 0,0-1 0 0 0,1 0 0 0 0,-1-1-1 0 0,1 1 1 0 0,0-1 0 0 0,0 0 0 0 0,0-1 0 0 0,0 0-1 0 0,1 1 1 0 0,-1-2 0 0 0,1 1 0 0 0,0-1-1 0 0,0 0 1 0 0,0-1 0 0 0,0 1 0 0 0,0-2 0 0 0,0 1-1 0 0,0-1 1 0 0,1 0 0 0 0,-1 0 0 0 0,0-1 0 0 0,0 1-1 0 0,6-3 12 0 0,-3 3 44 0 0,-1 0 0 0 0,1 0-1 0 0,0-1 1 0 0,-1 0 0 0 0,1-1-1 0 0,0 0 1 0 0,-1-1-1 0 0,0 0 1 0 0,1 0 0 0 0,-1-1-1 0 0,-1 0 1 0 0,1 0 0 0 0,0-1-1 0 0,-1-1 1 0 0,0 1 0 0 0,-1-1-1 0 0,1-1 1 0 0,-1 1 0 0 0,0-1-1 0 0,0 0 1 0 0,-1-1-1 0 0,0 0 1 0 0,-1 0 0 0 0,3-5-44 0 0,-20-28 1122 0 0,-2 64-881 0 0,9-4-163 0 0,1 1-1 0 0,2 1 1 0 0,0-1-1 0 0,0 0 1 0 0,2 0-1 0 0,1 1 1 0 0,1-1-1 0 0,0 0 1 0 0,1 0-1 0 0,2 0 1 0 0,0 2-78 0 0,4 28 73 0 0,52 352 661 0 0,-61-396-792 0 0,0-1 0 0 0,0 1 0 0 0,-1-1 0 0 0,0 1 0 0 0,0-1-1 0 0,-1 1 1 0 0,1-1 0 0 0,-1 0 0 0 0,0 1 0 0 0,-1-1 0 0 0,1 0-1 0 0,-1-1 1 0 0,0 1 0 0 0,0 0 0 0 0,-1-1 0 0 0,1 1 0 0 0,-1-1-1 0 0,0 0 1 0 0,0 0 0 0 0,0-1 0 0 0,-1 1 0 0 0,0-1 0 0 0,1 0-1 0 0,-1 0 1 0 0,0-1 0 0 0,0 1 0 0 0,0-1 0 0 0,-1 0 0 0 0,1 0-1 0 0,0-1 1 0 0,-1 0 0 0 0,1 0 0 0 0,-1 0 0 0 0,1-1 0 0 0,-1 1-1 0 0,0-1 1 0 0,1 0 0 0 0,-1-1 0 0 0,1 0 0 0 0,-1 0 0 0 0,1 0-1 0 0,-4-1 59 0 0,-6-3-484 0 0,-1-1 0 0 0,1 0 0 0 0,0-1 0 0 0,0-1 0 0 0,1 0-1 0 0,0-1 1 0 0,1-1 0 0 0,0 0 0 0 0,0 0 0 0 0,1-1 0 0 0,-9-12 484 0 0,-17-20-1162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2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357 458 876 0 0,'0'0'389'0'0,"0"0"-4"0"0,-1-19 323 0 0,-6 15-612 0 0,-1 0-1 0 0,1 0 0 0 0,-1 1 1 0 0,0 0-1 0 0,0 1 1 0 0,0-1-1 0 0,0 1 1 0 0,-1 1-1 0 0,1 0 0 0 0,0 0 1 0 0,-1 0-1 0 0,1 1 1 0 0,-1 1-1 0 0,1-1 1 0 0,-1 1-1 0 0,0 1-95 0 0,-10-2 397 0 0,11-1-342 0 0,0 1 0 0 0,0 0 0 0 0,0 1 0 0 0,-1 0 0 0 0,1 0 1 0 0,0 0-1 0 0,0 1 0 0 0,0 0 0 0 0,1 1 0 0 0,-1 0 0 0 0,1 0 0 0 0,-1 1 1 0 0,1 0-1 0 0,0 0 0 0 0,0 0 0 0 0,1 1 0 0 0,-1 0 0 0 0,1 1 0 0 0,0-1 0 0 0,0 1 1 0 0,1 0-1 0 0,0 0 0 0 0,0 1 0 0 0,0 0 0 0 0,1 0 0 0 0,0 0 0 0 0,0 0 1 0 0,1 1-1 0 0,0-1 0 0 0,-1 6-55 0 0,7-8 14 0 0,0-1 0 0 0,1 1 0 0 0,0-1 0 0 0,0 0 0 0 0,0 0 0 0 0,1 0 0 0 0,-1 0 0 0 0,1-1 0 0 0,0 0 0 0 0,0 0 1 0 0,0 0-1 0 0,0-1 0 0 0,0 0 0 0 0,1 0 0 0 0,-1 0 0 0 0,1 0 0 0 0,0-1 0 0 0,-1 0 0 0 0,1 0 0 0 0,0-1 0 0 0,-1 1 0 0 0,1-1 0 0 0,0 0 0 0 0,0-1 0 0 0,0 0 0 0 0,-1 0 1 0 0,6-1-15 0 0,-8 2 28 0 0,103-37 95 0 0,-105 36-134 0 0,0 0 0 0 0,0 0 0 0 0,0 1-1 0 0,0-1 1 0 0,-1 0 0 0 0,1 0 0 0 0,0 0 0 0 0,0 0 0 0 0,0 0 0 0 0,-1 0 0 0 0,1 0 0 0 0,0 0 0 0 0,-1-1 0 0 0,1 1 0 0 0,-1 0 0 0 0,0 0 0 0 0,1 0 0 0 0,-1-1 0 0 0,0 1 0 0 0,0 0 0 0 0,0 0 0 0 0,1-1 0 0 0,-1 1 0 0 0,-1 0 0 0 0,1 0 0 0 0,0-1 0 0 0,0 1 0 0 0,0 0 0 0 0,-1 0 0 0 0,1 0 0 0 0,0-1 0 0 0,-1 1 0 0 0,1 0 0 0 0,-1 0 0 0 0,0 0 0 0 0,1 0 0 0 0,-1 0 0 0 0,0 0 0 0 0,0 0 0 0 0,0 0 0 0 0,1 0-1 0 0,-1 0 1 0 0,0 0 0 0 0,0 0 0 0 0,0 1 0 0 0,0-1 0 0 0,0 0 0 0 0,-1 1 0 0 0,1-1 0 0 0,-1 1 11 0 0,-61-26-425 0 0,-63 21 269 0 0,202 8 27 0 0,-14-12 116 0 0,0-2 0 0 0,-1-2 0 0 0,0-3 0 0 0,-1-3 0 0 0,-1-3 0 0 0,23-13 13 0 0,-76 32 16 0 0,0 0 0 0 0,-1-1 0 0 0,1 0 0 0 0,0 0 0 0 0,-1 0 0 0 0,0-1 0 0 0,0 1 0 0 0,-1-1-1 0 0,1-1 1 0 0,-1 1 0 0 0,0 0 0 0 0,0-1 0 0 0,-1 0 0 0 0,0 0 0 0 0,0 0 0 0 0,0-1 0 0 0,-1 1 0 0 0,1 0 0 0 0,-2-1 0 0 0,1 0 0 0 0,-1 1-1 0 0,0-1 1 0 0,0 0 0 0 0,-1 0 0 0 0,0 0 0 0 0,0 1 0 0 0,0-1 0 0 0,-1 0 0 0 0,0 0 0 0 0,-1 1 0 0 0,1-1 0 0 0,-1 0 0 0 0,-1 1 0 0 0,0-2-16 0 0,-93-149 2856 0 0,96 157-2833 0 0,0 1 0 0 0,0-1 1 0 0,0 1-1 0 0,0-1 0 0 0,0 1 1 0 0,0-1-1 0 0,-1 0 0 0 0,1 1 1 0 0,0-1-1 0 0,0 1 0 0 0,0-1 1 0 0,-1 0-1 0 0,1 1 0 0 0,0-1 0 0 0,0 1 1 0 0,-1-1-1 0 0,1 0 0 0 0,0 0 1 0 0,-1 1-1 0 0,1-1 0 0 0,0 0 1 0 0,-1 1-1 0 0,1-1 0 0 0,0 0 1 0 0,-1 0-1 0 0,1 0 0 0 0,-1 0 0 0 0,1 1 1 0 0,-1-1-1 0 0,1 0 0 0 0,0 0 1 0 0,-1 0-1 0 0,1 0 0 0 0,-1 0 1 0 0,1 0-1 0 0,-1 0 0 0 0,1 0 1 0 0,0 0-1 0 0,-1 0 0 0 0,1 0 0 0 0,-1 0 1 0 0,1 0-1 0 0,-1-1 0 0 0,1 1 1 0 0,0 0-1 0 0,-1 0 0 0 0,1 0 1 0 0,-1-1-1 0 0,1 1 0 0 0,0 0 1 0 0,-1-1-24 0 0,1 3-19 0 0,-1 37 132 0 0,2 1 0 0 0,2-1 0 0 0,1 0 0 0 0,3 0 0 0 0,0-1 0 0 0,3 0 0 0 0,3 7-113 0 0,76 219-696 0 0,-11-99-3431 0 0,-59-141 1988 0 0,-15-23 751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3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 1192 0 0,'-10'1'156'0'0,"-1"0"1"0"0,1 0-1 0 0,-1 1 0 0 0,1 1 1 0 0,0-1-1 0 0,0 2 0 0 0,0-1 1 0 0,1 2-1 0 0,-1-1 0 0 0,1 1 1 0 0,0 1-1 0 0,0-1 0 0 0,0 1 1 0 0,1 1-1 0 0,0 0 0 0 0,1 0 1 0 0,-1 1-1 0 0,1-1 0 0 0,1 2 1 0 0,-1-1-1 0 0,1 1 0 0 0,1 0 1 0 0,0 0-1 0 0,0 0 0 0 0,-3 10-156 0 0,10-10 69 0 0,0 1-1 0 0,1 0 0 0 0,1-1 0 0 0,-1 1 0 0 0,1-1 0 0 0,1 0 0 0 0,0 0 0 0 0,0 0 1 0 0,0-1-1 0 0,1 0 0 0 0,1 0 0 0 0,-1-1 0 0 0,1 1 0 0 0,1-1 0 0 0,-1-1 0 0 0,1 1 1 0 0,0-1-1 0 0,0-1 0 0 0,3 2-68 0 0,12 12 110 0 0,10 7 38 0 0,-24-20-129 0 0,0-1 0 0 0,-1 1 0 0 0,1 1 0 0 0,-1 0 1 0 0,0 0-1 0 0,-1 0 0 0 0,0 1 0 0 0,0 0 0 0 0,-1 1 0 0 0,0-1 0 0 0,0 1 0 0 0,-1 1 0 0 0,0-1 0 0 0,-1 0 0 0 0,0 1 0 0 0,0 0 1 0 0,-1 0-1 0 0,1 8-19 0 0,-6-12-138 0 0,0 0 0 0 0,-1 0 0 0 0,0-1 0 0 0,0 1 1 0 0,0 0-1 0 0,0-1 0 0 0,-1 0 0 0 0,0 0 0 0 0,0 0 0 0 0,-1-1 1 0 0,0 1-1 0 0,1-1 0 0 0,-1 0 0 0 0,0 0 0 0 0,-1 0 1 0 0,1-1-1 0 0,-1 0 0 0 0,0 0 0 0 0,0-1 0 0 0,1 1 0 0 0,-2-1 1 0 0,1 0-1 0 0,0-1 0 0 0,0 0 0 0 0,0 0 0 0 0,-1 0 1 0 0,1-1-1 0 0,-1 1 0 0 0,1-2 0 0 0,0 1 0 0 0,-1-1 1 0 0,1 0-1 0 0,0 0 0 0 0,-5-2 138 0 0,-31-10-1263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3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58 1756 0 0,'-24'99'2876'0'0,"24"-87"-2767"0"0,0 0 1 0 0,1 1 0 0 0,1-1-1 0 0,0 1 1 0 0,0-1 0 0 0,1 0-1 0 0,1 0 1 0 0,0 0 0 0 0,0-1-1 0 0,1 1 1 0 0,1-1 0 0 0,0 0-1 0 0,1-1 1 0 0,0 1 0 0 0,0-1-1 0 0,1-1 1 0 0,0 1 0 0 0,1-1-1 0 0,0-1 1 0 0,0 0 0 0 0,1 0-1 0 0,0 0 1 0 0,1-2-1 0 0,-1 1 1 0 0,1-1 0 0 0,0-1-1 0 0,1 0 1 0 0,-1 0 0 0 0,1-1-1 0 0,8 1-109 0 0,-11-7 31 0 0,-1-1 0 0 0,-1 0 0 0 0,1-1-1 0 0,0 0 1 0 0,-1 0 0 0 0,0 0 0 0 0,0-1 0 0 0,0 0-1 0 0,0-1 1 0 0,-1 1 0 0 0,0-1 0 0 0,0 0-1 0 0,0-1 1 0 0,-1 0 0 0 0,0 1 0 0 0,-1-2-1 0 0,1 1 1 0 0,-1 0 0 0 0,-1-1 0 0 0,1-1-31 0 0,10-16 7 0 0,-2 1 1 0 0,-1-2 0 0 0,-1 1-1 0 0,-1-2 1 0 0,-1 1 0 0 0,-2-1-1 0 0,0 0 1 0 0,-2 0 0 0 0,-1-1-1 0 0,-1-17-7 0 0,-2 44 36 0 0,-1-2 23 0 0,1 2-59 0 0,1 1 1 0 0,-1-1 0 0 0,0 0 0 0 0,0 1-1 0 0,0-1 1 0 0,0 0 0 0 0,0 1-1 0 0,0-1 1 0 0,0 0 0 0 0,0 1 0 0 0,-1-1-1 0 0,1 1 1 0 0,0-1 0 0 0,0 0-1 0 0,0 1 1 0 0,-1-1 0 0 0,1 1 0 0 0,0-1-1 0 0,-1 1 1 0 0,1-1 0 0 0,0 1-1 0 0,-1-1 1 0 0,1 1 0 0 0,-1-1 0 0 0,1 1-1 0 0,-1-1 1 0 0,1 1 0 0 0,-1 0-1 0 0,1-1 1 0 0,-1 1 0 0 0,1 0 0 0 0,-1 0-1 0 0,0-1 1 0 0,1 1 0 0 0,-1 0-1 0 0,1 0 1 0 0,-1 0 0 0 0,0 0-1 0 0,1-1 1 0 0,-1 1 0 0 0,0 0 0 0 0,1 0-1 0 0,-1 0 1 0 0,1 0 0 0 0,-1 1-1 0 0,0-1 1 0 0,1 0 0 0 0,-1 0 0 0 0,0 0-1 0 0,1 0 1 0 0,-1 1 0 0 0,1-1-1 0 0,-1 0 1 0 0,0 1-1 0 0,-8 11 40 0 0,0 1-1 0 0,1 1 1 0 0,0-1-1 0 0,1 1 1 0 0,0 1-1 0 0,2-1 1 0 0,-1 1 0 0 0,2 0-1 0 0,0 0 1 0 0,1 0-1 0 0,0 1 1 0 0,1 0-1 0 0,1-1 1 0 0,1 1 0 0 0,0 12-40 0 0,0-15 47 0 0,0 0 1 0 0,1 0-1 0 0,0 0 1 0 0,1 0 0 0 0,0 0-1 0 0,1 0 1 0 0,0 0 0 0 0,1-1-1 0 0,1 0 1 0 0,0 1-1 0 0,1-2 1 0 0,0 1 0 0 0,1-1-1 0 0,0 0 1 0 0,0 0 0 0 0,8 7-48 0 0,-13-18 11 0 0,1 0 1 0 0,0 0 0 0 0,-1 0 0 0 0,1-1 0 0 0,0 1 0 0 0,-1-1 0 0 0,1 0 0 0 0,0 0 0 0 0,-1 0-1 0 0,0 0 1 0 0,1 0 0 0 0,-1 0 0 0 0,1-1 0 0 0,-1 1 0 0 0,0-1 0 0 0,0 1 0 0 0,0-1 0 0 0,0 0-1 0 0,0 0 1 0 0,0 0 0 0 0,-1 0 0 0 0,1 0 0 0 0,-1-1 0 0 0,1 1 0 0 0,-1 0 0 0 0,0-1-1 0 0,0 1 1 0 0,0-1 0 0 0,0 1 0 0 0,0-1 0 0 0,0 0-12 0 0,0 1 11 0 0,63-116-448 0 0,-47 83 307 0 0,1 1 0 0 0,2 0 1 0 0,1 2-1 0 0,2 0 0 0 0,1 1 1 0 0,2 1 129 0 0,6 19-147 0 0,-24 18 139 0 0,-1 0-1 0 0,0 0 1 0 0,-1 1 0 0 0,1 0-1 0 0,-2 0 1 0 0,1 0 0 0 0,-1 1-1 0 0,0 0 1 0 0,-1 0 0 0 0,0 0-1 0 0,0 1 1 0 0,-1-1-1 0 0,0 1 1 0 0,-1 0 0 0 0,0 0-1 0 0,-1 0 1 0 0,0 0 0 0 0,0 0-1 0 0,-1 0 1 0 0,0 0 0 0 0,-1 0-1 0 0,-1 7 9 0 0,2-10-52 0 0,-1 0 0 0 0,1 0-1 0 0,-1 0 1 0 0,-1 0 0 0 0,0 0-1 0 0,0 0 1 0 0,0 0 0 0 0,0-1-1 0 0,-1 1 1 0 0,0-1 0 0 0,-1 1-1 0 0,1-1 1 0 0,-1 0 0 0 0,-1 0-1 0 0,1-1 1 0 0,-1 1 0 0 0,0-1-1 0 0,0 0 1 0 0,0-1 0 0 0,-5 4 52 0 0,9-7-822 0 0,2-18-1813 0 0,6 1 1329 0 0,4-2 36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3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1280 0 0,'0'-6'824'0'0,"3"2"-204"0"0,-3-1-88 0 0,6 4-436 0 0,1-2-108 0 0,-1 1-360 0 0,-1 1-420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4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1112 0 0,'13'0'4630'0'0,"2"35"-3220"0"0,-14-33-1353 0 0,13 38 238 0 0,13 38 4 0 0,-20-26-3274 0 0,-9-44 1733 0 0,-10 2-44 0 0</inkml:trace>
  <inkml:trace contextRef="#ctx0" brushRef="#br0" timeOffset="515.91">738 1 1216 0 0,'-200'47'4157'0'0,"175"-41"-3998"0"0,1 2 0 0 0,1 1 0 0 0,-1 0 0 0 0,2 2 0 0 0,-1 1 0 0 0,1 0 0 0 0,1 2 0 0 0,1 1 0 0 0,0 0 0 0 0,0 1-1 0 0,2 1 1 0 0,0 1 0 0 0,-2 4-159 0 0,18-19 14 0 0,0-1 0 0 0,0 0 0 0 0,1 1 0 0 0,-1 0 0 0 0,1-1 0 0 0,0 1 0 0 0,-1 0-1 0 0,1 0 1 0 0,0 0 0 0 0,1-1 0 0 0,-1 1 0 0 0,0 0 0 0 0,1 0 0 0 0,0 0 0 0 0,-1 0 0 0 0,1 1-1 0 0,1-1 1 0 0,-1 0 0 0 0,0 0 0 0 0,1 0 0 0 0,-1 0 0 0 0,1 0 0 0 0,0-1 0 0 0,0 1 0 0 0,0 0-1 0 0,0 0 1 0 0,1 0 0 0 0,-1-1 0 0 0,1 1 0 0 0,-1-1 0 0 0,1 1 0 0 0,0-1 0 0 0,0 0 0 0 0,0 1-1 0 0,1-1 1 0 0,-1 0 0 0 0,0-1 0 0 0,1 1 0 0 0,-1 0 0 0 0,1-1 0 0 0,0 1 0 0 0,-1-1 0 0 0,1 0-1 0 0,0 0 1 0 0,0 0 0 0 0,0 0 0 0 0,0 0 0 0 0,0-1 0 0 0,0 1 0 0 0,0-1 0 0 0,0 0 0 0 0,0 0-1 0 0,3 0-13 0 0,31 4-435 0 0,1-1-1 0 0,-1-2 1 0 0,1-2-1 0 0,-1-1 1 0 0,1-2 0 0 0,30-8 435 0 0,94-29-2401 0 0,-90 16 1119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35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14 1576 0 0,'0'1'132'0'0,"-1"-1"-1"0"0,1 1 1 0 0,0-1 0 0 0,0 1-1 0 0,0-1 1 0 0,-1 1 0 0 0,1-1-1 0 0,0 1 1 0 0,-1-1 0 0 0,1 0-1 0 0,0 1 1 0 0,-1-1 0 0 0,1 1-1 0 0,0-1 1 0 0,-1 0 0 0 0,1 1-1 0 0,-1-1 1 0 0,1 0 0 0 0,-1 0-1 0 0,1 1 1 0 0,-1-1 0 0 0,1 0-1 0 0,-1 0 1 0 0,1 0 0 0 0,-1 1-1 0 0,1-1 1 0 0,-1 0 0 0 0,0 0-1 0 0,1 0 1 0 0,-1 0 0 0 0,1 0-1 0 0,-1 0 1 0 0,1 0 0 0 0,-1 0-1 0 0,1 0 1 0 0,-1-1 0 0 0,1 1-1 0 0,-1 0 1 0 0,0 0 0 0 0,1 0-1 0 0,-1-1 1 0 0,1 1 0 0 0,0 0-1 0 0,-1 0 1 0 0,1-1 0 0 0,-1 1-132 0 0,-12 194 1105 0 0,24-132-2262 0 0,-11-61 1051 0 0,0 0 0 0 0,0 0 0 0 0,-1 0 0 0 0,1 1 0 0 0,0-1 0 0 0,-1 0 0 0 0,1 0 1 0 0,-1 0-1 0 0,1 0 0 0 0,-1 0 0 0 0,0 0 0 0 0,1 0 0 0 0,-1 0 0 0 0,0 0 0 0 0,0 0 0 0 0,0-1 1 0 0,1 1-1 0 0,-1 0 0 0 0,0 0 0 0 0,0-1 0 0 0,0 1 0 0 0,0-1 0 0 0,-1 1 0 0 0,1-1 1 0 0,0 1-1 0 0,0-1 0 0 0,0 1 0 0 0,0-1 0 0 0,0 0 0 0 0,0 0 0 0 0,-1 0 0 0 0,1 0 0 0 0,0 0 1 0 0,0 0-1 0 0,0 0 0 0 0,-1 0 0 0 0,1 0 0 0 0,0 0 0 0 0,0-1 0 0 0,0 1 0 0 0,0 0 0 0 0,0-1 1 0 0,-1 1-1 0 0,1-1 0 0 0,0 1 0 0 0,0-1 0 0 0,0 0 0 0 0,0 1 0 0 0,0-1 106 0 0,-19-11-1344 0 0</inkml:trace>
  <inkml:trace contextRef="#ctx0" brushRef="#br0" timeOffset="994.558">270 2 1060 0 0,'13'37'1037'0'0,"-1"0"-1"0"0,-2 0 1 0 0,-2 1-1 0 0,-1 0 0 0 0,-2 1 1 0 0,-2 0-1 0 0,-1 29-1036 0 0,3-104 77 0 0,2 0 0 0 0,1 0-1 0 0,2 1 1 0 0,1 0 0 0 0,2 1-1 0 0,2 0 1 0 0,0 1 0 0 0,5-4-77 0 0,-17 37-18 0 0,-1 1 1 0 0,1-1-1 0 0,-1 1 0 0 0,1-1 1 0 0,-1 1-1 0 0,1 0 1 0 0,-1 0-1 0 0,0 0 0 0 0,0 1 1 0 0,1-1-1 0 0,-1 0 0 0 0,0 1 1 0 0,0-1-1 0 0,0 1 1 0 0,0 0-1 0 0,-1 0 0 0 0,1 0 1 0 0,0 0-1 0 0,-1 0 1 0 0,1 0-1 0 0,-1 0 0 0 0,0 0 1 0 0,0 1-1 0 0,0-1 0 0 0,0 0 1 0 0,0 1-1 0 0,0-1 1 0 0,-1 1-1 0 0,1-1 0 0 0,-1 1 1 0 0,1-1-1 0 0,-1 1 1 0 0,0 0-1 0 0,0-1 0 0 0,0 1 1 0 0,-1 0 17 0 0,4 5-56 0 0,0-2 42 0 0,0 1 0 0 0,0 0-1 0 0,0-1 1 0 0,1 0 0 0 0,0 0 0 0 0,0 0 0 0 0,0 0 0 0 0,1-1 0 0 0,0 0 0 0 0,0 0 0 0 0,1 0 0 0 0,-1 0-1 0 0,1-1 1 0 0,0 0 0 0 0,0 0 0 0 0,0-1 0 0 0,1 1 0 0 0,-1-1 0 0 0,1-1 0 0 0,0 1 0 0 0,0-1 0 0 0,0-1-1 0 0,0 1 1 0 0,0-1 0 0 0,0 0 0 0 0,0-1 0 0 0,0 1 0 0 0,1-1 0 0 0,-1-1 0 0 0,0 0 0 0 0,0 0 0 0 0,0 0-1 0 0,0-1 1 0 0,1 0 14 0 0,12-1-79 0 0,-1 0 0 0 0,0-2 0 0 0,0 0 1 0 0,-1-1-1 0 0,0-1 0 0 0,0-1 0 0 0,0 0 0 0 0,-1-1 0 0 0,0-1 0 0 0,-1-1 0 0 0,0 0 0 0 0,-1-1 0 0 0,0-1 0 0 0,0 0 0 0 0,-2-1 0 0 0,5-7 79 0 0,-18 19-2 0 0,-1 0 0 0 0,0 0 1 0 0,0 0-1 0 0,0 0 0 0 0,0 0 0 0 0,0 1 1 0 0,0-1-1 0 0,0 0 0 0 0,0 0 1 0 0,-1 1-1 0 0,1-1 0 0 0,-1 1 0 0 0,1-1 1 0 0,-1 1-1 0 0,0 0 0 0 0,1 0 0 0 0,-1 0 1 0 0,0-1-1 0 0,0 2 0 0 0,0-1 0 0 0,0 0 1 0 0,0 0-1 0 0,0 1 0 0 0,0-1 0 0 0,0 1 1 0 0,0-1-1 0 0,0 1 0 0 0,0 0 0 0 0,0 0 1 0 0,-1 0-1 0 0,1 0 0 0 0,0 0 0 0 0,0 0 1 0 0,0 1-1 0 0,0-1 0 0 0,0 1 0 0 0,0-1 1 0 0,0 1-1 0 0,0 0 0 0 0,0 0 0 0 0,0 0 1 0 0,0 0-1 0 0,1 0 0 0 0,-3 2 2 0 0,-22 1 163 0 0,-1 2-1 0 0,1 1 0 0 0,0 1 1 0 0,0 1-1 0 0,1 2 1 0 0,0 0-1 0 0,1 2 0 0 0,1 0 1 0 0,0 2-1 0 0,0 0 0 0 0,-16 16-162 0 0,38-30 11 0 0,1-1-1 0 0,-1 1 0 0 0,0-1 0 0 0,1 1 0 0 0,-1 0 0 0 0,0-1 0 0 0,1 1 0 0 0,-1 0 1 0 0,1 0-1 0 0,-1 0 0 0 0,1-1 0 0 0,-1 1 0 0 0,1 0 0 0 0,0 0 0 0 0,-1 0 1 0 0,1 0-1 0 0,0 0 0 0 0,0 0 0 0 0,0 0 0 0 0,-1 0 0 0 0,1 0 0 0 0,0 0 0 0 0,0 0 1 0 0,0 0-1 0 0,1-1 0 0 0,-1 1 0 0 0,0 0 0 0 0,0 0 0 0 0,0 0 0 0 0,1 0 0 0 0,-1 0 1 0 0,1 0-1 0 0,-1 0 0 0 0,0 0 0 0 0,1-1 0 0 0,0 1 0 0 0,-1 0 0 0 0,1 0 1 0 0,-1-1-1 0 0,1 1 0 0 0,0 0 0 0 0,-1-1 0 0 0,1 1 0 0 0,0-1 0 0 0,0 1 0 0 0,0-1 1 0 0,-1 1-1 0 0,1-1 0 0 0,0 1 0 0 0,0-1 0 0 0,0 0 0 0 0,0 0 0 0 0,0 1 1 0 0,0-1-1 0 0,0 0 0 0 0,0 0 0 0 0,0 0 0 0 0,0 0 0 0 0,0 0 0 0 0,-1 0 0 0 0,1 0 1 0 0,0 0-1 0 0,0 0 0 0 0,0-1 0 0 0,0 1 0 0 0,0 0-10 0 0,79-2 240 0 0,-17-15-118 0 0,-1-3 0 0 0,0-3 0 0 0,-2-2 0 0 0,19-14-122 0 0,-76 40 1 0 0,-1-1 0 0 0,0 1 1 0 0,0-1-1 0 0,1 1 1 0 0,-1 0-1 0 0,0 0 1 0 0,0 0-1 0 0,0 0 1 0 0,0 0-1 0 0,0 1 0 0 0,0-1 1 0 0,0 0-1 0 0,-1 1 1 0 0,1 0-1 0 0,0-1 1 0 0,-1 1-1 0 0,1 0 1 0 0,-1 0-1 0 0,0 0 0 0 0,0 0 1 0 0,0 0-1 0 0,0 0 1 0 0,0 0-1 0 0,0 0 1 0 0,0 0-1 0 0,0 1 1 0 0,-1-1-1 0 0,1 0 0 0 0,-1 0 1 0 0,0 3-2 0 0,56 290 603 0 0,-49-263-559 0 0,-1 1 0 0 0,-1 0 1 0 0,-2 0-1 0 0,-1 0 0 0 0,-2 0 1 0 0,-1 1-1 0 0,-1-1 1 0 0,-2 0-1 0 0,-2 0 0 0 0,-1-1 1 0 0,-1 1-1 0 0,-2-1 0 0 0,-6 13-44 0 0,13-38 12 0 0,1 0 1 0 0,-1-1-1 0 0,-1 0 0 0 0,1 0 0 0 0,-1 0 0 0 0,0 0 1 0 0,-1 0-1 0 0,1-1 0 0 0,-1 0 0 0 0,0 0 0 0 0,0 0 0 0 0,-1 0 1 0 0,1-1-1 0 0,-1 0 0 0 0,0 0 0 0 0,0-1 0 0 0,-1 1 0 0 0,1-1 1 0 0,-1-1-1 0 0,0 1 0 0 0,1-1 0 0 0,-1 0 0 0 0,0-1 0 0 0,0 0 1 0 0,0 0-1 0 0,0 0 0 0 0,0-1 0 0 0,0 0 0 0 0,-1 0 1 0 0,1-1-1 0 0,0 0-12 0 0,-3-3-54 0 0,0-1 0 0 0,1 0 0 0 0,0-1 0 0 0,0 0 0 0 0,0 0 0 0 0,1-1 0 0 0,0 0 0 0 0,0-1 0 0 0,1 0 0 0 0,0 0 0 0 0,0 0 0 0 0,1-1 0 0 0,0 0 0 0 0,0 0 0 0 0,1-1 0 0 0,0 1 0 0 0,1-1 0 0 0,0 0 0 0 0,1 0 0 0 0,0-1 0 0 0,0 1 0 0 0,1-1 0 0 0,1 1 0 0 0,-1-1 0 0 0,2 0 0 0 0,0 0 0 0 0,0 1 0 0 0,1-1 0 0 0,0 0 0 0 0,1 1 0 0 0,2-10 54 0 0,4-9-528 0 0,0 1 1 0 0,2 1-1 0 0,2 0 0 0 0,0 0 1 0 0,2 1-1 0 0,0 1 1 0 0,2 0-1 0 0,1 1 1 0 0,1 0-1 0 0,13-12 528 0 0,34-26-1404 0 0,3 3 88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3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62 184 1300 0 0,'-1'-1'5196'0'0,"-4"57"-4782"0"0,3-28 6 0 0,-1 9-155 0 0,2 1 1 0 0,1-1-1 0 0,2 1 0 0 0,2-1 1 0 0,1 0-1 0 0,2 0 1 0 0,10 28-266 0 0,32 181 282 0 0,-77-181-1475 0 0,-19-60-2392 0 0,19-21 2253 0 0,3-2 24 0 0</inkml:trace>
  <inkml:trace contextRef="#ctx0" brushRef="#br0" timeOffset="280.789">56 155 944 0 0,'7'-7'155'0'0,"-1"0"0"0"0,2 0 1 0 0,-1 1-1 0 0,1 0 0 0 0,0 1 0 0 0,0-1 0 0 0,0 1 0 0 0,1 1 1 0 0,-1 0-1 0 0,1 0 0 0 0,1 1 0 0 0,-1 0 0 0 0,0 0 0 0 0,1 1 1 0 0,-1 0-1 0 0,1 1 0 0 0,-1 0 0 0 0,1 1 0 0 0,1-1-155 0 0,-5 3 30 0 0,0-1 0 0 0,1 1 0 0 0,-1 0 0 0 0,0 1 0 0 0,0 0 0 0 0,0-1 0 0 0,0 2 0 0 0,-1-1 0 0 0,1 1 0 0 0,-1 0 0 0 0,0 0 0 0 0,0 0 0 0 0,0 1 0 0 0,-1 0 0 0 0,0 0 0 0 0,1 0 0 0 0,-2 0 0 0 0,1 0 0 0 0,-1 1 0 0 0,0 0 0 0 0,0 0 0 0 0,0 0 0 0 0,-1 0 0 0 0,0 0 0 0 0,0 1 0 0 0,0-1 0 0 0,-1 0 0 0 0,0 1 0 0 0,0-1 0 0 0,-1 1 0 0 0,0-1 0 0 0,0 1 0 0 0,-1 0 0 0 0,1-1 0 0 0,-1 1 0 0 0,-1-1 0 0 0,1 0 0 0 0,-1 1 0 0 0,0-1 0 0 0,-1 0 0 0 0,1 0 0 0 0,-3 3-30 0 0,-1 1 45 0 0,-1 1 0 0 0,0-1-1 0 0,-1 0 1 0 0,0-1 0 0 0,-1 1 0 0 0,0-2 0 0 0,0 1 0 0 0,-1-1 0 0 0,0-1 0 0 0,0 0-1 0 0,-1 0 1 0 0,0-1 0 0 0,0 0 0 0 0,0-1 0 0 0,-1 0 0 0 0,0-1 0 0 0,0-1 0 0 0,0 0-1 0 0,0 0 1 0 0,0-1 0 0 0,-1 0 0 0 0,1-1 0 0 0,-5-1-45 0 0,13 0-115 0 0,1 0 1 0 0,-1 0 0 0 0,1-1-1 0 0,-1 1 1 0 0,1-1-1 0 0,-1 0 1 0 0,1 0-1 0 0,0 0 1 0 0,0 0-1 0 0,-1-1 1 0 0,1 1 0 0 0,0-1-1 0 0,0 0 1 0 0,0 0-1 0 0,0 0 1 0 0,1 0-1 0 0,-1-1 1 0 0,0 1-1 0 0,1-1 1 0 0,0 1 0 0 0,0-1-1 0 0,0 0 1 0 0,0 0-1 0 0,0 0 1 0 0,0 0-1 0 0,0-3 115 0 0,-3-13-1200 0 0</inkml:trace>
  <inkml:trace contextRef="#ctx0" brushRef="#br0" timeOffset="700.6">709 86 1240 0 0,'-34'9'411'0'0,"1"2"0"0"0,0 1 0 0 0,1 1 1 0 0,0 2-1 0 0,2 1 0 0 0,-1 1 0 0 0,2 2 0 0 0,0 1 0 0 0,2 2 0 0 0,-18 16-411 0 0,5 9 696 0 0,40-46-610 0 0,37 18 320 0 0,142-62-334 0 0,10-18-638 0 0,-188 61 597 0 0,-1 0 2 0 0,0 0 3 0 0,13 32 414 0 0,-10-25-468 0 0,0 0 1 0 0,1 0-1 0 0,0 0 1 0 0,0-1-1 0 0,0 0 1 0 0,1 0 0 0 0,0 0-1 0 0,0 0 1 0 0,1-1-1 0 0,0 0 1 0 0,0 0-1 0 0,0 0 1 0 0,0-1 0 0 0,1 0-1 0 0,-1 0 1 0 0,1 0-1 0 0,0-1 1 0 0,0 0-1 0 0,1-1 1 0 0,-1 1 0 0 0,1-1-1 0 0,-1-1 1 0 0,1 1-1 0 0,-1-2 1 0 0,1 1 0 0 0,0-1-1 0 0,0 0 1 0 0,-1 0-1 0 0,4-1 18 0 0,85-17-2704 0 0,-63 8 1423 0 0</inkml:trace>
  <inkml:trace contextRef="#ctx0" brushRef="#br0" timeOffset="1075.831">1375 0 1048 0 0,'-113'18'2688'0'0,"98"-12"-2489"0"0,1 1-1 0 0,0 0 1 0 0,0 1-1 0 0,0 1 1 0 0,1 0-1 0 0,1 1 1 0 0,0 0-1 0 0,0 1 1 0 0,1 0-1 0 0,0 1 0 0 0,1 0 1 0 0,0 1-1 0 0,1 0 1 0 0,1 0-1 0 0,0 1 1 0 0,1 0-1 0 0,0 1 1 0 0,1-1-1 0 0,1 1 1 0 0,0 0-1 0 0,-1 11-198 0 0,6-22 23 0 0,0 0 0 0 0,1 0 0 0 0,0 0 0 0 0,0 0 0 0 0,0 0 1 0 0,0 0-1 0 0,1 0 0 0 0,-1 0 0 0 0,1-1 0 0 0,0 1 0 0 0,0-1 0 0 0,0 1 0 0 0,1-1 0 0 0,-1 0 0 0 0,1 0 0 0 0,0 0 0 0 0,0 0 1 0 0,0 0-1 0 0,0 0 0 0 0,0-1 0 0 0,1 0 0 0 0,-1 1 0 0 0,1-2 0 0 0,0 1 0 0 0,-1 0 0 0 0,1-1 0 0 0,0 1 0 0 0,0-1 0 0 0,3 1-23 0 0,125 15 454 0 0,69-55-323 0 0,-192 37-153 0 0,0-1-1 0 0,0 0 0 0 0,0 0 1 0 0,0-1-1 0 0,-1 0 0 0 0,1-1 0 0 0,-1 0 1 0 0,1 0-1 0 0,-1-1 0 0 0,-1 0 1 0 0,1 0-1 0 0,-1-1 0 0 0,0 0 1 0 0,0 0-1 0 0,0 0 0 0 0,-1-1 1 0 0,0 0-1 0 0,0-1 0 0 0,-1 0 23 0 0,-6 5-7 0 0,-1 1 0 0 0,0-1 0 0 0,0 1 0 0 0,0-1 0 0 0,0 1 0 0 0,0 0 0 0 0,0 0 0 0 0,0 0 0 0 0,-1 0 0 0 0,1 0 0 0 0,-1 1 0 0 0,0-1-1 0 0,1 1 1 0 0,-1-1 0 0 0,0 1 0 0 0,0 0 0 0 0,0 0 0 0 0,0 0 0 0 0,0 1 0 0 0,0-1 0 0 0,0 1 0 0 0,0-1 0 0 0,0 1 0 0 0,0 0 0 0 0,0 0-1 0 0,-1 1 8 0 0,-4-3 6 0 0,0 1 0 0 0,1 1 0 0 0,-1-1-1 0 0,1 1 1 0 0,-1 0 0 0 0,0 1-1 0 0,1 0 1 0 0,-1 0 0 0 0,1 1-1 0 0,-1 0 1 0 0,1 0 0 0 0,0 1-1 0 0,0 0 1 0 0,0 0 0 0 0,0 0-1 0 0,0 1 1 0 0,1 0 0 0 0,0 0-1 0 0,0 1 1 0 0,0 0 0 0 0,0 0 0 0 0,1 0-1 0 0,-1 1 1 0 0,1 0 0 0 0,1 0-1 0 0,-1 0 1 0 0,1 1 0 0 0,0-1-1 0 0,1 1 1 0 0,0 0 0 0 0,0 0-1 0 0,0 0 1 0 0,1 0 0 0 0,-1 3-6 0 0,8 1-190 0 0,0-1 0 0 0,0 0 0 0 0,1 0 1 0 0,1 0-1 0 0,0-1 0 0 0,0 0 0 0 0,1 0 0 0 0,0-1 1 0 0,0 0-1 0 0,1 0 0 0 0,0-1 0 0 0,0 0 0 0 0,1-1 1 0 0,0 0-1 0 0,0 0 0 0 0,1-1 0 0 0,-1-1 0 0 0,1 0 1 0 0,0 0-1 0 0,0-1 0 0 0,9 2 190 0 0,25 7-1189 0 0,-1-5-77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3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544 303 1164 0 0,'-3'-20'1158'0'0,"-5"17"-1117"0"0,0 0 0 0 0,0 1 0 0 0,0 0 0 0 0,0 1 0 0 0,0 0 1 0 0,0 0-1 0 0,0 1 0 0 0,0 0 0 0 0,-1 0 0 0 0,1 1 0 0 0,0 0 1 0 0,0 1-1 0 0,0-1 0 0 0,0 2 0 0 0,0-1 0 0 0,1 1 1 0 0,-1 0-1 0 0,1 0 0 0 0,-1 1 0 0 0,1 0 0 0 0,-4 4-41 0 0,-8 0 86 0 0,-19 6 165 0 0,1 1 0 0 0,0 2 0 0 0,2 1-1 0 0,0 2 1 0 0,1 2 0 0 0,1 1 0 0 0,-19 18-251 0 0,48-39 39 0 0,1 1 1 0 0,0 0-1 0 0,-1 0 0 0 0,1 1 1 0 0,0-1-1 0 0,0 0 1 0 0,1 1-1 0 0,-1 0 0 0 0,1 0 1 0 0,0-1-1 0 0,0 2 0 0 0,0-1 1 0 0,0 0-1 0 0,1 0 1 0 0,0 0-1 0 0,0 1 0 0 0,0-1 1 0 0,0 1-1 0 0,1-1 1 0 0,-1 0-1 0 0,1 1 0 0 0,0-1 1 0 0,1 1-1 0 0,-1-1 1 0 0,1 2-40 0 0,7 3 57 0 0,1 0 0 0 0,0 0 0 0 0,0 0 0 0 0,1-1 0 0 0,0-1 0 0 0,0 1 0 0 0,1-2 0 0 0,0 0 1 0 0,0 0-1 0 0,1-1 0 0 0,0 0 0 0 0,0-1 0 0 0,0 0 0 0 0,0-1 0 0 0,0 0 0 0 0,7 0-57 0 0,130 56 347 0 0,-148-58-343 0 0,1 0 0 0 0,-1-1 0 0 0,0 1 0 0 0,0 1 0 0 0,1-1 0 0 0,-1 0 0 0 0,0 0 0 0 0,0 0 0 0 0,0 1 0 0 0,0-1 0 0 0,0 0 0 0 0,0 1 0 0 0,-1-1 0 0 0,1 1-1 0 0,0-1 1 0 0,-1 1 0 0 0,1-1 0 0 0,-1 1 0 0 0,0-1 0 0 0,1 1 0 0 0,-1 0 0 0 0,0-1 0 0 0,0 1 0 0 0,0-1 0 0 0,0 1 0 0 0,0 0 0 0 0,0-1 0 0 0,-1 1 0 0 0,1-1 0 0 0,0 1 0 0 0,-1 0 0 0 0,0-1-1 0 0,1 1 1 0 0,-1-1 0 0 0,0 1 0 0 0,1-1 0 0 0,-1 0 0 0 0,0 1 0 0 0,0-1 0 0 0,0 0 0 0 0,0 0 0 0 0,-1 0 0 0 0,1 1 0 0 0,0-1 0 0 0,0 0 0 0 0,-1 0 0 0 0,1-1 0 0 0,0 1 0 0 0,-1 0 0 0 0,1 0-1 0 0,-1-1 1 0 0,1 1 0 0 0,-1-1-4 0 0,-3 3-110 0 0,1 0 0 0 0,-1-1 0 0 0,0 0 1 0 0,1 0-1 0 0,-1 0 0 0 0,0 0 0 0 0,0-1 0 0 0,0 0 0 0 0,0 0 0 0 0,0-1 0 0 0,-1 1 0 0 0,1-1 0 0 0,0 0 0 0 0,0 0 0 0 0,0-1 0 0 0,0 1 0 0 0,0-1 0 0 0,-3-1 110 0 0,-36-34-2177 0 0,35 17 1107 0 0</inkml:trace>
  <inkml:trace contextRef="#ctx0" brushRef="#br0" timeOffset="421.48">745 435 1592 0 0,'-8'4'160'0'0,"0"1"0"0"0,0 0 0 0 0,0 1 0 0 0,1 0 0 0 0,0 0-1 0 0,0 1 1 0 0,0 0 0 0 0,1 0 0 0 0,0 0 0 0 0,0 1 0 0 0,1 0 0 0 0,0 0 0 0 0,1 0-1 0 0,-1 1 1 0 0,2 0 0 0 0,-1-1 0 0 0,1 1 0 0 0,0 1 0 0 0,1-1 0 0 0,-1 9-160 0 0,3-14 36 0 0,1 0 1 0 0,0-1 0 0 0,0 1 0 0 0,0 0-1 0 0,0-1 1 0 0,1 1 0 0 0,-1-1-1 0 0,1 0 1 0 0,0 1 0 0 0,0-1-1 0 0,0 0 1 0 0,1 0 0 0 0,-1 0-1 0 0,1 0 1 0 0,-1-1 0 0 0,1 1-1 0 0,0-1 1 0 0,0 1 0 0 0,0-1 0 0 0,0 0-1 0 0,1 0 1 0 0,-1-1 0 0 0,0 1-1 0 0,1-1 1 0 0,0 1 0 0 0,-1-1-1 0 0,1 0 1 0 0,0 0 0 0 0,-1-1-1 0 0,1 1 1 0 0,0-1 0 0 0,0 0 0 0 0,-1 0-1 0 0,1 0 1 0 0,3-1-37 0 0,135-18 519 0 0,-129 12-479 0 0,-1-1-1 0 0,0-1 1 0 0,0 1-1 0 0,0-2 1 0 0,-2 0-1 0 0,1 0 1 0 0,-1-1-1 0 0,0 0 1 0 0,-1-1-1 0 0,3-5-39 0 0,0 2-23 0 0,44 71-492 0 0,43 46-3034 0 0,-88-95 2580 0 0</inkml:trace>
  <inkml:trace contextRef="#ctx0" brushRef="#br0" timeOffset="1223.93">1235 408 1128 0 0,'67'165'1532'0'0,"-40"-69"321"0"0,-27-95-1620 0 0,-19-19 799 0 0,16 11-990 0 0,0-1 1 0 0,0 1-1 0 0,1-1 1 0 0,0 0 0 0 0,1 1-1 0 0,0-1 1 0 0,0 0-1 0 0,0 0 1 0 0,1 0-1 0 0,1 0 1 0 0,-1 0-1 0 0,1 0 1 0 0,0 0-1 0 0,1 0 1 0 0,0 0 0 0 0,0 1-1 0 0,1-1 1 0 0,0 1-1 0 0,0-1 1 0 0,1 1-1 0 0,0 0 1 0 0,0 1-1 0 0,0-1 1 0 0,1 1-1 0 0,0-1 1 0 0,5-3-43 0 0,3 13-179 0 0,-6 11 115 0 0,0-1 1 0 0,0 2 0 0 0,-1-1 0 0 0,-1 1 0 0 0,-1-1 0 0 0,0 2 0 0 0,-1-1-1 0 0,0 0 1 0 0,-1 0 0 0 0,-1 16 63 0 0,-1-30-83 0 0,0-1 73 0 0,0-1 0 0 0,-1 0 0 0 0,1 1 1 0 0,-1 0-1 0 0,1-1 0 0 0,-1 1 0 0 0,1-1 0 0 0,-1 1 0 0 0,1-1 1 0 0,-1 1-1 0 0,1 0 0 0 0,-1-1 0 0 0,1 1 0 0 0,-1 0 0 0 0,1 0 1 0 0,-1 0-1 0 0,0-1 0 0 0,1 1 0 0 0,-1 0 0 0 0,1 0 1 0 0,-1 0-1 0 0,0 0 0 0 0,1 0 0 0 0,-1 0 0 0 0,0 0 0 0 0,1 0 1 0 0,-1 0-1 0 0,0 0 0 0 0,1 0 0 0 0,-1 1 0 0 0,1-1 0 0 0,-1 0 1 0 0,1 0-1 0 0,-1 1 0 0 0,0-1 0 0 0,1 0 0 0 0,-1 1 0 0 0,1-1 1 0 0,-1 0-1 0 0,1 1 0 0 0,-1-1 0 0 0,1 1 0 0 0,0-1 1 0 0,-1 1-1 0 0,1-1 0 0 0,-1 1 0 0 0,1-1 0 0 0,0 1 0 0 0,0-1 1 0 0,-1 1-1 0 0,1 0 0 0 0,0-1 0 0 0,0 1 0 0 0,0-1 0 0 0,-1 1 1 0 0,1 0-1 0 0,0-1 0 0 0,0 1 0 0 0,0-1 0 0 0,0 1 1 0 0,0 0 8 0 0,20-114 431 0 0,-19 110-445 0 0,0 0 0 0 0,0 1 0 0 0,0-1 0 0 0,1 0 0 0 0,-1 0 0 0 0,1 1 0 0 0,0-1 0 0 0,0 1 0 0 0,0-1 0 0 0,0 1-1 0 0,0 0 1 0 0,1 0 0 0 0,-1 0 0 0 0,1 0 0 0 0,-1 0 0 0 0,1 1 0 0 0,0-1 0 0 0,-1 1 0 0 0,1-1 0 0 0,0 1 0 0 0,0 0 0 0 0,0 0 0 0 0,0 1 0 0 0,0-1 0 0 0,0 1 0 0 0,1-1 0 0 0,-1 1 0 0 0,0 0 0 0 0,0 0 0 0 0,0 0 0 0 0,0 1 0 0 0,0-1 0 0 0,0 1 0 0 0,0-1 0 0 0,1 2 15 0 0,200 67-399 0 0,-188-70 400 0 0,0 0 1 0 0,0-2-1 0 0,0 0 1 0 0,0 0-1 0 0,-1-2 0 0 0,1 0 1 0 0,-1 0-1 0 0,0-2 0 0 0,-1 0 1 0 0,0 0-1 0 0,0-1 0 0 0,0-1 1 0 0,-1-1-1 0 0,0 0 0 0 0,-1 0 1 0 0,0-1-1 0 0,-1-1 1 0 0,0 0-1 0 0,-1 0 0 0 0,0-1 1 0 0,-1 0-1 0 0,0-1 0 0 0,-1 0 1 0 0,-1-1-1 0 0,0 1 0 0 0,-1-1 1 0 0,-1-1-1 0 0,0 1 0 0 0,-1-1 1 0 0,2-14-2 0 0,8-85 1546 0 0,-14 114-1452 0 0,-17-12 581 0 0,9 30-612 0 0,1 0 1 0 0,0 0 0 0 0,2 1-1 0 0,0 0 1 0 0,1 0-1 0 0,0 1 1 0 0,2-1 0 0 0,0 1-1 0 0,1-1 1 0 0,1 1 0 0 0,1 0-1 0 0,1 4-63 0 0,-2 6 79 0 0,5 30 94 0 0,2-1-1 0 0,2 0 1 0 0,4 0 0 0 0,1-1 0 0 0,7 10-173 0 0,30 132 335 0 0,-45-90-464 0 0,-5-108 63 0 0,-1 1 0 0 0,0 0 0 0 0,0 0-1 0 0,0 0 1 0 0,0 0 0 0 0,0 0 0 0 0,0 0 0 0 0,-1-1 0 0 0,1 1 0 0 0,0 0 0 0 0,-1 0 0 0 0,0 0 0 0 0,1-1 0 0 0,-1 1-1 0 0,0 0 1 0 0,0-1 0 0 0,0 1 0 0 0,0-1 0 0 0,0 1 0 0 0,0-1 0 0 0,-1 1 0 0 0,1-1 0 0 0,0 0 0 0 0,-1 0-1 0 0,1 1 1 0 0,-1-1 0 0 0,1 0 0 0 0,-1 0 0 0 0,0-1 0 0 0,1 1 0 0 0,-1 0 0 0 0,0 0 0 0 0,0-1 0 0 0,1 1 0 0 0,-1-1-1 0 0,0 0 1 0 0,0 1 0 0 0,0-1 0 0 0,0 0 0 0 0,0 0 0 0 0,1 0 0 0 0,-1 0 0 0 0,0-1 0 0 0,0 1 0 0 0,0 0 0 0 0,0-1-1 0 0,1 1 1 0 0,-1-1 0 0 0,0 0 0 0 0,0 0 0 0 0,1 1 0 0 0,-1-1 0 0 0,0-1 66 0 0,-36-50-2664 0 0,21 13 1388 0 0</inkml:trace>
  <inkml:trace contextRef="#ctx0" brushRef="#br0" timeOffset="1443.087">2030 282 1172 0 0,'3'-4'95'0'0,"0"0"-1"0"0,0 1 0 0 0,0-1 1 0 0,1 1-1 0 0,-1 0 1 0 0,1 0-1 0 0,-1 0 0 0 0,1 0 1 0 0,0 1-1 0 0,1 0 1 0 0,-1 0-1 0 0,0 0 0 0 0,0 0 1 0 0,1 1-1 0 0,-1-1 1 0 0,1 1-1 0 0,0 0 0 0 0,-1 0 1 0 0,1 1-1 0 0,0 0 1 0 0,-1 0-1 0 0,1 0 0 0 0,0 0 1 0 0,-1 0-1 0 0,1 1 1 0 0,0 0-1 0 0,-1 0 0 0 0,1 0 1 0 0,-1 1-1 0 0,0 0 1 0 0,1 0-1 0 0,-1 0 0 0 0,0 0 1 0 0,0 0-1 0 0,0 1 1 0 0,0 0-1 0 0,-1 0 1 0 0,1 0-1 0 0,-1 0 0 0 0,1 0 1 0 0,-1 1-1 0 0,0 0 1 0 0,0-1-1 0 0,-1 1 0 0 0,1 0 1 0 0,-1 0-1 0 0,0 1-94 0 0,1 3 25 0 0,0-1 0 0 0,-1 1 0 0 0,0 0 0 0 0,0 0-1 0 0,-1 0 1 0 0,0 0 0 0 0,-1 0 0 0 0,1 0 0 0 0,-2 0-1 0 0,1 1 1 0 0,-1-1 0 0 0,0 0 0 0 0,-1 0 0 0 0,0-1 0 0 0,0 1-1 0 0,-1 0 1 0 0,1-1 0 0 0,-2 1 0 0 0,1-1 0 0 0,-1 0 0 0 0,0 0-1 0 0,-1 0 1 0 0,0 0 0 0 0,0-1 0 0 0,0 0 0 0 0,-1 0 0 0 0,0-1-1 0 0,0 1 1 0 0,0-1 0 0 0,0 0 0 0 0,-1-1 0 0 0,0 0 0 0 0,0 0-1 0 0,0 0 1 0 0,-1-1 0 0 0,1 0 0 0 0,-1 0 0 0 0,0-1 0 0 0,0 0-1 0 0,0 0 1 0 0,-5 0-25 0 0,9-3-124 0 0,1 0-1 0 0,0 0 0 0 0,-1 0 1 0 0,1 0-1 0 0,0 0 0 0 0,0-1 1 0 0,0 1-1 0 0,0-1 0 0 0,0 0 1 0 0,0 0-1 0 0,0 0 0 0 0,1 0 1 0 0,-1 0-1 0 0,1-1 0 0 0,-1 1 1 0 0,1-1-1 0 0,0 0 1 0 0,0 1-1 0 0,0-1 0 0 0,0 0 1 0 0,1 0-1 0 0,-1-1 0 0 0,1 1 1 0 0,0 0-1 0 0,0 0 0 0 0,0-1 125 0 0,-2-23-1290 0 0</inkml:trace>
  <inkml:trace contextRef="#ctx0" brushRef="#br0" timeOffset="1846.653">2344 34 1600 0 0,'7'-9'663'0'0,"14"-15"1389"0"0,-12 36-165 0 0,-4 279-635 0 0,-4-279-1224 0 0,2 0 0 0 0,0-1 0 0 0,0 1 0 0 0,1-1 1 0 0,0 0-1 0 0,1 0 0 0 0,1 0 0 0 0,-1 0 0 0 0,2-1 0 0 0,-1 0 0 0 0,2-1 0 0 0,-1 1 0 0 0,1-1 0 0 0,0-1 1 0 0,1 1-1 0 0,0-1 0 0 0,0-1 0 0 0,1 0 0 0 0,0 0 0 0 0,0-1 0 0 0,1 0 0 0 0,0-1 0 0 0,0 0 0 0 0,0-1 1 0 0,0 0-1 0 0,1-1 0 0 0,0 0 0 0 0,-1-1 0 0 0,1 0 0 0 0,0-1 0 0 0,0 0 0 0 0,0-1 0 0 0,0 0 0 0 0,0-1 1 0 0,0 0-1 0 0,0-1 0 0 0,0 0 0 0 0,-1-1 0 0 0,1-1 0 0 0,-1 0 0 0 0,0 0 0 0 0,0-1 0 0 0,0 0 0 0 0,-1-1 1 0 0,1 0-1 0 0,-1-1 0 0 0,-1 0-28 0 0,-2 1-57 0 0,-1 0 1 0 0,1-1 0 0 0,-2 0-1 0 0,1 0 1 0 0,-1 0-1 0 0,0 0 1 0 0,0-1-1 0 0,-1 0 1 0 0,0 0 0 0 0,-1 0-1 0 0,0 0 1 0 0,0-1-1 0 0,0 1 1 0 0,-1-1-1 0 0,-1 0 1 0 0,1-5 56 0 0,-4 9-7 0 0,-1 1-1 0 0,0 0 1 0 0,0 0 0 0 0,0 0-1 0 0,-1 1 1 0 0,1-1-1 0 0,-1 1 1 0 0,0 0 0 0 0,0 0-1 0 0,0 0 1 0 0,0 0 0 0 0,0 1-1 0 0,-1 0 1 0 0,1 0-1 0 0,-1 0 1 0 0,0 0 0 0 0,1 1-1 0 0,-1 0 1 0 0,0-1 0 0 0,0 2-1 0 0,0-1 1 0 0,0 1-1 0 0,0 0 1 0 0,0 0 0 0 0,0 0-1 0 0,0 0 1 0 0,0 1 0 0 0,1 0-1 0 0,-1 0 1 0 0,0 1-1 0 0,0-1 1 0 0,-1 1 7 0 0,-5-1 26 0 0,1 0-1 0 0,-1 1 1 0 0,0 0 0 0 0,1 1-1 0 0,-1 0 1 0 0,1 1 0 0 0,0 0-1 0 0,0 0 1 0 0,0 1 0 0 0,0 1-1 0 0,1-1 1 0 0,0 2 0 0 0,0-1-1 0 0,1 1 1 0 0,0 0 0 0 0,0 1-1 0 0,0 0 1 0 0,1 0 0 0 0,0 1-1 0 0,-3 5-25 0 0,12-7-25 0 0,1-1-1 0 0,-1 1 0 0 0,1-1 1 0 0,0 0-1 0 0,1 0 0 0 0,-1 0 1 0 0,1 0-1 0 0,0-1 0 0 0,1 1 1 0 0,-1-1-1 0 0,1 0 0 0 0,0-1 1 0 0,0 1-1 0 0,1-1 0 0 0,-1 0 1 0 0,1 0-1 0 0,0-1 0 0 0,0 1 0 0 0,1-1 1 0 0,-1-1-1 0 0,0 1 0 0 0,1-1 1 0 0,0 0-1 0 0,-1-1 0 0 0,1 1 1 0 0,0-1-1 0 0,0-1 26 0 0,174 27-4608 0 0,-142-27 3348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39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583 108 924 0 0,'2'0'93'0'0,"1"-1"0"0"0,-1 1 0 0 0,1 0 0 0 0,-1-1-1 0 0,1 1 1 0 0,-1-1 0 0 0,0 0 0 0 0,0 0 0 0 0,1 0 0 0 0,-1 0 0 0 0,0 0 0 0 0,0-1-1 0 0,0 1 1 0 0,0-1 0 0 0,0 1 0 0 0,0-1 0 0 0,-1 0 0 0 0,1 1 0 0 0,0-1 0 0 0,-1 0-1 0 0,0 0 1 0 0,1 0 0 0 0,-1-1 0 0 0,0 1 0 0 0,0 0 0 0 0,0 0 0 0 0,0 0 0 0 0,0-1-1 0 0,-1 1 1 0 0,1-1 0 0 0,-1 1 0 0 0,1 0 0 0 0,-1-1 0 0 0,0 1 0 0 0,0-1 0 0 0,0 1-1 0 0,-1-1-92 0 0,-1-1 80 0 0,-1 1 0 0 0,0-1 0 0 0,-1 1 0 0 0,1 0 0 0 0,-1 0-1 0 0,1 0 1 0 0,-1 1 0 0 0,0-1 0 0 0,0 1 0 0 0,0 0 0 0 0,0 0 0 0 0,0 1-1 0 0,-1-1 1 0 0,1 1 0 0 0,-1 0 0 0 0,1 0 0 0 0,-1 0 0 0 0,1 0 0 0 0,-1 1-1 0 0,1 0 1 0 0,-5 0-80 0 0,-21 3 101 0 0,-1 2 0 0 0,0 0-1 0 0,1 3 1 0 0,0 0 0 0 0,0 2 0 0 0,1 1-1 0 0,1 1 1 0 0,0 1 0 0 0,0 2 0 0 0,-22 16-101 0 0,42-27 28 0 0,0 0 0 0 0,1 1 0 0 0,-1 0 0 0 0,1 0 0 0 0,0 0 0 0 0,1 1 0 0 0,-1 0 0 0 0,1 0 1 0 0,0 1-1 0 0,1-1 0 0 0,-1 1 0 0 0,1 1 0 0 0,1-1 0 0 0,-1 1 0 0 0,2 0 0 0 0,-1 0 0 0 0,1 0 0 0 0,0 0 1 0 0,0 1-1 0 0,0 3-28 0 0,7-2 60 0 0,0 0 1 0 0,1-1-1 0 0,0 0 1 0 0,0 0-1 0 0,1 0 1 0 0,0-1-1 0 0,1 0 1 0 0,0 0-1 0 0,0-1 1 0 0,0 1-1 0 0,1-1 1 0 0,0-1-1 0 0,1 0 1 0 0,0 0-1 0 0,-1-1 1 0 0,2 0-1 0 0,7 3-60 0 0,7 8 125 0 0,-19-14-113 0 0,0 0 1 0 0,0 0-1 0 0,-1 0 0 0 0,1 0 1 0 0,-1 1-1 0 0,1 0 0 0 0,-1 0 1 0 0,0 0-1 0 0,0 0 0 0 0,0 1 1 0 0,-1 0-1 0 0,1-1 0 0 0,-1 1 1 0 0,0 1-1 0 0,0-1 0 0 0,0 0 1 0 0,-1 1-1 0 0,1-1 0 0 0,-1 1 1 0 0,0 0-1 0 0,0 0 0 0 0,-1 0 1 0 0,0 0-1 0 0,0 0 0 0 0,0 0 1 0 0,0 0-1 0 0,-1 0 0 0 0,0 0 1 0 0,0 1-1 0 0,0-1 0 0 0,0 0 1 0 0,-1 0-1 0 0,0 0 0 0 0,0 0 1 0 0,-1 0-1 0 0,1 0 0 0 0,-1 0 1 0 0,0 0-1 0 0,-2 2-12 0 0,-1-1-43 0 0,-1-1 0 0 0,0 1-1 0 0,-1-1 1 0 0,1-1 0 0 0,-1 1 0 0 0,0-1 0 0 0,0 0 0 0 0,0 0-1 0 0,-1-1 1 0 0,1 0 0 0 0,-1-1 0 0 0,0 1 0 0 0,0-2 0 0 0,0 1-1 0 0,0-1 1 0 0,0 0 0 0 0,0 0 0 0 0,0-1 0 0 0,0-1 0 0 0,0 1 0 0 0,0-1-1 0 0,0 0 1 0 0,0-1 0 0 0,0 0 0 0 0,0 0 0 0 0,-5-3 43 0 0,7 3-224 0 0,0 0-1 0 0,-1-1 1 0 0,1 0 0 0 0,0 0 0 0 0,1 0-1 0 0,-1-1 1 0 0,0 0 0 0 0,1 0 0 0 0,0 0 0 0 0,0-1-1 0 0,0 0 1 0 0,1 0 0 0 0,0 0 0 0 0,0 0-1 0 0,0-1 1 0 0,0 0 0 0 0,1 1 0 0 0,0-1 0 0 0,0 0-1 0 0,-1-5 225 0 0,-1-14-1198 0 0</inkml:trace>
  <inkml:trace contextRef="#ctx0" brushRef="#br0" timeOffset="574.14">505 394 1792 0 0,'6'3'4033'0'0,"35"-8"-3546"0"0,194-39 246 0 0,-235 43-730 0 0,-1 1 0 0 0,0 0 0 0 0,1-1 0 0 0,-1 1 0 0 0,1-1 0 0 0,-1 1 0 0 0,1-1 1 0 0,-1 1-1 0 0,1-1 0 0 0,-1 1 0 0 0,1-1 0 0 0,-1 1 0 0 0,1-1 0 0 0,0 0 0 0 0,-1 1 0 0 0,1-1 1 0 0,0 0-1 0 0,0 1 0 0 0,0-1 0 0 0,-1 0 0 0 0,1 1 0 0 0,0-1 0 0 0,0 0 0 0 0,0 1 0 0 0,0-1 1 0 0,0 0-1 0 0,0 0 0 0 0,0 1 0 0 0,0-1 0 0 0,0 0 0 0 0,1 1 0 0 0,-1-1 0 0 0,0 0 0 0 0,0 1 1 0 0,1-1-1 0 0,-1 0 0 0 0,0 1 0 0 0,1-1 0 0 0,-1 1 0 0 0,0-1 0 0 0,1 0 0 0 0,-1 1 0 0 0,1-1 1 0 0,-1 1-1 0 0,1-1 0 0 0,-1 1 0 0 0,1 0 0 0 0,0-1 0 0 0,-1 1 0 0 0,1-1 0 0 0,-1 1 0 0 0,1 0 1 0 0,0 0-1 0 0,-1-1 0 0 0,1 1-3 0 0,-66-13 8 0 0,41 12 102 0 0,0 1 1 0 0,0 2-1 0 0,1 0 1 0 0,-1 1-1 0 0,1 1 0 0 0,-1 2 1 0 0,1 0-1 0 0,1 2 1 0 0,-1 0-1 0 0,-7 5-110 0 0,28-12 29 0 0,-1 0-13 0 0,1-1 1 0 0,-1 1-1 0 0,1 0 0 0 0,-1 0 0 0 0,1 0 0 0 0,-1 0 0 0 0,1 0 0 0 0,0 1 0 0 0,0-1 0 0 0,0 1 0 0 0,0-1 0 0 0,0 1 0 0 0,0 0 0 0 0,0 0 0 0 0,0 0 0 0 0,1 0 0 0 0,-1 0 0 0 0,1 0 0 0 0,-1 0 0 0 0,1 1 0 0 0,0-1 0 0 0,0 0 0 0 0,0 1 0 0 0,0-1 1 0 0,1 1-1 0 0,-1-1 0 0 0,0 1 0 0 0,1 0 0 0 0,0-1 0 0 0,0 1 0 0 0,0-1 0 0 0,0 1-16 0 0,6 5 25 0 0,1 0 1 0 0,-1 0-1 0 0,2-1 1 0 0,-1 0-1 0 0,1-1 1 0 0,0 0-1 0 0,1 0 1 0 0,-1-1-1 0 0,1 0 1 0 0,0 0-1 0 0,0-1 1 0 0,1 0-1 0 0,-1 0 1 0 0,1-1-1 0 0,0-1 1 0 0,0 0-1 0 0,0 0 1 0 0,2-1-26 0 0,196 13-1679 0 0,-190-14 1184 0 0,0-1 0 0 0,0-1 0 0 0,-1-1 0 0 0,1 0 0 0 0,-1-1 0 0 0,0-1 1 0 0,0-1-1 0 0,0 0 0 0 0,0-1 0 0 0,0-1 495 0 0,11-9-1206 0 0</inkml:trace>
  <inkml:trace contextRef="#ctx0" brushRef="#br0" timeOffset="833.08">1234 16 1996 0 0,'1'-15'5483'0'0,"1"40"-4026"0"0,2 47-1054 0 0,7 98 344 0 0,41 101-1151 0 0,-51-269 240 0 0,-1 0 0 0 0,0 0 0 0 0,0 1 0 0 0,1-1 0 0 0,-1 0 0 0 0,-1 0 0 0 0,1 0 1 0 0,0 0-1 0 0,0 0 0 0 0,-1 0 0 0 0,1 0 0 0 0,-1 0 0 0 0,0 0 0 0 0,1 0 0 0 0,-1 0 1 0 0,0-1-1 0 0,0 1 0 0 0,0 0 0 0 0,-1 0 0 0 0,1-1 0 0 0,0 1 0 0 0,-1-1 0 0 0,1 1 1 0 0,-1-1-1 0 0,1 1 0 0 0,-1-1 0 0 0,1 0 0 0 0,-1 0 0 0 0,0 0 0 0 0,0 0 0 0 0,0 0 1 0 0,0 0-1 0 0,0 0 0 0 0,0-1 0 0 0,0 1 0 0 0,0-1 0 0 0,0 1 0 0 0,0-1 0 0 0,0 0 1 0 0,0 0-1 0 0,0 0 0 0 0,0 0 0 0 0,0 0 164 0 0,-25 3-1183 0 0</inkml:trace>
  <inkml:trace contextRef="#ctx0" brushRef="#br0" timeOffset="1082.275">813 334 2000 0 0,'14'-8'6132'0'0,"88"-23"-4554"0"0,109-31-2105 0 0,-2-10-5298 0 0,-172 59 4575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4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35 566 2200 0 0,'-13'-18'1131'0'0,"-9"-27"635"0"0,86 57-396 0 0,-45-2-1276 0 0,-2 0 0 0 0,1 0 0 0 0,-1 2 0 0 0,-1 0 1 0 0,0 1-1 0 0,0 1 0 0 0,-2 0 0 0 0,0 1 0 0 0,0 1 1 0 0,-1 0-1 0 0,-1 1 0 0 0,-1 0 0 0 0,-1 0 0 0 0,0 1 1 0 0,-1 1-1 0 0,-1 0 0 0 0,5 16-94 0 0,-14-35 28 0 0,1 0 0 0 0,-1 0 0 0 0,0 0 1 0 0,1 0-1 0 0,-1 0 0 0 0,1 0 0 0 0,-1 0 0 0 0,0 0 0 0 0,1 0 0 0 0,-1 1 1 0 0,1-1-1 0 0,-1 0 0 0 0,1 0 0 0 0,-1 1 0 0 0,1-1 0 0 0,-1 0 0 0 0,1 1 1 0 0,-1-1-1 0 0,1 0 0 0 0,-1 1 0 0 0,1-1 0 0 0,-1 1 0 0 0,1-1 0 0 0,0 1 0 0 0,-1-1 1 0 0,1 1-1 0 0,0-1 0 0 0,0 1 0 0 0,-1-1 0 0 0,1 1 0 0 0,0-1 0 0 0,0 1 1 0 0,0 0-1 0 0,-1-1 0 0 0,1 1 0 0 0,0-1 0 0 0,0 1 0 0 0,0 0 0 0 0,0-1 1 0 0,0 1-1 0 0,0-1 0 0 0,1 1 0 0 0,-1 0 0 0 0,0-1 0 0 0,0 1 0 0 0,0-1 0 0 0,0 1 1 0 0,1-1-1 0 0,-1 1 0 0 0,0 0 0 0 0,0-1 0 0 0,1 1 0 0 0,-1-1 0 0 0,1 0 1 0 0,-1 1-29 0 0,-11-102 630 0 0,12 86-629 0 0,0 0 0 0 0,1 0 1 0 0,1 1-1 0 0,0-1 1 0 0,1 1-1 0 0,0 0 1 0 0,1 0-1 0 0,1 0 0 0 0,0 1 1 0 0,1 0-1 0 0,1 0 1 0 0,0 1-1 0 0,0 0 0 0 0,1 0 1 0 0,1 1-1 0 0,0 0 1 0 0,1 0-1 0 0,0 2 1 0 0,0-1-1 0 0,1 1 0 0 0,0 1 1 0 0,0 0-1 0 0,1 0 1 0 0,0 2-1 0 0,1-1 1 0 0,0 2-1 0 0,0 0 0 0 0,0 1 1 0 0,0 0-1 0 0,0 1 1 0 0,7-1-2 0 0,-16 5-5 0 0,-1-1 1 0 0,1 1-1 0 0,0 0 1 0 0,-1 1-1 0 0,1-1 1 0 0,-1 1-1 0 0,1-1 1 0 0,-1 1-1 0 0,0 1 1 0 0,0-1-1 0 0,0 1 1 0 0,0-1-1 0 0,0 1 1 0 0,-1 0 0 0 0,1 1-1 0 0,-1-1 1 0 0,0 0-1 0 0,0 1 1 0 0,0 0-1 0 0,0 0 1 0 0,-1 0-1 0 0,0 0 1 0 0,1 0-1 0 0,-1 0 1 0 0,-1 1-1 0 0,1-1 1 0 0,0 3 4 0 0,22 130-76 0 0,-32-26-150 0 0,45-110-5009 0 0,-21-11 3927 0 0,0 1 120 0 0</inkml:trace>
  <inkml:trace contextRef="#ctx0" brushRef="#br0" timeOffset="2098.406">1034 560 2240 0 0,'-1'0'87'0'0,"1"0"0"0"0,-1 1 0 0 0,1-1 0 0 0,-1 0 0 0 0,1 0 0 0 0,-1 0 0 0 0,1 1 0 0 0,-1-1 0 0 0,1 0 0 0 0,-1 0 0 0 0,1 0 1 0 0,-1 0-1 0 0,0 0 0 0 0,1 0 0 0 0,-1 0 0 0 0,1 0 0 0 0,-1 0 0 0 0,1 0 0 0 0,-1 0 0 0 0,1 0 0 0 0,-1-1 0 0 0,1 1 0 0 0,-1 0 0 0 0,1 0 0 0 0,-1-1 0 0 0,1 1 0 0 0,-1 0 0 0 0,1 0 0 0 0,-1-1 0 0 0,1 1 0 0 0,0-1 0 0 0,-1 1 0 0 0,1 0 0 0 0,0-1 0 0 0,-1 1 0 0 0,1-1 0 0 0,0 1 0 0 0,-1-1 0 0 0,1 1 0 0 0,0-1 0 0 0,0 1 0 0 0,0-1 0 0 0,-1 1 0 0 0,1-1 0 0 0,0 1 0 0 0,0-1 0 0 0,0 1 0 0 0,0-1 0 0 0,0 1 0 0 0,0-1 0 0 0,0 1 1 0 0,0-1-1 0 0,0 1 0 0 0,0-1 0 0 0,0 0 0 0 0,0 1 0 0 0,1-1 0 0 0,-1 0-87 0 0,-53 13 481 0 0,47-10-444 0 0,0 0 1 0 0,-1 1-1 0 0,1 0 1 0 0,0 0-1 0 0,1 1 1 0 0,-1 0-1 0 0,1 0 1 0 0,-1 0-1 0 0,1 0 1 0 0,0 1-1 0 0,1 0 1 0 0,-1 0-1 0 0,1 0 1 0 0,0 1-1 0 0,0-1 1 0 0,1 1-1 0 0,0 0 1 0 0,0 0-1 0 0,0 0 1 0 0,1 1-1 0 0,-1-1 1 0 0,2 1-1 0 0,-1-1 1 0 0,1 1-1 0 0,0 0 1 0 0,0-1-1 0 0,1 1 1 0 0,-1 0-1 0 0,2 0 1 0 0,-1-1-1 0 0,1 1 1 0 0,0 0-1 0 0,0-1 1 0 0,1 1-1 0 0,0-1 1 0 0,0 1-1 0 0,0-1 1 0 0,1 0-1 0 0,0 0 1 0 0,0 0-1 0 0,1 0 1 0 0,0 0-1 0 0,0-1 1 0 0,0 0-1 0 0,0 0 1 0 0,1 0-1 0 0,0 0 1 0 0,0-1-1 0 0,0 1 1 0 0,1-1-1 0 0,0-1 1 0 0,-1 1-1 0 0,1-1 1 0 0,0 0-1 0 0,1 0 1 0 0,-1-1-1 0 0,0 0 1 0 0,1 0-1 0 0,-1 0 1 0 0,6 0-38 0 0,-1-3-60 0 0,0 0-1 0 0,0 0 1 0 0,0-1 0 0 0,0 0-1 0 0,0-1 1 0 0,0-1 0 0 0,-1 0-1 0 0,1 0 1 0 0,-1-1 0 0 0,0 0-1 0 0,-1 0 1 0 0,1-1 0 0 0,-1-1-1 0 0,0 1 1 0 0,-1-2 0 0 0,1 1-1 0 0,-1-1 1 0 0,-1 0 0 0 0,0-1-1 0 0,0 0 1 0 0,-1 0 0 0 0,0 0-1 0 0,0-1 1 0 0,-1 0 0 0 0,0 0-1 0 0,-1 0 1 0 0,0-1 0 0 0,-1 0-1 0 0,0 1 1 0 0,0-1 0 0 0,-1 0-1 0 0,-1 0 1 0 0,0-4 60 0 0,-62-134 86 0 0,62 129-141 0 0,0 1-1 0 0,2 0 1 0 0,0 0 0 0 0,1 0 0 0 0,1 1-1 0 0,0 0 1 0 0,2 0 0 0 0,0 0-1 0 0,1 0 1 0 0,1 1 0 0 0,1 1-1 0 0,0-1 1 0 0,1 2 0 0 0,3-4 55 0 0,-1-2-11 0 0,65-111 2040 0 0,-72 210-1267 0 0,10 21-426 0 0,-3-9 58 0 0,4-1 1 0 0,4-1 0 0 0,4 0 0 0 0,16 34-395 0 0,-28-89 74 0 0,-10-23-69 0 0,0 0 0 0 0,0 0 0 0 0,1-1 0 0 0,0 1 1 0 0,1-1-1 0 0,0 0 0 0 0,1 0 0 0 0,-1 0 0 0 0,2-1 0 0 0,-1 0 0 0 0,1 0 0 0 0,0-1 0 0 0,1 0 0 0 0,5 4-5 0 0,35-25-623 0 0,-32 3 434 0 0,-1-1-1 0 0,0-1 1 0 0,-1 0 0 0 0,-1-1 0 0 0,0-1-1 0 0,-1 0 1 0 0,-1 0 0 0 0,0-1-1 0 0,-1-1 1 0 0,0 0 189 0 0,25-36-495 0 0,-3-14 342 0 0,-32 66 197 0 0,0 1-19 0 0,-18-22 98 0 0,10 22-109 0 0,0 0 0 0 0,0 1 0 0 0,0 0 0 0 0,0 0 1 0 0,0 1-1 0 0,1 0 0 0 0,-1 0 0 0 0,0 1 1 0 0,1 0-1 0 0,0 0 0 0 0,-1 1 0 0 0,1 0 1 0 0,1 0-1 0 0,-1 1 0 0 0,0 0 0 0 0,1 0 0 0 0,0 0 1 0 0,1 1-1 0 0,-1 0 0 0 0,1 0 0 0 0,0 0 1 0 0,0 1-1 0 0,1-1 0 0 0,0 1 0 0 0,0 1 1 0 0,0-1-1 0 0,1 0 0 0 0,0 1 0 0 0,-1 6-14 0 0,2-10 10 0 0,1 0-1 0 0,-1-1 0 0 0,1 1 1 0 0,0 0-1 0 0,0 0 0 0 0,0 0 1 0 0,1 0-1 0 0,-1 0 1 0 0,1 0-1 0 0,0 0 0 0 0,0 0 1 0 0,1 0-1 0 0,-1 0 0 0 0,1 0 1 0 0,0 0-1 0 0,0-1 1 0 0,0 1-1 0 0,0 0 0 0 0,1 0 1 0 0,-1-1-1 0 0,1 1 0 0 0,0-1 1 0 0,0 1-1 0 0,0-1 1 0 0,1 0-1 0 0,-1 0 0 0 0,1 0 1 0 0,0 0-1 0 0,0 0 0 0 0,0 0 1 0 0,0-1-1 0 0,0 0 1 0 0,1 1-1 0 0,-1-1 0 0 0,1 0 1 0 0,-1-1-1 0 0,1 1 0 0 0,0-1 1 0 0,-1 0-1 0 0,1 1 1 0 0,0-2-1 0 0,0 1 0 0 0,0 0 1 0 0,0-1-1 0 0,0 0 0 0 0,0 0 1 0 0,0 0-1 0 0,0 0 1 0 0,4-1-10 0 0,2-3 3 0 0,1 0 1 0 0,-1-1-1 0 0,1 0 1 0 0,-2 0 0 0 0,1-1-1 0 0,-1-1 1 0 0,1 1-1 0 0,-2-2 1 0 0,1 1 0 0 0,-1-1-1 0 0,0 0 1 0 0,-1-1-1 0 0,0 0 1 0 0,0 0 0 0 0,-1 0-1 0 0,0-1 1 0 0,-1 0-1 0 0,0 0 1 0 0,0-1-1 0 0,-1 1 1 0 0,-1-1 0 0 0,1 0-1 0 0,-1-6-3 0 0,-7 9 166 0 0,0 32-138 0 0,7-17-50 0 0,0-1-1 0 0,1 1 1 0 0,0-1 0 0 0,0 0 0 0 0,0-1 0 0 0,1 1 0 0 0,0-1 0 0 0,0 0 0 0 0,1 0 0 0 0,-1 0 0 0 0,1-1 0 0 0,0 1 0 0 0,0-2 0 0 0,1 1 0 0 0,-1-1 0 0 0,1 0-1 0 0,-1 0 1 0 0,1 0 0 0 0,0-1 0 0 0,0 0 0 0 0,0-1 0 0 0,1 0 0 0 0,-1 0 0 0 0,0 0 0 0 0,0-1 0 0 0,1 0 0 0 0,-1 0 0 0 0,0-1 0 0 0,0 0 0 0 0,1 0-1 0 0,-1-1 1 0 0,0 0 0 0 0,0 0 0 0 0,-1 0 0 0 0,1-1 0 0 0,0 0 0 0 0,-1-1 0 0 0,0 1 0 0 0,1-1 0 0 0,-2-1 0 0 0,1 1 0 0 0,0-1 0 0 0,-1 0 0 0 0,0 0 0 0 0,0 0-1 0 0,0-1 1 0 0,-1 0 0 0 0,0 0 0 0 0,0 0 0 0 0,0-1 22 0 0,7-19-130 0 0,-1-1 1 0 0,-2-1-1 0 0,0 0 0 0 0,-2 0 0 0 0,-1 0 0 0 0,-1-1 1 0 0,-2 1-1 0 0,-1-1 0 0 0,-1 0 0 0 0,-3-21 130 0 0,3 2 129 0 0,-1 21 42 0 0,-1 0 1 0 0,-1 1 0 0 0,-1-1 0 0 0,-1 1-1 0 0,-2 0 1 0 0,-1 0 0 0 0,0 1-1 0 0,-2 0 1 0 0,-5-8-172 0 0,-10 73 342 0 0,20 5-231 0 0,2 0-1 0 0,2 0 1 0 0,2 0 0 0 0,1 0-1 0 0,3 0 1 0 0,2 0 0 0 0,2-1-1 0 0,1 0 1 0 0,3-1-1 0 0,3 4-110 0 0,-10-30 28 0 0,0 0 0 0 0,1 0 0 0 0,0-1-1 0 0,2-1 1 0 0,0 1 0 0 0,0-1 0 0 0,2 0-1 0 0,0-1 1 0 0,0-1 0 0 0,1 0 0 0 0,1 0-1 0 0,0-1 1 0 0,11 7-28 0 0,50-7 7 0 0,-63-20-56 0 0,-1 0-1 0 0,0-1 1 0 0,0-1-1 0 0,-1 1 1 0 0,0-1-1 0 0,-1-1 0 0 0,0 0 1 0 0,-1 0-1 0 0,0 0 1 0 0,-1-1-1 0 0,0 0 1 0 0,-1 0-1 0 0,0-1 1 0 0,-1 1-1 0 0,0-1 0 0 0,-1 0 1 0 0,-1 0-1 0 0,1-5 50 0 0,3-79-20 0 0,-6 96-17 0 0,-10-5 6 0 0,10 6 31 0 0,1 1 1 0 0,-1-1-1 0 0,0 1 0 0 0,0-1 0 0 0,0 1 0 0 0,0-1 0 0 0,0 0 1 0 0,0 1-1 0 0,0-1 0 0 0,0 1 0 0 0,0-1 0 0 0,0 1 0 0 0,0-1 1 0 0,0 1-1 0 0,0-1 0 0 0,0 1 0 0 0,0-1 0 0 0,0 1 0 0 0,0-1 1 0 0,-1 0-1 0 0,1 1 0 0 0,0-1 0 0 0,0 1 0 0 0,-1-1 0 0 0,1 0 1 0 0,0 1-1 0 0,0-1 0 0 0,-1 1 0 0 0,1-1 0 0 0,0 0 0 0 0,-1 0 1 0 0,1 1-1 0 0,-1-1 0 0 0,1 0 0 0 0,0 0 0 0 0,-1 1 0 0 0,1-1 1 0 0,-1 0-1 0 0,1 0 0 0 0,-1 0 0 0 0,1 0 0 0 0,0 1 0 0 0,-1-1 1 0 0,1 0-1 0 0,-1 0 0 0 0,1 0 0 0 0,-1 0 0 0 0,1 0 0 0 0,-1 0 1 0 0,1 0-1 0 0,-1-1 0 0 0,1 1 0 0 0,-1 0 0 0 0,1 0 0 0 0,0 0 1 0 0,-1 0-1 0 0,1-1 0 0 0,-1 1 0 0 0,1 0 0 0 0,-1 0 0 0 0,1-1 1 0 0,0 1-1 0 0,-1 0 0 0 0,1 0 0 0 0,0-1 0 0 0,-1 1 0 0 0,1-1 1 0 0,0 1-1 0 0,-1 11-31 0 0,0 0 0 0 0,1 0 0 0 0,1 0 0 0 0,0 0 0 0 0,0 0 0 0 0,1 0 0 0 0,1 0 0 0 0,-1-1 0 0 0,2 1 0 0 0,0-1 0 0 0,0 0 0 0 0,1 0 0 0 0,0 0 0 0 0,0 0 0 0 0,1-1 0 0 0,0 0 0 0 0,1 0 0 0 0,0-1 0 0 0,1 0 0 0 0,-1 0 0 0 0,2-1 0 0 0,-1 0 0 0 0,1 0 0 0 0,0-1 0 0 0,0 0 0 0 0,1 0 0 0 0,0-1 1 0 0,0 0-1 0 0,0-1 0 0 0,0-1 0 0 0,1 1 0 0 0,-1-1 0 0 0,1-1 0 0 0,0 0 0 0 0,0-1 0 0 0,0 0 0 0 0,0 0 0 0 0,9-2 31 0 0,-6 2-304 0 0,-1-1-1 0 0,1 0 1 0 0,-1-1 0 0 0,0-1 0 0 0,1 0 0 0 0,-1-1-1 0 0,0 0 1 0 0,0-1 0 0 0,-1-1 0 0 0,1 0 0 0 0,-1-1-1 0 0,0 0 1 0 0,0 0 0 0 0,8-7 304 0 0,-14 8 38 0 0,0 0 0 0 0,-1 0 0 0 0,1-1 0 0 0,-1 1 1 0 0,0-1-1 0 0,-1 0 0 0 0,1-1 0 0 0,-1 1 0 0 0,-1-1 0 0 0,1 0 0 0 0,-1 0 0 0 0,0 0 0 0 0,-1 0 1 0 0,1 0-1 0 0,-2-1 0 0 0,1 1 0 0 0,0-3-38 0 0,-1 5 91 0 0,0 0 1 0 0,-1 0-1 0 0,1 1 1 0 0,-1-1-1 0 0,0 0 0 0 0,0 0 1 0 0,0 0-1 0 0,0 0 1 0 0,-1 0-1 0 0,0 1 0 0 0,0-1 1 0 0,-1 0-1 0 0,1 0 1 0 0,-1 1-1 0 0,0-1 1 0 0,0 1-1 0 0,0 0 0 0 0,-1 0 1 0 0,0 0-1 0 0,1 0 1 0 0,-1 0-1 0 0,-1 0 0 0 0,1 1 1 0 0,-1-1-1 0 0,1 1 1 0 0,-1 0-1 0 0,0 0 0 0 0,0 0 1 0 0,0 1-1 0 0,0-1 1 0 0,-1 1-1 0 0,1 0 1 0 0,-1 0-1 0 0,1 1 0 0 0,-1-1 1 0 0,-4 0-92 0 0,0 6 32 0 0,1 0 1 0 0,0 0-1 0 0,-1 1 1 0 0,2 0-1 0 0,-1 1 0 0 0,0-1 1 0 0,1 1-1 0 0,0 1 1 0 0,1-1-1 0 0,-1 1 1 0 0,1 1-1 0 0,1-1 1 0 0,-1 1-1 0 0,1 0 0 0 0,1 0 1 0 0,-1 0-1 0 0,1 1 1 0 0,1-1-1 0 0,0 1 1 0 0,0 0-1 0 0,1 0 0 0 0,0 1 1 0 0,0-1-1 0 0,1 0 1 0 0,0 0-1 0 0,1 1 1 0 0,0-1-1 0 0,0 1 1 0 0,1 0-33 0 0,-1-3 11 0 0,0 1 0 0 0,0-1 0 0 0,1 0 0 0 0,0 0 0 0 0,0 0 0 0 0,0 0 0 0 0,1 0 0 0 0,0-1 0 0 0,1 1 0 0 0,-1 0 0 0 0,1-1 0 0 0,1 0 0 0 0,-1 0 0 0 0,1 0 1 0 0,0 0-1 0 0,0 0 0 0 0,1-1 0 0 0,0 1 0 0 0,0-1 0 0 0,0-1 0 0 0,1 1 0 0 0,-1-1 0 0 0,1 0 0 0 0,0 0 0 0 0,0 0 0 0 0,0-1 0 0 0,2 1-11 0 0,25-25 7 0 0,13-120-18 0 0,5-85-275 0 0,-19 236 194 0 0,-20 6 85 0 0,-1 0 0 0 0,0 1 0 0 0,-2 0 0 0 0,0 1 0 0 0,-1 0 0 0 0,0 0 0 0 0,-2 1 0 0 0,0 0 0 0 0,-1 0 0 0 0,-1 1 0 0 0,-1-1 0 0 0,0 4 7 0 0,0-5 76 0 0,-1-1 157 0 0,0-7 798 0 0,0-26-313 0 0,15-132-224 0 0,0 120-326 0 0,-5 40-101 0 0,0 8-80 0 0,-1-4-19 0 0,0 0 0 0 0,1 0-1 0 0,0-1 1 0 0,1 0-1 0 0,1-1 1 0 0,0-1-1 0 0,1 0 1 0 0,1-1 0 0 0,0-1-1 0 0,0 0 1 0 0,18 8 32 0 0,-25-15-180 0 0,0 1 1 0 0,0-1 0 0 0,1-1 0 0 0,0 1-1 0 0,0-2 1 0 0,0 1 0 0 0,0-1-1 0 0,0-1 1 0 0,0 0 0 0 0,0 0 0 0 0,1-1-1 0 0,-1-1 1 0 0,0 0 0 0 0,0 0-1 0 0,0 0 1 0 0,0-2 0 0 0,0 1-1 0 0,0-1 1 0 0,0-1 0 0 0,-1 1 0 0 0,1-2-1 0 0,-1 1 1 0 0,0-1 0 0 0,-1-1-1 0 0,3-1 180 0 0,-9 4-165 0 0,-1-1 0 0 0,1 1-1 0 0,-1-1 1 0 0,1 1-1 0 0,-1-1 1 0 0,0 1 0 0 0,-1-1-1 0 0,1 0 1 0 0,-1 0-1 0 0,1 1 1 0 0,-1-1 0 0 0,0 0-1 0 0,-1 0 1 0 0,1 0-1 0 0,0 1 1 0 0,-1-1 0 0 0,0 0-1 0 0,0 1 1 0 0,0-1-1 0 0,-1 1 1 0 0,1-1 0 0 0,-1 1-1 0 0,0-1 1 0 0,0 1-1 0 0,0 0 1 0 0,0 0 0 0 0,0 0-1 0 0,-2-1 166 0 0,-15-22-1220 0 0</inkml:trace>
  <inkml:trace contextRef="#ctx0" brushRef="#br0" timeOffset="2406.88">2584 300 2108 0 0,'-2'2'1116'0'0,"1"-2"-116"0"0,-2 1-216 0 0,1-1-79 0 0,0 0-45 0 0,4 0-60 0 0,-4 0-156 0 0,4 2-120 0 0,-2-2-68 0 0,2 0-312 0 0,1 0-128 0 0,2 0 16 0 0,-2-2-772 0 0,2 2 72 0 0,-1-1-553 0 0,1-1 21 0 0,-3 1 28 0 0</inkml:trace>
  <inkml:trace contextRef="#ctx0" brushRef="#br0" timeOffset="2792.685">1218 462 948 0 0,'-40'8'4092'0'0,"28"-5"-1373"0"0,32-4-1603 0 0,172-26-1355 0 0,2-17-5219 0 0,-161 35 4240 0 0</inkml:trace>
  <inkml:trace contextRef="#ctx0" brushRef="#br0" timeOffset="3042.827">2016 227 1016 0 0,'52'-8'6921'0'0,"30"-18"-6044"0"0,-23 6-581 0 0,9 1-108 0 0,380-86-6385 0 0,-389 98 4976 0 0</inkml:trace>
  <inkml:trace contextRef="#ctx0" brushRef="#br0" timeOffset="3385.391">4120 396 2988 0 0,'10'6'3198'0'0,"20"9"6258"0"0,-14-22-11731 0 0,-20-3-2634 0 0,-12-1 3235 0 0,15 11 1609 0 0,-90-15-3586 0 0,69 15 2503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4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271 252 2136 0 0,'8'26'5914'0'0,"33"130"-4542"0"0,55 150-1224 0 0,-95-303-314 0 0,-1 0 0 0 0,1 1 0 0 0,-1-1 0 0 0,0 1 0 0 0,0-1 0 0 0,-1 1 0 0 0,1-1 0 0 0,-1 1 0 0 0,1-1 0 0 0,-1 1-1 0 0,0-1 1 0 0,-1 0 0 0 0,1 0 0 0 0,0 1 0 0 0,-1-1 0 0 0,0 0 0 0 0,1 0 0 0 0,-1 0 0 0 0,-1-1 0 0 0,1 1 0 0 0,0 0 0 0 0,-1-1 0 0 0,1 1 0 0 0,-1-1 0 0 0,0 0-1 0 0,1 0 1 0 0,-1 0 0 0 0,0 0 0 0 0,0-1 0 0 0,-1 1 0 0 0,1-1 0 0 0,0 0 0 0 0,0 0 0 0 0,-1 0 0 0 0,1 0 0 0 0,-1 0 0 0 0,1-1 0 0 0,-1 1 0 0 0,-2-1 166 0 0,-9 0-1130 0 0</inkml:trace>
  <inkml:trace contextRef="#ctx0" brushRef="#br0" timeOffset="837.385">0 582 1712 0 0,'55'-30'3054'0'0,"130"-27"-1317"0"0,116-51-686 0 0,-291 103-1029 0 0,0 0 0 0 0,-1-1-1 0 0,0 0 1 0 0,0 0 0 0 0,0-1 0 0 0,-1 0 0 0 0,0-1 0 0 0,0 0-1 0 0,-1 0 1 0 0,0-1 0 0 0,-1 0 0 0 0,0 0 0 0 0,0 0-1 0 0,-1-1 1 0 0,0 1 0 0 0,0-1 0 0 0,-1-1 0 0 0,-1 1-1 0 0,0 0 1 0 0,0-1 0 0 0,0-2-22 0 0,-3 12 19 0 0,0 1-21 0 0,-3-3-67 0 0,2 1 73 0 0,-1 1 1 0 0,0 0-1 0 0,0 0 0 0 0,0-1 0 0 0,0 1 1 0 0,0 1-1 0 0,0-1 0 0 0,0 0 0 0 0,0 0 1 0 0,-1 1-1 0 0,1-1 0 0 0,0 1 1 0 0,0 0-1 0 0,0 0 0 0 0,-1-1 0 0 0,1 1 1 0 0,0 1-1 0 0,0-1 0 0 0,-1 0 0 0 0,1 1 1 0 0,0-1-1 0 0,0 1 0 0 0,0-1 0 0 0,0 1 1 0 0,-1 0-1 0 0,1 0 0 0 0,0 0 0 0 0,1 0 1 0 0,-1 1-1 0 0,0-1 0 0 0,0 0 1 0 0,0 1-1 0 0,1-1 0 0 0,-1 1 0 0 0,1 0 1 0 0,-1-1-1 0 0,1 1 0 0 0,0 0 0 0 0,-1 0 1 0 0,1 0-1 0 0,0 0 0 0 0,0 0 0 0 0,1 0 1 0 0,-1 0-1 0 0,0 0 0 0 0,1 1 1 0 0,-1-1-1 0 0,1 0 0 0 0,0 0 0 0 0,-1 0 1 0 0,1 1-1 0 0,0-1 0 0 0,0 0 0 0 0,1 0 1 0 0,-1 1-1 0 0,0-1 0 0 0,1 0 0 0 0,0 1-4 0 0,-2 29 89 0 0,2 1-1 0 0,1 0 0 0 0,2-1 1 0 0,1 0-1 0 0,1 0 0 0 0,2 0 1 0 0,1-1-1 0 0,2 0 0 0 0,11 23-88 0 0,-2 3 34 0 0,49 149 129 0 0,-65-190 1 0 0,-10-29-193 0 0,-7-26-72 0 0,-2-156-667 0 0,15 194 766 0 0,0 0 0 0 0,0 0 0 0 0,1 0 1 0 0,-1 0-1 0 0,0 0 0 0 0,0 0 0 0 0,1 1 0 0 0,-1-1 0 0 0,0 0 0 0 0,1 0 0 0 0,-1 0 0 0 0,1 1 0 0 0,-1-1 0 0 0,1 0 0 0 0,-1 0 0 0 0,1 1 0 0 0,0-1 0 0 0,-1 0 0 0 0,1 1 0 0 0,0-1 0 0 0,0 1 0 0 0,-1-1 0 0 0,1 1 0 0 0,0-1 0 0 0,0 1 0 0 0,0 0 0 0 0,0-1 0 0 0,-1 1 0 0 0,1 0 0 0 0,0 0 0 0 0,0-1 0 0 0,0 1 0 0 0,0 0 0 0 0,0 0 0 0 0,0 0 0 0 0,0 0 0 0 0,0 0 0 0 0,0 0 0 0 0,-1 1 0 0 0,1-1 0 0 0,0 0 0 0 0,0 0 0 0 0,0 1 0 0 0,0-1 0 0 0,0 0 0 0 0,-1 1 0 0 0,1-1 0 0 0,0 1 0 0 0,0-1 0 0 0,0 1 0 0 0,-1-1 0 0 0,1 1 0 0 0,0 0 2 0 0,48 28 39 0 0,103 95-112 0 0,-142-124 82 0 0,1 0 1 0 0,-1 0-1 0 0,1-1 0 0 0,-1 0 0 0 0,1-1 0 0 0,-1 0 1 0 0,0-1-1 0 0,1 0 0 0 0,-2-1 0 0 0,1 0 0 0 0,0 0 1 0 0,-1-1-1 0 0,1 0 0 0 0,-2-1 0 0 0,1 0 0 0 0,0-1 1 0 0,-1 1-1 0 0,0-1 0 0 0,-1-1 0 0 0,0 0 0 0 0,4-4-9 0 0,-5 6 5 0 0,0-1-1 0 0,0 1 1 0 0,0-1-1 0 0,-1-1 1 0 0,0 1-1 0 0,-1-1 1 0 0,1 1-1 0 0,-2-1 1 0 0,1 0-1 0 0,-1-1 1 0 0,0 1-1 0 0,0-1 1 0 0,-1 1-1 0 0,1-9-4 0 0,-6 13 23 0 0,0 0 0 0 0,0 0 0 0 0,-1 0 0 0 0,1 0 0 0 0,-1 1 0 0 0,0 0 0 0 0,0-1-1 0 0,0 1 1 0 0,0 1 0 0 0,-1-1 0 0 0,1 1 0 0 0,-1-1 0 0 0,1 1 0 0 0,-1 1 0 0 0,0-1 0 0 0,0 1 0 0 0,0-1 0 0 0,0 1-1 0 0,0 1 1 0 0,0-1 0 0 0,0 1 0 0 0,0 0 0 0 0,0 0 0 0 0,0 0 0 0 0,0 1 0 0 0,0 0 0 0 0,0 0 0 0 0,-3 1-23 0 0,0-2 61 0 0,1 0-36 0 0,0 0 0 0 0,0 1 0 0 0,0 0 0 0 0,0 0 1 0 0,0 0-1 0 0,0 1 0 0 0,0 0 0 0 0,1 1 0 0 0,-1-1 0 0 0,1 1 0 0 0,0 1 0 0 0,0-1 1 0 0,0 1-1 0 0,0 0 0 0 0,0 0 0 0 0,1 1 0 0 0,0 0 0 0 0,0 0 0 0 0,0 0 1 0 0,1 0-1 0 0,-1 1 0 0 0,1-1 0 0 0,1 1 0 0 0,-1 0 0 0 0,1 1 0 0 0,0-1 1 0 0,0 1-1 0 0,1-1 0 0 0,0 1 0 0 0,0 0 0 0 0,0 0 0 0 0,1-1 0 0 0,0 1 1 0 0,1 0-1 0 0,-1 0 0 0 0,1 0 0 0 0,1 0 0 0 0,-1 0 0 0 0,1 0 0 0 0,1 0 0 0 0,-1 0 1 0 0,1 0-1 0 0,0 0 0 0 0,0-1 0 0 0,1 1 0 0 0,0-1 0 0 0,2 3-25 0 0,6-1-107 0 0,0 0 1 0 0,1 0-1 0 0,0-2 0 0 0,0 1 0 0 0,1-2 0 0 0,-1 1 0 0 0,1-2 1 0 0,1 0-1 0 0,-1 0 0 0 0,0-1 0 0 0,1-1 0 0 0,0 0 0 0 0,-1-1 0 0 0,1-1 1 0 0,0 0-1 0 0,0-1 0 0 0,4 0 107 0 0,13 1-531 0 0,75-24-3029 0 0,-74 15 2329 0 0,0-1 11 0 0</inkml:trace>
  <inkml:trace contextRef="#ctx0" brushRef="#br0" timeOffset="1340.802">1736 492 2172 0 0,'-5'-3'142'0'0,"-1"1"1"0"0,0-1-1 0 0,-1 1 0 0 0,1 0 1 0 0,0 1-1 0 0,-1-1 0 0 0,1 1 1 0 0,-1 0-1 0 0,1 1 0 0 0,-1 0 0 0 0,1 0 1 0 0,-1 0-1 0 0,1 1 0 0 0,-1 0 1 0 0,1 0-1 0 0,-1 1 0 0 0,1-1 0 0 0,0 1 1 0 0,0 1-1 0 0,0-1 0 0 0,0 1 1 0 0,0 0-1 0 0,0 1 0 0 0,1-1 0 0 0,-1 1 1 0 0,1 0-1 0 0,0 0 0 0 0,0 1 1 0 0,-3 4-143 0 0,1-5 106 0 0,-1 2 0 0 0,1-1 0 0 0,0 1 1 0 0,0 0-1 0 0,1 1 0 0 0,0 0 0 0 0,0 0 1 0 0,0 0-1 0 0,1 0 0 0 0,0 1 0 0 0,1 0 0 0 0,-1 0 1 0 0,2 0-1 0 0,-1 1 0 0 0,1-1 0 0 0,0 1 1 0 0,1 0-1 0 0,0 0 0 0 0,0 0 0 0 0,1 0-106 0 0,2-7 25 0 0,0 0-1 0 0,0 0 1 0 0,0 0-1 0 0,0 0 0 0 0,0 0 1 0 0,0-1-1 0 0,0 1 0 0 0,1 0 1 0 0,-1-1-1 0 0,1 1 1 0 0,-1-1-1 0 0,1 1 0 0 0,0-1 1 0 0,-1 0-1 0 0,1 0 0 0 0,0 0 1 0 0,0 0-1 0 0,0 0 0 0 0,0 0 1 0 0,0 0-1 0 0,0-1 1 0 0,0 1-1 0 0,0 0 0 0 0,0-1 1 0 0,0 0-1 0 0,0 0 0 0 0,1 0 1 0 0,-1 0-1 0 0,0 0-24 0 0,9-3 30 0 0,-1-1 0 0 0,0-1-1 0 0,-1 1 1 0 0,1-2 0 0 0,-1 1-1 0 0,0-1 1 0 0,0-1 0 0 0,-1 0 0 0 0,0 0-1 0 0,0 0 1 0 0,-1-1 0 0 0,0 0 0 0 0,0-1-1 0 0,0 1 1 0 0,-2-1 0 0 0,6-10-30 0 0,85-84-71 0 0,-93 101 67 0 0,0 0 1 0 0,0 1-1 0 0,1-1 0 0 0,-1 1 1 0 0,0 0-1 0 0,1 0 1 0 0,-1 0-1 0 0,1 0 0 0 0,-1 1 1 0 0,0-1-1 0 0,1 1 1 0 0,0 0-1 0 0,-1 0 0 0 0,1 0 1 0 0,-1 0-1 0 0,1 1 1 0 0,-1 0-1 0 0,0-1 0 0 0,1 1 1 0 0,-1 1-1 0 0,1-1 1 0 0,-1 0-1 0 0,0 1 0 0 0,0-1 1 0 0,0 1-1 0 0,0 0 1 0 0,0 0-1 0 0,0 0 0 0 0,-1 1 1 0 0,1-1-1 0 0,-1 1 1 0 0,1-1-1 0 0,-1 1 0 0 0,0 0 1 0 0,0 0-1 0 0,0 0 1 0 0,0 0-1 0 0,-1 0 0 0 0,1 0 1 0 0,-1 1-1 0 0,0-1 1 0 0,0 1 3 0 0,36 153 145 0 0,-75-78 1134 0 0,33-112-593 0 0,9 19-722 0 0,0 1 0 0 0,2 1 0 0 0,-1-1 0 0 0,2 1 0 0 0,0 0 0 0 0,0 0 1 0 0,1 0-1 0 0,0 1 0 0 0,1 1 0 0 0,0 0 0 0 0,1 0 0 0 0,5-3 36 0 0,139-104-4512 0 0,-100 80 1571 0 0,-33 21 1739 0 0</inkml:trace>
  <inkml:trace contextRef="#ctx0" brushRef="#br0" timeOffset="1672.599">2280 533 1956 0 0,'20'0'224'0'0,"0"-1"0"0"0,-1 0 0 0 0,0-1 0 0 0,1-2 0 0 0,-1 0 0 0 0,0 0 0 0 0,-1-2 0 0 0,1-1 0 0 0,-1 0 0 0 0,0-1 0 0 0,-1-1 0 0 0,0 0 0 0 0,13-10-224 0 0,32-59-30 0 0,-63 75 34 0 0,0 0 0 0 0,0 0 0 0 0,0 1 0 0 0,-1-1-1 0 0,1 0 1 0 0,-1 1 0 0 0,0-1 0 0 0,0 1 0 0 0,0 0-1 0 0,0-1 1 0 0,0 1 0 0 0,0 0 0 0 0,-1 0 0 0 0,1 1-1 0 0,-1-1 1 0 0,1 0 0 0 0,-1 1 0 0 0,0 0 0 0 0,0-1-1 0 0,1 1 1 0 0,-1 0 0 0 0,0 0 0 0 0,-2 0-4 0 0,-13-1 138 0 0,1 0 1 0 0,-1 0 0 0 0,1 2-1 0 0,-1 0 1 0 0,1 1 0 0 0,-1 1-1 0 0,1 1 1 0 0,0 0 0 0 0,-1 1-1 0 0,1 1 1 0 0,1 0-1 0 0,-1 2 1 0 0,1 0 0 0 0,0 0-1 0 0,1 2 1 0 0,-12 7-139 0 0,21-12 65 0 0,-1 0 0 0 0,0 0 0 0 0,1 0 0 0 0,0 1 0 0 0,0 0 0 0 0,0 0 0 0 0,0 0 0 0 0,1 1 1 0 0,0 0-1 0 0,0 0 0 0 0,1 0 0 0 0,0 1 0 0 0,0-1 0 0 0,0 1 0 0 0,1 0 0 0 0,0 0 0 0 0,0 1 0 0 0,0-1 0 0 0,0 4-65 0 0,5-6 29 0 0,0-1-1 0 0,1 0 1 0 0,-1 0-1 0 0,0 0 1 0 0,1 0 0 0 0,0 0-1 0 0,0-1 1 0 0,0 1-1 0 0,1-1 1 0 0,-1 0 0 0 0,1 0-1 0 0,0 0 1 0 0,0 0-1 0 0,0-1 1 0 0,0 1-1 0 0,0-1 1 0 0,0 0 0 0 0,1 0-1 0 0,-1-1 1 0 0,1 1-1 0 0,-1-1 1 0 0,1 0 0 0 0,0 0-1 0 0,1-1-28 0 0,203 13-1647 0 0,-66-41-2326 0 0,-110 20 2683 0 0</inkml:trace>
  <inkml:trace contextRef="#ctx0" brushRef="#br0" timeOffset="2166.255">2885 26 1808 0 0,'-1'-6'381'0'0,"1"7"-304"0"0,-1-1-1 0 0,1 0 1 0 0,-1 1-1 0 0,1-1 1 0 0,-1 0 0 0 0,0 0-1 0 0,1 1 1 0 0,-1-1-1 0 0,0 0 1 0 0,1 0-1 0 0,-1 0 1 0 0,1 0 0 0 0,-1 0-1 0 0,0 0 1 0 0,1 0-1 0 0,-1 0 1 0 0,0 0-1 0 0,1 0 1 0 0,-1 0 0 0 0,0 0-1 0 0,1 0 1 0 0,-1-1-1 0 0,1 1 1 0 0,-1 0-1 0 0,0 0 1 0 0,1-1 0 0 0,-1 1-1 0 0,1 0 1 0 0,-1-1-1 0 0,1 1 1 0 0,-1-1-1 0 0,1 1 1 0 0,-1-1 0 0 0,1 1-1 0 0,-1-1 1 0 0,1 1-1 0 0,0-1 1 0 0,-1 1 0 0 0,1-1-1 0 0,0 1 1 0 0,-1-1-1 0 0,1 1 1 0 0,0-1-1 0 0,0 0 1 0 0,0 1 0 0 0,-1-1-1 0 0,1 0 1 0 0,0 1-1 0 0,0-1 1 0 0,0 0-1 0 0,0 1 1 0 0,0-1 0 0 0,0 0-1 0 0,0 1 1 0 0,1-1-1 0 0,-1 1 1 0 0,0-1-1 0 0,0 0 1 0 0,0 1 0 0 0,1-1-1 0 0,-1 0 1 0 0,0 1-1 0 0,1-1-76 0 0,-8 23 222 0 0,1-1 0 0 0,2 1-1 0 0,0 0 1 0 0,1 1 0 0 0,1-1 0 0 0,1 0-1 0 0,1 1 1 0 0,1-1 0 0 0,1 1 0 0 0,1-1-1 0 0,1 0 1 0 0,1 0 0 0 0,1 0-1 0 0,1-1 1 0 0,1 0 0 0 0,5 9-222 0 0,39 216 65 0 0,-53-242-119 0 0,1-1 0 0 0,-1 1 0 0 0,0-1 0 0 0,0 1 0 0 0,0-1 0 0 0,-1 1 0 0 0,1-1 0 0 0,-1 0 0 0 0,0 0 0 0 0,0 0 0 0 0,0 0 0 0 0,0 0 0 0 0,0 0 0 0 0,-1 0 0 0 0,1 0 0 0 0,-1-1 0 0 0,0 0 0 0 0,1 1 0 0 0,-1-1 1 0 0,0 0-1 0 0,-1 0 0 0 0,1-1 0 0 0,0 1 0 0 0,0-1 0 0 0,-1 1 0 0 0,1-1 0 0 0,-1 0 54 0 0,3-1-202 0 0,-21-32-170 0 0,22 20 381 0 0,1-1 0 0 0,0 1 0 0 0,1-1 0 0 0,0 1 0 0 0,1 0 0 0 0,1 0 0 0 0,0 0 0 0 0,0 1 0 0 0,1-1 0 0 0,0 1 0 0 0,1 0-1 0 0,1 0 1 0 0,0 1 0 0 0,0 0 0 0 0,1 0 0 0 0,0 1 0 0 0,0 0 0 0 0,1 0 0 0 0,1 1 0 0 0,-1 0 0 0 0,1 0 0 0 0,1 1-1 0 0,-1 1 1 0 0,1 0 0 0 0,0 0 0 0 0,1 1 0 0 0,1 0-9 0 0,-4 5 36 0 0,0 1 0 0 0,0 0 0 0 0,0 0 0 0 0,0 1 0 0 0,0 0 0 0 0,-1 1 0 0 0,1 0 0 0 0,-1 0 1 0 0,1 1-1 0 0,-1 0 0 0 0,-1 1 0 0 0,1-1 0 0 0,0 1 0 0 0,-1 1 0 0 0,0 0 0 0 0,0 0 0 0 0,-1 0 0 0 0,0 1 0 0 0,0-1 0 0 0,0 1 0 0 0,-1 1 0 0 0,0-1 0 0 0,-1 1 0 0 0,1 0 0 0 0,-1 0 0 0 0,-1 1 0 0 0,0-1 0 0 0,0 1 0 0 0,0-1 0 0 0,-1 1 0 0 0,-1 0 0 0 0,1 0 0 0 0,-1 0 1 0 0,-1 0-1 0 0,0 0 0 0 0,0 2-36 0 0,-13 26-336 0 0,11-36 134 0 0,0 0 0 0 0,0 0 0 0 0,0 0 0 0 0,-1 0 0 0 0,1 0 0 0 0,0 0 0 0 0,0-1 0 0 0,-1 1 0 0 0,1-1 0 0 0,0 0 0 0 0,0 0 0 0 0,-1 0 0 0 0,1 0 0 0 0,0 0 0 0 0,-1 0 0 0 0,1-1 0 0 0,0 1 0 0 0,-1-1 0 0 0,1 1 0 0 0,0-1 0 0 0,0 0 0 0 0,0 0 0 0 0,0 0 0 0 0,0 0 0 0 0,0 0 0 0 0,0-1 0 0 0,0 1 0 0 0,0-1 0 0 0,0 1 0 0 0,1-1 0 0 0,-1 0 0 0 0,1 1 0 0 0,-1-1 0 0 0,1 0 0 0 0,0 0 0 0 0,-1-1 202 0 0,-11-15-1214 0 0</inkml:trace>
  <inkml:trace contextRef="#ctx0" brushRef="#br0" timeOffset="2400.472">3189 275 1468 0 0,'-4'-6'1224'0'0,"2"3"-344"0"0,-3-2-348 0 0,4 2-180 0 0,-3 0-44 0 0,4 0-584 0 0,0-1-260 0 0,0 4-700 0 0,0-2-12 0 0</inkml:trace>
  <inkml:trace contextRef="#ctx0" brushRef="#br0" timeOffset="2570.372">3535 341 1416 0 0,'-13'5'2696'0'0,"0"0"-2299"0"0,-1 1 0 0 0,1 1 0 0 0,0 0 0 0 0,1 0 0 0 0,0 1 0 0 0,0 1 0 0 0,1 0 0 0 0,0 1 0 0 0,0 0 0 0 0,1 0 0 0 0,0 1 0 0 0,1 0 0 0 0,0 1 0 0 0,1 0 0 0 0,1 1 0 0 0,0 0 0 0 0,-4 8-397 0 0,13-16 31 0 0,1 0-1 0 0,-1 0 1 0 0,1 0-1 0 0,0 0 1 0 0,0-1-1 0 0,0 1 1 0 0,1-1-1 0 0,0 0 1 0 0,-1 0-1 0 0,1 0 1 0 0,1-1-1 0 0,-1 1 1 0 0,1-1 0 0 0,-1 0-1 0 0,1 0 1 0 0,0-1-1 0 0,0 1 1 0 0,0-1-1 0 0,0 0 1 0 0,0 0-1 0 0,1-1 1 0 0,-1 0-1 0 0,1 0 1 0 0,-1 0-1 0 0,0 0 1 0 0,1-1-1 0 0,0 0 1 0 0,-1 0 0 0 0,1-1-1 0 0,2 0-30 0 0,15 1-698 0 0,1-1 0 0 0,-1-1 0 0 0,0 0 0 0 0,0-2 1 0 0,0-1-1 0 0,-1-1 0 0 0,0-1 0 0 0,0-1 0 0 0,0-1 0 0 0,-1-1 0 0 0,0-1 0 0 0,15-10 698 0 0,-8 1-1202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5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41 1556 0 0,'-6'18'6722'0'0,"8"-27"-3734"0"0,1-10-2155 0 0,1-11-971 0 0,-7 39-6461 0 0,4-1 4126 0 0,0-5 1328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5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236 476 2068 0 0,'0'0'538'0'0,"0"0"-36"0"0,0 0-16 0 0,0 0-104 0 0,0 0 29 0 0,0 0-86 0 0,0 0-8 0 0,-18-2 213 0 0,4 8-348 0 0,-1 1 1 0 0,1 1-1 0 0,1 0 0 0 0,-1 1 0 0 0,1 1 1 0 0,1 0-1 0 0,0 1 0 0 0,0 0 1 0 0,1 0-1 0 0,0 1 0 0 0,-4 9-182 0 0,8-14 75 0 0,1 1 0 0 0,0 0 0 0 0,0 0 0 0 0,1 0 1 0 0,0 1-1 0 0,0 0 0 0 0,1 0 0 0 0,1 0 0 0 0,-1 0 0 0 0,1 1 0 0 0,1-1 0 0 0,0 1 0 0 0,0 0 0 0 0,0 9-75 0 0,5-14 16 0 0,-1 0-1 0 0,0-1 0 0 0,1 1 0 0 0,0-1 0 0 0,0 0 0 0 0,1 1 1 0 0,-1-2-1 0 0,1 1 0 0 0,0 0 0 0 0,0-1 0 0 0,0 1 0 0 0,0-1 1 0 0,1-1-1 0 0,-1 1 0 0 0,1 0 0 0 0,-1-1 0 0 0,1 0 0 0 0,0 0 1 0 0,0 0-1 0 0,0-1 0 0 0,0 0 0 0 0,1 0 0 0 0,-1 0 0 0 0,0-1 1 0 0,0 1-1 0 0,1-1 0 0 0,-1 0 0 0 0,0-1 0 0 0,0 1 0 0 0,0-1 1 0 0,1 0-1 0 0,-1-1 0 0 0,2 0-15 0 0,13 2 60 0 0,183-48-214 0 0,-158 32 35 0 0,-11 5 23 0 0,-17 7 44 0 0,0-1-1 0 0,0 0 1 0 0,-1-1 0 0 0,0-1 0 0 0,0-1 0 0 0,-1 0-1 0 0,0-1 1 0 0,0 0 0 0 0,-1-1 0 0 0,0-1 0 0 0,-1 0-1 0 0,0-1 1 0 0,0-1 52 0 0,-12 11-9 0 0,1-1 1 0 0,-1 1-1 0 0,0 0 0 0 0,0 0 1 0 0,0 0-1 0 0,0-1 0 0 0,0 1 0 0 0,-1-1 1 0 0,1 1-1 0 0,-1 0 0 0 0,1-1 1 0 0,-1 1-1 0 0,0-1 0 0 0,0 1 0 0 0,0-1 1 0 0,0 1-1 0 0,0-1 0 0 0,-1 1 1 0 0,1-1-1 0 0,-1 1 0 0 0,0-1 0 0 0,0 1 1 0 0,0 0-1 0 0,0 0 0 0 0,0-1 1 0 0,0 1-1 0 0,0 0 0 0 0,-1 0 1 0 0,1 0-1 0 0,-1 0 0 0 0,1 0 0 0 0,-1 0 1 0 0,0 1-1 0 0,0-1 0 0 0,0 1 1 0 0,0-1-1 0 0,0 1 0 0 0,0 0 0 0 0,0-1 1 0 0,-1 1-1 0 0,1 0 0 0 0,-2 0 9 0 0,-102-33 522 0 0,86 31-404 0 0,-1 0-1 0 0,0 2 1 0 0,-1 1-1 0 0,1 0 1 0 0,0 2-1 0 0,0 0 1 0 0,1 1-1 0 0,-1 1 1 0 0,-15 6-118 0 0,36-9-7 0 0,1 0 1 0 0,-1 0 0 0 0,1 0 0 0 0,0 0-1 0 0,-1 0 1 0 0,1 0 0 0 0,0 0 0 0 0,0 0-1 0 0,-1 0 1 0 0,1 0 0 0 0,0 0 0 0 0,0-1 0 0 0,0 1-1 0 0,0 0 1 0 0,0-1 0 0 0,0 1 0 0 0,0-1-1 0 0,1 1 1 0 0,-1-1 0 0 0,0 1 0 0 0,0-1 0 0 0,0 0-1 0 0,0 1 1 0 0,1-1 0 0 0,-1 0 0 0 0,0 0-1 0 0,0 0 1 0 0,0 0 0 0 0,1 0 0 0 0,-1 0-1 0 0,0-1 1 0 0,0 1 0 0 0,0 0 0 0 0,1 0 0 0 0,-1-1-1 0 0,0 1 1 0 0,0-1 0 0 0,0 1 0 0 0,0-1-1 0 0,0 0 1 0 0,0 1 0 0 0,0-1 0 0 0,0 0 0 0 0,0 0-1 0 0,0 1 1 0 0,0-1 0 0 0,0 0 0 0 0,-1 0-1 0 0,1 0 1 0 0,0-1 6 0 0,355-106-1499 0 0,-344 106 1465 0 0,-1 0 0 0 0,1-1 0 0 0,-1 0-1 0 0,0-1 1 0 0,0 0 0 0 0,0-1 0 0 0,0 0 0 0 0,-1-1 0 0 0,0 0 0 0 0,0-1 0 0 0,0 0 0 0 0,-1 0 0 0 0,0-1 0 0 0,-1 0 0 0 0,1-1 0 0 0,-2 0 0 0 0,1 0 0 0 0,-1-1 0 0 0,-1 1 0 0 0,1-2 0 0 0,-2 1 0 0 0,0-1-1 0 0,0 0 1 0 0,0 0 0 0 0,-2 0 0 0 0,1 0 0 0 0,-1-5 34 0 0,-4 7 144 0 0,0 0 0 0 0,-1 0 0 0 0,0 0 0 0 0,0 1 0 0 0,-1-1 0 0 0,0 0 0 0 0,-1 1 0 0 0,0 0 0 0 0,0 0 0 0 0,-1 0 0 0 0,0 0 0 0 0,0 1 0 0 0,-1-1 0 0 0,0 1 0 0 0,0 1 0 0 0,-1-1 0 0 0,1 1 1 0 0,-1 0-1 0 0,-1 1 0 0 0,1 0 0 0 0,-1 0 0 0 0,0 0 0 0 0,0 1 0 0 0,-1 1 0 0 0,1-1 0 0 0,-1 1 0 0 0,0 0-144 0 0,5 5 29 0 0,0-1 0 0 0,0 1 0 0 0,0 0 1 0 0,0 0-1 0 0,0 0 0 0 0,1 0 0 0 0,-1 1 1 0 0,1-1-1 0 0,0 1 0 0 0,0 0 0 0 0,0 0 1 0 0,0 0-1 0 0,0 0 0 0 0,1 1 0 0 0,-1-1 1 0 0,1 1-1 0 0,0 0 0 0 0,0 0 0 0 0,0-1 1 0 0,1 1-1 0 0,-1 0 0 0 0,1 0 0 0 0,0 1 1 0 0,0-1-1 0 0,1 0 0 0 0,-1 0 1 0 0,1 0-1 0 0,0 1 0 0 0,0-1 0 0 0,0 0 1 0 0,0 0-1 0 0,1 1 0 0 0,0 1-29 0 0,0 30 116 0 0,1-1 1 0 0,2 1-1 0 0,1-1 0 0 0,2 0 0 0 0,1-1 0 0 0,2 1 1 0 0,1-1-117 0 0,-2-2 73 0 0,228 682-1160 0 0,-226-591-2981 0 0,-11-122 3997 0 0,0-1-1 0 0,0 1 0 0 0,0 0 1 0 0,0 0-1 0 0,0-1 0 0 0,0 1 1 0 0,0 0-1 0 0,0 0 0 0 0,0-1 1 0 0,0 1-1 0 0,0 0 0 0 0,0-1 1 0 0,-1 1-1 0 0,1 0 0 0 0,0-1 1 0 0,-1 1-1 0 0,1 0 0 0 0,0-1 1 0 0,-1 1-1 0 0,1 0 0 0 0,-1-1 1 0 0,1 1-1 0 0,-1-1 0 0 0,1 1 1 0 0,-1-1-1 0 0,0 1 0 0 0,1-1 1 0 0,-1 0-1 0 0,1 1 0 0 0,-1-1 1 0 0,0 0-1 0 0,0 1 0 0 0,1-1 1 0 0,-1 0-1 0 0,0 0 0 0 0,1 0 1 0 0,-1 1-1 0 0,0-1 0 0 0,0 0 1 0 0,1 0-1 0 0,-1 0 0 0 0,0 0 1 0 0,0 0-1 0 0,1 0 0 0 0,-1-1 1 0 0,0 1-1 0 0,1 0 0 0 0,-1 0 1 0 0,0 0-1 0 0,0-1 0 0 0,1 1 1 0 0,-1 0-1 0 0,0-1 72 0 0,-15-10-1175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5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1412 0 0,'3'-18'2987'0'0,"28"-16"-1775"0"0,-11 199 1012 0 0,-14-134-2052 0 0,1-1-1 0 0,2 1 1 0 0,1-2 0 0 0,2 1 0 0 0,0-1 0 0 0,2-1-1 0 0,2 0 1 0 0,0-1 0 0 0,1-1 0 0 0,21 23-172 0 0,-27-36 46 0 0,0 0 1 0 0,0-1-1 0 0,1-1 0 0 0,0 0 1 0 0,1-1-1 0 0,1 0 1 0 0,-1-1-1 0 0,1 0 0 0 0,1-1 1 0 0,0-1-1 0 0,0 0 1 0 0,0-1-1 0 0,1-1 0 0 0,0 0 1 0 0,0-2-1 0 0,0 1 1 0 0,0-2-1 0 0,0 0 0 0 0,1-1 1 0 0,-1-1-1 0 0,1 0 1 0 0,2-1-47 0 0,-3-1 22 0 0,0-1-1 0 0,0-1 1 0 0,0 0 0 0 0,0-1 0 0 0,-1-1 0 0 0,0 0 0 0 0,0-1 0 0 0,0-1 0 0 0,-1 0 0 0 0,0-1 0 0 0,-1-1 0 0 0,0 0-1 0 0,0 0 1 0 0,3-5-22 0 0,5-15-37 0 0,-2 0 0 0 0,-1 0 0 0 0,-1-2 0 0 0,-1 0 0 0 0,-2-1 0 0 0,-1-1 0 0 0,-2 0 0 0 0,-2 0 0 0 0,0-1 0 0 0,-3 0-1 0 0,-1-1 1 0 0,-1 0 0 0 0,-2-5 37 0 0,-1 36-53 0 0,0-1 1 0 0,0 1-1 0 0,0 0 0 0 0,-1-1 0 0 0,0 1 0 0 0,0 0 1 0 0,0-1-1 0 0,-1 1 0 0 0,1 0 0 0 0,-1 0 0 0 0,-1-1 1 0 0,1 1-1 0 0,-1 0 0 0 0,0 0 0 0 0,0 0 0 0 0,0 0 1 0 0,0 1-1 0 0,-1-1 0 0 0,0 1 0 0 0,0-1 0 0 0,-1 1 0 0 0,1 0 1 0 0,-1 0-1 0 0,0 1 0 0 0,0-1 0 0 0,0 1 0 0 0,0-1 1 0 0,0 1-1 0 0,-5-1 53 0 0,5 3-274 0 0,-1 1 0 0 0,0 0 1 0 0,0 1-1 0 0,0-1 0 0 0,1 1 1 0 0,-1 0-1 0 0,0 0 0 0 0,0 1 1 0 0,1-1-1 0 0,-1 1 0 0 0,1 0 1 0 0,0 0-1 0 0,-1 1 0 0 0,1-1 1 0 0,0 1-1 0 0,0 0 0 0 0,1 0 1 0 0,-1 0-1 0 0,1 1 0 0 0,-1-1 1 0 0,1 1-1 0 0,0 0 0 0 0,-2 3 274 0 0,-5 11-1120 0 0</inkml:trace>
  <inkml:trace contextRef="#ctx0" brushRef="#br0" timeOffset="698.041">1157 473 888 0 0,'28'0'5121'0'0,"50"61"-4189"0"0,-76-59-726 0 0,9 7-51 0 0,0 0 1 0 0,-1 1-1 0 0,0 0 1 0 0,0 1-1 0 0,-1 0 1 0 0,-1 1-1 0 0,0 0 1 0 0,-1 0-1 0 0,0 0 1 0 0,-1 1-1 0 0,5 13-155 0 0,-11-24 244 0 0,-19 14 871 0 0,12-25-1058 0 0,0 0-1 0 0,0-1 0 0 0,1 0 1 0 0,1 0-1 0 0,0 0 0 0 0,0-1 0 0 0,1 0 1 0 0,0 0-1 0 0,1 0 0 0 0,0 0 1 0 0,0 0-1 0 0,2-1 0 0 0,-1 1 1 0 0,2-1-1 0 0,-1 1 0 0 0,1-1 1 0 0,1 1-1 0 0,2-10-56 0 0,-3 8 62 0 0,0 4-57 0 0,1 0 0 0 0,1 0 0 0 0,-1 0 0 0 0,1 1-1 0 0,1-1 1 0 0,0 1 0 0 0,0-1 0 0 0,0 1 0 0 0,1 0-1 0 0,0 0 1 0 0,1 0 0 0 0,0 1 0 0 0,0 0 0 0 0,1 0 0 0 0,0 0-1 0 0,0 1 1 0 0,0-1 0 0 0,1 1 0 0 0,0 1 0 0 0,0-1-1 0 0,0 1 1 0 0,1 1 0 0 0,0-1 0 0 0,0 1 0 0 0,0 1-1 0 0,0-1 1 0 0,1 2 0 0 0,5-2-5 0 0,-7 7-3 0 0,-1 1-1 0 0,1 1 1 0 0,-1-1-1 0 0,0 1 1 0 0,0 0-1 0 0,-1 1 1 0 0,1-1-1 0 0,-1 1 1 0 0,0 0-1 0 0,-1 1 1 0 0,0-1-1 0 0,0 1 1 0 0,0 0-1 0 0,-1 0 1 0 0,0 0-1 0 0,0 0 1 0 0,0 0 0 0 0,-1 1-1 0 0,0 1 4 0 0,13 41-26 0 0,-11-31 30 0 0,1 0 0 0 0,1 0-1 0 0,1-1 1 0 0,1 0 0 0 0,0 0 0 0 0,1-1-1 0 0,1 0 1 0 0,0 0 0 0 0,1-1-1 0 0,12 12-3 0 0,-18-24-114 0 0,1 0-1 0 0,0-1 0 0 0,0 0 0 0 0,0 0 1 0 0,0 0-1 0 0,0-1 0 0 0,1 1 0 0 0,-1-2 1 0 0,1 1-1 0 0,-1-1 0 0 0,1 0 0 0 0,0 0 1 0 0,0-1-1 0 0,-1 0 0 0 0,1 0 0 0 0,0 0 1 0 0,0-1-1 0 0,-1 0 0 0 0,1 0 0 0 0,5-3 115 0 0,65-48-5825 0 0,-70 37 4677 0 0</inkml:trace>
  <inkml:trace contextRef="#ctx0" brushRef="#br0" timeOffset="963.406">1938 406 2308 0 0,'-13'-80'6945'0'0,"9"122"-5671"0"0,65 136-661 0 0,-34-123-582 0 0,-21-41 756 0 0,-1 3-4168 0 0,-25-24-2547 0 0,4-10 4775 0 0</inkml:trace>
  <inkml:trace contextRef="#ctx0" brushRef="#br0" timeOffset="1149.284">1866 203 1316 0 0,'-13'-45'5804'0'0,"18"69"-9877"0"0,-2-18 2746 0 0</inkml:trace>
  <inkml:trace contextRef="#ctx0" brushRef="#br0" timeOffset="1783.706">2269 395 1316 0 0,'-110'67'4686'0'0,"103"-61"-4565"0"0,0 0 0 0 0,1 0 0 0 0,0 1 0 0 0,0 0 0 0 0,0 0 0 0 0,1 0 1 0 0,0 1-1 0 0,0 0 0 0 0,1 0 0 0 0,0 0 0 0 0,0 0 0 0 0,1 1 1 0 0,0-1-1 0 0,1 1 0 0 0,-1 0 0 0 0,2 0 0 0 0,-1 0 0 0 0,1 0 0 0 0,1 8-121 0 0,0-14 22 0 0,0 0 0 0 0,0-1 0 0 0,0 1 0 0 0,1 0 0 0 0,-1 0 1 0 0,1 0-1 0 0,0 0 0 0 0,0 0 0 0 0,0 0 0 0 0,0-1 0 0 0,0 1 0 0 0,1 0 0 0 0,-1-1 0 0 0,1 1 0 0 0,-1-1 0 0 0,1 0 0 0 0,0 1 0 0 0,0-1 0 0 0,0 0 0 0 0,1 0 0 0 0,-1 0 0 0 0,0-1 0 0 0,1 1 0 0 0,-1 0 0 0 0,1-1 0 0 0,-1 0 0 0 0,1 1 0 0 0,0-1 0 0 0,0 0 0 0 0,0 0 0 0 0,-1-1 0 0 0,1 1 0 0 0,0-1 0 0 0,0 1 0 0 0,0-1 0 0 0,0 0 0 0 0,0 0 0 0 0,0 0 0 0 0,0 0 0 0 0,0-1 0 0 0,0 1 0 0 0,0-1 0 0 0,0 0 0 0 0,-1 0 0 0 0,1 0 0 0 0,0 0 0 0 0,0 0 0 0 0,-1-1 0 0 0,1 1 0 0 0,-1-1 0 0 0,1 0 0 0 0,-1 0 0 0 0,0 1 0 0 0,0-1 0 0 0,0-1 0 0 0,0 1 0 0 0,1-1-22 0 0,5-6 19 0 0,-1 1-1 0 0,0-1 1 0 0,0 0-1 0 0,-1 0 1 0 0,0-1 0 0 0,-1 0-1 0 0,0 0 1 0 0,0 0-1 0 0,-1-1 1 0 0,-1 1-1 0 0,0-1 1 0 0,0 0-1 0 0,-1 0 1 0 0,0 0-1 0 0,-1 0 1 0 0,-1-1 0 0 0,1-3-19 0 0,26-107-174 0 0,10 131 97 0 0,-20 6 81 0 0,-2 1-1 0 0,0 1 1 0 0,-1 1 0 0 0,-1 0-1 0 0,-1 0 1 0 0,0 1 0 0 0,-1 1-1 0 0,-1 0 1 0 0,-1 0 0 0 0,-1 1 0 0 0,5 21-4 0 0,-12-40 45 0 0,0 0 0 0 0,-1 0 0 0 0,1 1 0 0 0,-1-1 0 0 0,1 0 1 0 0,-1 0-1 0 0,0 1 0 0 0,0-1 0 0 0,0 0 0 0 0,0 1 0 0 0,0-1 0 0 0,0 0 1 0 0,-1 0-1 0 0,1 1 0 0 0,-1-1 0 0 0,1 0 0 0 0,-1 0 0 0 0,0 0 1 0 0,0 1-1 0 0,0-1 0 0 0,0 0 0 0 0,0 0 0 0 0,-1-1 0 0 0,1 1 1 0 0,-1 0-1 0 0,1 0 0 0 0,-1-1 0 0 0,1 1 0 0 0,-1-1 0 0 0,-1 2-45 0 0,2-61 554 0 0,4 47-555 0 0,0 1 0 0 0,0-1 0 0 0,1 1 0 0 0,0-1 0 0 0,1 2 0 0 0,0-1 0 0 0,1 0 0 0 0,0 1-1 0 0,1 0 1 0 0,-1 0 0 0 0,2 1 0 0 0,-1 0 0 0 0,1 0 0 0 0,0 1 0 0 0,1 0 0 0 0,0 0 0 0 0,0 1 0 0 0,1 0-1 0 0,-1 0 1 0 0,1 1 0 0 0,0 1 0 0 0,1 0 0 0 0,-1 0 0 0 0,1 1 0 0 0,-1 0 0 0 0,1 1 0 0 0,0 0-1 0 0,0 1 1 0 0,8 0 1 0 0,-5 5-87 0 0,-1 1-1 0 0,1 1 0 0 0,-1 0 0 0 0,0 1 0 0 0,-1 0 0 0 0,0 1 0 0 0,0 1 1 0 0,0 0-1 0 0,-1 0 0 0 0,-1 1 0 0 0,0 1 0 0 0,0-1 0 0 0,-1 2 1 0 0,0-1-1 0 0,-1 1 0 0 0,0 1 0 0 0,-1-1 0 0 0,0 2 88 0 0,9 10-580 0 0,43 55-5214 0 0,-52-69 4461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5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2 1184 0 0,'0'0'850'0'0,"0"0"-170"0"0,0 0-166 0 0,0 0-20 0 0,12-1 201 0 0,-4 10 4352 0 0,66 277-3787 0 0,4-69-1224 0 0,-79-218-226 0 0,1 1 0 0 0,-1 0 0 0 0,1 0 0 0 0,-1 0 0 0 0,1 0 0 0 0,-1 0 0 0 0,0 0 0 0 0,1 0-1 0 0,-1 0 1 0 0,1 0 0 0 0,-1 0 0 0 0,1 1 0 0 0,-1-1 0 0 0,1 0 0 0 0,-1 0 0 0 0,1 0 0 0 0,-1 1 0 0 0,1-1 0 0 0,-1 0 0 0 0,1 1 0 0 0,-1-1 0 0 0,1 0 0 0 0,-1 1 0 0 0,1-1 0 0 0,0 0 0 0 0,-1 1 0 0 0,1-1 0 0 0,0 1 0 0 0,-1-1 0 0 0,1 1 0 0 0,0-1 0 0 0,-1 1 0 0 0,1-1 0 0 0,0 1 0 0 0,0-1 0 0 0,0 1 0 0 0,0 0 0 0 0,-1-1 0 0 0,1 1 0 0 0,0-1 0 0 0,0 1 0 0 0,0-1 0 0 0,0 1 190 0 0,-9-14-1161 0 0</inkml:trace>
  <inkml:trace contextRef="#ctx0" brushRef="#br0" timeOffset="263.561">910 140 968 0 0,'3'-2'112'0'0,"0"0"1"0"0,1 1-1 0 0,-1 0 0 0 0,0 0 0 0 0,1 0 1 0 0,0 0-1 0 0,-1 1 0 0 0,1-1 1 0 0,-1 1-1 0 0,1 0 0 0 0,0 0 0 0 0,-1 1 1 0 0,1-1-1 0 0,-1 0 0 0 0,1 1 1 0 0,0 0-1 0 0,-1 0 0 0 0,0 0 0 0 0,1 1 1 0 0,-1-1-1 0 0,0 1 0 0 0,1-1 0 0 0,-1 1 1 0 0,0 0-1 0 0,0 0 0 0 0,-1 1 1 0 0,1-1-1 0 0,0 1 0 0 0,-1-1 0 0 0,1 1 1 0 0,-1 0-1 0 0,0 0 0 0 0,0 0 0 0 0,0 0 1 0 0,0 0-1 0 0,-1 0 0 0 0,1 1 1 0 0,0 0-113 0 0,45 143 1214 0 0,-45-139-1040 0 0,7 39 134 0 0,-2-1 1 0 0,-2 1-1 0 0,-1 0 0 0 0,-3 1 0 0 0,-2-1 1 0 0,-2 0-1 0 0,-2 0 0 0 0,-3 0 0 0 0,-1-1 0 0 0,-2 0 1 0 0,-9 21-309 0 0,12-44 72 0 0,-1-1 0 0 0,-1 0 1 0 0,-1-1-1 0 0,-1 0 0 0 0,-1 0 1 0 0,-1-2-1 0 0,0 0 1 0 0,-2 0-1 0 0,-4 3-72 0 0,12-14-206 0 0,-1 0 0 0 0,0-1 0 0 0,0 0 1 0 0,-1 0-1 0 0,1-1 0 0 0,-1-1 0 0 0,-1 0 0 0 0,1 0 0 0 0,-1-1 0 0 0,0 0 1 0 0,0-1-1 0 0,-9 2 206 0 0,13-5-253 0 0,0 0 0 0 0,1 0 0 0 0,-1-1 0 0 0,1 0 0 0 0,-1 0 0 0 0,1 0 0 0 0,-1-1 0 0 0,1 0 0 0 0,0-1 0 0 0,0 1 0 0 0,0-1 0 0 0,0 0 0 0 0,0 0 1 0 0,1-1-1 0 0,-1 0 0 0 0,1 0 0 0 0,0 0 0 0 0,0-1 0 0 0,1 0 0 0 0,-1 0 0 0 0,-3-5 253 0 0,-22-24-1239 0 0</inkml:trace>
  <inkml:trace contextRef="#ctx0" brushRef="#br0" timeOffset="605.342">50 53 848 0 0,'-10'28'624'0'0,"0"1"0"0"0,2 1 0 0 0,1-1 1 0 0,1 1-1 0 0,2 0 0 0 0,1 1 0 0 0,1-1 0 0 0,3 27-624 0 0,32 128 1450 0 0,-25-150-1253 0 0,2-1 0 0 0,1 0 1 0 0,2-1-1 0 0,1 0 0 0 0,2-1 1 0 0,1 0-1 0 0,1-2 0 0 0,2 0 1 0 0,1-1-1 0 0,1-1 1 0 0,25 24-198 0 0,-42-47-117 0 0,1-1 1 0 0,-1 1-1 0 0,1-1 1 0 0,0 0 0 0 0,0 0-1 0 0,0-1 1 0 0,0 0 0 0 0,1 0-1 0 0,0 0 1 0 0,-1-1-1 0 0,1 0 1 0 0,0 0 0 0 0,0 0-1 0 0,0-1 1 0 0,0-1-1 0 0,0 1 1 0 0,0-1 0 0 0,1 0-1 0 0,-1 0 1 0 0,7-2 116 0 0,80-55-3824 0 0,-75 30 2618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4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1120 0 0,'0'0'641'0'0,"0"0"-76"0"0,0 0 7 0 0,2-3-94 0 0,9-7-129 0 0,-8 8-94 0 0,-3 2 46 0 0,0 0-14 0 0,0 0-28 0 0,0 0-30 0 0,3 3-21 0 0,1 8-129 0 0,0 0-1 0 0,-1 0 0 0 0,0 0 0 0 0,-1 0 0 0 0,0 0 0 0 0,-1 1 0 0 0,0-1 0 0 0,-1 1 0 0 0,0-1 0 0 0,-1 0 0 0 0,0 1 0 0 0,-1 1-78 0 0,0 32 220 0 0,28 269-748 0 0,-53-304-2515 0 0,11-22 1949 0 0</inkml:trace>
  <inkml:trace contextRef="#ctx0" brushRef="#br0" timeOffset="505.683">25 196 1172 0 0,'15'-20'340'0'0,"-7"6"-174"0"0,1 1 0 0 0,1-1-1 0 0,0 1 1 0 0,0 1 0 0 0,2 0 0 0 0,-1 1 0 0 0,2 0 0 0 0,-1 0 0 0 0,2 2-1 0 0,-1-1 1 0 0,1 2 0 0 0,0 0 0 0 0,1 0 0 0 0,0 2 0 0 0,0-1 0 0 0,11-1-166 0 0,-22 10 26 0 0,0 0 1 0 0,-1 0 0 0 0,1 1-1 0 0,-1-1 1 0 0,1 1 0 0 0,-1 0 0 0 0,0 0-1 0 0,0 0 1 0 0,0 0 0 0 0,0 1-1 0 0,-1-1 1 0 0,1 1 0 0 0,-1 0-1 0 0,0 0 1 0 0,0-1 0 0 0,0 1-1 0 0,-1 1 1 0 0,1-1 0 0 0,-1 0 0 0 0,0 0-1 0 0,0 0 1 0 0,-1 1 0 0 0,1-1-1 0 0,-1 0 1 0 0,0 1 0 0 0,0-1-1 0 0,-1 0 1 0 0,1 1 0 0 0,-1-1-1 0 0,0 0 1 0 0,0 1-27 0 0,-3 25 35 0 0,-1 0-1 0 0,-1-1 1 0 0,-2 1 0 0 0,-1-1-1 0 0,-1-1 1 0 0,-2 0-1 0 0,-4 7-34 0 0,-17 47 129 0 0,-13 51 384 0 0,46-131-405 0 0,42 20 91 0 0,-3-13-110 0 0,-24-8-89 0 0,0 1 1 0 0,0 0-1 0 0,0 1 0 0 0,-1 1 0 0 0,0 0 0 0 0,1 1 0 0 0,-2 0 0 0 0,1 1 0 0 0,0 1 1 0 0,-1 0-1 0 0,-1 1 0 0 0,1 0 0 0 0,-1 1 0 0 0,-1 0 0 0 0,1 1 0 0 0,-2 1 1 0 0,1-1-1 0 0,-1 2 0 0 0,-1-1 0 0 0,5 9 0 0 0,-12-15 15 0 0,0 0 1 0 0,0 0-1 0 0,0 0 0 0 0,0 0 1 0 0,-1 0-1 0 0,0 0 1 0 0,0 1-1 0 0,-1-1 0 0 0,1 0 1 0 0,-1 1-1 0 0,0-1 0 0 0,0 1 1 0 0,-1-1-1 0 0,0 0 0 0 0,0 0 1 0 0,0 1-1 0 0,-1-1 1 0 0,1 0-1 0 0,-1 0 0 0 0,0 0 1 0 0,-1 0-1 0 0,1-1 0 0 0,-1 1 1 0 0,0 0-1 0 0,0-1 1 0 0,0 0-1 0 0,-1 0 0 0 0,0 0 1 0 0,1 0-1 0 0,-1-1 0 0 0,-1 1 1 0 0,-2 1-16 0 0,-5 5 44 0 0,-1-1 0 0 0,-1-1 0 0 0,0 0 0 0 0,0 0 0 0 0,0-2 0 0 0,-1 1 0 0 0,0-2 0 0 0,0 0 1 0 0,-1-1-1 0 0,-7 1-44 0 0,-102-10-152 0 0,122 4 40 0 0,0 0 0 0 0,-1 1 0 0 0,1-1 0 0 0,0-1 0 0 0,0 1 0 0 0,0 0 0 0 0,0-1 0 0 0,0 0 0 0 0,0 1 0 0 0,0-1 0 0 0,1 0 0 0 0,-1 0 0 0 0,0-1 0 0 0,1 1 0 0 0,0-1 0 0 0,0 1 0 0 0,0-1 0 0 0,0 0 0 0 0,0 1 0 0 0,0-1 0 0 0,1 0 0 0 0,-1 0 0 0 0,1 0 0 0 0,0-1 0 0 0,0 1 0 0 0,0 0 0 0 0,0 0 0 0 0,0-1 0 0 0,1 1 0 0 0,0 0 0 0 0,-1-1 0 0 0,1 1 0 0 0,1 0 0 0 0,-1-1 0 0 0,0 1 0 0 0,1 0 0 0 0,0-1 112 0 0,8-36-1217 0 0</inkml:trace>
  <inkml:trace contextRef="#ctx0" brushRef="#br0" timeOffset="1222.795">905 449 1132 0 0,'-1'-2'42'0'0,"1"1"-1"0"0,0-1 1 0 0,-1 0-1 0 0,1 0 1 0 0,-1 0-1 0 0,0 1 1 0 0,1-1-1 0 0,-1 0 1 0 0,0 1 0 0 0,0-1-1 0 0,0 1 1 0 0,0-1-1 0 0,0 1 1 0 0,-1-1-1 0 0,1 1 1 0 0,0 0-1 0 0,-1 0 1 0 0,1 0-1 0 0,-1-1 1 0 0,1 1 0 0 0,-1 1-1 0 0,0-1 1 0 0,1 0-1 0 0,-1 0 1 0 0,0 0-1 0 0,1 1 1 0 0,-1-1-1 0 0,0 1 1 0 0,0 0-1 0 0,0-1 1 0 0,0 1 0 0 0,1 0-1 0 0,-1 0 1 0 0,0 0-1 0 0,0 0 1 0 0,0 1-1 0 0,0-1 1 0 0,1 0-1 0 0,-1 1 1 0 0,0-1 0 0 0,0 1-1 0 0,1 0 1 0 0,-1-1-1 0 0,0 1 1 0 0,1 0-1 0 0,-1 0 1 0 0,1 0-1 0 0,-1 0 1 0 0,1 1-1 0 0,-1-1 1 0 0,1 0-42 0 0,-17 7 57 0 0,1 1-1 0 0,0 0 1 0 0,0 1 0 0 0,1 0 0 0 0,1 2 0 0 0,0 0-1 0 0,0 0 1 0 0,2 2 0 0 0,-1 0 0 0 0,2 0-1 0 0,0 1 1 0 0,0 0 0 0 0,1 1 0 0 0,1 1-1 0 0,1 0 1 0 0,1 0 0 0 0,0 1 0 0 0,1-1-1 0 0,1 2 1 0 0,0-1 0 0 0,2 1 0 0 0,-2 12-57 0 0,6-28 19 0 0,0 1-1 0 0,0 0 1 0 0,0-1 0 0 0,1 1 0 0 0,0 0 0 0 0,0-1 0 0 0,0 1 0 0 0,0-1-1 0 0,0 1 1 0 0,1-1 0 0 0,-1 1 0 0 0,1-1 0 0 0,0 0 0 0 0,0 0 0 0 0,0 0-1 0 0,0 0 1 0 0,1 0 0 0 0,-1-1 0 0 0,1 1 0 0 0,0-1 0 0 0,0 1 0 0 0,0-1-1 0 0,0 0 1 0 0,0 0 0 0 0,0 0 0 0 0,0-1 0 0 0,1 1 0 0 0,-1-1-1 0 0,1 0 1 0 0,-1 0 0 0 0,1 0 0 0 0,-1 0 0 0 0,1 0 0 0 0,0-1 0 0 0,-1 0-1 0 0,1 0 1 0 0,0 0 0 0 0,-1 0 0 0 0,2 0-19 0 0,143-32 698 0 0,1-51-867 0 0,-100 29-112 0 0,-48 57 287 0 0,1-1 0 0 0,0 1-1 0 0,-1-1 1 0 0,1 0 0 0 0,1 0-1 0 0,-1 0 1 0 0,0 0 0 0 0,0 0-1 0 0,1 0 1 0 0,-1-1 0 0 0,1 1-1 0 0,-1-1 1 0 0,1 1 0 0 0,0-1-1 0 0,0 0 1 0 0,-1 0 0 0 0,1 0 0 0 0,0-1-1 0 0,0 1 1 0 0,0-1 0 0 0,0 0-1 0 0,0 1 1 0 0,0-1 0 0 0,0 0-1 0 0,0-1 1 0 0,0 1 0 0 0,0 0-1 0 0,0-1 1 0 0,0 0 0 0 0,0 0-1 0 0,-1 0 1 0 0,1 0 0 0 0,0 0 0 0 0,-1 0-1 0 0,1-1 1 0 0,0 1 0 0 0,-1-1-1 0 0,0 0 1 0 0,1 0 0 0 0,-1 0-1 0 0,0 0 1 0 0,0 0 0 0 0,0 0-1 0 0,0-1 1 0 0,0 1 0 0 0,-1-1-1 0 0,1 1 1 0 0,-1-1 0 0 0,1-1-6 0 0,128-159 34 0 0,-117 140-24 0 0,2 1-1 0 0,0 1 1 0 0,1 0-1 0 0,1 1 1 0 0,1 0-1 0 0,1 2 1 0 0,0 0-1 0 0,1 1 1 0 0,1 2-1 0 0,11-7-9 0 0,-24 20 5 0 0,1 0 1 0 0,0 0-1 0 0,0 1 0 0 0,0 0 0 0 0,0 1 0 0 0,0 0 0 0 0,0 0 1 0 0,0 1-1 0 0,-1 0 0 0 0,1 1 0 0 0,0 0 0 0 0,0 0 0 0 0,-1 1 1 0 0,0 0-1 0 0,1 0 0 0 0,-1 1 0 0 0,0 0 0 0 0,0 1 0 0 0,-1 0 1 0 0,0 0-1 0 0,0 0 0 0 0,0 1 0 0 0,0 0 0 0 0,-1 0 1 0 0,0 1-1 0 0,0 0 0 0 0,-1 0 0 0 0,1 0 0 0 0,-2 1 0 0 0,1-1 1 0 0,-1 1-1 0 0,0 0 0 0 0,-1 1 0 0 0,0-1 0 0 0,0 1 0 0 0,-1-1 1 0 0,1 3-6 0 0,0 0-1 0 0,0 0 0 0 0,-1-1 0 0 0,0 2 1 0 0,0-1-1 0 0,-1 0 0 0 0,-1 0 0 0 0,0 0 1 0 0,0 1-1 0 0,-1-1 0 0 0,0 0 0 0 0,-1 0 1 0 0,-1 0-1 0 0,0 0 0 0 0,0 0 0 0 0,-1-1 1 0 0,0 1-1 0 0,-1-1 0 0 0,0 0 0 0 0,0-1 1 0 0,-1 1-1 0 0,-1-1 0 0 0,0 0 0 0 0,0 0 1 0 0,0-1-1 0 0,-1 0 0 0 0,-1 0 0 0 0,1-1 1 0 0,-1 0-1 0 0,0-1 0 0 0,-1 0 0 0 0,1 0 1 0 0,-8 2 0 0 0,16-7-106 0 0,-1 0 1 0 0,1 0 0 0 0,-1 0 0 0 0,1 0 0 0 0,-1 0 0 0 0,1 0-1 0 0,-1-1 1 0 0,0 1 0 0 0,0-1 0 0 0,1 1 0 0 0,-1-1 0 0 0,0 0-1 0 0,0 1 1 0 0,1-1 0 0 0,-1 0 0 0 0,0 0 0 0 0,0 0 0 0 0,0-1-1 0 0,1 1 1 0 0,-1 0 0 0 0,0-1 0 0 0,0 1 0 0 0,1-1 0 0 0,-1 1 0 0 0,0-1-1 0 0,1 0 1 0 0,-1 0 0 0 0,1 0 0 0 0,-1 0 0 0 0,1 0 0 0 0,-1 0-1 0 0,1 0 1 0 0,-1-1 105 0 0,2-6-1328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49:5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0 659 1768 0 0,'0'0'721'0'0,"0"0"-56"0"0,0 0-173 0 0,0 0-54 0 0,0 0-18 0 0,0 0-62 0 0,0 0 9 0 0,0 0 1 0 0,0 0-56 0 0,6 2-92 0 0,12-1-100 0 0,0 0-1 0 0,0-1 1 0 0,1 0-1 0 0,-1-2 1 0 0,-1 0-1 0 0,1-1 1 0 0,0-1 0 0 0,-1 0-1 0 0,1-2 1 0 0,-1 0-1 0 0,-1 0 1 0 0,1-2-1 0 0,6-4-119 0 0,28-9 180 0 0,-3 2-133 0 0,-1-3 1 0 0,-1-1-1 0 0,-1-2 1 0 0,-1-2-1 0 0,2-5-47 0 0,-10-14-395 0 0,-78 30 238 0 0,22 16 279 0 0,-1 1-1 0 0,1 1 1 0 0,-1 0 0 0 0,1 2-1 0 0,0 0 1 0 0,0 2 0 0 0,1 0 0 0 0,0 1-1 0 0,0 1 1 0 0,0 1 0 0 0,1 0-1 0 0,0 2 1 0 0,1 0 0 0 0,0 1-1 0 0,1 0 1 0 0,0 1 0 0 0,1 1 0 0 0,1 1-1 0 0,0 0 1 0 0,1 1 0 0 0,-3 5-122 0 0,12-14 10 0 0,1-1 0 0 0,1 1 0 0 0,-1 0 1 0 0,1 0-1 0 0,1 0 0 0 0,-1 0 1 0 0,1 0-1 0 0,0 1 0 0 0,1-1 0 0 0,0 0 1 0 0,0 1-1 0 0,0-1 0 0 0,1 0 1 0 0,0 0-1 0 0,0 0 0 0 0,1 1 0 0 0,0-1 1 0 0,0-1-1 0 0,1 1 0 0 0,0 0 0 0 0,0 0 1 0 0,1-1-1 0 0,-1 0 0 0 0,2 0 1 0 0,-1 0-1 0 0,0 0 0 0 0,1-1 0 0 0,0 1 1 0 0,0-1-1 0 0,1 0 0 0 0,0-1 1 0 0,-1 0-1 0 0,2 1 0 0 0,-1-2 0 0 0,0 1 1 0 0,1-1-1 0 0,-1 0 0 0 0,1 0 1 0 0,0-1-1 0 0,0 0 0 0 0,0 0 0 0 0,0-1 1 0 0,1 1-11 0 0,16 4-538 0 0,0 0 1 0 0,1-1 0 0 0,0-2 0 0 0,0 0 0 0 0,0-2 0 0 0,0-1 0 0 0,0-1-1 0 0,0-1 1 0 0,0-1 0 0 0,0-1 0 0 0,-1-1 0 0 0,1-1 0 0 0,-1-1-1 0 0,-1-2 1 0 0,2-1 537 0 0,11-6-1272 0 0</inkml:trace>
  <inkml:trace contextRef="#ctx0" brushRef="#br0" timeOffset="330.782">973 365 1460 0 0,'-3'13'4100'0'0,"15"33"-3729"0"0,-12-44-151 0 0,28 85 765 0 0,2-2 0 0 0,5-1 0 0 0,3-2 0 0 0,11 11-985 0 0,-47-93 35 0 0,0 1 0 0 0,1-1 1 0 0,-1 0-1 0 0,1 0 0 0 0,-1 0 1 0 0,0 0-1 0 0,1 0 0 0 0,-1-1 0 0 0,0 1 1 0 0,1-1-1 0 0,-1 1 0 0 0,0-1 0 0 0,1 0 1 0 0,-1 0-1 0 0,0 0 0 0 0,0 0 0 0 0,0-1 1 0 0,0 1-1 0 0,0 0 0 0 0,0-1 0 0 0,0 1 1 0 0,-1-1-1 0 0,1 0 0 0 0,0 0 0 0 0,-1 1 1 0 0,0-1-1 0 0,1 0 0 0 0,-1 0 1 0 0,0-1-1 0 0,0 1 0 0 0,0 0 0 0 0,0 0 1 0 0,0 0-1 0 0,0-1 0 0 0,-1 1 0 0 0,1 0-35 0 0,158-357 768 0 0,-111 249-1890 0 0,-41 63-4175 0 0,-7 46 3998 0 0,0 1 48 0 0,0 0-28 0 0</inkml:trace>
  <inkml:trace contextRef="#ctx0" brushRef="#br0" timeOffset="734.002">1884 484 868 0 0,'10'-11'1483'0'0,"-11"11"-1416"0"0,1 0-1 0 0,-1 1 1 0 0,1-1-1 0 0,-1 0 1 0 0,1 0-1 0 0,-1 0 0 0 0,1 0 1 0 0,0-1-1 0 0,-1 1 1 0 0,1 0-1 0 0,-1 0 1 0 0,1 0-1 0 0,-1 0 0 0 0,1 0 1 0 0,0 0-1 0 0,-1-1 1 0 0,1 1-1 0 0,-1 0 1 0 0,1 0-1 0 0,0-1 0 0 0,-1 1 1 0 0,1 0-1 0 0,0-1 1 0 0,-1 1-1 0 0,1 0 1 0 0,0-1-1 0 0,0 1 0 0 0,-1 0 1 0 0,1-1-1 0 0,0 1 1 0 0,0-1-1 0 0,0 1 1 0 0,-1 0-1 0 0,1-1 1 0 0,0 1-1 0 0,0-1 0 0 0,0 1 1 0 0,0-1-1 0 0,0 1 1 0 0,0 0-1 0 0,0-1 1 0 0,0 1-1 0 0,0-1 0 0 0,0 1 1 0 0,0-1-1 0 0,0 1 1 0 0,0-1-1 0 0,0 1 1 0 0,1 0-1 0 0,-1-1 0 0 0,0 1 1 0 0,0-1-67 0 0,-21 0 235 0 0,0 1 1 0 0,-1 1-1 0 0,1 1 0 0 0,0 1 0 0 0,0 1 1 0 0,0 0-1 0 0,0 2 0 0 0,1 0 1 0 0,0 1-1 0 0,0 1 0 0 0,1 2 1 0 0,0-1-1 0 0,0 2 0 0 0,1 0 1 0 0,1 2-1 0 0,0 0 0 0 0,1 0 1 0 0,0 2-1 0 0,-7 8-235 0 0,20-19 29 0 0,-1 1 0 0 0,1 0 0 0 0,0-1-1 0 0,1 1 1 0 0,-1 0 0 0 0,1 1 0 0 0,0-1 0 0 0,0 0 0 0 0,1 0 0 0 0,0 1 0 0 0,0-1-1 0 0,0 1 1 0 0,0 0 0 0 0,1-1 0 0 0,0 1 0 0 0,0-1 0 0 0,0 1 0 0 0,1-1 0 0 0,0 1 0 0 0,0-1-1 0 0,0 1 1 0 0,1-1 0 0 0,0 1 0 0 0,0-1 0 0 0,0 0 0 0 0,1 0 0 0 0,0 0 0 0 0,-1 0-1 0 0,2-1 1 0 0,-1 1 0 0 0,0-1 0 0 0,1 0 0 0 0,0 0 0 0 0,0 0 0 0 0,0 0 0 0 0,1-1-1 0 0,-1 0 1 0 0,1 0 0 0 0,0 0 0 0 0,0 0 0 0 0,0-1 0 0 0,0 1 0 0 0,0-1 0 0 0,1-1-1 0 0,-1 1 1 0 0,0-1 0 0 0,1 0 0 0 0,2 0-29 0 0,14 4-99 0 0,0-1-1 0 0,0 0 1 0 0,1-2 0 0 0,-1-1-1 0 0,1-1 1 0 0,0-1 0 0 0,-1 0-1 0 0,1-2 1 0 0,-1-1 0 0 0,0-1-1 0 0,0 0 100 0 0,-13 2-341 0 0,-1 1 0 0 0,0-1 0 0 0,0 0 0 0 0,0-1 0 0 0,0 0 0 0 0,0 0 0 0 0,-1-1 0 0 0,0 0 0 0 0,0 0 0 0 0,0-1 0 0 0,-1 1 0 0 0,1-2 0 0 0,-1 1 0 0 0,-1-1 0 0 0,1 0 0 0 0,-1 0 0 0 0,-1 0 0 0 0,1 0 0 0 0,-1-1 0 0 0,0 0 0 0 0,-1 0 0 0 0,3-8 341 0 0,-1-7-1080 0 0</inkml:trace>
  <inkml:trace contextRef="#ctx0" brushRef="#br0" timeOffset="1163.206">1776 530 1816 0 0,'2'6'179'0'0,"-2"1"0"0"0,1-1-1 0 0,-1 0 1 0 0,0 1 0 0 0,0-1 0 0 0,0 1 0 0 0,-1-1-1 0 0,0 0 1 0 0,0 0 0 0 0,-1 1 0 0 0,0-1-1 0 0,0 0 1 0 0,0 0 0 0 0,-1-1 0 0 0,0 1-1 0 0,0 0 1 0 0,0-1 0 0 0,-1 0 0 0 0,0 1-1 0 0,0-2 1 0 0,0 1 0 0 0,-1 0 0 0 0,1-1 0 0 0,-1 0-1 0 0,0 0 1 0 0,-1 0 0 0 0,1-1 0 0 0,0 1-1 0 0,-1-1 1 0 0,-2 0-179 0 0,-8 6-41 0 0,0-1 1 0 0,0-1-1 0 0,-1 0 1 0 0,-1-1-1 0 0,1-1 0 0 0,-1 0 1 0 0,1-2-1 0 0,-1 0 0 0 0,0-1 1 0 0,-8 0 40 0 0,-46-27-3784 0 0,63 14 2539 0 0</inkml:trace>
  <inkml:trace contextRef="#ctx0" brushRef="#br0" timeOffset="1830.173">1927 455 1468 0 0,'6'3'220'0'0,"1"0"1"0"0,-1 0-1 0 0,1 1 0 0 0,-1 0 0 0 0,-1 0 1 0 0,1 0-1 0 0,0 1 0 0 0,-1 0 0 0 0,0 0 1 0 0,0 0-1 0 0,-1 1 0 0 0,1 0 0 0 0,-1-1 1 0 0,0 2-1 0 0,-1-1 0 0 0,3 5-220 0 0,-2-5 242 0 0,5 10-68 0 0,0 0 1 0 0,-1 1-1 0 0,-1 0 0 0 0,0 0 1 0 0,-1 1-1 0 0,-1 0 0 0 0,-1 0 1 0 0,-1 0-1 0 0,0 0 0 0 0,-1 0 1 0 0,-1 1-1 0 0,-1 4-174 0 0,0-20 51 0 0,0-1 0 0 0,0 1 0 0 0,0-1 0 0 0,0 1 0 0 0,-1-1 0 0 0,1 1-1 0 0,-1-1 1 0 0,0 1 0 0 0,0-1 0 0 0,0 1 0 0 0,0-1 0 0 0,0 0 0 0 0,0 0 0 0 0,-1 0 0 0 0,1 0 0 0 0,-1 0 0 0 0,1 0-1 0 0,-1 0 1 0 0,0 0 0 0 0,0 0 0 0 0,0-1 0 0 0,0 1 0 0 0,0-1 0 0 0,0 1 0 0 0,0-1 0 0 0,0 0 0 0 0,-1 0 0 0 0,1 0 0 0 0,0 0-1 0 0,-1 0-50 0 0,-2-8 17 0 0,1-1-1 0 0,0 1 0 0 0,0-1 0 0 0,1 0 0 0 0,0 0 0 0 0,1 0 0 0 0,0 0 0 0 0,0-1 0 0 0,1 1 0 0 0,-1-1 0 0 0,2 1 0 0 0,-1-1 0 0 0,2 1 0 0 0,-1-1 0 0 0,1 1 0 0 0,0-1 0 0 0,1 1 0 0 0,-1 0 0 0 0,2 0 0 0 0,-1-1 0 0 0,1 1 0 0 0,2-2-16 0 0,-2-6-36 0 0,1 1 1 0 0,1 0-1 0 0,0 0 0 0 0,1 0 0 0 0,0 1 1 0 0,1-1-1 0 0,1 2 0 0 0,0-1 0 0 0,1 1 1 0 0,1 0-1 0 0,0 1 0 0 0,0 0 0 0 0,2 0 36 0 0,-6 10-1 0 0,-1 1-1 0 0,0 0 0 0 0,0 1 1 0 0,1-1-1 0 0,-1 1 0 0 0,0 0 1 0 0,1 1-1 0 0,-1-1 0 0 0,0 1 0 0 0,1 0 1 0 0,-1 0-1 0 0,0 1 0 0 0,0-1 1 0 0,0 1-1 0 0,0 0 0 0 0,0 1 0 0 0,-1-1 1 0 0,1 1-1 0 0,-1 0 0 0 0,1 0 1 0 0,-1 0-1 0 0,0 1 0 0 0,0-1 0 0 0,0 1 1 0 0,-1 0-1 0 0,1 0 0 0 0,-1 1 1 0 0,0-1-1 0 0,0 0 0 0 0,-1 1 0 0 0,1 0 1 0 0,-1 1 1 0 0,89 164 62 0 0,-87-167-141 0 0,0-1 0 0 0,1 1 0 0 0,-1-1 0 0 0,1 0 0 0 0,-1 0 0 0 0,1 0 0 0 0,0 0 0 0 0,0-1 0 0 0,-1 0 0 0 0,1 0 0 0 0,0 0 0 0 0,0-1 0 0 0,0 1 0 0 0,0-1 0 0 0,0 0 0 0 0,0-1 0 0 0,0 1 0 0 0,0-1 0 0 0,0 0 0 0 0,0-1 0 0 0,0 1 0 0 0,-1-1 0 0 0,1 1 0 0 0,0-2 0 0 0,-1 1 0 0 0,0 0 0 0 0,1-1 0 0 0,-1 0 0 0 0,0 0 0 0 0,0 0 0 0 0,-1 0 0 0 0,1-1 0 0 0,-1 1 0 0 0,2-3 79 0 0,55-65-3657 0 0,-43 41 2275 0 0</inkml:trace>
  <inkml:trace contextRef="#ctx0" brushRef="#br0" timeOffset="2202.857">2714 162 1712 0 0,'0'-156'5559'0'0,"-20"151"-4542"0"0,10 35-761 0 0,1 0-1 0 0,1 1 1 0 0,2 0-1 0 0,1 0 1 0 0,2 1 0 0 0,0-1-1 0 0,3 1 1 0 0,0 0-1 0 0,3 5-255 0 0,-3 25 306 0 0,39 238 624 0 0,-40-299-918 0 0,1 0 0 0 0,0 0 1 0 0,0 0-1 0 0,0-1 1 0 0,0 1-1 0 0,0 0 0 0 0,0 0 1 0 0,0 0-1 0 0,1-1 0 0 0,-1 1 1 0 0,0 0-1 0 0,0 0 0 0 0,0 0 1 0 0,1-1-1 0 0,-1 1 0 0 0,1 0 1 0 0,-1 0-1 0 0,0-1 1 0 0,1 1-1 0 0,-1 0 0 0 0,1-1 1 0 0,-1 1-1 0 0,1-1 0 0 0,0 1 1 0 0,-1 0-1 0 0,1-1 0 0 0,0 1 1 0 0,-1-1-1 0 0,1 0 0 0 0,0 1 1 0 0,0-1-1 0 0,-1 0 1 0 0,1 1-1 0 0,0-1 0 0 0,0 0 1 0 0,-1 0-1 0 0,1 0 0 0 0,0 1 1 0 0,0-1-1 0 0,0 0 0 0 0,0 0 1 0 0,-1 0-1 0 0,1 0 1 0 0,0-1-1 0 0,0 1 0 0 0,0 0 1 0 0,-1 0-1 0 0,1 0 0 0 0,0-1 1 0 0,0 1-1 0 0,0 0 0 0 0,-1-1 1 0 0,1 1-1 0 0,0-1 0 0 0,-1 1-12 0 0,43-40 163 0 0,-25 21-147 0 0,-10 12-20 0 0,2-4 14 0 0,1 1 0 0 0,0 0-1 0 0,1 0 1 0 0,0 1 0 0 0,0 1 0 0 0,1 0-1 0 0,0 1 1 0 0,0 0 0 0 0,1 1 0 0 0,0 0-1 0 0,0 2 1 0 0,1-1 0 0 0,-1 2 0 0 0,1 0 0 0 0,1 0-10 0 0,-11 3-1 0 0,-1 0 0 0 0,0 1 1 0 0,0 0-1 0 0,0 0 0 0 0,1 0 1 0 0,-1 0-1 0 0,0 0 1 0 0,0 1-1 0 0,-1 0 0 0 0,1 0 1 0 0,0 0-1 0 0,0 0 1 0 0,-1 0-1 0 0,0 1 0 0 0,1 0 1 0 0,-1-1-1 0 0,0 1 0 0 0,0 0 1 0 0,0 1-1 0 0,-1-1 1 0 0,1 0-1 0 0,-1 1 0 0 0,0 0 1 0 0,0-1-1 0 0,0 1 1 0 0,0 0-1 0 0,-1 0 0 0 0,0 0 1 0 0,1 0-1 0 0,-2 0 0 0 0,1 1 1 0 0,0-1-1 0 0,-1 0 1 0 0,0 0-1 0 0,1 0 0 0 0,-2 1 1 0 0,1-1-1 0 0,0 0 1 0 0,-2 3 0 0 0,0-1-53 0 0,-1 1 1 0 0,0-1-1 0 0,-1 0 1 0 0,0 0 0 0 0,0-1-1 0 0,0 1 1 0 0,0-1-1 0 0,-1 0 1 0 0,0 0 0 0 0,0 0-1 0 0,0-1 1 0 0,-1 0-1 0 0,1 0 1 0 0,-1 0 0 0 0,0-1-1 0 0,0 1 1 0 0,0-1-1 0 0,-1-1 1 0 0,1 1 0 0 0,-1-1-1 0 0,0-1 53 0 0,-6 3-535 0 0,-1-1 0 0 0,0-1 0 0 0,0 0 0 0 0,-1-1 0 0 0,1-1 0 0 0,0 0 0 0 0,0-1 0 0 0,0-1 0 0 0,0 0 0 0 0,0 0 0 0 0,0-2 0 0 0,0 0 0 0 0,1 0 0 0 0,0-1 0 0 0,-13-7 535 0 0,-1-4-1107 0 0</inkml:trace>
  <inkml:trace contextRef="#ctx0" brushRef="#br0" timeOffset="2449.984">2429 333 2832 0 0,'-9'2'1252'0'0,"2"-2"-204"0"0,7 0-107 0 0,0 0-169 0 0,5-2 4 0 0,14-5-164 0 0,7-4-108 0 0,7 1-176 0 0,4-4-88 0 0,5 5-236 0 0,3-3-140 0 0,3 3 8 0 0,-4 0-808 0 0,3 3-572 0 0,-2-1 171 0 0,-5 1 21 0 0,-2-3 116 0 0,-4 1 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0:0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76 1792 0 0,'70'-64'2301'0'0,"-58"53"-1987"0"0,-12 12-187 0 0,0 0-1 0 0,0-1 0 0 0,0 1 1 0 0,1-1-1 0 0,-1 1 0 0 0,0-1 1 0 0,0 1-1 0 0,1-1 0 0 0,-1 1 1 0 0,0-1-1 0 0,1 1 0 0 0,-1-1 1 0 0,0 1-1 0 0,1-1 0 0 0,-1 1 1 0 0,1-1-1 0 0,-1 0 0 0 0,1 1 1 0 0,-1-1-1 0 0,1 0 0 0 0,-1 1 1 0 0,1-1-1 0 0,-1 0 0 0 0,1 0 1 0 0,-1 0-1 0 0,1 1-126 0 0,-269 622 2581 0 0,197-458-3586 0 0,71-164 801 0 0,-14 14-1087 0 0,-1-17-2958 0 0,-12-20 3165 0 0</inkml:trace>
  <inkml:trace contextRef="#ctx0" brushRef="#br0" timeOffset="374.847">280 103 1468 0 0,'7'-7'270'0'0,"-7"5"-202"0"0,0 1 0 0 0,0 0 0 0 0,0 0 0 0 0,1 0 0 0 0,-1 0 1 0 0,0 0-1 0 0,1 0 0 0 0,-1 0 0 0 0,1 1 0 0 0,-1-1 0 0 0,1 0 0 0 0,-1 0 1 0 0,1 0-1 0 0,-1 0 0 0 0,1 0 0 0 0,0 1 0 0 0,0-1 0 0 0,-1 0 1 0 0,1 1-1 0 0,0-1 0 0 0,0 0 0 0 0,0 1 0 0 0,0-1 0 0 0,0 1 0 0 0,0 0 1 0 0,0-1-1 0 0,0 1 0 0 0,0 0 0 0 0,0-1 0 0 0,0 1 0 0 0,0 0 0 0 0,0 0 1 0 0,0 0-1 0 0,0 0 0 0 0,0 0 0 0 0,0 0 0 0 0,0 0 0 0 0,0 0 1 0 0,0 0-1 0 0,0 1 0 0 0,0-1 0 0 0,0 0 0 0 0,0 1 0 0 0,0-1 0 0 0,0 1 1 0 0,0-1-1 0 0,0 1 0 0 0,0-1 0 0 0,0 1 0 0 0,-1 0 0 0 0,1-1 0 0 0,0 1 1 0 0,0 0-1 0 0,-1-1 0 0 0,1 1 0 0 0,0 0 0 0 0,-1 0 0 0 0,1 0 1 0 0,-1 0-1 0 0,1 0 0 0 0,-1 0 0 0 0,0 0 0 0 0,1 0 0 0 0,-1 0 0 0 0,0 0 1 0 0,0 0-1 0 0,1 0 0 0 0,-1 1-68 0 0,72 169 2099 0 0,-31-69-1292 0 0,4-1 0 0 0,5-2 0 0 0,14 12-807 0 0,18 38 366 0 0,-82-148-500 0 0,-1 0-1 0 0,1-1 1 0 0,-1 1 0 0 0,1 0 0 0 0,-1 0 0 0 0,0 0-1 0 0,0 0 1 0 0,1-1 0 0 0,-1 1 0 0 0,0 0 0 0 0,0-1-1 0 0,0 1 1 0 0,0-1 0 0 0,0 1 0 0 0,0-1 0 0 0,0 1 0 0 0,0-1-1 0 0,0 0 1 0 0,0 0 0 0 0,0 1 0 0 0,0-1 0 0 0,0 0-1 0 0,0 0 1 0 0,0 0 0 0 0,0 0 0 0 0,0 0 0 0 0,0 0-1 0 0,0 0 1 0 0,0 0 0 0 0,0-1 0 0 0,0 1 0 0 0,0 0 0 0 0,0-1-1 0 0,0 1 1 0 0,0 0 0 0 0,0-1 0 0 0,0 0 0 0 0,0 1-1 0 0,0-1 1 0 0,0 1 0 0 0,1-1 0 0 0,-1 0 0 0 0,0 0 0 0 0,0 1-1 0 0,1-1 1 0 0,-1-1 134 0 0,-45-31-2365 0 0,24 15 1233 0 0</inkml:trace>
  <inkml:trace contextRef="#ctx0" brushRef="#br0" timeOffset="622.52">199 505 1624 0 0,'-28'2'4765'0'0,"45"-9"-1908"0"0,233-44-9005 0 0,-220 38 4906 0 0</inkml:trace>
  <inkml:trace contextRef="#ctx0" brushRef="#br0" timeOffset="1104.892">922 207 1048 0 0,'2'0'108'0'0,"-1"0"0"0"0,1 0 0 0 0,-1 0 0 0 0,1 0 0 0 0,-1 1 0 0 0,0-1 0 0 0,1 1 0 0 0,-1-1 0 0 0,1 1 0 0 0,-1-1 1 0 0,0 1-1 0 0,1 0 0 0 0,-1 0 0 0 0,0 0 0 0 0,0 0 0 0 0,1 0 0 0 0,-1 0 0 0 0,0 0 0 0 0,0 0 0 0 0,0 0 0 0 0,0 0 0 0 0,-1 0 0 0 0,1 1 0 0 0,0-1 0 0 0,0 0 0 0 0,-1 1 0 0 0,1-1 0 0 0,-1 1 0 0 0,1-1 0 0 0,-1 1 0 0 0,0-1 0 0 0,1 1 0 0 0,-1-1 0 0 0,0 1 0 0 0,0-1 0 0 0,0 1 0 0 0,0-1 1 0 0,0 1-1 0 0,0-1 0 0 0,-1 1 0 0 0,1-1 0 0 0,0 1 0 0 0,-1-1 0 0 0,1 0 0 0 0,-1 1 0 0 0,0-1 0 0 0,1 0 0 0 0,-1 1 0 0 0,0 0-108 0 0,1 2 2 0 0,-1 76 1398 0 0,21 165 792 0 0,-18-236-2138 0 0,0-1 0 0 0,1 1 0 0 0,0 0 0 0 0,1-1 0 0 0,0 0 0 0 0,1 0 0 0 0,-1 0 0 0 0,1 0 0 0 0,1-1 0 0 0,0 1 0 0 0,0-1 0 0 0,0-1 0 0 0,0 1 0 0 0,1-1 0 0 0,1-1 0 0 0,-1 1 0 0 0,1-1 0 0 0,-1 0 0 0 0,1-1 0 0 0,1 0 0 0 0,-1 0 0 0 0,1 0 0 0 0,-1-1 0 0 0,7 1-54 0 0,1-1 14 0 0,-1-1 0 0 0,1 0 1 0 0,0-1-1 0 0,-1-1 0 0 0,1 0 1 0 0,0-1-1 0 0,0-1 1 0 0,-1-1-1 0 0,1 0 0 0 0,-1 0 1 0 0,0-2-1 0 0,0 0 0 0 0,0-1 1 0 0,-1 0-1 0 0,0-1 0 0 0,0-1 1 0 0,-1 0-1 0 0,1-1 0 0 0,-2 0 1 0 0,0-1-1 0 0,0 0 0 0 0,0-1 1 0 0,-1-1-1 0 0,-1 0 1 0 0,0 0-1 0 0,-1-1 0 0 0,0 0 1 0 0,-1 0-1 0 0,-1-1 0 0 0,0 0 1 0 0,0-1-1 0 0,-2 1 0 0 0,0-1 1 0 0,0 0-1 0 0,-2-1 0 0 0,1-2-14 0 0,-1 9-38 0 0,1 0-1 0 0,-2 0 0 0 0,1 0 0 0 0,-1 0 0 0 0,-1-1 0 0 0,1 1 1 0 0,-2-1-1 0 0,1 1 0 0 0,-1-1 0 0 0,-1 0 0 0 0,0 1 0 0 0,0-1 1 0 0,-1 1-1 0 0,0 0 0 0 0,-1 0 0 0 0,0-1 0 0 0,0 1 1 0 0,-1 1-1 0 0,0-1 0 0 0,0 1 0 0 0,-1-1 0 0 0,0 1 0 0 0,-1 1 1 0 0,0-1-1 0 0,0 1 0 0 0,0 0 0 0 0,-1 0 0 0 0,0 1 0 0 0,-1 0 1 0 0,-3-3 38 0 0,3 5-589 0 0,-16-6 33 0 0,7 8-6377 0 0,17 2 5695 0 0</inkml:trace>
  <inkml:trace contextRef="#ctx0" brushRef="#br0" timeOffset="1460.986">1887 235 1312 0 0,'20'-4'6092'0'0,"-14"29"-4715"0"0,5 106 276 0 0,40 253 219 0 0,-51-383-1937 0 0,0 0-1 0 0,1 0 1 0 0,-1 0 0 0 0,0 1 0 0 0,0-1 0 0 0,0 0-1 0 0,0 0 1 0 0,0 0 0 0 0,0 0 0 0 0,0 1 0 0 0,-1-1-1 0 0,1 0 1 0 0,0 0 0 0 0,-1 0 0 0 0,1 0 0 0 0,-1 0-1 0 0,1 0 1 0 0,-1 1 0 0 0,1-1 0 0 0,-1 0 0 0 0,0-1-1 0 0,1 1 1 0 0,-1 0 0 0 0,0 0 0 0 0,0 0 0 0 0,0 0-1 0 0,0-1 1 0 0,0 1 0 0 0,0 0 0 0 0,0-1 0 0 0,0 1 0 0 0,0 0-1 0 0,0-1 1 0 0,0 0 0 0 0,0 1 0 0 0,0-1 0 0 0,0 0-1 0 0,-1 1 1 0 0,1-1 0 0 0,0 0 0 0 0,0 0 0 0 0,0 0-1 0 0,0 0 1 0 0,-1 0 0 0 0,1 0 0 0 0,0 0 0 0 0,0-1-1 0 0,0 1 1 0 0,0 0 0 0 0,-1-1 0 0 0,1 1 0 0 0,0-1-1 0 0,0 1 1 0 0,0-1 0 0 0,0 1 0 0 0,0-1 0 0 0,0 0-1 0 0,0 0 66 0 0,-57-44-4502 0 0,42 22 3291 0 0,1 1 12 0 0</inkml:trace>
  <inkml:trace contextRef="#ctx0" brushRef="#br0" timeOffset="2023.096">1823 300 924 0 0,'-2'-18'4633'0'0,"2"-18"-2346"0"0,3 31-2261 0 0,0 0-1 0 0,0 1 1 0 0,1-1-1 0 0,0 1 0 0 0,-1 0 1 0 0,1 0-1 0 0,1 0 1 0 0,-1 0-1 0 0,1 1 1 0 0,-1-1-1 0 0,1 1 1 0 0,0 0-1 0 0,0 1 1 0 0,0-1-1 0 0,0 1 1 0 0,1 0-1 0 0,-1 1 1 0 0,1-1-1 0 0,-1 1 1 0 0,1 0-1 0 0,-1 0 1 0 0,1 1-1 0 0,0 0 1 0 0,0 0-1 0 0,-1 0 1 0 0,1 0-1 0 0,-1 1 1 0 0,1 0-1 0 0,0 0 1 0 0,-1 1-1 0 0,1 0 1 0 0,-1-1-1 0 0,0 2 0 0 0,0-1 1 0 0,0 1-1 0 0,0 0 1 0 0,0 0-1 0 0,0 0 1 0 0,-1 0-1 0 0,1 1 1 0 0,-1 0-1 0 0,0 0 1 0 0,0 0-1 0 0,-1 0 1 0 0,2 3-26 0 0,2 1 13 0 0,-1 1 0 0 0,0 0 0 0 0,0 1 0 0 0,-1-1 0 0 0,-1 1 0 0 0,1 0 0 0 0,-1 0 0 0 0,-1 1 0 0 0,0-1 1 0 0,-1 1-1 0 0,0-1 0 0 0,0 1 0 0 0,-1 0 0 0 0,-1 0 0 0 0,1 0 0 0 0,-2-1 0 0 0,0 1 0 0 0,0 0 0 0 0,-1 0 0 0 0,0-1 0 0 0,-1 1 0 0 0,0-1 1 0 0,0 1-14 0 0,-33 72 993 0 0,138-98-135 0 0,-85 14-843 0 0,0 0 1 0 0,0 2-1 0 0,-1 0 0 0 0,1 0 0 0 0,0 2 1 0 0,-1 0-1 0 0,1 1 0 0 0,-1 0 0 0 0,0 2 1 0 0,-1 0-1 0 0,1 0 0 0 0,-1 2 1 0 0,0 0-1 0 0,-1 0 0 0 0,0 1 0 0 0,0 1 1 0 0,-1 1-1 0 0,0 0 0 0 0,-1 0 0 0 0,0 1 1 0 0,9 14-16 0 0,-18-23 8 0 0,-1 1 0 0 0,0-1 0 0 0,0 1 0 0 0,-1 0 0 0 0,1 0 0 0 0,-1 0 0 0 0,0 0 1 0 0,0 0-1 0 0,0 0 0 0 0,-1 0 0 0 0,1 0 0 0 0,-1 0 0 0 0,0 1 0 0 0,0-1 0 0 0,0 0 0 0 0,-1 0 0 0 0,1 0 1 0 0,-1 0-1 0 0,0 0 0 0 0,0 0 0 0 0,-1 0 0 0 0,1 0 0 0 0,-1 0 0 0 0,0 0 0 0 0,0-1 0 0 0,0 1 1 0 0,0-1-1 0 0,-1 1 0 0 0,0-1 0 0 0,1 0 0 0 0,-1 0 0 0 0,0 0 0 0 0,0 0 0 0 0,-1-1 0 0 0,1 1 0 0 0,0-1 1 0 0,-1 0-1 0 0,0 0 0 0 0,1 0 0 0 0,-1-1 0 0 0,0 1 0 0 0,0-1 0 0 0,0 0 0 0 0,0 0 0 0 0,0 0 0 0 0,0 0 1 0 0,-1-1-1 0 0,1 0 0 0 0,0 0 0 0 0,0 0 0 0 0,0 0 0 0 0,-4-1-8 0 0,-9 2-296 0 0,1 0 1 0 0,-1-1-1 0 0,0-1 0 0 0,1-1 0 0 0,-1 0 0 0 0,1-1 1 0 0,0-1-1 0 0,-1 0 0 0 0,2-1 0 0 0,-1-1 0 0 0,1-1 1 0 0,-1 0-1 0 0,2-1 0 0 0,-1 0 0 0 0,1-1 0 0 0,1-1 1 0 0,-4-3 295 0 0,-73-78-4151 0 0,70 59 2977 0 0</inkml:trace>
  <inkml:trace contextRef="#ctx0" brushRef="#br0" timeOffset="16176.511">2825 450 1416 0 0,'-53'16'3318'0'0,"228"-54"-401"0"0,935-128-1207 0 0,-905 134-1338 0 0,-193 29-345 0 0,14-5-1426 0 0,-18-4-4466 0 0,-8 12 4649 0 0</inkml:trace>
  <inkml:trace contextRef="#ctx0" brushRef="#br0" timeOffset="16532.547">4026 4 1164 0 0,'-11'-3'4634'0'0,"34"11"-3785"0"0,-7 2-715 0 0,0 1 0 0 0,0 1 0 0 0,-1 1 0 0 0,-1-1 0 0 0,0 2 0 0 0,-1 0 0 0 0,-1 1 0 0 0,0 0 0 0 0,-1 1 0 0 0,0 0 0 0 0,-1 1 0 0 0,-1 0 0 0 0,-1 1 0 0 0,-1-1-1 0 0,0 2 1 0 0,-1-1 0 0 0,-1 1 0 0 0,0 0 0 0 0,-2 0 0 0 0,1 12-134 0 0,-6-20 35 0 0,1 0 0 0 0,-2 0-1 0 0,0-1 1 0 0,0 1 0 0 0,-1-1-1 0 0,0 0 1 0 0,-1 0 0 0 0,0 0 0 0 0,0 0-1 0 0,-1-1 1 0 0,0 0 0 0 0,-1 0-1 0 0,0-1 1 0 0,0 0 0 0 0,-1 0-1 0 0,0-1 1 0 0,-5 3-35 0 0,-57 26-3193 0 0,78-65-678 0 0,8 9 2655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0:37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273 374 2308 0 0,'-8'0'3889'0'0,"-45"11"-2945"0"0,34-4-723 0 0,0 1 0 0 0,0 0 0 0 0,1 1 0 0 0,0 1 0 0 0,0 1 0 0 0,1 1 0 0 0,1 0 1 0 0,0 1-1 0 0,1 1 0 0 0,0 0 0 0 0,1 2-221 0 0,13-15 11 0 0,0 0 0 0 0,1-1-1 0 0,-1 1 1 0 0,0 0 0 0 0,1 0 0 0 0,-1 0 0 0 0,1 0 0 0 0,-1 0 0 0 0,1 0 0 0 0,-1 0-1 0 0,1 0 1 0 0,0 0 0 0 0,0 0 0 0 0,-1 1 0 0 0,1-1 0 0 0,0 0 0 0 0,0 0-1 0 0,0 0 1 0 0,0 0 0 0 0,0 0 0 0 0,0 0 0 0 0,1 0 0 0 0,-1 0 0 0 0,0 1-1 0 0,1-1 1 0 0,-1 0 0 0 0,0 0 0 0 0,1 0 0 0 0,-1 0 0 0 0,1 0 0 0 0,0 0 0 0 0,-1-1-1 0 0,1 1 1 0 0,0 0 0 0 0,-1 0 0 0 0,1 0 0 0 0,0 0 0 0 0,0-1 0 0 0,0 1-1 0 0,0 0 1 0 0,0-1 0 0 0,0 1 0 0 0,0-1 0 0 0,0 1 0 0 0,0-1 0 0 0,0 0-1 0 0,0 1 1 0 0,0-1 0 0 0,0 0 0 0 0,0 0 0 0 0,0 1 0 0 0,0-1 0 0 0,0 0 0 0 0,1 0-11 0 0,66 9 206 0 0,146-43-177 0 0,-169 23-259 0 0,1-2 0 0 0,-1-2 0 0 0,-1-1 0 0 0,-1-3 0 0 0,-1-2 0 0 0,36-23 230 0 0,-71 39-27 0 0,-1 0 0 0 0,1 0 0 0 0,-1 0 0 0 0,0-1 0 0 0,-1 0 0 0 0,1-1 0 0 0,-1 1 0 0 0,0-1 0 0 0,-1 0 0 0 0,0 0 0 0 0,0 0 1 0 0,0-1-1 0 0,-1 1 0 0 0,0-1 0 0 0,-1 0 0 0 0,0 0 0 0 0,1-7 27 0 0,-4 8 26 0 0,-1 0 0 0 0,0 0 0 0 0,-1-1 0 0 0,1 1 1 0 0,-2 1-1 0 0,1-1 0 0 0,-1 0 0 0 0,0 1 0 0 0,0 0 0 0 0,0 0 1 0 0,-1 0-1 0 0,0 0 0 0 0,0 1 0 0 0,-1 0 0 0 0,1 0 0 0 0,-1 0 1 0 0,0 1-1 0 0,-1-1 0 0 0,1 2 0 0 0,-1-1 0 0 0,1 1 0 0 0,-1 0 1 0 0,0 0-1 0 0,0 1 0 0 0,-1 0 0 0 0,1 0 0 0 0,0 1 0 0 0,-1-1 1 0 0,-5 1-27 0 0,-161-35 1016 0 0,293 38-835 0 0,203-49-94 0 0,-270 19 900 0 0,-52 28-759 0 0,0 0 7 0 0,0 0-14 0 0,-3-3-17 0 0,1 1-171 0 0,1 0 1 0 0,-1 1-1 0 0,0-1 0 0 0,0 1 1 0 0,0-1-1 0 0,0 1 0 0 0,0 0 0 0 0,0 0 1 0 0,0 0-1 0 0,0 0 0 0 0,-1 0 1 0 0,1 1-1 0 0,0-1 0 0 0,-1 1 0 0 0,1-1 1 0 0,0 1-1 0 0,-1 0 0 0 0,1 0 1 0 0,0 0-1 0 0,-1 0 0 0 0,1 0 1 0 0,-1 0-1 0 0,1 1 0 0 0,0-1 0 0 0,0 1 1 0 0,-1 0-1 0 0,1 0 0 0 0,0 0 1 0 0,0 0-1 0 0,0 0 0 0 0,0 0 0 0 0,0 0 1 0 0,0 1-1 0 0,0-1 0 0 0,0 1 1 0 0,0-1-1 0 0,1 1 0 0 0,-1 0 0 0 0,1 0 1 0 0,-1 0-1 0 0,1 0 0 0 0,0 0 1 0 0,0 0-1 0 0,-1 0 0 0 0,1 0 0 0 0,1 0 1 0 0,-2 2-34 0 0,-46 114 257 0 0,39-73-29 0 0,2-1-1 0 0,2 1 0 0 0,2 1 0 0 0,2-1 1 0 0,2 0-1 0 0,5 29-227 0 0,20 103 921 0 0,8-2-1 0 0,46 139-920 0 0,-21-88 586 0 0,-29-105-631 0 0,-40-141-6526 0 0,-12-17 4150 0 0,7 13 890 0 0,-34-62-2672 0 0,33 59 3014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0:03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2129 93 984 0 0,'10'0'835'0'0,"-10"0"-762"0"0,-1 1 0 0 0,1-1 0 0 0,-1 0-1 0 0,1 1 1 0 0,-1-1 0 0 0,1 0 0 0 0,-1 1 0 0 0,1-1-1 0 0,-1 0 1 0 0,1 1 0 0 0,0-1 0 0 0,-1 1-1 0 0,1-1 1 0 0,0 1 0 0 0,-1-1 0 0 0,1 1 0 0 0,0-1-1 0 0,0 1 1 0 0,-1-1 0 0 0,1 1 0 0 0,0 0 0 0 0,0-1-1 0 0,0 1 1 0 0,0-1 0 0 0,0 1 0 0 0,0-1 0 0 0,0 1-1 0 0,0 0 1 0 0,0-1 0 0 0,0 1 0 0 0,0-1 0 0 0,0 1-1 0 0,0 0 1 0 0,0-1 0 0 0,0 1 0 0 0,1-1 0 0 0,-1 1-1 0 0,0-1 1 0 0,0 1 0 0 0,1-1 0 0 0,-1 1 0 0 0,0-1-1 0 0,1 1 1 0 0,-1-1 0 0 0,1 1 0 0 0,-1-1 0 0 0,1 0-1 0 0,-1 1 1 0 0,0-1 0 0 0,1 0 0 0 0,-1 1 0 0 0,1-1-1 0 0,0 0 1 0 0,-1 0 0 0 0,1 1 0 0 0,-1-1 0 0 0,1 0-1 0 0,-1 0 1 0 0,1 0 0 0 0,-1 0 0 0 0,1 0 0 0 0,0 0-1 0 0,-1 0 1 0 0,1 0 0 0 0,-1 0 0 0 0,1 0-1 0 0,0 0 1 0 0,0 0-73 0 0,-153 415 4400 0 0,86-222-2760 0 0,75-231-1895 0 0,-2-1 1 0 0,-2 1 0 0 0,-1-1 0 0 0,-2 1-1 0 0,-2-1 1 0 0,-1 0 0 0 0,-2 0 0 0 0,-2 0-1 0 0,-1 1 1 0 0,-6-17 254 0 0,11 50-3 0 0,0-1-1 0 0,-1 1 0 0 0,1 0 1 0 0,-1-1-1 0 0,0 1 1 0 0,0 0-1 0 0,-1 0 0 0 0,1 0 1 0 0,-1 0-1 0 0,0 1 1 0 0,-1-1-1 0 0,1 1 0 0 0,-1 0 1 0 0,0 0-1 0 0,0 0 1 0 0,0 0-1 0 0,0 1 0 0 0,-1-1 1 0 0,1 1-1 0 0,-1 0 0 0 0,0 1 1 0 0,0-1-1 0 0,0 1 1 0 0,0 0-1 0 0,-1 0 0 0 0,1 0 1 0 0,0 1-1 0 0,-1 0 1 0 0,-1 0 3 0 0,2 3 19 0 0,0 0 0 0 0,1 0-1 0 0,-1 0 1 0 0,1 0 0 0 0,-1 1 0 0 0,1 0 0 0 0,0 0 0 0 0,0 0 0 0 0,0 1 0 0 0,1-1 0 0 0,-1 1 0 0 0,1 0 0 0 0,0 0 0 0 0,0 0 0 0 0,0 0 0 0 0,0 0 0 0 0,1 1 0 0 0,0 0 0 0 0,0-1 0 0 0,0 1 0 0 0,0 0 0 0 0,1 0 0 0 0,0 0 0 0 0,0 0 0 0 0,0 0 0 0 0,0 0 0 0 0,1 0 0 0 0,0 0 0 0 0,0 0-1 0 0,1 0 1 0 0,-1 0 0 0 0,1 0 0 0 0,0 0 0 0 0,1 2-19 0 0,2 4 17 0 0,1-1 0 0 0,1 0-1 0 0,-1 0 1 0 0,2 0 0 0 0,-1-1 0 0 0,1 0-1 0 0,1 0 1 0 0,0-1 0 0 0,0 0 0 0 0,0 0-1 0 0,1-1 1 0 0,1 0 0 0 0,-1-1-1 0 0,1 1 1 0 0,0-2 0 0 0,0 0 0 0 0,0 0-1 0 0,5 1-16 0 0,211 62-1120 0 0,-202-62 780 0 0,198 29-6059 0 0,-187-33 5219 0 0</inkml:trace>
  <inkml:trace contextRef="#ctx0" brushRef="#br0" timeOffset="340.865">2727 152 2156 0 0,'8'-20'2718'0'0,"-5"30"1322"0"0,-4 22-3701 0 0,2 0 0 0 0,0 0-1 0 0,3 0 1 0 0,0 0 0 0 0,2 0-1 0 0,9 28-338 0 0,18 118-1369 0 0,-34-177 1246 0 0,1 0 0 0 0,0 0 0 0 0,-1-1 0 0 0,1 1 0 0 0,-1 0 0 0 0,1 0 0 0 0,-1 0 0 0 0,0-1 0 0 0,1 1 0 0 0,-1 0 0 0 0,0-1 1 0 0,1 1-1 0 0,-1-1 0 0 0,0 1 0 0 0,0-1 0 0 0,0 1 0 0 0,1-1 0 0 0,-1 1 0 0 0,0-1 0 0 0,0 0 0 0 0,0 1 0 0 0,0-1 0 0 0,0 0 0 0 0,0 0 0 0 0,0 0 0 0 0,0 0 0 0 0,1 0 0 0 0,-1 0 0 0 0,0 0 1 0 0,0 0-1 0 0,0 0 0 0 0,0 0 0 0 0,0 0 0 0 0,0-1 0 0 0,0 1 0 0 0,0 0 0 0 0,0-1 0 0 0,1 1 0 0 0,-1-1 0 0 0,0 1 0 0 0,0-1 0 0 0,0 1 0 0 0,1-1 0 0 0,-1 1 0 0 0,0-1 123 0 0,-10-13-1241 0 0,0 1 14 0 0</inkml:trace>
  <inkml:trace contextRef="#ctx0" brushRef="#br0" timeOffset="1445.467">2735 146 860 0 0,'-31'-12'7497'0'0,"-2"-1"-6867"0"0,-10 6-184 0 0,33-3-80 0 0,28-3-319 0 0,1 2 0 0 0,0 0 0 0 0,1 0 0 0 0,1 2 0 0 0,0 1 0 0 0,0 0 0 0 0,0 1-1 0 0,1 2 1 0 0,0 0 0 0 0,0 1 0 0 0,0 2 0 0 0,7-1-47 0 0,-21 1 0 0 0,-1 1 0 0 0,1-1 0 0 0,0 2 0 0 0,-1-1-1 0 0,1 1 1 0 0,0 0 0 0 0,-1 0 0 0 0,1 1 0 0 0,0 0 0 0 0,-1 0-1 0 0,1 1 1 0 0,-1 0 0 0 0,1 0 0 0 0,-1 1 0 0 0,0 0-1 0 0,0 0 1 0 0,0 0 0 0 0,-1 1 0 0 0,1 1 0 0 0,-1-1 0 0 0,0 1-1 0 0,0 0 1 0 0,0 0 0 0 0,-1 0 0 0 0,1 1 0 0 0,-1 0 0 0 0,-1 0-1 0 0,1 0 1 0 0,-1 1 0 0 0,0 0 0 0 0,-1-1 0 0 0,0 1-1 0 0,0 1 1 0 0,0 0 0 0 0,-2 7 16 0 0,-1 1-1 0 0,-1 0 1 0 0,0-1-1 0 0,-1 1 1 0 0,-1-1-1 0 0,0 0 1 0 0,-1 0-1 0 0,-1 0 1 0 0,0 0 0 0 0,-1-1-1 0 0,-1 0 1 0 0,0 0-1 0 0,-1 0 1 0 0,0-1-1 0 0,-1 0 1 0 0,0-1-1 0 0,-1 0 1 0 0,-1 0-1 0 0,0-1 1 0 0,0-1-1 0 0,-10 7-15 0 0,20-16 2 0 0,1-1-1 0 0,0 0 0 0 0,-1 1 0 0 0,1-1 1 0 0,-1 1-1 0 0,1-1 0 0 0,0 0 0 0 0,-1 1 1 0 0,1-1-1 0 0,0 1 0 0 0,0-1 1 0 0,-1 1-1 0 0,1-1 0 0 0,0 1 0 0 0,0 0 1 0 0,0-1-1 0 0,0 1 0 0 0,0-1 1 0 0,-1 1-1 0 0,1-1 0 0 0,0 1 0 0 0,0-1 1 0 0,0 1-1 0 0,1 0 0 0 0,-1-1 0 0 0,0 1 1 0 0,0-1-1 0 0,0 1 0 0 0,0-1 1 0 0,0 1-1 0 0,1-1 0 0 0,-1 1 0 0 0,0-1 1 0 0,0 1-1 0 0,1-1 0 0 0,-1 1 0 0 0,1-1 1 0 0,-1 1-1 0 0,0-1 0 0 0,1 0 1 0 0,-1 1-1 0 0,1-1 0 0 0,-1 0 0 0 0,0 1 1 0 0,1-1-1 0 0,-1 0 0 0 0,1 1 0 0 0,-1-1 1 0 0,1 0-1 0 0,0 0 0 0 0,-1 0 1 0 0,1 0-1 0 0,-1 1 0 0 0,1-1 0 0 0,-1 0 1 0 0,1 0-1 0 0,-1 0 0 0 0,1 0 0 0 0,0 0 1 0 0,-1 0-1 0 0,1 0 0 0 0,-1-1 1 0 0,1 1-1 0 0,-1 0 0 0 0,1 0 0 0 0,-1 0 1 0 0,1-1-1 0 0,-1 1 0 0 0,1 0-1 0 0,64-1-101 0 0,-40 0 159 0 0,-19 1-57 0 0,8-3-11 0 0,1 2 0 0 0,0 0 0 0 0,0 0 0 0 0,0 2 0 0 0,0 0 1 0 0,0 0-1 0 0,-1 2 0 0 0,1 0 0 0 0,0 0 0 0 0,-1 2 0 0 0,0-1 1 0 0,0 2-1 0 0,0 0 0 0 0,-1 1 0 0 0,0 0 0 0 0,0 1 0 0 0,-1 0 0 0 0,0 1 1 0 0,0 0-1 0 0,-1 1 0 0 0,6 7 10 0 0,-15-14 2 0 0,0 1 0 0 0,0-1-1 0 0,-1 0 1 0 0,1 1 0 0 0,-1-1 0 0 0,0 1 0 0 0,0 0-1 0 0,0-1 1 0 0,0 1 0 0 0,-1 0 0 0 0,0 0 0 0 0,1-1-1 0 0,-2 1 1 0 0,1 0 0 0 0,0 0 0 0 0,-1-1 0 0 0,1 1-1 0 0,-1 0 1 0 0,0 0 0 0 0,0-1 0 0 0,-1 1 0 0 0,1-1-1 0 0,-1 1 1 0 0,1-1 0 0 0,-1 0 0 0 0,0 0 0 0 0,-1 0-1 0 0,1 0 1 0 0,0 0 0 0 0,-1 0 0 0 0,0 0 0 0 0,0-1-1 0 0,1 1 1 0 0,-4 1-2 0 0,-114 63 62 0 0,99-59-293 0 0,-1-2 0 0 0,1 0 1 0 0,-1-1-1 0 0,0-1 0 0 0,-1-2 1 0 0,1 0-1 0 0,0-1 1 0 0,-1-1-1 0 0,1-1 0 0 0,0-1 1 0 0,-1-1-1 0 0,1-1 0 0 0,0-1 1 0 0,-6-3 230 0 0,-37-55-4042 0 0,54 37 2805 0 0</inkml:trace>
  <inkml:trace contextRef="#ctx0" brushRef="#br0" timeOffset="-1177.819">997 99 1236 0 0,'0'0'495'0'0,"0"-12"179"0"0,-3 12 2845 0 0,-130 221-1955 0 0,10-17-801 0 0,-119 162-635 0 0,239-362-187 0 0,3-3-27 0 0,0 0 1 0 0,0 0-1 0 0,0 0 1 0 0,-1 0-1 0 0,1 0 1 0 0,0 0-1 0 0,0 0 0 0 0,-1-1 1 0 0,1 1-1 0 0,-1 0 1 0 0,1 0-1 0 0,-1 0 1 0 0,1-1-1 0 0,-1 1 0 0 0,1 0 1 0 0,-1-1-1 0 0,0 1 1 0 0,1 0-1 0 0,-1-1 1 0 0,0 1-1 0 0,1-1 0 0 0,-1 1 1 0 0,0-1-1 0 0,0 1 1 0 0,0-1-1 0 0,0 1 1 0 0,1-1-1 0 0,-1 0 0 0 0,0 0 1 0 0,0 1-1 0 0,0-1 1 0 0,0 0-1 0 0,0 0 1 0 0,0 0-1 0 0,0 0 0 0 0,0 0 1 0 0,0 0-1 0 0,0 0 1 0 0,1-1-1 0 0,-1 1 1 0 0,0 0-1 0 0,0 0 1 0 0,0-1-1 0 0,0 1 0 0 0,0 0 1 0 0,0-1-1 0 0,1 1 1 0 0,-1-1-1 0 0,0 1 1 0 0,0-1-1 0 0,1 1 0 0 0,-1-1 1 0 0,0 0-1 0 0,1 1 1 0 0,-1-1-1 0 0,1 0 1 0 0,-1 0-1 0 0,1 1 0 0 0,-1-1 1 0 0,1 0-1 0 0,-1 0 86 0 0,-4-20-1112 0 0</inkml:trace>
  <inkml:trace contextRef="#ctx0" brushRef="#br0" timeOffset="-884.578">909 200 2308 0 0,'6'-5'769'0'0,"-5"4"-632"0"0,0-1 0 0 0,0 1 1 0 0,0 0-1 0 0,0-1 0 0 0,1 1 1 0 0,-1 0-1 0 0,0 0 0 0 0,1 0 1 0 0,-1 0-1 0 0,1 0 1 0 0,-1 0-1 0 0,1 0 0 0 0,-1 0 1 0 0,1 0-1 0 0,0 1 0 0 0,-1-1 1 0 0,1 1-1 0 0,0-1 0 0 0,-1 1 1 0 0,1 0-1 0 0,0-1 0 0 0,0 1 1 0 0,0 0-1 0 0,-1 0 0 0 0,1 0 1 0 0,0 1-1 0 0,0-1 1 0 0,-1 0-1 0 0,1 1 0 0 0,0-1 1 0 0,-1 1-1 0 0,1-1 0 0 0,0 1 1 0 0,-1 0-1 0 0,2 0-137 0 0,117 259 2260 0 0,114 127-1316 0 0,-217-335-2598 0 0,-17-52 1544 0 0,1 1 0 0 0,-1 0 0 0 0,0 0 0 0 0,0 0 0 0 0,0 0 0 0 0,0 0 0 0 0,0 0 0 0 0,0 0 0 0 0,0 0 0 0 0,0 0 0 0 0,-1 0 0 0 0,1 0 1 0 0,0 0-1 0 0,0 0 0 0 0,-1-1 0 0 0,1 1 0 0 0,-1 0 0 0 0,1 0 0 0 0,-1 0 0 0 0,1 0 0 0 0,-1-1 0 0 0,1 1 0 0 0,-1 0 0 0 0,0-1 0 0 0,1 1 0 0 0,-1 0 0 0 0,0-1 0 0 0,0 1 0 0 0,1-1 0 0 0,-1 1 0 0 0,0-1 0 0 0,0 1 0 0 0,0-1 0 0 0,0 0 1 0 0,0 1-1 0 0,0-1 0 0 0,0 0 0 0 0,1 0 0 0 0,-1 0 0 0 0,0 0 0 0 0,0 0 0 0 0,0 0 0 0 0,0 0 0 0 0,0 0 0 0 0,0 0 0 0 0,0 0 0 0 0,0 0 0 0 0,0 0 0 0 0,0-1 0 0 0,0 1 0 0 0,0 0 0 0 0,1-1 0 0 0,-2 0 110 0 0,-17-4-1410 0 0</inkml:trace>
  <inkml:trace contextRef="#ctx0" brushRef="#br0" timeOffset="-635.237">901 679 1508 0 0,'-14'-4'1532'0'0,"15"3"-1384"0"0,-1 1 0 0 0,0-1 0 0 0,1 1 1 0 0,-1-1-1 0 0,0 1 0 0 0,0-1 0 0 0,0 1 1 0 0,1-1-1 0 0,-1 1 0 0 0,0-1 0 0 0,0 1 1 0 0,0-1-1 0 0,0 1 0 0 0,0-1 0 0 0,0 1 1 0 0,0-1-1 0 0,0 1 0 0 0,0-1 0 0 0,0 1 1 0 0,0-1-1 0 0,0 1 0 0 0,0-1 0 0 0,-1 1 1 0 0,1-1-1 0 0,0 1 0 0 0,0-1 0 0 0,0 1 1 0 0,-1-1-1 0 0,1 1 0 0 0,0-1 0 0 0,-1 1 1 0 0,1 0-1 0 0,0-1 0 0 0,-1 1 0 0 0,1 0 1 0 0,-1-1-1 0 0,1 1 0 0 0,0 0 0 0 0,-1-1 1 0 0,1 1-1 0 0,-1 0 0 0 0,0 0-148 0 0,122-33 1030 0 0,142-50-7756 0 0,-228 66 5356 0 0</inkml:trace>
  <inkml:trace contextRef="#ctx0" brushRef="#br0" timeOffset="29231.112">154 1909 1004 0 0,'0'0'491'0'0,"0"0"-62"0"0,3-3-59 0 0,9-6-74 0 0,-9 7-46 0 0,31-23 330 0 0,-28 22-359 0 0,0 0 1 0 0,0-1-1 0 0,0 0 0 0 0,-1 0 1 0 0,0 0-1 0 0,1-1 1 0 0,-1 0-1 0 0,-1 0 0 0 0,1 0 1 0 0,-1 0-1 0 0,0-1 1 0 0,0 0-1 0 0,0 1 1 0 0,-1-2-1 0 0,0 1 0 0 0,0 0 1 0 0,-1-1-1 0 0,1 0-221 0 0,-3 6 63 0 0,-3-7-50 0 0,-2 4-16 0 0,-1 1 1 0 0,-1 0-1 0 0,1 0 1 0 0,0 0-1 0 0,-1 1 0 0 0,1 0 1 0 0,-1 1-1 0 0,0-1 1 0 0,0 1-1 0 0,0 0 1 0 0,1 1-1 0 0,-1 0 1 0 0,0 0-1 0 0,0 0 1 0 0,0 1-1 0 0,0 0 0 0 0,0 0 1 0 0,1 1-1 0 0,-1-1 1 0 0,0 2-1 0 0,1-1 1 0 0,0 1-1 0 0,-1 0 1 0 0,1 0-1 0 0,0 1 1 0 0,1-1-1 0 0,-4 4 3 0 0,0 1 15 0 0,0 0-1 0 0,0 1 1 0 0,1 0 0 0 0,0 1-1 0 0,1 0 1 0 0,0 0-1 0 0,1 0 1 0 0,0 1 0 0 0,0 0-1 0 0,1 0 1 0 0,0 1 0 0 0,1-1-1 0 0,1 1 1 0 0,0 0 0 0 0,0 0-1 0 0,1 0 1 0 0,1 0-1 0 0,0 1 1 0 0,1 6-15 0 0,0-14 11 0 0,0 0-1 0 0,1 0 1 0 0,0 0 0 0 0,0 0-1 0 0,1 0 1 0 0,-1 0-1 0 0,1 0 1 0 0,0 0 0 0 0,1-1-1 0 0,-1 1 1 0 0,1-1 0 0 0,-1 0-1 0 0,1 0 1 0 0,1 0-1 0 0,-1 0 1 0 0,1 0 0 0 0,-1 0-1 0 0,1-1 1 0 0,0 0 0 0 0,0 0-1 0 0,0 0 1 0 0,1 0 0 0 0,-1-1-1 0 0,1 0 1 0 0,-1 1-1 0 0,1-2 1 0 0,0 1 0 0 0,0-1-1 0 0,0 1 1 0 0,0-1 0 0 0,0 0-1 0 0,0-1 1 0 0,0 0-1 0 0,0 1 1 0 0,3-2-11 0 0,176-16 507 0 0,-174 16-479 0 0,0 0 0 0 0,1-1 0 0 0,-1-1 0 0 0,0 0 0 0 0,0 0 0 0 0,-1-1 0 0 0,1 0 0 0 0,-1-1 0 0 0,0 0 0 0 0,0-1 0 0 0,0 1 0 0 0,-1-2 0 0 0,0 1 0 0 0,0-1 0 0 0,-1 0 0 0 0,1-1 0 0 0,-2 0 0 0 0,1 0 0 0 0,-1 0 0 0 0,0-1 0 0 0,-1 0 0 0 0,0 0 0 0 0,0 0 0 0 0,-1-1 0 0 0,0 0 0 0 0,-1 0 0 0 0,0 0 0 0 0,-1 0 0 0 0,0 0 0 0 0,0 0 0 0 0,-1-1 0 0 0,-1 1 0 0 0,1 0 0 0 0,-2-1 0 0 0,0-2-28 0 0,0 5-13 0 0,-1 0 0 0 0,0 1 1 0 0,0-1-1 0 0,-1 1 0 0 0,0-1 1 0 0,-1 1-1 0 0,1 0 0 0 0,-1 0 1 0 0,-1 1-1 0 0,1-1 0 0 0,-1 1 1 0 0,0 0-1 0 0,0 0 0 0 0,-1 0 1 0 0,0 1-1 0 0,0 0 0 0 0,0 0 0 0 0,-1 0 1 0 0,0 1-1 0 0,0 0 0 0 0,0 1 1 0 0,0-1-1 0 0,0 1 0 0 0,-1 1 1 0 0,1-1-1 0 0,-1 1 0 0 0,0 0 1 0 0,0 1-1 0 0,-4 0 13 0 0,-89 11-1794 0 0,43 25-3048 0 0,51-26 3553 0 0</inkml:trace>
  <inkml:trace contextRef="#ctx0" brushRef="#br0" timeOffset="29649.888">978 1607 1060 0 0,'11'-8'1082'0'0,"8"-9"730"0"0,-38 18-812 0 0,-14 12-795 0 0,0 2-1 0 0,1 2 1 0 0,0 0-1 0 0,1 3 0 0 0,2 0 1 0 0,0 2-1 0 0,-19 18-204 0 0,-9 60 310 0 0,59-96-296 0 0,-1-1-1 0 0,0 0 1 0 0,1 1-1 0 0,0-1 1 0 0,0 0-1 0 0,0 0 1 0 0,0 0-1 0 0,1 0 1 0 0,-1 0-1 0 0,1 0 0 0 0,-1 0 1 0 0,1-1-1 0 0,0 0 1 0 0,0 1-1 0 0,0-1 1 0 0,1 0-1 0 0,-1-1 1 0 0,0 1-1 0 0,1 0 1 0 0,-1-1-1 0 0,1 0 1 0 0,-1 0-1 0 0,1 0 1 0 0,2 0-14 0 0,196 28-638 0 0,-60-35-3116 0 0,-68-4 2531 0 0</inkml:trace>
  <inkml:trace contextRef="#ctx0" brushRef="#br0" timeOffset="29975.17">1615 1552 1088 0 0,'-40'17'640'0'0,"2"3"-1"0"0,0 1 1 0 0,1 2-1 0 0,1 1 1 0 0,1 2-1 0 0,1 2 1 0 0,2 1 0 0 0,-21 24-640 0 0,50-51 21 0 0,0 0 1 0 0,0 0 0 0 0,1 1 0 0 0,-1-1 0 0 0,1 0 0 0 0,-1 1 0 0 0,1-1 0 0 0,0 1 0 0 0,0 0 0 0 0,0 0 0 0 0,1 0-1 0 0,-1 0 1 0 0,1 0 0 0 0,-1 0 0 0 0,1 0 0 0 0,0 0 0 0 0,0 1 0 0 0,1-1 0 0 0,-1 0 0 0 0,1 1 0 0 0,-1-1 0 0 0,1 1-1 0 0,0-1 1 0 0,0 0 0 0 0,1 1 0 0 0,-1-1 0 0 0,1 1 0 0 0,-1-1 0 0 0,1 0 0 0 0,0 0 0 0 0,1 1 0 0 0,-1-1 0 0 0,0 0-1 0 0,1 0 1 0 0,0 0 0 0 0,-1 0 0 0 0,1 0 0 0 0,0-1 0 0 0,1 1 0 0 0,-1-1 0 0 0,0 1 0 0 0,1-1 0 0 0,0 0 0 0 0,-1 0-1 0 0,1 0 1 0 0,0 0 0 0 0,0 0 0 0 0,0-1 0 0 0,0 1 0 0 0,0-1 0 0 0,0 0 0 0 0,1 0 0 0 0,-1 0 0 0 0,0 0 0 0 0,1-1-1 0 0,-1 1 1 0 0,1-1-22 0 0,29 4-396 0 0,0-1 1 0 0,0-2-1 0 0,1-1 0 0 0,-1-1 0 0 0,0-3 0 0 0,0 0 0 0 0,0-2 0 0 0,21-7 396 0 0,-6 0-1282 0 0,-2-1 10 0 0</inkml:trace>
  <inkml:trace contextRef="#ctx0" brushRef="#br0" timeOffset="30504.954">2047 1586 1260 0 0,'4'-15'2009'0'0,"-1"4"-38"0"0,-9 23-1069 0 0,-13 28-642 0 0,8-22-109 0 0,2 0 0 0 0,1 1 0 0 0,0 0 0 0 0,1 1 1 0 0,1-1-1 0 0,1 1 0 0 0,1 1 0 0 0,0-1 1 0 0,1 13-152 0 0,3-29 17 0 0,1 0 0 0 0,-1 0 0 0 0,1 0-1 0 0,0 0 1 0 0,0-1 0 0 0,0 1 0 0 0,1 0 0 0 0,-1-1 0 0 0,1 1 0 0 0,0 0 0 0 0,0-1 0 0 0,0 0 0 0 0,1 0 0 0 0,-1 1 0 0 0,1-1 0 0 0,0-1 0 0 0,0 1 0 0 0,0 0 0 0 0,0-1 0 0 0,0 1-1 0 0,0-1 1 0 0,1 0 0 0 0,-1 0 0 0 0,1-1 0 0 0,-1 1 0 0 0,1 0 0 0 0,0-1 0 0 0,0 0 0 0 0,0 0 0 0 0,0 0 0 0 0,-1-1 0 0 0,1 1 0 0 0,0-1 0 0 0,0 0 0 0 0,0 0 0 0 0,0 0 0 0 0,1-1-17 0 0,145-26-59 0 0,-129 15-145 0 0,0-1 1 0 0,-1-1 0 0 0,-1-1 0 0 0,0 0-1 0 0,-1-2 1 0 0,-1 0 0 0 0,-1-1-1 0 0,0-1 1 0 0,-1 0 0 0 0,6-12 203 0 0,-4-10 3128 0 0,-17 40-3002 0 0,0 1 4 0 0,-16 12 450 0 0,30 135-277 0 0,37-64-2919 0 0,-42-76-2300 0 0,-10-10 3651 0 0</inkml:trace>
  <inkml:trace contextRef="#ctx0" brushRef="#br0" timeOffset="31034.01">2454 1565 856 0 0,'37'-21'3895'0'0,"31"38"-3027"0"0,-45-2-702 0 0,-1 2 0 0 0,-1 1 0 0 0,0 1 1 0 0,-1 0-1 0 0,-1 2 0 0 0,-1 0 1 0 0,-1 1-1 0 0,-1 1 0 0 0,-1 0 1 0 0,-1 1-1 0 0,2 6-166 0 0,29 89 1330 0 0,-45-118-1320 0 0,0 0 0 0 0,0 0-1 0 0,0-1 1 0 0,0 1 0 0 0,0 0 0 0 0,0-1-1 0 0,0 1 1 0 0,0 0 0 0 0,0-1 0 0 0,-1 1-1 0 0,1 0 1 0 0,0-1 0 0 0,-1 1 0 0 0,1 0-1 0 0,0-1 1 0 0,-1 1 0 0 0,1-1 0 0 0,-1 1-1 0 0,1-1 1 0 0,-1 1 0 0 0,1-1 0 0 0,-1 1-1 0 0,1-1 1 0 0,-1 1 0 0 0,0-1 0 0 0,1 0-1 0 0,-1 1 1 0 0,1-1 0 0 0,-1 0 0 0 0,0 1-1 0 0,1-1 1 0 0,-1 0 0 0 0,0 0 0 0 0,1 0-1 0 0,-1 0 1 0 0,0 0 0 0 0,0 0 0 0 0,1 0-1 0 0,-1 0 1 0 0,0 0 0 0 0,1 0 0 0 0,-1 0-1 0 0,0 0 1 0 0,0 0 0 0 0,1-1-1 0 0,-1 1 1 0 0,0 0 0 0 0,1 0 0 0 0,-1-1-1 0 0,1 1 1 0 0,-1 0 0 0 0,0-1 0 0 0,1 1-1 0 0,-1-1 1 0 0,1 1 0 0 0,-1-1 0 0 0,1 1-1 0 0,-1-1 1 0 0,1 1 0 0 0,0-1 0 0 0,-1 0-1 0 0,1 1 1 0 0,-1-1-10 0 0,-36-33 88 0 0,30 24-85 0 0,0 0 0 0 0,1-1 0 0 0,0 0 1 0 0,1 0-1 0 0,1 0 0 0 0,-1 0 1 0 0,2-1-1 0 0,0 1 0 0 0,0-1 1 0 0,1 0-1 0 0,0 0 0 0 0,1 0 1 0 0,1 0-1 0 0,0 0 0 0 0,0 0 0 0 0,1 0 1 0 0,1 0-1 0 0,0 0 0 0 0,1 0 1 0 0,0 0-1 0 0,0 1 0 0 0,1-1 1 0 0,1 1-1 0 0,0 0 0 0 0,1 0 1 0 0,0 1-1 0 0,2-3-3 0 0,-5 9-4 0 0,0 1 0 0 0,0 0 0 0 0,0-1 1 0 0,0 1-1 0 0,1 1 0 0 0,-1-1 0 0 0,1 0 0 0 0,0 1 1 0 0,-1 0-1 0 0,1 0 0 0 0,0 0 0 0 0,0 0 0 0 0,1 1 0 0 0,-1-1 1 0 0,0 1-1 0 0,0 0 0 0 0,1 1 0 0 0,-1-1 0 0 0,1 1 1 0 0,-1-1-1 0 0,0 1 0 0 0,1 1 0 0 0,-1-1 0 0 0,1 1 0 0 0,-1-1 1 0 0,0 1-1 0 0,1 1 0 0 0,-1-1 0 0 0,0 0 0 0 0,0 1 1 0 0,0 0-1 0 0,0 0 0 0 0,0 0 0 0 0,0 1 0 0 0,-1-1 0 0 0,1 1 1 0 0,-1 0-1 0 0,0 0 0 0 0,3 2 4 0 0,115 137-122 0 0,-113-130 181 0 0,-1 1 0 0 0,0-1 1 0 0,-1 1-1 0 0,0 1 0 0 0,-1-1 0 0 0,0 1 0 0 0,-1 0 0 0 0,-1 0 1 0 0,0 0-1 0 0,-1 1 0 0 0,0 5-59 0 0,-29-24 562 0 0,24-12-559 0 0,0-1-1 0 0,1 0 1 0 0,1 0 0 0 0,1 1-1 0 0,0-1 1 0 0,1 0 0 0 0,1 0 0 0 0,0 0-1 0 0,2 1 1 0 0,0-1 0 0 0,0 1-1 0 0,2 0 1 0 0,0 0 0 0 0,0 1-1 0 0,2-1 1 0 0,0 2 0 0 0,1-1-1 0 0,0 1 1 0 0,1 0 0 0 0,0 1 0 0 0,1 0-1 0 0,1 1 1 0 0,0 0 0 0 0,1 1-1 0 0,4-3-2 0 0,65-38-1651 0 0,10 24-3686 0 0,-90 28 4143 0 0</inkml:trace>
  <inkml:trace contextRef="#ctx0" brushRef="#br0" timeOffset="31448.371">3433 1696 2324 0 0,'84'-48'3890'0'0,"-28"19"-3378"0"0,13-22 38 0 0,-84 44-517 0 0,-117 38 407 0 0,114-26-360 0 0,0 0-1 0 0,1 1 0 0 0,-1 1 0 0 0,1 1 0 0 0,1 0 0 0 0,-1 1 1 0 0,1 1-1 0 0,1 0 0 0 0,0 1 0 0 0,1 1 0 0 0,0 1 1 0 0,0-1-1 0 0,-5 9-79 0 0,18-19 5 0 0,-1 0 0 0 0,0 1-1 0 0,1-1 1 0 0,0 1 0 0 0,-1-1 0 0 0,1 1 0 0 0,0 0 0 0 0,0 0 0 0 0,1-1 0 0 0,-1 1 0 0 0,1 0 0 0 0,-1 0-1 0 0,1 0 1 0 0,0 0 0 0 0,0-1 0 0 0,0 1 0 0 0,0 0 0 0 0,0 0 0 0 0,1 0 0 0 0,0 0 0 0 0,-1 0 0 0 0,1-1-1 0 0,0 1 1 0 0,0 0 0 0 0,0-1 0 0 0,1 1 0 0 0,-1-1 0 0 0,1 1 0 0 0,-1-1 0 0 0,1 1 0 0 0,0-1 0 0 0,0 0-1 0 0,0 0 1 0 0,0 0 0 0 0,0 0 0 0 0,1 0 0 0 0,-1-1 0 0 0,0 1 0 0 0,1-1 0 0 0,-1 1 0 0 0,1-1-1 0 0,0 0 1 0 0,-1 0 0 0 0,1 0 0 0 0,1 0-5 0 0,130 29-190 0 0,27-43-1698 0 0,-64-34-2538 0 0,-82 32 3223 0 0</inkml:trace>
  <inkml:trace contextRef="#ctx0" brushRef="#br0" timeOffset="32154.719">3783 1673 936 0 0,'3'-33'3334'0'0,"11"44"-1615"0"0,24 121-28 0 0,-38-131-1456 0 0,-12-5 659 0 0,-4-154-175 0 0,17 157-714 0 0,-1-1 0 0 0,0 1 0 0 0,1-1 1 0 0,-1 1-1 0 0,1-1 0 0 0,-1 1 1 0 0,1-1-1 0 0,0 1 0 0 0,-1-1 0 0 0,1 1 1 0 0,0 0-1 0 0,0 0 0 0 0,0-1 1 0 0,0 1-1 0 0,0 0 0 0 0,1 0 1 0 0,-1 0-1 0 0,0 0 0 0 0,0 0 0 0 0,1 0 1 0 0,-1 0-1 0 0,0 1 0 0 0,1-1 1 0 0,-1 0-1 0 0,1 1 0 0 0,-1-1 1 0 0,1 1-1 0 0,-1 0 0 0 0,1-1 0 0 0,0 1 1 0 0,-1 0-1 0 0,1 0 0 0 0,-1 0 1 0 0,1 0-1 0 0,0 0 0 0 0,-1 0 0 0 0,1 1 1 0 0,-1-1-1 0 0,1 0 0 0 0,-1 1 1 0 0,1-1-1 0 0,-1 1 0 0 0,1 0 1 0 0,-1-1-1 0 0,0 1 0 0 0,1 0 0 0 0,-1 0 1 0 0,0 0-1 0 0,1 0 0 0 0,-1 0 1 0 0,0 0-1 0 0,1 1-5 0 0,181 180 217 0 0,-176-181-223 0 0,0 0 1 0 0,0-1 0 0 0,-1 1 0 0 0,1-1 0 0 0,0-1 0 0 0,-1 1 0 0 0,1-1 0 0 0,0 0 0 0 0,-1-1-1 0 0,1 0 1 0 0,-1 0 0 0 0,1 0 0 0 0,-1-1 0 0 0,0 1 0 0 0,0-2 0 0 0,0 1 0 0 0,-1-1 0 0 0,6-3 5 0 0,4-7-12 0 0,-1 0 1 0 0,0 0-1 0 0,0-1 1 0 0,-2-1-1 0 0,0 0 1 0 0,-1-1-1 0 0,-1 0 1 0 0,0-1-1 0 0,-1 0 1 0 0,-1 0-1 0 0,-1-1 1 0 0,0 0-1 0 0,-2 0 1 0 0,3-16 11 0 0,10-21-101 0 0,43-218 1297 0 0,-61 210 70 0 0,0 63-1223 0 0,-1-30 232 0 0,-17 12-501 0 0,18 19 209 0 0,0 0-8 0 0,-19-31-8691 0 0,11 22 7526 0 0</inkml:trace>
  <inkml:trace contextRef="#ctx0" brushRef="#br0" timeOffset="32649.128">4742 1382 2268 0 0,'-39'5'2882'0'0,"0"9"-2583"0"0,1 2-1 0 0,1 1 0 0 0,0 1 0 0 0,2 2 0 0 0,0 2 1 0 0,2 1-1 0 0,0 2 0 0 0,1 1 0 0 0,2 2 0 0 0,1 0 1 0 0,1 2-1 0 0,1 2-298 0 0,24-30 19 0 0,-1 1 1 0 0,1-1 0 0 0,0 1-1 0 0,0 0 1 0 0,0 0-1 0 0,1 0 1 0 0,-1 0 0 0 0,1 0-1 0 0,-1 0 1 0 0,1 1 0 0 0,0-1-1 0 0,0 1 1 0 0,1 0-1 0 0,-1-1 1 0 0,1 1 0 0 0,-1 0-1 0 0,1 0 1 0 0,1 0-1 0 0,-1 0 1 0 0,0 0 0 0 0,1 0-1 0 0,0 0 1 0 0,0 0 0 0 0,0 0-1 0 0,1 0 1 0 0,-1 1-1 0 0,1-1 1 0 0,0 0 0 0 0,0-1-1 0 0,0 1 1 0 0,1 0-1 0 0,-1 0 1 0 0,1 0 0 0 0,0-1-1 0 0,0 1 1 0 0,0-1-1 0 0,0 0 1 0 0,1 1 0 0 0,0-1-1 0 0,-1 0 1 0 0,1 0 0 0 0,0-1-1 0 0,0 1 1 0 0,1-1-1 0 0,-1 1 1 0 0,0-1 0 0 0,1 0-1 0 0,0 0-19 0 0,25 3-449 0 0,1-2-1 0 0,-1 0 0 0 0,1-2 0 0 0,0-2 1 0 0,-1 0-1 0 0,1-2 0 0 0,0-1 1 0 0,2-2 449 0 0,51-9-2388 0 0,-46 8 1167 0 0</inkml:trace>
  <inkml:trace contextRef="#ctx0" brushRef="#br0" timeOffset="33037.227">4681 1691 2440 0 0,'123'0'3567'0'0,"-90"-10"-3196"0"0,-2-1 1 0 0,1-2-1 0 0,-1-2 1 0 0,-1 0-1 0 0,-1-2 0 0 0,0-1 1 0 0,14-13-372 0 0,-43 30 14 0 0,0 1 0 0 0,-1 0 0 0 0,1-1 1 0 0,0 1-1 0 0,0-1 0 0 0,-1 1 0 0 0,1-1 1 0 0,0 1-1 0 0,0-1 0 0 0,0 1 0 0 0,0-1 1 0 0,0 0-1 0 0,0 1 0 0 0,0-1 0 0 0,0 1 1 0 0,0-1-1 0 0,0 1 0 0 0,0-1 0 0 0,0 1 0 0 0,0-1 1 0 0,0 1-1 0 0,0-1 0 0 0,1 1 0 0 0,-1-1 1 0 0,0 1-1 0 0,0-1 0 0 0,1 1 0 0 0,-1-1 1 0 0,0 1-1 0 0,1-1 0 0 0,-1 1 0 0 0,0 0 0 0 0,1-1 1 0 0,-1 1-1 0 0,0 0 0 0 0,1-1 0 0 0,-1 1 1 0 0,1 0-1 0 0,-1-1 0 0 0,1 1 0 0 0,-1 0 1 0 0,1 0-1 0 0,-1 0 0 0 0,1-1-14 0 0,-47 13 278 0 0,24-4-204 0 0,0 2 1 0 0,0-1-1 0 0,2 2 1 0 0,-1 1-1 0 0,1 1 1 0 0,1 0-1 0 0,0 2 0 0 0,1 0 1 0 0,1 1-1 0 0,0 1 1 0 0,1 0-1 0 0,-6 10-74 0 0,20-25 4 0 0,0 1-1 0 0,0-1 1 0 0,1 1-1 0 0,-1-1 1 0 0,1 1-1 0 0,-1 0 1 0 0,1 0-1 0 0,0-1 1 0 0,0 1-1 0 0,0 0 1 0 0,1 0-1 0 0,-1 0 1 0 0,1 0-1 0 0,-1 0 1 0 0,1 0-1 0 0,0 0 1 0 0,0 0-1 0 0,0 0 0 0 0,1 0 1 0 0,-1 0-1 0 0,1 0 1 0 0,0 0-1 0 0,0 0 1 0 0,0 0-1 0 0,0-1 1 0 0,0 1-1 0 0,0 0 1 0 0,1 0-1 0 0,-1-1 1 0 0,1 1-1 0 0,0-1 1 0 0,0 0-1 0 0,0 1 1 0 0,0-1-1 0 0,0 0 1 0 0,0 0-1 0 0,1 0 1 0 0,-1-1-1 0 0,1 1 1 0 0,-1 0-1 0 0,1-1 1 0 0,0 0-1 0 0,-1 1 1 0 0,4-1-4 0 0,135 32-896 0 0,163-55-5278 0 0,-241 12 4966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0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8 1304 0 0,'0'0'317'0'0,"0"0"-70"0"0,0 0 48 0 0,0 0-60 0 0,0 0 37 0 0,0 0-18 0 0,0 0-66 0 0,0 0-31 0 0,0 0 22 0 0,-3-3-118 0 0,-7 1-18 0 0,0 1 0 0 0,0 0-1 0 0,0 1 1 0 0,0 0 0 0 0,0 0 0 0 0,0 1 0 0 0,0 0 0 0 0,0 1-1 0 0,1 0 1 0 0,-1 1 0 0 0,0 0 0 0 0,1 0 0 0 0,0 1 0 0 0,0 0-1 0 0,-1 1-42 0 0,5-3-4 0 0,-4 2 72 0 0,0 0 0 0 0,0 0 0 0 0,0 1 0 0 0,1 0 0 0 0,-1 0 0 0 0,1 1 0 0 0,0 0 0 0 0,1 1 0 0 0,0-1 0 0 0,0 2 0 0 0,0-1 0 0 0,1 1 0 0 0,0 0 0 0 0,1 0 0 0 0,0 0 0 0 0,0 1 0 0 0,0 0 0 0 0,1 0 0 0 0,1 0 0 0 0,-1 0 0 0 0,2 1 0 0 0,-1 0 0 0 0,1-1 0 0 0,1 1 0 0 0,-1 0 0 0 0,2 0 0 0 0,0 0 0 0 0,0 0 0 0 0,0 0 0 0 0,1-1 0 0 0,1 1 0 0 0,0 0 0 0 0,0 0 0 0 0,1-1 0 0 0,0 0 0 0 0,0 1 0 0 0,1-1 0 0 0,3 5-68 0 0,-6-10 53 0 0,1 1-1 0 0,-1-1 0 0 0,1 0 0 0 0,0 1 0 0 0,0-1 1 0 0,0 0-1 0 0,1 0 0 0 0,-1 0 0 0 0,1-1 1 0 0,0 1-1 0 0,0-1 0 0 0,0 1 0 0 0,1-1 1 0 0,-1 0-1 0 0,1 0 0 0 0,0 0 0 0 0,0-1 1 0 0,0 0-1 0 0,0 1 0 0 0,0-1 0 0 0,0 0 1 0 0,1-1-1 0 0,-1 1 0 0 0,0-1 0 0 0,1 0 1 0 0,0 0-1 0 0,-1 0 0 0 0,1-1 0 0 0,-1 0 1 0 0,1 0-1 0 0,3 0-52 0 0,5-9 12 0 0,-1 0 1 0 0,-1-1-1 0 0,0 0 1 0 0,0-1-1 0 0,-1 0 1 0 0,0-1 0 0 0,-1 0-1 0 0,-1-1 1 0 0,0 0-1 0 0,0 0 1 0 0,-1 0-1 0 0,4-14-12 0 0,48-73-215 0 0,1 20 452 0 0,-32 94-117 0 0,-17-3-116 0 0,0 0-1 0 0,-2 1 0 0 0,1 0 1 0 0,-1 1-1 0 0,-1 0 0 0 0,-1 0 0 0 0,0 1 1 0 0,0-1-1 0 0,-1 2 0 0 0,-1-1 0 0 0,1 5-3 0 0,6 31-113 0 0,-12-49 153 0 0,0-1 0 0 0,0 0 89 0 0,2 4 540 0 0,31-78-489 0 0,11-9 199 0 0,-30 84-443 0 0,30 29 135 0 0,-32-20-70 0 0,0 0-1 0 0,1-1 1 0 0,0-1-1 0 0,0 0 1 0 0,1-1 0 0 0,1 0-1 0 0,-1-1 1 0 0,1-1 0 0 0,0 0-1 0 0,0-1 1 0 0,11 1-1 0 0,178-19-28 0 0,-161 3 70 0 0,-33 10-42 0 0,0-1-1 0 0,-1 1 1 0 0,1-2-1 0 0,-1 1 1 0 0,0-1-1 0 0,1-1 1 0 0,-2 1-1 0 0,1-1 1 0 0,0-1 0 0 0,-1 0-1 0 0,0 0 1 0 0,0-1-1 0 0,0 0 1 0 0,-1 0-1 0 0,1-1 1 0 0,-2 0-1 0 0,1 0 1 0 0,-1 0-1 0 0,2-5 1 0 0,-30-12-22 0 0,-114 5 602 0 0,102 20-352 0 0,25-1-195 0 0,-1 1 0 0 0,0-1 0 0 0,0 2 0 0 0,1-1 0 0 0,-1 1 1 0 0,1 1-1 0 0,-1 0 0 0 0,1 0 0 0 0,0 1 0 0 0,0 0 0 0 0,1 1 0 0 0,-1 0 1 0 0,1 0-1 0 0,-3 2-33 0 0,11-4-9 0 0,-1-1 1 0 0,1 1-1 0 0,0 0 0 0 0,0-1 1 0 0,0 1-1 0 0,0-1 1 0 0,0 1-1 0 0,1 0 0 0 0,-1-1 1 0 0,1 1-1 0 0,0-1 1 0 0,-1 1-1 0 0,1-1 0 0 0,0 0 1 0 0,1 1-1 0 0,-1-1 1 0 0,0 0-1 0 0,1 0 0 0 0,-1 1 1 0 0,1-1-1 0 0,-1 0 1 0 0,1-1-1 0 0,0 1 1 0 0,0 0-1 0 0,0 0 0 0 0,0-1 1 0 0,0 1-1 0 0,1-1 1 0 0,-1 0-1 0 0,0 0 0 0 0,1 0 1 0 0,-1 0-1 0 0,1 0 1 0 0,-1 0-1 0 0,3 0 9 0 0,28 14-1088 0 0,1-1 1 0 0,1-2-1 0 0,0-1 0 0 0,0-1 0 0 0,1-3 1 0 0,0-1-1 0 0,10 0 1088 0 0,-6-1-1241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0:4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330 518 2464 0 0,'-1'-3'147'0'0,"-1"0"-1"0"0,1 0 0 0 0,-1 0 1 0 0,0 0-1 0 0,0 0 0 0 0,0 0 1 0 0,0 0-1 0 0,0 1 1 0 0,0-1-1 0 0,-1 1 0 0 0,0-1 1 0 0,1 1-1 0 0,-1 0 0 0 0,0 0 1 0 0,0 1-1 0 0,0-1 1 0 0,0 0-1 0 0,0 1 0 0 0,-1 0 1 0 0,1 0-1 0 0,0 0 0 0 0,-1 0 1 0 0,1 0-1 0 0,0 1 0 0 0,-1-1 1 0 0,1 1-1 0 0,-1 0 1 0 0,1 0-1 0 0,-1 0 0 0 0,1 1 1 0 0,-1-1-1 0 0,1 1 0 0 0,0 0 1 0 0,-1 0-1 0 0,-1 1-146 0 0,-1-2 260 0 0,-150 45 1311 0 0,98-21-937 0 0,58-24-625 0 0,0 1 0 0 0,0-1 0 0 0,1 0 0 0 0,-1 1 0 0 0,0-1 0 0 0,0 0-1 0 0,0 1 1 0 0,0-1 0 0 0,1 1 0 0 0,-1-1 0 0 0,0 1 0 0 0,0-1 0 0 0,0 0 0 0 0,0 1 0 0 0,0-1-1 0 0,0 1 1 0 0,0-1 0 0 0,0 1 0 0 0,0-1 0 0 0,0 0 0 0 0,0 1 0 0 0,-1-1 0 0 0,1 1 0 0 0,0-1-1 0 0,0 1 1 0 0,0-1 0 0 0,0 0 0 0 0,-1 1 0 0 0,1-1 0 0 0,0 0 0 0 0,0 1 0 0 0,-1-1 0 0 0,1 0-1 0 0,0 1 1 0 0,-1-1 0 0 0,1 0 0 0 0,0 0 0 0 0,-1 1 0 0 0,1-1 0 0 0,-1 0 0 0 0,1 0 0 0 0,0 1-1 0 0,-1-1 1 0 0,1 0 0 0 0,-1 0-9 0 0,47 3-96 0 0,172-45-1397 0 0,-108 5-719 0 0,-109 37 2079 0 0,-1 0 206 0 0,-3-3 83 0 0,-168-58 1507 0 0,170 59-1670 0 0,0-1-1 0 0,0 1 1 0 0,1-1-1 0 0,-1 1 1 0 0,0-1-1 0 0,1 1 1 0 0,0-1 0 0 0,-1 0-1 0 0,1 1 1 0 0,0-1-1 0 0,1 1 1 0 0,-1-1-1 0 0,0 0 1 0 0,1 1-1 0 0,-1-1 1 0 0,1 1 0 0 0,0-1-1 0 0,0 1 1 0 0,0-1-1 0 0,0 1 1 0 0,0 0-1 0 0,0-1 1 0 0,1 1-1 0 0,-1 0 1 0 0,1 0 0 0 0,0 0-1 0 0,-1 0 1 0 0,1 0-1 0 0,0 1 1 0 0,1-1 7 0 0,6-13-60 0 0,64-74-494 0 0,-63 80 553 0 0,0-2-1 0 0,0 1 1 0 0,-1-1-1 0 0,0 0 1 0 0,-1-1 0 0 0,0 0-1 0 0,-1 0 1 0 0,-1-1 0 0 0,0 0-1 0 0,2-6 2 0 0,-8 15 100 0 0,0-1 0 0 0,0 1-1 0 0,0 0 1 0 0,-1 0 0 0 0,1-1-1 0 0,-1 1 1 0 0,0 0 0 0 0,-1 0 0 0 0,1 0-1 0 0,0 0 1 0 0,-1 0 0 0 0,0 0-1 0 0,0 0 1 0 0,0 1 0 0 0,-1-1-1 0 0,1 1 1 0 0,-1-1 0 0 0,0 1-1 0 0,0 0 1 0 0,0 0 0 0 0,0 0-1 0 0,-1 1 1 0 0,1-1 0 0 0,-1 1-1 0 0,1 0 1 0 0,-1 0 0 0 0,0 0 0 0 0,0 0-1 0 0,0 0 1 0 0,0 1 0 0 0,0 0-1 0 0,0 0 1 0 0,0 0 0 0 0,-1 0-1 0 0,1 1 1 0 0,0 0 0 0 0,-1 0-100 0 0,4 0 217 0 0,-8 4 199 0 0,4 8-350 0 0,0 0 1 0 0,1 1-1 0 0,0-1 0 0 0,1 1 0 0 0,0 0 1 0 0,1 0-1 0 0,0 1 0 0 0,1-1 0 0 0,1 0 0 0 0,0 0 1 0 0,1 1-1 0 0,0-1 0 0 0,1 0 0 0 0,1 0 1 0 0,0 0-1 0 0,0 0 0 0 0,1-1 0 0 0,1 1 1 0 0,0-1-1 0 0,5 7-66 0 0,8 33 95 0 0,19 48-82 0 0,-5 3 0 0 0,-4 0 0 0 0,-5 2 0 0 0,-1 25-13 0 0,-14-49-1294 0 0,-7-47-2131 0 0,-20-35-691 0 0,13-14 3016 0 0,2-6 54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0:4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354 503 1516 0 0,'0'0'454'0'0,"3"-21"1042"0"0,9-1-1344 0 0,-12 20-107 0 0,0 1 0 0 0,0-1 0 0 0,0 0 0 0 0,0 1 0 0 0,-1-1 0 0 0,1 1 1 0 0,-1-1-1 0 0,1 0 0 0 0,-1 1 0 0 0,1-1 0 0 0,-1 1 0 0 0,0 0 0 0 0,0-1 0 0 0,0 1 0 0 0,1-1 0 0 0,-2 1 0 0 0,1 0 0 0 0,0 0 0 0 0,0 0 0 0 0,0 0 0 0 0,0 0 0 0 0,-1 0 0 0 0,1 0 0 0 0,0 0 0 0 0,-1 0 0 0 0,1 0 0 0 0,-1 1 0 0 0,1-1 0 0 0,-1 0 0 0 0,1 1 0 0 0,-1 0 0 0 0,0-1 0 0 0,1 1 0 0 0,-1 0 0 0 0,-1 0-45 0 0,-3-3 203 0 0,-1 0-156 0 0,1 0 0 0 0,-1 0 0 0 0,0 1-1 0 0,1 0 1 0 0,-1 1 0 0 0,0-1 0 0 0,0 1-1 0 0,0 0 1 0 0,0 1 0 0 0,0 0 0 0 0,0 0 0 0 0,0 1-1 0 0,0-1 1 0 0,0 2 0 0 0,0-1 0 0 0,0 1 0 0 0,0 0-1 0 0,1 0 1 0 0,-1 0 0 0 0,1 1 0 0 0,0 0 0 0 0,-1 1-1 0 0,1 0 1 0 0,1-1 0 0 0,-1 2 0 0 0,0-1-1 0 0,1 1 1 0 0,-2 2-47 0 0,-8 10 104 0 0,1 1 0 0 0,1 1 0 0 0,0 0 0 0 0,1 0 0 0 0,2 2 0 0 0,0-1-1 0 0,1 1 1 0 0,1 1 0 0 0,0-1 0 0 0,2 1 0 0 0,1 1 0 0 0,1-1 0 0 0,1 1 0 0 0,0 0-1 0 0,2 20-103 0 0,0-40 7 0 0,1-1-1 0 0,0 1 0 0 0,0-1 1 0 0,0 0-1 0 0,0 1 0 0 0,1-1 1 0 0,-1 0-1 0 0,0 1 0 0 0,1-1 1 0 0,0 0-1 0 0,0 1 0 0 0,-1-1 1 0 0,1 0-1 0 0,1 0 0 0 0,-1 0 1 0 0,0 0-1 0 0,0 0 0 0 0,1 0 1 0 0,-1 0-1 0 0,1 0 0 0 0,0-1 1 0 0,-1 1-1 0 0,1-1 0 0 0,0 1 1 0 0,0-1-1 0 0,0 1 0 0 0,0-1 1 0 0,0 0-1 0 0,0 0 0 0 0,0 0 1 0 0,1 0-1 0 0,-1-1 0 0 0,0 1 1 0 0,1 0-1 0 0,-1-1 0 0 0,0 0 1 0 0,1 1-1 0 0,-1-1 0 0 0,0 0 1 0 0,1 0-1 0 0,-1-1 0 0 0,0 1 0 0 0,1 0 1 0 0,-1-1-1 0 0,1 0-6 0 0,21-11 46 0 0,0-2-1 0 0,-1-1 0 0 0,-1-1 1 0 0,-1-1-1 0 0,0-1 1 0 0,-1-1-1 0 0,-1 0 1 0 0,-1-1-1 0 0,-1-2 1 0 0,0 1-1 0 0,-2-2 1 0 0,7-14-46 0 0,15 149 4 0 0,-34-107-16 0 0,1 1 0 0 0,-1-1 0 0 0,1 0 1 0 0,0 0-1 0 0,1 0 0 0 0,-1 0 0 0 0,1-1 0 0 0,0 1 0 0 0,0-1 0 0 0,0-1 0 0 0,0 1 0 0 0,1-1 0 0 0,-1 0 0 0 0,1 0 1 0 0,0 0-1 0 0,0-1 0 0 0,0 0 0 0 0,0 0 0 0 0,1 0 0 0 0,-1-1 0 0 0,0 0 0 0 0,1-1 0 0 0,-1 1 0 0 0,1-1 1 0 0,-1 0-1 0 0,1-1 0 0 0,-1 1 0 0 0,0-1 0 0 0,1-1 0 0 0,-1 1 0 0 0,0-1 0 0 0,0 0 0 0 0,0 0 0 0 0,0-1 0 0 0,2-1 12 0 0,7-5-33 0 0,-1 0-1 0 0,-1-1 0 0 0,1 0 1 0 0,-2-1-1 0 0,1-1 0 0 0,-1 0 0 0 0,-1-1 1 0 0,-1 0-1 0 0,0 0 0 0 0,0-1 0 0 0,-1-1 1 0 0,-1 1-1 0 0,0-1 0 0 0,-1-1 0 0 0,-1 1 1 0 0,4-17 33 0 0,45-271-158 0 0,-50 255 398 0 0,3-150 2821 0 0,-8 196-2940 0 0,-15 7 239 0 0,10 32-457 0 0,1 1-1 0 0,3 0 1 0 0,0 0-1 0 0,3 0 1 0 0,1 0-1 0 0,2-1 1 0 0,1 0-1 0 0,2 0 1 0 0,2 0-1 0 0,1-1 1 0 0,2 0-1 0 0,1-1 1 0 0,8 11 97 0 0,6 68-6409 0 0,-31-103 5217 0 0,-10 5 12 0 0</inkml:trace>
  <inkml:trace contextRef="#ctx0" brushRef="#br0" timeOffset="294.115">626 410 1004 0 0,'-11'-7'5486'0'0,"22"-1"-3581"0"0,-5 5-2055 0 0,31-15 421 0 0,2 2-1 0 0,0 2 0 0 0,0 2 0 0 0,1 1 0 0 0,1 3 1 0 0,0 0-1 0 0,33 0-270 0 0,-29 2-350 0 0,127-6-6059 0 0,-161 11 4967 0 0</inkml:trace>
  <inkml:trace contextRef="#ctx0" brushRef="#br0" timeOffset="1532.363">1052 752 916 0 0,'10'16'6347'0'0,"15"-32"-4779"0"0,19-34-1267 0 0,-22 12-217 0 0,-1-1 1 0 0,-2-1 0 0 0,-2-1 0 0 0,-1 0 0 0 0,-3-1-1 0 0,-1-1 1 0 0,-2 0 0 0 0,-2 0 0 0 0,-2-1 0 0 0,-1 0 0 0 0,-3 0-1 0 0,-1-1 1 0 0,-6-42-85 0 0,5 85 38 0 0,0 2-36 0 0,-1 0 1 0 0,0 0 1 0 0,0-1 0 0 0,0 1-1 0 0,0 0 1 0 0,0 0 0 0 0,0 0-1 0 0,0 0 1 0 0,0 0 0 0 0,0 0 0 0 0,0 0-1 0 0,0 0 1 0 0,0 1 0 0 0,0-1-1 0 0,0 0 1 0 0,0 1 0 0 0,0-1-1 0 0,0 0 1 0 0,0 1 0 0 0,0-1 0 0 0,0 1-1 0 0,0 0 1 0 0,1-1 0 0 0,-1 1-1 0 0,0 0 1 0 0,0-1 0 0 0,1 1-1 0 0,-1 0 1 0 0,0 0 0 0 0,1-1 0 0 0,-1 1-1 0 0,1 0 1 0 0,-1 0 0 0 0,1 0-1 0 0,0 0 1 0 0,-1 0 0 0 0,1 0-1 0 0,0 0 1 0 0,0 0 0 0 0,-1 0-1 0 0,1 0 1 0 0,0 0 0 0 0,0 0 0 0 0,0 0-1 0 0,0 0 1 0 0,0 0 0 0 0,0 0-1 0 0,1 0 1 0 0,-1 0 0 0 0,0 0-1 0 0,0 0 1 0 0,1 0 0 0 0,-1 0 0 0 0,1 0-1 0 0,-1 0 1 0 0,1 0-4 0 0,-4 29 46 0 0,2 1-1 0 0,1 0 1 0 0,1 0 0 0 0,1-1 0 0 0,2 1 0 0 0,1-1-1 0 0,2 0 1 0 0,1 0 0 0 0,1-1 0 0 0,1 0-1 0 0,2-1 1 0 0,1 0 0 0 0,1 0 0 0 0,16 21-46 0 0,-24-41-86 0 0,0 0 1 0 0,1-1 0 0 0,0 0 0 0 0,0 0-1 0 0,1-1 1 0 0,-1 0 0 0 0,2 0-1 0 0,-1-1 1 0 0,1 0 0 0 0,-1 0 0 0 0,1-1-1 0 0,1 0 1 0 0,-1-1 0 0 0,0 0 0 0 0,1 0-1 0 0,0-1 1 0 0,-1 0 0 0 0,1-1-1 0 0,0 0 1 0 0,0-1 0 0 0,0 0 0 0 0,0 0-1 0 0,0-1 1 0 0,0 0 0 0 0,-1-1-1 0 0,1 0 1 0 0,0-1 0 0 0,-1 0 0 0 0,0 0-1 0 0,1-1 1 0 0,-1 0 85 0 0,204-155-1901 0 0,-190 120 3961 0 0,-23 38-1965 0 0,-2-2-14 0 0,-2 1-87 0 0,0 0 1 0 0,1 0-1 0 0,-1 0 0 0 0,0 0 1 0 0,0 0-1 0 0,0 1 0 0 0,0 0 1 0 0,-1 0-1 0 0,1 0 0 0 0,0 1 1 0 0,0-1-1 0 0,-1 1 0 0 0,1 0 1 0 0,0 0-1 0 0,0 0 0 0 0,-1 1 1 0 0,1-1-1 0 0,0 1 1 0 0,0 0-1 0 0,-1 1 0 0 0,1-1 1 0 0,0 1-1 0 0,1-1 0 0 0,-1 1 1 0 0,0 0-1 0 0,0 1 0 0 0,1-1 1 0 0,-1 1-1 0 0,-1 1 6 0 0,-96 94 151 0 0,70 33 148 0 0,31-128-301 0 0,1-1 1 0 0,-1 1-1 0 0,0 0 0 0 0,1-1 1 0 0,-1 1-1 0 0,1 0 1 0 0,0-1-1 0 0,0 1 0 0 0,0-1 1 0 0,0 1-1 0 0,0-1 0 0 0,0 0 1 0 0,1 0-1 0 0,-1 1 1 0 0,1-1-1 0 0,0 0 0 0 0,-1 0 1 0 0,1 0-1 0 0,0-1 0 0 0,0 1 1 0 0,0 0-1 0 0,1-1 1 0 0,-1 1-1 0 0,0-1 0 0 0,1 0 1 0 0,-1 0-1 0 0,0 0 1 0 0,1 0-1 0 0,-1 0 0 0 0,1 0 1 0 0,0-1-1 0 0,-1 1 0 0 0,1-1 1 0 0,0 0-1 0 0,-1 1 1 0 0,1-1-1 0 0,0-1 0 0 0,-1 1 1 0 0,1 0-1 0 0,1-1 2 0 0,108-24-459 0 0,-92 14 381 0 0,-1-1 0 0 0,0-1-1 0 0,-2 0 1 0 0,1-1 0 0 0,-1-1-1 0 0,-1-1 1 0 0,-1 0-1 0 0,0-1 1 0 0,-2-1 0 0 0,1 0-1 0 0,-2-1 1 0 0,-1 0-1 0 0,0-1 1 0 0,-1 0 0 0 0,-2-1-1 0 0,1-1 79 0 0,-35 19 827 0 0,20 8-789 0 0,1 1 0 0 0,0 1 1 0 0,1-1-1 0 0,-1 1 0 0 0,1-1 0 0 0,0 1 0 0 0,1 0 0 0 0,0 1 1 0 0,0-1-1 0 0,1 1 0 0 0,-1-1 0 0 0,2 1 0 0 0,-1 0 0 0 0,1 0 0 0 0,0-1 1 0 0,1 1-1 0 0,0 6-38 0 0,17 121 885 0 0,-13-123-976 0 0,-4-12 132 0 0,0-1-1 0 0,1 0 0 0 0,-1 0 0 0 0,1 1 1 0 0,-1-1-1 0 0,1 0 0 0 0,-1 1 0 0 0,1-1 0 0 0,0 1 1 0 0,-1-1-1 0 0,1 1 0 0 0,-1-1 0 0 0,1 1 1 0 0,0-1-1 0 0,0 1 0 0 0,-1 0 0 0 0,1-1 1 0 0,0 1-1 0 0,0 0 0 0 0,-1 0 0 0 0,1-1 1 0 0,0 1-1 0 0,0 0 0 0 0,0 0 0 0 0,-1 0 0 0 0,1 0 1 0 0,0 0-1 0 0,0 0 0 0 0,0 0 0 0 0,0 0 1 0 0,-1 1-1 0 0,1-1 0 0 0,0 0 0 0 0,0 0 1 0 0,-1 1-1 0 0,1-1 0 0 0,0 0 0 0 0,0 1 1 0 0,-1-1-1 0 0,1 1 0 0 0,0-1 0 0 0,-1 1 0 0 0,1-1 1 0 0,-1 1-1 0 0,1-1 0 0 0,0 1 0 0 0,-1 0 1 0 0,1-1-1 0 0,-1 1 0 0 0,0 0 0 0 0,1-1 1 0 0,-1 1-1 0 0,0 0 0 0 0,1 0 0 0 0,-1-1 1 0 0,0 1-1 0 0,0 0 0 0 0,0 0 0 0 0,1 0 0 0 0,-1-1 1 0 0,0 1-1 0 0,0 0 0 0 0,0 0 0 0 0,0 0-40 0 0,33-44 289 0 0,62-53 147 0 0,-41 124-502 0 0,-50-23-78 0 0,1-1-1 0 0,-1 1 1 0 0,0 0-1 0 0,-1 1 1 0 0,1-1-1 0 0,-1 1 0 0 0,0-1 1 0 0,0 1-1 0 0,-1 0 1 0 0,1 0-1 0 0,-2 0 1 0 0,1 1-1 0 0,0-1 1 0 0,-1 0-1 0 0,0 1 1 0 0,-1-1-1 0 0,0 0 1 0 0,0 5 144 0 0,0-9-1312 0 0,0-2-199 0 0,3-1-2731 0 0,-1-6 2919 0 0</inkml:trace>
  <inkml:trace contextRef="#ctx0" brushRef="#br0" timeOffset="1812.667">2551 51 1036 0 0,'15'-48'5765'0'0,"-21"79"-2414"0"0,1 8-3161 0 0,2 0 0 0 0,2 0 0 0 0,2 1 0 0 0,1-1 0 0 0,2 0 0 0 0,2 0 0 0 0,2-1 0 0 0,5 15-190 0 0,8 70-993 0 0,-22-120 763 0 0,-1 0 0 0 0,1 1 0 0 0,-1-1 0 0 0,1 0 1 0 0,-1 0-1 0 0,0 0 0 0 0,0 0 0 0 0,0 0 0 0 0,-1 0 0 0 0,1 0 0 0 0,-1-1 0 0 0,1 1 0 0 0,-1-1 1 0 0,0 0-1 0 0,0 0 0 0 0,0 0 0 0 0,0 0 0 0 0,0 0 0 0 0,-1-1 0 0 0,1 0 0 0 0,0 1 1 0 0,-1-1-1 0 0,1 0 0 0 0,-1-1 0 0 0,1 1 0 0 0,-1-1 0 0 0,0 1 0 0 0,1-1 0 0 0,-1 0 0 0 0,1 0 1 0 0,-1-1-1 0 0,0 1 0 0 0,1-1 0 0 0,-4 0 230 0 0,-12 1-1187 0 0</inkml:trace>
  <inkml:trace contextRef="#ctx0" brushRef="#br0" timeOffset="2074.954">2290 438 1292 0 0,'5'-18'3779'0'0,"35"-18"-1709"0"0,-22 26-1736 0 0,1 1 0 0 0,-1 1 0 0 0,1 1 0 0 0,1 0 0 0 0,-1 2 0 0 0,1 0 0 0 0,0 1 0 0 0,0 1 1 0 0,20 0-335 0 0,110 0-4647 0 0,-124 3 2774 0 0,-2 0 673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0:4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3572 0 0,'5'1'1252'0'0,"0"-1"-119"0"0,-2 0-73 0 0,0 2-228 0 0,2-2-280 0 0,-4 0-116 0 0,3 0-268 0 0,-3 0-296 0 0,4-2 8 0 0,-5 2-1232 0 0,2-3-56 0 0,-4 2 39 0 0,-1-2 61 0 0,0 0 40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0:4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1 540 2008 0 0,'136'-53'4272'0'0,"97"-50"-2604"0"0,-370 151-1775 0 0,127-43 177 0 0,1-2-25 0 0,0 0 1 0 0,0 1-1 0 0,0 0 0 0 0,1 1 1 0 0,0-1-1 0 0,0 2 1 0 0,0-1-1 0 0,0 1 1 0 0,1 0-1 0 0,0 1 1 0 0,0-1-1 0 0,1 1 1 0 0,0 1-1 0 0,0-1 1 0 0,1 1-1 0 0,0 0 0 0 0,0 1 1 0 0,1-1-1 0 0,0 1 1 0 0,0-1-1 0 0,1 1 1 0 0,-2 9-46 0 0,8-11 3 0 0,1 0-1 0 0,0-1 1 0 0,0 1 0 0 0,1-1 0 0 0,0 0-1 0 0,0 0 1 0 0,0-1 0 0 0,1 1 0 0 0,0-1 0 0 0,0-1-1 0 0,0 1 1 0 0,0-1 0 0 0,1 0 0 0 0,0 0-1 0 0,0-1 1 0 0,0 1 0 0 0,0-2 0 0 0,0 1-1 0 0,1-1 1 0 0,-1 0 0 0 0,1-1 0 0 0,-1 0 0 0 0,1 0-1 0 0,0 0 1 0 0,0-1 0 0 0,1 0-3 0 0,14 2-614 0 0,0 0 0 0 0,0-1 1 0 0,0-2-1 0 0,0 0 0 0 0,0-2 0 0 0,-1 0 1 0 0,1-1-1 0 0,21-8 614 0 0,-16 3-1074 0 0,0-3 35 0 0</inkml:trace>
  <inkml:trace contextRef="#ctx0" brushRef="#br0" timeOffset="296.341">690 405 2888 0 0,'2'12'4868'0'0,"19"140"-2946"0"0,-19-138-1865 0 0,-2-12-24 0 0,0 0 0 0 0,-1-1 0 0 0,1 1 0 0 0,0 0 0 0 0,0 0 0 0 0,0-1 0 0 0,0 1 0 0 0,0 0 0 0 0,0 0 0 0 0,1-1 0 0 0,-1 1 0 0 0,1 0 0 0 0,-1-1 0 0 0,1 1 0 0 0,-1 0 0 0 0,1-1 0 0 0,0 1 0 0 0,0-1 0 0 0,0 1 0 0 0,0-1 0 0 0,0 1 0 0 0,0-1 0 0 0,0 0 0 0 0,0 1 0 0 0,1-1 0 0 0,-1 0 0 0 0,1 0 0 0 0,-1 0 0 0 0,0 0 0 0 0,1 0 0 0 0,0 0 0 0 0,-1-1 0 0 0,1 1 0 0 0,-1 0 1 0 0,1-1-1 0 0,0 1 0 0 0,0-1 0 0 0,-1 0 0 0 0,1 0 0 0 0,0 1 0 0 0,0-1 0 0 0,1 0-33 0 0,10-8 71 0 0,0 0 0 0 0,0-1 1 0 0,-1 0-1 0 0,-1 0 1 0 0,1-2-1 0 0,-1 1 0 0 0,-1-1 1 0 0,0-1-1 0 0,-1 0 1 0 0,0 0-1 0 0,3-7-71 0 0,43-93-2421 0 0,-49 68-3934 0 0,-6 43 5172 0 0</inkml:trace>
  <inkml:trace contextRef="#ctx0" brushRef="#br0" timeOffset="704.174">1070 469 896 0 0,'11'-1'365'0'0,"0"0"0"0"0,0 0 0 0 0,1-2 0 0 0,-1 1 0 0 0,-1-1 0 0 0,1-1 0 0 0,0 0 0 0 0,-1 0 0 0 0,0-1-1 0 0,0-1 1 0 0,6-4-365 0 0,-10 7 124 0 0,92-63 1782 0 0,-147 46-1380 0 0,30 20-393 0 0,0 1 0 0 0,1 2 0 0 0,-1 0 0 0 0,1 0-1 0 0,0 2 1 0 0,0 0 0 0 0,0 1 0 0 0,1 1 0 0 0,0 1 0 0 0,-6 4-133 0 0,19-11 24 0 0,1 1 0 0 0,-1 0-1 0 0,1 0 1 0 0,0 0 0 0 0,0 1 0 0 0,-1-1 0 0 0,2 1 0 0 0,-1-1 0 0 0,0 1 0 0 0,0 0 0 0 0,1 0 0 0 0,0 1-1 0 0,-1-1 1 0 0,1 0 0 0 0,0 1 0 0 0,1-1 0 0 0,-1 1 0 0 0,1-1 0 0 0,-1 1 0 0 0,1 0 0 0 0,0 0-1 0 0,1 0 1 0 0,-1 0 0 0 0,1 0 0 0 0,-1-1 0 0 0,1 1 0 0 0,0 0 0 0 0,1 0 0 0 0,-1 0 0 0 0,1 0-1 0 0,-1 0 1 0 0,1 0 0 0 0,0 0 0 0 0,1-1 0 0 0,-1 1 0 0 0,1 0 0 0 0,1 1-24 0 0,1 3 33 0 0,1 0 1 0 0,0 0 0 0 0,1-1-1 0 0,0 0 1 0 0,0 0-1 0 0,0-1 1 0 0,1 0 0 0 0,0 0-1 0 0,0 0 1 0 0,1-1 0 0 0,-1 0-1 0 0,1 0 1 0 0,0-1-1 0 0,0 0 1 0 0,9 2-34 0 0,-6-2-166 0 0,0-1 1 0 0,0 0-1 0 0,1-1 0 0 0,-1-1 1 0 0,1 0-1 0 0,0 0 0 0 0,-1-1 1 0 0,1 0-1 0 0,-1-1 1 0 0,1-1-1 0 0,-1 0 0 0 0,1 0 1 0 0,-1-1-1 0 0,0 0 0 0 0,0-1 1 0 0,8-4 165 0 0,14-33-3509 0 0,-31 36 3049 0 0</inkml:trace>
  <inkml:trace contextRef="#ctx0" brushRef="#br0" timeOffset="1288.57">1378 490 3600 0 0,'18'-60'3311'0'0,"11"108"-2382"0"0,-13 29 828 0 0,-17-90-1090 0 0,9-17-652 0 0,39-89-765 0 0,-17 136 232 0 0,20 56 764 0 0,-48-66-221 0 0,1 0 0 0 0,0-1 0 0 0,1 1 0 0 0,0-1 0 0 0,0 0 0 0 0,0 0 0 0 0,1 0 0 0 0,-1-1 0 0 0,1 1 0 0 0,1-1-1 0 0,-1 0 1 0 0,1-1 0 0 0,0 1 0 0 0,0-1 0 0 0,0 0 0 0 0,0-1 0 0 0,1 1 0 0 0,-1-1 0 0 0,1-1 0 0 0,0 1 0 0 0,0-1 0 0 0,6 1-25 0 0,8-4-28 0 0,-1-1 0 0 0,0 0 1 0 0,0-2-1 0 0,0 0 0 0 0,0-1 0 0 0,-1-2 1 0 0,0 1-1 0 0,0-2 0 0 0,0-1 1 0 0,-1 0-1 0 0,-1-1 0 0 0,1-1 1 0 0,-2-1-1 0 0,1 0 0 0 0,-2-1 1 0 0,0-1-1 0 0,0 0 0 0 0,-2-1 1 0 0,1-1-1 0 0,-2 0 0 0 0,0-1 1 0 0,-1 0-1 0 0,-1-1 0 0 0,-1 0 1 0 0,0 0-1 0 0,-1-1 0 0 0,-1 0 1 0 0,-1-1-1 0 0,0-2 28 0 0,63-207 2982 0 0,-69 229-2930 0 0,-1 0 0 0 0,1 0 0 0 0,-1 0 0 0 0,1 0 0 0 0,0 0 0 0 0,-1 0 0 0 0,1 0 0 0 0,-1 0 0 0 0,1 0 0 0 0,0 0 0 0 0,-1 0 0 0 0,1 0 0 0 0,-1 0 0 0 0,1 0 0 0 0,0-1 0 0 0,-1 1 0 0 0,1 0 1 0 0,-1 0-1 0 0,1 0 0 0 0,0-1 0 0 0,-1 1 0 0 0,1 0 0 0 0,0 0 0 0 0,-1-1 0 0 0,1 1 0 0 0,0 0 0 0 0,0-1 0 0 0,-1 1 0 0 0,1-1-52 0 0,-17 47 81 0 0,11-23-54 0 0,2 0 0 0 0,0 1 0 0 0,2-1 0 0 0,0 0 1 0 0,2 1-1 0 0,1 0 0 0 0,0-1 0 0 0,2 0 1 0 0,1 1-1 0 0,0-1 0 0 0,2 0 0 0 0,2 3-27 0 0,22 62-486 0 0,10 36-1559 0 0,-30-39-3710 0 0,-26-63 3168 0 0,5-20 1315 0 0</inkml:trace>
  <inkml:trace contextRef="#ctx0" brushRef="#br0" timeOffset="1584.611">1982 255 848 0 0,'8'-11'8002'0'0,"61"-23"-6987"0"0,48 19-2538 0 0,-114 16 1310 0 0,-1 0 0 0 0,1 0-1 0 0,0 0 1 0 0,0 0 0 0 0,0 0-1 0 0,-1 1 1 0 0,1-1 0 0 0,0 1-1 0 0,-1 0 1 0 0,0-1 0 0 0,1 1-1 0 0,-1 0 1 0 0,0 1 0 0 0,0-1-1 0 0,0 0 1 0 0,0 0 0 0 0,0 1-1 0 0,-1 0 1 0 0,1-1 0 0 0,-1 1-1 0 0,0 0 1 0 0,1-1 0 0 0,-1 1-1 0 0,-1 0 1 0 0,1 1 213 0 0,1 4-1253 0 0</inkml:trace>
  <inkml:trace contextRef="#ctx0" brushRef="#br0" timeOffset="1877.241">2251 453 1356 0 0,'20'-1'6717'0'0,"-15"-4"-6773"0"0,-4 4 93 0 0,9-13 139 0 0,1 1-1 0 0,1 0 1 0 0,0 0-1 0 0,0 1 1 0 0,1 1-1 0 0,0 0 1 0 0,1 1-1 0 0,1 1 1 0 0,-1 0-1 0 0,1 1 1 0 0,1 0-1 0 0,0 1 1 0 0,0 1-1 0 0,0 0 1 0 0,1 2-1 0 0,-1 0 1 0 0,1 0-1 0 0,15 0-175 0 0,-25 5 12 0 0,0 1 1 0 0,-1-1-1 0 0,1 1 1 0 0,-1 1-1 0 0,1-1 0 0 0,-1 1 1 0 0,0 0-1 0 0,0 1 1 0 0,0-1-1 0 0,-1 1 0 0 0,1 0 1 0 0,-1 1-1 0 0,0-1 0 0 0,0 1 1 0 0,0 0-1 0 0,-1 0 1 0 0,0 1-1 0 0,0-1 0 0 0,0 1 1 0 0,-1 0-1 0 0,1 0 1 0 0,-1 0-1 0 0,-1 1 0 0 0,1-1 1 0 0,-1 1-1 0 0,-1-1 1 0 0,1 1-1 0 0,-1 0 0 0 0,0-1 1 0 0,0 1-1 0 0,-1 0 1 0 0,0 0-1 0 0,0 0 0 0 0,-1 0 1 0 0,0-1-1 0 0,0 3-12 0 0,-2 1-62 0 0,1 0 0 0 0,-2 0-1 0 0,1-1 1 0 0,-1 0 0 0 0,-1 0 0 0 0,0 0 0 0 0,0 0 0 0 0,0 0-1 0 0,-1-1 1 0 0,-1 0 0 0 0,1-1 0 0 0,-1 1 0 0 0,-1-1-1 0 0,1-1 1 0 0,-1 1 0 0 0,0-1 0 0 0,-1-1 0 0 0,-5 4 62 0 0,-120 30-3519 0 0,48-41-532 0 0,37-15 2681 0 0</inkml:trace>
  <inkml:trace contextRef="#ctx0" brushRef="#br0" timeOffset="2520.456">3463 142 1088 0 0,'20'-11'3153'0'0,"-26"26"-697"0"0,-276 371 430 0 0,89-156-4387 0 0,191-228 1155 0 0,-46 11-4386 0 0,23-31 3496 0 0</inkml:trace>
  <inkml:trace contextRef="#ctx0" brushRef="#br0" timeOffset="2829.531">3356 126 1312 0 0,'90'-20'2986'0'0,"-89"20"-2682"0"0,10 4 356 0 0,-3 8-429 0 0,-1-1 1 0 0,0 1-1 0 0,-1 1 0 0 0,0-1 1 0 0,-1 1-1 0 0,0 0 0 0 0,-1 0 1 0 0,-1 0-1 0 0,0 1 1 0 0,0 7-232 0 0,8 23 465 0 0,2 0-239 0 0,2-1 0 0 0,2-1 0 0 0,2-1 0 0 0,2 0 1 0 0,1-2-1 0 0,2 0 0 0 0,2-2 0 0 0,1 0 0 0 0,24 22-226 0 0,-44-51-300 0 0,24 28-69 0 0,-16-11-2695 0 0,-15-24 1934 0 0,-19-2-935 0 0,-1-5 1033 0 0</inkml:trace>
  <inkml:trace contextRef="#ctx0" brushRef="#br0" timeOffset="3093.074">3374 562 3276 0 0,'-5'3'1160'0'0,"5"-3"-208"0"0,0 0-127 0 0,2 3-117 0 0,1-6-56 0 0,2 2-60 0 0,3-2-8 0 0,12-3-220 0 0,1 0-192 0 0,5-2-168 0 0,1-1-112 0 0,5 2-204 0 0,3-1 24 0 0,0 2-1140 0 0,-1-3 32 0 0,-2 6 159 0 0,2-9 37 0 0,-7 2 36 0 0</inkml:trace>
  <inkml:trace contextRef="#ctx0" brushRef="#br0" timeOffset="3664.714">4153 183 1648 0 0,'13'19'4403'0'0,"-23"38"-3735"0"0,7-47-279 0 0,-132 367 3351 0 0,78-242-2660 0 0,73-184-1892 0 0,-3-1 1 0 0,-1 0 0 0 0,-3-1-1 0 0,-2 0 1 0 0,-3 0-1 0 0,-1-51 812 0 0,-2 96 18 0 0,-1 1 0 0 0,0-1 0 0 0,0 0 0 0 0,-1 1-1 0 0,1-1 1 0 0,-1 0 0 0 0,0 1 0 0 0,-1-1 0 0 0,1 1-1 0 0,-1-1 1 0 0,0 1 0 0 0,-1 0 0 0 0,1 0 0 0 0,-1 0-1 0 0,0 0 1 0 0,0 0 0 0 0,-1 1 0 0 0,1-1 0 0 0,-1 1-1 0 0,0 0 1 0 0,0 0 0 0 0,-1 0 0 0 0,1 1 0 0 0,-1 0-1 0 0,0 0 1 0 0,1 0 0 0 0,-1 0 0 0 0,-1 0 0 0 0,1 1-1 0 0,0 0 1 0 0,-1 0 0 0 0,1 1 0 0 0,-1 0 0 0 0,-2-1-18 0 0,3 4 39 0 0,1 0 1 0 0,-1 0 0 0 0,1 0 0 0 0,0 1-1 0 0,0-1 1 0 0,0 1 0 0 0,0 0 0 0 0,1 1 0 0 0,-1-1-1 0 0,1 0 1 0 0,0 1 0 0 0,0 0 0 0 0,0 0-1 0 0,0 0 1 0 0,1 0 0 0 0,-1 0 0 0 0,1 0-1 0 0,0 1 1 0 0,1-1 0 0 0,-1 1 0 0 0,1 0-1 0 0,-1-1 1 0 0,2 1 0 0 0,-1 0 0 0 0,0 0-1 0 0,1-1 1 0 0,0 1 0 0 0,0 0 0 0 0,0 0-1 0 0,1 0 1 0 0,0-1 0 0 0,0 1 0 0 0,0 0-1 0 0,0-1 1 0 0,1 1 0 0 0,-1 0 0 0 0,1-1-1 0 0,2 3-38 0 0,9 13 14 0 0,1-1 1 0 0,1 0 0 0 0,1-2 0 0 0,0 1 0 0 0,2-2 0 0 0,0 0 0 0 0,0-1 0 0 0,1-1 0 0 0,1-1 0 0 0,1-1 0 0 0,-1 0 0 0 0,2-2 0 0 0,0 0 0 0 0,14 3-16 0 0,-22-6-95 0 0,183 57-5673 0 0,-174-61 4484 0 0</inkml:trace>
  <inkml:trace contextRef="#ctx0" brushRef="#br0" timeOffset="3929.203">4596 297 2372 0 0,'6'-26'4804'0'0,"-9"35"-1840"0"0,-14 278-1069 0 0,19-203-2748 0 0,-4-83 667 0 0,1 1 1 0 0,0 0 0 0 0,-1 0 0 0 0,1-1 0 0 0,-1 1-1 0 0,1 0 1 0 0,-1-1 0 0 0,0 0 0 0 0,1 1 0 0 0,-1-1-1 0 0,0 0 1 0 0,0 0 0 0 0,0 0 0 0 0,0 0 0 0 0,0 0-1 0 0,0-1 1 0 0,0 1 0 0 0,-1-1 0 0 0,1 1 0 0 0,0-1-1 0 0,0 0 1 0 0,0 1 0 0 0,-1-1 0 0 0,1-1 0 0 0,0 1-1 0 0,0 0 1 0 0,0 0 0 0 0,0-1 0 0 0,-1 1 0 0 0,1-1-1 0 0,0 0 1 0 0,0 1 0 0 0,0-1 0 0 0,0 0 0 0 0,0 0-1 0 0,0-1 1 0 0,1 1 0 0 0,-1 0 0 0 0,0-1 0 0 0,0 1-1 0 0,1-1 1 0 0,-1 1 0 0 0,1-1 0 0 0,-1 0 0 0 0,0-1 185 0 0,-14-13-1164 0 0</inkml:trace>
  <inkml:trace contextRef="#ctx0" brushRef="#br0" timeOffset="4490.311">4593 303 836 0 0,'-15'-99'6174'0'0,"16"94"-6117"0"0,0-1 1 0 0,0 1-1 0 0,0 0 0 0 0,0 0 1 0 0,1-1-1 0 0,0 1 1 0 0,0 0-1 0 0,1 1 0 0 0,-1-1 1 0 0,1 0-1 0 0,0 1 1 0 0,0-1-1 0 0,0 1 1 0 0,1 0-1 0 0,0 0 0 0 0,0 0 1 0 0,0 1-1 0 0,0-1 1 0 0,0 1-1 0 0,1 0 1 0 0,-1 0-1 0 0,1 1 0 0 0,0-1 1 0 0,0 1-1 0 0,0 0 1 0 0,0 0-1 0 0,0 1 0 0 0,1-1-57 0 0,-3 2 13 0 0,0 0 0 0 0,-1 0 0 0 0,1 0-1 0 0,0 0 1 0 0,0 0 0 0 0,0 0 0 0 0,-1 1-1 0 0,1-1 1 0 0,0 1 0 0 0,0 0 0 0 0,-1 0-1 0 0,1 0 1 0 0,-1 0 0 0 0,1 1 0 0 0,-1-1-1 0 0,1 1 1 0 0,-1-1 0 0 0,0 1 0 0 0,0 0-1 0 0,0 0 1 0 0,0 0 0 0 0,0 0 0 0 0,0 0-1 0 0,0 0 1 0 0,-1 0 0 0 0,1 1 0 0 0,-1-1-1 0 0,1 1 1 0 0,-1-1 0 0 0,0 1 0 0 0,0 0-1 0 0,0-1 1 0 0,-1 1 0 0 0,1 0 0 0 0,0 0-1 0 0,-1-1 1 0 0,0 1 0 0 0,0 0 0 0 0,0 0-13 0 0,-5 110 2 0 0,-72 40 79 0 0,77-152-64 0 0,0-1-22 0 0,3 9-17 0 0,123 59 133 0 0,-121-67-91 0 0,-1 1 1 0 0,1 0-1 0 0,0 1 1 0 0,0-1-1 0 0,-1 1 1 0 0,0-1-1 0 0,1 2 1 0 0,-1-1-1 0 0,0 0 1 0 0,0 1-1 0 0,-1-1 1 0 0,1 1-1 0 0,-1 0 1 0 0,0 0-1 0 0,0 1 1 0 0,0-1-1 0 0,-1 1 1 0 0,1-1-1 0 0,-1 1 1 0 0,0 0-1 0 0,0 0 1 0 0,-1 0-1 0 0,0 0 1 0 0,1 0-1 0 0,-2 0 1 0 0,1 0-1 0 0,-1 0 1 0 0,1 1-1 0 0,-1-1 1 0 0,-1 0-1 0 0,1 0 1 0 0,-1 0-1 0 0,0 1 1 0 0,0-1-1 0 0,0 0 1 0 0,-1 0-1 0 0,0 0 1 0 0,0-1-1 0 0,0 1 1 0 0,-1 0-1 0 0,1-1 1 0 0,-1 1-1 0 0,0-1 1 0 0,0 0-1 0 0,-1 0 1 0 0,1 0-1 0 0,-1-1 1 0 0,0 1-1 0 0,0-1 1 0 0,0 0-1 0 0,0 0 1 0 0,-4 2-21 0 0,-10 2-5 0 0,0 0-1 0 0,-1-1 1 0 0,0-1-1 0 0,0 0 1 0 0,0-2 0 0 0,0 0-1 0 0,-1-2 1 0 0,1 0-1 0 0,-11-1 6 0 0,23 0-252 0 0,-1-1 0 0 0,1 0 0 0 0,0-1 0 0 0,0 0 0 0 0,-1 0 0 0 0,1 0 0 0 0,0-1 0 0 0,1 0 1 0 0,-1 0-1 0 0,0-1 0 0 0,1 1 0 0 0,0-2 0 0 0,0 1 0 0 0,0-1 0 0 0,1 0 0 0 0,-1 0 0 0 0,1 0 0 0 0,0-1 0 0 0,0 0 0 0 0,1 0 0 0 0,0 0 0 0 0,0 0 0 0 0,0-1 0 0 0,1 1 0 0 0,0-1 0 0 0,1 0 0 0 0,-1-1 252 0 0,-1-25-1241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23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612 164 1192 0 0,'6'-7'4076'0'0,"-43"53"-3663"0"0,-2-1 0 0 0,-3-2 0 0 0,-1-2 0 0 0,-2-2 0 0 0,-1-2 0 0 0,-2-2 0 0 0,-11 4-413 0 0,-87 23-576 0 0,52-73-3259 0 0,81-5 2604 0 0,7-4 26 0 0</inkml:trace>
  <inkml:trace contextRef="#ctx0" brushRef="#br0" timeOffset="279.254">551 1 1644 0 0,'14'46'4492'0'0,"-10"-31"-4190"0"0,9 17-134 0 0,2 0 0 0 0,1-1 0 0 0,2 0 1 0 0,1-2-1 0 0,1 0 0 0 0,1-1 0 0 0,1-1 0 0 0,2-2 1 0 0,1 0-1 0 0,1-1 0 0 0,10 6-168 0 0,-27-22-111 0 0,51 64-3990 0 0,-60-70 2846 0 0,0-2-22 0 0</inkml:trace>
  <inkml:trace contextRef="#ctx0" brushRef="#br0" timeOffset="527.732">325 364 1936 0 0,'32'-2'1032'0'0,"-14"2"-212"0"0,9 0-88 0 0,7 0-124 0 0,3 0-27 0 0,1 0-49 0 0,0 0-140 0 0,2 0 8 0 0,0 0-288 0 0,-4 0-112 0 0,-3 0 0 0 0,2 0-544 0 0,-4 0-560 0 0,-7 0-273 0 0,-7 0 73 0 0,-1 0 64 0 0</inkml:trace>
  <inkml:trace contextRef="#ctx0" brushRef="#br0" timeOffset="774.702">892 340 1228 0 0,'111'142'3434'0'0,"-105"-100"185"0"0,-7-85-2702 0 0,2 35-895 0 0,1 1-1 0 0,0-1 0 0 0,0 1 1 0 0,0 0-1 0 0,1-1 0 0 0,0 1 1 0 0,0 0-1 0 0,1 1 0 0 0,0-1 1 0 0,0 1-1 0 0,1-1 0 0 0,0 1 1 0 0,0 1-1 0 0,0-1 0 0 0,0 1 1 0 0,1 0-1 0 0,0 0 0 0 0,0 0 1 0 0,1 1-1 0 0,-1 0 0 0 0,1 0 1 0 0,0 1-1 0 0,0-1 0 0 0,0 2 1 0 0,0-1-1 0 0,1 1 0 0 0,-1 0 1 0 0,1 1-1 0 0,-1-1 0 0 0,1 1 1 0 0,0 1-1 0 0,-1 0 0 0 0,1 0 1 0 0,0 0-1 0 0,-1 1 0 0 0,1 0 1 0 0,0 1-1 0 0,-1-1 0 0 0,0 2 1 0 0,1-1-1 0 0,-1 1 0 0 0,0 0 1 0 0,4 2-22 0 0,0 2-194 0 0,0 1 0 0 0,-1-1 1 0 0,0 2-1 0 0,0-1 1 0 0,0 1-1 0 0,-2 1 0 0 0,1 0 1 0 0,-1 0-1 0 0,0 1 0 0 0,-1 0 1 0 0,-1 0-1 0 0,1 0 1 0 0,-2 1-1 0 0,0 0 0 0 0,2 5 194 0 0,-9 9-3998 0 0,-11-12 2589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6:4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458 813 2688 0 0,'-20'-22'3340'0'0,"-71"46"-2407"0"0,61-10-839 0 0,1 1-1 0 0,1 1 1 0 0,0 1-1 0 0,2 1 1 0 0,0 2-1 0 0,1 1 1 0 0,1 0-1 0 0,1 2 1 0 0,1 1-1 0 0,1 1 1 0 0,1 0-1 0 0,1 2 1 0 0,0 2-94 0 0,19-28 3 0 0,-1 0 1 0 0,0 0 0 0 0,0 0 0 0 0,1 0-1 0 0,-1 1 1 0 0,1-1 0 0 0,-1 0-1 0 0,1 0 1 0 0,0 1 0 0 0,-1-1-1 0 0,1 0 1 0 0,0 1 0 0 0,0-1-1 0 0,0 0 1 0 0,0 1 0 0 0,0-1 0 0 0,0 0-1 0 0,0 1 1 0 0,1-1 0 0 0,-1 0-1 0 0,0 1 1 0 0,1-1 0 0 0,-1 0-1 0 0,1 0 1 0 0,-1 1 0 0 0,1-1 0 0 0,0 0-1 0 0,-1 0 1 0 0,1 0 0 0 0,0 0-1 0 0,0 0 1 0 0,0 0 0 0 0,0 0-1 0 0,0 0 1 0 0,0 0 0 0 0,0-1-1 0 0,0 1 1 0 0,0 0 0 0 0,0 0 0 0 0,1-1-1 0 0,-1 1 1 0 0,0-1 0 0 0,0 1-1 0 0,1-1 1 0 0,-1 0 0 0 0,0 1-1 0 0,1-1 1 0 0,-1 0 0 0 0,0 0 0 0 0,1 0-1 0 0,-1 0 1 0 0,0 0 0 0 0,1 0-1 0 0,-1 0 1 0 0,0-1 0 0 0,0 1-1 0 0,1 0 1 0 0,-1-1-4 0 0,79-11-190 0 0,-54 3-147 0 0,-1-1-1 0 0,0-1 0 0 0,-1-1 0 0 0,0-1 0 0 0,-1-2 0 0 0,-1 0 0 0 0,0-1 0 0 0,-1-1 0 0 0,0-2 0 0 0,-2 0 0 0 0,0 0 1 0 0,-1-2-1 0 0,-2 0 0 0 0,0-1 0 0 0,-1-1 0 0 0,0-3 338 0 0,19-27-1063 0 0</inkml:trace>
  <inkml:trace contextRef="#ctx0" brushRef="#br0" timeOffset="761.592">563 699 2336 0 0,'32'-82'1454'0'0,"-3"-1"-1"0"0,-4-1 1 0 0,-4-1-1 0 0,6-57-1453 0 0,-26 141 194 0 0,-24 16 335 0 0,8 30-451 0 0,2 1 1 0 0,2 0 0 0 0,2 1-1 0 0,2 0 1 0 0,2 0-1 0 0,3 1 1 0 0,1-1 0 0 0,3 15-79 0 0,0-34 32 0 0,1 0 0 0 0,1 0 0 0 0,1-1 1 0 0,1 0-1 0 0,1 0 0 0 0,2 0 1 0 0,8 17-33 0 0,-13-31 14 0 0,1-1 0 0 0,0 1 0 0 0,1-1 0 0 0,0 0 0 0 0,1-1 0 0 0,0 1 0 0 0,1-1 0 0 0,0-1 0 0 0,1 1 0 0 0,0-1 0 0 0,1-1 0 0 0,-1 0 0 0 0,2 0 0 0 0,-1-1 0 0 0,2 0 0 0 0,-1-1 0 0 0,1 0 0 0 0,0-1 1 0 0,0 0-1 0 0,0-1 0 0 0,1-1 0 0 0,0 0 0 0 0,0 0 0 0 0,0-1 0 0 0,0-1 0 0 0,0 0 0 0 0,7-1-14 0 0,-6-1-8 0 0,0 0 0 0 0,0-1 0 0 0,0-1 0 0 0,-1 0 0 0 0,1-1 1 0 0,-1 0-1 0 0,0-1 0 0 0,0-1 0 0 0,0 0 0 0 0,0 0 0 0 0,-1-2 0 0 0,0 1 0 0 0,8-7 8 0 0,-10 7-15 0 0,-1-1 0 0 0,0-1 0 0 0,-1 1 0 0 0,0-1 0 0 0,0-1 0 0 0,-1 1 0 0 0,0-1 0 0 0,0 0 0 0 0,-1-1 0 0 0,0 0 0 0 0,0 0 0 0 0,-2 0 0 0 0,1-1 0 0 0,-1 1 0 0 0,0-1 0 0 0,-1 0 0 0 0,-1 0 0 0 0,0-1 0 0 0,0 1 0 0 0,-1 0 0 0 0,0-1 0 0 0,-1 0 15 0 0,-2 3 3 0 0,-1-1 0 0 0,0 0 1 0 0,-1 1-1 0 0,0-1 0 0 0,0 1 1 0 0,-1 0-1 0 0,0 0 1 0 0,0 1-1 0 0,-1 0 0 0 0,0 0 1 0 0,-1 0-1 0 0,0 0 1 0 0,0 1-1 0 0,0 0 0 0 0,-1 1 1 0 0,0 0-1 0 0,-1 0 0 0 0,1 1 1 0 0,-1 0-1 0 0,0 0 1 0 0,0 1-1 0 0,-1 0 0 0 0,1 0 1 0 0,-1 1-1 0 0,0 1 1 0 0,0 0-1 0 0,-8-1-3 0 0,8 3-2 0 0,0 2-1 0 0,0-1 1 0 0,1 1 0 0 0,-1 0 0 0 0,0 1-1 0 0,1 0 1 0 0,0 1 0 0 0,0 0-1 0 0,0 0 1 0 0,0 1 0 0 0,0 0 0 0 0,1 0-1 0 0,0 1 1 0 0,0 0 0 0 0,1 1-1 0 0,0 0 1 0 0,0 0 0 0 0,0 0 0 0 0,1 1-1 0 0,0 0 1 0 0,0 0 0 0 0,1 0-1 0 0,0 1 1 0 0,1 0 0 0 0,0 0 0 0 0,0 0-1 0 0,1 1 1 0 0,0-1 0 0 0,1 1 0 0 0,0 0-1 0 0,0-1 1 0 0,1 1 0 0 0,0 0-1 0 0,1 0 1 0 0,0 0 0 0 0,2 8 2 0 0,-2-11 0 0 0,1-1 1 0 0,0 1-1 0 0,0-1 0 0 0,1 0 0 0 0,0 1 1 0 0,0-1-1 0 0,0 0 0 0 0,1 0 1 0 0,0 0-1 0 0,0-1 0 0 0,0 1 1 0 0,1-1-1 0 0,0 1 0 0 0,0-1 1 0 0,0 0-1 0 0,1-1 0 0 0,-1 1 1 0 0,1-1-1 0 0,1 0 0 0 0,-1 0 1 0 0,0 0-1 0 0,1-1 0 0 0,0 0 1 0 0,-1 0-1 0 0,1-1 0 0 0,1 1 1 0 0,-1-1-1 0 0,6 1 0 0 0,179 26-210 0 0,-151-28-7 0 0,0-3-1 0 0,-1-1 0 0 0,1-2 0 0 0,-1-2 1 0 0,0-1-1 0 0,1-3 218 0 0,-34 10-45 0 0,48-13-385 0 0,0-2 1 0 0,0-3 0 0 0,-2-1-1 0 0,-1-3 1 0 0,0-3 0 0 0,16-12 429 0 0,-61 35 43 0 0,0 0 0 0 0,-1-1 0 0 0,1 0 0 0 0,-1 0 0 0 0,1 0 0 0 0,-1-1 0 0 0,-1 1 0 0 0,1-1 0 0 0,0-1 0 0 0,-1 1 0 0 0,0-1 0 0 0,-1 1 0 0 0,1-1 0 0 0,-1 0 0 0 0,0-1 0 0 0,0 1 0 0 0,-1 0 0 0 0,0-1 0 0 0,0 1 0 0 0,0-4-43 0 0,-7 5 54 0 0,-1 1-20 0 0,-1 0 0 0 0,0 0 0 0 0,-1 1 0 0 0,1 0 0 0 0,-1 0 0 0 0,1 1 0 0 0,-1 0 0 0 0,0 1 0 0 0,0-1 0 0 0,1 1 0 0 0,-1 1 0 0 0,0 0 0 0 0,0 0 0 0 0,0 0 0 0 0,0 1 0 0 0,0 0 0 0 0,0 1 0 0 0,1-1 0 0 0,-1 2 0 0 0,0-1 0 0 0,1 1 0 0 0,0 0 0 0 0,-7 4-34 0 0,-1-1 22 0 0,1 1-1 0 0,-1 1 1 0 0,1 1-1 0 0,1 0 1 0 0,0 1-1 0 0,0 0 1 0 0,1 1-1 0 0,0 0 0 0 0,0 1 1 0 0,2 0-1 0 0,-9 11-21 0 0,-5 45 734 0 0,71-48-340 0 0,126-60 90 0 0,-104 16-279 0 0,4-1 177 0 0,-87 75-413 0 0,15-46 7 0 0,0 0-1 0 0,0-1 1 0 0,0 1 0 0 0,0 0 0 0 0,0-1 0 0 0,1 0-1 0 0,-1 1 1 0 0,1-1 0 0 0,0 0 0 0 0,0 0-1 0 0,0 0 1 0 0,1 0 0 0 0,-1 0 0 0 0,1 0 0 0 0,-1-1-1 0 0,1 1 1 0 0,0-1 0 0 0,0 0 0 0 0,0 0-1 0 0,0 0 1 0 0,1 0 0 0 0,-1 0 0 0 0,0-1-1 0 0,1 1 1 0 0,-1-1 0 0 0,1 0 0 0 0,0 0 0 0 0,-1 0-1 0 0,1-1 1 0 0,0 1 0 0 0,-1-1 0 0 0,1 0-1 0 0,0 0 1 0 0,0 0 0 0 0,-1-1 0 0 0,1 1 0 0 0,0-1-1 0 0,-1 0 1 0 0,1 0 0 0 0,-1 0 0 0 0,1-1-1 0 0,1 0 25 0 0,16-7-480 0 0,0 0 0 0 0,-1-2-1 0 0,0 0 1 0 0,-1-1 0 0 0,-1-1-1 0 0,0-1 1 0 0,0 0 0 0 0,-2-2-1 0 0,0 0 1 0 0,0 0 0 0 0,1-5 480 0 0,24-28-1194 0 0</inkml:trace>
  <inkml:trace contextRef="#ctx0" brushRef="#br0" timeOffset="1120.973">2517 195 2440 0 0,'1'-9'356'0'0,"1"-4"9"0"0,0-1-1 0 0,-1 0 1 0 0,0 0 0 0 0,-1 1-1 0 0,0-1 1 0 0,-2 0-1 0 0,1 1 1 0 0,-2-1 0 0 0,1 1-1 0 0,-2-1 1 0 0,0 1-1 0 0,-3-6-364 0 0,4 18 46 0 0,0 1 0 0 0,1-1-1 0 0,-1 0 1 0 0,0 1-1 0 0,0 0 1 0 0,0 0 0 0 0,0 0-1 0 0,0 0 1 0 0,1 0-1 0 0,-1 1 1 0 0,0-1 0 0 0,0 1-1 0 0,0 0 1 0 0,1 0 0 0 0,-1 0-1 0 0,0 0 1 0 0,1 0-1 0 0,-1 0 1 0 0,1 1 0 0 0,-1-1-1 0 0,1 1 1 0 0,0 0-1 0 0,0 0 1 0 0,0 0 0 0 0,0 0-1 0 0,0 0 1 0 0,0 0-1 0 0,0 0 1 0 0,0 1 0 0 0,1-1-1 0 0,0 1 1 0 0,-1-1 0 0 0,1 1-1 0 0,0 0-45 0 0,-22 34 136 0 0,1 1 0 0 0,2 1 0 0 0,2 1 0 0 0,1 1 0 0 0,2 0 0 0 0,2 1 0 0 0,2 1 0 0 0,2 0 0 0 0,-3 34-136 0 0,-20 220 241 0 0,32-296-237 0 0,0 1-1 0 0,1 0 1 0 0,-1-1-1 0 0,0 1 1 0 0,1-1 0 0 0,-1 1-1 0 0,1-1 1 0 0,-1 1-1 0 0,1-1 1 0 0,-1 1-1 0 0,1-1 1 0 0,0 1 0 0 0,0-1-1 0 0,0 0 1 0 0,0 1-1 0 0,0-1 1 0 0,0 0 0 0 0,0 0-1 0 0,1 0 1 0 0,-1 0-1 0 0,0 0 1 0 0,1 0 0 0 0,-1 0-1 0 0,0 0 1 0 0,1 0-1 0 0,-1-1 1 0 0,1 1 0 0 0,-1-1-1 0 0,1 1 1 0 0,-1-1-1 0 0,1 1 1 0 0,0-1 0 0 0,-1 0-1 0 0,1 0 1 0 0,0 0-1 0 0,-1 0 1 0 0,1 0 0 0 0,-1 0-1 0 0,1 0 1 0 0,0-1-1 0 0,-1 1 1 0 0,1-1 0 0 0,-1 1-1 0 0,2-1-3 0 0,83-26 99 0 0,-75 22-90 0 0,187-41-4 0 0,-193 46-10 0 0,-1 1 0 0 0,1 1-1 0 0,0-1 1 0 0,-1 1 0 0 0,1-1 0 0 0,-1 1 0 0 0,0 1 0 0 0,1-1 0 0 0,-1 1 0 0 0,0-1 0 0 0,0 1 0 0 0,-1 0 0 0 0,1 0 0 0 0,-1 1 0 0 0,1-1 0 0 0,-1 1 0 0 0,0 0 0 0 0,0 0 0 0 0,-1 0-1 0 0,1 0 1 0 0,-1 0 0 0 0,0 1 0 0 0,0-1 0 0 0,0 1 0 0 0,-1-1 0 0 0,1 1 0 0 0,-1 0 0 0 0,0-1 0 0 0,-1 1 0 0 0,1 0 0 0 0,-1 0 0 0 0,0 0 0 0 0,0-1 0 0 0,0 1 0 0 0,-1 0 0 0 0,0 0-1 0 0,0 0 1 0 0,0-1 0 0 0,0 1 0 0 0,-1 0 0 0 0,0-1 0 0 0,0 0 0 0 0,0 1 0 0 0,0-1 0 0 0,-1 0 0 0 0,0 1 5 0 0,-5 3-81 0 0,0 1 1 0 0,-1-1-1 0 0,0-1 0 0 0,-1 0 1 0 0,0 0-1 0 0,0-1 0 0 0,0 0 1 0 0,0 0-1 0 0,-1-2 0 0 0,0 1 1 0 0,0-1-1 0 0,-1-1 0 0 0,1 0 0 0 0,-1 0 1 0 0,0-1-1 0 0,1-1 0 0 0,-1 0 1 0 0,0 0-1 0 0,-10-2 81 0 0,18 1-172 0 0,-1-1-1 0 0,1 1 1 0 0,0-1-1 0 0,-1 0 1 0 0,1 0 0 0 0,0-1-1 0 0,-1 1 1 0 0,1-1-1 0 0,0 0 1 0 0,0 0 0 0 0,0 0-1 0 0,1-1 1 0 0,-1 1-1 0 0,0-1 1 0 0,1 0-1 0 0,0 0 1 0 0,-1 0 0 0 0,1 0-1 0 0,1-1 1 0 0,-1 1-1 0 0,0-1 1 0 0,1 0 0 0 0,0 0-1 0 0,0 0 1 0 0,0 0-1 0 0,0 0 1 0 0,1 0-1 0 0,-1-1 1 0 0,1 1 0 0 0,0 0-1 0 0,0-1 1 0 0,1 1-1 0 0,-1-1 1 0 0,1 1 0 0 0,0-4 172 0 0,0-13-1130 0 0</inkml:trace>
  <inkml:trace contextRef="#ctx0" brushRef="#br0" timeOffset="2039.758">3005 655 1004 0 0,'14'-23'4186'0'0,"-24"30"-2481"0"0,-27 39-1205 0 0,29-29-382 0 0,1 0-1 0 0,0 1 1 0 0,1 0 0 0 0,1 0-1 0 0,0 0 1 0 0,2 1-1 0 0,0 0 1 0 0,1-1-1 0 0,1 1 1 0 0,1 11-118 0 0,1-27 27 0 0,0 1-1 0 0,0-1 1 0 0,0 0 0 0 0,0 0 0 0 0,1 0 0 0 0,0 0-1 0 0,-1 0 1 0 0,1 0 0 0 0,0 0 0 0 0,1 0 0 0 0,-1-1-1 0 0,0 1 1 0 0,1-1 0 0 0,-1 0 0 0 0,1 1 0 0 0,0-1-1 0 0,0 0 1 0 0,0-1 0 0 0,0 1 0 0 0,0 0 0 0 0,0-1-1 0 0,0 0 1 0 0,0 0 0 0 0,1 0 0 0 0,-1 0 0 0 0,1 0-1 0 0,-1-1 1 0 0,0 1 0 0 0,1-1 0 0 0,-1 0 0 0 0,1 0-1 0 0,-1 0 1 0 0,1-1 0 0 0,-1 1 0 0 0,2-1-27 0 0,15-7-76 0 0,-1-1 0 0 0,0-1 0 0 0,0-1 1 0 0,-1 0-1 0 0,-1-1 0 0 0,1-1 0 0 0,-2-1 0 0 0,0 0 0 0 0,-1-1 1 0 0,0-1-1 0 0,-2 0 0 0 0,1-1 0 0 0,-2-1 0 0 0,-1 0 1 0 0,0 0-1 0 0,-1-1 0 0 0,-1-1 0 0 0,6-17 76 0 0,-15 15-278 0 0,-25 46 181 0 0,16-9 91 0 0,0 0-1 0 0,1 0 0 0 0,1 1 0 0 0,1 1 0 0 0,0-1 0 0 0,1 1 1 0 0,0 0-1 0 0,2 0 0 0 0,0 1 0 0 0,1-1 0 0 0,0 0 0 0 0,2 12 7 0 0,0-27 3 0 0,0 1-1 0 0,0 0 1 0 0,0 0-1 0 0,0-1 0 0 0,1 1 1 0 0,-1 0-1 0 0,1 0 1 0 0,0-1-1 0 0,0 1 1 0 0,0-1-1 0 0,0 1 0 0 0,0-1 1 0 0,0 1-1 0 0,1-1 1 0 0,-1 0-1 0 0,1 1 0 0 0,0-1 1 0 0,-1 0-1 0 0,1 0 1 0 0,0 0-1 0 0,0-1 1 0 0,1 1-1 0 0,-1 0 0 0 0,0-1 1 0 0,1 1-1 0 0,-1-1 1 0 0,0 0-1 0 0,1 0 1 0 0,0 0-1 0 0,-1 0 0 0 0,1 0 1 0 0,-1-1-1 0 0,1 1 1 0 0,0-1-1 0 0,0 1 0 0 0,-1-1 1 0 0,1 0-1 0 0,0 0 1 0 0,0 0-1 0 0,-1-1 1 0 0,1 1-1 0 0,0-1 0 0 0,0 0-2 0 0,28-15-151 0 0,-1-2 0 0 0,-1-1 0 0 0,0-1 0 0 0,-2-2-1 0 0,-1 0 1 0 0,0-2 0 0 0,-2-1 0 0 0,0-1 0 0 0,-2-1-1 0 0,-1-1 1 0 0,6-12 151 0 0,24-24-203 0 0,95-103 549 0 0,-146 166-342 0 0,1 0 0 0 0,-1 1 0 0 0,1-1 0 0 0,-1 0 0 0 0,1 1 0 0 0,-1-1 0 0 0,1 1 0 0 0,0-1 0 0 0,-1 0 0 0 0,1 1 0 0 0,0 0 0 0 0,-1-1 0 0 0,1 1 0 0 0,0-1 0 0 0,0 1 0 0 0,-1 0 0 0 0,1-1 0 0 0,0 1 0 0 0,0 0 0 0 0,0 0 0 0 0,-1 0 0 0 0,1 0 0 0 0,0-1 0 0 0,0 1 0 0 0,0 0 0 0 0,0 1 0 0 0,-1-1 0 0 0,1 0 1 0 0,0 0-1 0 0,0 0 0 0 0,0 0 0 0 0,-1 1 0 0 0,1-1 0 0 0,0 0 0 0 0,0 1 0 0 0,-1-1 0 0 0,1 0 0 0 0,0 1 0 0 0,0-1 0 0 0,-1 1 0 0 0,1-1 0 0 0,-1 1 0 0 0,1 0 0 0 0,0-1 0 0 0,-1 1 0 0 0,1 0 0 0 0,-1-1 0 0 0,1 1 0 0 0,-1 0 0 0 0,0 0 0 0 0,1-1 0 0 0,-1 1 0 0 0,0 0 0 0 0,0 0 0 0 0,1-1 0 0 0,-1 1 0 0 0,0 0 0 0 0,0 0 0 0 0,0 0 1 0 0,0 0-5 0 0,4 59 286 0 0,-4-54-232 0 0,0-3-53 0 0,3 19 8 0 0,-1 0 1 0 0,-1 0-1 0 0,-2 0 0 0 0,0 0 1 0 0,-1 0-1 0 0,-1 0 0 0 0,-1 0 1 0 0,-1 0-1 0 0,-1-1 0 0 0,-1 0 1 0 0,-1 0-1 0 0,0-1 0 0 0,-2 0 1 0 0,0 0-1 0 0,-2-1 0 0 0,0-1 1 0 0,-9 12-10 0 0,17-27-210 0 0,0 0 1 0 0,-1 0 0 0 0,1 0 0 0 0,0-1 0 0 0,-1 0-1 0 0,0 1 1 0 0,1-2 0 0 0,-1 1 0 0 0,0 0-1 0 0,0-1 1 0 0,0 0 0 0 0,0 0 0 0 0,0-1 0 0 0,0 1-1 0 0,0-1 1 0 0,0 0 0 0 0,0 0 0 0 0,0-1-1 0 0,0 1 1 0 0,-1-2 209 0 0,-33-14-1144 0 0</inkml:trace>
  <inkml:trace contextRef="#ctx0" brushRef="#br0" timeOffset="2291.152">3818 294 888 0 0,'1'-9'972'0'0,"3"6"-496"0"0,0-2-76 0 0,0 1-728 0 0,-3 1-564 0 0</inkml:trace>
  <inkml:trace contextRef="#ctx0" brushRef="#br0" timeOffset="2541.081">4179 262 1356 0 0,'-35'69'685'0'0,"2"2"-1"0"0,4 1 0 0 0,2 1 1 0 0,4 1-1 0 0,0 14-684 0 0,-44 132 634 0 0,62-205-591 0 0,4-5-128 0 0,-1-1-1 0 0,0 0 1 0 0,0 1-1 0 0,-1-1 1 0 0,-1 0 0 0 0,1-1-1 0 0,-1 1 1 0 0,-1-1 0 0 0,1 1-1 0 0,-1-1 1 0 0,-1-1 0 0 0,0 1-1 0 0,0-1 1 0 0,0 0 0 0 0,-1 0-1 0 0,0-1 1 0 0,0 1-1 0 0,-1-2 1 0 0,1 1 0 0 0,-1-1-1 0 0,-1 0 1 0 0,1-1 0 0 0,-1 0-1 0 0,1 0 1 0 0,-2-1 85 0 0,-8-5-1077 0 0,-10-13-91 0 0</inkml:trace>
  <inkml:trace contextRef="#ctx0" brushRef="#br0" timeOffset="2897.856">3775 742 948 0 0,'10'-17'254'0'0,"2"1"0"0"0,0 0 0 0 0,0 0 0 0 0,2 1 0 0 0,0 1 1 0 0,1 0-1 0 0,0 1 0 0 0,1 1 0 0 0,0 0 0 0 0,1 1 0 0 0,0 1 0 0 0,1 0 0 0 0,0 2 0 0 0,18-7-254 0 0,136-42 1126 0 0,-105 37-629 0 0,-1-3-1 0 0,-1-2 1 0 0,-2-4-1 0 0,12-8-496 0 0,25-54 1112 0 0,-178 246-1184 0 0,-68 271 426 0 0,134-395-52 0 0,18-54 160 0 0,-3 14-347 0 0,-2 7-117 0 0,-1 1-1 0 0,0-1 0 0 0,0 0 0 0 0,1 0 0 0 0,-1 1 0 0 0,1-1 0 0 0,-1 0 0 0 0,1 1 0 0 0,0-1 0 0 0,0 1 0 0 0,0-1 0 0 0,0 1 0 0 0,0-1 0 0 0,0 1 1 0 0,0-1-1 0 0,0 1 0 0 0,0 0 0 0 0,1 0 0 0 0,-1 0 0 0 0,0 0 0 0 0,1 0 0 0 0,-1 0 0 0 0,1 0 0 0 0,-1 0 0 0 0,1 0 0 0 0,0 1 0 0 0,-1-1 0 0 0,1 1 1 0 0,0-1-1 0 0,-1 1 0 0 0,1 0 0 0 0,0-1 0 0 0,0 1 0 0 0,-1 0 0 0 0,1 0 0 0 0,0 0 0 0 0,0 0 0 0 0,0 1 0 0 0,-1-1 0 0 0,1 0 0 0 0,0 1 0 0 0,-1 0 0 0 0,1-1 1 0 0,1 1 2 0 0,37 19-257 0 0,90 25-3602 0 0,-66-65 1293 0 0,-33 4 1494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22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1724 0 0,'-2'0'888'0'0,"4"-2"-140"0"0,-2 4-196 0 0,5-2-132 0 0,1-2-80 0 0,5 2-100 0 0,17-3-100 0 0,-12 3-12 0 0,9 0-364 0 0,36-10-168 0 0,-26 4-376 0 0,2 1-412 0 0,0-1 60 0 0</inkml:trace>
  <inkml:trace contextRef="#ctx0" brushRef="#br0" timeOffset="277.719">520 47 1216 0 0,'-1'0'1064'0'0,"2"0"-128"0"0,-1-1-248 0 0,2-1-180 0 0,0 2-220 0 0,-1 0-100 0 0,4-1-36 0 0,0 1-424 0 0,0-2-136 0 0,14-4-556 0 0,-3 2-276 0 0,6-2 120 0 0</inkml:trace>
  <inkml:trace contextRef="#ctx0" brushRef="#br0" timeOffset="278.719">848 5 1184 0 0,'2'-1'740'0'0,"0"1"-708"0"0,-1-3-396 0 0,1 4 28 0 0,-2-2 16 0 0</inkml:trace>
  <inkml:trace contextRef="#ctx0" brushRef="#br0" timeOffset="525.243">1082 34 1676 0 0,'-1'11'246'0'0,"0"0"-1"0"0,0 1 1 0 0,-1-1-1 0 0,-1 0 1 0 0,0 0 0 0 0,0-1-1 0 0,-1 1 1 0 0,-1-1-1 0 0,0 1 1 0 0,0-1 0 0 0,-1-1-1 0 0,0 1 1 0 0,0-1-1 0 0,-1 0 1 0 0,-1-1-1 0 0,1 1 1 0 0,-2-1 0 0 0,1-1-1 0 0,-1 0 1 0 0,0 0-1 0 0,-8 4-245 0 0,0 1-428 0 0,-2-2-1 0 0,1 0 0 0 0,-1-1 0 0 0,-1-1 0 0 0,0-1 1 0 0,0-1-1 0 0,0 0 0 0 0,0-2 0 0 0,-1 0 1 0 0,0-2-1 0 0,-8 1 429 0 0,16-3-1257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20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498 174 1204 0 0,'0'0'749'0'0,"0"0"-227"0"0,0 0-60 0 0,-2 3 49 0 0,-28 45-45 0 0,-3-1 0 0 0,-1-2-1 0 0,-2-1 1 0 0,-3-2 0 0 0,-1-1-1 0 0,-1-2 1 0 0,-24 14-466 0 0,-63-4-101 0 0,126-49-18 0 0,-1-1 0 0 0,0 0 0 0 0,1-1 0 0 0,-1 1 0 0 0,1 0 0 0 0,-1-1 0 0 0,1 1 0 0 0,0-1 1 0 0,-1 0-1 0 0,1 0 0 0 0,0 0 0 0 0,0 0 0 0 0,0 0 0 0 0,0 0 0 0 0,1-1 0 0 0,-1 1 0 0 0,1-1 0 0 0,-1 1 0 0 0,1-1 0 0 0,0 1 0 0 0,0-1 0 0 0,0 0 0 0 0,0 1 0 0 0,1-1 0 0 0,-1 0 0 0 0,1 0 0 0 0,-1-1 119 0 0,-1-22-1343 0 0</inkml:trace>
  <inkml:trace contextRef="#ctx0" brushRef="#br0" timeOffset="250.122">275 50 1180 0 0,'76'-50'2698'0'0,"-75"50"-2390"0"0,10 4 370 0 0,100 140 1195 0 0,-70-77-1321 0 0,161 186-434 0 0,-169-197-4049 0 0,-33-55 2587 0 0</inkml:trace>
  <inkml:trace contextRef="#ctx0" brushRef="#br0" timeOffset="500.288">298 417 1128 0 0,'5'6'3597'0'0,"21"-2"-2313"0"0,136-19 123 0 0,60-22-6323 0 0,-199 30 3656 0 0</inkml:trace>
  <inkml:trace contextRef="#ctx0" brushRef="#br0" timeOffset="963.237">782 309 1460 0 0,'45'-15'8241'0'0,"-42"11"-8226"0"0,1 1-1 0 0,0 1 0 0 0,0-1 1 0 0,0 0-1 0 0,0 1 1 0 0,0 0-1 0 0,1 0 0 0 0,-1 0 1 0 0,1 1-1 0 0,-1-1 1 0 0,1 1-1 0 0,-1 0 0 0 0,1 0 1 0 0,0 1-1 0 0,0-1 0 0 0,-1 1 1 0 0,1 0-1 0 0,0 1 1 0 0,0-1-1 0 0,0 1 0 0 0,-1 0 1 0 0,1 0-1 0 0,-1 0 1 0 0,1 1-1 0 0,-1-1 0 0 0,1 1 1 0 0,-1 0-1 0 0,0 1 0 0 0,0-1 1 0 0,0 1-1 0 0,0 0 1 0 0,0 0-1 0 0,0 0 0 0 0,-1 0 1 0 0,1 0-1 0 0,-1 1 1 0 0,1 2-15 0 0,-1 2 13 0 0,-1 0 1 0 0,0 0-1 0 0,-1 0 1 0 0,0 0-1 0 0,0 1 1 0 0,0-1-1 0 0,-1 1 1 0 0,-1-1-1 0 0,1 0 1 0 0,-1 1-1 0 0,-1-1 1 0 0,0 0-1 0 0,0 0 1 0 0,0 0-1 0 0,-1 0 1 0 0,0 0-1 0 0,-1 0 1 0 0,0-1-1 0 0,0 0 1 0 0,0 0-1 0 0,-1 0 1 0 0,0 0-1 0 0,0 0 1 0 0,-6 3-14 0 0,-12 27 156 0 0,85-39-1108 0 0,147-53-6069 0 0,-188 46 5708 0 0</inkml:trace>
  <inkml:trace contextRef="#ctx0" brushRef="#br0" timeOffset="1117.226">1338 471 1780 0 0,'6'30'4464'0'0,"-13"28"-3159"0"0,6-54-1319 0 0,-50 136 966 0 0,49-136-1209 0 0,-1 0 0 0 0,1 0 0 0 0,-1-1 0 0 0,0 1 0 0 0,0-1 0 0 0,0 1 0 0 0,-1-1 0 0 0,1 0 0 0 0,-1 0 0 0 0,0 0 0 0 0,0-1 0 0 0,0 1 0 0 0,0-1 0 0 0,0 0 0 0 0,0 0 0 0 0,0-1 0 0 0,-1 1 0 0 0,1-1 0 0 0,-1 0 0 0 0,0 0 257 0 0,-9 0-1255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19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86 1128 0 0,'-4'12'1349'0'0,"-213"319"1751"0"0,124-231-2944 0 0,10-68-3217 0 0,67-32 1805 0 0</inkml:trace>
  <inkml:trace contextRef="#ctx0" brushRef="#br0" timeOffset="247.579">215 0 1004 0 0,'15'5'235'0'0,"-1"1"0"0"0,0 0 0 0 0,-1 1 0 0 0,1 0 0 0 0,-1 1 0 0 0,-1 1 0 0 0,1 0 0 0 0,-1 0 0 0 0,-1 1 0 0 0,0 1 0 0 0,-1 0 0 0 0,0 0-1 0 0,0 1 1 0 0,-1 1 0 0 0,-1-1 0 0 0,0 1 0 0 0,2 6-235 0 0,17 18 487 0 0,223 234 1236 0 0,-210-212-5285 0 0,-44-52 2288 0 0,-12 4 2 0 0</inkml:trace>
  <inkml:trace contextRef="#ctx0" brushRef="#br0" timeOffset="434.022">228 426 836 0 0,'2'-1'812'0'0,"2"1"-188"0"0,3-2-32 0 0,1 2-52 0 0,16 0 0 0 0,-11 0-132 0 0,6 0 4 0 0,5 0-96 0 0,5 0 44 0 0,4 0-11 0 0,3 0-121 0 0,0 0-104 0 0,3 0-16 0 0,38-10-532 0 0,-42 5-721 0 0,0 1-183 0 0,-6-4 44 0 0</inkml:trace>
  <inkml:trace contextRef="#ctx0" brushRef="#br0" timeOffset="634.963">815 324 836 0 0,'1'-3'5910'0'0,"3"19"-3999"0"0,55 158-1103 0 0,-27-55-6007 0 0,-29-109 4039 0 0,-2-3 30 0 0</inkml:trace>
  <inkml:trace contextRef="#ctx0" brushRef="#br0" timeOffset="896.34">1145 575 1552 0 0,'19'17'4239'0'0,"-9"70"-2950"0"0,-10-83-1084 0 0,-1 7-194 0 0,-1 1 0 0 0,0-1 0 0 0,-1 0 0 0 0,0 0 0 0 0,-1 0 0 0 0,0 0 0 0 0,0 0 0 0 0,-1-1 0 0 0,-1 0 0 0 0,0 0 0 0 0,0 0 0 0 0,-1-1 0 0 0,0 0 0 0 0,0 0 0 0 0,-1-1 0 0 0,-6 5-11 0 0,-99 59-4335 0 0,89-65 3025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1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0 622 1372 0 0,'7'-7'2724'0'0,"37"-11"-2000"0"0,143-37 884 0 0,153-63-1115 0 0,-334 116-517 0 0,-1 0 1 0 0,0-1 0 0 0,0 1 0 0 0,0-1-1 0 0,-1-1 1 0 0,1 1 0 0 0,-1 0 0 0 0,0-1-1 0 0,0 0 1 0 0,0 0 0 0 0,0-1-1 0 0,-1 1 1 0 0,1-1 0 0 0,-1 1 0 0 0,0-1-1 0 0,-1 0 1 0 0,1 0 0 0 0,-1 0 0 0 0,1-5 23 0 0,-8 5-151 0 0,-9 0 142 0 0,-1 0 0 0 0,1 1 0 0 0,-1 1 1 0 0,0 0-1 0 0,0 1 0 0 0,0 1 0 0 0,-1 0 0 0 0,1 1 0 0 0,0 1 1 0 0,0 0-1 0 0,0 1 0 0 0,0 1 0 0 0,0 0 0 0 0,0 1 0 0 0,1 1 1 0 0,-10 4 8 0 0,3-6 51 0 0,1 2 1 0 0,0 0 0 0 0,0 1 0 0 0,0 1 0 0 0,1 1 0 0 0,0 1 0 0 0,1 0 0 0 0,-1 2 0 0 0,2 0 0 0 0,0 1 0 0 0,0 0 0 0 0,1 2 0 0 0,1 0 0 0 0,0 1-1 0 0,1 0 1 0 0,0 1 0 0 0,-7 12-52 0 0,19-25 12 0 0,1 1-1 0 0,0-1 0 0 0,0 1 1 0 0,0-1-1 0 0,0 1 0 0 0,1 0 1 0 0,-1-1-1 0 0,1 1 0 0 0,0 0 1 0 0,0-1-1 0 0,0 1 0 0 0,1 0 1 0 0,-1-1-1 0 0,1 1 0 0 0,0-1 0 0 0,0 1 1 0 0,0-1-1 0 0,0 1 0 0 0,1-1 1 0 0,-1 0-1 0 0,1 1 0 0 0,0-1 1 0 0,0 0-1 0 0,0 0 0 0 0,0 0 1 0 0,1-1-1 0 0,-1 1 0 0 0,1-1 1 0 0,0 1-1 0 0,0-1 0 0 0,0 0 1 0 0,0 0-1 0 0,0 0 0 0 0,0 0 1 0 0,0 0-1 0 0,2 0-11 0 0,128 43 188 0 0,-83-36-982 0 0,0-3 0 0 0,1-2 0 0 0,-1-3 0 0 0,1-1-1 0 0,-1-3 1 0 0,20-4 794 0 0,-18-3-1212 0 0</inkml:trace>
  <inkml:trace contextRef="#ctx0" brushRef="#br0" timeOffset="290.124">901 397 1184 0 0,'6'29'4767'0'0,"14"48"-3839"0"0,-4-19-344 0 0,35 145 1491 0 0,-34-250-788 0 0,58-129-1058 0 0,-5 71-3706 0 0,-66 97-954 0 0,-4 9 3193 0 0</inkml:trace>
  <inkml:trace contextRef="#ctx0" brushRef="#br0" timeOffset="696.751">1204 576 1140 0 0,'110'2'3227'0'0,"-75"-7"-2892"0"0,-1-1-1 0 0,0-2 1 0 0,0-1-1 0 0,0-2 1 0 0,-2-1 0 0 0,19-10-335 0 0,-48 21 28 0 0,1 0 1 0 0,-1 0 0 0 0,0-1-1 0 0,0 0 1 0 0,0 1 0 0 0,0-1-1 0 0,0 0 1 0 0,0 0 0 0 0,0-1-1 0 0,-1 1 1 0 0,1 0 0 0 0,-1-1-1 0 0,1 0 1 0 0,-1 0 0 0 0,0 0-1 0 0,0 1 1 0 0,0-2 0 0 0,-1 1-1 0 0,1 0 1 0 0,-1 0 0 0 0,0 0-1 0 0,1-4-28 0 0,-38-6 111 0 0,18 11-66 0 0,0 1 0 0 0,0 1 1 0 0,0 1-1 0 0,0 0 0 0 0,0 1 0 0 0,0 1 1 0 0,1 1-1 0 0,-1 1 0 0 0,1 0 0 0 0,0 1 0 0 0,0 1 1 0 0,1 1-1 0 0,0 0 0 0 0,0 1 0 0 0,1 0 1 0 0,0 2-1 0 0,0 0 0 0 0,-3 4-45 0 0,15-12 7 0 0,0 0-1 0 0,0 0 1 0 0,0 1 0 0 0,0-1 0 0 0,1 1-1 0 0,-1 0 1 0 0,1 0 0 0 0,0 0-1 0 0,0 0 1 0 0,0 0 0 0 0,1 0 0 0 0,-1 0-1 0 0,1 1 1 0 0,0-1 0 0 0,0 0-1 0 0,1 1 1 0 0,-1-1 0 0 0,1 1-1 0 0,0-1 1 0 0,0 1 0 0 0,1-1 0 0 0,-1 1-1 0 0,1-1 1 0 0,0 1 0 0 0,0-1-1 0 0,1 0 1 0 0,-1 0 0 0 0,1 1-1 0 0,0-1 1 0 0,0 0 0 0 0,0 0 0 0 0,1-1-1 0 0,-1 1 1 0 0,1 0 0 0 0,0-1-1 0 0,0 0 1 0 0,0 1 0 0 0,0-1 0 0 0,1-1-1 0 0,-1 1 1 0 0,1 0 0 0 0,0-1-1 0 0,0 0 1 0 0,0 1 0 0 0,0-2-1 0 0,0 1 1 0 0,0 0 0 0 0,0-1 0 0 0,1 0-1 0 0,-1 0 1 0 0,0 0 0 0 0,1 0-1 0 0,-1-1 1 0 0,1 0 0 0 0,1 0-7 0 0,9 3-180 0 0,0 0 1 0 0,0-1 0 0 0,1-1-1 0 0,-1-1 1 0 0,0 0-1 0 0,1-1 1 0 0,-1-1 0 0 0,0 0-1 0 0,0-1 1 0 0,0 0 0 0 0,0-1-1 0 0,-1-1 1 0 0,0-1-1 0 0,1 0 1 0 0,-2 0 0 0 0,1-1-1 0 0,-1-1 1 0 0,2-3 179 0 0,7-17-608 0 0,-13 13 438 0 0</inkml:trace>
  <inkml:trace contextRef="#ctx0" brushRef="#br0" timeOffset="1363.703">1677 559 4092 0 0,'28'-70'1770'0'0,"6"117"-1663"0"0,-6 76 2189 0 0,-28-146-1865 0 0,24-136 110 0 0,28 196-761 0 0,-33-14 191 0 0,-14-14 26 0 0,0 0-1 0 0,1 0 0 0 0,0-1 1 0 0,1 0-1 0 0,0 0 0 0 0,0 0 0 0 0,1-1 1 0 0,-1 0-1 0 0,2-1 0 0 0,-1 1 1 0 0,1-2-1 0 0,0 1 0 0 0,0-1 0 0 0,0 0 1 0 0,1-1-1 0 0,0 0 0 0 0,0-1 0 0 0,0 0 1 0 0,0-1-1 0 0,0 0 0 0 0,1 0 1 0 0,-1-1-1 0 0,1 0 0 0 0,-1-1 0 0 0,3 0 4 0 0,4-6-18 0 0,-1 0 0 0 0,-1-1-1 0 0,1-1 1 0 0,-1-1 0 0 0,0 0-1 0 0,-1 0 1 0 0,0-2 0 0 0,0 1-1 0 0,-1-2 1 0 0,-1 0 0 0 0,0-1-1 0 0,-1 0 1 0 0,0 0 0 0 0,-1-1-1 0 0,0-1 1 0 0,-1 0 0 0 0,-1 0-1 0 0,0 0 1 0 0,3-12 18 0 0,11-29 101 0 0,-2-2-1 0 0,-3-1 1 0 0,-3 0 0 0 0,-2-1 0 0 0,-2-1-101 0 0,-5-1 345 0 0,-5 60-299 0 0,-14-7-56 0 0,-42 66 28 0 0,47-34 7 0 0,1 0 1 0 0,2 0 0 0 0,0 0-1 0 0,1 1 1 0 0,1 0 0 0 0,1 0-1 0 0,1 0 1 0 0,2 0 0 0 0,1 14-26 0 0,39 149 163 0 0,-36-178-150 0 0,-1-1 1 0 0,1 1-1 0 0,0-1 1 0 0,1-1-1 0 0,0 1 1 0 0,0 0-1 0 0,1-1 1 0 0,0 0-1 0 0,0-1 1 0 0,1 1-1 0 0,-1-1 1 0 0,1 0-1 0 0,1-1 1 0 0,-1 0-1 0 0,1 0 1 0 0,0 0-1 0 0,0-1 1 0 0,0 0-1 0 0,1-1 1 0 0,-1 0-1 0 0,1 0 1 0 0,0-1-1 0 0,1 0-13 0 0,4 2-3 0 0,0 1-1 0 0,-1 1 0 0 0,1 0 1 0 0,-2 0-1 0 0,1 1 1 0 0,-1 1-1 0 0,0 0 0 0 0,0 1 1 0 0,-1 0-1 0 0,0 1 0 0 0,1 2 4 0 0,-9-9-4 0 0,0 1-1 0 0,0 0 1 0 0,0 0-1 0 0,0 0 0 0 0,0 0 1 0 0,-1 1-1 0 0,0-1 1 0 0,0 1-1 0 0,0-1 0 0 0,0 1 1 0 0,-1 0-1 0 0,0-1 1 0 0,0 1-1 0 0,0 0 1 0 0,-1 0-1 0 0,1 0 0 0 0,-1 0 1 0 0,0 0-1 0 0,-1 0 1 0 0,1 0-1 0 0,-1 0 0 0 0,0-1 1 0 0,0 1-1 0 0,0 0 1 0 0,-1 0-1 0 0,0-1 0 0 0,0 1 1 0 0,0-1-1 0 0,0 1 1 0 0,-1-1-1 0 0,0 0 1 0 0,0 0-1 0 0,0 0 5 0 0,-4 5-293 0 0,-1-1 1 0 0,0 1-1 0 0,0-2 0 0 0,0 1 1 0 0,-1-1-1 0 0,-1 0 0 0 0,1-1 1 0 0,-1 0-1 0 0,0-1 1 0 0,0 0-1 0 0,-1 0 0 0 0,1-1 1 0 0,-1-1-1 0 0,0 1 0 0 0,0-2 1 0 0,0 0-1 0 0,-1 0 0 0 0,1-1 1 0 0,0 0-1 0 0,-1-1 1 0 0,1 0-1 0 0,0-1 0 0 0,-1 0 1 0 0,-8-3 292 0 0,-42-12-1240 0 0</inkml:trace>
  <inkml:trace contextRef="#ctx0" brushRef="#br0" timeOffset="1641.852">1866 391 1792 0 0,'0'-4'1164'0'0,"0"-2"-180"0"0,5 1-180 0 0,9-8-160 0 0,5 1-15 0 0,7 0-97 0 0,3 1-180 0 0,3-1-164 0 0,3 2-104 0 0,7 1-160 0 0,1 0 12 0 0,0-6-540 0 0,2 7-629 0 0,0 2-71 0 0,1 0 56 0 0,-1 2-4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1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789 108 1576 0 0,'3'-22'1525'0'0,"-2"20"-1488"0"0,0 0 0 0 0,0 0 0 0 0,0 0-1 0 0,0 0 1 0 0,-1 0 0 0 0,1 0 0 0 0,-1 0 0 0 0,1 0 0 0 0,-1 0 0 0 0,0 0 0 0 0,1 0 0 0 0,-1-1-1 0 0,0 1 1 0 0,0 0 0 0 0,-1 0 0 0 0,1 0 0 0 0,0 0 0 0 0,-1 0 0 0 0,0 0 0 0 0,1-1-1 0 0,-1 1 1 0 0,0 0 0 0 0,0 1 0 0 0,0-1 0 0 0,0 0 0 0 0,0 0 0 0 0,0 0 0 0 0,-1 1 0 0 0,1-1-1 0 0,-1 0 1 0 0,1 1 0 0 0,-1-1 0 0 0,0 1 0 0 0,1 0 0 0 0,-1 0 0 0 0,0-1 0 0 0,0 1-1 0 0,0 0 1 0 0,0 0 0 0 0,0 1 0 0 0,0-1 0 0 0,0 0 0 0 0,0 1 0 0 0,-2-1-37 0 0,-18-3 56 0 0,-1 1 1 0 0,0 1-1 0 0,0 1 1 0 0,0 1-1 0 0,0 1 1 0 0,0 1-1 0 0,0 1 1 0 0,1 1-1 0 0,-1 1 1 0 0,1 1-1 0 0,0 1 1 0 0,1 1-1 0 0,-10 4-56 0 0,-237 118 596 0 0,256-123-570 0 0,-1 2 0 0 0,1 0 0 0 0,0 0-1 0 0,1 1 1 0 0,0 0 0 0 0,1 1 0 0 0,0 0 0 0 0,1 1 0 0 0,0 0 0 0 0,1 1 0 0 0,0-1 0 0 0,1 2-1 0 0,0-1 1 0 0,1 1 0 0 0,1 0 0 0 0,0 0 0 0 0,1 0 0 0 0,-1 7-26 0 0,4-15 9 0 0,1 0 1 0 0,0 0-1 0 0,0 0 0 0 0,1 0 1 0 0,0 0-1 0 0,0-1 0 0 0,0 1 1 0 0,0 0-1 0 0,1 0 0 0 0,0-1 1 0 0,1 1-1 0 0,-1-1 0 0 0,1 0 1 0 0,0 0-1 0 0,0 0 0 0 0,0 0 1 0 0,1 0-1 0 0,0 0 0 0 0,0-1 1 0 0,0 0-1 0 0,1 0 0 0 0,-1 0 1 0 0,1 0-1 0 0,0-1 0 0 0,0 0 1 0 0,0 0-1 0 0,0 0 0 0 0,1-1 1 0 0,-1 1-1 0 0,1-1 0 0 0,-1 0 1 0 0,1-1-1 0 0,4 1-9 0 0,193 24-527 0 0,49-65-3692 0 0,-197 24 3041 0 0</inkml:trace>
  <inkml:trace contextRef="#ctx0" brushRef="#br0" timeOffset="651.409">1033 273 880 0 0,'-54'5'2531'0'0,"33"-3"-2420"0"0,0 1 1 0 0,0 1-1 0 0,1 1 1 0 0,-1 0-1 0 0,1 2 1 0 0,0 0-1 0 0,1 1 1 0 0,0 1-1 0 0,0 1 1 0 0,1 1-1 0 0,0 1 0 0 0,1 0 1 0 0,0 1-1 0 0,1 0 1 0 0,0 2-1 0 0,2 0 1 0 0,-1 1-1 0 0,-3 6-111 0 0,8 27-71 0 0,10-47 155 0 0,22 17-86 0 0,-3-21 63 0 0,-1-1-1 0 0,0-2 1 0 0,0 1-1 0 0,0-2 1 0 0,-1 0-1 0 0,0-1 1 0 0,0-1-1 0 0,-1-1 1 0 0,1 0-1 0 0,-2-1 1 0 0,0-1-1 0 0,0 0 1 0 0,12-13-61 0 0,-17 16 2 0 0,164-158 229 0 0,-173 166-234 0 0,1-1-1 0 0,0 1 1 0 0,-1-1 0 0 0,1 1 0 0 0,0 0 0 0 0,0-1-1 0 0,-1 1 1 0 0,1 0 0 0 0,0 0 0 0 0,0 0-1 0 0,-1 1 1 0 0,1-1 0 0 0,0 0 0 0 0,0 1-1 0 0,-1-1 1 0 0,1 1 0 0 0,0-1 0 0 0,-1 1-1 0 0,1 0 1 0 0,-1 0 0 0 0,1 0 0 0 0,-1 0-1 0 0,1 0 1 0 0,-1 0 0 0 0,1 0 0 0 0,-1 0 0 0 0,0 1-1 0 0,0-1 1 0 0,0 0 0 0 0,0 1 0 0 0,0-1-1 0 0,0 1 1 0 0,0-1 0 0 0,0 1 0 0 0,0-1-1 0 0,-1 1 1 0 0,1 0 0 0 0,-1 0 0 0 0,1-1-1 0 0,-1 1 1 0 0,1 1 3 0 0,23 77-142 0 0,-10 103 1224 0 0,-25-187-484 0 0,10-15-559 0 0,1 0 0 0 0,1-1 0 0 0,0 1 0 0 0,2 0 0 0 0,0 0 0 0 0,1 0 0 0 0,1 1 0 0 0,1-1 0 0 0,0 1 0 0 0,2 1 0 0 0,0-1 0 0 0,1 1 0 0 0,0 0 0 0 0,4-3-39 0 0,-11 17 4 0 0,-1 1 0 0 0,1 0 0 0 0,0 0 1 0 0,0-1-1 0 0,0 1 0 0 0,0 0 0 0 0,1 1 1 0 0,-1-1-1 0 0,0 0 0 0 0,1 1 0 0 0,-1-1 1 0 0,1 1-1 0 0,0 0 0 0 0,-1-1 0 0 0,1 1 0 0 0,0 1 1 0 0,0-1-1 0 0,0 0 0 0 0,-1 1 0 0 0,1-1 1 0 0,0 1-1 0 0,0 0 0 0 0,0 0 0 0 0,0 0 1 0 0,0 0-1 0 0,0 1 0 0 0,0-1 0 0 0,-1 1 0 0 0,1 0 1 0 0,0 0-1 0 0,0 0 0 0 0,-1 0 0 0 0,1 0 1 0 0,0 0-1 0 0,-1 1 0 0 0,1-1 0 0 0,-1 1 0 0 0,0 0 1 0 0,1 0-1 0 0,-1 0 0 0 0,0 0 0 0 0,0 0 1 0 0,1 2-5 0 0,80 108-62 0 0,-40-23 175 0 0,-4-11-4010 0 0,-38-76 2614 0 0,-1-2 91 0 0</inkml:trace>
  <inkml:trace contextRef="#ctx0" brushRef="#br0" timeOffset="930.718">1755 240 1468 0 0,'-143'54'1636'0'0,"102"-36"-1319"0"0,-66 47 635 0 0,107-62-919 0 0,-1 0-1 0 0,1 0 0 0 0,0-1 1 0 0,0 1-1 0 0,0 0 1 0 0,0 0-1 0 0,0 0 1 0 0,0 0-1 0 0,1-1 0 0 0,0 1 1 0 0,-1 0-1 0 0,1 0 1 0 0,0-1-1 0 0,0 1 1 0 0,1 0-1 0 0,-1-1 1 0 0,0 1-1 0 0,1-1 0 0 0,0 0 1 0 0,-1 0-1 0 0,1 1 1 0 0,0-1-1 0 0,0 0 1 0 0,0 0-1 0 0,0-1 1 0 0,1 1-1 0 0,-1 0 0 0 0,0-1 1 0 0,1 1-1 0 0,-1-1 1 0 0,1 0-1 0 0,0 0 1 0 0,-1 0-1 0 0,1 0 0 0 0,0 0 1 0 0,0-1-1 0 0,-1 1 1 0 0,3-1-33 0 0,-3 1 15 0 0,40 17 167 0 0,-33-15-144 0 0,1 0 1 0 0,-1 0-1 0 0,0 1 0 0 0,0 0 1 0 0,0 0-1 0 0,-1 1 1 0 0,1 1-1 0 0,-1-1 1 0 0,-1 1-1 0 0,1 1 1 0 0,-1-1-1 0 0,0 1 0 0 0,0 1 1 0 0,-1-1-1 0 0,2 3-38 0 0,-28 44-516 0 0,15-50 339 0 0,0-1-1 0 0,1 1 0 0 0,-2-1 1 0 0,1 0-1 0 0,0 0 0 0 0,0 0 1 0 0,-1-1-1 0 0,0 0 0 0 0,1 0 1 0 0,-1 0-1 0 0,0-1 0 0 0,0 0 1 0 0,0 0-1 0 0,0 0 0 0 0,0-1 1 0 0,0 0-1 0 0,-5 0 178 0 0,-6 0-1167 0 0</inkml:trace>
  <inkml:trace contextRef="#ctx0" brushRef="#br0" timeOffset="1192.565">1848 347 968 0 0,'27'16'3929'0'0,"6"69"-2427"0"0,-16 76-1900 0 0,-35-144-2021 0 0,7-16 1161 0 0</inkml:trace>
  <inkml:trace contextRef="#ctx0" brushRef="#br0" timeOffset="1380.886">1752 131 2464 0 0,'3'-8'980'0'0,"-3"2"-404"0"0,3 0-256 0 0,0 3-24 0 0,2 0-492 0 0,-2 2-176 0 0,2 1-212 0 0,-2 0-592 0 0,2 3 32 0 0</inkml:trace>
  <inkml:trace contextRef="#ctx0" brushRef="#br0" timeOffset="2220.643">2355 327 1088 0 0,'0'0'81'0'0,"-1"0"0"0"0,1 0 0 0 0,-1 0 0 0 0,1 0 0 0 0,-1 0 0 0 0,1 0 0 0 0,-1 0 1 0 0,1 0-1 0 0,-1-1 0 0 0,1 1 0 0 0,0 0 0 0 0,-1 0 0 0 0,1-1 0 0 0,-1 1 0 0 0,1 0 0 0 0,0-1 0 0 0,-1 1 0 0 0,1 0 0 0 0,0-1 0 0 0,-1 1 0 0 0,1 0 0 0 0,0-1 0 0 0,0 1 0 0 0,-1-1 0 0 0,1 1 1 0 0,0-1-1 0 0,0 1 0 0 0,0 0 0 0 0,-1-1 0 0 0,1 1 0 0 0,0-1 0 0 0,0 1 0 0 0,0-1 0 0 0,0 1 0 0 0,0-1 0 0 0,0 1 0 0 0,0-1 0 0 0,0 1 0 0 0,0-1 0 0 0,0 1 0 0 0,1-1 0 0 0,-1 1 0 0 0,0-1 1 0 0,0 1-1 0 0,0-1 0 0 0,0 1 0 0 0,1 0 0 0 0,-1-1 0 0 0,0 1-81 0 0,-14-1 64 0 0,0 1-1 0 0,0 0 1 0 0,1 1 0 0 0,-1 1 0 0 0,0 0 0 0 0,0 1 0 0 0,1 1-1 0 0,-1 0 1 0 0,1 0 0 0 0,0 2 0 0 0,1-1 0 0 0,-1 2-1 0 0,1 0 1 0 0,0 0 0 0 0,1 1 0 0 0,-1 0 0 0 0,2 1-1 0 0,-1 0 1 0 0,1 1 0 0 0,1 0 0 0 0,0 1 0 0 0,0 0 0 0 0,1 0-1 0 0,0 1 1 0 0,1 0 0 0 0,1 0 0 0 0,0 1 0 0 0,-3 9-64 0 0,8-21 9 0 0,0 0 1 0 0,0 0 0 0 0,1 0-1 0 0,-1 0 1 0 0,0 0 0 0 0,1 1-1 0 0,-1-1 1 0 0,1 0 0 0 0,-1 1-1 0 0,1-1 1 0 0,0 0 0 0 0,0 1 0 0 0,-1-1-1 0 0,1 0 1 0 0,0 1 0 0 0,0-1-1 0 0,0 0 1 0 0,1 1 0 0 0,-1-1-1 0 0,0 0 1 0 0,0 1 0 0 0,1-1-1 0 0,-1 0 1 0 0,1 1 0 0 0,-1-1-1 0 0,1 0 1 0 0,-1 0 0 0 0,1 0 0 0 0,0 0-1 0 0,0 1 1 0 0,-1-1 0 0 0,1 0-1 0 0,0 0 1 0 0,0 0 0 0 0,0 0-1 0 0,0-1 1 0 0,0 1 0 0 0,0 0-1 0 0,1 0 1 0 0,-1-1 0 0 0,0 1-1 0 0,0-1 1 0 0,0 1 0 0 0,1-1 0 0 0,-1 1-1 0 0,0-1 1 0 0,1 0 0 0 0,-1 1-1 0 0,0-1 1 0 0,1 0 0 0 0,-1 0-1 0 0,0 0 1 0 0,1 0 0 0 0,-1 0-1 0 0,0 0 1 0 0,1-1 0 0 0,-1 1-1 0 0,0 0 1 0 0,2-1-10 0 0,81-29 89 0 0,-67 20-46 0 0,-1-1 0 0 0,0 0 0 0 0,0-2-1 0 0,-2 0 1 0 0,1-1 0 0 0,-1 0 0 0 0,-1-1 0 0 0,-1 0-1 0 0,0-1 1 0 0,-1-1 0 0 0,-1 0 0 0 0,0 0 0 0 0,-2-1-1 0 0,0 0 1 0 0,0 0 0 0 0,-2-1 0 0 0,0 0 0 0 0,-2 0-1 0 0,0-1 1 0 0,-1 1 0 0 0,-1-1 0 0 0,0 0-1 0 0,-2-16-42 0 0,3-58 968 0 0,-3 92-933 0 0,-8-3 57 0 0,3 19-82 0 0,0 0 1 0 0,1 0 0 0 0,1 0 0 0 0,0 1 0 0 0,1 0 0 0 0,0-1 0 0 0,1 1-1 0 0,1 0 1 0 0,0 0 0 0 0,1 0 0 0 0,1 0 0 0 0,0-1 0 0 0,1 1 0 0 0,1-1-1 0 0,0 1 1 0 0,1-1 0 0 0,1 0 0 0 0,0-1 0 0 0,0 0 0 0 0,2 0 0 0 0,-1 0-1 0 0,2-1 1 0 0,-1 0 0 0 0,2 0 0 0 0,0-1 0 0 0,0 0 0 0 0,1-1 0 0 0,0 0-1 0 0,1-1 1 0 0,0 0 0 0 0,0-1 0 0 0,1 0 0 0 0,0-1 0 0 0,0-1 0 0 0,1 0-1 0 0,0 0 1 0 0,0-2 0 0 0,0 0 0 0 0,1 0 0 0 0,-1-1 0 0 0,1-1 0 0 0,0-1-1 0 0,0 0 1 0 0,0 0 0 0 0,-1-2 0 0 0,3 0-11 0 0,-7 0-25 0 0,0-1-1 0 0,0 1 1 0 0,0-2 0 0 0,0 1-1 0 0,-1-2 1 0 0,1 1 0 0 0,-1-1-1 0 0,0-1 1 0 0,0 1 0 0 0,0-2-1 0 0,-1 1 1 0 0,0-1 0 0 0,0 0-1 0 0,0-1 1 0 0,-1 0 0 0 0,0 0-1 0 0,0 0 1 0 0,-1-1 0 0 0,0 0-1 0 0,0-1 1 0 0,-1 1 0 0 0,0-1-1 0 0,0 0 1 0 0,-1 0 0 0 0,0-1-1 0 0,-1 1 1 0 0,0-1 0 0 0,-1 0-1 0 0,0 0 1 0 0,0 1 0 0 0,0-11 25 0 0,-3 15-9 0 0,1 0 0 0 0,-1 1 1 0 0,0-1-1 0 0,0 0 1 0 0,0 0-1 0 0,0 1 0 0 0,-1-1 1 0 0,0 1-1 0 0,0-1 1 0 0,0 1-1 0 0,-1 0 1 0 0,0 0-1 0 0,1 0 0 0 0,-1 0 1 0 0,-1 0-1 0 0,1 1 1 0 0,0-1-1 0 0,-1 1 1 0 0,0 0-1 0 0,0 0 0 0 0,0 0 1 0 0,0 0-1 0 0,0 1 1 0 0,-1 0-1 0 0,1 0 0 0 0,-1 0 1 0 0,1 0-1 0 0,-1 1 1 0 0,0 0-1 0 0,-3-1 9 0 0,-3-1-18 0 0,0 1 0 0 0,0 0 0 0 0,0 1 0 0 0,0 0 0 0 0,0 1-1 0 0,0 0 1 0 0,0 1 0 0 0,0 0 0 0 0,0 1 0 0 0,0 0 0 0 0,0 1 0 0 0,-8 3 18 0 0,12-4-7 0 0,0 0 1 0 0,1 1-1 0 0,-1 0 1 0 0,1 1-1 0 0,0 0 1 0 0,0-1 0 0 0,1 2-1 0 0,-1-1 1 0 0,1 1-1 0 0,0 0 1 0 0,0 0-1 0 0,0 0 1 0 0,1 1-1 0 0,-1-1 1 0 0,1 1-1 0 0,1 0 1 0 0,-1 0-1 0 0,1 1 1 0 0,0-1 0 0 0,1 1-1 0 0,-1 0 1 0 0,1-1-1 0 0,1 1 1 0 0,-1 0-1 0 0,1 0 1 0 0,1 0-1 0 0,-1 0 1 0 0,1 0-1 0 0,0 0 1 0 0,0 0-1 0 0,1 0 1 0 0,0 0-1 0 0,1 0 1 0 0,-1 0 0 0 0,1 0-1 0 0,1 0 1 0 0,-1-1-1 0 0,1 1 1 0 0,0-1-1 0 0,1 0 1 0 0,-1 1-1 0 0,1-2 1 0 0,0 1-1 0 0,1 0 1 0 0,-1-1-1 0 0,5 4 7 0 0,-1-8-13 0 0,0 1-1 0 0,0-1 0 0 0,0-1 0 0 0,0 0 0 0 0,0 0 1 0 0,1-1-1 0 0,-1 1 0 0 0,0-2 0 0 0,-1 1 1 0 0,1-1-1 0 0,0-1 0 0 0,0 1 0 0 0,-1-1 0 0 0,1 0 1 0 0,-1-1-1 0 0,0 0 0 0 0,0 0 0 0 0,0-1 0 0 0,-1 0 1 0 0,0 0-1 0 0,0 0 0 0 0,0-1 0 0 0,0 1 0 0 0,-1-2 1 0 0,3-3 13 0 0,8-4-25 0 0,94-70 28 0 0,-105 84-10 0 0,0 1-1 0 0,0 0 1 0 0,0 0 0 0 0,0 0 0 0 0,-1 1 0 0 0,1 0-1 0 0,-1 0 1 0 0,1 0 0 0 0,-1 0 0 0 0,1 1 0 0 0,-1 0-1 0 0,0 0 1 0 0,0 0 0 0 0,-1 0 0 0 0,1 1 0 0 0,-1-1-1 0 0,1 1 1 0 0,-1 0 0 0 0,0 0 0 0 0,-1 0 0 0 0,1 0-1 0 0,-1 0 1 0 0,1 1 0 0 0,-1-1 0 0 0,-1 1 0 0 0,1 0-1 0 0,-1 0 1 0 0,1-1 0 0 0,-1 1 0 0 0,0 3 7 0 0,1-1 34 0 0,11 81 578 0 0,-13-89-588 0 0,0 0 0 0 0,-1 0 0 0 0,1 0 0 0 0,0 0 0 0 0,-1 0 0 0 0,1 1 0 0 0,-1-1 0 0 0,1 0 0 0 0,-1 0 0 0 0,1 1 0 0 0,-1-1 0 0 0,0 0 0 0 0,1 0 0 0 0,-1 1 0 0 0,0-1 0 0 0,0 1 1 0 0,1-1-1 0 0,-1 1 0 0 0,0-1 0 0 0,0 1 0 0 0,0 0 0 0 0,0-1 0 0 0,0 1 0 0 0,0 0 0 0 0,1-1 0 0 0,-1 1 0 0 0,0 0 0 0 0,0 0 0 0 0,0 0 0 0 0,0 0 0 0 0,0 0 0 0 0,0 0 0 0 0,0 0 0 0 0,0 0 0 0 0,0 1 0 0 0,0-1 0 0 0,0 0 0 0 0,0 0 1 0 0,1 1-1 0 0,-1-1 0 0 0,0 1 0 0 0,0-1 0 0 0,0 1 0 0 0,0-1 0 0 0,1 1 0 0 0,-1-1 0 0 0,0 1 0 0 0,1-1 0 0 0,-1 1 0 0 0,0 0 0 0 0,1 0 0 0 0,-1-1 0 0 0,1 1 0 0 0,-1 0 0 0 0,1 0 0 0 0,-1 0 0 0 0,1 0 0 0 0,0-1 0 0 0,-1 1 0 0 0,1 0 0 0 0,0 0 1 0 0,0 0-1 0 0,0 0 0 0 0,-1 0-24 0 0,1-11-67 0 0,1 0 1 0 0,-1 0-1 0 0,2 0 1 0 0,-1 0-1 0 0,1 0 1 0 0,1 0 0 0 0,0 0-1 0 0,0 1 1 0 0,1-1-1 0 0,0 1 1 0 0,1 0-1 0 0,0 0 1 0 0,0 1 0 0 0,1-1-1 0 0,0 1 1 0 0,0 0-1 0 0,1 1 1 0 0,0 0-1 0 0,0 0 1 0 0,8-6 66 0 0,102-73-3681 0 0,-51 49 1245 0 0,-37 22 1328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4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71 928 0 0,'0'0'301'0'0,"0"0"-60"0"0,0 0-56 0 0,0 0 39 0 0,0 0 37 0 0,5-3-75 0 0,38-33 1140 0 0,-50 30 1747 0 0,6-19-1498 0 0,-11 28-5277 0 0,9 0 2493 0 0,-1-2 44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5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1372 0 0,'4'-23'1825'0'0,"22"-10"-933"0"0,-18 99 475 0 0,-4-33-1228 0 0,-3-6-68 0 0,1-1-1 0 0,1 1 1 0 0,1-1-1 0 0,1 0 1 0 0,2 0-1 0 0,0-1 1 0 0,2 0-1 0 0,1 0 1 0 0,1-1-1 0 0,1 0 1 0 0,1-1-1 0 0,2 2-70 0 0,-10-20 32 0 0,1-1 1 0 0,0 1-1 0 0,0-1 0 0 0,0 0 0 0 0,0-1 0 0 0,1 0 0 0 0,0 0 1 0 0,-1 0-1 0 0,1 0 0 0 0,0-1 0 0 0,0-1 0 0 0,0 1 0 0 0,0-1 1 0 0,1 0-1 0 0,-1-1 0 0 0,0 1 0 0 0,0-1 0 0 0,1-1 0 0 0,-1 0 1 0 0,0 0-1 0 0,0 0 0 0 0,0-1 0 0 0,0 0 0 0 0,0 0 0 0 0,0 0 1 0 0,0-1-1 0 0,-1 0 0 0 0,1-1 0 0 0,-1 0 0 0 0,0 0 0 0 0,0 0 1 0 0,0 0-1 0 0,-1-1 0 0 0,0 0 0 0 0,0 0 0 0 0,0-1 0 0 0,0 0-32 0 0,7-4-25 0 0,0 0-1 0 0,0-2 1 0 0,-1 1-1 0 0,-1-1 1 0 0,0-1-1 0 0,-1 0 1 0 0,0 0-1 0 0,-1-1 1 0 0,0 0-1 0 0,-1 0 1 0 0,-1-1-1 0 0,0 0 1 0 0,-1 0-1 0 0,-1-1 1 0 0,0 1-1 0 0,-1-6 26 0 0,-2 19-6 0 0,-1 1 4 0 0,1 0 1 0 0,0-1-1 0 0,-1 1 1 0 0,1 0-1 0 0,-1 0 1 0 0,1 0-1 0 0,-1 0 1 0 0,1-1-1 0 0,-1 1 1 0 0,0 0-1 0 0,0 0 1 0 0,1-1-1 0 0,-1 1 1 0 0,0 0-1 0 0,0-1 1 0 0,0 1-1 0 0,-1 0 1 0 0,1 0-1 0 0,0-1 1 0 0,0 1-1 0 0,-1 0 1 0 0,1 0-1 0 0,-1 0 1 0 0,1-1-1 0 0,-1 1 1 0 0,1 0-1 0 0,-1 0 1 0 0,0 0-1 0 0,0 0 1 0 0,1 0-1 0 0,-1 0 1 0 0,0 0-1 0 0,0 0 1 0 0,0 0-1 0 0,0 1 1 0 0,0-1-1 0 0,0 0 1 0 0,0 1-1 0 0,0-1 1 0 0,0 0-1 0 0,-1 1 1 0 0,1-1-1 0 0,0 1 1 0 0,0 0-1 0 0,0-1 0 0 0,-1 1 1 0 0,0 0 1 0 0,-45 91-79 0 0,44-83 80 0 0,1 0 0 0 0,0 0 0 0 0,0 0 1 0 0,1 1-1 0 0,0-1 0 0 0,0 1 0 0 0,1-1 1 0 0,0 1-1 0 0,0-1 0 0 0,1 0 0 0 0,0 1 1 0 0,1-1-1 0 0,0 0 0 0 0,0 1 1 0 0,1-1-1 0 0,0 0 0 0 0,0-1 0 0 0,1 1 1 0 0,0-1-1 0 0,0 1 0 0 0,1-1 0 0 0,0 0 1 0 0,0-1-1 0 0,0 1 0 0 0,1-1 0 0 0,0 0 1 0 0,1-1-1 0 0,-1 1 0 0 0,1-1 0 0 0,0 0 1 0 0,0-1-1 0 0,0 0 0 0 0,1 0 0 0 0,0 0 1 0 0,0-1-1 0 0,5 1-1 0 0,4-4-3 0 0,-1-2 0 0 0,0 0 0 0 0,0-1 1 0 0,0 0-1 0 0,0-1 0 0 0,-1-1 0 0 0,1-1 0 0 0,-1 0 0 0 0,-1-1 1 0 0,1 0-1 0 0,-1-1 0 0 0,0-1 0 0 0,-1 0 0 0 0,0-1 0 0 0,0-1 1 0 0,-1 0-1 0 0,-1 0 0 0 0,0-1 0 0 0,0-1 0 0 0,-1 1 0 0 0,-1-2 1 0 0,0 1-1 0 0,-1-2 0 0 0,0 1 0 0 0,-1-1 0 0 0,-1 0 0 0 0,-1 0 1 0 0,4-15 2 0 0,-9 30-2 0 0,0 0 1 0 0,-1 0 0 0 0,1 1 0 0 0,0-1 0 0 0,-1 0-1 0 0,1 0 1 0 0,0 0 0 0 0,-1 0 0 0 0,1 1 0 0 0,-1-1-1 0 0,1 0 1 0 0,0 0 0 0 0,-1 0 0 0 0,1 0 0 0 0,-1 0-1 0 0,1 0 1 0 0,0 0 0 0 0,-1 0 0 0 0,1 0 0 0 0,-1 0-1 0 0,1 0 1 0 0,0 0 0 0 0,-1 0 0 0 0,1-1 0 0 0,0 1-1 0 0,-1 0 1 0 0,1 0 0 0 0,-1 0 0 0 0,1-1-1 0 0,0 1 1 0 0,-1 0 0 0 0,1 0 0 0 0,0-1 0 0 0,0 1-1 0 0,-1 0 1 0 0,1 0 0 0 0,0-1 0 0 0,0 1 0 0 0,-1 0-1 0 0,1-1 1 0 0,0 1 0 0 0,0 0 0 0 0,0-1 0 0 0,-1 1-1 0 0,1-1 1 0 0,0 1 0 0 0,0 0 0 0 0,0-1 0 0 0,0 1-1 0 0,0-1 1 0 0,0 1 0 0 0,0 0 0 0 0,0-1 0 0 0,0 1-1 0 0,0-1 1 0 0,0 1 0 0 0,0 0 0 0 0,0-1 0 0 0,0 1-1 0 0,1 0 1 0 0,-1-1 0 0 0,0 1 0 0 0,0-1 0 0 0,0 1 1 0 0,-3 38-6 0 0,13-32 14 0 0,0 0 0 0 0,0-1 1 0 0,1 0-1 0 0,0-1 0 0 0,0 0 0 0 0,0-1 0 0 0,1 0 1 0 0,-1-1-1 0 0,1 0 0 0 0,-1 0 0 0 0,1-2 0 0 0,0 1 1 0 0,-1-1-1 0 0,1-1 0 0 0,0 0 0 0 0,-1-1 1 0 0,1 0-1 0 0,-1-1 0 0 0,11-4-8 0 0,-19 7-4 0 0,26-4-14 0 0,0 0 1 0 0,-1-2-1 0 0,1-2 0 0 0,-2 0 1 0 0,1-2-1 0 0,-1 0 0 0 0,0-2 1 0 0,-1-1-1 0 0,-1-2 0 0 0,11-7 18 0 0,5-54-337 0 0,-43 72 339 0 0,-1 0-1 0 0,0 0 1 0 0,-1 0 0 0 0,1 0-1 0 0,0 1 1 0 0,-1-1 0 0 0,0 1-1 0 0,0 0 1 0 0,0 0 0 0 0,0 0-1 0 0,-1 1 1 0 0,1-1 0 0 0,-1 1-1 0 0,1 0 1 0 0,-1 1 0 0 0,0-1-1 0 0,0 1 1 0 0,0 0 0 0 0,0 0 0 0 0,1 0-1 0 0,-1 1 1 0 0,-1-1 0 0 0,1 1-1 0 0,0 0 1 0 0,0 1-2 0 0,-10-3 46 0 0,1 1 1 0 0,-1 0 0 0 0,0 1-1 0 0,0 1 1 0 0,0 0-1 0 0,1 1 1 0 0,-1 1-1 0 0,0 0 1 0 0,1 1-1 0 0,0 1 1 0 0,0 0-1 0 0,0 1 1 0 0,1 0-1 0 0,0 1 1 0 0,0 1-1 0 0,0 0 1 0 0,1 0-1 0 0,0 2 1 0 0,1-1-1 0 0,0 1 1 0 0,1 1 0 0 0,0 0-1 0 0,-6 8-46 0 0,14-15 5 0 0,0-1 0 0 0,0 1 1 0 0,0 0-1 0 0,1 0 0 0 0,-1 0 0 0 0,1 0 0 0 0,0 0 0 0 0,0 0 1 0 0,0 0-1 0 0,1 0 0 0 0,-1 0 0 0 0,1 0 0 0 0,0 1 0 0 0,0-1 1 0 0,0 0-1 0 0,1 0 0 0 0,0 0 0 0 0,0 0 0 0 0,0 0 0 0 0,0 0 1 0 0,0 0-1 0 0,1 0 0 0 0,0 0 0 0 0,0 0 0 0 0,0-1 1 0 0,0 1-1 0 0,0-1 0 0 0,1 1 0 0 0,0-1 0 0 0,-1 0 0 0 0,1 0 1 0 0,0 0-1 0 0,1-1 0 0 0,-1 1 0 0 0,0-1 0 0 0,1 1 0 0 0,0-1 1 0 0,-1 0-1 0 0,1 0 0 0 0,3 0-5 0 0,166 60-1218 0 0,21-37-2524 0 0,-123-24 2507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5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15 1452 0 0,'0'0'77'0'0,"-1"-1"-1"0"0,1 0 1 0 0,0 0-1 0 0,0 1 1 0 0,-1-1-1 0 0,1 0 1 0 0,0 0 0 0 0,-1 1-1 0 0,1-1 1 0 0,-1 1-1 0 0,1-1 1 0 0,-1 0-1 0 0,1 1 1 0 0,-1-1-1 0 0,1 1 1 0 0,-1-1 0 0 0,0 1-1 0 0,1-1 1 0 0,-1 1-1 0 0,0 0 1 0 0,1-1-1 0 0,-1 1 1 0 0,0 0-1 0 0,1-1 1 0 0,-1 1 0 0 0,0 0-1 0 0,0 0 1 0 0,0 0-1 0 0,1 0 1 0 0,-1 0-1 0 0,0 0 1 0 0,0 0-1 0 0,1 0 1 0 0,-1 0 0 0 0,0 0-1 0 0,0 0 1 0 0,1 0-1 0 0,-1 0 1 0 0,0 1-1 0 0,0-1 1 0 0,1 0-1 0 0,-1 1 1 0 0,0-1 0 0 0,1 0-1 0 0,-1 1 1 0 0,0-1-1 0 0,1 1 1 0 0,-1-1-1 0 0,1 1 1 0 0,-1-1-1 0 0,1 1 1 0 0,-1 0 0 0 0,1-1-1 0 0,-1 1 1 0 0,1-1-1 0 0,-1 1 1 0 0,1 0-1 0 0,0 0 1 0 0,-1-1-1 0 0,1 1 1 0 0,0 0 0 0 0,0 0-1 0 0,0-1 1 0 0,0 1-1 0 0,-1 0 1 0 0,1 0-1 0 0,0-1 1 0 0,0 1-1 0 0,1 1-76 0 0,-5 5 45 0 0,-5 14 178 0 0,1 1 1 0 0,1 1 0 0 0,1-1 0 0 0,1 1 0 0 0,1 0-1 0 0,1 0 1 0 0,1 1 0 0 0,1-1 0 0 0,1 20-224 0 0,48 140-801 0 0,-46-179 585 0 0,17 31-727 0 0,1-23-2437 0 0,-11-12 2155 0 0</inkml:trace>
  <inkml:trace contextRef="#ctx0" brushRef="#br0" timeOffset="602.156">514 201 2088 0 0,'-13'-1'218'0'0,"0"1"-1"0"0,1 0 1 0 0,-1 1 0 0 0,1 0-1 0 0,-1 1 1 0 0,1 1-1 0 0,0 0 1 0 0,0 0 0 0 0,0 1-1 0 0,0 1 1 0 0,1 0 0 0 0,-1 0-1 0 0,1 1 1 0 0,0 1-1 0 0,1 0 1 0 0,0 0 0 0 0,0 1-1 0 0,0 0 1 0 0,1 1-1 0 0,1 0 1 0 0,-1 0 0 0 0,1 1-1 0 0,-5 9-217 0 0,11-17 31 0 0,-1 0 1 0 0,1 1-1 0 0,0-1 0 0 0,0 1 0 0 0,0 0 0 0 0,0 0 0 0 0,1 0 0 0 0,-1 0 0 0 0,1 0 0 0 0,0 0 1 0 0,-1 0-1 0 0,2 0 0 0 0,-1 1 0 0 0,0-1 0 0 0,0 0 0 0 0,1 1 0 0 0,0-1 0 0 0,0 0 0 0 0,0 1 0 0 0,0-1 1 0 0,0 0-1 0 0,1 1 0 0 0,-1-1 0 0 0,1 0 0 0 0,0 0 0 0 0,0 1 0 0 0,0-1 0 0 0,1 0 0 0 0,-1 0 1 0 0,1 0-1 0 0,-1 0 0 0 0,1 0 0 0 0,0-1 0 0 0,0 1 0 0 0,0 0 0 0 0,1-1 0 0 0,-1 0 0 0 0,1 1 1 0 0,-1-1-1 0 0,1 0 0 0 0,0 0 0 0 0,0-1 0 0 0,0 1 0 0 0,1 0-31 0 0,3 2-13 0 0,0 0 0 0 0,0 0 0 0 0,1-1 0 0 0,-1 0 0 0 0,1-1 1 0 0,0 1-1 0 0,0-2 0 0 0,0 1 0 0 0,0-1 0 0 0,0 0 0 0 0,1-1 0 0 0,-1 0 0 0 0,0 0 0 0 0,0-1 0 0 0,0 0 0 0 0,0 0 0 0 0,0-1 0 0 0,0 0 0 0 0,0 0 1 0 0,0-1-1 0 0,0 0 0 0 0,-1 0 0 0 0,6-4 13 0 0,-13 3-58 0 0,1 1 0 0 0,-1-1 0 0 0,-1 1 0 0 0,1-1 1 0 0,0 1-1 0 0,-1-1 0 0 0,0 1 0 0 0,0-1 0 0 0,0 1 1 0 0,0-1-1 0 0,0 1 0 0 0,-1 0 0 0 0,1 0 0 0 0,-1 0 1 0 0,0 0-1 0 0,0 0 0 0 0,0 0 0 0 0,-1 0 0 0 0,1 0 0 0 0,0 1 1 0 0,-1-1-1 0 0,0 1 0 0 0,0 0 0 0 0,0 0 0 0 0,0 0 1 0 0,-3-1 57 0 0,-18-21-308 0 0,22 20 299 0 0,0 1 0 0 0,0-1-1 0 0,1 0 1 0 0,-1 0 0 0 0,1 0 0 0 0,-1 0 0 0 0,1 1 0 0 0,1-2-1 0 0,-1 1 1 0 0,0 0 0 0 0,1 0 0 0 0,0 0 0 0 0,0 0 0 0 0,0 0-1 0 0,1 0 1 0 0,-1 0 0 0 0,1 0 0 0 0,0 0 0 0 0,0 0-1 0 0,0 0 1 0 0,1 0 0 0 0,-1 0 0 0 0,1 0 0 0 0,0 1 0 0 0,0-1-1 0 0,0 1 1 0 0,1 0 0 0 0,-1-1 0 0 0,1 1 0 0 0,0 0 0 0 0,-1 0-1 0 0,2 0 1 0 0,-1 1 0 0 0,0-1 0 0 0,0 1 0 0 0,1 0 0 0 0,-1 0-1 0 0,1 0 1 0 0,0 0 0 0 0,0 1 0 0 0,1-1 9 0 0,18-11 48 0 0,-1 2 0 0 0,2 0 1 0 0,-1 2-1 0 0,2 1 0 0 0,-1 0 0 0 0,1 2 1 0 0,0 1-1 0 0,0 1 0 0 0,0 1 0 0 0,1 1 1 0 0,7 1-49 0 0,27 26 148 0 0,-59-22-135 0 0,-1 1 0 0 0,0-1 0 0 0,0 1 0 0 0,0 0-1 0 0,0-1 1 0 0,-1 1 0 0 0,0 0 0 0 0,1-1 0 0 0,-1 1 0 0 0,0-1-1 0 0,-1 1 1 0 0,1-1 0 0 0,-1 0 0 0 0,1 1 0 0 0,-1-1 0 0 0,0 0-1 0 0,0 0 1 0 0,0 0 0 0 0,-1-1 0 0 0,1 1 0 0 0,-1 0 0 0 0,-2 2-13 0 0,1 0 14 0 0,-129 155 909 0 0,203-151-408 0 0,-39-14-519 0 0,-1 1 13 0 0,1-1 0 0 0,-1-1 0 0 0,-1-2 0 0 0,1-1 0 0 0,-1-1 0 0 0,-1-2 0 0 0,0-1-9 0 0,-26 13-6 0 0,-1-1 1 0 0,0 1 0 0 0,1-1-1 0 0,-1 0 1 0 0,0 1-1 0 0,0-1 1 0 0,1 0 0 0 0,-1 0-1 0 0,0 0 1 0 0,0 0-1 0 0,0 0 1 0 0,0 0 0 0 0,0-1-1 0 0,0 1 1 0 0,0 0-1 0 0,0 0 1 0 0,-1-1 0 0 0,1 1-1 0 0,0 0 1 0 0,-1-1-1 0 0,1 1 1 0 0,-1-1 0 0 0,0 1-1 0 0,1-1 1 0 0,-1 1-1 0 0,0-1 1 0 0,0 1 0 0 0,0-1-1 0 0,0 1 1 0 0,0-1-1 0 0,0 1 1 0 0,0 0 0 0 0,-1-1-1 0 0,1 1 1 0 0,0-1-1 0 0,-1 1 1 0 0,0-1 0 0 0,1 1-1 0 0,-1 0 1 0 0,0-1-1 0 0,1 1 1 0 0,-1 0 0 0 0,0 0-1 0 0,0-1 1 0 0,0 1-1 0 0,0 0 1 0 0,0 0 0 0 0,0 0-1 0 0,0 0 1 0 0,-1 0-1 0 0,1 0 1 0 0,0 1 0 0 0,0-1-1 0 0,-1 0 1 0 0,1 1-1 0 0,-1-1 1 0 0,1 1 0 0 0,0-1-1 0 0,-1 1 1 0 0,1 0-1 0 0,-1-1 1 0 0,1 1 0 0 0,-1 0-1 0 0,1 0 1 0 0,-1 0-1 0 0,1 0 1 0 0,-1 0 0 0 0,1 1-1 0 0,-1-1 1 0 0,1 0 5 0 0,-234-50-2773 0 0,220 35 325 0 0,12 9 1308 0 0</inkml:trace>
  <inkml:trace contextRef="#ctx0" brushRef="#br0" timeOffset="926.867">1174 29 1060 0 0,'7'-13'4910'0'0,"-9"45"-3803"0"0,1-7-725 0 0,45 301 1305 0 0,-17-216-3322 0 0,-29-102-3044 0 0,1-7 3459 0 0</inkml:trace>
  <inkml:trace contextRef="#ctx0" brushRef="#br0" timeOffset="1269.001">1226 444 1100 0 0,'14'-26'454'0'0,"1"0"1"0"0,1 0-1 0 0,2 2 1 0 0,1 0-1 0 0,0 1 0 0 0,2 1 1 0 0,0 1-1 0 0,2 1 0 0 0,0 1 1 0 0,1 1-1 0 0,20-12-454 0 0,-18 11 220 0 0,-152 72-99 0 0,125-53-117 0 0,-1 1 0 0 0,1-1 0 0 0,-1 0 0 0 0,1 1 0 0 0,-1-1 0 0 0,1 1 1 0 0,-1-1-1 0 0,1 1 0 0 0,-1 0 0 0 0,1 0 0 0 0,-1 0 0 0 0,1-1 0 0 0,0 1 0 0 0,0 1 0 0 0,-1-1 0 0 0,1 0 0 0 0,0 0 0 0 0,0 0 0 0 0,0 0 0 0 0,0 1 0 0 0,0-1 0 0 0,1 1 0 0 0,-1-1 0 0 0,0 0 0 0 0,1 1 0 0 0,-1-1 0 0 0,1 1 0 0 0,-1 0 0 0 0,1-1 0 0 0,0 1 0 0 0,-1-1 1 0 0,1 1-1 0 0,0 0 0 0 0,0-1 0 0 0,0 1 0 0 0,0-1 0 0 0,1 1 0 0 0,-1 0 0 0 0,0-1 0 0 0,1 1 0 0 0,-1-1 0 0 0,1 1 0 0 0,-1-1 0 0 0,1 1 0 0 0,0-1 0 0 0,0 0 0 0 0,-1 1 0 0 0,1-1 0 0 0,0 0 0 0 0,0 1 0 0 0,1-1 0 0 0,-1 0 0 0 0,0 0 0 0 0,0 0 0 0 0,0 0 0 0 0,1 0 1 0 0,-1 0-1 0 0,0 0 0 0 0,1-1 0 0 0,1 2-4 0 0,98 40 153 0 0,-98-41-199 0 0,229 66-1667 0 0,-231-67 677 0 0,-1 0-118 0 0,0 0-44 0 0</inkml:trace>
  <inkml:trace contextRef="#ctx0" brushRef="#br0" timeOffset="1515.566">1667 245 1204 0 0,'7'-8'2743'0'0,"8"17"223"0"0,-15-9-2958 0 0,86 150 916 0 0,-86-150-957 0 0,5 18-605 0 0,-7-12-4040 0 0,-6 2 3474 0 0</inkml:trace>
  <inkml:trace contextRef="#ctx0" brushRef="#br0" timeOffset="1764.043">1789 72 1160 0 0,'0'-3'80'0'0,"1"-1"-148"0"0</inkml:trace>
  <inkml:trace contextRef="#ctx0" brushRef="#br0" timeOffset="2386.42">1902 107 1184 0 0,'99'213'5641'0'0,"-102"-214"-4409"0"0,-13-19-115 0 0,19 15-1114 0 0,-1 1 1 0 0,1-1 0 0 0,0 1-1 0 0,0 0 1 0 0,1 0 0 0 0,-1 0-1 0 0,1 1 1 0 0,0-1 0 0 0,0 1 0 0 0,0 0-1 0 0,0 0 1 0 0,1 0 0 0 0,-1 0-1 0 0,1 1 1 0 0,-1 0 0 0 0,1 0-1 0 0,0 0 1 0 0,0 0 0 0 0,0 1 0 0 0,0 0-1 0 0,0 0 1 0 0,0 1 0 0 0,1-1-1 0 0,-1 1 1 0 0,0 0 0 0 0,0 0 0 0 0,0 1-1 0 0,1-1 1 0 0,-1 1 0 0 0,0 0-1 0 0,0 1 1 0 0,0-1 0 0 0,0 1-1 0 0,-1 0 1 0 0,1 0 0 0 0,4 3-4 0 0,129 61-19 0 0,-131-64 17 0 0,1-1-1 0 0,-1-1 1 0 0,0 1-1 0 0,1-1 1 0 0,-1 0-1 0 0,0-1 1 0 0,1 1 0 0 0,-1-2-1 0 0,0 1 1 0 0,0-1-1 0 0,0 0 1 0 0,0 0-1 0 0,0-1 1 0 0,0 0-1 0 0,0 0 1 0 0,-1-1 2 0 0,7-1-27 0 0,79-59-220 0 0,-92 63 258 0 0,0 1-42 0 0,-3-9-64 0 0,-107-6-4 0 0,116 22 152 0 0,44-14 52 0 0,-49 7-123 0 0,17 11 146 0 0,-13 39 125 0 0,102 279 602 0 0,-105-325-838 0 0,1 1 0 0 0,-1-1 1 0 0,0 1-1 0 0,0 0 0 0 0,0-1 0 0 0,0 1 1 0 0,-1 0-1 0 0,0 0 0 0 0,0 0 0 0 0,0 0 0 0 0,-1 0 1 0 0,0 0-1 0 0,0 1 0 0 0,0-1 0 0 0,0 0 1 0 0,-1 0-1 0 0,0 0 0 0 0,0 0 0 0 0,0 0 0 0 0,-1 0 1 0 0,1-1-1 0 0,-1 1 0 0 0,0 0 0 0 0,-1-1 1 0 0,1 1-1 0 0,-1-1 0 0 0,0 0 0 0 0,0 0 0 0 0,0 0 1 0 0,-1 0-1 0 0,1-1 0 0 0,-1 1 0 0 0,0-1 1 0 0,0 0-1 0 0,0 0 0 0 0,-1 0 0 0 0,1 0 1 0 0,0-1-1 0 0,-1 0 0 0 0,0 0 0 0 0,0 0 0 0 0,1-1 1 0 0,-3 1-18 0 0,-7 1-127 0 0,-1-1-1 0 0,0 0 1 0 0,1-1 0 0 0,-1-1 0 0 0,0 0 0 0 0,0-1 0 0 0,0-1 0 0 0,0 0 0 0 0,1-1 0 0 0,-1 0 0 0 0,1-1 0 0 0,0-1 0 0 0,0-1-1 0 0,0 1 1 0 0,1-2 0 0 0,0 0 0 0 0,0-1 0 0 0,1 0 0 0 0,0-1 0 0 0,0 0 0 0 0,1-1 0 0 0,0 0 0 0 0,1-1 0 0 0,0 0-1 0 0,1-1 1 0 0,-4-5 127 0 0,-12-74-3913 0 0,25 71 2821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51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17 1036 0 0,'-67'-15'2424'0'0,"46"14"-2316"0"0,0 1-1 0 0,0 1 0 0 0,0 0 1 0 0,0 2-1 0 0,1 1 1 0 0,-1 0-1 0 0,1 1 0 0 0,0 2 1 0 0,0 0-1 0 0,0 1 0 0 0,1 1 1 0 0,1 0-1 0 0,-1 2 1 0 0,1 0-1 0 0,1 1 0 0 0,0 1 1 0 0,1 0-1 0 0,1 1 0 0 0,0 1 1 0 0,1 1-1 0 0,0 0 1 0 0,-8 13-108 0 0,21-26 6 0 0,-1 0 1 0 0,1 0-1 0 0,0 0 1 0 0,0 0-1 0 0,1 1 1 0 0,-1-1 0 0 0,0 0-1 0 0,1 1 1 0 0,0-1-1 0 0,0 0 1 0 0,0 1 0 0 0,0-1-1 0 0,1 0 1 0 0,-1 1-1 0 0,1-1 1 0 0,0 0 0 0 0,0 0-1 0 0,0 0 1 0 0,0 1-1 0 0,0-1 1 0 0,1 0-1 0 0,0-1 1 0 0,-1 1 0 0 0,1 0-1 0 0,0 0 1 0 0,0-1-1 0 0,1 1 1 0 0,-1-1 0 0 0,0 0-1 0 0,1 1 1 0 0,0-1-1 0 0,-1 0 1 0 0,1-1 0 0 0,0 1-1 0 0,0 0 1 0 0,0-1-1 0 0,0 1 1 0 0,0-1-1 0 0,0 0 1 0 0,1 0 0 0 0,1 0-7 0 0,143 26 211 0 0,-146-26-211 0 0,37 1 1 0 0,0-1 0 0 0,0-2 0 0 0,0-2-1 0 0,0-1 1 0 0,-1-2 0 0 0,0-2 0 0 0,0-2 0 0 0,-1-1 0 0 0,0-1 0 0 0,-1-3 0 0 0,0 0 0 0 0,16-12-1 0 0,-53 27-1 0 0,1-1 1 0 0,0 1-1 0 0,0 0 1 0 0,-1-1 0 0 0,1 1-1 0 0,0 0 1 0 0,0-1-1 0 0,0 1 1 0 0,0-1-1 0 0,0 1 1 0 0,-1-1 0 0 0,1 1-1 0 0,0 0 1 0 0,0-1-1 0 0,0 1 1 0 0,0-1 0 0 0,0 1-1 0 0,0-1 1 0 0,0 1-1 0 0,1 0 1 0 0,-1-1 0 0 0,0 1-1 0 0,0-1 1 0 0,0 1-1 0 0,0 0 1 0 0,0-1-1 0 0,1 0 1 0 0,-43 11 234 0 0,-26 17-456 0 0,81-32-3016 0 0,-9 2 2041 0 0</inkml:trace>
  <inkml:trace contextRef="#ctx0" brushRef="#br0" timeOffset="384.716">431 77 1388 0 0,'131'34'3650'0'0,"22"98"-2358"0"0,-138-117-1075 0 0,-10-8-209 0 0,1-1-1 0 0,0 0 0 0 0,0 0 1 0 0,0-1-1 0 0,1 0 1 0 0,-1 0-1 0 0,2 0 1 0 0,-1-1-1 0 0,0 0 0 0 0,1 0 1 0 0,-1-1-1 0 0,1 0 1 0 0,0 0-1 0 0,0-1 0 0 0,1 0 1 0 0,-1-1-1 0 0,0 1 1 0 0,0-2-1 0 0,3 1-7 0 0,56-48-4380 0 0,-57 28 3172 0 0</inkml:trace>
  <inkml:trace contextRef="#ctx0" brushRef="#br0" timeOffset="681.232">947 41 976 0 0,'28'71'2792'0'0,"61"130"-627"0"0,-113-255 907 0 0,26 44-3072 0 0,-1 0 0 0 0,2 1 0 0 0,-1-1 0 0 0,1 0-1 0 0,1 1 1 0 0,0 0 0 0 0,0 0 0 0 0,1 0 0 0 0,0 1 0 0 0,0-1 0 0 0,1 1 0 0 0,0 0 0 0 0,1 1 0 0 0,-1 0 0 0 0,1 0 0 0 0,1 0-1 0 0,-1 1 1 0 0,1 0 0 0 0,1 0 0 0 0,-1 1 0 0 0,1 0 0 0 0,8-4 0 0 0,130-47-4765 0 0,-126 53 3360 0 0,-3 1 8 0 0</inkml:trace>
  <inkml:trace contextRef="#ctx0" brushRef="#br0" timeOffset="1005.986">1317 189 840 0 0,'83'-8'2900'0'0,"38"-25"-2035"0"0,-59 14-208 0 0,91-29 224 0 0,-213 33-142 0 0,31 18-621 0 0,1 0 1 0 0,-1 2-1 0 0,1 2 1 0 0,0 0 0 0 0,1 2-1 0 0,0 0 1 0 0,0 2-1 0 0,-9 7-118 0 0,30-16 26 0 0,-1 1 0 0 0,1-1 0 0 0,0 2 0 0 0,1-1 0 0 0,-1 1 0 0 0,0 0 0 0 0,1 0 0 0 0,0 0 0 0 0,0 1 0 0 0,0 0 0 0 0,1 0 0 0 0,-1 0 0 0 0,1 0 0 0 0,1 1 0 0 0,-1-1 0 0 0,1 1 0 0 0,0 0 0 0 0,0 0 0 0 0,0 1 0 0 0,0 1-26 0 0,6-3-10 0 0,0 1-1 0 0,1-1 1 0 0,-1 1-1 0 0,1-1 1 0 0,0 0 0 0 0,0-1-1 0 0,0 1 1 0 0,1-1-1 0 0,0 1 1 0 0,0-1 0 0 0,0-1-1 0 0,0 1 1 0 0,1-1-1 0 0,-1 0 1 0 0,1 0 0 0 0,0 0-1 0 0,0-1 1 0 0,0 0-1 0 0,0 0 1 0 0,0-1 0 0 0,0 1-1 0 0,4-1 11 0 0,-7 0-15 0 0,49 11-1060 0 0,1-1 0 0 0,0-3 0 0 0,0-2-1 0 0,1-3 1 0 0,27-2 1075 0 0,-43-1-1238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5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409 133 1920 0 0,'-4'-3'141'0'0,"0"0"0"0"0,1 1-1 0 0,-1 0 1 0 0,0-1 0 0 0,0 1 0 0 0,-1 1-1 0 0,1-1 1 0 0,0 1 0 0 0,-1-1 0 0 0,1 1-1 0 0,0 0 1 0 0,-1 1 0 0 0,1-1 0 0 0,-1 1-1 0 0,0 0 1 0 0,1 0 0 0 0,-1 1 0 0 0,1-1-1 0 0,-1 1 1 0 0,-1 0-141 0 0,-5 1 102 0 0,1 1-1 0 0,-1 0 1 0 0,1 0 0 0 0,0 1-1 0 0,0 1 1 0 0,0-1 0 0 0,0 2-1 0 0,1-1 1 0 0,0 1 0 0 0,0 1-1 0 0,1-1 1 0 0,-1 2 0 0 0,2-1-1 0 0,-1 1 1 0 0,1 0 0 0 0,0 0-1 0 0,1 1 1 0 0,-1 0 0 0 0,2 1-1 0 0,0-1 1 0 0,0 1 0 0 0,0 0-1 0 0,1 0 1 0 0,1 0 0 0 0,0 1-1 0 0,0-1 1 0 0,1 1-1 0 0,0 0 1 0 0,1-1 0 0 0,0 1-1 0 0,1 0 1 0 0,0 0 0 0 0,1 0-1 0 0,0 2-101 0 0,109 301 1173 0 0,-108-311-1286 0 0,0 0 0 0 0,-1 1 0 0 0,1 0-1 0 0,-1-1 1 0 0,0 1 0 0 0,0 0 0 0 0,-1 0 0 0 0,1-1-1 0 0,-1 1 1 0 0,1 0 0 0 0,-1 0 0 0 0,-1 0 0 0 0,1 0-1 0 0,0-1 1 0 0,-1 1 0 0 0,0 0 0 0 0,0 0 0 0 0,0-1-1 0 0,0 1 1 0 0,0 0 0 0 0,-1-1 0 0 0,0 1 0 0 0,0-1-1 0 0,0 0 1 0 0,0 0 0 0 0,0 1 0 0 0,-1-1 0 0 0,1-1-1 0 0,-1 1 1 0 0,0 0 0 0 0,0-1 0 0 0,0 1 0 0 0,0-1-1 0 0,0 0 1 0 0,0 0 0 0 0,-1 0 0 0 0,1 0 0 0 0,-1-1-1 0 0,1 0 1 0 0,-1 1 0 0 0,0-1 0 0 0,-3 0 113 0 0,-15 1-1268 0 0,8-2 46 0 0</inkml:trace>
  <inkml:trace contextRef="#ctx0" brushRef="#br0" timeOffset="527.379">1 505 1452 0 0,'264'-81'3667'0'0,"79"2"-1941"0"0,-358 84-1644 0 0,-1 0 1 0 0,1 2-1 0 0,0 0 0 0 0,0 0 0 0 0,1 2 0 0 0,0 0 0 0 0,1 0 1 0 0,0 1-1 0 0,0 1 0 0 0,1 0 0 0 0,0 1 0 0 0,1 0 0 0 0,0 2-82 0 0,74-8 1053 0 0,199-63-748 0 0,-258 57-271 0 0,0 0-1 0 0,0 1 1 0 0,0-1 0 0 0,-1 0 0 0 0,1 1 0 0 0,0 0 0 0 0,0 0-1 0 0,-1 0 1 0 0,1 1 0 0 0,-1-1 0 0 0,1 1 0 0 0,-1 0 0 0 0,0 0-1 0 0,1 0 1 0 0,-1 0 0 0 0,0 1 0 0 0,0-1 0 0 0,-1 1-1 0 0,1 0 1 0 0,0-1 0 0 0,-1 1 0 0 0,0 0 0 0 0,1 1 0 0 0,-1-1-1 0 0,-1 0 1 0 0,1 1 0 0 0,0-1 0 0 0,-1 1 0 0 0,0-1-1 0 0,0 1 1 0 0,0 0 0 0 0,0 0 0 0 0,0 0-34 0 0,-10-9 625 0 0,16-7-691 0 0,0-1-1 0 0,1 1 1 0 0,0 1 0 0 0,1 0 0 0 0,0 0 0 0 0,0 0 0 0 0,1 1 0 0 0,1 1-1 0 0,0 0 1 0 0,0 0 0 0 0,1 1 0 0 0,0 0 0 0 0,0 1 0 0 0,1 1 0 0 0,9-4 66 0 0,124-50-3801 0 0,-72 40 1208 0 0,-35 11 1375 0 0</inkml:trace>
  <inkml:trace contextRef="#ctx0" brushRef="#br0" timeOffset="793.457">1689 116 1964 0 0,'13'-15'4422'0'0,"-14"28"-2408"0"0,-2 16-1758 0 0,-4 193 782 0 0,21-111-2489 0 0,-15-109 1287 0 0,0-1-1 0 0,0 0 0 0 0,0 1 0 0 0,0-1 1 0 0,0 0-1 0 0,0 1 0 0 0,0-1 0 0 0,0 0 0 0 0,0 0 1 0 0,0 0-1 0 0,-1 0 0 0 0,1 0 0 0 0,-1 0 0 0 0,1 0 1 0 0,0-1-1 0 0,-1 1 0 0 0,1 0 0 0 0,-1-1 1 0 0,0 1-1 0 0,1-1 0 0 0,-1 0 0 0 0,1 1 0 0 0,-1-1 1 0 0,0 0-1 0 0,1 0 0 0 0,-1 0 0 0 0,0 0 1 0 0,1 0-1 0 0,-1-1 0 0 0,1 1 0 0 0,-1 0 0 0 0,0-1 1 0 0,1 1-1 0 0,-1-1 165 0 0,0 1-119 0 0,-11-1-1043 0 0</inkml:trace>
  <inkml:trace contextRef="#ctx0" brushRef="#br0" timeOffset="1444.926">1466 328 1372 0 0,'11'-9'285'0'0,"-1"0"-1"0"0,1 1 1 0 0,1 1 0 0 0,0 0-1 0 0,0 1 1 0 0,0 0-1 0 0,1 0 1 0 0,-1 1 0 0 0,1 1-1 0 0,1 0 1 0 0,-1 1 0 0 0,0 1-1 0 0,10-1-284 0 0,-22 3 19 0 0,80-16 610 0 0,-42 11-412 0 0,0-2-1 0 0,-1-2 1 0 0,0-2 0 0 0,0-1 0 0 0,-2-2 0 0 0,10-6-217 0 0,-38 15 121 0 0,0 1 0 0 0,0-1 1 0 0,0-1-1 0 0,-1 0 1 0 0,1 0-1 0 0,-2 0 0 0 0,1-1 1 0 0,-1 0-1 0 0,0 0 0 0 0,0 0 1 0 0,-1-1-1 0 0,0 0 1 0 0,0 0-1 0 0,-1-1 0 0 0,0 1 1 0 0,0-1-1 0 0,-1 0 1 0 0,1-3-122 0 0,-5-6 1116 0 0,-8 39-865 0 0,-12 40-230 0 0,-40 240 481 0 0,61-299-464 0 0,33 0 10 0 0,129-101-766 0 0,-160 100 709 0 0,1 0 0 0 0,-1 0 1 0 0,0 0-1 0 0,1 0 1 0 0,-1 1-1 0 0,0-1 1 0 0,0 1-1 0 0,0-1 0 0 0,0 1 1 0 0,0 0-1 0 0,0 0 1 0 0,0 0-1 0 0,-1 0 1 0 0,1 0-1 0 0,-1 0 0 0 0,0 0 1 0 0,1 1-1 0 0,-1-1 1 0 0,0 0-1 0 0,0 1 1 0 0,0-1-1 0 0,-1 1 0 0 0,1-1 1 0 0,0 1-1 0 0,-1 0 1 0 0,0 0 8 0 0,12 22-37 0 0,-7-18 51 0 0,0-1-1 0 0,1 0 1 0 0,0 0-1 0 0,1 0 1 0 0,-1-1-1 0 0,1 0 1 0 0,0 0-1 0 0,1-1 1 0 0,-1 0-1 0 0,1 0 1 0 0,-1-1-1 0 0,1 0 0 0 0,0 0 1 0 0,1 0-1 0 0,-1-1 1 0 0,0-1-1 0 0,0 1 1 0 0,1-1-1 0 0,-1-1 1 0 0,1 0-1 0 0,-1 0 1 0 0,1 0-14 0 0,192-39 283 0 0,-191 36-268 0 0,0 0 1 0 0,0 0 0 0 0,0 0 0 0 0,-1-1 0 0 0,1-1 0 0 0,-1 0-1 0 0,0 0 1 0 0,0-1 0 0 0,-1 0 0 0 0,0 0 0 0 0,0-1-1 0 0,0 0 1 0 0,-1 0 0 0 0,0-1 0 0 0,-1 0 0 0 0,0 0 0 0 0,0-1-1 0 0,0 0 1 0 0,-1 0 0 0 0,0 0 0 0 0,-1 0 0 0 0,3-9-16 0 0,-10 13 11 0 0,1-1-1 0 0,-1 1 1 0 0,1 1 0 0 0,-2-1 0 0 0,1 0 0 0 0,0 1-1 0 0,-1-1 1 0 0,0 1 0 0 0,0 0 0 0 0,0 0 0 0 0,0 1 0 0 0,-1-1-1 0 0,0 1 1 0 0,1 0 0 0 0,-1 0 0 0 0,0 1 0 0 0,-1-1-1 0 0,1 1 1 0 0,0 0 0 0 0,-1 1 0 0 0,1-1 0 0 0,-1 1 0 0 0,1 0-1 0 0,-1 0 1 0 0,0 1 0 0 0,1 0 0 0 0,-1 0 0 0 0,0 0 0 0 0,1 0-1 0 0,-4 2-10 0 0,-2-3 16 0 0,1 1 1 0 0,0 1-1 0 0,-1 0 0 0 0,1 0 0 0 0,0 1 0 0 0,0 0 0 0 0,0 1 0 0 0,0 0 0 0 0,0 0 0 0 0,0 1 0 0 0,1 1 0 0 0,0 0 0 0 0,0 0 1 0 0,0 0-1 0 0,0 1 0 0 0,-5 6-16 0 0,12-10-23 0 0,1 0 1 0 0,-1 0 0 0 0,1 0 0 0 0,0 0-1 0 0,-1 0 1 0 0,1 0 0 0 0,0 0-1 0 0,0 1 1 0 0,0-1 0 0 0,1 1 0 0 0,-1-1-1 0 0,1 0 1 0 0,-1 1 0 0 0,1-1-1 0 0,0 1 1 0 0,0-1 0 0 0,0 1-1 0 0,0-1 1 0 0,0 1 0 0 0,0-1 0 0 0,1 1-1 0 0,-1-1 1 0 0,1 0 0 0 0,0 1-1 0 0,0-1 1 0 0,0 0 0 0 0,0 1-1 0 0,0-1 1 0 0,0 0 0 0 0,1 0 0 0 0,-1 0-1 0 0,1 0 1 0 0,-1 0 0 0 0,1 0-1 0 0,0 0 1 0 0,0-1 0 0 0,0 1 0 0 0,0-1-1 0 0,0 1 1 0 0,0-1 0 0 0,0 0-1 0 0,1 0 23 0 0,99 55-2548 0 0,-99-54 2362 0 0,198 56-5028 0 0,-147-44 4049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25:4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625 107 1196 0 0,'0'0'493'0'0,"0"-21"1076"0"0,1 17-1698 0 0,3-21 1287 0 0,-2 36-73 0 0,-2 28-998 0 0,24 300 419 0 0,55-91-872 0 0,-77-243 68 0 0,12 25-2402 0 0,-14-30 1435 0 0</inkml:trace>
  <inkml:trace contextRef="#ctx0" brushRef="#br0" timeOffset="859.976">1 201 1016 0 0,'156'-31'1181'0'0,"548"-85"-236"0"0,-520 62-96 0 0,-183 55-859 0 0,1 0-1 0 0,-1-1 1 0 0,1 1 0 0 0,-1 0-1 0 0,1 0 1 0 0,-1 0 0 0 0,0 0-1 0 0,1 0 1 0 0,-1 0 0 0 0,0 0 0 0 0,0 0-1 0 0,0 1 1 0 0,0-1 0 0 0,0 0-1 0 0,0 1 1 0 0,0-1 0 0 0,0 1-1 0 0,-1-1 1 0 0,1 1 0 0 0,0-1-1 0 0,-1 1 1 0 0,1 0 0 0 0,-1-1-1 0 0,0 1 1 0 0,0-1 0 0 0,1 1-1 0 0,-1 0 1 0 0,0-1 0 0 0,0 1-1 0 0,-1 0 1 0 0,1-1 0 0 0,0 1-1 0 0,0 0 1 0 0,-1-1 0 0 0,1 1 0 0 0,-1 0-1 0 0,0-1 1 0 0,1 1 0 0 0,-2 0 10 0 0,3 22-67 0 0,45 604 143 0 0,-54-578 524 0 0,-9-105-890 0 0,36-162 260 0 0,-17 213 29 0 0,-1-1-1 0 0,1 1 1 0 0,0-1-1 0 0,0 1 1 0 0,1 0 0 0 0,0 0-1 0 0,-1 0 1 0 0,1 0-1 0 0,0 0 1 0 0,1 1-1 0 0,-1-1 1 0 0,1 1-1 0 0,0 0 1 0 0,-1 0-1 0 0,1 0 1 0 0,1 1-1 0 0,-1-1 1 0 0,0 1 0 0 0,1 0-1 0 0,-1 0 1 0 0,1 0-1 0 0,-1 1 1 0 0,1 0-1 0 0,0 0 1 0 0,-1 0-1 0 0,1 0 1 0 0,0 1-1 0 0,0 0 1 0 0,0 0-1 0 0,0 0 1 0 0,0 0-1 0 0,-1 1 1 0 0,1 0 0 0 0,0 0-1 0 0,0 0 1 0 0,-1 1-1 0 0,1-1 1 0 0,-1 1-1 0 0,1 0 1 0 0,-1 1-1 0 0,0-1 1 0 0,0 1-1 0 0,0 0 1 0 0,0 0-1 0 0,0 0 1 0 0,-1 0 0 0 0,1 0-1 0 0,-1 1 1 0 0,0 0-1 0 0,0 0 1 0 0,2 2 1 0 0,130 269 50 0 0,-116-257-1256 0 0,-19-18 26 0 0</inkml:trace>
  <inkml:trace contextRef="#ctx0" brushRef="#br0" timeOffset="1281.186">1596 653 1180 0 0,'37'-6'59'0'0,"0"-1"0"0"0,0-2 0 0 0,-1-1 0 0 0,0-2 0 0 0,-1-2 0 0 0,0-1 0 0 0,-2-2 0 0 0,0-1 0 0 0,0-1 0 0 0,-2-2 0 0 0,-1-2 0 0 0,0 0 0 0 0,-2-2 0 0 0,19-21-59 0 0,-45 45-6 0 0,-1 0-1 0 0,1 0 1 0 0,-1 0-1 0 0,0 0 1 0 0,1 0 0 0 0,-1 0-1 0 0,0 0 1 0 0,0 0-1 0 0,0 0 1 0 0,0 0-1 0 0,0-1 1 0 0,0 1-1 0 0,0-1 1 0 0,0 1 0 0 0,0-1-1 0 0,-1 1 1 0 0,1-1-1 0 0,0 1 1 0 0,-1-1-1 0 0,1 1 1 0 0,-1-1-1 0 0,0 0 1 0 0,0 1 0 0 0,1-1-1 0 0,-1 0 1 0 0,0 1-1 0 0,-1-1 1 0 0,1 0-1 0 0,0 1 1 0 0,0-1 0 0 0,-1 1-1 0 0,1-1 1 0 0,-1 0-1 0 0,1 1 1 0 0,-1-1-1 0 0,0 1 1 0 0,1-1-1 0 0,-1 1 1 0 0,0 0 0 0 0,0-1-1 0 0,0 1 1 0 0,0 0-1 0 0,0-1 1 0 0,0 1-1 0 0,-1 0 1 0 0,1 0-1 0 0,0 0 1 0 0,-1 0 0 0 0,1 0-1 0 0,-1 0 1 0 0,1 1-1 0 0,0-1 1 0 0,-1 0-1 0 0,0 1 1 0 0,1-1-1 0 0,-2 1 7 0 0,-19-3 38 0 0,0 1-1 0 0,1 1 0 0 0,-1 1 0 0 0,0 1 0 0 0,0 2 0 0 0,0-1 0 0 0,0 2 0 0 0,1 1 0 0 0,0 1 0 0 0,-19 8-37 0 0,-11 0 74 0 0,33-11-42 0 0,0 1 0 0 0,1 1 1 0 0,-1 1-1 0 0,1 0 0 0 0,0 2 1 0 0,0 0-1 0 0,1 0 0 0 0,0 2 1 0 0,1 0-1 0 0,0 0 0 0 0,0 2 1 0 0,1 0-1 0 0,1 0 0 0 0,0 1 1 0 0,1 1-1 0 0,-11 15-32 0 0,21-22 6 0 0,0 0 0 0 0,1 0 1 0 0,0 1-1 0 0,0-1 0 0 0,1 0 0 0 0,-1 1 1 0 0,2-1-1 0 0,-1 0 0 0 0,1 1 0 0 0,0-1 1 0 0,1 0-1 0 0,-1 0 0 0 0,1 0 0 0 0,1 0 1 0 0,0 0-1 0 0,0 0 0 0 0,0 0 0 0 0,0-1 1 0 0,1 0-1 0 0,0 0 0 0 0,1 0 0 0 0,-1 0 1 0 0,1 0-1 0 0,0-1 0 0 0,1 0 0 0 0,-1 0 1 0 0,1-1-1 0 0,0 1 0 0 0,0-1 0 0 0,1 0 1 0 0,-1-1-1 0 0,1 0 0 0 0,-1 0 0 0 0,1 0 1 0 0,0-1-1 0 0,0 0 0 0 0,8 1-6 0 0,117 26-845 0 0,-82-26-36 0 0</inkml:trace>
  <inkml:trace contextRef="#ctx0" brushRef="#br0" timeOffset="1941.241">2654 468 1060 0 0,'-5'-3'16'0'0,"0"0"0"0"0,-1 0 0 0 0,1 0 1 0 0,-1 0-1 0 0,0 1 0 0 0,0 0 0 0 0,0 0 0 0 0,0 1 0 0 0,0-1 0 0 0,0 1 0 0 0,0 1 0 0 0,0-1 0 0 0,0 1 1 0 0,0 0-1 0 0,-1 1 0 0 0,1-1 0 0 0,-2 1-16 0 0,-2-1 54 0 0,-17 1-7 0 0,0 1-1 0 0,0 0 1 0 0,0 2-1 0 0,0 2 1 0 0,0 0-1 0 0,1 1 1 0 0,0 2-1 0 0,1 1 1 0 0,0 1-1 0 0,0 0 1 0 0,-15 12-47 0 0,37-21 5 0 0,0-1 0 0 0,0 1 0 0 0,-1-1 1 0 0,2 1-1 0 0,-1 0 0 0 0,0 0 1 0 0,0 1-1 0 0,1-1 0 0 0,-1 0 1 0 0,1 1-1 0 0,0 0 0 0 0,0-1 0 0 0,0 1 1 0 0,0 0-1 0 0,0 0 0 0 0,0 0 1 0 0,1 0-1 0 0,-1 1 0 0 0,1-1 1 0 0,0 0-1 0 0,0 0 0 0 0,1 1 0 0 0,-1-1 1 0 0,0 1-1 0 0,1-1 0 0 0,0 1 1 0 0,0-1-1 0 0,0 1 0 0 0,0-1 1 0 0,1 1-1 0 0,0-1 0 0 0,-1 0 0 0 0,1 1 1 0 0,0-1-1 0 0,0 0 0 0 0,1 1 1 0 0,-1-1-1 0 0,1 0 0 0 0,0 0 1 0 0,-1 0-1 0 0,1 0 0 0 0,0-1 0 0 0,1 1 1 0 0,-1 0-1 0 0,1-1 0 0 0,-1 0 1 0 0,1 1-1 0 0,-1-1 0 0 0,1 0 1 0 0,0 0-1 0 0,0-1 0 0 0,0 1 0 0 0,1 0 1 0 0,-1-1-1 0 0,0 0 0 0 0,0 0 1 0 0,1 0-1 0 0,-1 0 0 0 0,0-1 1 0 0,1 1-1 0 0,1-1-5 0 0,14-2-5 0 0,1-1 1 0 0,-1-1-1 0 0,0 0 1 0 0,0-2-1 0 0,-1 0 0 0 0,0-1 1 0 0,0-1-1 0 0,0 0 1 0 0,-1-2-1 0 0,0 0 1 0 0,-1-1-1 0 0,0 0 0 0 0,-1-1 1 0 0,0-1-1 0 0,7-8 5 0 0,141-128 430 0 0,-159 148-419 0 0,0 1 0 0 0,0 1 1 0 0,0-1-1 0 0,0 0 1 0 0,0 1-1 0 0,0 0 0 0 0,0 0 1 0 0,0 0-1 0 0,-1 0 1 0 0,1 1-1 0 0,0 0 1 0 0,-1 0-1 0 0,1-1 0 0 0,-1 2 1 0 0,1-1-1 0 0,-1 0 1 0 0,0 1-1 0 0,0 0 0 0 0,0 0 1 0 0,0-1-1 0 0,-1 2 1 0 0,1-1-1 0 0,-1 0 1 0 0,0 0-1 0 0,1 1 0 0 0,-2 0 1 0 0,1-1-1 0 0,0 1 1 0 0,-1 0-1 0 0,0 0 0 0 0,0-1 1 0 0,0 1-1 0 0,0 0 1 0 0,0 0-1 0 0,-1 2-11 0 0,13 19 11 0 0,35 103 212 0 0,-48-126-177 0 0,-12 17 374 0 0,-59-48 204 0 0,65 23-607 0 0,0 0 1 0 0,0 0-1 0 0,0-1 0 0 0,1 1 1 0 0,0-1-1 0 0,0-1 1 0 0,1 1-1 0 0,0-1 0 0 0,0 1 1 0 0,1-1-1 0 0,0 0 0 0 0,1-1 1 0 0,-1 1-1 0 0,1 0 0 0 0,1-1 1 0 0,0 1-1 0 0,0-1 0 0 0,1 0 1 0 0,-1 1-1 0 0,2-1 0 0 0,0 1 1 0 0,0-1-1 0 0,0 1 0 0 0,1-1 1 0 0,0 1-1 0 0,1 0 1 0 0,0 0-1 0 0,0 0 0 0 0,0 0 1 0 0,1 0-1 0 0,1 1 0 0 0,-1-1 1 0 0,1 1-1 0 0,0 1 0 0 0,1-1 1 0 0,0 1-1 0 0,0-1 0 0 0,0 2 1 0 0,1-1-1 0 0,-1 1 0 0 0,2 0-17 0 0,65-36-2679 0 0,-44 32 1400 0 0</inkml:trace>
  <inkml:trace contextRef="#ctx0" brushRef="#br0" timeOffset="2486.025">3110 308 936 0 0,'-10'77'1632'0'0,"9"-72"-1613"0"0,1 0 0 0 0,-1-1 0 0 0,1 1-1 0 0,-1 0 1 0 0,1-1 0 0 0,1 1 0 0 0,-1 0-1 0 0,1-1 1 0 0,0 1 0 0 0,0-1 0 0 0,0 1 0 0 0,0-1-1 0 0,1 1 1 0 0,0-1 0 0 0,0 0 0 0 0,0 0-1 0 0,0 0 1 0 0,1 0 0 0 0,0 0 0 0 0,-1 0 0 0 0,1-1-1 0 0,1 1 1 0 0,-1-1 0 0 0,0 0 0 0 0,1 0 0 0 0,0 0-1 0 0,0 0 1 0 0,-1-1 0 0 0,2 0 0 0 0,-1 1-1 0 0,0-1 1 0 0,0-1 0 0 0,1 1 0 0 0,-1-1 0 0 0,1 0-1 0 0,1 1-18 0 0,13-3 100 0 0,0-1 0 0 0,1 0 0 0 0,-1-2 0 0 0,0 0 0 0 0,-1-1 0 0 0,1-1 0 0 0,-1 0 0 0 0,0-2 0 0 0,0 0 0 0 0,-1-1 0 0 0,0 0 0 0 0,-1-2 0 0 0,0 0 0 0 0,-1-1 0 0 0,0 0 0 0 0,-1-1 0 0 0,0-1 0 0 0,-1 0 0 0 0,0-1 0 0 0,3-6-100 0 0,-19 223 795 0 0,-13 55-643 0 0,10-202-120 0 0,-3-1-1 0 0,-2 0 0 0 0,-2-1 1 0 0,-2 0-1 0 0,-3-1 0 0 0,-2-1 1 0 0,-2-1-1 0 0,-3-1 0 0 0,-8 11-31 0 0,28-49 16 0 0,-1 1-1 0 0,0-1 0 0 0,0 0 0 0 0,-1 0 1 0 0,-1-1-1 0 0,0 0 0 0 0,0 0 1 0 0,-1 0-1 0 0,-1-2 0 0 0,1 1 1 0 0,-1-1-1 0 0,0 0 0 0 0,-1-1 1 0 0,0 0-1 0 0,0-1 0 0 0,-1 0 0 0 0,0-1 1 0 0,0 0-1 0 0,0-1 0 0 0,0 0 1 0 0,-1-1-1 0 0,-10 1-15 0 0,16-6-26 0 0,0-1 0 0 0,1 0 0 0 0,-1-1 0 0 0,1 0 1 0 0,0 0-1 0 0,0 0 0 0 0,1 0 0 0 0,-1-1 0 0 0,1 0 0 0 0,0 0 0 0 0,0 0 0 0 0,0-1 1 0 0,1 0-1 0 0,0 0 0 0 0,0 0 0 0 0,1 0 0 0 0,-1-1 0 0 0,1 1 0 0 0,1-1 0 0 0,-1 0 1 0 0,1 0-1 0 0,1 0 0 0 0,-1 0 0 0 0,1 0 0 0 0,0 0 0 0 0,0 0 0 0 0,1-1 1 0 0,0 1-1 0 0,1 0 0 0 0,-1 0 0 0 0,3-7 26 0 0,-3-14-160 0 0,1 0 0 0 0,2 0 0 0 0,1 0 0 0 0,1 1 0 0 0,1-1 0 0 0,2 1 0 0 0,1 1 0 0 0,0-1 0 0 0,2 1 0 0 0,2 1 0 0 0,0 0 0 0 0,1 1 0 0 0,1 0 0 0 0,2 1 0 0 0,0 1 0 0 0,1 1 0 0 0,1 0 0 0 0,1 2 0 0 0,1 0 0 0 0,1 1 0 0 0,14-9 160 0 0,15-4-1316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55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11840 371 2632 0 0,'24'8'1552'0'0,"-6"-4"-536"0"0,-2-1-419 0 0,-7 2-465 0 0,-2 1-16 0 0,-3 3-692 0 0,-4-3-705 0 0,-3 0 173 0 0,-2-5-112 0 0</inkml:trace>
  <inkml:trace contextRef="#ctx0" brushRef="#br0" timeOffset="-1887.686">7868 382 1300 0 0,'10'-11'544'0'0,"-1"0"-1"0"0,-1-1 0 0 0,0 0 1 0 0,-1-1-1 0 0,0 0 1 0 0,-1 0-1 0 0,0 0 1 0 0,-1-1-1 0 0,-1 1 1 0 0,2-10-544 0 0,-2 130 1539 0 0,1-51-1477 0 0,2 0 1 0 0,2-1-1 0 0,3 0 1 0 0,2-1-1 0 0,2 0 0 0 0,13 25-62 0 0,34 125-105 0 0,-38-52-2273 0 0,-49-89-158 0 0,1-49 1335 0 0</inkml:trace>
  <inkml:trace contextRef="#ctx0" brushRef="#br0" timeOffset="-281.868">7579 789 1300 0 0,'65'-3'1442'0'0,"35"-23"-1146"0"0,-2-5 1 0 0,-1-4-1 0 0,-1-4 1 0 0,52-32-297 0 0,-134 66 76 0 0,0-1 0 0 0,0 0 0 0 0,-1-1 0 0 0,0 0 0 0 0,0-1 1 0 0,-1-1-1 0 0,0 0 0 0 0,0 0 0 0 0,-1-1 0 0 0,-1-1 0 0 0,1 0 0 0 0,-2 0 1 0 0,0-1-1 0 0,0 0 0 0 0,-1-1 0 0 0,0 1 0 0 0,-1-2 0 0 0,-1 1 0 0 0,0-1 0 0 0,-1 0 1 0 0,0 0-1 0 0,-1-1 0 0 0,-1 1 0 0 0,0-1 0 0 0,0-13-76 0 0,-30-81 1998 0 0,22 190-1309 0 0,44 161-496 0 0,52 249-5 0 0,-85-402-90 0 0,-6-88-106 0 0,-1 1 0 0 0,1-1 0 0 0,-1 1 0 0 0,0-1 0 0 0,1 1 0 0 0,-1-1 0 0 0,0 1-1 0 0,0-1 1 0 0,0 1 0 0 0,0-1 0 0 0,-1 0 0 0 0,1 0 0 0 0,0 0 0 0 0,0 0-1 0 0,-1 0 1 0 0,1 0 0 0 0,0 0 0 0 0,-1 0 0 0 0,1 0 0 0 0,-1 0 0 0 0,0-1-1 0 0,1 1 1 0 0,-1-1 0 0 0,1 1 0 0 0,-1-1 0 0 0,0 0 0 0 0,1 0 0 0 0,-1 1-1 0 0,0-1 1 0 0,1 0 0 0 0,-1 0 0 0 0,0-1 0 0 0,0 1 0 0 0,1 0 0 0 0,-1-1-1 0 0,1 1 1 0 0,-1-1 0 0 0,0 1 0 0 0,1-1 0 0 0,-1 0 0 0 0,1 1 0 0 0,-1-1-1 0 0,1 0 1 0 0,0 0 0 0 0,-1 0 0 0 0,1 0 0 0 0,0 0 0 0 0,0-1 0 0 0,-1 1-1 0 0,1 0 1 0 0,0-1 0 0 0,0 1 0 0 0,0 0 0 0 0,1-1 0 0 0,-1 1 0 0 0,0-1-1 0 0,1 1 1 0 0,-1-1 0 0 0,1 0 0 0 0,-1 1 0 0 0,1-1 0 0 0,-1-1 8 0 0,-6-11-12 0 0,0-1 1 0 0,0 1-1 0 0,2-1 0 0 0,0 0 1 0 0,0-1-1 0 0,1 1 0 0 0,1-1 1 0 0,1 0-1 0 0,0 0 1 0 0,1 1-1 0 0,1-1 0 0 0,1-9 12 0 0,1 16-5 0 0,0 0-1 0 0,0 1 1 0 0,1-1-1 0 0,0 0 1 0 0,1 1-1 0 0,0 0 1 0 0,0 0-1 0 0,1 0 1 0 0,0 0-1 0 0,0 1 1 0 0,1 0-1 0 0,0 0 1 0 0,0 0-1 0 0,1 1 1 0 0,0 0-1 0 0,0 0 1 0 0,0 0-1 0 0,1 1 1 0 0,-1 0-1 0 0,1 1 1 0 0,0 0-1 0 0,1 0 1 0 0,-1 1-1 0 0,1 0 1 0 0,0 0-1 0 0,-1 1 1 0 0,1 0-1 0 0,0 0 1 0 0,1 1-1 0 0,-1 1 1 0 0,0-1-1 0 0,8 2 6 0 0,-3 3-14 0 0,0 1-1 0 0,0 0 1 0 0,0 1-1 0 0,-1 0 0 0 0,0 1 1 0 0,0 1-1 0 0,0 0 0 0 0,-1 0 1 0 0,-1 1-1 0 0,1 1 0 0 0,-1 0 1 0 0,-1 1-1 0 0,0 0 1 0 0,-1 0-1 0 0,0 1 0 0 0,0 0 1 0 0,-2 1-1 0 0,5 8 15 0 0,18 20 9 0 0,-12-17-58 0 0,-15-18 71 0 0,1 0 1 0 0,-1 0-1 0 0,1 0 0 0 0,0 0 1 0 0,1-1-1 0 0,-1 0 1 0 0,1 0-1 0 0,0 0 0 0 0,0-1 1 0 0,1 1-1 0 0,0-1 0 0 0,-1 0 1 0 0,1-1-1 0 0,0 0 1 0 0,1 1-1 0 0,-1-2 0 0 0,0 1 1 0 0,5 0-23 0 0,-1-6 17 0 0,1 0 1 0 0,-1-1 0 0 0,0-1-1 0 0,-1 1 1 0 0,1-2-1 0 0,-1 1 1 0 0,0-1 0 0 0,0-1-1 0 0,-1 1 1 0 0,1-2 0 0 0,-1 1-1 0 0,-1-1 1 0 0,1-1-18 0 0,-1 2 11 0 0,30-28-114 0 0,-1-2 0 0 0,-2-1 1 0 0,-2-1-1 0 0,-2-2 0 0 0,-1-1 0 0 0,-2-2 0 0 0,-3 0 1 0 0,19-47 102 0 0,-40 84 9 0 0,0 1 0 0 0,0-1 0 0 0,-1-1 0 0 0,1 1 0 0 0,-2 0 0 0 0,1-1 0 0 0,-1 1 0 0 0,-1 0 0 0 0,1-1 0 0 0,-1 1 0 0 0,0-1 0 0 0,-1 1 0 0 0,0-1 1 0 0,0 1-1 0 0,0-1 0 0 0,-1 1 0 0 0,0 0 0 0 0,-1 0 0 0 0,0 0 0 0 0,0 0 0 0 0,0 0 0 0 0,-1 1 0 0 0,0-1 0 0 0,0 1 0 0 0,0 0 0 0 0,-1 0 0 0 0,0 0 0 0 0,-1 1 0 0 0,1 0 0 0 0,-1 0 1 0 0,0 0-1 0 0,0 1 0 0 0,0 0 0 0 0,-3-2-9 0 0,0 2 10 0 0,0-1 0 0 0,0 1 0 0 0,0 0 0 0 0,0 1 0 0 0,-1 0 1 0 0,1 0-1 0 0,-1 1 0 0 0,0 1 0 0 0,0-1 0 0 0,0 2 0 0 0,1-1 0 0 0,-1 1 1 0 0,0 1-1 0 0,0 0 0 0 0,0 0 0 0 0,0 1 0 0 0,1 0 0 0 0,-1 1 0 0 0,1 0 1 0 0,-1 0-1 0 0,1 1 0 0 0,0 0 0 0 0,0 1 0 0 0,1 0 0 0 0,0 0 1 0 0,-1 1-1 0 0,2 0 0 0 0,-1 0 0 0 0,1 1 0 0 0,0 0 0 0 0,0 0 0 0 0,1 1 1 0 0,0 0-1 0 0,0 0 0 0 0,1 1 0 0 0,0-1 0 0 0,-3 8-10 0 0,5-8 8 0 0,0 1 0 0 0,1-1 0 0 0,0 1 0 0 0,1 0-1 0 0,-1-1 1 0 0,2 1 0 0 0,-1 0 0 0 0,1 0 0 0 0,1 0 0 0 0,-1 0 0 0 0,1-1 0 0 0,1 1-1 0 0,0 0 1 0 0,0-1 0 0 0,1 1 0 0 0,0-1 0 0 0,0 0 0 0 0,1 0 0 0 0,0 0 0 0 0,0 0-1 0 0,1 0 1 0 0,0-1 0 0 0,0 0 0 0 0,1 0 0 0 0,0-1 0 0 0,0 0 0 0 0,5 4-8 0 0,4 2 4 0 0,0 0 0 0 0,1-1 0 0 0,0-1 0 0 0,1 0 0 0 0,0-1 0 0 0,0-1 0 0 0,1-1 0 0 0,0 0 0 0 0,0-2 0 0 0,1 0 0 0 0,0-1 0 0 0,8 1-4 0 0,25-1-169 0 0,0-1-1 0 0,0-3 0 0 0,0-2 1 0 0,0-2-1 0 0,0-3 0 0 0,23-7 170 0 0,-36 8-160 0 0,0-1-1 0 0,0-3 1 0 0,-1-1 0 0 0,0-1-1 0 0,-1-3 1 0 0,0 0-1 0 0,-2-3 1 0 0,0-1-1 0 0,0-2 1 0 0,-2-1 0 0 0,16-14 160 0 0,-43 31 34 0 0,0 0 1 0 0,-1-1-1 0 0,1 1 1 0 0,-1-1-1 0 0,0 0 1 0 0,-1 0 0 0 0,1-1-1 0 0,-1 1 1 0 0,-1-1-1 0 0,1 0 1 0 0,-1 0 0 0 0,0 0-1 0 0,-1-1 1 0 0,0 1-1 0 0,1-8-34 0 0,-5 12 8 0 0,0 0 0 0 0,0-1 0 0 0,-1 1-1 0 0,0 1 1 0 0,0-1 0 0 0,1 0 0 0 0,-2 1-1 0 0,1-1 1 0 0,0 1 0 0 0,0 0 0 0 0,-1 0-1 0 0,1 0 1 0 0,-1 1 0 0 0,1-1 0 0 0,-1 1-1 0 0,0 0 1 0 0,0 0 0 0 0,0 0 0 0 0,1 1 0 0 0,-1-1-1 0 0,0 1 1 0 0,0 0 0 0 0,0 0 0 0 0,0 0-1 0 0,0 0 1 0 0,0 1 0 0 0,0 0 0 0 0,-2 0-8 0 0,-3 2 3 0 0,1-1 0 0 0,0 1 0 0 0,-1 1 0 0 0,1 0 0 0 0,0 0 0 0 0,1 1 0 0 0,-1-1 0 0 0,1 2 1 0 0,0-1-1 0 0,0 1 0 0 0,0 0 0 0 0,1 0 0 0 0,0 1 0 0 0,0 0 0 0 0,1 0 0 0 0,0 0 0 0 0,0 1 1 0 0,1 0-1 0 0,-1 0 0 0 0,2 0 0 0 0,-1 0 0 0 0,1 1 0 0 0,1-1 0 0 0,-1 1 0 0 0,2 0 0 0 0,-1-1 1 0 0,0 8-4 0 0,5-13 11 0 0,0 0 0 0 0,-1-1 1 0 0,1 1-1 0 0,0-1 1 0 0,1 1-1 0 0,-1-1 1 0 0,0 0-1 0 0,1-1 0 0 0,-1 1 1 0 0,1 0-1 0 0,-1-1 1 0 0,1 0-1 0 0,0 0 0 0 0,-1 0 1 0 0,1 0-1 0 0,0-1 1 0 0,0 0-1 0 0,0 1 1 0 0,-1-1-1 0 0,1 0 0 0 0,0-1 1 0 0,0 1-1 0 0,0-1 1 0 0,-1 0-1 0 0,1 0 0 0 0,0 0 1 0 0,-1 0-1 0 0,1-1 1 0 0,0 1-1 0 0,-1-1 0 0 0,0 0 1 0 0,1 0-1 0 0,-1 0-11 0 0,278-174 184 0 0,-280 175-188 0 0,0 0-1 0 0,0 1 1 0 0,0-1-1 0 0,0 0 1 0 0,0 1-1 0 0,0-1 0 0 0,1 1 1 0 0,-1-1-1 0 0,0 1 1 0 0,0 0-1 0 0,0-1 1 0 0,0 1-1 0 0,1 0 0 0 0,-1 0 1 0 0,0 0-1 0 0,0 0 1 0 0,1 0-1 0 0,-1 0 1 0 0,0 0-1 0 0,0 0 0 0 0,1 0 1 0 0,-1 1-1 0 0,0-1 1 0 0,0 0-1 0 0,0 1 1 0 0,0-1-1 0 0,1 1 1 0 0,-1 0-1 0 0,0-1 0 0 0,0 1 1 0 0,0 0-1 0 0,0-1 1 0 0,0 1-1 0 0,-1 0 1 0 0,1 0-1 0 0,0 0 0 0 0,0 0 1 0 0,0 0-1 0 0,-1 0 1 0 0,1 0-1 0 0,-1 0 1 0 0,1 0-1 0 0,0 0 0 0 0,-1 1 1 0 0,0-1-1 0 0,1 0 1 0 0,-1 0-1 0 0,0 0 1 0 0,0 1-1 0 0,1-1 0 0 0,-1 0 1 0 0,0 0-1 0 0,0 1 1 0 0,-1-1-1 0 0,1 0 5 0 0,5 85 28 0 0,-5-74-31 0 0,-29 103 469 0 0,19-141-165 0 0,14 5-353 0 0,1 0 0 0 0,1 1 0 0 0,1 0 0 0 0,1 1 0 0 0,0-1 0 0 0,1 1 0 0 0,1 1 0 0 0,1 0 0 0 0,1 0 0 0 0,1 2 0 0 0,0-1 0 0 0,1 1 0 0 0,0 1-1 0 0,1 0 1 0 0,1 2 0 0 0,1-1 0 0 0,0 2 0 0 0,0 0 0 0 0,13-5 52 0 0,137-82-846 0 0,-179 154 237 0 0,3-34 679 0 0,0 1 1 0 0,2 0 0 0 0,1 0 0 0 0,0 0-1 0 0,2 1 1 0 0,0 0 0 0 0,2 0-1 0 0,0 7-70 0 0,5-28 37 0 0,0 0-1 0 0,0-1 0 0 0,0 1 1 0 0,0-1-1 0 0,0 0 1 0 0,0 0-1 0 0,0 0 0 0 0,0 0 1 0 0,1 0-1 0 0,-1-1 0 0 0,0 1 1 0 0,0-1-1 0 0,1 0 1 0 0,-1 0-1 0 0,0 0 0 0 0,1-1 1 0 0,-1 1-1 0 0,0-1 1 0 0,0 0-1 0 0,1 1 0 0 0,-1-2 1 0 0,0 1-1 0 0,0 0 1 0 0,0-1-1 0 0,0 1 0 0 0,1-2-36 0 0,25-11 119 0 0,-1-1-1 0 0,-1-2 0 0 0,-1 0 1 0 0,0-2-1 0 0,-1-1 0 0 0,-1-1 1 0 0,0-3-119 0 0,52-41 1113 0 0,-74 66-1098 0 0,0 0 1 0 0,-1 0-1 0 0,1 0 1 0 0,-1 0-1 0 0,1 0 1 0 0,-1 1-1 0 0,1-1 1 0 0,-1 0-1 0 0,0 1 1 0 0,0-1-1 0 0,0 1 1 0 0,0-1-1 0 0,0 1 1 0 0,0 0-1 0 0,0-1 1 0 0,0 1-1 0 0,0 0 1 0 0,-1 0-1 0 0,1 0 1 0 0,-1 0-1 0 0,0-1 1 0 0,1 1-1 0 0,-1 0 1 0 0,0 0-1 0 0,0 0 1 0 0,0 0-1 0 0,0 0 1 0 0,0 0-1 0 0,-1 0 1 0 0,1 0-1 0 0,-1-1 1 0 0,1 1-1 0 0,-1 0 1 0 0,0 0-1 0 0,1 0 1 0 0,-1-1-1 0 0,0 1 1 0 0,-1 1-16 0 0,1 12 56 0 0,11 252 75 0 0,32 123 186 0 0,-43-372-257 0 0,-1 1 1 0 0,-1-1 0 0 0,0 0 0 0 0,-2 0 0 0 0,0 0-1 0 0,0-1 1 0 0,-2 0 0 0 0,0 0 0 0 0,-1 0-1 0 0,-1-1 1 0 0,-1 0 0 0 0,0-1 0 0 0,-1 0 0 0 0,0 0-1 0 0,-1-1 1 0 0,-9 7-61 0 0,13-12-116 0 0,-1-1 1 0 0,0 0-1 0 0,-1 0 0 0 0,1-1 0 0 0,-2 0 0 0 0,1-1 0 0 0,-1 0 0 0 0,1-1 1 0 0,-2 0-1 0 0,1-1 0 0 0,0 0 0 0 0,-1 0 0 0 0,0-1 0 0 0,0-1 1 0 0,0 0-1 0 0,0-1 0 0 0,0 0 0 0 0,0-1 0 0 0,0 0 0 0 0,0-1 0 0 0,0 0 1 0 0,0-1-1 0 0,0-1 0 0 0,0 0 0 0 0,-9-3 116 0 0,10 0-266 0 0,0 1 0 0 0,0-1-1 0 0,1-1 1 0 0,0 0 0 0 0,1 0 0 0 0,-1-1-1 0 0,1 0 1 0 0,1-1 0 0 0,0 0-1 0 0,0 0 1 0 0,0-1 0 0 0,1 0 0 0 0,1 0-1 0 0,0-1 1 0 0,0 0 0 0 0,1 0 0 0 0,1 0-1 0 0,-1 0 1 0 0,2-1 0 0 0,-1-4 266 0 0,-13-56-1075 0 0</inkml:trace>
  <inkml:trace contextRef="#ctx0" brushRef="#br0" timeOffset="-3821.427">5087 1101 1288 0 0,'5'-15'3280'0'0,"16"-50"-2787"0"0,15-116 260 0 0,-9-1 0 0 0,-7 0 1 0 0,-4-149-754 0 0,-20 264 224 0 0,-9 99-250 0 0,1 18 63 0 0,2 0 0 0 0,3 1 0 0 0,1 0 0 0 0,3 1-1 0 0,4 50-36 0 0,0-69 42 0 0,2 0 0 0 0,2 1-1 0 0,0-1 1 0 0,3-1-1 0 0,0 0 1 0 0,2 0-1 0 0,2 0 1 0 0,15 29-42 0 0,-23-53 14 0 0,1 1 0 0 0,1-1 0 0 0,-1 0-1 0 0,1-1 1 0 0,1 1 0 0 0,-1-1 0 0 0,1 0 0 0 0,0-1 0 0 0,1 0-1 0 0,0 0 1 0 0,0 0 0 0 0,0-1 0 0 0,1-1 0 0 0,-1 1 0 0 0,1-1-1 0 0,0-1 1 0 0,0 1 0 0 0,1-1 0 0 0,-1-1 0 0 0,0 0 0 0 0,1-1-1 0 0,0 1 1 0 0,-1-2 0 0 0,1 1 0 0 0,0-1 0 0 0,0-1 0 0 0,-1 0-1 0 0,1 0 1 0 0,-1-1 0 0 0,1 0 0 0 0,-1-1 0 0 0,9-3-14 0 0,-8 3-37 0 0,-1 1 0 0 0,1-2 1 0 0,-1 1-1 0 0,0-1 0 0 0,0-1 0 0 0,-1 1 1 0 0,1-1-1 0 0,-1-1 0 0 0,0 0 0 0 0,0 0 1 0 0,-1-1-1 0 0,0 1 0 0 0,0-2 0 0 0,-1 1 1 0 0,1-1-1 0 0,-2 0 0 0 0,1 0 0 0 0,-1 0 1 0 0,0-1-1 0 0,-1 0 0 0 0,0 0 0 0 0,0 0 1 0 0,-1-1-1 0 0,0 1 0 0 0,-1-1 0 0 0,0 1 1 0 0,0-6 36 0 0,-4 11 4 0 0,-1 0 0 0 0,1 0 0 0 0,-1 0 0 0 0,1 0 0 0 0,-1 1 0 0 0,0 0 0 0 0,-1-1-1 0 0,1 1 1 0 0,0 0 0 0 0,-1 0 0 0 0,0 1 0 0 0,0-1 0 0 0,0 1 0 0 0,0 0 0 0 0,0 0 0 0 0,0 0 0 0 0,0 1 0 0 0,-1-1 0 0 0,1 1 0 0 0,-1 0 0 0 0,1 0 0 0 0,-1 1 0 0 0,1-1 0 0 0,-1 1 0 0 0,1 0 0 0 0,-5 1-4 0 0,8 0-43 0 0,0 0 0 0 0,-1 1 0 0 0,1-1 0 0 0,0 1 1 0 0,0-1-1 0 0,0 1 0 0 0,0 0 0 0 0,0 0 0 0 0,0-1 0 0 0,1 1 0 0 0,-1 0 0 0 0,1 0 0 0 0,-1 0 1 0 0,1 0-1 0 0,-1 0 0 0 0,1 0 0 0 0,0 0 0 0 0,0-1 0 0 0,0 1 0 0 0,0 0 0 0 0,1 0 0 0 0,-1 0 0 0 0,0 0 1 0 0,1 0-1 0 0,-1 0 0 0 0,1 0 0 0 0,0-1 0 0 0,0 1 0 0 0,-1 0 0 0 0,1 0 0 0 0,0-1 0 0 0,0 1 1 0 0,1-1-1 0 0,-1 1 0 0 0,0-1 0 0 0,0 1 0 0 0,1-1 0 0 0,-1 0 0 0 0,2 2 43 0 0,5 4-2419 0 0,-7-7 1261 0 0</inkml:trace>
  <inkml:trace contextRef="#ctx0" brushRef="#br0" timeOffset="-3603.189">5393 275 2440 0 0,'-5'-7'764'0'0,"2"1"-328"0"0,1 4-56 0 0,1-1-536 0 0,1 2-44 0 0,3-2-364 0 0,-3 3-692 0 0</inkml:trace>
  <inkml:trace contextRef="#ctx0" brushRef="#br0" timeOffset="-3026.896">5935 215 1076 0 0,'7'12'2828'0'0,"-2"39"-1960"0"0,-17 199 81 0 0,8-212-815 0 0,2 0-1 0 0,1 0 1 0 0,2 0-1 0 0,1 0 1 0 0,2 0-1 0 0,2-1 1 0 0,1 1-1 0 0,8 19-133 0 0,-14-53-10 0 0,-1 0 17 0 0,0 0 0 0 0,0 0 0 0 0,1-1 0 0 0,-1 1 0 0 0,1 0 0 0 0,0 0 0 0 0,0-1-1 0 0,0 1 1 0 0,1 0 0 0 0,-1-1 0 0 0,1 1 0 0 0,0-1 0 0 0,0 0 0 0 0,0 0 0 0 0,0 1 0 0 0,1-1 0 0 0,-1-1 0 0 0,1 1 0 0 0,-1 0 0 0 0,1-1 0 0 0,0 1 0 0 0,0-1 0 0 0,1 0 0 0 0,-1 0 0 0 0,0 0 0 0 0,1 0 0 0 0,-1-1 0 0 0,1 1 0 0 0,-1-1-1 0 0,1 0 1 0 0,0 0 0 0 0,0 0 0 0 0,-1-1 0 0 0,2 1-7 0 0,12-12-76 0 0,0 0 0 0 0,-1-2 0 0 0,0 1 0 0 0,0-2 0 0 0,-2 0 0 0 0,0-1 0 0 0,0-1 0 0 0,-2 0 0 0 0,0 0 0 0 0,0-1 0 0 0,-2-1 0 0 0,0 0 0 0 0,1-5 76 0 0,20-28-284 0 0,34-81 990 0 0,-92 256-384 0 0,27-102-277 0 0,-1-16-19 0 0,0 0 1 0 0,0 1-1 0 0,1-1 1 0 0,0 0-1 0 0,0 0 0 0 0,1 1 1 0 0,0-1-1 0 0,0 0 1 0 0,0 0-1 0 0,1 0 0 0 0,0 0 1 0 0,0 0-1 0 0,0 0 1 0 0,1-1-1 0 0,0 1 0 0 0,0-1 1 0 0,0 0-1 0 0,1 1 1 0 0,0-2-1 0 0,3 4-26 0 0,-3-7 16 0 0,0 0-1 0 0,1 0 1 0 0,-1-1-1 0 0,1 1 1 0 0,-1-1-1 0 0,0 0 1 0 0,1 0-1 0 0,-1-1 1 0 0,1 0-1 0 0,-1 1 1 0 0,1-1 0 0 0,-1-1-1 0 0,0 1 1 0 0,0-1-1 0 0,0 0 1 0 0,0 1-1 0 0,0-2 1 0 0,0 1-1 0 0,0 0 1 0 0,-1-1 0 0 0,1 0-1 0 0,-1 0 1 0 0,0 0-1 0 0,1 0 1 0 0,-1 0-1 0 0,-1-1 1 0 0,1 1-1 0 0,0-2-15 0 0,14-14 95 0 0,-1-1-1 0 0,0 0 1 0 0,-2-2 0 0 0,0 0-1 0 0,-2 0 1 0 0,0-1-1 0 0,-2-1 1 0 0,0 1-1 0 0,-2-2 1 0 0,0 1-1 0 0,-2-1 1 0 0,-1 0 0 0 0,0-1-1 0 0,-2 1 1 0 0,-1-1-1 0 0,-2-10-94 0 0,-1 36 8 0 0,0-1 1 0 0,0 1-1 0 0,0 0 0 0 0,0-1 0 0 0,0 1 0 0 0,0 0 0 0 0,0 0 1 0 0,-1 0-1 0 0,1-1 0 0 0,0 1 0 0 0,0 0 0 0 0,0 1 0 0 0,0-1 1 0 0,0 0-1 0 0,-1 0 0 0 0,1 0 0 0 0,0 1 0 0 0,0-1 1 0 0,0 0-1 0 0,0 1 0 0 0,0-1 0 0 0,0 1 0 0 0,0-1 0 0 0,0 1 1 0 0,0 0-1 0 0,0-1 0 0 0,0 1 0 0 0,0 0 0 0 0,1 0 0 0 0,-1 0 1 0 0,0 0-1 0 0,1 0 0 0 0,-1-1 0 0 0,0 1 0 0 0,1 0 0 0 0,-1 0 1 0 0,1 1-1 0 0,-1-1 0 0 0,1 0 0 0 0,0 0 0 0 0,-1 0 1 0 0,1 0-1 0 0,0 0 0 0 0,0 0 0 0 0,0 0 0 0 0,0 1-8 0 0,-13 28 27 0 0,2 0-1 0 0,1 0 1 0 0,2 1-1 0 0,1 1 0 0 0,1-1 1 0 0,1 1-1 0 0,2 0 1 0 0,2 0-1 0 0,1 0 1 0 0,1 9-27 0 0,-2 15 13 0 0,-9 385 240 0 0,8-431-297 0 0,0 1 0 0 0,-1-1 1 0 0,0 0-1 0 0,0 0 0 0 0,-1 0 1 0 0,0 0-1 0 0,-1-1 0 0 0,0 1 0 0 0,-1-1 1 0 0,1-1-1 0 0,-2 1 0 0 0,1-1 0 0 0,-1 0 1 0 0,-1 0-1 0 0,0-1 0 0 0,0 0 0 0 0,0 0 1 0 0,0-1-1 0 0,-6 3 44 0 0,2-2-363 0 0,-1-1 1 0 0,1-1-1 0 0,-1 0 0 0 0,0-1 0 0 0,0 0 1 0 0,0-1-1 0 0,-1 0 0 0 0,1-1 0 0 0,-1-1 1 0 0,1 0-1 0 0,-1-1 0 0 0,0 0 0 0 0,1-1 1 0 0,-1-1-1 0 0,-4-1 363 0 0,-76-22-1279 0 0,24-7 19 0 0</inkml:trace>
  <inkml:trace contextRef="#ctx0" brushRef="#br0" timeOffset="-2777.32">5612 580 1588 0 0,'-15'-16'5824'0'0,"60"3"-5085"0"0,-31 10-569 0 0,108-19-942 0 0,1 4 0 0 0,1 6 0 0 0,58 4 772 0 0,12-3-3421 0 0,-131 6 2229 0 0</inkml:trace>
  <inkml:trace contextRef="#ctx0" brushRef="#br0" timeOffset="-7636.486">692 323 1312 0 0,'0'-2'466'0'0,"-42"-80"1694"0"0,41 77-1947 0 0,-4-19 1755 0 0,1 40-769 0 0,-3 367-361 0 0,140 228-597 0 0,-94-477-2010 0 0,-41-146-1721 0 0,1 2 2388 0 0</inkml:trace>
  <inkml:trace contextRef="#ctx0" brushRef="#br0" timeOffset="-7340.038">676 430 1392 0 0,'1'-11'163'0'0,"1"1"-1"0"0,1-1 1 0 0,0 1 0 0 0,0-1 0 0 0,1 1-1 0 0,0 0 1 0 0,1 1 0 0 0,0-1-1 0 0,0 1 1 0 0,1 0 0 0 0,1 0-1 0 0,-1 0 1 0 0,1 1 0 0 0,1 0-1 0 0,0 1 1 0 0,0 0 0 0 0,0 0-1 0 0,1 0 1 0 0,0 1 0 0 0,0 0-1 0 0,0 1 1 0 0,1 0 0 0 0,0 1-1 0 0,0 0 1 0 0,0 0 0 0 0,8-1-163 0 0,-9 3 37 0 0,-1 0 1 0 0,0 0-1 0 0,1 1 1 0 0,-1 0-1 0 0,1 0 1 0 0,-1 1-1 0 0,1 0 1 0 0,-1 1-1 0 0,0 0 1 0 0,1 0-1 0 0,-1 1 1 0 0,1 0-1 0 0,-1 0 0 0 0,0 1 1 0 0,0 0-1 0 0,-1 0 1 0 0,1 1-1 0 0,0 0 1 0 0,-1 1-1 0 0,0-1 1 0 0,0 1-1 0 0,-1 1 1 0 0,1-1-1 0 0,-1 1 1 0 0,0 0-1 0 0,-1 1 1 0 0,1-1-1 0 0,-1 1 1 0 0,0 0-1 0 0,-1 1 1 0 0,0-1-1 0 0,0 1 0 0 0,-1 0 1 0 0,0 0-38 0 0,6 10 80 0 0,-1 0 1 0 0,-1 1-1 0 0,-1 0 0 0 0,0 0 1 0 0,-1 0-1 0 0,-2 0 1 0 0,0 1-1 0 0,-1 0 0 0 0,0 17-80 0 0,-3-26-34 0 0,-1 0 0 0 0,0 0 0 0 0,-1 0 0 0 0,0 0 0 0 0,-1-1 0 0 0,0 1 0 0 0,0-1 0 0 0,-1 0 0 0 0,-1 0 0 0 0,0-1 0 0 0,0 0 0 0 0,-1 0 0 0 0,0 0 0 0 0,0-1 0 0 0,-1 0 0 0 0,0 0 0 0 0,-6 4 34 0 0,-107 48-4075 0 0,104-59 2725 0 0</inkml:trace>
  <inkml:trace contextRef="#ctx0" brushRef="#br0" timeOffset="-6903.197">1305 810 1496 0 0,'8'2'201'0'0,"0"1"0"0"0,0 1-1 0 0,0 0 1 0 0,-1 0 0 0 0,1 1 0 0 0,-1-1-1 0 0,0 2 1 0 0,0-1 0 0 0,-1 1 0 0 0,0 0-1 0 0,0 0 1 0 0,0 0 0 0 0,-1 1 0 0 0,0 0 0 0 0,0 0-1 0 0,0 1 1 0 0,-1-1 0 0 0,0 1 0 0 0,0 3-201 0 0,2-1 188 0 0,4 5-1 0 0,-1 0 1 0 0,0 1-1 0 0,-1 0 1 0 0,-1 1-1 0 0,0-1 1 0 0,-2 2 0 0 0,0-1-1 0 0,0 0 1 0 0,-2 1-1 0 0,0 0 1 0 0,-1 4-188 0 0,-2-20 33 0 0,-1 1 0 0 0,0-1-1 0 0,1 1 1 0 0,-1-1 0 0 0,0 1-1 0 0,0-1 1 0 0,0 1 0 0 0,-1-1 0 0 0,1 0-1 0 0,-1 0 1 0 0,1 0 0 0 0,-1 0 0 0 0,0 0-1 0 0,1 0 1 0 0,-1 0 0 0 0,0 0 0 0 0,0 0-1 0 0,0-1 1 0 0,-1 1 0 0 0,1-1 0 0 0,0 0-1 0 0,-1 0 1 0 0,1 0 0 0 0,-1 0 0 0 0,1 0-1 0 0,-1 0 1 0 0,1-1 0 0 0,-1 1 0 0 0,1-1-1 0 0,-1 1 1 0 0,0-1 0 0 0,1 0 0 0 0,-1 0-1 0 0,1 0 1 0 0,-1-1 0 0 0,0 1 0 0 0,1-1-1 0 0,-1 1 1 0 0,1-1 0 0 0,-1 0 0 0 0,1 0-1 0 0,-1 0 1 0 0,1 0 0 0 0,0 0 0 0 0,-1-1-1 0 0,1 1 1 0 0,0-1 0 0 0,0 1-1 0 0,0-1 1 0 0,0 0 0 0 0,0 0 0 0 0,1 0-1 0 0,-1 0 1 0 0,0-1-33 0 0,-3-3 8 0 0,1 0 0 0 0,-1 0-1 0 0,2 0 1 0 0,-1 0 0 0 0,1-1-1 0 0,0 0 1 0 0,0 1 0 0 0,0-1 0 0 0,1 0-1 0 0,1 0 1 0 0,-1 0 0 0 0,1 0 0 0 0,0-1-1 0 0,0 1 1 0 0,1 0 0 0 0,0-1-1 0 0,1 1 1 0 0,-1 0 0 0 0,1 0 0 0 0,1 0-1 0 0,-1-1 1 0 0,1 1 0 0 0,0 1-1 0 0,1-1 1 0 0,0 0 0 0 0,2-4-8 0 0,5-10-29 0 0,0 1 0 0 0,2 0 0 0 0,0 1 0 0 0,0 1 0 0 0,2 0 0 0 0,1 0 0 0 0,0 1 1 0 0,6-3 28 0 0,2-1-263 0 0,0 1 0 0 0,2 2 0 0 0,0 0 0 0 0,1 2 0 0 0,1 1 0 0 0,0 1 1 0 0,1 1-1 0 0,22-7 263 0 0,-44 18-202 0 0,0 1 0 0 0,0-1 0 0 0,0 1 0 0 0,0 0 0 0 0,0 1 0 0 0,1 0 0 0 0,-1 0 0 0 0,0 0 0 0 0,0 0 0 0 0,0 1 1 0 0,0 0-1 0 0,0 0 0 0 0,0 1 0 0 0,0 0 0 0 0,0 0 0 0 0,-1 0 0 0 0,1 1 0 0 0,-1 0 0 0 0,1 0 0 0 0,2 2 202 0 0,7 14-1194 0 0</inkml:trace>
  <inkml:trace contextRef="#ctx0" brushRef="#br0" timeOffset="-6096.335">2220 858 1368 0 0,'1'-2'52'0'0,"-1"1"-1"0"0,1 0 1 0 0,-1 0 0 0 0,1 0-1 0 0,-1 0 1 0 0,0-1 0 0 0,1 1-1 0 0,-1 0 1 0 0,0 0 0 0 0,0-1-1 0 0,0 1 1 0 0,0 0 0 0 0,0 0-1 0 0,0-1 1 0 0,0 1-1 0 0,0 0 1 0 0,0 0 0 0 0,-1-1-1 0 0,1 1 1 0 0,0 0 0 0 0,-1 0-1 0 0,1 0 1 0 0,-1-1 0 0 0,0 1-1 0 0,1 0 1 0 0,-1 0 0 0 0,0 0-1 0 0,0 0 1 0 0,1 0 0 0 0,-1 0-1 0 0,0 0 1 0 0,0 1-1 0 0,0-1 1 0 0,0 0 0 0 0,0 0-1 0 0,0 1 1 0 0,-1-1 0 0 0,1 1-1 0 0,0-1 1 0 0,0 1 0 0 0,0-1-1 0 0,0 1 1 0 0,-1 0 0 0 0,1-1-1 0 0,0 1 1 0 0,0 0-1 0 0,-1 0 1 0 0,1 0 0 0 0,0 0-1 0 0,-1 0 1 0 0,1 0 0 0 0,-1 1-52 0 0,-77 2 834 0 0,62 2-766 0 0,1 0-1 0 0,0 1 0 0 0,0 0 0 0 0,1 2 0 0 0,0 0 0 0 0,0 0 0 0 0,0 1 0 0 0,1 1 0 0 0,1 1 0 0 0,0 0 0 0 0,0 0 0 0 0,1 1 1 0 0,1 1-1 0 0,0 0 0 0 0,0 1 0 0 0,2 0 0 0 0,-1 0 0 0 0,2 1 0 0 0,0 0 0 0 0,1 1 0 0 0,-4 12-67 0 0,10-27 1 0 0,1 1 0 0 0,0 0 0 0 0,-1 0 0 0 0,1 0 0 0 0,0-1 0 0 0,0 1 0 0 0,0 0 1 0 0,0 0-1 0 0,0 0 0 0 0,1-1 0 0 0,-1 1 0 0 0,0 0 0 0 0,1 0 0 0 0,0 0 0 0 0,-1-1 0 0 0,1 1 0 0 0,0 0 0 0 0,0-1 0 0 0,0 1 0 0 0,0-1 0 0 0,0 1 0 0 0,0-1 0 0 0,0 0 0 0 0,0 1 0 0 0,1-1 0 0 0,-1 0 0 0 0,1 0 0 0 0,-1 0 0 0 0,1 0 0 0 0,-1 0 0 0 0,1 0 0 0 0,-1 0 0 0 0,1 0 0 0 0,0-1 1 0 0,0 1-1 0 0,-1 0 0 0 0,1-1 0 0 0,0 0 0 0 0,0 1 0 0 0,0-1 0 0 0,-1 0 0 0 0,1 0 0 0 0,0 0 0 0 0,2 0-1 0 0,75-12 40 0 0,-62 8-120 0 0,-1-1 1 0 0,1 0-1 0 0,-1-1 0 0 0,0-1 0 0 0,0-1 1 0 0,0 0-1 0 0,-1-1 0 0 0,-1-1 0 0 0,0 0 1 0 0,0-1-1 0 0,-1-1 0 0 0,0 0 0 0 0,-1 0 1 0 0,0-1-1 0 0,-1-1 0 0 0,-1 0 0 0 0,0 0 0 0 0,-1-1 1 0 0,0-1-1 0 0,-2 1 0 0 0,1-1 0 0 0,-2 0 1 0 0,0-1-1 0 0,-1 0 0 0 0,2-13 80 0 0,-10 15 0 0 0,-1 0 0 0 0,0 0 0 0 0,-2 0 0 0 0,1 1 0 0 0,-1 0 0 0 0,-1 0 0 0 0,-1 0 0 0 0,0 1 1 0 0,-1 0-1 0 0,0 1 0 0 0,-1 0 0 0 0,0 0 0 0 0,-1 1 0 0 0,-7-6 0 0 0,-198-193 1816 0 0,216 208-1822 0 0,1-1 0 0 0,-1 0 0 0 0,1 0 0 0 0,-1 0 0 0 0,1 0 0 0 0,0 0 0 0 0,0 1 0 0 0,0-1 0 0 0,1 0 1 0 0,-1 1-1 0 0,1-1 0 0 0,-1 1 0 0 0,1 0 0 0 0,0-1 0 0 0,0 1 0 0 0,0 0 0 0 0,0 0 0 0 0,0 0 0 0 0,1 0 0 0 0,-1 1 0 0 0,0-1 0 0 0,1 0 0 0 0,0 1 0 0 0,-1 0 1 0 0,1 0-1 0 0,0 0 0 0 0,-1 0 0 0 0,1 0 0 0 0,0 0 0 0 0,0 1 0 0 0,2-1 6 0 0,231-62-245 0 0,-235 63 264 0 0,0-1 0 0 0,1 1 1 0 0,-1 0-1 0 0,0 0 0 0 0,1-1 1 0 0,-1 1-1 0 0,0 0 0 0 0,1 0 1 0 0,-1 0-1 0 0,0 1 0 0 0,1-1 1 0 0,-1 0-1 0 0,0 0 0 0 0,0 1 1 0 0,1-1-1 0 0,-1 1 0 0 0,0-1 1 0 0,0 1-1 0 0,0-1 0 0 0,1 1 1 0 0,-1 0-1 0 0,0 0 1 0 0,0-1-1 0 0,0 1 0 0 0,0 0 1 0 0,0 0-1 0 0,0 0 0 0 0,-1 0 1 0 0,1 0-1 0 0,0 0 0 0 0,0 1 1 0 0,-1-1-1 0 0,1 0 0 0 0,-1 0 1 0 0,1 0-1 0 0,-1 1 0 0 0,1-1 1 0 0,-1 0-1 0 0,0 0 0 0 0,0 1 1 0 0,0-1-1 0 0,1 0 0 0 0,-1 1 1 0 0,0-1-1 0 0,-1 0 1 0 0,1 1-1 0 0,0-1 0 0 0,0 0 1 0 0,0 1-1 0 0,-1-1 0 0 0,0 1-19 0 0,13 214-119 0 0,56 122 310 0 0,-10-19 340 0 0,-53-240-481 0 0,-5-79-51 0 0,0 1 0 0 0,0-1 0 0 0,0 1 1 0 0,0-1-1 0 0,-1 0 0 0 0,1 1 0 0 0,0-1 0 0 0,0 1 0 0 0,0-1 1 0 0,0 1-1 0 0,-1-1 0 0 0,1 0 0 0 0,0 1 0 0 0,-1-1 0 0 0,1 1 0 0 0,0-1 1 0 0,-1 0-1 0 0,1 1 0 0 0,0-1 0 0 0,-1 0 0 0 0,1 0 0 0 0,-1 1 1 0 0,1-1-1 0 0,0 0 0 0 0,-1 0 0 0 0,1 1 0 0 0,-1-1 0 0 0,1 0 0 0 0,-1 0 1 0 0,1 0-1 0 0,-1 0 0 0 0,1 0 0 0 0,-1 0 0 0 0,1 0 0 0 0,-1 0 1 0 0,1 0-1 0 0,-1 0 0 0 0,1 0 0 0 0,0 0 0 0 0,-1 0 0 0 0,1 0 0 0 0,-1 0 1 0 0,1-1-1 0 0,-1 1 0 0 0,1 0 0 0 0,-1 0 0 0 0,1-1 0 0 0,0 1 1 0 0,-1 0-1 0 0,1 0 0 0 0,-1-1 0 0 0,1 1 0 0 0,0 0 0 0 0,-1-1 1 0 0,1 1-1 0 0,0-1 0 0 0,0 1 0 0 0,-1 0 0 0 0,1-1 0 0 0,0 1 0 0 0,0-1 1 0 0,-1 1-1 0 0,1-1 0 0 0,0 1 0 0 0,0 0 0 0 0,0-1 0 0 0,0 0 1 0 0,0-9-29 0 0,0-1 0 0 0,0 1-1 0 0,2-1 1 0 0,-1 1-1 0 0,1-1 1 0 0,1 1 0 0 0,-1 0-1 0 0,2 0 1 0 0,-1 0-1 0 0,2 1 1 0 0,-1-1 0 0 0,1 1-1 0 0,1 0 1 0 0,0 0-1 0 0,0 1 1 0 0,0-1 0 0 0,1 2-1 0 0,0-1 1 0 0,1 1-1 0 0,0 0 1 0 0,0 0 0 0 0,0 1-1 0 0,1 0 1 0 0,0 0 0 0 0,0 1-1 0 0,1 1 1 0 0,-1-1-1 0 0,1 1 1 0 0,0 1 0 0 0,0 0-1 0 0,0 1 1 0 0,1-1-1 0 0,-1 2 1 0 0,0 0 0 0 0,1 0 29 0 0,-4 1-9 0 0,-1 0 0 0 0,0 0 1 0 0,1 1-1 0 0,-1 0 1 0 0,0 0-1 0 0,0 0 1 0 0,0 1-1 0 0,0 0 1 0 0,0 0-1 0 0,0 0 0 0 0,0 1 1 0 0,-1 0-1 0 0,1 0 1 0 0,-1 1-1 0 0,0-1 1 0 0,0 1-1 0 0,0 0 1 0 0,-1 1-1 0 0,1-1 0 0 0,-1 1 1 0 0,0 0-1 0 0,0 0 1 0 0,-1 0-1 0 0,1 0 1 0 0,-1 1-1 0 0,-1 0 1 0 0,1-1-1 0 0,-1 1 0 0 0,0 0 1 0 0,1 4 8 0 0,-7-2 26 0 0,0 0-1 0 0,-1 0 1 0 0,0 0 0 0 0,-1-1 0 0 0,0 1-1 0 0,0-1 1 0 0,0 0 0 0 0,-1-1-1 0 0,0 0 1 0 0,0 0 0 0 0,-1 0 0 0 0,0-1-1 0 0,0 0 1 0 0,0-1 0 0 0,0 0-1 0 0,-1 0 1 0 0,0-1 0 0 0,1 0 0 0 0,-1 0-1 0 0,0-1 1 0 0,-1 0 0 0 0,1 0 0 0 0,0-1-1 0 0,-2-1-25 0 0,-1 2-273 0 0,1-2 1 0 0,0 1-1 0 0,-1-2 0 0 0,1 1 0 0 0,0-2 1 0 0,-1 1-1 0 0,1-2 0 0 0,0 1 0 0 0,0-1 0 0 0,0-1 1 0 0,1 0-1 0 0,-1-1 0 0 0,-7-4 273 0 0,-18-17-1289 0 0</inkml:trace>
  <inkml:trace contextRef="#ctx0" brushRef="#br0" timeOffset="-5394.883">3110 990 1568 0 0,'-3'-4'124'0'0,"0"0"1"0"0,0 0-1 0 0,0 1 0 0 0,-1 0 1 0 0,1-1-1 0 0,-1 1 0 0 0,0 0 1 0 0,1 1-1 0 0,-1-1 0 0 0,-1 1 0 0 0,1 0 1 0 0,0 0-1 0 0,0 0 0 0 0,-1 0 1 0 0,1 1-1 0 0,-1 0 0 0 0,0 0 1 0 0,1 0-1 0 0,-1 0 0 0 0,0 1 1 0 0,1 0-1 0 0,-1 0 0 0 0,0 0 0 0 0,0 0 1 0 0,0 1-125 0 0,-8 0 55 0 0,-1 1 0 0 0,1 0 0 0 0,1 1 1 0 0,-1 0-1 0 0,0 1 0 0 0,1 1 0 0 0,0 0 0 0 0,0 0 1 0 0,0 1-1 0 0,0 1 0 0 0,1 0 0 0 0,0 0 0 0 0,1 1 0 0 0,0 1 1 0 0,0-1-1 0 0,1 2 0 0 0,0-1 0 0 0,0 1 0 0 0,1 1 1 0 0,0 0-1 0 0,1 0 0 0 0,1 0 0 0 0,-6 11-55 0 0,11-19 14 0 0,0-1-1 0 0,-1 1 1 0 0,1 0-1 0 0,0 0 1 0 0,0-1-1 0 0,1 1 1 0 0,-1 0 0 0 0,1 0-1 0 0,-1 0 1 0 0,1 0-1 0 0,0 0 1 0 0,0 0-1 0 0,0 0 1 0 0,0-1-1 0 0,1 1 1 0 0,-1 0-1 0 0,1 0 1 0 0,0 0 0 0 0,0 0-1 0 0,0-1 1 0 0,0 1-1 0 0,0 0 1 0 0,0-1-1 0 0,1 1 1 0 0,0-1-1 0 0,-1 1 1 0 0,1-1-1 0 0,0 0 1 0 0,0 0 0 0 0,0 0-1 0 0,0 0 1 0 0,0 0-1 0 0,1 0 1 0 0,-1 0-1 0 0,1-1 1 0 0,-1 1-1 0 0,1-1 1 0 0,0 0-1 0 0,-1 0 1 0 0,1 0-1 0 0,0 0 1 0 0,0 0 0 0 0,-1-1-1 0 0,1 1 1 0 0,0-1-1 0 0,2 1-13 0 0,128-16 319 0 0,-110 6-315 0 0,0-1 0 0 0,-1-1 0 0 0,-1-1 0 0 0,1-1 1 0 0,-2 0-1 0 0,0-2 0 0 0,0 0 0 0 0,-2-2 0 0 0,0 0 1 0 0,-1 0-1 0 0,0-2 0 0 0,-2 0 0 0 0,0-1 0 0 0,-2-1 1 0 0,0 0-1 0 0,-1 0 0 0 0,2-7-4 0 0,-9 1 40 0 0,-13 27-10 0 0,4 5-38 0 0,1 0 1 0 0,0 0-1 0 0,0 1 1 0 0,1-1-1 0 0,-1 1 0 0 0,1 0 1 0 0,0-1-1 0 0,1 1 0 0 0,-1 0 1 0 0,1 0-1 0 0,0 0 1 0 0,1 0-1 0 0,-1 0 0 0 0,1 0 1 0 0,1 0-1 0 0,-1 0 0 0 0,1 0 1 0 0,0 0-1 0 0,0 0 1 0 0,1 0-1 0 0,-1 0 0 0 0,1 0 1 0 0,1-1-1 0 0,-1 1 1 0 0,1-1-1 0 0,0 1 0 0 0,0-1 1 0 0,1 0-1 0 0,-1 0 0 0 0,1-1 1 0 0,0 1-1 0 0,1-1 1 0 0,-1 0-1 0 0,1 0 0 0 0,0 0 1 0 0,0 0-1 0 0,0-1 1 0 0,0 0-1 0 0,0 0 0 0 0,3 1 8 0 0,7-4-85 0 0,0 0 0 0 0,0 0 0 0 0,0-2 0 0 0,-1 1 0 0 0,1-2 0 0 0,-1 0 0 0 0,1-1 0 0 0,-1 0 0 0 0,0-1 0 0 0,-1-1 0 0 0,1 0 0 0 0,-1-1 0 0 0,0 0 0 0 0,-1-1 0 0 0,11-8 85 0 0,111-103-2640 0 0,-94 71 1444 0 0</inkml:trace>
  <inkml:trace contextRef="#ctx0" brushRef="#br0" timeOffset="-4991.319">3907 209 1720 0 0,'0'-31'881'0'0,"1"16"-572"0"0,0 0-1 0 0,-1 0 1 0 0,-1 1-1 0 0,0-1 0 0 0,-1 0 1 0 0,-1 1-1 0 0,0-1 0 0 0,-1 1 1 0 0,-1 0-1 0 0,-3-7-308 0 0,8 20 21 0 0,-1 0 0 0 0,1 1 0 0 0,-1-1 0 0 0,1 0 0 0 0,-1 1 0 0 0,1-1 0 0 0,-1 1 0 0 0,1-1 0 0 0,-1 1 0 0 0,0-1 0 0 0,1 1-1 0 0,-1-1 1 0 0,0 1 0 0 0,0-1 0 0 0,1 1 0 0 0,-1 0 0 0 0,0 0 0 0 0,0-1 0 0 0,1 1 0 0 0,-1 0 0 0 0,0 0 0 0 0,0 0 0 0 0,0 0 0 0 0,0 0 0 0 0,1 0 0 0 0,-1 0 0 0 0,0 0-1 0 0,0 0 1 0 0,0 0 0 0 0,0 0 0 0 0,1 1 0 0 0,-1-1 0 0 0,0 0 0 0 0,0 0 0 0 0,1 1 0 0 0,-1-1 0 0 0,0 1 0 0 0,0-1 0 0 0,1 1 0 0 0,-1-1 0 0 0,1 1 0 0 0,-1-1 0 0 0,0 1 0 0 0,1-1-1 0 0,-1 1 1 0 0,1 0 0 0 0,-1-1 0 0 0,1 1 0 0 0,-1 0 0 0 0,1 0 0 0 0,0-1 0 0 0,-1 1 0 0 0,1 0 0 0 0,0 0 0 0 0,0 0 0 0 0,0-1 0 0 0,0 1 0 0 0,-1 0 0 0 0,1 0 0 0 0,0 0-1 0 0,0 0-20 0 0,-22 55 357 0 0,11 16-249 0 0,3 0-1 0 0,3 0 1 0 0,4 0-1 0 0,2 1 1 0 0,4-1 0 0 0,2 0-1 0 0,8 17-107 0 0,-3 19 94 0 0,17 109 603 0 0,13-287-1061 0 0,-34 50 283 0 0,1 1-1 0 0,1 0 0 0 0,0 0 1 0 0,2 1-1 0 0,0 0 0 0 0,1 1 1 0 0,1 1-1 0 0,0 0 0 0 0,1 1 0 0 0,1 0 1 0 0,0 2-1 0 0,1-1 0 0 0,8-2 82 0 0,-20 14-6 0 0,-1 0-1 0 0,1 0 1 0 0,0 1-1 0 0,1 0 0 0 0,-1 0 1 0 0,0 0-1 0 0,0 1 1 0 0,0 0-1 0 0,1 0 0 0 0,-1 0 1 0 0,0 1-1 0 0,0-1 0 0 0,0 1 1 0 0,0 0-1 0 0,0 1 1 0 0,0-1-1 0 0,0 1 0 0 0,0 0 1 0 0,0 1-1 0 0,-1-1 1 0 0,1 1-1 0 0,-1-1 0 0 0,0 1 1 0 0,1 1-1 0 0,-1-1 1 0 0,-1 1-1 0 0,1-1 0 0 0,0 1 1 0 0,-1 0-1 0 0,0 0 1 0 0,0 1-1 0 0,0-1 0 0 0,-1 1 1 0 0,1-1-1 0 0,-1 1 1 0 0,0 0-1 0 0,0 0 0 0 0,-1 0 1 0 0,0 0-1 0 0,1 0 1 0 0,-2 0-1 0 0,1 0 0 0 0,-1 1 1 0 0,1-1-1 0 0,-1 0 1 0 0,-1 0-1 0 0,1 0 0 0 0,-1 1 1 0 0,0-1-1 0 0,0 0 1 0 0,0 0-1 0 0,-1 0 0 0 0,-1 2 7 0 0,1 7 28 0 0,0 0-1 0 0,-2-1 0 0 0,1 1 0 0 0,-2-1 1 0 0,0 1-1 0 0,0-1 0 0 0,-1-1 1 0 0,-1 1-1 0 0,0-1 0 0 0,-1 0 0 0 0,0-1 1 0 0,-1 1-1 0 0,0-2 0 0 0,-1 1 1 0 0,0-2-1 0 0,0 1 0 0 0,-1-1 0 0 0,0-1 1 0 0,-1 0-1 0 0,0 0 0 0 0,0-1 1 0 0,-1-1-1 0 0,0 0 0 0 0,0-1 0 0 0,0 0 1 0 0,-1-1-1 0 0,-6 1-27 0 0,15-5-151 0 0,1-1 0 0 0,-1 0-1 0 0,0 0 1 0 0,1 0 0 0 0,-1 0-1 0 0,1-1 1 0 0,-1 0 0 0 0,1 0 0 0 0,0 0-1 0 0,0 0 1 0 0,0-1 0 0 0,0 1 0 0 0,0-1-1 0 0,1 0 1 0 0,-1 0 0 0 0,1-1 0 0 0,0 1-1 0 0,0-1 1 0 0,0 1 0 0 0,0-1-1 0 0,1 0 1 0 0,-1 0 0 0 0,1 0 0 0 0,0-1-1 0 0,0 1 1 0 0,1 0 0 0 0,-1-1 0 0 0,1 1-1 0 0,0-1 1 0 0,0 0 0 0 0,0 1 0 0 0,1-1-1 0 0,0-3 152 0 0,-3-28-1264 0 0</inkml:trace>
  <inkml:trace contextRef="#ctx0" brushRef="#br0" timeOffset="-4743.937">4630 497 1824 0 0,'51'73'4821'0'0,"-4"64"-4085"0"0,-27-72-132 0 0,-4 36-1585 0 0,-16-98 865 0 0,0-1 1 0 0,0 1-1 0 0,-1-1 0 0 0,0 1 0 0 0,1-1 0 0 0,-1 1 0 0 0,0-1 0 0 0,0 0 0 0 0,0 1 0 0 0,-1-1 0 0 0,1 0 0 0 0,0 0 0 0 0,-1 0 0 0 0,1 0 0 0 0,-1 0 0 0 0,0 0 1 0 0,0 0-1 0 0,0-1 0 0 0,0 1 0 0 0,0-1 0 0 0,0 1 0 0 0,0-1 0 0 0,0 0 0 0 0,-1 0 0 0 0,1 0 0 0 0,0 0 0 0 0,-1 0 0 0 0,1 0 0 0 0,-1-1 0 0 0,1 1 1 0 0,-1-1-1 0 0,1 0 0 0 0,-1 1 0 0 0,1-1 0 0 0,-1 0 0 0 0,1-1 0 0 0,-1 1 116 0 0,-16 0-1379 0 0</inkml:trace>
  <inkml:trace contextRef="#ctx0" brushRef="#br0" timeOffset="-4492.887">4555 137 1388 0 0,'3'-10'1256'0'0,"0"1"-404"0"0,-1 1-388 0 0,2 5-52 0 0,0 3-612 0 0,-1 2-420 0 0,2 1-588 0 0,-4 1 120 0 0</inkml:trace>
  <inkml:trace contextRef="#ctx0" brushRef="#br0" timeOffset="35153.516">4107 1839 2792 0 0,'-11'29'3037'0'0,"4"43"-2718"0"0,2 1 1 0 0,3-1 0 0 0,4 0 0 0 0,3 0-1 0 0,3 0 1 0 0,3 0 0 0 0,3-1 0 0 0,18 52-320 0 0,-5 26-1555 0 0,-27-146 1435 0 0,0 0 1 0 0,0 1-1 0 0,-1-1 0 0 0,1 1 1 0 0,-1-1-1 0 0,0 1 1 0 0,0-1-1 0 0,0 0 0 0 0,0 0 1 0 0,-1 1-1 0 0,1-1 0 0 0,-1 0 1 0 0,0 0-1 0 0,0 0 0 0 0,0-1 1 0 0,0 1-1 0 0,0 0 1 0 0,-1-1-1 0 0,1 1 0 0 0,-1-1 1 0 0,0 0-1 0 0,0 0 0 0 0,0 0 1 0 0,1 0-1 0 0,-2-1 0 0 0,1 1 1 0 0,0-1-1 0 0,0 0 1 0 0,0 1-1 0 0,-3-1 120 0 0,-24 5-1107 0 0</inkml:trace>
  <inkml:trace contextRef="#ctx0" brushRef="#br0" timeOffset="36213.429">3686 2620 2076 0 0,'-1'0'18'0'0,"-2"-2"95"0"0,-1-1 0 0 0,1 1 1 0 0,0-1-1 0 0,0 0 1 0 0,0 0-1 0 0,0 0 1 0 0,1 0-1 0 0,-1 0 1 0 0,1-1-1 0 0,-1 1 1 0 0,1-1-1 0 0,0 0 1 0 0,1 1-1 0 0,-1-1 1 0 0,1 0-1 0 0,-1 0 1 0 0,1 0-1 0 0,1 0 1 0 0,-1 0-1 0 0,0-1 1 0 0,1 1-1 0 0,0 0 0 0 0,0 0 1 0 0,0 0-1 0 0,1-4-113 0 0,11-6 159 0 0,1 0-1 0 0,0 2 1 0 0,0-1-1 0 0,2 2 1 0 0,-1 0-1 0 0,2 0 0 0 0,-1 2 1 0 0,1 0-1 0 0,1 0 1 0 0,0 2-1 0 0,11-4-158 0 0,27-15 198 0 0,224-92 598 0 0,84-46-421 0 0,-316 138-251 0 0,77-65 377 0 0,-132 93-456 0 0,0 31-29 0 0,2 1 0 0 0,2-1 0 0 0,1 1 0 0 0,1 0 1 0 0,2 0-1 0 0,1 0 0 0 0,2 0 0 0 0,1 0 0 0 0,2-1 0 0 0,2 3-16 0 0,10 94 74 0 0,4 89-164 0 0,-22-218 82 0 0,0-1 0 0 0,0 1-1 0 0,0-1 1 0 0,-1 1-1 0 0,1-1 1 0 0,0 1-1 0 0,0-1 1 0 0,0 1-1 0 0,-1-1 1 0 0,1 1-1 0 0,0-1 1 0 0,0 1-1 0 0,-1-1 1 0 0,1 1-1 0 0,-1-1 1 0 0,1 0-1 0 0,0 1 1 0 0,-1-1-1 0 0,1 0 1 0 0,-1 1-1 0 0,1-1 1 0 0,-1 0-1 0 0,1 1 1 0 0,-1-1-1 0 0,1 0 1 0 0,-1 0-1 0 0,1 0 1 0 0,-1 0-1 0 0,1 1 1 0 0,-1-1-1 0 0,1 0 1 0 0,-1 0-1 0 0,1 0 1 0 0,-1 0 0 0 0,1 0-1 0 0,-1 0 1 0 0,1 0-1 0 0,-1 0 1 0 0,1-1-1 0 0,-1 1 1 0 0,0 0-1 0 0,1 0 1 0 0,-1 0-1 0 0,1-1 1 0 0,-1 1-1 0 0,1 0 1 0 0,0 0-1 0 0,-1-1 1 0 0,1 1-1 0 0,-1 0 1 0 0,1-1-1 0 0,0 1 1 0 0,-1-1-1 0 0,1 1 1 0 0,-1 0-1 0 0,1-1 1 0 0,0 1-1 0 0,0-1 1 0 0,-1 1-1 0 0,1-1 1 0 0,0 1-1 0 0,0-1 9 0 0,-6-14-82 0 0,0 0-1 0 0,1-1 0 0 0,1 1 1 0 0,1-1-1 0 0,0 0 0 0 0,1 0 0 0 0,1 0 1 0 0,0 0-1 0 0,1 0 0 0 0,1-1 1 0 0,0 1-1 0 0,1 0 0 0 0,1 0 0 0 0,1 1 1 0 0,0-1-1 0 0,1 1 0 0 0,4-10 83 0 0,-7 22-10 0 0,-1 1 0 0 0,1 0 0 0 0,0-1 0 0 0,0 1 0 0 0,0 0 0 0 0,0 0 0 0 0,0 0 0 0 0,0 0 0 0 0,1 0 0 0 0,-1 1 0 0 0,0-1 0 0 0,1 1 0 0 0,0 0 0 0 0,-1-1-1 0 0,1 1 1 0 0,0 0 0 0 0,-1 0 0 0 0,1 1 0 0 0,0-1 0 0 0,0 1 0 0 0,0-1 0 0 0,0 1 0 0 0,0 0 0 0 0,0 0 0 0 0,-1 0 0 0 0,1 0 0 0 0,0 1 0 0 0,0-1 0 0 0,0 1 0 0 0,0 0 0 0 0,-1 0 0 0 0,1 0 0 0 0,0 0-1 0 0,-1 0 1 0 0,1 0 0 0 0,-1 1 0 0 0,1 0 0 0 0,-1-1 0 0 0,1 1 0 0 0,-1 0 0 0 0,0 0 0 0 0,0 0 0 0 0,0 0 0 0 0,0 0 0 0 0,-1 1 0 0 0,1-1 0 0 0,0 0 0 0 0,-1 1 0 0 0,0 0 0 0 0,1-1 0 0 0,-1 3 10 0 0,54 73 191 0 0,-50-66-154 0 0,1-1 0 0 0,0 0-1 0 0,0 0 1 0 0,1-1 0 0 0,1 1 0 0 0,0-1-1 0 0,0-1 1 0 0,1 0 0 0 0,0 0 0 0 0,1 0-1 0 0,0-2 1 0 0,0 1 0 0 0,0-1 0 0 0,1 0-1 0 0,0-1 1 0 0,1-1 0 0 0,-1 0 0 0 0,1 0-1 0 0,0-1 1 0 0,0 0 0 0 0,0-1 0 0 0,1-1-1 0 0,0 0-36 0 0,1-7-63 0 0,0 0 0 0 0,-1-1-1 0 0,1-1 1 0 0,-1 0-1 0 0,-1-1 1 0 0,0 0 0 0 0,0-1-1 0 0,0 0 1 0 0,-1-1 0 0 0,0-1-1 0 0,-1 1 1 0 0,0-2 0 0 0,-1 1-1 0 0,0-1 1 0 0,-1-1-1 0 0,-1 1 1 0 0,1-1 0 0 0,-2-1-1 0 0,0 0 1 0 0,1-6 63 0 0,13-69-7 0 0,-20 87 11 0 0,0 0 0 0 0,-1 0 1 0 0,1 0-1 0 0,-1 1 0 0 0,1-1 0 0 0,-1 0 0 0 0,0 0 0 0 0,1 0 0 0 0,-1 1 0 0 0,0-1 0 0 0,0 0 0 0 0,0 1 0 0 0,-1-1 1 0 0,1 1-1 0 0,0-1 0 0 0,-1 1 0 0 0,1-1 0 0 0,-1 1 0 0 0,1 0 0 0 0,-1 0 0 0 0,1 0 0 0 0,-1 0 0 0 0,0 0 1 0 0,0 0-1 0 0,1 0 0 0 0,-1 1 0 0 0,0-1 0 0 0,0 1 0 0 0,0-1 0 0 0,0 1 0 0 0,0 0 0 0 0,0-1 0 0 0,0 1 1 0 0,0 0-1 0 0,0 0 0 0 0,0 1 0 0 0,0-1 0 0 0,0 0 0 0 0,1 1 0 0 0,-1-1 0 0 0,0 1 0 0 0,-2 0-4 0 0,-83 29 258 0 0,71-19-174 0 0,0 0 0 0 0,1 1 0 0 0,1 1-1 0 0,0 0 1 0 0,0 1 0 0 0,1 1 0 0 0,1 0-1 0 0,1 0 1 0 0,0 1 0 0 0,1 1 0 0 0,1 0-1 0 0,0 0 1 0 0,-1 7-84 0 0,9-23 7 0 0,1 0 0 0 0,-1 0-1 0 0,1 0 1 0 0,-1 1 0 0 0,1-1-1 0 0,-1 0 1 0 0,1 0 0 0 0,0 1 0 0 0,-1-1-1 0 0,1 0 1 0 0,0 1 0 0 0,0-1 0 0 0,0 1-1 0 0,0-1 1 0 0,0 0 0 0 0,0 1 0 0 0,1-1-1 0 0,-1 0 1 0 0,0 1 0 0 0,1-1-1 0 0,-1 0 1 0 0,1 0 0 0 0,-1 1 0 0 0,1-1-1 0 0,0 0 1 0 0,-1 0 0 0 0,1 0 0 0 0,0 0-1 0 0,0 0 1 0 0,0 0 0 0 0,0 0 0 0 0,0 0-1 0 0,0 0 1 0 0,0 0 0 0 0,0 0-1 0 0,0 0 1 0 0,0-1 0 0 0,1 1 0 0 0,-1-1-1 0 0,0 1 1 0 0,0-1 0 0 0,1 1 0 0 0,-1-1-1 0 0,0 0 1 0 0,1 1 0 0 0,-1-1 0 0 0,0 0-1 0 0,1 0 1 0 0,-1 0 0 0 0,0 0-1 0 0,1 0 1 0 0,-1 0 0 0 0,1-1 0 0 0,-1 1-1 0 0,1-1-6 0 0,73-18-119 0 0,76-56-87 0 0,-150 74 218 0 0,0 0 0 0 0,0 1 0 0 0,0-1 0 0 0,0 0 0 0 0,0 1 0 0 0,0-1 0 0 0,0 1-1 0 0,0-1 1 0 0,0 1 0 0 0,0 0 0 0 0,0-1 0 0 0,1 1 0 0 0,-1 0 0 0 0,0 0 0 0 0,0 0 0 0 0,0-1 0 0 0,0 1 0 0 0,1 0 0 0 0,-1 1 0 0 0,0-1 0 0 0,0 0 0 0 0,0 0 0 0 0,0 0 0 0 0,0 1 0 0 0,0-1 0 0 0,1 1 0 0 0,-1-1 0 0 0,0 1 0 0 0,0-1 0 0 0,0 1 0 0 0,0 0 0 0 0,0-1 0 0 0,-1 1 0 0 0,1 0 0 0 0,0 0 0 0 0,0-1 0 0 0,0 1 0 0 0,-1 0 0 0 0,1 0 0 0 0,0 0 0 0 0,-1 0 0 0 0,1 0 0 0 0,-1 0 0 0 0,1 0 0 0 0,-1 0 0 0 0,1 1-1 0 0,-1-1 1 0 0,0 0 0 0 0,0 0 0 0 0,1 0 0 0 0,-1 0 0 0 0,0 0 0 0 0,0 1-12 0 0,0 79 397 0 0,-1-52-214 0 0,0-11-160 0 0,0-17-23 0 0,0 0 1 0 0,1 0-1 0 0,-1 0 0 0 0,0 1 0 0 0,1-1 1 0 0,-1 0-1 0 0,1 0 0 0 0,0 0 0 0 0,-1 0 1 0 0,1 1-1 0 0,0-1 0 0 0,0 0 1 0 0,0 0-1 0 0,0 1 0 0 0,0-1 0 0 0,0 0 1 0 0,0 0-1 0 0,0 1 0 0 0,0-1 0 0 0,0 0 1 0 0,1 0-1 0 0,-1 0 0 0 0,1 1 0 0 0,-1-1 1 0 0,1 0-1 0 0,-1 0 0 0 0,1 0 1 0 0,-1 0-1 0 0,1 0 0 0 0,0 0 0 0 0,0 0 1 0 0,0 0-1 0 0,-1 0 0 0 0,1 0 0 0 0,0-1 1 0 0,0 1-1 0 0,0 0 0 0 0,0 0 1 0 0,1-1-1 0 0,-1 1 0 0 0,0-1 0 0 0,0 1 1 0 0,0-1-1 0 0,0 1 0 0 0,0-1 0 0 0,1 0 1 0 0,-1 0-1 0 0,0 1 0 0 0,0-1 0 0 0,1 0 1 0 0,-1 0-1 0 0,0 0 0 0 0,0 0 1 0 0,1-1-1 0 0,-1 1 0 0 0,0 0 0 0 0,0 0 1 0 0,0-1-1 0 0,1 1 0 0 0,-1-1 0 0 0,26-13-198 0 0,-1-2 1 0 0,-1-1-1 0 0,0-1 0 0 0,-1-1 1 0 0,-1 0-1 0 0,-1-2 0 0 0,-1-1 1 0 0,-1-1-1 0 0,1-3 198 0 0,-12 17-46 0 0,16-20 55 0 0,-1-1-1 0 0,-1 0 1 0 0,-1-2 0 0 0,-2-1-1 0 0,-1 0 1 0 0,-2-1-1 0 0,-1-1 1 0 0,-2-1-1 0 0,-1 0 1 0 0,-2-1-1 0 0,-2 0 1 0 0,1-9-9 0 0,11-209 4528 0 0,-21 254-4308 0 0,-9 4 134 0 0,-1 30-289 0 0,2 1 0 0 0,1 0 0 0 0,1 1 0 0 0,3-1 0 0 0,0 1 0 0 0,3 0 0 0 0,0 0 1 0 0,6 30-66 0 0,97 283-1746 0 0,-60-208-2802 0 0,-43-137 4412 0 0,1-1 0 0 0,-1 0 0 0 0,0 1 0 0 0,0-1 0 0 0,0 1 0 0 0,0-1 0 0 0,-1 1 0 0 0,1-1-1 0 0,-1 0 1 0 0,1 1 0 0 0,-1-1 0 0 0,0 0 0 0 0,0 0 0 0 0,0 1 0 0 0,0-1 0 0 0,0 0 0 0 0,0 0 0 0 0,-1 0 0 0 0,1 0 0 0 0,-1 0 0 0 0,0-1 0 0 0,1 1 0 0 0,-1 0 0 0 0,0-1 0 0 0,0 1 0 0 0,0-1 0 0 0,0 1 136 0 0,-19 2-1134 0 0</inkml:trace>
  <inkml:trace contextRef="#ctx0" brushRef="#br0" timeOffset="36400.27">5492 2200 1088 0 0,'-1'0'126'0'0,"0"-1"0"0"0,0 1 0 0 0,0-1 1 0 0,0 1-1 0 0,0-1 0 0 0,0 0 0 0 0,0 1 0 0 0,0-1 0 0 0,1 0 0 0 0,-1 0 1 0 0,0 0-1 0 0,0 0 0 0 0,1 0 0 0 0,-1 0 0 0 0,0 0 0 0 0,1 0 0 0 0,-1 0 0 0 0,1 0 1 0 0,0 0-1 0 0,-1 0 0 0 0,1 0 0 0 0,0 0 0 0 0,-1 0 0 0 0,1 0 0 0 0,0-1 0 0 0,0 1 1 0 0,0 0-1 0 0,0 0 0 0 0,0 0 0 0 0,0 0 0 0 0,1 0 0 0 0,-1-1 0 0 0,0 1 0 0 0,0 0 1 0 0,1 0-1 0 0,-1 0 0 0 0,1 0 0 0 0,-1 0 0 0 0,1 0 0 0 0,-1 0 0 0 0,1 0 1 0 0,0 0-1 0 0,-1 0 0 0 0,1 0 0 0 0,0 0 0 0 0,0 1 0 0 0,0-1 0 0 0,0 0 0 0 0,0 0-126 0 0,38-15 1119 0 0,288-37-1441 0 0,-114 26-4017 0 0,-150 15 3007 0 0,-2 1-2 0 0</inkml:trace>
  <inkml:trace contextRef="#ctx0" brushRef="#br0" timeOffset="33083.119">298 2268 1016 0 0,'0'0'545'0'0,"0"0"-102"0"0,0 0-177 0 0,0 0 24 0 0,0 0-3 0 0,-3 0-78 0 0,-29-24 117 0 0,10 55 1652 0 0,11 23-1420 0 0,3 0 0 0 0,2 1 0 0 0,2-1 0 0 0,2 1 0 0 0,4 6-558 0 0,-2-58 21 0 0,56 403 1082 0 0,-29-268-1136 0 0,-28-136-91 0 0,-1 0 1 0 0,1 1-1 0 0,-1-1 1 0 0,1 0-1 0 0,-1 0 1 0 0,0 0-1 0 0,0 0 0 0 0,0-1 1 0 0,0 1-1 0 0,0 0 1 0 0,0-1-1 0 0,0 1 1 0 0,-1-1-1 0 0,1 0 1 0 0,-1 0-1 0 0,1 0 0 0 0,0 0 1 0 0,-1 0-1 0 0,0-1 1 0 0,1 1-1 0 0,-1-1 1 0 0,1 1-1 0 0,-1-1 1 0 0,0 0-1 0 0,1 0 0 0 0,-1 0 1 0 0,0-1-1 0 0,1 1 1 0 0,-1 0-1 0 0,0-1 1 0 0,1 0-1 0 0,-1 0 1 0 0,1 0-1 0 0,-1 0 0 0 0,1 0 1 0 0,0 0-1 0 0,-1 0 1 0 0,1-1-1 0 0,0 1 1 0 0,0-1-1 0 0,0 0 1 0 0,0 0-1 0 0,0 0 1 0 0,0 0-1 0 0,1 0 0 0 0,-1 0 1 0 0,1 0-1 0 0,-1-2 124 0 0,-24-19-1174 0 0</inkml:trace>
  <inkml:trace contextRef="#ctx0" brushRef="#br0" timeOffset="33285.568">1 2469 2372 0 0,'2'-3'136'0'0,"0"0"0"0"0,0 0 0 0 0,0 1 0 0 0,1-1 0 0 0,-1 1 0 0 0,1 0 0 0 0,0 0 1 0 0,-1 0-1 0 0,1 0 0 0 0,0 0 0 0 0,0 1 0 0 0,1-1 0 0 0,-1 1 0 0 0,0 0 0 0 0,0-1 0 0 0,1 2 0 0 0,-1-1 0 0 0,0 0 0 0 0,1 1 0 0 0,-1-1 0 0 0,1 1 0 0 0,-1 0 0 0 0,1 0 0 0 0,-1 1 0 0 0,1-1 0 0 0,-1 1 0 0 0,4 0-136 0 0,40 13 355 0 0,0 2 1 0 0,-1 2-1 0 0,-1 2 0 0 0,-1 2 1 0 0,13 10-356 0 0,71 33 397 0 0,-68-36-403 0 0,-23-10-339 0 0,2-1 0 0 0,-1-2 0 0 0,2-2 1 0 0,0-1-1 0 0,30 5 345 0 0,20-30-3243 0 0,-69-4 2077 0 0</inkml:trace>
  <inkml:trace contextRef="#ctx0" brushRef="#br0" timeOffset="33471.364">637 2176 2604 0 0,'-5'-18'4765'0'0,"94"262"-2811"0"0,-73-189-1917 0 0,14 48-259 0 0,29 107-1661 0 0,-33-69-2305 0 0,-23-114 3069 0 0</inkml:trace>
  <inkml:trace contextRef="#ctx0" brushRef="#br0" timeOffset="33920.987">1401 2559 1896 0 0,'-36'23'2570'0'0,"20"-6"-2353"0"0,1 2-1 0 0,0-1 1 0 0,1 2-1 0 0,1 0 1 0 0,1 1-1 0 0,1 0 0 0 0,1 0 1 0 0,1 1-1 0 0,1 1 1 0 0,1 0-1 0 0,0 0 1 0 0,2 0-1 0 0,0 10-216 0 0,4-30 19 0 0,0 0 0 0 0,1 1-1 0 0,0-1 1 0 0,0 0 0 0 0,0 0 0 0 0,0 1-1 0 0,0-1 1 0 0,0 0 0 0 0,1 0 0 0 0,0 1 0 0 0,0-1-1 0 0,0 0 1 0 0,0 0 0 0 0,0 0 0 0 0,0 0 0 0 0,1 0-1 0 0,0-1 1 0 0,-1 1 0 0 0,1 0 0 0 0,0-1-1 0 0,0 1 1 0 0,1-1 0 0 0,-1 1 0 0 0,0-1 0 0 0,1 0-1 0 0,-1 0 1 0 0,1 0 0 0 0,0-1 0 0 0,0 1 0 0 0,0-1-1 0 0,0 1 1 0 0,0-1 0 0 0,0 0 0 0 0,0 0-1 0 0,0 0 1 0 0,0 0 0 0 0,0-1 0 0 0,1 0 0 0 0,-1 1-1 0 0,0-1 1 0 0,0 0 0 0 0,1 0 0 0 0,-1-1 0 0 0,0 1-1 0 0,0-1 1 0 0,2 0-19 0 0,7-2-14 0 0,0 0 1 0 0,0 0-1 0 0,0-2 1 0 0,0 1-1 0 0,-1-2 1 0 0,0 1-1 0 0,0-1 0 0 0,-1-1 1 0 0,0 0-1 0 0,0-1 1 0 0,0 0-1 0 0,-1 0 0 0 0,0-1 1 0 0,-1 0-1 0 0,0 0 1 0 0,0-1-1 0 0,-1 0 0 0 0,0-1 1 0 0,-1 1-1 0 0,0-1 1 0 0,-1-1-1 0 0,0 1 0 0 0,-1-1 1 0 0,0 0-1 0 0,-1 0 1 0 0,0 0-1 0 0,-1 0 0 0 0,1-11 14 0 0,-3 16-5 0 0,-1 1-1 0 0,0 0 0 0 0,0 0 0 0 0,0 0 1 0 0,-1 1-1 0 0,0-1 0 0 0,0 0 0 0 0,0 0 0 0 0,-1 1 1 0 0,0 0-1 0 0,0-1 0 0 0,0 1 0 0 0,-1 0 1 0 0,0 0-1 0 0,0 1 0 0 0,0-1 0 0 0,0 1 1 0 0,-1 0-1 0 0,0 0 0 0 0,1 1 0 0 0,-1-1 1 0 0,-1 1-1 0 0,1 0 0 0 0,0 0 0 0 0,-1 1 0 0 0,0-1 1 0 0,1 1-1 0 0,-4 0 6 0 0,-177-34 264 0 0,166 34-285 0 0,2 1 28 0 0,-14-2-2142 0 0,45-15-522 0 0,9 7 1465 0 0</inkml:trace>
  <inkml:trace contextRef="#ctx0" brushRef="#br0" timeOffset="34171.813">1759 2283 1076 0 0,'2'-21'7879'0'0,"-23"59"-6578"0"0,10 9-1117 0 0,1 0 0 0 0,2 1 0 0 0,2 0 0 0 0,2 0 0 0 0,3 0 0 0 0,3 24-184 0 0,39 141-950 0 0,-6-67-3163 0 0,-74-118 116 0 0,26-28 2965 0 0</inkml:trace>
  <inkml:trace contextRef="#ctx0" brushRef="#br0" timeOffset="34421.587">1514 2751 1684 0 0,'125'-48'6347'0'0,"71"-5"-8554"0"0,-116 33-439 0 0,-49 12 1456 0 0</inkml:trace>
  <inkml:trace contextRef="#ctx0" brushRef="#br0" timeOffset="34807.484">2153 2746 1528 0 0,'21'-6'347'0'0,"133"-55"1227"0"0,-149 59-1501 0 0,1-1 0 0 0,-1-1 0 0 0,1 1 0 0 0,-1-1 0 0 0,0 0 0 0 0,-1 0 0 0 0,1 0 0 0 0,-1-1 0 0 0,1 1 0 0 0,-1-1 0 0 0,-1 0 0 0 0,1 0 0 0 0,-1-1 0 0 0,0 1 0 0 0,0-1-1 0 0,0 0 1 0 0,-1 1 0 0 0,0-1 0 0 0,0 0 0 0 0,0-1 0 0 0,-1 1 0 0 0,0 0 0 0 0,0-5-73 0 0,-3 7 36 0 0,-1 0 0 0 0,1 0-1 0 0,-1 0 1 0 0,0 0 0 0 0,0 0 0 0 0,0 1-1 0 0,0-1 1 0 0,-1 1 0 0 0,1 0 0 0 0,-1 0-1 0 0,0 0 1 0 0,0 0 0 0 0,0 1-1 0 0,0 0 1 0 0,-1 0 0 0 0,1 0 0 0 0,-1 0-1 0 0,1 1 1 0 0,-1-1 0 0 0,1 1 0 0 0,-1 0-1 0 0,0 1 1 0 0,0-1 0 0 0,1 1 0 0 0,-6 0-36 0 0,-3-3 80 0 0,0 0 0 0 0,-1 1 0 0 0,0 1 0 0 0,0 0 1 0 0,1 1-1 0 0,-1 0 0 0 0,0 1 0 0 0,1 1 0 0 0,-1 0 1 0 0,0 1-1 0 0,1 0 0 0 0,0 1 0 0 0,0 1 0 0 0,0 0 1 0 0,1 0-1 0 0,-1 2 0 0 0,1-1 0 0 0,1 2 0 0 0,-1-1 1 0 0,1 2-1 0 0,0-1 0 0 0,1 1 0 0 0,0 1 0 0 0,1 0 1 0 0,0 0-1 0 0,0 1 0 0 0,1 0 0 0 0,1 1 1 0 0,0 0-1 0 0,0 0 0 0 0,1 0 0 0 0,1 1 0 0 0,0 0 1 0 0,0 0-1 0 0,2 0 0 0 0,0 0 0 0 0,-1 5-80 0 0,4-11 18 0 0,1-1 0 0 0,0 0-1 0 0,0 1 1 0 0,0-1 0 0 0,1 0-1 0 0,0 0 1 0 0,0 0 0 0 0,0 0-1 0 0,1 0 1 0 0,0-1 0 0 0,0 1-1 0 0,0-1 1 0 0,1 0 0 0 0,-1 1-1 0 0,1-2 1 0 0,1 1 0 0 0,-1 0 0 0 0,1-1-1 0 0,0 0 1 0 0,0 0 0 0 0,0 0-1 0 0,0-1 1 0 0,1 1 0 0 0,4 1-18 0 0,147 47-247 0 0,-115-47-365 0 0,1-2 0 0 0,0-1 0 0 0,0-3 0 0 0,-1-1 1 0 0,27-6 611 0 0,97-25-2742 0 0,-85 7 1541 0 0</inkml:trace>
  <inkml:trace contextRef="#ctx0" brushRef="#br0" timeOffset="41689.454">14581 2053 2240 0 0,'1'-1'71'0'0,"0"0"-1"0"0,0 0 1 0 0,0 0-1 0 0,0 0 1 0 0,0 0-1 0 0,0 0 0 0 0,0 0 1 0 0,0 0-1 0 0,-1 0 1 0 0,1-1-1 0 0,0 1 1 0 0,-1 0-1 0 0,1 0 1 0 0,-1-1-1 0 0,0 1 1 0 0,1-1-1 0 0,-1 1 1 0 0,0 0-1 0 0,0-1 1 0 0,0 1-1 0 0,0-1 1 0 0,0 1-1 0 0,0 0 0 0 0,0-1 1 0 0,0 1-1 0 0,-1-1 1 0 0,1 1-1 0 0,0 0 1 0 0,-1-1-1 0 0,1 1 1 0 0,-1 0-1 0 0,0 0 1 0 0,1-1-1 0 0,-1 1 1 0 0,0 0-1 0 0,0 0 1 0 0,0 0-1 0 0,1 0 0 0 0,-1 0 1 0 0,-1 0-1 0 0,1 0 1 0 0,0 0-1 0 0,0 0 1 0 0,0 0-1 0 0,0 1 1 0 0,-1-1-1 0 0,1 0 1 0 0,0 1-1 0 0,0-1 1 0 0,-1 1-1 0 0,1-1 1 0 0,-1 1-1 0 0,1 0 1 0 0,0 0-1 0 0,-1 0 0 0 0,1 0 1 0 0,-1 0-1 0 0,1 0 1 0 0,0 0-1 0 0,-1 0 1 0 0,1 0-1 0 0,-1 0-70 0 0,-18-2 93 0 0,0 0-1 0 0,0 1 0 0 0,-1 1 0 0 0,1 1 1 0 0,0 1-1 0 0,-1 0 0 0 0,1 2 0 0 0,0 0 1 0 0,1 1-1 0 0,-1 1 0 0 0,1 1 1 0 0,0 1-1 0 0,1 1 0 0 0,0 0 0 0 0,0 1-92 0 0,7-5 14 0 0,1-1-1 0 0,-1 2 1 0 0,1-1-1 0 0,0 1 1 0 0,1 1-1 0 0,-1 0 1 0 0,1 0-1 0 0,1 1 0 0 0,-1 0 1 0 0,1 1-1 0 0,1-1 1 0 0,-1 2-1 0 0,2-1 1 0 0,-1 1-1 0 0,1 0 1 0 0,1 0-1 0 0,0 1 1 0 0,0-1-1 0 0,1 1 1 0 0,0 0-1 0 0,1 0 0 0 0,0 4-13 0 0,5-9 2 0 0,0 0 0 0 0,0 0 0 0 0,1 0 0 0 0,0-1 0 0 0,0 1 0 0 0,0-1 0 0 0,1 0 0 0 0,0 0-1 0 0,0 0 1 0 0,0 0 0 0 0,1-1 0 0 0,-1 1 0 0 0,1-1 0 0 0,0-1 0 0 0,1 1 0 0 0,-1-1 0 0 0,0 1-1 0 0,1-1 1 0 0,0-1 0 0 0,0 1 0 0 0,0-1 0 0 0,0 0 0 0 0,0-1 0 0 0,0 1 0 0 0,0-1 0 0 0,0 0-1 0 0,1-1 1 0 0,-1 0 0 0 0,0 0 0 0 0,6 0-2 0 0,19 1-53 0 0,1-1-1 0 0,0-1 1 0 0,-1-2-1 0 0,1-1 1 0 0,-1-2-1 0 0,0-1 1 0 0,0-1-1 0 0,-1-1 1 0 0,0-2-1 0 0,24-13 54 0 0,-52 23-2 0 0,8-1 1 0 0,1-1 0 0 0,-1-1 0 0 0,0 0 0 0 0,0 0 0 0 0,0-1 0 0 0,-1 0 0 0 0,0-1 0 0 0,0 0 0 0 0,0-1 0 0 0,-1 1 0 0 0,1-2 0 0 0,-2 1-1 0 0,1-1 1 0 0,-1 0 0 0 0,0-1 0 0 0,-1 0 0 0 0,0 0 0 0 0,0 0 0 0 0,-1 0 0 0 0,-1-1 0 0 0,1 0 0 0 0,-1 0 0 0 0,-1-1 1 0 0,-4 6 25 0 0,0 0 1 0 0,0-1-1 0 0,0 1 1 0 0,-1 0-1 0 0,0 0 0 0 0,0 0 1 0 0,0 1-1 0 0,-1-1 1 0 0,1 0-1 0 0,-1 1 1 0 0,-1-1-1 0 0,1 1 1 0 0,0 0-1 0 0,-1 0 1 0 0,0 1-1 0 0,0-1 1 0 0,0 1-1 0 0,0-1 0 0 0,-1 1 1 0 0,1 1-1 0 0,-1-1 1 0 0,0 1-1 0 0,1-1 1 0 0,-1 1-1 0 0,-5-1-25 0 0,-131-37 526 0 0,93 31-492 0 0,54 21-68 0 0,177 3-21 0 0,-117-17-124 0 0,193-31-205 0 0,-226 28 339 0 0,-8 3 4 0 0,-1-1 0 0 0,0 0 0 0 0,0-2 0 0 0,0-1-1 0 0,-1-1 1 0 0,0-1 0 0 0,0 0 0 0 0,-1-2 0 0 0,0-1-1 0 0,0-1 1 0 0,-2 0 0 0 0,20-16 41 0 0,-35 22 19 0 0,0 0 1 0 0,-1 0-1 0 0,0 0 1 0 0,0-1-1 0 0,-1 1 1 0 0,0-1-1 0 0,0 0 0 0 0,0 0 1 0 0,-1 0-1 0 0,0 0 1 0 0,0 0-1 0 0,-1-1 1 0 0,0 1-1 0 0,0-1 1 0 0,-1 1-1 0 0,0-1 0 0 0,0 1 1 0 0,-1-1-1 0 0,0 1 1 0 0,0 0-1 0 0,-1-1 1 0 0,0 1-1 0 0,0 0 0 0 0,-1 0 1 0 0,1 0-1 0 0,-2 0 1 0 0,-1-3-20 0 0,-115-173 1666 0 0,111 170-1499 0 0,0 2 0 0 0,0-1 0 0 0,-1 1 0 0 0,-1 0 0 0 0,0 1 0 0 0,0 0 0 0 0,-1 1 0 0 0,-1 0 0 0 0,1 1 0 0 0,-1 0-1 0 0,0 1 1 0 0,-5-1-167 0 0,14 10 23 0 0,0 0 0 0 0,0 0 0 0 0,0 0-1 0 0,0 0 1 0 0,0 1 0 0 0,1-1 0 0 0,-1 1-1 0 0,1 0 1 0 0,0 0 0 0 0,-1 0 0 0 0,2 1-1 0 0,-1-1 1 0 0,0 1 0 0 0,1 0-1 0 0,-1-1 1 0 0,1 1 0 0 0,0 0 0 0 0,0 0-1 0 0,1 1 1 0 0,-1-1 0 0 0,1 0 0 0 0,0 0-1 0 0,0 1 1 0 0,1-1 0 0 0,-1 1 0 0 0,1-1-1 0 0,0 1 1 0 0,0-1 0 0 0,0 1-23 0 0,7 311 437 0 0,36-2-209 0 0,-15-133-86 0 0,-8 1 1 0 0,-5 95-143 0 0,-15-241 14 0 0,-1-1 1 0 0,-1 1-1 0 0,-3-1 1 0 0,0 0-1 0 0,-3 0 1 0 0,-4 10-15 0 0,10-36-19 0 0,1 2-13 0 0,0 0-1 0 0,0-1 1 0 0,-2 1-1 0 0,1 0 1 0 0,-1-1-1 0 0,-1 1 1 0 0,0-1-1 0 0,0 0 1 0 0,-1 0-1 0 0,0 0 1 0 0,-1-1-1 0 0,0 0 1 0 0,0 0-1 0 0,-1 0 1 0 0,-1-1-1 0 0,1 0 1 0 0,-1 0-1 0 0,0-1 1 0 0,-1 0-1 0 0,0-1 1 0 0,0 0-1 0 0,0 0 1 0 0,-1 0 32 0 0,5-6-151 0 0,0 0 0 0 0,0 0 1 0 0,1 0-1 0 0,-1 0 0 0 0,0 0 1 0 0,0-1-1 0 0,1 0 1 0 0,-1 0-1 0 0,0-1 0 0 0,1 1 1 0 0,-1-1-1 0 0,1 0 0 0 0,0 0 1 0 0,0 0-1 0 0,0-1 1 0 0,0 0-1 0 0,0 1 0 0 0,0-1 1 0 0,0-1-1 0 0,1 1 1 0 0,0 0-1 0 0,0-1 0 0 0,0 0 1 0 0,0 1-1 0 0,0-1 0 0 0,1-1 1 0 0,-1 1-1 0 0,1-1 151 0 0,-50-125-3739 0 0,31 2 1309 0 0,16 63 1190 0 0</inkml:trace>
  <inkml:trace contextRef="#ctx0" brushRef="#br0" timeOffset="42328.024">16858 1899 1088 0 0,'0'-4'866'0'0,"-26"-60"2238"0"0,26 64-3030 0 0,-1 0-1 0 0,1 1 0 0 0,-1-1 0 0 0,1 0 1 0 0,-1 0-1 0 0,1 0 0 0 0,-1 1 0 0 0,1-1 1 0 0,-1 0-1 0 0,1 0 0 0 0,-1 0 0 0 0,1 0 1 0 0,-1 0-1 0 0,1 0 0 0 0,-1 0 0 0 0,1 0 1 0 0,-1 0-1 0 0,1 0 0 0 0,-1-1 0 0 0,1 1 1 0 0,-1 0-1 0 0,1 0 0 0 0,-1 0 0 0 0,1-1 1 0 0,-1 1-1 0 0,1 0 0 0 0,0 0 0 0 0,-1-1 1 0 0,1 1-1 0 0,-1 0 0 0 0,1-1 0 0 0,0 1 1 0 0,-1-1-1 0 0,1 1 0 0 0,0 0 0 0 0,0-1 1 0 0,-1 1-1 0 0,1-1 0 0 0,0 1 0 0 0,0-1 1 0 0,-1 1-1 0 0,1-1 0 0 0,0 1 0 0 0,0-1 1 0 0,0 1-1 0 0,0-1 0 0 0,0 1 0 0 0,0-1 1 0 0,0 1-1 0 0,0-1 0 0 0,0 1 1 0 0,0-1-74 0 0,-17 50 243 0 0,8-16-84 0 0,2 0-1 0 0,1 0 1 0 0,1 1-1 0 0,2 0 0 0 0,1 0 1 0 0,1 0-1 0 0,3 0 0 0 0,1 4-158 0 0,117 587 981 0 0,-137-484-1891 0 0,14-138 733 0 0,0 0 1 0 0,0 0-1 0 0,0 0 0 0 0,-1 0 1 0 0,1-1-1 0 0,-1 1 1 0 0,0-1-1 0 0,1 0 0 0 0,-1 0 1 0 0,0 0-1 0 0,0 0 1 0 0,-1-1-1 0 0,1 0 0 0 0,0 1 1 0 0,0-2-1 0 0,-1 1 0 0 0,1 0 1 0 0,0-1-1 0 0,-1 0 1 0 0,1 0-1 0 0,0 0 0 0 0,-1-1 1 0 0,1 1-1 0 0,0-1 0 0 0,-1 0 1 0 0,1 0-1 0 0,0-1 1 0 0,0 1-1 0 0,0-1 0 0 0,0 0 1 0 0,0 0-1 0 0,0 0 0 0 0,1 0 1 0 0,-1-1-1 0 0,1 0 1 0 0,-1 0-1 0 0,1 0 0 0 0,0 0 1 0 0,0 0-1 0 0,0 0 1 0 0,1-1-1 0 0,-1 1 0 0 0,-1-4 177 0 0,-23-25-1178 0 0</inkml:trace>
  <inkml:trace contextRef="#ctx0" brushRef="#br0" timeOffset="42809.258">16703 2026 1148 0 0,'6'-14'220'0'0,"2"0"0"0"0,-1 1 0 0 0,2 0 1 0 0,0 0-1 0 0,0 1 0 0 0,1 0 0 0 0,1 1 0 0 0,0 0 0 0 0,0 1 0 0 0,1 0 1 0 0,1 0-1 0 0,-1 1 0 0 0,2 1 0 0 0,-1 0 0 0 0,1 1 0 0 0,0 1 0 0 0,0 0 0 0 0,1 1 1 0 0,0 0-1 0 0,0 1 0 0 0,0 1 0 0 0,0 0 0 0 0,1 1 0 0 0,10 1-220 0 0,-18 0 34 0 0,1 1 0 0 0,0 0-1 0 0,0 1 1 0 0,0 0 0 0 0,0 1 0 0 0,-1 0-1 0 0,1 0 1 0 0,-1 0 0 0 0,1 1-1 0 0,-1 1 1 0 0,0-1 0 0 0,0 2 0 0 0,0-1-1 0 0,-1 1 1 0 0,0 0 0 0 0,1 0 0 0 0,-2 1-1 0 0,1 0 1 0 0,-1 0 0 0 0,0 0-1 0 0,0 1 1 0 0,-1 0 0 0 0,1 0 0 0 0,-2 1-1 0 0,1 0-33 0 0,5 7 61 0 0,-2 1-1 0 0,0 0 1 0 0,0 1-1 0 0,-2 0 1 0 0,0 0-1 0 0,-1 0 1 0 0,-1 1-1 0 0,0-1 0 0 0,-1 1 1 0 0,-2 0-1 0 0,1 9-60 0 0,0-15 46 0 0,-1 0 0 0 0,0 0 0 0 0,-1 0 0 0 0,0 0 0 0 0,-1 0 0 0 0,-1 0 0 0 0,1-1 0 0 0,-2 1 0 0 0,0 0 0 0 0,0-1 0 0 0,-1 0 0 0 0,0 1 0 0 0,-1-2 0 0 0,0 1 0 0 0,-1 0 0 0 0,0-1 0 0 0,-1 0 0 0 0,0-1 0 0 0,-1 0 0 0 0,0 0 0 0 0,0 0 0 0 0,-1-1 0 0 0,-8 7-46 0 0,15-14-46 0 0,0 0 0 0 0,-1 1 0 0 0,1-1-1 0 0,-1 0 1 0 0,1 0 0 0 0,-1 0-1 0 0,1-1 1 0 0,-1 1 0 0 0,1-1-1 0 0,-1 1 1 0 0,0-1 0 0 0,1 0-1 0 0,-1 0 1 0 0,1 0 0 0 0,-1 0 0 0 0,0-1-1 0 0,1 1 1 0 0,-1-1 0 0 0,1 1-1 0 0,-1-1 1 0 0,1 0 0 0 0,-1 0-1 0 0,1 0 1 0 0,-1 0 0 0 0,1-1-1 0 0,0 1 1 0 0,0-1 0 0 0,0 1 0 0 0,0-1-1 0 0,0 0 1 0 0,0 1 0 0 0,0-1-1 0 0,0 0 1 0 0,1 0 0 0 0,-1-1-1 0 0,1 1 1 0 0,-1 0 0 0 0,1 0-1 0 0,0-1 1 0 0,0 0 46 0 0,-22-108-4537 0 0,23 84 3369 0 0</inkml:trace>
  <inkml:trace contextRef="#ctx0" brushRef="#br0" timeOffset="43137.568">17320 1837 1316 0 0,'26'9'2789'0'0,"41"38"-1962"0"0,-67-47-824 0 0,18 13 131 0 0,-1 1-1 0 0,0 0 0 0 0,0 2 1 0 0,-2 0-1 0 0,0 1 0 0 0,-1 0 1 0 0,-1 1-1 0 0,0 1 1 0 0,-2 0-1 0 0,0 0 0 0 0,-1 1 1 0 0,-1 1-1 0 0,-1 0 1 0 0,0 1-134 0 0,-7-20 20 0 0,-1 0 0 0 0,0 0 0 0 0,0 0 0 0 0,0 0 0 0 0,0 0 0 0 0,0 0 0 0 0,-1 0 0 0 0,1 0 0 0 0,-1 0 0 0 0,1 0 0 0 0,-1 0 0 0 0,1 0 0 0 0,-1 0 0 0 0,0-1 0 0 0,0 1 0 0 0,0 0-1 0 0,0 0 1 0 0,0-1 0 0 0,-1 1 0 0 0,1-1 0 0 0,0 1 0 0 0,-1-1 0 0 0,1 1 0 0 0,-1-1 0 0 0,1 0 0 0 0,-1 0 0 0 0,0 0 0 0 0,1 0 0 0 0,-1 0 0 0 0,0 0 0 0 0,0 0 0 0 0,0-1 0 0 0,0 1 0 0 0,0-1 0 0 0,0 1 0 0 0,0-1 0 0 0,0 0 0 0 0,0 0 0 0 0,0 1 0 0 0,0-1 0 0 0,0-1 0 0 0,0 1 0 0 0,0 0 0 0 0,-1-1-20 0 0,-82-18 645 0 0,80 15-621 0 0,0 1 1 0 0,0-2-1 0 0,0 1 1 0 0,0-1-1 0 0,1 1 0 0 0,0-1 1 0 0,0 0-1 0 0,1-1 1 0 0,-1 1-1 0 0,1-1 1 0 0,0 1-1 0 0,0-1 0 0 0,1 0 1 0 0,0 0-1 0 0,0 0 1 0 0,0-1-1 0 0,1 1 1 0 0,0 0-1 0 0,0-1 0 0 0,1 1 1 0 0,-1-1-1 0 0,1 1 1 0 0,1 0-1 0 0,-1-1 1 0 0,1 1-1 0 0,0 0 1 0 0,1-1-1 0 0,0 1 0 0 0,0 0 1 0 0,0 0-1 0 0,0 0 1 0 0,1 0-1 0 0,0 1 1 0 0,0-1-1 0 0,1 1 0 0 0,0-1 1 0 0,-1 1-1 0 0,2 0 1 0 0,-1 1-1 0 0,1-1 1 0 0,-1 1-1 0 0,1 0 1 0 0,1-1-25 0 0,8-7-74 0 0,0 0 0 0 0,1 1 1 0 0,1 0-1 0 0,-1 2 1 0 0,2-1-1 0 0,-1 2 0 0 0,1 0 1 0 0,1 1-1 0 0,-1 1 1 0 0,1 1-1 0 0,0 0 0 0 0,0 1 1 0 0,2 1 73 0 0,158-10-4606 0 0,-144 16 3427 0 0,24 12 27 0 0</inkml:trace>
  <inkml:trace contextRef="#ctx0" brushRef="#br0" timeOffset="44055.546">18324 1951 1452 0 0,'-17'-5'302'0'0,"-1"1"-1"0"0,1 1 1 0 0,-1 0 0 0 0,1 2-1 0 0,-1 0 1 0 0,0 0 0 0 0,1 2-1 0 0,-1 0 1 0 0,0 1 0 0 0,1 1-1 0 0,0 1 1 0 0,-1 0 0 0 0,1 1-1 0 0,1 1 1 0 0,-1 0 0 0 0,1 2-1 0 0,0 0 1 0 0,-6 4-302 0 0,19-10 31 0 0,1 0-1 0 0,-1 1 1 0 0,1-1 0 0 0,0 0 0 0 0,-1 1-1 0 0,1-1 1 0 0,1 1 0 0 0,-1 0 0 0 0,0 0-1 0 0,1-1 1 0 0,-1 1 0 0 0,1 0 0 0 0,0 0-1 0 0,0 1 1 0 0,0-1 0 0 0,0 0 0 0 0,1 0-1 0 0,-1 0 1 0 0,1 1 0 0 0,0-1-1 0 0,0 0 1 0 0,0 0 0 0 0,0 1 0 0 0,0-1-1 0 0,1 0 1 0 0,0 0 0 0 0,-1 0 0 0 0,1 1-1 0 0,0-1 1 0 0,1 0 0 0 0,-1 0 0 0 0,0 0-1 0 0,1-1 1 0 0,0 1 0 0 0,0 0 0 0 0,0-1-1 0 0,0 1 1 0 0,0-1 0 0 0,0 1-1 0 0,1-1 1 0 0,-1 0 0 0 0,1 0 0 0 0,-1 0-1 0 0,1 0 1 0 0,0-1 0 0 0,0 1 0 0 0,0-1-1 0 0,0 1 1 0 0,0-1 0 0 0,0 0 0 0 0,0 0-1 0 0,0-1 1 0 0,0 1 0 0 0,0-1 0 0 0,1 1-1 0 0,-1-1 1 0 0,0 0 0 0 0,2 0-31 0 0,18 7 16 0 0,1-1 0 0 0,-1-2 0 0 0,1 0 0 0 0,0-1 0 0 0,1-1 0 0 0,-1-2 0 0 0,0 0 0 0 0,0-1 0 0 0,1-2 0 0 0,-1-1 0 0 0,0 0 0 0 0,-1-2 0 0 0,0 0 0 0 0,8-5-16 0 0,-29 10-3 0 0,0 0-1 0 0,0 0 0 0 0,1 0 1 0 0,-1 0-1 0 0,0 0 0 0 0,0-1 0 0 0,-1 1 1 0 0,1-1-1 0 0,0 0 0 0 0,0 1 0 0 0,-1-1 1 0 0,1 0-1 0 0,-1 0 0 0 0,1 0 1 0 0,-1 0-1 0 0,0 0 0 0 0,0 0 0 0 0,0 0 1 0 0,0-1-1 0 0,0 1 0 0 0,-1 0 0 0 0,1-1 1 0 0,0 1-1 0 0,-1 0 0 0 0,0-1 1 0 0,0 1-1 0 0,0 0 0 0 0,0-1 0 0 0,0 1 1 0 0,0-1-1 0 0,0 1 0 0 0,-1 0 0 0 0,1-1 1 0 0,-1 1-1 0 0,0 0 0 0 0,0-1 1 0 0,0 1-1 0 0,0 0 0 0 0,0 0 0 0 0,0 0 1 0 0,0 0-1 0 0,-1 0 0 0 0,1 0 0 0 0,-1 0 1 0 0,0 0-1 0 0,1 1 0 0 0,-1-1 1 0 0,0 0 3 0 0,-105-74 300 0 0,95 69-228 0 0,-279-132 1103 0 0,293 133-1600 0 0,280-41-673 0 0,-151 33 487 0 0,-85 8 342 0 0,-14 5 147 0 0,0-2-1 0 0,0-1 1 0 0,0-1 0 0 0,-1-1-1 0 0,0-2 1 0 0,0-2 0 0 0,-1 0-1 0 0,0-2 1 0 0,0-2 0 0 0,-2 0 0 0 0,0-2-1 0 0,0-1 1 0 0,-2-1 0 0 0,17-15 122 0 0,-34 20 149 0 0,-1-1 0 0 0,0 0 0 0 0,-1-1 0 0 0,0 0 0 0 0,-1 0 1 0 0,-1 0-1 0 0,0-1 0 0 0,-1 1 0 0 0,-1-1 0 0 0,-1 0 0 0 0,0-1 1 0 0,-1 1-1 0 0,0 0 0 0 0,-2 0 0 0 0,0-4-149 0 0,-24-60 944 0 0,-3 103-751 0 0,9 20-124 0 0,1 1 1 0 0,2 1-1 0 0,3 0 0 0 0,1 1 1 0 0,3 1-1 0 0,1 0 0 0 0,1 11-69 0 0,-6 27 24 0 0,-42 451 284 0 0,53-523-234 0 0,0 18 433 0 0,9-38-149 0 0,-3-8-374 0 0,1 0 1 0 0,0 0-1 0 0,1 1 0 0 0,1 0 0 0 0,0 0 0 0 0,1 0 1 0 0,1 1-1 0 0,0 0 0 0 0,0 1 0 0 0,1 0 1 0 0,1 0-1 0 0,0 1 0 0 0,0 1 0 0 0,1 0 1 0 0,1 0-1 0 0,0 1 0 0 0,0 1 0 0 0,0 0 1 0 0,1 1-1 0 0,0 0 0 0 0,1 1 0 0 0,0 1 1 0 0,-1 0-1 0 0,2 1 0 0 0,4 0 16 0 0,-11 2-6 0 0,0 0 0 0 0,0 1 0 0 0,0 0 0 0 0,0 0 0 0 0,0 1 0 0 0,0 0 0 0 0,0 1 0 0 0,0 0 1 0 0,-1 0-1 0 0,1 1 0 0 0,0 0 0 0 0,0 1 0 0 0,-1 0 0 0 0,0 0 0 0 0,1 1 0 0 0,-1 0 0 0 0,0 0 0 0 0,-1 1 0 0 0,1 0 0 0 0,-1 0 0 0 0,0 1 0 0 0,0 0 0 0 0,-1 0 0 0 0,0 1 1 0 0,0 0-1 0 0,0 0 0 0 0,-1 0 0 0 0,0 0 0 0 0,-1 1 0 0 0,1 0 0 0 0,-1 0 0 0 0,0 3 6 0 0,-4-6 0 0 0,0-1 1 0 0,-1 1-1 0 0,1 0 0 0 0,-1 0 0 0 0,0 0 1 0 0,0 0-1 0 0,-1-1 0 0 0,0 1 0 0 0,1-1 1 0 0,-2 1-1 0 0,1-1 0 0 0,0 0 1 0 0,-1 0-1 0 0,0 0 0 0 0,0 0 0 0 0,0 0 1 0 0,0 0-1 0 0,-1-1 0 0 0,1 0 1 0 0,-1 1-1 0 0,0-1 0 0 0,0-1 0 0 0,0 1 1 0 0,0-1-1 0 0,-1 1 0 0 0,1-1 0 0 0,-1 0 1 0 0,1-1-1 0 0,-2 1 0 0 0,-143 37-7 0 0,135-37-68 0 0,-1-1 0 0 0,1 0 1 0 0,-1-1-1 0 0,1 0 1 0 0,0-2-1 0 0,-1 1 0 0 0,1-2 1 0 0,0 0-1 0 0,0 0 1 0 0,0-2-1 0 0,0 0 0 0 0,1 0 1 0 0,0-1-1 0 0,0-1 1 0 0,1 0-1 0 0,-1 0 0 0 0,1-2 1 0 0,-2-2 74 0 0,12 10-76 0 0,1-1 0 0 0,0 1 0 0 0,0 0 1 0 0,0-1-1 0 0,0 1 0 0 0,0-1 0 0 0,0 0 0 0 0,0 1 1 0 0,0-1-1 0 0,0 0 0 0 0,1 1 0 0 0,-1-1 0 0 0,1 0 1 0 0,0 0-1 0 0,-1 1 0 0 0,1-1 0 0 0,0 0 1 0 0,0 0-1 0 0,0 0 0 0 0,0 0 0 0 0,0 1 0 0 0,1-1 1 0 0,-1 0-1 0 0,0 0 0 0 0,1 0 0 0 0,0 1 0 0 0,-1-1 1 0 0,1 0-1 0 0,0 1 0 0 0,0-1 0 0 0,0 1 0 0 0,0-1 1 0 0,0 1-1 0 0,0-1 0 0 0,0 1 0 0 0,0-1 0 0 0,1 1 1 0 0,-1 0-1 0 0,0 0 0 0 0,1 0 0 0 0,-1 0 0 0 0,1 0 1 0 0,0 0-1 0 0,-1 0 0 0 0,1 0 0 0 0,1 0 76 0 0,85-34-3049 0 0,-42 24 1850 0 0</inkml:trace>
  <inkml:trace contextRef="#ctx0" brushRef="#br0" timeOffset="44909.882">19853 1965 1120 0 0,'0'-4'99'0'0,"0"0"0"0"0,0 0 1 0 0,-1 0-1 0 0,0 0 0 0 0,0 0 0 0 0,0 0 0 0 0,0 0 0 0 0,0 0 1 0 0,-1 1-1 0 0,0-1 0 0 0,0 0 0 0 0,0 1 0 0 0,0 0 1 0 0,0-1-1 0 0,-1 1 0 0 0,1 0 0 0 0,-1 0 0 0 0,0 0 0 0 0,0 1 1 0 0,0-1-1 0 0,0 1 0 0 0,-1 0 0 0 0,1-1 0 0 0,-1 1 0 0 0,1 1 1 0 0,-1-1-1 0 0,0 1 0 0 0,0-1 0 0 0,1 1 0 0 0,-1 0 0 0 0,0 0 1 0 0,0 1-1 0 0,0-1 0 0 0,0 1 0 0 0,0 0 0 0 0,-4 0-99 0 0,-146 23 1309 0 0,134-16-1200 0 0,1 1 0 0 0,0 1 0 0 0,0 1 0 0 0,1 1 0 0 0,0 0 0 0 0,1 2 0 0 0,1 0 0 0 0,-1 0 0 0 0,2 2 0 0 0,0 0 0 0 0,1 0 0 0 0,-1 4-109 0 0,13-17 14 0 0,0-1-1 0 0,1 0 1 0 0,-1 1-1 0 0,1 0 0 0 0,0-1 1 0 0,-1 1-1 0 0,1 0 1 0 0,0 0-1 0 0,0 0 0 0 0,0 0 1 0 0,0 0-1 0 0,0 0 1 0 0,1 0-1 0 0,-1 0 0 0 0,1 0 1 0 0,-1 0-1 0 0,1 0 1 0 0,0 0-1 0 0,-1 0 0 0 0,1 1 1 0 0,0-1-1 0 0,1 0 1 0 0,-1 0-1 0 0,0 0 0 0 0,1 0 1 0 0,-1 0-1 0 0,1 0 1 0 0,0 0-1 0 0,-1 0 0 0 0,1 0 1 0 0,0 0-1 0 0,0 0 1 0 0,0 0-1 0 0,1 0 0 0 0,-1 0 1 0 0,0-1-1 0 0,1 1 1 0 0,-1-1-1 0 0,1 1 0 0 0,-1-1 1 0 0,1 1-1 0 0,0-1 1 0 0,0 0-1 0 0,-1 0 0 0 0,1 0 1 0 0,0 0-1 0 0,0 0 1 0 0,0 0-1 0 0,0 0 0 0 0,0-1 1 0 0,0 1-1 0 0,1-1 1 0 0,-1 0-1 0 0,0 1 0 0 0,0-1 1 0 0,0 0-1 0 0,0 0 1 0 0,2-1-14 0 0,118-7 252 0 0,-89-2-286 0 0,0-2 1 0 0,-1-1-1 0 0,-1-2 1 0 0,0-1-1 0 0,-1-1 1 0 0,-1-2-1 0 0,-1 0 1 0 0,0-2-1 0 0,15-17 34 0 0,-12-14-32 0 0,-31 50 71 0 0,0 2 62 0 0,-24-4 129 0 0,18 7-214 0 0,-1 1 0 0 0,1-1 0 0 0,0 1 0 0 0,0 0 0 0 0,1 1 0 0 0,-1-1 0 0 0,1 1 0 0 0,0 0 0 0 0,0 1 0 0 0,0-1 0 0 0,1 1 0 0 0,0 0 0 0 0,0 0 0 0 0,0 0 0 0 0,1 0-1 0 0,0 1 1 0 0,0-1 0 0 0,1 1 0 0 0,0 0 0 0 0,0 0 0 0 0,-1 4-16 0 0,7-6 0 0 0,-1 1 0 0 0,1-1 0 0 0,0 0 0 0 0,0 0 0 0 0,1-1 0 0 0,-1 0 0 0 0,1 1 0 0 0,0-1-1 0 0,1-1 1 0 0,-1 1 0 0 0,0-1 0 0 0,1 0 0 0 0,0 0 0 0 0,0-1 0 0 0,0 1 0 0 0,0-1 0 0 0,0-1 0 0 0,0 1 0 0 0,0-1 0 0 0,1 0 0 0 0,-1 0 0 0 0,0-1-1 0 0,1 0 1 0 0,-1 0 0 0 0,0 0 0 0 0,1-1 0 0 0,-1 0 0 0 0,6-2 0 0 0,-9 3-19 0 0,17-1-85 0 0,-1-1 0 0 0,1 0-1 0 0,-1-2 1 0 0,0 0-1 0 0,0-2 1 0 0,-1 0-1 0 0,1-1 1 0 0,-1 0-1 0 0,0-2 1 0 0,-1 0-1 0 0,0-1 1 0 0,-1 0 0 0 0,0-2-1 0 0,0 0 1 0 0,-1-1-1 0 0,-1 0 1 0 0,0-1-1 0 0,6-9 105 0 0,-2-12 27 0 0,-2 0-1 0 0,-1-2 1 0 0,-2 1-1 0 0,-2-2 1 0 0,-1 0-1 0 0,-2 0 1 0 0,-1-1-1 0 0,-2 1 0 0 0,-2-1 1 0 0,-2 0-1 0 0,-1-1 1 0 0,-2 1-1 0 0,-2-5-26 0 0,3-32 782 0 0,-16-29-58 0 0,17 106-720 0 0,0-1 1 0 0,0 1-1 0 0,0-1 1 0 0,0 1-1 0 0,0-1 0 0 0,0 1 1 0 0,0-1-1 0 0,0 1 1 0 0,0-1-1 0 0,0 0 1 0 0,-1 1-1 0 0,1-1 0 0 0,0 1 1 0 0,0-1-1 0 0,-1 1 1 0 0,1-1-1 0 0,0 0 1 0 0,-1 1-1 0 0,1-1 0 0 0,0 0 1 0 0,-1 1-1 0 0,1-1 1 0 0,-1 0-1 0 0,1 1 1 0 0,0-1-1 0 0,-1 0 0 0 0,1 0 1 0 0,-1 0-1 0 0,1 1 1 0 0,-1-1-1 0 0,1 0 1 0 0,-1 0-1 0 0,1 0 1 0 0,-1 0-1 0 0,1 0 0 0 0,-1 0 1 0 0,1 0-1 0 0,-1 0 1 0 0,1 0-1 0 0,-1 0 1 0 0,1 0-1 0 0,-1 0 0 0 0,1 0 1 0 0,-1 0-1 0 0,1-1 1 0 0,-1 1-1 0 0,1 0 1 0 0,0 0-1 0 0,-1 0 0 0 0,1-1 1 0 0,-1 1-1 0 0,1 0 1 0 0,-1-1-1 0 0,1 1 1 0 0,0 0-1 0 0,-1-1 1 0 0,1 1-1 0 0,0 0 0 0 0,0-1 1 0 0,-1 1-1 0 0,1-1 1 0 0,0 1-1 0 0,0-1 1 0 0,-1 1-1 0 0,1-1 0 0 0,0 1-4 0 0,-22 40-39 0 0,-7 46 124 0 0,3 2 0 0 0,5 0-1 0 0,3 2 1 0 0,-6 81-85 0 0,-2 91 415 0 0,26-260-341 0 0,12 2-95 0 0,68-69-306 0 0,-61 46 245 0 0,2 1 1 0 0,0 1 0 0 0,1 1 0 0 0,1 1 0 0 0,0 0 0 0 0,1 2 0 0 0,1 1 0 0 0,0 1 0 0 0,0 1 0 0 0,1 1 0 0 0,7-1 81 0 0,-28 11 5 0 0,-1-1-1 0 0,0 1 0 0 0,0-1 1 0 0,0 1-1 0 0,0 0 0 0 0,0 1 1 0 0,0-1-1 0 0,0 1 1 0 0,-1 0-1 0 0,1 0 0 0 0,0 0 1 0 0,-1 0-1 0 0,1 0 1 0 0,-1 1-1 0 0,0 0 0 0 0,0-1 1 0 0,0 1-1 0 0,0 1 1 0 0,-1-1-1 0 0,1 0 0 0 0,-1 0 1 0 0,1 1-1 0 0,-1 0 1 0 0,-1-1-1 0 0,1 1 0 0 0,0 0 1 0 0,-1 0-1 0 0,0 0 1 0 0,0 0-1 0 0,0 0 0 0 0,0 0 1 0 0,-1 0-1 0 0,1 0 1 0 0,-1 1-1 0 0,0-1 0 0 0,0 0 1 0 0,-1 0-1 0 0,1 0 1 0 0,-1 0-1 0 0,0 0 0 0 0,0 0 1 0 0,0 0-1 0 0,-1 0 1 0 0,0 0-1 0 0,1 0 0 0 0,-1-1 1 0 0,0 1-1 0 0,-1-1 0 0 0,1 1 1 0 0,-1-1-1 0 0,1 0 1 0 0,-1 0-1 0 0,0 0 0 0 0,-3 2-4 0 0,-4 6-65 0 0,0 0 0 0 0,-1-1-1 0 0,0-1 1 0 0,0 0 0 0 0,-1 0-1 0 0,-1-1 1 0 0,1-1 0 0 0,-1 0-1 0 0,-1-1 1 0 0,1 0 0 0 0,-1-1-1 0 0,0 0 1 0 0,0-1 0 0 0,0-1-1 0 0,-1 0 1 0 0,1-1 0 0 0,-1-1-1 0 0,0 0 1 0 0,-3-1 65 0 0,13-22-3215 0 0,23 9 2094 0 0,6-3-145 0 0</inkml:trace>
  <inkml:trace contextRef="#ctx0" brushRef="#br0" timeOffset="45157.908">20780 1836 1856 0 0,'-15'-18'5479'0'0,"18"29"-2118"0"0,24 69-4130 0 0,-20-26-2997 0 0,-7-52 2490 0 0,-2-2 91 0 0,-9 4 45 0 0</inkml:trace>
  <inkml:trace contextRef="#ctx0" brushRef="#br0" timeOffset="45405.123">20889 1303 3068 0 0,'4'-18'1220'0'0,"0"3"-352"0"0,-4 5-383 0 0,3 2-305 0 0,-2 5-16 0 0,3 3-420 0 0,-1 0-717 0 0,-3 5-211 0 0,1-2-20 0 0,-1 0 172 0 0</inkml:trace>
  <inkml:trace contextRef="#ctx0" brushRef="#br0" timeOffset="46043.975">20807 2191 1880 0 0,'10'9'3926'0'0,"26"-12"-3036"0"0,-34 2-756 0 0,23-6-21 0 0,0-2-1 0 0,0-1 1 0 0,-1-2 0 0 0,0 0 0 0 0,-1-1-1 0 0,-1-1 1 0 0,0-1 0 0 0,-1-1-1 0 0,0-2 1 0 0,-1 1 0 0 0,-1-2 0 0 0,-1-1-1 0 0,-1 0 1 0 0,10-17-113 0 0,23-21 104 0 0,-3-2-1 0 0,-2-2 1 0 0,-3-2-1 0 0,-3-1 1 0 0,-3-3-1 0 0,-3 0 1 0 0,-3-3-1 0 0,0-9-103 0 0,-11-14 604 0 0,-19 93-566 0 0,-14 4 36 0 0,0 16-70 0 0,1 1 0 0 0,1 1 0 0 0,0 0 0 0 0,2 0 0 0 0,0 1 0 0 0,1 0 0 0 0,2 1 0 0 0,-5 23-4 0 0,5-25 20 0 0,-8 30 20 0 0,3 2-1 0 0,1 0 1 0 0,3 0-1 0 0,3 0 0 0 0,1 1 1 0 0,3 1-40 0 0,1-45 25 0 0,-1 0 0 0 0,2 0 0 0 0,0 0 0 0 0,0 0 0 0 0,0 0 0 0 0,1 0 1 0 0,1-1-1 0 0,0 1 0 0 0,0-1 0 0 0,1 1 0 0 0,0-1 0 0 0,1 0 0 0 0,-1-1 0 0 0,2 1 0 0 0,-1-1 0 0 0,1 0 1 0 0,1 0-1 0 0,-1-1 0 0 0,1 1 0 0 0,1-2 0 0 0,-1 1 0 0 0,1-1 0 0 0,0 0 0 0 0,1 0 0 0 0,-1-1 0 0 0,1-1 0 0 0,0 1 1 0 0,0-1-1 0 0,1-1 0 0 0,-1 0 0 0 0,1 0 0 0 0,0-1 0 0 0,2 0-25 0 0,0-4-60 0 0,0 0 1 0 0,0-1-1 0 0,0-1 1 0 0,0 0-1 0 0,0-1 1 0 0,-1 0-1 0 0,0-1 1 0 0,0 0-1 0 0,0-1 1 0 0,-1 0-1 0 0,0 0 1 0 0,0-1-1 0 0,-1-1 1 0 0,0 0-1 0 0,0 0 1 0 0,-1 0-1 0 0,-1-1 1 0 0,1 0-1 0 0,-2-1 1 0 0,1 0-1 0 0,-1 0 0 0 0,-1 0 1 0 0,0-1-1 0 0,-1 1 1 0 0,1-5 59 0 0,26-130 101 0 0,-31 145-99 0 0,0 0 1 0 0,0 0 0 0 0,-1 0 0 0 0,1 1-1 0 0,0-1 1 0 0,-1 0 0 0 0,1 0 0 0 0,-1 0-1 0 0,1 1 1 0 0,-1-1 0 0 0,1 0 0 0 0,-1 1-1 0 0,0-1 1 0 0,1 0 0 0 0,-1 1 0 0 0,0-1-1 0 0,1 1 1 0 0,-1-1 0 0 0,0 1 0 0 0,0-1-1 0 0,0 1 1 0 0,1 0 0 0 0,-1-1 0 0 0,0 1-1 0 0,0 0 1 0 0,0 0 0 0 0,0 0 0 0 0,0-1-1 0 0,0 1 1 0 0,0 0 0 0 0,1 0 0 0 0,-1 0-1 0 0,0 0 1 0 0,0 1 0 0 0,0-1 0 0 0,0 0-1 0 0,0 0 1 0 0,0 0 0 0 0,1 1 0 0 0,-1-1-1 0 0,0 0 1 0 0,0 1 0 0 0,0-1 0 0 0,1 1-1 0 0,-1-1 1 0 0,0 1 0 0 0,0-1 0 0 0,1 1-1 0 0,-1 0 1 0 0,0-1 0 0 0,1 1 0 0 0,-1 0-1 0 0,1-1 1 0 0,-1 1 0 0 0,1 0 0 0 0,-1 0-1 0 0,1 0 1 0 0,0-1 0 0 0,-1 1 0 0 0,1 0-1 0 0,0 0 1 0 0,0 0 0 0 0,0 0-3 0 0,-12 91-247 0 0,39-40-3565 0 0,-20-55 1332 0 0,-3-7 1312 0 0</inkml:trace>
  <inkml:trace contextRef="#ctx0" brushRef="#br0" timeOffset="46296.157">21828 1435 3236 0 0,'0'-10'892'0'0,"-5"-1"-452"0"0,8 7-48 0 0,-1-4-936 0 0,14-4-808 0 0,0-1 132 0 0</inkml:trace>
  <inkml:trace contextRef="#ctx0" brushRef="#br0" timeOffset="46808.03">22198 1296 1224 0 0,'-52'209'2344'0'0,"30"-136"-1631"0"0,4 2 0 0 0,4 0 0 0 0,-5 68-713 0 0,17-131 81 0 0,2 1 0 0 0,-1 0 1 0 0,1 0-1 0 0,1 0 1 0 0,0-1-1 0 0,1 1 1 0 0,0 0-1 0 0,1-1 0 0 0,1 0 1 0 0,0 1-1 0 0,0-1 1 0 0,1-1-1 0 0,1 1 1 0 0,0-1-1 0 0,3 4-81 0 0,-3-10 2 0 0,0-1 0 0 0,1 0 0 0 0,0-1 0 0 0,-1 1-1 0 0,1-1 1 0 0,0-1 0 0 0,0 1 0 0 0,1-1 0 0 0,-1 0 0 0 0,0-1 0 0 0,1 0 0 0 0,-1 0-1 0 0,1-1 1 0 0,-1 0 0 0 0,1 0 0 0 0,-1 0 0 0 0,1-1 0 0 0,-1 0 0 0 0,1-1 0 0 0,-1 0 0 0 0,0 0-1 0 0,0 0 1 0 0,0-1 0 0 0,0 0 0 0 0,0-1 0 0 0,0 1 0 0 0,-1-1 0 0 0,0-1 0 0 0,2 0-2 0 0,10-9 86 0 0,1 0 1 0 0,-2-2-1 0 0,0 0 1 0 0,-1 0-1 0 0,0-2 0 0 0,-2 0 1 0 0,0-1-1 0 0,-1 0 1 0 0,-1-1-1 0 0,8-16-86 0 0,3 115 1002 0 0,-17-75-992 0 0,0-1 1 0 0,0 0-1 0 0,1 0 1 0 0,-1-1-1 0 0,1 0 1 0 0,-1 0-1 0 0,1 0 1 0 0,0-1 0 0 0,-1 0-1 0 0,1 0 1 0 0,0-1-1 0 0,0 0 1 0 0,0 0-1 0 0,-1-1 1 0 0,1 1-1 0 0,0-2 1 0 0,0 1-1 0 0,-1-1 1 0 0,1 0-1 0 0,-1 0 1 0 0,1-1-1 0 0,-1 1 1 0 0,0-1-1 0 0,0-1 1 0 0,4-2-11 0 0,4 0 18 0 0,8-6 190 0 0,0-1 0 0 0,-1-1-1 0 0,0-1 1 0 0,-1-1 0 0 0,-1 0-1 0 0,0-2 1 0 0,-2 0 0 0 0,0-1-1 0 0,10-14-207 0 0,2-1 697 0 0,-53 125-125 0 0,-134 261-129 0 0,153-339-538 0 0,-1 0 0 0 0,-1 0 0 0 0,0-1 0 0 0,0 0 0 0 0,-1-1 0 0 0,-1 0 0 0 0,0 0 0 0 0,0 0 0 0 0,-1-2 0 0 0,0 1 0 0 0,-1-1-1 0 0,0 0 1 0 0,-1-1 0 0 0,0-1 0 0 0,0 0 0 0 0,0 0 0 0 0,-1-1 0 0 0,0-1 0 0 0,0 0 0 0 0,-1-1 0 0 0,-7 2 95 0 0,-71-2-2806 0 0,69-9 2248 0 0,0 0 1 0 0,1-2 0 0 0,0 0-1 0 0,0-2 1 0 0,0 0 0 0 0,1-1 0 0 0,1-1-1 0 0,0-1 1 0 0,-13-11 557 0 0,-8-13-1089 0 0</inkml:trace>
  <inkml:trace contextRef="#ctx0" brushRef="#br0" timeOffset="47056.123">21974 1605 2700 0 0,'-16'-19'5402'0'0,"32"2"-3881"0"0,38-6-1348 0 0,108-11-431 0 0,88 6-4258 0 0,-177 22 2966 0 0,-8 1 458 0 0</inkml:trace>
  <inkml:trace contextRef="#ctx0" brushRef="#br0" timeOffset="37567.147">7547 1911 968 0 0,'2'-17'2560'0'0,"25"-6"-1850"0"0,-13 53 1037 0 0,23 109-770 0 0,5-3 0 0 0,39 80-977 0 0,-46-57-1701 0 0,-35-155 1529 0 0,0 0-1 0 0,-1 1 1 0 0,0-1 0 0 0,0 0-1 0 0,0 0 1 0 0,0 0 0 0 0,0 1-1 0 0,-1-1 1 0 0,0 0 0 0 0,0-1-1 0 0,0 1 1 0 0,0 0 0 0 0,-1-1-1 0 0,1 1 1 0 0,-1-1 0 0 0,0 1-1 0 0,0-1 1 0 0,0 0 0 0 0,-1-1-1 0 0,1 1 1 0 0,-4 2 172 0 0,-16 5-1159 0 0</inkml:trace>
  <inkml:trace contextRef="#ctx0" brushRef="#br0" timeOffset="38325.646">7126 2385 1236 0 0,'-7'-2'485'0'0,"7"1"-406"0"0,1 1 0 0 0,-1-1 0 0 0,0 1 0 0 0,0 0 0 0 0,1-1 0 0 0,-1 1 0 0 0,0-1 0 0 0,0 1 1 0 0,0-1-1 0 0,0 1 0 0 0,1-1 0 0 0,-1 1 0 0 0,0-1 0 0 0,0 0 0 0 0,0 1 0 0 0,0-1 0 0 0,0 1 0 0 0,0-1 0 0 0,-1 1 0 0 0,1-1 0 0 0,0 1 0 0 0,0-1 0 0 0,0 1 0 0 0,0-1 0 0 0,-1 1 1 0 0,1-1-1 0 0,0 1 0 0 0,0 0 0 0 0,-1-1 0 0 0,1 1 0 0 0,0-1 0 0 0,-1 1 0 0 0,1 0 0 0 0,0-1 0 0 0,-1 1 0 0 0,1 0 0 0 0,-1-1 0 0 0,1 1 0 0 0,-1 0 0 0 0,1-1 0 0 0,-1 1 0 0 0,1 0 1 0 0,-1 0-1 0 0,1 0 0 0 0,-1 0 0 0 0,1-1 0 0 0,-1 1 0 0 0,1 0-79 0 0,752-210 1125 0 0,-733 205-1204 0 0,1 0 89 0 0,0 0 0 0 0,0-2 1 0 0,0 0-1 0 0,-1-1 0 0 0,0-1 1 0 0,-1 0-1 0 0,1-2 0 0 0,-2 0 1 0 0,6-5-11 0 0,-21 13 50 0 0,1 0 1 0 0,-1 0 0 0 0,1 0 0 0 0,-1 0 0 0 0,0 0 0 0 0,0 0-1 0 0,0-1 1 0 0,-1 1 0 0 0,1-1 0 0 0,-1 1 0 0 0,0-1 0 0 0,0 0 0 0 0,0 1-1 0 0,0-1 1 0 0,-1 0 0 0 0,0 0 0 0 0,0 1 0 0 0,0-1 0 0 0,0 0-1 0 0,0 0 1 0 0,-1 0 0 0 0,1 1 0 0 0,-1-1 0 0 0,0 0 0 0 0,0 1-1 0 0,-1-1 1 0 0,1 0 0 0 0,-1 1 0 0 0,1 0 0 0 0,-1-1 0 0 0,0 1-1 0 0,-1-1-50 0 0,-2-5 213 0 0,5 9-201 0 0,-1 0 0 0 0,1 0-1 0 0,0 1 1 0 0,-1-1 0 0 0,1 0-1 0 0,-1 0 1 0 0,1 1 0 0 0,0-1-1 0 0,-1 0 1 0 0,1 0 0 0 0,-1 0-1 0 0,1 0 1 0 0,0 0 0 0 0,-1 0-1 0 0,1 0 1 0 0,-1 0 0 0 0,1 0-1 0 0,0 0 1 0 0,-1 0 0 0 0,1 0-1 0 0,-1 0 1 0 0,1 0 0 0 0,-1 0 0 0 0,1 0-1 0 0,0 0 1 0 0,-1-1 0 0 0,1 1-1 0 0,0 0 1 0 0,-1 0 0 0 0,1 0-1 0 0,-1-1 1 0 0,1 1 0 0 0,0 0-1 0 0,0 0 1 0 0,-1-1 0 0 0,1 1-1 0 0,0 0 1 0 0,-1-1 0 0 0,1 1-1 0 0,0 0 1 0 0,0-1 0 0 0,0 1-12 0 0,12 308 177 0 0,68 238-37 0 0,-80-542-129 0 0,1-2-23 0 0,0 1 0 0 0,-1-1 0 0 0,1 1 0 0 0,-1-1 0 0 0,1 1 0 0 0,-1 0 0 0 0,0 0 0 0 0,0-1 0 0 0,0 1 0 0 0,0 0-1 0 0,0-1 1 0 0,-1 1 0 0 0,1 0 0 0 0,-1-1 0 0 0,0 1 0 0 0,0-1 0 0 0,0 1 0 0 0,0-1 0 0 0,0 1 0 0 0,-1-1 0 0 0,1 0 0 0 0,0 0 0 0 0,-1 1 0 0 0,0-1-1 0 0,-1 1 13 0 0,-24-48-798 0 0,21 19 715 0 0,2 0 1 0 0,1 0 0 0 0,1 0-1 0 0,1-1 1 0 0,2 1-1 0 0,0-1 1 0 0,2 1 0 0 0,1 0-1 0 0,3-10 83 0 0,-7 33 4 0 0,0-1 0 0 0,1 1 0 0 0,-1-1 0 0 0,1 1 0 0 0,0-1 0 0 0,0 1 0 0 0,0 0 0 0 0,0-1 0 0 0,1 1 0 0 0,-1 0 0 0 0,1 0 0 0 0,0 0 0 0 0,0 0 0 0 0,0 0 0 0 0,0 0 0 0 0,0 1 0 0 0,1-1 0 0 0,-1 1 0 0 0,1-1 0 0 0,0 1 0 0 0,0 0 0 0 0,0 0 0 0 0,0 0 0 0 0,0 0-1 0 0,0 1 1 0 0,0-1 0 0 0,0 1 0 0 0,1 0 0 0 0,-1 0 0 0 0,1 0 0 0 0,-1 1 0 0 0,0-1 0 0 0,1 1 0 0 0,0-1 0 0 0,-1 1 0 0 0,1 0 0 0 0,-1 1 0 0 0,1-1-4 0 0,303 139 712 0 0,-288-133-677 0 0,2 0 0 0 0,-1-1 0 0 0,0-1 0 0 0,1 0-1 0 0,0-2 1 0 0,0-1 0 0 0,0 0 0 0 0,0-2 0 0 0,-1 0 0 0 0,5-2-35 0 0,-9 1-17 0 0,-1 0 1 0 0,1-2-1 0 0,0 0 1 0 0,-1 0-1 0 0,0-2 1 0 0,0 0 0 0 0,-1 0-1 0 0,1-1 1 0 0,-2-1-1 0 0,1-1 1 0 0,-1 0-1 0 0,0 0 1 0 0,-1-1-1 0 0,0-1 1 0 0,0 0-1 0 0,-1-1 1 0 0,-1 0-1 0 0,0 0 1 0 0,-1-1 0 0 0,0-1-1 0 0,-1 0 1 0 0,0 0-1 0 0,-2 0 1 0 0,1-1-1 0 0,-2 0 1 0 0,4-14 16 0 0,-8 13 37 0 0,-1-1 1 0 0,-1 0 0 0 0,0 1-1 0 0,-1-1 1 0 0,-1 1 0 0 0,-1-1-1 0 0,0 1 1 0 0,-1 0 0 0 0,-1 1-1 0 0,0-1 1 0 0,-1 1 0 0 0,-1 1-1 0 0,-1-1 1 0 0,0 1 0 0 0,0 0-1 0 0,-1 1 1 0 0,-1 0 0 0 0,0 1-1 0 0,-1 0 1 0 0,0 1 0 0 0,-1 0-1 0 0,0 1 1 0 0,-1 1 0 0 0,0 0-1 0 0,-1 0 1 0 0,1 2 0 0 0,-4-2-38 0 0,12 8 8 0 0,1-1 0 0 0,0 0 0 0 0,0 1 0 0 0,-1 0 0 0 0,1 1 0 0 0,0-1 0 0 0,-1 1 0 0 0,1 0 0 0 0,-1 0 0 0 0,1 0 0 0 0,-1 1 0 0 0,1 0 0 0 0,0 0 0 0 0,-1 1 0 0 0,1-1 0 0 0,0 1 0 0 0,0 0 0 0 0,0 0 1 0 0,0 1-1 0 0,0 0 0 0 0,1 0 0 0 0,-1 0 0 0 0,1 0 0 0 0,0 0 0 0 0,0 1 0 0 0,0 0 0 0 0,0 0 0 0 0,1 0 0 0 0,-1 0 0 0 0,1 1 0 0 0,0-1 0 0 0,1 1 0 0 0,-1 0 0 0 0,1 0 0 0 0,0 0 0 0 0,0 0 0 0 0,0 0 1 0 0,1 1-1 0 0,0-1 0 0 0,0 0 0 0 0,0 1 0 0 0,0-1 0 0 0,1 0 0 0 0,0 1 0 0 0,0-1 0 0 0,1 1 0 0 0,-1-1 0 0 0,1 1 0 0 0,0-1 0 0 0,1 0 0 0 0,-1 0 0 0 0,1 1-8 0 0,8 25-37 0 0,0-1 0 0 0,2 0 0 0 0,1-1 0 0 0,2 0 0 0 0,0-1 0 0 0,2 0 0 0 0,1-2-1 0 0,1 0 1 0 0,2-1 0 0 0,0-1 0 0 0,1-1 0 0 0,6 4 37 0 0,2 0-581 0 0,0-2-1 0 0,2 0 0 0 0,0-3 1 0 0,2 0-1 0 0,0-2 1 0 0,9 2 581 0 0,82 17-2653 0 0,-67-33 1534 0 0</inkml:trace>
  <inkml:trace contextRef="#ctx0" brushRef="#br0" timeOffset="38620.359">10176 1836 888 0 0,'-10'31'400'0'0,"-1"4"-64"0"0,5-2 196 0 0,1 6-24 0 0,5 1-72 0 0,0-23-32 0 0,0 11 52 0 0,22 37-140 0 0,-9-26-136 0 0,3 0 8 0 0,3 3-8 0 0,-1 0-516 0 0,-5-3-380 0 0,-2 0-484 0 0,-8-2 16 0 0</inkml:trace>
  <inkml:trace contextRef="#ctx0" brushRef="#br0" timeOffset="40646.557">9542 2347 1732 0 0,'44'-20'3010'0'0,"141"-18"-1320"0"0,-130 32-1593 0 0,-1-2 1 0 0,0-3 0 0 0,0-2-1 0 0,-1-3 1 0 0,-1-2-1 0 0,0-2 1 0 0,-2-2 0 0 0,0-2-1 0 0,-2-3 1 0 0,-1-1-1 0 0,-1-3 1 0 0,-1-2 0 0 0,1-4-98 0 0,-34 24 17 0 0,-1 1 1 0 0,-1-2-1 0 0,0 0 1 0 0,-1 0-1 0 0,0 0 1 0 0,-1-1-1 0 0,-1 0 1 0 0,0-1-1 0 0,-1 0 1 0 0,-1 0 0 0 0,-1 0-1 0 0,0-1 1 0 0,-1 1-1 0 0,0-1 1 0 0,-2 0-1 0 0,0 0 1 0 0,-1-12-18 0 0,0 29 1 0 0,0 0 0 0 0,0 1 0 0 0,-1-1 0 0 0,1 1 0 0 0,0-1 0 0 0,0 0 0 0 0,-1 1 0 0 0,1-1 1 0 0,0 0-1 0 0,-1 1 0 0 0,1-1 0 0 0,0 0 0 0 0,-1 0 0 0 0,1 1 0 0 0,0-1 0 0 0,-1 0 0 0 0,1 0 0 0 0,-1 1 1 0 0,1-1-1 0 0,0 0 0 0 0,-1 0 0 0 0,1 0 0 0 0,-1 0 0 0 0,1 0 0 0 0,0 0 0 0 0,-1 0 0 0 0,1 0 0 0 0,-1 0 0 0 0,1 0 1 0 0,-1 0-1 0 0,1 0 0 0 0,-1 0 0 0 0,1 0 0 0 0,0 0 0 0 0,-1 0 0 0 0,1 0 0 0 0,-1-1 0 0 0,1 1 0 0 0,0 0 0 0 0,-1 0 1 0 0,1-1-1 0 0,0 1 0 0 0,-1 0 0 0 0,1 0 0 0 0,0-1 0 0 0,-1 1 0 0 0,1 0 0 0 0,0-1 0 0 0,-1 1 0 0 0,1 0 1 0 0,0-1-1 0 0,0 1 0 0 0,0 0 0 0 0,-1-1 0 0 0,1 1 0 0 0,0-1 0 0 0,0 1 0 0 0,0-1 0 0 0,0 1 0 0 0,0 0 0 0 0,0-1 1 0 0,0 1-1 0 0,0-1 0 0 0,0 1-1 0 0,-23 275 199 0 0,69 69 149 0 0,-11-144-153 0 0,-34-199-199 0 0,0 1-1 0 0,0-1 0 0 0,0 1 1 0 0,-1-1-1 0 0,1 1 0 0 0,0-1 1 0 0,-1 1-1 0 0,1 0 0 0 0,-1-1 1 0 0,0 1-1 0 0,0 0 0 0 0,1-1 1 0 0,-1 1-1 0 0,0 0 0 0 0,0-1 1 0 0,-1 1-1 0 0,1 0 0 0 0,0-1 1 0 0,-1 1-1 0 0,1 0 0 0 0,-1-1 1 0 0,1 1-1 0 0,-1-1 0 0 0,1 1 1 0 0,-1-1-1 0 0,0 1 0 0 0,0-1 1 0 0,0 1-1 0 0,0-1 0 0 0,0 0 0 0 0,0 1 1 0 0,0-1-1 0 0,-1 0 0 0 0,1 0 1 0 0,0 0-1 0 0,-1 0 0 0 0,1 0 1 0 0,-1 0-1 0 0,1-1 0 0 0,-1 1 1 0 0,1 0-1 0 0,-1-1 0 0 0,1 1 1 0 0,-1-1-1 0 0,0 1 0 0 0,1-1 1 0 0,-1 0-1 0 0,0 0 0 0 0,1 0 1 0 0,-1 0-1 0 0,0 0 0 0 0,1 0 1 0 0,-1 0-1 0 0,0 0 0 0 0,1-1 1 0 0,-1 1-1 0 0,0-1 0 0 0,1 1 0 0 0,-1-1 1 0 0,1 0-1 0 0,-2 0 5 0 0,-9-12-12 0 0,0 0 1 0 0,1-1-1 0 0,1 0 0 0 0,0-1 1 0 0,1 0-1 0 0,1-1 0 0 0,0 0 1 0 0,1 0-1 0 0,0 0 0 0 0,2-1 1 0 0,0 0-1 0 0,0 0 0 0 0,2-1 1 0 0,0 1-1 0 0,2-1 0 0 0,-1 0 0 0 0,2 1 1 0 0,0-1-1 0 0,4-17 12 0 0,-5 31 3 0 0,0 1 0 0 0,1-1 0 0 0,-1 1 0 0 0,1-1 0 0 0,0 0 1 0 0,0 1-1 0 0,0-1 0 0 0,1 0 0 0 0,-1 1 0 0 0,1-1 0 0 0,0 1 0 0 0,0-1 0 0 0,0 1 0 0 0,1-1 0 0 0,-1 1 0 0 0,1 0 0 0 0,0 0 0 0 0,-1-1 1 0 0,2 1-1 0 0,-1 1 0 0 0,0-1 0 0 0,0 0 0 0 0,1 0 0 0 0,0 1 0 0 0,-1 0 0 0 0,1-1 0 0 0,0 1 0 0 0,0 0 0 0 0,0 0 0 0 0,1 1 0 0 0,-1-1 1 0 0,0 1-1 0 0,1-1 0 0 0,-1 1 0 0 0,1 0 0 0 0,-1 0 0 0 0,1 1 0 0 0,-1-1 0 0 0,1 1 0 0 0,0-1 0 0 0,-1 1 0 0 0,1 1 0 0 0,0-1 0 0 0,2 1-3 0 0,12 8 17 0 0,0 0-1 0 0,-1 1 1 0 0,0 2-1 0 0,0-1 1 0 0,-2 2-1 0 0,1 0 1 0 0,-2 1-1 0 0,0 0 1 0 0,0 2-1 0 0,10 15-16 0 0,-9-12 23 0 0,0-1 0 0 0,1-1 0 0 0,1 0 0 0 0,1-1 1 0 0,0-1-1 0 0,1-1 0 0 0,0 0 0 0 0,18 7-23 0 0,-23-16 6 0 0,1-2 0 0 0,0 0 0 0 0,0 0 0 0 0,0-2 0 0 0,0 0 1 0 0,0 0-1 0 0,0-2 0 0 0,0 0 0 0 0,0 0 0 0 0,0-2 0 0 0,0 1 0 0 0,-1-2 0 0 0,1 0 1 0 0,-1-1-1 0 0,0-1 0 0 0,0 0 0 0 0,-1 0 0 0 0,1-1 0 0 0,-1-1 0 0 0,-1-1 1 0 0,0 0-1 0 0,0 0 0 0 0,-1-1 0 0 0,0 0 0 0 0,0-1 0 0 0,5-9-6 0 0,1 7-5 0 0,-1-1-1 0 0,0-1 1 0 0,-1-1 0 0 0,0 0-1 0 0,-2-1 1 0 0,0 0 0 0 0,-1-1-1 0 0,-1-1 1 0 0,0 0-1 0 0,-2 0 1 0 0,0-1 0 0 0,-1 0-1 0 0,-1 0 1 0 0,-1-1 0 0 0,0 0-1 0 0,1-20 6 0 0,-7 38 5 0 0,-1-1-1 0 0,1 0 0 0 0,-1 1 1 0 0,0-1-1 0 0,0 0 1 0 0,0 1-1 0 0,-1-1 0 0 0,1 1 1 0 0,-1-1-1 0 0,0 1 1 0 0,0 0-1 0 0,0 0 0 0 0,0 0 1 0 0,-1 0-1 0 0,1 0 0 0 0,-1 0 1 0 0,0 1-1 0 0,0-1 1 0 0,0 1-1 0 0,0 0 0 0 0,0 0 1 0 0,0 0-1 0 0,0 0 1 0 0,-1 1-1 0 0,1-1 0 0 0,-1 1 1 0 0,1 0-1 0 0,-1 0 1 0 0,0 0-1 0 0,1 0 0 0 0,-1 0 1 0 0,0 1-1 0 0,1 0 1 0 0,-1 0-1 0 0,-3 0-4 0 0,-127 11 260 0 0,119-9-236 0 0,0 1-1 0 0,0 1 1 0 0,0 0 0 0 0,0 1-1 0 0,1 0 1 0 0,0 2-1 0 0,0-1 1 0 0,0 2-1 0 0,1 0 1 0 0,0 0 0 0 0,0 2-1 0 0,1-1 1 0 0,1 1-1 0 0,-1 1 1 0 0,2 0-1 0 0,-1 1 1 0 0,2 0 0 0 0,0 0-1 0 0,0 1 1 0 0,1 1-1 0 0,0-1 1 0 0,1 1 0 0 0,1 0-1 0 0,1 1 1 0 0,0-1-1 0 0,0 1 1 0 0,-1 11-24 0 0,6-19 3 0 0,0 1 1 0 0,1-1-1 0 0,-1 1 1 0 0,1-1 0 0 0,1 0-1 0 0,0 1 1 0 0,0-1-1 0 0,0 0 1 0 0,1 0-1 0 0,0 0 1 0 0,0-1-1 0 0,0 1 1 0 0,1-1-1 0 0,0 0 1 0 0,1 0-1 0 0,-1 0 1 0 0,1 0-1 0 0,0-1 1 0 0,1 1-1 0 0,-1-2 1 0 0,1 1-1 0 0,0 0 1 0 0,0-1-1 0 0,0 0 1 0 0,1-1-1 0 0,0 1-3 0 0,9 4-23 0 0,0-1 0 0 0,1 0 0 0 0,0-1 0 0 0,0-1-1 0 0,1-1 1 0 0,0 0 0 0 0,0-2 0 0 0,0 1-1 0 0,0-2 1 0 0,3-1 23 0 0,49-3-193 0 0,-1-3-1 0 0,0-3 0 0 0,0-3 0 0 0,12-6 194 0 0,-53 12-97 0 0,-7 4 77 0 0,0-2-1 0 0,-1 0 1 0 0,1-2-1 0 0,-1 0 1 0 0,0-1-1 0 0,0-1 0 0 0,-1-1 1 0 0,0 0-1 0 0,-1-2 1 0 0,0 0-1 0 0,16-14 21 0 0,-32 24 13 0 0,-1 0-1 0 0,0-1 0 0 0,1 1 1 0 0,-1-1-1 0 0,0 1 0 0 0,0-1 1 0 0,0 0-1 0 0,-1 1 1 0 0,1-1-1 0 0,0 0 0 0 0,0 0 1 0 0,-1 0-1 0 0,1 1 1 0 0,-1-1-1 0 0,0 0 0 0 0,0 0 1 0 0,1 0-1 0 0,-1 0 1 0 0,0 0-1 0 0,-1 0 0 0 0,1 0 1 0 0,0 0-1 0 0,0 1 0 0 0,-1-1 1 0 0,1 0-1 0 0,-1 0 1 0 0,0 0-1 0 0,1 1 0 0 0,-1-1 1 0 0,0 0-1 0 0,0 1 1 0 0,0-1-1 0 0,0 0 0 0 0,-1 1 1 0 0,1 0-1 0 0,0-1 1 0 0,-1 1-1 0 0,1 0 0 0 0,0-1 1 0 0,-1 1-1 0 0,0 0 1 0 0,1 0-1 0 0,-1 0 0 0 0,0 0 1 0 0,1 1-1 0 0,-1-1 0 0 0,0 0 1 0 0,-1 1-13 0 0,-93-28 379 0 0,94 28-374 0 0,0-1 0 0 0,0 1 0 0 0,1 0 0 0 0,-1 0 0 0 0,0 0 0 0 0,0 0 0 0 0,0 0 0 0 0,0 0 0 0 0,0 0 0 0 0,0 1 0 0 0,0-1 0 0 0,0 1 0 0 0,0-1 0 0 0,1 1 0 0 0,-1 0 0 0 0,0 0 0 0 0,0-1 0 0 0,1 1 0 0 0,-1 1 0 0 0,1-1 1 0 0,-1 0-1 0 0,1 0 0 0 0,-1 0 0 0 0,1 1 0 0 0,-1-1 0 0 0,1 1 0 0 0,0-1 0 0 0,0 1 0 0 0,0 0 0 0 0,0-1 0 0 0,0 1 0 0 0,0 0 0 0 0,1 0 0 0 0,-1-1 0 0 0,0 1 0 0 0,1 0 0 0 0,0 0 0 0 0,-1 0 0 0 0,1 0 0 0 0,0 0 0 0 0,0 0 1 0 0,0 0-1 0 0,0 0 0 0 0,0 0 0 0 0,1 0 0 0 0,-1-1 0 0 0,0 1 0 0 0,1 0 0 0 0,-1 0 0 0 0,1 0 0 0 0,0 0-5 0 0,52 87 9 0 0,-53-90-25 0 0,1 0 0 0 0,-1 0 0 0 0,0 0 0 0 0,1 0 0 0 0,-1 1 1 0 0,0-1-1 0 0,1 0 0 0 0,-1 0 0 0 0,1 0 0 0 0,-1 1 1 0 0,1-1-1 0 0,-1 0 0 0 0,1 1 0 0 0,0-1 0 0 0,0 0 0 0 0,-1 1 1 0 0,1-1-1 0 0,0 1 0 0 0,0-1 0 0 0,-1 1 0 0 0,1-1 0 0 0,0 1 1 0 0,0 0-1 0 0,0-1 0 0 0,0 1 0 0 0,0 0 0 0 0,0 0 1 0 0,0-1-1 0 0,-1 1 0 0 0,1 0 0 0 0,0 0 0 0 0,0 0 0 0 0,0 0 1 0 0,0 0-1 0 0,0 1 0 0 0,0-1 0 0 0,0 0 0 0 0,0 0 0 0 0,0 0 1 0 0,0 1-1 0 0,-1-1 0 0 0,1 1 0 0 0,0-1 0 0 0,0 1 1 0 0,0-1-1 0 0,-1 1 0 0 0,1-1 0 0 0,0 1 0 0 0,-1-1 0 0 0,1 1 1 0 0,0 0-1 0 0,-1 0 0 0 0,1-1 0 0 0,-1 1 0 0 0,1 0 1 0 0,0 0 14 0 0,26-56-1002 0 0,-27 53 1023 0 0,-1-1 0 0 0,1 1 0 0 0,-1 0 0 0 0,0 0 1 0 0,1 0-1 0 0,-1 0 0 0 0,0 0 0 0 0,0 0 0 0 0,0 1 0 0 0,-1-1 0 0 0,1 0 0 0 0,0 0 0 0 0,-1 1 1 0 0,1-1-1 0 0,-1 1 0 0 0,0-1 0 0 0,1 1 0 0 0,-1 0 0 0 0,0-1 0 0 0,0 1 0 0 0,0 0 0 0 0,1 0 0 0 0,-1 0 1 0 0,0 1-1 0 0,-1-1 0 0 0,1 0 0 0 0,0 1 0 0 0,0-1 0 0 0,0 1 0 0 0,0 0 0 0 0,0 0 0 0 0,-1 0 0 0 0,1 0-20 0 0,-14-4 23 0 0,1 1-1 0 0,-1 1 0 0 0,1 1 0 0 0,-1 0 1 0 0,0 1-1 0 0,1 0 0 0 0,-1 1 0 0 0,1 1 1 0 0,-1 1-1 0 0,1 0 0 0 0,0 1 0 0 0,-9 4-22 0 0,17-6 8 0 0,0 1-1 0 0,0 0 0 0 0,1 1 1 0 0,-1-1-1 0 0,1 1 0 0 0,0 0 1 0 0,1 1-1 0 0,-1-1 0 0 0,1 1 1 0 0,-1 0-1 0 0,1 1 0 0 0,1-1 1 0 0,-1 1-1 0 0,1 0 0 0 0,0 0 1 0 0,1 1-1 0 0,-1-1 0 0 0,1 1 1 0 0,0-1-1 0 0,1 1 0 0 0,0 0 1 0 0,0 0-1 0 0,0 0 0 0 0,1 1 1 0 0,0-1-1 0 0,0 0 0 0 0,1 0 0 0 0,0 3-6 0 0,1-3 15 0 0,0 0 0 0 0,1 0 0 0 0,0 0 0 0 0,1 0 0 0 0,-1 0 0 0 0,1 0 1 0 0,1 0-1 0 0,-1-1 0 0 0,1 0 0 0 0,0 1 0 0 0,0-1 0 0 0,1-1 1 0 0,0 1-1 0 0,0-1 0 0 0,0 0 0 0 0,1 0 0 0 0,0 0 0 0 0,-1-1 0 0 0,2 0 1 0 0,-1 0-1 0 0,0 0 0 0 0,1-1 0 0 0,0 0 0 0 0,0-1 0 0 0,0 1 1 0 0,0-1-1 0 0,0 0 0 0 0,0-1 0 0 0,0 0 0 0 0,1 0 0 0 0,-1 0 1 0 0,0-1-1 0 0,1 0 0 0 0,-1-1 0 0 0,0 0 0 0 0,1 0 0 0 0,-1 0 0 0 0,0-1 1 0 0,0 0-1 0 0,0 0 0 0 0,0-1 0 0 0,0 0 0 0 0,5-3-16 0 0,-1 0-46 0 0,-1 0 1 0 0,0-1-1 0 0,-1 0 0 0 0,0 0 0 0 0,0-1 0 0 0,0 0 0 0 0,-1-1 0 0 0,0 0 0 0 0,-1 0 1 0 0,0-1-1 0 0,0 0 0 0 0,-1 0 0 0 0,0 0 0 0 0,-1-1 0 0 0,0 0 0 0 0,-1 0 1 0 0,0 0-1 0 0,-1 0 0 0 0,0-1 0 0 0,-1 0 0 0 0,0 1 0 0 0,-1-1 0 0 0,0 0 1 0 0,-1 0-1 0 0,0 0 0 0 0,-1 0 0 0 0,0 1 0 0 0,-2-8 46 0 0,-19-90 77 0 0,22 108-81 0 0,0 1-62 0 0,2-9-134 0 0,3 8 197 0 0,0 0 0 0 0,0 0-1 0 0,0 0 1 0 0,0 0-1 0 0,0 1 1 0 0,0 0 0 0 0,0 0-1 0 0,0 0 1 0 0,0 1 0 0 0,0-1-1 0 0,0 1 1 0 0,-1 0-1 0 0,1 1 1 0 0,0-1 0 0 0,0 1-1 0 0,-1 0 1 0 0,1 0-1 0 0,-1 1 1 0 0,1 0 3 0 0,6 1-10 0 0,4 5 33 0 0,1 0 0 0 0,-1 1 0 0 0,-1 1 0 0 0,0 0-1 0 0,0 1 1 0 0,-1 0 0 0 0,-1 1 0 0 0,0 1 0 0 0,-1 0 0 0 0,0 0 0 0 0,-1 1 0 0 0,-1 1 0 0 0,0-1 0 0 0,-2 1 0 0 0,1 1 0 0 0,-2 0 0 0 0,0 0 0 0 0,-1 0 0 0 0,-1 0 0 0 0,0 1 0 0 0,-2 0 0 0 0,0 0 0 0 0,-1 0-1 0 0,0 7-22 0 0,-2-23 21 0 0,0 0-1 0 0,1 1 0 0 0,-1-1 0 0 0,0 0 0 0 0,-1 0 1 0 0,1 0-1 0 0,0 0 0 0 0,-1 0 0 0 0,1 0 0 0 0,-1 0 1 0 0,1 0-1 0 0,-1 0 0 0 0,0 0 0 0 0,0-1 0 0 0,0 1 0 0 0,0-1 1 0 0,0 0-1 0 0,0 1 0 0 0,0-1 0 0 0,-1 0 0 0 0,1 0 1 0 0,0-1-1 0 0,-1 1 0 0 0,1 0 0 0 0,0-1 0 0 0,-1 1 1 0 0,1-1-1 0 0,-1 0 0 0 0,1 0 0 0 0,-1 0 0 0 0,1 0 1 0 0,-1 0-1 0 0,1 0 0 0 0,0-1 0 0 0,-1 1 0 0 0,1-1 0 0 0,-1 0 1 0 0,1 1-1 0 0,0-1 0 0 0,0-1 0 0 0,-1 1 0 0 0,1 0 1 0 0,0 0-1 0 0,0-1 0 0 0,0 1 0 0 0,0-1 0 0 0,1 1 1 0 0,-1-1-1 0 0,0 0 0 0 0,0-1-20 0 0,-6-6 16 0 0,0 1 0 0 0,1-2 0 0 0,0 1 0 0 0,1-1-1 0 0,0 0 1 0 0,1 0 0 0 0,0-1 0 0 0,0 1 0 0 0,1-1 0 0 0,0-1 0 0 0,1 1 0 0 0,1 0 0 0 0,-1-1 0 0 0,2 1-1 0 0,0-1 1 0 0,0 1 0 0 0,1-1 0 0 0,0 0 0 0 0,1 1 0 0 0,1-1 0 0 0,0 1 0 0 0,0-1 0 0 0,1 1 0 0 0,0 0 0 0 0,1 0-1 0 0,1 0 1 0 0,0 0 0 0 0,0 1 0 0 0,1 0 0 0 0,0 0 0 0 0,0 0 0 0 0,1 1 0 0 0,1 0 0 0 0,0 0 0 0 0,5-4-16 0 0,15-7-218 0 0,1 2 0 0 0,1 0 0 0 0,1 2 0 0 0,1 1 0 0 0,0 1 0 0 0,1 2 0 0 0,0 2 0 0 0,0 1 0 0 0,1 1 0 0 0,1 2 0 0 0,-1 1 0 0 0,16 1 218 0 0,37-6 51 0 0,-86 10 209 0 0,-1 0-40 0 0,0 0-63 0 0,0 0-9 0 0,-5 41 412 0 0,3-38-542 0 0,-1 1 1 0 0,1 0 0 0 0,1-1 0 0 0,-1 1 0 0 0,0 0 0 0 0,1 0 0 0 0,0 0-1 0 0,0 1 1 0 0,0-1 0 0 0,0 0 0 0 0,1 0 0 0 0,0 0 0 0 0,0 1 0 0 0,0-1 0 0 0,0 0-1 0 0,1 0 1 0 0,-1 0 0 0 0,1 1 0 0 0,0-1 0 0 0,0 0 0 0 0,1 0 0 0 0,-1 0-1 0 0,1 0 1 0 0,0-1 0 0 0,0 1 0 0 0,0 0 0 0 0,0-1 0 0 0,1 1 0 0 0,0-1 0 0 0,-1 0-1 0 0,1 0 1 0 0,0 0 0 0 0,1 0 0 0 0,-1 0 0 0 0,0-1 0 0 0,1 0 0 0 0,0 1-1 0 0,-1-1 1 0 0,1 0 0 0 0,0-1 0 0 0,0 1 0 0 0,0-1 0 0 0,0 0 0 0 0,0 0 0 0 0,0 0-1 0 0,1 0 1 0 0,0-1-19 0 0,17-3 62 0 0,0-2 0 0 0,1 0 0 0 0,-2-2 0 0 0,1 0 0 0 0,-1-2 0 0 0,0 0 0 0 0,0-1 0 0 0,-1-1 0 0 0,-1-1-1 0 0,0-1 1 0 0,-1-1 0 0 0,0 0 0 0 0,-1-1 0 0 0,-1-1 0 0 0,10-12-62 0 0,-7 19 390 0 0,-28 39-240 0 0,4-18-163 0 0,-17 66 110 0 0,3 0-1 0 0,3 2 0 0 0,4 0 0 0 0,4 1 0 0 0,3 0 0 0 0,3 0 0 0 0,9 67-96 0 0,-7 130 341 0 0,1-271-329 0 0,0 1 0 0 0,0-1 0 0 0,-1 0 0 0 0,0 1 0 0 0,0-1 0 0 0,-1 0 0 0 0,0 1 0 0 0,-1-1 0 0 0,1 0 0 0 0,-1 0 0 0 0,-1 0 0 0 0,1 0 0 0 0,-1 0 0 0 0,0-1-1 0 0,-1 1 1 0 0,1-1 0 0 0,-1 0 0 0 0,-1 0 0 0 0,1 0 0 0 0,-1-1 0 0 0,0 1 0 0 0,0-1 0 0 0,-1 0 0 0 0,1 0 0 0 0,-1-1 0 0 0,0 0 0 0 0,-1 0 0 0 0,1 0 0 0 0,-2 0-12 0 0,-1-3 1 0 0,0 0 0 0 0,1-1 0 0 0,-1 1 0 0 0,0-1 0 0 0,0-1 0 0 0,1 0 1 0 0,-1 0-1 0 0,0-1 0 0 0,1 0 0 0 0,0-1 0 0 0,-1 1 0 0 0,1-1 0 0 0,0-1 0 0 0,0 0 0 0 0,0 0 0 0 0,1-1 0 0 0,0 1 0 0 0,0-2 0 0 0,0 1 0 0 0,0-1 0 0 0,1 0 0 0 0,0 0 0 0 0,0-1 0 0 0,0 0 0 0 0,1 0 0 0 0,-1-2-1 0 0,-106-205-396 0 0,100 187 262 0 0,2-1 0 0 0,1 1-1 0 0,1-2 1 0 0,2 1-1 0 0,0-1 1 0 0,2 0-1 0 0,1 0 1 0 0,2-1 0 0 0,1 1-1 0 0,1 0 1 0 0,1 0-1 0 0,2 0 1 0 0,1 0-1 0 0,1 0 1 0 0,1 1 0 0 0,2 0-1 0 0,0 0 1 0 0,2 1-1 0 0,5-6 135 0 0,-6 18-471 0 0,2 0 0 0 0,-1 2 0 0 0,2-1 0 0 0,0 1 1 0 0,0 1-1 0 0,1 0 0 0 0,1 1 0 0 0,0 1 0 0 0,0 0 0 0 0,1 1 0 0 0,0 1 0 0 0,1 0 0 0 0,0 2 0 0 0,11-4 471 0 0,29-6-1171 0 0</inkml:trace>
  <inkml:trace contextRef="#ctx0" brushRef="#br0" timeOffset="51863.1">399 3976 2308 0 0,'27'-51'2566'0'0,"-21"34"-883"0"0,-11 26-922 0 0,-1 46-562 0 0,-3 227 280 0 0,37-122-389 0 0,7 0 1 0 0,7-3-1 0 0,15 22-90 0 0,-38-120 41 0 0,25 173-438 0 0,-67-182-1339 0 0,-4-45-739 0 0,10-17 1199 0 0</inkml:trace>
  <inkml:trace contextRef="#ctx0" brushRef="#br0" timeOffset="52095.674">482 4374 2080 0 0,'8'-11'199'0'0,"1"1"0"0"0,0 0 0 0 0,0 1 0 0 0,1 0 0 0 0,1 1 0 0 0,-1-1 0 0 0,1 2 0 0 0,0 0 0 0 0,1 0 0 0 0,0 1 0 0 0,0 0 0 0 0,0 1 0 0 0,1 1 0 0 0,-1 0 0 0 0,1 0 0 0 0,0 1 1 0 0,0 1-1 0 0,1 0 0 0 0,-1 1 0 0 0,0 1 0 0 0,1 0 0 0 0,6 1-199 0 0,-14-2 11 0 0,0 1 1 0 0,0 0 0 0 0,0 0 0 0 0,0 1-1 0 0,0 0 1 0 0,-1 0 0 0 0,1 0 0 0 0,0 1 0 0 0,0-1-1 0 0,-1 1 1 0 0,1 1 0 0 0,-1-1 0 0 0,0 1-1 0 0,0 0 1 0 0,0 0 0 0 0,0 0 0 0 0,0 1 0 0 0,0 0-1 0 0,-1 0 1 0 0,0 0 0 0 0,0 0 0 0 0,0 1 0 0 0,0 0-1 0 0,-1 0 1 0 0,0 0 0 0 0,0 0 0 0 0,0 0-1 0 0,-1 0 1 0 0,1 1 0 0 0,-1-1 0 0 0,-1 1 0 0 0,1 0-1 0 0,-1 0 1 0 0,0-1 0 0 0,0 1 0 0 0,0 5-12 0 0,-6 3-38 0 0,0 0 0 0 0,-1-1 0 0 0,0 0 0 0 0,-1 0 0 0 0,0 0 0 0 0,-1-1 1 0 0,-1 0-1 0 0,0-1 0 0 0,0 0 0 0 0,-1 0 0 0 0,-1-1 0 0 0,0 0 0 0 0,0-1 0 0 0,-1 0 1 0 0,0-1-1 0 0,0 0 0 0 0,-1-1 0 0 0,0 0 0 0 0,0-1 0 0 0,-1-1 0 0 0,0 0 0 0 0,0-1 1 0 0,0 0-1 0 0,0-1 0 0 0,-3 0 38 0 0,13-3-81 0 0,0 0 0 0 0,-1 0 0 0 0,1-1 0 0 0,0 1 0 0 0,0-1 1 0 0,0 0-1 0 0,-1 0 0 0 0,1-1 0 0 0,0 1 0 0 0,0-1 0 0 0,1 1 0 0 0,-1-1 0 0 0,0-1 0 0 0,1 1 1 0 0,-1 0-1 0 0,1-1 0 0 0,-1 0 0 0 0,1 0 0 0 0,0 0 0 0 0,0 0 0 0 0,1 0 0 0 0,-2-1 81 0 0,-12-21-508 0 0</inkml:trace>
  <inkml:trace contextRef="#ctx0" brushRef="#br0" timeOffset="53124.337">1188 3802 2524 0 0,'0'1'93'0'0,"0"-1"-1"0"0,0 1 1 0 0,0-1 0 0 0,0 1-1 0 0,0-1 1 0 0,0 0 0 0 0,1 1-1 0 0,-1-1 1 0 0,0 1 0 0 0,0-1-1 0 0,0 0 1 0 0,1 1-1 0 0,-1-1 1 0 0,0 0 0 0 0,0 1-1 0 0,1-1 1 0 0,-1 0 0 0 0,0 1-1 0 0,1-1 1 0 0,-1 0-1 0 0,0 0 1 0 0,1 1 0 0 0,-1-1-1 0 0,0 0 1 0 0,1 0 0 0 0,-1 1-1 0 0,1-1 1 0 0,-1 0-1 0 0,0 0 1 0 0,1 0 0 0 0,-1 0-1 0 0,1 0 1 0 0,-1 0 0 0 0,1 0-1 0 0,-1 0 1 0 0,0 0-1 0 0,1 0 1 0 0,-1 0 0 0 0,1 0-1 0 0,-1 0 1 0 0,1 0 0 0 0,-1 0-1 0 0,0 0 1 0 0,1-1-1 0 0,-1 1 1 0 0,1 0 0 0 0,-1 0-1 0 0,0 0 1 0 0,1-1 0 0 0,-1 1-1 0 0,0 0 1 0 0,1 0 0 0 0,-1-1-93 0 0,0 11-133 0 0,13 189 990 0 0,16-55-333 0 0,6 0 1 0 0,54 136-525 0 0,-110-549-1414 0 0,20 263 1420 0 0,1 1 0 0 0,0-1 0 0 0,1 1 0 0 0,-1-1 0 0 0,1 0 0 0 0,0 1 0 0 0,1 0 0 0 0,-1-1 0 0 0,1 1 0 0 0,0 0 0 0 0,0-1 0 0 0,1 1 0 0 0,0 1 0 0 0,0-1 0 0 0,0 0 0 0 0,0 1 0 0 0,1-1 0 0 0,-1 1 0 0 0,5-4-6 0 0,52 29-196 0 0,-46-11 220 0 0,105 102 57 0 0,-105-95-38 0 0,2 0 1 0 0,-1 0-1 0 0,2-2 1 0 0,0 0-1 0 0,1-1 0 0 0,1-1 1 0 0,0-1-1 0 0,16 8-43 0 0,-29-18 5 0 0,-1 0 0 0 0,1 0 0 0 0,0 0 0 0 0,0-1 0 0 0,0 0 0 0 0,0 0 0 0 0,0-1-1 0 0,0 1 1 0 0,0-2 0 0 0,0 1 0 0 0,1 0 0 0 0,-1-1 0 0 0,0 0 0 0 0,-1-1 0 0 0,1 1 0 0 0,0-1-1 0 0,0 0 1 0 0,-1-1 0 0 0,1 1 0 0 0,-1-1 0 0 0,1 0 0 0 0,-1 0 0 0 0,0-1 0 0 0,-1 0-1 0 0,1 0 1 0 0,0 0 0 0 0,-1 0 0 0 0,0-1 0 0 0,2-2-5 0 0,2-3-76 0 0,0 0 1 0 0,-1-1-1 0 0,0 1 0 0 0,-1-1 1 0 0,0-1-1 0 0,-1 1 0 0 0,0-1 1 0 0,-1 0-1 0 0,0 0 0 0 0,-1-1 1 0 0,-1 1-1 0 0,0-1 0 0 0,1-8 76 0 0,-2 14-3 0 0,0-1-1 0 0,-1 1 1 0 0,0 0-1 0 0,0-1 1 0 0,-1 1 0 0 0,1-1-1 0 0,-2 1 1 0 0,1 0-1 0 0,-1 0 1 0 0,0 0-1 0 0,0 0 1 0 0,-1 0-1 0 0,0 0 1 0 0,0 0-1 0 0,-1 1 1 0 0,0 0-1 0 0,0 0 1 0 0,0 0 0 0 0,-1 0-1 0 0,0 0 1 0 0,0 1-1 0 0,0 0 1 0 0,-1 0-1 0 0,0 1 1 0 0,0-1-1 0 0,0 1 1 0 0,0 0-1 0 0,-1 1 1 0 0,1 0-1 0 0,-1 0 1 0 0,0 0-1 0 0,0 1 1 0 0,0 0 0 0 0,0 0-1 0 0,0 0 1 0 0,-1 1-1 0 0,1 1 1 0 0,0-1-1 0 0,-1 1 1 0 0,1 0-1 0 0,-2 1 4 0 0,0 1 12 0 0,-1 1 0 0 0,0 0-1 0 0,1 0 1 0 0,-1 1 0 0 0,1 1-1 0 0,0-1 1 0 0,1 2 0 0 0,-1-1-1 0 0,1 1 1 0 0,0 0 0 0 0,0 1-1 0 0,1 0 1 0 0,0 0 0 0 0,0 0 0 0 0,1 1-1 0 0,0 0 1 0 0,0 1 0 0 0,0-1-1 0 0,1 1 1 0 0,1 0 0 0 0,0 0-1 0 0,0 1 1 0 0,1-1 0 0 0,0 1-1 0 0,0 0 1 0 0,1 0 0 0 0,0 0-1 0 0,1 0 1 0 0,0 0 0 0 0,1 0-1 0 0,0 2-11 0 0,3 0-6 0 0,1-1-1 0 0,0 0 1 0 0,0 0-1 0 0,1 0 0 0 0,1-1 1 0 0,-1 0-1 0 0,2 0 0 0 0,-1 0 1 0 0,2-1-1 0 0,-1 0 1 0 0,1 0-1 0 0,0 0 0 0 0,1-1 1 0 0,0-1-1 0 0,0 0 1 0 0,1 0-1 0 0,0-1 0 0 0,0 0 1 0 0,1 0-1 0 0,-1-1 1 0 0,1-1-1 0 0,0 0 0 0 0,10 3 7 0 0,-11-4-225 0 0,0 0-1 0 0,0-1 0 0 0,0 0 1 0 0,0-1-1 0 0,1 0 0 0 0,-1 0 0 0 0,0-1 1 0 0,1 0-1 0 0,-1-1 0 0 0,0 0 1 0 0,1-1-1 0 0,-1 0 0 0 0,0-1 0 0 0,0 0 1 0 0,0 0-1 0 0,-1-1 0 0 0,1 0 1 0 0,-1-1-1 0 0,8-5 226 0 0,6-8-1229 0 0</inkml:trace>
  <inkml:trace contextRef="#ctx0" brushRef="#br0" timeOffset="53483.296">2060 4165 876 0 0,'67'31'2313'0'0,"-52"-19"-2137"0"0,0 1-1 0 0,-2 1 1 0 0,1 1 0 0 0,-2 0 0 0 0,1 0-1 0 0,-2 1 1 0 0,-1 1 0 0 0,0 0 0 0 0,0 0-1 0 0,-2 1 1 0 0,-1 0 0 0 0,0 0 0 0 0,-1 1-1 0 0,-1 0 1 0 0,2 12-176 0 0,-33-102 1812 0 0,23 55-1762 0 0,1 0 0 0 0,0 0 0 0 0,1 0 0 0 0,1 0 0 0 0,0 0 0 0 0,1 0 0 0 0,1 0 0 0 0,1 1 0 0 0,0-1 0 0 0,1 0 0 0 0,0 1 0 0 0,1 0 0 0 0,1 0 0 0 0,7-13-50 0 0,-11 25 7 0 0,0-1-1 0 0,1 1 0 0 0,-1 0 0 0 0,1-1 1 0 0,-1 1-1 0 0,1 0 0 0 0,0 0 0 0 0,0 1 0 0 0,0-1 1 0 0,0 1-1 0 0,1-1 0 0 0,-1 1 0 0 0,1 0 1 0 0,0 0-1 0 0,-1 1 0 0 0,1-1 0 0 0,0 1 0 0 0,0 0 1 0 0,0 0-1 0 0,0 0 0 0 0,0 0 0 0 0,0 1 1 0 0,0 0-1 0 0,0-1 0 0 0,0 1 0 0 0,0 1 0 0 0,0-1 1 0 0,0 1-1 0 0,0-1 0 0 0,0 1 0 0 0,0 1 1 0 0,0-1-1 0 0,0 0 0 0 0,0 1 0 0 0,0 0 0 0 0,-1 0 1 0 0,1 0-1 0 0,-1 0 0 0 0,0 0 0 0 0,1 2-6 0 0,7 3 10 0 0,-1 1-1 0 0,-1 1 1 0 0,0-1-1 0 0,0 2 0 0 0,-1-1 1 0 0,0 1-1 0 0,0 1 1 0 0,-1-1-1 0 0,0 1 1 0 0,-1 0-1 0 0,-1 1 0 0 0,3 6-9 0 0,24 222-3260 0 0,-46-202 835 0 0,6-32 1267 0 0</inkml:trace>
  <inkml:trace contextRef="#ctx0" brushRef="#br0" timeOffset="55522.082">3028 4213 1132 0 0,'19'-53'3139'0'0,"-19"52"-2783"0"0,-21-17 252 0 0,14 16-544 0 0,0 0-1 0 0,0 0 0 0 0,-1 1 1 0 0,1 0-1 0 0,-1 0 1 0 0,0 1-1 0 0,1 0 1 0 0,-1 1-1 0 0,1-1 0 0 0,-1 1 1 0 0,1 1-1 0 0,-1-1 1 0 0,1 1-1 0 0,0 0 1 0 0,0 1-1 0 0,0 0 0 0 0,0 0 1 0 0,0 1-1 0 0,1 0 1 0 0,-1 0-1 0 0,1 0 1 0 0,-1 2-64 0 0,-5 1 47 0 0,0 0 1 0 0,0 1-1 0 0,1 1 1 0 0,0 0-1 0 0,1 0 1 0 0,0 1 0 0 0,0 0-1 0 0,1 1 1 0 0,0 0-1 0 0,1 1 1 0 0,1-1-1 0 0,0 2 1 0 0,0-1 0 0 0,1 1-1 0 0,1 0 1 0 0,0 0-1 0 0,0 0 1 0 0,2 1-1 0 0,0 0 1 0 0,0-1 0 0 0,1 1-1 0 0,1 0 1 0 0,0 4-48 0 0,1-15 7 0 0,-1 1 0 0 0,1-1 0 0 0,1 1 0 0 0,-1 0 0 0 0,0-1 0 0 0,1 1 0 0 0,0-1 1 0 0,-1 1-1 0 0,2 0 0 0 0,-1-1 0 0 0,0 0 0 0 0,1 1 0 0 0,-1-1 0 0 0,1 0 0 0 0,0 0 0 0 0,0 0 0 0 0,0 0 1 0 0,0 0-1 0 0,1 0 0 0 0,-1-1 0 0 0,1 1 0 0 0,0-1 0 0 0,0 0 0 0 0,0 1 0 0 0,0-1 0 0 0,0-1 0 0 0,0 1 1 0 0,0 0-1 0 0,1-1 0 0 0,-1 0 0 0 0,1 1 0 0 0,-1-1 0 0 0,1-1 0 0 0,-1 1 0 0 0,1 0 0 0 0,-1-1 0 0 0,1 0 1 0 0,0 0-1 0 0,-1 0 0 0 0,1 0 0 0 0,0-1 0 0 0,-1 1 0 0 0,4-2-7 0 0,16-7-103 0 0,0-1 0 0 0,-1-1-1 0 0,0-1 1 0 0,0 0 0 0 0,-2-2 0 0 0,1-1-1 0 0,-2-1 1 0 0,0 0 0 0 0,-1-1 0 0 0,-1-1-1 0 0,0-1 1 0 0,-1 0 0 0 0,-2-1 0 0 0,0-1 0 0 0,-1 0-1 0 0,-1-1 1 0 0,-1 0 0 0 0,0-1 0 0 0,5-21 103 0 0,-14 39 34 0 0,49-59 530 0 0,-50 64-472 0 0,3 3-18 0 0,77 88-22 0 0,0 95 38 0 0,-69-155 125 0 0,28-138-119 0 0,-30 87-114 0 0,1 0-1 0 0,2 1 1 0 0,0 0-1 0 0,0 1 1 0 0,2 1-1 0 0,0 0 1 0 0,1 1 0 0 0,4-2 18 0 0,-19 17-20 0 0,1 0 1 0 0,0 0 0 0 0,0 0-1 0 0,0 0 1 0 0,0 0-1 0 0,0 1 1 0 0,-1-1 0 0 0,2 0-1 0 0,-1 1 1 0 0,0 0 0 0 0,0-1-1 0 0,0 1 1 0 0,0 0-1 0 0,0 0 1 0 0,0 0 0 0 0,0 1-1 0 0,0-1 1 0 0,0 0 0 0 0,0 1-1 0 0,0-1 1 0 0,0 1-1 0 0,0 0 1 0 0,0-1 0 0 0,0 1-1 0 0,0 0 1 0 0,-1 0 0 0 0,1 0-1 0 0,0 1 1 0 0,0-1-1 0 0,-1 0 1 0 0,1 1 0 0 0,-1-1-1 0 0,1 1 1 0 0,-1-1 0 0 0,0 1-1 0 0,0 0 1 0 0,0-1-1 0 0,0 1 1 0 0,0 0 0 0 0,0 0-1 0 0,0 0 1 0 0,0 0 19 0 0,37 84-4 0 0,-33-64 32 0 0,-1-1 1 0 0,-1 1 0 0 0,-1-1 0 0 0,-1 1 0 0 0,-1 0 0 0 0,-1-1 0 0 0,0 1 0 0 0,-2 0-1 0 0,-1-1 1 0 0,0 0 0 0 0,-2 0 0 0 0,0 0 0 0 0,-4 7-29 0 0,-3-22 453 0 0,11-36-628 0 0,7 3 131 0 0,0 0 1 0 0,2 1-1 0 0,1 0 1 0 0,1 0 0 0 0,1 1-1 0 0,1 0 1 0 0,1 1-1 0 0,1 0 1 0 0,7-7 43 0 0,-10 14-33 0 0,52-79-79 0 0,-60 97 101 0 0,0 0 1 0 0,0-1-1 0 0,0 1 0 0 0,-1 0 0 0 0,1 0 1 0 0,0 0-1 0 0,0 0 0 0 0,0 1 1 0 0,-1-1-1 0 0,1 0 0 0 0,-1 1 0 0 0,1-1 1 0 0,-1 1-1 0 0,1-1 0 0 0,-1 1 1 0 0,0 0-1 0 0,0 0 0 0 0,0-1 1 0 0,0 1-1 0 0,0 0 0 0 0,0 0 0 0 0,-1 0 1 0 0,1 0-1 0 0,0 0 0 0 0,-1 0 1 0 0,0 0-1 0 0,1 0 0 0 0,-1 0 0 0 0,0 1 1 0 0,0-1-1 0 0,0 0 0 0 0,-1 0 11 0 0,2 0-27 0 0,9 47-210 0 0,-11-42 257 0 0,1 1 0 0 0,0 0 0 0 0,1 0 0 0 0,-1-1 0 0 0,2 1-1 0 0,-1 0 1 0 0,1-1 0 0 0,0 1 0 0 0,0-1 0 0 0,1 0 0 0 0,0 0 0 0 0,1 0 0 0 0,-1 0 0 0 0,1 0 0 0 0,1-1-1 0 0,-1 1 1 0 0,1-1 0 0 0,0 0 0 0 0,0-1 0 0 0,1 1 0 0 0,0-1 0 0 0,0 0 0 0 0,0 0 0 0 0,0-1 0 0 0,1 0 0 0 0,0 0-1 0 0,0-1 1 0 0,0 0 0 0 0,0 0 0 0 0,0 0 0 0 0,1-1 0 0 0,3 1-20 0 0,11-5-7 0 0,0-2 0 0 0,-1 0 0 0 0,1-1 0 0 0,-1-1 0 0 0,0-1 0 0 0,-1-1 0 0 0,1-1 0 0 0,-2 0 0 0 0,1-2 0 0 0,-1 0 0 0 0,5-5 7 0 0,-20 13-24 0 0,8-2-43 0 0,-1-1 0 0 0,0-1 0 0 0,0 0 0 0 0,0-1 0 0 0,-1 0 0 0 0,0 0 0 0 0,0-1 1 0 0,-1-1-1 0 0,0 1 0 0 0,-1-1 0 0 0,0-1 0 0 0,-1 0 0 0 0,0 0 0 0 0,0 0 1 0 0,-1-1-1 0 0,-1 0 0 0 0,3-7 67 0 0,-23-24-101 0 0,10 40 95 0 0,-3 0 34 0 0,0 0-1 0 0,-1 0 1 0 0,0 1-1 0 0,1 0 1 0 0,-1 0-1 0 0,0 1 1 0 0,0 0-1 0 0,0 1 1 0 0,0 0-1 0 0,0 0 1 0 0,0 1 0 0 0,0 0-1 0 0,0 1 1 0 0,0 0-1 0 0,0 0 1 0 0,1 1-1 0 0,-1 0 1 0 0,1 0-1 0 0,-3 2-27 0 0,3-2 8 0 0,-3-1 0 0 0,0 1 0 0 0,0 1-1 0 0,0-1 1 0 0,0 2 0 0 0,0 0 0 0 0,1 0 0 0 0,0 1 0 0 0,0 0-1 0 0,0 0 1 0 0,1 1 0 0 0,0 1 0 0 0,0 0 0 0 0,1 0 0 0 0,0 0-1 0 0,1 1 1 0 0,0 0 0 0 0,0 1 0 0 0,0 0 0 0 0,2 0 0 0 0,-1 0-1 0 0,1 1 1 0 0,1-1 0 0 0,0 1 0 0 0,0 0 0 0 0,1 0 0 0 0,0 1-1 0 0,1-1 1 0 0,0 11-8 0 0,2-13 13 0 0,0-1 0 0 0,0 1 0 0 0,1-1-1 0 0,1 0 1 0 0,0 1 0 0 0,0-1 0 0 0,0 0-1 0 0,1 0 1 0 0,0 0 0 0 0,1-1 0 0 0,-1 1-1 0 0,2-1 1 0 0,-1 0 0 0 0,1 0 0 0 0,0 0 0 0 0,0-1-1 0 0,1 1 1 0 0,0-1 0 0 0,0 0 0 0 0,0-1-1 0 0,1 0 1 0 0,0 0 0 0 0,0 0 0 0 0,0-1-1 0 0,1 0 1 0 0,-1 0 0 0 0,1-1 0 0 0,0 0 0 0 0,0 0-1 0 0,0-1 1 0 0,0 0 0 0 0,1-1 0 0 0,-1 0-1 0 0,0 0 1 0 0,1 0 0 0 0,-1-1 0 0 0,1 0-1 0 0,-1-1 1 0 0,3 0-13 0 0,9-5-14 0 0,1 0 0 0 0,-1 0 0 0 0,-1-2 0 0 0,1-1 0 0 0,-1 0 0 0 0,-1-2 0 0 0,0 0 0 0 0,0 0 0 0 0,-1-2 0 0 0,0 0 0 0 0,-1-1 0 0 0,-1-1 0 0 0,0 0 0 0 0,-2-1 0 0 0,1-1 0 0 0,-2 0 0 0 0,0-1 0 0 0,-1 0 0 0 0,3-8 14 0 0,38-38 208 0 0,-47 68-203 0 0,0-1 0 0 0,0 0 1 0 0,0 1-1 0 0,0 0 0 0 0,-1 0 1 0 0,0 0-1 0 0,1 1 0 0 0,-2 0 1 0 0,1-1-1 0 0,-1 1 0 0 0,1 1 1 0 0,-1-1-1 0 0,-1 0 0 0 0,1 1 1 0 0,-1-1-1 0 0,1 5-5 0 0,-2-10 0 0 0,53 205 179 0 0,-43-395 659 0 0,57-30-974 0 0,-68 219 133 0 0,0 0 0 0 0,0 0 0 0 0,0 0 0 0 0,0 0 0 0 0,0 0 0 0 0,0 0 0 0 0,1 0 0 0 0,-1 0 1 0 0,0 0-1 0 0,1 0 0 0 0,-1 1 0 0 0,1-1 0 0 0,-1 0 0 0 0,1 0 0 0 0,-1 0 0 0 0,1 0 0 0 0,-1 1 1 0 0,1-1-1 0 0,0 0 0 0 0,-1 1 0 0 0,1-1 0 0 0,0 0 0 0 0,0 1 0 0 0,0-1 0 0 0,-1 1 0 0 0,1-1 0 0 0,0 1 1 0 0,0-1-1 0 0,0 1 0 0 0,0 0 0 0 0,0 0 0 0 0,0-1 0 0 0,0 1 0 0 0,0 0 0 0 0,0 0 0 0 0,0 0 0 0 0,0 0 1 0 0,0 0-1 0 0,0 0 0 0 0,0 0 0 0 0,0 0 0 0 0,0 0 0 0 0,0 1 0 0 0,-1-1 0 0 0,1 0 0 0 0,0 1 0 0 0,0-1 1 0 0,0 1-1 0 0,0-1 0 0 0,0 1 0 0 0,0-1 0 0 0,-1 1 0 0 0,1-1 0 0 0,0 1 0 0 0,0 0 0 0 0,-1-1 1 0 0,1 1-1 0 0,-1 0 0 0 0,1 0 0 0 0,0 0 0 0 0,-1-1 0 0 0,1 1 0 0 0,-1 0 0 0 0,0 0 0 0 0,1 0 0 0 0,-1 0 1 0 0,0 0-1 0 0,0 0 0 0 0,1 1 3 0 0,23 72-9 0 0,-23-70 24 0 0,6 24-53 0 0,-4-9 41 0 0,1 0 0 0 0,0-1 0 0 0,2 1 1 0 0,0-1-1 0 0,1 0 0 0 0,1 0 0 0 0,0-1 0 0 0,2 0 0 0 0,0-1 1 0 0,7 9-4 0 0,-11-21-7 0 0,1 0 1 0 0,-1-1 0 0 0,1 0-1 0 0,0 0 1 0 0,0 0 0 0 0,0-1 0 0 0,1 0-1 0 0,-1 0 1 0 0,0-1 0 0 0,1 0-1 0 0,-1 0 1 0 0,0-1 0 0 0,1 0 0 0 0,-1 0-1 0 0,1-1 1 0 0,-1 0 0 0 0,1 0-1 0 0,-1 0 1 0 0,0-1 0 0 0,0-1 0 0 0,0 1-1 0 0,4-2 7 0 0,17-3-27 0 0,-7 3-43 0 0,0-2 1 0 0,0 0 0 0 0,-1-1 0 0 0,0-1-1 0 0,0-1 1 0 0,-1 0 0 0 0,0-2-1 0 0,-1 0 1 0 0,0-1 0 0 0,-1-1 0 0 0,10-10 69 0 0,-26 22 2 0 0,1 0 0 0 0,-1 0 1 0 0,0 0-1 0 0,0 0 1 0 0,0 0-1 0 0,0 0 0 0 0,0 0 1 0 0,0 0-1 0 0,0-1 1 0 0,0 1-1 0 0,-1 0 1 0 0,1-1-1 0 0,-1 1 0 0 0,1-1 1 0 0,-1 1-1 0 0,1-1 1 0 0,-1 1-1 0 0,0-1 0 0 0,1 1 1 0 0,-1-1-1 0 0,0 1 1 0 0,0-1-1 0 0,0 1 0 0 0,0-1 1 0 0,0 1-1 0 0,-1-1 1 0 0,1 1-1 0 0,0-1 1 0 0,-1 1-1 0 0,1-1 0 0 0,-1 1 1 0 0,0 0-1 0 0,1-1 1 0 0,-1 1-1 0 0,0 0 0 0 0,0-1 1 0 0,0 1-1 0 0,0 0 1 0 0,0 0-1 0 0,0 0 0 0 0,0 0 1 0 0,0 0-1 0 0,0 0 1 0 0,-1 0-1 0 0,1 0 1 0 0,0 0-1 0 0,-1 1 0 0 0,1-1 1 0 0,0 0-1 0 0,-1 1 1 0 0,1-1-1 0 0,-1 1 0 0 0,1 0 1 0 0,-1-1-1 0 0,0 1-2 0 0,-94-9 152 0 0,86 10-124 0 0,0 1 0 0 0,0 1 1 0 0,1-1-1 0 0,-1 1 1 0 0,1 1-1 0 0,-1 0 0 0 0,1 0 1 0 0,0 1-1 0 0,1 0 1 0 0,-1 1-1 0 0,1-1 0 0 0,0 2 1 0 0,0-1-1 0 0,1 1 1 0 0,0 0-1 0 0,0 1 0 0 0,1 0 1 0 0,0 0-1 0 0,0 0 1 0 0,1 1-1 0 0,0-1 0 0 0,-1 5-28 0 0,6-10 28 0 0,0-1-1 0 0,0 1 1 0 0,1 0 0 0 0,-1 0-1 0 0,1 0 1 0 0,0 0-1 0 0,0-1 1 0 0,0 1 0 0 0,0 0-1 0 0,0-1 1 0 0,1 1-1 0 0,-1-1 1 0 0,1 0-1 0 0,-1 1 1 0 0,1-1 0 0 0,0 0-1 0 0,0 0 1 0 0,0 0-1 0 0,0 0 1 0 0,1 0 0 0 0,-1-1-1 0 0,0 1 1 0 0,1 0-1 0 0,-1-1 1 0 0,1 0-1 0 0,0 0 1 0 0,-1 0 0 0 0,1 0-1 0 0,0 0 1 0 0,0 0-1 0 0,-1-1 1 0 0,1 1 0 0 0,0-1-1 0 0,0 0 1 0 0,0 0-1 0 0,0 0 1 0 0,0 0-1 0 0,-1-1 1 0 0,1 1 0 0 0,0-1-1 0 0,0 1 1 0 0,0-1-1 0 0,-1 0 1 0 0,1 0 0 0 0,0 0-1 0 0,0-1-27 0 0,140-70 2507 0 0,-68 93-3478 0 0,76 31-5902 0 0,-140-51 5542 0 0</inkml:trace>
  <inkml:trace contextRef="#ctx0" brushRef="#br0" timeOffset="56644.89">6515 4188 976 0 0,'3'-18'1484'0'0,"32"-18"-220"0"0,-22 11 198 0 0,-13 25-1413 0 0,0 1 0 0 0,0-1 0 0 0,0 1 0 0 0,1-1 0 0 0,-1 1 0 0 0,0-1 0 0 0,0 0-1 0 0,1 1 1 0 0,-1-1 0 0 0,0 1 0 0 0,1-1 0 0 0,-1 0 0 0 0,0 1 0 0 0,1-1-1 0 0,-1 0 1 0 0,0 1 0 0 0,1-1 0 0 0,-1 0 0 0 0,1 1 0 0 0,-1-1 0 0 0,1 0-1 0 0,-1 0 1 0 0,1 0 0 0 0,-1 0 0 0 0,1 1 0 0 0,-1-1 0 0 0,1 0 0 0 0,-1 0-1 0 0,1 0 1 0 0,-1 0 0 0 0,1 0 0 0 0,-1 0 0 0 0,1 0 0 0 0,-1 0 0 0 0,1 0-1 0 0,-1 0 1 0 0,1-1-49 0 0,-3 30-15 0 0,1-13 42 0 0,0 0 0 0 0,2 1-1 0 0,0-1 1 0 0,0 0 0 0 0,2 0 0 0 0,0 0 0 0 0,1 0 0 0 0,0 0 0 0 0,1-1 0 0 0,1 0 0 0 0,1 0 0 0 0,0 0 0 0 0,1-1 0 0 0,0 0 0 0 0,1 0 0 0 0,1-1-1 0 0,0-1 1 0 0,1 1 0 0 0,0-1 0 0 0,1-1 0 0 0,0 0 0 0 0,1-1 0 0 0,0-1 0 0 0,0 1 0 0 0,1-2 0 0 0,1 0 0 0 0,-1-1 0 0 0,1 0 0 0 0,0-1 0 0 0,1-1 0 0 0,-1 0-1 0 0,1-2 1 0 0,8 2-27 0 0,-14-5-74 0 0,0-1-1 0 0,0 0 0 0 0,0 0 1 0 0,-1-1-1 0 0,1-1 0 0 0,-1 1 0 0 0,1-2 1 0 0,-1 1-1 0 0,0-1 0 0 0,0-1 1 0 0,0 1-1 0 0,-1-1 0 0 0,0-1 1 0 0,0 0-1 0 0,0 0 0 0 0,-1 0 0 0 0,0-1 1 0 0,0 0-1 0 0,0-1 0 0 0,-1 0 1 0 0,0 0-1 0 0,-1 0 0 0 0,1 0 0 0 0,-2-1 1 0 0,1 0-1 0 0,-1 0 0 0 0,-1 0 1 0 0,0 0-1 0 0,0-1 0 0 0,0 1 1 0 0,-1-1-1 0 0,-1 0 0 0 0,0 0 0 0 0,0 0 1 0 0,-1 0-1 0 0,0 1 0 0 0,-1-1 1 0 0,0 0-1 0 0,0 0 0 0 0,-1 0 1 0 0,-1 1-1 0 0,1-1 0 0 0,-5-7 75 0 0,-7-4-23 0 0</inkml:trace>
  <inkml:trace contextRef="#ctx0" brushRef="#br0" timeOffset="57380.017">7044 4158 5024 0 0,'-62'-37'1141'0'0,"62"43"-1099"0"0,1 0 1 0 0,0-1-1 0 0,0 1 1 0 0,0-1 0 0 0,0 1-1 0 0,1-1 1 0 0,0 1 0 0 0,0-1-1 0 0,0 0 1 0 0,1 0 0 0 0,0 0-1 0 0,0 0 1 0 0,0 0 0 0 0,1-1-1 0 0,-1 0 1 0 0,1 1-1 0 0,0-1 1 0 0,0 0 0 0 0,1-1-1 0 0,-1 1 1 0 0,1-1 0 0 0,0 0-1 0 0,-1 0 1 0 0,3 0-43 0 0,20 9 45 0 0,0-1 0 0 0,1-2 0 0 0,0-1 1 0 0,0-1-1 0 0,1-2 0 0 0,0 0 0 0 0,0-2 0 0 0,0-1 1 0 0,0-2-1 0 0,0-1 0 0 0,7-1-45 0 0,1 1 18 0 0,372 1-488 0 0,-508-34 2075 0 0,97 30-1617 0 0,1 0 1 0 0,0 0-1 0 0,0-1 0 0 0,0 1 1 0 0,0 0-1 0 0,1 0 0 0 0,0-1 1 0 0,0 1-1 0 0,0 0 0 0 0,0-1 1 0 0,1 1-1 0 0,-1 0 0 0 0,1 0 0 0 0,0-1 1 0 0,1 1-1 0 0,-1 0 0 0 0,1 0 1 0 0,-1 0-1 0 0,1 0 0 0 0,0 1 1 0 0,1-1-1 0 0,-1 0 0 0 0,1 1 1 0 0,0 0-1 0 0,-1-1 0 0 0,1 1 1 0 0,1 0-1 0 0,-1 1 0 0 0,0-1 0 0 0,2 0 12 0 0,201-171-1051 0 0,-170 150 989 0 0,-1-2 0 0 0,-1-1 0 0 0,-2-1 0 0 0,-1-2 0 0 0,-1-2 0 0 0,9-14 62 0 0,-31 38 39 0 0,-1-1 0 0 0,0 0 0 0 0,-1-1 0 0 0,0 0 0 0 0,0 0 0 0 0,-1 0 0 0 0,0-1 0 0 0,-1 1 0 0 0,-1-1 0 0 0,1 0 0 0 0,-2 0 0 0 0,1-1-1 0 0,-2 1 1 0 0,1 0 0 0 0,-1-1 0 0 0,-1 1 0 0 0,0-1 0 0 0,-1 1 0 0 0,0-1 0 0 0,-1 1 0 0 0,0 0 0 0 0,-1 0 0 0 0,0 0 0 0 0,-1 0 0 0 0,0 0 0 0 0,-1 1 0 0 0,0-1 0 0 0,0 1 0 0 0,-1 0 0 0 0,-1 1 0 0 0,1 0 0 0 0,-1 0 0 0 0,-1 0 0 0 0,0 1 0 0 0,0 0 0 0 0,-1 0 0 0 0,0 1-1 0 0,0 0 1 0 0,-6-3-39 0 0,10 8 12 0 0,0 0-1 0 0,1 0 1 0 0,-1 0-1 0 0,0 1 1 0 0,0 0-1 0 0,0 0 1 0 0,0 0-1 0 0,0 0 0 0 0,0 1 1 0 0,0 0-1 0 0,0 0 1 0 0,0 0-1 0 0,0 1 1 0 0,0 0-1 0 0,0 0 0 0 0,0 0 1 0 0,0 0-1 0 0,0 1 1 0 0,0 0-1 0 0,1 0 1 0 0,-1 0-1 0 0,0 0 1 0 0,1 1-1 0 0,0 0 0 0 0,0 0 1 0 0,0 0-1 0 0,0 0 1 0 0,0 1-1 0 0,1-1 1 0 0,-1 1-1 0 0,1 0 0 0 0,0 0 1 0 0,0 0-1 0 0,1 1 1 0 0,-1-1-1 0 0,1 1 1 0 0,0-1-1 0 0,0 1 1 0 0,0 0-1 0 0,1 0 0 0 0,0 0 1 0 0,0 0-1 0 0,0 0 1 0 0,0 0-1 0 0,1 0-11 0 0,-5 32 20 0 0,2 1-1 0 0,2-1 1 0 0,1 1-1 0 0,2-1 0 0 0,1 0 1 0 0,3 1-1 0 0,0-1 1 0 0,3-1-1 0 0,0 0 1 0 0,4 3-20 0 0,-5-10 11 0 0,129 548 655 0 0,-137-575-614 0 0,-26-33-19 0 0,18-13-116 0 0,10 41 75 0 0,-1 0-1 0 0,1 0 1 0 0,0 1 0 0 0,0-1-1 0 0,0 0 1 0 0,0 1 0 0 0,1-1-1 0 0,-1 1 1 0 0,1 0-1 0 0,-1 0 1 0 0,1 0 0 0 0,0 0-1 0 0,0 0 1 0 0,0 0 0 0 0,0 1-1 0 0,0-1 1 0 0,0 1-1 0 0,0 0 1 0 0,1 0 0 0 0,-1 0-1 0 0,0 1 1 0 0,1-1 0 0 0,-1 1-1 0 0,0 0 1 0 0,1 0-1 0 0,-1 0 1 0 0,1 0 0 0 0,-1 0-1 0 0,0 1 1 0 0,3 0 8 0 0,268 70 207 0 0,-266-68-162 0 0,0 0 1 0 0,0 0 0 0 0,1-1 0 0 0,-1 0-1 0 0,1 0 1 0 0,0-1 0 0 0,-1 0 0 0 0,1 0-1 0 0,0-1 1 0 0,-1 0 0 0 0,1-1 0 0 0,0 0-1 0 0,-1 0 1 0 0,1-1 0 0 0,-1 0-1 0 0,1-1 1 0 0,-1 0 0 0 0,0 0 0 0 0,0 0-1 0 0,0-1 1 0 0,-1-1 0 0 0,1 1 0 0 0,-1-1-1 0 0,0 0 1 0 0,0-1 0 0 0,-1 0 0 0 0,1 0-1 0 0,-1 0 1 0 0,-1-1 0 0 0,1 1 0 0 0,-1-1-1 0 0,0-1 1 0 0,-1 1 0 0 0,0-1 0 0 0,0 0-1 0 0,1-3-45 0 0,-10-77-592 0 0,-36 18-3543 0 0,10 22 26 0 0,20 30 2923 0 0</inkml:trace>
  <inkml:trace contextRef="#ctx0" brushRef="#br0" timeOffset="57642.613">8726 3910 1832 0 0,'-5'-1'1112'0'0,"2"-1"-456"0"0,-2 1-420 0 0,2-1-20 0 0,3 2-628 0 0,-3 2-596 0 0,0-2-208 0 0</inkml:trace>
  <inkml:trace contextRef="#ctx0" brushRef="#br0" timeOffset="57895.534">9024 3888 1356 0 0,'-12'4'143'0'0,"0"0"-1"0"0,1 1 1 0 0,-1 0 0 0 0,1 1 0 0 0,0 0-1 0 0,1 1 1 0 0,0 0 0 0 0,0 1-1 0 0,0 0 1 0 0,1 1 0 0 0,0-1-1 0 0,1 2 1 0 0,0-1 0 0 0,0 1-1 0 0,1 0 1 0 0,0 1 0 0 0,1 0-1 0 0,0 0 1 0 0,1 0 0 0 0,0 1-1 0 0,1 0 1 0 0,0 0 0 0 0,1 0-1 0 0,1 0 1 0 0,0 0 0 0 0,0 1-1 0 0,1-1 1 0 0,0 1 0 0 0,2 10-143 0 0,1-10 36 0 0,0 1 0 0 0,0 0 0 0 0,2-1-1 0 0,0 0 1 0 0,0 0 0 0 0,1 0 0 0 0,1 0 0 0 0,0-1 0 0 0,1 0 0 0 0,0 0 0 0 0,1-1 0 0 0,0 1-1 0 0,1-2 1 0 0,0 1 0 0 0,1-1 0 0 0,0-1 0 0 0,0 0 0 0 0,1 0 0 0 0,0-1 0 0 0,1-1 0 0 0,0 0-1 0 0,0 0 1 0 0,0-1 0 0 0,1-1 0 0 0,0 0 0 0 0,0 0 0 0 0,1-1 0 0 0,-1-1 0 0 0,1-1 0 0 0,-1 0-1 0 0,1 0 1 0 0,0-1 0 0 0,0-1 0 0 0,-1-1 0 0 0,1 0 0 0 0,9-2-36 0 0,-5 0-178 0 0,0-2 0 0 0,0 0 0 0 0,-1 0 0 0 0,0-2 0 0 0,0 0 0 0 0,-1-1 0 0 0,0-1-1 0 0,0-1 1 0 0,-1 0 0 0 0,-1 0 0 0 0,1-2 0 0 0,-2 0 0 0 0,1 0 0 0 0,-2-2 0 0 0,7-7 178 0 0,12-28-1012 0 0,-5-2 37 0 0</inkml:trace>
  <inkml:trace contextRef="#ctx0" brushRef="#br0" timeOffset="58129.304">9569 3870 1404 0 0,'13'-230'4509'0'0,"-14"204"-2688"0"0,6 383-1252 0 0,23-79 99 0 0,3-348-403 0 0,37-81-413 0 0,-66 151 143 0 0,0 0-1 0 0,0 0 0 0 0,0-1 1 0 0,-1 1-1 0 0,1 0 1 0 0,0 0-1 0 0,0 1 1 0 0,0-1-1 0 0,0 0 0 0 0,-1 0 1 0 0,1 1-1 0 0,0-1 1 0 0,0 1-1 0 0,-1 0 1 0 0,1 0-1 0 0,0-1 0 0 0,-1 1 1 0 0,1 0-1 0 0,-1 0 1 0 0,1 1-1 0 0,-1-1 1 0 0,0 0-1 0 0,1 0 0 0 0,-1 1 1 0 0,0-1-1 0 0,0 0 1 0 0,0 1-1 0 0,0-1 1 0 0,0 1-1 0 0,0 0 0 0 0,0-1 1 0 0,-1 1-1 0 0,1 0 1 0 0,0 0-1 0 0,-1-1 1 0 0,0 1-1 0 0,1 0 0 0 0,-1 0 1 0 0,0 1 5 0 0,4 4-21 0 0,82 198-1010 0 0,-57-60-3672 0 0,-27-118 3499 0 0</inkml:trace>
  <inkml:trace contextRef="#ctx0" brushRef="#br0" timeOffset="59098.447">11203 3991 1016 0 0,'-1'0'10'0'0,"-1"0"0"0"0,1 0 1 0 0,0-1-1 0 0,-1 1 0 0 0,1 0 0 0 0,0-1 0 0 0,-1 1 1 0 0,1-1-1 0 0,0 0 0 0 0,0 0 0 0 0,-1 1 0 0 0,1-1 1 0 0,0 0-1 0 0,0 0 0 0 0,0 0 0 0 0,0 0 0 0 0,0 0 1 0 0,0 0-1 0 0,1 0 0 0 0,-1 0 0 0 0,0-1 0 0 0,0 1 1 0 0,1 0-1 0 0,-1 0 0 0 0,1-1 0 0 0,-1 1 0 0 0,1 0 1 0 0,0-1-1 0 0,-1 1 0 0 0,1-1 0 0 0,0 1 0 0 0,0 0 0 0 0,0-1 1 0 0,0 1-1 0 0,0-1 0 0 0,0 1 0 0 0,0 0 0 0 0,1-1 1 0 0,-1 1-1 0 0,0 0 0 0 0,1-1 0 0 0,-1 1 0 0 0,1 0 1 0 0,-1-1-1 0 0,1 1 0 0 0,0 0 0 0 0,0 0 0 0 0,-1 0 1 0 0,1 0-1 0 0,0 0 0 0 0,0 0 0 0 0,0 0 0 0 0,0 0 1 0 0,0 0-1 0 0,1 0 0 0 0,-1 0 0 0 0,0 0 0 0 0,0 1 1 0 0,0-1-1 0 0,1 1 0 0 0,-1-1 0 0 0,0 1 0 0 0,1-1 1 0 0,-1 1-1 0 0,0 0 0 0 0,1-1 0 0 0,-1 1 0 0 0,1 0 0 0 0,0 0-10 0 0,-14-6 52 0 0,1 0 0 0 0,-1 0 0 0 0,1 1 0 0 0,-1 1 0 0 0,-1 0 0 0 0,1 0 0 0 0,-1 1 0 0 0,1 1 0 0 0,-1 0 0 0 0,0 1 0 0 0,0 0 0 0 0,0 1 0 0 0,1 1 0 0 0,-1 0-1 0 0,0 0 1 0 0,0 1 0 0 0,1 1 0 0 0,-1 0 0 0 0,1 1 0 0 0,0 0 0 0 0,0 1 0 0 0,0 1 0 0 0,1-1 0 0 0,0 2 0 0 0,0 0 0 0 0,0 0 0 0 0,1 1 0 0 0,-4 4-52 0 0,-1 0 88 0 0,1 2 0 0 0,0 0 1 0 0,1 0-1 0 0,1 1 1 0 0,1 1-1 0 0,0 0 0 0 0,1 0 1 0 0,0 1-1 0 0,2 1 0 0 0,0-1 1 0 0,1 1-1 0 0,0 1 1 0 0,2-1-1 0 0,0 1 0 0 0,1 0 1 0 0,1 0-1 0 0,1 1 0 0 0,0 12-88 0 0,2-25 60 0 0,0 1 0 0 0,0 0-1 0 0,1-1 1 0 0,-1 1-1 0 0,2-1 1 0 0,-1 1 0 0 0,1-1-1 0 0,0 1 1 0 0,1-1-1 0 0,0 0 1 0 0,0 0-1 0 0,0 0 1 0 0,1-1 0 0 0,0 1-1 0 0,0-1 1 0 0,1 0-1 0 0,0 0 1 0 0,0 0 0 0 0,0 0-1 0 0,1-1 1 0 0,0 0-1 0 0,0-1 1 0 0,0 1-1 0 0,0-1 1 0 0,1 0 0 0 0,0 0-1 0 0,-1-1 1 0 0,1 0-1 0 0,1 0 1 0 0,-1-1-1 0 0,0 0 1 0 0,1 0 0 0 0,-1-1-1 0 0,1 0 1 0 0,-1 0-1 0 0,1 0 1 0 0,0-1 0 0 0,-1-1-1 0 0,1 1 1 0 0,0-1-1 0 0,3-1-59 0 0,9-4 31 0 0,-1-1-1 0 0,0-1 0 0 0,0 0 0 0 0,0-1 1 0 0,-1-2-1 0 0,-1 1 0 0 0,0-2 0 0 0,0-1 0 0 0,-1 0 1 0 0,-1 0-1 0 0,0-2 0 0 0,-1 0 0 0 0,-1-1 1 0 0,0 0-1 0 0,-1-1 0 0 0,-1 0 0 0 0,0-1 1 0 0,-1 0-1 0 0,-1-1 0 0 0,1-6-30 0 0,12-3 455 0 0,88 144-811 0 0,-22-49-4333 0 0,-82-65 3475 0 0</inkml:trace>
  <inkml:trace contextRef="#ctx0" brushRef="#br0" timeOffset="59410.019">11413 3973 1552 0 0,'58'89'1677'0'0,"-4"2"-1"0"0,-4 3 0 0 0,20 57-1676 0 0,-55-138 1636 0 0,-12-48-703 0 0,-2 16-1010 0 0,4-10 97 0 0,2 1 1 0 0,1 0-1 0 0,1 0 1 0 0,1 1-1 0 0,1 0 1 0 0,2 1-1 0 0,1 0 1 0 0,1 1-1 0 0,1 0 1 0 0,0 2-1 0 0,2 0 1 0 0,1 1-1 0 0,1 0 1 0 0,1 2-1 0 0,1 0 1 0 0,0 2 0 0 0,23-15-21 0 0,46-17-1076 0 0,-29 34-2731 0 0,-60 16 2578 0 0,-2 0 47 0 0</inkml:trace>
  <inkml:trace contextRef="#ctx0" brushRef="#br0" timeOffset="59721.396">12046 4212 1944 0 0,'50'-2'568'0'0,"-1"-2"0"0"0,0-3-1 0 0,0-1 1 0 0,-1-3 0 0 0,0-2-1 0 0,-1-2 1 0 0,21-10-568 0 0,-62 24 19 0 0,0-1 0 0 0,0 0 0 0 0,1 0 0 0 0,-2-1 1 0 0,1 1-1 0 0,0-1 0 0 0,0 0 0 0 0,-1-1 0 0 0,0 0 0 0 0,0 1 1 0 0,0-2-1 0 0,0 1 0 0 0,0 0 0 0 0,-1-1 0 0 0,0 0 0 0 0,0 0 0 0 0,0 0 1 0 0,-1-1-1 0 0,0 1 0 0 0,0-1 0 0 0,0 0 0 0 0,0 0 0 0 0,-1 0 0 0 0,0 0 1 0 0,-1 0-1 0 0,1 0 0 0 0,-1-1 0 0 0,0 1 0 0 0,-1 0 0 0 0,1-1 1 0 0,-1 1-1 0 0,-1-1 0 0 0,1 1 0 0 0,-1 0 0 0 0,0-1 0 0 0,-1-2-19 0 0,-6 1 44 0 0,-1 1 0 0 0,1 0 0 0 0,-1 1 1 0 0,0 0-1 0 0,-1 0 0 0 0,1 1 0 0 0,-1 0 0 0 0,0 1 0 0 0,-1 0 0 0 0,1 0 0 0 0,-1 1 0 0 0,1 1 0 0 0,-1 0 0 0 0,0 0 0 0 0,0 1 0 0 0,0 0 1 0 0,0 1-1 0 0,0 0 0 0 0,-4 1-44 0 0,-5-2 52 0 0,-1 0-1 0 0,0 2 1 0 0,1 0 0 0 0,-1 1 0 0 0,1 1 0 0 0,-1 1 0 0 0,1 0-1 0 0,0 2 1 0 0,1 1 0 0 0,-1 0 0 0 0,1 1 0 0 0,1 1 0 0 0,-1 1 0 0 0,2 0-1 0 0,-1 2 1 0 0,2 0 0 0 0,-15 13-52 0 0,27-21 9 0 0,-1 1 0 0 0,1 0 1 0 0,0 0-1 0 0,0 0 0 0 0,0 0 0 0 0,1 1 0 0 0,-1-1 0 0 0,1 1 1 0 0,1 0-1 0 0,-1 0 0 0 0,1 0 0 0 0,0 0 0 0 0,1 1 0 0 0,-1-1 1 0 0,1 0-1 0 0,0 1 0 0 0,1-1 0 0 0,0 1 0 0 0,0-1 1 0 0,0 1-1 0 0,1-1 0 0 0,0 1 0 0 0,0-1 0 0 0,0 0 0 0 0,1 1 1 0 0,0-1-1 0 0,0 0 0 0 0,1 0 0 0 0,-1 0 0 0 0,2-1 0 0 0,-1 1 1 0 0,0-1-1 0 0,1 1 0 0 0,0-1 0 0 0,0 0 0 0 0,1-1 0 0 0,-1 1 1 0 0,1-1-1 0 0,0 0 0 0 0,0 0 0 0 0,6 3-9 0 0,19 12-407 0 0,1-2 1 0 0,0-1-1 0 0,2-1 1 0 0,0-2-1 0 0,0-2 0 0 0,1-1 1 0 0,0-1-1 0 0,1-2 0 0 0,0-1 1 0 0,0-2-1 0 0,0-1 0 0 0,1-2 1 0 0,0-2 406 0 0,-1 1-1244 0 0</inkml:trace>
  <inkml:trace contextRef="#ctx0" brushRef="#br0" timeOffset="60190.33">13306 3840 2732 0 0,'77'49'3812'0'0,"-50"-26"-3538"0"0,-1 1 1 0 0,0 1 0 0 0,-2 2-1 0 0,-2 0 1 0 0,0 2-1 0 0,-1 0 1 0 0,-2 1-1 0 0,-2 1 1 0 0,13 28-275 0 0,-29-56 9 0 0,0-1 0 0 0,0 1 0 0 0,0 0 1 0 0,0 0-1 0 0,0-1 0 0 0,-1 1 0 0 0,1 0 1 0 0,-1 0-1 0 0,0 0 0 0 0,0 0 0 0 0,0-1 0 0 0,0 1 1 0 0,0 0-1 0 0,0 0 0 0 0,-1 0 0 0 0,1 0 0 0 0,-1-1 1 0 0,0 1-1 0 0,0 0 0 0 0,0-1 0 0 0,0 1 1 0 0,-1 0-1 0 0,1-1 0 0 0,-1 0 0 0 0,0 1 0 0 0,1-1 1 0 0,-1 0-1 0 0,0 0 0 0 0,0 0 0 0 0,0 0 1 0 0,0 0-1 0 0,-1 0 0 0 0,1-1 0 0 0,-1 1 0 0 0,1-1 1 0 0,-1 1-1 0 0,1-1 0 0 0,-1 0 0 0 0,0 0 0 0 0,1 0 1 0 0,-1-1-1 0 0,0 1 0 0 0,0 0 0 0 0,0-1 1 0 0,1 0-1 0 0,-1 0-9 0 0,-4 1 8 0 0,0 0 0 0 0,-1-1 0 0 0,1 0 0 0 0,0 0 0 0 0,0-1 0 0 0,0 0 0 0 0,0 0 0 0 0,0-1 0 0 0,0 1 1 0 0,1-2-1 0 0,-1 1 0 0 0,0-1 0 0 0,1 0 0 0 0,0 0 0 0 0,-1-1 0 0 0,1 1 0 0 0,1-1 0 0 0,-4-4-8 0 0,2 1 2 0 0,0-1 0 0 0,1 0 0 0 0,1 0 0 0 0,-1-1 0 0 0,1 0-1 0 0,1 0 1 0 0,0 0 0 0 0,0 0 0 0 0,0-1 0 0 0,1 1 0 0 0,1-1 0 0 0,0 0 0 0 0,0 0-1 0 0,1 0 1 0 0,0 0 0 0 0,1 0 0 0 0,0 0 0 0 0,0 0 0 0 0,1 0 0 0 0,1 0 0 0 0,0-1-2 0 0,3-6-43 0 0,0-1 0 0 0,2 1 0 0 0,0 1 0 0 0,1-1 0 0 0,1 1 0 0 0,0 0 1 0 0,1 1-1 0 0,1 0 0 0 0,0 1 0 0 0,1 0 0 0 0,1 1 0 0 0,0 0 0 0 0,1 1 1 0 0,0 1-1 0 0,1 0 0 0 0,0 1 0 0 0,0 0 0 0 0,1 1 0 0 0,1 1 1 0 0,-1 1-1 0 0,1 0 0 0 0,16-4 43 0 0,-14 5-480 0 0,0 0 0 0 0,1 1 0 0 0,0 0 0 0 0,-1 2 0 0 0,2 1 0 0 0,-1 0 0 0 0,0 1 0 0 0,0 2 0 0 0,0 0 0 0 0,0 0 1 0 0,0 2-1 0 0,5 2 480 0 0,7 11-1178 0 0</inkml:trace>
  <inkml:trace contextRef="#ctx0" brushRef="#br0" timeOffset="60656.538">14200 3942 1128 0 0,'-3'-5'98'0'0,"0"0"1"0"0,0 0-1 0 0,0 0 0 0 0,-1 1 0 0 0,1-1 0 0 0,-1 1 1 0 0,0 0-1 0 0,-1 0 0 0 0,1 0 0 0 0,-1 1 0 0 0,0-1 1 0 0,1 1-1 0 0,-2 1 0 0 0,1-1 0 0 0,0 0 1 0 0,0 1-1 0 0,-1 0 0 0 0,1 1 0 0 0,-1-1 0 0 0,0 1 1 0 0,1 0-1 0 0,-1 0 0 0 0,0 1 0 0 0,0 0 1 0 0,1 0-1 0 0,-1 0 0 0 0,-2 1-98 0 0,-155 42 1596 0 0,149-36-1482 0 0,0 1 0 0 0,1 0 0 0 0,1 1 0 0 0,-1 0-1 0 0,1 1 1 0 0,1 0 0 0 0,0 1 0 0 0,0 0-1 0 0,1 1 1 0 0,1 0 0 0 0,0 1 0 0 0,1-1-1 0 0,0 2 1 0 0,1-1 0 0 0,0 1 0 0 0,1 0 0 0 0,0 1-1 0 0,2 0 1 0 0,0-1 0 0 0,0 1 0 0 0,1 1-1 0 0,0 4-113 0 0,6-14 47 0 0,-1 0 0 0 0,1 0 0 0 0,0 0 0 0 0,1-1 0 0 0,-1 1 0 0 0,1-1 0 0 0,0 0 0 0 0,1 0-1 0 0,-1-1 1 0 0,1 1 0 0 0,0-1 0 0 0,0 0 0 0 0,0 0 0 0 0,0 0 0 0 0,1-1 0 0 0,-1 0 0 0 0,1 0 0 0 0,0-1-1 0 0,0 1 1 0 0,0-1 0 0 0,1 0 0 0 0,-1-1 0 0 0,0 0 0 0 0,1 0 0 0 0,-1 0 0 0 0,0-1 0 0 0,1 1 0 0 0,-1-2-1 0 0,1 1 1 0 0,-1-1 0 0 0,1 0 0 0 0,-1 0 0 0 0,0-1 0 0 0,0 1 0 0 0,4-3-47 0 0,9-1 56 0 0,-2-1 1 0 0,1-1-1 0 0,-1-1 1 0 0,0 0-1 0 0,0-1 0 0 0,-1-1 1 0 0,0-1-1 0 0,-1 0 1 0 0,0-1-1 0 0,-1 0 0 0 0,-1-1 1 0 0,1-1-1 0 0,9-13-56 0 0,19-20 42 0 0,-41 46-60 0 0,-1 1 32 0 0,0 0-10 0 0,0 0-14 0 0,4 4-70 0 0,4 5-43 0 0,67 56-1146 0 0,-14-41-3310 0 0,-59-24 3415 0 0,-2 0-71 0 0</inkml:trace>
  <inkml:trace contextRef="#ctx0" brushRef="#br0" timeOffset="61059.575">14296 3865 1368 0 0,'16'15'392'0'0,"-1"0"-1"0"0,-1 0 1 0 0,0 2-1 0 0,-1 0 1 0 0,-1 0-1 0 0,-1 1 1 0 0,0 0-1 0 0,-1 1 1 0 0,4 12-392 0 0,37 96 2033 0 0,-35-216-524 0 0,-11 64-1485 0 0,1 0 0 0 0,1 1 0 0 0,1-1-1 0 0,1 2 1 0 0,1-1 0 0 0,1 2 0 0 0,1-1 0 0 0,1 1 0 0 0,1 1 0 0 0,0 1-1 0 0,2 0 1 0 0,1 0 0 0 0,18-16-24 0 0,-32 34-5 0 0,-1 0 0 0 0,1 0 0 0 0,0 0 0 0 0,0 1 0 0 0,0-1 0 0 0,0 1 0 0 0,0-1 0 0 0,0 1 0 0 0,0 0 0 0 0,1 0 0 0 0,-1 0 0 0 0,0 1 0 0 0,1-1 0 0 0,-1 1 0 0 0,0 0 0 0 0,1 0 0 0 0,-1 0 0 0 0,1 0 0 0 0,-1 0 0 0 0,0 1 0 0 0,1 0 0 0 0,-1 0 0 0 0,0 0 0 0 0,0 0 0 0 0,0 0 0 0 0,1 0 0 0 0,-1 1 0 0 0,-1 0 0 0 0,1-1 0 0 0,0 1 0 0 0,0 0 0 0 0,-1 0-1 0 0,1 1 1 0 0,-1-1 0 0 0,1 1 0 0 0,-1-1 0 0 0,0 1 0 0 0,0 0 0 0 0,0-1 0 0 0,0 1 0 0 0,-1 0 0 0 0,1 0 0 0 0,-1 1 0 0 0,0-1 0 0 0,0 0 0 0 0,0 0 0 0 0,0 1 0 0 0,-1-1 0 0 0,1 0 0 0 0,-1 1 0 0 0,0-1 0 0 0,0 0 0 0 0,0 4 5 0 0,82 309-512 0 0,-81-312 347 0 0,1 0 0 0 0,-1 0-1 0 0,1 0 1 0 0,0 0 0 0 0,0 0 0 0 0,0 0-1 0 0,0 0 1 0 0,1-1 0 0 0,0 0 0 0 0,0 1 0 0 0,0-1-1 0 0,0 0 1 0 0,0 0 0 0 0,0 0 0 0 0,1-1-1 0 0,-1 1 1 0 0,1-1 0 0 0,0 0 0 0 0,0 0 0 0 0,0 0-1 0 0,0 0 1 0 0,0-1 0 0 0,0 0 0 0 0,0 0-1 0 0,0 0 1 0 0,1 0 0 0 0,1 0 165 0 0,8-1-1097 0 0</inkml:trace>
  <inkml:trace contextRef="#ctx0" brushRef="#br0" timeOffset="61463.937">15309 4047 1280 0 0,'0'-6'111'0'0,"0"0"0"0"0,-1 0-1 0 0,1-1 1 0 0,-1 1 0 0 0,0 0 0 0 0,-1 0-1 0 0,0 1 1 0 0,0-1 0 0 0,0 0 0 0 0,-1 0-1 0 0,1 1 1 0 0,-1 0 0 0 0,-1-1 0 0 0,1 1 0 0 0,-1 0-1 0 0,0 1 1 0 0,0-1 0 0 0,0 1 0 0 0,0-1-1 0 0,-1 1 1 0 0,0 0 0 0 0,0 1 0 0 0,0 0-1 0 0,0-1 1 0 0,-1 1 0 0 0,1 1 0 0 0,-1-1-1 0 0,0 1 1 0 0,1 0 0 0 0,-1 1 0 0 0,0-1-1 0 0,0 1 1 0 0,0 0 0 0 0,-1 0 0 0 0,1 1-1 0 0,0 0 1 0 0,0 0 0 0 0,0 1 0 0 0,0-1 0 0 0,-5 2-111 0 0,-4 1 129 0 0,0 1 0 0 0,1 0 0 0 0,0 1 0 0 0,0 1 0 0 0,0 0 1 0 0,1 0-1 0 0,0 2 0 0 0,0-1 0 0 0,0 2 0 0 0,1 0 0 0 0,1 0 1 0 0,-8 9-130 0 0,10-11 68 0 0,2 0 0 0 0,-1 1 0 0 0,1 1 0 0 0,0-1 0 0 0,1 1 0 0 0,0 0 0 0 0,0 0 0 0 0,1 1 0 0 0,0 0 0 0 0,1-1 0 0 0,0 2 0 0 0,0-1 0 0 0,1 0 0 0 0,1 1 0 0 0,-1 4-68 0 0,4-12 9 0 0,-1 1 0 0 0,1-1-1 0 0,0 1 1 0 0,0-1 0 0 0,0 1 0 0 0,0-1 0 0 0,1 0 0 0 0,-1 0 0 0 0,1 1 0 0 0,0-1-1 0 0,0 0 1 0 0,0 0 0 0 0,0-1 0 0 0,1 1 0 0 0,-1 0 0 0 0,1-1 0 0 0,-1 0 0 0 0,1 1 0 0 0,0-1-1 0 0,0 0 1 0 0,0 0 0 0 0,0-1 0 0 0,0 1 0 0 0,1-1 0 0 0,-1 1 0 0 0,0-1 0 0 0,1 0 0 0 0,-1 0-1 0 0,1-1 1 0 0,-1 1 0 0 0,1-1 0 0 0,0 0 0 0 0,-1 0 0 0 0,1 0 0 0 0,0 0-9 0 0,121-9 32 0 0,-104 3-112 0 0,-1 0 0 0 0,0-1 0 0 0,0-1 0 0 0,-1 0 0 0 0,0-2 1 0 0,-1 0-1 0 0,0-2 0 0 0,0 0 0 0 0,-1 0 0 0 0,-1-2 0 0 0,0 0 0 0 0,-1-1 0 0 0,0 0 0 0 0,-2-1 0 0 0,1-1 0 0 0,-2 0 0 0 0,0-1 0 0 0,-2 0 0 0 0,0-1 0 0 0,-1 0 1 0 0,0-1-1 0 0,-2 1 0 0 0,0-2 0 0 0,-1 1 0 0 0,-2-1 0 0 0,0 0 0 0 0,0-10 80 0 0,1-28 539 0 0,-3 0 1 0 0,-3 1-1 0 0,-2-1 0 0 0,-3 0 1 0 0,-2 1-1 0 0,-9-25-539 0 0,-20-59 2094 0 0,27 172-1652 0 0,7 0-471 0 0,2-1-1 0 0,0 0 1 0 0,2 0 0 0 0,2 1-1 0 0,0-1 1 0 0,2-1 0 0 0,1 1 0 0 0,2-1-1 0 0,2 5 30 0 0,-3-7-168 0 0,128 487-8570 0 0,-126-466 7566 0 0</inkml:trace>
  <inkml:trace contextRef="#ctx0" brushRef="#br0" timeOffset="62662.381">16272 3919 1160 0 0,'0'-6'102'0'0,"-1"0"0"0"0,1 0 0 0 0,-2 0 0 0 0,1 0 0 0 0,-1 0 0 0 0,1 1 0 0 0,-2-1 0 0 0,1 0-1 0 0,0 1 1 0 0,-1-1 0 0 0,0 1 0 0 0,-1 0 0 0 0,1 0 0 0 0,-1 0 0 0 0,0 1 0 0 0,0-1 0 0 0,0 1 0 0 0,-1 0 0 0 0,0 0 0 0 0,0 0 0 0 0,0 1 0 0 0,0 0-1 0 0,0 0 1 0 0,0 0 0 0 0,-1 0 0 0 0,0 1 0 0 0,1 0 0 0 0,-1 0 0 0 0,-3 0-102 0 0,-178-23 1473 0 0,166 26-1409 0 0,0 1 0 0 0,0 0 0 0 0,1 2-1 0 0,-1 1 1 0 0,1 0 0 0 0,0 1 0 0 0,0 1 0 0 0,0 2-1 0 0,1-1 1 0 0,1 2 0 0 0,-1 1 0 0 0,2 0 0 0 0,-1 1-1 0 0,2 1 1 0 0,0 0 0 0 0,0 1 0 0 0,1 1-1 0 0,1 1 1 0 0,-12 16-64 0 0,20-26 29 0 0,1 0 0 0 0,0 0-1 0 0,0 1 1 0 0,1-1 0 0 0,0 1-1 0 0,0 0 1 0 0,1 0 0 0 0,-1 0-1 0 0,2 1 1 0 0,-1-1 0 0 0,1 1-1 0 0,0 0 1 0 0,0-1 0 0 0,1 1-1 0 0,0 0 1 0 0,1 0 0 0 0,0 0-1 0 0,0 0 1 0 0,0 0 0 0 0,1 0-1 0 0,0 0 1 0 0,1-1 0 0 0,0 1-1 0 0,0 0 1 0 0,1-1 0 0 0,0 1-1 0 0,0-1 1 0 0,0 0 0 0 0,1 0-1 0 0,0 0 1 0 0,1-1 0 0 0,-1 1-1 0 0,1-1 1 0 0,1 0 0 0 0,-1 0-1 0 0,1-1 1 0 0,0 0 0 0 0,0 0-1 0 0,0 0 1 0 0,1-1 0 0 0,0 0-1 0 0,2 1-28 0 0,2 0-37 0 0,0-1-1 0 0,1 0 0 0 0,0-1 0 0 0,-1-1 0 0 0,1 0 0 0 0,0 0 0 0 0,1-1 0 0 0,-1-1 0 0 0,0 0 0 0 0,0 0 1 0 0,0-1-1 0 0,0-1 0 0 0,0 0 0 0 0,0-1 0 0 0,-1 0 0 0 0,1-1 0 0 0,-1 0 0 0 0,1 0 0 0 0,-1-2 0 0 0,-1 1 1 0 0,1-1-1 0 0,-1-1 0 0 0,0 0 0 0 0,0 0 0 0 0,-1-1 0 0 0,0 0 0 0 0,-1-1 0 0 0,0 0 0 0 0,0 0 1 0 0,0-1-1 0 0,-1-1 38 0 0,190-320 183 0 0,-196 330-181 0 0,0 0 0 0 0,0 0 0 0 0,0 0 0 0 0,0 0 0 0 0,0 0 0 0 0,0 0 1 0 0,0 0-1 0 0,0 0 0 0 0,0 1 0 0 0,1-1 0 0 0,-1 0 0 0 0,0 1 0 0 0,0-1 0 0 0,1 1 0 0 0,-1-1 0 0 0,1 1 0 0 0,-1 0 1 0 0,0-1-1 0 0,1 1 0 0 0,-1 0 0 0 0,1 0 0 0 0,-1 0 0 0 0,0 0 0 0 0,1 0 0 0 0,-1 0 0 0 0,1 1 0 0 0,-1-1 0 0 0,0 0 0 0 0,1 1 1 0 0,-1-1-1 0 0,0 1 0 0 0,1-1 0 0 0,-1 1 0 0 0,0 0 0 0 0,0 0 0 0 0,0-1 0 0 0,1 1 0 0 0,-1 0 0 0 0,0 0 0 0 0,0 0 0 0 0,0 0 1 0 0,0 0-1 0 0,-1 1 0 0 0,1-1 0 0 0,0 0 0 0 0,0 0 0 0 0,-1 0 0 0 0,1 1 0 0 0,0 0-2 0 0,37 65 101 0 0,72 249 427 0 0,-81-369 245 0 0,-7 10-721 0 0,2 1 0 0 0,2 1 0 0 0,1 1 0 0 0,2 2 0 0 0,30-31-52 0 0,-57 67-5 0 0,-1 1 0 0 0,0-1 0 0 0,0 1 0 0 0,1 0 0 0 0,-1-1 0 0 0,1 1 0 0 0,-1 0 0 0 0,1 0 0 0 0,-1 0-1 0 0,1 0 1 0 0,0 0 0 0 0,-1 0 0 0 0,1 0 0 0 0,0 1 0 0 0,0-1 0 0 0,0 1 0 0 0,0-1 0 0 0,0 1 0 0 0,0 0 0 0 0,-1-1 0 0 0,1 1 0 0 0,0 0 0 0 0,0 0-1 0 0,0 1 1 0 0,0-1 0 0 0,0 0 0 0 0,0 1 0 0 0,0-1 0 0 0,0 1 0 0 0,-1-1 0 0 0,1 1 0 0 0,0 0 0 0 0,0 0 0 0 0,-1 0 0 0 0,1 0 0 0 0,0 0 0 0 0,-1 0-1 0 0,1 0 1 0 0,-1 1 0 0 0,0-1 0 0 0,1 0 0 0 0,-1 1 0 0 0,0 0 0 0 0,0-1 0 0 0,0 1 0 0 0,0-1 0 0 0,0 1 0 0 0,0 0 0 0 0,0 0 0 0 0,-1 0 5 0 0,38 101-127 0 0,-36-94 91 0 0,36 181-114 0 0,-37-189 281 0 0,-9-74 109 0 0,13 47-269 0 0,2 1 0 0 0,0-1-1 0 0,2 1 1 0 0,1 0-1 0 0,0 1 1 0 0,2 0 0 0 0,1 1-1 0 0,16-21 30 0 0,-22 33 7 0 0,0 1-1 0 0,1 0 1 0 0,0 0 0 0 0,1 0-1 0 0,0 1 1 0 0,0 1 0 0 0,1 0-1 0 0,0 0 1 0 0,1 0-1 0 0,-1 2 1 0 0,1-1 0 0 0,1 1-1 0 0,-1 1 1 0 0,1 0 0 0 0,0 1-1 0 0,0 0 1 0 0,1 1-1 0 0,-1 0 1 0 0,13-1-7 0 0,-20 4 1 0 0,0 1-1 0 0,0-1 1 0 0,1 1 0 0 0,-1 0-1 0 0,0 0 1 0 0,0 1 0 0 0,0-1-1 0 0,0 1 1 0 0,0 0-1 0 0,0 1 1 0 0,-1-1 0 0 0,1 1-1 0 0,-1 0 1 0 0,0 0 0 0 0,0 0-1 0 0,0 1 1 0 0,0 0-1 0 0,0-1 1 0 0,-1 1 0 0 0,1 0-1 0 0,-1 1 1 0 0,0-1 0 0 0,0 1-1 0 0,-1-1 1 0 0,0 1 0 0 0,1 0-1 0 0,-1 0 1 0 0,0 3-1 0 0,34 150-48 0 0,-35-150 50 0 0,9 136 57 0 0,-5-41-1451 0 0,4-36-2713 0 0,-9-64 2893 0 0</inkml:trace>
  <inkml:trace contextRef="#ctx0" brushRef="#br0" timeOffset="63205.383">17792 3526 1228 0 0,'0'-7'608'0'0,"5"5"-88"0"0,-2 1-476 0 0,4-2-296 0 0,-2 1-796 0 0</inkml:trace>
  <inkml:trace contextRef="#ctx0" brushRef="#br0" timeOffset="64269.375">19073 3711 1848 0 0,'75'91'1620'0'0,"65"165"267"0"0,-106-171-889 0 0,-54-101-652 0 0,13-3-352 0 0,1 0 0 0 0,1 0 0 0 0,0 0 0 0 0,2-1 0 0 0,0 0 0 0 0,1 0 0 0 0,1 0 0 0 0,1 0 0 0 0,1 0 0 0 0,0 0 0 0 0,2 1 0 0 0,0-1 0 0 0,1 0 0 0 0,1 1 0 0 0,1 0 0 0 0,1 0 0 0 0,6-12 6 0 0,-10 19 25 0 0,0-1-1 0 0,1 1 0 0 0,1 0 1 0 0,0 0-1 0 0,1 0 0 0 0,0 0 1 0 0,1 1-1 0 0,0 0 0 0 0,0 1 0 0 0,1 0 1 0 0,1 0-1 0 0,0 0 0 0 0,0 1 1 0 0,1 1-1 0 0,0 0 0 0 0,0 0 1 0 0,1 0-1 0 0,0 2 0 0 0,0-1 1 0 0,1 1-1 0 0,0 1 0 0 0,0 0 1 0 0,0 1-1 0 0,1 0 0 0 0,2 0-24 0 0,-7 5 10 0 0,0 0 0 0 0,0 0 0 0 0,-1 1-1 0 0,1 0 1 0 0,0 0 0 0 0,-1 1 0 0 0,0 0-1 0 0,1 0 1 0 0,-1 1 0 0 0,-1 0 0 0 0,1 0-1 0 0,0 1 1 0 0,-1 0 0 0 0,0 0 0 0 0,0 0-1 0 0,-1 1 1 0 0,1-1 0 0 0,-1 1 0 0 0,0 1 0 0 0,-1-1-1 0 0,1 1 1 0 0,-2 0 0 0 0,1 0 0 0 0,2 7-10 0 0,59 180 11 0 0,-28 25-554 0 0,-20-104-3594 0 0,-15-108 2874 0 0</inkml:trace>
  <inkml:trace contextRef="#ctx0" brushRef="#br0" timeOffset="64738.19">20178 3672 1120 0 0,'-17'6'142'0'0,"-1"0"0"0"0,1 1 1 0 0,0 1-1 0 0,1 1 0 0 0,0 0 0 0 0,1 1 0 0 0,0 1 0 0 0,0 1 1 0 0,1 0-1 0 0,0 0 0 0 0,1 1 0 0 0,1 1 0 0 0,0 0 1 0 0,1 1-1 0 0,0 0 0 0 0,2 1 0 0 0,-1 0 0 0 0,2 1 0 0 0,0 0 1 0 0,1 0-1 0 0,1 0 0 0 0,1 1 0 0 0,0 0 0 0 0,1 0 0 0 0,0 9-142 0 0,5-25 36 0 0,0 1 0 0 0,0-1 0 0 0,1 0 0 0 0,-1 1 0 0 0,1-1 0 0 0,0 0 0 0 0,-1 0 0 0 0,1 0-1 0 0,0 0 1 0 0,0-1 0 0 0,0 1 0 0 0,0 0 0 0 0,0-1 0 0 0,1 0 0 0 0,-1 1 0 0 0,0-1 0 0 0,1 0 0 0 0,-1 0-1 0 0,1 0 1 0 0,-1 0 0 0 0,1-1 0 0 0,-1 1 0 0 0,1-1 0 0 0,0 0 0 0 0,-1 1 0 0 0,1-1 0 0 0,0 0-1 0 0,-1-1 1 0 0,1 1 0 0 0,0 0 0 0 0,-1-1 0 0 0,1 1 0 0 0,-1-1 0 0 0,1 0 0 0 0,-1 0 0 0 0,1 0 0 0 0,0-1-36 0 0,22-10 78 0 0,-1-2 0 0 0,0 0 0 0 0,-2-2 0 0 0,0 0 0 0 0,0-2 0 0 0,-2 0 0 0 0,0-1 0 0 0,-1-1 0 0 0,-1-1 0 0 0,-1-1 0 0 0,-1 0 0 0 0,2-5-78 0 0,-16 27 5 0 0,0-1 0 0 0,0 1 0 0 0,0 0 0 0 0,0 0 0 0 0,0 0 0 0 0,0 0 0 0 0,-1 1 0 0 0,1-1 0 0 0,0 0 0 0 0,0 1 0 0 0,0-1 0 0 0,0 1 0 0 0,0 0 0 0 0,-1 0 0 0 0,1 0 0 0 0,0 0 0 0 0,0 0 0 0 0,-1 0 0 0 0,1 0 0 0 0,-1 0-1 0 0,1 0 1 0 0,-1 1 0 0 0,0-1 0 0 0,1 1 0 0 0,-1-1 0 0 0,0 1 0 0 0,0-1 0 0 0,0 1 0 0 0,0 0 0 0 0,0 0 0 0 0,-1-1 0 0 0,1 1 0 0 0,0 0 0 0 0,-1 0 0 0 0,1 0 0 0 0,-1 0 0 0 0,0 0 0 0 0,0 1-5 0 0,12 14 70 0 0,97 78-355 0 0,-23-63-3277 0 0,-84-32 2195 0 0</inkml:trace>
  <inkml:trace contextRef="#ctx0" brushRef="#br0" timeOffset="65015.246">20714 3226 904 0 0,'10'-12'4525'0'0,"-17"54"-3618"0"0,6-34-850 0 0,-8 34 146 0 0,2-1 0 0 0,2 1 1 0 0,1 0-1 0 0,3 0 0 0 0,1 1 1 0 0,3 16-204 0 0,79 272 296 0 0,-55-193-2012 0 0,-27-134 1559 0 0,-1-1 0 0 0,1 0 1 0 0,-1 1-1 0 0,0-1 1 0 0,1 1-1 0 0,-1-1 1 0 0,-1 0-1 0 0,1 0 1 0 0,0 0-1 0 0,-1 0 0 0 0,0 0 1 0 0,0 0-1 0 0,0 0 1 0 0,0 0-1 0 0,0-1 1 0 0,0 1-1 0 0,-1-1 0 0 0,1 1 1 0 0,-1-1-1 0 0,0 0 1 0 0,1 0-1 0 0,-2 0 157 0 0,-18 10-1208 0 0</inkml:trace>
  <inkml:trace contextRef="#ctx0" brushRef="#br0" timeOffset="65470.363">20457 3775 1280 0 0,'18'-16'512'0'0,"2"0"1"0"0,0 1-1 0 0,0 0 0 0 0,2 2 0 0 0,-1 1 0 0 0,2 0 1 0 0,0 2-1 0 0,0 0 0 0 0,1 2 0 0 0,0 1 1 0 0,10-2-513 0 0,-19 4 106 0 0,89-19 698 0 0,-100 27-788 0 0,-1 1-1 0 0,1 0 1 0 0,-1-1 0 0 0,0 1-1 0 0,0 0 1 0 0,-1 1-1 0 0,1-1 1 0 0,-1 0-1 0 0,0 1 1 0 0,0-1-1 0 0,-1 1 1 0 0,1 0-1 0 0,-1 0 1 0 0,0-1 0 0 0,0 1-1 0 0,-1 0 1 0 0,1 0-1 0 0,-1 0 1 0 0,0 0-1 0 0,0 0 1 0 0,-1 0-1 0 0,0 3-15 0 0,1-1 37 0 0,-2 1-12 0 0,0 1 1 0 0,1 0-1 0 0,0 0 1 0 0,1 0-1 0 0,0 0 1 0 0,0 0-1 0 0,1 0 1 0 0,0 0-1 0 0,1-1 0 0 0,0 1 1 0 0,0 0-1 0 0,1-1 1 0 0,0 1-1 0 0,0-1 1 0 0,1 0-1 0 0,0 0 1 0 0,1 0-1 0 0,-1-1 1 0 0,1 1-1 0 0,1-1 1 0 0,0 0-1 0 0,0-1 0 0 0,0 1 1 0 0,1-1-1 0 0,-1-1 1 0 0,2 1-1 0 0,-1-1 1 0 0,0 0-1 0 0,2 0-25 0 0,5-1 15 0 0,1-1-1 0 0,-1-1 0 0 0,0 0 1 0 0,1-1-1 0 0,0 0 0 0 0,-1-1 1 0 0,1-1-1 0 0,-1 0 0 0 0,1-1 1 0 0,-1-1-1 0 0,0 0 1 0 0,0-1-1 0 0,0-1 0 0 0,0 0 1 0 0,-1 0-1 0 0,0-2 0 0 0,0 1 1 0 0,0-2-1 0 0,-1 0 1 0 0,0 0-1 0 0,0-1 0 0 0,-1-1 1 0 0,-1 0-1 0 0,1 0 0 0 0,-2-1 1 0 0,1 0-1 0 0,5-10-14 0 0,25-101 582 0 0,-40 121-495 0 0,-3-2-40 0 0,2 3-40 0 0,-1-1 0 0 0,1 1 0 0 0,-1-1 0 0 0,1 1 0 0 0,-1 0 0 0 0,1 0 0 0 0,-1-1 0 0 0,1 1 0 0 0,-1 0 0 0 0,0 0 0 0 0,1 1 0 0 0,-1-1 0 0 0,1 0 0 0 0,-1 0 0 0 0,1 1 0 0 0,-1-1 0 0 0,1 1 0 0 0,-1-1 0 0 0,1 1 0 0 0,0 0 0 0 0,-1 0 0 0 0,1-1 0 0 0,0 1 0 0 0,-1 0 0 0 0,1 0 0 0 0,0 0 0 0 0,0 1 0 0 0,0-1 0 0 0,0 0 0 0 0,0 0 0 0 0,0 0 0 0 0,0 1 0 0 0,0-1 0 0 0,1 1 0 0 0,-1-1 0 0 0,0 0 0 0 0,1 1 1 0 0,-1-1-1 0 0,1 1 0 0 0,0-1 0 0 0,-1 1 0 0 0,1 0 0 0 0,0-1-7 0 0,-6 14-9 0 0,2-1 1 0 0,-1 1 0 0 0,2 0 0 0 0,0 0 0 0 0,0 0 0 0 0,2 0-1 0 0,0 1 1 0 0,0-1 0 0 0,2 0 0 0 0,0 1 0 0 0,1-1-1 0 0,0 0 1 0 0,1 0 0 0 0,1 0 0 0 0,0 0 0 0 0,2 1 8 0 0,-2-3-506 0 0,0-1 0 0 0,2 0 1 0 0,-1-1-1 0 0,1 1 1 0 0,1-1-1 0 0,0 0 0 0 0,1-1 1 0 0,0 0-1 0 0,0 0 0 0 0,1 0 1 0 0,1-1-1 0 0,4 3 506 0 0,-13-11-1169 0 0,-1-1-63 0 0</inkml:trace>
  <inkml:trace contextRef="#ctx0" brushRef="#br0" timeOffset="65779.355">21439 3580 1600 0 0,'21'21'442'0'0,"0"1"-1"0"0,-2 1 1 0 0,0 1 0 0 0,-2 0-1 0 0,-1 2 1 0 0,-1-1 0 0 0,-1 2-1 0 0,-1 0 1 0 0,-1 1-1 0 0,-2 0 1 0 0,0 0 0 0 0,1 16-442 0 0,-10-42 21 0 0,10 48 712 0 0,-6-31 709 0 0,-4-47-771 0 0,5-9-664 0 0,1 1 0 0 0,2-1 0 0 0,2 1-1 0 0,1 1 1 0 0,2 0 0 0 0,1 1 0 0 0,2 0 0 0 0,1 1 0 0 0,1 1 0 0 0,2 1 0 0 0,2 1 0 0 0,8-9-7 0 0,61-58-1556 0 0,-19 50-4180 0 0,-70 46 4534 0 0</inkml:trace>
  <inkml:trace contextRef="#ctx0" brushRef="#br0" timeOffset="66122.781">21950 3786 1248 0 0,'31'0'352'0'0,"0"-1"-1"0"0,0-2 1 0 0,0-1-1 0 0,0-1 1 0 0,-1-2-1 0 0,1-1 1 0 0,-2-1-1 0 0,1-2 0 0 0,-1-1 1 0 0,-1-1-1 0 0,16-11-351 0 0,-37 20 45 0 0,0 0 0 0 0,0-1 0 0 0,-1 0-1 0 0,1 0 1 0 0,-1-1 0 0 0,0 0 0 0 0,-1 0-1 0 0,0 0 1 0 0,0-1 0 0 0,0 0 0 0 0,-1 0-1 0 0,0 0 1 0 0,0 0 0 0 0,0-1 0 0 0,-1 1-1 0 0,-1-1 1 0 0,3-8-45 0 0,-7 11 50 0 0,0 0-1 0 0,0 0 1 0 0,-1 0 0 0 0,0 0-1 0 0,0 0 1 0 0,0 0 0 0 0,0 1-1 0 0,-1-1 1 0 0,1 1-1 0 0,-1 0 1 0 0,0 0 0 0 0,-1 0-1 0 0,1 1 1 0 0,-1-1 0 0 0,1 1-1 0 0,-1 0 1 0 0,0 1-1 0 0,0-1 1 0 0,0 1 0 0 0,-1 0-1 0 0,1 0 1 0 0,0 1 0 0 0,-1-1-1 0 0,1 1 1 0 0,-1 0 0 0 0,0 1-1 0 0,1-1 1 0 0,-1 1-1 0 0,0 0 1 0 0,0 1-50 0 0,-5-2 67 0 0,-1 0 0 0 0,0 1 0 0 0,1 0 1 0 0,-1 1-1 0 0,1 0 0 0 0,-1 1 0 0 0,1 1 0 0 0,-1-1 0 0 0,1 2 1 0 0,0-1-1 0 0,1 2 0 0 0,-1 0 0 0 0,1 0 0 0 0,-1 0 0 0 0,2 1 0 0 0,-1 1 1 0 0,1 0-1 0 0,0 0 0 0 0,0 1 0 0 0,1 0 0 0 0,0 1 0 0 0,0-1 1 0 0,1 1-1 0 0,0 1 0 0 0,1 0 0 0 0,0 0 0 0 0,0 0 0 0 0,1 0 0 0 0,0 1 1 0 0,1 0-1 0 0,1 0 0 0 0,-1 0 0 0 0,2 0 0 0 0,0 1 0 0 0,0-1 1 0 0,0 9-68 0 0,6-5 31 0 0,1 0 1 0 0,0-1-1 0 0,1 1 1 0 0,1-1-1 0 0,0 0 1 0 0,1-1-1 0 0,0 0 1 0 0,1 0-1 0 0,0-1 1 0 0,1 0-1 0 0,1 0 1 0 0,0-1-1 0 0,0-1 1 0 0,1 0-1 0 0,0 0 1 0 0,1-1-1 0 0,0-1 0 0 0,1 0 1 0 0,0-1-1 0 0,0 0 1 0 0,0-1-1 0 0,1-1 1 0 0,-1 0-1 0 0,1-1 1 0 0,11 1-32 0 0,139 22-4042 0 0,-157-26 3769 0 0,0-2 0 0 0,0 1 0 0 0,0-1 0 0 0,-1-1 0 0 0,1 1 0 0 0,0-1-1 0 0,-1 0 1 0 0,0-1 0 0 0,1 0 0 0 0,-1 0 0 0 0,0-1 0 0 0,0 1 0 0 0,-1-2 0 0 0,5-2 273 0 0,11-11-1060 0 0</inkml:trace>
  <inkml:trace contextRef="#ctx0" brushRef="#br0" timeOffset="66375.155">22718 3687 1948 0 0,'1'-2'1580'0'0,"1"-1"-244"0"0,-2 2-435 0 0,3-1-421 0 0,-1 4-424 0 0,-1 1-4 0 0,-1 1-1109 0 0,-3 1-187 0 0,0 1 24 0 0,-13 3-32 0 0</inkml:trace>
  <inkml:trace contextRef="#ctx0" brushRef="#br0" timeOffset="62956.714">17908 3789 936 0 0,'0'0'106'0'0,"0"1"1"0"0,1-1-1 0 0,-1 1 1 0 0,0-1-1 0 0,1 1 0 0 0,-1-1 1 0 0,1 0-1 0 0,-1 1 0 0 0,0-1 1 0 0,1 0-1 0 0,-1 1 0 0 0,1-1 1 0 0,-1 0-1 0 0,1 0 1 0 0,-1 0-1 0 0,1 1 0 0 0,-1-1 1 0 0,1 0-1 0 0,0 0 0 0 0,-1 0 1 0 0,1 0-1 0 0,-1 0 1 0 0,1 0-1 0 0,-1 0 0 0 0,1 0 1 0 0,-1 0-1 0 0,1 0 0 0 0,-1 0 1 0 0,1 0-1 0 0,0 0 0 0 0,-1-1 1 0 0,1 1-1 0 0,-1 0 1 0 0,1 0-1 0 0,-1-1 0 0 0,1 1 1 0 0,-1 0-1 0 0,0-1 0 0 0,1 1 1 0 0,-1 0-1 0 0,1-1 1 0 0,-1 1-1 0 0,0 0 0 0 0,1-1 1 0 0,-1 1-1 0 0,0-1 0 0 0,1 1 1 0 0,-1-1-1 0 0,0 1 0 0 0,0-1 1 0 0,1 1-1 0 0,-1-1 1 0 0,0 1-1 0 0,0-1-106 0 0,-14 50 685 0 0,7-37-615 0 0,1 1 0 0 0,1 0 0 0 0,0 0 0 0 0,1 0 0 0 0,0 1 1 0 0,1-1-1 0 0,1 1 0 0 0,0 0 0 0 0,1-1 0 0 0,0 1 0 0 0,1 0 0 0 0,1 0 1 0 0,0 0-1 0 0,1 0 0 0 0,0-1 0 0 0,1 1 0 0 0,1-1 0 0 0,0 1 1 0 0,0-1-1 0 0,2 0 0 0 0,0-1 0 0 0,0 1 0 0 0,4 4-70 0 0,-8-16-77 0 0,-1-1 0 0 0,1 1 0 0 0,-1-1-1 0 0,1 1 1 0 0,0-1 0 0 0,-1 0 0 0 0,1 0 0 0 0,0 0 0 0 0,-1 0-1 0 0,1 0 1 0 0,-1 0 0 0 0,1 0 0 0 0,0-1 0 0 0,-1 1-1 0 0,1-1 1 0 0,-1 1 0 0 0,1-1 0 0 0,-1 1 0 0 0,1-1 0 0 0,-1 0-1 0 0,1 0 1 0 0,-1 0 0 0 0,0 0 0 0 0,1 0 0 0 0,-1 0-1 0 0,0 0 1 0 0,0 0 0 0 0,0 0 0 0 0,0 0 0 0 0,0-1 0 0 0,0 1-1 0 0,0 0 1 0 0,0-1 0 0 0,0 1 0 0 0,-1-1 0 0 0,1 1-1 0 0,-1-1 1 0 0,1 1 0 0 0,-1-1 0 0 0,1 0 0 0 0,-1 1 0 0 0,0-1-1 0 0,0 1 1 0 0,0-1 0 0 0,0 0 0 0 0,0 1 0 0 0,0-1-1 0 0,0 0 1 0 0,-1 1 0 0 0,1-1 0 0 0,-1 1 0 0 0,1-1 0 0 0,-1 1-1 0 0,1-1 1 0 0,-1 1 0 0 0,0-1 0 0 0,0 1 0 0 0,0-1-1 0 0,0 1 1 0 0,0 0 0 0 0,0 0 0 0 0,0-1 0 0 0,0 1 77 0 0,-10-39-1183 0 0,-1 4 34 0 0</inkml:trace>
  <inkml:trace contextRef="#ctx0" brushRef="#br0" timeOffset="63454.322">18087 3736 956 0 0,'14'266'4272'0'0,"-38"-116"-2868"0"0,15-193-297 0 0,11 13-1090 0 0,1 0 0 0 0,2 1 1 0 0,1-1-1 0 0,1 1 0 0 0,2 0 0 0 0,1 1 1 0 0,1 0-1 0 0,1 1 0 0 0,2 0 0 0 0,0 1 1 0 0,8-8-18 0 0,60-43 20 0 0,-63 74-94 0 0,-12 9 83 0 0,0 0-1 0 0,0 0 0 0 0,-1 1 1 0 0,0 0-1 0 0,0 0 1 0 0,0 0-1 0 0,-1 1 0 0 0,0 0 1 0 0,-1 0-1 0 0,0 0 0 0 0,0 0 1 0 0,-1 1-1 0 0,1-1 0 0 0,-2 1 1 0 0,0 0-1 0 0,0 0 0 0 0,0 0 1 0 0,-1 0-1 0 0,-1 0 1 0 0,1 0-1 0 0,-1 1 0 0 0,-1-1-8 0 0,4 14-58 0 0,2 8-67 0 0,18 134-812 0 0,-17-55-2463 0 0,-6-82 2161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0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253 543 936 0 0,'-73'-5'5284'0'0,"60"7"-5118"0"0,0 1 0 0 0,1 0-1 0 0,-1 1 1 0 0,1 0 0 0 0,0 1-1 0 0,0 0 1 0 0,1 1 0 0 0,-1 0-1 0 0,1 1 1 0 0,0 0 0 0 0,1 1-1 0 0,0 0 1 0 0,-1 2-166 0 0,10-10 19 0 0,0 1 1 0 0,0-1-1 0 0,0 1 1 0 0,0-1-1 0 0,0 1 0 0 0,0 0 1 0 0,0 0-1 0 0,0-1 0 0 0,0 1 1 0 0,1 0-1 0 0,-1 0 1 0 0,0 0-1 0 0,0 0 0 0 0,1 0 1 0 0,-1 0-1 0 0,1 0 0 0 0,-1 0 1 0 0,1 0-1 0 0,-1 1 1 0 0,1-1-1 0 0,0 0 0 0 0,0 0 1 0 0,-1 0-1 0 0,1 0 0 0 0,0 1 1 0 0,0-1-1 0 0,0 0 1 0 0,0 0-1 0 0,0 0 0 0 0,0 0 1 0 0,1 1-1 0 0,-1-1 0 0 0,0 0 1 0 0,1 0-1 0 0,-1 0 1 0 0,1 0-1 0 0,-1 0 0 0 0,1 0 1 0 0,-1 0-1 0 0,1 0 0 0 0,0 0 1 0 0,-1 0-1 0 0,1 0 1 0 0,0 0-1 0 0,0 0 0 0 0,0 0 1 0 0,0 0-20 0 0,64 11 188 0 0,-26-16-532 0 0,1-1 0 0 0,-1-1 0 0 0,0-2 0 0 0,-1-2 0 0 0,0-2 0 0 0,16-8 344 0 0,-17-9-864 0 0,-36 28 671 0 0,-6-1 46 0 0,-15-7 221 0 0,1 2-1 0 0,-1 0 0 0 0,0 2 1 0 0,-1 0-1 0 0,1 1 0 0 0,-1 1 1 0 0,0 1-1 0 0,0 1 0 0 0,0 0 1 0 0,-2 2-74 0 0,152-29-984 0 0,-97 19 733 0 0,6 0-27 0 0,-1-2 0 0 0,-1-1 1 0 0,1-1-1 0 0,-2-3 0 0 0,0 0 1 0 0,1-4 277 0 0,-32 18 44 0 0,0-1 1 0 0,0 0 0 0 0,0 0-1 0 0,0 0 1 0 0,0-1 0 0 0,-1 1-1 0 0,1-1 1 0 0,-1 0 0 0 0,0 0 0 0 0,0 0-1 0 0,-1-1 1 0 0,1 1 0 0 0,-1 0-1 0 0,0-1 1 0 0,0 0 0 0 0,0 0-1 0 0,-1 1 1 0 0,1-1 0 0 0,-1 0-1 0 0,0 0 1 0 0,-1 0 0 0 0,1 0-1 0 0,-1 0 1 0 0,0 0 0 0 0,-1 0-1 0 0,1 0 1 0 0,-1 0 0 0 0,0 0-1 0 0,0 0 1 0 0,0 0 0 0 0,-1 0 0 0 0,0 0-1 0 0,0 1 1 0 0,0-1 0 0 0,0 1-1 0 0,-1-1 1 0 0,1 1 0 0 0,-1 0-1 0 0,-1-1-44 0 0,-138-149 3611 0 0,48 85-1674 0 0,93 68-1920 0 0,0 1 0 0 0,0 0 0 0 0,0-1 0 0 0,0 1 1 0 0,0 0-1 0 0,0 0 0 0 0,0-1 0 0 0,1 1 0 0 0,-1 0 1 0 0,0 0-1 0 0,0 0 0 0 0,0 0 0 0 0,0 0 0 0 0,0 1 1 0 0,0-1-1 0 0,0 0 0 0 0,0 0 0 0 0,0 1 0 0 0,0-1 1 0 0,0 0-1 0 0,0 1 0 0 0,1-1 0 0 0,-1 1 0 0 0,0-1 1 0 0,0 1-1 0 0,0-1 0 0 0,1 1 0 0 0,-1 0 0 0 0,0-1 0 0 0,1 1 1 0 0,-1 0-1 0 0,1 0 0 0 0,-1 0 0 0 0,1-1 0 0 0,-1 1 1 0 0,1 0-1 0 0,-1 0 0 0 0,1 0 0 0 0,0 0 0 0 0,-1 0 1 0 0,1 0-1 0 0,0 0 0 0 0,0 0 0 0 0,0-1 0 0 0,0 1 1 0 0,0 0-1 0 0,0 0 0 0 0,0 0 0 0 0,0 0 0 0 0,0 0 0 0 0,0 0 1 0 0,1 1-18 0 0,-5 62 61 0 0,4-57 3 0 0,25 187 259 0 0,159 466-254 0 0,-108-411-4428 0 0,-75-244 4017 0 0,0-5 239 0 0,0 1-1 0 0,-1 0 0 0 0,1 0 1 0 0,-1-1-1 0 0,1 1 1 0 0,-1 0-1 0 0,0 0 0 0 0,1 0 1 0 0,-1 0-1 0 0,0 0 1 0 0,1-1-1 0 0,-1 1 0 0 0,0 0 1 0 0,0 0-1 0 0,0 0 0 0 0,0 0 1 0 0,0 0-1 0 0,0 0 1 0 0,0 0-1 0 0,0 0 0 0 0,0 0 1 0 0,-1 0-1 0 0,1-1 1 0 0,0 1-1 0 0,0 0 0 0 0,-1 0 1 0 0,1 0-1 0 0,-1 0 0 0 0,1 0 1 0 0,-1-1-1 0 0,1 1 1 0 0,-1 0-1 0 0,1 0 0 0 0,-1-1 1 0 0,0 1-1 0 0,1-1 1 0 0,-1 1-1 0 0,0 0 0 0 0,0-1 1 0 0,1 1-1 0 0,-1-1 0 0 0,0 1 1 0 0,0-1-1 0 0,0 0 1 0 0,0 1 103 0 0,-14-8-1180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0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349 559 2012 0 0,'1'-4'89'0'0,"-1"0"-1"0"0,1 1 1 0 0,-1-1-1 0 0,1 0 1 0 0,-1 0-1 0 0,-1 0 1 0 0,1 0 0 0 0,0 0-1 0 0,-1 0 1 0 0,0 1-1 0 0,0-1 1 0 0,0 0-1 0 0,0 0 1 0 0,-1 1-1 0 0,1-1 1 0 0,-1 1-1 0 0,0-1 1 0 0,0 1 0 0 0,0 0-1 0 0,-1 0 1 0 0,1 0-1 0 0,-1 0 1 0 0,0 0-1 0 0,1 0 1 0 0,-1 1-1 0 0,-1 0 1 0 0,1-1-1 0 0,0 1 1 0 0,0 0 0 0 0,-1 0-1 0 0,1 1 1 0 0,-1-1-1 0 0,0 1 1 0 0,1 0-1 0 0,-1 0 1 0 0,0 0-1 0 0,0 0 1 0 0,0 1-1 0 0,1-1 1 0 0,-1 1 0 0 0,-3 0-89 0 0,-7 3 59 0 0,1 0 1 0 0,-1 2 0 0 0,0-1 0 0 0,1 2 0 0 0,0 0 0 0 0,0 0 0 0 0,1 1 0 0 0,0 1 0 0 0,0 0 0 0 0,0 0 0 0 0,1 1 0 0 0,1 1 0 0 0,-1 0 0 0 0,2 0 0 0 0,-1 1 0 0 0,1 0 0 0 0,1 1 0 0 0,0 0 0 0 0,1 0 0 0 0,0 1 0 0 0,1 0 0 0 0,0 0 0 0 0,1 1-60 0 0,3-11 9 0 0,1 0 0 0 0,0 0 0 0 0,0 0 0 0 0,0 0-1 0 0,0 0 1 0 0,1 0 0 0 0,-1 0 0 0 0,1 0 0 0 0,0 0 0 0 0,-1 0 0 0 0,1 0 0 0 0,1 1-1 0 0,-1-1 1 0 0,0 0 0 0 0,1 0 0 0 0,0 0 0 0 0,0 0 0 0 0,0 0 0 0 0,0 0 0 0 0,0 0-1 0 0,0 0 1 0 0,1-1 0 0 0,-1 1 0 0 0,1 0 0 0 0,0-1 0 0 0,0 1 0 0 0,0-1 0 0 0,0 1 0 0 0,0-1-1 0 0,1 0 1 0 0,-1 0 0 0 0,1 0 0 0 0,-1-1 0 0 0,1 1 0 0 0,0 0 0 0 0,0-1 0 0 0,-1 0-1 0 0,1 1 1 0 0,0-1 0 0 0,0-1 0 0 0,0 1 0 0 0,0 0 0 0 0,1-1 0 0 0,-1 1 0 0 0,0-1 0 0 0,0 0-1 0 0,0 0 1 0 0,0 0 0 0 0,0 0 0 0 0,1-1 0 0 0,-1 1 0 0 0,0-1 0 0 0,0 0 0 0 0,0 0-1 0 0,0 0 1 0 0,2-1-9 0 0,15-3-74 0 0,0 0-1 0 0,0-2 0 0 0,0 0 0 0 0,-1-1 1 0 0,0 0-1 0 0,0-2 0 0 0,-1-1 0 0 0,0 0 0 0 0,-1-1 1 0 0,0-1-1 0 0,-1 0 0 0 0,-1-1 0 0 0,0-1 1 0 0,-1 0-1 0 0,7-10 75 0 0,-9-19-192 0 0,-12 43 243 0 0,0 1-20 0 0,-26-11 73 0 0,21 13-100 0 0,0 1-1 0 0,0-1 1 0 0,0 1-1 0 0,0 0 1 0 0,1 0 0 0 0,-1 1-1 0 0,1-1 1 0 0,0 1-1 0 0,0 0 1 0 0,0 0 0 0 0,0 0-1 0 0,1 1 1 0 0,-1 0-1 0 0,1-1 1 0 0,1 1 0 0 0,-1 0-1 0 0,1 0 1 0 0,-1 0 0 0 0,2 1-1 0 0,-1-1 1 0 0,0 1-1 0 0,1-1 1 0 0,0 1 0 0 0,0-1-1 0 0,1 1 1 0 0,0-1-1 0 0,0 1 1 0 0,0 0 0 0 0,0-1-1 0 0,1 1 1 0 0,0-1-1 0 0,0 1 1 0 0,1-1 0 0 0,-1 1-1 0 0,1-1 1 0 0,1 0-1 0 0,-1 0 1 0 0,0 0 0 0 0,1 0-1 0 0,0 0 1 0 0,1-1 0 0 0,-1 1-1 0 0,1-1 1 0 0,-1 0-1 0 0,1 0 1 0 0,0 0 0 0 0,1 0-1 0 0,-1-1 1 0 0,1 0-1 0 0,0 0 1 0 0,-1 0 0 0 0,1 0-1 0 0,1-1 1 0 0,-1 0-1 0 0,0 0 1 0 0,0 0 0 0 0,1 0-1 0 0,0-1-3 0 0,2 1-221 0 0,0-1 0 0 0,0 1 0 0 0,0-2 0 0 0,0 1 0 0 0,1-1-1 0 0,-1 0 1 0 0,0-1 0 0 0,0 0 0 0 0,1 0 0 0 0,-1 0 0 0 0,0-1 0 0 0,0-1 0 0 0,-1 0-1 0 0,1 0 1 0 0,0 0 0 0 0,-1-1 0 0 0,0 0 0 0 0,5-3 221 0 0,11-10-1129 0 0</inkml:trace>
  <inkml:trace contextRef="#ctx0" brushRef="#br0" timeOffset="248.375">752 199 1160 0 0,'5'-198'8556'0'0,"-19"257"-7750"0"0,10-18-777 0 0,3 0 1 0 0,2 1-1 0 0,1-1 0 0 0,2 0 0 0 0,2 0 0 0 0,2 0 0 0 0,1-1 1 0 0,3 0-1 0 0,1-1 0 0 0,1 0 0 0 0,20 34-29 0 0,-7-12-1462 0 0,-7-20-3680 0 0,-21-40 3895 0 0,-7 7 135 0 0</inkml:trace>
  <inkml:trace contextRef="#ctx0" brushRef="#br0" timeOffset="511.812">592 390 1792 0 0,'-9'-11'6113'0'0,"37"-3"-5152"0"0,244-51-3334 0 0,-160 42-821 0 0,-76 16 1959 0 0</inkml:trace>
  <inkml:trace contextRef="#ctx0" brushRef="#br0" timeOffset="1009.203">1111 59 1416 0 0,'2'8'2762'0'0,"10"53"-1954"0"0,-5 91 868 0 0,-5-79-1065 0 0,2 0 0 0 0,4-1 0 0 0,3 0 0 0 0,6 13-611 0 0,-12-66 73 0 0,-5-14-47 0 0,1 1 0 0 0,-1 0 0 0 0,1-1 0 0 0,0 1 0 0 0,1-1 0 0 0,0 1 0 0 0,-1-1 0 0 0,1 1 0 0 0,1-1 0 0 0,-1 0 0 0 0,1 0 0 0 0,0 0 0 0 0,0-1 0 0 0,1 1 0 0 0,-1-1 0 0 0,1 1 0 0 0,0-1 0 0 0,0 0 0 0 0,0-1 0 0 0,1 1 0 0 0,-1-1 0 0 0,1 0 0 0 0,0 0-1 0 0,0 0 1 0 0,0-1 0 0 0,0 1 0 0 0,1-1 0 0 0,-1-1 0 0 0,1 1 0 0 0,1 0-26 0 0,9-3-27 0 0,1-1 0 0 0,-1 0-1 0 0,0-1 1 0 0,0-1 0 0 0,0 0 0 0 0,0-1-1 0 0,-1-1 1 0 0,1-1 0 0 0,-1 0-1 0 0,-1 0 1 0 0,0-2 0 0 0,0 0 0 0 0,0 0-1 0 0,-1-2 1 0 0,-1 1 0 0 0,0-2 0 0 0,0 1-1 0 0,-1-2 1 0 0,-1 1 0 0 0,0-1-1 0 0,-1-1 1 0 0,5-9 27 0 0,-13 22 4 0 0,1 0 0 0 0,-1 0 0 0 0,0 0 0 0 0,0 0 0 0 0,0 0 0 0 0,-1 0 0 0 0,1 0 0 0 0,0 0 0 0 0,0-1 0 0 0,-1 1 0 0 0,1 0 0 0 0,0-1 0 0 0,-1 1 0 0 0,0 0 0 0 0,1-1 0 0 0,-1 1 0 0 0,0 0 0 0 0,1-1 0 0 0,-1 1 0 0 0,0-1 0 0 0,0 1 0 0 0,0-1 0 0 0,0 1 0 0 0,-1 0 0 0 0,1-1 0 0 0,0 1 0 0 0,-1-1-1 0 0,1 1 1 0 0,0 0 0 0 0,-1-1 0 0 0,0 1 0 0 0,1 0 0 0 0,-1-1 0 0 0,0 1 0 0 0,0 0 0 0 0,0 0 0 0 0,1 0 0 0 0,-1 0 0 0 0,0 0 0 0 0,0 0 0 0 0,-1 0 0 0 0,1 0 0 0 0,0 0 0 0 0,0 0 0 0 0,0 1 0 0 0,-1-1 0 0 0,1 0 0 0 0,0 1 0 0 0,-1-1 0 0 0,1 1 0 0 0,-2-1-4 0 0,-81-3 186 0 0,75 5-190 0 0,0 0 1 0 0,0 1-1 0 0,1 1 1 0 0,-1 0-1 0 0,1 0 1 0 0,-1 0-1 0 0,1 1 0 0 0,0 0 1 0 0,0 1-1 0 0,1 0 1 0 0,-1 0-1 0 0,1 1 1 0 0,0 0-1 0 0,1 0 1 0 0,-1 0-1 0 0,1 1 0 0 0,1 0 1 0 0,-1 0-1 0 0,1 1 1 0 0,0-1-1 0 0,1 1 1 0 0,0 0-1 0 0,0 0 1 0 0,-2 8 3 0 0,9-12-38 0 0,-1 1 1 0 0,1-1 0 0 0,1 1 0 0 0,-1-1 0 0 0,0 0 0 0 0,1 0 0 0 0,0 0 0 0 0,0-1 0 0 0,0 0 0 0 0,1 1 0 0 0,-1-1 0 0 0,1-1-1 0 0,-1 1 1 0 0,1-1 0 0 0,0 1 0 0 0,0-2 0 0 0,0 1 0 0 0,0 0 0 0 0,1-1 0 0 0,-1 0 0 0 0,0 0 0 0 0,1-1 0 0 0,-1 1 0 0 0,0-1-1 0 0,1 0 1 0 0,-1-1 0 0 0,0 1 0 0 0,1-1 0 0 0,4-1 37 0 0,2 2-119 0 0,205-29-5856 0 0,-181 21 4711 0 0</inkml:trace>
  <inkml:trace contextRef="#ctx0" brushRef="#br0" timeOffset="1418.827">1954 595 1496 0 0,'0'-2'92'0'0,"0"1"-1"0"0,0-1 1 0 0,0 0 0 0 0,0 1-1 0 0,-1-1 1 0 0,1 0 0 0 0,0 1-1 0 0,-1-1 1 0 0,0 0 0 0 0,1 1-1 0 0,-1-1 1 0 0,0 1 0 0 0,1-1-1 0 0,-1 1 1 0 0,0-1 0 0 0,0 1-1 0 0,0 0 1 0 0,0 0 0 0 0,-1-1-1 0 0,1 1 1 0 0,0 0 0 0 0,-1 0-1 0 0,1 0 1 0 0,0 0 0 0 0,-1 0-1 0 0,1 0 1 0 0,-1 1 0 0 0,1-1-1 0 0,-1 0 1 0 0,0 1-1 0 0,1-1 1 0 0,-1 1 0 0 0,1 0-1 0 0,-1 0 1 0 0,0-1 0 0 0,0 1-1 0 0,1 0 1 0 0,-1 0 0 0 0,0 0-1 0 0,1 1 1 0 0,-1-1 0 0 0,0 0-1 0 0,1 1 1 0 0,-1-1 0 0 0,-1 1-92 0 0,-73 33 902 0 0,71-30-853 0 0,0 0 1 0 0,0 1-1 0 0,1 0 1 0 0,-1 0 0 0 0,1 0-1 0 0,0 0 1 0 0,0 1-1 0 0,1-1 1 0 0,-1 1 0 0 0,1 0-1 0 0,1 0 1 0 0,-1 0-1 0 0,1 0 1 0 0,0 1 0 0 0,0-1-1 0 0,1 1 1 0 0,0-1-1 0 0,0 1 1 0 0,1 0 0 0 0,-1 1-50 0 0,1-6 16 0 0,0 0 1 0 0,0 0 0 0 0,0-1-1 0 0,0 1 1 0 0,1 0 0 0 0,-1 0 0 0 0,0 0-1 0 0,1 0 1 0 0,-1 0 0 0 0,1-1-1 0 0,0 1 1 0 0,0 0 0 0 0,0 0-1 0 0,-1-1 1 0 0,2 1 0 0 0,-1-1-1 0 0,0 1 1 0 0,0-1 0 0 0,0 1-1 0 0,1-1 1 0 0,-1 0 0 0 0,0 1 0 0 0,1-1-1 0 0,0 0 1 0 0,-1 0 0 0 0,1 0-1 0 0,0 0 1 0 0,-1 0 0 0 0,1-1-1 0 0,0 1 1 0 0,0 0 0 0 0,-1-1-1 0 0,1 0 1 0 0,0 1 0 0 0,0-1-1 0 0,0 0 1 0 0,0 0 0 0 0,0 0 0 0 0,0 0-1 0 0,0 0 1 0 0,-1 0 0 0 0,1-1-1 0 0,0 1 1 0 0,1-1-17 0 0,81-29 260 0 0,2-63-124 0 0,-63 59-125 0 0,-18 30-23 0 0,1 0 1 0 0,0 0-1 0 0,-1 1 0 0 0,2 0 0 0 0,-1 0 1 0 0,0 0-1 0 0,0 1 0 0 0,1 0 0 0 0,-1 0 0 0 0,1 0 1 0 0,0 1-1 0 0,-1 0 0 0 0,1 0 0 0 0,0 1 1 0 0,0 0-1 0 0,0 0 0 0 0,-1 1 12 0 0,2 0-21 0 0,-1 1 0 0 0,1 0 1 0 0,-1 0-1 0 0,0 1 0 0 0,0 0 0 0 0,0 0 0 0 0,0 0 0 0 0,-1 1 1 0 0,1 0-1 0 0,-1 1 0 0 0,0 0 0 0 0,0 0 0 0 0,-1 0 0 0 0,1 0 1 0 0,-1 1-1 0 0,0 0 0 0 0,-1 0 0 0 0,1 0 0 0 0,-1 0 0 0 0,0 1 0 0 0,-1 0 1 0 0,0 0-1 0 0,0 0 0 0 0,0 0 0 0 0,-1 0 0 0 0,0 1 0 0 0,-1-1 1 0 0,1 1-1 0 0,-1-1 0 0 0,-1 1 0 0 0,1 0 0 0 0,-2-1 0 0 0,1 1 1 0 0,-1-1-1 0 0,0 1 0 0 0,0-1 0 0 0,-1 1 0 0 0,0-1 0 0 0,-1 3 21 0 0,-16 24-828 0 0,8-44-2779 0 0,9-9 2779 0 0</inkml:trace>
  <inkml:trace contextRef="#ctx0" brushRef="#br0" timeOffset="1664.981">2506 117 3024 0 0,'-1'44'6426'0'0,"13"144"-5198"0"0,28-60-679 0 0,0 23-4100 0 0,-70-108-514 0 0,12-35 2794 0 0</inkml:trace>
  <inkml:trace contextRef="#ctx0" brushRef="#br0" timeOffset="1926.665">2208 514 3532 0 0,'11'-16'996'0'0,"4"1"-116"0"0,2 3-79 0 0,9-2-93 0 0,6 4-144 0 0,2-1-204 0 0,-4 2-180 0 0,7 2-168 0 0,8 7 0 0 0,-2-2-640 0 0,-24 2 56 0 0,11 0 52 0 0,6 0-877 0 0,0 0 105 0 0,0 0 48 0 0,34-18-8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2:5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154 279 1016 0 0,'4'-3'526'0'0,"123"-96"2864"0"0,-128 97-3331 0 0,-1 0-1 0 0,1 1 1 0 0,0-1 0 0 0,-1 1 0 0 0,0-1-1 0 0,1 1 1 0 0,-1-1 0 0 0,0 1 0 0 0,1 0-1 0 0,-1-1 1 0 0,0 1 0 0 0,0 0 0 0 0,0 1 0 0 0,0-1-1 0 0,0 0 1 0 0,0 0 0 0 0,-1 1 0 0 0,1-1-1 0 0,0 1 1 0 0,0 0 0 0 0,0 0 0 0 0,0 0-1 0 0,-1 0 1 0 0,1 0 0 0 0,0 0 0 0 0,0 0 0 0 0,0 1-1 0 0,0-1 1 0 0,-1 1 0 0 0,1 0 0 0 0,0-1-1 0 0,0 1 1 0 0,0 0 0 0 0,0 0 0 0 0,-1 1-59 0 0,-8 0 26 0 0,1 0 0 0 0,-1 1 0 0 0,1 0 0 0 0,-1 0 0 0 0,1 1 0 0 0,0 0 0 0 0,1 1 1 0 0,-1 0-1 0 0,1 1 0 0 0,0 0 0 0 0,0 0 0 0 0,0 1 0 0 0,1 0 0 0 0,0 1 0 0 0,1-1 1 0 0,0 2-1 0 0,0-1 0 0 0,0 1 0 0 0,1 0 0 0 0,1 0 0 0 0,-1 1 0 0 0,1-1 0 0 0,1 1 1 0 0,0 0-1 0 0,0 1 0 0 0,1-1 0 0 0,1 1 0 0 0,0 0-26 0 0,4-5 19 0 0,1-1 1 0 0,1 1-1 0 0,-1-1 0 0 0,1 1 0 0 0,0-1 1 0 0,0 0-1 0 0,0 0 0 0 0,1-1 1 0 0,0 1-1 0 0,0-1 0 0 0,0 0 0 0 0,0 0 1 0 0,1-1-1 0 0,0 1 0 0 0,-1-1 0 0 0,1-1 1 0 0,0 1-1 0 0,1-1 0 0 0,-1 0 1 0 0,0 0-1 0 0,0-1 0 0 0,1 0 0 0 0,-1 0 1 0 0,1 0-1 0 0,-1-1 0 0 0,1 0 1 0 0,-1 0-1 0 0,1-1 0 0 0,-1 0 0 0 0,1 0 1 0 0,-1 0-1 0 0,1-1 0 0 0,-1 0 0 0 0,1 0-19 0 0,10 0 34 0 0,1 1-1 0 0,0-2 0 0 0,-1-1 1 0 0,0 0-1 0 0,1-1 0 0 0,-2-1 1 0 0,1 0-1 0 0,-1-1 0 0 0,0-1 0 0 0,0-1 1 0 0,-1 0-1 0 0,0-1 0 0 0,-1 0 1 0 0,0-1-1 0 0,0-1 0 0 0,-1 0 0 0 0,4-7-33 0 0,-15 16-11 0 0,-1-1-1 0 0,0 1 0 0 0,0-1 0 0 0,0 0 0 0 0,0 1 1 0 0,0-1-1 0 0,-1 0 0 0 0,0 1 0 0 0,0-1 0 0 0,0 0 1 0 0,0 0-1 0 0,0 1 0 0 0,-1-1 0 0 0,1 0 0 0 0,-1 0 1 0 0,0 1-1 0 0,0-1 0 0 0,-1 1 0 0 0,1-1 0 0 0,-1 1 0 0 0,0 0 1 0 0,0-1-1 0 0,0 1 0 0 0,0 0 0 0 0,0 0 0 0 0,-1 0 1 0 0,1 1-1 0 0,-1-1 0 0 0,0 1 0 0 0,0-1 0 0 0,0 1 1 0 0,0 0-1 0 0,0 0 0 0 0,-1 0 12 0 0,-120-57-608 0 0,29 52-3407 0 0,86 7 2532 0 0,7 0 25 0 0</inkml:trace>
  <inkml:trace contextRef="#ctx0" brushRef="#br0" timeOffset="404.331">973 48 1404 0 0,'-91'46'4469'0'0,"62"-31"-4303"0"0,1 1 0 0 0,1 1 0 0 0,0 1 0 0 0,1 2 0 0 0,1 0 0 0 0,1 2 0 0 0,1 1 0 0 0,-12 15-166 0 0,34-37 1 0 0,0 0 0 0 0,0 0 0 0 0,0 0-1 0 0,0 0 1 0 0,0 0 0 0 0,0 1-1 0 0,0-1 1 0 0,0 0 0 0 0,0 0 0 0 0,0 1-1 0 0,1-1 1 0 0,-1 0 0 0 0,1 1 0 0 0,-1-1-1 0 0,1 1 1 0 0,-1-1 0 0 0,1 1 0 0 0,0-1-1 0 0,0 1 1 0 0,-1-1 0 0 0,1 1 0 0 0,0-1-1 0 0,0 1 1 0 0,1-1 0 0 0,-1 1-1 0 0,0-1 1 0 0,0 1 0 0 0,1-1 0 0 0,-1 0-1 0 0,1 1 1 0 0,-1-1 0 0 0,1 1 0 0 0,0-1-1 0 0,0 0 1 0 0,-1 0 0 0 0,1 1 0 0 0,0-1-1 0 0,0 0 1 0 0,0 0 0 0 0,0 0-1 0 0,0 0 1 0 0,1 0 0 0 0,-1 0-1 0 0,71 10-2446 0 0,-38-13 1129 0 0,24-9 147 0 0</inkml:trace>
  <inkml:trace contextRef="#ctx0" brushRef="#br0" timeOffset="698.079">1453 68 1428 0 0,'-13'4'407'0'0,"-19"4"78"0"0,0 1 1 0 0,0 1-1 0 0,1 2 1 0 0,1 2 0 0 0,0 0-1 0 0,1 2 1 0 0,1 2-1 0 0,0 0 1 0 0,1 2 0 0 0,-12 12-486 0 0,38-32 8 0 0,-1 1 0 0 0,1-1 0 0 0,0 1 0 0 0,0-1 0 0 0,0 1 0 0 0,0 0 0 0 0,0 0 0 0 0,0 0 0 0 0,0 0 0 0 0,0-1 0 0 0,0 1 0 0 0,0 0 0 0 0,0 1 0 0 0,0-1 1 0 0,1 0-1 0 0,-1 0 0 0 0,0 0 0 0 0,1 0 0 0 0,-1 1 0 0 0,1-1 0 0 0,-1 0 0 0 0,1 0 0 0 0,0 1 0 0 0,0-1 0 0 0,-1 0 0 0 0,1 1 0 0 0,0-1 0 0 0,0 0 0 0 0,0 1 0 0 0,0-1 0 0 0,1 0 1 0 0,-1 1-1 0 0,0-1 0 0 0,1 0 0 0 0,-1 1 0 0 0,0-1 0 0 0,1 0 0 0 0,-1 0 0 0 0,1 0 0 0 0,0 1 0 0 0,-1-1 0 0 0,1 0 0 0 0,0 0 0 0 0,0 0 0 0 0,0 0 0 0 0,0 0 0 0 0,0 0 0 0 0,0 0 1 0 0,0-1-1 0 0,0 1 0 0 0,0 0 0 0 0,0 0 0 0 0,0-1 0 0 0,1 1 0 0 0,-1-1 0 0 0,0 1 0 0 0,0-1 0 0 0,1 0 0 0 0,-1 1 0 0 0,2-1-8 0 0,87 9-2136 0 0,-89-9 2030 0 0,84-13-2403 0 0,-46 5 1258 0 0</inkml:trace>
  <inkml:trace contextRef="#ctx0" brushRef="#br0" timeOffset="1241.701">1681 56 936 0 0,'-6'2'192'0'0,"0"1"0"0"0,1 0 0 0 0,0 1 0 0 0,0-1 0 0 0,0 1 0 0 0,0 0 0 0 0,0 1 0 0 0,1-1 0 0 0,0 1 0 0 0,0 0 0 0 0,0 0 0 0 0,0 0-1 0 0,1 0 1 0 0,0 1 0 0 0,0-1 0 0 0,0 1 0 0 0,1 0 0 0 0,0 0 0 0 0,0 0 0 0 0,0 0 0 0 0,0 2-192 0 0,0-1 50 0 0,-1 0 0 0 0,1-1 0 0 0,0 1 0 0 0,1 0 0 0 0,-1 0 0 0 0,1 0 0 0 0,1 0 0 0 0,-1 1 0 0 0,1-1 0 0 0,1 0 0 0 0,-1 0 0 0 0,1 0 0 0 0,0 0 0 0 0,1 0 0 0 0,0 0 0 0 0,0 0 0 0 0,0-1 0 0 0,1 1 0 0 0,0 0 0 0 0,0-1 0 0 0,1 0 0 0 0,0 0 0 0 0,0 0 0 0 0,0 0 0 0 0,1-1 0 0 0,-1 0 0 0 0,1 0 0 0 0,1 0 0 0 0,-1 0 0 0 0,1-1 0 0 0,0 0 0 0 0,0 0 0 0 0,0 0 0 0 0,0-1 0 0 0,1 0 0 0 0,-1 0 0 0 0,1-1 0 0 0,0 1 0 0 0,0-2 0 0 0,-1 1 0 0 0,1-1 0 0 0,1 0 0 0 0,-1 0 0 0 0,0-1 0 0 0,0 0 0 0 0,2 0-50 0 0,3-2-12 0 0,-1-1 0 0 0,0 0 1 0 0,0-1-1 0 0,0 0 0 0 0,0-1 0 0 0,0 0 0 0 0,-1 0 0 0 0,0-1 0 0 0,0-1 0 0 0,-1 0 0 0 0,1 0 0 0 0,-2-1 0 0 0,1 0 0 0 0,-1 0 0 0 0,0-1 0 0 0,-1 0 0 0 0,0 0 1 0 0,0-1-1 0 0,-1 0 0 0 0,0 0 0 0 0,-1-1 0 0 0,0 1 0 0 0,-1-1 0 0 0,0 0 0 0 0,0 0 0 0 0,-2-1 0 0 0,1 1 0 0 0,-1-1 0 0 0,-1 1 0 0 0,0-5 12 0 0,0 15 15 0 0,-1-1 1 0 0,1 1-1 0 0,-1 0 0 0 0,1 0 0 0 0,-1 0 0 0 0,0 0 0 0 0,1 0 1 0 0,-1-1-1 0 0,0 1 0 0 0,0 0 0 0 0,0 0 0 0 0,0 0 0 0 0,0-1 0 0 0,0 1 1 0 0,0 0-1 0 0,0 0 0 0 0,-1 0 0 0 0,1-1 0 0 0,0 1 0 0 0,-1 0 1 0 0,1 0-1 0 0,-1 0 0 0 0,1 0 0 0 0,-1 0 0 0 0,1 0 0 0 0,-1 0 1 0 0,0 0-1 0 0,0 0 0 0 0,1 0 0 0 0,-1 0 0 0 0,0 0 0 0 0,0 1 0 0 0,0-1 1 0 0,0 0-1 0 0,0 1 0 0 0,0-1 0 0 0,0 0 0 0 0,0 1 0 0 0,0-1 1 0 0,0 1-1 0 0,-1 0 0 0 0,1-1 0 0 0,0 1 0 0 0,0 0 0 0 0,-1 0-15 0 0,0 7-3 0 0,-1 0 0 0 0,2 0-1 0 0,-1 0 1 0 0,1 1-1 0 0,0-1 1 0 0,1 1 0 0 0,-1-1-1 0 0,2 1 1 0 0,-1-1 0 0 0,1 1-1 0 0,0-1 1 0 0,0 0 0 0 0,1 1-1 0 0,0-1 1 0 0,0 0-1 0 0,1 0 1 0 0,1 2 3 0 0,99 127-897 0 0,-43-71-2648 0 0,-51-50 2313 0 0</inkml:trace>
  <inkml:trace contextRef="#ctx0" brushRef="#br0" timeOffset="1847.921">2166 63 1036 0 0,'0'-1'80'0'0,"0"0"-1"0"0,1 0 0 0 0,0 0 1 0 0,-1-1-1 0 0,1 1 1 0 0,0 0-1 0 0,-1 0 1 0 0,1 0-1 0 0,0 1 1 0 0,0-1-1 0 0,0 0 1 0 0,0 0-1 0 0,0 0 0 0 0,0 1 1 0 0,0-1-1 0 0,0 0 1 0 0,0 1-1 0 0,0-1 1 0 0,1 1-1 0 0,-1-1 1 0 0,0 1-1 0 0,0 0 1 0 0,0-1-1 0 0,1 1 0 0 0,-1 0 1 0 0,0 0-1 0 0,0 0 1 0 0,1 0-1 0 0,-1 0 1 0 0,0 0-1 0 0,0 0 1 0 0,1 1-1 0 0,-1-1 1 0 0,0 0-1 0 0,0 1 1 0 0,0-1-1 0 0,1 1 0 0 0,-1-1 1 0 0,0 1-1 0 0,0-1 1 0 0,0 1-1 0 0,0 0 1 0 0,0 0-1 0 0,0-1 1 0 0,0 1-1 0 0,0 0 1 0 0,-1 0-1 0 0,1 0 0 0 0,0 0 1 0 0,0 0-1 0 0,-1 0 1 0 0,1 0-1 0 0,0 1-79 0 0,9 6 70 0 0,43 39 990 0 0,-59-90-362 0 0,6 44-691 0 0,1-1-1 0 0,0 1 1 0 0,-1 0-1 0 0,1-1 1 0 0,0 0-1 0 0,-1 1 1 0 0,1-1-1 0 0,0 1 1 0 0,0-1-1 0 0,-1 0 0 0 0,1 0 1 0 0,0 1-1 0 0,0-1 1 0 0,0 0-1 0 0,-1 0 1 0 0,1 0-1 0 0,0 0 1 0 0,0 0-1 0 0,0 0 1 0 0,0 0-1 0 0,-1 0 1 0 0,1 0-1 0 0,0 0 0 0 0,0-1 1 0 0,0 1-1 0 0,-1 0 1 0 0,1 0-1 0 0,0-1 1 0 0,0 1-1 0 0,-1-1 1 0 0,1 1-1 0 0,0-1 1 0 0,-1 1-1 0 0,1-1 1 0 0,0 1-1 0 0,-1-1 1 0 0,1 1-1 0 0,-1-1 0 0 0,1 0 1 0 0,-1 1-1 0 0,1-1 1 0 0,-1 0-1 0 0,1 0 1 0 0,-1 1-1 0 0,0-1 1 0 0,1 0-1 0 0,-1 0 1 0 0,0 0-1 0 0,0 1 1 0 0,0-1-1 0 0,0 0 1 0 0,1 0-1 0 0,-1 0 0 0 0,0 1 1 0 0,0-1-1 0 0,-1 0-6 0 0,17 13 81 0 0,0 1 0 0 0,-2 1 0 0 0,0 1 0 0 0,0 0-1 0 0,-2 0 1 0 0,1 1 0 0 0,-2 1 0 0 0,-1 0 0 0 0,0 1-1 0 0,-1 0 1 0 0,0 0 0 0 0,-2 1 0 0 0,0 0 0 0 0,-1 0 0 0 0,-1 0-1 0 0,-1 1 1 0 0,-1 0 0 0 0,-1 0 0 0 0,0 1-81 0 0,-3-22 34 0 0,1-1 1 0 0,-1 1-1 0 0,0 0 1 0 0,0 0 0 0 0,0-1-1 0 0,0 1 1 0 0,0 0-1 0 0,0 0 1 0 0,0 0-1 0 0,0 0 1 0 0,0 0-1 0 0,0 0 1 0 0,-1 1 0 0 0,1-1-1 0 0,0 0 1 0 0,0 1-1 0 0,-1-1 1 0 0,1 0-1 0 0,-1 1 1 0 0,1 0-1 0 0,-1-1 1 0 0,1 1 0 0 0,0 0-1 0 0,-1 0 1 0 0,1 0-1 0 0,-1 0 1 0 0,1 0-1 0 0,-1 0 1 0 0,1 0-1 0 0,-1 0 1 0 0,1 1 0 0 0,-1-1-1 0 0,1 0 1 0 0,-1 1-1 0 0,1-1 1 0 0,0 1-1 0 0,-1 0 1 0 0,1-1-1 0 0,0 1 1 0 0,0 0 0 0 0,-1 0-1 0 0,1 0 1 0 0,0 0-1 0 0,0 0 1 0 0,0 0-1 0 0,0 0 1 0 0,0 0-1 0 0,0 1 1 0 0,1-1 0 0 0,-1 0-1 0 0,0 0 1 0 0,0 1-1 0 0,1-1 1 0 0,-1 1-1 0 0,1-1 1 0 0,0 0-1 0 0,-1 1 1 0 0,1-1-1 0 0,0 1 1 0 0,0-1 0 0 0,0 1-1 0 0,0-1 1 0 0,0 1-35 0 0,-3-14-150 0 0,1 0 1 0 0,0 0-1 0 0,1 0 1 0 0,0 0-1 0 0,1 0 1 0 0,0 0-1 0 0,1 0 1 0 0,1 0-1 0 0,0 0 1 0 0,0 0-1 0 0,1 1 1 0 0,1-1-1 0 0,0 1 1 0 0,0 0-1 0 0,1 0 1 0 0,1 0-1 0 0,0 0 1 0 0,0 1-1 0 0,1 0 1 0 0,1-1 149 0 0,102-119-5357 0 0,-89 111 4086 0 0</inkml:trace>
  <inkml:trace contextRef="#ctx0" brushRef="#br0" timeOffset="2154.375">2689 63 1148 0 0,'14'16'379'0'0,"-1"0"-1"0"0,0 2 1 0 0,-1-1-1 0 0,-1 1 1 0 0,0 1-1 0 0,-2 0 1 0 0,0 0-1 0 0,-1 1 1 0 0,-1 0-1 0 0,-1 1 1 0 0,-1-1-1 0 0,0 1 1 0 0,-2 0-1 0 0,0 8-378 0 0,-3-30 52 0 0,-1 0-1 0 0,1 0 1 0 0,-1 0 0 0 0,1 0-1 0 0,-1 0 1 0 0,0 0-1 0 0,1 1 1 0 0,-1-1-1 0 0,0 0 1 0 0,0 0-1 0 0,1 1 1 0 0,-1-1 0 0 0,0 0-1 0 0,0 1 1 0 0,0-1-1 0 0,0 1 1 0 0,0-1-1 0 0,0 1 1 0 0,0-1 0 0 0,0 1-1 0 0,0 0 1 0 0,0 0-1 0 0,0 0 1 0 0,0-1-1 0 0,0 1 1 0 0,-1 0-1 0 0,1 0 1 0 0,0 0 0 0 0,0 0-1 0 0,0 1 1 0 0,0-1-1 0 0,0 0 1 0 0,0 0-1 0 0,0 1 1 0 0,0-1 0 0 0,0 1-1 0 0,0-1 1 0 0,0 0-1 0 0,0 1 1 0 0,0 0-1 0 0,0-1 1 0 0,0 1 0 0 0,1 0-1 0 0,-1-1 1 0 0,0 1-1 0 0,0 0 1 0 0,1 0-1 0 0,-1 0 1 0 0,0 0-1 0 0,1 0 1 0 0,-1-1 0 0 0,1 1-1 0 0,-1 0 1 0 0,1 0-1 0 0,0 0 1 0 0,-1 1-1 0 0,1-1 1 0 0,0 0 0 0 0,0 0-1 0 0,-1 0 1 0 0,1 0-1 0 0,0 1-51 0 0,-2-9 19 0 0,-1-1-1 0 0,1 1 1 0 0,0 0 0 0 0,0-1-1 0 0,1 1 1 0 0,0-1-1 0 0,1 1 1 0 0,0-1 0 0 0,0 1-1 0 0,0-1 1 0 0,1 1-1 0 0,0-1 1 0 0,0 1-1 0 0,1-1 1 0 0,0 1 0 0 0,1 0-1 0 0,-1 0 1 0 0,1 0-1 0 0,1 0 1 0 0,-1 0 0 0 0,1 1-1 0 0,0 0 1 0 0,3-4-19 0 0,122-132-3993 0 0,-120 134 3447 0 0,25-23-2134 0 0,-25 21 1403 0 0</inkml:trace>
  <inkml:trace contextRef="#ctx0" brushRef="#br0" timeOffset="2851.319">3084 257 1128 0 0,'1'-7'4373'0'0,"24"-8"-3799"0"0,139-44 586 0 0,103-54-252 0 0,-255 86-1025 0 0,-54 27 75 0 0,18 7 64 0 0,1 1 1 0 0,0 1-1 0 0,0 1 0 0 0,1 1 1 0 0,0 0-1 0 0,1 2 0 0 0,1 1 1 0 0,0 0-1 0 0,0 2 0 0 0,-7 8-22 0 0,25-22 2 0 0,1-1 0 0 0,-1 1-1 0 0,1-1 1 0 0,-1 1 0 0 0,1 0-1 0 0,0 0 1 0 0,-1-1-1 0 0,1 1 1 0 0,0 0 0 0 0,0 0-1 0 0,1 0 1 0 0,-1 0 0 0 0,0 0-1 0 0,1 0 1 0 0,-1 0-1 0 0,1 1 1 0 0,0-1 0 0 0,-1 0-1 0 0,1 0 1 0 0,0 0 0 0 0,0 0-1 0 0,1 1 1 0 0,-1-1-1 0 0,0 0 1 0 0,1 0 0 0 0,-1 0-1 0 0,1 0 1 0 0,0 0 0 0 0,-1 0-1 0 0,1 0 1 0 0,0 0 0 0 0,0 0-1 0 0,1 0 1 0 0,-1 0-1 0 0,0-1 1 0 0,1 1 0 0 0,-1 0-1 0 0,1-1 1 0 0,-1 1 0 0 0,1-1-1 0 0,0 0 1 0 0,-1 1-1 0 0,1-1 1 0 0,0 0 0 0 0,0 0-1 0 0,0 0 1 0 0,0 0 0 0 0,0-1-1 0 0,1 1-1 0 0,105 32-33 0 0,-76-28-629 0 0,0-3 0 0 0,1 0 0 0 0,-1-2 0 0 0,0-1-1 0 0,1-2 1 0 0,-1-1 0 0 0,0-2 0 0 0,14-5 662 0 0,-20 3-1089 0 0</inkml:trace>
  <inkml:trace contextRef="#ctx0" brushRef="#br0" timeOffset="3256.34">3775 72 876 0 0,'0'0'78'0'0,"1"1"0"0"0,-1-1 0 0 0,0 0 0 0 0,1 1 0 0 0,-1-1 0 0 0,0 0 0 0 0,1 0 0 0 0,-1 0 1 0 0,0 1-1 0 0,1-1 0 0 0,-1 0 0 0 0,0 0 0 0 0,1 0 0 0 0,-1 0 0 0 0,1 1 0 0 0,-1-1 0 0 0,0 0 0 0 0,1 0 0 0 0,-1 0 0 0 0,1 0 0 0 0,-1 0 0 0 0,1 0 0 0 0,-1 0 0 0 0,0 0 0 0 0,1 0 0 0 0,-1-1 0 0 0,1 1 0 0 0,-1 0 1 0 0,0 0-1 0 0,1 0 0 0 0,-1 0 0 0 0,0-1 0 0 0,1 1 0 0 0,-1 0 0 0 0,0 0 0 0 0,1 0 0 0 0,-1-1 0 0 0,0 1 0 0 0,1 0 0 0 0,-1-1 0 0 0,0 1 0 0 0,0 0 0 0 0,1-1 0 0 0,-1 1 0 0 0,0 0 0 0 0,0-1 0 0 0,0 1 0 0 0,1 0 1 0 0,-1-1-1 0 0,0 1 0 0 0,0-1 0 0 0,0 1-78 0 0,19 38 331 0 0,-18-36-255 0 0,0-1 0 0 0,0 1 0 0 0,0 0 0 0 0,0 0 0 0 0,-1-1 0 0 0,1 1-1 0 0,0 0 1 0 0,-1 0 0 0 0,1 0 0 0 0,-1 0 0 0 0,0 0 0 0 0,0 0 0 0 0,0 0-1 0 0,0 0 1 0 0,0 0 0 0 0,0 0 0 0 0,0 0 0 0 0,0-1 0 0 0,-1 1-1 0 0,1 0 1 0 0,-1 0 0 0 0,0 0 0 0 0,1 0 0 0 0,-1 0 0 0 0,0-1 0 0 0,0 1-1 0 0,0 0 1 0 0,0-1 0 0 0,-1 1 0 0 0,1-1 0 0 0,0 1 0 0 0,0-1-1 0 0,-1 0 1 0 0,1 1 0 0 0,-1-1 0 0 0,0 0 0 0 0,1 0 0 0 0,-1 0 0 0 0,0 0-1 0 0,1 0 1 0 0,-1 0 0 0 0,0-1-76 0 0,0-3 32 0 0,0 0-1 0 0,0 0 1 0 0,1 0-1 0 0,-1 0 1 0 0,1 0 0 0 0,0 0-1 0 0,0-1 1 0 0,0 1-1 0 0,1-1 1 0 0,-1 1-1 0 0,1 0 1 0 0,0-1 0 0 0,0 1-1 0 0,0-1 1 0 0,0 1-1 0 0,1-1 1 0 0,-1 1-1 0 0,1-1 1 0 0,0 1-1 0 0,0 0 1 0 0,0 0 0 0 0,0-1-1 0 0,1 1 1 0 0,-1 0-1 0 0,1 0 1 0 0,0 0-1 0 0,0 0 1 0 0,0 1 0 0 0,0-1-1 0 0,1 0-31 0 0,1-7 3 0 0,-2 6-41 0 0,1 0 0 0 0,-1-1 0 0 0,1 1 0 0 0,-1 0 0 0 0,1 1 0 0 0,0-1-1 0 0,1 0 1 0 0,-1 1 0 0 0,0 0 0 0 0,1-1 0 0 0,0 2 0 0 0,0-1 0 0 0,0 0 0 0 0,0 1-1 0 0,0-1 1 0 0,1 1 0 0 0,-1 1 0 0 0,4-2 38 0 0,-7 3-57 0 0,46 18-142 0 0,-41-12 159 0 0,0 0 0 0 0,-1 1 0 0 0,0-1-1 0 0,0 1 1 0 0,-1 0 0 0 0,0 1 0 0 0,0-1 0 0 0,-1 1-1 0 0,0 0 1 0 0,0 0 0 0 0,-1 0 0 0 0,0 0 0 0 0,0 0 0 0 0,-1 0-1 0 0,0 1 41 0 0,0-2-144 0 0,0 0 1 0 0,0 0-1 0 0,0 0 0 0 0,1 0 0 0 0,0 0 0 0 0,0-1 0 0 0,1 1 0 0 0,0-1 0 0 0,0 0 0 0 0,1 1 1 0 0,0-1-1 0 0,0-1 0 0 0,0 1 0 0 0,1 0 0 0 0,-1-1 0 0 0,1 0 0 0 0,3 2 144 0 0,17 3-1833 0 0,-7-7 551 0 0</inkml:trace>
  <inkml:trace contextRef="#ctx0" brushRef="#br0" timeOffset="3692.785">4529 87 1504 0 0,'-48'-16'4127'0'0,"-62"71"-2267"0"0,107-53-1827 0 0,-1 0 0 0 0,1 0 0 0 0,0 1-1 0 0,1-1 1 0 0,-1 1 0 0 0,0 0 0 0 0,1-1 0 0 0,-1 1-1 0 0,1 1 1 0 0,0-1 0 0 0,0 0 0 0 0,0 0-1 0 0,1 1 1 0 0,-1-1 0 0 0,1 1 0 0 0,0-1 0 0 0,0 1-1 0 0,0 0 1 0 0,0 0 0 0 0,0-1 0 0 0,1 1-1 0 0,0 0 1 0 0,0 0 0 0 0,0 0 0 0 0,0-1 0 0 0,1 1-1 0 0,-1 0 1 0 0,1 0 0 0 0,0-1 0 0 0,0 1-1 0 0,0 0 1 0 0,1-1 0 0 0,-1 1 0 0 0,1-1 0 0 0,0 0-1 0 0,0 1 1 0 0,0-1 0 0 0,0 0 0 0 0,1 0-1 0 0,-1 0 1 0 0,1-1 0 0 0,0 1 0 0 0,-1-1 0 0 0,1 1-1 0 0,1-1 1 0 0,-1 0 0 0 0,0 0 0 0 0,0 0-1 0 0,3 0-31 0 0,15 4 13 0 0,0-2 0 0 0,1-1 1 0 0,0 0-1 0 0,-1-1 0 0 0,1-2 1 0 0,0 0-1 0 0,0-1 1 0 0,-1-2-1 0 0,1 0 0 0 0,-1-1 1 0 0,1-1-1 0 0,-1-1 0 0 0,3-2-14 0 0,-17 6-23 0 0,213-67-505 0 0,-221 69 529 0 0,1 0 0 0 0,-1 0-1 0 0,1-1 1 0 0,-1 1 0 0 0,1 0 0 0 0,-1 0 0 0 0,1-1 0 0 0,-1 1 0 0 0,1 0-1 0 0,-1 0 1 0 0,1-1 0 0 0,-1 1 0 0 0,1-1 0 0 0,0 1 0 0 0,-1 0 0 0 0,1-1-1 0 0,0 1 1 0 0,-1-1 0 0 0,1 1 0 0 0,0-1 0 0 0,0 1 0 0 0,-1-1 0 0 0,1 1-1 0 0,0-1 1 0 0,0 1 0 0 0,0-1 0 0 0,0 0 0 0 0,0 1 0 0 0,-1-1 0 0 0,1 1 0 0 0,0-1-1 0 0,0 1 1 0 0,1-1 0 0 0,-1 1 0 0 0,0-1 0 0 0,0 0 0 0 0,0 1 0 0 0,0-1-1 0 0,0 1 1 0 0,1-1 0 0 0,-1 1 0 0 0,0-1 0 0 0,0 1 0 0 0,1-1 0 0 0,-1 1-1 0 0,0-1 1 0 0,1 1 0 0 0,-1 0 0 0 0,0-1 0 0 0,1 1 0 0 0,-1-1 0 0 0,1 1-1 0 0,-62 4 275 0 0,40 0-190 0 0,1 2-1 0 0,0 0 0 0 0,0 1 1 0 0,1 1-1 0 0,0 1 0 0 0,0 0 0 0 0,1 1 1 0 0,-6 6-85 0 0,23-14-8 0 0,0 0 0 0 0,0 0 1 0 0,1 0-1 0 0,-1 0 1 0 0,1 0-1 0 0,-1 0 0 0 0,1 1 1 0 0,0-1-1 0 0,0 0 1 0 0,0 0-1 0 0,0 0 0 0 0,0 0 1 0 0,1 1-1 0 0,-1-1 1 0 0,1 0-1 0 0,-1 0 0 0 0,1 0 1 0 0,0 0-1 0 0,0 0 1 0 0,0 0-1 0 0,0 0 0 0 0,0 0 1 0 0,0 0-1 0 0,0-1 1 0 0,1 1-1 0 0,-1 0 1 0 0,1-1-1 0 0,-1 1 0 0 0,1-1 1 0 0,-1 0-1 0 0,1 1 1 0 0,0-1-1 0 0,0 0 0 0 0,0 0 1 0 0,0 0-1 0 0,0 0 1 0 0,0 0-1 0 0,0 0 0 0 0,0-1 1 0 0,0 1-1 0 0,0-1 1 0 0,0 0-1 0 0,0 1 0 0 0,1-1 1 0 0,-1 0-1 0 0,0 0 1 0 0,0 0-1 0 0,0-1 0 0 0,0 1 1 0 0,1 0-1 0 0,-1-1 1 0 0,0 1 7 0 0,2 1-47 0 0,213 11-6443 0 0,-179-12 5370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437 149 860 0 0,'18'-52'2965'0'0,"-44"9"-1685"0"0,18 36-1190 0 0,-1 1 1 0 0,1 1-1 0 0,-1 0 0 0 0,-1 0 1 0 0,1 0-1 0 0,-1 1 0 0 0,1 1 1 0 0,-1 0-1 0 0,0 0 0 0 0,-1 1 0 0 0,1 0 1 0 0,0 0-1 0 0,-1 1 0 0 0,1 1 1 0 0,-1 0-1 0 0,-2 1-90 0 0,-1 1 25 0 0,0 2 0 0 0,1 0 1 0 0,0 1-1 0 0,0 0 0 0 0,0 1 0 0 0,0 0 0 0 0,1 1 0 0 0,0 1 1 0 0,1 0-1 0 0,-1 0 0 0 0,1 1 0 0 0,1 0 0 0 0,0 1 1 0 0,0 1-1 0 0,1-1 0 0 0,1 1 0 0 0,-1 1 0 0 0,2 0 1 0 0,-2 3-26 0 0,4-9 13 0 0,1 1 1 0 0,0-1 0 0 0,0 1 0 0 0,0 0 0 0 0,1 0 0 0 0,0 1-1 0 0,1-1 1 0 0,-1 1 0 0 0,2-1 0 0 0,-1 1 0 0 0,1 0-1 0 0,0 0 1 0 0,0-1 0 0 0,1 1 0 0 0,0 0 0 0 0,1 0 0 0 0,-1 0-1 0 0,2 0 1 0 0,-1-1 0 0 0,1 1 0 0 0,0 0 0 0 0,1-1-1 0 0,-1 0 1 0 0,2 1 0 0 0,-1-1 0 0 0,1 0 0 0 0,0-1 0 0 0,0 1-1 0 0,1-1 1 0 0,0 0 0 0 0,0 0 0 0 0,0 0 0 0 0,1 0-1 0 0,0-1 1 0 0,0 0 0 0 0,0-1 0 0 0,1 1 0 0 0,-1-1 0 0 0,1 0-1 0 0,0-1 1 0 0,0 1 0 0 0,1-2 0 0 0,-1 1 0 0 0,1-1-1 0 0,-1 0 1 0 0,1 0 0 0 0,0-1-14 0 0,4-2-1 0 0,-1-1 0 0 0,0-1 0 0 0,0 0 0 0 0,-1 0 0 0 0,1-1 0 0 0,-1 0 0 0 0,1-1 0 0 0,-1 0 0 0 0,-1-1 0 0 0,1 0 0 0 0,-1 0 0 0 0,0-1-1 0 0,0-1 1 0 0,-1 1 0 0 0,0-1 0 0 0,0-1 0 0 0,-1 1 0 0 0,0-1 0 0 0,-1 0 0 0 0,0-1 0 0 0,0 0 0 0 0,-1 0 0 0 0,4-10 1 0 0,28-35-31 0 0,-36 51 20 0 0,1 1 1 0 0,0-1 0 0 0,0 1 0 0 0,0 0 0 0 0,0 0-1 0 0,1 0 1 0 0,-1 0 0 0 0,1 0 0 0 0,0 0-1 0 0,0 1 1 0 0,0-1 0 0 0,0 1 0 0 0,0 0 0 0 0,1 0-1 0 0,-1 0 1 0 0,1 0 0 0 0,-1 1 0 0 0,1-1-1 0 0,0 1 1 0 0,-1 0 0 0 0,1 0 0 0 0,0 0 0 0 0,0 1-1 0 0,0-1 1 0 0,-1 1 0 0 0,1 0 0 0 0,0 0-1 0 0,0 1 1 0 0,0-1 0 0 0,0 1 0 0 0,0-1 0 0 0,-1 1-1 0 0,1 1 1 0 0,0-1 0 0 0,-1 0 0 0 0,3 2 10 0 0,4 4 22 0 0,1 0 1 0 0,-2 1 0 0 0,1 1-1 0 0,-1-1 1 0 0,0 1 0 0 0,-1 1 0 0 0,0 0-1 0 0,0 0 1 0 0,-1 1 0 0 0,-1-1-1 0 0,0 1 1 0 0,0 1 0 0 0,-1-1 0 0 0,0 1-1 0 0,-1 0 1 0 0,-1 0 0 0 0,0 1-1 0 0,0-1 1 0 0,-1 2-23 0 0,44-75 1420 0 0,93-161-759 0 0,-138 221-666 0 0,0-1 1 0 0,1 1-1 0 0,-1 0 1 0 0,0-1-1 0 0,1 1 1 0 0,-1 0-1 0 0,0 0 1 0 0,1 0-1 0 0,-1 0 1 0 0,1 0-1 0 0,0 0 0 0 0,-1 1 1 0 0,1-1-1 0 0,0 0 1 0 0,0 1-1 0 0,-1-1 1 0 0,1 1-1 0 0,0 0 1 0 0,0-1-1 0 0,0 1 1 0 0,-1 0-1 0 0,1 0 1 0 0,0 0-1 0 0,0 1 0 0 0,0-1 1 0 0,-1 0-1 0 0,1 1 1 0 0,0-1-1 0 0,0 1 1 0 0,-1-1-1 0 0,1 1 1 0 0,0 0-1 0 0,-1 0 1 0 0,1 0-1 0 0,-1 0 1 0 0,1 0-1 0 0,-1 0 0 0 0,1 0 1 0 0,-1 0-1 0 0,0 1 1 0 0,0-1-1 0 0,2 2 5 0 0,52 75-34 0 0,-40-53 36 0 0,-7-15 4 0 0,1 0 1 0 0,1 0 0 0 0,-1 0 0 0 0,2-2 0 0 0,-1 1 0 0 0,1-1 0 0 0,1-1 0 0 0,-1 0 0 0 0,1 0-1 0 0,1-1 1 0 0,-1-1 0 0 0,1 0 0 0 0,0-1 0 0 0,0 0 0 0 0,0-1 0 0 0,0 0 0 0 0,1-1 0 0 0,-1-1-1 0 0,1 0 1 0 0,-1-1 0 0 0,1 0 0 0 0,-1-1 0 0 0,1-1 0 0 0,-1 0 0 0 0,0-1 0 0 0,1 0 0 0 0,9-4-7 0 0,-9 3 12 0 0,4 2 0 0 0,1-2 0 0 0,-1 0 0 0 0,-1-1 0 0 0,1-1 0 0 0,-1-1 0 0 0,0 0 0 0 0,0-1 0 0 0,-1-1 0 0 0,0-1 0 0 0,-1 0 0 0 0,0-1 0 0 0,7-6-12 0 0,-20 16-1 0 0,-1 0 1 0 0,1-1 0 0 0,-1 1 0 0 0,0 0 0 0 0,1 0 0 0 0,-1 0-1 0 0,0-1 1 0 0,0 1 0 0 0,0-1 0 0 0,0 1 0 0 0,0-1 0 0 0,0 1 0 0 0,0-1-1 0 0,-1 0 1 0 0,1 1 0 0 0,0-1 0 0 0,-1 0 0 0 0,1 0 0 0 0,-1 1 0 0 0,0-1-1 0 0,0 0 1 0 0,0 0 0 0 0,0 0 0 0 0,0 1 0 0 0,0-1 0 0 0,0 0-1 0 0,0 0 1 0 0,-1 1 0 0 0,1-1 0 0 0,-1 0 0 0 0,1 0 0 0 0,-1 1 0 0 0,0-1-1 0 0,1 0 1 0 0,-1 1 0 0 0,0-1 0 0 0,0 1 0 0 0,0-1 0 0 0,-1 1-1 0 0,1 0 1 0 0,0-1 0 0 0,0 1 0 0 0,-1 0 0 0 0,1 0 0 0 0,-1 0 0 0 0,1 0-1 0 0,-2-1 1 0 0,-82-21 91 0 0,77 23-77 0 0,1-1-1 0 0,0 1 1 0 0,0 0 0 0 0,-1 1-1 0 0,1 0 1 0 0,0 0 0 0 0,0 0 0 0 0,0 1-1 0 0,0 0 1 0 0,0 0 0 0 0,1 1-1 0 0,-1 0 1 0 0,0 0 0 0 0,1 1 0 0 0,0 0-1 0 0,0 0 1 0 0,0 0 0 0 0,1 1-1 0 0,-1-1 1 0 0,1 1 0 0 0,0 1 0 0 0,0-1-1 0 0,1 1-13 0 0,24 25-96 0 0,-7-22-73 0 0,0 0 0 0 0,1-1 1 0 0,0-1-1 0 0,1 0 0 0 0,-1 0 1 0 0,1-2-1 0 0,1 0 0 0 0,-1 0 1 0 0,1-2-1 0 0,10 2 169 0 0,7 2-633 0 0,199 47-4879 0 0,-188-47 4268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0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379 482 840 0 0,'-4'-4'205'0'0,"0"2"0"0"0,1-1 0 0 0,-1 0 1 0 0,0 1-1 0 0,-1 0 0 0 0,1 0 0 0 0,0 0 0 0 0,-1 0 0 0 0,1 1 0 0 0,-1-1 0 0 0,1 1 0 0 0,-1 0 1 0 0,0 1-1 0 0,1-1 0 0 0,-1 1 0 0 0,0 0 0 0 0,0 0 0 0 0,1 1 0 0 0,-1-1 0 0 0,0 1-205 0 0,-3-1 414 0 0,-12 2-143 0 0,0 1-1 0 0,0 1 0 0 0,1 0 0 0 0,-1 2 0 0 0,1 0 0 0 0,0 1 0 0 0,0 1 0 0 0,1 1 0 0 0,0 0 0 0 0,1 1 0 0 0,0 1 0 0 0,0 1 0 0 0,0 2-270 0 0,16-14 16 0 0,0 1-1 0 0,0-1 0 0 0,0 0 1 0 0,0 1-1 0 0,0-1 0 0 0,0 1 1 0 0,0 0-1 0 0,1-1 0 0 0,-1 1 0 0 0,0 0 1 0 0,0-1-1 0 0,1 1 0 0 0,-1 0 1 0 0,0 0-1 0 0,1-1 0 0 0,-1 1 1 0 0,1 0-1 0 0,-1 0 0 0 0,1 0 0 0 0,0 0 1 0 0,-1 0-1 0 0,1 0 0 0 0,0 0 1 0 0,-1 0-1 0 0,1 0 0 0 0,0 0 1 0 0,0 0-1 0 0,0 0 0 0 0,0 0 0 0 0,0 0 1 0 0,0 0-1 0 0,0 0 0 0 0,0 0 1 0 0,1 0-1 0 0,-1 0 0 0 0,0 0 1 0 0,1 0-1 0 0,-1-1 0 0 0,0 1 0 0 0,1 0 1 0 0,-1 0-1 0 0,1 0 0 0 0,-1 0 1 0 0,1 0-1 0 0,0-1 0 0 0,-1 1 1 0 0,1 0-1 0 0,0 0 0 0 0,0-1 0 0 0,-1 1 1 0 0,1-1-1 0 0,0 1 0 0 0,0-1 1 0 0,0 1-1 0 0,0-1 0 0 0,0 1 1 0 0,0-1-16 0 0,69 5 80 0 0,-31-11-298 0 0,-1-2-1 0 0,0-1 1 0 0,-1-2-1 0 0,0-2 1 0 0,0-1-1 0 0,26-15 219 0 0,-64 29-2 0 0,0 0-1 0 0,1 0 0 0 0,-1 0 1 0 0,0 0-1 0 0,1 0 0 0 0,-1 0 1 0 0,0 0-1 0 0,1 0 0 0 0,-1 0 1 0 0,0 0-1 0 0,1 0 0 0 0,-1 0 1 0 0,0 0-1 0 0,1-1 0 0 0,-1 1 0 0 0,0 0 1 0 0,1-1-1 0 0,-1 1 0 0 0,1 0 1 0 0,-1-1-1 0 0,0 1 0 0 0,1 0 1 0 0,-1-1-1 0 0,1 1 0 0 0,-1-1 1 0 0,1 1-1 0 0,0-1 0 0 0,-1 0 1 0 0,1 1-1 0 0,-1-1 0 0 0,1 1 1 0 0,0-1-1 0 0,0 0 0 0 0,-1 1 0 0 0,1-1 1 0 0,0 0-1 0 0,0 1 0 0 0,0-1 1 0 0,0 0-1 0 0,0 1 0 0 0,0-1 1 0 0,0 0-1 0 0,0 1 0 0 0,0-1 1 0 0,0 0-1 0 0,0 1 0 0 0,0-1 1 0 0,0 0-1 0 0,0 1 0 0 0,1-1 0 0 0,-1 0 1 0 0,0 1-1 0 0,0-1 0 0 0,1 0 1 0 0,-1 1-1 0 0,1-1 0 0 0,-1 1 1 0 0,0-1-1 0 0,1 1 0 0 0,0-1 3 0 0,-69-3 347 0 0,67 4-343 0 0,-90 0 352 0 0,90 0-394 0 0,-6-10-224 0 0,288-160-3404 0 0,-274 166 3617 0 0,4-1 89 0 0,0 0 0 0 0,0 0 0 0 0,-1-1 0 0 0,0-1 0 0 0,0 0 0 0 0,0 0 0 0 0,-1-1-1 0 0,0 0 1 0 0,-1-1 0 0 0,0 0 0 0 0,0 0 0 0 0,-1 0 0 0 0,0-1 0 0 0,0-1-1 0 0,-1 1 1 0 0,-1-1 0 0 0,0 0 0 0 0,0 0 0 0 0,0-3-40 0 0,-8 6 256 0 0,1 0 1 0 0,-1 1-1 0 0,-1-1 1 0 0,1 1-1 0 0,-1 0 1 0 0,-1 0-1 0 0,1 0 1 0 0,-1 1 0 0 0,0 0-1 0 0,-1 0 1 0 0,1 0-1 0 0,-1 0 1 0 0,-1 1-1 0 0,1 0 1 0 0,-1 0-1 0 0,1 1 1 0 0,-1-1-1 0 0,-1 2 1 0 0,1-1-1 0 0,-1 1 1 0 0,1 0-1 0 0,-1 0 1 0 0,-1 1-257 0 0,8 2 44 0 0,0-1 1 0 0,-1 1-1 0 0,1 0 0 0 0,-1 0 1 0 0,1 0-1 0 0,-1 0 1 0 0,1 0-1 0 0,0 0 1 0 0,-1 0-1 0 0,1 1 1 0 0,-1-1-1 0 0,1 0 0 0 0,0 1 1 0 0,-1-1-1 0 0,1 1 1 0 0,0 0-1 0 0,-1-1 1 0 0,1 1-1 0 0,0 0 1 0 0,0 0-1 0 0,0 0 0 0 0,0 0 1 0 0,0 0-1 0 0,0 0 1 0 0,0 0-1 0 0,0 0 1 0 0,0 0-1 0 0,0 0 0 0 0,0 1 1 0 0,1-1-1 0 0,-1 0 1 0 0,0 0-1 0 0,1 1 1 0 0,-1-1-1 0 0,1 0 1 0 0,0 1-1 0 0,-1-1 0 0 0,1 1 1 0 0,0-1-1 0 0,0 1 1 0 0,0-1-1 0 0,0 0 1 0 0,0 2-45 0 0,-5 74 386 0 0,5-70-228 0 0,52 216 361 0 0,-33-169-460 0 0,27 84-445 0 0,56 203-1864 0 0,-75-103-4507 0 0,-41-159 4227 0 0,4-53 1334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0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1 633 888 0 0,'13'-18'3832'0'0,"59"-8"-2792"0"0,266-88 653 0 0,-288 72-1455 0 0,-50 41-256 0 0,-47-22 84 0 0,32 22-23 0 0,0 0 1 0 0,-1 0-1 0 0,1 2 0 0 0,0 0 1 0 0,-1 0-1 0 0,1 2 1 0 0,0 0-1 0 0,0 0 1 0 0,1 2-1 0 0,-1 0 1 0 0,1 0-1 0 0,0 1 0 0 0,0 1 1 0 0,1 0-1 0 0,0 1 1 0 0,0 1-1 0 0,1 0 1 0 0,0 1-1 0 0,0 0 1 0 0,1 0-1 0 0,1 1 0 0 0,0 1 1 0 0,0 0-1 0 0,1 0 1 0 0,1 1-1 0 0,-2 4-43 0 0,7-14 8 0 0,1 1 1 0 0,0 0-1 0 0,1 1 0 0 0,-1-1 0 0 0,1 0 0 0 0,0 0 1 0 0,0 1-1 0 0,0-1 0 0 0,1 0 0 0 0,-1 1 1 0 0,1-1-1 0 0,0 1 0 0 0,0-1 0 0 0,1 1 0 0 0,-1-1 1 0 0,1 0-1 0 0,0 1 0 0 0,0-1 0 0 0,1 0 1 0 0,-1 1-1 0 0,1-1 0 0 0,0 0 0 0 0,0 0 0 0 0,0-1 1 0 0,1 1-1 0 0,-1 0 0 0 0,1-1 0 0 0,0 1 1 0 0,0-1-1 0 0,0 0 0 0 0,0 0 0 0 0,1 0 0 0 0,-1 0 1 0 0,1-1-1 0 0,0 1 0 0 0,0-1 0 0 0,0 0 1 0 0,2 1-9 0 0,166 49-527 0 0,40-47-5866 0 0,-144-20 5252 0 0</inkml:trace>
  <inkml:trace contextRef="#ctx0" brushRef="#br0" timeOffset="294.16">706 487 928 0 0,'0'0'93'0'0,"-12"-4"4953"0"0,18 22-4863 0 0,127 273 2592 0 0,-131-291-2705 0 0,0 1-1 0 0,0-1 1 0 0,1-1 0 0 0,-1 1 0 0 0,0 0-1 0 0,0-1 1 0 0,1 1 0 0 0,-1-1-1 0 0,0 1 1 0 0,0-1 0 0 0,0 0 0 0 0,0 0-1 0 0,0 0 1 0 0,0 0 0 0 0,0 0 0 0 0,0-1-1 0 0,0 1 1 0 0,-1-1 0 0 0,1 1 0 0 0,-1-1-1 0 0,1 1 1 0 0,-1-1 0 0 0,1 0 0 0 0,-1 0-1 0 0,0 0 1 0 0,0 0 0 0 0,0 0 0 0 0,0 0-1 0 0,0 0 1 0 0,0 0 0 0 0,-1 0-1 0 0,1-1-69 0 0,2-1 164 0 0,75-110 163 0 0,22-31-4054 0 0,-63 85-1659 0 0,-35 49 4156 0 0</inkml:trace>
  <inkml:trace contextRef="#ctx0" brushRef="#br0" timeOffset="637.373">1306 625 1556 0 0,'8'1'164'0'0,"0"-1"1"0"0,-1 0-1 0 0,1 0 0 0 0,0-1 0 0 0,-1 0 1 0 0,1 0-1 0 0,0 0 0 0 0,-1-1 1 0 0,0-1-1 0 0,1 1 0 0 0,-1-1 0 0 0,0 0 1 0 0,0-1-1 0 0,-1 0 0 0 0,1 0 0 0 0,-1 0 1 0 0,1-1-1 0 0,-2 0 0 0 0,1 0 0 0 0,0 0 1 0 0,-1-1-1 0 0,0 0 0 0 0,0 0 1 0 0,-1 0-1 0 0,0 0 0 0 0,0-1 0 0 0,0 0 1 0 0,-1 0-1 0 0,0 0 0 0 0,0 0 0 0 0,-1 0 1 0 0,2-7-165 0 0,-27-7 240 0 0,16 18-165 0 0,-1 1 0 0 0,1 0 0 0 0,-1 0 0 0 0,1 1 0 0 0,-1 0 0 0 0,0 0 0 0 0,0 1 0 0 0,1 0 0 0 0,-1 1 0 0 0,0-1 0 0 0,0 1 0 0 0,1 1 0 0 0,-1-1 1 0 0,1 2-1 0 0,-1-1 0 0 0,1 1 0 0 0,-6 2-75 0 0,4-3 64 0 0,0 0-1 0 0,0 1 1 0 0,0 0 0 0 0,0 0 0 0 0,0 1-1 0 0,1 0 1 0 0,-1 0 0 0 0,1 1 0 0 0,0 1-1 0 0,1-1 1 0 0,-1 1 0 0 0,1 0 0 0 0,0 1 0 0 0,0-1-1 0 0,1 1 1 0 0,0 1 0 0 0,1-1 0 0 0,-1 1-1 0 0,1 0 1 0 0,1 0 0 0 0,-1 1 0 0 0,2 0-1 0 0,-1-1 1 0 0,1 1 0 0 0,0 0 0 0 0,1 1-1 0 0,0-1 1 0 0,0 5-64 0 0,5-7-15 0 0,0-1 1 0 0,1 1-1 0 0,-1 0 0 0 0,1-1 0 0 0,1 0 1 0 0,-1 0-1 0 0,1 0 0 0 0,0-1 0 0 0,1 1 1 0 0,-1-1-1 0 0,1 0 0 0 0,0-1 0 0 0,0 0 0 0 0,1 0 1 0 0,-1 0-1 0 0,1 0 0 0 0,0-1 0 0 0,0 0 1 0 0,0-1-1 0 0,0 0 0 0 0,1 0 0 0 0,-1 0 0 0 0,0-1 1 0 0,1 0-1 0 0,6 0 15 0 0,4 1-704 0 0,0 0 0 0 0,1-2 0 0 0,-1 0 0 0 0,0-1 0 0 0,1-1 0 0 0,-1 0 0 0 0,0-1 1 0 0,0-2-1 0 0,7-2 704 0 0,-3 0-1294 0 0</inkml:trace>
  <inkml:trace contextRef="#ctx0" brushRef="#br0" timeOffset="1073.676">1586 511 1684 0 0,'2'-1'58'0'0,"0"0"1"0"0,0 0-1 0 0,1 1 0 0 0,-1-1 1 0 0,0 1-1 0 0,0-1 0 0 0,0 1 1 0 0,0 0-1 0 0,1 0 0 0 0,-1 0 1 0 0,0 0-1 0 0,0 0 0 0 0,1 0 0 0 0,-1 0 1 0 0,0 1-1 0 0,0 0 0 0 0,0-1 1 0 0,0 1-1 0 0,0 0 0 0 0,0 0 1 0 0,0 0-1 0 0,0 0 0 0 0,0 0 0 0 0,0 0 1 0 0,0 1-1 0 0,0-1 0 0 0,-1 0 1 0 0,1 1-1 0 0,-1 0 0 0 0,1-1 1 0 0,-1 1-1 0 0,0 0 0 0 0,1 0 1 0 0,-1 0-1 0 0,0 0 0 0 0,0 0 0 0 0,0 0 1 0 0,-1 0-1 0 0,1 0 0 0 0,0 0-58 0 0,53 116 1447 0 0,-49-60 1579 0 0,-17-88-1512 0 0,11 15-1469 0 0,0 0 1 0 0,1 1-1 0 0,1-1 1 0 0,0 0-1 0 0,1 0 0 0 0,0 0 1 0 0,1 1-1 0 0,1-1 1 0 0,1 1-1 0 0,5-14-45 0 0,28-18-157 0 0,-34 49 124 0 0,58 114-84 0 0,-60-107 104 0 0,0-1 1 0 0,1 1-1 0 0,1-1 0 0 0,-1 0 1 0 0,1 0-1 0 0,1-1 1 0 0,0 1-1 0 0,0-1 0 0 0,0 0 1 0 0,1 0-1 0 0,0-1 1 0 0,1 1-1 0 0,0-1 0 0 0,0-1 1 0 0,0 0-1 0 0,1 1 13 0 0,1-5-78 0 0,0-1-1 0 0,0 0 1 0 0,0 0-1 0 0,0 0 0 0 0,0-1 1 0 0,0-1-1 0 0,1 0 1 0 0,-1 0-1 0 0,0 0 1 0 0,0-1-1 0 0,-1-1 1 0 0,1 1-1 0 0,0-2 0 0 0,-1 1 1 0 0,0-1-1 0 0,0 0 1 0 0,0-1-1 0 0,0 1 1 0 0,0-2-1 0 0,-1 1 1 0 0,0-1-1 0 0,0 0 0 0 0,5-7 79 0 0,6-3-617 0 0,0-1 0 0 0,-1-1 0 0 0,-1-1-1 0 0,0-1 1 0 0,-2 0 0 0 0,0 0-1 0 0,10-23 618 0 0,-6 10-988 0 0</inkml:trace>
  <inkml:trace contextRef="#ctx0" brushRef="#br0" timeOffset="1397.979">2332 296 1960 0 0,'26'-266'3308'0'0,"-26"265"-3280"0"0,0-1-1 0 0,-1 1 0 0 0,1 0 1 0 0,0 0-1 0 0,0-1 0 0 0,0 1 1 0 0,-1 0-1 0 0,1 0 0 0 0,-1 0 0 0 0,1 0 1 0 0,-1-1-1 0 0,1 1 0 0 0,-1 0 1 0 0,0 0-1 0 0,0 0 0 0 0,1 0 0 0 0,-1 0 1 0 0,0 0-1 0 0,0 1 0 0 0,0-1 1 0 0,0 0-1 0 0,0 0 0 0 0,0 1 0 0 0,0-1 1 0 0,0 0-1 0 0,0 1 0 0 0,0-1 1 0 0,-1 1-1 0 0,1-1 0 0 0,0 1 0 0 0,0 0 1 0 0,-1 0-1 0 0,1-1 0 0 0,0 1 1 0 0,0 0-1 0 0,-1 0 0 0 0,1 0 0 0 0,0 0 1 0 0,0 1-1 0 0,-1-1 0 0 0,1 0 1 0 0,0 0-1 0 0,0 1 0 0 0,0-1 0 0 0,-1 1 1 0 0,1-1-1 0 0,0 1 0 0 0,0-1 1 0 0,0 1-1 0 0,0 0 0 0 0,0-1 0 0 0,0 1 1 0 0,0 0-1 0 0,0 0 0 0 0,0 0 1 0 0,1 0-1 0 0,-1 0 0 0 0,0 0 0 0 0,0 0 1 0 0,1 0-1 0 0,-1 0 0 0 0,1 0 1 0 0,-1 0-1 0 0,1 0 0 0 0,-1 1 1 0 0,1-1-1 0 0,0 0 0 0 0,-1 0 0 0 0,1 1 1 0 0,0 0-28 0 0,-11 19 163 0 0,2 2 0 0 0,0-1 0 0 0,1 1 0 0 0,1 0 1 0 0,1 1-1 0 0,2 0 0 0 0,0 0 0 0 0,1 0 0 0 0,2 0 0 0 0,0 0 1 0 0,2 0-1 0 0,3 21-163 0 0,-4 9 241 0 0,1-23-144 0 0,1 0 0 0 0,2-1-1 0 0,0 1 1 0 0,2-1 0 0 0,2 0-1 0 0,1 0 1 0 0,0-1 0 0 0,6 9-97 0 0,-12-35 12 0 0,0 0 0 0 0,0-1 0 0 0,0 1 0 0 0,0 0 0 0 0,1-1 0 0 0,-1 0 0 0 0,1 0 0 0 0,-1 0 0 0 0,1 0 0 0 0,0 0 0 0 0,0-1 0 0 0,0 0 0 0 0,-1 1 0 0 0,1-2 0 0 0,1 1 0 0 0,-1 0 0 0 0,0-1 0 0 0,0 0 0 0 0,0 0 0 0 0,0 0 0 0 0,0 0 0 0 0,0 0 0 0 0,0-1 0 0 0,0 0 0 0 0,0 0 0 0 0,0 0 0 0 0,0-1 0 0 0,0 1 0 0 0,0-1 0 0 0,-1 0 0 0 0,1 0 0 0 0,-1 0 0 0 0,1 0 0 0 0,-1-1 0 0 0,0 1 0 0 0,0-1 0 0 0,0 0 0 0 0,2-2-12 0 0,43-17 13 0 0,-41 19-21 0 0,0 0-1 0 0,0 0 1 0 0,1 0 0 0 0,-1 1 0 0 0,1 0-1 0 0,-1 1 1 0 0,1 0 0 0 0,-1 0-1 0 0,1 1 1 0 0,0-1 0 0 0,0 2 0 0 0,-1-1-1 0 0,1 1 1 0 0,0 0 0 0 0,-1 1-1 0 0,1 0 1 0 0,-1 0 0 0 0,0 0 0 0 0,0 1-1 0 0,0 0 1 0 0,0 1 0 0 0,0-1 0 0 0,0 1-1 0 0,-1 1 1 0 0,0-1 0 0 0,0 1-1 0 0,0 0 1 0 0,-1 1 0 0 0,1-1 0 0 0,-1 1-1 0 0,2 3 9 0 0,-6-6-16 0 0,-1 0-1 0 0,1 0 1 0 0,0 0-1 0 0,-1 0 1 0 0,1 0-1 0 0,-1 0 1 0 0,0 1-1 0 0,0-1 1 0 0,0 0-1 0 0,0 0 1 0 0,-1 0-1 0 0,1 0 0 0 0,-1 0 1 0 0,0 1-1 0 0,0-1 1 0 0,0 0-1 0 0,0-1 1 0 0,-1 1-1 0 0,1 0 1 0 0,-1 0-1 0 0,0 0 1 0 0,0-1-1 0 0,0 1 1 0 0,0-1-1 0 0,0 0 1 0 0,0 1-1 0 0,0-1 1 0 0,-1 0-1 0 0,0 0 1 0 0,1-1-1 0 0,-1 1 1 0 0,0 0-1 0 0,1-1 1 0 0,-2 1 16 0 0,-104 37-3888 0 0,51-38 1226 0 0,29-1 1365 0 0</inkml:trace>
  <inkml:trace contextRef="#ctx0" brushRef="#br0" timeOffset="1663.057">2084 314 2268 0 0,'-2'-9'1468'0'0,"4"2"-312"0"0,8-5-175 0 0,-1-2-121 0 0,10-2-180 0 0,5 2-172 0 0,4 2-172 0 0,0 0-160 0 0,6 3-236 0 0,4 9 8 0 0,-1-4-624 0 0,2 1-708 0 0,5 3 91 0 0,-24 0 9 0 0,12 0 80 0 0,3 0-8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1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330 485 1292 0 0,'-13'1'3796'0'0,"-20"22"-3444"0"0,30-21-92 0 0,-43 38 378 0 0,2 1 1 0 0,1 3-1 0 0,3 1 0 0 0,-26 39-638 0 0,44-63-335 0 0,9-9-3434 0 0,12-15 2349 0 0,-5-12 171 0 0</inkml:trace>
  <inkml:trace contextRef="#ctx0" brushRef="#br0" timeOffset="280.686">240 356 1184 0 0,'1'-1'173'0'0,"33"-34"7579"0"0,-15 54-6967 0 0,124 153 423 0 0,-4-8-3956 0 0,-138-163 2614 0 0,0 0 0 0 0,1 1 0 0 0,-1-1 1 0 0,0 0-1 0 0,0 1 0 0 0,-1-1 0 0 0,1 0 0 0 0,0 1 0 0 0,0-1 0 0 0,-1 1 0 0 0,1 0 0 0 0,-1-1 1 0 0,1 1-1 0 0,-1-1 0 0 0,0 1 0 0 0,1 0 0 0 0,-1-1 0 0 0,0 1 0 0 0,0 0 0 0 0,0-1 0 0 0,0 1 1 0 0,-1 0-1 0 0,1-1 0 0 0,0 1 0 0 0,-1-1 0 0 0,1 1 0 0 0,-1 0 0 0 0,0-1 0 0 0,1 1 1 0 0,-1-1-1 0 0,0 1 0 0 0,0-1 0 0 0,0 0 0 0 0,0 1 0 0 0,0-1 0 0 0,0 0 0 0 0,-1 1 134 0 0,-14 8-1200 0 0</inkml:trace>
  <inkml:trace contextRef="#ctx0" brushRef="#br0" timeOffset="542.401">234 721 3308 0 0,'9'-2'6747'0'0,"40"-8"-6073"0"0,95-18-1599 0 0,0 1-5358 0 0,-132 24 5054 0 0</inkml:trace>
  <inkml:trace contextRef="#ctx0" brushRef="#br0" timeOffset="870.019">648 597 2516 0 0,'11'-3'3822'0'0,"41"5"-2243"0"0,-45 2-1501 0 0,0 1-1 0 0,0 0 1 0 0,-1 0-1 0 0,1 1 0 0 0,-1 0 1 0 0,0 0-1 0 0,-1 0 0 0 0,1 1 1 0 0,-1 0-1 0 0,-1 0 1 0 0,1 0-1 0 0,-1 0 0 0 0,0 1 1 0 0,-1 0-1 0 0,0 0 0 0 0,0 0 1 0 0,-1 0-1 0 0,0 0 1 0 0,0 0-1 0 0,-1 1 0 0 0,0-1 1 0 0,-1 0-1 0 0,1 1 0 0 0,-2-1 1 0 0,1 1-1 0 0,-1-1 1 0 0,0 1-1 0 0,-1-1 0 0 0,0 0 1 0 0,0 0-1 0 0,-1 0 1 0 0,-3 6-79 0 0,4 7 156 0 0,1-19-163 0 0,1 0 1 0 0,0 0-1 0 0,0 0 1 0 0,1 1-1 0 0,-1-1 0 0 0,0 0 1 0 0,1 0-1 0 0,-1 0 1 0 0,1 0-1 0 0,0 0 1 0 0,0 1-1 0 0,0-1 1 0 0,0-1-1 0 0,0 1 1 0 0,0 0-1 0 0,0 0 1 0 0,1 0-1 0 0,-1-1 1 0 0,1 1-1 0 0,-1 0 0 0 0,1-1 1 0 0,0 1-1 0 0,-1-1 1 0 0,1 0-1 0 0,0 0 1 0 0,0 0-1 0 0,0 0 1 0 0,0 0-1 0 0,0 0 1 0 0,0 0-1 0 0,0 0 1 0 0,0-1-1 0 0,1 1 1 0 0,-1-1-1 0 0,0 0 0 0 0,0 0 1 0 0,0 0-1 0 0,1 0 1 0 0,-1 0-1 0 0,0 0 1 0 0,0 0-1 0 0,0-1 1 0 0,1 1-1 0 0,0-1 8 0 0,95-18-3603 0 0,-5-19-182 0 0,-66 26 2645 0 0</inkml:trace>
  <inkml:trace contextRef="#ctx0" brushRef="#br0" timeOffset="1119.111">1207 843 1256 0 0,'-43'71'5519'0'0,"-2"45"-4883"0"0,-16-36-4893 0 0,45-70 3035 0 0</inkml:trace>
  <inkml:trace contextRef="#ctx0" brushRef="#br0" timeOffset="1673.98">1482 487 1484 0 0,'0'0'956'0'0,"0"0"-200"0"0,0 0-60 0 0,0 0-28 0 0,0 0-104 0 0,0 0-99 0 0,32-14-25 0 0,-14 11-84 0 0,4-1-60 0 0,4-1-4 0 0,-4-1-288 0 0,5 0-96 0 0,5 5 4 0 0,-1-2-360 0 0,-3 0-368 0 0,3 1-357 0 0,-1 1-35 0 0,-15 1 20 0 0</inkml:trace>
  <inkml:trace contextRef="#ctx0" brushRef="#br0" timeOffset="1922.729">2044 439 1112 0 0,'0'0'788'0'0,"8"0"-48"0"0,-8 0-36 0 0,9 0-124 0 0,-9 0-132 0 0,10 0-44 0 0,-10 0 52 0 0,0 0-151 0 0,8 0-57 0 0,-8 0-220 0 0,9 0-4 0 0,1 0-120 0 0,-4 0-172 0 0,7 0-229 0 0,2 0-595 0 0,23-11 48 0 0,-16 5 40 0 0</inkml:trace>
  <inkml:trace contextRef="#ctx0" brushRef="#br0" timeOffset="2169.805">2448 404 1240 0 0,'4'0'880'0'0,"-1"-1"-168"0"0,-2-1-120 0 0,3 2-168 0 0,-1 0-68 0 0,-2 0-40 0 0,3 0-572 0 0,-4-1-268 0 0,3-1-600 0 0,2-1-168 0 0</inkml:trace>
  <inkml:trace contextRef="#ctx0" brushRef="#br0" timeOffset="2170.805">2903 367 1272 0 0,'1'1'124'0'0,"1"0"0"0"0,-1 0 0 0 0,0 0-1 0 0,1 0 1 0 0,-1 0 0 0 0,0 0 0 0 0,0 0 0 0 0,0 0 0 0 0,1 1 0 0 0,-1-1-1 0 0,-1 0 1 0 0,1 1 0 0 0,0-1 0 0 0,0 1 0 0 0,0-1 0 0 0,-1 1-1 0 0,1-1 1 0 0,-1 1 0 0 0,1 0 0 0 0,-1-1 0 0 0,0 1 0 0 0,0-1 0 0 0,0 1-1 0 0,0 0 1 0 0,0-1 0 0 0,0 1 0 0 0,0 0 0 0 0,0-1 0 0 0,0 1-1 0 0,-1 0 1 0 0,1-1 0 0 0,-1 1 0 0 0,0 0-124 0 0,-43 83 818 0 0,25-65-1120 0 0,0 0 0 0 0,-1-1 0 0 0,-1 0 0 0 0,-1-2 0 0 0,-1-1 0 0 0,0-1 0 0 0,-1 0 0 0 0,0-2-1 0 0,-1-1 1 0 0,-1-1 0 0 0,0-1 0 0 0,-12 2 302 0 0,-36 14-1252 0 0</inkml:trace>
  <inkml:trace contextRef="#ctx0" brushRef="#br0" timeOffset="5255.559">3516 167 888 0 0,'18'0'1893'0'0,"40"2"596"0"0,-360 334 2134 0 0,175-182-3659 0 0,289-374-1392 0 0,33-129 93 0 0,-145 260 1552 0 0,-24 175-494 0 0,-4-8-441 0 0,3-2 0 0 0,3 0-1 0 0,4-2 1 0 0,3-1 0 0 0,4-1-282 0 0,24 50 534 0 0,-100-134-1145 0 0,-209-113-3860 0 0,149 95 5294 0 0,132 9 182 0 0,234-43-454 0 0,-83 40-242 0 0,-185 24-265 0 0,-1 0-5 0 0,0 0 17 0 0,4 1-46 0 0,0 0 1 0 0,-1 1-1 0 0,1-1 1 0 0,0 1-1 0 0,-1 0 1 0 0,1 0-1 0 0,-1 0 0 0 0,0 0 1 0 0,1 1-1 0 0,-1-1 1 0 0,0 1-1 0 0,-1 0 1 0 0,1 0-1 0 0,0 0 1 0 0,-1 0-1 0 0,0 1 1 0 0,1-1-1 0 0,-1 0 1 0 0,-1 1-1 0 0,1 0 1 0 0,0-1-1 0 0,-1 1 0 0 0,0 0 1 0 0,0 0-1 0 0,0 0 1 0 0,0 0-1 0 0,-1 1-10 0 0,0-5 0 0 0,30 105 402 0 0,9-166 309 0 0,-31 48-692 0 0,0 0 0 0 0,1 1-1 0 0,0 0 1 0 0,1 1 0 0 0,0 0 0 0 0,1 0-1 0 0,0 1 1 0 0,1 0 0 0 0,0 1-1 0 0,1 0 1 0 0,0 1 0 0 0,12-6-19 0 0,-21 14 1 0 0,1-1-1 0 0,-1 1 1 0 0,0 0 0 0 0,1 0 0 0 0,-1 0 0 0 0,0 1-1 0 0,1-1 1 0 0,-1 1 0 0 0,0 0 0 0 0,0 0-1 0 0,0 1 1 0 0,0-1 0 0 0,0 1 0 0 0,0 0 0 0 0,0 0-1 0 0,0 0 1 0 0,-1 1 0 0 0,1-1 0 0 0,-1 1-1 0 0,1 0 1 0 0,-1 0 0 0 0,0 0 0 0 0,0 0 0 0 0,-1 0-1 0 0,1 1 1 0 0,1 3-1 0 0,63 99-28 0 0,-57-82-471 0 0,2 1-2419 0 0,-3-10-3631 0 0,-8-12 5345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1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39 1460 0 0,'53'-39'1705'0'0,"-178"224"1708"0"0,50 58-3933 0 0,39-192-3216 0 0,25-45 2474 0 0</inkml:trace>
  <inkml:trace contextRef="#ctx0" brushRef="#br0" timeOffset="262.851">233 65 1660 0 0,'5'-2'223'0'0,"1"1"0"0"0,0 0 0 0 0,-1 0 0 0 0,1 0 0 0 0,-1 1 0 0 0,1 0 0 0 0,0 0 0 0 0,0 0 0 0 0,-1 1 0 0 0,1 0 0 0 0,-1 0 0 0 0,1 0 0 0 0,-1 1 0 0 0,1 0 0 0 0,-1 0 0 0 0,0 0-1 0 0,1 0 1 0 0,2 3-223 0 0,133 121 1914 0 0,-102-84-1294 0 0,24 16-259 0 0,-40-38-579 0 0,0 1-1 0 0,-1 1 1 0 0,-1 0 0 0 0,-1 2-1 0 0,-1 0 1 0 0,-1 2 0 0 0,-1 2 218 0 0,-1 21-3789 0 0,-16-47 2566 0 0</inkml:trace>
  <inkml:trace contextRef="#ctx0" brushRef="#br0" timeOffset="527.205">385 382 1256 0 0,'-19'-27'8401'0'0,"59"2"-6493"0"0,-31 21-1963 0 0,14-6 91 0 0,1 1 0 0 0,0 1 0 0 0,1 1 0 0 0,0 1 0 0 0,0 1 1 0 0,0 1-1 0 0,1 1 0 0 0,-1 2-36 0 0,129-3-5797 0 0,-148 4 5374 0 0,29 10-1955 0 0,-29-6 1257 0 0</inkml:trace>
  <inkml:trace contextRef="#ctx0" brushRef="#br0" timeOffset="962.13">996 214 1956 0 0,'22'24'6449'0'0,"-1"35"-6081"0"0,-10-25 103 0 0,77 156-1006 0 0,-71-140-5671 0 0,-16-47 5059 0 0</inkml:trace>
  <inkml:trace contextRef="#ctx0" brushRef="#br0" timeOffset="1224.203">1419 514 1016 0 0,'22'46'4095'0'0,"-53"41"-2299"0"0,18-71-1824 0 0,0-1 0 0 0,-1 0 0 0 0,0-1 0 0 0,-1 0 0 0 0,-1-1 0 0 0,0-1 0 0 0,-1 0 0 0 0,0-2 0 0 0,-1 0 0 0 0,0-1 0 0 0,0 0 0 0 0,-1-2 0 0 0,0 0 0 0 0,-1-1 0 0 0,-5 0 28 0 0,-49 4-3677 0 0,61-10 2467 0 0</inkml:trace>
  <inkml:trace contextRef="#ctx0" brushRef="#br0" timeOffset="4924.603">102 353 1196 0 0,'0'0'76'0'0,"1"0"-1"0"0,-1 1 1 0 0,1-1-1 0 0,-1 0 1 0 0,1 0-1 0 0,-1 0 1 0 0,0 1-1 0 0,1-1 1 0 0,-1 0-1 0 0,1 1 1 0 0,-1-1-1 0 0,0 0 1 0 0,1 1-1 0 0,-1-1 1 0 0,0 1-1 0 0,1-1 1 0 0,-1 1-1 0 0,0-1 1 0 0,1 0-1 0 0,-1 1 1 0 0,0-1-1 0 0,0 1 1 0 0,0-1-1 0 0,0 1 1 0 0,0-1-1 0 0,1 1 1 0 0,-1 0-1 0 0,0-1 1 0 0,0 1-1 0 0,0-1 1 0 0,0 1-1 0 0,0-1 1 0 0,-1 1-1 0 0,1-1 1 0 0,0 1-1 0 0,0-1 1 0 0,0 1-1 0 0,0-1 1 0 0,0 1-1 0 0,-1-1 1 0 0,1 1-1 0 0,0-1 1 0 0,0 0-1 0 0,-1 1 1 0 0,1-1-1 0 0,0 1 1 0 0,-1-1-1 0 0,1 0 1 0 0,-1 1-1 0 0,1-1 1 0 0,0 0-1 0 0,-1 1 1 0 0,1-1-1 0 0,-1 0-75 0 0,184-35 1632 0 0,109-6-827 0 0,-291 41-954 0 0,14 0-3782 0 0,-14 0 2513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2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82 1712 0 0,'3'-17'1319'0'0,"65"-44"2388"0"0,-61 129-892 0 0,0-27-2549 0 0,2 1 0 0 0,1-2 1 0 0,2 1-1 0 0,2-2 0 0 0,2 0 0 0 0,5 8-266 0 0,35 104 480 0 0,-97-171-8676 0 0,29 10 6926 0 0</inkml:trace>
  <inkml:trace contextRef="#ctx0" brushRef="#br0" timeOffset="1197.475">52 310 1896 0 0,'-52'-32'4599'0'0,"107"20"-3601"0"0,218-23 235 0 0,185-38-610 0 0,-431 66-567 0 0,-1-1 1 0 0,0-1 0 0 0,-1-2-1 0 0,0 0 1 0 0,-1-2-1 0 0,0 0 1 0 0,18-15-57 0 0,-41 28 3 0 0,0-1 0 0 0,-1 1-1 0 0,1-1 1 0 0,0 1 0 0 0,0-1 0 0 0,0 1 0 0 0,-1-1 0 0 0,1 0 0 0 0,0 1-1 0 0,0-1 1 0 0,-1 0 0 0 0,1 0 0 0 0,-1 1 0 0 0,1-1 0 0 0,-1 0-1 0 0,1 0 1 0 0,-1 0 0 0 0,1 0 0 0 0,-1 0 0 0 0,0 0 0 0 0,1 1 0 0 0,-1-1-1 0 0,0 0 1 0 0,0 0 0 0 0,0 0 0 0 0,0 0 0 0 0,0 0 0 0 0,0 0-1 0 0,0 0 1 0 0,0 0 0 0 0,0 0 0 0 0,0 0 0 0 0,-1 0 0 0 0,1 0 0 0 0,0 0-1 0 0,-1 0 1 0 0,1 0 0 0 0,-1 0 0 0 0,1 0 0 0 0,-1 1 0 0 0,1-1-1 0 0,-1 0 1 0 0,1 0 0 0 0,-1 1 0 0 0,0-1 0 0 0,0 0 0 0 0,1 1 0 0 0,-1-1-1 0 0,0 0 1 0 0,0 1 0 0 0,0-1 0 0 0,1 1 0 0 0,-1 0 0 0 0,0-1 0 0 0,0 1-1 0 0,0-1 1 0 0,0 1 0 0 0,0 0 0 0 0,0 0 0 0 0,0 0-3 0 0,-60-14-50 0 0,60 14 20 0 0,1 0-22 0 0,-27 29 130 0 0,18-3-33 0 0,0 0 0 0 0,2 0 0 0 0,1 1 0 0 0,1 0 0 0 0,2 1 1 0 0,0-1-1 0 0,2 1 0 0 0,1 3-45 0 0,-3 15 75 0 0,3 107 505 0 0,0-152-498 0 0,-3-10 81 0 0,83-134-444 0 0,-38 161-134 0 0,-31-7 412 0 0,1-2-1 0 0,0 1 1 0 0,1-2 0 0 0,-1 0-1 0 0,1 0 1 0 0,1-1 0 0 0,0-1 0 0 0,0 0-1 0 0,0-1 1 0 0,0 0 0 0 0,1-2-1 0 0,0 1 1 0 0,0-2 0 0 0,0 0 0 0 0,0-1-1 0 0,0 0 1 0 0,14-2 3 0 0,-19 2 2 0 0,1-1 1 0 0,0 0 0 0 0,0-1-1 0 0,0 0 1 0 0,0-1-1 0 0,0 0 1 0 0,-1-1-1 0 0,1 0 1 0 0,-1 0-1 0 0,0-1 1 0 0,0-1-1 0 0,0 0 1 0 0,-1 0-1 0 0,1-1 1 0 0,-1 0-1 0 0,0 0 1 0 0,-1-1-1 0 0,0 0 1 0 0,0-1-1 0 0,0 0 1 0 0,-1 0 0 0 0,0-1-1 0 0,-1 1 1 0 0,0-2-1 0 0,0 1 1 0 0,-1-1-1 0 0,0 1 1 0 0,-1-1-1 0 0,0-1 1 0 0,-1 1-1 0 0,0 0 1 0 0,0-1-1 0 0,0-9-2 0 0,-6 15-7 0 0,-1-1 0 0 0,0 1 0 0 0,0 0 0 0 0,-1 0 0 0 0,0 1 1 0 0,0-1-1 0 0,0 1 0 0 0,0 0 0 0 0,0 0 0 0 0,-1 1 0 0 0,0 0 0 0 0,0 0 0 0 0,0 0 0 0 0,0 1 0 0 0,0-1 0 0 0,0 2 0 0 0,-1-1 0 0 0,1 1 0 0 0,-1 0 0 0 0,1 0 0 0 0,-1 0 0 0 0,1 1 0 0 0,-1 0 0 0 0,0 0 0 0 0,1 1 0 0 0,-1 0 0 0 0,-2 1 7 0 0,3-3 4 0 0,0 1 1 0 0,-1 0-1 0 0,1 0 0 0 0,0 1 0 0 0,0-1 0 0 0,-1 1 0 0 0,1 1 0 0 0,0-1 1 0 0,0 1-1 0 0,0 0 0 0 0,1 0 0 0 0,-1 1 0 0 0,0 0 0 0 0,1 0 0 0 0,0 0 0 0 0,-1 1 1 0 0,1-1-1 0 0,1 1 0 0 0,-1 0 0 0 0,1 1 0 0 0,-1-1 0 0 0,1 1 0 0 0,0 0 1 0 0,1 0-1 0 0,-1 0 0 0 0,1 1 0 0 0,0-1 0 0 0,0 1 0 0 0,1 0 0 0 0,0-1 1 0 0,0 1-1 0 0,0 0 0 0 0,1 0 0 0 0,-1 6-4 0 0,2-7 3 0 0,0-1 1 0 0,1 1 0 0 0,0 0-1 0 0,0-1 1 0 0,0 1-1 0 0,1-1 1 0 0,0 1-1 0 0,-1-1 1 0 0,1 0-1 0 0,1 0 1 0 0,-1 1-1 0 0,1-1 1 0 0,-1-1-1 0 0,1 1 1 0 0,0 0-1 0 0,1-1 1 0 0,-1 0 0 0 0,1 1-1 0 0,-1-1 1 0 0,1-1-1 0 0,0 1 1 0 0,0-1-1 0 0,0 1 1 0 0,0-1-1 0 0,1 0 1 0 0,-1 0-1 0 0,2 0-3 0 0,131 30-333 0 0,-125-30 259 0 0,0 1 27 0 0,0 0 0 0 0,0-1 0 0 0,0-1 0 0 0,0 0 0 0 0,0 0 1 0 0,0-1-1 0 0,0-1 0 0 0,1 0 0 0 0,-1 0 0 0 0,0-1 0 0 0,-1-1 0 0 0,1 0 0 0 0,0-1 0 0 0,-1 0 1 0 0,0 0-1 0 0,0-1 0 0 0,0-1 0 0 0,8-5 47 0 0,127-84 290 0 0,-116 149-345 0 0,3 36 715 0 0,-33-90-555 0 0,8-2-78 0 0,-1-1 1 0 0,1 1 0 0 0,-1-1-1 0 0,0-1 1 0 0,0 1-1 0 0,-1-1 1 0 0,1-1-1 0 0,-1 1 1 0 0,0-1-1 0 0,0 0 1 0 0,0-1-1 0 0,-1 1 1 0 0,1-1 0 0 0,-2 0-1 0 0,1 0 1 0 0,3-6-28 0 0,32-32 158 0 0,-34 40-152 0 0,-1 0 1 0 0,0 0-1 0 0,1 1 0 0 0,0-1 0 0 0,0 1 0 0 0,0 0 0 0 0,0 1 0 0 0,0-1 0 0 0,1 1 0 0 0,-1 0 0 0 0,1 1 0 0 0,-1 0 1 0 0,1 0-1 0 0,-1 0 0 0 0,1 1 0 0 0,0 0 0 0 0,0 0 0 0 0,-1 1 0 0 0,1 0 0 0 0,-1 0 0 0 0,1 0 0 0 0,0 1 0 0 0,-1 0 1 0 0,0 0-1 0 0,0 1 0 0 0,0-1 0 0 0,0 1 0 0 0,0 1 0 0 0,4 2-6 0 0,65 94-598 0 0,-7-6-6006 0 0,-56-87 5420 0 0,-1-3 131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2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 1324 0 0,'0'0'431'0'0,"17"-3"1580"0"0,32-47 1961 0 0,-77 244-1928 0 0,28-182-2022 0 0,0 0 1 0 0,1 1 0 0 0,1-1 0 0 0,0 0 0 0 0,1 0 0 0 0,0 0 0 0 0,0-1 0 0 0,1 1 0 0 0,1-1-1 0 0,0 0 1 0 0,1 0 0 0 0,4 6-23 0 0,-8-13 18 0 0,0-1 0 0 0,1 1-1 0 0,-1 0 1 0 0,1-1 0 0 0,0 0-1 0 0,1 0 1 0 0,-1 0 0 0 0,0 0 0 0 0,1 0-1 0 0,0 0 1 0 0,-1-1 0 0 0,1 0-1 0 0,0 0 1 0 0,0 0 0 0 0,0 0-1 0 0,1-1 1 0 0,-1 1 0 0 0,0-1 0 0 0,0 0-1 0 0,2 0-17 0 0,-5-1 22 0 0,20-4 4 0 0,-13-4-34 0 0,0 0 0 0 0,0-1 0 0 0,0 0 0 0 0,-1 0 0 0 0,-1-1 0 0 0,0 1 0 0 0,0-2-1 0 0,0 1 1 0 0,-2-1 0 0 0,1 1 0 0 0,-1-1 0 0 0,-1-1 0 0 0,0 1 0 0 0,0 0 0 0 0,-1-3 8 0 0,15-43-29 0 0,-17 57 8 0 0,0 1 0 0 0,1-1 1 0 0,-1 0-1 0 0,0 0 1 0 0,0 0-1 0 0,1 0 0 0 0,-1 0 1 0 0,0 0-1 0 0,1 0 1 0 0,-1 0-1 0 0,0 1 21 0 0,-3 32-1 0 0,3-30-4 0 0,-1 1 5 0 0,0 0 0 0 0,1 0 1 0 0,0-1-1 0 0,0 1 0 0 0,0 0 0 0 0,0 0 0 0 0,0 0 0 0 0,1 0 0 0 0,0-1 0 0 0,-1 1 0 0 0,1 0 0 0 0,1-1 1 0 0,-1 1-1 0 0,1 0 0 0 0,-1-1 0 0 0,1 0 0 0 0,0 1 0 0 0,0-1 0 0 0,0 0 0 0 0,1 0 0 0 0,-1 0 0 0 0,1 0 0 0 0,0-1 1 0 0,-1 1-1 0 0,1-1 0 0 0,1 1 0 0 0,-1-1 0 0 0,0 0 0 0 0,0 0 0 0 0,1 0 0 0 0,-1-1 0 0 0,1 1 0 0 0,-1-1 1 0 0,1 0-1 0 0,0 0 0 0 0,0 0 0 0 0,-1-1 0 0 0,2 1 0 0 0,5-1-23 0 0,-1-1 0 0 0,1 0-1 0 0,-1 0 1 0 0,1-1 0 0 0,-1 0 0 0 0,0 0 0 0 0,0-1 0 0 0,0-1-1 0 0,0 0 1 0 0,0 0 0 0 0,-1 0 0 0 0,1-1 0 0 0,-1 0 0 0 0,0-1 0 0 0,-1 0-1 0 0,0 0 1 0 0,0 0 0 0 0,0-1 0 0 0,0 0 0 0 0,-1-1 0 0 0,0 1-1 0 0,-1-1 1 0 0,1-3 23 0 0,-5 9 2 0 0,-1 0-1 0 0,0 0 0 0 0,1 0 1 0 0,-1 0-1 0 0,0 0 1 0 0,0 0-1 0 0,-1 0 1 0 0,1 0-1 0 0,0 0 0 0 0,-1 0 1 0 0,1 0-1 0 0,-1 0 1 0 0,0 0-1 0 0,1 0 0 0 0,-1 0 1 0 0,0 0-1 0 0,0 0 1 0 0,0 1-1 0 0,-1-1 0 0 0,1 0 1 0 0,0 1-1 0 0,-1-1 1 0 0,1 1-1 0 0,-1-1 1 0 0,1 1-1 0 0,-1 0 0 0 0,0 0 1 0 0,1 0-1 0 0,-1 0 1 0 0,0 0-1 0 0,0 0 0 0 0,0 0 1 0 0,0 0-1 0 0,-1 0-1 0 0,127 6 192 0 0,249-117-208 0 0,-328 71 178 0 0,-108 11 221 0 0,49 25-319 0 0,-2 2-1 0 0,1 0 1 0 0,0 1-1 0 0,-1 0 1 0 0,1 1 0 0 0,-1 1-1 0 0,0 0 1 0 0,1 1 0 0 0,-1 1-1 0 0,1 1 1 0 0,0 0-1 0 0,0 1 1 0 0,0 0 0 0 0,-11 5-64 0 0,24-8 0 0 0,1 0 1 0 0,0 0-1 0 0,-1 0 1 0 0,1 0-1 0 0,0 0 1 0 0,0 0-1 0 0,0 0 1 0 0,0 1-1 0 0,0-1 1 0 0,0 0-1 0 0,0 1 1 0 0,0-1-1 0 0,0 0 1 0 0,1 1-1 0 0,-1-1 0 0 0,0 1 1 0 0,1-1-1 0 0,-1 1 1 0 0,1-1-1 0 0,0 1 1 0 0,0 0-1 0 0,-1-1 1 0 0,1 1-1 0 0,0-1 1 0 0,0 1-1 0 0,1 0 1 0 0,-1-1-1 0 0,0 1 1 0 0,0-1-1 0 0,1 1 1 0 0,-1-1-1 0 0,1 1 1 0 0,-1-1-1 0 0,1 1 1 0 0,0-1-1 0 0,0 1 1 0 0,-1-1-1 0 0,1 0 1 0 0,0 1-1 0 0,0-1 1 0 0,0 0-1 0 0,1 0 1 0 0,-1 0-1 0 0,0 0 1 0 0,0 0-1 0 0,1 0 1 0 0,-1 0-1 0 0,0 0 1 0 0,1 0-1 0 0,70 49-739 0 0,160 56-7200 0 0,-205-94 6655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2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2644 0 0,'2'-8'1268'0'0,"-1"1"-264"0"0,-1 2-211 0 0,3-2-221 0 0,-1 4-116 0 0,-2-2-136 0 0,5 1-196 0 0,-4 2-128 0 0,4 1 0 0 0,-2 2-196 0 0,2 1-16 0 0,-2 2-136 0 0,9 11-56 0 0,-3-6-253 0 0,1 14 53 0 0,-4 1-844 0 0,5 0 20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2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260 295 1672 0 0,'0'-2'83'0'0,"0"0"-1"0"0,0 0 1 0 0,0 0 0 0 0,0 1-1 0 0,0-1 1 0 0,0 0-1 0 0,-1 0 1 0 0,1 0 0 0 0,-1 1-1 0 0,1-1 1 0 0,-1 0 0 0 0,0 0-1 0 0,1 1 1 0 0,-1-1-1 0 0,0 0 1 0 0,0 1 0 0 0,0-1-1 0 0,0 1 1 0 0,-1 0-1 0 0,1-1 1 0 0,0 1 0 0 0,0 0-1 0 0,-1 0 1 0 0,1-1-1 0 0,-1 1 1 0 0,1 0 0 0 0,-1 1-1 0 0,0-1 1 0 0,1 0 0 0 0,-1 0-1 0 0,0 1 1 0 0,0-1-1 0 0,1 1 1 0 0,-1-1 0 0 0,0 1-1 0 0,0 0 1 0 0,0 0-1 0 0,0 0 1 0 0,1 0 0 0 0,-1 0-1 0 0,0 0 1 0 0,0 0 0 0 0,0 0-1 0 0,1 1 1 0 0,-1-1-1 0 0,0 1 1 0 0,0 0 0 0 0,1-1-1 0 0,-1 1 1 0 0,0 0-1 0 0,1 0 1 0 0,-1 0 0 0 0,1 0-1 0 0,-1 0 1 0 0,1 0-83 0 0,-15 4 143 0 0,1 0 1 0 0,-1 0-1 0 0,1 1 0 0 0,0 1 1 0 0,1 1-1 0 0,0 0 0 0 0,0 0 1 0 0,1 2-1 0 0,0 0 0 0 0,1 0 1 0 0,0 1-1 0 0,-9 10-143 0 0,22-17 24 0 0,-1-1-1 0 0,0 1 1 0 0,1 0 0 0 0,0-1-1 0 0,0 1 1 0 0,0-1 0 0 0,0 1-1 0 0,1-1 1 0 0,-1 0-1 0 0,1 0 1 0 0,0 1 0 0 0,0-1-1 0 0,0 0 1 0 0,0-1 0 0 0,1 1-1 0 0,-1 0 1 0 0,1-1 0 0 0,0 1-1 0 0,-1-1 1 0 0,1 0-1 0 0,0 0 1 0 0,1 0 0 0 0,-1 0-1 0 0,0 0 1 0 0,0-1 0 0 0,1 1-1 0 0,-1-1 1 0 0,1 0 0 0 0,-1 0-1 0 0,1 0 1 0 0,-1-1 0 0 0,1 1-1 0 0,1-1-23 0 0,41 15 120 0 0,-26-10-88 0 0,0 1 0 0 0,0 1 1 0 0,-1 1-1 0 0,0 0 0 0 0,-1 1 0 0 0,0 1 0 0 0,0 1 1 0 0,-1 1-1 0 0,-1 0 0 0 0,1 2-32 0 0,-14-12 3 0 0,-1 0-1 0 0,-1 1 1 0 0,1-1-1 0 0,0 0 1 0 0,-1 1-1 0 0,1 0 1 0 0,-1-1 0 0 0,1 1-1 0 0,-1 0 1 0 0,0-1-1 0 0,0 1 1 0 0,-1 0-1 0 0,1 0 1 0 0,-1 0-1 0 0,1 0 1 0 0,-1 0-1 0 0,0 0 1 0 0,0 0-1 0 0,0 0 1 0 0,0 0 0 0 0,-1 0-1 0 0,1 0 1 0 0,-1 0-1 0 0,0-1 1 0 0,0 1-1 0 0,0 0 1 0 0,0 0-1 0 0,0-1 1 0 0,0 1-1 0 0,-1 0 1 0 0,0-1 0 0 0,1 1-1 0 0,-1-1 1 0 0,0 0-1 0 0,0 0 1 0 0,0 0-1 0 0,0 0 1 0 0,-1 0-1 0 0,1 0 1 0 0,-1 0-1 0 0,1-1 1 0 0,-1 1 0 0 0,1-1-3 0 0,-124 49-311 0 0,121-50 135 0 0,0 0 0 0 0,0-1 0 0 0,0 1-1 0 0,0-1 1 0 0,0 0 0 0 0,0 0 0 0 0,0-1 0 0 0,1 0 0 0 0,-1 0 0 0 0,0 0 0 0 0,1 0 0 0 0,-1 0 0 0 0,1-1 0 0 0,0 0-1 0 0,0 0 1 0 0,0 0 0 0 0,0-1 0 0 0,1 1 0 0 0,-1-1 0 0 0,1 0 0 0 0,0 0 0 0 0,0 0 0 0 0,0 0 0 0 0,0-1 0 0 0,1 1-1 0 0,0-1 1 0 0,0 0 0 0 0,0 1 0 0 0,1-1 0 0 0,-1 0 0 0 0,1 0 0 0 0,0 0 0 0 0,1 0 0 0 0,-1 0 0 0 0,1-5 176 0 0,-2-21-1290 0 0</inkml:trace>
  <inkml:trace contextRef="#ctx0" brushRef="#br0" timeOffset="465.297">434 181 1564 0 0,'18'-66'7946'0'0,"-36"66"-7320"0"0,15 30-536 0 0,2 0 1 0 0,1 0 0 0 0,1 0 0 0 0,2 0 0 0 0,1-1 0 0 0,1 1 0 0 0,1-1 0 0 0,2 0 0 0 0,1 1-91 0 0,26 137 226 0 0,-25-126-56 0 0,10-59 32 0 0,48-170-621 0 0,-67 187 383 0 0,-1 0 0 0 0,1 1 1 0 0,-1-1-1 0 0,1 0 0 0 0,-1 1 0 0 0,1-1 1 0 0,0 0-1 0 0,-1 1 0 0 0,1-1 0 0 0,0 1 1 0 0,-1-1-1 0 0,1 1 0 0 0,0-1 0 0 0,0 1 1 0 0,0 0-1 0 0,-1-1 0 0 0,1 1 0 0 0,0 0 1 0 0,0 0-1 0 0,0-1 0 0 0,0 1 0 0 0,0 0 0 0 0,-1 0 1 0 0,1 0-1 0 0,0 0 0 0 0,0 0 0 0 0,0 0 1 0 0,0 0-1 0 0,0 1 0 0 0,0-1 0 0 0,-1 0 1 0 0,1 0-1 0 0,0 1 0 0 0,0-1 0 0 0,0 0 1 0 0,-1 1-1 0 0,1-1 0 0 0,0 1 0 0 0,0-1 1 0 0,-1 1-1 0 0,1-1 0 0 0,0 1 0 0 0,-1 0 0 0 0,1-1 1 0 0,-1 1-1 0 0,1 0 0 0 0,-1-1 0 0 0,1 1 1 0 0,-1 0-1 0 0,1 0 0 0 0,-1 0 0 0 0,0-1 1 0 0,1 1-1 0 0,-1 0 0 0 0,0 0 36 0 0,33 60 35 0 0,-26-45-192 0 0,4 3-20 0 0,-8-12-8 0 0,0 1 0 0 0,1-1 0 0 0,0-1 0 0 0,0 1 0 0 0,0-1 0 0 0,1 1-1 0 0,0-1 1 0 0,0 0 0 0 0,1-1 0 0 0,-1 1 0 0 0,1-1 0 0 0,1 0 0 0 0,-1-1 0 0 0,6 4 185 0 0,11-8-3445 0 0,-8 0 2166 0 0</inkml:trace>
  <inkml:trace contextRef="#ctx0" brushRef="#br0" timeOffset="1151.042">1089 407 904 0 0,'-5'-3'145'0'0,"-1"1"-1"0"0,1-1 1 0 0,-1 1-1 0 0,1 0 1 0 0,-1 1-1 0 0,1-1 1 0 0,-1 1-1 0 0,0 0 1 0 0,0 1-1 0 0,0-1 1 0 0,0 1-1 0 0,1 0 1 0 0,-1 1-1 0 0,0-1 1 0 0,0 1-1 0 0,0 1 1 0 0,1-1-1 0 0,-1 1 1 0 0,1-1-1 0 0,-1 2 1 0 0,1-1-1 0 0,-1 1 1 0 0,1-1-1 0 0,-1 2-144 0 0,0-2 47 0 0,1 1-1 0 0,0-1 0 0 0,0 1 0 0 0,0-1 0 0 0,1 1 1 0 0,-1 1-1 0 0,1-1 0 0 0,-1 1 0 0 0,1-1 1 0 0,0 1-1 0 0,1 1 0 0 0,-1-1 0 0 0,1 0 0 0 0,-1 1 1 0 0,2 0-1 0 0,-1 0 0 0 0,0-1 0 0 0,1 2 1 0 0,0-1-1 0 0,0 0 0 0 0,0 0 0 0 0,1 1 0 0 0,0-1 1 0 0,0 1-1 0 0,0-1 0 0 0,0 1 0 0 0,1-1 1 0 0,0 6-47 0 0,0-10 50 0 0,0-1 4 0 0,31 3 326 0 0,84-119-677 0 0,-63 90 4 0 0,-51 26 229 0 0,-1 0-19 0 0,13 2-45 0 0,25 89 385 0 0,-37-84-221 0 0,0 0 0 0 0,0 0 1 0 0,1 0-1 0 0,-1-1 0 0 0,2 1 0 0 0,-1-1 0 0 0,1 1 1 0 0,0-1-1 0 0,0 0 0 0 0,1 0 0 0 0,-1 0 0 0 0,1 0 1 0 0,1-1-1 0 0,-1 1 0 0 0,4 2-36 0 0,-3-7 15 0 0,1 1-1 0 0,-1-2 1 0 0,0 1 0 0 0,0 0-1 0 0,1-1 1 0 0,-1 0 0 0 0,0 0 0 0 0,0-1-1 0 0,1 0 1 0 0,-1 1 0 0 0,0-2-1 0 0,0 1 1 0 0,0 0 0 0 0,0-1 0 0 0,0 0-1 0 0,0-1 1 0 0,-1 1 0 0 0,1-1-1 0 0,-1 1 1 0 0,1-1 0 0 0,-1-1 0 0 0,0 1-1 0 0,0-1 1 0 0,0 1 0 0 0,-1-1-1 0 0,1 0 1 0 0,-1 0 0 0 0,0-1 0 0 0,0 1-1 0 0,-1-1 1 0 0,2-3-15 0 0,11-46 621 0 0,-15 53-527 0 0,0 1-62 0 0,-10-25 278 0 0,16 35-508 0 0,0-1 0 0 0,0-1 0 0 0,1 1 0 0 0,0-1 0 0 0,1 0 0 0 0,0-1 0 0 0,0 0 0 0 0,1 0 0 0 0,-1-1 0 0 0,1 0 0 0 0,1 0 0 0 0,-1-1 0 0 0,1 0 0 0 0,0-1 0 0 0,0 0-1 0 0,0-1 1 0 0,1 0 0 0 0,6 1 198 0 0,-7-2-1236 0 0,1-2-46 0 0</inkml:trace>
  <inkml:trace contextRef="#ctx0" brushRef="#br0" timeOffset="1428.775">1726 113 1268 0 0,'-11'-99'3886'0'0,"10"98"-3851"0"0,1 1 0 0 0,0-1-1 0 0,-1 0 1 0 0,1 0 0 0 0,-1 1-1 0 0,1-1 1 0 0,-1 0 0 0 0,1 1-1 0 0,-1-1 1 0 0,1 0 0 0 0,-1 1-1 0 0,0-1 1 0 0,1 1 0 0 0,-1-1-1 0 0,0 1 1 0 0,1-1-1 0 0,-1 1 1 0 0,0-1 0 0 0,0 1-1 0 0,0 0 1 0 0,1 0 0 0 0,-1-1-1 0 0,0 1 1 0 0,0 0 0 0 0,0 0-1 0 0,0 0 1 0 0,1 0 0 0 0,-1 0-1 0 0,0 0 1 0 0,0 0-1 0 0,0 0 1 0 0,0 0 0 0 0,0 0-1 0 0,1 1 1 0 0,-1-1 0 0 0,0 0-1 0 0,0 0 1 0 0,0 1 0 0 0,1-1-1 0 0,-1 1 1 0 0,0-1 0 0 0,1 1-1 0 0,-1-1 1 0 0,0 1 0 0 0,1-1-1 0 0,-1 1 1 0 0,0-1-1 0 0,1 1 1 0 0,-1 0 0 0 0,1-1-1 0 0,-1 1 1 0 0,1 0 0 0 0,-1 0-1 0 0,1-1 1 0 0,0 1 0 0 0,-1 0-1 0 0,1 0 1 0 0,0 0 0 0 0,0 0-35 0 0,-21 51 398 0 0,17-32-289 0 0,0 0-1 0 0,2 0 0 0 0,0 0 0 0 0,1 0 1 0 0,1 0-1 0 0,1 1 0 0 0,0-1 0 0 0,2 0 1 0 0,0 0-1 0 0,2-1 0 0 0,0 1 1 0 0,1-1-1 0 0,5 10-108 0 0,-2-5 45 0 0,1-1 0 0 0,2-1 0 0 0,0 0 0 0 0,1 0 0 0 0,1-1 0 0 0,1-1 0 0 0,0-1 0 0 0,2 0 0 0 0,1-1 0 0 0,7 7-45 0 0,-15-18-190 0 0,-1 0-1 0 0,1 0 1 0 0,1-1 0 0 0,-1 0 0 0 0,1-1-1 0 0,0 0 1 0 0,0-1 0 0 0,0 0 0 0 0,1 0-1 0 0,-1-1 1 0 0,1-1 0 0 0,0 0 0 0 0,0-1-1 0 0,10 0 191 0 0,80-48-4336 0 0,-85 28 3129 0 0</inkml:trace>
  <inkml:trace contextRef="#ctx0" brushRef="#br0" timeOffset="1815.921">2218 449 1240 0 0,'0'-3'142'0'0,"0"-1"0"0"0,-1 0 0 0 0,0 1 0 0 0,0-1 0 0 0,0 1 0 0 0,0-1 0 0 0,0 1 0 0 0,-1-1 0 0 0,1 1 0 0 0,-1 0 0 0 0,0 0 0 0 0,0 0-1 0 0,0 0 1 0 0,-1 0 0 0 0,1 0 0 0 0,-1 0 0 0 0,1 1 0 0 0,-1-1 0 0 0,0 1 0 0 0,0 0 0 0 0,0 0 0 0 0,0 0 0 0 0,-1 0 0 0 0,1 1 0 0 0,0-1 0 0 0,-1 1 0 0 0,1 0 0 0 0,-1 0 0 0 0,1 0 0 0 0,-1 0 0 0 0,0 1 0 0 0,-2-1-142 0 0,-114 8 1626 0 0,113-4-1547 0 0,0 0 0 0 0,0 1 0 0 0,0-1 0 0 0,1 1 0 0 0,-1 1 0 0 0,1-1 0 0 0,0 1 0 0 0,0 0 0 0 0,0 1 0 0 0,1-1 0 0 0,0 1 0 0 0,0 0 0 0 0,0 0 0 0 0,1 1 0 0 0,0 0 0 0 0,0-1 0 0 0,1 1 0 0 0,0 0 0 0 0,0 1 0 0 0,1-1 0 0 0,-1 0 0 0 0,2 1 0 0 0,-1 0 0 0 0,1-1 0 0 0,0 8-79 0 0,3-11 0 0 0,0 0-1 0 0,1 1 1 0 0,0-1 0 0 0,0 0-1 0 0,0-1 1 0 0,0 1 0 0 0,1 0-1 0 0,-1-1 1 0 0,1 0 0 0 0,0 0-1 0 0,0 0 1 0 0,0 0 0 0 0,1 0-1 0 0,-1-1 1 0 0,1 0 0 0 0,-1 0-1 0 0,1 0 1 0 0,0-1-1 0 0,-1 1 1 0 0,1-1 0 0 0,0 0-1 0 0,0-1 1 0 0,0 1 0 0 0,0-1-1 0 0,0 0 1 0 0,0 0 0 0 0,0-1-1 0 0,0 1 1 0 0,0-1 0 0 0,2 0 0 0 0,2-1-48 0 0,1 0 1 0 0,0 0 0 0 0,0-1 0 0 0,-1 0 0 0 0,1-1 0 0 0,-1 0 0 0 0,0 0 0 0 0,0-1 0 0 0,0 0 0 0 0,-1-1 0 0 0,0 1-1 0 0,0-2 1 0 0,0 1 0 0 0,-1-1 0 0 0,0 0 0 0 0,0-1 0 0 0,-1 0 0 0 0,0 0 0 0 0,0 0 0 0 0,-1-1 0 0 0,0 0-1 0 0,0 0 1 0 0,-1 0 0 0 0,-1 0 0 0 0,1-1 0 0 0,-1 1 0 0 0,-1-1 0 0 0,0 0 0 0 0,0 0 0 0 0,-1-4 47 0 0,0-6 158 0 0,-2-1 0 0 0,0 0 0 0 0,-1 1 0 0 0,-1-1 0 0 0,-1 1 0 0 0,0 0 0 0 0,-2 0 0 0 0,0 0 0 0 0,-2 1 0 0 0,0 0 0 0 0,-1 0 0 0 0,-1 1 0 0 0,0 0 1 0 0,-2 1-1 0 0,0 0 0 0 0,-2-1-158 0 0,9 12 70 0 0,5 5-56 0 0,0 0 0 0 0,0 1 1 0 0,0-1-1 0 0,0 0 1 0 0,0 1-1 0 0,0-1 0 0 0,0 0 1 0 0,0 1-1 0 0,0-1 0 0 0,0 0 1 0 0,0 1-1 0 0,-1-1 1 0 0,1 1-1 0 0,0-1 0 0 0,-1 0 1 0 0,1 1-1 0 0,0-1 0 0 0,-1 1 1 0 0,1-1-1 0 0,0 1 1 0 0,-1-1-1 0 0,1 1 0 0 0,-1-1 1 0 0,1 1-1 0 0,-1-1 0 0 0,1 1 1 0 0,-1 0-1 0 0,0-1 1 0 0,1 1-1 0 0,-1 0 0 0 0,1-1 1 0 0,-1 1-1 0 0,0 0 0 0 0,1 0 1 0 0,-1 0-1 0 0,0-1 1 0 0,1 1-1 0 0,-1 0 0 0 0,0 0 1 0 0,1 0-1 0 0,-1 0 1 0 0,0 0-1 0 0,1 0 0 0 0,-1 1 1 0 0,0-1-1 0 0,1 0 0 0 0,-1 0 1 0 0,0 0-1 0 0,1 1 1 0 0,-1-1-1 0 0,1 0 0 0 0,-1 0 1 0 0,0 1-1 0 0,1-1 0 0 0,-1 1 1 0 0,1-1-1 0 0,-1 0 1 0 0,1 1-1 0 0,-1-1 0 0 0,1 1 1 0 0,0-1-1 0 0,-1 1 0 0 0,1 0 1 0 0,-1-1-1 0 0,1 1 1 0 0,0-1-1 0 0,0 1 0 0 0,-1 0 1 0 0,1-1-15 0 0,-1 22-22 0 0,0-1 0 0 0,1 0 0 0 0,2 0 1 0 0,0 0-1 0 0,1 0 0 0 0,1 0 0 0 0,1 0 0 0 0,0-1 1 0 0,9 18 21 0 0,-1 5-282 0 0,69 268-7419 0 0,-75-276 6460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303 400 1892 0 0,'130'-101'4556'0'0,"-184"91"-3015"0"0,27 14-1462 0 0,0 2-1 0 0,0 1 0 0 0,1 1 0 0 0,0 1 1 0 0,0 1-1 0 0,1 1 0 0 0,1 2 1 0 0,0 0-1 0 0,0 2 0 0 0,2 0 0 0 0,0 2 1 0 0,0 0-1 0 0,-1 4-78 0 0,21-20 2 0 0,0 1 0 0 0,-1-1 0 0 0,1 1 0 0 0,0 0 0 0 0,0 0 0 0 0,0-1 0 0 0,0 1 1 0 0,0 1-1 0 0,0-1 0 0 0,1 0 0 0 0,-1 0 0 0 0,1 1 0 0 0,-1-1 0 0 0,1 1 0 0 0,0-1 0 0 0,0 1 0 0 0,0-1 1 0 0,0 1-1 0 0,1 0 0 0 0,-1-1 0 0 0,1 1 0 0 0,0 0 0 0 0,-1 0 0 0 0,1 0 0 0 0,0-1 0 0 0,1 1 0 0 0,-1 0 0 0 0,0 0 1 0 0,1-1-1 0 0,0 1 0 0 0,-1 0 0 0 0,1-1 0 0 0,0 1 0 0 0,0-1 0 0 0,1 1 0 0 0,-1-1 0 0 0,0 1 0 0 0,1-1 0 0 0,0 0 1 0 0,-1 0-1 0 0,1 0 0 0 0,0 0 0 0 0,0 0 0 0 0,0 0 0 0 0,0 0 0 0 0,1 0 0 0 0,-1-1 0 0 0,0 0 0 0 0,1 1 1 0 0,-1-1-1 0 0,1 0 0 0 0,-1 0 0 0 0,1 0 0 0 0,0 0 0 0 0,-1-1 0 0 0,1 1 0 0 0,1 0-2 0 0,25 4-223 0 0,0-1 0 0 0,1-1 0 0 0,-1-2-1 0 0,1-1 1 0 0,0-1 0 0 0,-1-1 0 0 0,1-2 0 0 0,26-6 223 0 0,26-3-521 0 0,-68 12 426 0 0,26-3-133 0 0,-1-1 0 0 0,0-2 0 0 0,-1-2 0 0 0,0-1 0 0 0,0-2-1 0 0,15-9 229 0 0,-22-10 168 0 0,-31 30-57 0 0,0 1 19 0 0,-16-20 273 0 0,10 17-351 0 0,-1-1 0 0 0,0 1 0 0 0,0 0 0 0 0,-1 1 1 0 0,1 0-1 0 0,0 0 0 0 0,-1 0 0 0 0,0 1 0 0 0,1 0 0 0 0,-1 1 0 0 0,1 0 0 0 0,-1 0 0 0 0,0 0 1 0 0,1 1-1 0 0,-1 0 0 0 0,0 1 0 0 0,1 0 0 0 0,0 0 0 0 0,-1 0 0 0 0,1 1 0 0 0,0 0 1 0 0,0 0-1 0 0,-3 3-52 0 0,4-1 37 0 0,-1 1 0 0 0,1-1 0 0 0,0 1 1 0 0,0 1-1 0 0,0-1 0 0 0,1 1 0 0 0,0 0 1 0 0,1 0-1 0 0,-1 1 0 0 0,1-1 0 0 0,1 1 1 0 0,-1 0-1 0 0,1 0 0 0 0,1 0 0 0 0,-1 0 1 0 0,2 1-1 0 0,-1-1 0 0 0,1 1 0 0 0,0-1 1 0 0,1 1-1 0 0,0 5-37 0 0,1-12 9 0 0,-1 1 0 0 0,1-1 0 0 0,0 0 0 0 0,1 1 0 0 0,-1-1 0 0 0,0 0 0 0 0,1 1 0 0 0,-1-1 0 0 0,1 0 0 0 0,-1 0 0 0 0,1 0 0 0 0,0 0 1 0 0,0-1-1 0 0,0 1 0 0 0,0 0 0 0 0,0-1 0 0 0,1 0 0 0 0,-1 1 0 0 0,0-1 0 0 0,1 0 0 0 0,-1 0 0 0 0,1 0 0 0 0,-1 0 0 0 0,1-1 0 0 0,-1 1 0 0 0,1-1 0 0 0,-1 0 0 0 0,1 1 0 0 0,2-1-9 0 0,-4 0 20 0 0,19-4-8 0 0,120-178-146 0 0,-138 180 106 0 0,1 0-1 0 0,-1-1 0 0 0,1 1 0 0 0,0 0 1 0 0,0 0-1 0 0,0 0 0 0 0,0 1 1 0 0,0-1-1 0 0,0 1 0 0 0,0 0 0 0 0,0 0 1 0 0,1 0-1 0 0,-1 0 0 0 0,1 0 0 0 0,-1 1 1 0 0,0-1-1 0 0,1 1 0 0 0,-1 0 0 0 0,1 0 1 0 0,-1 0-1 0 0,1 1 0 0 0,-1-1 1 0 0,0 1-1 0 0,1 0 0 0 0,-1 0 0 0 0,0 0 1 0 0,0 0-1 0 0,1 0 0 0 0,-1 1 0 0 0,0 0 1 0 0,0-1-1 0 0,0 1 0 0 0,-1 0 0 0 0,1 1 1 0 0,0-1-1 0 0,-1 0 0 0 0,0 1 0 0 0,1-1 1 0 0,-1 1-1 0 0,0 0 0 0 0,0 0 1 0 0,0 0-1 0 0,-1 0 0 0 0,1 0 0 0 0,-1 0 1 0 0,0 0-1 0 0,0 0 0 0 0,0 1 0 0 0,0-1 1 0 0,0 1 28 0 0,47 105 65 0 0,-29-158 432 0 0,44-110-381 0 0,-24 130-306 0 0,-39 29 150 0 0,0 0-66 0 0,21 12-121 0 0,26 108 433 0 0,-42-105-414 0 0,20 43 445 0 0,13-49-4164 0 0,-12-19 2551 0 0</inkml:trace>
  <inkml:trace contextRef="#ctx0" brushRef="#br0" timeOffset="249.321">1420 403 1372 0 0,'-73'2'4660'0'0,"72"-2"-4627"0"0,0-1 0 0 0,-1 1-1 0 0,1 0 1 0 0,0-1 0 0 0,0 1 0 0 0,0 0 0 0 0,-1 0 0 0 0,1 0-1 0 0,0 0 1 0 0,0 0 0 0 0,-1 0 0 0 0,1 0 0 0 0,0 1 0 0 0,0-1 0 0 0,-1 0-1 0 0,1 1 1 0 0,0-1 0 0 0,0 0 0 0 0,0 1 0 0 0,0 0 0 0 0,0-1-1 0 0,-1 1 1 0 0,1 0 0 0 0,0-1 0 0 0,1 1 0 0 0,-1 0 0 0 0,0 0 0 0 0,0 0-1 0 0,0 0 1 0 0,0 0 0 0 0,1 0 0 0 0,-1 0 0 0 0,0 0 0 0 0,1 0-1 0 0,-1 0 1 0 0,1 1 0 0 0,-1-1 0 0 0,1 0 0 0 0,0 0 0 0 0,-1 0-1 0 0,1 1 1 0 0,0-1 0 0 0,0 0 0 0 0,0 0 0 0 0,0 1 0 0 0,0-1 0 0 0,0 0-1 0 0,0 0 1 0 0,1 1 0 0 0,-1-1 0 0 0,0 0 0 0 0,1 0 0 0 0,-1 0-1 0 0,1 1 1 0 0,-1-1 0 0 0,1 0 0 0 0,-1 0 0 0 0,1 0 0 0 0,0 0 0 0 0,-1 0-1 0 0,1 0 1 0 0,0 0 0 0 0,0 0 0 0 0,0 0 0 0 0,0 0-33 0 0,89 62 441 0 0,22 29-104 0 0,-110-89-353 0 0,-1 0 1 0 0,1 0-1 0 0,-1 1 1 0 0,0-1-1 0 0,0 1 1 0 0,0-1 0 0 0,-1 1-1 0 0,1 0 1 0 0,-1-1-1 0 0,1 1 1 0 0,-1-1-1 0 0,-1 1 1 0 0,1 0-1 0 0,0-1 1 0 0,-1 1-1 0 0,0-1 1 0 0,0 1-1 0 0,0 0 1 0 0,0-1-1 0 0,0 0 1 0 0,-1 1 0 0 0,1-1-1 0 0,-1 0 1 0 0,0 0-1 0 0,0 0 1 0 0,0 0-1 0 0,-1 0 1 0 0,1 0-1 0 0,-1-1 1 0 0,1 1-1 0 0,-1-1 1 0 0,0 0-1 0 0,0 0 1 0 0,0 0-1 0 0,-1 1 17 0 0,-76 25-3871 0 0,65-31 2586 0 0,-9-13-10 0 0</inkml:trace>
  <inkml:trace contextRef="#ctx0" brushRef="#br0" timeOffset="510.549">1638 322 1160 0 0,'14'95'6158'0'0,"42"34"-6457"0"0,-50-117 190 0 0,0 4-3790 0 0,-6-16 2724 0 0</inkml:trace>
  <inkml:trace contextRef="#ctx0" brushRef="#br0" timeOffset="758.71">1587 62 1268 0 0,'-3'-13'1596'0'0,"1"1"-372"0"0,-3 1-240 0 0,5 5-271 0 0,-1 0-249 0 0,-1 0-284 0 0,-1 3-228 0 0,3 0 0 0 0,0 2-84 0 0,-2 2-100 0 0,2 1-176 0 0,0 2-165 0 0,0 2-619 0 0,3 0 16 0 0,9 11-100 0 0</inkml:trace>
  <inkml:trace contextRef="#ctx0" brushRef="#br0" timeOffset="1555.373">2112 371 1624 0 0,'-3'-2'147'0'0,"1"0"0"0"0,0 0 0 0 0,-1 0 0 0 0,0 1 0 0 0,1-1-1 0 0,-1 1 1 0 0,0-1 0 0 0,0 1 0 0 0,1 0 0 0 0,-1 0 0 0 0,0 0 0 0 0,0 0 0 0 0,0 1 0 0 0,0-1-1 0 0,-1 1 1 0 0,1 0 0 0 0,0 0 0 0 0,0 0 0 0 0,0 0 0 0 0,0 0 0 0 0,0 1 0 0 0,0 0 0 0 0,0-1-1 0 0,0 1 1 0 0,0 0 0 0 0,-1 1-147 0 0,-16 6 238 0 0,1 1 0 0 0,0 1 0 0 0,0 1 0 0 0,1 0-1 0 0,1 1 1 0 0,0 1 0 0 0,0 1 0 0 0,2 0 0 0 0,-1 1 0 0 0,2 1 0 0 0,0 0-1 0 0,1 1 1 0 0,1 1 0 0 0,1 0 0 0 0,0 0 0 0 0,-1 4-238 0 0,11-21 15 0 0,0 1 0 0 0,0 0 0 0 0,0-1 1 0 0,0 1-1 0 0,1 0 0 0 0,-1-1 0 0 0,0 1 0 0 0,1 0 1 0 0,-1 0-1 0 0,1-1 0 0 0,0 1 0 0 0,-1 0 0 0 0,1 0 0 0 0,0 0 1 0 0,0 0-1 0 0,0 0 0 0 0,0-1 0 0 0,1 1 0 0 0,-1 0 1 0 0,0 0-1 0 0,1 0 0 0 0,-1 0 0 0 0,1-1 0 0 0,0 1 1 0 0,-1 0-1 0 0,1-1 0 0 0,0 1 0 0 0,0 0 0 0 0,0-1 0 0 0,0 1 1 0 0,1-1-1 0 0,-1 0 0 0 0,0 1 0 0 0,1-1 0 0 0,-1 0 1 0 0,1 0-1 0 0,-1 0 0 0 0,1 0 0 0 0,-1 0 0 0 0,1 0 1 0 0,0 0-1 0 0,-1 0 0 0 0,1-1 0 0 0,0 1 0 0 0,0-1 0 0 0,0 1 1 0 0,-1-1-1 0 0,1 0 0 0 0,0 1 0 0 0,0-1 0 0 0,0 0 1 0 0,0 0-1 0 0,0-1 0 0 0,-1 1 0 0 0,2 0-15 0 0,103-24-311 0 0,-97 18 255 0 0,0 0 0 0 0,-1-1 0 0 0,0 0-1 0 0,0 0 1 0 0,0-1 0 0 0,-1 0 0 0 0,0 0 0 0 0,-1 0 0 0 0,1-1 0 0 0,-2-1 0 0 0,1 1-1 0 0,-2 0 1 0 0,1-1 0 0 0,-1 0 0 0 0,0 0 0 0 0,-1-1 0 0 0,-1 1 0 0 0,1-1 0 0 0,-1-3 56 0 0,16-207 144 0 0,-30 107 456 0 0,6 99-355 0 0,5 16-233 0 0,1-1-1 0 0,0 0 1 0 0,-1 1-1 0 0,1-1 1 0 0,-1 0-1 0 0,1 0 1 0 0,-1 0-1 0 0,1 0 1 0 0,0 1-1 0 0,-1-1 1 0 0,1 0-1 0 0,-1 0 1 0 0,1 0-1 0 0,-1 0 1 0 0,1 0-1 0 0,-1 0 1 0 0,1 0-1 0 0,-1 0 1 0 0,1 0-1 0 0,-1 0 1 0 0,1-1-1 0 0,-1 1 1 0 0,1 0-1 0 0,0 0 1 0 0,-1 0 0 0 0,1 0-1 0 0,-1-1 1 0 0,1 1-1 0 0,0 0 1 0 0,-1 0-1 0 0,1-1 1 0 0,-1 1-1 0 0,1 0 1 0 0,0-1-1 0 0,-1 1 1 0 0,1 0-1 0 0,0-1 1 0 0,0 1-1 0 0,-1-1 1 0 0,1 1-1 0 0,0-1 1 0 0,0 1-1 0 0,0 0 1 0 0,-1-1-1 0 0,1 1 1 0 0,0-1-1 0 0,0 1 1 0 0,0-1-12 0 0,-2 20 53 0 0,0 0 0 0 0,1 0 0 0 0,1 0 1 0 0,1 0-1 0 0,1-1 0 0 0,0 1 0 0 0,1 0 0 0 0,1-1 0 0 0,1 1 0 0 0,1-1 1 0 0,1 0-1 0 0,0-1 0 0 0,1 0 0 0 0,9 15-53 0 0,-5-16 24 0 0,0 0 0 0 0,1 0 1 0 0,1-2-1 0 0,1 0 0 0 0,0 0 0 0 0,1-1 0 0 0,0-1 1 0 0,0-1-1 0 0,2 0 0 0 0,-1-1 0 0 0,1-1 0 0 0,1 0 1 0 0,0-2-1 0 0,0 0 0 0 0,0-1 0 0 0,1-1 0 0 0,0-1 1 0 0,0-1-1 0 0,0 0 0 0 0,0-2 0 0 0,0 0 1 0 0,1-1-1 0 0,1-2-24 0 0,-19 2-6 0 0,0 0 0 0 0,0 0 0 0 0,0 0 0 0 0,0-1 1 0 0,0 1-1 0 0,0-1 0 0 0,0 0 0 0 0,0 0 0 0 0,0 0 1 0 0,0 0-1 0 0,-1-1 0 0 0,1 1 0 0 0,0-1 0 0 0,-1 0 1 0 0,1 1-1 0 0,-1-1 0 0 0,0 0 0 0 0,1-1 0 0 0,-1 1 1 0 0,0 0-1 0 0,0 0 0 0 0,-1-1 0 0 0,1 0 0 0 0,0 1 0 0 0,-1-1 1 0 0,0 0-1 0 0,1 1 0 0 0,-1-1 0 0 0,0 0 0 0 0,0 0 1 0 0,-1 0-1 0 0,1 0 0 0 0,-1 0 0 0 0,1 0 0 0 0,-1 0 1 0 0,0 0-1 0 0,0 0 0 0 0,-1-2 6 0 0,-23-113-201 0 0,19 108 193 0 0,-1 1-1 0 0,0 0 1 0 0,0 1-1 0 0,-1-1 1 0 0,0 1-1 0 0,0 0 1 0 0,-1 1-1 0 0,0-1 1 0 0,0 2-1 0 0,-1-1 0 0 0,0 1 1 0 0,0 0-1 0 0,0 1 1 0 0,-1 0-1 0 0,-6-2 9 0 0,11 5 6 0 0,1 1 0 0 0,-1-1-1 0 0,0 1 1 0 0,1 0 0 0 0,-1 0-1 0 0,0 1 1 0 0,0-1 0 0 0,0 1-1 0 0,1 0 1 0 0,-1 0 0 0 0,0 0-1 0 0,0 1 1 0 0,0 0 0 0 0,0 0-1 0 0,1 0 1 0 0,-1 1 0 0 0,1-1 0 0 0,-1 1-1 0 0,1 0 1 0 0,-1 0 0 0 0,1 1-1 0 0,0-1 1 0 0,0 1 0 0 0,0 0-1 0 0,0 0 1 0 0,1 1 0 0 0,-1-1-1 0 0,1 1 1 0 0,0-1 0 0 0,0 1-1 0 0,0 0 1 0 0,1 0 0 0 0,-1 1-1 0 0,1-1 1 0 0,-2 4-6 0 0,3-3 7 0 0,-1 0-1 0 0,1 0 0 0 0,0-1 1 0 0,1 1-1 0 0,-1 0 1 0 0,1 0-1 0 0,0 0 1 0 0,0 0-1 0 0,1-1 1 0 0,-1 1-1 0 0,1 0 1 0 0,0 0-1 0 0,1 0 1 0 0,-1-1-1 0 0,1 1 1 0 0,-1-1-1 0 0,2 1 1 0 0,-1-1-1 0 0,0 0 1 0 0,1 0-1 0 0,0 0 1 0 0,0 0-1 0 0,0 0 1 0 0,0 0-1 0 0,0-1 1 0 0,1 0-1 0 0,0 0 1 0 0,0 0-1 0 0,0 0 1 0 0,0 0-1 0 0,0-1 1 0 0,0 0-1 0 0,1 1 0 0 0,-1-2 1 0 0,1 1-1 0 0,-1 0 1 0 0,1-1-1 0 0,0 0 1 0 0,0 0-1 0 0,-1-1 1 0 0,1 1-1 0 0,0-1 1 0 0,0 0-1 0 0,0 0 1 0 0,0-1-1 0 0,0 1 1 0 0,-1-1-1 0 0,1 0 1 0 0,0 0-1 0 0,-1-1 1 0 0,2 0-7 0 0,27-7-101 0 0,-1-2-1 0 0,0-1 1 0 0,-1-2 0 0 0,0-1 0 0 0,-1-1 0 0 0,27-20 101 0 0,74-37-659 0 0,-128 74 658 0 0,0 1 0 0 0,0-1 1 0 0,-1 1-1 0 0,1 0 1 0 0,-1 0-1 0 0,0 0 1 0 0,1 1-1 0 0,-1-1 1 0 0,0 0-1 0 0,0 1 0 0 0,0 0 1 0 0,-1-1-1 0 0,1 1 1 0 0,-1 0-1 0 0,1 0 1 0 0,-1 0-1 0 0,0 0 1 0 0,0 0-1 0 0,0 0 0 0 0,-1 0 1 0 0,1 0-1 0 0,-1 0 1 0 0,1 0-1 0 0,-1 0 1 0 0,0 1 0 0 0,2 8-55 0 0,2 0 0 0 0,-1 0 0 0 0,1 0 0 0 0,1-1 0 0 0,0 1 0 0 0,1-1 0 0 0,0 0 0 0 0,0-1 0 0 0,1 1 0 0 0,1-1 0 0 0,0-1 0 0 0,0 1 1 0 0,1-1-1 0 0,0-1 0 0 0,0 0 0 0 0,3 2 55 0 0,116 45-6267 0 0,-118-54 4907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3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291 172 908 0 0,'49'-57'4899'0'0,"-208"280"-1791"0"0,-7 51-2003 0 0,152-254-917 0 0,22-31-129 0 0,23-35-90 0 0,197-423-243 0 0,-167 364 468 0 0,-61 105-172 0 0,0 0-1 0 0,0 0-16 0 0,11 27 77 0 0,125 287 1371 0 0,-104-259-1338 0 0,-19-36-140 0 0,-1 1 0 0 0,-1 0 0 0 0,-1 1 1 0 0,-1 1-1 0 0,0-1 0 0 0,-2 1 0 0 0,0 1 0 0 0,-1 2 25 0 0,-7-23-181 0 0,0 0 0 0 0,1 0 1 0 0,-1 0-1 0 0,0 0 0 0 0,0 0 0 0 0,0 0 0 0 0,-1 0 0 0 0,1 0 0 0 0,0 0 1 0 0,-1-1-1 0 0,1 1 0 0 0,-1 0 0 0 0,0-1 0 0 0,1 1 0 0 0,-1-1 0 0 0,0 0 1 0 0,0 0-1 0 0,0 1 0 0 0,0-1 0 0 0,0 0 0 0 0,0-1 0 0 0,0 1 0 0 0,0 0 1 0 0,0-1-1 0 0,-1 1 0 0 0,1-1 0 0 0,0 1 0 0 0,0-1 0 0 0,-1 0 0 0 0,1 0 1 0 0,0 0-1 0 0,0 0 0 0 0,-1-1 0 0 0,1 1 0 0 0,0-1 0 0 0,0 1 0 0 0,0-1 1 0 0,0 0-1 0 0,-1 0 0 0 0,1 1 0 0 0,0-2 0 0 0,0 1 0 0 0,1 0 1 0 0,-1 0-1 0 0,0-1 0 0 0,0 1 0 0 0,-1-2 181 0 0,-24-9-1319 0 0</inkml:trace>
  <inkml:trace contextRef="#ctx0" brushRef="#br0" timeOffset="464.174">240 476 988 0 0,'-12'-6'440'0'0,"11"7"-308"0"0,-1-1-1 0 0,1 0 0 0 0,-1 0 0 0 0,1 0 0 0 0,-1 0 0 0 0,1 0 1 0 0,-1 0-1 0 0,0-1 0 0 0,1 1 0 0 0,-1 0 0 0 0,1-1 0 0 0,-1 1 1 0 0,1-1-1 0 0,-1 1 0 0 0,1-1 0 0 0,0 0 0 0 0,-1 0 0 0 0,1 0 1 0 0,0 1-1 0 0,0-1 0 0 0,-1 0 0 0 0,1-1 0 0 0,0 1 0 0 0,0 0 1 0 0,0 0-1 0 0,0 0 0 0 0,0-1 0 0 0,0 1 0 0 0,1 0 0 0 0,-1-1 1 0 0,0 1-1 0 0,1-1 0 0 0,-1 1 0 0 0,1-1 0 0 0,0 1 0 0 0,-1-1 1 0 0,1 1-1 0 0,0-1 0 0 0,0 0 0 0 0,0 1 0 0 0,0-1 0 0 0,0 1 1 0 0,0-1-1 0 0,0 1 0 0 0,1-1 0 0 0,-1 1 0 0 0,0-1 0 0 0,1 1 1 0 0,-1-1-1 0 0,1 1 0 0 0,0-1 0 0 0,0 1 0 0 0,-1 0 0 0 0,1-1 1 0 0,0 1-1 0 0,0 0 0 0 0,0 0 0 0 0,0-1 0 0 0,0 1 0 0 0,1 0 1 0 0,-1 0-132 0 0,366-100 2355 0 0,-325 58 539 0 0,-22 87-2912 0 0,105 291 223 0 0,-75-222 173 0 0,-49-103-539 0 0,-5-9-10662 0 0,-1-13 9086 0 0,3 4 530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3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1 682 1024 0 0,'0'0'687'0'0,"0"0"-63"0"0,0 0-55 0 0,0 0-43 0 0,0 0-80 0 0,0 0-44 0 0,0 0-31 0 0,0 0 28 0 0,0 0-43 0 0,6-6-33 0 0,154-70 1064 0 0,-110 59-1113 0 0,151-67 445 0 0,-200 82-714 0 0,1 0 1 0 0,0 1-1 0 0,-1-1 0 0 0,1 0 0 0 0,-1 0 0 0 0,0 0 0 0 0,1 0 0 0 0,-1 0 0 0 0,0 0 0 0 0,0 0 0 0 0,0 0 0 0 0,-1-1 0 0 0,1 1 0 0 0,0 0 0 0 0,-1-1 0 0 0,0 1 0 0 0,1 0 0 0 0,-1-1 0 0 0,0 1 0 0 0,0-1 0 0 0,-1 1 1 0 0,1 0-1 0 0,0-1 0 0 0,-1 1 0 0 0,1 0 0 0 0,-1-1 0 0 0,0 1 0 0 0,0 0 0 0 0,0 0 0 0 0,0 0 0 0 0,0 0 0 0 0,0 0 0 0 0,0 0 0 0 0,-1 0 0 0 0,1 0 0 0 0,-1 0 0 0 0,1 0 0 0 0,-1 1 0 0 0,0-1 0 0 0,0 1 0 0 0,0-1 0 0 0,0 1 1 0 0,0 0-1 0 0,0 0 0 0 0,0 0 0 0 0,0 0 0 0 0,0 0 0 0 0,-1 0 0 0 0,1 0 0 0 0,0 1 0 0 0,-1-1 0 0 0,1 1 0 0 0,0 0 0 0 0,-1 0 0 0 0,1 0 0 0 0,0 0 0 0 0,-1 0 0 0 0,1 0 0 0 0,-1 1 0 0 0,1-1 0 0 0,-2 1-5 0 0,-13-3 1 0 0,1 1 0 0 0,0 0 0 0 0,-1 2 0 0 0,1 0 0 0 0,-1 0 0 0 0,1 2 0 0 0,0 0 0 0 0,0 0 0 0 0,0 2 0 0 0,1 0 0 0 0,-1 1 0 0 0,1 0 0 0 0,0 1 0 0 0,1 1 0 0 0,0 0 0 0 0,0 1 0 0 0,1 1 0 0 0,0 0 0 0 0,0 1 0 0 0,-10 11-1 0 0,20-16 2 0 0,0 0 0 0 0,1 1 0 0 0,0-1 0 0 0,0 0 0 0 0,1 0 0 0 0,-1 1 0 0 0,1-1 1 0 0,1 1-1 0 0,-1 0 0 0 0,1-1 0 0 0,0 1 0 0 0,1-1 0 0 0,0 1 0 0 0,0-1 0 0 0,0 1 0 0 0,1-1 1 0 0,-1 0-1 0 0,2 1 0 0 0,-1-1 0 0 0,1 0 0 0 0,0 0 0 0 0,0-1 0 0 0,0 1 0 0 0,1-1 0 0 0,0 1 0 0 0,0-1 1 0 0,0 0-1 0 0,1 0 0 0 0,0-1 0 0 0,0 0 0 0 0,0 0 0 0 0,0 0 0 0 0,0 0 0 0 0,1-1 0 0 0,0 1 0 0 0,0-2 1 0 0,0 1-1 0 0,0-1 0 0 0,0 0 0 0 0,1 0 0 0 0,-1 0 0 0 0,0-1 0 0 0,1 0 0 0 0,-1 0 0 0 0,3-1-2 0 0,19 7-641 0 0,0-1 0 0 0,0-1-1 0 0,1-2 1 0 0,-1 0-1 0 0,1-3 1 0 0,0 0-1 0 0,0-1 1 0 0,-1-2-1 0 0,23-6 642 0 0,-15-1-1284 0 0</inkml:trace>
  <inkml:trace contextRef="#ctx0" brushRef="#br0" timeOffset="339.272">699 474 1204 0 0,'12'5'5952'0'0,"27"73"-5801"0"0,-31-59 398 0 0,57 103 944 0 0,-36-161 20 0 0,8-73-814 0 0,-3 7-1324 0 0,-5 38-5272 0 0,-28 62 3302 0 0,-1 5 1335 0 0</inkml:trace>
  <inkml:trace contextRef="#ctx0" brushRef="#br0" timeOffset="1350.534">1044 594 1088 0 0,'71'5'3623'0'0,"-59"-8"-3512"0"0,0-1 1 0 0,0-1 0 0 0,0 0-1 0 0,-1 0 1 0 0,0-1-1 0 0,0-1 1 0 0,0 0-1 0 0,-1 0 1 0 0,0-1 0 0 0,-1-1-1 0 0,0 1 1 0 0,0-2-1 0 0,2-2-111 0 0,16-52 516 0 0,-27 63-458 0 0,-22-22 77 0 0,12 21-94 0 0,0 0 0 0 0,0 0 0 0 0,0 1 0 0 0,-1 0 0 0 0,1 1 0 0 0,0 0 0 0 0,0 1 0 0 0,-1 0 0 0 0,1 1 0 0 0,0 0 0 0 0,0 0 0 0 0,1 1 0 0 0,-1 0 0 0 0,0 1 0 0 0,1 0 0 0 0,0 1 0 0 0,0 0 0 0 0,0 0 0 0 0,1 1 0 0 0,-1 0 0 0 0,1 0 0 0 0,1 1 0 0 0,-1 0 0 0 0,1 1 0 0 0,1-1 0 0 0,-1 1 0 0 0,1 1 0 0 0,0-1 0 0 0,1 1 0 0 0,0 0 0 0 0,1 0 0 0 0,0 0 0 0 0,0 1 0 0 0,1 0 0 0 0,0 0 0 0 0,0-1 0 0 0,0 11-41 0 0,3-15 6 0 0,1 0-1 0 0,0 0 0 0 0,0 0 0 0 0,0 0 0 0 0,1-1 0 0 0,-1 1 1 0 0,1 0-1 0 0,0-1 0 0 0,0 1 0 0 0,1-1 0 0 0,0 0 0 0 0,-1 0 1 0 0,1 0-1 0 0,1 0 0 0 0,-1 0 0 0 0,0-1 0 0 0,1 1 0 0 0,0-1 1 0 0,0 0-1 0 0,0 0 0 0 0,0 0 0 0 0,0-1 0 0 0,1 0 0 0 0,-1 1 1 0 0,1-2-1 0 0,-1 1 0 0 0,1 0 0 0 0,0-1 0 0 0,0 0 0 0 0,0 0 1 0 0,-1 0-1 0 0,4-1-5 0 0,6 3-151 0 0,1-1 0 0 0,0-1 0 0 0,0 0 1 0 0,1-1-1 0 0,-1-1 0 0 0,0 0 1 0 0,0-1-1 0 0,-1-1 0 0 0,1 0 0 0 0,2-1 151 0 0,-11 3-66 0 0,0-1 1 0 0,-1 1-1 0 0,1-1 0 0 0,0 0 0 0 0,-1-1 0 0 0,1 1 1 0 0,-1-1-1 0 0,1 0 0 0 0,-1-1 0 0 0,0 1 0 0 0,-1-1 0 0 0,1 0 1 0 0,-1 0-1 0 0,1 0 0 0 0,-1-1 0 0 0,0 0 0 0 0,-1 1 0 0 0,1-1 1 0 0,-1-1-1 0 0,0 1 0 0 0,0 0 0 0 0,1-6 66 0 0,5-10 20 0 0,-9 18 1 0 0,0 0-1 0 0,0 0 1 0 0,1-1 0 0 0,0 1 0 0 0,0 0 0 0 0,0 0 0 0 0,0 0 0 0 0,0 0-1 0 0,0 0 1 0 0,1 0 0 0 0,-1 0 0 0 0,1 1 0 0 0,0-1 0 0 0,0 0 0 0 0,0 1-1 0 0,0-1 1 0 0,1 1 0 0 0,-1 0 0 0 0,0 0 0 0 0,1 0 0 0 0,0 0 0 0 0,-1 0-1 0 0,1 1 1 0 0,0-1 0 0 0,0 1 0 0 0,0 0 0 0 0,0-1 0 0 0,0 1 0 0 0,0 1-1 0 0,1-1 1 0 0,-1 0 0 0 0,0 1 0 0 0,0 0 0 0 0,0-1 0 0 0,1 1 0 0 0,-1 1-1 0 0,0-1 1 0 0,3 1-21 0 0,4 3 31 0 0,-1 1-1 0 0,0 0 1 0 0,0 1 0 0 0,0 0-1 0 0,-1 1 1 0 0,0-1-1 0 0,0 2 1 0 0,0-1-1 0 0,-1 1 1 0 0,0 0 0 0 0,-1 0-1 0 0,0 1 1 0 0,0 0-1 0 0,-1 0 1 0 0,3 7-31 0 0,18-36 2381 0 0,-3-37-2284 0 0,6-23 325 0 0,-1 129-548 0 0,128 122 236 0 0,-133-151-172 0 0,-17-13 19 0 0,1-1 0 0 0,-1 1 0 0 0,1-1 0 0 0,1-1-1 0 0,-1 0 1 0 0,1 0 0 0 0,0 0 0 0 0,0-1 0 0 0,0 0 0 0 0,1 0 0 0 0,0-1-1 0 0,-1-1 1 0 0,1 1 0 0 0,5 0 43 0 0,-7-6-16 0 0,-1-1 0 0 0,0 0-1 0 0,0 0 1 0 0,0 0 0 0 0,0 0 0 0 0,-1-1 0 0 0,1 0-1 0 0,-1 0 1 0 0,-1-1 0 0 0,1 1 0 0 0,-1-1-1 0 0,0 0 1 0 0,0 0 0 0 0,0 0 0 0 0,-1-1 0 0 0,0 1-1 0 0,-1-1 1 0 0,2-3 16 0 0,16-42 48 0 0,-2-1 0 0 0,-3-1-1 0 0,-1-1 1 0 0,-4 0 0 0 0,-1-1 0 0 0,-3 0 0 0 0,-3 0-1 0 0,-2 0 1 0 0,-3-14-48 0 0,-32-68 1115 0 0,34 139-1107 0 0,0-1 1 0 0,0 1-1 0 0,0-1 0 0 0,0 1 1 0 0,0-1-1 0 0,0 1 0 0 0,0-1 1 0 0,0 1-1 0 0,0-1 0 0 0,0 1 1 0 0,0-1-1 0 0,0 1 0 0 0,-1-1 1 0 0,1 1-1 0 0,0-1 1 0 0,0 1-1 0 0,-1-1 0 0 0,1 0 1 0 0,0 1-1 0 0,-1-1 0 0 0,1 1 1 0 0,0-1-1 0 0,-1 0 0 0 0,1 1 1 0 0,-1-1-1 0 0,1 0 0 0 0,0 0 1 0 0,-1 1-1 0 0,1-1 0 0 0,-1 0 1 0 0,1 0-1 0 0,-1 0 0 0 0,1 1 1 0 0,-1-1-1 0 0,1 0 0 0 0,-1 0 1 0 0,1 0-1 0 0,-1 0 0 0 0,1 0 1 0 0,-1 0-1 0 0,1 0 1 0 0,-1 0-1 0 0,1 0 0 0 0,-1 0 1 0 0,1 0-1 0 0,-1-1 0 0 0,1 1 1 0 0,-1 0-1 0 0,1 0 0 0 0,-1 0 1 0 0,1-1-1 0 0,-1 1 0 0 0,1 0 1 0 0,0 0-1 0 0,-1-1 0 0 0,1 1 1 0 0,-1 0-1 0 0,1-1 0 0 0,0 1 1 0 0,-1-1-1 0 0,1 1 0 0 0,0 0 1 0 0,-1-1-1 0 0,1 0-8 0 0,-7 43 123 0 0,7-19-90 0 0,2 0 0 0 0,0-1 0 0 0,1 1 0 0 0,2-1 0 0 0,0 1 0 0 0,1-1 0 0 0,2-1 0 0 0,0 1 0 0 0,1-2 1 0 0,2 2-34 0 0,44 138-1807 0 0,-54-155 1519 0 0,0 1-1 0 0,-1 0 1 0 0,1 0-1 0 0,-1 0 1 0 0,0 0-1 0 0,0-1 1 0 0,-1 1-1 0 0,0 0 1 0 0,0 0 0 0 0,0 0-1 0 0,-1-1 1 0 0,1 1-1 0 0,-2-1 1 0 0,1 1-1 0 0,0-1 1 0 0,-1 0-1 0 0,0 0 1 0 0,0 0-1 0 0,-1 0 1 0 0,1-1-1 0 0,-3 3 289 0 0,-12 10-1410 0 0</inkml:trace>
  <inkml:trace contextRef="#ctx0" brushRef="#br0" timeOffset="1597.407">1971 444 1484 0 0,'0'-11'1312'0'0,"4"-7"-272"0"0,4 3-108 0 0,7-1-111 0 0,3-1-89 0 0,1 2-188 0 0,5 5-200 0 0,-5-2-148 0 0,2 3-180 0 0,11 4 0 0 0,-2 1-756 0 0,4 1-629 0 0,-1 1 85 0 0,-17 2 56 0 0,8 0 56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34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20 105 1132 0 0,'-6'-29'4178'0'0,"-3"44"-1638"0"0,6 12-2307 0 0,2 0-1 0 0,1-1 1 0 0,1 1 0 0 0,1 0-1 0 0,1 0 1 0 0,2-1 0 0 0,0 1-1 0 0,2-1 1 0 0,1-1 0 0 0,4 9-233 0 0,-7-23 54 0 0,0 0 0 0 0,0-1 1 0 0,1 0-1 0 0,0 0 1 0 0,1 0-1 0 0,0 0 0 0 0,0-1 1 0 0,1-1-1 0 0,0 1 1 0 0,1-1-1 0 0,0 0 0 0 0,0-1 1 0 0,1 0-1 0 0,0-1 1 0 0,0 0-1 0 0,0 0 1 0 0,1-1-1 0 0,0-1 0 0 0,0 0 1 0 0,0 0-1 0 0,0-1 1 0 0,1 0-1 0 0,-1-1 0 0 0,8 1-54 0 0,-8-2 21 0 0,0-1-1 0 0,0 0 1 0 0,0 0 0 0 0,0-1-1 0 0,-1 0 1 0 0,1-1-1 0 0,0 0 1 0 0,-1-1-1 0 0,1 0 1 0 0,-1-1-1 0 0,0 0 1 0 0,0-1 0 0 0,0 1-1 0 0,0-2 1 0 0,-1 0-1 0 0,0 0 1 0 0,0 0-1 0 0,-1-1 1 0 0,0-1-1 0 0,0 1 1 0 0,0-1 0 0 0,-1-1-1 0 0,-1 1 1 0 0,1-1-1 0 0,-1 0 1 0 0,-1-1-1 0 0,0 1 1 0 0,0-1-1 0 0,-1 0 1 0 0,0-1 0 0 0,0 1-1 0 0,-1-1 1 0 0,-1 1-1 0 0,0-1 1 0 0,0-2-21 0 0,1-1-6 0 0,-1 0 1 0 0,0-1-1 0 0,-1 1 1 0 0,0 0 0 0 0,-1 0-1 0 0,-1-1 1 0 0,0 1-1 0 0,-1 0 1 0 0,-1 0-1 0 0,0 0 1 0 0,-1 0-1 0 0,0 0 1 0 0,-1 1-1 0 0,-1 0 1 0 0,0 0 0 0 0,-1 0-1 0 0,0 1 1 0 0,-1 0-1 0 0,0 0 1 0 0,-1 1-1 0 0,0 0 1 0 0,-4-3 5 0 0,-23-13-1220 0 0,18 20-6085 0 0,18 7 5856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3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0 200 916 0 0,'6'21'7286'0'0,"-6"49"-6368"0"0,-1-44-115 0 0,1-14-729 0 0,1 0 0 0 0,0-1 0 0 0,0 1 0 0 0,1-1 0 0 0,1 1 0 0 0,0-1 1 0 0,1 0-1 0 0,0 0 0 0 0,0-1 0 0 0,1 1 0 0 0,0-1 0 0 0,1 0 0 0 0,1 0 0 0 0,-1 0 0 0 0,1-1 0 0 0,1 0 0 0 0,0-1 1 0 0,0 0-1 0 0,1 0 0 0 0,0 0 0 0 0,0-1 0 0 0,0-1 0 0 0,1 0 0 0 0,10 5-74 0 0,-3-1 30 0 0,0-1 1 0 0,0-1-1 0 0,1-1 0 0 0,0 0 1 0 0,1-2-1 0 0,-1 0 0 0 0,1 0 1 0 0,0-2-1 0 0,5 0-30 0 0,-18-3-22 0 0,0 1 0 0 0,0-1 1 0 0,-1-1-1 0 0,1 1 0 0 0,0-1 0 0 0,0 0 1 0 0,0 0-1 0 0,0-1 0 0 0,-1 1 0 0 0,1-1 0 0 0,-1-1 1 0 0,1 1-1 0 0,-1-1 0 0 0,0 0 0 0 0,0 0 0 0 0,0 0 1 0 0,0-1-1 0 0,-1 0 0 0 0,1 0 0 0 0,-1 0 0 0 0,0 0 1 0 0,0-1-1 0 0,-1 1 0 0 0,1-1 0 0 0,-1 0 0 0 0,0 0 1 0 0,0 0-1 0 0,-1-1 0 0 0,1 1 0 0 0,-1-1 0 0 0,0-3 22 0 0,4-13-44 0 0,-2-2-1 0 0,-1 1 0 0 0,0-1 1 0 0,-2 1-1 0 0,-1-1 0 0 0,-1 1 0 0 0,-1-1 1 0 0,-1 1-1 0 0,0 0 0 0 0,-2 0 1 0 0,-1 0-1 0 0,-1 0 0 0 0,-1 1 0 0 0,-1 0 1 0 0,-1 1-1 0 0,0 0 0 0 0,-2 0 1 0 0,-2-2 44 0 0,-11-1-1120 0 0,4 18-2475 0 0,21 6 2284 0 0,0 0 31 0 0,0 0 12 0 0</inkml:trace>
  <inkml:trace contextRef="#ctx0" brushRef="#br0" timeOffset="545.51">754 277 1256 0 0,'2'127'5851'0'0,"-25"-1"-3722"0"0,17-97-174 0 0,13-55-1171 0 0,97-346-1121 0 0,-60 212 124 0 0,-8 202 229 0 0,159 247 686 0 0,-83-117-1044 0 0,-111-170-23 0 0,-13 16-1795 0 0,-43-12-3440 0 0,37-6 4348 0 0</inkml:trace>
  <inkml:trace contextRef="#ctx0" brushRef="#br0" timeOffset="1125.284">812 395 3084 0 0,'-7'-5'5040'0'0,"39"-5"-3578"0"0,399-56 416 0 0,-399 66-1679 0 0,-31 0-179 0 0,17 13 39 0 0,-3 83 58 0 0,-9-49-120 0 0,1 3 106 0 0,2-52 1090 0 0,-7-12-1176 0 0,1 1 0 0 0,0-1 0 0 0,1 1-1 0 0,0 0 1 0 0,2 0 0 0 0,-1 0 0 0 0,1 1 0 0 0,1 0 0 0 0,0 0 0 0 0,1 0 0 0 0,0 1 0 0 0,1 0-1 0 0,0 1 1 0 0,1 0 0 0 0,0 0 0 0 0,0 1 0 0 0,1 1 0 0 0,4-3-17 0 0,-8 12-4 0 0,0 0 0 0 0,0 0 1 0 0,0 1-1 0 0,-1 0 0 0 0,1 0 0 0 0,0 1 1 0 0,-1 0-1 0 0,0 0 0 0 0,1 0 0 0 0,-1 1 0 0 0,-1 0 1 0 0,1 0-1 0 0,0 0 0 0 0,-1 1 0 0 0,0 0 1 0 0,0 0-1 0 0,-1 0 0 0 0,1 1 0 0 0,-1-1 1 0 0,0 1-1 0 0,0 0 0 0 0,-1 0 0 0 0,0 1 0 0 0,0-1 1 0 0,-1 1-1 0 0,1 2 4 0 0,23 118-394 0 0,-24-71-2956 0 0,-2-52 3023 0 0,-1 0 1 0 0,1-1 0 0 0,-1 1-1 0 0,0-1 1 0 0,0 1 0 0 0,-1-1 0 0 0,1 1-1 0 0,-1-1 1 0 0,1 0 0 0 0,-1 1 0 0 0,0-1-1 0 0,0 0 1 0 0,0-1 0 0 0,-1 1-1 0 0,1 0 1 0 0,-1 0 0 0 0,0-1 0 0 0,1 0-1 0 0,-1 1 1 0 0,0-1 0 0 0,0 0 0 0 0,-1-1 326 0 0,-6 3-1420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36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1844 0 0,'35'6'6633'0'0,"55"-19"-6669"0"0,34-13-6161 0 0,-102 20 4941 0 0</inkml:trace>
  <inkml:trace contextRef="#ctx0" brushRef="#br0" timeOffset="248.743">533 77 1712 0 0,'3'-2'888'0'0,"2"2"-144"0"0,-5 2-16 0 0,3-2-92 0 0,-1 0-88 0 0,1 0-51 0 0,0 0-41 0 0,2-2-68 0 0,3 1-100 0 0,2 1-232 0 0,11-5-88 0 0,-10 5 0 0 0,29-9-392 0 0,-13 3-284 0 0,2-1-537 0 0,-2 1-15 0 0,0 1-56 0 0</inkml:trace>
  <inkml:trace contextRef="#ctx0" brushRef="#br0" timeOffset="497.894">1013 29 1368 0 0,'5'-3'1032'0'0,"1"1"-176"0"0,-1 1-84 0 0,14-5-96 0 0,-7 3-284 0 0,0-2-208 0 0,0 2-48 0 0,10 2-7 0 0,-6-1-538 0 0,-3 1-535 0 0,0-1-324 0 0,-13 2 20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3:35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142 237 1468 0 0,'-29'57'3834'0'0,"-48"163"-261"0"0,42-109-1719 0 0,46-197-1313 0 0,87-354-131 0 0,-78 401-334 0 0,-19 39-77 0 0,18 33 35 0 0,118 237 1200 0 0,13-26-478 0 0,-98-146-2171 0 0,-73-101-3115 0 0,-14-16 1854 0 0,-6-7 69 0 0,21 12 1336 0 0</inkml:trace>
  <inkml:trace contextRef="#ctx0" brushRef="#br0" timeOffset="246.551">87 426 1532 0 0,'-13'-28'8306'0'0,"35"19"-8055"0"0,220-39-856 0 0,-106 26-5631 0 0,-119 18 4812 0 0</inkml:trace>
  <inkml:trace contextRef="#ctx0" brushRef="#br0" timeOffset="540.089">531 307 860 0 0,'6'-3'4585'0'0,"20"-10"-2781"0"0,-22 12-1745 0 0,1 0 1 0 0,0 1-1 0 0,-1-1 0 0 0,1 1 0 0 0,0 0 0 0 0,-1 0 0 0 0,1 0 0 0 0,0 1 0 0 0,0 0 1 0 0,-1 0-1 0 0,1 0 0 0 0,-1 0 0 0 0,1 1 0 0 0,-1 0 0 0 0,0 0 0 0 0,1 0 0 0 0,-1 0 0 0 0,0 1 1 0 0,0-1-1 0 0,-1 1 0 0 0,1 0 0 0 0,0 1 0 0 0,-1-1 0 0 0,0 0 0 0 0,0 1 0 0 0,0 0 0 0 0,0-1 1 0 0,-1 1-1 0 0,1 1 0 0 0,-1-1 0 0 0,0 0 0 0 0,0 0 0 0 0,0 1 0 0 0,-1-1 0 0 0,1 5-59 0 0,1 1 119 0 0,-1 1 1 0 0,0 0-1 0 0,0-1 0 0 0,-1 1 0 0 0,-1 0 0 0 0,0 0 0 0 0,-1 0 0 0 0,1 0 0 0 0,-2-1 0 0 0,0 1 0 0 0,0 0 0 0 0,-1-1 0 0 0,0 0 0 0 0,-1 1 0 0 0,-2 3-119 0 0,-27 57 1911 0 0,33-71-1782 0 0,0 0-4 0 0,42 9-201 0 0,122-22-3441 0 0,-32-14-2623 0 0,-108 21 4696 0 0</inkml:trace>
  <inkml:trace contextRef="#ctx0" brushRef="#br0" timeOffset="1204.262">1139 124 1540 0 0,'-1'0'233'0'0,"1"1"-1"0"0,0-1 1 0 0,0 0 0 0 0,0 0 0 0 0,0 0-1 0 0,-1 1 1 0 0,1-1 0 0 0,0 0-1 0 0,0 0 1 0 0,-1 0 0 0 0,1 0-1 0 0,0 0 1 0 0,0 1 0 0 0,-1-1-1 0 0,1 0 1 0 0,0 0 0 0 0,0 0-1 0 0,-1 0 1 0 0,1 0 0 0 0,0 0-1 0 0,-1 0 1 0 0,1 0 0 0 0,0 0-1 0 0,0 0 1 0 0,-1 0 0 0 0,1 0-1 0 0,0 0-232 0 0,1 17 121 0 0,-3 7 127 0 0,1-1-1 0 0,1 1 0 0 0,1-1 1 0 0,1 1-1 0 0,1-1 0 0 0,1 1 1 0 0,1-1-1 0 0,1 0 0 0 0,1-1 0 0 0,1 0 1 0 0,1 0-1 0 0,1 0 0 0 0,1-1 1 0 0,12 17-248 0 0,-15-32 28 0 0,1 0 0 0 0,0-1 0 0 0,0 0 0 0 0,0 0 0 0 0,0-1 0 0 0,1 0 0 0 0,-1-1 1 0 0,1 0-1 0 0,0 0 0 0 0,0-1 0 0 0,1 0 0 0 0,-1-1 0 0 0,0 0 0 0 0,0-1 0 0 0,1 0 0 0 0,-1-1 1 0 0,0 0-1 0 0,1 0 0 0 0,-1-1 0 0 0,0-1 0 0 0,0 0 0 0 0,-1 0 0 0 0,1 0 0 0 0,0-2 0 0 0,-1 1 0 0 0,0-1 1 0 0,0 0-1 0 0,-1-1 0 0 0,1 0 0 0 0,-1 0 0 0 0,0-1 0 0 0,-1 0 0 0 0,0 0 0 0 0,0-1 0 0 0,0 0 1 0 0,-1 0-1 0 0,0-1 0 0 0,-1 0 0 0 0,3-6-28 0 0,2-5-15 0 0,-2-1-1 0 0,-1 0 1 0 0,0-1 0 0 0,-2 0 0 0 0,0 0 0 0 0,-2 0-1 0 0,0-1 1 0 0,-2 1 0 0 0,0-1 0 0 0,-2-12 15 0 0,1 27-36 0 0,-1 0 0 0 0,-1-1 0 0 0,1 1 0 0 0,-1 0 0 0 0,-1 0 0 0 0,1 0 0 0 0,-1 0 0 0 0,-1 1 0 0 0,0-1-1 0 0,0 1 1 0 0,0 0 0 0 0,-1 0 0 0 0,0 0 0 0 0,0 0 0 0 0,0 1 0 0 0,-1 0 0 0 0,0 0 0 0 0,-1 1 0 0 0,1-1 0 0 0,-1 2 0 0 0,0-1 0 0 0,0 1 0 0 0,0 0 0 0 0,-5-2 36 0 0,13 6-151 0 0,-1 1 1 0 0,0-1-1 0 0,0 0 0 0 0,0 1 1 0 0,1-1-1 0 0,-1 1 1 0 0,0-1-1 0 0,0 0 0 0 0,0 1 1 0 0,0-1-1 0 0,0 0 0 0 0,0 1 1 0 0,0-1-1 0 0,0 1 0 0 0,0-1 1 0 0,0 0-1 0 0,0 1 0 0 0,0-1 1 0 0,0 1-1 0 0,0-1 1 0 0,0 0-1 0 0,0 1 0 0 0,0-1 1 0 0,0 0-1 0 0,0 1 0 0 0,-1-1 1 0 0,1 0-1 0 0,0 1 0 0 0,0-1 1 0 0,0 0-1 0 0,-1 1 0 0 0,1-1 1 0 0,0 0-1 0 0,-1 1 0 0 0,1-1 1 0 0,0 0-1 0 0,0 0 1 0 0,-1 1-1 0 0,1-1 0 0 0,0 0 1 0 0,-1 0-1 0 0,1 0 0 0 0,-1 0 1 0 0,1 1-1 0 0,0-1 0 0 0,-1 0 1 0 0,1 0-1 0 0,0 0 0 0 0,-1 0 1 0 0,1 0-1 0 0,-1 0 1 0 0,1 0-1 0 0,0 0 0 0 0,-1 0 1 0 0,1 0-1 0 0,-1 0 151 0 0,11 12-1205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4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1964 0 0,'14'3'5455'0'0,"63"0"-3296"0"0,174-23 243 0 0,174 15-2840 0 0,-310 6-1947 0 0,-102-1 1922 0 0,0 0-1 0 0,0 0 1 0 0,1-1 0 0 0,-1-1-1 0 0,0 0 1 0 0,0-1 0 0 0,0 0 0 0 0,-1-1-1 0 0,1-1 1 0 0,-1 0 0 0 0,0 0-1 0 0,0-2 1 0 0,0 1 0 0 0,8-7 463 0 0,3-6-1415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4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1996 0 0,'3'-5'1152'0'0,"0"1"-196"0"0,-1 1-164 0 0,1-2-119 0 0,-2 4-101 0 0,1-2-116 0 0,-2 1-188 0 0,0-2-240 0 0,0 4-12 0 0,2 0-340 0 0,-4 0-92 0 0,2 1-248 0 0,-3 1-353 0 0,1 1-219 0 0,2-2 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3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3448 0 0,'0'-9'744'0'0,"1"3"-364"0"0,1 2-252 0 0,3 2-12 0 0,-4 2-620 0 0,4 2-840 0 0,-2-1 208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47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1768 0 0,'-3'6'1312'0'0,"1"0"-212"0"0,2-3-156 0 0,2 0-155 0 0,-2 0-85 0 0,0 0-72 0 0,0 0-60 0 0,-2 0-216 0 0,4 0-144 0 0,-2 0-188 0 0,-2 0-92 0 0,1-2 12 0 0,-1 2-728 0 0,2 2 68 0 0,0-2 48 0 0,-1 0-705 0 0,-3 0 157 0 0,1-2 52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4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26 956 0 0,'-20'-6'317'0'0,"0"0"-1"0"0,-1 2 1 0 0,0 0-1 0 0,0 1 1 0 0,0 2-1 0 0,0 0 1 0 0,0 1-1 0 0,0 1 1 0 0,0 1-1 0 0,0 1 1 0 0,0 0-1 0 0,1 2 1 0 0,-1 1-1 0 0,1 0 1 0 0,0 1-1 0 0,1 1 1 0 0,-12 8-317 0 0,8-5 158 0 0,0 0-1 0 0,2 2 1 0 0,-1 1 0 0 0,2 1 0 0 0,0 0 0 0 0,0 2 0 0 0,2 0 0 0 0,0 1-158 0 0,17-17 10 0 0,0 0 0 0 0,0 0 1 0 0,0 1-1 0 0,0-1 0 0 0,0 0 0 0 0,0 1 0 0 0,0-1 1 0 0,1 0-1 0 0,-1 1 0 0 0,0-1 0 0 0,1 1 0 0 0,-1-1 0 0 0,1 1 1 0 0,0-1-1 0 0,-1 1 0 0 0,1-1 0 0 0,0 1 0 0 0,0 0 1 0 0,0-1-1 0 0,0 1 0 0 0,0-1 0 0 0,1 1 0 0 0,-1 0 0 0 0,0-1 1 0 0,1 1-1 0 0,-1-1 0 0 0,1 1 0 0 0,-1-1 0 0 0,1 0 1 0 0,0 1-1 0 0,0-1 0 0 0,-1 1 0 0 0,1-1 0 0 0,0 0 1 0 0,0 0-1 0 0,1 0 0 0 0,-1 0 0 0 0,0 1 0 0 0,0-1 0 0 0,0-1 1 0 0,1 1-1 0 0,-1 0 0 0 0,0 0 0 0 0,1 0 0 0 0,-1-1 1 0 0,1 1-1 0 0,-1-1 0 0 0,1 1 0 0 0,-1-1 0 0 0,1 1 1 0 0,-1-1-12 0 0,82 22 244 0 0,71-11 36 0 0,-214 40-299 0 0,34-34-58 0 0,-16 8 138 0 0,2 2 0 0 0,0 2 1 0 0,2 1-1 0 0,1 2 1 0 0,1 1-1 0 0,-8 13-60 0 0,1 58 213 0 0,46-98-210 0 0,0-1 1 0 0,1 0 0 0 0,-1 0-1 0 0,1-1 1 0 0,1 1 0 0 0,-1-1 0 0 0,0 0-1 0 0,1 0 1 0 0,0 0 0 0 0,0-1 0 0 0,0 1-1 0 0,1-1 1 0 0,-1 0 0 0 0,1-1 0 0 0,-1 1-1 0 0,1-1 1 0 0,0-1 0 0 0,0 1 0 0 0,0-1-1 0 0,0 0 1 0 0,0 0 0 0 0,0 0-1 0 0,1-1 1 0 0,-1 0 0 0 0,0 0 0 0 0,0-1-1 0 0,0 0 1 0 0,0 0-4 0 0,48-6-370 0 0,-1-2-1 0 0,0-2 1 0 0,-1-3 0 0 0,-1-2-1 0 0,0-2 1 0 0,-1-2 0 0 0,-1-3-1 0 0,-1-1 1 0 0,-1-3 0 0 0,-2-2-1 0 0,0-1 1 0 0,10-13 370 0 0,175-136 3252 0 0,-258 204-2952 0 0,1 1 0 0 0,2 1-1 0 0,1 1 1 0 0,0 1 0 0 0,3 1 0 0 0,-7 12-300 0 0,-2 7 25 0 0,-59 74-1782 0 0,5-83-2858 0 0,54-39 3305 0 0</inkml:trace>
  <inkml:trace contextRef="#ctx0" brushRef="#br0" timeOffset="246.847">453 465 2272 0 0,'2'-3'225'0'0,"-1"0"-1"0"0,0 0 1 0 0,1 0-1 0 0,0 0 1 0 0,0 1 0 0 0,0-1-1 0 0,0 0 1 0 0,0 1-1 0 0,0-1 1 0 0,1 1-1 0 0,-1 0 1 0 0,1-1-1 0 0,0 1 1 0 0,-1 1-1 0 0,1-1 1 0 0,0 0 0 0 0,0 1-1 0 0,0-1 1 0 0,1 1-1 0 0,-1 0 1 0 0,0 0-1 0 0,0 0 1 0 0,1 1-1 0 0,2-1-224 0 0,128 31 1999 0 0,-95-16-1835 0 0,-26-10-84 0 0,6 1-228 0 0,0 0-1 0 0,-1 1 1 0 0,0 1 0 0 0,-1 0-1 0 0,1 2 1 0 0,-1 0 0 0 0,-1 0-1 0 0,0 2 1 0 0,0 0-1 0 0,-1 1 1 0 0,3 3 148 0 0,-17-13-173 0 0,1 1-1 0 0,-1 0 0 0 0,1-1 1 0 0,-1 1-1 0 0,0 0 1 0 0,0 0-1 0 0,0 0 1 0 0,0 0-1 0 0,-1-1 1 0 0,1 1-1 0 0,-1 0 1 0 0,0 0-1 0 0,1 0 0 0 0,-2 0 1 0 0,1 0-1 0 0,0 0 1 0 0,0 0-1 0 0,-1 0 1 0 0,0 0-1 0 0,1 0 1 0 0,-1 0-1 0 0,0 0 1 0 0,-1 0-1 0 0,1-1 1 0 0,0 1-1 0 0,-1 0 0 0 0,0-1 1 0 0,1 1-1 0 0,-1-1 1 0 0,0 0-1 0 0,-2 2 174 0 0,-18 19-1340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5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18 175 1868 0 0,'-18'-34'4103'0'0,"70"-15"-2771"0"0,-45 51-1318 0 0,-1 1 1 0 0,0 0 0 0 0,0 0-1 0 0,-1 0 1 0 0,1 1 0 0 0,-1-1-1 0 0,0 1 1 0 0,0 1-1 0 0,0-1 1 0 0,0 1 0 0 0,-1 0-1 0 0,1 0 1 0 0,-1 0 0 0 0,-1 1-1 0 0,1-1 1 0 0,-1 1 0 0 0,0 0-1 0 0,0 0 1 0 0,-1 0 0 0 0,1 0-1 0 0,-1 1 1 0 0,-1-1 0 0 0,1 0-1 0 0,-1 1 1 0 0,0-1-1 0 0,-1 1 1 0 0,0 0 0 0 0,0-1-1 0 0,0 1 1 0 0,-1-1 0 0 0,0 4-15 0 0,-63 141 648 0 0,140-125-564 0 0,-70-26-78 0 0,0-1 1 0 0,1 1-1 0 0,-1 1 0 0 0,0-1 1 0 0,1 1-1 0 0,-1 0 1 0 0,0 1-1 0 0,0-1 1 0 0,0 1-1 0 0,0 0 1 0 0,0 1-1 0 0,0-1 0 0 0,0 1 1 0 0,-1 1-1 0 0,0-1 1 0 0,1 1-1 0 0,-1-1 1 0 0,0 2-1 0 0,-1-1 0 0 0,1 0 1 0 0,-1 1-1 0 0,0 0 1 0 0,0 0-1 0 0,0 0 1 0 0,-1 1-1 0 0,0-1 0 0 0,0 1 1 0 0,0-1-1 0 0,-1 1 1 0 0,0 0-1 0 0,1 2-6 0 0,-8 3-27 0 0,0-1 0 0 0,-1 0 0 0 0,0 0 0 0 0,0 0 0 0 0,-1-1-1 0 0,0 0 1 0 0,-1 0 0 0 0,0-1 0 0 0,0 0 0 0 0,-1-1 0 0 0,0 1 0 0 0,0-2 0 0 0,-1 1-1 0 0,0-1 1 0 0,0-1 0 0 0,-1 0 0 0 0,1 0 0 0 0,-1-1 0 0 0,-11 3 27 0 0,-74 9-3441 0 0,81-19 2108 0 0,-9-13 38 0 0</inkml:trace>
  <inkml:trace contextRef="#ctx0" brushRef="#br0" timeOffset="248.041">502 669 1532 0 0,'-11'24'764'0'0,"-3"-2"-344"0"0,-4 2 116 0 0,-4-3-204 0 0,-1-3-4 0 0,1 0-36 0 0,-5-4-168 0 0,0 1-268 0 0,-2 1-108 0 0,-3-7-176 0 0,-2 0-448 0 0,1-3-420 0 0</inkml:trace>
  <inkml:trace contextRef="#ctx0" brushRef="#br0" timeOffset="554.282">704 252 936 0 0,'30'-54'6037'0'0,"-55"268"-3652"0"0,15-52-3962 0 0,-4-155-3676 0 0,11-12 3961 0 0</inkml:trace>
  <inkml:trace contextRef="#ctx0" brushRef="#br0" timeOffset="802.829">624 208 1336 0 0,'-19'30'1018'0'0,"-1"-1"-1"0"0,-2-1 1 0 0,-1 0-1 0 0,0-2 1 0 0,-2-1-1 0 0,-20 15-1017 0 0,-45 46 1892 0 0,90-85-1874 0 0,-1-1 0 0 0,0 0 0 0 0,1 1 0 0 0,-1-1 0 0 0,0 0 0 0 0,1 1 1 0 0,-1-1-1 0 0,1 1 0 0 0,-1-1 0 0 0,1 1 0 0 0,-1-1 0 0 0,1 1 0 0 0,-1-1 0 0 0,1 1 0 0 0,0 0 1 0 0,-1-1-1 0 0,1 1 0 0 0,0-1 0 0 0,-1 1 0 0 0,1 0 0 0 0,0-1 0 0 0,0 1 0 0 0,0 0 0 0 0,-1 0 0 0 0,1-1 1 0 0,0 1-1 0 0,0 0 0 0 0,0-1 0 0 0,0 1 0 0 0,0 0 0 0 0,0 0 0 0 0,1-1 0 0 0,-1 1 0 0 0,0 0 0 0 0,0-1 1 0 0,0 1-1 0 0,1 0 0 0 0,-1-1 0 0 0,0 1 0 0 0,1 0 0 0 0,-1-1 0 0 0,1 1 0 0 0,-1-1 0 0 0,0 1 0 0 0,1-1 1 0 0,-1 1-1 0 0,1-1 0 0 0,0 1 0 0 0,-1-1 0 0 0,1 1 0 0 0,-1-1 0 0 0,1 0 0 0 0,0 1 0 0 0,-1-1 1 0 0,1 0-1 0 0,0 1 0 0 0,-1-1 0 0 0,1 0 0 0 0,0 0 0 0 0,-1 0 0 0 0,1 0 0 0 0,0 0 0 0 0,-1 0 0 0 0,1 0 1 0 0,0 0-1 0 0,0 0-18 0 0,60-2 82 0 0,50-19-715 0 0,77-13-2065 0 0,-63 23-1850 0 0,-109 10 3209 0 0</inkml:trace>
  <inkml:trace contextRef="#ctx0" brushRef="#br0" timeOffset="958.862">949 537 988 0 0,'16'88'2844'0'0,"-15"-80"-2760"0"0,0 1-1 0 0,-1-1 0 0 0,0 0 0 0 0,0 0 0 0 0,-1 0 1 0 0,0 0-1 0 0,0 0 0 0 0,-1 0 0 0 0,0 0 1 0 0,0 0-1 0 0,-1-1 0 0 0,0 1 0 0 0,0-1 0 0 0,-1 0 1 0 0,0 0-1 0 0,0 0 0 0 0,-1 0 0 0 0,1-1 0 0 0,-2 1 1 0 0,1-1-1 0 0,-1 0 0 0 0,0-1 0 0 0,0 0 1 0 0,0 0-1 0 0,-1 0 0 0 0,0 0 0 0 0,-3 1-83 0 0,3-2-179 0 0,0 0 0 0 0,0 0-1 0 0,0-1 1 0 0,0 0 0 0 0,-1 0-1 0 0,1-1 1 0 0,-1 0 0 0 0,0 0-1 0 0,0 0 1 0 0,0-1 0 0 0,0-1 0 0 0,1 1-1 0 0,-1-1 1 0 0,0 0 0 0 0,0-1-1 0 0,-5-1 180 0 0,-23-11-1314 0 0</inkml:trace>
  <inkml:trace contextRef="#ctx0" brushRef="#br0" timeOffset="1235.191">1338 225 880 0 0,'-2'0'150'0'0,"1"0"0"0"0,0 0 0 0 0,-1 0 0 0 0,1 0-1 0 0,0 0 1 0 0,-1 0 0 0 0,1 0 0 0 0,0 1 0 0 0,-1-1 0 0 0,1 0 0 0 0,0 1 0 0 0,0-1-1 0 0,-1 1 1 0 0,1 0 0 0 0,0-1 0 0 0,0 1 0 0 0,0 0 0 0 0,0 0 0 0 0,0 0 0 0 0,0 0 0 0 0,0-1-1 0 0,0 2 1 0 0,0-1 0 0 0,0 0 0 0 0,0 0 0 0 0,1 0 0 0 0,-1 0 0 0 0,1 0 0 0 0,-1 1-1 0 0,0-1 1 0 0,1 0 0 0 0,0 0 0 0 0,-1 1 0 0 0,1-1 0 0 0,0 0 0 0 0,0 1 0 0 0,0-1-1 0 0,0 0 1 0 0,0 1 0 0 0,0-1 0 0 0,0 0 0 0 0,0 1 0 0 0,0-1 0 0 0,1 1-150 0 0,147 194 2488 0 0,-145-192-2502 0 0,-1 0 0 0 0,0-1 0 0 0,-1 1 0 0 0,1 0 0 0 0,-1 0 0 0 0,0 0 0 0 0,1 0 0 0 0,-2 1 0 0 0,1-1 0 0 0,0 0 0 0 0,-1 0 0 0 0,0 1 0 0 0,0-1 0 0 0,0 0 0 0 0,-1 0 0 0 0,1 1 0 0 0,-1-1 0 0 0,0 0 0 0 0,0 0 0 0 0,-1 0 0 0 0,1 0 0 0 0,-1 0 0 0 0,0 0 0 0 0,0 0-1 0 0,0-1 1 0 0,0 1 0 0 0,-1-1 0 0 0,1 1 0 0 0,-1-1 0 0 0,0 0 0 0 0,0 0 0 0 0,0 0 0 0 0,-1-1 0 0 0,1 1 0 0 0,-4 1 14 0 0,-138 59-3660 0 0,80-61 990 0 0,13-15 1384 0 0</inkml:trace>
  <inkml:trace contextRef="#ctx0" brushRef="#br0" timeOffset="1500.366">1288 87 1748 0 0,'58'-31'6541'0'0,"7"9"-3978"0"0,135-12-8252 0 0,-171 36 3078 0 0,0 9 1331 0 0</inkml:trace>
  <inkml:trace contextRef="#ctx0" brushRef="#br0" timeOffset="1765.288">1798 606 1404 0 0,'-1'21'365'0'0,"-2"-1"0"0"0,0 0 0 0 0,-2 1 0 0 0,0-1 1 0 0,-1-1-1 0 0,-1 1 0 0 0,0-1 0 0 0,-2 0 0 0 0,-1-1 0 0 0,0 0 0 0 0,-1-1 0 0 0,0 0 0 0 0,-2 0 0 0 0,0-1 1 0 0,-1-1-1 0 0,0 0 0 0 0,-9 5-365 0 0,-18-24-4242 0 0,31-13 2977 0 0</inkml:trace>
  <inkml:trace contextRef="#ctx0" brushRef="#br0" timeOffset="2107.034">2104 180 2284 0 0,'-12'4'274'0'0,"-1"0"0"0"0,1 1-1 0 0,0 0 1 0 0,0 1 0 0 0,1 1-1 0 0,0 0 1 0 0,0 0 0 0 0,1 1-1 0 0,-1 0 1 0 0,2 1-1 0 0,-1 0 1 0 0,1 1 0 0 0,1 0-1 0 0,0 0 1 0 0,0 1 0 0 0,1 0-1 0 0,0 0 1 0 0,1 1 0 0 0,1-1-1 0 0,-1 1 1 0 0,2 1 0 0 0,0-1-274 0 0,-5 7 184 0 0,1-1 0 0 0,1 1 0 0 0,1 0 0 0 0,0 0 1 0 0,2 1-1 0 0,0 0 0 0 0,1-1 0 0 0,0 17-184 0 0,4-29 20 0 0,0 0 1 0 0,0-1-1 0 0,1 1 0 0 0,-1-1 0 0 0,2 1 0 0 0,-1-1 1 0 0,1 0-1 0 0,0 1 0 0 0,0-1 0 0 0,0-1 0 0 0,1 1 1 0 0,0-1-1 0 0,0 1 0 0 0,1-1 0 0 0,-1 0 0 0 0,1 0 1 0 0,0-1-1 0 0,1 0 0 0 0,-1 0 0 0 0,1 0 1 0 0,0 0-1 0 0,-1-1 0 0 0,2 0 0 0 0,-1 0 0 0 0,0-1 1 0 0,0 1-1 0 0,1-1 0 0 0,-1-1 0 0 0,1 1 0 0 0,0-1 1 0 0,0-1-1 0 0,-1 1 0 0 0,8-1-20 0 0,-3 2-55 0 0,1-1-1 0 0,0 0 1 0 0,0-1 0 0 0,0 0-1 0 0,-1-1 1 0 0,1 0 0 0 0,0-1-1 0 0,-1 0 1 0 0,1-1 0 0 0,-1-1-1 0 0,0 1 1 0 0,1-2 0 0 0,-2 0-1 0 0,1 0 1 0 0,-1 0 0 0 0,0-2-1 0 0,0 1 1 0 0,0-2 55 0 0,-9 5-11 0 0,-1 0-1 0 0,0-1 1 0 0,0 1 0 0 0,0 0 0 0 0,0-1-1 0 0,0 1 1 0 0,-1 0 0 0 0,1-1-1 0 0,-1 1 1 0 0,0 0 0 0 0,0 0 0 0 0,0-1-1 0 0,-1 1 1 0 0,1 0 0 0 0,-1 0 0 0 0,1 0-1 0 0,-1 1 1 0 0,0-1 0 0 0,0 0 0 0 0,-1 1-1 0 0,1-1 1 0 0,0 1 0 0 0,-1 0-1 0 0,0-1 1 0 0,1 1 0 0 0,-1 1 0 0 0,0-1-1 0 0,0 0 1 0 0,0 1 0 0 0,0-1 0 0 0,0 1-1 0 0,0 0 1 0 0,-1 0 0 0 0,1 0 0 0 0,0 0-1 0 0,-1 1 1 0 0,1-1 0 0 0,0 1-1 0 0,-3 0 12 0 0,-263-47-354 0 0,244 39-1013 0 0,24-18-3432 0 0,23 0 3538 0 0</inkml:trace>
  <inkml:trace contextRef="#ctx0" brushRef="#br0" timeOffset="2496.927">2392 61 1324 0 0,'15'6'5245'0'0,"10"58"-3905"0"0,-19-32-1062 0 0,-1 0 1 0 0,-2 1-1 0 0,-1-1 0 0 0,-1 1 1 0 0,-2-1-1 0 0,-1 1 1 0 0,-5 23-279 0 0,5-37 70 0 0,0 0 0 0 0,2 0 0 0 0,0 0 0 0 0,1-1 0 0 0,1 1 0 0 0,1 0 0 0 0,0-1 0 0 0,1 1 0 0 0,2-1 0 0 0,-1 0 0 0 0,2-1 0 0 0,0 1 0 0 0,2-1 0 0 0,0-1 0 0 0,0 1 0 0 0,2-2 0 0 0,0 1 0 0 0,0-1 0 0 0,4 1-70 0 0,-7-6 4 0 0,-1 0 0 0 0,0 0 1 0 0,0 1-1 0 0,-1-1 0 0 0,0 1 0 0 0,-1 1 0 0 0,0-1 0 0 0,-1 1 0 0 0,0 0 0 0 0,-1 0 0 0 0,-1 0 0 0 0,1 0 0 0 0,-2 1 0 0 0,0 0-4 0 0,-36 58-2652 0 0,3-68-2431 0 0,13-12 3865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5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54 1468 0 0,'-23'-54'5701'0'0,"-29"75"-4123"0"0,45-12-1532 0 0,1 0-1 0 0,0 1 0 0 0,0-1 0 0 0,1 1 1 0 0,1 1-1 0 0,0-1 0 0 0,0 1 0 0 0,1 0 1 0 0,0-1-1 0 0,1 1 0 0 0,0 1 0 0 0,1-1 1 0 0,0 0-1 0 0,1 0 0 0 0,0 0 0 0 0,1 1 1 0 0,0-1-1 0 0,1 0 0 0 0,0 0 0 0 0,1 0 1 0 0,0-1-1 0 0,1 1 0 0 0,0 0 0 0 0,0-1 1 0 0,1 0-1 0 0,1 0-45 0 0,5 27 69 0 0,-7-25-53 0 0,0 1 0 0 0,-1 0 0 0 0,-1 0 0 0 0,0-1 0 0 0,-1 1 0 0 0,-1 0 0 0 0,0 0 0 0 0,0 1 0 0 0,-1-2 0 0 0,-1 1 0 0 0,0 0 0 0 0,-1 0 0 0 0,0 0 0 0 0,-1-1 0 0 0,-1 0 0 0 0,0 0 0 0 0,0 0 0 0 0,-1 0 0 0 0,-1-1 0 0 0,0 0 0 0 0,0 0 0 0 0,-1-1 0 0 0,-8 8-16 0 0,-62 17 316 0 0,77-34-305 0 0,-14-9-97 0 0,23 7 68 0 0,0 1 0 0 0,-1 0 0 0 0,1 0-1 0 0,0 0 1 0 0,-1 1 0 0 0,1 0 0 0 0,-1 1 0 0 0,1 0-1 0 0,-1 0 1 0 0,0 0 0 0 0,0 1 0 0 0,0 0-1 0 0,0 1 1 0 0,0-1 0 0 0,5 5 18 0 0,3 3 0 0 0,1 2 1 0 0,-2 0-1 0 0,0 1 1 0 0,0 0-1 0 0,-2 1 1 0 0,0 0-1 0 0,0 1 1 0 0,-2 0-1 0 0,0 1 0 0 0,0 0 1 0 0,-2 1-1 0 0,0 0 1 0 0,-1 0-1 0 0,-1 1 1 0 0,-1 0-1 0 0,0 0 1 0 0,-2 0-1 0 0,0 4 0 0 0,-1-16-92 0 0,1 0 0 0 0,-1 0 0 0 0,1 0 0 0 0,0 0 0 0 0,0 0 0 0 0,1-1 1 0 0,0 1-1 0 0,1-1 0 0 0,-1 0 0 0 0,1 0 0 0 0,0-1 0 0 0,0 1 0 0 0,1-1 0 0 0,0 0 0 0 0,-1-1 0 0 0,2 1 0 0 0,1 0 92 0 0,121 29-5524 0 0,-110-33 4250 0 0</inkml:trace>
  <inkml:trace contextRef="#ctx0" brushRef="#br0" timeOffset="451.594">727 195 1908 0 0,'-4'-44'4526'0'0,"1"30"-2258"0"0,2 30-1362 0 0,14 160-550 0 0,-5-74-4351 0 0,-9-83 1050 0 0,1-17 1677 0 0</inkml:trace>
  <inkml:trace contextRef="#ctx0" brushRef="#br0" timeOffset="700.096">1119 434 1412 0 0,'2'12'271'0'0,"0"0"0"0"0,-1 0 0 0 0,0 0 0 0 0,0 0 0 0 0,-2 0 0 0 0,1 0 0 0 0,-2 0 0 0 0,1 0 0 0 0,-2 0-1 0 0,1 0 1 0 0,-2 0 0 0 0,0-1 0 0 0,0 0 0 0 0,-1 0 0 0 0,-1 3-271 0 0,-2 1 68 0 0,-1-1-1 0 0,0 0 0 0 0,-1 0 1 0 0,0-1-1 0 0,-1 0 1 0 0,-1-1-1 0 0,0 0 1 0 0,-1-1-1 0 0,0 0 1 0 0,-11 7-68 0 0,-49-2-3723 0 0,47-26 2459 0 0</inkml:trace>
  <inkml:trace contextRef="#ctx0" brushRef="#br0" timeOffset="1086.994">1370 254 1416 0 0,'12'-75'6382'0'0,"-8"72"-6341"0"0,0 0 0 0 0,0 1 0 0 0,1-1 0 0 0,-1 1 0 0 0,0 0 0 0 0,1 0 0 0 0,0 1 0 0 0,-1-1 0 0 0,1 1 0 0 0,0 0-1 0 0,0 1 1 0 0,0-1 0 0 0,-1 1 0 0 0,1 0 0 0 0,0 0 0 0 0,0 0 0 0 0,0 1 0 0 0,0-1 0 0 0,0 1 0 0 0,-1 0 0 0 0,1 1 0 0 0,0-1 0 0 0,-1 1 0 0 0,1 0 0 0 0,-1 0 0 0 0,0 1 0 0 0,1-1 0 0 0,-1 1 0 0 0,0 0 0 0 0,-1 0 0 0 0,1 0 0 0 0,0 0 0 0 0,-1 1 0 0 0,2 1-41 0 0,-1 0 30 0 0,1 0 1 0 0,-1 1 0 0 0,0-1-1 0 0,-1 1 1 0 0,1 0 0 0 0,-1 0-1 0 0,0 0 1 0 0,-1 0-1 0 0,1 0 1 0 0,-1 1 0 0 0,-1-1-1 0 0,1 1 1 0 0,-1-1-1 0 0,0 1 1 0 0,0 0 0 0 0,-1-1-1 0 0,0 1 1 0 0,0 0-1 0 0,-1 0 1 0 0,0-1 0 0 0,0 1-1 0 0,-1 1-30 0 0,-60 132 1444 0 0,62-139-1410 0 0,0-1-24 0 0,15 2-183 0 0,167-37-3768 0 0,-87 13-461 0 0,-69 17 2934 0 0</inkml:trace>
  <inkml:trace contextRef="#ctx0" brushRef="#br0" timeOffset="1334.492">1975 428 1440 0 0,'-72'103'4153'0'0,"-19"22"-2802"0"0,17-54-3584 0 0,29-45-177 0 0,23-20 1237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5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456 115 1428 0 0,'43'-48'1734'0'0,"-6"-3"1461"0"0,-79 42-3125 0 0,-17 4 4 0 0,0 3 0 0 0,0 3 0 0 0,0 2 0 0 0,0 3 0 0 0,-14 4-74 0 0,51-5 135 0 0,17-5-119 0 0,-1 0 1 0 0,1 0-1 0 0,0 1 1 0 0,0 0-1 0 0,0 0 0 0 0,0 0 1 0 0,0 1-1 0 0,0 0 1 0 0,0 0-1 0 0,0 0 1 0 0,0 0-1 0 0,1 1 0 0 0,-1 0 1 0 0,1-1-1 0 0,0 2 1 0 0,0-1-1 0 0,0 1 1 0 0,0-1-1 0 0,1 1 0 0 0,-1 0 1 0 0,1 0-1 0 0,0 1-16 0 0,28 40 317 0 0,148 82 189 0 0,-157-120-473 0 0,0 0 0 0 0,-1 1 0 0 0,0 1 0 0 0,0 1 1 0 0,-1 0-1 0 0,0 0 0 0 0,-1 2 0 0 0,-1 0 0 0 0,1 0 0 0 0,-2 1 0 0 0,0 0 1 0 0,0 1-1 0 0,-1 1 0 0 0,-1-1 0 0 0,-1 2 0 0 0,7 13-33 0 0,-15-23 24 0 0,-1 0 0 0 0,1 0 0 0 0,-1 0 0 0 0,0-1 0 0 0,-1 1 0 0 0,1 0 0 0 0,-1-1-1 0 0,0 1 1 0 0,-1-1 0 0 0,1 1 0 0 0,-1-1 0 0 0,0 0 0 0 0,0 0 0 0 0,-1 0 0 0 0,1-1 0 0 0,-1 1 0 0 0,0-1 0 0 0,0 0 0 0 0,-1 0 0 0 0,1 0-1 0 0,-1-1 1 0 0,0 0 0 0 0,0 1 0 0 0,0-2 0 0 0,0 1 0 0 0,-1-1 0 0 0,1 1 0 0 0,-1-1 0 0 0,1-1 0 0 0,-1 1 0 0 0,0-1 0 0 0,0 0 0 0 0,0 0-1 0 0,1-1 1 0 0,-1 0 0 0 0,0 0 0 0 0,0 0 0 0 0,0-1 0 0 0,0 0 0 0 0,0 0 0 0 0,-5-2-24 0 0,-90-46-803 0 0,99 47 619 0 0,0-1 1 0 0,0 1-1 0 0,-1 0 1 0 0,2-1 0 0 0,-1 1-1 0 0,0-1 1 0 0,0 1-1 0 0,1-1 1 0 0,-1 0 0 0 0,1 0-1 0 0,0 1 1 0 0,0-1-1 0 0,0 0 1 0 0,0 0 0 0 0,0 0-1 0 0,1 0 1 0 0,0-1-1 0 0,-1 1 1 0 0,1 0-1 0 0,0 0 1 0 0,0 0 0 0 0,1 0-1 0 0,-1 0 1 0 0,1 0-1 0 0,0-1 184 0 0,9-26-1377 0 0,2 7 12 0 0</inkml:trace>
  <inkml:trace contextRef="#ctx0" brushRef="#br0" timeOffset="249.359">748 262 1268 0 0,'1'0'852'0'0,"1"0"-204"0"0,4-2 80 0 0,-1 2-84 0 0,1-3-32 0 0,15 2-132 0 0,2-4-51 0 0,2 1 31 0 0,6-1-24 0 0,4 1-152 0 0,-3 1-152 0 0,0 0-224 0 0,2 3 16 0 0,-7-2-552 0 0,-2 2-597 0 0,-15 0 77 0 0,1 0 48 0 0,5 15 32 0 0</inkml:trace>
  <inkml:trace contextRef="#ctx0" brushRef="#br0" timeOffset="497.113">768 554 1472 0 0,'0'2'880'0'0,"2"2"-136"0"0,1-1-100 0 0,7-1-200 0 0,-2-1-96 0 0,13 2-180 0 0,3 5-28 0 0,4-8-420 0 0,-2 0-276 0 0,4 0-608 0 0,-15 0-44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5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1576 0 0,'12'-9'7423'0'0,"25"12"-5428"0"0,-26-1-1204 0 0,-10-2-660 0 0,-1 0-38 0 0,0 0-11 0 0,0 0 10 0 0,0 0 15 0 0,0 0 13 0 0,0 0-30 0 0,0 0-18 0 0,0 0 26 0 0,0 0-48 0 0,11-12 240 0 0,-12-9-926 0 0,1 14-2077 0 0,-1 5-3746 0 0,-2 3 5221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59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1240 0 0,'24'22'6483'0'0,"21"-57"-2340"0"0,-49 34-5532 0 0,2 9-5962 0 0,4-8 6109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5:0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36 1736 0 0,'-1'-2'115'0'0,"1"0"-1"0"0,-1 0 0 0 0,0 0 1 0 0,0 0-1 0 0,0 1 1 0 0,0-1-1 0 0,-1 0 0 0 0,1 1 1 0 0,0-1-1 0 0,-1 1 1 0 0,1-1-1 0 0,-1 1 0 0 0,1 0 1 0 0,-1 0-1 0 0,0-1 1 0 0,1 1-1 0 0,-1 0 1 0 0,0 0-1 0 0,0 1 0 0 0,0-1 1 0 0,0 0-1 0 0,0 1 1 0 0,0-1-1 0 0,0 1 0 0 0,0-1 1 0 0,0 1-1 0 0,0 0 1 0 0,0 0-1 0 0,0 0 0 0 0,0 0 1 0 0,0 1-1 0 0,0-1 1 0 0,0 0-1 0 0,0 1 1 0 0,0-1-1 0 0,0 1 0 0 0,0 0 1 0 0,0 0-1 0 0,0-1 1 0 0,0 1-1 0 0,1 1 0 0 0,-1-1 1 0 0,0 0-1 0 0,1 0 1 0 0,-1 1-1 0 0,1-1 0 0 0,-1 1-114 0 0,-84 68 614 0 0,82-66-567 0 0,0 0 0 0 0,0 1 0 0 0,0 0 0 0 0,0 0 0 0 0,1 0 1 0 0,0 0-1 0 0,0 0 0 0 0,0 1 0 0 0,1 0 0 0 0,0-1 0 0 0,0 1 0 0 0,0 0 0 0 0,1 0 0 0 0,0 0 0 0 0,0 0 0 0 0,0 0 0 0 0,1 0 0 0 0,0 0 0 0 0,0 0 0 0 0,0 0 0 0 0,1 0 0 0 0,0 1 0 0 0,0-1 0 0 0,1-1 0 0 0,-1 1 0 0 0,1 0 0 0 0,1 0 0 0 0,-1-1 0 0 0,1 1 0 0 0,0-1 0 0 0,0 0 0 0 0,0 0 0 0 0,1 0 0 0 0,1 2-47 0 0,-5-7 1 0 0,7 6 1 0 0,-1 1-1 0 0,0 1 1 0 0,0-1 0 0 0,-1 1 0 0 0,0 0-1 0 0,-1 0 1 0 0,0 0 0 0 0,0 1 0 0 0,0-1-1 0 0,-1 1 1 0 0,-1 0 0 0 0,1 0 0 0 0,-1 0-1 0 0,-1 0 1 0 0,0 1 0 0 0,0-1 0 0 0,-1 0-1 0 0,0 1 1 0 0,0-1 0 0 0,-1 0 0 0 0,-1 0-1 0 0,1 0 1 0 0,-2 1 0 0 0,-1 4-2 0 0,-4 2 53 0 0,0-1 1 0 0,-1 0-1 0 0,-1-1 1 0 0,-1 0-1 0 0,0-1 1 0 0,0 0-1 0 0,-1 0 0 0 0,-1-2 1 0 0,0 1-1 0 0,-1-2 1 0 0,0 1-1 0 0,-13 6-53 0 0,101-7 496 0 0,-63-7-490 0 0,0 2 1 0 0,0-1-1 0 0,-1 2 0 0 0,0-1 1 0 0,1 1-1 0 0,-2 1 1 0 0,1 0-1 0 0,-1 0 1 0 0,0 1-1 0 0,0 0 1 0 0,-1 1-1 0 0,-1 0 1 0 0,1 0-1 0 0,-1 0 1 0 0,-1 1-1 0 0,1 0 1 0 0,-2 1-1 0 0,0-1 1 0 0,0 1-1 0 0,2 6-6 0 0,34 98-815 0 0,-29-113-5278 0 0,4-22 5954 0 0,-15 19-381 0 0,12-21-716 0 0</inkml:trace>
  <inkml:trace contextRef="#ctx0" brushRef="#br0" timeOffset="307.354">663 412 1048 0 0,'-59'22'4175'0'0,"-50"70"-1329"0"0,109-90-2812 0 0,0 0 1 0 0,0 0-1 0 0,1 0 0 0 0,-1 1 0 0 0,0-1 0 0 0,1 0 0 0 0,-1 0 0 0 0,1 0 0 0 0,0 0 0 0 0,0 0 0 0 0,0 0 0 0 0,0 0 0 0 0,0 0 0 0 0,0 0 0 0 0,0 0 0 0 0,0-1 0 0 0,1 1 0 0 0,-1 0 0 0 0,1-1 0 0 0,0 1 0 0 0,-1-1 0 0 0,1 0 1 0 0,0 0-1 0 0,0 1 0 0 0,-1-1 0 0 0,1 0 0 0 0,0 0 0 0 0,0-1 0 0 0,0 1 0 0 0,1 0 0 0 0,-1-1 0 0 0,0 1 0 0 0,0-1 0 0 0,0 1 0 0 0,0-1 0 0 0,0 0 0 0 0,1 0 0 0 0,-1 0 0 0 0,0-1 0 0 0,0 1 0 0 0,0 0 0 0 0,0-1 1 0 0,1 1-1 0 0,-1-1-34 0 0,176-21 646 0 0,-112 5-459 0 0,-122-1-1068 0 0,-63-2-3215 0 0,113 12 1634 0 0,5 7 1316 0 0</inkml:trace>
  <inkml:trace contextRef="#ctx0" brushRef="#br0" timeOffset="784.517">1077 433 1180 0 0,'-10'0'6799'0'0,"-6"8"-6575"0"0,1 2 0 0 0,-1-1 0 0 0,1 2 0 0 0,1 0 0 0 0,0 0 0 0 0,1 1 0 0 0,0 1 0 0 0,1 1 0 0 0,0-1 1 0 0,1 2-1 0 0,-2 3-224 0 0,13-17 66 0 0,3 1-35 0 0,7 0-104 0 0,0-1 0 0 0,0 0 0 0 0,0-1 0 0 0,0 0 0 0 0,0 0 0 0 0,0-1 0 0 0,0-1 0 0 0,0 0 0 0 0,0 0 0 0 0,-1 0 0 0 0,1-2 0 0 0,-1 1 0 0 0,1-1 0 0 0,-1 0 0 0 0,0-1 0 0 0,-1 0 0 0 0,1-1 0 0 0,-1 1 0 0 0,0-2 0 0 0,1 0 73 0 0,3-3-43 0 0,0 0 0 0 0,-1-1 0 0 0,0-1 0 0 0,-1 1 0 0 0,0-2 0 0 0,-1 1 0 0 0,0-1 0 0 0,-1-1 0 0 0,-1 0-1 0 0,0 0 1 0 0,0 0 0 0 0,-2-1 0 0 0,0 1 0 0 0,0-1 0 0 0,-2-1 0 0 0,0 1 0 0 0,0 0 0 0 0,-2-1 0 0 0,0 0 0 0 0,0 1 0 0 0,-2-1 0 0 0,0-4 43 0 0,1 14 63 0 0,0 1 0 0 0,-1-1 1 0 0,1 1-1 0 0,-1-1 0 0 0,-1 0 0 0 0,1 1 0 0 0,-1-1 0 0 0,0 1 1 0 0,0 0-1 0 0,0 0 0 0 0,-1 0 0 0 0,1 0 0 0 0,-1 0 0 0 0,-1 0 1 0 0,1 1-1 0 0,-1-1 0 0 0,1 1 0 0 0,-1 0 0 0 0,-1 0 0 0 0,1 1 1 0 0,0-1-1 0 0,-1 1 0 0 0,0 0 0 0 0,0 0 0 0 0,0 0 0 0 0,0 1 1 0 0,-2-1-64 0 0,-21 33 145 0 0,23-14-209 0 0,1 0 0 0 0,1 0 0 0 0,0 0 0 0 0,1 1 1 0 0,1-1-1 0 0,0 0 0 0 0,1 1 0 0 0,1-1 0 0 0,1 1 0 0 0,0-1 0 0 0,1 0 1 0 0,1 0-1 0 0,0 0 0 0 0,1 0 0 0 0,1-1 0 0 0,0 1 0 0 0,1-2 0 0 0,1 1 1 0 0,0-1-1 0 0,1 0 0 0 0,1-1 0 0 0,0 0 0 0 0,9 9 64 0 0,60 54-4996 0 0,-59-67 3652 0 0</inkml:trace>
  <inkml:trace contextRef="#ctx0" brushRef="#br0" timeOffset="1232.107">1741 453 1292 0 0,'0'-3'157'0'0,"0"1"0"0"0,0-1 1 0 0,0 0-1 0 0,-1 1 0 0 0,1-1 0 0 0,-1 0 0 0 0,1 1 0 0 0,-1-1 0 0 0,0 1 1 0 0,0-1-1 0 0,0 1 0 0 0,-1 0 0 0 0,1-1 0 0 0,0 1 0 0 0,-1 0 0 0 0,0 0 1 0 0,1 0-1 0 0,-1 0 0 0 0,0 0 0 0 0,0 0 0 0 0,0 1 0 0 0,0-1 0 0 0,0 1 1 0 0,-1-1-1 0 0,1 1 0 0 0,0 0 0 0 0,-1 0 0 0 0,-1-1-157 0 0,-110 3 1953 0 0,106 1-1894 0 0,1 1 0 0 0,-1-1 0 0 0,1 1 0 0 0,-1 0 0 0 0,1 1 0 0 0,0 0 0 0 0,0 0 1 0 0,1 1-1 0 0,-1-1 0 0 0,1 1 0 0 0,0 1 0 0 0,0-1 0 0 0,1 1 0 0 0,-1 0 0 0 0,1 0 0 0 0,1 1 1 0 0,-1 0-1 0 0,1-1 0 0 0,0 2 0 0 0,1-1 0 0 0,-1 0 0 0 0,2 1 0 0 0,-1-1 0 0 0,1 1 0 0 0,0 0 1 0 0,0 1-60 0 0,5-5 16 0 0,0 0 1 0 0,0-1 0 0 0,1 1 0 0 0,0-1 0 0 0,-1 1-1 0 0,1-1 1 0 0,0 0 0 0 0,0-1 0 0 0,1 1 0 0 0,-1-1-1 0 0,0 1 1 0 0,1-1 0 0 0,0-1 0 0 0,-1 1 0 0 0,1-1-1 0 0,0 0 1 0 0,0 0 0 0 0,0 0 0 0 0,0 0 0 0 0,0-1 0 0 0,0 0-1 0 0,0 0 1 0 0,-1-1 0 0 0,1 1 0 0 0,0-1 0 0 0,0 0-1 0 0,0 0 1 0 0,0-1-17 0 0,10 0-36 0 0,0-1 0 0 0,1-1 0 0 0,-2-1 0 0 0,1 0 0 0 0,0-1 0 0 0,-1 0 0 0 0,0-1 0 0 0,-1-1 0 0 0,0 0 0 0 0,0-1-1 0 0,0-1 1 0 0,-1 0 0 0 0,-1 0 0 0 0,0-1 0 0 0,0 0 0 0 0,-1-1 0 0 0,0-1 0 0 0,-1 1 0 0 0,-1-1 0 0 0,0-1 0 0 0,0 1 0 0 0,-2-2 0 0 0,0 1 0 0 0,0-1 0 0 0,-1 1-1 0 0,-1-1 1 0 0,-1-1 0 0 0,0 1 0 0 0,-1 0 0 0 0,0-1 0 0 0,-1-5 36 0 0,0 14 53 0 0,-1 1-1 0 0,1-1 1 0 0,-1 0 0 0 0,0 1 0 0 0,-1-1-1 0 0,0 0 1 0 0,0 1 0 0 0,0-1-1 0 0,-1 1 1 0 0,0 0 0 0 0,0-1-1 0 0,0 1 1 0 0,-1 0 0 0 0,0 0-1 0 0,0 1 1 0 0,-1-1 0 0 0,1 1 0 0 0,-1-1-1 0 0,-1 1 1 0 0,1 0 0 0 0,-1 0-1 0 0,1 1 1 0 0,-1 0 0 0 0,-1-1-1 0 0,1 2 1 0 0,-1-1 0 0 0,1 1-1 0 0,-1-1 1 0 0,0 2 0 0 0,0-1 0 0 0,0 1-1 0 0,-1 0 1 0 0,1 0 0 0 0,-3 0-53 0 0,6 2 10 0 0,-1 0 0 0 0,0 1 0 0 0,0-1 0 0 0,1 1 0 0 0,-1 0 0 0 0,0 0 0 0 0,1 0 0 0 0,-1 0 0 0 0,1 1 0 0 0,0 0 0 0 0,-1-1 0 0 0,1 1 0 0 0,0 0 0 0 0,0 1 0 0 0,0-1 0 0 0,0 1 0 0 0,0-1 0 0 0,1 1 0 0 0,-1 0 0 0 0,1 0 0 0 0,0 0 0 0 0,0 0 0 0 0,0 0 0 0 0,0 0 0 0 0,0 1 0 0 0,1-1 0 0 0,-1 1 0 0 0,1-1 0 0 0,0 1 0 0 0,0 0 0 0 0,0-1 0 0 0,1 1 0 0 0,-1 0 0 0 0,1-1 0 0 0,0 1 0 0 0,0 0 0 0 0,0 0-10 0 0,20 142-162 0 0,49-3-1692 0 0,21-12-3843 0 0,-73-108 4546 0 0</inkml:trace>
  <inkml:trace contextRef="#ctx0" brushRef="#br0" timeOffset="1854.512">2039 55 1392 0 0,'6'-55'5789'0'0,"-3"93"-5340"0"0,-3 12-188 0 0,-3-34-213 0 0,2 0 1 0 0,0 0-1 0 0,0 1 0 0 0,2-1 1 0 0,0 0-1 0 0,0 0 0 0 0,2 0 1 0 0,0 0-1 0 0,1-1 0 0 0,0 1 0 0 0,2-1 1 0 0,0 0-1 0 0,0 0 0 0 0,1-1 1 0 0,1 0-1 0 0,0 0 0 0 0,1 0 1 0 0,1-1-1 0 0,4 3-48 0 0,3-1 114 0 0,-1 0-1 0 0,0 1 1 0 0,-1 1 0 0 0,0 0-1 0 0,-1 1 1 0 0,-2 1 0 0 0,0 0 0 0 0,0 1-1 0 0,-2 0 1 0 0,-1 0 0 0 0,0 1 0 0 0,-1 0-1 0 0,-2 1 1 0 0,0 0 0 0 0,-1 0 0 0 0,-1 0-1 0 0,-1 6-113 0 0,10 153 172 0 0,-6-131-2030 0 0,2 6-4522 0 0,-9-49 4928 0 0</inkml:trace>
  <inkml:trace contextRef="#ctx0" brushRef="#br0" timeOffset="2116.377">2743 1092 1016 0 0,'0'11'764'0'0,"-5"8"-92"0"0,-5 1 24 0 0,-2-1-272 0 0,-6-1-68 0 0,-1 0-52 0 0,-4 0-36 0 0,-4-4-684 0 0,0-1-496 0 0,-7-4-348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4:58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36 1780 0 0,'0'0'616'0'0,"0"0"-96"0"0,16-2 751 0 0,23-32 388 0 0,-56 81-926 0 0,-178 413 353 0 0,195-460-1086 0 0,-1 3-122 0 0,1-1 1 0 0,-1 1-1 0 0,0-1 0 0 0,0 0 1 0 0,0 0-1 0 0,0 1 0 0 0,0-1 1 0 0,-1 0-1 0 0,1 0 0 0 0,-1 0 1 0 0,1 0-1 0 0,-1-1 0 0 0,0 1 1 0 0,0 0-1 0 0,1-1 0 0 0,-1 1 0 0 0,0-1 1 0 0,-1 0-1 0 0,1 1 0 0 0,0-1 1 0 0,0 0-1 0 0,0 0 0 0 0,-1 0 1 0 0,1-1-1 0 0,-1 1 0 0 0,1-1 1 0 0,0 1-1 0 0,-1-1 0 0 0,1 0 1 0 0,-1 0-1 0 0,1 0 0 0 0,-1 0 1 0 0,-1 0 121 0 0,-18-12-722 0 0</inkml:trace>
  <inkml:trace contextRef="#ctx0" brushRef="#br0" timeOffset="277.852">263 15 2872 0 0,'60'-14'3365'0'0,"-59"15"-3021"0"0,3 2-90 0 0,5 10-109 0 0,-1-1 0 0 0,0 1 0 0 0,-1 0 0 0 0,0 1 1 0 0,-1-1-1 0 0,-1 1 0 0 0,0 1 0 0 0,-1-1 0 0 0,0 1 1 0 0,-1-1-1 0 0,-1 1-145 0 0,17 55 377 0 0,77 139 452 0 0,-44-109-3010 0 0,-98-53-1260 0 0,26-43 2257 0 0</inkml:trace>
  <inkml:trace contextRef="#ctx0" brushRef="#br0" timeOffset="540.923">194 467 2408 0 0,'-10'-17'7095'0'0,"30"8"-6291"0"0,-19 9-843 0 0,111-40 242 0 0,25-8-4279 0 0,-38 10-23 0 0,-70 26 2679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0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240 256 1120 0 0,'-8'2'306'0'0,"0"1"0"0"0,1 0 1 0 0,-1 0-1 0 0,1 0 0 0 0,0 1 0 0 0,0 0 0 0 0,0 1 0 0 0,0 0 1 0 0,1 0-1 0 0,0 0 0 0 0,0 0 0 0 0,0 1 0 0 0,-4 5-306 0 0,-1 0 435 0 0,-1-2-286 0 0,1 1 0 0 0,1 0-1 0 0,0 1 1 0 0,0 0 0 0 0,1 1 0 0 0,0 0-1 0 0,1 0 1 0 0,1 1 0 0 0,0 0 0 0 0,1 0-1 0 0,0 0 1 0 0,0 1 0 0 0,2 0 0 0 0,0 0-1 0 0,0 0 1 0 0,2 1 0 0 0,0-1 0 0 0,0 2-149 0 0,3-10 33 0 0,-1 0 0 0 0,1 0 0 0 0,1 0 1 0 0,-1 0-1 0 0,1 0 0 0 0,0 0 0 0 0,0 0 1 0 0,1-1-1 0 0,0 1 0 0 0,0-1 0 0 0,0 1 1 0 0,0-1-1 0 0,1 0 0 0 0,0-1 0 0 0,0 1 1 0 0,1 0-1 0 0,-1-1 0 0 0,1 0 0 0 0,0 0 1 0 0,0-1-1 0 0,0 1 0 0 0,0-1 0 0 0,1 0 1 0 0,-1-1-1 0 0,1 1 0 0 0,0-1 0 0 0,0 0 1 0 0,1 0-34 0 0,176 27 379 0 0,-59-59-724 0 0,-123 28 316 0 0,-1-1 0 0 0,0 1 0 0 0,1-1-1 0 0,-1 1 1 0 0,0-1 0 0 0,-1 0 0 0 0,1 1-1 0 0,0-1 1 0 0,-1 1 0 0 0,1-1 0 0 0,-1 1 0 0 0,0-1-1 0 0,0 1 1 0 0,0 0 0 0 0,0-1 0 0 0,0 1 0 0 0,0 0-1 0 0,-1 0 1 0 0,1 0 0 0 0,-1 0 0 0 0,0 0-1 0 0,1 0 1 0 0,-1 0 0 0 0,0 0 0 0 0,0 1 0 0 0,0-1-1 0 0,0 1 1 0 0,-1-1 0 0 0,1 1 0 0 0,0 0-1 0 0,-1 0 1 0 0,1 0 0 0 0,0 0 0 0 0,-1 0 0 0 0,1 1-1 0 0,-1-1 1 0 0,1 1 0 0 0,-1 0 0 0 0,-2-1 29 0 0,-139-44-675 0 0,7 4-3071 0 0,116 31 2464 0 0</inkml:trace>
  <inkml:trace contextRef="#ctx0" brushRef="#br0" timeOffset="616.867">542 31 1756 0 0,'1'-1'59'0'0,"-1"-1"-1"0"0,0 1 1 0 0,1-1 0 0 0,-1 1-1 0 0,1-1 1 0 0,0 1-1 0 0,-1-1 1 0 0,1 1 0 0 0,0 0-1 0 0,0 0 1 0 0,0-1-1 0 0,0 1 1 0 0,0 0-1 0 0,0 0 1 0 0,0 0 0 0 0,0 0-1 0 0,1 0 1 0 0,-1 0-1 0 0,0 0 1 0 0,0 0 0 0 0,1 0-1 0 0,-1 1 1 0 0,1-1-1 0 0,-1 1 1 0 0,1-1 0 0 0,-1 1-1 0 0,1-1 1 0 0,-1 1-1 0 0,1 0 1 0 0,-1 0 0 0 0,1 0-1 0 0,-1 0 1 0 0,1 0-1 0 0,0 0 1 0 0,-1 0 0 0 0,1 0-1 0 0,-1 1 1 0 0,1-1-1 0 0,-1 0 1 0 0,1 1 0 0 0,-1 0-1 0 0,0-1 1 0 0,1 1-1 0 0,-1 0 1 0 0,1 0-1 0 0,-1-1 1 0 0,0 1 0 0 0,0 0-1 0 0,0 0 1 0 0,1 0-1 0 0,-1 1 1 0 0,0-1 0 0 0,0 0-1 0 0,0 0 1 0 0,-1 1-1 0 0,1-1 1 0 0,0 0 0 0 0,0 1-1 0 0,-1-1 1 0 0,1 1-1 0 0,-1-1 1 0 0,1 1 0 0 0,-1-1-1 0 0,0 1 1 0 0,0-1-1 0 0,1 1 1 0 0,-1-1 0 0 0,0 2-59 0 0,-26 163 1283 0 0,21-154-1185 0 0,1 1-1 0 0,0-1 1 0 0,0 1-1 0 0,1-1 1 0 0,1 1-1 0 0,0 0 1 0 0,1 0-1 0 0,0 0 1 0 0,1 0-1 0 0,0 1 1 0 0,1-1-1 0 0,1 0 1 0 0,0 0-1 0 0,1-1 1 0 0,0 1-1 0 0,1 0 1 0 0,0-1-1 0 0,1 0 1 0 0,2 2-98 0 0,59 73 482 0 0,-53-72-375 0 0,0 1 1 0 0,0 0 0 0 0,-2 1 0 0 0,0 0-1 0 0,-1 0 1 0 0,-1 2 0 0 0,0-1-1 0 0,3 12-107 0 0,-6 2 155 0 0,-1 0 0 0 0,-2 1-1 0 0,0-1 1 0 0,-3 1-1 0 0,0 0 1 0 0,-3 0 0 0 0,0-1-1 0 0,-2 1 1 0 0,-2-1 0 0 0,-3 10-155 0 0,-20 162-3623 0 0,29-154-1873 0 0,1-41 4260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3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351 667 2052 0 0,'-3'-5'167'0'0,"1"0"-1"0"0,0 1 1 0 0,-1 0 0 0 0,0-1-1 0 0,0 1 1 0 0,0 0 0 0 0,-1 0-1 0 0,0 1 1 0 0,1-1-1 0 0,-1 1 1 0 0,0-1 0 0 0,0 1-1 0 0,-1 1 1 0 0,1-1 0 0 0,-1 1-1 0 0,1-1 1 0 0,-1 1-1 0 0,0 0 1 0 0,0 1 0 0 0,0-1-1 0 0,0 1 1 0 0,0 0 0 0 0,0 1-1 0 0,0-1 1 0 0,0 1-1 0 0,-1 0 1 0 0,1 0 0 0 0,0 0-1 0 0,0 1 1 0 0,0 0 0 0 0,0 0-1 0 0,0 0 1 0 0,-1 1-167 0 0,-3-2 267 0 0,1 0-197 0 0,-1 0 0 0 0,0 1-1 0 0,1 0 1 0 0,-1 0 0 0 0,1 1 0 0 0,0 0 0 0 0,-1 0 0 0 0,1 1-1 0 0,0 0 1 0 0,0 1 0 0 0,1 0 0 0 0,-1 0 0 0 0,1 1-1 0 0,0-1 1 0 0,0 2 0 0 0,0-1 0 0 0,0 1 0 0 0,1 0 0 0 0,0 0-1 0 0,1 1 1 0 0,-1-1 0 0 0,1 1 0 0 0,1 1 0 0 0,-1-1-1 0 0,1 1 1 0 0,0-1 0 0 0,1 1 0 0 0,-2 6-70 0 0,8-9 14 0 0,0 1-1 0 0,0-1 1 0 0,1 0-1 0 0,-1 0 1 0 0,1 0 0 0 0,0 0-1 0 0,1-1 1 0 0,-1 1 0 0 0,1-1-1 0 0,0 0 1 0 0,0-1-1 0 0,0 1 1 0 0,0-1 0 0 0,1 0-1 0 0,-1 0 1 0 0,1-1 0 0 0,0 1-1 0 0,0-1 1 0 0,0-1 0 0 0,0 1-1 0 0,0-1 1 0 0,0 0-1 0 0,0 0 1 0 0,0-1 0 0 0,1 0-1 0 0,-1 0 1 0 0,5-1-14 0 0,5 3-77 0 0,-1-2 0 0 0,0 0 0 0 0,0 0 0 0 0,1-2 0 0 0,-1 0 0 0 0,0 0 0 0 0,0-2 0 0 0,0 0 0 0 0,-1 0 0 0 0,1-2 0 0 0,-1 1 0 0 0,0-2 0 0 0,-1 0 0 0 0,0-1 0 0 0,0 0 0 0 0,0-1 0 0 0,9-8 77 0 0,-20 15-1 0 0,1 1 0 0 0,-1-1 0 0 0,0 0 0 0 0,0 0 0 0 0,0 0 0 0 0,-1 0 0 0 0,1 0 0 0 0,0 0 0 0 0,-1 0 1 0 0,1 0-1 0 0,-1-1 0 0 0,0 1 0 0 0,0-1 0 0 0,0 1 0 0 0,0-1 0 0 0,0 1 0 0 0,0-1 0 0 0,-1 0 0 0 0,1 1 0 0 0,-1-1 0 0 0,0 0 0 0 0,0 1 0 0 0,0-1 0 0 0,0 0 0 0 0,0 1 0 0 0,-1-1 0 0 0,1 0 0 0 0,-1 1 0 0 0,0-1 0 0 0,1 0 0 0 0,-1 1 0 0 0,0-1 0 0 0,-1 1 0 0 0,1 0 1 0 0,0-1-1 0 0,-1 1 0 0 0,1 0 0 0 0,-1 0 0 0 0,0 0 0 0 0,0 0 0 0 0,0 0 0 0 0,0 0 0 0 0,0 0 0 0 0,0 1 0 0 0,0-1 0 0 0,0 1 0 0 0,-1-1 0 0 0,-2 0 1 0 0,-131-35 692 0 0,112 39-465 0 0,29 8-69 0 0,28-4-230 0 0,-1-2 1 0 0,1-1 0 0 0,0-2-1 0 0,0-1 1 0 0,0-1-1 0 0,-1-2 1 0 0,1-1 0 0 0,20-7 71 0 0,11 1-83 0 0,193-50-375 0 0,-245 56 465 0 0,-1 0 1 0 0,0-2-1 0 0,0 1 0 0 0,0-1 1 0 0,-1-1-1 0 0,0 0 0 0 0,0 0 1 0 0,0-1-1 0 0,-1-1 0 0 0,-1 1 1 0 0,1-1-1 0 0,-1-1 0 0 0,-1 0 0 0 0,0 0 1 0 0,0 0-1 0 0,-1-1 0 0 0,0 1 1 0 0,-1-2-1 0 0,1-2-7 0 0,-3-1 190 0 0,0-1 0 0 0,-2 0-1 0 0,1 0 1 0 0,-2 1 0 0 0,0-1-1 0 0,-1 0 1 0 0,0 0 0 0 0,-2 0-1 0 0,0 1 1 0 0,0-1 0 0 0,-2 1 0 0 0,0 0-1 0 0,0 0 1 0 0,-1 1 0 0 0,-1-1-1 0 0,-1 1 1 0 0,0 1 0 0 0,0-1-1 0 0,-2 2 1 0 0,0-1 0 0 0,0 1 0 0 0,-1 1-1 0 0,-12-11-189 0 0,19 22 22 0 0,1 0-1 0 0,-1 0 0 0 0,0 0 1 0 0,1 1-1 0 0,-1 0 0 0 0,0-1 1 0 0,1 1-1 0 0,-1 0 0 0 0,1 1 1 0 0,-1-1-1 0 0,1 1 0 0 0,0 0 1 0 0,0-1-1 0 0,0 1 0 0 0,0 1 1 0 0,0-1-1 0 0,0 0 0 0 0,0 1 1 0 0,1-1-1 0 0,-1 1 0 0 0,1 0 1 0 0,0 0-1 0 0,-1 0 0 0 0,1 0 1 0 0,1 0-1 0 0,-1 1 0 0 0,0-1 1 0 0,1 0-1 0 0,0 1 0 0 0,0-1 1 0 0,0 1-1 0 0,0 0 0 0 0,0-1 1 0 0,1 1-1 0 0,0 3-21 0 0,-16 56 61 0 0,4 0 0 0 0,2 1-1 0 0,3 1 1 0 0,3-1 0 0 0,3 1 0 0 0,4 37-61 0 0,-2-6-192 0 0,0 20-181 0 0,1 11-734 0 0,-5 0 0 0 0,-6-1 0 0 0,-15 69 1107 0 0,20-176-310 0 0,-54 165-5941 0 0,45-171 5048 0 0,1-6-64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5:55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453 216 1388 0 0,'0'0'429'0'0,"2"-16"451"0"0,44-31 2934 0 0,-75 95-3084 0 0,-349 575 1185 0 0,290-474-2717 0 0,87-147-18 0 0,1-2-51 0 0,-5-37-2598 0 0,5 22 2251 0 0</inkml:trace>
  <inkml:trace contextRef="#ctx0" brushRef="#br0" timeOffset="312.322">355 294 1268 0 0,'32'-55'5389'0'0,"-12"116"-4055"0"0,-2-15-917 0 0,1-2 0 0 0,2 0 0 0 0,2-1 0 0 0,2-1 0 0 0,28 36-417 0 0,-50-75-89 0 0,0 1 1 0 0,0 0-1 0 0,-1 0 1 0 0,0 0-1 0 0,1 0 0 0 0,-1 0 1 0 0,-1 1-1 0 0,1-1 1 0 0,-1 0-1 0 0,1 1 1 0 0,-1 0-1 0 0,-1-1 1 0 0,1 1-1 0 0,-1-1 1 0 0,1 1-1 0 0,-1 0 1 0 0,-1-1-1 0 0,1 1 1 0 0,-1 0-1 0 0,1-1 1 0 0,-2 2 88 0 0,-2-2-267 0 0,0 1-1 0 0,0-1 1 0 0,0-1 0 0 0,-1 1-1 0 0,1-1 1 0 0,-1 1 0 0 0,0-1 0 0 0,0-1-1 0 0,-1 1 1 0 0,1-1 0 0 0,0 0 0 0 0,-1 0-1 0 0,1 0 1 0 0,-1-1 0 0 0,0 0 0 0 0,1 0-1 0 0,-1 0 1 0 0,0-1 0 0 0,0 0 267 0 0,-14 0-1143 0 0</inkml:trace>
  <inkml:trace contextRef="#ctx0" brushRef="#br0" timeOffset="579.956">13 554 2292 0 0,'139'-44'5529'0'0,"-36"26"-4249"0"0,64-13-996 0 0,-60 0-3243 0 0,-50 3 78 0 0,-35 13 1456 0 0</inkml:trace>
  <inkml:trace contextRef="#ctx0" brushRef="#br0" timeOffset="859.233">847 0 1504 0 0,'-13'6'319'0'0,"1"0"0"0"0,0 0 0 0 0,0 1 0 0 0,1 0 0 0 0,0 1 0 0 0,0 1 0 0 0,1 0 0 0 0,0 0 0 0 0,0 1 0 0 0,1 0 0 0 0,0 0 0 0 0,1 1 0 0 0,1 0 0 0 0,-1 1-319 0 0,7-9 40 0 0,1 0-1 0 0,-1-1 1 0 0,0 1 0 0 0,1 0-1 0 0,0 0 1 0 0,-1 0 0 0 0,1-1-1 0 0,0 1 1 0 0,0 0 0 0 0,1 0-1 0 0,-1 0 1 0 0,1 0 0 0 0,-1-1-1 0 0,1 1 1 0 0,0 0 0 0 0,0-1-1 0 0,0 1 1 0 0,0-1 0 0 0,1 1-1 0 0,-1-1 1 0 0,1 1 0 0 0,-1-1-1 0 0,1 0 1 0 0,0 0-1 0 0,0 1 1 0 0,0-2 0 0 0,0 1-1 0 0,0 0 1 0 0,1 0 0 0 0,-1-1-1 0 0,0 1 1 0 0,1-1 0 0 0,-1 1-1 0 0,1-1 1 0 0,2 1-40 0 0,95 34-446 0 0,20-14-2983 0 0,-80-20 2258 0 0</inkml:trace>
  <inkml:trace contextRef="#ctx0" brushRef="#br0" timeOffset="3040.924">1405 405 2436 0 0,'-3'-15'2492'0'0,"-10"9"202"0"0,39-22-2213 0 0,105 10-1937 0 0,-112 34-2395 0 0,-19-16 2599 0 0</inkml:trace>
  <inkml:trace contextRef="#ctx0" brushRef="#br0" timeOffset="3226.604">1237 588 1544 0 0,'82'8'4090'0'0,"146"-50"-2465"0"0,-75 1-5837 0 0,-128 29 2945 0 0</inkml:trace>
  <inkml:trace contextRef="#ctx0" brushRef="#br0" timeOffset="3818.591">2147 36 936 0 0,'-3'-1'115'0'0,"-1"1"-1"0"0,0-1 1 0 0,1 1 0 0 0,-1-1-1 0 0,0 1 1 0 0,0 0 0 0 0,1 0 0 0 0,-1 1-1 0 0,0-1 1 0 0,0 1 0 0 0,1 0-1 0 0,-1 0 1 0 0,0 0 0 0 0,1 0-1 0 0,-1 1 1 0 0,1 0 0 0 0,0-1-1 0 0,0 1 1 0 0,-1 0 0 0 0,1 1-1 0 0,0-1 1 0 0,0 0 0 0 0,1 1-1 0 0,-1 0 1 0 0,1-1 0 0 0,-1 1-1 0 0,1 0 1 0 0,0 0 0 0 0,0 1-115 0 0,-5 6 111 0 0,1 1 0 0 0,0-1 1 0 0,1 1-1 0 0,0 0 0 0 0,1 1 1 0 0,0-1-1 0 0,1 1 0 0 0,0 0 1 0 0,1-1-1 0 0,1 1 1 0 0,-1 0-1 0 0,2 1 0 0 0,0-1 1 0 0,0 0-1 0 0,1 0 0 0 0,0 0 1 0 0,1 0-1 0 0,1-1 0 0 0,2 7-111 0 0,-5 0 94 0 0,-1 0 0 0 0,-1 0 0 0 0,0-1 0 0 0,-1 1 0 0 0,-1-1 0 0 0,-1 1 0 0 0,-1-1 0 0 0,0-1 0 0 0,-1 1 0 0 0,0-1 0 0 0,-2 0 0 0 0,0-1 0 0 0,-1 0 0 0 0,0 0 0 0 0,-1-1 0 0 0,0-1 0 0 0,-2 0 0 0 0,1 0 0 0 0,-1-1 0 0 0,-1-1 0 0 0,0 0 0 0 0,-14 7-94 0 0,-47 53 995 0 0,74-71-980 0 0,1 1 1 0 0,-1 0-1 0 0,1 0 0 0 0,-1 0 1 0 0,1 0-1 0 0,0 0 0 0 0,-1 0 0 0 0,1 0 1 0 0,0 0-1 0 0,-1 0 0 0 0,1 0 0 0 0,0 0 1 0 0,0 0-1 0 0,0 0 0 0 0,0 0 1 0 0,0 1-1 0 0,0-1 0 0 0,0 0 0 0 0,1 0 1 0 0,-1 0-1 0 0,0 0 0 0 0,1 0 0 0 0,-1 0 1 0 0,0 0-1 0 0,1 0 0 0 0,-1 0 1 0 0,1-1-1 0 0,-1 1 0 0 0,1 0 0 0 0,0 0 1 0 0,-1 0-1 0 0,1 0 0 0 0,0-1 0 0 0,0 1 1 0 0,0 0-1 0 0,-1-1 0 0 0,1 1 0 0 0,0-1 1 0 0,0 1-1 0 0,0-1 0 0 0,0 1 1 0 0,0-1-1 0 0,0 0 0 0 0,0 1 0 0 0,0-1 1 0 0,0 0-1 0 0,0 0 0 0 0,0 1 0 0 0,0-1 1 0 0,0 0-1 0 0,0 0 0 0 0,0 0 1 0 0,0-1-1 0 0,1 1 0 0 0,-1 0 0 0 0,0 0 1 0 0,0-1-1 0 0,0 1 0 0 0,0 0 0 0 0,0-1 1 0 0,0 1-1 0 0,0-1-15 0 0,22 7 31 0 0,-3 4-43 0 0,-1 1 1 0 0,-1 1 0 0 0,0 1-1 0 0,0 1 1 0 0,-2 0 0 0 0,0 2 0 0 0,0-1-1 0 0,-1 2 1 0 0,-1 0 0 0 0,-1 1-1 0 0,-1 0 1 0 0,0 1 0 0 0,-1 0-1 0 0,-1 1 1 0 0,-1 0 0 0 0,-1 1-1 0 0,0-1 1 0 0,-2 2 0 0 0,0-1 0 0 0,0 10 11 0 0,39 45-1340 0 0,2-50-3657 0 0,-41-28 3819 0 0,14-8 45 0 0</inkml:trace>
  <inkml:trace contextRef="#ctx0" brushRef="#br0" timeOffset="5749.105">2371 281 1172 0 0,'0'0'469'0'0,"0"0"-51"0"0,0 0-55 0 0,0 0 6 0 0,0 0 156 0 0,0 0-1 0 0,0 0-50 0 0,0 0-60 0 0,0 0-77 0 0,0 0-64 0 0,0 0 24 0 0,0 0 9 0 0,0 0-38 0 0,0 0 30 0 0,0 0 32 0 0,-11 13 662 0 0,12-15-924 0 0,-1-1 0 0 0,1 1 0 0 0,-1-1 0 0 0,1 1 1 0 0,0-1-1 0 0,0 1 0 0 0,0 0 0 0 0,0 0 0 0 0,1-1 1 0 0,-1 1-1 0 0,0 0 0 0 0,1 0 0 0 0,0 0 0 0 0,-1 0 1 0 0,1 0-1 0 0,0 1 0 0 0,0-1 0 0 0,0 0 0 0 0,0 1 1 0 0,0 0-1 0 0,1-1 0 0 0,-1 1 0 0 0,0 0 0 0 0,0 0 1 0 0,3 0-69 0 0,-3-2 5 0 0,0 1 0 0 0,0 0 0 0 0,1 0 0 0 0,-1 0 1 0 0,1 0-1 0 0,-1 1 0 0 0,1-1 0 0 0,-1 1 0 0 0,1-1 1 0 0,0 1-1 0 0,0 0 0 0 0,-1 0 0 0 0,1 0 0 0 0,0 1 1 0 0,0-1-1 0 0,0 1 0 0 0,0-1 0 0 0,0 1 1 0 0,0 0-1 0 0,0 0 0 0 0,0 0 0 0 0,0 1 0 0 0,0-1 1 0 0,0 1-1 0 0,0-1 0 0 0,0 1 0 0 0,0 0 0 0 0,0 0 1 0 0,-1 1-1 0 0,1-1 0 0 0,0 0 0 0 0,-1 1 0 0 0,1 0 1 0 0,-1-1-1 0 0,1 1 0 0 0,-1 0 0 0 0,0 0 0 0 0,0 1 1 0 0,0-1-1 0 0,0 0 0 0 0,0 1 0 0 0,-1-1 1 0 0,1 1-1 0 0,-1-1 0 0 0,1 1 0 0 0,-1 0 0 0 0,0 0 1 0 0,0 1-6 0 0,-2 14 0 0 0,-2 0 0 0 0,-1 0-1 0 0,0 0 1 0 0,-1 0 0 0 0,0 0 0 0 0,-2-1 0 0 0,0 0 0 0 0,-1-1 0 0 0,-1 1 0 0 0,0-2 0 0 0,-2 1 0 0 0,1-1 0 0 0,-2-1 0 0 0,0 0 0 0 0,0 0 0 0 0,-4 1 0 0 0,-44 61 199 0 0,60-75-199 0 0,0 0 0 0 0,-1 0 1 0 0,1 0-1 0 0,0 0 1 0 0,0 1-1 0 0,0-1 0 0 0,0 0 1 0 0,0 0-1 0 0,1 0 1 0 0,-1 0-1 0 0,0 0 0 0 0,0 1 1 0 0,1-1-1 0 0,-1 0 0 0 0,1 0 1 0 0,-1 0-1 0 0,1 0 1 0 0,-1 0-1 0 0,1 0 0 0 0,0 0 1 0 0,-1 0-1 0 0,1 0 1 0 0,0-1-1 0 0,0 1 0 0 0,0 0 1 0 0,-1 0-1 0 0,1-1 1 0 0,0 1-1 0 0,0 0 0 0 0,0-1 1 0 0,0 1-1 0 0,0-1 1 0 0,1 1-1 0 0,-1-1 0 0 0,0 0 1 0 0,0 1-1 0 0,0-1 1 0 0,0 0-1 0 0,0 0 0 0 0,0 0 1 0 0,1 0-1 0 0,-1 0 0 0 0,0 0 1 0 0,0 0-1 0 0,0 0 1 0 0,0 0-1 0 0,1-1 0 0 0,-1 1 1 0 0,0 0-1 0 0,0-1 1 0 0,0 1-1 0 0,0-1 0 0 0,0 0 0 0 0,91-2-1011 0 0,149-34-5508 0 0,-206 30 5439 0 0</inkml:trace>
  <inkml:trace contextRef="#ctx0" brushRef="#br0" timeOffset="5998.583">3053 660 936 0 0,'-8'26'524'0'0,"-3"1"-88"0"0,-3 0 4 0 0,-2 0 152 0 0,0-2-168 0 0,-2 5-76 0 0,-3-3-40 0 0,-1 3-32 0 0,-1 0-36 0 0,-2-1-20 0 0,-1-4-28 0 0,1 2-272 0 0,-1-6-256 0 0,-1-1-336 0 0,1-2 48 0 0,-1-5-880 0 0</inkml:trace>
  <inkml:trace contextRef="#ctx0" brushRef="#br0" timeOffset="6575.973">3311 174 1256 0 0,'5'-17'2466'0'0,"-13"24"-848"0"0,5-3-1569 0 0,0 1 0 0 0,1 0 0 0 0,0 0 0 0 0,0 0 0 0 0,0 0 0 0 0,0 0 0 0 0,1 1 0 0 0,0-1 0 0 0,0 0 0 0 0,1 1 0 0 0,-1-1 0 0 0,1 0 0 0 0,0 1 0 0 0,1-1 0 0 0,-1 1 0 0 0,1-1 0 0 0,0 0 0 0 0,0 1 0 0 0,1-1 0 0 0,0 0 0 0 0,0 0 0 0 0,0 0 0 0 0,0 0 0 0 0,1-1 0 0 0,0 1 0 0 0,0 0 0 0 0,0-1 0 0 0,0 0 0 0 0,1 0 0 0 0,0 0 0 0 0,-1 0 0 0 0,1-1 0 0 0,1 1 0 0 0,-1-1 0 0 0,1 0 0 0 0,-1 0 0 0 0,1-1 0 0 0,0 1 0 0 0,0-1 0 0 0,0 0 0 0 0,0 0 0 0 0,0-1 0 0 0,0 0 0 0 0,1 0 0 0 0,-1 0 0 0 0,0 0 0 0 0,1-1 0 0 0,-1 0-49 0 0,14 2 86 0 0,0-2 0 0 0,0 0 0 0 0,0-1 0 0 0,0-1 0 0 0,0-1 0 0 0,-1-1 0 0 0,0 0 0 0 0,1-2 0 0 0,-1 0 0 0 0,-1 0 0 0 0,1-2 0 0 0,-1 0 0 0 0,-1-1 0 0 0,0-1 0 0 0,5-4-86 0 0,-21 15 56 0 0,0-1 0 0 0,0 1 0 0 0,1-1 1 0 0,-1 1-1 0 0,0-1 0 0 0,0 1 0 0 0,0-1 0 0 0,1 1 0 0 0,-1-1 0 0 0,0 0 0 0 0,0 1 0 0 0,1-1 0 0 0,-1 1 0 0 0,0-1 0 0 0,1 0 1 0 0,-1 1-1 0 0,0-1 0 0 0,1 0 0 0 0,-1 1 0 0 0,1-1 0 0 0,-1 0 0 0 0,1 1 0 0 0,-1-1 0 0 0,1 0 0 0 0,-1 0 0 0 0,1 0 1 0 0,-1 0-1 0 0,1 1 0 0 0,-1-1-56 0 0,-12 31 51 0 0,-22 212 132 0 0,34-76-3302 0 0,1-74-1711 0 0,-1-77 3480 0 0</inkml:trace>
  <inkml:trace contextRef="#ctx0" brushRef="#br0" timeOffset="6838.527">3999 657 1336 0 0,'-30'92'3174'0'0,"16"-61"-2994"0"0,-3-1 0 0 0,0-1 1 0 0,-2-1-1 0 0,-1 0 0 0 0,-1-1 1 0 0,-1-1-1 0 0,-1-2 1 0 0,-24 20-181 0 0,-19-9-2756 0 0,51-34 1523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44 988 0 0,'0'0'333'0'0,"0"0"-121"0"0,0 0-66 0 0,0 0 27 0 0,0 0 39 0 0,0 0 2 0 0,0 0-8 0 0,0 0 56 0 0,0 0-10 0 0,0 0-92 0 0,0 0-46 0 0,0 0 79 0 0,0 0-88 0 0,0 0-21 0 0,0 0-26 0 0,0 0 34 0 0,0 0-17 0 0,0 0-28 0 0,19 0 1909 0 0,-20-1-1909 0 0,0 1-1 0 0,0 0 1 0 0,1-1-1 0 0,-1 1 1 0 0,0-1 0 0 0,0 1-1 0 0,1-1 1 0 0,-1 1 0 0 0,0-1-1 0 0,1 0 1 0 0,-1 1 0 0 0,1-1-1 0 0,-1 0 1 0 0,1 0 0 0 0,-1 1-1 0 0,1-1 1 0 0,-1 0 0 0 0,1 0-1 0 0,0 0 1 0 0,-1 1-1 0 0,1-1 1 0 0,0 0 0 0 0,0 0-1 0 0,0 0 1 0 0,-1 0 0 0 0,1 0-1 0 0,0 0 1 0 0,0 1 0 0 0,0-1-1 0 0,0 0 1 0 0,1 0 0 0 0,-1 0-1 0 0,0 0 1 0 0,0 0 0 0 0,0 0-1 0 0,1 1 1 0 0,-1-1-1 0 0,1 0 1 0 0,-1 0 0 0 0,0 0-1 0 0,1 1 1 0 0,-1-1 0 0 0,1 0-1 0 0,0 1 1 0 0,-1-1 0 0 0,1 0-1 0 0,-1 1 1 0 0,1-1 0 0 0,0 1-1 0 0,0-1 1 0 0,-1 1-1 0 0,1-1 1 0 0,0 1 0 0 0,0-1-1 0 0,0 1-46 0 0,-16-2 20 0 0,0 1 0 0 0,1 0-1 0 0,-1 1 1 0 0,0 0 0 0 0,0 2-1 0 0,0-1 1 0 0,1 2-1 0 0,-1 0 1 0 0,1 1 0 0 0,0 0-1 0 0,0 1 1 0 0,0 1 0 0 0,1 0-1 0 0,0 1 1 0 0,0 0-1 0 0,0 1 1 0 0,1 0 0 0 0,0 1-1 0 0,1 1 1 0 0,0 0 0 0 0,0 0-1 0 0,1 1 1 0 0,-8 11-20 0 0,15-18 15 0 0,-1-1 1 0 0,1 1-1 0 0,0 1 1 0 0,0-1-1 0 0,0 0 1 0 0,0 1-1 0 0,1 0 1 0 0,-1-1-1 0 0,1 1 0 0 0,1 0 1 0 0,-1 0-1 0 0,1 0 1 0 0,0 0-1 0 0,0 0 1 0 0,0 1-1 0 0,1-1 1 0 0,-1 0-1 0 0,1 0 1 0 0,0 0-1 0 0,1 1 1 0 0,0-1-1 0 0,0 0 0 0 0,0 0 1 0 0,0 0-1 0 0,1 0 1 0 0,-1 0-1 0 0,1 0 1 0 0,1 0-1 0 0,-1-1 1 0 0,1 1-1 0 0,-1-1 1 0 0,1 1-1 0 0,1-1 1 0 0,-1 0-1 0 0,1 0 0 0 0,-1-1 1 0 0,1 1-1 0 0,0-1 1 0 0,0 0-1 0 0,1 0 1 0 0,-1 0-1 0 0,1 0-15 0 0,19 8-162 0 0,0-2 0 0 0,1-1 0 0 0,-1-1 0 0 0,1 0 0 0 0,1-3-1 0 0,-1 0 1 0 0,1-1 0 0 0,-1-1 0 0 0,1-2 0 0 0,0 0 0 0 0,6-3 162 0 0,-2 3-1121 0 0,126-27-2581 0 0,-122 17 2376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11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1048 0 0,'20'-32'6759'0'0,"46"12"-6663"0"0,-47 17 418 0 0,117-26-1497 0 0,-1 7-4042 0 0,-117 20 3612 0 0</inkml:trace>
  <inkml:trace contextRef="#ctx0" brushRef="#br0" timeOffset="247.232">191 506 1180 0 0,'-2'3'1116'0'0,"5"-2"-240"0"0,1 1-36 0 0,4-2-196 0 0,-2 0-20 0 0,4-2-59 0 0,15-1-105 0 0,-12 3-92 0 0,25-15-172 0 0,-9 8-236 0 0,2-2 4 0 0,1-2-340 0 0,0 1-288 0 0,-4 1-473 0 0,3-2-187 0 0,-6-1 28 0 0</inkml:trace>
  <inkml:trace contextRef="#ctx0" brushRef="#br0" timeOffset="747.768">1023 27 1076 0 0,'0'0'70'0'0,"1"-1"0"0"0,-1 1-1 0 0,1-1 1 0 0,-1 1 0 0 0,1-1 0 0 0,-1 1 0 0 0,0-1-1 0 0,1 1 1 0 0,-1-1 0 0 0,0 1 0 0 0,1-1 0 0 0,-1 1-1 0 0,0-1 1 0 0,0 0 0 0 0,1 1 0 0 0,-1-1 0 0 0,0 1-1 0 0,0-1 1 0 0,0 0 0 0 0,0 1 0 0 0,0-1 0 0 0,0 0-1 0 0,0 1 1 0 0,0-1 0 0 0,0 0 0 0 0,0 1 0 0 0,-1-1-1 0 0,1 1 1 0 0,0-1 0 0 0,0 0 0 0 0,0 1 0 0 0,-1-1-1 0 0,1 1 1 0 0,0-1 0 0 0,-1 0 0 0 0,1 1 0 0 0,-1-1-1 0 0,1 1 1 0 0,0 0 0 0 0,-1-1 0 0 0,1 1 0 0 0,-1-1-1 0 0,1 1 1 0 0,-1 0 0 0 0,1-1 0 0 0,-1 1 0 0 0,0 0-1 0 0,1-1 1 0 0,-1 1 0 0 0,1 0 0 0 0,-1 0 0 0 0,0 0-1 0 0,1-1 1 0 0,-1 1 0 0 0,0 0 0 0 0,1 0 0 0 0,-1 0-1 0 0,0 0 1 0 0,1 0 0 0 0,-1 0 0 0 0,1 1 0 0 0,-1-1-1 0 0,0 0 1 0 0,1 0 0 0 0,-1 0 0 0 0,0 0 0 0 0,1 1-1 0 0,-1-1 1 0 0,1 0-70 0 0,-44 15 631 0 0,40-12-606 0 0,0 0 0 0 0,0 0 0 0 0,1 0 1 0 0,-1 1-1 0 0,1-1 0 0 0,0 1 1 0 0,0 0-1 0 0,0 0 0 0 0,1 0 0 0 0,-1 0 1 0 0,1 0-1 0 0,0 1 0 0 0,0-1 0 0 0,0 1 1 0 0,1 0-1 0 0,-1-1 0 0 0,1 1 1 0 0,1 0-1 0 0,-1 0 0 0 0,0-1 0 0 0,1 1 1 0 0,0 0-1 0 0,0 0 0 0 0,1 0 0 0 0,-1 0 1 0 0,1-1-1 0 0,0 1 0 0 0,0 0 1 0 0,1-1-1 0 0,0 1 0 0 0,-1 0 0 0 0,3 2-25 0 0,4 91 163 0 0,-14-77-95 0 0,-1 0-1 0 0,-2 0 1 0 0,0-1-1 0 0,-1 0 1 0 0,-1 0 0 0 0,0-1-1 0 0,-2-1 1 0 0,0 0-1 0 0,-1-1 1 0 0,-6 5-68 0 0,-60 87 1553 0 0,156-86-736 0 0,-64-15-795 0 0,0 1 0 0 0,0 0 0 0 0,-1 0 0 0 0,0 1 0 0 0,0 1 0 0 0,-1 0 0 0 0,-1 0 0 0 0,0 1 0 0 0,0 0 0 0 0,-1 1 0 0 0,-1 0 0 0 0,0 0 1 0 0,0 1-1 0 0,-2-1 0 0 0,0 1 0 0 0,0 1 0 0 0,-1-1 0 0 0,-1 0 0 0 0,-1 1 0 0 0,0 0 0 0 0,-1 0 0 0 0,0 0 0 0 0,-1 1-22 0 0,15 63 33 0 0,29-21-2150 0 0,7-46-3604 0 0,-43-12 4339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16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252 245 860 0 0,'-2'-12'3817'0'0,"-26"22"-2861"0"0,10 1-705 0 0,1 0 1 0 0,0 1-1 0 0,1 0 1 0 0,1 1-1 0 0,0 1 1 0 0,0 1-1 0 0,2 0 1 0 0,0 1 0 0 0,0 0-1 0 0,2 1 1 0 0,0 0-1 0 0,1 1 1 0 0,0 0-1 0 0,2 1 1 0 0,0 0 0 0 0,-2 12-252 0 0,9-28 35 0 0,1 1 0 0 0,-1-1 0 0 0,1 1 0 0 0,0 0 0 0 0,0-1 0 0 0,1 1 0 0 0,-1-1 0 0 0,1 1 0 0 0,0 0 0 0 0,0-1 0 0 0,0 0 0 0 0,0 1 0 0 0,0-1 0 0 0,1 0 0 0 0,0 1 1 0 0,-1-1-1 0 0,1 0 0 0 0,0 0 0 0 0,1 0 0 0 0,-1-1 0 0 0,0 1 0 0 0,1 0 0 0 0,0-1 0 0 0,-1 0 0 0 0,1 0 0 0 0,0 1 0 0 0,0-2 0 0 0,1 1 0 0 0,-1 0 0 0 0,0-1 0 0 0,0 1 1 0 0,1-1-1 0 0,-1 0 0 0 0,1 0 0 0 0,-1 0 0 0 0,3 0-35 0 0,136 13 672 0 0,103-49-708 0 0,-245 35 26 0 0,-1 0-1 0 0,1 0 0 0 0,0-1 0 0 0,0 1 1 0 0,-1 0-1 0 0,1 0 0 0 0,0 0 0 0 0,-1-1 1 0 0,1 1-1 0 0,0 0 0 0 0,0 0 0 0 0,0-1 1 0 0,-1 1-1 0 0,1 0 0 0 0,0-1 0 0 0,0 1 1 0 0,0 0-1 0 0,0-1 0 0 0,0 1 0 0 0,-1 0 1 0 0,1-1-1 0 0,0 1 0 0 0,0 0 0 0 0,0-1 1 0 0,0 1-1 0 0,0 0 0 0 0,0-1 1 0 0,0 1-1 0 0,0 0 0 0 0,0-1 0 0 0,0 1 1 0 0,1 0-1 0 0,-1-1 0 0 0,0 1 0 0 0,0 0 1 0 0,0-1-1 0 0,0 1 0 0 0,0 0 0 0 0,1 0 1 0 0,-1-1-1 0 0,0 1 0 0 0,0 0 0 0 0,0-1 1 0 0,1 1-1 0 0,-1 0 0 0 0,0 0 0 0 0,1-1 11 0 0,-37-4-181 0 0,-10 4-237 0 0,0-2-1 0 0,0-1 0 0 0,1-3 1 0 0,-1-2-1 0 0,-23-9 419 0 0,64 17-284 0 0,1 0 0 0 0,0-1 1 0 0,-1 1-1 0 0,1-1 0 0 0,0-1 0 0 0,0 1 1 0 0,0 0-1 0 0,0-1 0 0 0,1 0 0 0 0,-1 0 1 0 0,1 0-1 0 0,-1 0 0 0 0,1-1 1 0 0,0 1-1 0 0,0-1 0 0 0,1 1 0 0 0,-1-1 1 0 0,1 0-1 0 0,0 0 0 0 0,0-1 0 0 0,0 1 1 0 0,0 0-1 0 0,1-2 284 0 0,0-10-1355 0 0</inkml:trace>
  <inkml:trace contextRef="#ctx0" brushRef="#br0" timeOffset="495.775">636 5 1360 0 0,'6'-5'526'0'0,"-7"6"-472"0"0,1 0 1 0 0,0-1-1 0 0,0 1 0 0 0,0 0 0 0 0,0 0 0 0 0,0-1 1 0 0,-1 1-1 0 0,2 0 0 0 0,-1 0 0 0 0,0-1 0 0 0,0 1 1 0 0,0 0-1 0 0,0-1 0 0 0,0 1 0 0 0,1 0 0 0 0,-1 0 1 0 0,0-1-1 0 0,0 1 0 0 0,1 0 0 0 0,-1-1 0 0 0,1 1 1 0 0,-1-1-1 0 0,1 1 0 0 0,-1 0 0 0 0,1-1 0 0 0,-1 1 1 0 0,1-1-1 0 0,-1 1 0 0 0,1-1 0 0 0,-1 0 0 0 0,1 1 1 0 0,0-1-1 0 0,-1 1 0 0 0,1-1 0 0 0,0 0 0 0 0,0 0 1 0 0,-1 1-1 0 0,1-1 0 0 0,0 0 0 0 0,-1 0 0 0 0,1 0 1 0 0,0 0-1 0 0,0 0 0 0 0,-1 0 0 0 0,1 0 0 0 0,0 0 1 0 0,0 0-1 0 0,-1 0 0 0 0,1-1 0 0 0,0 1 0 0 0,0 0 1 0 0,-1 0-1 0 0,1-1 0 0 0,0 1 0 0 0,-1 0 0 0 0,1-1 1 0 0,-1 1-1 0 0,1 0 0 0 0,0-1 0 0 0,-1 1 0 0 0,1-1-54 0 0,-24 222 2065 0 0,-3-36-511 0 0,28-169-1467 0 0,1-1 0 0 0,1 0 0 0 0,0 0 1 0 0,0 0-1 0 0,2 0 0 0 0,0-1 0 0 0,0 0 1 0 0,2 0-1 0 0,-1 0 0 0 0,2-1 0 0 0,0 0 1 0 0,0-1-1 0 0,1 0 0 0 0,3 2-87 0 0,0 1 105 0 0,-1 0 0 0 0,0 1 0 0 0,-1 1 0 0 0,-1 0 0 0 0,-1 0 0 0 0,0 1 0 0 0,-1 0 0 0 0,-1 1 0 0 0,2 8-105 0 0,1 224 1139 0 0,-17-180-1001 0 0,11 48-1859 0 0,5-101 337 0 0,1 10-4526 0 0,-10-28 4751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1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65 141 1100 0 0,'0'0'665'0'0,"-16"-3"1166"0"0,-7-22-751 0 0,-2-17 2011 0 0,28 37-3051 0 0,0 0-1 0 0,0 0 1 0 0,1 0-1 0 0,0 1 0 0 0,0-1 1 0 0,0 1-1 0 0,0 0 1 0 0,1 0-1 0 0,-1 1 0 0 0,1-1 1 0 0,0 1-1 0 0,0 0 1 0 0,1 1-1 0 0,-1-1 0 0 0,0 1 1 0 0,1 0-1 0 0,0 0 1 0 0,-1 0-1 0 0,1 1 0 0 0,0 0 1 0 0,0 0-1 0 0,0 1 1 0 0,0 0-1 0 0,0 0 0 0 0,0 0 1 0 0,-1 0-1 0 0,1 1 1 0 0,0 0-1 0 0,0 0 0 0 0,0 1 1 0 0,-1 0-1 0 0,1 0 1 0 0,-1 0-1 0 0,1 0 0 0 0,-1 1 1 0 0,0 0-1 0 0,0 0 1 0 0,0 1-1 0 0,0-1 0 0 0,-1 1 1 0 0,4 3-40 0 0,-3 2 26 0 0,1 0 1 0 0,-1 0-1 0 0,0 0 1 0 0,-1 1-1 0 0,0 0 1 0 0,-1 0-1 0 0,0 0 1 0 0,-1 0 0 0 0,0 0-1 0 0,0 1 1 0 0,-1-1-1 0 0,0 1 1 0 0,-1 1-27 0 0,-4 10 90 0 0,0 1 1 0 0,-2-1 0 0 0,0-1-1 0 0,-2 1 1 0 0,0-1 0 0 0,-2 0-1 0 0,0-1 1 0 0,-1 0 0 0 0,-1-1-1 0 0,-5 5-90 0 0,-62 96 828 0 0,132-120-1632 0 0,220-78-7374 0 0,-242 68 6786 0 0</inkml:trace>
  <inkml:trace contextRef="#ctx0" brushRef="#br0" timeOffset="247.908">646 444 1172 0 0,'-99'226'5247'0'0,"76"-183"-4817"0"0,-71 81-568 0 0,6-74-3614 0 0,67-46 2297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2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60 100 1372 0 0,'-21'6'4404'0'0,"-10"53"-2860"0"0,29-49-1454 0 0,0 0 1 0 0,0 0-1 0 0,1 0 1 0 0,1 0-1 0 0,-1 0 1 0 0,2 1-1 0 0,0-1 1 0 0,0 0-1 0 0,0 0 0 0 0,1 0 1 0 0,1 0-1 0 0,0-1 1 0 0,0 1-1 0 0,1-1 1 0 0,0 1-1 0 0,1-1 1 0 0,0 0-1 0 0,0-1 1 0 0,1 1-1 0 0,0-1 0 0 0,0 0 1 0 0,1-1-1 0 0,0 1 1 0 0,1-2-1 0 0,-1 1 1 0 0,1-1-1 0 0,1 0 1 0 0,-1 0-1 0 0,1-1 0 0 0,0 0 1 0 0,0-1-1 0 0,0 0 1 0 0,1 0-1 0 0,0-1 1 0 0,-1 0-1 0 0,1-1 1 0 0,0 0-1 0 0,0 0 0 0 0,1-1 1 0 0,-1-1-1 0 0,1 0-90 0 0,14 4 51 0 0,-1-2 0 0 0,0-1-1 0 0,1-1 1 0 0,0-1 0 0 0,-1-1-1 0 0,0-1 1 0 0,1-1 0 0 0,-1-1-1 0 0,12-5-50 0 0,-32 9-25 0 0,0 0 0 0 0,0 0 0 0 0,0 0-1 0 0,-1-1 1 0 0,1 1 0 0 0,0-1 0 0 0,-1 0-1 0 0,1 0 1 0 0,-1-1 0 0 0,1 1 0 0 0,-1-1 0 0 0,0 1-1 0 0,0-1 1 0 0,0 0 0 0 0,0 0 0 0 0,-1-1-1 0 0,1 1 1 0 0,-1 0 0 0 0,0-1 0 0 0,0 1-1 0 0,0-1 1 0 0,-1 0 0 0 0,1 0 0 0 0,-1 0-1 0 0,0 0 1 0 0,0 0 0 0 0,0 0 0 0 0,0 0-1 0 0,-1 0 1 0 0,1 0 0 0 0,-1 0 0 0 0,0 0-1 0 0,-1 0 1 0 0,1 0 0 0 0,-2-4 25 0 0,-5-9-104 0 0,-2 0 0 0 0,0 1 0 0 0,-1 1 0 0 0,0 0 0 0 0,-1 0 0 0 0,-1 1 0 0 0,-1 0 1 0 0,0 1-1 0 0,0 0 0 0 0,-15-9 104 0 0,-93-113-6986 0 0,112 117 5570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2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23 1240 0 0,'-7'-3'168'0'0,"1"-1"0"0"0,-1 1 0 0 0,0 1 0 0 0,0-1 0 0 0,0 1 0 0 0,0 1 0 0 0,0-1 0 0 0,0 1 0 0 0,0 0 0 0 0,-1 1 0 0 0,1-1 0 0 0,0 2 0 0 0,0-1-1 0 0,-1 1 1 0 0,1 0 0 0 0,0 0 0 0 0,0 1 0 0 0,0 0 0 0 0,0 0 0 0 0,0 1 0 0 0,1 0 0 0 0,-1 0 0 0 0,1 1 0 0 0,-1-1 0 0 0,1 1 0 0 0,0 1 0 0 0,1-1 0 0 0,-1 1 0 0 0,1 0 0 0 0,0 0 0 0 0,0 1 0 0 0,0 0-168 0 0,3-1 71 0 0,1 1 1 0 0,-1 0 0 0 0,1 0-1 0 0,0-1 1 0 0,1 1 0 0 0,-1 0-1 0 0,1 0 1 0 0,0 0 0 0 0,1 0 0 0 0,-1 0-1 0 0,1 0 1 0 0,0-1 0 0 0,1 1-1 0 0,-1 0 1 0 0,1-1 0 0 0,0 1-1 0 0,1-1 1 0 0,-1 1 0 0 0,1-1 0 0 0,0 0-1 0 0,0 0 1 0 0,1-1 0 0 0,0 1-1 0 0,0-1 1 0 0,2 3-72 0 0,10 18 224 0 0,-8-12-172 0 0,-1 1-1 0 0,0 0 0 0 0,-1 1 0 0 0,-1-1 0 0 0,0 1 1 0 0,-1 0-1 0 0,0 1 0 0 0,-1-1 0 0 0,-1 1 0 0 0,-1-1 0 0 0,0 1 1 0 0,-1-1-1 0 0,0 1 0 0 0,-2 0 0 0 0,0-1 0 0 0,0 1 1 0 0,-2-1-1 0 0,0 0 0 0 0,0 0 0 0 0,-1 0 0 0 0,-1-1 1 0 0,-1 0-1 0 0,0 0 0 0 0,-1 0 0 0 0,0-1 0 0 0,-6 7-51 0 0,-223 233 1054 0 0,201-219-930 0 0,35-33-138 0 0,40-5-69 0 0,-32 2 82 0 0,0 0 1 0 0,0 1-1 0 0,0 0 1 0 0,0 0-1 0 0,0 1 1 0 0,1 0-1 0 0,-1 0 1 0 0,0 1-1 0 0,0 0 0 0 0,0 0 1 0 0,0 0-1 0 0,0 1 1 0 0,0 0-1 0 0,0 1 1 0 0,0-1-1 0 0,-1 1 0 0 0,0 1 1 0 0,1-1-1 0 0,-1 1 1 0 0,0 0-1 0 0,0 0 1 0 0,-1 1-1 0 0,0 0 1 0 0,1 0-1 0 0,-1 0 0 0 0,-1 0 1 0 0,1 1-1 0 0,-1 0 1 0 0,0 0-1 0 0,-1 0 1 0 0,1 1-1 0 0,0 2 1 0 0,-3 175 786 0 0,-10-73-449 0 0,10-98-388 0 0,0-1-1 0 0,1 1 0 0 0,0 0 0 0 0,1-1 0 0 0,1 1 0 0 0,-1-1 0 0 0,2 0 0 0 0,0 0 0 0 0,0-1 0 0 0,1 1 0 0 0,1-1 0 0 0,0-1 0 0 0,0 1 0 0 0,1-1 1 0 0,1 0-1 0 0,-1-1 0 0 0,1 0 0 0 0,1 0 0 0 0,3 1 52 0 0,-4-2-478 0 0,1-1 0 0 0,0-1 0 0 0,1 0 0 0 0,-1 0 0 0 0,1-1 0 0 0,0 0 0 0 0,1-1 0 0 0,-1 0 0 0 0,1-1 0 0 0,0 0 0 0 0,0-1 0 0 0,0 0 0 0 0,4-1 478 0 0,35-1-2358 0 0,-11-10 1220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2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1860 0 0,'0'-22'4420'0'0,"49"-6"-3635"0"0,-43 26-439 0 0,173-45 1054 0 0,-55 41-5419 0 0,-104 8 2776 0 0,6 10 46 0 0</inkml:trace>
  <inkml:trace contextRef="#ctx0" brushRef="#br0" timeOffset="250.835">68 287 2752 0 0,'8'0'656'0'0,"17"-5"-20"0"0,1-1-128 0 0,4-1-224 0 0,2-2 0 0 0,3-2-172 0 0,4 4-8 0 0,2-4-392 0 0,-2-4-352 0 0,6 0-612 0 0,-7 2-20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2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1468 0 0,'8'4'6420'0'0,"1"73"-5566"0"0,-3-23-571 0 0,68 273-1319 0 0,-87-291-3999 0 0,4-35 3681 0 0</inkml:trace>
  <inkml:trace contextRef="#ctx0" brushRef="#br0" timeOffset="712.081">57 148 976 0 0,'-17'-31'4722'0'0,"-3"0"-3096"0"0,21 31-1608 0 0,0 1 0 0 0,0-1-1 0 0,0-1 1 0 0,-1 1 0 0 0,1 0 0 0 0,0 0-1 0 0,0 0 1 0 0,0 0 0 0 0,0-1 0 0 0,0 1-1 0 0,-1 0 1 0 0,1-1 0 0 0,0 1 0 0 0,0 0-1 0 0,0-1 1 0 0,-1 1 0 0 0,1-1 0 0 0,0 0 0 0 0,-1 1-1 0 0,1-1 1 0 0,0 1 0 0 0,-1-1 0 0 0,1 0-1 0 0,-1 0 1 0 0,1 1 0 0 0,-1-1 0 0 0,0 0-1 0 0,1 0 1 0 0,-1 1 0 0 0,1-1 0 0 0,-1 0-1 0 0,0 0 1 0 0,0 0 0 0 0,0 0 0 0 0,0 0-1 0 0,1 0 1 0 0,-1 1 0 0 0,0-1 0 0 0,0 0 0 0 0,-1 0-1 0 0,1 0 1 0 0,0 0 0 0 0,0 0 0 0 0,0 0-1 0 0,0 1 1 0 0,-1-1 0 0 0,1 0 0 0 0,-1 0-1 0 0,1 0 1 0 0,0 1 0 0 0,-1-1 0 0 0,1 0-1 0 0,-1 0 1 0 0,1 1 0 0 0,-1-1 0 0 0,0 0 0 0 0,1 1-1 0 0,-1-1 1 0 0,0 1 0 0 0,1-1 0 0 0,-1 1-1 0 0,0-1 1 0 0,0 1 0 0 0,0-1 0 0 0,1 1-1 0 0,-1 0 1 0 0,0 0 0 0 0,0-1 0 0 0,-1 1-18 0 0,71-36 174 0 0,-67 34-168 0 0,1 1-1 0 0,0 0 1 0 0,0 0-1 0 0,0 0 1 0 0,0 0 0 0 0,0 0-1 0 0,0 1 1 0 0,0-1-1 0 0,0 1 1 0 0,0 0-1 0 0,0 0 1 0 0,0 0 0 0 0,0 0-1 0 0,0 1 1 0 0,1-1-1 0 0,-1 1 1 0 0,0-1-1 0 0,0 1 1 0 0,-1 0 0 0 0,1 1-1 0 0,0-1 1 0 0,0 0-1 0 0,0 1 1 0 0,-1-1-1 0 0,1 1 1 0 0,-1 0 0 0 0,1 0-1 0 0,-1 0 1 0 0,0 0-1 0 0,0 0 1 0 0,0 1-1 0 0,0-1 1 0 0,0 1 0 0 0,0-1-1 0 0,-1 1 1 0 0,1 0-1 0 0,-1 0 1 0 0,0-1-1 0 0,0 1 1 0 0,0 0 0 0 0,0 0-1 0 0,0 0 1 0 0,-1 0-1 0 0,1 3-5 0 0,14 149 115 0 0,-15-144-77 0 0,-21 121-6 0 0,24-124-26 0 0,1-1 1 0 0,1-1-1 0 0,-1 1 0 0 0,1 0 0 0 0,0-1 0 0 0,0 0 1 0 0,1 0-1 0 0,0-1 0 0 0,0 0 0 0 0,0 0 0 0 0,1 0 0 0 0,-1-1 1 0 0,1 1-1 0 0,0-2 0 0 0,0 1 0 0 0,1-1 0 0 0,-1 0 1 0 0,1-1-1 0 0,0 1 0 0 0,-1-1 0 0 0,1-1 0 0 0,5 1-6 0 0,15 7 25 0 0,-16-6-26 0 0,-1 1 1 0 0,1 0-1 0 0,-1 1 0 0 0,0 0 1 0 0,0 0-1 0 0,0 1 0 0 0,-1 0 1 0 0,1 1-1 0 0,-2 1 1 0 0,1-1-1 0 0,-1 1 0 0 0,0 1 1 0 0,-1 0-1 0 0,0 0 0 0 0,0 1 1 0 0,-1 0-1 0 0,0 0 0 0 0,-1 0 1 0 0,0 1-1 0 0,-1 0 1 0 0,2 5 0 0 0,-8-9 14 0 0,-1-1 0 0 0,1 0 0 0 0,-1 0 0 0 0,0 0 0 0 0,0 0 0 0 0,-1 0 0 0 0,0 0 1 0 0,0-1-1 0 0,0 0 0 0 0,-1 1 0 0 0,0-1 0 0 0,0 0 0 0 0,0-1 0 0 0,0 1 0 0 0,-1-1 0 0 0,0 1 1 0 0,0-2-1 0 0,0 1 0 0 0,0 0 0 0 0,-1-1 0 0 0,1 0 0 0 0,-6 2-14 0 0,-9 6 10 0 0,0-1 0 0 0,0-1 0 0 0,-1-1 0 0 0,0 0-1 0 0,0-2 1 0 0,-1 0 0 0 0,0-2 0 0 0,0 0 0 0 0,0-2-1 0 0,-3 0-9 0 0,16-1-226 0 0,0-1-1 0 0,1-1 0 0 0,-1 0 0 0 0,1 0 0 0 0,-1 0 0 0 0,1-1 0 0 0,-1 0 1 0 0,1-1-1 0 0,0 0 0 0 0,0 0 0 0 0,0-1 0 0 0,1 0 0 0 0,-1 0 0 0 0,1-1 1 0 0,0 0-1 0 0,0 0 0 0 0,-4-5 227 0 0,-20-41-2850 0 0,21 19 1446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1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47 1508 0 0,'0'0'117'0'0,"0"1"-1"0"0,1 0 1 0 0,-1-1 0 0 0,0 1-1 0 0,1-1 1 0 0,-1 1 0 0 0,0 0-1 0 0,1-1 1 0 0,-1 1 0 0 0,1-1-1 0 0,-1 1 1 0 0,1-1-1 0 0,-1 1 1 0 0,1-1 0 0 0,-1 0-1 0 0,1 1 1 0 0,0-1 0 0 0,-1 0-1 0 0,1 1 1 0 0,0-1 0 0 0,-1 0-1 0 0,1 0 1 0 0,0 1-1 0 0,-1-1 1 0 0,1 0 0 0 0,0 0-1 0 0,-1 0 1 0 0,1 0 0 0 0,0 0-1 0 0,-1 0 1 0 0,1 0 0 0 0,0 0-1 0 0,-1 0 1 0 0,1-1-1 0 0,0 1 1 0 0,0 0 0 0 0,-1 0-1 0 0,1 0 1 0 0,-1-1 0 0 0,1 1-1 0 0,0 0 1 0 0,-1-1 0 0 0,1 1-1 0 0,-1-1 1 0 0,1 1-1 0 0,0-1-116 0 0,-32 68 771 0 0,30-65-737 0 0,-89 165 1325 0 0,-7-4 0 0 0,-23 18-1359 0 0,32-92-1693 0 0,86-88 667 0 0,1-4-392 0 0,-4-35-1351 0 0,5 21 1455 0 0</inkml:trace>
  <inkml:trace contextRef="#ctx0" brushRef="#br0" timeOffset="249.41">364 86 2676 0 0,'74'-85'4334'0'0,"-59"132"-2030"0"0,-10-8-2116 0 0,3 0 0 0 0,1-1 0 0 0,1 0 0 0 0,3-1 0 0 0,1 0 0 0 0,1-1 0 0 0,2-1 0 0 0,2 0 0 0 0,9 11-188 0 0,38 74-688 0 0,-47-33-2948 0 0,-65-15-506 0 0,25-56 2842 0 0</inkml:trace>
  <inkml:trace contextRef="#ctx0" brushRef="#br0" timeOffset="499.937">329 591 2000 0 0,'3'-9'339'0'0,"1"-1"-1"0"0,1 1 1 0 0,0-1-1 0 0,0 2 0 0 0,0-1 1 0 0,1 0-1 0 0,1 1 1 0 0,-1 0-1 0 0,1 1 1 0 0,1-1-1 0 0,-1 1 0 0 0,1 1 1 0 0,1 0-1 0 0,-1 0 1 0 0,1 0-1 0 0,0 1 1 0 0,0 0-1 0 0,0 1 1 0 0,1 0-1 0 0,6-1-338 0 0,209-37-2279 0 0,-170 36-262 0 0,-19 0 1223 0 0,-2-1 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34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41 2000 0 0,'-7'-2'131'0'0,"0"1"0"0"0,0 0 0 0 0,0 0 0 0 0,-1 1 0 0 0,1 0 0 0 0,0 0 0 0 0,0 1 0 0 0,0 0 0 0 0,0 0 1 0 0,-1 1-1 0 0,2 0 0 0 0,-1 0 0 0 0,0 1 0 0 0,0-1 0 0 0,1 1 0 0 0,-1 1 0 0 0,1-1 0 0 0,0 1 0 0 0,0 0 0 0 0,0 1 0 0 0,1 0 0 0 0,-1-1 0 0 0,1 2 0 0 0,0-1 0 0 0,1 1 0 0 0,-1-1 0 0 0,1 1 0 0 0,0 0 0 0 0,1 1 0 0 0,-1-1-131 0 0,-7 14 186 0 0,1 0 0 0 0,1 1 0 0 0,0 0 0 0 0,2 1 0 0 0,0-1-1 0 0,1 1 1 0 0,2 1 0 0 0,0-1 0 0 0,1 6-186 0 0,1 82 881 0 0,18-21-423 0 0,3-2 0 0 0,4 0 0 0 0,3-1 0 0 0,6 3-458 0 0,20 67 197 0 0,-6 66-1035 0 0,-46-214 645 0 0,0-1-1 0 0,-1 1 1 0 0,1-1 0 0 0,-1 1-1 0 0,-1-1 1 0 0,0 1 0 0 0,0-1-1 0 0,0 0 1 0 0,-1 0-1 0 0,0 0 1 0 0,0 0 0 0 0,0 0-1 0 0,-1-1 1 0 0,0 1-1 0 0,-1-1 1 0 0,0 0 0 0 0,1-1-1 0 0,-2 1 194 0 0,-67 33-2601 0 0,31-38 1415 0 0</inkml:trace>
  <inkml:trace contextRef="#ctx0" brushRef="#br0" timeOffset="341.373">0 776 2116 0 0,'23'-20'3060'0'0,"28"2"-2643"0"0,-36 14-81 0 0,104-30 75 0 0,1 6 1 0 0,1 5 0 0 0,1 5-1 0 0,22 4-411 0 0,10 2 961 0 0,-152 14-913 0 0,1 0 0 0 0,-1 1 0 0 0,0-1 1 0 0,1 1-1 0 0,-1-1 0 0 0,0 1 0 0 0,0 0 0 0 0,-1 0 0 0 0,1 0 0 0 0,-1 0 1 0 0,1 0-1 0 0,-1 0 0 0 0,0 1 0 0 0,0-1 0 0 0,0 0 0 0 0,-1 1 0 0 0,1-1 0 0 0,-1 0 1 0 0,0 1-1 0 0,0-1 0 0 0,0 1 0 0 0,0-1 0 0 0,-1 0 0 0 0,1 1 0 0 0,-1-1 0 0 0,0 0 1 0 0,0 2-49 0 0,0 8 125 0 0,15 123 27 0 0,24-52-4501 0 0,-34-77 1807 0 0,-4-7 1344 0 0</inkml:trace>
  <inkml:trace contextRef="#ctx0" brushRef="#br0" timeOffset="601.965">882 273 2080 0 0,'0'-9'976'0'0,"2"0"-264"0"0,-1 2-380 0 0,2 1-52 0 0,-1 1-24 0 0,1 2-392 0 0,2 0-220 0 0,-2 0-196 0 0,0 0 44 0 0,1 3-924 0 0</inkml:trace>
  <inkml:trace contextRef="#ctx0" brushRef="#br0" timeOffset="849.998">1060 638 1160 0 0,'131'7'4418'0'0,"46"-37"-2847"0"0,-155 25-1398 0 0,-10 3-110 0 0,1 0 0 0 0,-1 0 0 0 0,0-1 0 0 0,0-1 0 0 0,-1 0-1 0 0,1-1 1 0 0,-1 0 0 0 0,0 0 0 0 0,0-1 0 0 0,-1-1 0 0 0,1 0 0 0 0,-1 0 0 0 0,-1-1 0 0 0,0 0-1 0 0,3-4-62 0 0,-12 12 3 0 0,1-1 0 0 0,-1 0-1 0 0,1 0 1 0 0,-1 0-1 0 0,1 0 1 0 0,-1 0-1 0 0,0-1 1 0 0,0 1 0 0 0,1 0-1 0 0,-1 0 1 0 0,0 0-1 0 0,0 0 1 0 0,0 0 0 0 0,0 0-1 0 0,0 0 1 0 0,0 0-1 0 0,-1-1 1 0 0,1 1-1 0 0,0 0 1 0 0,0 0 0 0 0,-1 0-1 0 0,1 0 1 0 0,-1 0-1 0 0,1 0 1 0 0,-1 0 0 0 0,1 0-1 0 0,-1 0 1 0 0,0 1-1 0 0,1-1 1 0 0,-1 0-1 0 0,0 0 1 0 0,0 0 0 0 0,1 1-1 0 0,-1-1 1 0 0,0 0-1 0 0,0 1 1 0 0,0-1 0 0 0,0 1-1 0 0,0-1 1 0 0,0 1-1 0 0,0-1 1 0 0,0 1-1 0 0,0 0 1 0 0,0 0 0 0 0,0-1-1 0 0,-1 1 1 0 0,1 0-1 0 0,0 0 1 0 0,0 0 0 0 0,0 0-1 0 0,-1 0-2 0 0,-66-5-18 0 0,66 5 29 0 0,-23 2 33 0 0,1 1 0 0 0,-1 1-1 0 0,1 1 1 0 0,0 2 0 0 0,1 0 0 0 0,0 1-1 0 0,0 2 1 0 0,0 0 0 0 0,1 2 0 0 0,1 0 0 0 0,0 1-1 0 0,1 1 1 0 0,0 1 0 0 0,-9 10-44 0 0,25-21-7 0 0,0 0 0 0 0,0 0 0 0 0,1 0 0 0 0,-1 0 0 0 0,1 0 1 0 0,0 1-1 0 0,0 0 0 0 0,1-1 0 0 0,-1 1 0 0 0,1 0 0 0 0,0 0 0 0 0,1 1 0 0 0,-1-1 1 0 0,1 0-1 0 0,0 0 0 0 0,0 1 0 0 0,1-1 0 0 0,-1 1 0 0 0,1-1 0 0 0,1 0 0 0 0,-1 1 1 0 0,1-1-1 0 0,0 1 0 0 0,0-1 0 0 0,0 0 0 0 0,1 0 0 0 0,-1 1 0 0 0,1-1 0 0 0,1-1 1 0 0,-1 1-1 0 0,1 0 0 0 0,0 0 0 0 0,0-1 0 0 0,0 0 0 0 0,0 1 0 0 0,1-1 0 0 0,0 0 1 0 0,0-1-1 0 0,0 1 0 0 0,0-1 0 0 0,1 0 0 0 0,-1 0 0 0 0,1 0 0 0 0,0 0 0 0 0,0-1 1 0 0,0 0-1 0 0,0 0 0 0 0,4 1 7 0 0,11 2-355 0 0,0-2 1 0 0,1 0-1 0 0,0 0 1 0 0,-1-2 0 0 0,1-1-1 0 0,0-1 1 0 0,0 0-1 0 0,-1-2 1 0 0,1 0-1 0 0,-1-1 1 0 0,1-1-1 0 0,-2-1 1 0 0,18-8 354 0 0,12-5-1264 0 0,-6-4 67 0 0</inkml:trace>
  <inkml:trace contextRef="#ctx0" brushRef="#br0" timeOffset="1067.86">1796 206 1164 0 0,'-1'-81'6957'0'0,"-24"147"-5482"0"0,17-28-1523 0 0,1 0 0 0 0,3 0 0 0 0,0 0 1 0 0,3 1-1 0 0,1-1 0 0 0,2 0 0 0 0,2 1 1 0 0,1-1-1 0 0,2 0 0 0 0,10 29 48 0 0,-16-58-192 0 0,1-1 0 0 0,0 0 0 0 0,0 0 0 0 0,1 0 0 0 0,0 0 0 0 0,0 0 0 0 0,1 0 0 0 0,0-1 0 0 0,0 1 0 0 0,1-1 0 0 0,0-1 0 0 0,0 1 0 0 0,1 0 0 0 0,-1-1 0 0 0,2 0 0 0 0,-1-1 0 0 0,1 1 0 0 0,-1-1 0 0 0,1-1 0 0 0,1 1 0 0 0,-1-1 0 0 0,1 0 0 0 0,-1-1 0 0 0,1 0 0 0 0,0 0 0 0 0,3 0 192 0 0,5-3-918 0 0</inkml:trace>
  <inkml:trace contextRef="#ctx0" brushRef="#br0" timeOffset="1642.709">2178 537 2480 0 0,'-2'-3'150'0'0,"1"0"-1"0"0,-1-1 0 0 0,-1 1 0 0 0,1 0 1 0 0,0 1-1 0 0,-1-1 0 0 0,1 0 0 0 0,-1 0 1 0 0,0 1-1 0 0,0 0 0 0 0,0 0 1 0 0,0 0-1 0 0,0 0 0 0 0,0 0 0 0 0,-1 0 1 0 0,1 1-1 0 0,-1-1 0 0 0,1 1 0 0 0,-1 0 1 0 0,0 0-1 0 0,1 1 0 0 0,-1-1 1 0 0,0 1-1 0 0,1 0 0 0 0,-5 0-149 0 0,-138 52 1303 0 0,137-46-1244 0 0,0 0-1 0 0,0 1 1 0 0,1 0-1 0 0,0 1 1 0 0,0 0-1 0 0,1 0 0 0 0,0 0 1 0 0,0 1-1 0 0,1 0 1 0 0,0 1-1 0 0,1-1 1 0 0,0 1-1 0 0,0 0 1 0 0,1 0-1 0 0,0 1 0 0 0,1-1 1 0 0,0 1-1 0 0,1 0 1 0 0,0 0-1 0 0,0 8-58 0 0,3-13 5 0 0,0 1-1 0 0,0-1 1 0 0,0 0 0 0 0,1 1-1 0 0,0-1 1 0 0,0 0 0 0 0,0 0-1 0 0,1 0 1 0 0,0-1 0 0 0,0 1-1 0 0,1 0 1 0 0,0-1 0 0 0,-1 0-1 0 0,2 0 1 0 0,-1 0 0 0 0,1-1-1 0 0,-1 1 1 0 0,1-1 0 0 0,0 0-1 0 0,1-1 1 0 0,-1 1-1 0 0,1-1 1 0 0,-1 0 0 0 0,1 0-1 0 0,0-1 1 0 0,0 0 0 0 0,0 0-1 0 0,1 0 1 0 0,-1-1 0 0 0,0 1-1 0 0,1-2 1 0 0,-1 1 0 0 0,0-1-1 0 0,1 0 1 0 0,-1 0 0 0 0,1-1-1 0 0,-1 1 1 0 0,1-1 0 0 0,-1-1-1 0 0,0 0 1 0 0,6-1-5 0 0,13-4-191 0 0,1-1 0 0 0,-2-1 1 0 0,1-1-1 0 0,-1-1 0 0 0,-1-1 0 0 0,0-1 1 0 0,0-1-1 0 0,-2-1 0 0 0,0-1 1 0 0,0-1-1 0 0,-2 0 0 0 0,0-2 0 0 0,-1 0 1 0 0,-1-1-1 0 0,-1-1 0 0 0,-1-1 1 0 0,0 0-1 0 0,3-11 191 0 0,5-10 319 0 0,-3-2 0 0 0,-1-1 0 0 0,-2 0 0 0 0,-3-1 0 0 0,-1 0 0 0 0,-3-2 0 0 0,-1 1 0 0 0,-3-1 0 0 0,0-43-319 0 0,-6 90 23 0 0,0 0-1 0 0,1 0 1 0 0,-1 0-1 0 0,0 0 1 0 0,-1 1 0 0 0,1-1-1 0 0,0 0 1 0 0,-1 0-1 0 0,1 0 1 0 0,-1 0-1 0 0,1 1 1 0 0,-1-1-1 0 0,0 0 1 0 0,0 0-1 0 0,0 1 1 0 0,0-1-1 0 0,0 1 1 0 0,0-1-1 0 0,0 1 1 0 0,0-1-1 0 0,-1 1 1 0 0,1 0-1 0 0,0-1 1 0 0,-1 1-1 0 0,1 0 1 0 0,-1 0-1 0 0,0 0 1 0 0,1 0-1 0 0,-1 1 1 0 0,0-1-1 0 0,0 0 1 0 0,1 1-1 0 0,-1-1 1 0 0,0 1-1 0 0,0-1 1 0 0,0 1 0 0 0,0 0-1 0 0,0 0 1 0 0,1 0-1 0 0,-1 0 1 0 0,0 0-1 0 0,0 0 1 0 0,0 1-1 0 0,0-1 1 0 0,0 0-1 0 0,1 1 1 0 0,-1 0-1 0 0,0-1 1 0 0,0 1-1 0 0,1 0 1 0 0,-1 0-1 0 0,0 0 1 0 0,1 0-1 0 0,-1 0 1 0 0,1 0-1 0 0,-1 1 1 0 0,1-1-1 0 0,0 0 1 0 0,0 1-1 0 0,-1-1 1 0 0,1 1-23 0 0,-12 16 45 0 0,1 1-1 0 0,1 0 1 0 0,0 1 0 0 0,1 0-1 0 0,2 1 1 0 0,0-1 0 0 0,1 2 0 0 0,1-1-1 0 0,1 1 1 0 0,0 0 0 0 0,2 0 0 0 0,1 0-1 0 0,0 20-44 0 0,-4 52 53 0 0,3 0 0 0 0,5 0-1 0 0,4 0 1 0 0,3 0 0 0 0,7 9-53 0 0,-15-98 7 0 0,-2-3-4 0 0,1-1 0 0 0,-1 0 1 0 0,1 1-1 0 0,0-1 1 0 0,0 1-1 0 0,0-1 0 0 0,0 1 1 0 0,0-1-1 0 0,0 1 1 0 0,0-1-1 0 0,0 1 1 0 0,1-1-1 0 0,-1 0 0 0 0,1 1 1 0 0,-1-1-1 0 0,1 1 1 0 0,-1-1-1 0 0,1 0 0 0 0,0 1 1 0 0,-1-1-1 0 0,1 0 1 0 0,0 0-1 0 0,0 0 0 0 0,0 0 1 0 0,0 0-1 0 0,0 0 1 0 0,0 0-1 0 0,0 0 1 0 0,1 0-1 0 0,-1 0 0 0 0,0 0 1 0 0,0-1-1 0 0,1 1 1 0 0,-1 0-1 0 0,1-1 0 0 0,-1 0 1 0 0,0 1-1 0 0,1-1 1 0 0,-1 0-1 0 0,1 1 1 0 0,-1-1-1 0 0,1 0 0 0 0,-1 0 1 0 0,1 0-1 0 0,-1 0 1 0 0,2-1-4 0 0,205-182-810 0 0,-193 168 736 0 0,-5 5 14 0 0,-1 0-1 0 0,1 1 1 0 0,1 0-1 0 0,0 0 1 0 0,0 1-1 0 0,0 1 1 0 0,1 0-1 0 0,0 1 1 0 0,1 0-1 0 0,-1 0 1 0 0,1 1-1 0 0,0 1 0 0 0,5-1 61 0 0,-14 5-13 0 0,0 0-1 0 0,0 0 0 0 0,0 0 1 0 0,0 0-1 0 0,-1 1 0 0 0,1 0 1 0 0,0 0-1 0 0,0 0 0 0 0,-1 0 1 0 0,1 0-1 0 0,-1 1 0 0 0,1-1 1 0 0,-1 1-1 0 0,1 0 0 0 0,-1 0 1 0 0,0 0-1 0 0,0 1 0 0 0,0-1 1 0 0,0 1-1 0 0,-1 0 0 0 0,1 0 1 0 0,-1 0-1 0 0,1 0 0 0 0,-1 0 1 0 0,0 0-1 0 0,0 0 0 0 0,0 1 1 0 0,-1-1-1 0 0,1 1 0 0 0,-1 0 1 0 0,0-1-1 0 0,0 1 14 0 0,16 123 44 0 0,-19-119-57 0 0,0 1-1 0 0,-1-1 1 0 0,0 0-1 0 0,-1 0 1 0 0,1 0-1 0 0,-2 0 1 0 0,1 0-1 0 0,-1-1 1 0 0,0 0-1 0 0,-1 0 0 0 0,0 0 1 0 0,0-1-1 0 0,0 0 1 0 0,-1 0-1 0 0,0-1 1 0 0,0 1-1 0 0,0-1 1 0 0,0-1-1 0 0,-1 0 1 0 0,0 0-1 0 0,0 0 1 0 0,0-1-1 0 0,-1 0 1 0 0,1 0-1 0 0,-1-1 1 0 0,1-1-1 0 0,-1 1 1 0 0,0-1-1 0 0,0-1 1 0 0,-6 1 13 0 0,10-2-208 0 0,1 1 1 0 0,-1 0-1 0 0,1-1 1 0 0,-1 0-1 0 0,1 0 1 0 0,-1 0-1 0 0,1 0 0 0 0,0-1 1 0 0,-1 0-1 0 0,1 0 1 0 0,0 0-1 0 0,0 0 1 0 0,0-1-1 0 0,1 0 1 0 0,-1 1-1 0 0,1-1 1 0 0,-1-1-1 0 0,1 1 1 0 0,0 0-1 0 0,0-1 1 0 0,0 0-1 0 0,0 0 208 0 0,-4-16-1181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47 968 0 0,'0'0'313'0'0,"0"0"13"0"0,0 0 20 0 0,0 0-45 0 0,0 0-43 0 0,0 0-16 0 0,0 0 22 0 0,0 0 0 0 0,0 0-45 0 0,0 0-47 0 0,0 0-104 0 0,0 0-53 0 0,0 0-9 0 0,0 0 12 0 0,0 0 31 0 0,0 0 23 0 0,0 0 42 0 0,0 0-21 0 0,0 0 2 0 0,0 0-4 0 0,0 0-17 0 0,0 0-34 0 0,0 0 6 0 0,0 0 76 0 0,0 0 65 0 0,0 0 58 0 0,0 0-90 0 0,0 0-57 0 0,-4-5 16 0 0,3 4-135 0 0,1 1 36 0 0,-1-1 0 0 0,0 1 0 0 0,0-1 0 0 0,1 1 0 0 0,-1-1 0 0 0,0 0-1 0 0,0 1 1 0 0,1-1 0 0 0,-1 0 0 0 0,1 1 0 0 0,-1-1 0 0 0,1 0 0 0 0,-1 0 0 0 0,1 1-1 0 0,-1-1 1 0 0,1 0 0 0 0,0 0 0 0 0,-1 0 0 0 0,1 0 0 0 0,0 0 0 0 0,0 1-1 0 0,0-1 1 0 0,0 0 0 0 0,0 0 0 0 0,0 0 0 0 0,0 0 0 0 0,0 0 0 0 0,0 0 0 0 0,0 0-1 0 0,0 0 1 0 0,0 0 0 0 0,1 1 0 0 0,-1-1 0 0 0,0 0 0 0 0,1 0 0 0 0,-1 0-1 0 0,1 0 1 0 0,-1 1 0 0 0,1-1 0 0 0,-1 0 0 0 0,1 1 0 0 0,-1-1 0 0 0,1 0 0 0 0,0 1-1 0 0,-1-1 1 0 0,1 0 0 0 0,0 1 0 0 0,0-1 0 0 0,-1 1 0 0 0,1 0 0 0 0,0-1-1 0 0,0 1 1 0 0,0-1 0 0 0,0 1 0 0 0,-1 0 0 0 0,1 0 0 0 0,0 0 0 0 0,0-1 0 0 0,0 1-1 0 0,0 0 1 0 0,0 0 0 0 0,0 0 0 0 0,0 0 0 0 0,0 1-15 0 0,1-2 9 0 0,0 1 0 0 0,-1 0-1 0 0,1 0 1 0 0,0 0 0 0 0,0 0 0 0 0,-1 0 0 0 0,1 0 0 0 0,0 1 0 0 0,0-1 0 0 0,0 0-1 0 0,-1 1 1 0 0,1 0 0 0 0,0-1 0 0 0,-1 1 0 0 0,1 0 0 0 0,-1 0 0 0 0,1 0-1 0 0,-1 0 1 0 0,1 0 0 0 0,-1 0 0 0 0,0 0 0 0 0,1 0 0 0 0,-1 1 0 0 0,0-1-1 0 0,0 1 1 0 0,0-1 0 0 0,0 1 0 0 0,0-1 0 0 0,0 1 0 0 0,0-1 0 0 0,-1 1-1 0 0,1 0 1 0 0,-1-1 0 0 0,1 1 0 0 0,-1 0 0 0 0,1 0 0 0 0,-1-1 0 0 0,0 1-1 0 0,0 0 1 0 0,0 0 0 0 0,0 0 0 0 0,0-1 0 0 0,0 1 0 0 0,-1 0 0 0 0,1 0-1 0 0,-1-1 1 0 0,1 1 0 0 0,-1 0 0 0 0,0 1-9 0 0,-19 85 231 0 0,-132 228 1513 0 0,150-309-1706 0 0,0 1-1 0 0,1-1 1 0 0,0 1 0 0 0,1-1 0 0 0,0 1-1 0 0,0-1 1 0 0,0 1 0 0 0,1-1 0 0 0,0 1-1 0 0,1-1 1 0 0,-1 1 0 0 0,1-1 0 0 0,1 0-1 0 0,0 0 1 0 0,0 0 0 0 0,0 0 0 0 0,1-1-1 0 0,-1 1 1 0 0,2-1 0 0 0,-1 0 0 0 0,1 0-1 0 0,0 0 1 0 0,0 0 0 0 0,0-1 0 0 0,1 0-1 0 0,0 0 1 0 0,0-1 0 0 0,0 0 0 0 0,1 0-1 0 0,-1 0 1 0 0,1-1 0 0 0,0 0 0 0 0,0 0-1 0 0,7 2-37 0 0,6 2 78 0 0,-1 2-1 0 0,0 0 0 0 0,-1 1 0 0 0,0 1 1 0 0,-1 0-1 0 0,0 2 0 0 0,0 0 0 0 0,-2 1 1 0 0,0 0-1 0 0,0 1 0 0 0,-1 1 1 0 0,-1 0-1 0 0,-1 1 0 0 0,0 1 0 0 0,-1-1 1 0 0,-1 2-1 0 0,-1 0 0 0 0,0 0 0 0 0,-2 0 1 0 0,4 15-78 0 0,-3 118 1023 0 0,-35-13-421 0 0,23-77-7114 0 0,10-62 2727 0 0,-7-21 2549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34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17 1096 0 0,'0'0'121'0'0,"-1"0"0"0"0,1 0 0 0 0,-1 0 0 0 0,1 0 0 0 0,-1 0 0 0 0,1 0 0 0 0,-1 0 0 0 0,1 0 0 0 0,0 0 0 0 0,-1 0 0 0 0,1-1 0 0 0,-1 1 0 0 0,1 0-1 0 0,-1 0 1 0 0,1 0 0 0 0,0-1 0 0 0,-1 1 0 0 0,1 0 0 0 0,-1 0 0 0 0,1-1 0 0 0,0 1 0 0 0,-1 0 0 0 0,1-1 0 0 0,0 1 0 0 0,0 0 0 0 0,-1-1 0 0 0,1 1 0 0 0,0-1 0 0 0,0 1 0 0 0,-1 0 0 0 0,1-1 0 0 0,0 1 0 0 0,0-1 0 0 0,0 1 0 0 0,0-1-1 0 0,0 1 1 0 0,0-1 0 0 0,0 1 0 0 0,0-1 0 0 0,0 1 0 0 0,0 0 0 0 0,0-1 0 0 0,0 1 0 0 0,0-1 0 0 0,0 1 0 0 0,0-1 0 0 0,0 1 0 0 0,0-1 0 0 0,1 1 0 0 0,-1 0 0 0 0,0-1 0 0 0,0 1-121 0 0,-45 11 739 0 0,36-8-649 0 0,0 0 0 0 0,1 0 1 0 0,-1 1-1 0 0,1 0 0 0 0,0 0 0 0 0,0 1 1 0 0,0 0-1 0 0,1 1 0 0 0,-1 0 0 0 0,1 0 1 0 0,1 0-1 0 0,-1 1 0 0 0,1 0 0 0 0,0 0 1 0 0,1 1-1 0 0,0 0 0 0 0,0 0 0 0 0,0 0 1 0 0,1 0-1 0 0,0 1 0 0 0,1-1 0 0 0,0 1 1 0 0,0 0-1 0 0,1 3-90 0 0,6-5-106 0 0,0 0 1 0 0,0-1-1 0 0,1 0 1 0 0,1 1-1 0 0,-1-2 1 0 0,1 1-1 0 0,-1-1 0 0 0,2 0 1 0 0,-1 0-1 0 0,0 0 1 0 0,1-1-1 0 0,0 0 1 0 0,0 0-1 0 0,0-1 0 0 0,1 0 1 0 0,-1 0-1 0 0,1-1 1 0 0,0 0-1 0 0,-1 0 1 0 0,1-1-1 0 0,0 0 1 0 0,0 0-1 0 0,0-1 0 0 0,7 0 106 0 0,100 8-4234 0 0,-77-7 2815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35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88 1860 0 0,'-2'-1'733'0'0,"5"-4"2469"0"0,-1 0-3155 0 0,0 0 1 0 0,0 0-1 0 0,1 0 1 0 0,0 1-1 0 0,0-1 1 0 0,0 1-1 0 0,0 0 1 0 0,1 0-1 0 0,0 0 1 0 0,0 0 0 0 0,0 0-1 0 0,0 1 1 0 0,0 0-1 0 0,1 0 1 0 0,-1 0-1 0 0,1 1 1 0 0,0-1-1 0 0,0 1 1 0 0,0 0-1 0 0,0 0 1 0 0,0 1 0 0 0,1 0-1 0 0,-1 0 1 0 0,0 0-1 0 0,1 0 1 0 0,-1 1-1 0 0,0 0 1 0 0,1 0-1 0 0,-1 0 1 0 0,0 1-1 0 0,1 0 1 0 0,-1 0 0 0 0,0 0-1 0 0,1 1 1 0 0,-1 0-1 0 0,0 0 1 0 0,0 0-1 0 0,-1 0 1 0 0,1 1-1 0 0,0 0 1 0 0,-1 0 0 0 0,1 0-1 0 0,-1 0 1 0 0,0 1-1 0 0,0 0 1 0 0,-1 0-1 0 0,1 0 1 0 0,-1 0-1 0 0,0 0 1 0 0,0 1-1 0 0,0-1 1 0 0,0 1 0 0 0,-1 0-1 0 0,2 5-47 0 0,-3 11 52 0 0,0 0 0 0 0,-2 0 0 0 0,-1 0 1 0 0,0 0-1 0 0,-2 0 0 0 0,0 0 0 0 0,-1-1 0 0 0,-1 0 0 0 0,-1 0 0 0 0,-1 0 0 0 0,-1-1 0 0 0,-1 1-52 0 0,-38 117 803 0 0,49-131-784 0 0,0 0-1 0 0,0 0 1 0 0,0 0 0 0 0,1 0-1 0 0,0 0 1 0 0,0-1 0 0 0,1 1-1 0 0,0-1 1 0 0,0 0 0 0 0,0 1-1 0 0,0-1 1 0 0,1-1-1 0 0,0 1 1 0 0,0 0 0 0 0,0-1-1 0 0,1 0 1 0 0,-1 0 0 0 0,1 0-1 0 0,0-1 1 0 0,0 1 0 0 0,0-1-1 0 0,1 0 1 0 0,4 1-19 0 0,10 11 86 0 0,-7-7-36 0 0,0 1 1 0 0,-1 0 0 0 0,0 1-1 0 0,-1 1 1 0 0,0 0-1 0 0,0 0 1 0 0,-1 1-1 0 0,-1 0 1 0 0,0 1-1 0 0,-1 0 1 0 0,0 0-1 0 0,-1 1 1 0 0,-1 0-1 0 0,0 1 1 0 0,-1-1-1 0 0,0 1 1 0 0,-1 0-1 0 0,-1 0 1 0 0,2 13-51 0 0,-19 89 1156 0 0,-1-17-5468 0 0,15-99 2820 0 0,0-1 109 0 0,3 3-1285 0 0,1-3 1394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3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4 410 2040 0 0,'39'-35'4420'0'0,"47"5"-3512"0"0,-61 23-388 0 0,81-12-1058 0 0,-44 39-3616 0 0,-59-15 2754 0 0</inkml:trace>
  <inkml:trace contextRef="#ctx0" brushRef="#br0" timeOffset="187.564">9 594 1844 0 0,'-5'3'940'0'0,"2"0"-284"0"0,6-1 44 0 0,2-1-144 0 0,-1-1-100 0 0,8 0-47 0 0,15-3-237 0 0,-13 3-16 0 0,12 0-416 0 0,31-16-441 0 0,-23 8-643 0 0,-2-2 32 0 0,-3-1-24 0 0</inkml:trace>
  <inkml:trace contextRef="#ctx0" brushRef="#br0" timeOffset="633.045">809 24 836 0 0,'-22'-24'3767'0'0,"-23"50"-2783"0"0,32-16-847 0 0,-1 1 0 0 0,2 0 0 0 0,0 0 0 0 0,0 1 0 0 0,1 1 0 0 0,1 0 0 0 0,0 1 0 0 0,1 0 0 0 0,0 0 0 0 0,1 1 0 0 0,0 0 0 0 0,2 0 0 0 0,0 1 0 0 0,0-1 0 0 0,2 2 0 0 0,0-1 0 0 0,0 0-1 0 0,2 1 1 0 0,0 2-137 0 0,2 8 110 0 0,2-15-80 0 0,-1-1-1 0 0,-1 1 1 0 0,0 0-1 0 0,0-1 1 0 0,-1 1-1 0 0,-1-1 1 0 0,0 1-1 0 0,0-1 1 0 0,-1 0-1 0 0,-1 0 1 0 0,0 0-1 0 0,0 0 1 0 0,-1-1-1 0 0,0 0 1 0 0,-1 1-1 0 0,0-2 1 0 0,-1 1-1 0 0,-3 3-29 0 0,-137 104 882 0 0,147-117-844 0 0,0 0-10 0 0,42 12-61 0 0,-31-8 31 0 0,-1-1 0 0 0,1 2 0 0 0,-1-1 0 0 0,0 2 0 0 0,0-1 0 0 0,0 1 0 0 0,-1 1 0 0 0,0-1 0 0 0,0 2 0 0 0,-1-1 0 0 0,0 1 0 0 0,0 0 0 0 0,0 1 0 0 0,-2 0 0 0 0,1 0 1 0 0,-1 1-1 0 0,0 0 0 0 0,-1 0 0 0 0,0 0 0 0 0,3 8 2 0 0,40 226-3 0 0,-6-138-1697 0 0,28-75-2856 0 0,-51-31 3321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3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393 180 1316 0 0,'3'-2'459'0'0,"101"-96"2938"0"0,-296 308-1674 0 0,-97 192-119 0 0,290-402-1700 0 0,-1-1 0 0 0,0 0 0 0 0,1 1 0 0 0,-1-1 0 0 0,0 0 0 0 0,1 1 0 0 0,-1-1 0 0 0,0 0-1 0 0,0 1 1 0 0,0-1 0 0 0,1 0 0 0 0,-1 0 0 0 0,0 1 0 0 0,0-1 0 0 0,0 0 0 0 0,0 1 0 0 0,0-1 0 0 0,-1 0 0 0 0,1 0 0 0 0,0 1 0 0 0,0-1 0 0 0,0 0 0 0 0,-1 1 0 0 0,1-1 0 0 0,0 0 0 0 0,-1 1 0 0 0,1-1 0 0 0,0 0 0 0 0,-1 1 0 0 0,1-1 0 0 0,-1 1 0 0 0,1-1 0 0 0,-1 1 0 0 0,1-1 0 0 0,-1 1 0 0 0,1-1 0 0 0,-1 1 0 0 0,0 0 0 0 0,1-1 0 0 0,-1 1-1 0 0,0 0 1 0 0,1-1 0 0 0,-1 1 0 0 0,0 0 0 0 0,1 0 0 0 0,-1 0 0 0 0,0 0 0 0 0,0-1 0 0 0,1 1 0 0 0,-1 0 0 0 0,0 0 0 0 0,1 0 0 0 0,-1 1 0 0 0,0-1 0 0 0,0 0 0 0 0,1 0 0 0 0,-1 0 96 0 0,2-9-227 0 0,-1-7-1239 0 0</inkml:trace>
  <inkml:trace contextRef="#ctx0" brushRef="#br0" timeOffset="249.006">418 36 888 0 0,'5'-6'378'0'0,"-5"5"-274"0"0,1-1-1 0 0,-1 1 0 0 0,0 0 0 0 0,1-1 0 0 0,-1 1 0 0 0,1 0 0 0 0,-1-1 0 0 0,1 1 0 0 0,0 0 0 0 0,-1 0 0 0 0,1-1 0 0 0,0 1 1 0 0,0 0-1 0 0,0 0 0 0 0,0 0 0 0 0,0 0 0 0 0,0 0 0 0 0,0 0 0 0 0,0 0 0 0 0,0 1 0 0 0,1-1 0 0 0,-1 0 0 0 0,0 0 0 0 0,1 1 1 0 0,-1-1-1 0 0,0 1 0 0 0,1 0 0 0 0,-1-1 0 0 0,0 1 0 0 0,1 0 0 0 0,-1 0 0 0 0,1-1 0 0 0,-1 1 0 0 0,1 0 0 0 0,-1 1 0 0 0,0-1 1 0 0,1 0-1 0 0,-1 0 0 0 0,1 1 0 0 0,-1-1 0 0 0,0 0 0 0 0,1 1 0 0 0,-1-1 0 0 0,0 1 0 0 0,0 0 0 0 0,1 0 0 0 0,-1-1 0 0 0,0 1 1 0 0,0 0-1 0 0,0 0 0 0 0,0 0 0 0 0,0 0 0 0 0,0 0 0 0 0,0 0 0 0 0,0 0 0 0 0,0 1 0 0 0,-1-1 0 0 0,2 1-103 0 0,83 228 1832 0 0,80 36-1301 0 0,-162-261-724 0 0,0 0 0 0 0,0 1 0 0 0,-1-1-1 0 0,0 1 1 0 0,0-1 0 0 0,-1 1 0 0 0,1 0 0 0 0,-1-1 0 0 0,0 1-1 0 0,-1 0 1 0 0,0 0 0 0 0,1 0 0 0 0,-2 0 0 0 0,1 0-1 0 0,-1-1 1 0 0,0 1 0 0 0,0 0 0 0 0,0 0 0 0 0,-1-1-1 0 0,0 1 1 0 0,0-1 0 0 0,-1 1 0 0 0,1-1 0 0 0,-1 0-1 0 0,0 0 1 0 0,-1 0 0 0 0,1 0 0 0 0,-1-1 0 0 0,0 0 0 0 0,0 1-1 0 0,0-1 1 0 0,-1 0 0 0 0,-4 2 193 0 0,-16 8-1353 0 0</inkml:trace>
  <inkml:trace contextRef="#ctx0" brushRef="#br0" timeOffset="498.981">238 480 1644 0 0,'0'-3'212'0'0,"1"0"0"0"0,0 0-1 0 0,0 0 1 0 0,0 0 0 0 0,0 0-1 0 0,0 0 1 0 0,1 0 0 0 0,-1 0-1 0 0,1 1 1 0 0,0-1 0 0 0,0 0-1 0 0,0 1 1 0 0,0 0 0 0 0,0-1-1 0 0,0 1 1 0 0,1 0 0 0 0,-1 0-1 0 0,1 0 1 0 0,-1 0 0 0 0,1 1 0 0 0,0-1-1 0 0,0 1 1 0 0,0 0 0 0 0,2-1-212 0 0,168-55 1780 0 0,-52 43-4454 0 0,-119 13 2594 0 0,52-10-2588 0 0,-30 5 1377 0 0</inkml:trace>
  <inkml:trace contextRef="#ctx0" brushRef="#br0" timeOffset="746.615">982 212 1612 0 0,'-8'44'3879'0'0,"0"-7"-3309"0"0,6-29-484 0 0,1 0 0 0 0,0 1 1 0 0,0-1-1 0 0,1 0 1 0 0,0 0-1 0 0,0 1 1 0 0,1-1-1 0 0,0 0 0 0 0,1 0 1 0 0,0 0-1 0 0,0 0 1 0 0,0 0-1 0 0,1-1 1 0 0,0 1-1 0 0,1-1 0 0 0,0 1 1 0 0,0-1-1 0 0,0 0 1 0 0,1-1-1 0 0,0 1 1 0 0,0-1-1 0 0,1 0 0 0 0,0 0 1 0 0,0 0-1 0 0,0-1 1 0 0,1 0-1 0 0,0-1 1 0 0,0 1-1 0 0,0-1 0 0 0,0 0 1 0 0,1-1-1 0 0,-1 0 1 0 0,1 0-1 0 0,0-1 1 0 0,0 0-1 0 0,0 0 0 0 0,0 0 1 0 0,1-1-87 0 0,-1 1 2 0 0,0 0 0 0 0,1 0-1 0 0,-1-1 1 0 0,0 0 0 0 0,1 0 0 0 0,-1-1 0 0 0,1 0 0 0 0,-1 0-1 0 0,0-1 1 0 0,1 0 0 0 0,-1-1 0 0 0,0 0 0 0 0,1 0 0 0 0,-1 0-1 0 0,-1-1 1 0 0,1-1 0 0 0,0 1 0 0 0,-1-1 0 0 0,1-1 0 0 0,-1 1-1 0 0,0-1 1 0 0,-1 0 0 0 0,1-1 0 0 0,-1 0 0 0 0,0 0 0 0 0,-1 0-1 0 0,1 0 1 0 0,-1-1 0 0 0,0 0 0 0 0,-1 0 0 0 0,0-1 0 0 0,0 1-1 0 0,0-1 1 0 0,-1 0 0 0 0,0 0 0 0 0,-1 0 0 0 0,0 0 0 0 0,0 0-1 0 0,-1 0 1 0 0,1-6-2 0 0,-5 0-302 0 0,-1 0-1 0 0,0 0 1 0 0,-1 1-1 0 0,-1-1 1 0 0,0 1-1 0 0,0 0 1 0 0,-1 1-1 0 0,-1 0 1 0 0,0 0 0 0 0,-1 0-1 0 0,0 1 1 0 0,-10-8 302 0 0,-4-10-2419 0 0,14 16 1025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3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1268 0 0,'0'30'8401'0'0,"31"109"-7316"0"0,-22-127-1064 0 0,0 0 1 0 0,1-1-1 0 0,0 0 0 0 0,1-1 1 0 0,0 0-1 0 0,1-1 1 0 0,0 0-1 0 0,0-1 1 0 0,1-1-1 0 0,0 0 0 0 0,0 0 1 0 0,1-1-1 0 0,0-1 1 0 0,0 0-1 0 0,0-1 1 0 0,0 0-1 0 0,1-2 0 0 0,0 1 1 0 0,-1-2-1 0 0,1 0 1 0 0,0-1-1 0 0,0 0 0 0 0,0-1 1 0 0,-1-1-1 0 0,1 0 1 0 0,0-1-1 0 0,-1-1 1 0 0,0 0-1 0 0,0-1 0 0 0,0 0 1 0 0,0-1-1 0 0,-1-1 1 0 0,0 0-1 0 0,-1-1 1 0 0,1 0-1 0 0,7-7-21 0 0,-12 5-155 0 0,-1 0 0 0 0,0 0 0 0 0,-1 0 0 0 0,0-1 0 0 0,0 0 0 0 0,-1 0-1 0 0,-1-1 1 0 0,0 1 0 0 0,0-1 0 0 0,-1 0 0 0 0,-1 0 0 0 0,0 0 0 0 0,0 0 0 0 0,-2-1 0 0 0,1 1 0 0 0,-1 0 0 0 0,-1 0-1 0 0,-1-7 156 0 0,-43-131-5065 0 0,40 131 3665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3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317 137 1428 0 0,'0'0'714'0'0,"3"-2"-104"0"0,64-57 3841 0 0,-92 80-4268 0 0,1 1 1 0 0,1 2-1 0 0,1 0 1 0 0,1 1-1 0 0,2 2 1 0 0,0 0-1 0 0,2 0 1 0 0,0 2-1 0 0,-5 15-183 0 0,8-17 153 0 0,-140 251 346 0 0,154-278-752 0 0,0 0 0 0 0,0-1 1 0 0,-1 1-1 0 0,1-1 0 0 0,0 1 1 0 0,0 0-1 0 0,-1-1 0 0 0,1 1 1 0 0,0 0-1 0 0,-1-1 0 0 0,1 1 1 0 0,-1 0-1 0 0,1 0 0 0 0,-1-1 1 0 0,1 1-1 0 0,0 0 0 0 0,-1 0 1 0 0,1 0-1 0 0,-1 0 0 0 0,1-1 1 0 0,-1 1-1 0 0,1 0 0 0 0,-1 0 1 0 0,1 0 252 0 0,4-26-1002 0 0,4-19-298 0 0</inkml:trace>
  <inkml:trace contextRef="#ctx0" brushRef="#br0" timeOffset="247.458">284 131 1592 0 0,'20'-22'1147'0'0,"-10"9"-653"0"0,0 1 0 0 0,1 0 0 0 0,0 1-1 0 0,1 0 1 0 0,1 1 0 0 0,-1 0 0 0 0,2 1 0 0 0,-1 0-1 0 0,10-3-493 0 0,-16 13 111 0 0,0 0 0 0 0,-1 0-1 0 0,1 1 1 0 0,0 0 0 0 0,0 0 0 0 0,-1 1-1 0 0,1 0 1 0 0,-1 0 0 0 0,0 0-1 0 0,0 1 1 0 0,0 0 0 0 0,-1 0-1 0 0,1 0 1 0 0,-1 1 0 0 0,0 0-1 0 0,0 0 1 0 0,0 0 0 0 0,-1 1 0 0 0,0-1-1 0 0,0 1 1 0 0,0 0 0 0 0,-1 0-1 0 0,0 0 1 0 0,0 1 0 0 0,0 1-111 0 0,7 8 247 0 0,31 39 130 0 0,-28-41-515 0 0,-1 2-1 0 0,0 0 1 0 0,-1 1 0 0 0,-1 0 0 0 0,0 0-1 0 0,-1 1 1 0 0,-1 0 0 0 0,-1 0-1 0 0,-1 1 1 0 0,3 13 138 0 0,-10-27-269 0 0,1 1-1 0 0,-1-1 1 0 0,-1 0-1 0 0,1 0 1 0 0,-1 0-1 0 0,0 0 1 0 0,0 0-1 0 0,0-1 0 0 0,-1 1 1 0 0,1 0-1 0 0,-1-1 1 0 0,0 0-1 0 0,-1 0 1 0 0,1 0-1 0 0,-1 0 1 0 0,0 0-1 0 0,0-1 1 0 0,0 1-1 0 0,0-1 1 0 0,0 0-1 0 0,-1 0 1 0 0,1-1-1 0 0,-1 0 1 0 0,-1 1 269 0 0,-23 11-1228 0 0</inkml:trace>
  <inkml:trace contextRef="#ctx0" brushRef="#br0" timeOffset="494.945">196 419 1880 0 0,'0'-3'271'0'0,"0"0"-1"0"0,1-1 0 0 0,0 1 1 0 0,0 0-1 0 0,0-1 0 0 0,0 1 1 0 0,0 0-1 0 0,1 0 1 0 0,-1 0-1 0 0,1 0 0 0 0,0 0 1 0 0,0 0-1 0 0,0 1 1 0 0,0-1-1 0 0,0 0 0 0 0,1 1 1 0 0,-1 0-1 0 0,1 0 0 0 0,0 0 1 0 0,-1 0-1 0 0,1 0 1 0 0,3-1-271 0 0,117-39 1511 0 0,-1 28-2301 0 0,0 13-3570 0 0,-94 1 3042 0 0,9 0 106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6:4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0 483 848 0 0,'0'0'228'0'0,"0"0"-17"0"0,0 0 108 0 0,0 0-32 0 0,0 0-163 0 0,0 0-25 0 0,0 0 71 0 0,0 0 89 0 0,0 0-75 0 0,13 0 44 0 0,-10-3 3637 0 0,4-4-449 0 0,21 41-3064 0 0,-27-26-297 0 0,6 54 296 0 0,3 0 0 0 0,3 0 0 0 0,2-1-1 0 0,11 25-350 0 0,19 62-522 0 0,-51-154-5173 0 0,-15-30 3099 0 0,18 31 2095 0 0,-8-17-1021 0 0</inkml:trace>
  <inkml:trace contextRef="#ctx0" brushRef="#br0" timeOffset="497.897">104 496 1404 0 0,'-8'-15'4347'0'0,"24"-18"-3499"0"0,50-4-86 0 0,-64 37-654 0 0,54 57 373 0 0,-54-50-452 0 0,0 1-1 0 0,-1-1 1 0 0,0 0 0 0 0,-1 1 0 0 0,1-1-1 0 0,-2 0 1 0 0,1 1 0 0 0,-1-1-1 0 0,0 1 1 0 0,0-1 0 0 0,-1 0 0 0 0,0 0-1 0 0,0 0 1 0 0,-3 5-29 0 0,-10 46 671 0 0,32-27-278 0 0,34 9-312 0 0,-47-37-35 0 0,6 3-42 0 0,0 0 0 0 0,0 1 0 0 0,-1-1 0 0 0,0 2 1 0 0,0-1-1 0 0,-1 1 0 0 0,0 1 0 0 0,0 0 0 0 0,-1 0 0 0 0,0 0 0 0 0,0 1 0 0 0,-1 0 1 0 0,-1 0-1 0 0,0 1 0 0 0,0-1 0 0 0,-1 1 0 0 0,0 0 0 0 0,-1 0 0 0 0,0 1 1 0 0,-1-1-5 0 0,-2-4-1 0 0,-1-1 1 0 0,0 1 0 0 0,-1-1 0 0 0,1 0 0 0 0,-1 0-1 0 0,0 0 1 0 0,-1 0 0 0 0,0 0 0 0 0,0 0 0 0 0,0-1 0 0 0,0 1-1 0 0,-1-1 1 0 0,0 0 0 0 0,0 0 0 0 0,0 0 0 0 0,-1-1-1 0 0,0 1 1 0 0,0-1 0 0 0,0 0 0 0 0,0-1 0 0 0,0 1-1 0 0,-1-1 1 0 0,0 0 0 0 0,0 0 0 0 0,0-1 0 0 0,0 0 0 0 0,0 0-1 0 0,0 0 1 0 0,0-1 0 0 0,-1 0 0 0 0,-2 0 0 0 0,0 2-102 0 0,0-2 0 0 0,0 1 0 0 0,0-1 0 0 0,-1-1 0 0 0,1 0 0 0 0,0 0 1 0 0,0 0-1 0 0,-1-1 0 0 0,1-1 0 0 0,0 0 0 0 0,0 0 0 0 0,0-1 0 0 0,0 0 0 0 0,1 0 0 0 0,-1-1 0 0 0,1 0 1 0 0,0-1-1 0 0,0 1 0 0 0,0-2 0 0 0,1 1 0 0 0,-4-4 102 0 0,-22-65-4010 0 0,32 46 2700 0 0</inkml:trace>
  <inkml:trace contextRef="#ctx0" brushRef="#br0" timeOffset="900.487">613 562 2156 0 0,'0'1'80'0'0,"-1"-1"0"0"0,1 1 0 0 0,-1-1 0 0 0,1 0 0 0 0,0 1 0 0 0,-1-1 0 0 0,1 1-1 0 0,-1-1 1 0 0,1 1 0 0 0,0-1 0 0 0,0 1 0 0 0,-1 0 0 0 0,1-1 0 0 0,0 1 0 0 0,0-1 0 0 0,0 1 0 0 0,0-1-1 0 0,-1 1 1 0 0,1 0 0 0 0,0-1 0 0 0,0 1 0 0 0,0 0 0 0 0,0-1 0 0 0,0 1 0 0 0,1-1 0 0 0,-1 1 0 0 0,0 0-1 0 0,0-1 1 0 0,0 1 0 0 0,0-1 0 0 0,1 1 0 0 0,-1-1 0 0 0,0 1 0 0 0,1-1 0 0 0,-1 1 0 0 0,0-1 0 0 0,1 1-1 0 0,-1-1 1 0 0,1 1 0 0 0,-1-1 0 0 0,1 1 0 0 0,-1-1 0 0 0,0 0 0 0 0,1 1 0 0 0,0-1 0 0 0,-1 0 0 0 0,1 0 0 0 0,-1 1-1 0 0,1-1 1 0 0,-1 0 0 0 0,1 0 0 0 0,0 0 0 0 0,-1 1 0 0 0,1-1 0 0 0,-1 0 0 0 0,1 0 0 0 0,0 0 0 0 0,-1 0-1 0 0,1 0 1 0 0,-1 0 0 0 0,1-1 0 0 0,0 1 0 0 0,-1 0 0 0 0,1 0 0 0 0,-1 0 0 0 0,1 0 0 0 0,-1-1 0 0 0,1 1-1 0 0,0 0 1 0 0,-1-1-80 0 0,-2 13 119 0 0,0-1 0 0 0,1 1 0 0 0,1 0 0 0 0,0 0 0 0 0,0-1 0 0 0,1 1 0 0 0,0 0-1 0 0,1-1 1 0 0,1 1 0 0 0,0-1 0 0 0,0 0 0 0 0,1 0 0 0 0,1 0 0 0 0,0 0 0 0 0,0-1 0 0 0,1 0-1 0 0,0 0 1 0 0,1 0 0 0 0,0-1 0 0 0,0 0 0 0 0,1 0 0 0 0,0-1 0 0 0,1 0 0 0 0,0 0 0 0 0,0-1-1 0 0,1 0 1 0 0,-1-1 0 0 0,1 0 0 0 0,1 0 0 0 0,-1-1 0 0 0,1-1 0 0 0,0 0 0 0 0,0 0 0 0 0,1-1-1 0 0,3 1-118 0 0,-4-3-1 0 0,-1 0-1 0 0,0-1 0 0 0,0 0 0 0 0,1-1 1 0 0,-1 0-1 0 0,0 0 0 0 0,0-1 0 0 0,1 0 1 0 0,-1-1-1 0 0,-1 0 0 0 0,1-1 0 0 0,0 0 1 0 0,-1 0-1 0 0,0-1 0 0 0,0 0 1 0 0,0-1-1 0 0,-1 0 0 0 0,0 0 0 0 0,0-1 1 0 0,0 0-1 0 0,-1 0 0 0 0,0-1 0 0 0,-1 0 1 0 0,1 0-1 0 0,-2-1 0 0 0,1 0 0 0 0,-1 0 1 0 0,0 0-1 0 0,-1 0 0 0 0,0-1 0 0 0,-1 0 1 0 0,0 1-1 0 0,0-1 0 0 0,1-9 2 0 0,-3-3-132 0 0,-1 1-1 0 0,-1-1 1 0 0,-1 0-1 0 0,-1 1 1 0 0,0-1-1 0 0,-2 1 1 0 0,0 0-1 0 0,-2 0 1 0 0,0 1-1 0 0,-1 0 1 0 0,-6-8 132 0 0,-16-63-6820 0 0,29 83 5526 0 0</inkml:trace>
  <inkml:trace contextRef="#ctx0" brushRef="#br0" timeOffset="1378.024">1525 445 1868 0 0,'6'-16'5028'0'0,"-40"26"-3957"0"0,33-9-1072 0 0,-13 2 179 0 0,0 1 0 0 0,0 0 0 0 0,0 2 0 0 0,1-1 0 0 0,0 2 0 0 0,0 0 0 0 0,0 0 0 0 0,1 1 0 0 0,0 1 0 0 0,0 0 0 0 0,1 0 0 0 0,1 1 0 0 0,-1 1 0 0 0,1-1 0 0 0,1 2 0 0 0,0-1 0 0 0,1 2 0 0 0,0-1 0 0 0,1 1 0 0 0,1 0 0 0 0,0 0 0 0 0,-2 7-178 0 0,10-14-6 0 0,0 0 1 0 0,0-1 0 0 0,1 1-1 0 0,0-1 1 0 0,0 0 0 0 0,1 0-1 0 0,-1 0 1 0 0,1-1-1 0 0,0 1 1 0 0,1-1 0 0 0,-1 0-1 0 0,1 0 1 0 0,-1 0 0 0 0,1-1-1 0 0,0 1 1 0 0,0-1 0 0 0,1 0-1 0 0,-1-1 1 0 0,1 0-1 0 0,-1 1 1 0 0,1-2 0 0 0,0 1-1 0 0,4 0 6 0 0,37 8-1709 0 0,0-2-1 0 0,1-1 1 0 0,0-3-1 0 0,0-3 1 0 0,23-2 1709 0 0,-32 1-1315 0 0</inkml:trace>
  <inkml:trace contextRef="#ctx0" brushRef="#br0" timeOffset="9235.137">1893 432 1056 0 0,'0'0'878'0'0,"0"0"-120"0"0,0 0-76 0 0,0 0-14 0 0,0-6-46 0 0,5-2-462 0 0,1 1 1 0 0,0-1-1 0 0,0 1 0 0 0,1 0 1 0 0,-1 1-1 0 0,1 0 1 0 0,1 0-1 0 0,-1 0 1 0 0,1 1-1 0 0,0 0 0 0 0,1 0 1 0 0,-1 1-1 0 0,1 0 1 0 0,0 1-1 0 0,0 0 0 0 0,0 0 1 0 0,0 1-1 0 0,0 0 1 0 0,1 0-1 0 0,-1 1 1 0 0,0 1-1 0 0,1 0 0 0 0,1 0-160 0 0,131-15 18 0 0,-81 13-3809 0 0,-52 3 2430 0 0,0 5 22 0 0</inkml:trace>
  <inkml:trace contextRef="#ctx0" brushRef="#br0" timeOffset="9485.398">2052 525 896 0 0,'28'25'6604'0'0,"50"-19"-5762"0"0,-72-6-408 0 0,254-38-5555 0 0,-231 31 3906 0 0</inkml:trace>
  <inkml:trace contextRef="#ctx0" brushRef="#br0" timeOffset="10432.583">3013 19 2172 0 0,'0'0'121'0'0,"-1"0"1"0"0,1 0-1 0 0,-1 0 0 0 0,0 0 1 0 0,1 0-1 0 0,-1 0 0 0 0,0 0 0 0 0,1 0 1 0 0,-1 0-1 0 0,1-1 0 0 0,-1 1 1 0 0,1 0-1 0 0,-1 0 0 0 0,1-1 0 0 0,-1 1 1 0 0,0 0-1 0 0,1-1 0 0 0,0 1 1 0 0,-1 0-1 0 0,1-1 0 0 0,-1 1 0 0 0,1-1 1 0 0,-1 1-1 0 0,1-1 0 0 0,0 1 1 0 0,-1-1-1 0 0,1 1 0 0 0,0-1 0 0 0,0 1 1 0 0,-1-1-1 0 0,1 0 0 0 0,0 1 1 0 0,0-1-1 0 0,0 1 0 0 0,0-1 0 0 0,0 0 1 0 0,0 1-1 0 0,0-1 0 0 0,0 0 1 0 0,0 1-1 0 0,0-1 0 0 0,0 1 0 0 0,0-1 1 0 0,0 0-1 0 0,0 1-121 0 0,-99 58 585 0 0,46-21 82 0 0,42-32-333 0 0,-14-10 2223 0 0,19-1-2771 0 0,-56 55 123 0 0,56-43 91 0 0,1 0 1 0 0,1 0 0 0 0,-1 1-1 0 0,1 0 1 0 0,0-1-1 0 0,1 1 1 0 0,-1 0 0 0 0,1 1-1 0 0,1-1 1 0 0,-1 1-1 0 0,1-1 1 0 0,1 1 0 0 0,-1 0-1 0 0,2-1 1 0 0,-1 1 0 0 0,1 0-1 0 0,0 0 1 0 0,0 0-1 0 0,1 0 1 0 0,0-1 0 0 0,0 1-1 0 0,1 0 1 0 0,0-1-1 0 0,1 1 1 0 0,1 3-1 0 0,2 2 2 0 0,0 0 1 0 0,-1 0-1 0 0,-1 0 0 0 0,0 1 1 0 0,-1-1-1 0 0,0 1 1 0 0,-1 0-1 0 0,-1 0 0 0 0,0 0 1 0 0,-1 0-1 0 0,0 0 0 0 0,-1 0 1 0 0,-1 0-1 0 0,0 0 0 0 0,-1-1 1 0 0,0 1-1 0 0,-6 12-2 0 0,0-7 87 0 0,-1 0 0 0 0,-1 0 0 0 0,-1-1 0 0 0,-1-1 0 0 0,-1 0 0 0 0,0 0 0 0 0,-1-2 0 0 0,-8 7-87 0 0,24-20 14 0 0,-1 0 0 0 0,1-1 0 0 0,0 1 0 0 0,0 0 0 0 0,0-1 0 0 0,0 1 0 0 0,0-1-1 0 0,0 0 1 0 0,0 1 0 0 0,1-1 0 0 0,-1 0 0 0 0,0 0 0 0 0,1 1 0 0 0,-1-1 0 0 0,1 0 0 0 0,-1 0 0 0 0,1-1 0 0 0,0 1 0 0 0,-1 0-1 0 0,1-1 1 0 0,0 1 0 0 0,-1-1 0 0 0,1 1 0 0 0,0-1 0 0 0,0 0 0 0 0,0 1 0 0 0,-1-1 0 0 0,1 0 0 0 0,0 0 0 0 0,0-1 0 0 0,0 1-1 0 0,-1 0 1 0 0,1 0 0 0 0,0-1 0 0 0,0 1 0 0 0,-1-1 0 0 0,1 0 0 0 0,0 0 0 0 0,-1 1-14 0 0,11 0 58 0 0,-6 1-54 0 0,0-1 1 0 0,0 1-1 0 0,0 0 0 0 0,-1 0 1 0 0,1 1-1 0 0,0 0 1 0 0,-1 0-1 0 0,1 0 1 0 0,-1 1-1 0 0,0 0 0 0 0,0 0 1 0 0,0 0-1 0 0,0 0 1 0 0,0 1-1 0 0,-1 0 0 0 0,1 0 1 0 0,-1 0-1 0 0,0 0 1 0 0,0 1-1 0 0,-1 0 0 0 0,0-1 1 0 0,1 1-1 0 0,-1 1 1 0 0,-1-1-1 0 0,1 0 1 0 0,-1 1-1 0 0,0-1 0 0 0,0 1 1 0 0,-1 0-1 0 0,0-1 1 0 0,0 1-1 0 0,0 0 0 0 0,0 0 1 0 0,-1 4-5 0 0,-11 125 26 0 0,10-134-75 0 0,1 0 0 0 0,-1 0 1 0 0,0-1-1 0 0,1 1 0 0 0,-1 0 0 0 0,1 0 0 0 0,-1 0 1 0 0,1 1-1 0 0,-1-1 0 0 0,1 0 0 0 0,0 0 1 0 0,0 0-1 0 0,-1 0 0 0 0,1 0 0 0 0,0 0 0 0 0,0 0 1 0 0,0 1-1 0 0,0-1 0 0 0,0 0 0 0 0,1 0 1 0 0,-1 0-1 0 0,0 0 0 0 0,0 0 0 0 0,1 0 0 0 0,-1 0 1 0 0,1 0-1 0 0,-1 0 0 0 0,1 0 0 0 0,-1 0 1 0 0,1 0-1 0 0,-1 0 0 0 0,1 0 0 0 0,0 0 0 0 0,0 0 1 0 0,0 0-1 0 0,-1-1 0 0 0,1 1 0 0 0,0 0 1 0 0,0-1-1 0 0,0 1 0 0 0,0-1 0 0 0,0 1 0 0 0,0-1 1 0 0,0 1-1 0 0,0-1 0 0 0,0 1 0 0 0,0-1 1 0 0,0 0-1 0 0,1 0 0 0 0,-1 0 0 0 0,0 0 0 0 0,0 0 1 0 0,0 0-1 0 0,0 0 0 0 0,0 0 0 0 0,0 0 1 0 0,1 0-1 0 0,-1 0 0 0 0,0-1 0 0 0,0 1 0 0 0,0-1 1 0 0,1 1 48 0 0,59-18-3592 0 0,16-18-378 0 0,-53 24 2636 0 0</inkml:trace>
  <inkml:trace contextRef="#ctx0" brushRef="#br0" timeOffset="10988.832">3490 253 1544 0 0,'1'-1'88'0'0,"-1"-1"0"0"0,1 1 1 0 0,-1-1-1 0 0,0 1 0 0 0,0-1 0 0 0,1 1 0 0 0,-1-1 0 0 0,0 1 1 0 0,-1-1-1 0 0,1 1 0 0 0,0-1 0 0 0,0 1 0 0 0,0-1 0 0 0,-1 1 0 0 0,1-1 1 0 0,-1 1-1 0 0,1-1 0 0 0,-1 1 0 0 0,0 0 0 0 0,0-1 0 0 0,1 1 1 0 0,-1 0-1 0 0,0-1 0 0 0,0 1 0 0 0,0 0 0 0 0,0 0 0 0 0,0 0 1 0 0,-1 0-1 0 0,1 0 0 0 0,0 0 0 0 0,0 0 0 0 0,-1 1 0 0 0,1-1 0 0 0,-1 0 1 0 0,1 1-1 0 0,0-1 0 0 0,-1 1 0 0 0,1-1 0 0 0,-1 1 0 0 0,1 0 1 0 0,-1 0-1 0 0,1-1 0 0 0,-1 1 0 0 0,1 0 0 0 0,-1 0 0 0 0,0 1 0 0 0,1-1 1 0 0,-1 0-1 0 0,1 0 0 0 0,-1 1 0 0 0,0 0-88 0 0,-79 11 591 0 0,76-12-519 0 0,-1 1-1 0 0,1-1 1 0 0,-1 1-1 0 0,1 1 1 0 0,-1-1-1 0 0,1 1 1 0 0,0 0-1 0 0,0 0 0 0 0,0 0 1 0 0,0 1-1 0 0,0 0 1 0 0,1 0-1 0 0,-1 0 1 0 0,1 0-1 0 0,0 1 1 0 0,0 0-1 0 0,0 0 1 0 0,0 0-1 0 0,1 0 1 0 0,-1 1-1 0 0,1-1 0 0 0,0 1 1 0 0,1 0-1 0 0,-1 0 1 0 0,1 0-1 0 0,0 0 1 0 0,0 0-1 0 0,0 0 1 0 0,1 1-1 0 0,0-1 1 0 0,0 0-1 0 0,0 5-71 0 0,9 5 120 0 0,2 0 1 0 0,-1-1-1 0 0,2 0 0 0 0,0-1 1 0 0,0 0-1 0 0,1-1 0 0 0,1 0 0 0 0,0-1 1 0 0,0 0-1 0 0,1-1 0 0 0,1-1 1 0 0,0 0-1 0 0,4 1-120 0 0,92 71 426 0 0,-108-79-423 0 0,1 0 0 0 0,-2 1 0 0 0,1 0-1 0 0,0 0 1 0 0,0 0 0 0 0,-1 0 0 0 0,0 0-1 0 0,1 0 1 0 0,-1 1 0 0 0,0-1 0 0 0,-1 1-1 0 0,1-1 1 0 0,-1 1 0 0 0,0 0 0 0 0,1 0-1 0 0,-2-1 1 0 0,1 1 0 0 0,0 0 0 0 0,-1 0-1 0 0,0 0 1 0 0,1 0 0 0 0,-2 0 0 0 0,1 0-1 0 0,0 0 1 0 0,-1 0 0 0 0,0 0 0 0 0,0-1-1 0 0,0 1 1 0 0,0 0 0 0 0,0 0 0 0 0,-1-1-1 0 0,0 1 1 0 0,0-1 0 0 0,-1 3-3 0 0,-4 2-71 0 0,0 0 1 0 0,0 0-1 0 0,-1 0 0 0 0,0-1 1 0 0,0 0-1 0 0,-1-1 0 0 0,0 1 1 0 0,0-2-1 0 0,0 1 1 0 0,-1-2-1 0 0,0 1 0 0 0,-3 0 71 0 0,6 0-199 0 0,-1-1-1 0 0,0 0 1 0 0,1 0-1 0 0,-1-1 0 0 0,-1 0 1 0 0,1 0-1 0 0,0-1 1 0 0,-1 0-1 0 0,1-1 1 0 0,-1 0-1 0 0,0 0 1 0 0,1 0-1 0 0,-1-1 1 0 0,0-1-1 0 0,1 0 0 0 0,-1 0 1 0 0,0 0-1 0 0,1-1 1 0 0,0 0-1 0 0,-1-1 1 0 0,1 0-1 0 0,0 0 1 0 0,0-1-1 0 0,0 0 0 0 0,1 0 1 0 0,0-1-1 0 0,0 0 1 0 0,0 0-1 0 0,0-1 1 0 0,1 0-1 0 0,-1 0 1 0 0,2-1-1 0 0,-5-4 200 0 0,1-15-1149 0 0</inkml:trace>
  <inkml:trace contextRef="#ctx0" brushRef="#br0" timeOffset="11920.845">3722 159 1392 0 0,'-16'-50'7155'0'0,"16"49"-7124"0"0,0-1 0 0 0,1 1 0 0 0,-1 0 0 0 0,1-1 0 0 0,0 1-1 0 0,-1 0 1 0 0,1-1 0 0 0,0 1 0 0 0,0 0 0 0 0,0 0-1 0 0,0 0 1 0 0,0 0 0 0 0,0 0 0 0 0,0 0 0 0 0,0 0 0 0 0,0 0-1 0 0,0 0 1 0 0,1 1 0 0 0,-1-1 0 0 0,0 0 0 0 0,1 1 0 0 0,-1-1-1 0 0,0 1 1 0 0,1 0 0 0 0,-1-1 0 0 0,0 1 0 0 0,1 0-1 0 0,-1 0 1 0 0,1 0 0 0 0,-1 0 0 0 0,1 0 0 0 0,-1 0 0 0 0,0 0-1 0 0,1 0 1 0 0,-1 0 0 0 0,1 1 0 0 0,-1-1 0 0 0,0 1-1 0 0,1-1 1 0 0,-1 1 0 0 0,0-1 0 0 0,1 1 0 0 0,-1 0 0 0 0,0 0-1 0 0,0 0 1 0 0,0-1 0 0 0,0 1 0 0 0,0 0 0 0 0,0 0 0 0 0,0 1-1 0 0,0-1 1 0 0,0 0 0 0 0,0 0 0 0 0,0 0 0 0 0,-1 1-1 0 0,1-1 1 0 0,0 1-31 0 0,-59 299 477 0 0,60-289-455 0 0,1 0 0 0 0,0 0 0 0 0,1-1 0 0 0,1 1 0 0 0,0-1 1 0 0,0 0-1 0 0,1 0 0 0 0,0 0 0 0 0,1-1 0 0 0,0 0 0 0 0,1 0 0 0 0,0-1 0 0 0,0 0 0 0 0,1 0 1 0 0,0-1-1 0 0,4 3-22 0 0,43 49 212 0 0,-47-46-130 0 0,0 1 1 0 0,-1 0-1 0 0,0 0 1 0 0,-1 0-1 0 0,-1 1 0 0 0,-1 0 1 0 0,0 1-1 0 0,-1-1 1 0 0,-1 1-1 0 0,0 0 1 0 0,-1-1-1 0 0,-1 1 0 0 0,-1 0 1 0 0,0 0-1 0 0,-2 4-82 0 0,-17 124 666 0 0,42-52-314 0 0,-7-48-2116 0 0,-9 0-4346 0 0,-23-27 3375 0 0,8-13 1431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55:02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73 342 2028 0 0,'-1'49'6206'0'0,"-5"82"-4826"0"0,-12 118-707 0 0,14-233-962 0 0,-10 31-781 0 0,-4-40-2794 0 0,11-13 1208 0 0,3 0 1388 0 0</inkml:trace>
  <inkml:trace contextRef="#ctx0" brushRef="#br0" timeOffset="484.73">100 433 1240 0 0,'16'-57'6578'0'0,"-11"49"-6496"0"0,0 1 0 0 0,0 0 1 0 0,0 0-1 0 0,1 0 0 0 0,0 1 0 0 0,1 0 1 0 0,-1 0-1 0 0,1 0 0 0 0,0 1 0 0 0,1 0 1 0 0,-1 0-1 0 0,1 1 0 0 0,0 0 0 0 0,0 0 0 0 0,2 1-82 0 0,-6 2 12 0 0,1 1-1 0 0,0 0 0 0 0,-1 1 0 0 0,1-1 0 0 0,-1 1 0 0 0,1 0 0 0 0,-1 0 0 0 0,0 0 0 0 0,1 1 0 0 0,-1-1 0 0 0,0 1 0 0 0,0 0 0 0 0,0 1 0 0 0,0-1 0 0 0,0 1 0 0 0,-1-1 0 0 0,1 1 0 0 0,-1 0 0 0 0,0 0 0 0 0,1 1 0 0 0,-1-1 0 0 0,-1 1 0 0 0,1-1 0 0 0,0 1 0 0 0,-1 0 0 0 0,0 0 0 0 0,0 0 0 0 0,0 0 0 0 0,-1 1 0 0 0,1-1 0 0 0,-1 0 0 0 0,0 1 0 0 0,0-1 0 0 0,0 1 0 0 0,-1-1 0 0 0,0 1 0 0 0,0 3-11 0 0,1 7 61 0 0,-2 0-1 0 0,0 1 1 0 0,-1-1 0 0 0,0 0 0 0 0,-2 0 0 0 0,1 0 0 0 0,-2-1-1 0 0,0 1 1 0 0,0-1 0 0 0,-6 9-61 0 0,11-18 20 0 0,0 1 1 0 0,0-1-1 0 0,1 0 1 0 0,0 0-1 0 0,0 0 1 0 0,0 0-1 0 0,1 0 1 0 0,0 0-1 0 0,0 0 1 0 0,0 0-1 0 0,1-1 1 0 0,-1 1-1 0 0,1-1 0 0 0,0 0 1 0 0,0 0-1 0 0,1 0 1 0 0,-1 0-1 0 0,1 0 1 0 0,0-1-1 0 0,0 1 1 0 0,0-1-1 0 0,0 0 1 0 0,1 0-1 0 0,-1-1 1 0 0,1 1-1 0 0,0-1 1 0 0,-1 0-1 0 0,1-1 0 0 0,0 1 1 0 0,0-1-1 0 0,4 1-20 0 0,27 18 67 0 0,-31-18-64 0 0,0-1 1 0 0,0 1 0 0 0,0 0 0 0 0,-1 0-1 0 0,1 1 1 0 0,-1 0 0 0 0,0-1-1 0 0,1 2 1 0 0,-1-1 0 0 0,-1 0 0 0 0,1 1-1 0 0,0-1 1 0 0,-1 1 0 0 0,0 0-1 0 0,0 0 1 0 0,0 1 0 0 0,0-1 0 0 0,-1 1-1 0 0,1-1 1 0 0,-1 1 0 0 0,0 0-1 0 0,-1 0 1 0 0,1 0 0 0 0,-1 0 0 0 0,0 0-1 0 0,0 0 1 0 0,-1 0 0 0 0,0 0 0 0 0,1 0-1 0 0,-2 0 1 0 0,1 0 0 0 0,0 0-1 0 0,-1 1 1 0 0,0-1 0 0 0,0 0 0 0 0,-1-1-1 0 0,0 1 1 0 0,-1 3-4 0 0,-9 3 6 0 0,0 0 0 0 0,-2-1 0 0 0,1 0 0 0 0,-1-1-1 0 0,0 0 1 0 0,-1-1 0 0 0,0-1 0 0 0,0-1 0 0 0,-1 0 0 0 0,0-1 0 0 0,0 0 0 0 0,0-1 0 0 0,0-1-1 0 0,-1-1 1 0 0,1 0 0 0 0,-1-2 0 0 0,0 1 0 0 0,-14-3-6 0 0,-81-32-1880 0 0,109 31 1664 0 0,0 1 1 0 0,0-1 0 0 0,0 0-1 0 0,0 0 1 0 0,1 0 0 0 0,-1 0-1 0 0,1 0 1 0 0,0-1 0 0 0,0 1-1 0 0,0-1 1 0 0,0 0 0 0 0,1 1-1 0 0,-1-1 1 0 0,1 0-1 0 0,0 0 1 0 0,0 0 0 0 0,0 0-1 0 0,1 0 1 0 0,0 0 0 0 0,-1 0-1 0 0,1 0 1 0 0,0 0 0 0 0,1 0-1 0 0,-1 0 1 0 0,1 0 0 0 0,0 0-1 0 0,0 0 1 0 0,1-3 215 0 0,17-40-1213 0 0</inkml:trace>
  <inkml:trace contextRef="#ctx0" brushRef="#br0" timeOffset="763.131">514 499 1820 0 0,'22'-4'4971'0'0,"11"-11"-2865"0"0,-1 1-1229 0 0,133-31 1198 0 0,-54 33-7711 0 0,-99 23 3101 0 0,-12-7 1305 0 0</inkml:trace>
  <inkml:trace contextRef="#ctx0" brushRef="#br0" timeOffset="920.658">551 648 2356 0 0,'5'1'996'0'0,"0"1"-208"0"0,3-1-124 0 0,0-1-48 0 0,0-1-127 0 0,21-1-25 0 0,-15 2-128 0 0,7 0-60 0 0,35-10-176 0 0,-24 2-28 0 0,1 2-44 0 0,-2 0 4 0 0,6-3-528 0 0,-9-1-192 0 0,3-1-645 0 0,-1-1 29 0 0,1-1 120 0 0,-1-2-140 0 0</inkml:trace>
  <inkml:trace contextRef="#ctx0" brushRef="#br0" timeOffset="1398.454">1335 132 836 0 0,'-44'-17'4216'0'0,"-70"52"-2120"0"0,112-33-2050 0 0,0 1 1 0 0,1-1-1 0 0,-1 1 1 0 0,1 0-1 0 0,-1 0 1 0 0,1 0-1 0 0,0 0 1 0 0,0-1-1 0 0,1 1 1 0 0,-1 0-1 0 0,1 1 1 0 0,-1-1-1 0 0,1 0 1 0 0,0 0-1 0 0,0 0 1 0 0,0 0-1 0 0,0 0 1 0 0,1 0-1 0 0,-1 0 1 0 0,1 0-1 0 0,0 0 1 0 0,0 0-1 0 0,0 0 1 0 0,0 0-1 0 0,1-1 1 0 0,-1 1-1 0 0,1 0 0 0 0,-1-1 1 0 0,1 1-1 0 0,0-1 1 0 0,0 1-1 0 0,0-1 1 0 0,1 0-1 0 0,-1 0 1 0 0,0 0-1 0 0,1 0 1 0 0,-1 0-1 0 0,1-1 1 0 0,0 1-1 0 0,-1-1 1 0 0,1 0-1 0 0,0 0 1 0 0,2 1-47 0 0,17 19 264 0 0,-15-14-230 0 0,-1 0 0 0 0,0 0 0 0 0,-1 0 0 0 0,0 1 1 0 0,0-1-1 0 0,-1 1 0 0 0,0 0 0 0 0,0 1 0 0 0,-1-1 0 0 0,0 1 0 0 0,0-1 0 0 0,-1 1 1 0 0,0 0-1 0 0,-1 0 0 0 0,0 0 0 0 0,0 0 0 0 0,-1 0 0 0 0,0 0 0 0 0,-1 0 0 0 0,1 0 1 0 0,-2 1-35 0 0,-8 23 210 0 0,-2 0 0 0 0,-1-1 0 0 0,-1-1 0 0 0,-2 0 0 0 0,-1-1 0 0 0,-1 0 0 0 0,-2-2 0 0 0,-5 6-210 0 0,-3 16 737 0 0,116-11-331 0 0,-80-35-461 0 0,1 0 0 0 0,-1 0 1 0 0,1 1-1 0 0,-1 0 1 0 0,-1 0-1 0 0,1 1 1 0 0,-1 0-1 0 0,0 0 0 0 0,0 1 1 0 0,-1 0-1 0 0,0 0 1 0 0,0 1-1 0 0,-1-1 1 0 0,0 1-1 0 0,0 0 0 0 0,-1 1 1 0 0,0-1-1 0 0,0 1 1 0 0,-1 0-1 0 0,0 0 0 0 0,0 0 1 0 0,-1 0-1 0 0,-1 0 1 0 0,0 1-1 0 0,0-1 1 0 0,0 0-1 0 0,-2 10 55 0 0,7-21-8523 0 0,-4-3 8631 0 0,0-4-1338 0 0</inkml:trace>
  <inkml:trace contextRef="#ctx0" brushRef="#br0" timeOffset="5120.791">1782 331 876 0 0,'0'0'377'0'0,"-16"-2"1000"0"0,-21-31 617 0 0,2 32 1786 0 0,24 1-2930 0 0,38-5 93 0 0,351-14-12 0 0,-284 42-865 0 0,-93-22-61 0 0,-1 1 1 0 0,1 0 0 0 0,0-1-1 0 0,-1 1 1 0 0,1 0 0 0 0,-1 0-1 0 0,1-1 1 0 0,-1 1 0 0 0,0 0-1 0 0,0 0 1 0 0,0 0 0 0 0,0 0 0 0 0,0-1-1 0 0,0 1 1 0 0,0 0 0 0 0,-1 0-1 0 0,1 0 1 0 0,-1-1 0 0 0,1 1-1 0 0,-1 0 1 0 0,0 0 0 0 0,0-1-1 0 0,1 1 1 0 0,-1-1 0 0 0,0 1-1 0 0,0-1 1 0 0,-1 1 0 0 0,1-1-1 0 0,0 1 1 0 0,0-1 0 0 0,-1 0-1 0 0,0 1-5 0 0,2-2 1 0 0,-55 73 106 0 0,-3-3-1 0 0,-3-2 1 0 0,-3-3-1 0 0,-2-3 0 0 0,-37 23-106 0 0,49-40-732 0 0,64-55-4143 0 0,24-21 2046 0 0,-12 12 1589 0 0</inkml:trace>
  <inkml:trace contextRef="#ctx0" brushRef="#br0" timeOffset="5396.141">2532 397 1480 0 0,'19'-16'2506'0'0,"-27"34"-883"0"0,-105 112-194 0 0,-6-5 0 0 0,-54 39-1429 0 0,122-131-4584 0 0,50-32 3403 0 0,1-1-53 0 0</inkml:trace>
  <inkml:trace contextRef="#ctx0" brushRef="#br0" timeOffset="6019.95">2819 222 1684 0 0,'-1'-2'119'0'0,"0"1"0"0"0,0 0 0 0 0,0-1 0 0 0,0 1 0 0 0,1-1 0 0 0,-1 1 0 0 0,1-1 0 0 0,-1 0 0 0 0,1 1 0 0 0,0-1 0 0 0,-1 0 0 0 0,1 1 0 0 0,0-1-1 0 0,0 0 1 0 0,0 1 0 0 0,0-1 0 0 0,1 0 0 0 0,-1 1 0 0 0,0-1 0 0 0,1 1 0 0 0,-1-1 0 0 0,1 0 0 0 0,0 1 0 0 0,-1-1 0 0 0,1 1 0 0 0,0-1 0 0 0,0 1 0 0 0,0 0 0 0 0,0-1 0 0 0,0 1 0 0 0,0 0 0 0 0,0 0 0 0 0,0 0 0 0 0,1 0-1 0 0,-1-1-118 0 0,87-41 1567 0 0,-84 43-1534 0 0,0-1 1 0 0,0 1-1 0 0,1 0 1 0 0,-1 0-1 0 0,0 1 0 0 0,1-1 1 0 0,-1 1-1 0 0,0 0 1 0 0,0 0-1 0 0,0 0 0 0 0,0 1 1 0 0,0 0-1 0 0,0-1 0 0 0,0 1 1 0 0,0 1-1 0 0,0-1 1 0 0,-1 0-1 0 0,0 1 0 0 0,1 0 1 0 0,-1 0-1 0 0,0 0 1 0 0,0 0-1 0 0,0 0 0 0 0,-1 1 1 0 0,1-1-1 0 0,-1 1 1 0 0,0 0-1 0 0,0 0 0 0 0,0 0 1 0 0,0 0-1 0 0,0 1-33 0 0,2 5 50 0 0,-1-1 0 0 0,0 1 0 0 0,0-1 0 0 0,-1 1 0 0 0,0 0-1 0 0,-1 0 1 0 0,0 0 0 0 0,0 0 0 0 0,-1 0 0 0 0,-1 0 0 0 0,1 0 0 0 0,-2 0 0 0 0,1 0 0 0 0,-2 1-50 0 0,-6 14 231 0 0,-1-2 0 0 0,-1 1 0 0 0,-1-1 1 0 0,-2-1-1 0 0,0 0 0 0 0,-1-1 0 0 0,-14 15-231 0 0,30-34 23 0 0,0 0 0 0 0,1 0 1 0 0,-1-1-1 0 0,0 1 0 0 0,1 0 0 0 0,-1-1 0 0 0,1 1 0 0 0,0-1 0 0 0,0 0 0 0 0,-1 0 0 0 0,1 1 0 0 0,0-1 0 0 0,0 0 0 0 0,0-1 0 0 0,0 1 0 0 0,0 0 1 0 0,0-1-1 0 0,0 1 0 0 0,0-1 0 0 0,1 1 0 0 0,-1-1 0 0 0,0 0 0 0 0,0 0 0 0 0,0 0 0 0 0,0 0 0 0 0,0 0 0 0 0,1-1 0 0 0,-1 1 0 0 0,0-1 0 0 0,0 1 1 0 0,0-1-1 0 0,0 0 0 0 0,0 0 0 0 0,0 0 0 0 0,0 0 0 0 0,0 0 0 0 0,-1 0 0 0 0,1 0-23 0 0,301-29 205 0 0,-303 42-1212 0 0,-20-19-3881 0 0,17-8 2377 0 0,2 9 1105 0 0</inkml:trace>
  <inkml:trace contextRef="#ctx0" brushRef="#br0" timeOffset="7689.095">3438 88 1160 0 0,'0'0'341'0'0,"0"0"-6"0"0,0 0-97 0 0,0 0-42 0 0,0 0 8 0 0,0 0-52 0 0,0 0 120 0 0,0 0-50 0 0,0 0-20 0 0,0 0-2 0 0,0 0-35 0 0,0 0-62 0 0,0 0 8 0 0,0 0 106 0 0,0 0 3 0 0,0 0-2 0 0,0 0 18 0 0,0 0-50 0 0,0 0 84 0 0,0 0-61 0 0,-3-2-32 0 0,-8-9-31 0 0,9 8 39 0 0,2 3 8 0 0,0 0-88 0 0,0 0-73 0 0,0 0 61 0 0,0 0 38 0 0,0 0-51 0 0,0 0-55 0 0,0 0 77 0 0,-5-18 173 0 0,-25-2 143 0 0,7-11 1679 0 0,54 28-1956 0 0,-41 139-31 0 0,11-128-104 0 0,1 0 0 0 0,-1 0 0 0 0,2 0 0 0 0,-1 0 0 0 0,1-1 0 0 0,0 1 0 0 0,1-1 0 0 0,0 1 0 0 0,0-1 0 0 0,0 0 0 0 0,1-1 0 0 0,0 1 0 0 0,1-1 0 0 0,-1 0 0 0 0,1 0 0 0 0,0 0 0 0 0,1-1 0 0 0,-1 0 0 0 0,2 0-6 0 0,1 2 22 0 0,-1 0 1 0 0,1 1 0 0 0,-2-1-1 0 0,1 2 1 0 0,-1-1-1 0 0,0 1 1 0 0,-1 0-1 0 0,0 1 1 0 0,0-1-1 0 0,-1 1 1 0 0,0 0 0 0 0,1 5-23 0 0,-3 7 99 0 0,0-1 1 0 0,-1 1 0 0 0,-2 0 0 0 0,0 0-1 0 0,-1-1 1 0 0,-1 1 0 0 0,-1 0 0 0 0,-1-1-1 0 0,-1 0 1 0 0,-1 0 0 0 0,-5 12-100 0 0,-24 134 1223 0 0,36-160-1227 0 0,0 0-1 0 0,0 0 1 0 0,0-1-1 0 0,1 1 0 0 0,0 0 1 0 0,0-1-1 0 0,1 0 0 0 0,0 1 1 0 0,0-1-1 0 0,0 0 0 0 0,1 0 1 0 0,-1-1-1 0 0,2 1 0 0 0,-1-1 1 0 0,0 0-1 0 0,4 3 5 0 0,36 61-3268 0 0,-46-37-3188 0 0,-10-16 5222 0 0</inkml:trace>
  <inkml:trace contextRef="#ctx0" brushRef="#br0" timeOffset="22725.415">4379 835 1624 0 0,'13'-16'2895'0'0,"-10"16"-2483"0"0,-3 0-106 0 0,2 3 8 0 0,-2 3-244 0 0,-1 1 1 0 0,0 0-1 0 0,0 0 0 0 0,0-1 1 0 0,-1 1-1 0 0,0-1 0 0 0,0 1 1 0 0,0-1-1 0 0,-1 0 0 0 0,0 0 0 0 0,-1 0 1 0 0,1 0-1 0 0,-1 0 0 0 0,0-1 1 0 0,0 0-1 0 0,-1 0 0 0 0,0 0 0 0 0,0 0 1 0 0,0-1-1 0 0,0 0 0 0 0,-1 0-70 0 0,-100 101 171 0 0,29-45-3219 0 0,62-53 1778 0 0,3-5 22 0 0</inkml:trace>
  <inkml:trace contextRef="#ctx0" brushRef="#br0" timeOffset="272205.605">703 1197 896 0 0,'0'0'277'0'0,"0"0"-11"0"0,0 0-48 0 0,0 0 15 0 0,0 0 35 0 0,0 0-19 0 0,-3 13 1356 0 0,-11 4 82 0 0,2-14 169 0 0,20-1-1795 0 0,0 0-1 0 0,1 0 0 0 0,-1-1 0 0 0,1 0 0 0 0,0 0 1 0 0,-1-1-1 0 0,1 0 0 0 0,0-1 0 0 0,-1 0 1 0 0,1 0-1 0 0,-1-1 0 0 0,1 0 0 0 0,-1 0 0 0 0,8-4-60 0 0,60-8 380 0 0,26 13-213 0 0,-101 1-308 0 0,14 20-1671 0 0,-26-6-1850 0 0,-1-5 2396 0 0</inkml:trace>
  <inkml:trace contextRef="#ctx0" brushRef="#br0" timeOffset="272514.129">706 1529 1412 0 0,'17'8'4060'0'0,"35"-9"-3132"0"0,-32 0-411 0 0,137-16 1069 0 0,-137 14-2053 0 0,-15-13-3767 0 0,-5 11 3328 0 0</inkml:trace>
  <inkml:trace contextRef="#ctx0" brushRef="#br0" timeOffset="273184.871">1458 1084 1440 0 0,'-1'-40'2381'0'0,"-51"26"-1623"0"0,51 14-783 0 0,-28 36 87 0 0,-77 222 1113 0 0,60-198-279 0 0,46-59-814 0 0,24-28 72 0 0,-22 25-152 0 0,-1 1 1 0 0,0 0 0 0 0,0 0 0 0 0,1 0-1 0 0,-1 0 1 0 0,1 0 0 0 0,-1 0-1 0 0,1 0 1 0 0,-1 0 0 0 0,1 1 0 0 0,0-1-1 0 0,-1 1 1 0 0,1-1 0 0 0,0 1 0 0 0,-1 0-1 0 0,1-1 1 0 0,0 1 0 0 0,0 0 0 0 0,-1 0-1 0 0,1 0 1 0 0,0 0 0 0 0,-1 1-1 0 0,1-1 1 0 0,0 0 0 0 0,0 1 0 0 0,-1-1-1 0 0,1 1 1 0 0,-1 0 0 0 0,1-1 0 0 0,-1 1-1 0 0,1 0 1 0 0,-1 0 0 0 0,1 0 0 0 0,-1 0-1 0 0,1 0 1 0 0,-1 0 0 0 0,0 1-1 0 0,0-1 1 0 0,0 0 0 0 0,0 1 0 0 0,0-1-1 0 0,0 1 1 0 0,0-1 0 0 0,0 1 0 0 0,0-1-1 0 0,-1 1 1 0 0,1-1 0 0 0,-1 1 0 0 0,1 0-1 0 0,-1-1 1 0 0,1 2-3 0 0,17 95 197 0 0,-18-89-167 0 0,1-5-27 0 0,1-1 0 0 0,-1 1 0 0 0,0-1 1 0 0,1 0-1 0 0,0 0 0 0 0,-1 0 0 0 0,1 0 1 0 0,1 0-1 0 0,-1 0 0 0 0,0 0 1 0 0,1-1-1 0 0,-1 1 0 0 0,1-1 0 0 0,0 1 1 0 0,0-1-1 0 0,0 0 0 0 0,0 0 0 0 0,0-1 1 0 0,0 1-1 0 0,0 0 0 0 0,1-1 0 0 0,-1 0 1 0 0,1 0-1 0 0,-1 0 0 0 0,1 0 0 0 0,0-1-3 0 0,60 13-3797 0 0,-54-11 2529 0 0</inkml:trace>
  <inkml:trace contextRef="#ctx0" brushRef="#br0" timeOffset="273708.75">1534 1140 1648 0 0,'0'-3'105'0'0,"1"0"1"0"0,0 0-1 0 0,0 0 0 0 0,0 0 1 0 0,1 1-1 0 0,-1-1 0 0 0,1 0 1 0 0,-1 1-1 0 0,1-1 0 0 0,0 1 0 0 0,0 0 1 0 0,0-1-1 0 0,0 1 0 0 0,1 0 1 0 0,-1 0-1 0 0,0 0 0 0 0,1 1 0 0 0,0-1 1 0 0,-1 0-1 0 0,1 1 0 0 0,0 0 1 0 0,0 0-1 0 0,-1 0 0 0 0,1 0 1 0 0,0 0-1 0 0,0 0 0 0 0,0 1 0 0 0,1-1-105 0 0,0 5 53 0 0,0-1 0 0 0,-1 1-1 0 0,1 0 1 0 0,-1-1 0 0 0,0 2-1 0 0,1-1 1 0 0,-2 0 0 0 0,1 1-1 0 0,-1-1 1 0 0,1 1 0 0 0,-1-1-1 0 0,0 1 1 0 0,-1 0 0 0 0,1 0-1 0 0,-1 0 1 0 0,0 0 0 0 0,0 0-1 0 0,-1 1 1 0 0,0-1 0 0 0,0 0-1 0 0,0 0 1 0 0,0 0 0 0 0,-1 0-1 0 0,0 1 1 0 0,0 2-53 0 0,1-5 52 0 0,-3 12 116 0 0,0-2-1 0 0,-1 1 1 0 0,-1 0-1 0 0,0-1 1 0 0,-1 0-1 0 0,0 0 1 0 0,-1 0-1 0 0,0-1 1 0 0,-1 0-1 0 0,-6 6-167 0 0,2 1 717 0 0,101-53-713 0 0,83-21-4585 0 0,-155 52 4065 0 0</inkml:trace>
  <inkml:trace contextRef="#ctx0" brushRef="#br0" timeOffset="273956.168">1921 1303 1960 0 0,'1'3'368'0'0,"-1"0"-112"0"0,0 2-28 0 0,-1-1-24 0 0,-1 3-32 0 0,1-1 104 0 0,-4 13-40 0 0,-5-1-44 0 0,4 0-16 0 0,-4-1 32 0 0,2 1-48 0 0,-1 1-28 0 0,-3 1-292 0 0,3-5-68 0 0,-1-8-268 0 0,-3 5-660 0 0,2-6-116 0 0</inkml:trace>
  <inkml:trace contextRef="#ctx0" brushRef="#br0" timeOffset="274448.972">2058 1081 996 0 0,'1'-1'49'0'0,"-1"0"0"0"0,1 0 0 0 0,-1-1 0 0 0,1 1-1 0 0,-1 0 1 0 0,1 0 0 0 0,0-1 0 0 0,0 1 0 0 0,-1 0 0 0 0,1 0 0 0 0,0 0-1 0 0,0 0 1 0 0,0 0 0 0 0,0 0 0 0 0,0 0 0 0 0,1 1 0 0 0,-1-1 0 0 0,0 0 0 0 0,0 1-1 0 0,0-1 1 0 0,1 0 0 0 0,-1 1 0 0 0,0 0 0 0 0,1-1 0 0 0,-1 1 0 0 0,0 0-1 0 0,1-1 1 0 0,-1 1 0 0 0,0 0 0 0 0,1 0 0 0 0,-1 0 0 0 0,1 0 0 0 0,-1 1 0 0 0,0-1-1 0 0,1 0 1 0 0,-1 1 0 0 0,0-1 0 0 0,1 0 0 0 0,-1 1 0 0 0,0-1 0 0 0,0 1-1 0 0,1 0 1 0 0,-1 0 0 0 0,0-1 0 0 0,0 1 0 0 0,0 0 0 0 0,0 0 0 0 0,0 0 0 0 0,0 0-1 0 0,0 0 1 0 0,0 0 0 0 0,-1 0 0 0 0,1 0 0 0 0,0 1 0 0 0,0-1 0 0 0,-1 0-1 0 0,1 0 1 0 0,-1 1 0 0 0,1-1 0 0 0,-1 0 0 0 0,0 1 0 0 0,0-1 0 0 0,1 0 0 0 0,-1 1-1 0 0,0 0-48 0 0,-13 92 988 0 0,12-93-956 0 0,0-1 1 0 0,0 1-1 0 0,0 0 0 0 0,1-1 1 0 0,-1 1-1 0 0,0 0 1 0 0,0 0-1 0 0,0-1 1 0 0,1 1-1 0 0,-1 0 0 0 0,1 0 1 0 0,-1 0-1 0 0,0 0 1 0 0,1 0-1 0 0,0 0 0 0 0,-1 0 1 0 0,1 0-1 0 0,0 0 1 0 0,-1 0-1 0 0,1 0 1 0 0,0 0-1 0 0,0 0 0 0 0,0 0 1 0 0,0 0-1 0 0,0 0 1 0 0,0 1-1 0 0,0-1 0 0 0,0 0 1 0 0,0 0-1 0 0,1 0 1 0 0,-1 0-1 0 0,0 0 0 0 0,1 0 1 0 0,-1 0-1 0 0,1 0 1 0 0,-1 0-1 0 0,1 0 1 0 0,-1 0-1 0 0,1 0 0 0 0,0-1 1 0 0,-1 1-1 0 0,1 0 1 0 0,0 0-1 0 0,0-1 0 0 0,-1 1 1 0 0,1 0-1 0 0,0-1 1 0 0,0 1-1 0 0,0-1 1 0 0,0 1-1 0 0,0-1 0 0 0,0 1 1 0 0,0-1-1 0 0,0 0 1 0 0,0 1-1 0 0,0-1 0 0 0,0 0 1 0 0,0 0-1 0 0,1 0 1 0 0,-1 0-33 0 0,205 7 620 0 0,-204-6-614 0 0,0-1 1 0 0,0 1-1 0 0,0-1 0 0 0,0 1 1 0 0,-1 0-1 0 0,1 0 1 0 0,0 0-1 0 0,0 0 1 0 0,-1 0-1 0 0,1 0 1 0 0,-1 0-1 0 0,1 1 0 0 0,-1-1 1 0 0,1 1-1 0 0,-1-1 1 0 0,0 1-1 0 0,0-1 1 0 0,1 1-1 0 0,-1 0 1 0 0,0-1-1 0 0,-1 1 0 0 0,1 0 1 0 0,0 0-1 0 0,0 0 1 0 0,-1 0-1 0 0,1 0 1 0 0,-1 0-1 0 0,0 0 1 0 0,0 0-1 0 0,1 0 0 0 0,-1 0 1 0 0,0 0-1 0 0,-1 0 1 0 0,1 0-1 0 0,0 0 1 0 0,0 0-1 0 0,-1 0 0 0 0,0 0 1 0 0,1-1-1 0 0,-1 1 1 0 0,0 0-1 0 0,0 0 1 0 0,0 0-1 0 0,0-1 1 0 0,0 1-1 0 0,0 0 0 0 0,0-1 1 0 0,-1 1-1 0 0,1-1 1 0 0,-1 1-7 0 0,-74 70 85 0 0,61-63-314 0 0,0-1 0 0 0,0 0 1 0 0,-1-1-1 0 0,0-1 0 0 0,-1 0 0 0 0,1-1 0 0 0,-1-1 1 0 0,0 0-1 0 0,-1-2 0 0 0,1 0 0 0 0,-14 0 229 0 0,4-13-2531 0 0,17 3 1279 0 0</inkml:trace>
  <inkml:trace contextRef="#ctx0" brushRef="#br0" timeOffset="274710.304">2484 1316 1100 0 0,'-9'62'2732'0'0,"9"-62"-2732"0"0,-64 162 695 0 0,61-157-839 0 0,-1 0 0 0 0,1 0 1 0 0,-1 0-1 0 0,0 0 0 0 0,-1 0 1 0 0,1-1-1 0 0,-1 0 0 0 0,0 0 1 0 0,0 0-1 0 0,0 0 0 0 0,0-1 1 0 0,-1 0-1 0 0,1 0 1 0 0,-1 0-1 0 0,0-1 0 0 0,-4 2 144 0 0,-3-2-1192 0 0</inkml:trace>
  <inkml:trace contextRef="#ctx0" brushRef="#br0" timeOffset="275206.183">2650 1024 1068 0 0,'-46'65'3426'0'0,"20"43"-1747"0"0,26-105-1653 0 0,0 0-1 0 0,0-1 1 0 0,0 1-1 0 0,0 0 0 0 0,1 0 1 0 0,-1-1-1 0 0,1 1 1 0 0,-1 0-1 0 0,1-1 0 0 0,0 1 1 0 0,0 0-1 0 0,0-1 0 0 0,1 1 1 0 0,-1-1-1 0 0,1 0 1 0 0,-1 1-1 0 0,1-1 0 0 0,0 0 1 0 0,0 0-1 0 0,-1 0 1 0 0,2 0-1 0 0,-1 0 0 0 0,0 0 1 0 0,0-1-1 0 0,0 1 0 0 0,1-1 1 0 0,-1 0-1 0 0,1 1 1 0 0,-1-1-1 0 0,1 0 0 0 0,0 0 1 0 0,-1-1-1 0 0,1 1 1 0 0,0-1-1 0 0,0 1 0 0 0,-1-1 1 0 0,3 0-26 0 0,6 0 41 0 0,1 0 0 0 0,0-1 0 0 0,-1-1 0 0 0,0 0 1 0 0,1 0-1 0 0,-1-1 0 0 0,0-1 0 0 0,0 0 0 0 0,0 0 1 0 0,-1-1-1 0 0,1 0 0 0 0,0-1-41 0 0,7-3 110 0 0,78-42 966 0 0,-124 167-193 0 0,24-21-2541 0 0,3-30-3107 0 0,1-56 3548 0 0</inkml:trace>
  <inkml:trace contextRef="#ctx0" brushRef="#br0" timeOffset="275454.105">3155 1371 1216 0 0,'-109'207'4611'0'0,"76"-156"-4501"0"0,-1-30-3765 0 0,34-21 2389 0 0</inkml:trace>
  <inkml:trace contextRef="#ctx0" brushRef="#br0" timeOffset="275780.847">3193 1177 1048 0 0,'0'0'604'0'0,"0"0"10"0"0,12 10 1890 0 0,10 2-1703 0 0,-9-6-594 0 0,0 0 0 0 0,0 1-1 0 0,-1 0 1 0 0,0 1 0 0 0,0 0 0 0 0,-1 1 0 0 0,0 0 0 0 0,-1 1 0 0 0,0 0 0 0 0,0 1 0 0 0,3 5-207 0 0,-13-11-124 0 0,0-1-1 0 0,0 0 1 0 0,-1 1 0 0 0,1-1 0 0 0,-1 0 0 0 0,0 0-1 0 0,0 1 1 0 0,0-1 0 0 0,0 0 0 0 0,-1 0 0 0 0,0 0-1 0 0,0 0 1 0 0,0 0 0 0 0,0-1 0 0 0,-1 1 0 0 0,1-1-1 0 0,-1 1 1 0 0,0-1 0 0 0,0 0 0 0 0,0 0 0 0 0,0 0 0 0 0,-1 0-1 0 0,1-1 1 0 0,-1 0 0 0 0,0 1 0 0 0,1-1 0 0 0,-1 0-1 0 0,0-1 1 0 0,0 1 0 0 0,-1-1 0 0 0,1 0 0 0 0,0 0-1 0 0,0 0 1 0 0,0 0 0 0 0,-1-1 0 0 0,1 0 0 0 0,-2 1 124 0 0,-24 0-1268 0 0</inkml:trace>
  <inkml:trace contextRef="#ctx0" brushRef="#br0" timeOffset="276060.947">3139 1167 1452 0 0,'45'-36'4539'0'0,"-16"11"-4015"0"0,59-17-1110 0 0,-28 32-3199 0 0,-57 10 2489 0 0</inkml:trace>
  <inkml:trace contextRef="#ctx0" brushRef="#br0" timeOffset="276342.3">3478 1215 1348 0 0,'7'115'4435'0'0,"-55"71"-3722"0"0,48-180-1024 0 0,-1-1-3552 0 0,3-8 2585 0 0</inkml:trace>
  <inkml:trace contextRef="#ctx0" brushRef="#br0" timeOffset="276667.716">3819 1134 964 0 0,'-41'14'1796'0'0,"-15"32"-501"0"0,46-37-968 0 0,-3 3-97 0 0,1-1-1 0 0,0 1 1 0 0,1 1 0 0 0,0 0 0 0 0,1 1 0 0 0,1 0-1 0 0,0 0 1 0 0,1 1 0 0 0,0 0 0 0 0,1 0 0 0 0,1 1-1 0 0,1 0 1 0 0,0 0 0 0 0,1 1 0 0 0,-1 9-230 0 0,5-23 21 0 0,1 0 0 0 0,-1 0 1 0 0,1 0-1 0 0,0 0 0 0 0,0 0 1 0 0,0 0-1 0 0,0-1 0 0 0,1 1 1 0 0,-1 0-1 0 0,1 0 0 0 0,0-1 1 0 0,-1 1-1 0 0,1-1 0 0 0,0 0 1 0 0,0 1-1 0 0,1-1 0 0 0,-1 0 1 0 0,0 0-1 0 0,1-1 0 0 0,-1 1 1 0 0,1 0-1 0 0,0-1 0 0 0,0 1 1 0 0,-1-1-1 0 0,1 0 0 0 0,0 0 1 0 0,0 0-1 0 0,0 0 0 0 0,0-1 1 0 0,0 1-1 0 0,0-1 0 0 0,0 0 1 0 0,0 0-1 0 0,1 0 0 0 0,-1 0 1 0 0,1-1-22 0 0,106-10 43 0 0,26-35-168 0 0,-135 45 122 0 0,0 1 1 0 0,0 0-1 0 0,-1 0 0 0 0,1-1 1 0 0,0 1-1 0 0,0 0 0 0 0,-1-1 1 0 0,1 1-1 0 0,0 0 1 0 0,-1-1-1 0 0,1 1 0 0 0,0-1 1 0 0,-1 1-1 0 0,1-1 1 0 0,-1 0-1 0 0,1 1 0 0 0,-1-1 1 0 0,1 0-1 0 0,-1 1 1 0 0,1-1-1 0 0,-1 0 0 0 0,0 1 1 0 0,1-1-1 0 0,-1 0 0 0 0,0 0 1 0 0,0 0-1 0 0,0 1 1 0 0,1-1-1 0 0,-1 0 0 0 0,0 0 1 0 0,0 0-1 0 0,0 1 1 0 0,0-1-1 0 0,0 0 0 0 0,0 0 1 0 0,-1 0-1 0 0,1 1 0 0 0,0-1 1 0 0,0 0-1 0 0,0 0 1 0 0,-1 1-1 0 0,1-1 0 0 0,-1 0 1 0 0,1 0-1 0 0,0 1 1 0 0,-1-1-1 0 0,1 0 0 0 0,-1 1 1 0 0,1-1-1 0 0,-1 1 1 0 0,0-1-1 0 0,1 1 0 0 0,-1-1 1 0 0,0 1-1 0 0,1-1 0 0 0,-1 1 1 0 0,0-1-1 0 0,1 1 1 0 0,-1 0-1 0 0,0 0 0 0 0,0-1 1 0 0,0 1 2 0 0,-52-20-30 0 0,11 12-67 0 0,31 7-108 0 0,-1 0 1 0 0,1-1 0 0 0,-1-1-1 0 0,1 0 1 0 0,0 0-1 0 0,0-1 1 0 0,0 0 0 0 0,0-1-1 0 0,1 0 1 0 0,0-1-1 0 0,0 0 1 0 0,0 0 0 0 0,-4-5 204 0 0,3-24-2527 0 0,11 23 1301 0 0</inkml:trace>
  <inkml:trace contextRef="#ctx0" brushRef="#br0" timeOffset="277241.715">3883 1015 1004 0 0,'12'-12'2688'0'0,"-12"11"-2639"0"0,1 0 1 0 0,-1 0 0 0 0,0 0 0 0 0,1 0-1 0 0,-1 0 1 0 0,1 0 0 0 0,-1 0 0 0 0,1 0-1 0 0,-1 0 1 0 0,1 1 0 0 0,0-1 0 0 0,-1 0-1 0 0,1 0 1 0 0,0 0 0 0 0,0 1 0 0 0,-1-1-1 0 0,1 0 1 0 0,0 1 0 0 0,0-1 0 0 0,0 1-1 0 0,0-1 1 0 0,0 1 0 0 0,0 0 0 0 0,0-1-1 0 0,0 1 1 0 0,0 0 0 0 0,0 0 0 0 0,0-1-1 0 0,0 1 1 0 0,0 0 0 0 0,0 0 0 0 0,1 0-1 0 0,-1 0 1 0 0,0 0 0 0 0,0 1 0 0 0,0-1-1 0 0,0 0 1 0 0,0 0 0 0 0,0 1 0 0 0,0-1-1 0 0,0 1 1 0 0,0-1 0 0 0,0 1 0 0 0,0-1-1 0 0,-1 1 1 0 0,1-1 0 0 0,0 1 0 0 0,0 0-1 0 0,0 0 1 0 0,-1-1 0 0 0,1 1 0 0 0,0 0-1 0 0,-1 0 1 0 0,1 0 0 0 0,0 0-50 0 0,2 8 66 0 0,0 0-1 0 0,-1 1 1 0 0,0-1 0 0 0,-1 0 0 0 0,0 1-1 0 0,0-1 1 0 0,-1 0 0 0 0,0 1 0 0 0,0-1-1 0 0,-1 1 1 0 0,-1-1 0 0 0,0 0 0 0 0,0 1-1 0 0,-2 4-65 0 0,-7 63 521 0 0,13-69-498 0 0,1 0-1 0 0,-1-1 1 0 0,2 1-1 0 0,-1-1 1 0 0,1 0-1 0 0,0 0 0 0 0,0 0 1 0 0,1 0-1 0 0,0-1 1 0 0,0 0-1 0 0,0 0 1 0 0,1 0-1 0 0,0-1 1 0 0,0 0-1 0 0,0 0 0 0 0,1 0 1 0 0,0-1-1 0 0,0 0 1 0 0,0 0-1 0 0,0-1 1 0 0,1 1-1 0 0,2-1-22 0 0,60 44 5 0 0,-64-42 20 0 0,-1 1-1 0 0,0 0 1 0 0,0 0-1 0 0,0 1 1 0 0,-1 0 0 0 0,0-1-1 0 0,0 1 1 0 0,0 1-1 0 0,-1-1 1 0 0,0 0-1 0 0,-1 1 1 0 0,0 0 0 0 0,0-1-1 0 0,0 1 1 0 0,-1 0-1 0 0,0 0 1 0 0,-1 0 0 0 0,0 0-1 0 0,0 0 1 0 0,-1 0-1 0 0,0 0 1 0 0,0 0-1 0 0,0-1 1 0 0,-1 1 0 0 0,-1 0-1 0 0,1-1 1 0 0,-2 2-25 0 0,-40 80-2644 0 0,31-80-1214 0 0,12-9 2620 0 0</inkml:trace>
  <inkml:trace contextRef="#ctx0" brushRef="#br0" timeOffset="282411.031">1402 364 1016 0 0,'0'0'211'0'0,"0"0"50"0"0,0 0-27 0 0,0 0-42 0 0,0 0-6 0 0,0 0-63 0 0,0 0-17 0 0,0 0 11 0 0,0 0-13 0 0,0 0 26 0 0,16-3 1440 0 0,-31-27-1052 0 0,-14 11 767 0 0,27 10 570 0 0,87 7-1631 0 0,224 2-210 0 0,-308 0-45 0 0,68-7-401 0 0,-4 5 730 0 0,16 2-138 0 0,-80 0-201 0 0,28-6 121 0 0,51 6 611 0 0,-42-9-624 0 0,1 9-60 0 0,-38 0-34 0 0,-1 0 12 0 0,0 0-18 0 0,28-1 257 0 0,-2-5-471 0 0,-179 135 464 0 0,46-1 121 0 0,14-9 12 0 0,-49 30-443 0 0,0-2 625 0 0,103-99 614 0 0,42-45-6612 0 0,18 1 3197 0 0,-7-10 879 0 0</inkml:trace>
  <inkml:trace contextRef="#ctx0" brushRef="#br0" timeOffset="283650.299">2534 441 1148 0 0,'0'0'581'0'0,"0"0"-97"0"0,0 0-21 0 0,0 0-109 0 0,0 0-70 0 0,0 0-66 0 0,0 0-32 0 0,0 0-20 0 0,0 0 1 0 0,0 0 66 0 0,0 0-1 0 0,0 0-34 0 0,0 0-41 0 0,0 0-14 0 0,0 0-36 0 0,0 0 62 0 0,0 0 43 0 0,0 0-43 0 0,0 0-45 0 0,0 0 2 0 0,0 0 6 0 0,0 0-43 0 0,0 0 2 0 0,0 0 24 0 0,0 0-40 0 0,0 0 2 0 0,0 0 14 0 0,0 0-9 0 0,0 0-23 0 0,0 0 32 0 0,0 0-8 0 0,0 0-6 0 0,0 0-35 0 0,0 0-81 0 0,0 0-48 0 0,0 0 96 0 0,0 0 37 0 0,0 0-22 0 0,0 0-51 0 0,0 0 39 0 0,0 0 62 0 0,0 0-14 0 0,3 4 146 0 0,-96 89 627 0 0,-4-5 0 0 0,-88 61-833 0 0,16-18 199 0 0,6-20 363 0 0,159-108-953 0 0,-28 21 1669 0 0,19-14-7520 0 0,12-10 4961 0 0,1 0 11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00:4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596 717 868 0 0,'0'0'185'0'0,"0"0"-23"0"0,0 0-61 0 0,0 0-36 0 0,0 0 33 0 0,0 0 34 0 0,0 0-4 0 0,0 0-17 0 0,0 0 17 0 0,0 0 10 0 0,0 0 5 0 0,0 0 6 0 0,0 0-21 0 0,0 0 2 0 0,0 0 73 0 0,0 0-20 0 0,-39 6 1132 0 0,34-7-1272 0 0,1-1-1 0 0,0 1 1 0 0,0-1 0 0 0,0 0-1 0 0,0-1 1 0 0,0 1-1 0 0,0-1 1 0 0,0 1 0 0 0,1-1-1 0 0,0 0 1 0 0,-1 0 0 0 0,1-1-1 0 0,0 1 1 0 0,1-1-1 0 0,-1 0 1 0 0,0 1 0 0 0,1-1-1 0 0,0 0 1 0 0,0 0 0 0 0,0-1-1 0 0,1 1 1 0 0,-1 0-1 0 0,1-1 1 0 0,0 1 0 0 0,0-1-1 0 0,1 1 1 0 0,-1-1 0 0 0,1 1-1 0 0,0-1 1 0 0,0 1-1 0 0,1-1 1 0 0,-1 1 0 0 0,1-1-1 0 0,0 1 1 0 0,0-1 0 0 0,0 1-1 0 0,1 0 1 0 0,0-1-1 0 0,0 1 1 0 0,0 0 0 0 0,0 0-1 0 0,0 0 1 0 0,1 1 0 0 0,2-3-43 0 0,-3 1 4 0 0,1 0 0 0 0,0 0 0 0 0,0 1 0 0 0,0 0 1 0 0,0-1-1 0 0,1 1 0 0 0,0 0 0 0 0,-1 1 0 0 0,2-1 1 0 0,-1 1-1 0 0,0 0 0 0 0,1 0 0 0 0,-1 0 0 0 0,1 0 1 0 0,0 1-1 0 0,0 0 0 0 0,0 0 0 0 0,0 0 0 0 0,0 1 1 0 0,0-1-1 0 0,1 1 0 0 0,-1 1 0 0 0,0-1 0 0 0,1 1 1 0 0,-1 0-1 0 0,1 0 0 0 0,-1 0 0 0 0,0 1 0 0 0,1 0 1 0 0,-1 0-1 0 0,0 0 0 0 0,0 0 0 0 0,1 1 0 0 0,-1 0 1 0 0,0 0-1 0 0,-1 1 0 0 0,1-1 0 0 0,0 1 0 0 0,-1 0 1 0 0,1 0-1 0 0,-1 1 0 0 0,0-1 0 0 0,0 1 0 0 0,-1 0 1 0 0,1 0-1 0 0,-1 0 0 0 0,0 1 0 0 0,0-1 0 0 0,0 1 1 0 0,0 0-1 0 0,-1 0 0 0 0,0-1 0 0 0,1 2-4 0 0,0 14 13 0 0,0 0-1 0 0,-1 0 0 0 0,0-1 1 0 0,-2 1-1 0 0,-1 0 0 0 0,0 0 1 0 0,-1 0-1 0 0,-1 0 0 0 0,-1 0 1 0 0,-5 12-13 0 0,-11 25 182 0 0,-3 0 0 0 0,-2-1 0 0 0,-3-2 0 0 0,-2 0 0 0 0,-2-2 0 0 0,-2-2 0 0 0,-13 12-182 0 0,-36 57 1307 0 0,136-121-584 0 0,240-44-3431 0 0,-274 34-1317 0 0,-18 3 2669 0 0</inkml:trace>
  <inkml:trace contextRef="#ctx0" brushRef="#br0" timeOffset="386.567">136 414 988 0 0,'-22'40'175'0'0,"2"1"1"0"0,2 0-1 0 0,2 1 0 0 0,2 1 0 0 0,2 0 0 0 0,1 1 1 0 0,3 0-1 0 0,1 1 0 0 0,2 0 0 0 0,3 0 0 0 0,1 0 1 0 0,2 0-1 0 0,2 0 0 0 0,7 28-175 0 0,-4-46-31 0 0,2-1 0 0 0,1 0-1 0 0,1 0 1 0 0,1-1 0 0 0,1-1 0 0 0,1 0 0 0 0,1 0 0 0 0,1-1-1 0 0,2-1 1 0 0,0-1 0 0 0,1 0 0 0 0,1-1 0 0 0,0-1 0 0 0,2-1-1 0 0,0-1 1 0 0,2-1 0 0 0,-1-1 0 0 0,2 0 0 0 0,0-2-1 0 0,0-1 1 0 0,1-1 0 0 0,1-1 0 0 0,0-1 0 0 0,0-1 0 0 0,23 3 31 0 0,1 0-870 0 0</inkml:trace>
  <inkml:trace contextRef="#ctx0" brushRef="#br0" timeOffset="695.537">961 443 1316 0 0,'77'50'2338'0'0,"5"71"-1336"0"0,-81-119-973 0 0,22 42 143 0 0,-2 0-1 0 0,-3 2 1 0 0,-1 0 0 0 0,-2 0-1 0 0,-2 2 1 0 0,-2 0 0 0 0,-3 0-1 0 0,-1 1 1 0 0,-1 47-172 0 0,-6-82 11 0 0,0 0 1 0 0,-2 1-1 0 0,0-1 0 0 0,0 0 1 0 0,-1 0-1 0 0,-1 0 1 0 0,0-1-1 0 0,-1 1 0 0 0,-1-1 1 0 0,0 0-1 0 0,0 0-11 0 0,4-9 4 0 0,-102 155-498 0 0,12-75-2688 0 0,65-65 1971 0 0</inkml:trace>
  <inkml:trace contextRef="#ctx0" brushRef="#br0" timeOffset="3391.366">2368 761 1108 0 0,'0'0'456'0'0,"0"0"-57"0"0,0 0-35 0 0,0 0 46 0 0,0 0-9 0 0,0 0-55 0 0,0 0-52 0 0,0 0-8 0 0,0 0-61 0 0,-8-8 135 0 0,-10-15-280 0 0,0-1 0 0 0,2-1 0 0 0,1 0 0 0 0,0-1 0 0 0,2-1 0 0 0,2 0 0 0 0,0-1 0 0 0,2 0 0 0 0,1-1 0 0 0,1 0 0 0 0,1 0 0 0 0,2 0 0 0 0,1-1 0 0 0,0-15-80 0 0,3-2 195 0 0,29 53-48 0 0,-10 24-111 0 0,-1 0-1 0 0,-2 1 1 0 0,-1 1 0 0 0,-2 1-1 0 0,-1 0 1 0 0,-1 0 0 0 0,-2 1-1 0 0,1 12-35 0 0,-2-11 67 0 0,27 90 107 0 0,-10-44 154 0 0,-4 1-1 0 0,-3 1 1 0 0,-4 0-1 0 0,-3 2 1 0 0,-4 12-328 0 0,-9-89-23 0 0,0 0 1 0 0,-1 0 0 0 0,0 0-1 0 0,-1 0 1 0 0,0-1 0 0 0,0 1 0 0 0,0-1-1 0 0,-1 0 1 0 0,0 0 0 0 0,0-1-1 0 0,-1 1 1 0 0,0-1 0 0 0,0 0-1 0 0,-1-1 1 0 0,1 0 0 0 0,-1 0-1 0 0,0 0 1 0 0,0-1 0 0 0,-1 0-1 0 0,0 0 1 0 0,1-1 0 0 0,-1 0-1 0 0,0 0 1 0 0,0-1 0 0 0,-1 0-1 0 0,1 0 1 0 0,0-1 0 0 0,-1 0 0 0 0,1-1-1 0 0,-1 1 1 0 0,1-2 0 0 0,-1 1-1 0 0,1-1 1 0 0,-1-1 0 0 0,1 1-1 0 0,0-1 1 0 0,0-1 0 0 0,0 0-1 0 0,0 0 1 0 0,-4-3 22 0 0,3 3-313 0 0,1-1 0 0 0,1 0 0 0 0,-1 0 0 0 0,1 0 0 0 0,-1-1-1 0 0,1-1 1 0 0,1 1 0 0 0,-1-1 0 0 0,1 0 0 0 0,0-1 0 0 0,0 1 0 0 0,1-1 0 0 0,0 0 0 0 0,0-1 0 0 0,1 1 313 0 0,-13-23-1406 0 0</inkml:trace>
  <inkml:trace contextRef="#ctx0" brushRef="#br0" timeOffset="3994.597">2699 1029 1008 0 0,'1'-1'42'0'0,"0"-1"0"0"0,0 1-1 0 0,0 0 1 0 0,0-1 0 0 0,1 1-1 0 0,-1 0 1 0 0,0 0 0 0 0,1 0 0 0 0,-1 0-1 0 0,1 0 1 0 0,-1 0 0 0 0,1 0 0 0 0,0 0-1 0 0,-1 1 1 0 0,1-1 0 0 0,0 1 0 0 0,-1-1-1 0 0,1 1 1 0 0,0 0 0 0 0,0-1-1 0 0,0 1 1 0 0,-1 0 0 0 0,1 0 0 0 0,0 0-1 0 0,0 0 1 0 0,-1 1 0 0 0,1-1 0 0 0,0 0-1 0 0,0 1 1 0 0,-1 0 0 0 0,1-1 0 0 0,0 1-1 0 0,-1 0 1 0 0,1-1 0 0 0,-1 1-1 0 0,1 0 1 0 0,-1 0 0 0 0,1 1 0 0 0,-1-1-1 0 0,0 0 1 0 0,1 0 0 0 0,-1 1 0 0 0,0-1-1 0 0,0 0 1 0 0,0 1 0 0 0,0-1 0 0 0,0 1-1 0 0,0-1 1 0 0,-1 1 0 0 0,1 0-1 0 0,0-1 1 0 0,-1 1 0 0 0,1 1-42 0 0,36 94 253 0 0,-18-14 102 0 0,-19-82-221 0 0,-17 11 1451 0 0,9-23-1531 0 0,0-1 0 0 0,1-1 0 0 0,0 1 1 0 0,1-1-1 0 0,1 0 0 0 0,0 0 0 0 0,0-1 1 0 0,2 1-1 0 0,-1-1 0 0 0,2 0 0 0 0,0 0 1 0 0,1 0-1 0 0,0 0 0 0 0,1 0 0 0 0,0-1 1 0 0,3-10-55 0 0,-4 16 5 0 0,0 1 1 0 0,1-1-1 0 0,0 0 1 0 0,1 1 0 0 0,0-1-1 0 0,0 0 1 0 0,1 1 0 0 0,0-1-1 0 0,1 1 1 0 0,-1 0 0 0 0,2-1-1 0 0,-1 1 1 0 0,1 1-1 0 0,0-1 1 0 0,1 1 0 0 0,0-1-1 0 0,0 1 1 0 0,1 0 0 0 0,-1 1-1 0 0,1 0 1 0 0,1 0-1 0 0,-1 0 1 0 0,1 0 0 0 0,0 1-1 0 0,0 0 1 0 0,1 1 0 0 0,7-4-6 0 0,-7 11 4 0 0,0-1 1 0 0,0 2 0 0 0,0-1 0 0 0,-1 1 0 0 0,1 0 0 0 0,-1 1-1 0 0,0-1 1 0 0,0 1 0 0 0,-1 1 0 0 0,1-1 0 0 0,-1 1 0 0 0,0 1-1 0 0,-1-1 1 0 0,0 1 0 0 0,0 0 0 0 0,4 7-5 0 0,16 24-94 0 0,-3 1 0 0 0,0 2 0 0 0,-3 0 1 0 0,-2 1-1 0 0,-1 1 0 0 0,-2 1 0 0 0,8 44 94 0 0,-17-49-1258 0 0,-5-38 150 0 0,-1-1-141 0 0,-6 0-263 0 0</inkml:trace>
  <inkml:trace contextRef="#ctx0" brushRef="#br0" timeOffset="4335.815">3305 630 860 0 0,'4'2'105'0'0,"-1"1"-1"0"0,0-1 1 0 0,0 1-1 0 0,0-1 1 0 0,0 1-1 0 0,-1 0 1 0 0,1 0-1 0 0,-1 0 1 0 0,0 0-1 0 0,0 0 1 0 0,0 1-1 0 0,0-1 1 0 0,0 1-1 0 0,-1-1 1 0 0,0 1-1 0 0,1 0 1 0 0,-1-1 0 0 0,-1 1-1 0 0,1 0 1 0 0,0 0-1 0 0,-1 0 1 0 0,0 0-1 0 0,0 0 1 0 0,0-1-1 0 0,0 1 1 0 0,-1 0-1 0 0,0 0 1 0 0,1 0-1 0 0,-2 0-104 0 0,3 10 227 0 0,12 67 257 0 0,3-1-1 0 0,4-1 0 0 0,3-1 0 0 0,19 41-483 0 0,-30-83-4 0 0,10 47-2437 0 0,-22-72 1135 0 0</inkml:trace>
  <inkml:trace contextRef="#ctx0" brushRef="#br0" timeOffset="4599.736">3062 1070 876 0 0,'1'-6'3142'0'0,"42"-16"-2456"0"0,158-38 53 0 0,-66 31-3151 0 0,-96 20 1173 0 0</inkml:trace>
  <inkml:trace contextRef="#ctx0" brushRef="#br0" timeOffset="5019.786">3502 1113 1192 0 0,'73'-11'453'0'0,"0"-4"-1"0"0,-2-3 1 0 0,0-3 0 0 0,-1-3-1 0 0,-1-3 1 0 0,-1-3-1 0 0,19-14-452 0 0,-81 41-10 0 0,51-56-246 0 0,-63 55 264 0 0,-3-1-14 0 0,0 1-1 0 0,0 1 1 0 0,-1-1 0 0 0,0 2 0 0 0,1-1 0 0 0,-1 1-1 0 0,0 1 1 0 0,0 0 0 0 0,-1 0 0 0 0,1 1 0 0 0,0 0-1 0 0,0 1 1 0 0,0 0 0 0 0,-6 2 6 0 0,-15 3 14 0 0,0 2 1 0 0,1 1-1 0 0,0 1 1 0 0,0 2-1 0 0,1 1 0 0 0,1 1 1 0 0,0 2-15 0 0,19-11 27 0 0,-1 0 0 0 0,1 1 0 0 0,1 1 0 0 0,-1-1 0 0 0,1 1 0 0 0,0 1-1 0 0,1-1 1 0 0,0 1 0 0 0,0 1 0 0 0,1-1 0 0 0,0 1 0 0 0,0 0 0 0 0,1 1 0 0 0,0-1 0 0 0,0 1 0 0 0,2 0 0 0 0,-1 0 0 0 0,1 1 0 0 0,0-1 0 0 0,1 1-1 0 0,0-1 1 0 0,0 12-27 0 0,3-16 20 0 0,0-1 1 0 0,0 1-1 0 0,0 0 0 0 0,1 0 0 0 0,0-1 0 0 0,0 1 0 0 0,0-1 0 0 0,1 1 0 0 0,0-1 0 0 0,0 0 0 0 0,0 0 0 0 0,0 0 0 0 0,1 0 0 0 0,0-1 0 0 0,0 0 0 0 0,0 0 0 0 0,1 0 0 0 0,-1 0 0 0 0,1 0 0 0 0,0-1 0 0 0,0 0 0 0 0,0 0 0 0 0,0 0 0 0 0,1-1 0 0 0,-1 0 0 0 0,3 1-20 0 0,152 39 174 0 0,48-50-2665 0 0,-164-2 1191 0 0</inkml:trace>
  <inkml:trace contextRef="#ctx0" brushRef="#br0" timeOffset="5311.763">4243 843 956 0 0,'10'4'143'0'0,"0"0"-1"0"0,-1 0 1 0 0,1 1-1 0 0,-1 0 1 0 0,0 1-1 0 0,0 0 1 0 0,-1 0-1 0 0,0 1 1 0 0,0 0-1 0 0,0 1 1 0 0,-1-1 0 0 0,0 1-1 0 0,-1 1 1 0 0,0-1-1 0 0,0 1 1 0 0,1 3-143 0 0,-6-11 27 0 0,21 30 113 0 0,-2 1 1 0 0,0 0-1 0 0,-3 2 0 0 0,-1 0 0 0 0,-1 1 0 0 0,-2 1 0 0 0,0 3-140 0 0,-14-40 29 0 0,1 1-1 0 0,-1-1 1 0 0,0 0-1 0 0,0 1 1 0 0,1-1-1 0 0,-1 1 1 0 0,0-1-1 0 0,0 0 1 0 0,0 1-1 0 0,0 0 1 0 0,1-1 0 0 0,-1 1-1 0 0,0 0 1 0 0,0-1-1 0 0,0 1 1 0 0,0 0-1 0 0,0 0 1 0 0,0 0-1 0 0,0 0 1 0 0,0 0-1 0 0,0 0 1 0 0,0 0-1 0 0,0 0 1 0 0,0 0 0 0 0,0 0-1 0 0,0 1 1 0 0,0-1-1 0 0,0 0 1 0 0,0 1-1 0 0,0-1 1 0 0,1 1-1 0 0,-1-1 1 0 0,0 1-1 0 0,0-1 1 0 0,0 1 0 0 0,0-1-1 0 0,1 1 1 0 0,-1 0-1 0 0,0-1 1 0 0,1 1-1 0 0,-1 0 1 0 0,1 0-1 0 0,-1 0 1 0 0,1-1-1 0 0,-1 1 1 0 0,1 0-1 0 0,-1 0 1 0 0,1 0 0 0 0,0 0-1 0 0,-1 0 1 0 0,1 0-1 0 0,0 0 1 0 0,0 0-1 0 0,0 0 1 0 0,0 0-1 0 0,0 0 1 0 0,0 0-1 0 0,0 0 1 0 0,0 0-1 0 0,0 0 1 0 0,0 0 0 0 0,1 0-1 0 0,-1 0 1 0 0,0-1-1 0 0,1 1 1 0 0,-1 0-1 0 0,1 1-28 0 0,-10-15 74 0 0,1 0 0 0 0,1 0 0 0 0,0 0 0 0 0,0-1 0 0 0,1 0-1 0 0,1 0 1 0 0,1-1 0 0 0,0 1 0 0 0,0-1 0 0 0,2 0 0 0 0,0 0 0 0 0,1 0 0 0 0,0 0-1 0 0,1 0 1 0 0,1-9-74 0 0,0 13-23 0 0,1 0 0 0 0,0-1 0 0 0,1 2 0 0 0,0-1 0 0 0,0 0 0 0 0,1 1 0 0 0,1-1 0 0 0,0 1 0 0 0,0 0 0 0 0,1 1 0 0 0,0-1 0 0 0,1 1-1 0 0,0 0 1 0 0,0 1 0 0 0,1-1 23 0 0,87-61-3253 0 0,-72 62 1827 0 0</inkml:trace>
  <inkml:trace contextRef="#ctx0" brushRef="#br0" timeOffset="6176.25">5168 879 1180 0 0,'-260'104'1916'0'0,"257"-103"-1877"0"0,-1 1-1 0 0,1-1 1 0 0,0 1 0 0 0,0 0-1 0 0,0 0 1 0 0,1 0-1 0 0,-1 0 1 0 0,0 1-1 0 0,1-1 1 0 0,-1 1 0 0 0,1 0-1 0 0,0-1 1 0 0,0 1-1 0 0,0 0 1 0 0,0 0 0 0 0,1 1-1 0 0,-1-1 1 0 0,1 0-1 0 0,-1 0 1 0 0,1 1-1 0 0,0-1 1 0 0,1 1 0 0 0,-1-1-1 0 0,1 1 1 0 0,-1-1-1 0 0,1 1 1 0 0,0-1-1 0 0,0 1 1 0 0,1 0-39 0 0,201 150 1492 0 0,-200-152-1486 0 0,0-1 0 0 0,-1 1 0 0 0,1 0 0 0 0,-1 0 0 0 0,0 0 0 0 0,1 0 0 0 0,-1 0 0 0 0,0 0 0 0 0,0 0-1 0 0,0 1 1 0 0,-1-1 0 0 0,1 0 0 0 0,0 0 0 0 0,-1 1 0 0 0,1-1 0 0 0,-1 0 0 0 0,0 1 0 0 0,0-1 0 0 0,0 1 0 0 0,0-1 0 0 0,0 0 0 0 0,-1 1 0 0 0,1-1-1 0 0,-1 0 1 0 0,1 1 0 0 0,-1-1 0 0 0,0 0 0 0 0,0 0 0 0 0,0 0 0 0 0,0 0 0 0 0,0 0 0 0 0,-1 0 0 0 0,1 0 0 0 0,0 0 0 0 0,-1 0 0 0 0,0 0 0 0 0,1-1-1 0 0,-1 1 1 0 0,0-1 0 0 0,0 1 0 0 0,0-1 0 0 0,0 0 0 0 0,0 1 0 0 0,-1-1-6 0 0,-98 37-851 0 0,20-77-1994 0 0,61 17 1733 0 0</inkml:trace>
  <inkml:trace contextRef="#ctx0" brushRef="#br0" timeOffset="6610.203">5307 1095 1272 0 0,'65'-25'832'0'0,"-36"15"-609"0"0,-1 0 1 0 0,0-2-1 0 0,0-2 1 0 0,-2 0-1 0 0,1-2 1 0 0,-2 0-1 0 0,0-2 1 0 0,2-4-224 0 0,-26 22 3 0 0,0-1 1 0 0,-1 1-1 0 0,1-1 0 0 0,0 1 1 0 0,-1-1-1 0 0,1 0 1 0 0,-1 1-1 0 0,1-1 0 0 0,-1 0 1 0 0,1 0-1 0 0,-1 1 1 0 0,0-1-1 0 0,1 0 1 0 0,-1 0-1 0 0,0 1 0 0 0,1-1 1 0 0,-1 0-1 0 0,0 0 1 0 0,0 0-1 0 0,0 0 0 0 0,0 0 1 0 0,0 1-1 0 0,0-1 1 0 0,0 0-1 0 0,0 0 1 0 0,0 0-1 0 0,0 0 0 0 0,-1 0 1 0 0,1 1-1 0 0,0-1 1 0 0,0 0-1 0 0,-1 0 0 0 0,1 0 1 0 0,-1 1-1 0 0,1-1 1 0 0,-1 0-1 0 0,1 1 0 0 0,-1-1 1 0 0,1 0-1 0 0,-1 1 1 0 0,1-1-1 0 0,-1 0 1 0 0,0 1-1 0 0,1-1 0 0 0,-1 1 1 0 0,0 0-1 0 0,0-1 1 0 0,1 1-1 0 0,-1-1 0 0 0,0 1 1 0 0,0 0-1 0 0,0 0 1 0 0,0-1-1 0 0,1 1 1 0 0,-1 0-1 0 0,0 0 0 0 0,0 0 1 0 0,0 0-1 0 0,0 0 1 0 0,0 0-1 0 0,1 0 0 0 0,-1 0 1 0 0,0 0-1 0 0,0 1 1 0 0,0-1-4 0 0,-72 0-34 0 0,26 8 165 0 0,0 2 0 0 0,0 3 1 0 0,1 1-1 0 0,1 2 0 0 0,0 3 1 0 0,-22 13-132 0 0,66-32 6 0 0,0 0-1 0 0,0 0 1 0 0,0 0 0 0 0,0 0 0 0 0,0 1 0 0 0,0-1 0 0 0,0 0-1 0 0,0 1 1 0 0,0-1 0 0 0,0 1 0 0 0,0-1 0 0 0,0 1 0 0 0,0 0-1 0 0,1-1 1 0 0,-1 1 0 0 0,0 0 0 0 0,0 0 0 0 0,1-1 0 0 0,-1 1-1 0 0,0 0 1 0 0,1 0 0 0 0,-1 0 0 0 0,1 0 0 0 0,-1 0-1 0 0,1 0 1 0 0,-1 0 0 0 0,1 0 0 0 0,0 0 0 0 0,-1 0 0 0 0,1 0-1 0 0,0 0 1 0 0,0 0 0 0 0,0 0 0 0 0,0 0 0 0 0,0 0 0 0 0,0 0-1 0 0,0 0 1 0 0,0 0 0 0 0,0 0 0 0 0,1 0 0 0 0,-1 0 0 0 0,0 0-1 0 0,1 0 1 0 0,-1 0 0 0 0,0 0 0 0 0,1 0 0 0 0,0 0 0 0 0,-1 0-1 0 0,1 0 1 0 0,-1 0 0 0 0,1 0 0 0 0,0-1 0 0 0,0 1 0 0 0,-1 0-1 0 0,1 0 1 0 0,0-1 0 0 0,0 1 0 0 0,0-1 0 0 0,0 1-1 0 0,0-1 1 0 0,0 1 0 0 0,0-1 0 0 0,0 1 0 0 0,0-1 0 0 0,0 0-1 0 0,0 0 1 0 0,0 0 0 0 0,0 1 0 0 0,0-1 0 0 0,1 0-6 0 0,87 19-40 0 0,-84-18 63 0 0,43 2-440 0 0,1-1-1 0 0,-1-3 0 0 0,0-2 1 0 0,0-2-1 0 0,22-5 418 0 0,-24 2-737 0 0,0-1-485 0 0</inkml:trace>
  <inkml:trace contextRef="#ctx0" brushRef="#br0" timeOffset="6875.883">6181 804 1280 0 0,'-108'30'1803'0'0,"94"-24"-1642"0"0,-9 4 24 0 0,1 0 0 0 0,1 1 0 0 0,0 1 0 0 0,0 1 0 0 0,1 1 0 0 0,1 1 0 0 0,0 1 0 0 0,1 0 0 0 0,1 1 0 0 0,1 1 0 0 0,0 1 0 0 0,1 0 0 0 0,-3 7-185 0 0,17-22-1 0 0,0 0 0 0 0,0 0 0 0 0,0 0-1 0 0,1 0 1 0 0,0 0 0 0 0,0 1 0 0 0,0-1 0 0 0,0 0 0 0 0,0 0-1 0 0,1 0 1 0 0,0 0 0 0 0,0 0 0 0 0,0 0 0 0 0,0 0-1 0 0,0-1 1 0 0,1 1 0 0 0,0 0 0 0 0,0 0 0 0 0,0-1-1 0 0,0 0 1 0 0,0 1 0 0 0,1-1 0 0 0,0 0 0 0 0,0 0 0 0 0,-1 0-1 0 0,1 0 1 0 0,1-1 0 0 0,-1 1 0 0 0,0-1 0 0 0,1 0-1 0 0,-1 0 1 0 0,1 0 0 0 0,0 0 0 0 0,0-1 0 0 0,-1 0 0 0 0,1 1-1 0 0,0-1 1 0 0,0-1 0 0 0,0 1 0 0 0,0 0 0 0 0,1-1-1 0 0,-1 0 1 0 0,0 0 0 0 0,0 0 0 0 0,0-1 0 0 0,0 1-1 0 0,0-1 1 0 0,0 0 0 0 0,0 0 0 0 0,0 0 0 0 0,0-1 0 0 0,-1 1-1 0 0,1-1 1 0 0,1-1 1 0 0,142-44-2576 0 0,-99 26 1279 0 0</inkml:trace>
  <inkml:trace contextRef="#ctx0" brushRef="#br0" timeOffset="7324.299">6558 440 1196 0 0,'-2'-1'82'0'0,"-1"1"0"0"0,0 0 0 0 0,1 0 1 0 0,-1 0-1 0 0,0 0 0 0 0,1 0 0 0 0,-1 1 0 0 0,0-1 0 0 0,1 1 0 0 0,-1-1 1 0 0,0 1-1 0 0,1 0 0 0 0,-1 0 0 0 0,1 0 0 0 0,-1 1 0 0 0,1-1 0 0 0,0 1 0 0 0,0-1 1 0 0,0 1-1 0 0,-1 0 0 0 0,1 0 0 0 0,1-1 0 0 0,-1 1 0 0 0,0 1 0 0 0,0-1 0 0 0,1 0 1 0 0,-1 0-1 0 0,1 1 0 0 0,0-1 0 0 0,0 1 0 0 0,0-1 0 0 0,0 1 0 0 0,0 1-82 0 0,-7 17 97 0 0,1 0 0 0 0,0 1 0 0 0,2 0 1 0 0,1 1-1 0 0,1-1 0 0 0,1 1 0 0 0,0-1 0 0 0,2 1 0 0 0,1 0 0 0 0,0-1 0 0 0,2 1 0 0 0,1-1 0 0 0,0 1 0 0 0,3 4-97 0 0,1 16 87 0 0,19 175 270 0 0,-27-214-352 0 0,-1 1 0 0 0,1 0 0 0 0,-1-1 0 0 0,0 1 0 0 0,0-1 0 0 0,0 1 0 0 0,-1-1 0 0 0,0 1 0 0 0,0-1 1 0 0,0 0-1 0 0,0 0 0 0 0,-1 0 0 0 0,1 0 0 0 0,-1 0 0 0 0,0-1 0 0 0,0 1 0 0 0,-1-1 0 0 0,1 0 0 0 0,-1 0 1 0 0,1 0-1 0 0,-1 0 0 0 0,0-1 0 0 0,0 1 0 0 0,0-1 0 0 0,-1 0 0 0 0,1 0 0 0 0,0-1 0 0 0,-1 1 1 0 0,0-1-6 0 0,0-3-19 0 0,0 0 1 0 0,0 0 0 0 0,0 0 0 0 0,0-1 0 0 0,1 0-1 0 0,-1 0 1 0 0,1 0 0 0 0,0 0 0 0 0,0-1-1 0 0,0 1 1 0 0,0-1 0 0 0,1 0 0 0 0,-1 0 0 0 0,1-1-1 0 0,0 1 1 0 0,1-1 0 0 0,-1 0 0 0 0,1 1 0 0 0,0-1-1 0 0,0 0 1 0 0,0 0 0 0 0,0 0 0 0 0,1-1 0 0 0,0 1-1 0 0,0 0 1 0 0,1-4 18 0 0,-1 0-14 0 0,1-1 1 0 0,0 1-1 0 0,1-1 0 0 0,0 1 0 0 0,0-1 0 0 0,1 1 1 0 0,0 0-1 0 0,1-1 0 0 0,0 1 0 0 0,1 0 0 0 0,-1 1 1 0 0,2-1-1 0 0,-1 1 0 0 0,1-1 0 0 0,1 2 0 0 0,-1-1 1 0 0,1 0-1 0 0,1 1 0 0 0,-1 0 0 0 0,1 1 0 0 0,0-1 1 0 0,1 1-1 0 0,-1 1 0 0 0,1-1 0 0 0,1 1 0 0 0,-1 1 1 0 0,1 0-1 0 0,-1 0 0 0 0,1 0 0 0 0,0 1 1 0 0,1 1-1 0 0,4-2 14 0 0,-4 1 21 0 0,1 0 1 0 0,-1 1 0 0 0,1 0 0 0 0,-1 0-1 0 0,1 1 1 0 0,-1 1 0 0 0,1 0 0 0 0,0 0-1 0 0,-1 1 1 0 0,1 0 0 0 0,-1 1-1 0 0,1 0 1 0 0,-1 1 0 0 0,0 0 0 0 0,0 1-1 0 0,0 0 1 0 0,0 0 0 0 0,-1 1 0 0 0,1 0-1 0 0,-1 1 1 0 0,-1 0 0 0 0,1 0-1 0 0,-1 1 1 0 0,0 0 0 0 0,0 1 0 0 0,-1-1-1 0 0,0 1 1 0 0,-1 1 0 0 0,4 5-22 0 0,-3 0-12 0 0,-1 1 1 0 0,-1-1-1 0 0,0 1 0 0 0,-1 0 1 0 0,-1 0-1 0 0,0 1 0 0 0,-1-1 1 0 0,-1 0-1 0 0,0 1 0 0 0,-2 11 12 0 0,1-24-87 0 0,-1 0 0 0 0,1-1 0 0 0,-1 1 0 0 0,0 0 0 0 0,0-1 0 0 0,-1 1 0 0 0,1 0-1 0 0,0-1 1 0 0,-1 0 0 0 0,1 1 0 0 0,-1-1 0 0 0,0 0 0 0 0,0 0 0 0 0,0 0 0 0 0,0 0 0 0 0,0 0 0 0 0,0 0 0 0 0,0 0 0 0 0,-1-1-1 0 0,1 1 1 0 0,-1-1 0 0 0,1 0 0 0 0,-1 0 0 0 0,0 0 0 0 0,1 0 0 0 0,-2 0 87 0 0,-12 1-1299 0 0</inkml:trace>
  <inkml:trace contextRef="#ctx0" brushRef="#br0" timeOffset="7584.63">6824 677 1160 0 0,'0'0'840'0'0,"0"-17"-388"0"0,0 17-64 0 0,0 0-476 0 0,0 0-164 0 0,0 0-236 0 0</inkml:trace>
  <inkml:trace contextRef="#ctx0" brushRef="#br0" timeOffset="8143.678">7162 714 1304 0 0,'-53'46'301'0'0,"39"-37"-160"0"0,0 1 0 0 0,0 1 0 0 0,1 0 0 0 0,0 1 0 0 0,1 0 0 0 0,0 1 0 0 0,1 0 0 0 0,1 1-1 0 0,0 0 1 0 0,1 1 0 0 0,0 0 0 0 0,1 0 0 0 0,1 1 0 0 0,1 0 0 0 0,0 0 0 0 0,1 1 0 0 0,0-1 0 0 0,1 1 0 0 0,2 0 0 0 0,-1 8-141 0 0,3-24 4 0 0,0 0 0 0 0,0 0 0 0 0,1 1 0 0 0,-1-1 0 0 0,0 0 0 0 0,1 0 0 0 0,-1 0-1 0 0,1 0 1 0 0,-1 0 0 0 0,1 0 0 0 0,0 0 0 0 0,0 0 0 0 0,-1 0 0 0 0,1 0 0 0 0,0 0 0 0 0,0 0-1 0 0,0 0 1 0 0,0 0 0 0 0,0-1 0 0 0,0 1 0 0 0,0 0 0 0 0,0-1 0 0 0,0 1 0 0 0,0-1-1 0 0,0 1 1 0 0,1-1 0 0 0,-1 1 0 0 0,0-1 0 0 0,0 0 0 0 0,0 0 0 0 0,1 0 0 0 0,-1 0-1 0 0,0 0 1 0 0,0 0 0 0 0,1 0 0 0 0,-1 0 0 0 0,0 0 0 0 0,0 0 0 0 0,0 0 0 0 0,1-1 0 0 0,-1 1-1 0 0,0-1 1 0 0,0 1 0 0 0,0-1 0 0 0,0 1 0 0 0,0-1 0 0 0,0 0 0 0 0,0 1 0 0 0,1-2-4 0 0,58-27 241 0 0,-34 12-218 0 0,-2-2 0 0 0,0-1 1 0 0,-1-1-1 0 0,-2-1 0 0 0,0-1 1 0 0,13-19-24 0 0,12-11 378 0 0,-44 53-375 0 0,0-1 0 0 0,0 1 0 0 0,-1 0 0 0 0,1 0 0 0 0,0-1 1 0 0,0 1-1 0 0,0 0 0 0 0,0 1 0 0 0,0-1 0 0 0,0 0 0 0 0,0 1 0 0 0,0-1 0 0 0,0 1 0 0 0,0-1 1 0 0,-1 1-1 0 0,1 0 0 0 0,0 0 0 0 0,0 0 0 0 0,-1 0 0 0 0,1 0 0 0 0,0 0 0 0 0,-1 0 0 0 0,0 1 1 0 0,1-1-1 0 0,-1 0 0 0 0,0 1 0 0 0,1-1 0 0 0,-1 1 0 0 0,0 0 0 0 0,0-1 0 0 0,0 1 0 0 0,0 0 1 0 0,-1 0-1 0 0,1-1 0 0 0,0 1 0 0 0,-1 0 0 0 0,1 0 0 0 0,-1 0 0 0 0,0 0 0 0 0,0 0 0 0 0,1 0 1 0 0,-1 0-1 0 0,0 0 0 0 0,-1 1-3 0 0,13 21-141 0 0,-5-13 491 0 0,-7-11 225 0 0,5-18-401 0 0,4-11-46 0 0,-7 13-107 0 0,1 1 1 0 0,1 0-1 0 0,0 0 0 0 0,1 1 0 0 0,0-1 0 0 0,1 1 1 0 0,1 0-1 0 0,0 0 0 0 0,1 1 0 0 0,0 0 0 0 0,1 0 1 0 0,1 1-1 0 0,0 1 0 0 0,0-1 0 0 0,1 1 0 0 0,1 1 1 0 0,0 0-1 0 0,0 1 0 0 0,1 0 0 0 0,0 1 0 0 0,0 0 1 0 0,1 1-1 0 0,0 1 0 0 0,1 0-21 0 0,-7 7-80 0 0,0 0-1 0 0,0 1 1 0 0,0 0 0 0 0,-1 0-1 0 0,1 1 1 0 0,-1 0-1 0 0,1 0 1 0 0,-1 1 0 0 0,0 0-1 0 0,0 0 1 0 0,0 1 0 0 0,-1 0-1 0 0,1 0 1 0 0,-1 0-1 0 0,-1 1 1 0 0,1 0 0 0 0,-1 0-1 0 0,0 0 1 0 0,0 1 0 0 0,-1 0-1 0 0,1 0 1 0 0,-2 0 0 0 0,1 0-1 0 0,-1 1 1 0 0,0-1-1 0 0,-1 1 1 0 0,1 0 0 0 0,-1 0-1 0 0,-1 0 1 0 0,0 0 0 0 0,0 0-1 0 0,-1 0 1 0 0,1 0-1 0 0,-2 0 1 0 0,1 0 0 0 0,-1 0-1 0 0,-1 3 81 0 0,-9 17-881 0 0,2-6-414 0 0</inkml:trace>
  <inkml:trace contextRef="#ctx0" brushRef="#br0" timeOffset="11865.277">9106 755 860 0 0,'0'0'396'0'0,"0"0"-139"0"0,-2-21 896 0 0,-6 19-1139 0 0,1 0 1 0 0,-1 0 0 0 0,0 1 0 0 0,1 0 0 0 0,-1 0 0 0 0,0 1 0 0 0,0 0 0 0 0,0 1 0 0 0,0 0 0 0 0,1 0 0 0 0,-1 0 0 0 0,0 1-1 0 0,1 0 1 0 0,-1 0 0 0 0,1 1 0 0 0,0 0 0 0 0,0 1 0 0 0,0-1 0 0 0,0 1 0 0 0,0 1 0 0 0,1-1 0 0 0,-3 4-15 0 0,1-4 17 0 0,1 1-1 0 0,0 0 1 0 0,1 0 0 0 0,-1 0 0 0 0,1 1 0 0 0,0 0 0 0 0,0 1 0 0 0,1-1 0 0 0,0 1 0 0 0,0 0 0 0 0,0 0 0 0 0,1 0 0 0 0,0 1 0 0 0,1 0 0 0 0,0 0 0 0 0,0 0-1 0 0,0 0 1 0 0,1 0 0 0 0,0 0 0 0 0,0 6-17 0 0,5-8 23 0 0,0-1-1 0 0,0 0 0 0 0,0 0 0 0 0,1 0 1 0 0,-1 0-1 0 0,1-1 0 0 0,0 0 1 0 0,1 1-1 0 0,-1-1 0 0 0,1-1 0 0 0,0 1 1 0 0,0-1-1 0 0,0 0 0 0 0,0 0 1 0 0,0 0-1 0 0,1 0 0 0 0,-1-1 0 0 0,1 0 1 0 0,0-1-1 0 0,0 1 0 0 0,0-1 0 0 0,-1 0 1 0 0,1 0-1 0 0,0-1 0 0 0,0 0 1 0 0,0 0-1 0 0,0 0 0 0 0,0-1 0 0 0,0 0 1 0 0,0 0-1 0 0,0 0-22 0 0,162-36 149 0 0,-151 33-153 0 0,-1-1 1 0 0,0 0 0 0 0,-1-1 0 0 0,1-1 0 0 0,-1-1-1 0 0,-1 0 1 0 0,1-1 0 0 0,-2-1 0 0 0,1 0-1 0 0,-1 0 1 0 0,-1-2 0 0 0,1 1 0 0 0,8-14 3 0 0,-19 24-10 0 0,-1-1 0 0 0,0 0 0 0 0,0 0 1 0 0,0 0-1 0 0,0 1 0 0 0,0-1 0 0 0,0 0 0 0 0,-1 0 1 0 0,1 0-1 0 0,-1-1 0 0 0,1 1 0 0 0,-1 0 0 0 0,0 0 1 0 0,0 0-1 0 0,0 0 0 0 0,0 0 0 0 0,0 0 0 0 0,0 0 1 0 0,0 0-1 0 0,-1-1 0 0 0,1 1 0 0 0,-1 0 0 0 0,0 0 1 0 0,0 0-1 0 0,1 0 0 0 0,-1 1 0 0 0,0-1 0 0 0,-1 0 1 0 0,1 0-1 0 0,0 1 0 0 0,0-1 0 0 0,-1 0 0 0 0,1 1 1 0 0,-1-1-1 0 0,1 1 0 0 0,-1 0 0 0 0,0-1 0 0 0,0 1 1 0 0,1 0-1 0 0,-1 0 0 0 0,0 0 0 0 0,0 0 0 0 0,0 1 1 0 0,0-1-1 0 0,0 0 0 0 0,-2 1 10 0 0,-105-7-247 0 0,97 9 252 0 0,1 2 0 0 0,-1-1 0 0 0,1 2 0 0 0,0-1 0 0 0,0 2 0 0 0,1-1 0 0 0,-1 1 0 0 0,1 1 0 0 0,0 0 0 0 0,1 0 0 0 0,0 1 0 0 0,0 0 0 0 0,1 1 0 0 0,0 0 0 0 0,0 0 0 0 0,1 1 0 0 0,0 0 0 0 0,1 0 0 0 0,0 0 0 0 0,1 1-5 0 0,7-9 13 0 0,0 0 0 0 0,1 0-1 0 0,-1-1 1 0 0,1 1 0 0 0,-1-1-1 0 0,1 1 1 0 0,-1-1-1 0 0,1 0 1 0 0,0 0 0 0 0,0 0-1 0 0,0 0 1 0 0,-1-1 0 0 0,1 1-1 0 0,0-1 1 0 0,0 1 0 0 0,0-1-1 0 0,0 0 1 0 0,0-1 0 0 0,0 1-1 0 0,0 0 1 0 0,0-1-1 0 0,0 1 1 0 0,0-1 0 0 0,-1 0-1 0 0,1 0 1 0 0,2-1-13 0 0,16-4 1 0 0,-1 0 0 0 0,0-1-1 0 0,-1-1 1 0 0,1-1 0 0 0,-2 0 0 0 0,1-2 0 0 0,-1 0 0 0 0,-1-1-1 0 0,0-1 1 0 0,-1 0 0 0 0,0-1 0 0 0,-1-1 0 0 0,-1-1-1 0 0,0 0 1 0 0,-1 0 0 0 0,-1-2 0 0 0,0 1 0 0 0,-2-2 0 0 0,0 1-1 0 0,-1-1 1 0 0,-1-1 0 0 0,0 1 0 0 0,-2-2 0 0 0,0 1-1 0 0,-1-1 1 0 0,-2 1 0 0 0,2-22-1 0 0,-3 23 136 0 0,-1 0 0 0 0,-2 0 0 0 0,1 0 0 0 0,-2 0 0 0 0,-1 0-1 0 0,0 1 1 0 0,-1-1 0 0 0,-1 1 0 0 0,-1 0 0 0 0,-1 0 0 0 0,0 0 0 0 0,-9-14-136 0 0,15 31 11 0 0,1-1 1 0 0,-1 1 0 0 0,0-1-1 0 0,1 1 1 0 0,-1 0-1 0 0,0 0 1 0 0,0-1-1 0 0,0 1 1 0 0,0 0 0 0 0,0 0-1 0 0,0 0 1 0 0,0 0-1 0 0,0 0 1 0 0,-1 0-1 0 0,1 0 1 0 0,0 1-1 0 0,-1-1 1 0 0,1 0 0 0 0,0 1-1 0 0,-1-1 1 0 0,1 1-1 0 0,-1-1 1 0 0,1 1-1 0 0,-1 0 1 0 0,1-1 0 0 0,-1 1-1 0 0,1 0 1 0 0,-1 0-1 0 0,1 0 1 0 0,-1 0-1 0 0,1 1 1 0 0,-1-1 0 0 0,1 0-1 0 0,-1 0 1 0 0,1 1-1 0 0,0-1 1 0 0,-1 1-1 0 0,1 0 1 0 0,-1-1 0 0 0,1 1-1 0 0,0 0 1 0 0,0 0-1 0 0,-1 0 1 0 0,1 0-1 0 0,0 0 1 0 0,0 0 0 0 0,0 0-1 0 0,0 0 1 0 0,0 0-1 0 0,0 0 1 0 0,0 1-1 0 0,1-1 1 0 0,-1 0 0 0 0,0 1-1 0 0,1-1 1 0 0,-1 0-1 0 0,1 1 1 0 0,-1-1-1 0 0,1 1 1 0 0,0-1-1 0 0,-1 1-11 0 0,-28 96 200 0 0,38 103 114 0 0,18-92-31 0 0,5-2 1 0 0,4-1 0 0 0,32 60-284 0 0,-49-120 23 0 0,57 144-1286 0 0,-66-183-1635 0 0,-4-19 1384 0 0</inkml:trace>
  <inkml:trace contextRef="#ctx0" brushRef="#br0" timeOffset="12628.7">10684 413 868 0 0,'-9'-2'73'0'0,"-1"0"0"0"0,1 0 1 0 0,0 1-1 0 0,0 1 0 0 0,-1-1 0 0 0,1 1 0 0 0,0 1 0 0 0,0 0 0 0 0,-1 0 1 0 0,1 1-1 0 0,0 0 0 0 0,0 1 0 0 0,-3 1-73 0 0,-22 4 121 0 0,13-5-12 0 0,-1 1 1 0 0,1 0-1 0 0,0 2 1 0 0,0 1 0 0 0,0 0-1 0 0,1 2 1 0 0,1 0 0 0 0,-1 1-1 0 0,1 1 1 0 0,1 1 0 0 0,0 1-1 0 0,1 0 1 0 0,0 1 0 0 0,1 1-1 0 0,1 1 1 0 0,0 0 0 0 0,-5 8-110 0 0,18-21 21 0 0,-1 1 0 0 0,0 0 0 0 0,1 0 0 0 0,0 0 0 0 0,0 0 0 0 0,0 1 0 0 0,0-1 0 0 0,1 0-1 0 0,0 1 1 0 0,0-1 0 0 0,0 1 0 0 0,0-1 0 0 0,1 1 0 0 0,-1 0 0 0 0,1-1 0 0 0,0 1 0 0 0,1 0 0 0 0,-1-1 0 0 0,1 1 0 0 0,0-1 0 0 0,0 1 0 0 0,1-1 0 0 0,-1 1 0 0 0,1-1 0 0 0,0 0 0 0 0,0 0 0 0 0,0 0 0 0 0,0 0 0 0 0,1 0 0 0 0,0 0 0 0 0,0-1 0 0 0,0 1 0 0 0,0-1 0 0 0,1 0 0 0 0,-1 0 0 0 0,1 0 0 0 0,-1 0 0 0 0,1-1 0 0 0,4 3-21 0 0,6 3 42 0 0,1-1 1 0 0,1-1-1 0 0,-1 0 1 0 0,1-1-1 0 0,0 0 1 0 0,0-1 0 0 0,1-1-1 0 0,-1-1 1 0 0,1 0-1 0 0,3-1-42 0 0,-5 0 0 0 0,129-19-117 0 0,-144 17 110 0 0,1 0 1 0 0,-1 0-1 0 0,0 0 0 0 0,-1 0 0 0 0,1 0 0 0 0,0 0 0 0 0,0 0 0 0 0,0 0 0 0 0,0 1 0 0 0,-1-1 0 0 0,1 0 0 0 0,-1 0 0 0 0,1 0 0 0 0,0 0 0 0 0,-1 1 0 0 0,1-1 0 0 0,-1 0 0 0 0,0 0 0 0 0,1 1 0 0 0,-1-1 0 0 0,1 0 0 0 0,-1 1 0 0 0,0-1 0 0 0,0 1 0 0 0,1-1 0 0 0,-1 1 0 0 0,0-1 0 0 0,0 1 0 0 0,0-1 0 0 0,1 1 0 0 0,-1 0 1 0 0,0 0-1 0 0,0-1 0 0 0,0 1 0 0 0,0 0 0 0 0,0 0 0 0 0,0 0 0 0 0,0 0 0 0 0,0 0 0 0 0,0 0 0 0 0,1 0 0 0 0,-1 0 0 0 0,0 0 0 0 0,0 1 0 0 0,0-1 0 0 0,0 0 0 0 0,0 1 0 0 0,0-1 0 0 0,0 1 7 0 0,-15-3 33 0 0,1 1 1 0 0,-1 1-1 0 0,0 1 1 0 0,0 0-1 0 0,0 1 0 0 0,1 1 1 0 0,-1 0-1 0 0,1 1 1 0 0,0 1-1 0 0,0 0 0 0 0,0 1 1 0 0,1 1-1 0 0,0 0 1 0 0,0 1-1 0 0,1 0 0 0 0,0 1 1 0 0,0 1-1 0 0,1 0 1 0 0,0 1-1 0 0,1 0 0 0 0,0 0 1 0 0,0 3-34 0 0,8-9 11 0 0,0 0-1 0 0,1 1 1 0 0,-1-1 0 0 0,1 1-1 0 0,0-1 1 0 0,1 1 0 0 0,-1 0 0 0 0,1 0-1 0 0,0 0 1 0 0,1-1 0 0 0,0 1-1 0 0,0 0 1 0 0,0 0 0 0 0,0 0 0 0 0,1 0-1 0 0,0 0 1 0 0,0 0 0 0 0,1-1 0 0 0,-1 1-1 0 0,1 0 1 0 0,0-1 0 0 0,1 0-1 0 0,0 1 1 0 0,-1-1 0 0 0,2 0 0 0 0,-1 0-1 0 0,1-1 1 0 0,-1 1 0 0 0,1-1-1 0 0,0 1 1 0 0,1-1 0 0 0,-1 0 0 0 0,1-1-1 0 0,0 1 1 0 0,0-1 0 0 0,0 0 0 0 0,0 0-1 0 0,0-1 1 0 0,1 1 0 0 0,-1-1-1 0 0,1-1 1 0 0,0 1 0 0 0,-1-1 0 0 0,1 0-1 0 0,0 0 1 0 0,0 0 0 0 0,0-1-1 0 0,0 0 1 0 0,5 0-11 0 0,179-12-2153 0 0,-150 0 785 0 0</inkml:trace>
  <inkml:trace contextRef="#ctx0" brushRef="#br0" timeOffset="12983.767">10828 651 1128 0 0,'141'318'3570'0'0,"-140"-320"-3533"0"0,-1 1 0 0 0,0 0 0 0 0,0 0 0 0 0,0 0 0 0 0,1 0 0 0 0,-1 0 0 0 0,1 0 0 0 0,-1 0 0 0 0,1 0 0 0 0,-1 0 0 0 0,1 0 0 0 0,-1 0 0 0 0,1 0 0 0 0,0 0 0 0 0,0 1 0 0 0,-1-1-1 0 0,1 0 1 0 0,0 0 0 0 0,0 1 0 0 0,0-1 0 0 0,0 0 0 0 0,0 1 0 0 0,0-1 0 0 0,0 1 0 0 0,0-1 0 0 0,0 1 0 0 0,0 0 0 0 0,0-1 0 0 0,0 1 0 0 0,0 0 0 0 0,0 0 0 0 0,0 0 0 0 0,1 0 0 0 0,-1 0 0 0 0,0 0-1 0 0,0 0 1 0 0,0 0 0 0 0,0 0 0 0 0,0 0 0 0 0,0 1 0 0 0,0-1 0 0 0,0 0 0 0 0,0 1 0 0 0,0-1 0 0 0,0 1 0 0 0,0-1 0 0 0,0 1 0 0 0,0 0 0 0 0,0-1 0 0 0,0 1 0 0 0,0 0 0 0 0,0 0 0 0 0,-1-1-1 0 0,1 1 1 0 0,0 0 0 0 0,-1 0 0 0 0,1 0 0 0 0,0 0 0 0 0,-1 0 0 0 0,1 0 0 0 0,-1 0 0 0 0,0 0 0 0 0,1 1-37 0 0,168-427 37 0 0,-150 395-916 0 0,-3 15-2709 0 0,-14 13 2272 0 0</inkml:trace>
  <inkml:trace contextRef="#ctx0" brushRef="#br0" timeOffset="13357.041">11426 699 848 0 0,'126'-79'1970'0'0,"-176"71"-1302"0"0,16 13-556 0 0,1 2-1 0 0,0 0 0 0 0,0 3 0 0 0,0 0 1 0 0,2 2-1 0 0,-1 2 0 0 0,1 1-111 0 0,26-13 39 0 0,0 0 0 0 0,0 0 0 0 0,0 1 0 0 0,0 0 0 0 0,1 0 0 0 0,-1 0 1 0 0,1 0-1 0 0,0 1 0 0 0,0-1 0 0 0,0 1 0 0 0,0 0 0 0 0,1 0 0 0 0,0 1 0 0 0,0-1 0 0 0,0 1 0 0 0,0 0 0 0 0,1-1 0 0 0,-1 1 0 0 0,1 0 0 0 0,0 3-39 0 0,5-2 18 0 0,1 1 0 0 0,1-1-1 0 0,-1-1 1 0 0,1 1 0 0 0,0-1-1 0 0,0 0 1 0 0,0 0-1 0 0,1 0 1 0 0,0-1 0 0 0,0 1-1 0 0,0-2 1 0 0,1 1 0 0 0,-1-1-1 0 0,1 0 1 0 0,0 0-1 0 0,-1 0 1 0 0,1-1 0 0 0,1 0-1 0 0,-1-1 1 0 0,0 0 0 0 0,0 0-1 0 0,0 0 1 0 0,6-1-18 0 0,161-9-2757 0 0,-142 1 1434 0 0</inkml:trace>
  <inkml:trace contextRef="#ctx0" brushRef="#br0" timeOffset="14146.903">11732 647 876 0 0,'9'16'290'0'0,"0"0"0"0"0,-1 0-1 0 0,-1 1 1 0 0,0 0 0 0 0,-2 1 0 0 0,0 0 0 0 0,-1-1-1 0 0,0 2 1 0 0,-1-1 0 0 0,-2 0 0 0 0,1 15-290 0 0,-28-34 314 0 0,22-11-282 0 0,0 0 0 0 0,1 0 1 0 0,1 0-1 0 0,0 0 0 0 0,0 0 0 0 0,2 0 1 0 0,-1-1-1 0 0,1 1 0 0 0,1 0 1 0 0,1 0-1 0 0,-1 0 0 0 0,2-1 1 0 0,0 2-1 0 0,0-1 0 0 0,1 0 0 0 0,0 1 1 0 0,1-1-1 0 0,1 1 0 0 0,-1 1 1 0 0,2-1-1 0 0,0 1 0 0 0,0 0 0 0 0,7-7-32 0 0,19 47 81 0 0,63 173-146 0 0,-87-185 30 0 0,-8-14 32 0 0,0 0 0 0 0,0 1 0 0 0,0-1 0 0 0,1 0 1 0 0,-1 1-1 0 0,1-1 0 0 0,0 0 0 0 0,1 0 0 0 0,-1 0 0 0 0,1-1 1 0 0,-1 1-1 0 0,1-1 0 0 0,0 1 0 0 0,1-1 0 0 0,-1 0 0 0 0,0 0 1 0 0,1 0-1 0 0,0-1 0 0 0,-1 1 0 0 0,1-1 0 0 0,0 0 0 0 0,0 0 1 0 0,1 0-1 0 0,-1-1 0 0 0,0 1 0 0 0,1-1 0 0 0,-1 0 0 0 0,0 0 0 0 0,1-1 1 0 0,-1 1-1 0 0,1-1 0 0 0,0 0 0 0 0,-1 0 3 0 0,14-12-113 0 0,-1-1 1 0 0,0 0-1 0 0,-1-1 0 0 0,-1-1 0 0 0,-1 0 0 0 0,0-1 1 0 0,0-1-1 0 0,-2 0 0 0 0,0 0 0 0 0,-1-2 0 0 0,-1 1 1 0 0,-1-1-1 0 0,0-1 0 0 0,-2 0 0 0 0,0 0 0 0 0,-1 0 1 0 0,0-3 112 0 0,20-48 340 0 0,-2-1 0 0 0,-3-2 1 0 0,-4 1-1 0 0,-3-2 0 0 0,-3 0 1 0 0,1-72-341 0 0,-12 146 10 0 0,0-1 1 0 0,0 1-1 0 0,0 0 1 0 0,0 0-1 0 0,0 0 1 0 0,-1 0-1 0 0,1 0 1 0 0,0 0-1 0 0,-1 0 0 0 0,1 0 1 0 0,-1 0-1 0 0,1 0 1 0 0,-1 0-1 0 0,0 0 1 0 0,1 0-1 0 0,-1 0 1 0 0,0 0-1 0 0,1 0 1 0 0,-1 0-1 0 0,0 1 1 0 0,0-1-1 0 0,0 0 0 0 0,0 1 1 0 0,0-1-1 0 0,0 1 1 0 0,0-1-1 0 0,0 1 1 0 0,0-1-1 0 0,0 1 1 0 0,0-1-1 0 0,0 1 1 0 0,0 0-1 0 0,0 0 1 0 0,-1 0-1 0 0,1 0 0 0 0,0 0 1 0 0,0 0-1 0 0,0 0 1 0 0,0 0-1 0 0,0 0 1 0 0,0 0-1 0 0,-1 0 1 0 0,1 1-1 0 0,0-1 1 0 0,0 1-1 0 0,0-1 1 0 0,0 1-1 0 0,0-1 1 0 0,0 1-1 0 0,0-1 0 0 0,0 1 1 0 0,0 0-1 0 0,1-1 1 0 0,-1 1-1 0 0,0 0 1 0 0,0 0-1 0 0,1 0 1 0 0,-1 0-1 0 0,0 0 1 0 0,1 0-1 0 0,-1 0 1 0 0,1 0-11 0 0,-13 20 47 0 0,2 1 1 0 0,0 0-1 0 0,2 1 1 0 0,0 0-1 0 0,2 1 1 0 0,0 0-1 0 0,2 0 1 0 0,0 0 0 0 0,2 1-1 0 0,1-1 1 0 0,1 1-1 0 0,1 0 1 0 0,1 0-1 0 0,2 9-47 0 0,-3-11 53 0 0,17 153 108 0 0,27 5 119 0 0,-44-179-267 0 0,0-1-1 0 0,0 1 1 0 0,0 0-1 0 0,0-1 1 0 0,1 1-1 0 0,-1-1 1 0 0,1 1 0 0 0,-1-1-1 0 0,1 1 1 0 0,0-1-1 0 0,-1 0 1 0 0,1 1 0 0 0,0-1-1 0 0,0 0 1 0 0,0 1-1 0 0,0-1 1 0 0,0 0-1 0 0,0 0 1 0 0,0 0 0 0 0,1 0-1 0 0,-1 0 1 0 0,0 0-1 0 0,1 0 1 0 0,-1 0 0 0 0,0-1-1 0 0,1 1 1 0 0,-1-1-1 0 0,1 1 1 0 0,-1-1-1 0 0,1 1 1 0 0,-1-1 0 0 0,1 0-1 0 0,0 1 1 0 0,-1-1-1 0 0,1 0 1 0 0,-1 0 0 0 0,1 0-1 0 0,-1-1 1 0 0,1 1-1 0 0,0 0 1 0 0,-1-1-1 0 0,1 1 1 0 0,0-1-13 0 0,68-39 211 0 0,-49 26-188 0 0,0 1 3 0 0,-6 1-17 0 0,1 1-1 0 0,0 1 1 0 0,1 1-1 0 0,0 0 1 0 0,0 1-1 0 0,1 1 0 0 0,0 0 1 0 0,0 2-1 0 0,1 0 1 0 0,-1 1-1 0 0,1 1 1 0 0,6 0-9 0 0,-18 4-28 0 0,-1 1 1 0 0,0 0 0 0 0,0 1-1 0 0,0-1 1 0 0,0 1-1 0 0,-1 0 1 0 0,1 1 0 0 0,-1-1-1 0 0,0 1 1 0 0,1 0 0 0 0,-2 1-1 0 0,1-1 1 0 0,-1 1-1 0 0,1 0 1 0 0,-1 0 0 0 0,0 0-1 0 0,-1 0 1 0 0,1 1-1 0 0,-1 0 1 0 0,-1-1 0 0 0,1 1-1 0 0,-1 0 1 0 0,0 0 0 0 0,0 1-1 0 0,0-1 1 0 0,-1 0-1 0 0,0 1 1 0 0,0-1 0 0 0,-1 1-1 0 0,0-1 1 0 0,0 1 0 0 0,0-1-1 0 0,-1 1 1 0 0,0-1-1 0 0,-1 0 1 0 0,1 1 0 0 0,-1-1-1 0 0,0 0 1 0 0,0 0 0 0 0,-1 0-1 0 0,0 0 1 0 0,0-1-1 0 0,0 1 1 0 0,-1-1 0 0 0,-3 4 27 0 0,-84 61-3135 0 0,63-58 1855 0 0</inkml:trace>
  <inkml:trace contextRef="#ctx0" brushRef="#br0" timeOffset="14412.327">12104 429 2024 0 0,'16'-7'744'0'0,"8"-4"-64"0"0,7 1-248 0 0,1-2 40 0 0,8 3-260 0 0,2 0-28 0 0,4 0-332 0 0,0 0-124 0 0,-1 3-480 0 0,-5-2 52 0 0,-3 2-772 0 0</inkml:trace>
  <inkml:trace contextRef="#ctx0" brushRef="#br0" timeOffset="17524.93">6603 3682 860 0 0,'-6'6'58'0'0,"0"-1"-1"0"0,0 1 1 0 0,0-1 0 0 0,-1 0 0 0 0,0-1-1 0 0,0 0 1 0 0,0 0 0 0 0,-1 0-1 0 0,0-1 1 0 0,1 0 0 0 0,-1-1 0 0 0,0 1-1 0 0,0-2 1 0 0,0 1 0 0 0,0-1-1 0 0,-1 0 1 0 0,1-1 0 0 0,0 0 0 0 0,0 0-1 0 0,-1-1 1 0 0,1 0 0 0 0,0 0-1 0 0,0-1 1 0 0,0 0 0 0 0,0 0 0 0 0,0-1-1 0 0,1 0 1 0 0,-1 0 0 0 0,1-1-1 0 0,-1 0 1 0 0,1-1 0 0 0,1 1-1 0 0,-1-1 1 0 0,1-1 0 0 0,-1 1 0 0 0,2-1-1 0 0,-1 0 1 0 0,1 0 0 0 0,-1-1-1 0 0,2 1 1 0 0,-1-1 0 0 0,1 0 0 0 0,0-1-1 0 0,1 1 1 0 0,-1-2-58 0 0,-3-13 30 0 0,2 0 0 0 0,1-1 0 0 0,0 0 0 0 0,2 1 1 0 0,0-1-1 0 0,2 0 0 0 0,0 0 0 0 0,2 0 0 0 0,1 0 0 0 0,0 0 0 0 0,2 1 0 0 0,0 0 1 0 0,2 0-1 0 0,0 0 0 0 0,1 1 0 0 0,2 0 0 0 0,0 0 0 0 0,1 1 0 0 0,1 0 0 0 0,1 1 0 0 0,0 1 1 0 0,2 0-1 0 0,1-1-30 0 0,0 0 33 0 0,1 1 1 0 0,0 1 0 0 0,1 0-1 0 0,1 1 1 0 0,1 1-1 0 0,0 0 1 0 0,1 2 0 0 0,1 1-1 0 0,0 0 1 0 0,0 2-1 0 0,1 0 1 0 0,0 2 0 0 0,1 0-1 0 0,0 2 1 0 0,0 0-1 0 0,0 2 1 0 0,13 0-34 0 0,-23 7 22 0 0,-1 1 0 0 0,-1 1-1 0 0,1 0 1 0 0,-1 1 0 0 0,1 0 0 0 0,-2 1 0 0 0,1 0-1 0 0,-1 1 1 0 0,0 0 0 0 0,-1 1 0 0 0,0 0-1 0 0,0 1 1 0 0,-1 0 0 0 0,0 0 0 0 0,-1 1 0 0 0,0 0-1 0 0,-1 1 1 0 0,0 0 0 0 0,0 0 0 0 0,-2 0-1 0 0,4 11-21 0 0,8 6-49 0 0,-12-22 41 0 0,25 47-37 0 0,3-1 0 0 0,2-2 0 0 0,2-1 0 0 0,2-2 0 0 0,24 20 45 0 0,-56-62-2022 0 0,-7-7 792 0 0</inkml:trace>
  <inkml:trace contextRef="#ctx0" brushRef="#br0" timeOffset="16280.94">5677 2677 1076 0 0,'0'0'365'0'0,"0"0"-57"0"0,16 6 2059 0 0,-102 190-1381 0 0,-240 518 753 0 0,242-514-2591 0 0,73-188-2141 0 0,11-12 1789 0 0</inkml:trace>
  <inkml:trace contextRef="#ctx0" brushRef="#br0" timeOffset="16620.909">5555 2929 1496 0 0,'5'-18'1658'0'0,"2"26"885"0"0,2 25-2325 0 0,2 0 1 0 0,1-1-1 0 0,1-1 0 0 0,2 0 0 0 0,1 0 1 0 0,2-2-1 0 0,0 0 0 0 0,2-1 0 0 0,2-1 1 0 0,0-1-1 0 0,1-1 0 0 0,21 17-218 0 0,76 95 365 0 0,-113-127-424 0 0,0 1 0 0 0,-1-1 0 0 0,0 1 0 0 0,0 0 0 0 0,-2 1 0 0 0,1-1 0 0 0,-1 1 0 0 0,-1 0 0 0 0,0 0 0 0 0,0 1-1 0 0,-2-1 1 0 0,1 0 0 0 0,-2 1 0 0 0,0 9 59 0 0,0-16-251 0 0,-1 0-1 0 0,0 0 0 0 0,0 0 0 0 0,0 0 0 0 0,-1 0 0 0 0,0-1 0 0 0,0 1 0 0 0,-1 0 1 0 0,1-1-1 0 0,-1 0 0 0 0,0 1 0 0 0,-1-1 0 0 0,1-1 0 0 0,-1 1 0 0 0,0 0 0 0 0,0-1 1 0 0,-1 0-1 0 0,1 0 0 0 0,-1 0 0 0 0,-3 2 252 0 0,-10 4-1461 0 0</inkml:trace>
  <inkml:trace contextRef="#ctx0" brushRef="#br0" timeOffset="16903.739">5426 3518 1324 0 0,'-4'-3'1116'0'0,"0"2"-236"0"0,7-2-172 0 0,2-3-76 0 0,14-3-64 0 0,3-2-275 0 0,9-1 3 0 0,2 2-188 0 0,1 2-20 0 0,1-2-420 0 0,8-2-169 0 0,-4 0-767 0 0,2-2 56 0 0,1 1-292 0 0</inkml:trace>
  <inkml:trace contextRef="#ctx0" brushRef="#br0" timeOffset="17835.282">7791 2894 1280 0 0,'13'13'3030'0'0,"-9"32"-2820"0"0,-4-42-35 0 0,2 321 1831 0 0,-2-191-4309 0 0,-3-129 1098 0 0,-12 11-116 0 0</inkml:trace>
  <inkml:trace contextRef="#ctx0" brushRef="#br0" timeOffset="18740.777">7787 3013 948 0 0,'-67'-44'2992'0'0,"36"-8"-1252"0"0,19 37-1598 0 0,11 15-126 0 0,0-1 0 0 0,1 1 0 0 0,-1-1 0 0 0,0 1 0 0 0,0-1 0 0 0,1 0 1 0 0,-1 1-1 0 0,0-1 0 0 0,1 0 0 0 0,-1 0 0 0 0,1 1 0 0 0,-1-1 0 0 0,1 0 0 0 0,-1 0 0 0 0,1 0 0 0 0,-1 0 0 0 0,1 0 0 0 0,0 0 0 0 0,0 0 0 0 0,-1 0 0 0 0,1 0 0 0 0,0 0 0 0 0,0 0 0 0 0,0 0 0 0 0,0 0 1 0 0,0 0-1 0 0,0 1 0 0 0,1-1 0 0 0,-1 0 0 0 0,0 0 0 0 0,0 0 0 0 0,1 0 0 0 0,-1 0 0 0 0,0 0 0 0 0,1 0 0 0 0,-1 0 0 0 0,1 0 0 0 0,-1 1 0 0 0,1-1 0 0 0,-1 0 0 0 0,1 0 0 0 0,0 1 0 0 0,0-1 0 0 0,-1 0 0 0 0,1 1 1 0 0,0-1-1 0 0,0 0-16 0 0,15-13 19 0 0,0 0 0 0 0,1 1 1 0 0,1 1-1 0 0,0 0 0 0 0,0 1 1 0 0,1 1-1 0 0,1 1 0 0 0,0 1 1 0 0,0 0-1 0 0,0 2 0 0 0,1 0 1 0 0,0 2-1 0 0,0 0 0 0 0,0 1 1 0 0,1 1-1 0 0,7 1-19 0 0,-23 4-2 0 0,0 0 0 0 0,1 0 0 0 0,-1 0 1 0 0,-1 1-1 0 0,1 0 0 0 0,0 0 0 0 0,-1 0 0 0 0,0 1 0 0 0,0 0 1 0 0,0 0-1 0 0,-1 0 0 0 0,1 1 0 0 0,-1-1 0 0 0,-1 1 0 0 0,1 0 0 0 0,-1 0 1 0 0,0 0-1 0 0,0 1 0 0 0,-1-1 0 0 0,0 1 0 0 0,0-1 0 0 0,0 1 1 0 0,-1 0-1 0 0,0 0 0 0 0,0 0 0 0 0,-1 0 0 0 0,0-1 0 0 0,0 1 1 0 0,-1 0-1 0 0,0 0 0 0 0,0 0 0 0 0,0 0 0 0 0,-1-1 0 0 0,-1 5 2 0 0,-82 211-190 0 0,87-219 198 0 0,1 0 0 0 0,-1-1 0 0 0,0 1 1 0 0,1-1-1 0 0,0 1 0 0 0,0-1 1 0 0,-1 0-1 0 0,1 0 0 0 0,0-1 0 0 0,0 1 1 0 0,1-1-1 0 0,-1 1 0 0 0,0-1 1 0 0,1 0-1 0 0,-1 0 0 0 0,0 0 0 0 0,1-1 1 0 0,-1 1-1 0 0,1-1 0 0 0,-1 0 0 0 0,1 0 1 0 0,-1 0-1 0 0,1 0 0 0 0,-1-1 1 0 0,1 1-1 0 0,-1-1 0 0 0,1 0-8 0 0,12 2 42 0 0,-6-2-38 0 0,0 2 0 0 0,0-1-1 0 0,-1 1 1 0 0,1 1 0 0 0,-1 0 0 0 0,1 0-1 0 0,-1 1 1 0 0,1 0 0 0 0,-1 1 0 0 0,0 0-1 0 0,-1 0 1 0 0,1 1 0 0 0,-1 0 0 0 0,0 0 0 0 0,0 1-1 0 0,0 0 1 0 0,-1 1 0 0 0,0 0 0 0 0,0 0-1 0 0,-1 0 1 0 0,1 1 0 0 0,-2 0 0 0 0,1 0-1 0 0,-1 0 1 0 0,-1 1 0 0 0,1-1 0 0 0,-1 1 0 0 0,-1 1-1 0 0,0-1 1 0 0,0 0 0 0 0,-1 1 0 0 0,0 1-4 0 0,-6 1 16 0 0,-1-1 0 0 0,0 0 0 0 0,-1 0 0 0 0,-1 0 0 0 0,0-1 0 0 0,0 0 0 0 0,-1 0 1 0 0,0-1-1 0 0,0 0 0 0 0,-1 0 0 0 0,-1-1 0 0 0,1 0 0 0 0,-1-1 0 0 0,-1 0 0 0 0,1 0 0 0 0,-1-1 1 0 0,0-1-1 0 0,0 0 0 0 0,-1 0 0 0 0,0-1 0 0 0,0-1 0 0 0,0 0 0 0 0,0 0 0 0 0,-3-1-16 0 0,2 1-329 0 0,0 0 0 0 0,0 0 0 0 0,0-1 0 0 0,0-1 0 0 0,-1-1 0 0 0,1 1 0 0 0,0-2 0 0 0,-1 0 0 0 0,1-1 0 0 0,0 0 0 0 0,0-1 0 0 0,0 0 0 0 0,0-1 0 0 0,1-1 0 0 0,-12-5 329 0 0,-2-5-1486 0 0</inkml:trace>
  <inkml:trace contextRef="#ctx0" brushRef="#br0" timeOffset="33699.721">9037 3280 896 0 0,'0'0'333'0'0,"0"0"-118"0"0,0 0-34 0 0,0 0 58 0 0,0 0-96 0 0,0 0-4 0 0,0 0 17 0 0,0 0 14 0 0,0 0-2 0 0,0 0 84 0 0,-3 2-5 0 0,-36 3 1792 0 0,66-22-1237 0 0,77-24-577 0 0,3 5-1 0 0,0 5 1 0 0,2 4 0 0 0,100-10-225 0 0,17 4 230 0 0,-201 32-416 0 0,-35 1-4634 0 0,1 0 3665 0 0</inkml:trace>
  <inkml:trace contextRef="#ctx0" brushRef="#br0" timeOffset="33945.53">9818 2854 936 0 0,'64'75'3314'0'0,"-56"-64"-3242"0"0,-1-1-1 0 0,0 1 1 0 0,0 0 0 0 0,-1 1 0 0 0,0 0 0 0 0,-1 0 0 0 0,0 0-1 0 0,-1 0 1 0 0,-1 1 0 0 0,0-1 0 0 0,0 1 0 0 0,-1 0 0 0 0,-1 0-1 0 0,0 0 1 0 0,-1 0 0 0 0,-1 0 0 0 0,0 0 0 0 0,0 0 0 0 0,-1 0-1 0 0,-1 0 1 0 0,0 0 0 0 0,-1-1 0 0 0,0 0 0 0 0,-1 0 0 0 0,0 0-1 0 0,-1 0 1 0 0,-3 4-72 0 0,-107 75-3452 0 0,88-82 2155 0 0</inkml:trace>
  <inkml:trace contextRef="#ctx0" brushRef="#br0" timeOffset="38049.462">10536 3379 1088 0 0,'0'0'455'0'0,"0"0"-60"0"0,0 0-111 0 0,0 0-3 0 0,0 0-2 0 0,-6-7 163 0 0,52-91-176 0 0,-32 69-174 0 0,20-36 28 0 0,-3-1-1 0 0,-2-2 1 0 0,-4-1-1 0 0,10-48-119 0 0,-34 114-2 0 0,1 0 0 0 0,-1 0-1 0 0,0 0 1 0 0,0 0-1 0 0,0 0 1 0 0,-1 0-1 0 0,1 0 1 0 0,-1-1 0 0 0,1 1-1 0 0,-1 0 1 0 0,0 0-1 0 0,0 0 1 0 0,-1-1 0 0 0,1 1-1 0 0,-1 0 1 0 0,1 0-1 0 0,-1 0 1 0 0,0 0 0 0 0,0 0-1 0 0,-1 0 1 0 0,1 0-1 0 0,0 0 1 0 0,-1 0-1 0 0,0 1 1 0 0,0-1 0 0 0,1 1-1 0 0,-2-1 1 0 0,1 1-1 0 0,0 0 1 0 0,0-1 0 0 0,-1 1-1 0 0,1 0 1 0 0,-1 1-1 0 0,0-1 1 0 0,1 0 0 0 0,-1 1-1 0 0,0 0 1 0 0,0-1-1 0 0,0 1 1 0 0,0 0-1 0 0,0 0 1 0 0,0 1 0 0 0,-1-1-1 0 0,1 1 1 0 0,0 0-1 0 0,0-1 1 0 0,0 1 0 0 0,0 1-1 0 0,-1-1 1 0 0,1 0-1 0 0,0 1 1 0 0,0 0 0 0 0,0-1-1 0 0,0 1 1 0 0,-1 1 2 0 0,-6 0 1 0 0,1 1 0 0 0,-1 1 1 0 0,1-1-1 0 0,0 1 0 0 0,0 1 1 0 0,1 0-1 0 0,-1 0 0 0 0,1 1 1 0 0,0 0-1 0 0,1 0 0 0 0,-1 1 1 0 0,1 0-1 0 0,0 0 0 0 0,1 1 1 0 0,0-1-1 0 0,0 2 0 0 0,1-1 1 0 0,0 0-1 0 0,0 1 0 0 0,1 0 1 0 0,0 0-1 0 0,1 1 0 0 0,-2 4-1 0 0,8-8 20 0 0,1 0 0 0 0,0 0-1 0 0,-1 0 1 0 0,2 0 0 0 0,-1-1-1 0 0,1 1 1 0 0,0-1 0 0 0,0-1 0 0 0,0 1-1 0 0,1-1 1 0 0,0 0 0 0 0,-1 0-1 0 0,2 0 1 0 0,-1-1 0 0 0,0 0-1 0 0,1 0 1 0 0,-1 0 0 0 0,1-1-1 0 0,5 1-19 0 0,94 31 240 0 0,-85-29-158 0 0,0 0 1 0 0,0 1-1 0 0,0 2 0 0 0,-1 0 0 0 0,0 1 0 0 0,-1 1 1 0 0,0 0-1 0 0,0 2 0 0 0,-1 0 0 0 0,-1 1 1 0 0,8 8-84 0 0,-21-18 18 0 0,-1 1-1 0 0,1 0 1 0 0,-1 0-1 0 0,0 0 1 0 0,-1 1-1 0 0,1-1 1 0 0,-1 1-1 0 0,0-1 1 0 0,0 1-1 0 0,0 0 1 0 0,-1-1-1 0 0,1 1 1 0 0,-1 0-1 0 0,0 0 1 0 0,-1 0-1 0 0,1 0 1 0 0,-1 1-1 0 0,0-1 1 0 0,0 0-1 0 0,-1 0 1 0 0,1 0-1 0 0,-1 0 1 0 0,0 0-1 0 0,-1 0 1 0 0,1-1-1 0 0,-1 1 1 0 0,0 0-1 0 0,0-1 1 0 0,0 1-1 0 0,-1-1 1 0 0,0 1-1 0 0,0-1 1 0 0,0 0-1 0 0,0 0 1 0 0,0-1-1 0 0,-1 1 1 0 0,0-1-1 0 0,-1 2-16 0 0,-5 3-239 0 0,1 0-1 0 0,-1 0 0 0 0,-1-1 0 0 0,1 0 1 0 0,-1-1-1 0 0,-1 0 0 0 0,1-1 0 0 0,-1 0 0 0 0,1-1 1 0 0,-1 0-1 0 0,-1-1 0 0 0,1 0 0 0 0,0-1 1 0 0,-1-1-1 0 0,0 0 240 0 0,-6-1-1311 0 0</inkml:trace>
  <inkml:trace contextRef="#ctx0" brushRef="#br0" timeOffset="38467.582">11156 2845 1148 0 0,'-8'47'3106'0'0,"7"-14"-2881"0"0,2 1 1 0 0,1 0 0 0 0,1-1-1 0 0,2 0 1 0 0,2 0-1 0 0,1 0 1 0 0,1-1 0 0 0,4 7-226 0 0,5 19 252 0 0,-13-32-2524 0 0,-7-26 975 0 0,-7 3 107 0 0</inkml:trace>
  <inkml:trace contextRef="#ctx0" brushRef="#br0" timeOffset="38713.315">11028 2645 964 0 0,'-2'-4'672'0'0,"2"1"-512"0"0,0 1-132 0 0,3 1-264 0 0</inkml:trace>
  <inkml:trace contextRef="#ctx0" brushRef="#br0" timeOffset="40084.16">11349 2821 1024 0 0,'142'427'3858'0'0,"-125"-349"-2045"0"0,-35-118-646 0 0,7 6-1090 0 0,3-1-1 0 0,0 0 0 0 0,3 0 1 0 0,1-1-1 0 0,1 0 1 0 0,2-10-77 0 0,1 43 0 0 0,-1 0 0 0 0,1 0 0 0 0,0 0 0 0 0,0-1 0 0 0,0 1 1 0 0,0 0-1 0 0,1 0 0 0 0,-1 0 0 0 0,1 0 0 0 0,0 0 0 0 0,0-1 0 0 0,0 1 1 0 0,0 1-1 0 0,1-1 0 0 0,-1 0 0 0 0,1 0 0 0 0,0 0 0 0 0,-1 1 0 0 0,1-1 0 0 0,1 1 1 0 0,-1-1-1 0 0,0 1 0 0 0,0 0 0 0 0,1 0 0 0 0,-1 0 0 0 0,1 0 0 0 0,0 1 1 0 0,0-1-1 0 0,-1 1 0 0 0,1-1 0 0 0,0 1 0 0 0,0 0 0 0 0,0 0 0 0 0,0 0 1 0 0,1 1-1 0 0,-1-1 0 0 0,0 1 0 0 0,0-1 0 0 0,2 1 0 0 0,6 10-16 0 0,0-1-1 0 0,0 2 1 0 0,-1-1 0 0 0,0 1-1 0 0,-1 1 1 0 0,0 0-1 0 0,-1 0 1 0 0,-1 0 0 0 0,0 1-1 0 0,0 1 1 0 0,-1-1 0 0 0,-1 1-1 0 0,3 12 17 0 0,29 56-145 0 0,-44-257 293 0 0,8 155-173 0 0,1 0 1 0 0,1 0-1 0 0,0 0 0 0 0,2 1 1 0 0,0-1-1 0 0,1 1 0 0 0,1 0 1 0 0,0 1-1 0 0,2 0 0 0 0,0 0 1 0 0,1 1-1 0 0,6-8 25 0 0,17 6-240 0 0,-32 19 259 0 0,5 3-69 0 0,7 6 11 0 0,0 2 1 0 0,-1 0 0 0 0,0 0-1 0 0,0 1 1 0 0,-1 1 0 0 0,-1 0 0 0 0,0 0-1 0 0,-1 1 1 0 0,-1 0 0 0 0,0 1-1 0 0,0 0 1 0 0,-2 0 0 0 0,0 0-1 0 0,0 1 1 0 0,-2 0 0 0 0,1 2 38 0 0,26 62 37 0 0,-5-3-42 0 0,-22-77 0 0 0,-1 0 0 0 0,0 0 1 0 0,0 0-1 0 0,0-1 0 0 0,0 1 0 0 0,1-1 1 0 0,-1 0-1 0 0,0 0 0 0 0,0 0 0 0 0,0-1 1 0 0,0 1-1 0 0,-1-1 0 0 0,1 1 0 0 0,0-1 0 0 0,-1 0 1 0 0,1 0-1 0 0,-1 0 0 0 0,1-1 0 0 0,-1 1 1 0 0,0 0-1 0 0,0-1 0 0 0,0 0 0 0 0,-1 1 1 0 0,1-1-1 0 0,0 0 0 0 0,-1 0 0 0 0,0 0 5 0 0,10-17-92 0 0,-1 0 0 0 0,-1 0 0 0 0,-1-1 0 0 0,-1 0 1 0 0,-1 0-1 0 0,0-1 0 0 0,-2 0 0 0 0,1-16 92 0 0,2-1-99 0 0,-7 39 95 0 0,0 1 0 0 0,-1-1 0 0 0,1 1 0 0 0,-1-1 1 0 0,1 1-1 0 0,0-1 0 0 0,-1 1 0 0 0,1-1 0 0 0,-1 1 1 0 0,1-1-1 0 0,-1 0 0 0 0,1 1 0 0 0,-1-1 0 0 0,0 0 1 0 0,1 0-1 0 0,-1 1 0 0 0,1-1 0 0 0,-1 0 0 0 0,0 0 1 0 0,1 0-1 0 0,-1 0 0 0 0,1 0 0 0 0,-1 0 0 0 0,0 0 1 0 0,1 0-1 0 0,-1 0 0 0 0,0 0 0 0 0,1 0 0 0 0,-1 0 1 0 0,1 0-1 0 0,-1 0 0 0 0,0-1 0 0 0,1 1 0 0 0,-1 0 1 0 0,1 0-1 0 0,-1-1 0 0 0,1 1 0 0 0,-1 0 0 0 0,1-1 1 0 0,-1 1-1 0 0,1-1 0 0 0,-1 1 0 0 0,1-1 0 0 0,-1 1 1 0 0,1-1-1 0 0,0 1 0 0 0,-1-1 0 0 0,1 1 0 0 0,0-1 1 0 0,-1 1-1 0 0,1-1 0 0 0,0 0 0 0 0,0 1 0 0 0,0-1 1 0 0,-1 1-1 0 0,1-1 0 0 0,0 0 0 0 0,0 1 0 0 0,0-1 1 0 0,0 1-1 0 0,0-1 0 0 0,0 0 0 0 0,0 1 0 0 0,0-1 1 0 0,1 0-1 0 0,-1 1 0 0 0,0-1 0 0 0,0 1 0 0 0,0-1 4 0 0,-41 34-45 0 0,32-20 18 0 0,1 0 0 0 0,1 1 1 0 0,0 0-1 0 0,1 0 0 0 0,0 0 0 0 0,1 1 0 0 0,1 0 0 0 0,1 0 0 0 0,0 0 0 0 0,0 1 0 0 0,2-1 0 0 0,0 1 1 0 0,0-1-1 0 0,2 1 0 0 0,1 11 27 0 0,-2-20 30 0 0,1 0 0 0 0,0-1-1 0 0,0 1 1 0 0,0 0 0 0 0,1-1 0 0 0,0 1 0 0 0,0-1 0 0 0,1 0 0 0 0,-1 0-1 0 0,1 0 1 0 0,1 0 0 0 0,-1 0 0 0 0,1 0 0 0 0,0-1 0 0 0,0 0 0 0 0,1 0-1 0 0,0 0 1 0 0,0 0 0 0 0,0-1 0 0 0,0 0 0 0 0,0 0 0 0 0,1 0 0 0 0,0-1 0 0 0,0 1-1 0 0,0-1 1 0 0,0-1 0 0 0,0 1 0 0 0,1-1 0 0 0,-1 0 0 0 0,1-1 0 0 0,0 0-1 0 0,-1 0 1 0 0,1 0 0 0 0,0-1 0 0 0,-1 0 0 0 0,1 0 0 0 0,0 0 0 0 0,0-1-1 0 0,-1 0 1 0 0,1 0 0 0 0,-1-1 0 0 0,1 0 0 0 0,5-3-30 0 0,4-4 17 0 0,0-2 1 0 0,0 0-1 0 0,-1 0 1 0 0,-1-1-1 0 0,0-1 1 0 0,-1-1-1 0 0,0 0 1 0 0,-1-1-1 0 0,-1 0 0 0 0,0 0 1 0 0,-1-1-1 0 0,-1-1 1 0 0,0 0-1 0 0,-1 0 1 0 0,-1-1-1 0 0,-1 1 1 0 0,0-2-1 0 0,1-11-17 0 0,5-58 29 0 0,-12 87-32 0 0,0 1-120 0 0,0 0 7 0 0,-2-17 244 0 0,-26 9-334 0 0,22-4 838 0 0,6 12-624 0 0,0 0 1 0 0,-1 0-1 0 0,1 1 1 0 0,-1-1-1 0 0,1 0 1 0 0,-1 0-1 0 0,1 0 1 0 0,0 1-1 0 0,-1-1 1 0 0,1 0-1 0 0,-1 0 1 0 0,1 0-1 0 0,-1 0 1 0 0,1 0-1 0 0,-1 0 1 0 0,1 0-1 0 0,-1 0 1 0 0,1 0-1 0 0,-1 0 1 0 0,1 0-1 0 0,0 0 1 0 0,-1 0-1 0 0,1-1 1 0 0,-1 1 0 0 0,1 0-1 0 0,-1 0 1 0 0,1 0-1 0 0,-1-1 1 0 0,1 1-1 0 0,0 0 1 0 0,-1 0-1 0 0,1-1 1 0 0,0 1-1 0 0,-1 0 1 0 0,1-1-1 0 0,0 1 1 0 0,-1 0-1 0 0,1-1 1 0 0,0 1-1 0 0,0-1-8 0 0,-2 22 20 0 0,0 0 1 0 0,2 1-1 0 0,1-1 0 0 0,1 0 0 0 0,0 0 0 0 0,2 0 0 0 0,0 0 0 0 0,8 19-20 0 0,-10-32-59 0 0,1 0 0 0 0,-1-1-1 0 0,2 1 1 0 0,-1-1 0 0 0,1 0-1 0 0,0 0 1 0 0,1 0 0 0 0,0 0-1 0 0,0-1 1 0 0,0 0 0 0 0,1 0-1 0 0,-1 0 1 0 0,1-1 0 0 0,1 0-1 0 0,-1 0 1 0 0,1 0 0 0 0,0-1-1 0 0,0 0 1 0 0,0 0 0 0 0,1-1 0 0 0,-1 0-1 0 0,1 0 1 0 0,0-1 0 0 0,7 2 59 0 0,81-16-3581 0 0,-63-3 2131 0 0</inkml:trace>
  <inkml:trace contextRef="#ctx0" brushRef="#br0" timeOffset="41416.146">12647 2645 888 0 0,'-18'-29'2000'0'0,"1"3"-1462"0"0,17 26-418 0 0,5 37 492 0 0,4 26-410 0 0,-6-23-75 0 0,2-1-1 0 0,1 1 0 0 0,2-2 1 0 0,1 1-1 0 0,3-1 1 0 0,1 0-1 0 0,1-2 0 0 0,2 1 1 0 0,2-2-1 0 0,1 0 1 0 0,6 4-127 0 0,-22-34-119 0 0,1 0 0 0 0,0-1 0 0 0,0 0 0 0 0,0 1 0 0 0,1-2 0 0 0,-1 1 0 0 0,1 0 0 0 0,0-1 0 0 0,0 0 0 0 0,0 0 0 0 0,1-1 0 0 0,-1 1 0 0 0,1-1 0 0 0,-1 0 0 0 0,1-1 0 0 0,0 1 0 0 0,-1-1 0 0 0,1 0 0 0 0,5 0 119 0 0,0-5-1294 0 0,6-13-14 0 0</inkml:trace>
  <inkml:trace contextRef="#ctx0" brushRef="#br0" timeOffset="41836.198">12988 2584 876 0 0,'-16'152'2395'0'0,"15"-137"-2314"0"0,0 1 1 0 0,2-1-1 0 0,-1 1 1 0 0,2 0-1 0 0,0-1 1 0 0,1 0-1 0 0,1 1 0 0 0,0-1 1 0 0,1 0-1 0 0,1-1 1 0 0,0 0-1 0 0,1 1 1 0 0,0-2-1 0 0,2 1 0 0 0,7 10-81 0 0,-6-14 97 0 0,1-1-1 0 0,0-1 1 0 0,0 0-1 0 0,0 0 1 0 0,1-1-1 0 0,0 0 1 0 0,1-1-1 0 0,-1-1 0 0 0,1 0 1 0 0,0 0-1 0 0,0-2 1 0 0,12 3-97 0 0,102 6-3254 0 0,-114-12 2054 0 0</inkml:trace>
  <inkml:trace contextRef="#ctx0" brushRef="#br0" timeOffset="42133.475">12801 2936 1648 0 0,'21'-8'3325'0'0,"26"-9"-2823"0"0,274-24 143 0 0,-166 29-4332 0 0,-114 8 2290 0 0</inkml:trace>
  <inkml:trace contextRef="#ctx0" brushRef="#br0" timeOffset="42629.6">13762 2744 996 0 0,'-56'-5'1150'0'0,"32"12"-1026"0"0,-1 1-1 0 0,1 1 1 0 0,0 1 0 0 0,1 1-1 0 0,0 1 1 0 0,1 2-1 0 0,0 0 1 0 0,1 1 0 0 0,1 1-1 0 0,0 1 1 0 0,2 0-1 0 0,0 2 1 0 0,0 0-1 0 0,2 1 1 0 0,0 1 0 0 0,2 0-1 0 0,0 1 1 0 0,2 0-1 0 0,0 2-123 0 0,11-22 19 0 0,0 0-1 0 0,1 0 0 0 0,-1 0 0 0 0,1 1 0 0 0,-1-1 0 0 0,1 0 1 0 0,0 0-1 0 0,0 1 0 0 0,0-1 0 0 0,0 0 0 0 0,0 0 1 0 0,0 1-1 0 0,1-1 0 0 0,-1 0 0 0 0,1 0 0 0 0,0 1 0 0 0,0-1 1 0 0,-1 0-1 0 0,1 0 0 0 0,1 0 0 0 0,-1 0 0 0 0,0 0 0 0 0,0-1 1 0 0,1 1-1 0 0,-1 0 0 0 0,1 0 0 0 0,-1-1 0 0 0,1 1 1 0 0,0-1-1 0 0,0 1 0 0 0,0-1 0 0 0,0 0 0 0 0,0 0 0 0 0,0 0 1 0 0,0 0-1 0 0,0 0 0 0 0,0 0 0 0 0,0-1 0 0 0,0 1 0 0 0,1-1 1 0 0,-1 1-1 0 0,0-1 0 0 0,0 0 0 0 0,1 0 0 0 0,-1 0 1 0 0,0 0-1 0 0,1 0 0 0 0,-1-1 0 0 0,0 1 0 0 0,2-1-18 0 0,110-15 492 0 0,-97 12-461 0 0,-1 0 1 0 0,1-1 0 0 0,-1-1 0 0 0,0-1 0 0 0,-1 0-1 0 0,0-1 1 0 0,0 0 0 0 0,0-2 0 0 0,-1 0 0 0 0,-1 0 0 0 0,0-1-1 0 0,0-1 1 0 0,-1 0 0 0 0,0 0 0 0 0,-1-2 0 0 0,-1 1-1 0 0,0-1 1 0 0,2-5-32 0 0,6-19 106 0 0,-18 38-202 0 0,11 19-232 0 0,107 129-2748 0 0,-115-143 1763 0 0</inkml:trace>
  <inkml:trace contextRef="#ctx0" brushRef="#br0" timeOffset="43001.758">13906 2725 1316 0 0,'76'65'2142'0'0,"-56"-40"-1817"0"0,-1 1 1 0 0,-2 0-1 0 0,0 1 0 0 0,-2 1 0 0 0,0 1 0 0 0,-2 0 1 0 0,3 14-326 0 0,-36-79 1592 0 0,16 24-1572 0 0,0 0 0 0 0,1 0 0 0 0,1 0 0 0 0,0 0 1 0 0,0 0-1 0 0,1-1 0 0 0,1 1 0 0 0,0-1 0 0 0,1 1 0 0 0,0 0 1 0 0,1-1-1 0 0,0 1 0 0 0,1 0 0 0 0,1 0 0 0 0,0 0 0 0 0,0 1 1 0 0,1-1-1 0 0,0 1 0 0 0,1 0 0 0 0,1 0 0 0 0,0 1 1 0 0,0 0-1 0 0,1 0 0 0 0,0 1 0 0 0,0 0 0 0 0,1 0 0 0 0,3-2-20 0 0,-3 10-27 0 0,-1 0 0 0 0,1 0 0 0 0,-1 1 0 0 0,1 0 0 0 0,-1 0 0 0 0,1 1 0 0 0,-1 0 0 0 0,1 1 0 0 0,-1-1 0 0 0,0 2 0 0 0,0-1 0 0 0,0 1 0 0 0,0 1 0 0 0,0-1 0 0 0,-1 1 0 0 0,1 0 0 0 0,-1 1 0 0 0,0 0 0 0 0,0 0 0 0 0,-1 1 0 0 0,0-1 0 0 0,0 1 0 0 0,0 1 0 0 0,0-1 0 0 0,-1 1 0 0 0,0 0 0 0 0,-1 0 0 0 0,0 1 0 0 0,0-1 0 0 0,0 1 0 0 0,0 2 27 0 0,47 108-4594 0 0,-50-104 3358 0 0</inkml:trace>
  <inkml:trace contextRef="#ctx0" brushRef="#br0" timeOffset="44474.585">14463 2845 1076 0 0,'161'-47'2022'0'0,"-107"31"-1818"0"0,-33 11-144 0 0,-1 0 0 0 0,0-2 0 0 0,-1 0 0 0 0,0-1 0 0 0,0-1 0 0 0,-1-1-1 0 0,0 0 1 0 0,0-1 0 0 0,6-6-60 0 0,-25 14-4 0 0,-1 1 0 0 0,1 0 0 0 0,0-1 0 0 0,-1 1 0 0 0,0 0 0 0 0,1 0 0 0 0,-1 0 0 0 0,0 0 0 0 0,0 0 0 0 0,0 1 0 0 0,0-1 0 0 0,0 1 1 0 0,0-1-1 0 0,-1 1 0 0 0,1 0 0 0 0,-1 0 0 0 0,1 0 0 0 0,0 0 0 0 0,-1 0 0 0 0,0 0 0 0 0,1 1 0 0 0,-1-1 0 0 0,1 1 0 0 0,-1 0 0 0 0,0 0 0 0 0,1 0 0 0 0,-1 0 0 0 0,0 0 0 0 0,1 0 0 0 0,-1 1 0 0 0,1-1 0 0 0,-1 1 4 0 0,2-1-5 0 0,-16 0 54 0 0,0 0 0 0 0,0 1 0 0 0,0 1 0 0 0,0 0 0 0 0,0 1 0 0 0,0 1 0 0 0,1 1 0 0 0,-1 0 1 0 0,1 1-1 0 0,1 1 0 0 0,-1 1 0 0 0,-10 6-49 0 0,22-12 16 0 0,0-1-1 0 0,0 1 1 0 0,0 0 0 0 0,0 0 0 0 0,0 0-1 0 0,1 1 1 0 0,-1-1 0 0 0,1 1 0 0 0,-1 0 0 0 0,1 0-1 0 0,0 0 1 0 0,0 0 0 0 0,0 1 0 0 0,1-1 0 0 0,-1 1-1 0 0,1 0 1 0 0,0-1 0 0 0,0 1 0 0 0,0 0 0 0 0,0 0-1 0 0,1 1 1 0 0,0-1 0 0 0,0 0 0 0 0,0 0 0 0 0,0 1-1 0 0,1-1 1 0 0,-1 0 0 0 0,1 1 0 0 0,0-1 0 0 0,1 0-1 0 0,-1 1 1 0 0,1 0-16 0 0,6 5 15 0 0,1-1 0 0 0,1 0 0 0 0,0 0-1 0 0,0-1 1 0 0,0 0 0 0 0,1-1 0 0 0,0 0 0 0 0,1 0-1 0 0,-1-1 1 0 0,1 0 0 0 0,1-1 0 0 0,-1 0 0 0 0,1-1-1 0 0,0-1 1 0 0,0 0 0 0 0,0 0 0 0 0,0-1 0 0 0,0 0 0 0 0,0-1-1 0 0,1-1 1 0 0,-1 0 0 0 0,1-1 0 0 0,-1 0 0 0 0,0 0-1 0 0,9-4-14 0 0,13 5 22 0 0,187-32-429 0 0,-188 25 367 0 0,0-2 1 0 0,-1-1 0 0 0,0-2-1 0 0,0-1 1 0 0,-2-2 0 0 0,0 0-1 0 0,0-2 1 0 0,12-11 39 0 0,33-36-309 0 0,-75 62 285 0 0,0 1 22 0 0,0 1-4 0 0,-32 2 15 0 0,18 2 10 0 0,-1 1 0 0 0,1 0 0 0 0,1 1 0 0 0,-1 1-1 0 0,1 0 1 0 0,0 1 0 0 0,1 0 0 0 0,0 1 0 0 0,0 0 0 0 0,1 1 0 0 0,0 0 0 0 0,0 1-1 0 0,1 1 1 0 0,1-1 0 0 0,0 1 0 0 0,1 1-19 0 0,-4 50 361 0 0,14-62-351 0 0,0 1-1 0 0,-1-1 1 0 0,1 0-1 0 0,0 0 0 0 0,0 0 1 0 0,-1 0-1 0 0,1 0 1 0 0,0-1-1 0 0,0 1 0 0 0,0 0 1 0 0,0-1-1 0 0,0 1 0 0 0,0-1 1 0 0,0 0-1 0 0,0 0 1 0 0,1 0-1 0 0,-1 0 0 0 0,0 0 1 0 0,0 0-1 0 0,0 0 1 0 0,0-1-1 0 0,0 1 0 0 0,0-1 1 0 0,0 0-1 0 0,0 1 1 0 0,0-1-1 0 0,0 0 0 0 0,-1 0 1 0 0,1 0-1 0 0,0 0 0 0 0,0-1 1 0 0,-1 1-1 0 0,1 0 1 0 0,-1-1-1 0 0,1 1 0 0 0,-1-1 1 0 0,0 1-1 0 0,1-1-9 0 0,180-242-733 0 0,-132 190 727 0 0,-24 109 82 0 0,-16-12-24 0 0,-7-29-31 0 0,-1 1 0 0 0,2-1-1 0 0,0 0 1 0 0,1 0 0 0 0,0 0 0 0 0,1 0 0 0 0,0-1 0 0 0,1 0 0 0 0,1-1-1 0 0,5 8-20 0 0,-6-17 26 0 0,0 1 0 0 0,0-2 0 0 0,0 1-1 0 0,0-1 1 0 0,0 0 0 0 0,0-1 0 0 0,1 0-1 0 0,-1 0 1 0 0,1 0 0 0 0,-1-1 0 0 0,1 0 0 0 0,-1 0-1 0 0,0-1 1 0 0,1 0 0 0 0,-1-1 0 0 0,0 1-1 0 0,1-1 1 0 0,-1-1 0 0 0,5-2-26 0 0,1 2 24 0 0,-1 0 1 0 0,0-1-1 0 0,1-1 1 0 0,-2 0-1 0 0,1 0 0 0 0,0-2 1 0 0,-1 1-1 0 0,-1-1 1 0 0,1-1-1 0 0,-1 0 1 0 0,0 0-1 0 0,-1-1 1 0 0,0 0-1 0 0,0-1 1 0 0,-1 0-1 0 0,0 0 0 0 0,-1-1 1 0 0,1-2-25 0 0,27-52 2212 0 0,-11 113-2219 0 0,100 142 188 0 0,-73-274-294 0 0,-46 69 106 0 0,1-1-1 0 0,1 1 1 0 0,0 1-1 0 0,1-1 1 0 0,0 1-1 0 0,1 1 1 0 0,1-1-1 0 0,0 2 0 0 0,1-1 1 0 0,0 1-1 0 0,1 1 1 0 0,0 0-1 0 0,1 1 1 0 0,0 0-1 0 0,1 1 1 0 0,0 1-1 0 0,0 0 1 0 0,1 1-1 0 0,0 0 0 0 0,0 1 1 0 0,0 1-1 0 0,15-3 8 0 0,-24 8-6 0 0,-1 1 0 0 0,1 0-1 0 0,-1 0 1 0 0,1 1 0 0 0,-1 0-1 0 0,1 0 1 0 0,-1 0-1 0 0,0 0 1 0 0,0 1 0 0 0,0 0-1 0 0,0 0 1 0 0,0 1 0 0 0,-1-1-1 0 0,0 1 1 0 0,1 0 0 0 0,-1 0-1 0 0,-1 0 1 0 0,1 1-1 0 0,-1-1 1 0 0,1 1 0 0 0,-1 0-1 0 0,-1 0 1 0 0,1 0 0 0 0,-1 0-1 0 0,1 0 1 0 0,-2 1 0 0 0,1-1-1 0 0,-1 1 1 0 0,1-1-1 0 0,-1 1 1 0 0,-1 0 0 0 0,1 0-1 0 0,-1-1 1 0 0,0 1 0 0 0,-1 0-1 0 0,1-1 1 0 0,-1 1 0 0 0,0 0-1 0 0,-1 3 7 0 0,0-4-206 0 0,1-1-1 0 0,-1 0 1 0 0,0 0 0 0 0,0 0-1 0 0,0 0 1 0 0,-1-1 0 0 0,1 1-1 0 0,-1 0 1 0 0,0-1-1 0 0,0 0 1 0 0,0 1 0 0 0,0-1-1 0 0,-1-1 1 0 0,1 1 0 0 0,-1 0-1 0 0,0-1 1 0 0,1 0-1 0 0,-1 0 1 0 0,0 0 0 0 0,-1 0-1 0 0,1-1 1 0 0,0 1 206 0 0,-16 2-1275 0 0</inkml:trace>
  <inkml:trace contextRef="#ctx0" brushRef="#br0" timeOffset="166117.075">17508 2612 1148 0 0,'0'-35'1506'0'0,"0"-12"248"0"0,0 47-1612 0 0,0 0-16 0 0,0 0-71 0 0,-29-23-110 0 0,18 23 53 0 0,-1-1-1 0 0,1 1 1 0 0,-1 1 0 0 0,1 0 0 0 0,0 1 0 0 0,0 0 0 0 0,0 1 0 0 0,0 0-1 0 0,0 1 1 0 0,0 0 0 0 0,1 0 0 0 0,-1 1 0 0 0,1 1 2 0 0,0 0 5 0 0,-1 0 1 0 0,1 0-1 0 0,1 1 0 0 0,-1 1 1 0 0,1 0-1 0 0,0 0 0 0 0,1 1 1 0 0,0 0-1 0 0,0 0 1 0 0,1 1-1 0 0,0 0 0 0 0,1 0-5 0 0,3-6 3 0 0,1 0-1 0 0,-1 0 1 0 0,1 1 0 0 0,0-1-1 0 0,1 1 1 0 0,-1-1 0 0 0,1 1-1 0 0,0 0 1 0 0,0-1-1 0 0,0 1 1 0 0,1 0 0 0 0,-1 0-1 0 0,1 0 1 0 0,0-1-1 0 0,1 1 1 0 0,-1 0 0 0 0,1 0-1 0 0,0-1 1 0 0,0 1-1 0 0,1 0 1 0 0,-1-1 0 0 0,1 1-1 0 0,0-1 1 0 0,0 1-1 0 0,0-1 1 0 0,1 0 0 0 0,0 0-1 0 0,0 0 1 0 0,0-1 0 0 0,0 1-1 0 0,1 0-2 0 0,5 3 46 0 0,1-1 1 0 0,0-1-1 0 0,0 0 0 0 0,0 0 1 0 0,1-1-1 0 0,0 0 0 0 0,0-1 0 0 0,0 0 1 0 0,0-1-1 0 0,0 0 0 0 0,0 0 0 0 0,1-1 1 0 0,-1-1-1 0 0,1 0 0 0 0,-1-1 1 0 0,0 0-1 0 0,1-1 0 0 0,-1 0 0 0 0,0 0 1 0 0,0-1-1 0 0,0-1 0 0 0,-1 0 1 0 0,1 0-1 0 0,5-4-46 0 0,-13 6 18 0 0,1 1 0 0 0,0-1 0 0 0,0 0-1 0 0,-1 0 1 0 0,0 0 0 0 0,1-1 0 0 0,-1 1 0 0 0,0-1 0 0 0,0 0 0 0 0,0 0 0 0 0,0 0 0 0 0,-1 0-1 0 0,1 0 1 0 0,-1-1 0 0 0,0 1 0 0 0,0-1 0 0 0,0 1 0 0 0,0-1 0 0 0,0 0 0 0 0,-1 0 0 0 0,0 0 0 0 0,0 0-1 0 0,0 0 1 0 0,0 0 0 0 0,-1 0 0 0 0,0 0 0 0 0,1 0 0 0 0,-2 0 0 0 0,1 0 0 0 0,0-1 0 0 0,-1-1-18 0 0,-10-14-53 0 0,-1 1 1 0 0,0 0 0 0 0,-2 1 0 0 0,0 1-1 0 0,-1 0 1 0 0,0 0 0 0 0,-2 2 0 0 0,0 0 0 0 0,0 1-1 0 0,-5-2 53 0 0,3 0-505 0 0,12 4-2719 0 0,6 9 1877 0 0</inkml:trace>
  <inkml:trace contextRef="#ctx0" brushRef="#br0" timeOffset="166490.981">18019 2441 1160 0 0,'-68'44'2076'0'0,"53"-37"-1995"0"0,1 0-1 0 0,0 1 1 0 0,1 1-1 0 0,0 0 0 0 0,0 1 1 0 0,1 0-1 0 0,0 1 1 0 0,1 1-1 0 0,0 0 0 0 0,1 0 1 0 0,1 1-1 0 0,0 0 1 0 0,0 0-1 0 0,1 1 0 0 0,1 1 1 0 0,0-1-1 0 0,1 1 1 0 0,1 0-1 0 0,0 0 0 0 0,-1 12-80 0 0,6-23 14 0 0,1-1-1 0 0,-1 1 1 0 0,1-1 0 0 0,0 1-1 0 0,0-1 1 0 0,0 1-1 0 0,1-1 1 0 0,-1 0-1 0 0,1 1 1 0 0,0-1-1 0 0,0 0 1 0 0,0 0-1 0 0,0-1 1 0 0,1 1-1 0 0,-1 0 1 0 0,1-1-1 0 0,-1 1 1 0 0,1-1-1 0 0,0 0 1 0 0,0 0-1 0 0,0 0 1 0 0,0 0-1 0 0,1 0 1 0 0,-1-1-1 0 0,0 1 1 0 0,1-1 0 0 0,-1 0-1 0 0,1 0 1 0 0,-1-1-1 0 0,1 1 1 0 0,-1 0-14 0 0,118 10-2748 0 0,-91-11 1416 0 0</inkml:trace>
  <inkml:trace contextRef="#ctx0" brushRef="#br0" timeOffset="166799.502">18367 2524 848 0 0,'-13'2'101'0'0,"0"1"1"0"0,0 1-1 0 0,0 1 0 0 0,1 0 0 0 0,-1 0 0 0 0,1 1 1 0 0,1 0-1 0 0,-1 1 0 0 0,1 1 0 0 0,0 0 0 0 0,1 0 1 0 0,-1 1-1 0 0,2 1 0 0 0,-1-1 0 0 0,1 2 1 0 0,1-1-1 0 0,0 1 0 0 0,1 0 0 0 0,0 1 0 0 0,0 0 1 0 0,-3 10-102 0 0,8-18 31 0 0,1 0 0 0 0,0-1 0 0 0,0 1 0 0 0,0 0 1 0 0,0 0-1 0 0,1 0 0 0 0,0 0 0 0 0,0 0 1 0 0,0 0-1 0 0,0 0 0 0 0,0 0 0 0 0,1 0 0 0 0,0 0 1 0 0,0-1-1 0 0,0 1 0 0 0,0 0 0 0 0,0 0 0 0 0,1-1 1 0 0,0 1-1 0 0,0-1 0 0 0,0 1 0 0 0,0-1 0 0 0,0 0 1 0 0,1 1-1 0 0,-1-1 0 0 0,1-1 0 0 0,0 1 1 0 0,0 0-1 0 0,0-1 0 0 0,0 1 0 0 0,1-1 0 0 0,-1 0 1 0 0,0 0-1 0 0,1 0 0 0 0,3 1-31 0 0,4 1-14 0 0,0 0 0 0 0,1-1 0 0 0,0 0 0 0 0,0 0 0 0 0,0-2 0 0 0,0 1 0 0 0,0-1 0 0 0,0-1 0 0 0,0 0 0 0 0,0-1 0 0 0,0 0 0 0 0,1-1 14 0 0,68-18-1333 0 0,-47 7 128 0 0</inkml:trace>
  <inkml:trace contextRef="#ctx0" brushRef="#br0" timeOffset="167234.335">18707 2443 1216 0 0,'-31'36'2100'0'0,"-17"166"-963"0"0,48-196-1111 0 0,2 0 0 0 0,-1-1 0 0 0,0 1 0 0 0,1-1 0 0 0,0 1 0 0 0,1-1 1 0 0,-1 0-1 0 0,1 0 0 0 0,0 0 0 0 0,0 0 0 0 0,0 0 0 0 0,1-1 0 0 0,0 1 0 0 0,0-1 0 0 0,0 0 0 0 0,0 0 0 0 0,1-1 0 0 0,-1 1 0 0 0,1-1 0 0 0,4 3-26 0 0,5-1 57 0 0,-1-1-1 0 0,1-1 0 0 0,-1 0 0 0 0,1 0 1 0 0,0-1-1 0 0,0-1 0 0 0,0-1 1 0 0,0 0-1 0 0,0 0 0 0 0,0-2 0 0 0,0 1 1 0 0,0-2-1 0 0,0 0 0 0 0,-1-1 0 0 0,1 0 1 0 0,-1-1-1 0 0,0 0 0 0 0,-1-1 0 0 0,1-1 1 0 0,-1 0-1 0 0,1-1-56 0 0,-6 3-19 0 0,0-1 0 0 0,0 0 0 0 0,-1 0 1 0 0,0 0-1 0 0,0-1 0 0 0,0 0 0 0 0,-1 0 0 0 0,0-1 0 0 0,0 0 1 0 0,0 1-1 0 0,-1-2 0 0 0,-1 1 0 0 0,0 0 0 0 0,0-1 0 0 0,0 1 1 0 0,-1-1-1 0 0,0 0 0 0 0,-1 0 0 0 0,0 0 0 0 0,0-5 19 0 0,-1 13 46 0 0,0 1-14 0 0,-3-20-12 0 0,3 19-23 0 0,-1 0 0 0 0,1 1 1 0 0,-1-1-1 0 0,0 0 0 0 0,1 1 0 0 0,-1-1 0 0 0,0 1 0 0 0,0-1 0 0 0,1 1 0 0 0,-1-1 0 0 0,0 1 1 0 0,0-1-1 0 0,0 1 0 0 0,0 0 0 0 0,0-1 0 0 0,0 1 0 0 0,1 0 0 0 0,-1 0 0 0 0,0 0 0 0 0,0 0 1 0 0,0 0-1 0 0,0 0 0 0 0,0 0 0 0 0,0 0 0 0 0,0 0 0 0 0,0 0 0 0 0,0 0 0 0 0,0 1 1 0 0,1-1-1 0 0,-1 0 0 0 0,0 1 0 0 0,0-1 0 0 0,0 1 0 0 0,0-1 0 0 0,1 1 0 0 0,-1-1 0 0 0,0 1 1 0 0,0-1-1 0 0,1 1 0 0 0,-1 0 0 0 0,0-1 0 0 0,1 1 0 0 0,-1 0 0 0 0,1 0 0 0 0,-1-1 0 0 0,1 1 1 0 0,-1 0-1 0 0,1 0 0 0 0,0 0 0 0 0,-1 0 0 0 0,1 0 0 0 0,0-1 0 0 0,0 1 0 0 0,0 0 0 0 0,0 0 1 0 0,-1 0-1 0 0,1 0 0 0 0,0 0 0 0 0,1 0 0 0 0,-1 0 0 0 0,0 0 0 0 0,0 0 0 0 0,0 0 1 0 0,1 0 2 0 0,-1 10-140 0 0,2 1 1 0 0,0-1-1 0 0,0 0 1 0 0,1 0-1 0 0,0 0 1 0 0,1 0-1 0 0,0-1 1 0 0,1 1-1 0 0,0-1 1 0 0,1 0-1 0 0,0-1 1 0 0,0 1 0 0 0,1-1-1 0 0,0 0 1 0 0,1-1-1 0 0,0 0 1 0 0,0 0-1 0 0,1 0 1 0 0,0-1-1 0 0,0-1 1 0 0,1 0-1 0 0,0 0 1 0 0,9 4 139 0 0,-3-1-873 0 0</inkml:trace>
  <inkml:trace contextRef="#ctx0" brushRef="#br0" timeOffset="167775.104">19231 2386 840 0 0,'15'6'230'0'0,"-2"2"-1"0"0,1 0 1 0 0,-1 0-1 0 0,-1 2 1 0 0,1-1-1 0 0,-1 2 1 0 0,-1-1 0 0 0,0 2-1 0 0,-1-1 1 0 0,0 1-1 0 0,5 9-229 0 0,11 21 336 0 0,-3 1-1 0 0,-1 1 0 0 0,-3 0 0 0 0,-1 2 1 0 0,0 7-336 0 0,-54-73 1383 0 0,27 4-1332 0 0,0-1 1 0 0,1-1-1 0 0,1 1 1 0 0,0-1-1 0 0,1 0 1 0 0,2-1-1 0 0,0 0 1 0 0,0 1-1 0 0,2-1 1 0 0,0 0-1 0 0,1-7-51 0 0,2 25-2 0 0,0-1 0 0 0,-1 0 0 0 0,1 0 0 0 0,0 1 0 0 0,0-1 0 0 0,0 1 0 0 0,0-1-1 0 0,0 1 1 0 0,0-1 0 0 0,0 1 0 0 0,0-1 0 0 0,0 1 0 0 0,1 0 0 0 0,-1 0 0 0 0,1 0-1 0 0,-1 0 1 0 0,1 0 0 0 0,-1 0 0 0 0,1 0 0 0 0,0 0 0 0 0,-1 1 0 0 0,1-1 0 0 0,0 0 0 0 0,0 1-1 0 0,-1 0 1 0 0,1-1 0 0 0,0 1 0 0 0,0 0 0 0 0,0 0 0 0 0,0 0 0 0 0,-1 0 0 0 0,1 0 0 0 0,0 0-1 0 0,0 1 1 0 0,0-1 0 0 0,-1 1 0 0 0,1-1 0 0 0,0 1 0 0 0,-1 0 0 0 0,1-1 0 0 0,0 1 0 0 0,-1 0-1 0 0,1 0 1 0 0,-1 0 0 0 0,1 0 0 0 0,-1 1 0 0 0,0-1 0 0 0,1 0 0 0 0,-1 1 0 0 0,0-1 0 0 0,0 0-1 0 0,0 1 1 0 0,0 0 2 0 0,7 6 14 0 0,0 1 0 0 0,0 0 0 0 0,-1 1-1 0 0,-1 0 1 0 0,1 0 0 0 0,-2 1 0 0 0,0-1-1 0 0,0 1 1 0 0,0 0 0 0 0,-2 1 0 0 0,1-1 0 0 0,-2 1-1 0 0,1-1 1 0 0,-1 5-14 0 0,18 58 98 0 0,-57-145 543 0 0,33 54-708 0 0,-1 0 1 0 0,2 0-1 0 0,0 0 0 0 0,2 0 1 0 0,-1 0-1 0 0,2 0 1 0 0,0 0-1 0 0,1-1 1 0 0,1 1-1 0 0,1 0 0 0 0,0 0 1 0 0,1 1-1 0 0,1-1 1 0 0,1 1-1 0 0,0 0 0 0 0,1 0 1 0 0,1 0-1 0 0,0 1 1 0 0,1 0-1 0 0,0 1 1 0 0,2 0 66 0 0,51-38-3630 0 0,-50 49 2435 0 0</inkml:trace>
  <inkml:trace contextRef="#ctx0" brushRef="#br0" timeOffset="168175.267">19833 2627 1164 0 0,'30'-8'411'0'0,"0"-1"1"0"0,0-2-1 0 0,-1-1 0 0 0,-1-1 1 0 0,0-1-1 0 0,-1-2 0 0 0,11-9-411 0 0,-37 25 7 0 0,113-101 1263 0 0,-162 96-1169 0 0,29 9-113 0 0,0 1-1 0 0,0 1 1 0 0,1 1 0 0 0,0 0-1 0 0,0 1 1 0 0,1 1-1 0 0,0 1 1 0 0,0 0 0 0 0,1 2-1 0 0,0-1 1 0 0,1 2-1 0 0,1 0 1 0 0,0 1 0 0 0,1 0-1 0 0,0 1 1 0 0,1 1-1 0 0,-9 15 13 0 0,20-29 11 0 0,0 1 0 0 0,-1-1-1 0 0,1 1 1 0 0,0 0-1 0 0,0-1 1 0 0,1 1 0 0 0,-1 0-1 0 0,0-1 1 0 0,1 1-1 0 0,0 0 1 0 0,0 0-1 0 0,0 0 1 0 0,0 0 0 0 0,0-1-1 0 0,0 1 1 0 0,1 0-1 0 0,-1 0 1 0 0,1-1 0 0 0,0 1-1 0 0,0 0 1 0 0,0-1-1 0 0,0 1 1 0 0,0 0-1 0 0,1-1 1 0 0,-1 0 0 0 0,1 1-1 0 0,-1-1 1 0 0,1 0-1 0 0,0 0 1 0 0,0 0-1 0 0,0 0 1 0 0,0 0 0 0 0,0 0-1 0 0,1 0 1 0 0,-1-1-1 0 0,1 0 1 0 0,-1 1 0 0 0,1-1-1 0 0,1 1-10 0 0,111 25-577 0 0,33-71-1783 0 0,-122 31 1794 0 0</inkml:trace>
  <inkml:trace contextRef="#ctx0" brushRef="#br0" timeOffset="168532.577">20281 2480 928 0 0,'0'-1'45'0'0,"0"0"1"0"0,1 0-1 0 0,-1 0 1 0 0,0 0-1 0 0,1 0 0 0 0,-1 0 1 0 0,1 0-1 0 0,-1 1 0 0 0,1-1 1 0 0,-1 0-1 0 0,1 0 0 0 0,-1 0 1 0 0,1 1-1 0 0,0-1 0 0 0,-1 0 1 0 0,1 1-1 0 0,0-1 1 0 0,0 0-1 0 0,0 1 0 0 0,-1-1 1 0 0,1 1-1 0 0,0-1 0 0 0,0 1 1 0 0,0 0-1 0 0,0-1 0 0 0,0 1 1 0 0,0 0-1 0 0,0 0 0 0 0,0-1 1 0 0,0 1-1 0 0,0 0 1 0 0,0 0-1 0 0,0 0 0 0 0,0 0 1 0 0,0 0-1 0 0,0 1 0 0 0,0-1 1 0 0,0 0-1 0 0,0 0 0 0 0,0 1 1 0 0,0-1-1 0 0,-1 0 0 0 0,1 1 1 0 0,0-1-1 0 0,0 1 1 0 0,0-1-1 0 0,0 1 0 0 0,-1 0 1 0 0,1-1-1 0 0,0 1 0 0 0,0 0 1 0 0,-1-1-1 0 0,1 1 0 0 0,0 0 1 0 0,-1 0-1 0 0,1 0 0 0 0,-1 0 1 0 0,1-1-1 0 0,-1 1 1 0 0,0 0-1 0 0,1 0 0 0 0,-1 0 1 0 0,0 0-1 0 0,0 0 0 0 0,0 0-45 0 0,40 133 832 0 0,-40-133-750 0 0,-13 10 1143 0 0,7-25-1161 0 0,2-1-1 0 0,-1 1 1 0 0,2 0 0 0 0,0-1 0 0 0,0 0 0 0 0,2 0 0 0 0,0 0 0 0 0,0 0 0 0 0,2 0 0 0 0,0 0-64 0 0,-1 5 56 0 0,32-75 53 0 0,17 138-15 0 0,38 165-1753 0 0,-79-210-343 0 0,-7-8 722 0 0</inkml:trace>
  <inkml:trace contextRef="#ctx0" brushRef="#br0" timeOffset="168983.367">20803 2390 1100 0 0,'-10'10'200'0'0,"1"0"1"0"0,1 1-1 0 0,0 0 0 0 0,0 1 0 0 0,1 0 1 0 0,1 0-1 0 0,0 0 0 0 0,0 1 0 0 0,2 0 1 0 0,-1 0-1 0 0,2 0 0 0 0,-1 0 0 0 0,2 1 0 0 0,0 0 1 0 0,0 6-201 0 0,3-16 34 0 0,-1 0 0 0 0,1 1 0 0 0,0-1 0 0 0,0 0 0 0 0,0 0 0 0 0,0 0 1 0 0,1 0-1 0 0,0 0 0 0 0,0-1 0 0 0,0 1 0 0 0,0 0 0 0 0,1-1 0 0 0,-1 0 0 0 0,1 1 1 0 0,0-1-1 0 0,0 0 0 0 0,0 0 0 0 0,0-1 0 0 0,0 1 0 0 0,1-1 0 0 0,-1 1 0 0 0,1-1 1 0 0,0 0-1 0 0,0-1 0 0 0,-1 1 0 0 0,1 0 0 0 0,0-1 0 0 0,1 0 0 0 0,-1 0 0 0 0,0 0 0 0 0,1-1-34 0 0,132 13 671 0 0,-134-13-655 0 0,184-29 429 0 0,-172 27-428 0 0,-1-1 0 0 0,0 0 0 0 0,0-1 0 0 0,0 0 0 0 0,0-1 1 0 0,-1-1-1 0 0,0 0 0 0 0,0-1 0 0 0,0 0 0 0 0,-1-1 1 0 0,0-1-1 0 0,-1 0 0 0 0,0 0 0 0 0,0-1 0 0 0,-1 0 0 0 0,0-1 1 0 0,-1 0-1 0 0,0-1 0 0 0,-1 0 0 0 0,0 0 0 0 0,4-11-17 0 0,-11 21-1 0 0,-1 0 0 0 0,0 0 0 0 0,0 1 1 0 0,0-1-1 0 0,0 0 0 0 0,0 0 0 0 0,0 0 0 0 0,0 0 0 0 0,-1 0 0 0 0,1 0 0 0 0,-1 1 0 0 0,1-1 0 0 0,-1 0 0 0 0,0 0 0 0 0,1 0 0 0 0,-1 1 0 0 0,0-1 1 0 0,0 1-1 0 0,-1-1 0 0 0,1 1 0 0 0,0-1 0 0 0,0 1 0 0 0,-1-1 0 0 0,1 1 0 0 0,-1 0 0 0 0,1 0 0 0 0,-1 0 0 0 0,1 0 0 0 0,-1 0 0 0 0,0 0 0 0 0,1 0 0 0 0,-1 1 1 0 0,0-1-1 0 0,0 0 0 0 0,0 1 0 0 0,0 0 0 0 0,1-1 0 0 0,-1 1 0 0 0,0 0 0 0 0,0 0 0 0 0,0 0 0 0 0,0 0 0 0 0,0 0 0 0 0,0 1 0 0 0,0-1 0 0 0,-1 1 1 0 0,-83 12-41 0 0,75-10 61 0 0,1 0 0 0 0,-1 1 0 0 0,1 0 0 0 0,0 1 0 0 0,0 0 0 0 0,1 0 0 0 0,-1 1 0 0 0,1 0 0 0 0,0 1 0 0 0,1 0 0 0 0,0 0 0 0 0,0 1 0 0 0,0 0 0 0 0,1 0 0 0 0,0 1 0 0 0,1 0 0 0 0,0 0 0 0 0,-3 8-20 0 0,26 14-32 0 0,-6-21-15 0 0,1 0-1 0 0,0-1 1 0 0,0-1-1 0 0,0 0 1 0 0,1-1-1 0 0,1 0 1 0 0,-1-1-1 0 0,1 0 1 0 0,0-1-1 0 0,0-1 1 0 0,0 0-1 0 0,1-1 1 0 0,13 1 47 0 0,-18-1-123 0 0,160 16-3360 0 0,-135-19 2181 0 0</inkml:trace>
  <inkml:trace contextRef="#ctx0" brushRef="#br0" timeOffset="170540.627">10276 4141 888 0 0,'2'0'594'0'0,"10"-1"1081"0"0,-117 47-1374 0 0,81-31-217 0 0,-1 0-4 0 0,1 0 1 0 0,0 2-1 0 0,2 0 0 0 0,-1 2 1 0 0,2 0-1 0 0,1 2 1 0 0,0 0-1 0 0,2 1 1 0 0,0 1-1 0 0,1 1 1 0 0,2 0-1 0 0,-3 8-80 0 0,16-29 15 0 0,0-1 0 0 0,1 1 0 0 0,-1 0 0 0 0,1 0 0 0 0,0-1 0 0 0,0 1 0 0 0,0 0 0 0 0,0 0 0 0 0,0 0 0 0 0,1 0 0 0 0,0 0 0 0 0,-1 0 0 0 0,1 0 0 0 0,0 0 0 0 0,0 0 0 0 0,1 0 0 0 0,-1 0 0 0 0,1 0 0 0 0,-1 0 0 0 0,1 0 0 0 0,0 0 0 0 0,0 0 0 0 0,0 0 0 0 0,0 0 0 0 0,1-1 0 0 0,-1 1 0 0 0,1 0 0 0 0,0-1 0 0 0,0 1 0 0 0,0-1 0 0 0,0 0 0 0 0,0 0 0 0 0,0 0 0 0 0,1 0 0 0 0,-1 0 0 0 0,1 0 0 0 0,-1 0 0 0 0,1-1 0 0 0,-1 0 0 0 0,1 1 0 0 0,0-1 0 0 0,0 0 0 0 0,0 0 0 0 0,0 0 0 0 0,0-1 0 0 0,0 1 0 0 0,0-1 0 0 0,0 0 0 0 0,0 1 0 0 0,0-1 0 0 0,0-1 0 0 0,0 1 0 0 0,2-1-15 0 0,24-1 32 0 0,0-3 0 0 0,0 0-1 0 0,0-1 1 0 0,-1-2 0 0 0,0-1 0 0 0,0-2 0 0 0,-1 0 0 0 0,-1-2 0 0 0,0 0 0 0 0,-1-2 0 0 0,14-11-32 0 0,-33 22-10 0 0,-1-1 0 0 0,1 1 1 0 0,-1-1-1 0 0,0 0 1 0 0,0-1-1 0 0,-1 1 1 0 0,0-1-1 0 0,0 0 1 0 0,0 0-1 0 0,0 0 1 0 0,-1-1-1 0 0,0 1 1 0 0,0-1-1 0 0,-1 0 0 0 0,0 1 1 0 0,0-1-1 0 0,-1 0 1 0 0,0 0-1 0 0,0-1 1 0 0,0 1-1 0 0,-1 0 1 0 0,0 0-1 0 0,-1 0 1 0 0,1 0-1 0 0,-1 0 1 0 0,-1 0-1 0 0,1 0 0 0 0,-1 0 1 0 0,-1 0-1 0 0,1 0 1 0 0,-1 1-1 0 0,0-1 1 0 0,0 1-1 0 0,-1 0 1 0 0,0 0-1 0 0,0 0 1 0 0,-1 0-1 0 0,1 1 1 0 0,-1 0-1 0 0,0 0 0 0 0,-1 0 1 0 0,1 0-1 0 0,-1 1 1 0 0,0 0-1 0 0,0 0 1 0 0,-6-2 9 0 0,-182-77 185 0 0,194 81-182 0 0,1-1 0 0 0,-1 1 1 0 0,0 0-1 0 0,1 0 0 0 0,0 0 0 0 0,-1 0 0 0 0,1 0 0 0 0,0 0 1 0 0,0 0-1 0 0,0 0 0 0 0,0 0 0 0 0,1 1 0 0 0,-1-1 0 0 0,0 0 1 0 0,1 1-1 0 0,-1-1 0 0 0,1 1 0 0 0,0-1 0 0 0,-1 1 0 0 0,1 0 1 0 0,0-1-1 0 0,0 1 0 0 0,0 0 0 0 0,0 0 0 0 0,0 1 0 0 0,0-1 1 0 0,0 0-1 0 0,0 1 0 0 0,0-1 0 0 0,0 1 0 0 0,0-1 0 0 0,1 1-3 0 0,-1-1 4 0 0,58-29-135 0 0,-29 17 122 0 0,-2-2 0 0 0,0-1 0 0 0,0-1 0 0 0,-2-2 0 0 0,0-1-1 0 0,11-11 10 0 0,-34 28 36 0 0,0-1 0 0 0,0 0 0 0 0,-1 0 0 0 0,1 0 0 0 0,-1-1-1 0 0,0 1 1 0 0,0-1 0 0 0,-1 0 0 0 0,1 0 0 0 0,-1 0 0 0 0,0 0-1 0 0,-1 0 1 0 0,1-1 0 0 0,-1 1 0 0 0,0 0 0 0 0,0-1 0 0 0,0 1-1 0 0,-1-1 1 0 0,0 1 0 0 0,0-1 0 0 0,0 1 0 0 0,-1-1-1 0 0,0 1 1 0 0,0 0 0 0 0,0-1 0 0 0,-1 1 0 0 0,0 0 0 0 0,0 0-1 0 0,0 0 1 0 0,-3-4-36 0 0,3 4 89 0 0,-2-1-1 0 0,1 1 1 0 0,-1 0-1 0 0,1 0 1 0 0,-1 1-1 0 0,-1-1 1 0 0,1 1-1 0 0,-1 0 1 0 0,0 0-1 0 0,0 0 1 0 0,0 1-1 0 0,0 0 1 0 0,0 0-1 0 0,-1 0 1 0 0,1 0-1 0 0,-1 1 1 0 0,0 0-1 0 0,-4-1-88 0 0,5 6 27 0 0,0 0 0 0 0,0 0 0 0 0,0 1-1 0 0,1-1 1 0 0,-1 1 0 0 0,1 0 0 0 0,0 1 0 0 0,0-1 0 0 0,0 1-1 0 0,1-1 1 0 0,0 1 0 0 0,-1 0 0 0 0,2 0 0 0 0,-1 1 0 0 0,1-1 0 0 0,-1 1-1 0 0,1-1 1 0 0,1 1 0 0 0,-1 0 0 0 0,1-1 0 0 0,0 1 0 0 0,1 0-1 0 0,-1 3-26 0 0,-4 39 90 0 0,2 1-1 0 0,2 0 0 0 0,2 0 1 0 0,2 0-1 0 0,3-1 1 0 0,1 1-1 0 0,4 3-89 0 0,105 381 144 0 0,-12-155-6705 0 0,-97-266 5349 0 0</inkml:trace>
  <inkml:trace contextRef="#ctx0" brushRef="#br0" timeOffset="171223.028">11351 4252 1356 0 0,'9'3'183'0'0,"0"-1"-1"0"0,1 1 1 0 0,-1-2-1 0 0,1 1 1 0 0,0-1-1 0 0,-1-1 1 0 0,1 0 0 0 0,0 0-1 0 0,0-1 1 0 0,-1 0-1 0 0,1-1 1 0 0,-1 0-1 0 0,1 0 1 0 0,-1-1-1 0 0,0 0 1 0 0,0-1-1 0 0,0 0 1 0 0,0 0 0 0 0,-1-1-1 0 0,1 0 1 0 0,4-5-183 0 0,-7 8 115 0 0,28-15-28 0 0,-17 11-40 0 0,-1-1-1 0 0,0 0 1 0 0,0-2 0 0 0,0 0-1 0 0,-1-1 1 0 0,-1 0 0 0 0,1-1-1 0 0,-2-1 1 0 0,0 0 0 0 0,0 0-1 0 0,-1-2 1 0 0,4-5-47 0 0,-15 18 1 0 0,-1 0 1 0 0,1-1-1 0 0,0 1 1 0 0,-1-1-1 0 0,1 1 0 0 0,-1-1 1 0 0,1 1-1 0 0,-1-1 1 0 0,0 1-1 0 0,1-1 0 0 0,-1 0 1 0 0,0 1-1 0 0,0-1 1 0 0,0 1-1 0 0,0-1 1 0 0,0 1-1 0 0,-1-1 0 0 0,1 0 1 0 0,0 1-1 0 0,-1-1 1 0 0,1 1-1 0 0,-1-1 1 0 0,0 1-1 0 0,1 0 0 0 0,-1-1 1 0 0,0 1-1 0 0,0 0 1 0 0,0-1-1 0 0,0 1 0 0 0,0 0 1 0 0,0 0-1 0 0,0 0 1 0 0,-1 0-1 0 0,1 0 1 0 0,0 0-1 0 0,0 0 0 0 0,-1 0 1 0 0,1 0-1 0 0,-1 1 1 0 0,1-1-1 0 0,-1 0 0 0 0,1 1 1 0 0,-1 0-1 0 0,1-1 1 0 0,-1 1-1 0 0,1 0 1 0 0,-1 0-1 0 0,1 0 0 0 0,-1 0-1 0 0,-92-3 69 0 0,78 4-61 0 0,0 0 1 0 0,0 2-1 0 0,0 0 1 0 0,0 0-1 0 0,0 1 1 0 0,1 1-1 0 0,0 1 1 0 0,0 0-1 0 0,0 1 1 0 0,1 1-1 0 0,0 0 1 0 0,0 1-1 0 0,1 0 1 0 0,0 1-1 0 0,1 1 0 0 0,0 0 1 0 0,1 0-1 0 0,0 1 1 0 0,1 1-1 0 0,0 0 1 0 0,1 0-1 0 0,0 1 1 0 0,1 0-1 0 0,1 0 1 0 0,0 1-1 0 0,1 0 1 0 0,0 0-1 0 0,2 1 1 0 0,0-1-1 0 0,0 1 1 0 0,0 11-9 0 0,5-21 11 0 0,0 1 1 0 0,0 0-1 0 0,0-1 1 0 0,1 1 0 0 0,0 0-1 0 0,0-1 1 0 0,0 0 0 0 0,1 0-1 0 0,0 1 1 0 0,0-2 0 0 0,1 1-1 0 0,0 0 1 0 0,0-1-1 0 0,0 1 1 0 0,1-1 0 0 0,-1 0-1 0 0,1-1 1 0 0,1 1 0 0 0,-1-1-1 0 0,0 0 1 0 0,1 0 0 0 0,0-1-1 0 0,0 0 1 0 0,0 0-1 0 0,0 0 1 0 0,1-1 0 0 0,-1 0-1 0 0,1 0-11 0 0,192 31 195 0 0,-196-33-217 0 0,8 2-170 0 0,0-1 1 0 0,0 0 0 0 0,1 0-1 0 0,-1-1 1 0 0,0-1 0 0 0,0 0 0 0 0,0-1-1 0 0,0 0 1 0 0,0 0 0 0 0,0-1 0 0 0,0-1-1 0 0,-1 0 1 0 0,0 0 0 0 0,0-1 0 0 0,0 0-1 0 0,0-1 1 0 0,-1 0 0 0 0,0-1 0 0 0,0 1-1 0 0,0-2 1 0 0,-1 1 0 0 0,7-10 191 0 0,-3-7-955 0 0</inkml:trace>
  <inkml:trace contextRef="#ctx0" brushRef="#br0" timeOffset="171516.926">11880 4169 968 0 0,'-3'-93'4264'0'0,"3"92"-4037"0"0,15-8 465 0 0,109 191 327 0 0,-84-110-811 0 0,48 57 699 0 0,-66-171 91 0 0,51-354-791 0 0,-67 371-348 0 0,1 0-932 0 0,-6 7-4028 0 0,-1 18 3806 0 0</inkml:trace>
  <inkml:trace contextRef="#ctx0" brushRef="#br0" timeOffset="171918.792">12415 4220 1048 0 0,'122'-77'2702'0'0,"-40"8"-1082"0"0,-83 67-1611 0 0,1 1-1 0 0,-1 0 0 0 0,1-1 0 0 0,-1 1 0 0 0,0 0 0 0 0,1 0 0 0 0,-1 0 0 0 0,0 0 0 0 0,0 0 0 0 0,0 0 0 0 0,0 0 0 0 0,0 0 0 0 0,0 0 0 0 0,0 0 0 0 0,0 1 0 0 0,0-1 0 0 0,0 0 1 0 0,-1 1-1 0 0,1-1 0 0 0,0 0 0 0 0,0 1 0 0 0,-1 0 0 0 0,1-1 0 0 0,0 1 0 0 0,-1 0 0 0 0,1 0 0 0 0,0 0 0 0 0,-1 0 0 0 0,1 0 0 0 0,-1 0 0 0 0,1 0 0 0 0,0 0 0 0 0,-1 0 0 0 0,1 1 0 0 0,0-1 1 0 0,-2 1-9 0 0,-12-1 16 0 0,0 1 0 0 0,1 1 0 0 0,-1 0 0 0 0,0 1 0 0 0,1 1 0 0 0,-1 0 0 0 0,1 1 0 0 0,0 1 0 0 0,1 0 1 0 0,-1 0-1 0 0,1 2 0 0 0,0-1 0 0 0,-6 7-16 0 0,15-12 7 0 0,1 1 0 0 0,-1 0 0 0 0,1 0 0 0 0,-1 1 0 0 0,1-1 0 0 0,0 1-1 0 0,0-1 1 0 0,1 1 0 0 0,-1 0 0 0 0,1 0 0 0 0,-1 0 0 0 0,1 0 0 0 0,1 1 0 0 0,-1-1 0 0 0,1 0 0 0 0,-1 1 0 0 0,1 0 0 0 0,1-1 0 0 0,-1 1 0 0 0,1-1 0 0 0,-1 1 0 0 0,1 0 0 0 0,0-1 0 0 0,1 1-1 0 0,-1 0 1 0 0,1-1 0 0 0,0 1 0 0 0,0-1 0 0 0,1 1 0 0 0,-1-1 0 0 0,1 0 0 0 0,0 1 0 0 0,0-1 0 0 0,1 0 0 0 0,-1 0 0 0 0,1 0 0 0 0,-1-1 0 0 0,1 1 0 0 0,1-1 0 0 0,-1 1 0 0 0,0-1 0 0 0,1 0 0 0 0,0 0-1 0 0,-1-1 1 0 0,1 1 0 0 0,0-1 0 0 0,0 0 0 0 0,5 2-7 0 0,12 5-184 0 0,0-1 1 0 0,1-1-1 0 0,0 0 0 0 0,1-2 0 0 0,-1-1 0 0 0,1-1 1 0 0,0-1-1 0 0,0 0 0 0 0,6-2 184 0 0,18-12-2021 0 0,-32 6 873 0 0</inkml:trace>
  <inkml:trace contextRef="#ctx0" brushRef="#br0" timeOffset="172710.724">12652 4171 1300 0 0,'3'-1'76'0'0,"0"0"0"0"0,0 1 0 0 0,1 0-1 0 0,-1-1 1 0 0,0 1 0 0 0,0 0 0 0 0,1 1-1 0 0,-1-1 1 0 0,0 0 0 0 0,0 1 0 0 0,0 0 0 0 0,0 0-1 0 0,0 0 1 0 0,1 0 0 0 0,-2 0 0 0 0,1 1 0 0 0,0-1-1 0 0,0 1 1 0 0,0 0 0 0 0,-1 0 0 0 0,1 0 0 0 0,-1 0-1 0 0,1 0 1 0 0,-1 1 0 0 0,0 0-76 0 0,5 2 135 0 0,8 4-33 0 0,-2 1 0 0 0,1 1 0 0 0,-1 0 0 0 0,-1 1 0 0 0,0 1 0 0 0,-1 0 0 0 0,0 0 0 0 0,-1 1 0 0 0,0 0 0 0 0,-1 1 0 0 0,5 11-102 0 0,-14-25 8 0 0,0-1 47 0 0,0 0-6 0 0,-2 1-44 0 0,0 0 0 0 0,1 0 0 0 0,-1 0-1 0 0,0 0 1 0 0,0 0 0 0 0,0 0 0 0 0,0 0-1 0 0,0-1 1 0 0,0 1 0 0 0,-1-1 0 0 0,1 0-1 0 0,0 1 1 0 0,0-1 0 0 0,0 0 0 0 0,0 0-1 0 0,0 0 1 0 0,-1-1 0 0 0,1 1 0 0 0,0 0-1 0 0,0-1 1 0 0,0 1 0 0 0,0-1 0 0 0,0 0-1 0 0,0 0 1 0 0,0 0 0 0 0,0 0 0 0 0,0 0-1 0 0,1 0 1 0 0,-1 0 0 0 0,0-1 0 0 0,1 1-1 0 0,-1-1 1 0 0,1 1 0 0 0,-1-1 0 0 0,1 0-1 0 0,0 1 1 0 0,-1-1 0 0 0,1 0 0 0 0,0-1-5 0 0,-46-76 107 0 0,43 68-88 0 0,1 0 0 0 0,1-1 0 0 0,0 1 0 0 0,0-1 0 0 0,1 1 0 0 0,1-1 1 0 0,0 1-1 0 0,0-1 0 0 0,1 1 0 0 0,1-1 0 0 0,0 1 0 0 0,0-1 0 0 0,1 1 0 0 0,1 0 0 0 0,0 0 0 0 0,0 1 0 0 0,2-2-19 0 0,-3 12 6 0 0,-1-1 0 0 0,1 1 0 0 0,0 1 0 0 0,0-1-1 0 0,0 0 1 0 0,-1 1 0 0 0,1-1 0 0 0,0 1 0 0 0,0 0 0 0 0,-1 0 0 0 0,1 0-1 0 0,-1 0 1 0 0,1 1 0 0 0,-1-1 0 0 0,1 1 0 0 0,-1-1 0 0 0,0 1 0 0 0,0 0 0 0 0,0 0-1 0 0,0 0 1 0 0,0 0 0 0 0,0 0 0 0 0,0 0 0 0 0,-1 1 0 0 0,1-1 0 0 0,-1 1-1 0 0,0-1 1 0 0,0 1 0 0 0,1-1 0 0 0,-1 1-6 0 0,2 2 26 0 0,198 250 209 0 0,-199-253-248 0 0,0 1 0 0 0,0-1 0 0 0,1 0 0 0 0,-1 0 0 0 0,1 0 0 0 0,0 0 0 0 0,-1 0 0 0 0,1 0 0 0 0,0-1 0 0 0,0 0 0 0 0,0 1 0 0 0,0-1 0 0 0,1 0 1 0 0,-1 0-1 0 0,0-1 0 0 0,0 1 0 0 0,1-1 0 0 0,-1 0 0 0 0,0 1 0 0 0,0-1 0 0 0,1-1 0 0 0,-1 1 0 0 0,0 0 0 0 0,0-1 0 0 0,1 0 0 0 0,-1 0 0 0 0,0 0 0 0 0,0 0 0 0 0,0 0 0 0 0,0-1 0 0 0,0 1 0 0 0,0-1 0 0 0,0 0 0 0 0,-1 1 1 0 0,1-2-1 0 0,-1 1 0 0 0,1 0 0 0 0,-1 0 0 0 0,0-1 0 0 0,0 1 0 0 0,0-1 0 0 0,0 0 13 0 0,83-120-1159 0 0,-44 40 965 0 0,-4-1-1 0 0,-4-3 1 0 0,-3 0 0 0 0,13-73 194 0 0,-11-27 1194 0 0,-32 187-1191 0 0,-1-1 1 0 0,1 0 0 0 0,-1 0-1 0 0,1 1 1 0 0,-1-1 0 0 0,0 1-1 0 0,1-1 1 0 0,-1 0 0 0 0,0 1-1 0 0,0-1 1 0 0,1 1 0 0 0,-1-1-1 0 0,0 1 1 0 0,0 0-1 0 0,0-1 1 0 0,0 1 0 0 0,1 0-1 0 0,-1 0 1 0 0,0-1 0 0 0,0 1-1 0 0,0 0 1 0 0,0 0 0 0 0,0 0-1 0 0,0 0 1 0 0,0 0 0 0 0,0 0-1 0 0,1 0 1 0 0,-1 1 0 0 0,0-1-1 0 0,0 0 1 0 0,0 0 0 0 0,0 1-1 0 0,0-1 1 0 0,1 1-1 0 0,-1-1 1 0 0,0 0 0 0 0,0 1-1 0 0,1-1 1 0 0,-1 1 0 0 0,0 0-1 0 0,1-1 1 0 0,-1 1 0 0 0,0 0-1 0 0,1-1 1 0 0,-1 1 0 0 0,1 0-1 0 0,-1 0 1 0 0,1-1 0 0 0,-1 1-1 0 0,1 0 1 0 0,0 0 0 0 0,-1 0-1 0 0,1 0 1 0 0,0-1-1 0 0,0 1 1 0 0,0 0 0 0 0,0 0-1 0 0,0 0 1 0 0,0 0-4 0 0,-14 29 95 0 0,1 0 0 0 0,2 1 0 0 0,1 0-1 0 0,1 0 1 0 0,2 1 0 0 0,1 0 0 0 0,1 1 0 0 0,2-1 0 0 0,2 1 0 0 0,0 0-1 0 0,3-1 1 0 0,0 2-95 0 0,-1 2 124 0 0,32 173 290 0 0,-15-143 288 0 0,22-90-4 0 0,13-27-441 0 0,-44 40-214 0 0,-1 1 0 0 0,1 1 0 0 0,1-1 0 0 0,-1 2 0 0 0,2-1 0 0 0,-1 2 0 0 0,1-1 0 0 0,0 1 0 0 0,1 1 0 0 0,-1 0 0 0 0,1 0 0 0 0,1 2-1 0 0,-1-1 1 0 0,2 1-43 0 0,-5 6 1 0 0,-1 0 0 0 0,0 1-1 0 0,0 0 1 0 0,0 0 0 0 0,0 1-1 0 0,-1 0 1 0 0,1 0 0 0 0,-1 1-1 0 0,0 0 1 0 0,0 0 0 0 0,-1 1-1 0 0,0-1 1 0 0,0 2 0 0 0,0-1-1 0 0,0 0 1 0 0,-1 1 0 0 0,0 0-1 0 0,-1 1 1 0 0,0-1 0 0 0,0 1-1 0 0,0-1 1 0 0,-1 1 0 0 0,0 0-1 0 0,-1 1 1 0 0,1-1 0 0 0,-2 0-1 0 0,1 6 0 0 0,-1-6-42 0 0,-1 0 1 0 0,0 0-1 0 0,-1 0 0 0 0,0 0 0 0 0,0 0 0 0 0,0 0 0 0 0,-1 0 0 0 0,-1 0 0 0 0,1-1 0 0 0,-1 1 0 0 0,0-1 0 0 0,-1 0 0 0 0,0 0 0 0 0,0 0 0 0 0,-1 0 0 0 0,1-1 0 0 0,-1 0 0 0 0,-1 0 0 0 0,1 0 0 0 0,-1 0 0 0 0,0-1 0 0 0,0 0 0 0 0,-1 0 0 0 0,-6 3 42 0 0,3-2-370 0 0,1-1-1 0 0,-1 0 1 0 0,0 0-1 0 0,0-1 1 0 0,0 0-1 0 0,-1-1 1 0 0,1 0-1 0 0,-1-1 1 0 0,0 0-1 0 0,0-1 1 0 0,0 0-1 0 0,0-1 371 0 0,-18 0-1230 0 0</inkml:trace>
  <inkml:trace contextRef="#ctx0" brushRef="#br0" timeOffset="172959.503">12946 4016 1360 0 0,'-8'0'892'0'0,"3"-3"-120"0"0,5 2-224 0 0,5 1 40 0 0,2-3-176 0 0,18-3 32 0 0,2-2-96 0 0,7 1-243 0 0,-2-1-57 0 0,11 2-4 0 0,5-1-281 0 0,5-1-171 0 0,5 1-204 0 0,-2 2 40 0 0,1-1 44 0 0,1 0-744 0 0</inkml:trace>
  <inkml:trace contextRef="#ctx0" brushRef="#br0" timeOffset="173698.218">14756 3866 1060 0 0,'1'2'89'0'0,"0"1"0"0"0,0-1 1 0 0,0 1-1 0 0,0-1 0 0 0,-1 0 0 0 0,1 1 0 0 0,-1-1 1 0 0,0 1-1 0 0,1-1 0 0 0,-1 1 0 0 0,0-1 0 0 0,0 1 0 0 0,-1-1 1 0 0,1 1-1 0 0,0-1 0 0 0,-1 1 0 0 0,0-1 0 0 0,1 1 1 0 0,-1-1-1 0 0,0 0 0 0 0,0 1 0 0 0,-1-1 0 0 0,1 0 0 0 0,0 0 1 0 0,-1 0-1 0 0,1 0 0 0 0,-1 0 0 0 0,0 0 0 0 0,0 0-89 0 0,-2 8 232 0 0,-162 315 1123 0 0,160-316-1352 0 0,0 0 0 0 0,0 0 0 0 0,-1-1 0 0 0,0 0 0 0 0,0 0-1 0 0,-1 0 1 0 0,0-1 0 0 0,-1 0 0 0 0,1-1 0 0 0,-1 0 0 0 0,-1 0 0 0 0,-8 4-3 0 0,16-10-242 0 0,-4-36-740 0 0,17-11 833 0 0,2 1 1 0 0,2 0 0 0 0,2 1 0 0 0,2 1-1 0 0,2 1 1 0 0,2 1 0 0 0,1 0 0 0 0,14-14 148 0 0,-12 14 166 0 0,-12 17-48 0 0,5-9 254 0 0,1 2 0 0 0,2 0 0 0 0,1 1 0 0 0,2 1 0 0 0,0 1 0 0 0,2 1-372 0 0,-25 26 20 0 0,0 1 0 0 0,0-1-1 0 0,-1 1 1 0 0,1 0 0 0 0,0 0-1 0 0,0-1 1 0 0,0 1-1 0 0,0 1 1 0 0,1-1 0 0 0,-1 0-1 0 0,0 0 1 0 0,0 1 0 0 0,0-1-1 0 0,1 1 1 0 0,-1 0-1 0 0,0 0 1 0 0,0 0 0 0 0,1 0-1 0 0,-1 0 1 0 0,0 0-1 0 0,1 0 1 0 0,-1 1 0 0 0,0-1-1 0 0,0 1 1 0 0,0 0 0 0 0,1 0-1 0 0,-1-1 1 0 0,0 1-1 0 0,0 1 1 0 0,0-1 0 0 0,0 0-1 0 0,-1 0 1 0 0,1 1 0 0 0,0-1-1 0 0,0 1 1 0 0,-1 0-1 0 0,1-1 1 0 0,-1 1 0 0 0,1 0-1 0 0,-1 0 1 0 0,0 0-1 0 0,0 0 1 0 0,0 0 0 0 0,0 0-1 0 0,0 0 1 0 0,0 0 0 0 0,-1 0-1 0 0,1 1 1 0 0,-1-1-1 0 0,1 0 1 0 0,-1 0 0 0 0,0 1-1 0 0,0-1 1 0 0,0 1-20 0 0,45 122 224 0 0,-22-58-106 0 0,2-1 0 0 0,3-2 1 0 0,3-1-1 0 0,9 10-118 0 0,41 75-969 0 0,-114-105-2192 0 0,10-32 1952 0 0</inkml:trace>
  <inkml:trace contextRef="#ctx0" brushRef="#br0" timeOffset="173962.982">14556 4150 1248 0 0,'-2'-3'1076'0'0,"9"1"-300"0"0,-3-1-96 0 0,22-3-68 0 0,4-3-148 0 0,2 0-12 0 0,7 0-131 0 0,6 0-37 0 0,1-4-96 0 0,5 5-108 0 0,1-1-120 0 0,5 0 8 0 0,-1 0-476 0 0,0 0-521 0 0,-6 3-267 0 0,-2-1 36 0 0</inkml:trace>
  <inkml:trace contextRef="#ctx0" brushRef="#br0" timeOffset="174709.987">16186 3725 1056 0 0,'6'18'2056'0'0,"-89"336"273"0"0,10-189-1060 0 0,73-164-1270 0 0,-1-1 0 0 0,1 1 0 0 0,-1-1 0 0 0,1 1 0 0 0,0-1 0 0 0,-1 0 0 0 0,1 1-1 0 0,-1-1 1 0 0,0 0 0 0 0,1 1 0 0 0,-1-1 0 0 0,1 0 0 0 0,-1 0 0 0 0,1 0 0 0 0,-1 1 0 0 0,1-1 0 0 0,-1 0 0 0 0,0 0 0 0 0,1 0 0 0 0,-1 0 0 0 0,1 0 0 0 0,-1 0 0 0 0,0 0 0 0 0,1 0-1 0 0,-1 0 1 0 0,1 0 0 0 0,-1-1 0 0 0,0 1 0 0 0,1 0 0 0 0,-1 0 0 0 0,1 0 0 0 0,-1-1 0 0 0,1 1 0 0 0,-1 0 0 0 0,1-1 0 0 0,-1 1 0 0 0,1 0 0 0 0,-1-1 0 0 0,1 1 0 0 0,-1-1-1 0 0,1 1 1 0 0,0-1 0 0 0,-1 1 0 0 0,1-1 0 0 0,0 1 0 0 0,-1-1 0 0 0,1 1 0 0 0,0-1 0 0 0,0 1 0 0 0,-1-1 0 0 0,1 0 0 0 0,0 1 0 0 0,0-1 0 0 0,0 1 0 0 0,0-1 0 0 0,0 0 0 0 0,0 1-1 0 0,0-1 1 0 0,0 1 0 0 0,0-1 0 0 0,0 0 0 0 0,0 1 0 0 0,0-1 0 0 0,1 1 0 0 0,-1-1 0 0 0,0 1 0 0 0,0-1 0 0 0,1 0 0 0 0,-1 1 1 0 0,-4-52-364 0 0,5-44-91 0 0,2 45 326 0 0,-2 1 1 0 0,-3 0-1 0 0,-1-1 1 0 0,-3 1 0 0 0,-2 1-1 0 0,-7-19 129 0 0,15 66-7 0 0,0-1 1 0 0,-1 1-1 0 0,1-1 1 0 0,-1 1-1 0 0,1-1 0 0 0,-1 1 1 0 0,0-1-1 0 0,0 1 0 0 0,0 0 1 0 0,0 0-1 0 0,0-1 1 0 0,-1 1-1 0 0,1 0 0 0 0,-1 0 1 0 0,1 0-1 0 0,-1 0 0 0 0,0 0 1 0 0,0 1-1 0 0,0-1 0 0 0,0 0 1 0 0,0 1-1 0 0,0-1 1 0 0,0 1-1 0 0,0 0 0 0 0,-1 0 1 0 0,1 0-1 0 0,-1 0 0 0 0,1 0 1 0 0,0 1-1 0 0,-1-1 1 0 0,0 1-1 0 0,1-1 0 0 0,-1 1 1 0 0,1 0-1 0 0,-1 0 0 0 0,1 0 1 0 0,-1 0-1 0 0,-1 1 7 0 0,-2 1 9 0 0,1 1 0 0 0,-1 0 0 0 0,1 0-1 0 0,-1 1 1 0 0,1-1 0 0 0,0 1 0 0 0,0 1 0 0 0,1-1-1 0 0,-1 0 1 0 0,1 1 0 0 0,0 0 0 0 0,0 0 0 0 0,1 0-1 0 0,-1 1 1 0 0,1-1 0 0 0,1 1 0 0 0,-1 0 0 0 0,1 0 0 0 0,-1 0-1 0 0,2 0 1 0 0,-1 0 0 0 0,1 0 0 0 0,0 0 0 0 0,0 1-1 0 0,1-1 1 0 0,-1 0 0 0 0,2 1 0 0 0,-1-1 0 0 0,1 0-1 0 0,-1 1 1 0 0,2-1 0 0 0,-1 0 0 0 0,1 0 0 0 0,0 0 0 0 0,0 0-1 0 0,1 0 1 0 0,-1 0 0 0 0,1-1 0 0 0,1 1 0 0 0,-1-1-1 0 0,1 0 1 0 0,0 0 0 0 0,0 0 0 0 0,0 0 0 0 0,1-1-1 0 0,5 4-8 0 0,22 14 7 0 0,2-2-1 0 0,1-1 1 0 0,0-1-1 0 0,1-3 0 0 0,1-1 1 0 0,0-1-1 0 0,1-2 1 0 0,0-2-1 0 0,1-1 0 0 0,35 2-6 0 0,81 11-2824 0 0,-109-18 1548 0 0</inkml:trace>
  <inkml:trace contextRef="#ctx0" brushRef="#br0" timeOffset="175008.171">16833 3716 1292 0 0,'6'1'3307'0'0,"5"27"-2883"0"0,-1 14-28 0 0,90 265 1171 0 0,-99-306-1718 0 0,10 24 537 0 0,-10-11-4642 0 0,-13-4 3027 0 0</inkml:trace>
  <inkml:trace contextRef="#ctx0" brushRef="#br0" timeOffset="175705.476">16842 3751 836 0 0,'-24'-68'2914'0'0,"23"60"-2878"0"0,-1 1 0 0 0,1-1 0 0 0,1 1 1 0 0,-1-1-1 0 0,1 0 0 0 0,1 1 0 0 0,-1-1 0 0 0,1 0 0 0 0,1 1 0 0 0,-1-1 0 0 0,1 1 0 0 0,1-1 0 0 0,-1 1 0 0 0,1 0 0 0 0,0 0 0 0 0,1 0 0 0 0,0 1 0 0 0,0-1 0 0 0,0 1 0 0 0,1 0 0 0 0,0 0 0 0 0,0 0 0 0 0,1 1 1 0 0,-1 0-1 0 0,1 0 0 0 0,0 0 0 0 0,0 0 0 0 0,1 1 0 0 0,4-2-36 0 0,-5 8 8 0 0,-1 0 0 0 0,1 1 0 0 0,-1 0 0 0 0,0 0 0 0 0,0 0 1 0 0,0 1-1 0 0,0-1 0 0 0,-1 1 0 0 0,0 0 0 0 0,1 1 0 0 0,-1-1 0 0 0,-1 1 1 0 0,1-1-1 0 0,-1 1 0 0 0,0 0 0 0 0,0 1 0 0 0,0-1 0 0 0,-1 0 0 0 0,1 1 0 0 0,-2-1 1 0 0,1 1-1 0 0,0 0 0 0 0,-1 0 0 0 0,0 0 0 0 0,-1-1 0 0 0,1 1 0 0 0,-1 0 1 0 0,0 0-1 0 0,0 0 0 0 0,-1 0-8 0 0,-17 176 80 0 0,17-180-80 0 0,0 0-1 0 0,0 0 1 0 0,0 1 0 0 0,0-1 0 0 0,0 0 0 0 0,0 1-1 0 0,1-1 1 0 0,-1 1 0 0 0,1-1 0 0 0,-1 1 0 0 0,1-1-1 0 0,0 1 1 0 0,0-1 0 0 0,0 1 0 0 0,0-1 0 0 0,1 1-1 0 0,-1-1 1 0 0,1 0 0 0 0,-1 1 0 0 0,1-1 0 0 0,0 1 0 0 0,0-1-1 0 0,0 0 1 0 0,0 0 0 0 0,0 1 0 0 0,1-1 0 0 0,-1 0-1 0 0,1 0 1 0 0,-1 0 0 0 0,1 0 0 0 0,0-1 0 0 0,0 1-1 0 0,-1 0 1 0 0,1-1 0 0 0,0 1 0 0 0,1-1 0 0 0,-1 0-1 0 0,2 1 1 0 0,265 82 20 0 0,-260-80-13 0 0,-1 1 0 0 0,0 0-1 0 0,0 1 1 0 0,-1-1-1 0 0,0 1 1 0 0,0 1-1 0 0,0-1 1 0 0,-1 1 0 0 0,0 1-1 0 0,0-1 1 0 0,0 1-1 0 0,-1 0 1 0 0,-1 0-1 0 0,1 0 1 0 0,-1 1-1 0 0,-1 0 1 0 0,1 0 0 0 0,-2 0-1 0 0,1 1-6 0 0,-5-2 15 0 0,0 0 1 0 0,-1 0-1 0 0,0 0 0 0 0,0 0 1 0 0,-1 0-1 0 0,0-1 0 0 0,-1 0 1 0 0,1 1-1 0 0,-1-2 0 0 0,-1 1 1 0 0,1-1-1 0 0,-1 0 0 0 0,0 0 0 0 0,-1 0 1 0 0,1-1-1 0 0,-1 0 0 0 0,0 0 1 0 0,0-1-1 0 0,-1 0 0 0 0,1 0 1 0 0,-1 0-1 0 0,0-1 0 0 0,0-1 1 0 0,0 1-1 0 0,-1-1 0 0 0,-7 1-15 0 0,-5 2-293 0 0,0-1 1 0 0,0 0-1 0 0,0-2 0 0 0,-1 0 1 0 0,1-2-1 0 0,-1 0 0 0 0,1-1 1 0 0,0-1-1 0 0,-1-1 0 0 0,-6-3 293 0 0,-15-8-1140 0 0</inkml:trace>
  <inkml:trace contextRef="#ctx0" brushRef="#br0" timeOffset="176276.978">17627 3917 1148 0 0,'1'2'944'0'0,"1"-1"-144"0"0,-2-1-192 0 0,1 0-184 0 0,3 2-56 0 0,-1-2-364 0 0,-3 0-400 0 0,0 0-860 0 0,0 0-28 0 0</inkml:trace>
  <inkml:trace contextRef="#ctx0" brushRef="#br0" timeOffset="201083.181">3697 5501 1256 0 0,'0'0'367'0'0,"0"-17"2185"0"0,-11-19-1615 0 0,13 23 348 0 0,-14 34-1198 0 0,-393 592 175 0 0,243-415-183 0 0,159-188-3576 0 0,4-13 2245 0 0</inkml:trace>
  <inkml:trace contextRef="#ctx0" brushRef="#br0" timeOffset="201451.403">3537 5417 1180 0 0,'80'-58'2184'0'0,"-80"58"-2101"0"0,0 0 17 0 0,11 14 195 0 0,25 142 583 0 0,-16-93-572 0 0,4-2 1 0 0,1 0-1 0 0,4-2 0 0 0,2-1 1 0 0,2-2-1 0 0,3-1 1 0 0,2-1-307 0 0,-30-45-64 0 0,-1 1-1 0 0,0 0 1 0 0,0 0 0 0 0,-1 0 0 0 0,-1 1 0 0 0,0 0 0 0 0,0 0 0 0 0,-1 0 0 0 0,-1 1 0 0 0,1-1 0 0 0,-2 1-1 0 0,0 0 1 0 0,0 0 0 0 0,-1 2 64 0 0,-34 13-3113 0 0,19-26 1907 0 0</inkml:trace>
  <inkml:trace contextRef="#ctx0" brushRef="#br0" timeOffset="201713.077">3318 6004 876 0 0,'-6'0'808'0'0,"-1"0"-44"0"0,3-1-108 0 0,2 1-116 0 0,0-2-12 0 0,6 1-212 0 0,0-1 88 0 0,3 1-84 0 0,17-7-88 0 0,1-1-55 0 0,7 0-165 0 0,2 3 8 0 0,3-3-265 0 0,1 0-107 0 0,2 0-476 0 0,3 0-408 0 0,-4-1 24 0 0</inkml:trace>
  <inkml:trace contextRef="#ctx0" brushRef="#br0" timeOffset="202254.926">4441 5997 876 0 0,'0'-1'87'0'0,"-1"0"0"0"0,0 0 0 0 0,0 0 0 0 0,0 1-1 0 0,0-1 1 0 0,0 1 0 0 0,0-1 0 0 0,0 1 0 0 0,0-1 0 0 0,0 1 0 0 0,0-1 0 0 0,0 1 0 0 0,0 0-1 0 0,0 0 1 0 0,0-1 0 0 0,0 1 0 0 0,0 0 0 0 0,0 0 0 0 0,0 0 0 0 0,-1 0 0 0 0,1 0-1 0 0,0 0 1 0 0,0 1 0 0 0,0-1 0 0 0,0 0 0 0 0,0 1 0 0 0,0-1 0 0 0,0 0 0 0 0,0 1-1 0 0,0-1 1 0 0,0 1 0 0 0,0 0 0 0 0,0-1 0 0 0,0 1 0 0 0,0 0 0 0 0,0 0 0 0 0,1-1 0 0 0,-1 1-1 0 0,0 0 1 0 0,1 0 0 0 0,-1 0 0 0 0,0 0 0 0 0,1 0 0 0 0,-1 0 0 0 0,1 0 0 0 0,-1 0-1 0 0,1 0 1 0 0,0 0 0 0 0,0 0 0 0 0,-1 0 0 0 0,1 0 0 0 0,0 1-87 0 0,-7-16 97 0 0,0 1 1 0 0,1-1-1 0 0,0 0 1 0 0,2-1-1 0 0,-1 1 0 0 0,2-1 1 0 0,0 0-1 0 0,0 0 1 0 0,2 0-1 0 0,0 0 0 0 0,1-1 1 0 0,0 1-1 0 0,2-12-97 0 0,-2 1 129 0 0,0 4-104 0 0,1-1 1 0 0,1 0-1 0 0,1 1 1 0 0,1 0-1 0 0,1 0 1 0 0,1 0-1 0 0,0 0 1 0 0,2 1-1 0 0,1 0 1 0 0,0 1-1 0 0,2-1 1 0 0,0 2-1 0 0,1 0 1 0 0,1 0-1 0 0,1 1 1 0 0,0 1-1 0 0,10-9-25 0 0,-21 24-1 0 0,1 0-1 0 0,-1 0 1 0 0,0 1-1 0 0,0-1 1 0 0,1 1 0 0 0,-1-1-1 0 0,1 1 1 0 0,-1 0-1 0 0,1 1 1 0 0,-1-1-1 0 0,1 1 1 0 0,-1-1 0 0 0,1 1-1 0 0,0 0 1 0 0,-1 0-1 0 0,1 1 1 0 0,0-1 0 0 0,-1 1-1 0 0,1 0 1 0 0,-1 0-1 0 0,1 0 1 0 0,-1 0 0 0 0,0 1-1 0 0,1-1 1 0 0,-1 1-1 0 0,0 0 1 0 0,0 0 0 0 0,0 0-1 0 0,0 0 1 0 0,0 0-1 0 0,-1 1 1 0 0,1-1-1 0 0,-1 1 1 0 0,1 0 0 0 0,-1 0-1 0 0,0 0 1 0 0,0 0-1 0 0,0 0 1 0 0,-1 0 0 0 0,1 2 1 0 0,65 140 66 0 0,-66-142-58 0 0,143 440 185 0 0,-141-434-408 0 0,4 9-77 0 0,-6-7-2801 0 0,-1-11 2088 0 0</inkml:trace>
  <inkml:trace contextRef="#ctx0" brushRef="#br0" timeOffset="202562.961">5072 5647 1984 0 0,'24'7'3276'0'0,"-1"57"-3135"0"0,-19-52 193 0 0,38 237 926 0 0,-8-130-1004 0 0,-47-100-3990 0 0,0-25 2489 0 0</inkml:trace>
  <inkml:trace contextRef="#ctx0" brushRef="#br0" timeOffset="203057.63">5170 5641 1652 0 0,'2'-7'84'0'0,"0"0"0"0"0,0 0 0 0 0,1 0 0 0 0,1 1 0 0 0,-1-1 1 0 0,1 1-1 0 0,0 0 0 0 0,0 0 0 0 0,1 0 0 0 0,0 1 0 0 0,0-1 0 0 0,0 1 0 0 0,0 0 0 0 0,1 1 0 0 0,0-1 0 0 0,0 1 0 0 0,0 0 0 0 0,1 1 0 0 0,-1 0 0 0 0,1 0 0 0 0,0 0 0 0 0,0 0 1 0 0,0 1-1 0 0,0 1 0 0 0,1-1-84 0 0,-3 6 16 0 0,0 1 0 0 0,0-1 1 0 0,-1 1-1 0 0,1 0 0 0 0,-1 1 0 0 0,0-1 1 0 0,-1 1-1 0 0,1-1 0 0 0,-1 1 1 0 0,0 0-1 0 0,0 0 0 0 0,-1 1 0 0 0,0-1 1 0 0,0 1-1 0 0,-1-1 0 0 0,1 1 1 0 0,-1-1-1 0 0,-1 1 0 0 0,1 0 0 0 0,-1-1 1 0 0,0 2-17 0 0,-18 191 220 0 0,7-127 103 0 0,11-71-165 0 0,0-1-8 0 0,3 2-59 0 0,136 5 373 0 0,-35 21-642 0 0,-101-27 185 0 0,0 0 0 0 0,0 0 0 0 0,0 1 1 0 0,0-1-1 0 0,0 1 0 0 0,0-1 0 0 0,-1 1 0 0 0,1 0 0 0 0,-1 0 0 0 0,1 0 0 0 0,-1 1 0 0 0,0-1 0 0 0,1 0 0 0 0,-1 1 0 0 0,0 0 0 0 0,-1-1 0 0 0,1 1 0 0 0,0 0 0 0 0,-1 0 0 0 0,0 0 0 0 0,0 0 0 0 0,0 0 1 0 0,0 0-1 0 0,0 0 0 0 0,0 0 0 0 0,-1 1 0 0 0,1-1 0 0 0,-1 0 0 0 0,0 0 0 0 0,0 1 0 0 0,0-1 0 0 0,-1 0 0 0 0,1 0 0 0 0,-1 0 0 0 0,0 3-7 0 0,-6 7-64 0 0,0 0 0 0 0,0-1 0 0 0,-2 1 0 0 0,1-1 0 0 0,-1-1-1 0 0,-1 0 1 0 0,0 0 0 0 0,-1-1 0 0 0,0 0 0 0 0,0-1 0 0 0,-1 0 0 0 0,-1-1 0 0 0,1 0 0 0 0,-1-1-1 0 0,0 0 1 0 0,-1-1 0 0 0,1-1 0 0 0,-1 0 0 0 0,-1-1 0 0 0,1 0 0 0 0,0-1 0 0 0,-1-1-1 0 0,0 0 1 0 0,-12-1 64 0 0,2-4-1191 0 0,-15-13-110 0 0</inkml:trace>
  <inkml:trace contextRef="#ctx0" brushRef="#br0" timeOffset="203597.778">6008 6001 1108 0 0,'1'3'94'0'0,"-1"0"0"0"0,1 0 0 0 0,-1 0-1 0 0,0 0 1 0 0,0 0 0 0 0,0 0 0 0 0,0 0 0 0 0,-1 0 0 0 0,1 1-1 0 0,-1-1 1 0 0,0-1 0 0 0,0 1 0 0 0,0 0 0 0 0,0 0 0 0 0,0 0-1 0 0,-1 0 1 0 0,1-1 0 0 0,-1 1 0 0 0,0-1 0 0 0,0 1 0 0 0,0-1-1 0 0,0 0 1 0 0,0 1 0 0 0,0-1 0 0 0,0 0 0 0 0,-1 0 0 0 0,1-1-1 0 0,-1 1 1 0 0,0-1 0 0 0,1 1 0 0 0,-1-1 0 0 0,0 0 0 0 0,0 0-1 0 0,0 0 1 0 0,0 0 0 0 0,0 0 0 0 0,0-1 0 0 0,0 1 0 0 0,0-1-1 0 0,0 0 1 0 0,0 0 0 0 0,-2 0-94 0 0,-2-4 58 0 0,0 0 0 0 0,0-1 1 0 0,0 1-1 0 0,1-1 0 0 0,0 0 0 0 0,0-1 0 0 0,0 0 1 0 0,1 0-1 0 0,0 0 0 0 0,0 0 0 0 0,0-1 0 0 0,1 0 0 0 0,0 0 1 0 0,0 0-1 0 0,1-1 0 0 0,0 1 0 0 0,0-1 0 0 0,0 0 0 0 0,1 1 1 0 0,1-1-1 0 0,-1 0 0 0 0,1 0 0 0 0,1-1 0 0 0,-1 1 1 0 0,1 0-1 0 0,1-1-58 0 0,28-216 390 0 0,-25 202-373 0 0,2 0-1 0 0,0 0 1 0 0,2 1-1 0 0,0 0 1 0 0,2 0-1 0 0,0 1 1 0 0,1 0 0 0 0,1 1-1 0 0,2 1 1 0 0,-1-1-1 0 0,2 2 1 0 0,1 0 0 0 0,0 1-1 0 0,1 1 1 0 0,9-7-17 0 0,-21 20-5 0 0,0 1 1 0 0,0-1-1 0 0,0 1 1 0 0,0 0-1 0 0,1 1 1 0 0,-1-1-1 0 0,1 1 1 0 0,-1 0 0 0 0,1 0-1 0 0,-1 1 1 0 0,1 0-1 0 0,-1 0 1 0 0,1 0-1 0 0,-1 0 1 0 0,1 1-1 0 0,-1 0 1 0 0,1 0-1 0 0,-1 1 1 0 0,0-1 0 0 0,0 1-1 0 0,1 0 1 0 0,-1 1-1 0 0,0-1 1 0 0,-1 1-1 0 0,1 0 1 0 0,0 0-1 0 0,-1 1 1 0 0,0-1-1 0 0,0 1 1 0 0,0 0 0 0 0,2 2 4 0 0,98 143 256 0 0,51 238 218 0 0,-162-344-5973 0 0,1-44 4065 0 0</inkml:trace>
  <inkml:trace contextRef="#ctx0" brushRef="#br0" timeOffset="203849.218">6944 5411 924 0 0,'-78'109'2328'0'0,"60"-88"-2064"0"0,2 0 0 0 0,0 0 0 0 0,1 2 0 0 0,1 0 0 0 0,1 0 0 0 0,1 1 0 0 0,1 1 0 0 0,2 0 0 0 0,0 0 0 0 0,-1 12-264 0 0,9-33 23 0 0,1 0 0 0 0,-1-1 0 0 0,1 1 0 0 0,0-1 0 0 0,1 1 0 0 0,-1-1 0 0 0,0 1 0 0 0,1-1 0 0 0,0 1 0 0 0,0-1 0 0 0,0 1 0 0 0,0-1 0 0 0,1 0 0 0 0,-1 1 0 0 0,1-1 0 0 0,0 0 0 0 0,-1 0 0 0 0,2 0 0 0 0,-1-1 0 0 0,0 1 0 0 0,0 0 0 0 0,1-1 0 0 0,0 1 0 0 0,-1-1 0 0 0,1 0 0 0 0,0 0 0 0 0,0 0 0 0 0,0 0 0 0 0,1-1 0 0 0,-1 1 0 0 0,0-1 0 0 0,0 0 0 0 0,1 0 0 0 0,0 1-23 0 0,126 13-1208 0 0,-5-38-1252 0 0,-61 9 1078 0 0</inkml:trace>
  <inkml:trace contextRef="#ctx0" brushRef="#br0" timeOffset="385967.891">7331 5695 1392 0 0,'0'0'355'0'0,"-24"-5"614"0"0,-39-38 1297 0 0,62 43-2154 0 0,16 2 264 0 0,153 7 418 0 0,245-26-158 0 0,198-4 860 0 0,-610 21-1369 0 0,28-8-2475 0 0,-20-7-415 0 0,-7 9 1367 0 0</inkml:trace>
  <inkml:trace contextRef="#ctx0" brushRef="#br0" timeOffset="386248.021">8419 5344 1184 0 0,'1'0'79'0'0,"-1"1"-1"0"0,0-1 0 0 0,0 1 1 0 0,1-1-1 0 0,-1 1 0 0 0,0-1 1 0 0,1 0-1 0 0,-1 1 1 0 0,0-1-1 0 0,1 0 0 0 0,-1 1 1 0 0,1-1-1 0 0,-1 0 1 0 0,0 1-1 0 0,1-1 0 0 0,-1 0 1 0 0,1 0-1 0 0,-1 0 1 0 0,1 1-1 0 0,-1-1 0 0 0,1 0 1 0 0,-1 0-1 0 0,1 0 1 0 0,-1 0-1 0 0,1 0 0 0 0,-1 0 1 0 0,1 0-1 0 0,-1 0 1 0 0,1 0-1 0 0,-1 0 0 0 0,1 0 1 0 0,-1 0-1 0 0,1 0 1 0 0,-1-1-1 0 0,1 1 0 0 0,-1 0 1 0 0,1 0-1 0 0,-1-1 1 0 0,0 1-1 0 0,1 0 0 0 0,-1 0 1 0 0,1-1-1 0 0,-1 1 1 0 0,0 0-1 0 0,1-1 0 0 0,-1 1 1 0 0,0-1-1 0 0,1 1 1 0 0,-1 0-1 0 0,0-1 0 0 0,1 1 1 0 0,-1-1-79 0 0,45 36 276 0 0,-29-17-164 0 0,-1 1 1 0 0,-1 1 0 0 0,0 0 0 0 0,-2 1 0 0 0,0 1-1 0 0,-1 0 1 0 0,-2 0 0 0 0,0 1 0 0 0,-1 0 0 0 0,-2 1-1 0 0,0-1 1 0 0,-1 1 0 0 0,-2 1 0 0 0,0-1 0 0 0,-2 0-1 0 0,0 14-112 0 0,-2-25-10 0 0,0 0 1 0 0,-1 0-1 0 0,-1 0 0 0 0,0 0 0 0 0,0-1 0 0 0,-1 1 0 0 0,-1-1 0 0 0,0 0 0 0 0,-1 0 0 0 0,0 0 1 0 0,0-1-1 0 0,-2 0 0 0 0,-4 6 10 0 0,7-11-250 0 0,1-1 1 0 0,-1 0 0 0 0,0 0-1 0 0,0 0 1 0 0,-1 0 0 0 0,1-1-1 0 0,-1 0 1 0 0,0 0 0 0 0,0-1-1 0 0,-1 1 1 0 0,1-1-1 0 0,-1-1 1 0 0,1 1 0 0 0,-1-1-1 0 0,0 0 1 0 0,-1 0 249 0 0,-23-1-1291 0 0</inkml:trace>
  <inkml:trace contextRef="#ctx0" brushRef="#br0" timeOffset="389707.125">3427 8337 1452 0 0,'13'-49'4820'0'0,"34"53"-5718"0"0,-20 10-1246 0 0,-15-10 930 0 0</inkml:trace>
  <inkml:trace contextRef="#ctx0" brushRef="#br0" timeOffset="394251.592">6800 7692 1404 0 0,'-12'-3'1080'0'0,"-13"-4"1406"0"0,36 2-676 0 0,185-7-749 0 0,458-30 31 0 0,158 21-205 0 0,-813 21-917 0 0,1-1-1 0 0,-1 1 1 0 0,1 0-1 0 0,-1 0 1 0 0,1-1-1 0 0,-1 1 1 0 0,1 0 0 0 0,-1-1-1 0 0,1 1 1 0 0,-1-1-1 0 0,1 1 1 0 0,0-1-1 0 0,-1 1 1 0 0,1 0-1 0 0,-1-1 1 0 0,1 1-1 0 0,0-1 1 0 0,0 1-1 0 0,-1-1 1 0 0,1 0 0 0 0,0 1-1 0 0,0-1 1 0 0,0 1-1 0 0,0-1 1 0 0,0 1-1 0 0,0-1 1 0 0,0 0-1 0 0,0 1 1 0 0,0-1-1 0 0,0 1 1 0 0,0-1-1 0 0,0 1 1 0 0,0-1 0 0 0,0 0-1 0 0,0 1 1 0 0,0-1-1 0 0,1 1 1 0 0,-1-1-1 0 0,0 1 1 0 0,0-1-1 0 0,1 1 1 0 0,-1-1-1 0 0,0 1 1 0 0,1-1-1 0 0,-1 1 1 0 0,1-1 0 0 0,-1 1-1 0 0,0 0 1 0 0,1-1-1 0 0,-1 1 1 0 0,1 0-1 0 0,-1-1 1 0 0,1 1-1 0 0,-1 0 1 0 0,1 0-1 0 0,-1-1 1 0 0,1 1-1 0 0,0 0 1 0 0,-1 0 0 0 0,1 0-1 0 0,0 0 31 0 0,-94-40-4889 0 0,75 29 3632 0 0</inkml:trace>
  <inkml:trace contextRef="#ctx0" brushRef="#br0" timeOffset="394435.799">8264 7420 1036 0 0,'2'-2'131'0'0,"-1"0"1"0"0,1 0-1 0 0,-1 0 0 0 0,1 1 1 0 0,0-1-1 0 0,-1 0 0 0 0,1 1 1 0 0,0-1-1 0 0,0 1 0 0 0,0 0 0 0 0,1 0 1 0 0,-1-1-1 0 0,0 1 0 0 0,0 1 1 0 0,1-1-1 0 0,-1 0 0 0 0,0 0 1 0 0,1 1-1 0 0,-1 0 0 0 0,0-1 1 0 0,1 1-1 0 0,-1 0 0 0 0,1 0 0 0 0,-1 0 1 0 0,1 1-1 0 0,-1-1 0 0 0,0 0 1 0 0,1 1-1 0 0,-1 0 0 0 0,1-1 1 0 0,-1 1-1 0 0,0 0 0 0 0,0 0 1 0 0,0 1-1 0 0,1-1 0 0 0,-1 0 0 0 0,0 1 1 0 0,1 1-132 0 0,78 63 811 0 0,-68-51-686 0 0,-1 1 1 0 0,-1 0-1 0 0,0 0 1 0 0,-2 1-1 0 0,0 1 0 0 0,0 0 1 0 0,-2 0-1 0 0,0 1 1 0 0,-1-1-1 0 0,-1 1 1 0 0,-1 1-1 0 0,-1-1 1 0 0,0 1-1 0 0,-2-1 1 0 0,0 12-126 0 0,-1-20-49 0 0,-1 1 0 0 0,-1-1 1 0 0,0 1-1 0 0,-1-1 0 0 0,0 1 1 0 0,0-1-1 0 0,-1 0 1 0 0,0 0-1 0 0,-1-1 0 0 0,-1 1 1 0 0,0-1-1 0 0,0 0 0 0 0,-1-1 1 0 0,-4 5 48 0 0,-5 5-512 0 0,-1-2 0 0 0,-1 0 0 0 0,0-1 0 0 0,-1-1 0 0 0,-1-1 0 0 0,0 0 0 0 0,-1-2 0 0 0,-1 0 0 0 0,0-1 0 0 0,-2-1 512 0 0,-37 14-1230 0 0</inkml:trace>
  <inkml:trace contextRef="#ctx0" brushRef="#br0" timeOffset="392179.449">5522 7513 1096 0 0,'-5'32'1978'0'0,"-96"145"-282"0"0,-166 183 215 0 0,200-293-2098 0 0,14-46-3235 0 0,51-21 2234 0 0</inkml:trace>
  <inkml:trace contextRef="#ctx0" brushRef="#br0" timeOffset="392518.199">5467 7485 1392 0 0,'15'-16'1756'0'0,"-15"16"-1685"0"0,-1 1 0 0 0,1 0 0 0 0,0-1 0 0 0,0 1 0 0 0,0-1 0 0 0,0 1 0 0 0,0 0 0 0 0,1-1 0 0 0,-1 1 0 0 0,0-1 0 0 0,0 1 0 0 0,0 0 0 0 0,0-1 0 0 0,1 1 0 0 0,-1-1 0 0 0,0 1 0 0 0,0-1 0 0 0,1 1 0 0 0,-1-1 0 0 0,0 1 0 0 0,1-1 0 0 0,-1 1 0 0 0,1-1 0 0 0,-1 0 0 0 0,1 1 0 0 0,-1-1 0 0 0,1 0 0 0 0,-1 1 0 0 0,1-1 0 0 0,-1 0 0 0 0,1 1 0 0 0,-1-1 0 0 0,1 0 0 0 0,-1 0 0 0 0,1 0 0 0 0,0 0 0 0 0,-1 1 0 0 0,1-1 0 0 0,-1 0 0 0 0,1 0 0 0 0,-1 0 0 0 0,1 0 0 0 0,0 0 0 0 0,-1 0 0 0 0,1-1 0 0 0,-1 1 0 0 0,1 0 0 0 0,0 0 0 0 0,-1 0 0 0 0,1 0 0 0 0,-1-1-71 0 0,8 42 238 0 0,2 0 0 0 0,2 0-1 0 0,2-2 1 0 0,1 0 0 0 0,2 0-1 0 0,1-1 1 0 0,2-2-1 0 0,2 0 1 0 0,10 11-238 0 0,19 38 161 0 0,-48-80-203 0 0,1 0-32 0 0,-1 0-1 0 0,0 0 1 0 0,0 1 0 0 0,0-1-1 0 0,0 1 1 0 0,-1-1 0 0 0,0 1-1 0 0,0 0 1 0 0,0 0 0 0 0,-1 0-1 0 0,0 0 1 0 0,0 0 0 0 0,0 0 0 0 0,-1 0-1 0 0,0 1 1 0 0,0-1 0 0 0,-1 0-1 0 0,1 0 1 0 0,-2 0 0 0 0,1 1 74 0 0,-83 76-4849 0 0,60-73 3625 0 0</inkml:trace>
  <inkml:trace contextRef="#ctx0" brushRef="#br0" timeOffset="392764.995">5181 8037 1268 0 0,'31'-47'3638'0'0,"-28"45"-3461"0"0,20-14 116 0 0,1 1-1 0 0,1 1 1 0 0,1 0-1 0 0,-1 2 1 0 0,2 2-1 0 0,0 0 1 0 0,0 1 0 0 0,18-2-293 0 0,135-8-3799 0 0,-160 19 2638 0 0</inkml:trace>
  <inkml:trace contextRef="#ctx0" brushRef="#br0" timeOffset="393134.699">6005 7914 1816 0 0,'3'69'3953'0'0,"2"137"-1045"0"0,20-173-2885 0 0,-24-33-116 0 0,-1 1 0 0 0,1-1 0 0 0,-1 0 0 0 0,1 1 0 0 0,0-1 0 0 0,-1 0 0 0 0,1 0 0 0 0,-1 0-1 0 0,1 0 1 0 0,0 0 0 0 0,-1 0 0 0 0,1 0 0 0 0,-1 0 0 0 0,1 0 0 0 0,0 0 0 0 0,-1 0 0 0 0,1 0 0 0 0,-1 0-1 0 0,1 0 1 0 0,-1 0 0 0 0,1 0 0 0 0,0-1 0 0 0,-1 1 0 0 0,1 0 0 0 0,-1-1 0 0 0,1 1 0 0 0,-1 0-1 0 0,1-1 1 0 0,-1 1 0 0 0,1 0 0 0 0,-1-1 0 0 0,0 1 0 0 0,1-1 0 0 0,-1 1 0 0 0,0-1 0 0 0,1 1 0 0 0,-1-1-1 0 0,0 1 1 0 0,1-1 0 0 0,-1 1 0 0 0,0-1 0 0 0,0 1 0 0 0,0-1 0 0 0,1 0 0 0 0,-1 1 0 0 0,0-1-1 0 0,0 1 1 0 0,0-1 0 0 0,0 0 0 0 0,0 1 0 0 0,0-1 0 0 0,0 1 0 0 0,0-1 0 0 0,-1 1 0 0 0,1-1-1 0 0,0 0 1 0 0,0 1 0 0 0,0-1 0 0 0,-1 1 0 0 0,1-1 0 0 0,0 0 93 0 0,0-8-1229 0 0</inkml:trace>
  <inkml:trace contextRef="#ctx0" brushRef="#br0" timeOffset="393508.516">5971 7669 1068 0 0,'-3'-14'2510'0'0,"14"-9"-373"0"0,-4 12-287 0 0,3-3 1024 0 0,1 15-4812 0 0,-10 10-3437 0 0,-4-7 3993 0 0</inkml:trace>
  <inkml:trace contextRef="#ctx0" brushRef="#br0" timeOffset="388886.111">3931 8077 944 0 0,'0'0'230'0'0,"0"0"1"0"0,0 0-23 0 0,0 0-11 0 0,0 0-25 0 0,0 0-2 0 0,0 0 39 0 0,0 0-80 0 0,0 0-53 0 0,0 0-51 0 0,0 0 58 0 0,0 0-25 0 0,0 0 5 0 0,0 0-32 0 0,0 0 35 0 0,0 0 10 0 0,0 0 48 0 0,0 0 24 0 0,0 0-46 0 0,0 0 40 0 0,0 0 2 0 0,0 0-40 0 0,0 0-34 0 0,0 0 30 0 0,0 0-3 0 0,0 0 2 0 0,0 0 33 0 0,0 0 12 0 0,0 0 47 0 0,0 0-19 0 0,0 0-23 0 0,0 0-15 0 0,0 0-18 0 0,0 0-7 0 0,0 0-14 0 0,0 0 6 0 0,0 0 35 0 0,0 0-60 0 0,-13-11 506 0 0,6-14-521 0 0,1-1 0 0 0,1 0 0 0 0,1 0-1 0 0,2 0 1 0 0,0 0 0 0 0,2-1 0 0 0,1 1-1 0 0,1 0 1 0 0,1 0 0 0 0,1 0 0 0 0,2 0-1 0 0,0 0 1 0 0,2 1 0 0 0,4-9-61 0 0,124-190 386 0 0,-1 105-362 0 0,-127 118-27 0 0,0 0-1 0 0,0 0 1 0 0,1 1-1 0 0,-1 0 1 0 0,0 0 0 0 0,1 1-1 0 0,-1 0 1 0 0,0 1-1 0 0,0 0 1 0 0,0 0 0 0 0,0 0-1 0 0,0 1 1 0 0,0 1-1 0 0,-1-1 1 0 0,1 1-1 0 0,-1 0 1 0 0,0 1 0 0 0,1 1 3 0 0,6 3 4 0 0,-1 1-1 0 0,0 1 1 0 0,-1 0 0 0 0,0 1 0 0 0,-1 0 0 0 0,0 1 0 0 0,-1 0 0 0 0,0 1-1 0 0,-1 0 1 0 0,-1 0 0 0 0,0 1 0 0 0,-1 0 0 0 0,-1 0 0 0 0,0 1 0 0 0,-1 0 0 0 0,-1 0-1 0 0,0 0 1 0 0,-1 0 0 0 0,-1 1 0 0 0,0 8-4 0 0,57 384 617 0 0,-38-273 624 0 0,-21-135-1096 0 0,0-1-19 0 0,0 0-21 0 0,-2 12-1526 0 0,-12-26-3886 0 0,8 10 4025 0 0</inkml:trace>
  <inkml:trace contextRef="#ctx0" brushRef="#br0" timeOffset="391665.377">3957 7036 988 0 0,'43'-2'571'0'0,"-35"1"-493"0"0,-1 0 0 0 0,0 0 1 0 0,0 0-1 0 0,1 1 0 0 0,-1 0 0 0 0,1 1 1 0 0,-1 0-1 0 0,0 0 0 0 0,0 0 0 0 0,1 1 1 0 0,-1 0-1 0 0,0 0 0 0 0,0 1 0 0 0,-1 0 1 0 0,1 0-1 0 0,-1 1 0 0 0,1 0 0 0 0,-1 0 1 0 0,2 2-79 0 0,3 5 56 0 0,-1 0-1 0 0,0 1 1 0 0,-1 0 0 0 0,0 0 0 0 0,0 1 0 0 0,-2 0 0 0 0,0 1 0 0 0,0 0 0 0 0,-1 0 0 0 0,-1 0 0 0 0,0 0 0 0 0,-1 1 0 0 0,-1 0 0 0 0,0 0 0 0 0,-1 0-1 0 0,-1 1 1 0 0,0 9-56 0 0,-1-22 33 0 0,0-1-1 0 0,-1 0 1 0 0,1 0-1 0 0,-1 0 1 0 0,0 0-1 0 0,1 0 1 0 0,-1 1-1 0 0,0-1 1 0 0,0-1-1 0 0,-1 1 1 0 0,1 0-1 0 0,0 0 1 0 0,0 0-1 0 0,-1-1 1 0 0,1 1-1 0 0,-1 0 1 0 0,0-1-1 0 0,1 0 1 0 0,-1 1-1 0 0,0-1 0 0 0,0 0 1 0 0,0 0-1 0 0,0 0 1 0 0,0 0-1 0 0,0 0 1 0 0,0 0-1 0 0,0-1 1 0 0,0 1-1 0 0,0-1 1 0 0,-1 1-1 0 0,1-1 1 0 0,0 0-1 0 0,0 0 1 0 0,0 0-1 0 0,-1 0 1 0 0,1 0-1 0 0,0 0 1 0 0,0-1-1 0 0,0 1 1 0 0,-1-1-1 0 0,1 0 1 0 0,0 0-1 0 0,0 1 1 0 0,0-1-1 0 0,0 0 1 0 0,0-1-1 0 0,1 1 1 0 0,-1 0-1 0 0,0 0 0 0 0,0-1 1 0 0,1 1-1 0 0,-1-1 1 0 0,1 0-1 0 0,-1 1 1 0 0,1-1-1 0 0,0 0 1 0 0,-1-1-33 0 0,-4-11 59 0 0,1 0 0 0 0,1 0 1 0 0,0-1-1 0 0,1 1 0 0 0,0-1 1 0 0,1 0-1 0 0,1 1 0 0 0,0-1 1 0 0,1 0-1 0 0,1 0 0 0 0,0 0 0 0 0,1 0 1 0 0,1 1-1 0 0,0-1 0 0 0,1 1 1 0 0,1-1-1 0 0,0 1 0 0 0,5-9-59 0 0,-6 13 7 0 0,1 1 0 0 0,0-1 0 0 0,0 1-1 0 0,1 0 1 0 0,0 0 0 0 0,0 1-1 0 0,1 0 1 0 0,1 0 0 0 0,-1 1 0 0 0,1-1-1 0 0,0 2 1 0 0,1-1 0 0 0,0 1 0 0 0,0 0-1 0 0,0 1 1 0 0,0 0 0 0 0,1 1 0 0 0,0 0-1 0 0,0 0 1 0 0,0 1 0 0 0,0 0 0 0 0,1 1-1 0 0,-1 0 1 0 0,1 1 0 0 0,0 0 0 0 0,-1 1-1 0 0,1 0 1 0 0,0 0 0 0 0,-1 1 0 0 0,1 1-1 0 0,-1 0 1 0 0,1 0 0 0 0,-1 1 0 0 0,0 0-1 0 0,0 1 1 0 0,5 2-7 0 0,4 5-180 0 0,-1 0 1 0 0,-1 1-1 0 0,0 1 0 0 0,0 1 1 0 0,-1 0-1 0 0,-1 1 0 0 0,0 1 1 0 0,-2 0-1 0 0,0 1 0 0 0,0 0 1 0 0,-2 1-1 0 0,0 0 1 0 0,-1 1-1 0 0,-1 0 0 0 0,0 1 1 0 0,-2 0-1 0 0,0 0 0 0 0,-1 1 1 0 0,-2-1-1 0 0,0 1 0 0 0,-1 1 1 0 0,0 19 179 0 0,-3-23-1190 0 0</inkml:trace>
  <inkml:trace contextRef="#ctx0" brushRef="#br0" timeOffset="389457.378">3587 8565 1100 0 0,'-2'58'2520'0'0,"-41"237"-15"0"0,81-223-1768 0 0,-12-58-4143 0 0,-26-14 2138 0 0</inkml:trace>
  <inkml:trace contextRef="#ctx0" brushRef="#br0" timeOffset="390062.363">3789 8706 1348 0 0,'10'7'2905'0'0,"41"-11"-1628"0"0,270-28 318 0 0,-275 52-2687 0 0,-47-8-2127 0 0,-4-6 1981 0 0</inkml:trace>
  <inkml:trace contextRef="#ctx0" brushRef="#br0" timeOffset="390279.595">3702 9078 1240 0 0,'57'6'3222'0'0,"273"-72"-1521"0"0,-95 16-5629 0 0,-206 41 2621 0 0</inkml:trace>
  <inkml:trace contextRef="#ctx0" brushRef="#br0" timeOffset="390483.862">4526 8739 1088 0 0,'18'-16'6990'0'0,"-7"53"-6102"0"0,-6-18-675 0 0,5 14-38 0 0,40 160-1208 0 0,-36-63-3959 0 0,-14-112 3639 0 0</inkml:trace>
  <inkml:trace contextRef="#ctx0" brushRef="#br0" timeOffset="419310.504">9605 7315 836 0 0,'0'0'147'0'0,"0"0"-54"0"0,0 0 62 0 0,0 0-81 0 0,0 0-5 0 0,0 0 31 0 0,0 0 11 0 0,0 0-19 0 0,0 0-36 0 0,0 0 45 0 0,0 0 68 0 0,0 0-42 0 0,0 0-47 0 0,0 0-18 0 0,0 0 41 0 0,0 0 13 0 0,0 0-23 0 0,0 0 51 0 0,0 0 39 0 0,0 0-62 0 0,0 0-45 0 0,0 0-28 0 0,0 0 14 0 0,-8-14 817 0 0,-112 150-923 0 0,-16 87 234 0 0,-49 126 125 0 0,116-229-191 0 0,71-111-2200 0 0,2-13 1522 0 0</inkml:trace>
  <inkml:trace contextRef="#ctx0" brushRef="#br0" timeOffset="419895.352">9531 7287 1056 0 0,'2'24'1289'0'0,"11"27"-1015"0"0,2-1 1 0 0,2-1-1 0 0,3 0 1 0 0,1-1-1 0 0,3-1 0 0 0,2-1 1 0 0,13 16-275 0 0,178 250 1699 0 0,-148-215-1000 0 0,-91-95-4791 0 0,15-5 2808 0 0</inkml:trace>
  <inkml:trace contextRef="#ctx0" brushRef="#br0" timeOffset="420347.138">9127 7801 1076 0 0,'355'-66'2873'0'0,"-199"45"-2469"0"0,-30 12 285 0 0,-125 9-719 0 0,-1 0 3 0 0,0 0 10 0 0,0 0 24 0 0,0 0-14 0 0,0 0-15 0 0,0 0-49 0 0,15 0-2195 0 0,-15 2 1061 0 0</inkml:trace>
  <inkml:trace contextRef="#ctx0" brushRef="#br0" timeOffset="420827.664">10223 7764 1388 0 0,'-1'0'63'0'0,"1"1"-1"0"0,0 0 1 0 0,0-1-1 0 0,0 1 1 0 0,-1-1 0 0 0,1 1-1 0 0,0 0 1 0 0,0-1-1 0 0,0 1 1 0 0,0 0-1 0 0,0-1 1 0 0,0 1 0 0 0,0 0-1 0 0,0-1 1 0 0,0 1-1 0 0,0 0 1 0 0,1-1 0 0 0,-1 1-1 0 0,0 0 1 0 0,0-1-1 0 0,1 1 1 0 0,-1-1-1 0 0,0 1 1 0 0,1 0 0 0 0,-1-1-1 0 0,0 1 1 0 0,1-1-1 0 0,-1 1 1 0 0,1-1-1 0 0,-1 1 1 0 0,1-1 0 0 0,-1 0-1 0 0,1 1 1 0 0,-1-1-1 0 0,1 0 1 0 0,0 1 0 0 0,-1-1-1 0 0,1 0 1 0 0,-1 0-1 0 0,1 1 1 0 0,0-1-1 0 0,-1 0 1 0 0,1 0 0 0 0,0 0-1 0 0,-1 0 1 0 0,1 0-1 0 0,0 0 1 0 0,-1 0-1 0 0,1 0 1 0 0,0 0 0 0 0,-1 0-1 0 0,1 0 1 0 0,0 0-1 0 0,-1-1 1 0 0,1 1 0 0 0,0 0-1 0 0,-1 0 1 0 0,1-1-1 0 0,-1 1 1 0 0,1 0-1 0 0,-1-1 1 0 0,1 1 0 0 0,-1-1-1 0 0,1 1 1 0 0,-1-1-1 0 0,1 1-62 0 0,0 3 4 0 0,5 33 219 0 0,73 264 1272 0 0,9-91-481 0 0,-74-177-256 0 0,-10-25-6729 0 0,-4-7 4798 0 0</inkml:trace>
  <inkml:trace contextRef="#ctx0" brushRef="#br0" timeOffset="424007.029">10970 8098 1108 0 0,'0'0'249'0'0,"0"0"-10"0"0,0 0 3 0 0,0 0-49 0 0,0 0-53 0 0,0 0-19 0 0,0 0 45 0 0,0 0-6 0 0,0 0-77 0 0,0 0 24 0 0,0 0 13 0 0,0 0 76 0 0,0 0 6 0 0,0 0-63 0 0,0 0-26 0 0,0 0 12 0 0,0 0 46 0 0,0 0 9 0 0,0 0-64 0 0,0 0-82 0 0,-27-30 246 0 0,-1-7-91 0 0,3-2-1 0 0,0 0 0 0 0,3-2 0 0 0,1 0 0 0 0,2-2 0 0 0,2 0 0 0 0,-8-36-188 0 0,-16-176 765 0 0,44 238-754 0 0,1 0 1 0 0,0 0 0 0 0,1 0-1 0 0,1 1 1 0 0,1 0-1 0 0,0 0 1 0 0,1 0-1 0 0,0 1 1 0 0,2 0-1 0 0,7-10-11 0 0,-2 9-1 0 0,1 0 0 0 0,1 0 1 0 0,1 1-1 0 0,0 2 0 0 0,0-1 0 0 0,1 2 0 0 0,1 1 0 0 0,0 0 0 0 0,1 2 0 0 0,0 0 0 0 0,0 1 1 0 0,1 1-1 0 0,0 1 0 0 0,0 1 0 0 0,1 1 1 0 0,-9 6-7 0 0,1 1 1 0 0,-1 0-1 0 0,0 1 0 0 0,0 1 1 0 0,-1 0-1 0 0,1 1 0 0 0,-1 0 1 0 0,0 1-1 0 0,-1 0 0 0 0,1 1 1 0 0,-2 1-1 0 0,1 0 0 0 0,-1 0 0 0 0,0 1 1 0 0,-1 1-1 0 0,-1 0 0 0 0,1 0 1 0 0,-2 0-1 0 0,1 2 0 0 0,-2-1 1 0 0,1 1-1 0 0,-2 0 0 0 0,3 8 7 0 0,14 13-13 0 0,4 13 22 0 0,-2 1 1 0 0,-3 2-1 0 0,-1 0 0 0 0,-3 1 0 0 0,-2 1 0 0 0,-3 0 0 0 0,2 20-9 0 0,44 145 98 0 0,-26-124 1596 0 0,-28-84-487 0 0,-4-7-2252 0 0,-5-4-4032 0 0,0-1 3835 0 0</inkml:trace>
  <inkml:trace contextRef="#ctx0" brushRef="#br0" timeOffset="426667.448">12503 7309 1192 0 0,'0'0'191'0'0,"0"-19"1664"0"0,14-12-1564 0 0,-18 5 951 0 0,-46 89-885 0 0,-13 33-400 0 0,3 2-1 0 0,5 3 0 0 0,-31 83 44 0 0,54-116 157 0 0,-6 22 124 0 0,31-62-3146 0 0,7-30 1587 0 0</inkml:trace>
  <inkml:trace contextRef="#ctx0" brushRef="#br0" timeOffset="427258.704">12441 7254 860 0 0,'9'-12'2659'0'0,"31"121"-2160"0"0,6-4 191 0 0,5-3 0 0 0,4-2 1 0 0,44 58-691 0 0,-67-107 226 0 0,13 6 891 0 0,-45-57-1063 0 0,-31-36-5046 0 0,17 27 3702 0 0</inkml:trace>
  <inkml:trace contextRef="#ctx0" brushRef="#br0" timeOffset="427692.925">12215 7693 888 0 0,'117'-41'2679'0'0,"38"1"-1739"0"0,-78 31-1110 0 0,-76 9-161 0 0,6 0-1251 0 0,-6 0 330 0 0</inkml:trace>
  <inkml:trace contextRef="#ctx0" brushRef="#br0" timeOffset="428546.794">12917 7681 976 0 0,'3'-5'109'0'0,"0"1"0"0"0,0-1 0 0 0,0 0 0 0 0,1 1 0 0 0,-1 0 0 0 0,1 0 0 0 0,0 0 0 0 0,0 0 0 0 0,0 0 1 0 0,1 1-1 0 0,-1 0 0 0 0,1 0 0 0 0,0 0 0 0 0,0 1 0 0 0,0-1 0 0 0,0 1 0 0 0,1 0 0 0 0,2 0-109 0 0,-2-1 127 0 0,-1 0-102 0 0,1 0 0 0 0,-1-1 0 0 0,1 2 0 0 0,0-1 0 0 0,0 1 0 0 0,0 0-1 0 0,0 0 1 0 0,1 0 0 0 0,-1 1 0 0 0,0 0 0 0 0,1 0 0 0 0,-1 1 0 0 0,1 0 0 0 0,-1 0 0 0 0,1 0-1 0 0,-1 1 1 0 0,1 0 0 0 0,-1 0 0 0 0,0 1 0 0 0,0 0 0 0 0,1 0 0 0 0,-1 0 0 0 0,0 1 0 0 0,-1 0-1 0 0,1 0 1 0 0,0 0 0 0 0,-1 1 0 0 0,0 0 0 0 0,0 0 0 0 0,0 0 0 0 0,0 1 0 0 0,-1-1-1 0 0,0 1 1 0 0,1 0-25 0 0,1 2 8 0 0,-1 0 0 0 0,1 1-1 0 0,-1-1 1 0 0,0 1 0 0 0,-1 0-1 0 0,0 1 1 0 0,0-1 0 0 0,0 1-1 0 0,-1-1 1 0 0,-1 1 0 0 0,0 0-1 0 0,0 0 1 0 0,0 0 0 0 0,-1 0-1 0 0,-1 1 1 0 0,1-1 0 0 0,-2 0-1 0 0,1 0 1 0 0,-1 0 0 0 0,0 1-1 0 0,-1-1 1 0 0,0 0 0 0 0,-1-1-1 0 0,-2 7-7 0 0,-105 150 423 0 0,59-102 112 0 0,51-64-515 0 0,1 0 1 0 0,-1 1-1 0 0,1-1 0 0 0,-1 0 1 0 0,1 1-1 0 0,-1-1 0 0 0,1 1 1 0 0,-1-1-1 0 0,1 1 0 0 0,0 0 1 0 0,-1-1-1 0 0,1 1 0 0 0,0-1 1 0 0,-1 1-1 0 0,1 0 0 0 0,0 0 1 0 0,-1-1-1 0 0,1 1 1 0 0,0 0-1 0 0,0 0 0 0 0,-1 0 1 0 0,1 0-1 0 0,0 0 0 0 0,0 0 1 0 0,-1 0-1 0 0,1 0 0 0 0,0 0 1 0 0,0 0-1 0 0,-1 0 0 0 0,1 1 1 0 0,0-1-1 0 0,0 0 0 0 0,-1 0 1 0 0,1 1-1 0 0,0-1 1 0 0,-1 1-1 0 0,1-1 0 0 0,0 0 1 0 0,-1 1-1 0 0,1-1 0 0 0,-1 1 1 0 0,1-1-1 0 0,-1 1 0 0 0,1 0 1 0 0,-1-1-1 0 0,1 1 0 0 0,-1 0 1 0 0,0-1-1 0 0,1 1 0 0 0,-1 0 1 0 0,0-1-1 0 0,1 1 1 0 0,-1 0-1 0 0,0 0 0 0 0,0-1 1 0 0,0 1-1 0 0,0 0 0 0 0,0 0 1 0 0,0-1-1 0 0,0 1 0 0 0,0 0 1 0 0,0 0-1 0 0,0-1 0 0 0,0 1 1 0 0,0 0-1 0 0,0 0 1 0 0,-1-1-22 0 0,13-2-9 0 0,279-40 1014 0 0,-90 25 123 0 0,-183 14-433 0 0,-6 2-1750 0 0,-13 0-4104 0 0,-2 1 3900 0 0</inkml:trace>
  <inkml:trace contextRef="#ctx0" brushRef="#br0" timeOffset="439229.046">5715 11169 1268 0 0,'8'20'4209'0'0,"-8"33"-3666"0"0,-1-32 40 0 0,0-9-518 0 0,1 1 0 0 0,1 0 0 0 0,0 0 1 0 0,1-1-1 0 0,1 1 0 0 0,0-1 0 0 0,0 0 0 0 0,1 0 0 0 0,1 0 0 0 0,0 0 0 0 0,0 0 0 0 0,7 8-65 0 0,2-12-438 0 0,-7-8-2897 0 0,-7 0 2064 0 0</inkml:trace>
  <inkml:trace contextRef="#ctx0" brushRef="#br0" timeOffset="439552.96">5693 10893 1648 0 0,'0'0'86'0'0,"1"-1"-1"0"0,-1 1 0 0 0,1-1 1 0 0,-1 1-1 0 0,1-1 1 0 0,-1 1-1 0 0,1-1 1 0 0,-1 1-1 0 0,1-1 0 0 0,-1 1 1 0 0,0-1-1 0 0,1 0 1 0 0,-1 1-1 0 0,0-1 1 0 0,0 1-1 0 0,1-1 0 0 0,-1 0 1 0 0,0 0-1 0 0,0 1 1 0 0,0-1-1 0 0,0 0 1 0 0,0 1-1 0 0,0-1 1 0 0,0 0-1 0 0,0 1 0 0 0,0-1 1 0 0,0 0-1 0 0,0 1 1 0 0,-1-1-1 0 0,1 0 1 0 0,0 1-1 0 0,0-1 0 0 0,-1 0 1 0 0,1 1-1 0 0,0-1 1 0 0,-1 1-1 0 0,1-1 1 0 0,-1 0-1 0 0,1 1 0 0 0,0-1 1 0 0,-1 1-1 0 0,0-1 1 0 0,1 1-1 0 0,-1 0 1 0 0,1-1-1 0 0,-1 1 0 0 0,1 0 1 0 0,-1-1-1 0 0,0 1 1 0 0,1 0-1 0 0,-1-1 1 0 0,0 1-86 0 0,12-10 543 0 0,-11 5 645 0 0,10-3-4709 0 0,6 1 2200 0 0,1-1 25 0 0</inkml:trace>
  <inkml:trace contextRef="#ctx0" brushRef="#br0" timeOffset="439833.237">6221 10881 1616 0 0,'10'-2'5880'0'0,"18"-4"-4449"0"0,29-8-1135 0 0,-32 10-614 0 0,0 1 1 0 0,1 0 0 0 0,0 2-1 0 0,-1 1 1 0 0,1 1 0 0 0,0 2-1 0 0,-1 0 1 0 0,0 1 0 0 0,18 6 317 0 0,-18 15-4057 0 0,-27-17 2635 0 0</inkml:trace>
  <inkml:trace contextRef="#ctx0" brushRef="#br0" timeOffset="440097.009">6254 11124 1076 0 0,'-4'3'1180'0'0,"0"-1"-160"0"0,6-2-148 0 0,3 0-176 0 0,3 0-35 0 0,16-3-45 0 0,-10 3-108 0 0,10 0-72 0 0,35-12-128 0 0,-20 7-248 0 0,-1 4-204 0 0,2-1 16 0 0,-3-1-816 0 0,1 3 79 0 0,-4-3 65 0 0,0-4 60 0 0,-4-2-616 0 0</inkml:trace>
  <inkml:trace contextRef="#ctx0" brushRef="#br0" timeOffset="433872.789">3721 11507 836 0 0,'0'0'344'0'0,"0"0"-60"0"0,0 0-1 0 0,0 0-3 0 0,0 0-16 0 0,0 0-25 0 0,0 0 28 0 0,0 0-52 0 0,0 0 21 0 0,0 0-13 0 0,0 0-32 0 0,0 0-24 0 0,0 0-6 0 0,13-9 248 0 0,-83-326 1733 0 0,69 319-2112 0 0,1 0-1 0 0,1 0 0 0 0,1 0 1 0 0,0-1-1 0 0,1 1 1 0 0,1 1-1 0 0,0-1 0 0 0,1 1 1 0 0,1-1-1 0 0,0 1 1 0 0,1 1-1 0 0,1-1 0 0 0,0 1 1 0 0,1 1-1 0 0,0 0 1 0 0,2 0-1 0 0,-1 0 0 0 0,1 2 1 0 0,1-1-1 0 0,0 1 1 0 0,1 1-30 0 0,2-9 5 0 0,1 1 0 0 0,2 1 1 0 0,-1 1-1 0 0,2 0 0 0 0,0 1 0 0 0,1 1 1 0 0,0 1-1 0 0,1 1 0 0 0,0 1 1 0 0,1 0-1 0 0,1 2 0 0 0,-1 1 0 0 0,1 0 1 0 0,1 2-1 0 0,-1 1 0 0 0,1 0 1 0 0,13 1-6 0 0,-22 8-7 0 0,0 1-1 0 0,-1 0 1 0 0,0 1 0 0 0,0 1 0 0 0,-1 0 0 0 0,0 1 0 0 0,0 0 0 0 0,0 1-1 0 0,-1 0 1 0 0,-1 1 0 0 0,1 1 0 0 0,-2 0 0 0 0,0 0 0 0 0,0 1 0 0 0,-1 0-1 0 0,0 1 1 0 0,-1 0 0 0 0,-1 0 0 0 0,0 1 0 0 0,0 0 0 0 0,3 15 7 0 0,144 428 214 0 0,-95-269 1128 0 0,-56-174-734 0 0,-23-2-6403 0 0,8-9 5395 0 0,-8 2-908 0 0</inkml:trace>
  <inkml:trace contextRef="#ctx0" brushRef="#br0" timeOffset="434765.052">3371 11732 1120 0 0,'21'7'4341'0'0,"1"-81"-1453"0"0,-22 73-2907 0 0,0 1-92 0 0,0 0-64 0 0,0 0-182 0 0,13 5-3971 0 0,-8-2 3065 0 0</inkml:trace>
  <inkml:trace contextRef="#ctx0" brushRef="#br0" timeOffset="438343.948">5064 10872 1528 0 0,'9'-20'3831'0'0,"-19"22"-1801"0"0,-99 228-1146 0 0,77-114-675 0 0,-28 54-1203 0 0,52-165-3468 0 0,8-5 3192 0 0</inkml:trace>
  <inkml:trace contextRef="#ctx0" brushRef="#br0" timeOffset="438685.032">5056 10776 1240 0 0,'-6'-31'3610'0'0,"9"42"-1523"0"0,14 47-1816 0 0,2-1 0 0 0,3-1 0 0 0,3 0 0 0 0,30 50-271 0 0,49 93-756 0 0,-97-171-162 0 0,-7-20-2450 0 0,0-8 2441 0 0</inkml:trace>
  <inkml:trace contextRef="#ctx0" brushRef="#br0" timeOffset="438964.172">5024 11304 1272 0 0,'0'0'73'0'0,"1"0"-1"0"0,-1 0 0 0 0,1 0 1 0 0,-1 0-1 0 0,1 0 1 0 0,-1 0-1 0 0,1 0 0 0 0,-1-1 1 0 0,1 1-1 0 0,-1 0 1 0 0,1 0-1 0 0,-1-1 0 0 0,1 1 1 0 0,-1 0-1 0 0,0-1 1 0 0,1 1-1 0 0,-1 0 0 0 0,1-1 1 0 0,-1 1-1 0 0,0 0 1 0 0,0-1-1 0 0,1 1 0 0 0,-1-1 1 0 0,0 1-1 0 0,1-1 1 0 0,-1 1-1 0 0,0 0 0 0 0,0-1 1 0 0,0 1-1 0 0,0-1 1 0 0,0 1-1 0 0,1-1 0 0 0,-1 1 1 0 0,0-1-1 0 0,0 1 1 0 0,0-1-1 0 0,0 1 0 0 0,0-1 1 0 0,-1 1-1 0 0,1-1 1 0 0,0 1-1 0 0,0-1 0 0 0,0 1 1 0 0,0-1-1 0 0,0 1 1 0 0,-1-1-1 0 0,1 1 1 0 0,0-1-1 0 0,-1 1 0 0 0,1-1 1 0 0,0 1-1 0 0,0 0 1 0 0,-1-1-1 0 0,1 1 0 0 0,-1 0 1 0 0,1-1-1 0 0,0 1 1 0 0,-1 0-1 0 0,1-1 0 0 0,-1 1 1 0 0,1 0-1 0 0,-1 0 1 0 0,1 0-1 0 0,-1-1 0 0 0,1 1 1 0 0,-1 0-73 0 0,39-16 502 0 0,130-9 224 0 0,-54 24-3023 0 0,-62 2-129 0 0,-24-1 1110 0 0</inkml:trace>
  <inkml:trace contextRef="#ctx0" brushRef="#br0" timeOffset="437408.079">4093 10070 904 0 0,'0'0'139'0'0,"0"0"-1"0"0,0 0-11 0 0,0 0-48 0 0,0 0 41 0 0,0 0 6 0 0,0 0-20 0 0,0 0-16 0 0,0 0 3 0 0,0 0-35 0 0,0 0 16 0 0,0 0 70 0 0,0 0 54 0 0,0 0-14 0 0,0 0-72 0 0,0 0 29 0 0,0 0 15 0 0,0 0-3 0 0,0 0-36 0 0,0 0-56 0 0,0 0 11 0 0,0 0 34 0 0,0 0-78 0 0,0 0-51 0 0,0 0 80 0 0,0 0-17 0 0,0 0 15 0 0,0 0 12 0 0,0 0 42 0 0,0 0-6 0 0,0 0-97 0 0,0 0 19 0 0,0 0 49 0 0,0 0-68 0 0,0 0 51 0 0,0 0 15 0 0,0 0-116 0 0,0 0 65 0 0,0 0 16 0 0,0 0-12 0 0,0 0 40 0 0,0 0 39 0 0,0 0-33 0 0,0 0-16 0 0,0 0 30 0 0,0 0 10 0 0,0 0-16 0 0,0 0-58 0 0,0 0-14 0 0,0 0 48 0 0,0-18 241 0 0,14-46 377 0 0,-14 63-604 0 0,0 1-42 0 0,0 0 34 0 0,0 0 31 0 0,0-1-90 0 0,0 1 0 0 0,0-1 0 0 0,0 0 0 0 0,1 0 0 0 0,-1 1 1 0 0,-1-1-1 0 0,1 0 0 0 0,0 0 0 0 0,0 1 0 0 0,0-1 0 0 0,0 0 0 0 0,0 0 0 0 0,-1 1 0 0 0,1-1 0 0 0,0 0 1 0 0,-1 1-1 0 0,1-1 0 0 0,0 0 0 0 0,-1 1 0 0 0,1-1 0 0 0,-1 1 0 0 0,1-1 0 0 0,-1 1 0 0 0,0-1 1 0 0,1 1-1 0 0,-1-1 0 0 0,1 1 0 0 0,-1-1 0 0 0,0 1 0 0 0,1 0 0 0 0,-1-1 0 0 0,0 1 0 0 0,1 0 0 0 0,-1 0 1 0 0,0-1-1 0 0,0 1 0 0 0,1 0 0 0 0,-1 0 0 0 0,0 0 0 0 0,0 0 0 0 0,1 0 0 0 0,-1 0 0 0 0,0 0 1 0 0,0 0-1 0 0,1 0 0 0 0,-1 0 0 0 0,0 1 0 0 0,1-1 0 0 0,-1 0 0 0 0,0 0 0 0 0,0 1 0 0 0,1-1 0 0 0,-1 0 1 0 0,1 1-1 0 0,-1-1 0 0 0,0 1 0 0 0,1-1 0 0 0,-1 1 0 0 0,1-1 0 0 0,-1 1 0 0 0,1-1 0 0 0,-1 1 1 0 0,1 0-1 0 0,-1 0-2 0 0,-52 34-46 0 0,48-31 46 0 0,-11 7 42 0 0,11-8-28 0 0,0-1 0 0 0,1 1-1 0 0,-1 0 1 0 0,0 1-1 0 0,1-1 1 0 0,0 1 0 0 0,0 0-1 0 0,0 0 1 0 0,0 0-1 0 0,1 0 1 0 0,0 1 0 0 0,0-1-1 0 0,0 1 1 0 0,0 0-1 0 0,0 0 1 0 0,1 0 0 0 0,0 0-1 0 0,0 0 1 0 0,0 4-14 0 0,2-8 81 0 0,3 10 79 0 0,5-3-129 0 0,-1 1 0 0 0,2-1 0 0 0,-1-1-1 0 0,1 0 1 0 0,0 0 0 0 0,1-1 0 0 0,0 0 0 0 0,0 0 0 0 0,0-1 0 0 0,0-1 0 0 0,1 0 0 0 0,0 0 0 0 0,6 1-31 0 0,58 27 161 0 0,-70-29-161 0 0,2 0 10 0 0,0 0 0 0 0,0 0 0 0 0,-1 0 0 0 0,1 1 0 0 0,-1 0 0 0 0,0 0 0 0 0,0 1 0 0 0,0-1 0 0 0,-1 1 0 0 0,0 1 0 0 0,0-1-1 0 0,0 1 1 0 0,-1 0 0 0 0,1 0 0 0 0,-1 0 0 0 0,-1 0 0 0 0,1 1 0 0 0,-1 0 0 0 0,0 0 0 0 0,-1 0 0 0 0,0 0 0 0 0,0 0 0 0 0,0 3-10 0 0,-4-3-35 0 0,-1 1 0 0 0,-1-1 1 0 0,0 0-1 0 0,0 0 0 0 0,0-1 1 0 0,-1 1-1 0 0,1-1 1 0 0,-2 0-1 0 0,1 0 0 0 0,-1-1 1 0 0,0 0-1 0 0,0 0 0 0 0,0 0 1 0 0,-1-1-1 0 0,1 1 0 0 0,-1-2 1 0 0,0 1-1 0 0,0-1 1 0 0,-1 0-1 0 0,1 0 0 0 0,-1-1 1 0 0,1 0-1 0 0,-9 1 35 0 0,-30-24-3330 0 0,33 0 1898 0 0</inkml:trace>
  <inkml:trace contextRef="#ctx0" brushRef="#br0" timeOffset="437729.319">4078 10061 1684 0 0,'27'-35'3712'0'0,"50"7"-3206"0"0,-66 25-227 0 0,209-18 1103 0 0,-219 21-1370 0 0,8 10-485 0 0,-29 4-4363 0 0,14-11 3574 0 0</inkml:trace>
  <inkml:trace contextRef="#ctx0" brushRef="#br0" timeOffset="442743.706">9106 11225 1528 0 0,'16'0'5354'0'0,"-20"-18"-3802"0"0,-23-29-2115 0 0,24 42 986 0 0,-18-28-473 0 0,2-1-1 0 0,1-1 1 0 0,2-1 0 0 0,1 0-1 0 0,3-1 1 0 0,0-1 0 0 0,2 0-1 0 0,2 0 1 0 0,2-1-1 0 0,1 0 1 0 0,2-18 50 0 0,2 48-9 0 0,1 0-1 0 0,0-1 1 0 0,0 1-1 0 0,1 0 1 0 0,1 0-1 0 0,-1 0 1 0 0,2 0 0 0 0,-1 0-1 0 0,1 0 1 0 0,0 1-1 0 0,1-1 1 0 0,0 1-1 0 0,0 0 1 0 0,1 0-1 0 0,0 0 1 0 0,0 0 0 0 0,1 1-1 0 0,0 0 1 0 0,1 0-1 0 0,-1 1 1 0 0,1 0-1 0 0,0 0 1 0 0,1 1-1 0 0,-1-1 1 0 0,3 1 9 0 0,41 23 185 0 0,-35-5-115 0 0,0 1-1 0 0,-1 0 1 0 0,0 1 0 0 0,-1 1-1 0 0,-1 0 1 0 0,0 1-1 0 0,-1 1 1 0 0,-1-1-1 0 0,-1 2 1 0 0,-1 0-1 0 0,3 7-69 0 0,5 8 121 0 0,93 223 360 0 0,-79-176-2498 0 0,-21-61-1740 0 0,-7-17 2487 0 0</inkml:trace>
  <inkml:trace contextRef="#ctx0" brushRef="#br0" timeOffset="444339.24">11296 11037 1824 0 0,'-10'-13'232'0'0,"0"-1"1"0"0,0 0-1 0 0,2 0 0 0 0,-1-1 1 0 0,2 0-1 0 0,0-1 0 0 0,1 1 0 0 0,0-1 1 0 0,2-1-1 0 0,-1 1 0 0 0,2-1 0 0 0,1 1 1 0 0,0-1-1 0 0,0 0 0 0 0,2 0 1 0 0,0 0-1 0 0,1 0 0 0 0,3-11-232 0 0,-4 6 158 0 0,29-166 298 0 0,-28 182-439 0 0,-1-1 0 0 0,1 0 0 0 0,0 1 1 0 0,0-1-1 0 0,1 1 0 0 0,0 0 0 0 0,0 0 0 0 0,1 0 1 0 0,0 0-1 0 0,0 0 0 0 0,0 0 0 0 0,0 0 1 0 0,1 1-1 0 0,0 0 0 0 0,0 0 0 0 0,1 0 1 0 0,-1 0-1 0 0,1 1 0 0 0,0-1 0 0 0,0 1 0 0 0,1 0 1 0 0,-1 1-1 0 0,1 0 0 0 0,0 0 0 0 0,0 0 1 0 0,0 0-1 0 0,0 1 0 0 0,0 0 0 0 0,1 0 1 0 0,-1 1-1 0 0,0-1 0 0 0,1 2 0 0 0,0-1 1 0 0,-1 1-1 0 0,1 0 0 0 0,-1 0 0 0 0,1 0 0 0 0,-1 1 1 0 0,6 1-18 0 0,8 11 66 0 0,-1 1-1 0 0,0 0 1 0 0,-1 1 0 0 0,0 1 0 0 0,-1 1 0 0 0,-1 1 0 0 0,-1 0 0 0 0,-1 1-1 0 0,0 0 1 0 0,-1 1 0 0 0,-1 0 0 0 0,-1 2 0 0 0,-1-1 0 0 0,6 20-66 0 0,-9-26 6 0 0,19 40-335 0 0,-3 2 0 0 0,-3 0 1 0 0,-1 1-1 0 0,-4 1 0 0 0,6 45 329 0 0,-20-83-3723 0 0,-1-20 2475 0 0</inkml:trace>
  <inkml:trace contextRef="#ctx0" brushRef="#br0" timeOffset="448105.465">16057 10575 1896 0 0,'-35'313'6345'0'0,"32"-302"-4934"0"0,8-55-1279 0 0,146-455-851 0 0,-136 574 1645 0 0,0-28-820 0 0,1 1 1 0 0,2-2 0 0 0,3 0-1 0 0,1-2 1 0 0,2 0-1 0 0,2-2 1 0 0,2 0-1 0 0,9 7-106 0 0,-20-25-291 0 0,-1 14-2508 0 0,-16-37 1763 0 0,-45 8-2715 0 0,30-9 2553 0 0</inkml:trace>
  <inkml:trace contextRef="#ctx0" brushRef="#br0" timeOffset="448383.019">16090 10679 1544 0 0,'20'-12'1072'0'0,"2"0"-136"0"0,2 3-112 0 0,2 1-96 0 0,1 1-131 0 0,5-1-125 0 0,1-2-80 0 0,1 2-196 0 0,1 5-276 0 0,8 0 0 0 0,-4 0-440 0 0,4 3-553 0 0,-5 0 77 0 0,4-3 52 0 0,3 3-300 0 0</inkml:trace>
  <inkml:trace contextRef="#ctx0" brushRef="#br0" timeOffset="448663.445">16826 10595 1520 0 0,'-39'24'4724'0'0,"56"24"-3392"0"0,90 81 221 0 0,-93-118-1470 0 0,0 2 0 0 0,-1 0 1 0 0,-1 0-1 0 0,0 1 0 0 0,-1 0 0 0 0,-1 1 1 0 0,0 1-1 0 0,-1 0 0 0 0,0 0 0 0 0,-2 0 1 0 0,0 1-1 0 0,0 0 0 0 0,-2 1 0 0 0,0 0-83 0 0,-6-11-117 0 0,0-1-1 0 0,0 0 1 0 0,-1 0-1 0 0,0 1 0 0 0,0-1 1 0 0,-1 0-1 0 0,0-1 1 0 0,0 1-1 0 0,0 0 1 0 0,-1-1-1 0 0,1 0 0 0 0,-1 0 1 0 0,-1 0-1 0 0,1 0 1 0 0,-1 0-1 0 0,1-1 1 0 0,-1 0-1 0 0,-1 0 0 0 0,1 0 1 0 0,0-1-1 0 0,-1 0 1 0 0,0 0-1 0 0,0 0 1 0 0,0-1-1 0 0,0 0 0 0 0,0 0 1 0 0,0 0-1 0 0,-1-1 1 0 0,1 0-1 0 0,0 0 1 0 0,-1-1-1 0 0,-1 1 118 0 0,-91-17-4000 0 0,66-2 2692 0 0</inkml:trace>
  <inkml:trace contextRef="#ctx0" brushRef="#br0" timeOffset="448664.445">16742 10614 2420 0 0,'8'-9'1552'0'0,"-4"-1"-376"0"0,3 4-159 0 0,-2 0-209 0 0,-2-2-196 0 0,11 1-224 0 0,-4 2-292 0 0,7-2-240 0 0,1 7 16 0 0,4-2-608 0 0,4 2-552 0 0,-15 0 91 0 0,8 0 69 0 0,2 0-120 0 0</inkml:trace>
  <inkml:trace contextRef="#ctx0" brushRef="#br0" timeOffset="445797.859">13474 11048 1216 0 0,'-26'12'4605'0'0,"-32"-29"-3656"0"0,48 12-862 0 0,1 0 0 0 0,0-1 0 0 0,0 1 0 0 0,1-2 0 0 0,0 1 0 0 0,0-1 0 0 0,0-1 0 0 0,1 1 0 0 0,0-1 0 0 0,0 0 0 0 0,1-1 1 0 0,0 0-1 0 0,1 0 0 0 0,0 0 0 0 0,0 0 0 0 0,1-1 0 0 0,0 0 0 0 0,1 0 0 0 0,0 0 0 0 0,0-3-87 0 0,-20-213 277 0 0,23 206-276 0 0,2 0 0 0 0,0 0-1 0 0,2 0 1 0 0,0 1 0 0 0,1 0-1 0 0,1 0 1 0 0,1 0 0 0 0,0 0 0 0 0,1 1-1 0 0,1 1 1 0 0,1-1 0 0 0,2-1-1 0 0,-8 15 1 0 0,0 1 0 0 0,-1-1 0 0 0,1 1 1 0 0,0 0-1 0 0,1 0 0 0 0,-1 0 0 0 0,1 0 0 0 0,-1 1 1 0 0,1 0-1 0 0,0 0 0 0 0,0 0 0 0 0,-1 1 0 0 0,1-1 1 0 0,1 1-1 0 0,-1 0 0 0 0,0 1 0 0 0,0-1 1 0 0,0 1-1 0 0,0 0 0 0 0,0 0 0 0 0,1 1 0 0 0,-1-1 1 0 0,0 1-1 0 0,0 0 0 0 0,0 1 0 0 0,0-1 0 0 0,0 1 1 0 0,-1 0-1 0 0,1 0 0 0 0,0 1 0 0 0,-1-1 0 0 0,1 1 1 0 0,-1 0-1 0 0,0 0 0 0 0,0 0 0 0 0,0 1 0 0 0,-1 0 1 0 0,1-1-1 0 0,-1 1 0 0 0,0 1 0 0 0,0-1 0 0 0,0 0 1 0 0,0 1-1 0 0,-1-1 0 0 0,0 1 0 0 0,0 0 0 0 0,1 4-1 0 0,226 451 1081 0 0,-141-323-6383 0 0,-80-130 4000 0 0,0-5 36 0 0</inkml:trace>
  <inkml:trace contextRef="#ctx0" brushRef="#br0" timeOffset="446172.461">14055 11010 888 0 0,'-4'7'4661'0'0,"-13"-73"-4008"0"0,36-269 374 0 0,-3 219-543 0 0,-12 133-297 0 0,0 0 1 0 0,1 0 0 0 0,0-1-1 0 0,1 0 1 0 0,1 0 0 0 0,1 0-1 0 0,0-1 1 0 0,1 0 0 0 0,4 4-188 0 0,243 332 380 0 0,-253-349-550 0 0,0 1 1 0 0,-1 0-1 0 0,0-1 1 0 0,1 1-1 0 0,-1 0 1 0 0,0 1-1 0 0,0-1 1 0 0,-1 0-1 0 0,1 0 1 0 0,-1 1 0 0 0,0-1-1 0 0,1 1 1 0 0,-1-1-1 0 0,-1 1 1 0 0,1 0-1 0 0,-1-1 1 0 0,1 1-1 0 0,-1 0 1 0 0,0-1 0 0 0,0 1-1 0 0,-1 0 1 0 0,1-1-1 0 0,-1 1 1 0 0,0 0-1 0 0,0-1 1 0 0,0 1-1 0 0,0-1 1 0 0,0 1-1 0 0,-1-1 1 0 0,0 0 0 0 0,0 0-1 0 0,0 1 1 0 0,0-1-1 0 0,0 0 1 0 0,0-1-1 0 0,-1 1 1 0 0,0 0-1 0 0,1-1 1 0 0,-2 1 169 0 0,-17 9-1277 0 0</inkml:trace>
  <inkml:trace contextRef="#ctx0" brushRef="#br0" timeOffset="446434.89">13973 10988 2252 0 0,'16'-11'1172'0'0,"0"2"-188"0"0,4 3-116 0 0,5-3-147 0 0,1 2-85 0 0,1-1-88 0 0,3 4-156 0 0,-1 1-152 0 0,3 1-104 0 0,0 2-168 0 0,-13 0-8 0 0,4 0-564 0 0,34 14-372 0 0,-28-8 79 0 0,-6-3 69 0 0,1 1-460 0 0,-5-2 168 0 0</inkml:trace>
  <inkml:trace contextRef="#ctx0" brushRef="#br0" timeOffset="446713.717">14690 10856 2096 0 0,'18'72'3775'0'0,"-15"-44"-3317"0"0,101 253 2334 0 0,-88-227-5139 0 0,-35-48 335 0 0,0-12 1108 0 0,1-6 46 0 0</inkml:trace>
  <inkml:trace contextRef="#ctx0" brushRef="#br0" timeOffset="446959.786">14573 10934 2612 0 0,'-1'1'76'0'0,"-8"8"322"0"0,0 0 1 0 0,1 0 0 0 0,-1 1 0 0 0,2 0 0 0 0,0 0-1 0 0,0 1 1 0 0,1 0 0 0 0,0 0 0 0 0,1 0 0 0 0,0 1-1 0 0,1 0 1 0 0,0 0 0 0 0,-1 8-399 0 0,7-15 54 0 0,1 0 0 0 0,0 0 1 0 0,0-1-1 0 0,1 1 0 0 0,-1-1 0 0 0,1 0 1 0 0,0 0-1 0 0,0 0 0 0 0,0-1 0 0 0,1 1 0 0 0,-1-1 1 0 0,1 0-1 0 0,0-1 0 0 0,0 1 0 0 0,0-1 1 0 0,0 0-1 0 0,0 0 0 0 0,0 0 0 0 0,1-1 0 0 0,-1 0 1 0 0,1 0-1 0 0,-1 0 0 0 0,1 0 0 0 0,-1-1 1 0 0,6-1-55 0 0,21 3-765 0 0,-1-1 0 0 0,1-2 1 0 0,-1-2-1 0 0,0 0 0 0 0,1-2 1 0 0,-1-2-1 0 0,-1 0 0 0 0,29-12 765 0 0,-20 4-1110 0 0</inkml:trace>
  <inkml:trace contextRef="#ctx0" brushRef="#br0" timeOffset="447500.79">15183 10944 2664 0 0,'-10'-24'438'0'0,"1"0"0"0"0,2-1 0 0 0,0 0 0 0 0,1 0 0 0 0,2 0 0 0 0,0-1-1 0 0,2 0 1 0 0,1 1 0 0 0,1-1 0 0 0,1 0 0 0 0,1 0 0 0 0,2 1 0 0 0,4-19-438 0 0,66-227 1067 0 0,-73 271-1060 0 0,1 0-1 0 0,-1-1 0 0 0,1 1 1 0 0,-1 0-1 0 0,1 0 0 0 0,-1 0 0 0 0,1 0 1 0 0,-1 0-1 0 0,1 0 0 0 0,-1 1 1 0 0,1-1-1 0 0,-1 0 0 0 0,1 1 1 0 0,-1-1-1 0 0,1 1 0 0 0,-1-1 1 0 0,0 1-1 0 0,1 0 0 0 0,-1 0 1 0 0,0 0-1 0 0,0 0 0 0 0,1-1 1 0 0,-1 2-1 0 0,0-1 0 0 0,0 0 1 0 0,0 0-1 0 0,0 0 0 0 0,0 0 1 0 0,0 1-1 0 0,-1-1 0 0 0,1 0 1 0 0,0 1-1 0 0,-1-1 0 0 0,1 1 1 0 0,-1-1-1 0 0,1 1 0 0 0,-1-1 1 0 0,0 1-1 0 0,1-1 0 0 0,-1 1 1 0 0,0-1-1 0 0,0 1 0 0 0,0-1 1 0 0,0 1-1 0 0,-1-1-6 0 0,80 178 274 0 0,7-4 1 0 0,50 67-275 0 0,-126-227-235 0 0,22 41-42 0 0,-22-22-3263 0 0,-15-44 1186 0 0,3 1 1670 0 0</inkml:trace>
  <inkml:trace contextRef="#ctx0" brushRef="#br0" timeOffset="444729.224">12162 11027 1520 0 0,'-6'42'3166'0'0,"6"-43"-3124"0"0,0 1-1 0 0,0-1 1 0 0,0 1-1 0 0,0-1 1 0 0,0 1 0 0 0,0-1-1 0 0,0 0 1 0 0,0 1-1 0 0,0-1 1 0 0,0 1 0 0 0,0-1-1 0 0,0 1 1 0 0,0-1-1 0 0,-1 1 1 0 0,1-1-1 0 0,0 1 1 0 0,0 0 0 0 0,-1-1-1 0 0,1 1 1 0 0,0-1-1 0 0,0 1 1 0 0,-1-1 0 0 0,1 1-1 0 0,0 0 1 0 0,-1-1-1 0 0,1 1 1 0 0,-1 0 0 0 0,1-1-1 0 0,0 1 1 0 0,-1 0-1 0 0,1 0 1 0 0,-1-1 0 0 0,1 1-1 0 0,-1 0 1 0 0,1 0-1 0 0,-1 0 1 0 0,1 0 0 0 0,-1-1-1 0 0,1 1 1 0 0,-1 0-1 0 0,1 0 1 0 0,-1 0 0 0 0,1 0-1 0 0,-1 0 1 0 0,1 0-1 0 0,-1 0 1 0 0,1 1 0 0 0,-1-1-1 0 0,1 0 1 0 0,-1 0-1 0 0,1 0 1 0 0,-1 0 0 0 0,1 1-1 0 0,-1-1 1 0 0,1 0-1 0 0,0 0 1 0 0,-1 1 0 0 0,1-1-1 0 0,-1 0 1 0 0,1 1-1 0 0,0-1 1 0 0,-1 0 0 0 0,1 1-1 0 0,0-1 1 0 0,-1 1-1 0 0,1-1-41 0 0,-15-177 487 0 0,16 124-431 0 0,15-194 122 0 0,-8 165-57 0 0,7 123 586 0 0,-4-10-512 0 0,1-1 0 0 0,1 0 0 0 0,2-1 0 0 0,1 0 0 0 0,1-1 0 0 0,2-1 0 0 0,1-1-1 0 0,14 15-194 0 0,60 86-308 0 0,-55-35-1328 0 0,-52 4-3456 0 0,-2-75 3765 0 0</inkml:trace>
  <inkml:trace contextRef="#ctx0" brushRef="#br0" timeOffset="444976.829">12087 10998 1048 0 0,'-1'-34'6209'0'0,"32"1"-4446"0"0,50-9-1064 0 0,0 25-856 0 0,102 22-6119 0 0,-158-2 5066 0 0</inkml:trace>
  <inkml:trace contextRef="#ctx0" brushRef="#br0" timeOffset="445365.209">12548 10884 2000 0 0,'-1'-4'3479'0'0,"32"3"-2046"0"0,-25 3-1384 0 0,0 0-1 0 0,0 1 1 0 0,-1 0 0 0 0,0 0-1 0 0,1 0 1 0 0,-1 1-1 0 0,0 0 1 0 0,-1 0 0 0 0,1 0-1 0 0,-1 0 1 0 0,0 1 0 0 0,0 0-1 0 0,0-1 1 0 0,0 2 0 0 0,-1-1-1 0 0,0 0 1 0 0,0 1-1 0 0,0-1 1 0 0,-1 1 0 0 0,0 0-1 0 0,0 0 1 0 0,0 3-49 0 0,3 23 237 0 0,27 35 27 0 0,29-25-172 0 0,-51-38-95 0 0,0 1-1 0 0,-1 0 1 0 0,1 1-1 0 0,-1 0 1 0 0,0 0 0 0 0,-1 1-1 0 0,1 0 1 0 0,-1 1 0 0 0,-1 0-1 0 0,0 0 1 0 0,0 1-1 0 0,0-1 1 0 0,-1 2 0 0 0,0-1-1 0 0,-1 0 1 0 0,0 1 0 0 0,0 0-1 0 0,-1 0 1 0 0,-1 1-1 0 0,0-1 1 0 0,2 8 3 0 0,-8-10 16 0 0,0-1 0 0 0,0 0 0 0 0,0 0 0 0 0,-1 0 0 0 0,0-1-1 0 0,0 1 1 0 0,0-1 0 0 0,-1 0 0 0 0,0 0 0 0 0,-1 0 0 0 0,1-1 0 0 0,-1 0 0 0 0,0 0-1 0 0,0 0 1 0 0,0-1 0 0 0,-1 0 0 0 0,0 0 0 0 0,0-1 0 0 0,0 0 0 0 0,0 0 0 0 0,0 0-1 0 0,-1-1 1 0 0,1 0 0 0 0,-1-1 0 0 0,1 1 0 0 0,-1-2 0 0 0,-6 1-16 0 0,10-2-201 0 0,1-1 1 0 0,0 1-1 0 0,-1-1 1 0 0,1 0-1 0 0,0 0 1 0 0,0 0-1 0 0,0-1 1 0 0,0 1-1 0 0,0-1 1 0 0,1 1-1 0 0,-1-1 1 0 0,1 0-1 0 0,0 0 0 0 0,0 0 1 0 0,0 0-1 0 0,0-1 1 0 0,0 1-1 0 0,1 0 1 0 0,-1-1-1 0 0,1 1 1 0 0,0-1-1 0 0,0 0 1 0 0,0 1-1 0 0,1-1 1 0 0,-1 0-1 0 0,1 1 1 0 0,0-1-1 0 0,0 0 1 0 0,0-3 200 0 0,0-25-1250 0 0</inkml:trace>
  <inkml:trace contextRef="#ctx0" brushRef="#br0" timeOffset="443267.868">10028 10764 1184 0 0,'1'17'2135'0'0,"-58"249"1952"0"0,45-241-3305 0 0,6-37-370 0 0,1-43-279 0 0,5 52-146 0 0,1-41 2 0 0,1 0-1 0 0,2 0 1 0 0,2 1 0 0 0,2 0-1 0 0,2 0 1 0 0,1 1 0 0 0,3 0-1 0 0,1 1 1 0 0,15-28 11 0 0,-29 68 15 0 0,0 1 1 0 0,1-1-1 0 0,-1 0 0 0 0,0 0 1 0 0,1 0-1 0 0,-1 1 0 0 0,0-1 1 0 0,1 1-1 0 0,-1-1 0 0 0,1 1 1 0 0,-1 0-1 0 0,1-1 0 0 0,-1 1 0 0 0,1 0 1 0 0,-1 0-1 0 0,1 0 0 0 0,-1 0 1 0 0,1 0-1 0 0,-1 1 0 0 0,1-1 1 0 0,-1 0-1 0 0,1 1 0 0 0,-1-1 0 0 0,0 1 1 0 0,1-1-1 0 0,-1 1 0 0 0,0 0 1 0 0,1-1-1 0 0,-1 1 0 0 0,0 0 1 0 0,0 0-1 0 0,1 0 0 0 0,-1 0 1 0 0,0 0-1 0 0,0 0 0 0 0,0 0 0 0 0,0 1 1 0 0,-1-1-1 0 0,1 0 0 0 0,0 0 1 0 0,0 1-1 0 0,-1-1 0 0 0,1 1 1 0 0,-1-1-1 0 0,1 0 0 0 0,-1 1 1 0 0,1-1-1 0 0,-1 1 0 0 0,0-1 0 0 0,0 1 1 0 0,0-1-1 0 0,0 1 0 0 0,0-1 1 0 0,0 1-1 0 0,0-1 0 0 0,-1 1 1 0 0,1-1-16 0 0,7 12 22 0 0,208 270 1337 0 0,-208-276-1502 0 0,0 0 1 0 0,0 0 0 0 0,-1 1-1 0 0,0 0 1 0 0,0 0 0 0 0,-1 1-1 0 0,0-1 1 0 0,0 1 0 0 0,-1 0-1 0 0,-1 1 1 0 0,1-1 0 0 0,-1 1-1 0 0,-1-1 1 0 0,0 1-1 0 0,0 0 1 0 0,-1 4 142 0 0,-49 41-5175 0 0,29-49 3968 0 0</inkml:trace>
  <inkml:trace contextRef="#ctx0" brushRef="#br0" timeOffset="443486.721">10050 10931 2252 0 0,'-4'-11'2113'0'0,"14"-25"3374"0"0,1 29-5424 0 0,0 0 1 0 0,1 1-1 0 0,0 0 0 0 0,0 1 0 0 0,1 1 0 0 0,0 0 0 0 0,-1 0 0 0 0,1 1 0 0 0,1 1 1 0 0,-1 0-1 0 0,0 1 0 0 0,4 0-63 0 0,105 0-4042 0 0,-71 2 232 0 0,-39-1 2544 0 0</inkml:trace>
  <inkml:trace contextRef="#ctx0" brushRef="#br0" timeOffset="443794.496">10469 10824 1348 0 0,'22'-1'5083'0'0,"42"13"-3332"0"0,-57-6-1695 0 0,-1 0 0 0 0,-1 0 0 0 0,1 0 0 0 0,-1 0 0 0 0,0 1 0 0 0,0 0 0 0 0,-1 0 0 0 0,0 0 1 0 0,0 1-1 0 0,-1-1 0 0 0,0 1 0 0 0,0 0 0 0 0,-1 0 0 0 0,0 0 0 0 0,0 0 0 0 0,-1 0 0 0 0,0 1 0 0 0,0-1 0 0 0,-1 0 0 0 0,0 0 0 0 0,-1 1 0 0 0,0-1 0 0 0,0 0 0 0 0,-1 0 0 0 0,0 1 0 0 0,0-2 0 0 0,-1 1 1 0 0,0 0-1 0 0,0 0 0 0 0,-2 3-56 0 0,-3 19 430 0 0,9-27-426 0 0,0-1 0 0 0,0 0 0 0 0,0 0 0 0 0,0 0 1 0 0,0-1-1 0 0,0 1 0 0 0,1 0 0 0 0,-1 0 0 0 0,1-1 1 0 0,0 1-1 0 0,-1-1 0 0 0,1 1 0 0 0,0-1 0 0 0,0 1 1 0 0,0-1-1 0 0,0 0 0 0 0,0 0 0 0 0,0 0 0 0 0,0 0 0 0 0,0-1 1 0 0,0 1-1 0 0,0-1 0 0 0,1 1 0 0 0,-1-1 0 0 0,0 0 1 0 0,0 1-1 0 0,1-1 0 0 0,-1 0 0 0 0,0-1 0 0 0,0 1 1 0 0,1 0-1 0 0,-1-1 0 0 0,0 1 0 0 0,0-1 0 0 0,1 0-4 0 0,8 2-204 0 0,141-1-6708 0 0,-117-11 5668 0 0</inkml:trace>
  <inkml:trace contextRef="#ctx0" brushRef="#br0" timeOffset="441443.079">7839 10535 1604 0 0,'0'0'304'0'0,"2"-14"348"0"0,34-22 674 0 0,-25 14 398 0 0,-20 30-1145 0 0,-26 41-691 0 0,29-40 256 0 0,-358 560 1991 0 0,355-554-1426 0 0,-1-2-3966 0 0,13-35-25 0 0,3 2 2024 0 0</inkml:trace>
  <inkml:trace contextRef="#ctx0" brushRef="#br0" timeOffset="441765.879">7850 10442 1228 0 0,'7'-19'1984'0'0,"-7"19"-1904"0"0,0 1-1 0 0,0-1 0 0 0,1 0 1 0 0,-1 0-1 0 0,0 0 0 0 0,0 0 1 0 0,1 0-1 0 0,-1 1 0 0 0,0-1 1 0 0,0 0-1 0 0,1 0 0 0 0,-1 0 1 0 0,0 0-1 0 0,1 0 0 0 0,-1 0 1 0 0,0 0-1 0 0,0 0 0 0 0,1 0 1 0 0,-1 0-1 0 0,0 0 0 0 0,0 0 0 0 0,1 0 1 0 0,-1 0-1 0 0,0 0 0 0 0,0 0 1 0 0,1 0-1 0 0,-1-1 0 0 0,0 1 1 0 0,0 0-1 0 0,1 0 0 0 0,-1 0 1 0 0,0 0-1 0 0,0 0 0 0 0,1-1 1 0 0,-1 1-1 0 0,0 0 0 0 0,0 0-79 0 0,13 34 304 0 0,1 0-1 0 0,1-1 1 0 0,2-1-1 0 0,1 0 1 0 0,2-1-1 0 0,1-1 0 0 0,1-1 1 0 0,2-1-1 0 0,6 4-303 0 0,84 114 704 0 0,-111-141-695 0 0,4 3-125 0 0,-1 1-1 0 0,0 0 1 0 0,0 0-1 0 0,-1 1 1 0 0,0 0 0 0 0,-1 0-1 0 0,0 0 1 0 0,0 0-1 0 0,-1 0 1 0 0,-1 1 0 0 0,0 0-1 0 0,1 6 117 0 0,-47 39-4872 0 0,29-45 3586 0 0</inkml:trace>
  <inkml:trace contextRef="#ctx0" brushRef="#br0" timeOffset="442030.304">7683 10983 1240 0 0,'-22'-8'5723'0'0,"35"-12"-3909"0"0,34-14-1171 0 0,-26 23-549 0 0,1 1 0 0 0,0 1 0 0 0,0 1 0 0 0,1 1 0 0 0,0 1 0 0 0,0 1 0 0 0,0 1 0 0 0,18-1-94 0 0,197 0-4624 0 0,-150 7 1390 0 0,-57-2 1948 0 0</inkml:trace>
  <inkml:trace contextRef="#ctx0" brushRef="#br0" timeOffset="442261.507">8495 10848 1884 0 0,'26'-3'7802'0'0,"-5"61"-7864"0"0,-13-29 672 0 0,42 77-261 0 0,13 31-1433 0 0,-46-44-5525 0 0,-17-91 5263 0 0</inkml:trace>
  <inkml:trace contextRef="#ctx0" brushRef="#br0" timeOffset="467755.225">15258 7599 1268 0 0,'4'1'800'0'0,"0"-1"-144"0"0,0 0-52 0 0,-1 0-160 0 0,3 2-16 0 0,-1-4-12 0 0,0 1-44 0 0,1 1-20 0 0,4-3-223 0 0,-1 3-17 0 0,28-6-313 0 0,-11 0-123 0 0,1 3-308 0 0,0-3 56 0 0,8 1 32 0 0,-3-4-732 0 0</inkml:trace>
  <inkml:trace contextRef="#ctx0" brushRef="#br0" timeOffset="468009.032">15927 7536 1368 0 0,'7'0'776'0'0,"-4"0"-80"0"0,2 0-104 0 0,-1 0-16 0 0,0 0-64 0 0,-1 0-64 0 0,2-2-100 0 0,1 2 41 0 0,2-1-237 0 0,0-1 12 0 0,5 2-16 0 0,4 0-356 0 0,31-7-80 0 0,-20 2-173 0 0,0 1-463 0 0,1-2-364 0 0,3 1 108 0 0</inkml:trace>
  <inkml:trace contextRef="#ctx0" brushRef="#br0" timeOffset="468010.032">16522 7501 1416 0 0,'7'-1'560'0'0,"-4"2"-72"0"0,3-1-296 0 0,1 2-156 0 0,-1-2-288 0 0,2 0-932 0 0</inkml:trace>
  <inkml:trace contextRef="#ctx0" brushRef="#br0" timeOffset="470523.545">18387 7675 848 0 0,'0'0'487'0'0,"0"0"-17"0"0,0 0 118 0 0,0 0-33 0 0,0 0-47 0 0,0 0-37 0 0,0 13 143 0 0,0-11 3266 0 0,6-50-3754 0 0,2 1 0 0 0,2 1 0 0 0,3 0 0 0 0,1 0 0 0 0,2 1 1 0 0,2 1-1 0 0,2 1 0 0 0,2 0 0 0 0,2 2 0 0 0,5-4-126 0 0,115-140-93 0 0,-144 185 91 0 0,0 1 1 0 0,-1 0-1 0 0,1 0 1 0 0,0 0-1 0 0,0 0 0 0 0,0-1 1 0 0,1 1-1 0 0,-1 0 1 0 0,0 0-1 0 0,0 0 1 0 0,0-1-1 0 0,1 1 1 0 0,-1 0-1 0 0,0 0 0 0 0,1-1 1 0 0,-1 1-1 0 0,0 0 1 0 0,1 0-1 0 0,-1-1 1 0 0,1 1-1 0 0,-1 0 0 0 0,1-1 1 0 0,-1 1-1 0 0,1-1 1 0 0,0 1-1 0 0,-1-1 1 0 0,1 1-1 0 0,0-1 1 0 0,-1 1-1 0 0,1-1 0 0 0,0 0 1 0 0,0 1-1 0 0,0-1 1 0 0,-1 0-1 0 0,1 0 1 0 0,0 0-1 0 0,0 1 0 0 0,0-1 1 0 0,-1 0-1 0 0,1 0 1 0 0,0 0-1 0 0,0 0 1 0 0,0 0-1 0 0,-1-1 0 0 0,1 1 1 0 0,0 0-1 0 0,0 0 1 0 0,0 0-1 0 0,-1-1 1 0 0,1 1-1 0 0,0 0 1 0 0,0-1-1 0 0,-1 1 0 0 0,1-1 1 0 0,0 1-1 0 0,-1-1 1 0 0,1 1-1 0 0,0-1 1 0 0,-1 1-1 0 0,1-1 0 0 0,-1 0 1 0 0,1 1-1 0 0,-1-1 1 0 0,1 0-1 0 0,-1 0 2 0 0,5 17 3 0 0,58 252 865 0 0,88 134 694 0 0,-136-367-1124 0 0,-30-52-690 0 0,-121-107-9004 0 0,116 109 7950 0 0</inkml:trace>
  <inkml:trace contextRef="#ctx0" brushRef="#br0" timeOffset="471585.863">18479 7519 1316 0 0,'0'0'124'0'0,"0"-1"0"0"0,0 1 0 0 0,0-1-1 0 0,0 1 1 0 0,0-1 0 0 0,0 1 0 0 0,0 0 0 0 0,0-1 0 0 0,0 1 0 0 0,0-1-1 0 0,-1 1 1 0 0,1-1 0 0 0,0 1 0 0 0,0 0 0 0 0,-1-1 0 0 0,1 1-1 0 0,0 0 1 0 0,0-1 0 0 0,-1 1 0 0 0,1 0 0 0 0,0-1 0 0 0,-1 1-1 0 0,1 0 1 0 0,-1-1 0 0 0,1 1 0 0 0,0 0 0 0 0,-1 0 0 0 0,1 0-1 0 0,-1-1 1 0 0,1 1 0 0 0,-1 0 0 0 0,1 0 0 0 0,0 0 0 0 0,-1 0 0 0 0,1 0-1 0 0,-1 0 1 0 0,1 0 0 0 0,-1 0 0 0 0,1 0 0 0 0,-1 0 0 0 0,1 0-124 0 0,42-16 945 0 0,-39 15-975 0 0,85-23 430 0 0,0 3 0 0 0,1 4 1 0 0,1 5-1 0 0,1 3 0 0 0,18 3-400 0 0,-29 5 258 0 0,-79 1-235 0 0,-1 0-17 0 0,34 0 144 0 0,-30 2-154 0 0,-1 0 0 0 0,1 1 0 0 0,0 0 0 0 0,0 0-1 0 0,-1 0 1 0 0,0 0 0 0 0,0 1 0 0 0,0-1 0 0 0,0 1 0 0 0,0 0 0 0 0,-1 0 0 0 0,1 0 0 0 0,-1 0 0 0 0,0 0 0 0 0,-1 0 0 0 0,1 0-1 0 0,-1 1 1 0 0,1-1 0 0 0,-1 1 0 0 0,0-1 0 0 0,-1 1 0 0 0,1-1 0 0 0,-1 1 0 0 0,0 0 0 0 0,-1 1 4 0 0,2-5-1 0 0,8 54 10 0 0,-9-53-4 0 0,0 32 94 0 0,14 12-123 0 0,-24 11 78 0 0,-3-16 374 0 0,12-48 356 0 0,1-8-751 0 0,1-2-20 0 0,0 0 0 0 0,1 0 0 0 0,0 0 0 0 0,2 0-1 0 0,0 0 1 0 0,0 0 0 0 0,2 1 0 0 0,0 0 0 0 0,1 0 0 0 0,1 1 0 0 0,0 0 0 0 0,1 0 0 0 0,0 1 0 0 0,2 0 0 0 0,-1 1 0 0 0,2 0 0 0 0,0 0 0 0 0,4-2-13 0 0,-12 9 0 0 0,1 1-1 0 0,0-1 1 0 0,0 1 0 0 0,0 0 0 0 0,0 1-1 0 0,1-1 1 0 0,-1 1 0 0 0,1 0-1 0 0,1 1 1 0 0,-1-1 0 0 0,0 1 0 0 0,1 0-1 0 0,-1 1 1 0 0,1 0 0 0 0,0 0-1 0 0,0 0 1 0 0,0 1 0 0 0,0 0-1 0 0,0 0 1 0 0,0 1 0 0 0,0 0 0 0 0,1 0-1 0 0,-1 0 1 0 0,0 1 0 0 0,0 0-1 0 0,0 1 1 0 0,0 0 0 0 0,-1 0 0 0 0,1 0-1 0 0,0 1 1 0 0,-1 0 0 0 0,1 0 0 0 0,0 3-10 0 0,-1-1 0 0 0,0 1 1 0 0,0 1-1 0 0,-1-1 1 0 0,0 1-1 0 0,0 0 0 0 0,-1 0 1 0 0,0 0-1 0 0,0 1 0 0 0,0-1 1 0 0,-1 1-1 0 0,0 0 1 0 0,-1 0-1 0 0,0 0 0 0 0,0 1 1 0 0,-1-1-1 0 0,0 0 0 0 0,0 1 1 0 0,-1-1-1 0 0,0 5 10 0 0,18 75 80 0 0,-17-83-92 0 0,0 0 0 0 0,1 0 1 0 0,-1 0-1 0 0,1 0 0 0 0,0-1 0 0 0,1 1 0 0 0,-1-1 0 0 0,1 1 1 0 0,0-1-1 0 0,0 0 0 0 0,0 0 0 0 0,1-1 0 0 0,-1 1 0 0 0,1-1 1 0 0,0 1-1 0 0,0-1 0 0 0,0 0 0 0 0,1 0 0 0 0,-1-1 0 0 0,1 0 1 0 0,-1 1-1 0 0,1-1 0 0 0,0-1 0 0 0,0 1 0 0 0,-1-1 0 0 0,1 0 1 0 0,0 0-1 0 0,0 0 0 0 0,1-1 0 0 0,-1 0 0 0 0,0 0 0 0 0,0 0 1 0 0,0 0-1 0 0,0-1 0 0 0,4-1 12 0 0,1 0-36 0 0,83-36-7266 0 0,-89 34 6099 0 0</inkml:trace>
  <inkml:trace contextRef="#ctx0" brushRef="#br0" timeOffset="468267.707">17057 7474 1336 0 0,'5'0'700'0'0,"-1"0"-116"0"0,1 2-676 0 0,-2-2-472 0 0</inkml:trace>
  <inkml:trace contextRef="#ctx0" brushRef="#br0" timeOffset="469290.925">17395 7923 1348 0 0,'0'0'578'0'0,"5"31"2721"0"0,18-17-3037 0 0,-29-14 1788 0 0,-15-47-1927 0 0,1 0 1 0 0,3-1-1 0 0,2-1 1 0 0,2 0-1 0 0,2-1 1 0 0,3 0-1 0 0,1-1 1 0 0,2-21-124 0 0,6 47 20 0 0,1 0 1 0 0,1 0 0 0 0,2 0-1 0 0,0 0 1 0 0,1 1 0 0 0,2 0-1 0 0,0 0 1 0 0,2 1 0 0 0,1 0-1 0 0,0 0 1 0 0,2 1 0 0 0,0 1-1 0 0,2 0 1 0 0,0 1 0 0 0,1 1-1 0 0,1 0 1 0 0,1 1 0 0 0,18-14-21 0 0,-32 29-2 0 0,0 0 0 0 0,0 0 0 0 0,0 0 0 0 0,0 1 0 0 0,1-1 0 0 0,-1 1 0 0 0,1 0 0 0 0,0 0-1 0 0,-1 1 1 0 0,1 0 0 0 0,0 0 0 0 0,0 0 0 0 0,0 0 0 0 0,0 1 0 0 0,0-1 0 0 0,0 1 0 0 0,0 0 0 0 0,-1 1 0 0 0,1-1 0 0 0,0 1 0 0 0,0 0 0 0 0,0 1 0 0 0,0-1 0 0 0,-1 1 0 0 0,1 0 0 0 0,0 0 0 0 0,-1 0 0 0 0,0 0 0 0 0,0 1 0 0 0,1 0 0 0 0,-2 0 0 0 0,1 0 0 0 0,0 0 0 0 0,0 1 0 0 0,-1 0 0 0 0,0-1-1 0 0,1 2 3 0 0,43 56 289 0 0,-3 2-1 0 0,-2 2 1 0 0,-3 2-1 0 0,27 64-288 0 0,-38-76 182 0 0,119 255 525 0 0,-140-296-283 0 0,-16 8-8673 0 0,1-23 6886 0 0</inkml:trace>
  <inkml:trace contextRef="#ctx0" brushRef="#br0" timeOffset="467089.371">14058 8043 1768 0 0,'0'0'427'0'0,"0"0"-49"0"0,0 0-65 0 0,0 0-55 0 0,0 0-34 0 0,0 0-44 0 0,0 0-6 0 0,0 0 56 0 0,0 0-14 0 0,0 0-10 0 0,0 0 4 0 0,0 0 9 0 0,0 0 37 0 0,4-2-15 0 0,-3 2-228 0 0,0-1-1 0 0,0 0 0 0 0,0 1 0 0 0,0-1 1 0 0,0 0-1 0 0,0 0 0 0 0,0 1 0 0 0,0-1 0 0 0,0 0 1 0 0,-1 0-1 0 0,1 0 0 0 0,0 0 0 0 0,-1 0 1 0 0,1 0-1 0 0,-1 0 0 0 0,1-1 0 0 0,-1 1 0 0 0,1 0 1 0 0,-1 0-1 0 0,0 0 0 0 0,0 0 0 0 0,1-1 1 0 0,-1 1-1 0 0,0 0 0 0 0,0 0 0 0 0,0 0 0 0 0,0-1 1 0 0,-1 1-1 0 0,1 0 0 0 0,0 0 0 0 0,0 0 1 0 0,-1-1-1 0 0,1 1 0 0 0,-1 0 0 0 0,1 0 0 0 0,-1 0 1 0 0,1 0-1 0 0,-1 0 0 0 0,0 0 0 0 0,1 0 0 0 0,-1 0 1 0 0,0 0-1 0 0,0 0 0 0 0,0 0-12 0 0,-3-8-78 0 0,-23-54 250 0 0,2 0 1 0 0,4-2-1 0 0,2 0 0 0 0,3-1 1 0 0,3 0-1 0 0,3-2 1 0 0,-1-60-173 0 0,12 119 19 0 0,0 0 0 0 0,1-1 1 0 0,-1 1-1 0 0,2 0 0 0 0,0 0 0 0 0,0 0 1 0 0,0 0-1 0 0,1 1 0 0 0,0-1 1 0 0,1 1-1 0 0,0 0 0 0 0,0 0 0 0 0,1 1 1 0 0,0-1-1 0 0,0 1 0 0 0,1 1 1 0 0,0-1-1 0 0,0 1 0 0 0,0 0 0 0 0,1 1 1 0 0,0-1-1 0 0,0 2 0 0 0,0-1 1 0 0,1 1-1 0 0,-1 0 0 0 0,1 1 1 0 0,0 0-1 0 0,0 0 0 0 0,0 1 0 0 0,1 0 1 0 0,8 0-20 0 0,-5 5 1 0 0,0 0-1 0 0,0 1 1 0 0,0 1 0 0 0,-1 0 0 0 0,1 0 0 0 0,-1 1 0 0 0,-1 1 0 0 0,1 0 0 0 0,-1 1-1 0 0,-1 0 1 0 0,1 0 0 0 0,-1 1 0 0 0,7 9-1 0 0,32 22-32 0 0,-26-19 56 0 0,-2 1 1 0 0,-1 1-1 0 0,0 0 1 0 0,-2 2-1 0 0,-1 0 1 0 0,-1 1-1 0 0,-1 1 0 0 0,-1 0 1 0 0,-1 1-1 0 0,-2 0 1 0 0,-1 1-1 0 0,-1 0 1 0 0,-1 1-1 0 0,1 17-24 0 0,41 113 347 0 0,22 10 476 0 0,-50-128 808 0 0,-29-92-8313 0 0,6 36 5443 0 0,1-3-7 0 0</inkml:trace>
  <inkml:trace contextRef="#ctx0" brushRef="#br0" timeOffset="467506.638">14777 7641 836 0 0,'1'0'932'0'0,"-1"0"-116"0"0,0 1-180 0 0,2-1-76 0 0,-2-1-72 0 0,0 1-92 0 0,0-3-36 0 0,3 1 36 0 0,0 1-135 0 0,1 1-37 0 0,2-2-28 0 0,0 1-372 0 0,2 1-200 0 0,12-6-213 0 0,2 3-743 0 0,0-2 28 0 0,1-1-24 0 0</inkml:trace>
  <inkml:trace contextRef="#ctx0" brushRef="#br0" timeOffset="113763.638">24197 6016 964 0 0,'0'0'293'0'0,"0"0"-56"0"0,-2-15 743 0 0,-94 127-162 0 0,22-30 109 0 0,-4-3 0 0 0,-3-3 0 0 0,-47 30-927 0 0,78-66 974 0 0,56-40-5870 0 0,-3-3 3701 0 0</inkml:trace>
  <inkml:trace contextRef="#ctx0" brushRef="#br0" timeOffset="114184.124">24101 6018 856 0 0,'3'-16'3296'0'0,"-4"44"-2378"0"0,10 13-643 0 0,2-2-1 0 0,3 1 0 0 0,0-2 1 0 0,3 0-1 0 0,1 0 0 0 0,2-2 1 0 0,1 0-1 0 0,2-2 0 0 0,23 27-274 0 0,24 21-717 0 0,-70-80 287 0 0,0-1-2341 0 0,0-1 2766 0 0,0 0-1147 0 0</inkml:trace>
  <inkml:trace contextRef="#ctx0" brushRef="#br0" timeOffset="114463.845">23958 6358 2156 0 0,'15'-26'4360'0'0,"52"4"-4403"0"0,-59 20 280 0 0,144-40-4149 0 0,-131 31 2690 0 0</inkml:trace>
  <inkml:trace contextRef="#ctx0" brushRef="#br0" timeOffset="114959.285">24606 6043 1164 0 0,'2'0'79'0'0,"-1"0"-1"0"0,1 0 1 0 0,-1 1 0 0 0,0-1-1 0 0,1 0 1 0 0,-1 1-1 0 0,0-1 1 0 0,1 1 0 0 0,-1-1-1 0 0,0 1 1 0 0,1 0-1 0 0,-1-1 1 0 0,0 1 0 0 0,0 0-1 0 0,0 0 1 0 0,0 0-1 0 0,0 0 1 0 0,0 0 0 0 0,0 0-1 0 0,0 0 1 0 0,0 0-1 0 0,0 0 1 0 0,0 1 0 0 0,-1-1-1 0 0,1 0 1 0 0,-1 1-1 0 0,1-1 1 0 0,-1 0 0 0 0,1 1-1 0 0,-1-1 1 0 0,0 0-1 0 0,1 1 1 0 0,-1-1 0 0 0,0 1-1 0 0,0-1 1 0 0,0 1 0 0 0,0-1-1 0 0,0 0 1 0 0,-1 1-1 0 0,1-1 1 0 0,0 1 0 0 0,-1-1-1 0 0,1 0 1 0 0,-1 1-1 0 0,1-1 1 0 0,-1 0 0 0 0,0 0-1 0 0,1 1 1 0 0,-1-1-1 0 0,0 0 1 0 0,0 0 0 0 0,-1 1-79 0 0,2 8 81 0 0,-2-1 10 0 0,0 0-1 0 0,1 0 1 0 0,0 1-1 0 0,1-1 1 0 0,0 1-1 0 0,0-1 1 0 0,1 0-1 0 0,1 1 0 0 0,-1-1 1 0 0,1 0-1 0 0,1 0 1 0 0,0 0-1 0 0,0 0 1 0 0,1 0-1 0 0,0-1 1 0 0,0 1-1 0 0,1-1 1 0 0,0 0-1 0 0,1-1 1 0 0,-1 1-1 0 0,1-1 1 0 0,1 0-1 0 0,0 0 1 0 0,0-1-1 0 0,0 0 1 0 0,0 0-1 0 0,1-1 1 0 0,0 0-1 0 0,0 0 1 0 0,1-1-1 0 0,5 2-90 0 0,4-2 104 0 0,0-2 0 0 0,0 0-1 0 0,-1-1 1 0 0,1-1 0 0 0,0-1 0 0 0,0 0-1 0 0,0-1 1 0 0,0-1 0 0 0,-1-1 0 0 0,0 0 0 0 0,16-7-104 0 0,-21 3 17 0 0,-1-1 1 0 0,0-1 0 0 0,0 0 0 0 0,-1-1 0 0 0,0 1 0 0 0,-1-2 0 0 0,-1 0 0 0 0,1 0 0 0 0,-2 0 0 0 0,0-1 0 0 0,0 0 0 0 0,-1 0 0 0 0,-1-1 0 0 0,0 0 0 0 0,-1 0 0 0 0,-1 0 0 0 0,0 0 0 0 0,-1 0 0 0 0,0-1 0 0 0,-1 0 0 0 0,-1 1 0 0 0,0-1 0 0 0,-1 1 0 0 0,0-1 0 0 0,-2-3-18 0 0,-37-44-558 0 0,19 44-2152 0 0,19 17 1879 0 0,2 1-2197 0 0,0 0 1798 0 0</inkml:trace>
  <inkml:trace contextRef="#ctx0" brushRef="#br0" timeOffset="50351.942">23688 1164 904 0 0,'0'0'221'0'0,"0"0"39"0"0,0 0-102 0 0,0 0-25 0 0,0 0-14 0 0,0 0 34 0 0,0 0-53 0 0,0 0-32 0 0,2-1 2 0 0,206-83 186 0 0,47 14 505 0 0,184-24-761 0 0,-367 79 64 0 0,1666-312 1657 0 0,-1478 266-1337 0 0,-238 66-3472 0 0,-26-1 1852 0 0</inkml:trace>
  <inkml:trace contextRef="#ctx0" brushRef="#br0" timeOffset="51721.866">23664 1430 1044 0 0,'-4'90'331'0'0,"5"0"0"0"0,4-1 0 0 0,3 1 0 0 0,6 10-331 0 0,135 680 1274 0 0,-109-414-635 0 0,48 346 192 0 0,-61-536-54 0 0,-26-174-765 0 0,-1 0-1 0 0,1 0 0 0 0,0 0 1 0 0,0-1-1 0 0,0 1 1 0 0,0 0-1 0 0,0-1 0 0 0,0 1 1 0 0,0 0-1 0 0,0-1 0 0 0,1 0 1 0 0,-1 1-1 0 0,1-1 1 0 0,-1 0-1 0 0,1 0 0 0 0,-1 1 1 0 0,1-1-1 0 0,0-1 0 0 0,0 1 1 0 0,-1 0-1 0 0,1 0 1 0 0,0-1-1 0 0,0 1 0 0 0,0-1 1 0 0,0 1-1 0 0,0-1 1 0 0,0 0-1 0 0,0 1 0 0 0,0-1 1 0 0,0-1-1 0 0,-1 1 0 0 0,1 0 1 0 0,0 0-1 0 0,0-1 1 0 0,0 1-1 0 0,0-1 0 0 0,0 1 1 0 0,0-1-1 0 0,0 0 1 0 0,-1 0-1 0 0,2 0-11 0 0,731-171 627 0 0,668-101-106 0 0,-701 124-104 0 0,-651 136-739 0 0,-39 4-2755 0 0,-11 9 1723 0 0,0 0 30 0 0</inkml:trace>
  <inkml:trace contextRef="#ctx0" brushRef="#br0" timeOffset="53272.077">26597 504 968 0 0,'0'0'123'0'0,"0"0"-21"0"0,0 0-6 0 0,0 0-4 0 0,0 0 28 0 0,0 0-18 0 0,0 0-24 0 0,0 0 84 0 0,0 0-39 0 0,3 3-20 0 0,64 156 524 0 0,-24-64-313 0 0,-3 1 0 0 0,-5 2-1 0 0,-5 2 1 0 0,-3 0-1 0 0,5 59-313 0 0,127 438 1004 0 0,-127-289-663 0 0,-17-75 223 0 0,7 154-420 0 0,-2-275-157 0 0,-3 308 570 0 0,-17-418-561 0 0,0 44 734 0 0,0-45-727 0 0,0 0 0 0 0,0 0 0 0 0,0-1 0 0 0,0 1 0 0 0,0 0 0 0 0,0 0 0 0 0,0-1 0 0 0,-1 1 0 0 0,1 0 0 0 0,0 0 0 0 0,0-1 0 0 0,-1 1-1 0 0,1 0 1 0 0,-1-1 0 0 0,1 1 0 0 0,0 0 0 0 0,-1-1 0 0 0,1 1 0 0 0,-1-1 0 0 0,0 1 0 0 0,1-1 0 0 0,-1 1 0 0 0,1-1 0 0 0,-1 1 0 0 0,0-1 0 0 0,1 1 0 0 0,-1-1-1 0 0,0 0 1 0 0,0 0 0 0 0,1 1 0 0 0,-1-1 0 0 0,0 0 0 0 0,0 0 0 0 0,1 0 0 0 0,-1 0 0 0 0,0 1 0 0 0,0-1 0 0 0,1 0 0 0 0,-1-1 0 0 0,0 1 0 0 0,0 0 0 0 0,1 0 0 0 0,-1 0-1 0 0,0 0 1 0 0,0-1 0 0 0,1 1 0 0 0,-1 0 0 0 0,0-1 0 0 0,0 1 0 0 0,1 0 0 0 0,-1-1 0 0 0,0 1 0 0 0,1-1 0 0 0,-1 1 0 0 0,1-1 0 0 0,-1 1 0 0 0,1-1 0 0 0,-1 0-4 0 0,-50-34-3849 0 0,45 31 3072 0 0,-9-6-515 0 0</inkml:trace>
  <inkml:trace contextRef="#ctx0" brushRef="#br0" timeOffset="54353.827">27861 374 1076 0 0,'0'0'332'0'0,"0"0"17"0"0,0 0-20 0 0,0 0-123 0 0,0 0-44 0 0,0 0-12 0 0,0 0-27 0 0,3-5 69 0 0,-4 5-183 0 0,1 1 1 0 0,-1-1-1 0 0,1 1 1 0 0,-1-1-1 0 0,0 0 1 0 0,1 1-1 0 0,-1-1 0 0 0,0 0 1 0 0,1 0-1 0 0,-1 1 1 0 0,0-1-1 0 0,0 0 1 0 0,1 0-1 0 0,-1 0 1 0 0,0 0-1 0 0,0 0 0 0 0,1 0 1 0 0,-1 0-1 0 0,0 0 1 0 0,1 0-1 0 0,-1-1 1 0 0,0 1-1 0 0,1 0 0 0 0,-1 0 1 0 0,0-1-1 0 0,1 1 1 0 0,-1 0-1 0 0,0-1 1 0 0,1 1-1 0 0,-1 0 1 0 0,0-1-1 0 0,1 1 0 0 0,-1-1 1 0 0,1 1-1 0 0,-1-1 1 0 0,1 1-1 0 0,0-1 1 0 0,-1 0-1 0 0,1 1 0 0 0,-1-1 1 0 0,1 0-1 0 0,0 1 1 0 0,-1-1-1 0 0,1 0 1 0 0,0 1-1 0 0,0-1 1 0 0,0 0-1 0 0,0 1 0 0 0,0-1 1 0 0,-1 0-1 0 0,1 0 1 0 0,0 1-1 0 0,1-1 1 0 0,-1 0-1 0 0,0 1 1 0 0,0-1-1 0 0,0 0 0 0 0,0 0 1 0 0,0 1-1 0 0,1-1 1 0 0,-1 0-1 0 0,0 1 1 0 0,1-1-1 0 0,-1 0 0 0 0,0 1 1 0 0,1-1-10 0 0,-22 2 138 0 0,-169 40 176 0 0,164-36-295 0 0,1 1 0 0 0,-1 2 0 0 0,1 1-1 0 0,0 1 1 0 0,1 1 0 0 0,0 1 0 0 0,1 1 0 0 0,0 1 0 0 0,1 1 0 0 0,1 0 0 0 0,1 2 0 0 0,0 1 0 0 0,1 1 0 0 0,0 0 0 0 0,2 1 0 0 0,1 1 0 0 0,-3 5-19 0 0,17-22 10 0 0,1 0 1 0 0,0 0-1 0 0,0 0 1 0 0,0 0-1 0 0,1 0 1 0 0,-1 0-1 0 0,1 0 1 0 0,0 0-1 0 0,0 0 1 0 0,1 0-1 0 0,-1 0 1 0 0,1 0-1 0 0,0 0 1 0 0,0 0-1 0 0,0 0 1 0 0,0 0-1 0 0,1 0 1 0 0,0-1-1 0 0,-1 1 1 0 0,1 0-1 0 0,1-1 0 0 0,-1 0 1 0 0,0 1-1 0 0,1-1 1 0 0,0 0-1 0 0,0 0 1 0 0,0 0-1 0 0,0-1 1 0 0,0 1-1 0 0,0-1 1 0 0,1 0-1 0 0,-1 0 1 0 0,1 0-11 0 0,131 64 410 0 0,-122-62-354 0 0,58 22 80 0 0,-44-19-91 0 0,-1 2 0 0 0,0 0 1 0 0,0 2-1 0 0,-1 1 0 0 0,-1 1 1 0 0,0 1-1 0 0,-1 1 0 0 0,0 0 0 0 0,-1 2 1 0 0,15 16-46 0 0,-34-30 17 0 0,0 1 1 0 0,0-1 0 0 0,0 1 0 0 0,-1 0 0 0 0,1 0 0 0 0,-1 0 0 0 0,0 0 0 0 0,0 0 0 0 0,-1 0-1 0 0,1 1 1 0 0,-1-1 0 0 0,0 0 0 0 0,0 1 0 0 0,0 0 0 0 0,-1-1 0 0 0,1 1 0 0 0,-1-1 0 0 0,0 1-1 0 0,-1-1 1 0 0,1 1 0 0 0,-1-1 0 0 0,0 1 0 0 0,0-1 0 0 0,0 1 0 0 0,-1-1 0 0 0,1 0 0 0 0,-1 1-1 0 0,0-1 1 0 0,-1 0 0 0 0,1 0 0 0 0,0-1 0 0 0,-4 4-18 0 0,-119 92 515 0 0,5-52-613 0 0,67-41-3858 0 0,51-6 2562 0 0</inkml:trace>
  <inkml:trace contextRef="#ctx0" brushRef="#br0" timeOffset="69980.525">24230 1559 1028 0 0,'0'0'178'0'0,"0"0"4"0"0,0 0-26 0 0,0 0-49 0 0,0 0-14 0 0,0 0-53 0 0,0 0-29 0 0,0 0 47 0 0,0 0 13 0 0,0 0 95 0 0,0 0-17 0 0,0 0-69 0 0,0 0 25 0 0,0 0 47 0 0,0 0-80 0 0,0 0-13 0 0,0 0 10 0 0,0 0 31 0 0,0 0-49 0 0,0 0-43 0 0,0 0 31 0 0,0 0 45 0 0,0 0-40 0 0,0 0-9 0 0,0 0-44 0 0,0 0 36 0 0,0 0 36 0 0,0 0-7 0 0,0 0-8 0 0,0 0 15 0 0,0 0 16 0 0,0 0-64 0 0,0 0 26 0 0,0 0 16 0 0,0 0-31 0 0,0 0-13 0 0,0 0 56 0 0,0 0 9 0 0,0 0-22 0 0,0 0 34 0 0,0 0-43 0 0,0 0 1 0 0,0 0 8 0 0,0 0-40 0 0,0 0 22 0 0,0 0 13 0 0,0 0-23 0 0,0 0-35 0 0,0 0 41 0 0,0 0 4 0 0,0 0 18 0 0,0 0-64 0 0,0 0-6 0 0,0 0 10 0 0,0 0-1 0 0,0 0 44 0 0,0 0-23 0 0,0 0 5 0 0,0 0 28 0 0,0 0-2 0 0,0 0-28 0 0,0 0-35 0 0,0 0-42 0 0,0 0-17 0 0,0 0 58 0 0,5 20-26 0 0,-6 15 133 0 0,2-1 1 0 0,1 1-1 0 0,1-1 0 0 0,2 1 0 0 0,1-1 0 0 0,5 9-90 0 0,8 27 1045 0 0,-19-70-884 0 0,0 0-61 0 0,0 0-55 0 0,0 0 25 0 0,0 0 15 0 0,0 0-22 0 0,0 0-43 0 0,0 0-62 0 0,0 0-26 0 0,12 16-3818 0 0,-11-20 2327 0 0</inkml:trace>
  <inkml:trace contextRef="#ctx0" brushRef="#br0" timeOffset="70882.866">24838 1380 1180 0 0,'0'0'261'0'0,"0"0"63"0"0,0 0 45 0 0,0 0-34 0 0,0 0-131 0 0,-1-4-47 0 0,1 0-117 0 0,-1 0 1 0 0,1 0 0 0 0,0 0-1 0 0,0 1 1 0 0,0-1 0 0 0,0 0-1 0 0,1 0 1 0 0,0 0 0 0 0,-1 0 0 0 0,1 1-1 0 0,1-1 1 0 0,-1 0 0 0 0,0 1-1 0 0,1-1 1 0 0,0 1 0 0 0,0-1 0 0 0,0 1-1 0 0,0 0 1 0 0,1 0 0 0 0,-1 0-1 0 0,1 0 1 0 0,0 0-41 0 0,29 61-58 0 0,-29-36 91 0 0,0 1-1 0 0,-2-1 1 0 0,0 0-1 0 0,-2 0 1 0 0,0 0 0 0 0,-1 1-1 0 0,-2-1 1 0 0,-1 3-33 0 0,-3 52 294 0 0,8-77-178 0 0,0 0-1 0 0,0 0-24 0 0,29 9-79 0 0,219-53 136 0 0,-230 41-15 0 0,12-4-2778 0 0,-25 4 1349 0 0</inkml:trace>
  <inkml:trace contextRef="#ctx0" brushRef="#br0" timeOffset="71816.265">25707 1100 836 0 0,'60'24'2373'0'0,"-56"-16"-2371"0"0,0 0 0 0 0,0 1 0 0 0,0 0 0 0 0,-1 0 0 0 0,0 0 0 0 0,-1 0 1 0 0,0 1-1 0 0,-1-1 0 0 0,0 1 0 0 0,0-1 0 0 0,-1 1 0 0 0,0-1 0 0 0,-1 1 0 0 0,0-1 0 0 0,0 0 0 0 0,-1 1 0 0 0,0-1 0 0 0,-1 0 1 0 0,0 0-1 0 0,0 0 0 0 0,-1 0 0 0 0,0-1 0 0 0,-1 1 0 0 0,0-1 0 0 0,0 0 0 0 0,-1-1 0 0 0,0 1 0 0 0,0-1 0 0 0,-3 2-2 0 0,8-6-6 0 0,2-1 18 0 0,1 0 0 0 0,0 0-1 0 0,0 0 1 0 0,-1 0 0 0 0,2 0 0 0 0,-1-1-1 0 0,0 1 1 0 0,0-1 0 0 0,0 1 0 0 0,1-1-1 0 0,-1 0 1 0 0,1 0 0 0 0,-1 0 0 0 0,1 0-1 0 0,-1 0 1 0 0,1-1 0 0 0,0 1 0 0 0,-1-1 0 0 0,1 0-1 0 0,0 0 1 0 0,-1 0 0 0 0,1 0 0 0 0,0 0-1 0 0,-1 0 1 0 0,2-1-12 0 0,0 1 24 0 0,150 32 245 0 0,-149-30-254 0 0,0 0-1 0 0,-1 0 1 0 0,1 0 0 0 0,0 0 0 0 0,-1 1-1 0 0,1-1 1 0 0,-1 1 0 0 0,0 1-1 0 0,0-1 1 0 0,0 0 0 0 0,0 1-1 0 0,-1 0 1 0 0,1 0 0 0 0,-1 0 0 0 0,0 0-1 0 0,0 1 1 0 0,-1-1 0 0 0,1 1-1 0 0,-1-1 1 0 0,0 1 0 0 0,0 0 0 0 0,-1 0-1 0 0,1 0 1 0 0,-1 0 0 0 0,0 0-1 0 0,-1 0 1 0 0,1 1 0 0 0,-1-1-15 0 0,-3 5 28 0 0,0-1 0 0 0,0 0 0 0 0,-1 1 0 0 0,-1-1 0 0 0,0-1 0 0 0,0 1 0 0 0,0-1 0 0 0,-1 0 0 0 0,0 0 0 0 0,-1 0 0 0 0,0-1 0 0 0,0 0 0 0 0,-1 0 0 0 0,1-1 0 0 0,-1 0 0 0 0,-1 0 0 0 0,1-1 0 0 0,-9 3-28 0 0,5 1 50 0 0,-64 40-1759 0 0,66-42 722 0 0</inkml:trace>
  <inkml:trace contextRef="#ctx0" brushRef="#br0" timeOffset="72760.64">24670 2693 848 0 0,'0'0'251'0'0,"0"0"-69"0"0,0 0 28 0 0,0 0-2 0 0,0 0-41 0 0,0 0-39 0 0,0 0-31 0 0,0 0-40 0 0,0 0 43 0 0,0 0 27 0 0,0 0 104 0 0,15 17 277 0 0,-17 10-321 0 0,1 0-1 0 0,2 0 1 0 0,0 0 0 0 0,2-1 0 0 0,1 1 0 0 0,1 0 0 0 0,1-1 0 0 0,8 19-187 0 0,-6-21 142 0 0,13 61-2127 0 0,-21-87 751 0 0</inkml:trace>
  <inkml:trace contextRef="#ctx0" brushRef="#br0" timeOffset="73162.457">24590 2689 944 0 0,'-107'211'3421'0'0,"107"-210"-3387"0"0,0 0 1 0 0,0 0-1 0 0,0 0 0 0 0,0 0 0 0 0,0 0 0 0 0,0 0 1 0 0,0 0-1 0 0,0 0 0 0 0,0 0 0 0 0,0 0 0 0 0,1 0 1 0 0,-1 0-1 0 0,0 0 0 0 0,1 0 0 0 0,-1 0 1 0 0,0-1-1 0 0,1 1 0 0 0,-1 0 0 0 0,1 0 0 0 0,0 0 1 0 0,-1 0-1 0 0,1-1 0 0 0,0 1 0 0 0,-1 0 0 0 0,1-1 1 0 0,0 1-1 0 0,0 0 0 0 0,-1-1 0 0 0,1 1 1 0 0,0-1-1 0 0,0 0 0 0 0,0 1 0 0 0,0-1 0 0 0,0 0 1 0 0,0 1-1 0 0,0-1 0 0 0,0 0 0 0 0,0 0 1 0 0,0 0-1 0 0,0 0 0 0 0,0 0 0 0 0,0 0 0 0 0,0 0 1 0 0,0 0-1 0 0,0 0 0 0 0,0 0 0 0 0,0 0 0 0 0,0-1 1 0 0,0 1-1 0 0,-1 0 0 0 0,1-1 0 0 0,1 0-34 0 0,55-10 210 0 0,185-43-41 0 0,-215 49-3560 0 0,-25 4 2083 0 0</inkml:trace>
  <inkml:trace contextRef="#ctx0" brushRef="#br0" timeOffset="73726.809">25363 2410 1048 0 0,'-5'2'115'0'0,"-1"0"-1"0"0,1 1 1 0 0,0 0-1 0 0,0 1 1 0 0,0-1-1 0 0,1 1 1 0 0,-1 0-1 0 0,1 0 1 0 0,0 0-1 0 0,0 0 1 0 0,0 1-1 0 0,1 0 1 0 0,-1 0 0 0 0,1 0-1 0 0,0 0 1 0 0,1 0-1 0 0,-1 1 1 0 0,1 0-115 0 0,1-4 222 0 0,4 2-4 0 0,80 82 1094 0 0,-75-81-1241 0 0,0 1-1 0 0,0-1 0 0 0,-1 1 1 0 0,0 1-1 0 0,0 0 1 0 0,0 0-1 0 0,-1 0 0 0 0,0 0 1 0 0,0 1-1 0 0,-1 0 1 0 0,0 0-1 0 0,-1 1 0 0 0,1 0 1 0 0,-2-1-1 0 0,1 1 1 0 0,-1 1-1 0 0,0-1 0 0 0,-1 0 1 0 0,0 4-71 0 0,-4-2 16 0 0,0-1 0 0 0,-1 1-1 0 0,-1-1 1 0 0,1 1 0 0 0,-2-1 0 0 0,1-1 0 0 0,-1 1 0 0 0,-1-1-1 0 0,0 1 1 0 0,0-2 0 0 0,-1 1 0 0 0,0-1 0 0 0,0 0 0 0 0,-1 0-1 0 0,0-1 1 0 0,-1 0 0 0 0,1 0 0 0 0,-1-1 0 0 0,-1 0 0 0 0,-5 2-16 0 0,12-7-130 0 0,1 0 0 0 0,-1 0 0 0 0,1 0 0 0 0,-1 0 0 0 0,1-1 0 0 0,-1 0 0 0 0,0 1 0 0 0,1-1 0 0 0,-1 0 0 0 0,0 0 0 0 0,1 0 0 0 0,-1 0 0 0 0,0-1 0 0 0,1 1 0 0 0,-1-1 0 0 0,0 0 0 0 0,1 0 0 0 0,-1 0 0 0 0,1 0 0 0 0,-1 0 0 0 0,1 0 0 0 0,0 0 0 0 0,-1-1 0 0 0,1 1 0 0 0,0-1 0 0 0,0 0 0 0 0,0 0 0 0 0,0 0 0 0 0,1 0 0 0 0,-1 0 0 0 0,0 0 1 0 0,1 0-1 0 0,-1-2 130 0 0,-6-16-1232 0 0</inkml:trace>
  <inkml:trace contextRef="#ctx0" brushRef="#br0" timeOffset="73991.841">25334 2399 1520 0 0,'4'-4'596'0'0,"8"-10"-40"0"0,3 5-76 0 0,4-3-292 0 0,3 2-220 0 0,4 2-140 0 0,-2-2-208 0 0,2 1-544 0 0,-2 1-4 0 0</inkml:trace>
  <inkml:trace contextRef="#ctx0" brushRef="#br0" timeOffset="74648.404">26440 2128 1088 0 0,'-38'23'477'0'0,"12"-9"-230"0"0,1 1 0 0 0,1 2 1 0 0,0 0-1 0 0,1 2 1 0 0,0 0-1 0 0,2 1 0 0 0,1 2 1 0 0,-17 21-248 0 0,26-29 153 0 0,1 2 1 0 0,0 0 0 0 0,1 0 0 0 0,1 0-1 0 0,0 1 1 0 0,1 1 0 0 0,1-1 0 0 0,1 1-1 0 0,0 0 1 0 0,1 0 0 0 0,1 1-1 0 0,0 16-153 0 0,3-29 48 0 0,1 0 0 0 0,0 0 0 0 0,0 0 0 0 0,0 0 0 0 0,1 0 0 0 0,0 0 0 0 0,0 0 0 0 0,1-1 0 0 0,0 1 0 0 0,0-1 0 0 0,0 0 0 0 0,0 0 0 0 0,1 0 0 0 0,0 0-1 0 0,0-1 1 0 0,0 1 0 0 0,1-1 0 0 0,-1 0 0 0 0,1 0 0 0 0,0-1 0 0 0,0 1 0 0 0,0-1 0 0 0,1 0 0 0 0,-1-1 0 0 0,1 1 0 0 0,-1-1 0 0 0,2 0-48 0 0,161 36 783 0 0,-138-34-685 0 0,-1-1 0 0 0,1-2 0 0 0,0-1 1 0 0,0-1-1 0 0,0-1 0 0 0,-1-2 0 0 0,1 0 0 0 0,-1-3 0 0 0,25-8-98 0 0,-53 15 3 0 0,0 0 0 0 0,0 0 0 0 0,0 0 0 0 0,0-1 0 0 0,0 1 0 0 0,0 0-1 0 0,0-1 1 0 0,0 1 0 0 0,0-1 0 0 0,0 1 0 0 0,0-1 0 0 0,-1 0 0 0 0,1 1 0 0 0,0-1-1 0 0,0 0 1 0 0,0 1 0 0 0,-1-1 0 0 0,1 0 0 0 0,-1 0 0 0 0,1 0 0 0 0,0 0-1 0 0,-1 0 1 0 0,1 0 0 0 0,-1 0 0 0 0,0 0 0 0 0,1 0 0 0 0,-1 0 0 0 0,0 0-1 0 0,0 0 1 0 0,1 0 0 0 0,-1 0 0 0 0,0 0 0 0 0,0 0 0 0 0,0 0 0 0 0,0 0-1 0 0,-1 0 1 0 0,1 0 0 0 0,0 0 0 0 0,0 0 0 0 0,0 0 0 0 0,-1 0 0 0 0,1 0 0 0 0,-1 0-1 0 0,1 0 1 0 0,-1 0 0 0 0,1 0 0 0 0,-1 0 0 0 0,1 1 0 0 0,-1-1 0 0 0,0 0-1 0 0,1 0 1 0 0,-1 0 0 0 0,0 1 0 0 0,0-1 0 0 0,0 1 0 0 0,0-1 0 0 0,1 0-1 0 0,-1 1 1 0 0,0-1 0 0 0,0 1 0 0 0,0 0 0 0 0,0-1 0 0 0,0 1 0 0 0,0 0-1 0 0,0 0 1 0 0,0-1 0 0 0,-1 1-3 0 0,-80-31 127 0 0,77 29-117 0 0,-67-14 62 0 0,-20-7-4292 0 0,88 21 2848 0 0,3-1 146 0 0</inkml:trace>
  <inkml:trace contextRef="#ctx0" brushRef="#br0" timeOffset="91599.681">25592 1029 888 0 0,'0'0'-15'0'0,"0"0"4"0"0,0 0 39 0 0,0 0-29 0 0,0 0 27 0 0,0 0-26 0 0,0 0 19 0 0,0 0-30 0 0,-5 1-21 0 0,2 0 37 0 0,0 0-1 0 0,0 1 0 0 0,-1-1 0 0 0,1 1 1 0 0,0 0-1 0 0,1 0 0 0 0,-1 0 0 0 0,0 0 0 0 0,1 1 1 0 0,-1-1-1 0 0,1 1 0 0 0,0-1 0 0 0,-1 1 1 0 0,1 0-1 0 0,1 0 0 0 0,-1 0 0 0 0,0 0 1 0 0,1 0-1 0 0,-1 0 0 0 0,1 1 0 0 0,0-1 1 0 0,0 0-1 0 0,1 1 0 0 0,-1-1 0 0 0,0 0 0 0 0,1 3-4 0 0,-66 159 263 0 0,5-34-123 0 0,42-26 86 0 0,19-105-256 0 0,0 36 89 0 0,0 116 180 0 0,-29-83-154 0 0,-7 56 30 0 0,12 168 18 0 0,10-253-67 0 0,-51 228 551 0 0,51-57-292 0 0,31-161-24 0 0,-12 43-43 0 0,16-45-182 0 0,36 110 474 0 0,-55-153-500 0 0,0 0 0 0 0,1 0 0 0 0,-1-1 1 0 0,1 1-1 0 0,0-1 0 0 0,0 1 0 0 0,0-1 0 0 0,1 0 0 0 0,-1 0 1 0 0,1 0-1 0 0,0 0 0 0 0,0-1 0 0 0,1 0 0 0 0,-1 0 1 0 0,1 0-1 0 0,-1 0 0 0 0,1-1 0 0 0,0 0 0 0 0,0 0 1 0 0,0 0-1 0 0,0 0 0 0 0,0-1 0 0 0,1 0 0 0 0,-1 0 1 0 0,3 0-51 0 0,-7-1 97 0 0,-1 0-40 0 0,21-2 111 0 0,-6-7-104 0 0,-1-1 0 0 0,0-1 0 0 0,0 0 0 0 0,-1-1 0 0 0,-1 0 0 0 0,0-1 0 0 0,-1 0 0 0 0,0-1 0 0 0,-1 0 0 0 0,0-1 0 0 0,0-3-64 0 0,84-120 264 0 0,-71 110-152 0 0,-1-2-1 0 0,-2 0 1 0 0,-1-1 0 0 0,-2-1-1 0 0,-1-1 1 0 0,6-17-112 0 0,2-131 340 0 0,-29-16-296 0 0,2 177-65 0 0,1 0-1 0 0,0 0 0 0 0,2 0 0 0 0,1-1 1 0 0,0 1-1 0 0,2 0 0 0 0,0 0 0 0 0,1 1 1 0 0,1-1-1 0 0,0 1 0 0 0,8-16 22 0 0,-8 21 2 0 0,6-23-23 0 0,-4 8-9 0 0,1-1-1 0 0,2 1 1 0 0,1 1-1 0 0,1 0 0 0 0,1 1 1 0 0,2 0-1 0 0,1 1 1 0 0,16-22 30 0 0,-21 37-26 0 0,0 0 1 0 0,-1-1 0 0 0,-1-1-1 0 0,0 0 1 0 0,0 0-1 0 0,-2-1 1 0 0,1 0 0 0 0,-2 0-1 0 0,0-1 1 0 0,-1 1-1 0 0,0-2 1 0 0,-1 1 0 0 0,2-15 25 0 0,-5-153-157 0 0,-73 56 53 0 0,-12 18-373 0 0,79 106 469 0 0,0 0 0 0 0,-1 1-1 0 0,1-1 1 0 0,0 1 0 0 0,-1 0 0 0 0,0 0-1 0 0,1 1 1 0 0,-1 0 0 0 0,0 0 0 0 0,0 0-1 0 0,1 1 1 0 0,-1 0 0 0 0,0 0 0 0 0,0 0-1 0 0,0 1 1 0 0,0 0 0 0 0,1 0 0 0 0,-1 0-1 0 0,0 1 1 0 0,1-1 0 0 0,-1 2 0 0 0,-2 0 8 0 0,-32 7 58 0 0,-3 0-54 0 0,1 3-1 0 0,0 1 1 0 0,1 2 0 0 0,0 1 0 0 0,-28 19-4 0 0,18 42-3051 0 0,49-69 1717 0 0</inkml:trace>
  <inkml:trace contextRef="#ctx0" brushRef="#br0" timeOffset="92849.317">26366 888 1008 0 0,'-39'56'259'0'0,"-48"74"532"0"0,12-2 1056 0 0,78-175 81 0 0,6 21-1880 0 0,1 1 1 0 0,2 0 0 0 0,0 1 0 0 0,2 0 0 0 0,0 1-1 0 0,2 0 1 0 0,0 1 0 0 0,2 1 0 0 0,0 1 0 0 0,9-6-49 0 0,67-88 192 0 0,-94 113-196 0 0,1 0 1 0 0,-1 0 0 0 0,0 0-1 0 0,1 0 1 0 0,-1 0 0 0 0,1 0-1 0 0,-1 0 1 0 0,1 0 0 0 0,-1 0 0 0 0,1 0-1 0 0,0 0 1 0 0,-1 0 0 0 0,1 1-1 0 0,0-1 1 0 0,0 0 0 0 0,0 0-1 0 0,-1 1 1 0 0,1-1 0 0 0,0 1-1 0 0,0-1 1 0 0,0 1 0 0 0,0-1-1 0 0,0 1 1 0 0,0-1 0 0 0,0 1 0 0 0,0 0-1 0 0,0-1 1 0 0,0 1 0 0 0,1 0-1 0 0,-1 0 1 0 0,0 0 0 0 0,0 0-1 0 0,0 0 1 0 0,0 0 0 0 0,0 0-1 0 0,0 1 1 0 0,0-1 0 0 0,0 0 0 0 0,0 0-1 0 0,0 1 1 0 0,0-1 0 0 0,0 1-1 0 0,0-1 1 0 0,0 1 0 0 0,1 0 3 0 0,19 52-215 0 0,19 213 470 0 0,-12-153 847 0 0,-19-136-3243 0 0,-8 17 279 0 0,0 0 427 0 0</inkml:trace>
  <inkml:trace contextRef="#ctx0" brushRef="#br0" timeOffset="93398.467">26246 1040 988 0 0,'80'-29'3308'0'0,"-38"11"-2960"0"0,124-31 234 0 0,-156 49-3157 0 0,-8 0 1212 0 0</inkml:trace>
  <inkml:trace contextRef="#ctx0" brushRef="#br0" timeOffset="106078.357">25288 4714 1016 0 0,'3'-15'1315'0'0,"33"-5"-1116"0"0,13 35 135 0 0,-31 1-244 0 0,-1 1 0 0 0,-1 1-1 0 0,-1 0 1 0 0,0 1 0 0 0,-1 1-1 0 0,-2 0 1 0 0,0 1-1 0 0,0 0 1 0 0,-2 1 0 0 0,-1 0-1 0 0,-1 0 1 0 0,-1 1 0 0 0,2 10-90 0 0,-8-30 36 0 0,1-1 0 0 0,-1 0 0 0 0,0 0 0 0 0,0 1 0 0 0,0-1 0 0 0,-1 0 0 0 0,1 1 0 0 0,-1-1 0 0 0,1 1 0 0 0,-1-1 0 0 0,0 1 0 0 0,0-1 0 0 0,0 1 1 0 0,0-1-1 0 0,0 1 0 0 0,-1 0 0 0 0,1-1 0 0 0,-1 0 0 0 0,1 1 0 0 0,-1-1 0 0 0,0 1 0 0 0,0-1 0 0 0,0 0 0 0 0,0 0 0 0 0,-1 1 0 0 0,1-1 0 0 0,-1 0 0 0 0,1 0 0 0 0,-1 0 0 0 0,1-1 0 0 0,-1 1 1 0 0,0 0-1 0 0,0-1 0 0 0,0 1 0 0 0,0-1 0 0 0,0 1 0 0 0,-1-1-36 0 0,-2-4 40 0 0,1 0 0 0 0,-1 0 0 0 0,1 0 1 0 0,0-1-1 0 0,0 0 0 0 0,0 0 0 0 0,1 0 1 0 0,-1 0-1 0 0,1 0 0 0 0,0-1 0 0 0,0 1 0 0 0,0-1 1 0 0,1 0-1 0 0,0 0 0 0 0,0 0 0 0 0,0 0 0 0 0,0-1 1 0 0,1 1-1 0 0,0 0-40 0 0,1 4 3 0 0,-5-11 27 0 0,1-1-1 0 0,1 1 1 0 0,0-1-1 0 0,1 1 1 0 0,1-1 0 0 0,0 0-1 0 0,0 1 1 0 0,1-1-1 0 0,1 0 1 0 0,0 0-1 0 0,1 0 1 0 0,0 1-1 0 0,1-1 1 0 0,0 1-1 0 0,1 0 1 0 0,0 0 0 0 0,1 0-1 0 0,1 0 1 0 0,0 1-1 0 0,0 0 1 0 0,1 0-1 0 0,1 1 1 0 0,-1 0-1 0 0,2 0 1 0 0,-1 0 0 0 0,2 1-1 0 0,-1 1 1 0 0,9-7-30 0 0,-15 13-7 0 0,1 0 1 0 0,-1 1-1 0 0,1-1 1 0 0,-1 0-1 0 0,1 1 1 0 0,0 0-1 0 0,0 0 1 0 0,0 0 0 0 0,0 1-1 0 0,-1-1 1 0 0,1 1-1 0 0,0 0 1 0 0,0 0-1 0 0,0 0 1 0 0,0 0-1 0 0,0 1 1 0 0,0 0-1 0 0,0 0 1 0 0,0 0-1 0 0,-1 0 1 0 0,1 0 0 0 0,0 1-1 0 0,-1-1 1 0 0,1 1-1 0 0,-1 0 1 0 0,0 1-1 0 0,1-1 1 0 0,-1 0-1 0 0,0 1 1 0 0,0 0-1 0 0,-1-1 1 0 0,1 1 0 0 0,0 0-1 0 0,0 3 7 0 0,55 122-159 0 0,-44 18-1037 0 0,-14-144 496 0 0,16 9-1744 0 0,-8-10 1120 0 0</inkml:trace>
  <inkml:trace contextRef="#ctx0" brushRef="#br0" timeOffset="106478.887">26077 4769 848 0 0,'-106'35'1836'0'0,"95"-30"-1739"0"0,0 0 1 0 0,1 1-1 0 0,-1 0 1 0 0,1 1-1 0 0,0 0 0 0 0,1 0 1 0 0,0 1-1 0 0,0 0 1 0 0,0 1-1 0 0,1 0 1 0 0,1 1-1 0 0,-6 8-97 0 0,12-17 12 0 0,0 0-1 0 0,0 0 1 0 0,1 0 0 0 0,-1 1-1 0 0,1-1 1 0 0,-1 0-1 0 0,1 0 1 0 0,-1 1 0 0 0,1-1-1 0 0,0 0 1 0 0,0 0 0 0 0,0 1-1 0 0,-1-1 1 0 0,1 0 0 0 0,0 1-1 0 0,0-1 1 0 0,1 0-1 0 0,-1 1 1 0 0,0-1 0 0 0,0 0-1 0 0,1 1 1 0 0,-1-1 0 0 0,1 0-1 0 0,-1 0 1 0 0,1 0-1 0 0,-1 1 1 0 0,1-1 0 0 0,0 0-1 0 0,0 0 1 0 0,-1 0 0 0 0,1 0-1 0 0,0 0 1 0 0,0 0 0 0 0,0 0-1 0 0,0 0 1 0 0,0-1-1 0 0,0 1 1 0 0,1 0 0 0 0,-1-1-1 0 0,0 1 1 0 0,0 0 0 0 0,0-1-1 0 0,1 0 1 0 0,-1 1-1 0 0,0-1 1 0 0,0 0 0 0 0,1 1-1 0 0,-1-1 1 0 0,0 0 0 0 0,1 0-1 0 0,-1 0 1 0 0,0 0 0 0 0,1 0-1 0 0,-1-1 1 0 0,0 1-1 0 0,1 0 1 0 0,-1-1 0 0 0,0 1-1 0 0,0 0 1 0 0,1-1 0 0 0,-1 0-1 0 0,0 1 1 0 0,0-1-12 0 0,95-15 322 0 0,-93 16-319 0 0,-1 0 1 0 0,0 0 0 0 0,1 0-1 0 0,-1-1 1 0 0,0 1 0 0 0,0 0-1 0 0,1-1 1 0 0,-1 0-1 0 0,0 1 1 0 0,0-1 0 0 0,0 0-1 0 0,0 0 1 0 0,0 0-1 0 0,0-1 1 0 0,0 1 0 0 0,0 0-1 0 0,0-1 1 0 0,0 1 0 0 0,-1-1-1 0 0,1 0 1 0 0,-1 1-1 0 0,1-1 1 0 0,-1 0 0 0 0,0 0-1 0 0,1 0 1 0 0,-1 0 0 0 0,0 0-1 0 0,0 0 1 0 0,-1-1-1 0 0,1 1 1 0 0,0 0 0 0 0,-1 0-1 0 0,1-1 1 0 0,-1 1-1 0 0,0 0 1 0 0,0-1 0 0 0,0 1-1 0 0,0 0 1 0 0,0-1 0 0 0,0 1-1 0 0,0 0 1 0 0,-1 0-1 0 0,0-1 1 0 0,1 1 0 0 0,-1 0-1 0 0,0 0 1 0 0,0 0 0 0 0,0 0-1 0 0,-1-2-3 0 0,-37-114-2483 0 0,39 102 1457 0 0</inkml:trace>
  <inkml:trace contextRef="#ctx0" brushRef="#br0" timeOffset="106804.436">26272 4409 1036 0 0,'30'-61'6341'0'0,"-30"61"-5994"0"0,0 0-57 0 0,0 0-29 0 0,0 0-39 0 0,0 0-46 0 0,0-15 619 0 0,26 172-224 0 0,99 189-2097 0 0,-125-345 578 0 0,0-1-368 0 0,-12 8-1275 0 0,6-9 1333 0 0</inkml:trace>
  <inkml:trace contextRef="#ctx0" brushRef="#br0" timeOffset="107066.961">26118 4652 2092 0 0,'-3'-1'704'0'0,"0"-1"-164"0"0,0 1-108 0 0,1-2 40 0 0,2-2-192 0 0,2 2 56 0 0,4-3-132 0 0,15-4 120 0 0,5-4-75 0 0,4-2-141 0 0,0 4-76 0 0,6-2-4 0 0,4 2-356 0 0,0-3-229 0 0,0 3-807 0 0,-2 0 52 0 0,2 0-20 0 0</inkml:trace>
  <inkml:trace contextRef="#ctx0" brushRef="#br0" timeOffset="107594.229">27053 4403 1060 0 0,'-166'291'3758'0'0,"155"-267"-3526"0"0,0-1-1 0 0,-2-1 1 0 0,-1 0-1 0 0,0 0 1 0 0,-1-1-1 0 0,-2-1 1 0 0,-18 18-232 0 0,33-39 17 0 0,1-1 1 0 0,-1 1 0 0 0,0 0-1 0 0,0-1 1 0 0,1 1 0 0 0,-1-1-1 0 0,1 1 1 0 0,-1-1 0 0 0,1 0-1 0 0,0 1 1 0 0,0-1-1 0 0,0 0 1 0 0,0 0 0 0 0,0 0-1 0 0,0 0 1 0 0,0 0 0 0 0,1 0-1 0 0,-1 0 1 0 0,0 0 0 0 0,1-1-1 0 0,0 1 1 0 0,0 0 0 0 0,0 0-1 0 0,0 0 1 0 0,0 0 0 0 0,0-1-1 0 0,0 1 1 0 0,1 0 0 0 0,-1 0-1 0 0,1 0 1 0 0,-1 0 0 0 0,1 0-1 0 0,0 0 1 0 0,0 0 0 0 0,0 0-1 0 0,0 0 1 0 0,0 0-18 0 0,97-243-113 0 0,-56 156 7 0 0,70-140-137 0 0,-91 294 100 0 0,-16-31 308 0 0,2-1 0 0 0,1-1 0 0 0,1 1 0 0 0,2-1-1 0 0,2-1 1 0 0,0 0 0 0 0,2-1 0 0 0,1 0 0 0 0,2-1-1 0 0,19 24-164 0 0,54 112-1059 0 0,-91-164 147 0 0,0-1-361 0 0,-2 1 20 0 0,-7 4 63 0 0</inkml:trace>
  <inkml:trace contextRef="#ctx0" brushRef="#br0" timeOffset="107809.131">26774 4759 2356 0 0,'0'-5'680'0'0,"0"2"-116"0"0,4 0-120 0 0,8-7 36 0 0,8-4-76 0 0,4 1-112 0 0,3 1 13 0 0,2-2 7 0 0,4-1-116 0 0,4 5-20 0 0,1 1-432 0 0,-1-5-317 0 0,0 7-667 0 0,-7-2-60 0 0,1-2 16 0 0</inkml:trace>
  <inkml:trace contextRef="#ctx0" brushRef="#br0" timeOffset="103367.357">23835 4651 1008 0 0,'16'-2'1194'0'0,"-17"1"-1149"0"0,-1 0 1 0 0,0 1-1 0 0,1-1 1 0 0,-1 1-1 0 0,1 0 1 0 0,-1 0-1 0 0,0-1 1 0 0,1 1-1 0 0,-1 0 1 0 0,0 0 0 0 0,1 0-1 0 0,-1 1 1 0 0,1-1-1 0 0,-1 0 1 0 0,0 1-1 0 0,1-1 1 0 0,-1 1-1 0 0,1-1 1 0 0,-1 1-1 0 0,1 0 1 0 0,-1 0 0 0 0,1-1-1 0 0,0 1 1 0 0,-1 0-1 0 0,1 0 1 0 0,0 0-1 0 0,0 1 1 0 0,0-1-1 0 0,0 0 1 0 0,0 0-1 0 0,0 1 1 0 0,0-1 0 0 0,0 0-1 0 0,0 1 1 0 0,0-1-1 0 0,1 1 1 0 0,-1-1-1 0 0,1 1 1 0 0,-1 0-1 0 0,1-1 1 0 0,0 1-1 0 0,-1-1 1 0 0,1 1 0 0 0,0 0-46 0 0,-2 0 118 0 0,-72 104 783 0 0,4 2 0 0 0,-40 89-901 0 0,47-83 654 0 0,29-45-427 0 0,38-83-3897 0 0,0 7 2413 0 0</inkml:trace>
  <inkml:trace contextRef="#ctx0" brushRef="#br0" timeOffset="103755.366">23651 4700 860 0 0,'5'-10'1636'0'0,"-2"11"230"0"0,0 21-1806 0 0,6 26 297 0 0,2 0 0 0 0,3-1-1 0 0,1 0 1 0 0,3-1 0 0 0,1-1 0 0 0,3 0 0 0 0,26 39-357 0 0,29 53 657 0 0,-68-125-767 0 0,6 12 254 0 0,-20-20-4488 0 0,3-5 2957 0 0</inkml:trace>
  <inkml:trace contextRef="#ctx0" brushRef="#br0" timeOffset="104006.509">23582 5120 976 0 0,'-1'0'94'0'0,"0"0"1"0"0,0 0-1 0 0,0-1 0 0 0,0 1 1 0 0,0 0-1 0 0,0-1 1 0 0,0 1-1 0 0,0-1 0 0 0,0 1 1 0 0,0-1-1 0 0,1 0 0 0 0,-1 1 1 0 0,0-1-1 0 0,0 0 0 0 0,1 0 1 0 0,-1 1-1 0 0,0-1 0 0 0,1 0 1 0 0,-1 0-1 0 0,0 0 0 0 0,1 0 1 0 0,0 0-1 0 0,-1 0 0 0 0,1 0 1 0 0,-1 0-1 0 0,1 0 0 0 0,0 0 1 0 0,0 0-1 0 0,0 0 0 0 0,0 0 1 0 0,-1 0-1 0 0,1 0 0 0 0,1 0 1 0 0,-1 0-1 0 0,0-1 1 0 0,0 1-1 0 0,0 0 0 0 0,0 0 1 0 0,1 0-1 0 0,-1 0 0 0 0,1 0 1 0 0,-1 0-1 0 0,0 0 0 0 0,1 1 1 0 0,0-1-1 0 0,-1 0 0 0 0,1 0 1 0 0,0 0-1 0 0,-1 0 0 0 0,1 1 1 0 0,0-1-1 0 0,0 0 0 0 0,-1 0 1 0 0,1 1-1 0 0,0-1 0 0 0,0 1 1 0 0,0-1-1 0 0,0 1 0 0 0,0-1-94 0 0,54-40 491 0 0,142-15-5048 0 0,-185 50 3277 0 0</inkml:trace>
  <inkml:trace contextRef="#ctx0" brushRef="#br0" timeOffset="104360.383">24222 4370 896 0 0,'-19'7'214'0'0,"0"1"1"0"0,1 1-1 0 0,0 1 0 0 0,1 0 1 0 0,0 1-1 0 0,0 1 1 0 0,1 0-1 0 0,1 2 0 0 0,0 0 1 0 0,0 0-1 0 0,2 1 0 0 0,0 1 1 0 0,1 0-1 0 0,0 1 0 0 0,1 0 1 0 0,1 1-1 0 0,1 0 0 0 0,-5 14-214 0 0,13-29 34 0 0,1 0-1 0 0,-1 0 0 0 0,0 0 1 0 0,1 1-1 0 0,0-1 0 0 0,0 0 1 0 0,0 0-1 0 0,0 0 0 0 0,0 0 1 0 0,1 0-1 0 0,-1 1 0 0 0,1-1 1 0 0,0 0-1 0 0,0 0 0 0 0,0 0 1 0 0,0 0-1 0 0,1-1 0 0 0,-1 1 0 0 0,1 0 1 0 0,0-1-1 0 0,-1 1 0 0 0,1 0 1 0 0,0-1-1 0 0,1 0 0 0 0,-1 0 1 0 0,0 1-1 0 0,1-1 0 0 0,-1-1 1 0 0,1 1-1 0 0,-1 0 0 0 0,1-1 1 0 0,0 1-1 0 0,0-1 0 0 0,0 0 1 0 0,0 0-1 0 0,0 0 0 0 0,0 0 1 0 0,2 0-34 0 0,129 25 209 0 0,-132-26-210 0 0,155 5-3472 0 0,-133-5 2317 0 0</inkml:trace>
  <inkml:trace contextRef="#ctx0" brushRef="#br0" timeOffset="104790.746">24563 4828 1044 0 0,'106'-14'6253'0'0,"14"-1"-9650"0"0,-118 17 2152 0 0,8 7-66 0 0</inkml:trace>
  <inkml:trace contextRef="#ctx0" brushRef="#br0" timeOffset="105040.074">24408 5116 1600 0 0,'5'1'824'0'0,"1"1"-192"0"0,16 1-148 0 0,1-2-180 0 0,-10-1 64 0 0,7 0-120 0 0,8 0-116 0 0,2 0-4 0 0,36-15-328 0 0,-34 9-408 0 0,1-1-644 0 0,1 1-36 0 0</inkml:trace>
  <inkml:trace contextRef="#ctx0" brushRef="#br0" timeOffset="117082.024">27408 4510 1324 0 0,'0'0'455'0'0,"0"0"-53"0"0,0 0-35 0 0,0 0-33 0 0,0 0 26 0 0,3-3 47 0 0,16-8-213 0 0,1 0 0 0 0,0 2 0 0 0,1 0 0 0 0,0 1 0 0 0,1 1 0 0 0,-1 1 0 0 0,1 1 0 0 0,1 1 0 0 0,-1 1 0 0 0,9 0-194 0 0,-25 3 14 0 0,92-10-3222 0 0,-96 10 1889 0 0</inkml:trace>
  <inkml:trace contextRef="#ctx0" brushRef="#br0" timeOffset="117329.606">27520 4702 1672 0 0,'1'1'119'0'0,"0"1"0"0"0,1-1-1 0 0,-1 0 1 0 0,0 0 0 0 0,1 1-1 0 0,-1-1 1 0 0,0 0 0 0 0,1 0-1 0 0,0 0 1 0 0,-1-1 0 0 0,1 1 0 0 0,-1 0-1 0 0,1 0 1 0 0,0-1 0 0 0,0 1-1 0 0,-1-1 1 0 0,1 0 0 0 0,0 1-1 0 0,0-1 1 0 0,-1 0 0 0 0,1 0-1 0 0,0 0 1 0 0,0 0 0 0 0,0-1 0 0 0,-1 1-1 0 0,1 0 1 0 0,0-1 0 0 0,0 1-1 0 0,-1-1 1 0 0,1 0 0 0 0,0 1-1 0 0,-1-1 1 0 0,1 0 0 0 0,-1 0 0 0 0,2-1-119 0 0,149-47 559 0 0,-55 1-4689 0 0,-77 35 2982 0 0</inkml:trace>
  <inkml:trace contextRef="#ctx0" brushRef="#br0" timeOffset="117982.659">28315 4052 1028 0 0,'-9'3'133'0'0,"0"0"-1"0"0,0 0 1 0 0,0 1-1 0 0,0 0 1 0 0,1 1-1 0 0,0 0 1 0 0,0 0-1 0 0,0 1 1 0 0,0 0-1 0 0,1 0 1 0 0,0 1-1 0 0,0 0 1 0 0,-5 7-133 0 0,1-3 234 0 0,3-4-91 0 0,0 0-1 0 0,1 1 1 0 0,0 0 0 0 0,0 0 0 0 0,1 1-1 0 0,-1 0 1 0 0,2 0 0 0 0,0 0-1 0 0,0 1 1 0 0,0 0 0 0 0,1 0 0 0 0,1 0-1 0 0,0 1 1 0 0,0-1 0 0 0,1 1-1 0 0,0 0-142 0 0,77 164 1184 0 0,-75-157-1115 0 0,-1 1 0 0 0,-1-1 1 0 0,-1 0-1 0 0,-1 0 0 0 0,0 0 0 0 0,-1 0 1 0 0,-1 0-1 0 0,-1-1 0 0 0,0 0 0 0 0,-2 0 1 0 0,0-1-1 0 0,0 0 0 0 0,-5 4-69 0 0,-13 28 889 0 0,79-30-49 0 0,-43-9-825 0 0,-1 1 1 0 0,0 0 0 0 0,-1 0-1 0 0,0 0 1 0 0,0 1 0 0 0,-1 0-1 0 0,-1 0 1 0 0,0 1 0 0 0,0 0-1 0 0,-1 0 1 0 0,-1 0 0 0 0,0 0-1 0 0,0 0 1 0 0,-1 1 0 0 0,-1-1-1 0 0,0 1 1 0 0,-1-1-1 0 0,0 1 1 0 0,-1-1 0 0 0,-1 1-1 0 0,-2 11-15 0 0,3 17 51 0 0,1-35-110 0 0,0 0-1 0 0,1 1 0 0 0,0-1 1 0 0,0 1-1 0 0,0-1 1 0 0,1 0-1 0 0,-1 0 1 0 0,2 0-1 0 0,-1 0 0 0 0,1 0 1 0 0,0 0-1 0 0,0-1 1 0 0,0 1-1 0 0,1-1 0 0 0,-1 0 1 0 0,2 0-1 0 0,-1 0 1 0 0,0 0-1 0 0,1-1 0 0 0,0 0 1 0 0,0 0-1 0 0,0 0 1 0 0,0-1-1 0 0,1 1 1 0 0,0-1-1 0 0,-1-1 0 0 0,1 1 1 0 0,0-1-1 0 0,0 0 1 0 0,0 0-1 0 0,1-1 0 0 0,-1 1 1 0 0,0-1-1 0 0,1-1 1 0 0,4 1 59 0 0,75-4-4025 0 0,-29-12 2763 0 0</inkml:trace>
  <inkml:trace contextRef="#ctx0" brushRef="#br0" timeOffset="124225.175">28290 4283 876 0 0,'0'0'404'0'0,"0"0"13"0"0,0 0-122 0 0,12 0 124 0 0,-5 1 2132 0 0,-4 5-2473 0 0,0 0 0 0 0,0 0-1 0 0,-1 0 1 0 0,0 1 0 0 0,0-1-1 0 0,-1 1 1 0 0,1 0 0 0 0,-1-1 0 0 0,-1 1-1 0 0,1 0 1 0 0,-1 0 0 0 0,0-1-1 0 0,-1 1 1 0 0,0 0 0 0 0,0-1-1 0 0,-1 3-77 0 0,1 17 212 0 0,24 135 1396 0 0,-21-151-1195 0 0,-2-9-474 0 0,-1 0 1 0 0,1 0 0 0 0,0-1 0 0 0,0 1-1 0 0,0 0 1 0 0,0-1 0 0 0,0 1-1 0 0,0 0 1 0 0,0 0 0 0 0,0-1 0 0 0,0 1-1 0 0,0 0 1 0 0,0 0 0 0 0,0-1-1 0 0,1 1 1 0 0,-1 0 0 0 0,0-1 0 0 0,0 1-1 0 0,1 0 1 0 0,-1-1 0 0 0,0 1-1 0 0,1-1 1 0 0,-1 1 0 0 0,1 0 0 0 0,-1-1-1 0 0,1 1 1 0 0,-1-1 0 0 0,1 1-1 0 0,-1-1 1 0 0,1 1 0 0 0,0-1-1 0 0,-1 0 1 0 0,1 1 0 0 0,0-1 0 0 0,-1 0-1 0 0,1 0 1 0 0,0 1 0 0 0,-1-1-1 0 0,1 0 1 0 0,0 0 0 0 0,0 0 0 0 0,-1 0-1 0 0,1 0 1 0 0,0 0 0 0 0,0 0-1 0 0,-1 0 1 0 0,1 0 0 0 0,0 0 0 0 0,-1 0-1 0 0,1 0 1 0 0,0-1 0 0 0,0 1-1 0 0,-1 0 1 0 0,1 0 0 0 0,0-1 0 0 0,-1 1-1 0 0,1 0 1 0 0,-1-1 0 0 0,1 1-1 0 0,0-1 1 0 0,-1 1 0 0 0,1-1 60 0 0,18-9-1216 0 0,-1-1-68 0 0</inkml:trace>
  <inkml:trace contextRef="#ctx0" brushRef="#br0" timeOffset="124519.164">28811 4522 1240 0 0,'-191'162'3042'0'0,"101"-20"-1436"0"0,87-127-4313 0 0,3-15 1550 0 0</inkml:trace>
  <inkml:trace contextRef="#ctx0" brushRef="#br0" timeOffset="125090.067">28871 4258 1468 0 0,'5'-37'3951'0'0,"-4"36"-3919"0"0,1-1 0 0 0,-1 1 0 0 0,0 0 0 0 0,0 0 0 0 0,1-1 0 0 0,-1 1 0 0 0,1 0 0 0 0,-1 0 0 0 0,1 0 0 0 0,-1 0 0 0 0,1 0 0 0 0,-1 1 0 0 0,1-1 0 0 0,0 0 0 0 0,0 1 0 0 0,-1-1 0 0 0,1 1 0 0 0,0 0 0 0 0,0 0 0 0 0,0 0 0 0 0,-1-1 0 0 0,1 2 0 0 0,0-1 0 0 0,0 0 0 0 0,0 0 0 0 0,-1 0 0 0 0,1 1 0 0 0,0-1 0 0 0,0 1 0 0 0,-1 0 0 0 0,1-1 0 0 0,0 1 0 0 0,0 0-32 0 0,3 5 25 0 0,1 1-1 0 0,-1-1 0 0 0,0 1 1 0 0,-1 0-1 0 0,0 0 1 0 0,0 1-1 0 0,0-1 0 0 0,-1 1 1 0 0,0 0-1 0 0,-1 0 1 0 0,1 0-1 0 0,-2 0 0 0 0,1 0 1 0 0,-1 0-1 0 0,0 1 1 0 0,-1-1-1 0 0,0 0 0 0 0,0 1 1 0 0,-1-1-1 0 0,0 3-24 0 0,-31 94 1082 0 0,32-105-915 0 0,0 0-37 0 0,46 2 438 0 0,145-31-55 0 0,-113 26-1137 0 0,-78 3 510 0 0,0 0 24 0 0,24-7-5839 0 0,-19 5 4623 0 0</inkml:trace>
  <inkml:trace contextRef="#ctx0" brushRef="#br0" timeOffset="125369.915">29557 4547 988 0 0,'-10'24'480'0'0,"-1"0"0"0"0,0 5-216 0 0,1-4 4 0 0,-1-4 60 0 0,3 0-36 0 0,0 2-120 0 0,-1-7-16 0 0,2 1 84 0 0,2-7-16 0 0,2-2-108 0 0,-2-2-164 0 0,5 0 8 0 0,0-3-100 0 0,-4-2-484 0 0,4-1-708 0 0</inkml:trace>
  <inkml:trace contextRef="#ctx0" brushRef="#br0" timeOffset="126035.479">29655 4100 988 0 0,'2'-4'3884'0'0,"-16"19"-2907"0"0,4 5-798 0 0,1 0 0 0 0,1 0 0 0 0,1 1 0 0 0,1 0-1 0 0,1 0 1 0 0,1 0 0 0 0,0 1 0 0 0,2-1 0 0 0,0 15-179 0 0,4-33 25 0 0,0 0 0 0 0,0 0 1 0 0,1 0-1 0 0,-1-1 0 0 0,1 1 0 0 0,0-1 1 0 0,0 0-1 0 0,0 0 0 0 0,0 0 1 0 0,0 0-1 0 0,0 0 0 0 0,0-1 1 0 0,1 0-1 0 0,-1 1 0 0 0,1-1 1 0 0,-1 0-1 0 0,1-1 0 0 0,-1 1 0 0 0,1 0 1 0 0,-1-1-1 0 0,1 0 0 0 0,0 0 1 0 0,-1 0-1 0 0,1-1 0 0 0,-1 1 1 0 0,1-1-1 0 0,-1 1 0 0 0,1-1 0 0 0,1-1-25 0 0,8 2 143 0 0,114-29 127 0 0,-61-5 245 0 0,-74 54-247 0 0,6 26-432 0 0,3 0-1 0 0,2 0 0 0 0,2 0 1 0 0,2 0-1 0 0,2-1 0 0 0,2 0 1 0 0,5 9 164 0 0,2 18-2438 0 0,-14-50 502 0 0,-2-17 598 0 0</inkml:trace>
  <inkml:trace contextRef="#ctx0" brushRef="#br0" timeOffset="126281.74">30204 4649 1612 0 0,'3'24'2410'0'0,"-12"3"-2243"0"0,0 0 0 0 0,-2-1-1 0 0,-1-1 1 0 0,-1 1 0 0 0,-1-2-1 0 0,-1 0 1 0 0,-1-1 0 0 0,-1 0 0 0 0,-1-1-1 0 0,-6 4-166 0 0,-12-8-2621 0 0,35-18 1333 0 0</inkml:trace>
  <inkml:trace contextRef="#ctx0" brushRef="#br0" timeOffset="126948.955">30532 3974 968 0 0,'-32'21'1853'0'0,"18"-13"-1648"0"0,1 1 0 0 0,0 1 0 0 0,1 0-1 0 0,-1 1 1 0 0,2 1 0 0 0,0-1 0 0 0,0 2 0 0 0,1-1 0 0 0,1 2 0 0 0,0-1 0 0 0,1 1-1 0 0,0 0 1 0 0,1 1 0 0 0,1 0 0 0 0,0 0 0 0 0,1 0 0 0 0,1 1 0 0 0,0 0 0 0 0,1 0-1 0 0,1 0 1 0 0,0 10-205 0 0,2-20 46 0 0,1 0 1 0 0,0 0-1 0 0,0 0 0 0 0,0 0 0 0 0,1-1 0 0 0,0 1 0 0 0,0 0 0 0 0,0-1 0 0 0,1 1 1 0 0,0-1-1 0 0,0 0 0 0 0,1 0 0 0 0,-1 0 0 0 0,1 0 0 0 0,0-1 0 0 0,0 1 0 0 0,0-1 0 0 0,1 0 1 0 0,0 0-1 0 0,-1-1 0 0 0,1 1 0 0 0,1-1 0 0 0,-1 0 0 0 0,0-1 0 0 0,1 1 0 0 0,1 0-46 0 0,159 30 778 0 0,-163-32-781 0 0,0-1 1 0 0,0 0-1 0 0,-1 0 1 0 0,1 0-1 0 0,0 0 1 0 0,0-1 0 0 0,-1 1-1 0 0,1-1 1 0 0,0 1-1 0 0,-1-1 1 0 0,1 0-1 0 0,-1 0 1 0 0,1 0 0 0 0,-1 0-1 0 0,1-1 1 0 0,-1 1-1 0 0,0-1 1 0 0,1 1-1 0 0,-1-1 1 0 0,0 0 0 0 0,0 0-1 0 0,-1 0 1 0 0,1 0-1 0 0,0 0 1 0 0,0 0-1 0 0,-1-1 1 0 0,0 1 0 0 0,1-1-1 0 0,-1 1 1 0 0,0-1-1 0 0,0 1 1 0 0,0-1-1 0 0,0 1 1 0 0,-1-1 0 0 0,1 0-1 0 0,-1 0 1 0 0,0 1-1 0 0,0-1 1 0 0,0 0 0 0 0,0 1-1 0 0,0-1 1 0 0,0 0-1 0 0,-1 0 1 0 0,0-1 2 0 0,-6-7-79 0 0,0 0-1 0 0,-2 1 1 0 0,1 0 0 0 0,-1 0-1 0 0,0 1 1 0 0,-1 0 0 0 0,0 0-1 0 0,-1 1 1 0 0,0 1 0 0 0,0 0 0 0 0,-1 0-1 0 0,1 1 1 0 0,-1 1 0 0 0,-1 0-1 0 0,1 0 1 0 0,-1 2 0 0 0,1-1 0 0 0,-1 1-1 0 0,0 1 1 0 0,0 1 0 0 0,-1-1-1 0 0,-11 2 80 0 0,18-1-176 0 0,-10-8-3804 0 0,17 7 2680 0 0</inkml:trace>
  <inkml:trace contextRef="#ctx0" brushRef="#br0" timeOffset="127574.195">30740 3821 848 0 0,'1'0'62'0'0,"1"0"-1"0"0,0 1 1 0 0,0-1 0 0 0,0 0 0 0 0,0 1-1 0 0,-1-1 1 0 0,1 1 0 0 0,0 0-1 0 0,0-1 1 0 0,-1 1 0 0 0,1 0-1 0 0,0 0 1 0 0,-1 0 0 0 0,1 0-1 0 0,-1 0 1 0 0,0 1 0 0 0,1-1-1 0 0,-1 0 1 0 0,0 1 0 0 0,0-1 0 0 0,1 1-1 0 0,-1-1 1 0 0,0 1 0 0 0,-1-1-1 0 0,1 1 1 0 0,0 0 0 0 0,0 0-1 0 0,-1-1 1 0 0,1 1 0 0 0,-1 0-1 0 0,1 0 1 0 0,-1 0 0 0 0,0-1 0 0 0,0 1-1 0 0,0 0 1 0 0,0 0 0 0 0,0 0-1 0 0,0 0 1 0 0,-1 0 0 0 0,1 0-62 0 0,-10 223 1792 0 0,9-192-1474 0 0,0-22-216 0 0,-1 1 1 0 0,2 0 0 0 0,0-1 0 0 0,0 1-1 0 0,1 0 1 0 0,0-1 0 0 0,1 1 0 0 0,1-1 0 0 0,0 1-1 0 0,0-1 1 0 0,1 0 0 0 0,0 0 0 0 0,1-1-1 0 0,1 1 1 0 0,-1-1 0 0 0,2 0-103 0 0,70 80 769 0 0,-63-76-665 0 0,1 0 0 0 0,-2 1 0 0 0,0 1 1 0 0,-1 1-1 0 0,-1-1 0 0 0,0 2 0 0 0,-1-1 0 0 0,-1 2 1 0 0,-1-1-1 0 0,4 13-104 0 0,10 147 855 0 0,-21-100-3185 0 0,-1-75 2117 0 0,17 51-4613 0 0,-15-50 3599 0 0</inkml:trace>
  <inkml:trace contextRef="#ctx0" brushRef="#br0" timeOffset="115409.201">25630 5950 964 0 0,'-2'32'2413'0'0,"-163"318"947"0"0,138-281-2456 0 0,73-143-4355 0 0,-33 48 2219 0 0,2 1-78 0 0</inkml:trace>
  <inkml:trace contextRef="#ctx0" brushRef="#br0" timeOffset="115659.128">25726 5932 856 0 0,'5'-14'1961'0'0,"-4"18"1182"0"0,-2 4-3096 0 0,2 11 98 0 0,0 1 0 0 0,1-1 0 0 0,0 1 0 0 0,2-1 0 0 0,0 0 0 0 0,2 0 0 0 0,0 0 0 0 0,1-1 0 0 0,0 0 0 0 0,2 0 0 0 0,0-1 0 0 0,1 0 0 0 0,1 0 0 0 0,0-1 0 0 0,1-1 0 0 0,11 11-145 0 0,4 11 138 0 0,-17-17-605 0 0,-11-13-3902 0 0,-9 2 3268 0 0</inkml:trace>
  <inkml:trace contextRef="#ctx0" brushRef="#br0" timeOffset="115890.138">25520 6256 1720 0 0,'-5'-12'3604'0'0,"34"-12"-2713"0"0,91-21-1446 0 0,-56 26-2175 0 0,-40 11 1636 0 0</inkml:trace>
  <inkml:trace contextRef="#ctx0" brushRef="#br0" timeOffset="116233.318">26013 5758 984 0 0,'-4'2'93'0'0,"1"-1"0"0"0,0 1 0 0 0,0 0 1 0 0,0 0-1 0 0,0 0 0 0 0,0 1 0 0 0,0-1 0 0 0,0 1 0 0 0,1-1 0 0 0,-1 1 0 0 0,1 0 0 0 0,0 0 0 0 0,0 0 1 0 0,0 1-1 0 0,0-1 0 0 0,0 0 0 0 0,1 1 0 0 0,-1-1 0 0 0,1 1 0 0 0,0-1 0 0 0,0 1 0 0 0,1 0 0 0 0,-1-1 1 0 0,1 1-1 0 0,0 0 0 0 0,0-1 0 0 0,0 1 0 0 0,0 0 0 0 0,0 0 0 0 0,1-1 0 0 0,0 1 0 0 0,0 0 0 0 0,0-1 1 0 0,0 1-1 0 0,0-1 0 0 0,1 1 0 0 0,0-1 0 0 0,-1 0 0 0 0,1 0 0 0 0,0 0 0 0 0,1 0 0 0 0,-1 0 1 0 0,0 0-1 0 0,1 0 0 0 0,0-1 0 0 0,0 1 0 0 0,0-1 0 0 0,0 0 0 0 0,0 0 0 0 0,0 0 0 0 0,0 0 0 0 0,1 0 1 0 0,0 0-94 0 0,14 4-89 0 0,0 0 0 0 0,-1-1 0 0 0,2-1 0 0 0,-1 0 0 0 0,0-2 1 0 0,1 0-1 0 0,-1-1 0 0 0,1-1 0 0 0,11-1 89 0 0,-15 1-516 0 0,88-19-1843 0 0,-56 6 1183 0 0</inkml:trace>
  <inkml:trace contextRef="#ctx0" brushRef="#br0" timeOffset="129815.252">26653 6132 988 0 0,'0'0'342'0'0,"0"0"-15"0"0,-13 0 172 0 0,9-5 4958 0 0,9-1-5390 0 0,0-1 1 0 0,1 1-1 0 0,-1 0 0 0 0,1 0 0 0 0,1 1 0 0 0,-1 0 0 0 0,1 0 0 0 0,-1 0 0 0 0,1 1 0 0 0,1 0 1 0 0,-1 0-1 0 0,1 1 0 0 0,-1 0 0 0 0,1 0 0 0 0,0 1 0 0 0,0 0 0 0 0,0 0 0 0 0,0 1 0 0 0,0 0 0 0 0,4 1-67 0 0,44 2-4009 0 0,-56 6 2047 0 0,-2-5 666 0 0</inkml:trace>
  <inkml:trace contextRef="#ctx0" brushRef="#br0" timeOffset="130125.741">26581 6318 860 0 0,'102'-11'4320'0'0,"-21"2"-3574"0"0,-20 2 177 0 0,-60 7-835 0 0,-1 0 8 0 0,0 0-53 0 0,0 0-62 0 0,0 0 91 0 0,0 0 22 0 0,4 1 364 0 0,12-11-5681 0 0,-4-1 4005 0 0</inkml:trace>
  <inkml:trace contextRef="#ctx0" brushRef="#br0" timeOffset="130793.156">27328 5648 1172 0 0,'-6'-1'95'0'0,"0"1"-1"0"0,0-1 1 0 0,0 1-1 0 0,-1 0 1 0 0,1 0 0 0 0,0 1-1 0 0,0 0 1 0 0,0 0-1 0 0,0 0 1 0 0,0 1-1 0 0,0 0 1 0 0,0 0 0 0 0,0 0-1 0 0,1 1 1 0 0,-1 0-1 0 0,1 0 1 0 0,0 1 0 0 0,0-1-1 0 0,0 1 1 0 0,0 0-1 0 0,0 1-94 0 0,-4 0 134 0 0,0 0 0 0 0,1 0 0 0 0,0 1 0 0 0,0 0 0 0 0,0 0 0 0 0,1 1-1 0 0,0 0 1 0 0,0 0 0 0 0,0 1 0 0 0,1 0 0 0 0,1 0 0 0 0,-1 0 0 0 0,1 1 0 0 0,1-1-1 0 0,-1 1 1 0 0,2 1 0 0 0,-1-1 0 0 0,1 0 0 0 0,0 1 0 0 0,0 7-134 0 0,87 142 1259 0 0,-81-143-1202 0 0,1 0-1 0 0,-2 1 1 0 0,0-1-1 0 0,-1 1 1 0 0,-1-1-1 0 0,0 1 1 0 0,-1-1-1 0 0,-1 0 1 0 0,-1 1-1 0 0,0-1 1 0 0,-1 0-1 0 0,0 0 1 0 0,-2-1-1 0 0,0 1 1 0 0,-1-1-1 0 0,0 0 1 0 0,-1-1-1 0 0,0 0 1 0 0,-2 0-1 0 0,1-1 1 0 0,-2 0-1 0 0,-2 1-56 0 0,-19 38 309 0 0,33-41 514 0 0,34-7-538 0 0,-29 6-266 0 0,0 0 1 0 0,-1 0 0 0 0,0 1-1 0 0,-1-1 1 0 0,0 1-1 0 0,0 0 1 0 0,-1 0 0 0 0,-1 1-1 0 0,0-1 1 0 0,0 0-1 0 0,-1 1 1 0 0,-1-1-1 0 0,0 1 1 0 0,-1 8-20 0 0,-1-12-2 0 0,1 0 0 0 0,0 1 0 0 0,1-1 1 0 0,0 0-1 0 0,0 0 0 0 0,1 0 0 0 0,0 1 0 0 0,0-1 0 0 0,1 0 0 0 0,0 0 1 0 0,0 0-1 0 0,1-1 0 0 0,0 1 0 0 0,0-1 0 0 0,1 1 0 0 0,0-1 0 0 0,0 0 1 0 0,1 0-1 0 0,0-1 0 0 0,0 1 0 0 0,1-1 0 0 0,-1 0 0 0 0,1-1 0 0 0,1 1 0 0 0,-1-1 1 0 0,1 0-1 0 0,0-1 0 0 0,2 2 2 0 0,179 17-6417 0 0,-173-22 5193 0 0</inkml:trace>
  <inkml:trace contextRef="#ctx0" brushRef="#br0" timeOffset="149718.277">27736 5887 1428 0 0,'0'0'356'0'0,"0"0"-60"0"0,0 0-68 0 0,0 0-34 0 0,0 0-36 0 0,0 0-16 0 0,0 0 18 0 0,0 0 16 0 0,0 0-7 0 0,0 0-42 0 0,0 0 25 0 0,0 0-4 0 0,0 0-16 0 0,0-16 270 0 0,4-7 96 0 0,-3 22-491 0 0,0 1 1 0 0,-1-1-1 0 0,1 0 0 0 0,0 0 0 0 0,-1 0 0 0 0,1 0 0 0 0,-1 0 1 0 0,1 0-1 0 0,-1 0 0 0 0,0 0 0 0 0,1 0 0 0 0,-1 0 0 0 0,0 0 1 0 0,0 0-1 0 0,0 0 0 0 0,0 0 0 0 0,0 0 0 0 0,0 0 0 0 0,0-1 1 0 0,0 1-1 0 0,0 0 0 0 0,0 0 0 0 0,-1 0 0 0 0,1 0 0 0 0,0 0 1 0 0,-1 0-1 0 0,1 0 0 0 0,-1 0 0 0 0,1 0 0 0 0,-1 0 0 0 0,1 1 1 0 0,-1-1-1 0 0,0 0 0 0 0,1 0 0 0 0,-1 0 0 0 0,0 0 0 0 0,0 1 1 0 0,0-1-1 0 0,1 0 0 0 0,-1 1 0 0 0,0-1 0 0 0,0 1 0 0 0,0-1 0 0 0,0 1 1 0 0,0 0-1 0 0,0-1 0 0 0,0 1 0 0 0,0 0 0 0 0,0 0 0 0 0,0-1 1 0 0,-1 1-1 0 0,1 0 0 0 0,0 0 0 0 0,0 0 0 0 0,0 0 0 0 0,0 0 1 0 0,0 1-1 0 0,0-1 0 0 0,0 0 0 0 0,0 0 0 0 0,0 1 0 0 0,0-1 1 0 0,0 1-1 0 0,0-1 0 0 0,0 1 0 0 0,0-1-7 0 0,-14 3 49 0 0,1 1 0 0 0,0 0 0 0 0,0 1-1 0 0,1 0 1 0 0,-1 1 0 0 0,1 1 0 0 0,1 0 0 0 0,-1 0 0 0 0,1 1-1 0 0,0 1 1 0 0,1 0 0 0 0,0 1 0 0 0,-6 7-49 0 0,0 42 266 0 0,17-58-283 0 0,3 17 231 0 0,75 48 205 0 0,-55-46-246 0 0,-18-17-143 0 0,-1 0-1 0 0,1 0 1 0 0,0 0 0 0 0,-1 1-1 0 0,0 0 1 0 0,0 0 0 0 0,0 0 0 0 0,0 0-1 0 0,-1 0 1 0 0,0 1 0 0 0,0 0-1 0 0,0 0 1 0 0,0-1 0 0 0,-1 2 0 0 0,1-1-1 0 0,-1 0 1 0 0,-1 0 0 0 0,1 1-1 0 0,-1-1 1 0 0,0 1 0 0 0,0-1 0 0 0,-1 1-1 0 0,1 0 1 0 0,-1-1 0 0 0,0 1-1 0 0,-1 1-29 0 0,-2 2 24 0 0,0 1 0 0 0,0-1 0 0 0,-1 0 0 0 0,0 0 0 0 0,0-1 0 0 0,-1 1 0 0 0,-1-1 0 0 0,1 0 0 0 0,-1 0 0 0 0,-1-1 0 0 0,1 1 0 0 0,-1-2-1 0 0,-1 1 1 0 0,1-1 0 0 0,-1 0 0 0 0,0 0 0 0 0,0-1 0 0 0,-1 0 0 0 0,1-1 0 0 0,-1 1 0 0 0,0-2 0 0 0,-1 1 0 0 0,1-1 0 0 0,0-1 0 0 0,-1 0 0 0 0,0 0 0 0 0,1-1-1 0 0,-4 0-23 0 0,11-2-132 0 0,0 0 0 0 0,0-1-1 0 0,0 1 1 0 0,1-1 0 0 0,-1 1-1 0 0,0-1 1 0 0,1 0-1 0 0,0 1 1 0 0,-1-1 0 0 0,1 0-1 0 0,0 0 1 0 0,0 0 0 0 0,0 0-1 0 0,0 0 1 0 0,0 0-1 0 0,1 0 1 0 0,-1-1 0 0 0,0 1-1 0 0,1 0 1 0 0,0 0-1 0 0,0 0 1 0 0,-1-1 0 0 0,1 1-1 0 0,0 0 1 0 0,1 0 0 0 0,-1-1-1 0 0,0 1 1 0 0,1 0-1 0 0,-1 0 1 0 0,1 0 0 0 0,0-1-1 0 0,0 1 1 0 0,0 0 0 0 0,0 0-1 0 0,0 0 1 0 0,0 0-1 0 0,0 1 1 0 0,1-1 0 0 0,-1 0-1 0 0,1 0 133 0 0,10-26-1228 0 0</inkml:trace>
  <inkml:trace contextRef="#ctx0" brushRef="#br0" timeOffset="150759.765">27839 5654 1164 0 0,'-20'-37'4054'0'0,"-1"149"-3810"0"0,9 40-351 0 0,85 9 867 0 0,-67-148-682 0 0,-2 0 0 0 0,0 1-1 0 0,0-1 1 0 0,-1 1 0 0 0,-1 0-1 0 0,0 0 1 0 0,-1 0 0 0 0,-1 0-1 0 0,0 0 1 0 0,-1 0 0 0 0,0 0-1 0 0,-1 0 1 0 0,-1-1 0 0 0,0 1-1 0 0,-1-1 1 0 0,0 1 0 0 0,-1-1-1 0 0,0 0 1 0 0,-1-1 0 0 0,-1 1-1 0 0,0-1 1 0 0,-7 9-78 0 0,-14 35 1065 0 0,28-56-1004 0 0,4 17 64 0 0,95 186 244 0 0,-75-57-296 0 0,-23-48-3385 0 0,-11-82 738 0 0,8-17 1363 0 0</inkml:trace>
  <inkml:trace contextRef="#ctx0" brushRef="#br0" timeOffset="236325.013">22720 921 836 0 0,'-1'24'92'0'0,"28"254"-15"0"0,65 617 527 0 0,-79-534-285 0 0,4-132-220 0 0,11 184 359 0 0,-19 184-458 0 0,37-221 126 0 0,-8-129-116 0 0,11 222 259 0 0,-30-145-259 0 0,-8-98 236 0 0,-10 1-1 0 0,-14 79-245 0 0,-24 270 595 0 0,26 108-595 0 0,11 73 1368 0 0,13-546-1252 0 0,-5 341 823 0 0,-29-434-919 0 0,-7 43 695 0 0,22-128 1094 0 0,6-40-7342 0 0,0 0 4441 0 0</inkml:trace>
  <inkml:trace contextRef="#ctx0" brushRef="#br0" timeOffset="298192.478">27466 7354 1316 0 0,'1'-1'49'0'0,"0"0"1"0"0,0 1-1 0 0,1-1 0 0 0,-1 0 0 0 0,1 0 0 0 0,-1 1 1 0 0,0-1-1 0 0,1 1 0 0 0,-1-1 0 0 0,1 1 0 0 0,-1 0 1 0 0,1 0-1 0 0,-1 0 0 0 0,1-1 0 0 0,0 1 0 0 0,-1 1 1 0 0,1-1-1 0 0,-1 0 0 0 0,1 0 0 0 0,-1 0 0 0 0,1 1 1 0 0,-1-1-1 0 0,0 1 0 0 0,1-1 0 0 0,-1 1 0 0 0,1 0 1 0 0,-1 0-1 0 0,0-1 0 0 0,1 1 0 0 0,-1 0 0 0 0,0 0 1 0 0,0 0-1 0 0,0 0 0 0 0,0 0 0 0 0,0 1 0 0 0,0-1 1 0 0,0 0-1 0 0,0 0 0 0 0,0 1 0 0 0,-1-1 0 0 0,1 1 1 0 0,0-1-1 0 0,-1 0 0 0 0,1 1 0 0 0,-1-1 0 0 0,0 1 1 0 0,1-1-1 0 0,-1 1 0 0 0,0-1 0 0 0,0 1 0 0 0,0-1 1 0 0,0 1-1 0 0,0 0 0 0 0,0-1 0 0 0,-1 1 0 0 0,1-1 1 0 0,0 1-1 0 0,-1-1 0 0 0,0 1-49 0 0,-23 89 1169 0 0,20-83-1090 0 0,0 0 1 0 0,0 1 0 0 0,1-1-1 0 0,0 1 1 0 0,1 0 0 0 0,0 0-1 0 0,1 0 1 0 0,-1 0-1 0 0,2 1 1 0 0,-1-1 0 0 0,1 0-1 0 0,1 0 1 0 0,0 1-1 0 0,0-1 1 0 0,2 5-80 0 0,62 105 529 0 0,-53-101-411 0 0,0 1 0 0 0,-1 0 0 0 0,-1 0 0 0 0,-1 1 0 0 0,-1 0 0 0 0,0 1 0 0 0,-2-1 0 0 0,1 5-118 0 0,-4-5 94 0 0,0 1 0 0 0,-2 1-1 0 0,0-1 1 0 0,-2 0 0 0 0,0 0 0 0 0,-1 0 0 0 0,-1 0 0 0 0,-1 0 0 0 0,-1-1 0 0 0,-1 0 0 0 0,-7 16-94 0 0,6 8-475 0 0,-5 10-4884 0 0,10-52 4185 0 0</inkml:trace>
  <inkml:trace contextRef="#ctx0" brushRef="#br0" timeOffset="297012.597">26458 8004 1688 0 0,'3'4'108'0'0,"1"0"0"0"0,-1 0 0 0 0,0 1 0 0 0,0-1 0 0 0,0 1 0 0 0,-1 0 0 0 0,1 0 0 0 0,-1 0 0 0 0,0 0 0 0 0,-1 0 0 0 0,1 0 1 0 0,-1 1-1 0 0,0-1 0 0 0,0 0 0 0 0,-1 1 0 0 0,0-1 0 0 0,0 1 0 0 0,0-1 0 0 0,0 0 0 0 0,-1 1 0 0 0,0-1 0 0 0,0 1 0 0 0,-1-1 0 0 0,1 0 0 0 0,-1 0 0 0 0,0 0 0 0 0,0 0 0 0 0,-2 1-108 0 0,-95 126 848 0 0,-18-61-4068 0 0,115-70 2011 0 0</inkml:trace>
  <inkml:trace contextRef="#ctx0" brushRef="#br0" timeOffset="297602.883">26741 7620 1324 0 0,'4'-11'2544'0'0,"-11"23"-1849"0"0,-4 4-531 0 0,1 0 0 0 0,1 1-1 0 0,0 1 1 0 0,1-1 0 0 0,1 1 0 0 0,1 0-1 0 0,0 1 1 0 0,1 0 0 0 0,1 0 0 0 0,1 0 0 0 0,1 5-164 0 0,4-21 36 0 0,1 1 0 0 0,-1 0 0 0 0,1-1 0 0 0,0 1 0 0 0,0-1 0 0 0,1 0 1 0 0,-1 0-1 0 0,1 0 0 0 0,-1-1 0 0 0,1 1 0 0 0,0-1 0 0 0,0 0 0 0 0,0 0 0 0 0,0 0 1 0 0,0-1-1 0 0,1 1 0 0 0,-1-1 0 0 0,0 0 0 0 0,1 0 0 0 0,-1 0 0 0 0,1-1 0 0 0,-1 0 1 0 0,1 0-1 0 0,-1 0 0 0 0,1 0 0 0 0,3-1-36 0 0,21-2 110 0 0,0-2-1 0 0,0 0 1 0 0,-1-2 0 0 0,0-2-1 0 0,0 0 1 0 0,-1-1 0 0 0,0-2-1 0 0,9-6-109 0 0,-31 16 58 0 0,0 0 0 0 0,-1 0 0 0 0,1 0 0 0 0,-1 0 0 0 0,1-1 0 0 0,-1 0 0 0 0,0 1-1 0 0,0-2 1 0 0,0 1 0 0 0,0 0 0 0 0,-1-1 0 0 0,0 0 0 0 0,1 0 0 0 0,-1 0 0 0 0,0 0-1 0 0,-1 0 1 0 0,1-1 0 0 0,-1 1 0 0 0,0-1 0 0 0,1-4-58 0 0,-3 9 34 0 0,0 0 39 0 0,0 0-18 0 0,-14 66-194 0 0,0 146-823 0 0,27-160-242 0 0,-1-2-2883 0 0,-12-49 2898 0 0</inkml:trace>
  <inkml:trace contextRef="#ctx0" brushRef="#br0" timeOffset="289617.292">24243 7465 1172 0 0,'0'0'299'0'0,"0"0"78"0"0,0 0 11 0 0,0 0-84 0 0,0 0-2 0 0,0 0-79 0 0,20-18 1284 0 0,0-10-624 0 0,-443 523 854 0 0,283-336-1808 0 0,140-159-301 0 0,8-4-3736 0 0,-5-1 2903 0 0</inkml:trace>
  <inkml:trace contextRef="#ctx0" brushRef="#br0" timeOffset="290068.52">24219 7479 1024 0 0,'1'-1'87'0'0,"-1"0"-1"0"0,1 1 1 0 0,0-1 0 0 0,-1 1-1 0 0,1-1 1 0 0,0 1-1 0 0,-1-1 1 0 0,1 1 0 0 0,0-1-1 0 0,0 1 1 0 0,0 0-1 0 0,-1-1 1 0 0,1 1 0 0 0,0 0-1 0 0,0 0 1 0 0,0 0-1 0 0,0 0 1 0 0,0-1 0 0 0,0 1-1 0 0,-1 0 1 0 0,1 1-1 0 0,0-1 1 0 0,0 0 0 0 0,0 0-1 0 0,0 0 1 0 0,0 0-1 0 0,0 1 1 0 0,-1-1 0 0 0,1 0-1 0 0,0 1 1 0 0,0-1 0 0 0,-1 1-1 0 0,1-1 1 0 0,0 1-1 0 0,0-1 1 0 0,-1 1 0 0 0,1-1-1 0 0,0 1 1 0 0,-1 0-1 0 0,1-1 1 0 0,-1 1 0 0 0,1 0-1 0 0,-1 0 1 0 0,1-1-1 0 0,-1 1 1 0 0,0 0 0 0 0,1 0-1 0 0,-1 0 1 0 0,0-1-1 0 0,0 1 1 0 0,1 0 0 0 0,-1 0-1 0 0,0 0 1 0 0,0 0-1 0 0,0 0 1 0 0,0 0 0 0 0,0 0-87 0 0,12 66-205 0 0,-10-55 608 0 0,6 40-179 0 0,1-1 1 0 0,3-1 0 0 0,3 0 0 0 0,1-1 0 0 0,3 0 0 0 0,1-1 0 0 0,20 30-225 0 0,-32-63 291 0 0,-15 9-5441 0 0,1-23 3892 0 0</inkml:trace>
  <inkml:trace contextRef="#ctx0" brushRef="#br0" timeOffset="290454.151">23918 7863 896 0 0,'1'-10'4767'0'0,"30"-1"-3749"0"0,40-3-1013 0 0,233-16 188 0 0,-303 30-341 0 0,-1 0-60 0 0,0 0 23 0 0,0 0-118 0 0,0 0-100 0 0,15 5-1871 0 0,-14-4 1128 0 0</inkml:trace>
  <inkml:trace contextRef="#ctx0" brushRef="#br0" timeOffset="290843.331">24592 7671 1912 0 0,'3'-2'3512'0'0,"17"-8"-2362"0"0,273-52 810 0 0,-270 72-3702 0 0,-33 8-2599 0 0,4-13 2926 0 0</inkml:trace>
  <inkml:trace contextRef="#ctx0" brushRef="#br0" timeOffset="291090.357">24577 7890 1448 0 0,'27'12'4215'0'0,"73"-22"-3476"0"0,46-2-762 0 0,-48 8-2916 0 0,-87 7 2139 0 0,3 8-332 0 0</inkml:trace>
  <inkml:trace contextRef="#ctx0" brushRef="#br0" timeOffset="292625.503">25605 7396 888 0 0,'0'0'169'0'0,"0"0"-6"0"0,0 0 12 0 0,-3-18 718 0 0,-2 15-837 0 0,0 1 1 0 0,-1-1-1 0 0,0 1 1 0 0,1 0-1 0 0,-1 0 1 0 0,0 1-1 0 0,0 0 1 0 0,0 0-1 0 0,0 0 1 0 0,0 1-1 0 0,0 0 1 0 0,0 0-1 0 0,-1 0 1 0 0,1 1-1 0 0,0 0 1 0 0,0 0-1 0 0,0 0 1 0 0,1 1-1 0 0,-1 0 1 0 0,0 0-1 0 0,1 1 1 0 0,-1-1-1 0 0,1 1 1 0 0,0 0-1 0 0,0 1 1 0 0,0-1-1 0 0,-2 3-56 0 0,1-4 51 0 0,0 1 1 0 0,-1-1-1 0 0,1 2 0 0 0,0-1 0 0 0,1 1 1 0 0,-1-1-1 0 0,0 2 0 0 0,1-1 1 0 0,0 0-1 0 0,0 1 0 0 0,1 0 1 0 0,-1 0-1 0 0,1 1 0 0 0,0-1 0 0 0,0 1 1 0 0,1 0-1 0 0,0 0 0 0 0,0 0 1 0 0,0 1-1 0 0,1-1 0 0 0,0 0 1 0 0,0 1-1 0 0,0 0 0 0 0,1-1 0 0 0,0 1 1 0 0,1 0-1 0 0,-1 0 0 0 0,1 0 1 0 0,0-1-1 0 0,1 1 0 0 0,0 1-51 0 0,17 36 148 0 0,-13-34-123 0 0,0 0 0 0 0,0 1 0 0 0,-1 0 0 0 0,0 0 0 0 0,-1 1-1 0 0,0-1 1 0 0,-1 0 0 0 0,0 1 0 0 0,-1 0 0 0 0,0-1 0 0 0,-1 1 0 0 0,0 0-1 0 0,-1 0 1 0 0,-2 10-25 0 0,-6-1 36 0 0,-1 0 0 0 0,-1-1 0 0 0,-1 0 0 0 0,0-1 1 0 0,-2 0-1 0 0,0 0 0 0 0,-1-2 0 0 0,-1 0 0 0 0,-1-1 0 0 0,0 0 0 0 0,-1-2 0 0 0,-1 1-36 0 0,-31 28 561 0 0,100-39-439 0 0,-44-5-112 0 0,0-1 0 0 0,0 1 0 0 0,0 0 0 0 0,1 1 0 0 0,-1-1 0 0 0,0 1 0 0 0,1 1 0 0 0,-1-1 0 0 0,0 1 0 0 0,0 0 0 0 0,1 0 0 0 0,-1 1 0 0 0,0 0-1 0 0,0 0 1 0 0,0 0 0 0 0,-1 1 0 0 0,1 0 0 0 0,-1 0 0 0 0,1 0 0 0 0,-1 1 0 0 0,0 0 0 0 0,0 0 0 0 0,-1 0 0 0 0,1 1 0 0 0,-1-1 0 0 0,0 1 0 0 0,0 0 0 0 0,0 0 0 0 0,-1 0 0 0 0,0 1-1 0 0,0-1 1 0 0,0 1 0 0 0,1 4-10 0 0,4 173-93 0 0,-6-179-85 0 0,1-1 1 0 0,0 0-1 0 0,0 0 1 0 0,0 0-1 0 0,1 0 0 0 0,-1 0 1 0 0,1-1-1 0 0,-1 1 1 0 0,1-1-1 0 0,0 0 0 0 0,0 0 1 0 0,0-1-1 0 0,0 1 1 0 0,1-1-1 0 0,-1 0 1 0 0,0 0-1 0 0,0 0 0 0 0,1 0 1 0 0,-1-1-1 0 0,0 0 1 0 0,1 0-1 0 0,1 0 178 0 0,13 0-1171 0 0</inkml:trace>
  <inkml:trace contextRef="#ctx0" brushRef="#br0" timeOffset="296781.997">25742 7624 1424 0 0,'0'0'369'0'0,"-18"0"2572"0"0,16 0-2932 0 0,1 1 14 0 0,1-1 0 0 0,-1 1-1 0 0,0-1 1 0 0,0 1 0 0 0,1-1-1 0 0,-1 0 1 0 0,0 1 0 0 0,0-1-1 0 0,0 0 1 0 0,1 0 0 0 0,-1 1-1 0 0,0-1 1 0 0,0 0 0 0 0,0 0-1 0 0,0 0 1 0 0,0 0 0 0 0,1 0-1 0 0,-1 0 1 0 0,0 0 0 0 0,0 0-1 0 0,0-1 1 0 0,0 1 0 0 0,1 0 0 0 0,-1 0-1 0 0,0-1 1 0 0,0 1 0 0 0,0-1-1 0 0,1 1 1 0 0,-1 0 0 0 0,0-1-1 0 0,1 0 1 0 0,-1 1 0 0 0,0-1-1 0 0,1 1 1 0 0,-1-1 0 0 0,1 0-1 0 0,-1 1 1 0 0,1-1 0 0 0,-1 0-1 0 0,1 1 1 0 0,-1-1 0 0 0,1 0-1 0 0,0 0 1 0 0,-1 0 0 0 0,1 1-1 0 0,0-1 1 0 0,0 0 0 0 0,0 0-1 0 0,0 0 1 0 0,-1 0 0 0 0,1 0-1 0 0,0 1 1 0 0,0-1 0 0 0,1 0-1 0 0,-1 0 1 0 0,0 0 0 0 0,0 0-1 0 0,0 1 1 0 0,1-1 0 0 0,-1 0 0 0 0,0 0-1 0 0,1 0 1 0 0,-1 1 0 0 0,0-1-1 0 0,1 0 1 0 0,0 0-23 0 0,6-5 40 0 0,0 1 0 0 0,0-1 0 0 0,1 2 0 0 0,0-1 0 0 0,0 1-1 0 0,0 0 1 0 0,1 0 0 0 0,-1 1 0 0 0,1 0 0 0 0,0 1 0 0 0,0 0 0 0 0,-1 0 0 0 0,2 1 0 0 0,-1 0 0 0 0,0 1 0 0 0,4 0-40 0 0,-10 2-2 0 0,1 0 1 0 0,-1 0-1 0 0,0 1 1 0 0,0 0-1 0 0,0-1 1 0 0,0 1 0 0 0,-1 0-1 0 0,1 0 1 0 0,-1 1-1 0 0,0-1 1 0 0,0 0-1 0 0,0 1 1 0 0,0-1 0 0 0,-1 1-1 0 0,1 0 1 0 0,-1 0-1 0 0,0-1 1 0 0,0 1-1 0 0,0 0 1 0 0,-1 0 0 0 0,1 0-1 0 0,-1 0 1 0 0,0 0-1 0 0,0 0 1 0 0,0 0-1 0 0,-1 0 1 0 0,1 0 0 0 0,-1 0-1 0 0,0 0 1 0 0,0-1-1 0 0,0 1 1 0 0,-1 0-1 0 0,0 0 1 0 0,1-1 0 0 0,-3 3 1 0 0,-5 18 17 0 0,0-1 0 0 0,-2 0 1 0 0,0-1-1 0 0,-2 0 0 0 0,0-1 1 0 0,-2 0-1 0 0,0-2 0 0 0,-6 6-17 0 0,22-23 5 0 0,-1 1-1 0 0,1 0 0 0 0,-1-1 1 0 0,1 1-1 0 0,0-1 0 0 0,0 1 1 0 0,0-1-1 0 0,0 1 0 0 0,1-1 1 0 0,-1 0-1 0 0,1 0 0 0 0,-1 0 1 0 0,1 0-1 0 0,0 0 0 0 0,0 0 1 0 0,0 0-1 0 0,0 0 0 0 0,0-1 1 0 0,0 1-1 0 0,0-1 0 0 0,0 1 1 0 0,1-1-1 0 0,-1 0 0 0 0,1 0 1 0 0,-1 0-1 0 0,1 0 0 0 0,-1 0 1 0 0,1-1-1 0 0,-1 1 0 0 0,1-1 1 0 0,0 0-1 0 0,-1 0 1 0 0,1 0-1 0 0,0 0 0 0 0,-1 0 1 0 0,1 0-1 0 0,0-1 0 0 0,-1 1 1 0 0,1-1-1 0 0,1 0-4 0 0,23 7 33 0 0,-23-6-31 0 0,0 0-1 0 0,-1 1 1 0 0,1-1-1 0 0,-1 1 1 0 0,1 0-1 0 0,-1 0 1 0 0,1 0-1 0 0,-1 1 1 0 0,0-1 0 0 0,1 1-1 0 0,-1 0 1 0 0,0 0-1 0 0,0 0 1 0 0,0 0-1 0 0,-1 0 1 0 0,1 1-1 0 0,0-1 1 0 0,-1 1 0 0 0,1 0-1 0 0,-1-1 1 0 0,0 1-1 0 0,0 0 1 0 0,0 1-1 0 0,-1-1 1 0 0,1 0-1 0 0,-1 0 1 0 0,1 1 0 0 0,-1-1-1 0 0,0 1 1 0 0,0-1-1 0 0,-1 1 1 0 0,1-1-1 0 0,-1 1 1 0 0,0 0-1 0 0,0-1 1 0 0,0 1 0 0 0,0-1-1 0 0,-1 1 1 0 0,1 0-1 0 0,-1-1 1 0 0,0 1-1 0 0,0-1 1 0 0,0 1-1 0 0,-1-1 1 0 0,0 2-2 0 0,-8 8-53 0 0,-1-1-1 0 0,-1-1 1 0 0,0 1 0 0 0,-1-2 0 0 0,0 0-1 0 0,0 0 1 0 0,-1-1 0 0 0,0-1-1 0 0,0 0 1 0 0,-1-1 0 0 0,0-1 0 0 0,-8 2 53 0 0,-7-3-2879 0 0,33-15 2269 0 0</inkml:trace>
  <inkml:trace contextRef="#ctx0" brushRef="#br0" timeOffset="298953.896">23987 8989 1436 0 0,'0'0'621'0'0,"0"0"-114"0"0,0 0-7 0 0,5-22 1706 0 0,20-1-1829 0 0,-33 63 371 0 0,-2 11-619 0 0,3 1 1 0 0,1 0-1 0 0,3 0 0 0 0,2 0 0 0 0,3 4-129 0 0,-2-7-1441 0 0,0-48 281 0 0,1 2-70 0 0,3 8 36 0 0</inkml:trace>
  <inkml:trace contextRef="#ctx0" brushRef="#br0" timeOffset="299446.303">24009 8952 836 0 0,'3'-7'147'0'0,"0"-1"0"0"0,0 1 0 0 0,0 0 1 0 0,1 0-1 0 0,0 1 0 0 0,1-1 0 0 0,-1 1 0 0 0,1 0 0 0 0,0 0 0 0 0,1 0 1 0 0,-1 1-1 0 0,1 0 0 0 0,0 0 0 0 0,0 0 0 0 0,1 1 0 0 0,0 0 0 0 0,-1 0 0 0 0,1 1 1 0 0,1 0-1 0 0,-1 0 0 0 0,0 1 0 0 0,1-1 0 0 0,-1 2 0 0 0,1-1 0 0 0,0 1-147 0 0,-2 5 43 0 0,-2 1-25 0 0,0 0 0 0 0,-1 0-1 0 0,1 0 1 0 0,-1 1 0 0 0,0-1 0 0 0,-1 1 0 0 0,1 0-1 0 0,-1-1 1 0 0,0 1 0 0 0,0 0 0 0 0,-1 1-1 0 0,0-1 1 0 0,0 0 0 0 0,0 0 0 0 0,-1 0 0 0 0,0 1-1 0 0,0-1 1 0 0,-1 1-18 0 0,-30 104 279 0 0,85-88-311 0 0,-47-22 71 0 0,0 0 0 0 0,-1 0 0 0 0,1 0 0 0 0,0 1 0 0 0,-1 0-1 0 0,1 0 1 0 0,-1 1 0 0 0,0-1 0 0 0,0 2 0 0 0,0-1-1 0 0,0 0 1 0 0,0 1 0 0 0,-1 0 0 0 0,1 1 0 0 0,-1-1 0 0 0,0 1-1 0 0,-1 0 1 0 0,1 0 0 0 0,-1 1 0 0 0,0-1 0 0 0,0 1-1 0 0,-1 0 1 0 0,1 0 0 0 0,-1 0 0 0 0,-1 0 0 0 0,1 1 0 0 0,-1 0-39 0 0,-5 1 0 0 0,-1 0 1 0 0,0 0 0 0 0,-1 0 0 0 0,0-1 0 0 0,0 1 0 0 0,0-1 0 0 0,-1 0 0 0 0,0-1 0 0 0,-1 1-1 0 0,1-1 1 0 0,-1-1 0 0 0,0 1 0 0 0,-1-1 0 0 0,1 0 0 0 0,-1-1 0 0 0,0 0 0 0 0,0 0 0 0 0,0-1-1 0 0,-1 0 1 0 0,1 0 0 0 0,-1-1 0 0 0,0 0 0 0 0,0 0 0 0 0,1-1 0 0 0,-1-1 0 0 0,0 1 0 0 0,-6-2-1 0 0,-38-15-3054 0 0,38 1 1947 0 0</inkml:trace>
  <inkml:trace contextRef="#ctx0" brushRef="#br0" timeOffset="299713.097">24744 8932 1160 0 0,'-2'-1'892'0'0,"2"-1"-112"0"0,2 2-180 0 0,-1-1-108 0 0,3-2-128 0 0,2-2 52 0 0,0 4-24 0 0,2-2-100 0 0,10-3 53 0 0,3 1-85 0 0,0-1-200 0 0,-1 3-8 0 0,-12 3-268 0 0,2 0-204 0 0,0 0-225 0 0,4 17-575 0 0,-11-10 112 0 0,-6 2-88 0 0</inkml:trace>
  <inkml:trace contextRef="#ctx0" brushRef="#br0" timeOffset="299958.547">24609 9213 1588 0 0,'7'0'820'0'0,"-2"0"-132"0"0,3 0-300 0 0,0 0-40 0 0,19-2-332 0 0,-14 2-308 0 0,4 0-292 0 0,4 0-556 0 0</inkml:trace>
  <inkml:trace contextRef="#ctx0" brushRef="#br0" timeOffset="301029.644">24597 9244 1100 0 0,'0'0'513'0'0,"0"0"48"0"0,0 0 23 0 0,-22 4 840 0 0,4 6-854 0 0,38-22 631 0 0,144-26 149 0 0,-75-1-2982 0 0,-86 36-411 0 0,-1 2 835 0 0</inkml:trace>
  <inkml:trace contextRef="#ctx0" brushRef="#br0" timeOffset="304642.146">25533 8776 1272 0 0,'0'0'381'0'0,"0"0"-143"0"0,5-33 1516 0 0,17 18-1697 0 0,-43 6 615 0 0,-51 80-56 0 0,62-57-491 0 0,0 0 0 0 0,0 0 1 0 0,1 1-1 0 0,1 0 1 0 0,1 0-1 0 0,0 1 0 0 0,1 0 1 0 0,1 0-1 0 0,0 0 0 0 0,1 1 1 0 0,1 0-1 0 0,0 0 0 0 0,2 0 1 0 0,0 16-126 0 0,30 42 286 0 0,-25-70-275 0 0,0 0 1 0 0,-1 0 0 0 0,0 1-1 0 0,0-1 1 0 0,0 1 0 0 0,-1 0-1 0 0,0-1 1 0 0,0 1-1 0 0,0 1 1 0 0,-1-1 0 0 0,0 0-1 0 0,0 0 1 0 0,0 0 0 0 0,-1 1-1 0 0,0-1 1 0 0,0 0 0 0 0,-1 5-12 0 0,-4-1 37 0 0,1 0 1 0 0,-1 0 0 0 0,-1 0 0 0 0,1-1 0 0 0,-2 0 0 0 0,1 0-1 0 0,-1 0 1 0 0,-1-1 0 0 0,1 0 0 0 0,-1 0 0 0 0,-1-1-1 0 0,0 0 1 0 0,0 0 0 0 0,0-1 0 0 0,0-1 0 0 0,-1 1 0 0 0,0-1-1 0 0,-9 2-37 0 0,33-21 355 0 0,-7 10-356 0 0,0 0 0 0 0,0 1 0 0 0,1 0 0 0 0,-1 0 0 0 0,1 1 0 0 0,0 0-1 0 0,-1 0 1 0 0,1 1 0 0 0,0-1 0 0 0,0 2 0 0 0,0-1 0 0 0,0 2 0 0 0,0-1 0 0 0,1 1 0 0 0,-2 0 0 0 0,1 0 0 0 0,0 1 0 0 0,0 0-1 0 0,0 0 1 0 0,-1 1 0 0 0,1 0 0 0 0,-1 1 0 0 0,0-1 0 0 0,0 1 0 0 0,0 1 0 0 0,-1-1 0 0 0,1 1 0 0 0,-1 1 0 0 0,0-1 0 0 0,0 1-1 0 0,-1 0 1 0 0,0 0 0 0 0,0 0 0 0 0,0 1 0 0 0,1 4 1 0 0,1 3-32 0 0,-2 0 1 0 0,1 0-1 0 0,-2 1 0 0 0,0-1 1 0 0,-1 1-1 0 0,0 0 0 0 0,-1 0 1 0 0,-1 0-1 0 0,-1 0 0 0 0,0 1 1 0 0,-1 7 31 0 0,1-6-443 0 0,43-10-4050 0 0,-21-18 3295 0 0</inkml:trace>
  <inkml:trace contextRef="#ctx0" brushRef="#br0" timeOffset="306295.367">26866 8794 1344 0 0,'-11'8'3488'0'0,"-38"40"-2821"0"0,39-36-555 0 0,0 1 1 0 0,1 0-1 0 0,1 0 1 0 0,0 0-1 0 0,0 1 1 0 0,2 1 0 0 0,0-1-1 0 0,0 1 1 0 0,2 0-1 0 0,0 0 1 0 0,0 0-1 0 0,1 1 1 0 0,1-1 0 0 0,1 2-113 0 0,4-13 32 0 0,0 1-1 0 0,0-1 1 0 0,0 0 0 0 0,1 0 0 0 0,0 0 0 0 0,0-1 0 0 0,0 1-1 0 0,0-1 1 0 0,0 0 0 0 0,1 0 0 0 0,0 0 0 0 0,-1-1 0 0 0,1 1 0 0 0,0-1-1 0 0,0 0 1 0 0,0-1 0 0 0,1 1 0 0 0,-1-1 0 0 0,0 0 0 0 0,0 0 0 0 0,1-1-1 0 0,-1 0 1 0 0,0 0 0 0 0,1 0 0 0 0,-1 0 0 0 0,0-1 0 0 0,1 0 0 0 0,-1 0-1 0 0,0 0 1 0 0,0-1 0 0 0,0 0-32 0 0,286-65 756 0 0,-293 179-661 0 0,4-90-298 0 0,0 0-1 0 0,2 0 0 0 0,0 0 0 0 0,2-1 0 0 0,0 0 0 0 0,1 0 0 0 0,1 0 0 0 0,1-1 0 0 0,9 13 204 0 0,-8-12-909 0 0,-1 5-1933 0 0,-7-21 1643 0 0</inkml:trace>
  <inkml:trace contextRef="#ctx0" brushRef="#br0" timeOffset="306960.299">27493 8616 1448 0 0,'0'1'51'0'0,"1"0"-1"0"0,-1 0 1 0 0,1 0-1 0 0,-1 0 1 0 0,1-1-1 0 0,-1 1 1 0 0,1 0-1 0 0,-1 0 1 0 0,1 0-1 0 0,0-1 1 0 0,0 1-1 0 0,-1 0 1 0 0,1-1-1 0 0,0 1 1 0 0,0 0-1 0 0,0-1 1 0 0,0 1-1 0 0,0-1 1 0 0,0 1-1 0 0,0-1 1 0 0,0 0-1 0 0,0 0 1 0 0,0 1-1 0 0,0-1 1 0 0,0 0-1 0 0,0 0 1 0 0,0 0-1 0 0,0 0 1 0 0,0 0-1 0 0,0 0 1 0 0,0 0-1 0 0,0 0 1 0 0,0 0-1 0 0,0-1 1 0 0,0 1-1 0 0,0 0 1 0 0,0-1-1 0 0,0 1 1 0 0,0-1-1 0 0,0 1 1 0 0,0-1-1 0 0,-1 1 1 0 0,1-1-1 0 0,0 0 1 0 0,0 1-1 0 0,0-1 1 0 0,-1 0-1 0 0,1 0 1 0 0,0 1-1 0 0,-1-1 1 0 0,1 0-1 0 0,-1 0 1 0 0,1 0-1 0 0,-1 0 1 0 0,1 0-1 0 0,-1 0 1 0 0,0 0-1 0 0,1 0 1 0 0,-1 0-1 0 0,0 0 1 0 0,0 0-1 0 0,0 0 1 0 0,0 0-1 0 0,0 0-50 0 0,-13 119 901 0 0,11-110-834 0 0,1 1-1 0 0,1-1 1 0 0,0 1 0 0 0,0 0-1 0 0,1-1 1 0 0,-1 1 0 0 0,2-1-1 0 0,-1 1 1 0 0,2-1 0 0 0,-1 0-1 0 0,1 0 1 0 0,0 0 0 0 0,0 0-1 0 0,1 0 1 0 0,0 0 0 0 0,1-1-1 0 0,0 0 1 0 0,0 0 0 0 0,0 0-1 0 0,1-1 1 0 0,0 0 0 0 0,0 0-1 0 0,0 0 1 0 0,1-1 0 0 0,0 0-1 0 0,5 3-66 0 0,69 83 553 0 0,-74-73-476 0 0,0-1 1 0 0,-1 2 0 0 0,-1-1 0 0 0,-1 0-1 0 0,-1 1 1 0 0,0 0 0 0 0,-2 0-1 0 0,0 0 1 0 0,-1 0 0 0 0,0-1 0 0 0,-2 1-1 0 0,0 0 1 0 0,-2 0 0 0 0,0-1 0 0 0,-1 1-1 0 0,0-1 1 0 0,-2 0 0 0 0,0-1-1 0 0,-1 0 1 0 0,-2 2-78 0 0,-30 106-308 0 0,37-52-5402 0 0,3-64 4443 0 0</inkml:trace>
  <inkml:trace contextRef="#ctx0" brushRef="#br0" timeOffset="305567.291">26086 8850 876 0 0,'0'0'661'0'0,"0"-12"333"0"0,0 6 1933 0 0,-32-26-1396 0 0,29 69-654 0 0,22 334 301 0 0,1-195-2415 0 0,-3-162-3376 0 0,-17-15 3315 0 0</inkml:trace>
  <inkml:trace contextRef="#ctx0" brushRef="#br0" timeOffset="305829.344">26435 9232 1404 0 0,'-6'26'828'0'0,"-4"1"-164"0"0,-3 1-32 0 0,-1 1-192 0 0,-7-2-32 0 0,2 1-32 0 0,-2 1-24 0 0,-3-2-100 0 0,-3-2-47 0 0,1 1-25 0 0,1-2-12 0 0,-1-3-232 0 0,2 0-136 0 0,2-3-89 0 0,-1 1-51 0 0,1-10-324 0 0,6-1-592 0 0,3-5-16 0 0</inkml:trace>
  <inkml:trace contextRef="#ctx0" brushRef="#br0" timeOffset="312157.353">27427 10301 1204 0 0,'0'0'470'0'0,"3"-18"628"0"0,19-9-30 0 0,-63 24-113 0 0,35 3-910 0 0,0 1 0 0 0,-1-1 0 0 0,1 1 0 0 0,0 0 0 0 0,0 1 0 0 0,0-1 0 0 0,0 1 0 0 0,0 1 0 0 0,0-1 0 0 0,1 1 0 0 0,-1 0 0 0 0,1 0 0 0 0,-1 0 0 0 0,1 1 0 0 0,0 0 0 0 0,0 0 0 0 0,1 0 0 0 0,0 1 0 0 0,-1-1 0 0 0,1 1 0 0 0,1 0 0 0 0,-1 1 0 0 0,1-1 0 0 0,0 0 0 0 0,0 1 0 0 0,0 0 0 0 0,1-1 0 0 0,0 1 0 0 0,0 0 0 0 0,0 0 0 0 0,1 1 1 0 0,0-1-1 0 0,0 0 0 0 0,1 0 0 0 0,-1 1 0 0 0,2-1 0 0 0,-1 0 0 0 0,0 0 0 0 0,1 1 0 0 0,0-1 0 0 0,2 4-45 0 0,2-1 49 0 0,0-1-20 0 0,-1 0 1 0 0,1 0-1 0 0,-2 0 1 0 0,1 1-1 0 0,-1-1 0 0 0,0 1 1 0 0,0 0-1 0 0,-1 0 1 0 0,-1 0-1 0 0,0 0 1 0 0,0 0-1 0 0,0 1 0 0 0,-1-1 1 0 0,0 0-1 0 0,-1 0 1 0 0,-1 5-30 0 0,-6 5 22 0 0,-2 0 1 0 0,1 0 0 0 0,-2-1 0 0 0,-1 0-1 0 0,0-1 1 0 0,-1-1 0 0 0,-1 0 0 0 0,0 0-1 0 0,-1-2 1 0 0,-1 0 0 0 0,-16 12-23 0 0,-15 16 276 0 0,145-36 470 0 0,-90-5-718 0 0,-1 1 0 0 0,1-1-1 0 0,-1 2 1 0 0,1-1-1 0 0,-1 1 1 0 0,0 0 0 0 0,0 0-1 0 0,0 1 1 0 0,-1 0-1 0 0,1 0 1 0 0,-1 0 0 0 0,0 1-1 0 0,0 0 1 0 0,0 1-1 0 0,-1-1 1 0 0,1 1 0 0 0,-2 0-1 0 0,1 0 1 0 0,-1 0-1 0 0,1 1 1 0 0,-2 0 0 0 0,1 0-1 0 0,-1 0 1 0 0,0 0-1 0 0,0 0 1 0 0,-1 1 0 0 0,0-1-1 0 0,-1 1 1 0 0,1-1-1 0 0,-2 1 1 0 0,1 7-28 0 0,42 96-908 0 0,-40-106 671 0 0,0 0 0 0 0,0 0 0 0 0,1 0 1 0 0,-1-1-1 0 0,1 0 0 0 0,0 0 0 0 0,0 0 0 0 0,0 0 1 0 0,1-1-1 0 0,0 1 0 0 0,-1-1 0 0 0,1 0 0 0 0,0-1 1 0 0,1 1-1 0 0,-1-1 0 0 0,0 0 0 0 0,1 0 0 0 0,3 0 237 0 0,2 1-1187 0 0,-9-3-20 0 0</inkml:trace>
  <inkml:trace contextRef="#ctx0" brushRef="#br0" timeOffset="310261.556">25546 10559 1140 0 0,'-1'12'4063'0'0,"3"30"-2553"0"0,1 25-1110 0 0,13 55 182 0 0,12 30-2167 0 0,-28-151 420 0 0,-12 6-1367 0 0,3-5 1315 0 0</inkml:trace>
  <inkml:trace contextRef="#ctx0" brushRef="#br0" timeOffset="310758.399">25646 10550 1368 0 0,'-1'-1'81'0'0,"0"1"0"0"0,0 0 0 0 0,0-1 1 0 0,0 1-1 0 0,0 0 0 0 0,0-1 0 0 0,0 1 0 0 0,0-1 0 0 0,0 0 0 0 0,1 1 0 0 0,-1-1 0 0 0,0 0 1 0 0,0 1-1 0 0,0-1 0 0 0,1 0 0 0 0,-1 0 0 0 0,0 0 0 0 0,1 0 0 0 0,-1 0 0 0 0,1 1 1 0 0,-1-1-1 0 0,1 0 0 0 0,-1 0 0 0 0,1 0 0 0 0,0-1 0 0 0,-1 1 0 0 0,1 0 0 0 0,0 0 0 0 0,0 0 1 0 0,0 0-1 0 0,0 0 0 0 0,0 0 0 0 0,0 0 0 0 0,0 0 0 0 0,0 0 0 0 0,0 0 0 0 0,1 0 0 0 0,-1 0 1 0 0,0-1-1 0 0,1 1 0 0 0,-1 0 0 0 0,1 0 0 0 0,-1 1 0 0 0,1-1 0 0 0,-1 0 0 0 0,1 0 1 0 0,0 0-1 0 0,-1 0 0 0 0,1 0 0 0 0,0 1 0 0 0,0-1 0 0 0,0 0 0 0 0,0 0-81 0 0,1-3 22 0 0,0 0 1 0 0,1 0-1 0 0,-1 0 0 0 0,1 1 1 0 0,0-1-1 0 0,0 0 0 0 0,0 1 0 0 0,1 0 1 0 0,-1 0-1 0 0,1 0 0 0 0,0 0 1 0 0,0 1-1 0 0,0-1 0 0 0,0 1 0 0 0,0 0 1 0 0,0 0-1 0 0,1 1 0 0 0,-1-1 0 0 0,0 1 1 0 0,1 0-1 0 0,0 0 0 0 0,-1 0 1 0 0,1 1-1 0 0,-1 0 0 0 0,1-1 0 0 0,0 2 1 0 0,-1-1-1 0 0,1 0 0 0 0,0 1 1 0 0,-1 0-1 0 0,1 0 0 0 0,-1 1 0 0 0,1-1 1 0 0,-1 1-1 0 0,0 0 0 0 0,0 0 0 0 0,0 0 1 0 0,0 1-1 0 0,0-1 0 0 0,0 1 1 0 0,0 0-1 0 0,-1 0 0 0 0,0 0 0 0 0,1 1 1 0 0,-1-1-1 0 0,0 1 0 0 0,-1 0 1 0 0,1 0-1 0 0,-1 0 0 0 0,0 0 0 0 0,1 0 1 0 0,-2 0-1 0 0,1 1 0 0 0,-1-1 0 0 0,1 1 1 0 0,-1-1-1 0 0,0 1 0 0 0,0 3-22 0 0,-1-3-15 0 0,0 1-1 0 0,1-1 1 0 0,-1 0 0 0 0,1 1-1 0 0,1-1 1 0 0,-1 0-1 0 0,1 0 1 0 0,0 1-1 0 0,0-1 1 0 0,0-1-1 0 0,1 1 1 0 0,0 0 0 0 0,0-1-1 0 0,0 1 1 0 0,0-1-1 0 0,1 0 1 0 0,0 0-1 0 0,0 0 1 0 0,0 0-1 0 0,0-1 1 0 0,0 0-1 0 0,1 0 1 0 0,-1 0 0 0 0,4 2 15 0 0,-3-2 8 0 0,3 2 14 0 0,0 0-1 0 0,-1 0 0 0 0,1 0 0 0 0,-1 1 1 0 0,-1 0-1 0 0,1 1 0 0 0,-1 0 0 0 0,0 0 0 0 0,0 0 1 0 0,-1 0-1 0 0,0 1 0 0 0,-1 0 0 0 0,1 0 0 0 0,-1 0 1 0 0,-1 1-1 0 0,0-1 0 0 0,0 1 0 0 0,1 7-21 0 0,-6-9 43 0 0,-1 0 0 0 0,0 0 0 0 0,0-1 0 0 0,-1 1 0 0 0,0-1 0 0 0,0 0 0 0 0,0 0 0 0 0,-1 0 0 0 0,0 0 0 0 0,0-1 0 0 0,0 0 0 0 0,-1 0 0 0 0,0 0 0 0 0,0-1 0 0 0,0 1 0 0 0,-5 1-43 0 0,-118 38-69 0 0,127-44-25 0 0,1 0 0 0 0,-1 0 0 0 0,1-1 0 0 0,-1 1 1 0 0,1 0-1 0 0,-1-1 0 0 0,1 1 0 0 0,-1-1 0 0 0,1 0 0 0 0,0 1 0 0 0,-1-1 0 0 0,1 0 0 0 0,0 0 0 0 0,0 0 0 0 0,0 0 1 0 0,-1 0-1 0 0,1 0 0 0 0,0 0 0 0 0,0 0 0 0 0,1 0 0 0 0,-1-1 0 0 0,0 1 0 0 0,0 0 0 0 0,0-1 0 0 0,1 1 1 0 0,-1 0-1 0 0,1-1 0 0 0,-1 1 0 0 0,1-1 0 0 0,0 1 0 0 0,-1-1 0 0 0,1 1 0 0 0,0-1 0 0 0,0 1 0 0 0,0-1 0 0 0,0 1 1 0 0,0-1-1 0 0,0 1 0 0 0,1-1 0 0 0,-1 1 0 0 0,1-1 0 0 0,-1 1 0 0 0,1-1 0 0 0,-1 1 0 0 0,1-2 94 0 0,10-18-1200 0 0</inkml:trace>
  <inkml:trace contextRef="#ctx0" brushRef="#br0" timeOffset="311069.586">26256 10541 2172 0 0,'0'0'828'0'0,"3"-2"-300"0"0,2-1-104 0 0,3 2 76 0 0,11-2-60 0 0,4 0-120 0 0,-3-2-104 0 0,4 4-39 0 0,0-4-17 0 0,-12 5-332 0 0,0 0-145 0 0,3 0-179 0 0,7 18-784 0 0,-19-10-56 0 0,-4 1 220 0 0</inkml:trace>
  <inkml:trace contextRef="#ctx0" brushRef="#br0" timeOffset="311332.677">26162 10788 984 0 0,'4'0'928'0'0,"3"0"-184"0"0,17-4-124 0 0,-10 4 4 0 0,31-11-144 0 0,-10 2-64 0 0,0 6-52 0 0,1-4-516 0 0,2 4-228 0 0,0-8-384 0 0,-4 5-444 0 0,4 3-8 0 0</inkml:trace>
  <inkml:trace contextRef="#ctx0" brushRef="#br0" timeOffset="308853.462">24213 10484 1504 0 0,'16'-3'1564'0'0,"-14"-19"1423"0"0,-69 77-2953 0 0,-360 375 1383 0 0,332-330-1342 0 0,94-86-4974 0 0,9-24 3669 0 0</inkml:trace>
  <inkml:trace contextRef="#ctx0" brushRef="#br0" timeOffset="309130.89">24157 10559 1004 0 0,'25'-21'5311'0'0,"-22"42"-5185"0"0,1-1 1 0 0,0 0 0 0 0,2 0-1 0 0,0 0 1 0 0,1 0 0 0 0,1-1-1 0 0,1-1 1 0 0,0 1 0 0 0,2-1-1 0 0,10 14-126 0 0,21 23 162 0 0,-34-47-188 0 0,0 1 1 0 0,0 0-1 0 0,-1 1 1 0 0,0 0-1 0 0,-1 0 1 0 0,0 0-1 0 0,-1 1 1 0 0,0 0-1 0 0,0 0 1 0 0,-1 0-1 0 0,-1 0 1 0 0,0 1-1 0 0,2 11 26 0 0,-6-17-221 0 0,0 0-1 0 0,0 0 1 0 0,-1 0-1 0 0,1-1 1 0 0,-1 1-1 0 0,0 0 1 0 0,-1-1-1 0 0,0 0 0 0 0,0 0 1 0 0,0 0-1 0 0,0 0 1 0 0,-1 0-1 0 0,1 0 1 0 0,-1-1-1 0 0,-1 0 1 0 0,1 0-1 0 0,0 0 1 0 0,-2 1 221 0 0,-16 12-1308 0 0</inkml:trace>
  <inkml:trace contextRef="#ctx0" brushRef="#br0" timeOffset="309397.538">23849 10881 2040 0 0,'15'-20'5302'0'0,"55"8"-5416"0"0,-52 10 567 0 0,267-39-4595 0 0,-249 35 2923 0 0</inkml:trace>
  <inkml:trace contextRef="#ctx0" brushRef="#br0" timeOffset="309751.606">24605 10667 2096 0 0,'9'10'3204'0'0,"7"39"-2649"0"0,-6-17-309 0 0,0-8-135 0 0,-8-14-36 0 0,2 1-1 0 0,0-1 1 0 0,0 0 0 0 0,1 0 0 0 0,0 0 0 0 0,0-1 0 0 0,1 0-1 0 0,1 0 1 0 0,0 0 0 0 0,0-1 0 0 0,0 0 0 0 0,1 0 0 0 0,0-1-1 0 0,1 0 1 0 0,-1 0 0 0 0,1-1 0 0 0,6 3-75 0 0,-4-4 44 0 0,0 0 0 0 0,0-1-1 0 0,0 0 1 0 0,0-1 0 0 0,0 0 0 0 0,1 0-1 0 0,0-2 1 0 0,-1 1 0 0 0,1-2 0 0 0,0 1-1 0 0,0-2 1 0 0,-1 1 0 0 0,1-2 0 0 0,0 1-1 0 0,-1-2 1 0 0,1 0 0 0 0,-1 0 0 0 0,0-1-1 0 0,0 0 1 0 0,0-1 0 0 0,-1 0 0 0 0,1-1-1 0 0,-1 0 1 0 0,0 0 0 0 0,-1-1 0 0 0,0-1-1 0 0,0 1 1 0 0,0-1 0 0 0,-1-1 0 0 0,0 0-1 0 0,-1 0 1 0 0,0 0 0 0 0,-1-1 0 0 0,0 0-1 0 0,2-4-43 0 0,8-130-49 0 0,-52 22-440 0 0,6 56-2620 0 0,30 65 1769 0 0,0 0-50 0 0,0-7 156 0 0</inkml:trace>
  <inkml:trace contextRef="#ctx0" brushRef="#br0" timeOffset="315131.292">29269 10344 1260 0 0,'-5'-21'5164'0'0,"-6"38"-3914"0"0,-6 39-1099 0 0,16-50-120 0 0,1 0 0 0 0,0 0 0 0 0,0 1 0 0 0,0-1 1 0 0,1 0-1 0 0,0 0 0 0 0,0 0 0 0 0,0-1 0 0 0,1 1 0 0 0,0 0 1 0 0,0 0-1 0 0,1-1 0 0 0,-1 1 0 0 0,1-1 0 0 0,1 0 0 0 0,-1 0 1 0 0,1 0-1 0 0,-1 0 0 0 0,1-1 0 0 0,1 1 0 0 0,-1-1 0 0 0,1 0 1 0 0,-1 0-1 0 0,1-1 0 0 0,0 1 0 0 0,0-1 0 0 0,1 0 0 0 0,-1-1 1 0 0,1 1-1 0 0,-1-1 0 0 0,1 0 0 0 0,0-1 0 0 0,0 1 0 0 0,0-1 1 0 0,0 0-1 0 0,0 0 0 0 0,0-1 0 0 0,0 0 0 0 0,0 0 0 0 0,2-1-31 0 0,18 4 85 0 0,0-2-1 0 0,0-1 0 0 0,1-1 1 0 0,-1-2-1 0 0,0 0 0 0 0,-1-2 1 0 0,15-4-85 0 0,-45 16 16 0 0,0 1 1 0 0,1 0 0 0 0,0 0 0 0 0,0 1-1 0 0,1-1 1 0 0,0 1 0 0 0,0 0 0 0 0,1-1-1 0 0,0 1 1 0 0,1 0 0 0 0,0 1 0 0 0,0-1-1 0 0,1 0 1 0 0,0 0 0 0 0,0 0-1 0 0,1 0 1 0 0,1 4-17 0 0,15 60-401 0 0,5 26-924 0 0,-17-29-3833 0 0,-5-63 3932 0 0</inkml:trace>
  <inkml:trace contextRef="#ctx0" brushRef="#br0" timeOffset="315656.532">29859 10199 1480 0 0,'1'1'68'0'0,"-1"0"-1"0"0,0 0 1 0 0,1 0 0 0 0,-1 0-1 0 0,0 0 1 0 0,1 0 0 0 0,-1 0-1 0 0,1 0 1 0 0,0 0 0 0 0,-1 0-1 0 0,1 0 1 0 0,0 0 0 0 0,-1 0-1 0 0,1 0 1 0 0,0 0 0 0 0,0-1-1 0 0,0 1 1 0 0,0 0 0 0 0,0-1-1 0 0,0 1 1 0 0,0 0-1 0 0,0-1 1 0 0,0 1 0 0 0,0-1-1 0 0,0 0 1 0 0,0 1 0 0 0,0-1-1 0 0,1 0 1 0 0,-1 0 0 0 0,0 0-1 0 0,0 0 1 0 0,0 1 0 0 0,0-2-1 0 0,1 1 1 0 0,-1 0 0 0 0,0 0-1 0 0,0 0 1 0 0,0 0 0 0 0,0-1-1 0 0,0 1 1 0 0,0-1-1 0 0,0 1 1 0 0,0-1 0 0 0,0 1-1 0 0,0-1 1 0 0,0 1 0 0 0,0-1-1 0 0,0 0 1 0 0,0 0 0 0 0,0 0-1 0 0,0 1 1 0 0,0-1 0 0 0,-1 0-1 0 0,1 0 1 0 0,0 0 0 0 0,-1 0-1 0 0,1 0 1 0 0,-1 0 0 0 0,1 0-1 0 0,-1 0 1 0 0,0 0 0 0 0,1-2-68 0 0,7 181 1783 0 0,-6-168-1694 0 0,1 1 1 0 0,-1-1-1 0 0,2 1 0 0 0,0-1 1 0 0,0 0-1 0 0,0 0 0 0 0,2 0 1 0 0,-1-1-1 0 0,1 0 0 0 0,0 0 1 0 0,1 0-1 0 0,0-1 0 0 0,6 6-89 0 0,46 71 566 0 0,-51-60-407 0 0,0 0 0 0 0,-2 0-1 0 0,-1 0 1 0 0,0 1 0 0 0,-2 0 0 0 0,-1 0 0 0 0,-1 0 0 0 0,-3 21-159 0 0,-11 89-806 0 0,30-90-1192 0 0,3-18-2298 0 0,-15-23 3096 0 0</inkml:trace>
  <inkml:trace contextRef="#ctx0" brushRef="#br0" timeOffset="313597.231">27803 10457 1036 0 0,'0'0'425'0'0,"6"-22"1165"0"0,15-1-1148 0 0,-3-34 2894 0 0,-28 61-1858 0 0,-7 182-530 0 0,51-56-2074 0 0,-21-116-3712 0 0,-6-17 3747 0 0</inkml:trace>
  <inkml:trace contextRef="#ctx0" brushRef="#br0" timeOffset="313797.225">28197 10625 2240 0 0,'2'11'167'0'0,"0"1"-1"0"0,0 0 1 0 0,-2 1-1 0 0,1-1 1 0 0,-2 0-1 0 0,1 0 1 0 0,-2 0 0 0 0,1 0-1 0 0,-2 0 1 0 0,0-1-1 0 0,0 1 1 0 0,-1 0-1 0 0,0-1 1 0 0,-1 0-1 0 0,0 0 1 0 0,-1-1-1 0 0,0 1 1 0 0,-1-1 0 0 0,0 0-1 0 0,-1-1 1 0 0,0 0-1 0 0,0 0 1 0 0,-1-1-1 0 0,-6 5-166 0 0,-56 48-2169 0 0,70-60 1012 0 0,1-1 42 0 0</inkml:trace>
  <inkml:trace contextRef="#ctx0" brushRef="#br0" timeOffset="314340.619">28493 10389 924 0 0,'1'-1'73'0'0,"0"1"0"0"0,0-1 0 0 0,-1 0 0 0 0,1 1 0 0 0,0-1 0 0 0,0 0-1 0 0,-1 0 1 0 0,1 0 0 0 0,0 0 0 0 0,-1 0 0 0 0,1 0 0 0 0,-1 0 0 0 0,1 0 0 0 0,-1 0 0 0 0,0 0 0 0 0,1 0-1 0 0,-1 0 1 0 0,0 0 0 0 0,0 0 0 0 0,0 0 0 0 0,0 0 0 0 0,0 0 0 0 0,0-1 0 0 0,0 1 0 0 0,0 0 0 0 0,0 0 0 0 0,0 0-1 0 0,0 0 1 0 0,-1 0 0 0 0,1 0 0 0 0,-1 0 0 0 0,1 0 0 0 0,-1 0 0 0 0,1 0 0 0 0,-1 0 0 0 0,1 0 0 0 0,-1 0 0 0 0,0 0-1 0 0,1 0 1 0 0,-1 1 0 0 0,0-1 0 0 0,0 0 0 0 0,0 1 0 0 0,0-1 0 0 0,0 0 0 0 0,1 1 0 0 0,-1-1 0 0 0,0 1 0 0 0,0-1-1 0 0,0 1 1 0 0,-1 0 0 0 0,1-1 0 0 0,0 1 0 0 0,0 0 0 0 0,0 0 0 0 0,0 0 0 0 0,0-1 0 0 0,0 1 0 0 0,0 0-1 0 0,-1 1-72 0 0,4-3 16 0 0,-1 1-1 0 0,1-1 0 0 0,-1 1 0 0 0,1-1 0 0 0,0 1 0 0 0,0 0 0 0 0,-1 0 1 0 0,1 0-1 0 0,0 0 0 0 0,0 0 0 0 0,0 0 0 0 0,0 1 0 0 0,0-1 0 0 0,0 1 1 0 0,0-1-1 0 0,0 1 0 0 0,0 0 0 0 0,0 0 0 0 0,1 0 0 0 0,-1 0 0 0 0,0 0 0 0 0,0 0 1 0 0,0 0-1 0 0,0 1 0 0 0,0-1 0 0 0,0 1 0 0 0,0 0 0 0 0,0-1 0 0 0,0 1 1 0 0,0 0-1 0 0,0 0 0 0 0,-1 0 0 0 0,1 0 0 0 0,0 1 0 0 0,0-1 0 0 0,-1 0 0 0 0,1 1 1 0 0,-1-1-1 0 0,0 1 0 0 0,1 0 0 0 0,-1-1 0 0 0,0 1 0 0 0,0 0 0 0 0,0 0 1 0 0,0 0-1 0 0,0 0 0 0 0,0 0 0 0 0,-1 0 0 0 0,1 0 0 0 0,-1 0 0 0 0,1 0 0 0 0,-1 0 1 0 0,0 0-1 0 0,1 0 0 0 0,-1 0 0 0 0,0 0 0 0 0,-1 0 0 0 0,1 0 0 0 0,0 1 1 0 0,-1-1-16 0 0,-48 129 382 0 0,50-128-367 0 0,0-1 0 0 0,-1 0 0 0 0,1 0 0 0 0,0 0 0 0 0,0 0 0 0 0,0 0 0 0 0,0 0 0 0 0,1 0 0 0 0,-1 0 1 0 0,1 0-1 0 0,-1-1 0 0 0,1 1 0 0 0,-1-1 0 0 0,1 1 0 0 0,0-1 0 0 0,0 1 0 0 0,0-1 0 0 0,0 0 0 0 0,0 0 0 0 0,0 0 0 0 0,0 0 0 0 0,0 0 0 0 0,0 0 0 0 0,0-1 0 0 0,0 1 0 0 0,1-1 0 0 0,-1 0 0 0 0,0 1 0 0 0,1-1 0 0 0,-1 0 0 0 0,0 0 0 0 0,0 0 0 0 0,2-1-15 0 0,19 7 108 0 0,-18-4-58 0 0,-2-2-46 0 0,0 0 0 0 0,1 1-1 0 0,-1 0 1 0 0,0-1 0 0 0,0 1 0 0 0,0 0 0 0 0,0 1 0 0 0,0-1 0 0 0,0 1 0 0 0,0-1 0 0 0,0 1 0 0 0,0 0-1 0 0,-1 0 1 0 0,1 0 0 0 0,-1 0 0 0 0,1 1 0 0 0,-1-1 0 0 0,0 1 0 0 0,0-1 0 0 0,0 1 0 0 0,0 0 0 0 0,-1-1-1 0 0,1 1 1 0 0,-1 0 0 0 0,0 0 0 0 0,1 1 0 0 0,-1-1 0 0 0,-1 0 0 0 0,1 0 0 0 0,0 0 0 0 0,-1 1 0 0 0,0-1 0 0 0,1 0-1 0 0,-1 0 1 0 0,-1 4-4 0 0,-10 11 7 0 0,-2 0 0 0 0,0-1 0 0 0,0 0 0 0 0,-2-1 0 0 0,0-1 0 0 0,-1 0 0 0 0,-1-1 0 0 0,0-1 0 0 0,0 0 0 0 0,-1-1 0 0 0,-1-2-1 0 0,0 1 1 0 0,-13 3-7 0 0,-42 10-3684 0 0,68-27 2376 0 0,-2-8-5 0 0</inkml:trace>
  <inkml:trace contextRef="#ctx0" brushRef="#br0" timeOffset="314602.803">28992 10755 1392 0 0,'-3'16'338'0'0,"-2"-1"0"0"0,1 0 0 0 0,-2 0 0 0 0,0-1 0 0 0,-1 0 0 0 0,0 0 0 0 0,-1 0 0 0 0,-1-1 0 0 0,0 0 0 0 0,-1 0 0 0 0,0-1 0 0 0,-7 5-338 0 0,-86 76 481 0 0,51-74-3850 0 0,51-19 2057 0 0</inkml:trace>
  <inkml:trace contextRef="#ctx0" brushRef="#br0" timeOffset="349520.272">24400 12365 876 0 0,'19'13'2144'0'0,"-15"-24"1157"0"0,-5-16-3187 0 0,1 0-1 0 0,2 0 0 0 0,0 0 1 0 0,2 0-1 0 0,1 0 0 0 0,1 1 1 0 0,2 0-1 0 0,0 0 0 0 0,2 1 1 0 0,1 0-1 0 0,0 0 0 0 0,6-5-113 0 0,-15 25 14 0 0,0 0 0 0 0,0 1 0 0 0,1-1 0 0 0,-1 1-1 0 0,1 0 1 0 0,0 0 0 0 0,0 0 0 0 0,0 0-1 0 0,1 0 1 0 0,0 0 0 0 0,-1 1 0 0 0,1 0 0 0 0,0 0-1 0 0,1 0 1 0 0,-1 0 0 0 0,0 1 0 0 0,1 0 0 0 0,0 0-1 0 0,2-1-13 0 0,-6 3 12 0 0,9 4-34 0 0,5 13 38 0 0,-2 1 0 0 0,-1 0 0 0 0,0 1-1 0 0,-1 0 1 0 0,-1 1 0 0 0,-1 0-1 0 0,0 0 1 0 0,-2 1 0 0 0,0 0 0 0 0,2 18-16 0 0,28 70-5 0 0,20 38-499 0 0,-34-83-3787 0 0,-21-59 2856 0 0</inkml:trace>
  <inkml:trace contextRef="#ctx0" brushRef="#br0" timeOffset="351068.397">25848 12146 1576 0 0,'11'-17'6141'0'0,"22"-6"-6446"0"0,-25 18 841 0 0,10-5-379 0 0,0 2-1 0 0,1 0 1 0 0,0 1 0 0 0,0 1-1 0 0,0 1 1 0 0,1 1-1 0 0,0 0 1 0 0,0 2 0 0 0,8-1-157 0 0,-3 0-59 0 0,-17 2 22 0 0,-1-1-178 0 0,1 1 0 0 0,-1-1 0 0 0,0 1 0 0 0,0 1 1 0 0,1-1-1 0 0,-1 1 0 0 0,1 0 0 0 0,-1 1 1 0 0,0 0-1 0 0,1 0 0 0 0,-1 1 0 0 0,0 0 1 0 0,0 0-1 0 0,0 0 0 0 0,0 1 0 0 0,2 1 215 0 0,-11 17-2635 0 0,-11-7 1341 0 0</inkml:trace>
  <inkml:trace contextRef="#ctx0" brushRef="#br0" timeOffset="351328.895">25906 12290 836 0 0,'-7'1'1140'0'0,"2"1"-100"0"0,2-2-220 0 0,3 0-92 0 0,3-2-156 0 0,2 1-11 0 0,0-2-65 0 0,16 0-72 0 0,3-2-20 0 0,0 2-104 0 0,1 0-280 0 0,3 0-44 0 0,-14 3-4 0 0,12 0-620 0 0,4 0-625 0 0,31 14-51 0 0,-31-10 156 0 0,-17-4 72 0 0</inkml:trace>
  <inkml:trace contextRef="#ctx0" brushRef="#br0" timeOffset="349768.02">25133 12213 1344 0 0,'-15'55'4019'0'0,"6"137"-3223"0"0,27-84-432 0 0,1 2-2696 0 0,-22-100 1117 0 0,-9 1-49 0 0</inkml:trace>
  <inkml:trace contextRef="#ctx0" brushRef="#br0" timeOffset="350280.71">25154 12237 1028 0 0,'-1'-7'175'0'0,"1"-1"-1"0"0,0 0 1 0 0,0 0-1 0 0,1 0 1 0 0,0 1 0 0 0,1-1-1 0 0,0 0 1 0 0,0 1-1 0 0,0-1 1 0 0,1 1 0 0 0,0 0-1 0 0,1 0 1 0 0,-1 0-1 0 0,1 0 1 0 0,1 1-1 0 0,-1-1 1 0 0,1 1 0 0 0,0 0-1 0 0,4-3-174 0 0,-5 5 60 0 0,1-1-1 0 0,-1 2 1 0 0,1-1-1 0 0,-1 0 1 0 0,1 1-1 0 0,0 0 1 0 0,1 0 0 0 0,-1 0-1 0 0,0 1 1 0 0,1 0-1 0 0,-1 0 1 0 0,1 0-1 0 0,0 1 1 0 0,0 0-1 0 0,0 0 1 0 0,5 0-60 0 0,-7 3 30 0 0,0 1-1 0 0,0 0 1 0 0,0 0 0 0 0,0 1 0 0 0,-1-1 0 0 0,0 1-1 0 0,1-1 1 0 0,-1 1 0 0 0,-1 0 0 0 0,1 0 0 0 0,-1 1 0 0 0,1-1-1 0 0,-1 0 1 0 0,0 1 0 0 0,-1-1 0 0 0,1 1 0 0 0,-1 0-1 0 0,0 0 1 0 0,0-1 0 0 0,0 1 0 0 0,-1 0 0 0 0,0 0-1 0 0,0 0 1 0 0,0 0 0 0 0,0 0 0 0 0,-1-1 0 0 0,0 1 0 0 0,-1 4-30 0 0,2-3 56 0 0,-22 110 456 0 0,91-72-664 0 0,-63-42 152 0 0,-1 0-1 0 0,1 1 0 0 0,0-1 0 0 0,-1 1 1 0 0,1 0-1 0 0,-1 0 0 0 0,0 1 1 0 0,0 0-1 0 0,0 0 0 0 0,-1 0 1 0 0,1 0-1 0 0,-1 1 0 0 0,0-1 1 0 0,0 1-1 0 0,-1 0 0 0 0,1 0 0 0 0,-1 1 1 0 0,0-1-1 0 0,-1 1 0 0 0,1 0 1 0 0,-1-1-1 0 0,1 7 1 0 0,-4-7 20 0 0,-2 1 0 0 0,1 0 0 0 0,0-1 0 0 0,-1 0 0 0 0,0 1 0 0 0,0-1 0 0 0,-1 0 0 0 0,1-1 0 0 0,-1 1 0 0 0,0-1 0 0 0,0 1 0 0 0,-1-1 0 0 0,1 0 0 0 0,-1-1-1 0 0,0 1 1 0 0,0-1 0 0 0,0 0 0 0 0,-1 0 0 0 0,1-1 0 0 0,-1 1 0 0 0,0-1-20 0 0,-141 24-578 0 0,142-26 364 0 0,0-1 0 0 0,0 0 0 0 0,0 0 0 0 0,0-1 0 0 0,0 1 0 0 0,0-1 0 0 0,0 0 0 0 0,0-1 0 0 0,0 1 0 0 0,1-1-1 0 0,0 0 1 0 0,-1 0 0 0 0,1 0 0 0 0,0-1 0 0 0,0 1 0 0 0,1-1 0 0 0,-4-4 214 0 0,-7-14-1296 0 0</inkml:trace>
  <inkml:trace contextRef="#ctx0" brushRef="#br0" timeOffset="348527.365">23881 11976 1588 0 0,'3'-12'1108'0'0,"15"-6"819"0"0,1-4-1271 0 0,-12 12 281 0 0,-19 19-254 0 0,-103 104-399 0 0,4 5-1 0 0,6 4 1 0 0,-37 62-284 0 0,61-79 272 0 0,69-91-488 0 0,-31 47-156 0 0,30-17-3146 0 0,14-44 2204 0 0,5-3-8 0 0</inkml:trace>
  <inkml:trace contextRef="#ctx0" brushRef="#br0" timeOffset="348855.677">23821 11946 964 0 0,'4'-12'1025'0'0,"-4"12"-973"0"0,0 0 0 0 0,1 1 0 0 0,-1-1 0 0 0,0 0-1 0 0,1 0 1 0 0,-1 1 0 0 0,0-1 0 0 0,1 0 0 0 0,-1 0-1 0 0,0 0 1 0 0,1 1 0 0 0,-1-1 0 0 0,0 0 0 0 0,1 0-1 0 0,-1 0 1 0 0,0 0 0 0 0,1 0 0 0 0,-1 0 0 0 0,1 0-1 0 0,-1 0 1 0 0,0 0 0 0 0,1 0 0 0 0,-1 0 0 0 0,1 0 0 0 0,-1 0-1 0 0,0 0 1 0 0,1 0 0 0 0,-1 0 0 0 0,0-1 0 0 0,1 1-1 0 0,-1 0 1 0 0,0 0 0 0 0,1 0 0 0 0,-1-1 0 0 0,0 1-1 0 0,1 0 1 0 0,-1 0 0 0 0,0-1 0 0 0,0 1 0 0 0,1 0-1 0 0,-1 0 1 0 0,0-1 0 0 0,0 1 0 0 0,0 0 0 0 0,1-1 0 0 0,-1 1-1 0 0,0 0 1 0 0,0-1 0 0 0,0 1 0 0 0,0-1-52 0 0,25 53 315 0 0,2-2 1 0 0,2-1-1 0 0,3-1 1 0 0,1-2-1 0 0,2-1 1 0 0,16 12-316 0 0,-21-20 240 0 0,-26-34-309 0 0,0 0 0 0 0,0 1 0 0 0,0-1 0 0 0,0 1-1 0 0,-1 0 1 0 0,0 0 0 0 0,1 0 0 0 0,-2 0 0 0 0,1 0 0 0 0,0 1-1 0 0,-1 0 1 0 0,0-1 0 0 0,0 1 0 0 0,0 0 0 0 0,-1 0 0 0 0,1 0 0 0 0,-1 0-1 0 0,-1 0 1 0 0,1 0 0 0 0,-1 0 0 0 0,1 0 0 0 0,-1 1 0 0 0,-1-1-1 0 0,1 0 1 0 0,-1 0 0 0 0,0 0 0 0 0,0 0 0 0 0,0 0 0 0 0,-1 0-1 0 0,0 0 1 0 0,0-1 0 0 0,0 1 0 0 0,-1 0 0 0 0,1-1 0 0 0,-1 0-1 0 0,0 1 1 0 0,0-1 0 0 0,-1 0 0 0 0,1-1 0 0 0,-1 1 0 0 0,0-1-1 0 0,0 1 1 0 0,0-1 0 0 0,0 0 0 0 0,-3 1 69 0 0,-58 21-1525 0 0,27-19 465 0 0</inkml:trace>
  <inkml:trace contextRef="#ctx0" brushRef="#br0" timeOffset="349132.383">23512 12432 1288 0 0,'1'-4'211'0'0,"0"-1"-1"0"0,0 1 1 0 0,0 0-1 0 0,1-1 0 0 0,0 1 1 0 0,0 0-1 0 0,0 0 1 0 0,0 0-1 0 0,1 0 1 0 0,-1 1-1 0 0,1-1 1 0 0,0 0-1 0 0,0 1 1 0 0,0 0-1 0 0,1 0 1 0 0,-1 0-1 0 0,1 0 1 0 0,0 1-1 0 0,0-1 0 0 0,0 1 1 0 0,0 0-1 0 0,1-1-210 0 0,0 1 183 0 0,8-6-56 0 0,0 0 0 0 0,1 1 0 0 0,0 1-1 0 0,0 1 1 0 0,1 0 0 0 0,0 0 0 0 0,0 2 0 0 0,0 0-1 0 0,0 0 1 0 0,0 2 0 0 0,1 0 0 0 0,0 0-127 0 0,179 27-3350 0 0,-160-17 2059 0 0,2-2 29 0 0</inkml:trace>
  <inkml:trace contextRef="#ctx0" brushRef="#br0" timeOffset="356652.59">27951 11673 936 0 0,'20'-22'3244'0'0,"-19"21"-3180"0"0,0 1 1 0 0,-1-1 0 0 0,1 1-1 0 0,0 0 1 0 0,-1-1 0 0 0,1 1-1 0 0,-1-1 1 0 0,1 0 0 0 0,-1 1-1 0 0,1-1 1 0 0,-1 1 0 0 0,1-1-1 0 0,-1 0 1 0 0,1 1 0 0 0,-1-1-1 0 0,0 0 1 0 0,1 0 0 0 0,-1 1 0 0 0,0-1-1 0 0,1 0 1 0 0,-1 0 0 0 0,0 1-1 0 0,0-1 1 0 0,0 0 0 0 0,0 0-1 0 0,0 0 1 0 0,0 1 0 0 0,0-1-1 0 0,0 0 1 0 0,0 0 0 0 0,-1 0-1 0 0,1 1 1 0 0,0-1 0 0 0,0 0-1 0 0,-1 0 1 0 0,1 1 0 0 0,0-1-1 0 0,-1 0-64 0 0,8 13 9 0 0,-1 0 1 0 0,-1 0-1 0 0,0 1 0 0 0,-1 0 0 0 0,0 0 0 0 0,-1 0 0 0 0,0 0 0 0 0,-1 0 1 0 0,-1 1-1 0 0,0-1 0 0 0,0 1 0 0 0,-2-1 0 0 0,0 1 0 0 0,0-1 0 0 0,-1 1 1 0 0,-1-1-1 0 0,0 0 0 0 0,-1 0 0 0 0,0 0 0 0 0,-5 8-9 0 0,-2 27 129 0 0,-31 149 187 0 0,43-189-289 0 0,1 0 0 0 0,0 0 1 0 0,0 0-1 0 0,1 0 0 0 0,0-1 0 0 0,0 1 1 0 0,1-1-1 0 0,0 0 0 0 0,1 0 1 0 0,-1 0-1 0 0,1-1 0 0 0,0 1 0 0 0,1-1 1 0 0,1 0-28 0 0,15 24-29 0 0,-10-5 100 0 0,-1 0 1 0 0,-1 2-1 0 0,-1-1 0 0 0,-2 1 1 0 0,0 0-1 0 0,-2 1 1 0 0,-1-1-1 0 0,-1 1 0 0 0,-2 0 1 0 0,0 0-1 0 0,-2 0 0 0 0,-3 18-71 0 0,3 23 384 0 0,56 190-4336 0 0,-54-253 3161 0 0,-1 9-556 0 0</inkml:trace>
  <inkml:trace contextRef="#ctx0" brushRef="#br0" timeOffset="352230.353">27056 11618 1148 0 0,'0'0'325'0'0,"-9"-4"-54"0"0,2 0-179 0 0,-1 0 0 0 0,0 1 0 0 0,0 0 0 0 0,0 1-1 0 0,0-1 1 0 0,-1 2 0 0 0,1-1 0 0 0,0 1 0 0 0,-1 1 0 0 0,1-1 0 0 0,-1 1 0 0 0,1 1-1 0 0,-1 0 1 0 0,-2 0-92 0 0,4 0 64 0 0,0-1 0 0 0,0 1 0 0 0,0 1 0 0 0,0 0 0 0 0,0 0 0 0 0,0 0 0 0 0,0 0 0 0 0,1 1 1 0 0,-1 0-1 0 0,1 1 0 0 0,0-1 0 0 0,0 1 0 0 0,0 1 0 0 0,0-1 0 0 0,1 1 0 0 0,0 0 0 0 0,0 0 0 0 0,0 0 0 0 0,0 1 0 0 0,1 0 0 0 0,0 0 0 0 0,0 0 0 0 0,1 0 0 0 0,0 0 0 0 0,0 1 0 0 0,0 0 0 0 0,1-1 0 0 0,0 1 0 0 0,0 0 0 0 0,1 0 0 0 0,-1 0 0 0 0,2 1 0 0 0,-1 6-64 0 0,42 68 511 0 0,-34-73-482 0 0,0 1-1 0 0,-1 1 0 0 0,0-1 0 0 0,-1 1 1 0 0,0 0-1 0 0,0 0 0 0 0,-2 0 0 0 0,1 0 1 0 0,-1 1-1 0 0,-1 0 0 0 0,0 0 1 0 0,-1-1-1 0 0,0 1 0 0 0,-1 0 0 0 0,0 0 1 0 0,-1 5-29 0 0,-8 9 148 0 0,-1-1 1 0 0,-2 0-1 0 0,0-1 1 0 0,-1 0-1 0 0,-2 0 1 0 0,0-2-1 0 0,-2 0 1 0 0,0-1-1 0 0,-1 0 1 0 0,-1-2-1 0 0,-1 0 1 0 0,-23 16-149 0 0,29-22 335 0 0,18-14-302 0 0,0 1 1 0 0,1 0-1 0 0,-1 0 0 0 0,0 0 1 0 0,0 0-1 0 0,1 0 0 0 0,-1 1 0 0 0,0 0 1 0 0,0 0-1 0 0,0 0 0 0 0,0 0 1 0 0,0 1-1 0 0,0 0 0 0 0,0-1 0 0 0,0 2 1 0 0,0-1-1 0 0,-1 0 0 0 0,1 1 1 0 0,-1-1-1 0 0,0 1 0 0 0,0 0 0 0 0,0 0 1 0 0,0 0-1 0 0,0 1 0 0 0,-1-1 0 0 0,1 1 1 0 0,-1-1-1 0 0,0 1 0 0 0,0 0 1 0 0,0 0-1 0 0,-1 0 0 0 0,0 0 0 0 0,1 0 1 0 0,-1 0-1 0 0,0 0 0 0 0,-1 0 1 0 0,1 1-1 0 0,-1-1 0 0 0,0 0-33 0 0,11 100 61 0 0,-12-92-200 0 0,0 1 0 0 0,1-1 1 0 0,1 1-1 0 0,0 0 0 0 0,0-1 1 0 0,1 1-1 0 0,1-1 0 0 0,0 0 1 0 0,0 0-1 0 0,2 0 0 0 0,-1 0 1 0 0,1-1-1 0 0,1 0 0 0 0,0 0 1 0 0,1 0-1 0 0,0-1 0 0 0,1 1 1 0 0,0-2-1 0 0,0 1 0 0 0,1-1 1 0 0,0-1-1 0 0,1 1 0 0 0,0-1 139 0 0,59 17-4059 0 0,-57-25 2629 0 0</inkml:trace>
  <inkml:trace contextRef="#ctx0" brushRef="#br0" timeOffset="355710.249">27563 11673 848 0 0,'0'0'419'0'0,"0"0"-181"0"0,16-2 496 0 0,-18 32 719 0 0,-47 67-551 0 0,-4-3 1 0 0,-4-2-1 0 0,-46 56-902 0 0,25-37 751 0 0,43-57-87 0 0,65-44-511 0 0,287-59 363 0 0,-292 46-503 0 0,-23 4-6 0 0,-1-1 1 0 0,1 1 0 0 0,0-1-1 0 0,0 0 1 0 0,-1 0 0 0 0,1 0-1 0 0,0 0 1 0 0,0 0 0 0 0,-1-1-1 0 0,1 1 1 0 0,0 0 0 0 0,-1-1 0 0 0,1 1-1 0 0,0-1 1 0 0,-1 0 0 0 0,1 0-1 0 0,-1 1 1 0 0,1-1 0 0 0,-1 0-1 0 0,1 0 1 0 0,-1 0 0 0 0,1 0-1 0 0,-1-1 1 0 0,0 1 0 0 0,0 0-1 0 0,0-1 1 0 0,0 1 0 0 0,0 0 0 0 0,0-1-1 0 0,0 1 1 0 0,0-1 0 0 0,0 0-1 0 0,-1 1 1 0 0,1-1 0 0 0,-1 0-1 0 0,1 1 1 0 0,-1-1 0 0 0,0 0-1 0 0,1 1 1 0 0,-1-1 0 0 0,0 0-1 0 0,0 0 1 0 0,0 1 0 0 0,-1-1-1 0 0,1 0-7 0 0,-12-72 371 0 0,9 70-287 0 0,-6 9 106 0 0,8 2-186 0 0,-19 309-32 0 0,34-286-236 0 0,-13-29 23 0 0,-1 13-871 0 0,-2-9-3496 0 0,-4 1 3379 0 0</inkml:trace>
  <inkml:trace contextRef="#ctx0" brushRef="#br0" timeOffset="536338.444">22989 8869 936 0 0,'0'0'122'0'0,"-3"-19"567"0"0,-10-9-341 0 0,1 55-284 0 0,-66 364 460 0 0,8 75-524 0 0,60 121 330 0 0,33-262-329 0 0,-19-90 97 0 0,-36-66-22 0 0,12-52-23 0 0,5 0 1 0 0,6 1-1 0 0,4 52-53 0 0,-3 2 70 0 0,-15 33-112 0 0,20 488 111 0 0,-10-456 186 0 0,13-58-69 0 0,2-173-139 0 0,1 0-1 0 0,0-1 1 0 0,-1 1-1 0 0,2-1 0 0 0,-1 0 1 0 0,1 0-1 0 0,0 0 1 0 0,0 0-1 0 0,0-1 0 0 0,0 0 1 0 0,1 0-1 0 0,0 0 1 0 0,0 0-1 0 0,0-1 0 0 0,0 1 1 0 0,1-1-1 0 0,-1-1 1 0 0,1 1-1 0 0,0-1 0 0 0,-1 0 1 0 0,1 0-1 0 0,0-1 1 0 0,0 1-1 0 0,6-1-46 0 0,4 5 50 0 0,47 12 127 0 0,0-3 0 0 0,1-3-1 0 0,1-2 1 0 0,19-2-177 0 0,72 11-16 0 0,578 38-3 0 0,-244-3 408 0 0,4-29-228 0 0,44-59-337 0 0,400-60 42 0 0,169 26 498 0 0,-154 45-287 0 0,-714 8 83 0 0,422-63-270 0 0,403-29 263 0 0,-242 31 252 0 0,-778 73 93 0 0,-43 3-514 0 0,21-1-2895 0 0,-30 0 1559 0 0,-11-1 18 0 0</inkml:trace>
  <inkml:trace contextRef="#ctx0" brushRef="#br0" timeOffset="435585.651">4491 12030 1540 0 0,'12'-12'6106'0'0,"-6"29"-3988"0"0,-2 0-2320 0 0,101 228-631 0 0,-68-171-1799 0 0,-22-32-138 0 0,-15-29 1451 0 0</inkml:trace>
  <inkml:trace contextRef="#ctx0" brushRef="#br0" timeOffset="434426.658">3358 12053 848 0 0,'6'-15'2491'0'0,"-14"31"-1510"0"0,-20 203 1071 0 0,31-214-2021 0 0,0 0 1 0 0,0 0-1 0 0,1-1 1 0 0,0 1-1 0 0,0-1 1 0 0,0 0-1 0 0,0 0 1 0 0,1-1-1 0 0,-1 1 1 0 0,1-1-1 0 0,0 0 1 0 0,0 0-1 0 0,0-1 1 0 0,1 1-1 0 0,-1-1 1 0 0,1 0-1 0 0,-1 0 1 0 0,1-1-1 0 0,-1 0 1 0 0,1 0-1 0 0,0 0 1 0 0,0-1-1 0 0,-1 0 1 0 0,7 0-32 0 0,9 2 285 0 0,43-12-4751 0 0,-61-1 3135 0 0</inkml:trace>
  <inkml:trace contextRef="#ctx0" brushRef="#br0" timeOffset="435075.917">3675 11948 848 0 0,'20'4'3968'0'0,"23"-15"-3399"0"0,-22 6-106 0 0,221-18 706 0 0,-182 55-4539 0 0,-57-26 2147 0 0</inkml:trace>
  <inkml:trace contextRef="#ctx0" brushRef="#br0" timeOffset="435323.408">3832 12195 1508 0 0,'0'2'636'0'0,"3"-1"-176"0"0,2-1 36 0 0,1 0-8 0 0,4 2-56 0 0,12-2-116 0 0,-9 0-16 0 0,8 0-20 0 0,3 0-116 0 0,5 0-8 0 0,3 0-268 0 0,33-15-168 0 0,-31 10-320 0 0,3 1-644 0 0,-4 1 28 0 0</inkml:trace>
  <inkml:trace contextRef="#ctx0" brushRef="#br0" timeOffset="568831.639">18387 13592 936 0 0,'0'0'72'0'0,"0"0"-5"0"0,0 0-22 0 0,0 0 4 0 0,0 0 37 0 0,0 0-4 0 0,0 0-35 0 0,30 17 232 0 0,28-1-191 0 0,1-3 0 0 0,1-3-1 0 0,-1-2 1 0 0,2-2 0 0 0,-1-4-1 0 0,0-1 1 0 0,39-7-88 0 0,39 4-153 0 0,265-9 195 0 0,-1-8 222 0 0,-207-2-178 0 0,-159 19-129 0 0,95-3 222 0 0,-1-6 0 0 0,0-5 0 0 0,108-29-179 0 0,172-25 670 0 0,-203 34-305 0 0,-66 7 1351 0 0,-74 26-1479 0 0,-46-1-2943 0 0,-23 5 1430 0 0</inkml:trace>
  <inkml:trace contextRef="#ctx0" brushRef="#br0" timeOffset="570614.035">18436 13616 936 0 0,'0'0'223'0'0,"0"0"-18"0"0,0 0-57 0 0,0 0 12 0 0,-21 2 851 0 0,14 8-971 0 0,0 0 1 0 0,1 1 0 0 0,0 0-1 0 0,0 0 1 0 0,1 0-1 0 0,1 1 1 0 0,0-1-1 0 0,0 1 1 0 0,1 0-1 0 0,1 0 1 0 0,0 0 0 0 0,1 1-1 0 0,0-1 1 0 0,0 0-1 0 0,2 10-40 0 0,-1-16 27 0 0,-1 232 581 0 0,32 1-265 0 0,5 100 139 0 0,-8 46 72 0 0,22-50-186 0 0,-34-98-348 0 0,2-87-144 0 0,-11-3 166 0 0,34-32 158 0 0,-40-111-190 0 0,-1-1 0 0 0,1 1 0 0 0,-1 0 0 0 0,1 0 0 0 0,0-1 0 0 0,0 1 0 0 0,1 0 0 0 0,-1-1 0 0 0,1 1 0 0 0,0-1 0 0 0,0 0 0 0 0,0 1 0 0 0,0-1 1 0 0,1 0-1 0 0,-1 0 0 0 0,1-1 0 0 0,0 1 0 0 0,-1 0 0 0 0,1-1 0 0 0,0 0 0 0 0,1 0 0 0 0,-1 0 0 0 0,0 0 0 0 0,1 0 0 0 0,-1 0 0 0 0,1-1 0 0 0,-1 0 0 0 0,1 0 0 0 0,0 0 0 0 0,0 0 0 0 0,-1 0 0 0 0,1-1-10 0 0,327-10 101 0 0,-34 2 2 0 0,-104 24-119 0 0,308 2-63 0 0,-276-35 55 0 0,215-15 286 0 0,79-34-461 0 0,185-59 199 0 0,-253 50-91 0 0,-378 69-338 0 0,-66-4-2000 0 0,-6 4 1098 0 0</inkml:trace>
  <inkml:trace contextRef="#ctx0" brushRef="#br0" timeOffset="572300.081">21387 13334 1044 0 0,'165'-14'1070'0'0,"-129"20"-968"0"0,10 0 27 0 0,0 2-1 0 0,0 2 0 0 0,-1 2 0 0 0,0 1 0 0 0,-1 3 0 0 0,-1 2 0 0 0,0 1 1 0 0,25 18-129 0 0,-49-18 63 0 0,-2 0 1 0 0,0 2-1 0 0,-1 0 1 0 0,-1 1 0 0 0,0 0-1 0 0,-2 1 1 0 0,-1 1-1 0 0,-1 0 1 0 0,-1 0 0 0 0,-1 1-1 0 0,-1 1 1 0 0,-2-1-1 0 0,0 1 1 0 0,-2 1 0 0 0,0-1-1 0 0,-2 0 1 0 0,-1 1 0 0 0,-2 0-64 0 0,13 60 229 0 0,30 306 225 0 0,-42-53-168 0 0,20-237-285 0 0,-28 268 1095 0 0,8 210-544 0 0,8-550-188 0 0,-8-30-362 0 0,14 22 232 0 0,-10-9-624 0 0,-4-14-4369 0 0,-2-4 3379 0 0</inkml:trace>
  <inkml:trace contextRef="#ctx0" brushRef="#br0" timeOffset="573772.342">20676 12509 1028 0 0,'20'-15'604'0'0,"-3"8"-226"0"0,-16 6-349 0 0,1 0 1 0 0,-1 1 0 0 0,1-1 0 0 0,-1 0 0 0 0,1 0 0 0 0,-1 0-1 0 0,0 0 1 0 0,1 0 0 0 0,-1 0 0 0 0,0 0 0 0 0,0 0 0 0 0,0-1 0 0 0,0 1-1 0 0,0 0 1 0 0,0-1 0 0 0,0 1 0 0 0,0-1 0 0 0,0 1 0 0 0,-1-1 0 0 0,1 1-1 0 0,-1-1 1 0 0,1 0 0 0 0,-1 1 0 0 0,1-1 0 0 0,-1 1 0 0 0,0-1 0 0 0,0 0-1 0 0,0 1 1 0 0,0-1 0 0 0,0 0 0 0 0,0 0 0 0 0,-1 1 0 0 0,1-1 0 0 0,0 1-1 0 0,-1-1 1 0 0,0 0 0 0 0,1 1 0 0 0,-1-1 0 0 0,0 1 0 0 0,1-1 0 0 0,-1 1-1 0 0,0 0 1 0 0,0-1 0 0 0,0 1 0 0 0,-1 0 0 0 0,1-1 0 0 0,0 1 0 0 0,0 0-1 0 0,-1 0 1 0 0,1 0 0 0 0,0 0 0 0 0,-1 0 0 0 0,1 1 0 0 0,-1-1 0 0 0,1 0-1 0 0,-1 1 1 0 0,1-1 0 0 0,-1 1 0 0 0,0-1 0 0 0,1 1 0 0 0,-1 0-1 0 0,0 0 1 0 0,0 0-30 0 0,-194-13 92 0 0,39 45-125 0 0,146-32 45 0 0,1 1 0 0 0,-1 0 0 0 0,1 1-1 0 0,-1 0 1 0 0,1 0 0 0 0,0 1 0 0 0,0 1 0 0 0,0 0 0 0 0,0 0 0 0 0,1 1 0 0 0,-1 0-1 0 0,1 0 1 0 0,1 1 0 0 0,-1 1 0 0 0,1-1 0 0 0,0 1 0 0 0,0 1 0 0 0,1-1-1 0 0,0 1 1 0 0,0 1 0 0 0,1-1 0 0 0,0 1 0 0 0,1 0 0 0 0,0 1 0 0 0,0-1-1 0 0,1 1 1 0 0,0 0 0 0 0,0 0 0 0 0,0 8-12 0 0,1-9 14 0 0,1-1-1 0 0,1 1 1 0 0,0 0 0 0 0,0 0 0 0 0,1 0-1 0 0,0 0 1 0 0,0 0 0 0 0,1 0-1 0 0,1 0 1 0 0,-1 0 0 0 0,1-1-1 0 0,1 1 1 0 0,-1-1 0 0 0,2 1-1 0 0,-1-1 1 0 0,1 0 0 0 0,0 0 0 0 0,1 0-1 0 0,0-1 1 0 0,0 1 0 0 0,0-1-1 0 0,1-1 1 0 0,0 1 0 0 0,1-1-1 0 0,-1 0 1 0 0,1 0 0 0 0,0-1-1 0 0,2 1-13 0 0,209 70 394 0 0,15 9-216 0 0,-231-84-154 0 0,1 0 0 0 0,-1 0 0 0 0,1 0 0 0 0,-1 0 1 0 0,0 1-1 0 0,1-1 0 0 0,-1 1 0 0 0,0-1 0 0 0,0 1 1 0 0,0 0-1 0 0,-1 0 0 0 0,1 0 0 0 0,0 0 0 0 0,-1 0 0 0 0,1 0 1 0 0,-1 1-1 0 0,1-1 0 0 0,-1 0 0 0 0,0 1 0 0 0,0-1 0 0 0,0 1 1 0 0,-1-1-1 0 0,1 1 0 0 0,-1 0 0 0 0,1-1 0 0 0,-1 1 0 0 0,0 0 1 0 0,0-1-1 0 0,0 1 0 0 0,0 0 0 0 0,0-1 0 0 0,-1 1 0 0 0,1-1 1 0 0,-1 1-1 0 0,0 0 0 0 0,0-1 0 0 0,0 1 0 0 0,0-1 0 0 0,0 0 1 0 0,0 1-1 0 0,-1-1 0 0 0,1 0 0 0 0,-1 0 0 0 0,1 0 0 0 0,-1 0 1 0 0,0 0-1 0 0,0 0 0 0 0,-1 0-24 0 0,-17 10 53 0 0,-1-1 0 0 0,-1-1 1 0 0,0-1-1 0 0,-1-1 0 0 0,1-1 0 0 0,-1-1 1 0 0,-1-1-1 0 0,1-1 0 0 0,-1-1 0 0 0,0-1 1 0 0,1-1-1 0 0,-10-1-53 0 0,8 1-92 0 0,-127-12-3272 0 0,115 4 2141 0 0</inkml:trace>
  <inkml:trace contextRef="#ctx0" brushRef="#br0" timeOffset="576727.798">19751 14042 1280 0 0,'16'-14'582'0'0,"-16"12"-504"0"0,0 2-1 0 0,0 0 33 0 0,0 0-8 0 0,0 0 12 0 0,4-16 121 0 0,9-18 434 0 0,-71 7-122 0 0,56 27-516 0 0,-45 2-64 0 0,25 6 39 0 0,1 0 0 0 0,0 2 1 0 0,1 0-1 0 0,0 1 0 0 0,0 1 0 0 0,1 1 0 0 0,1 1 0 0 0,0 1 0 0 0,1 0 0 0 0,0 1 0 0 0,-8 12-6 0 0,-61 76 291 0 0,56-63-237 0 0,2 1 0 0 0,2 1 0 0 0,2 1 0 0 0,1 1 1 0 0,3 2-1 0 0,2 0 0 0 0,1 0 0 0 0,0 12-54 0 0,-23 151 182 0 0,39-190-161 0 0,1-1-1 0 0,0 1 0 0 0,2-1 1 0 0,0 0-1 0 0,1 1 1 0 0,1-1-1 0 0,1 0 1 0 0,0-1-1 0 0,6 11-20 0 0,-5-13 23 0 0,-1 3-21 0 0,1 0 0 0 0,1 0 0 0 0,0-1 0 0 0,2 0 1 0 0,0-1-1 0 0,1 0 0 0 0,1 0 0 0 0,0-1 0 0 0,1 0 0 0 0,1-1 1 0 0,0-1-1 0 0,13 10-2 0 0,-5-14 63 0 0,0-2 1 0 0,1 0-1 0 0,0-1 1 0 0,1-1-1 0 0,0-2 1 0 0,-1 0-1 0 0,1-1 1 0 0,1-1-1 0 0,-1-2 1 0 0,0 0-1 0 0,11-2-63 0 0,-14 2 163 0 0,125-37 173 0 0,-97 24-212 0 0,-1-3-1 0 0,0-1 1 0 0,-2-3-1 0 0,0-1 1 0 0,-1-3-1 0 0,-2-1 1 0 0,0-2-1 0 0,-2-2 1 0 0,-1-2-1 0 0,-1-1 1 0 0,-2-2-1 0 0,-1-1 1 0 0,-2-2-1 0 0,23-34-123 0 0,-42 46 86 0 0,-1 1 0 0 0,-2-2 1 0 0,0 0-1 0 0,-2 0 0 0 0,0-1 0 0 0,-2 0 0 0 0,-1 0 0 0 0,-2 0 1 0 0,0-1-1 0 0,-2 0 0 0 0,-1 0 0 0 0,-2-27-86 0 0,-23-87 99 0 0,-14-12-215 0 0,31 142 107 0 0,0 0-1 0 0,-1 1 1 0 0,0 0 0 0 0,-1 1 0 0 0,0 0-1 0 0,-1 0 1 0 0,0 1 0 0 0,0 0 0 0 0,-1 1-1 0 0,0 0 1 0 0,0 0 0 0 0,-1 1 0 0 0,0 1-1 0 0,-1 0 1 0 0,-7-2 9 0 0,-9-3-53 0 0,0 1 0 0 0,-1 1 0 0 0,0 2 0 0 0,0 1 0 0 0,-1 2 0 0 0,1 0 0 0 0,-1 3 0 0 0,-11 0 53 0 0,22 3-240 0 0,1 0 0 0 0,-1 2 0 0 0,1 0 0 0 0,0 2 0 0 0,0 0 0 0 0,0 0 0 0 0,1 2 0 0 0,0 0 1 0 0,0 2-1 0 0,-8 5 240 0 0,-12 18-2564 0 0,23-15 1285 0 0</inkml:trace>
  <inkml:trace contextRef="#ctx0" brushRef="#br0" timeOffset="577940.248">18831 13909 1080 0 0,'0'0'130'0'0,"0"0"-5"0"0,0 0 0 0 0,0 0-28 0 0,0 0 3 0 0,0 0 43 0 0,0 0 55 0 0,0 0-92 0 0,-15 5 322 0 0,-67 169 768 0 0,44-70-272 0 0,38-94 310 0 0,19-44-1015 0 0,65-193 171 0 0,-32 82 21 0 0,-52 146-412 0 0,0-1 0 0 0,-1 1-1 0 0,1-1 1 0 0,0 1 0 0 0,0-1 0 0 0,0 1 0 0 0,0 0-1 0 0,0-1 1 0 0,0 1 0 0 0,0-1 0 0 0,0 1 0 0 0,0-1 0 0 0,0 1-1 0 0,0 0 1 0 0,1-1 0 0 0,-1 1 0 0 0,0-1 0 0 0,0 1-1 0 0,0-1 1 0 0,1 1 0 0 0,-1-1 0 0 0,0 1 0 0 0,1-1-1 0 0,-1 1 1 0 0,0-1 0 0 0,1 0 0 0 0,-1 1 0 0 0,1-1 0 0 0,-1 1-1 0 0,1-1 1 0 0,-1 0 0 0 0,1 0 0 0 0,-1 1 0 0 0,1-1-1 0 0,-1 0 1 0 0,1 0 0 0 0,-1 1 0 0 0,1-1 0 0 0,-1 0-1 0 0,1 0 1 0 0,-1 0 0 0 0,1 0 0 0 0,0 0 0 0 0,-1 0 0 0 0,1 0-1 0 0,-1 0 1 0 0,1 0 0 0 0,-1 0 0 0 0,1 0 0 0 0,0 0-1 0 0,-1 0 1 0 0,1-1 0 0 0,-1 1 0 0 0,1 0 0 0 0,-1 0-1 0 0,1-1 1 0 0,-1 1 0 0 0,1 0 0 0 0,-1-1 0 0 0,1 1 0 0 0,-1 0-1 0 0,0-1 1 0 0,1 1 0 0 0,-1-1 0 0 0,1 1 0 0 0,-1 0-1 0 0,0-1 1 0 0,1 1 0 0 0,-1-1 1 0 0,30 70-4 0 0,-19-43 39 0 0,131 183 268 0 0,-120-177-518 0 0,-23-29-3628 0 0,-2-3 2651 0 0</inkml:trace>
  <inkml:trace contextRef="#ctx0" brushRef="#br0" timeOffset="578187.543">18801 14116 876 0 0,'0'-3'416'0'0,"0"-2"16"0"0,0 4-20 0 0,0-2-84 0 0,5-2-116 0 0,1 1-24 0 0,10-7-16 0 0,-1 1 76 0 0,4 2 0 0 0,2 1-40 0 0,1-2-20 0 0,5 1-24 0 0,2 4-248 0 0,3-2-56 0 0,0 4-120 0 0,3-2-660 0 0,-3 1-332 0 0</inkml:trace>
  <inkml:trace contextRef="#ctx0" brushRef="#br0" timeOffset="580056.198">20612 14050 860 0 0,'0'0'337'0'0,"3"-3"-39"0"0,29-53 1475 0 0,-34 54-1744 0 0,-1-1-1 0 0,1 1 0 0 0,-1-1 0 0 0,0 1 1 0 0,0 0-1 0 0,0 1 0 0 0,0-1 1 0 0,0 0-1 0 0,0 1 0 0 0,-1 0 0 0 0,1-1 1 0 0,0 1-1 0 0,-1 1 0 0 0,1-1 0 0 0,-1 0 1 0 0,1 1-1 0 0,-1 0 0 0 0,1 0 1 0 0,-1 0-1 0 0,1 0 0 0 0,-1 0 0 0 0,1 1 1 0 0,-1-1-1 0 0,1 1 0 0 0,-1 0 1 0 0,1 0-1 0 0,0 1 0 0 0,0-1 0 0 0,-1 0 1 0 0,1 1-1 0 0,0 0 0 0 0,0 0 0 0 0,1 0 1 0 0,-2 1-29 0 0,-7 1 98 0 0,-19 8-88 0 0,2 2 1 0 0,0 1-1 0 0,1 1 0 0 0,0 2 0 0 0,1 0 0 0 0,1 2 0 0 0,1 1 0 0 0,1 0 0 0 0,-6 10-10 0 0,-3-1 255 0 0,6-7-204 0 0,1 0 0 0 0,2 1-1 0 0,0 1 1 0 0,2 2 0 0 0,0 0 0 0 0,2 1 0 0 0,1 1 0 0 0,2 1 0 0 0,0 0-1 0 0,-3 13-50 0 0,7 170 850 0 0,14-137-811 0 0,-2-57-51 0 0,1 0-1 0 0,0-1 0 0 0,1 1 1 0 0,1-1-1 0 0,1 0 0 0 0,0 0 1 0 0,2 0-1 0 0,0-1 0 0 0,1 1 1 0 0,8 13 12 0 0,-5-9-12 0 0,1 0 1 0 0,1-1-1 0 0,2-1 1 0 0,-1 0 0 0 0,2-1-1 0 0,1-1 1 0 0,0 0-1 0 0,1-1 1 0 0,1 0 0 0 0,1-2-1 0 0,0 0 1 0 0,10 4 11 0 0,-11-10 35 0 0,0-1 1 0 0,0-1-1 0 0,1 0 1 0 0,0-2 0 0 0,1 0-1 0 0,-1-1 1 0 0,1-2-1 0 0,-1 1 1 0 0,1-2-1 0 0,0-1 1 0 0,0 0-1 0 0,5-2-35 0 0,0 2 30 0 0,170-43 202 0 0,-113 21 17 0 0,-2-3-1 0 0,-1-4 1 0 0,-1-3 0 0 0,40-25-249 0 0,-91 41 95 0 0,-2-2 0 0 0,0 0 1 0 0,-1-2-1 0 0,-1-1 1 0 0,-1 0-1 0 0,0-2 0 0 0,-2-1 1 0 0,-1 0-1 0 0,-1-1 0 0 0,-1-1 1 0 0,-1-1-1 0 0,-2 0 1 0 0,0-1-1 0 0,-2-1 0 0 0,-1 0 1 0 0,-1 0-1 0 0,-1-4-95 0 0,7-159 45 0 0,-67 26 38 0 0,44 151-100 0 0,-1 0 1 0 0,0 0-1 0 0,-1 1 1 0 0,0 1-1 0 0,-1-1 1 0 0,-1 1-1 0 0,0 1 1 0 0,-1 0-1 0 0,0 1 1 0 0,0 0-1 0 0,-2 1 1 0 0,1 0 0 0 0,-1 1-1 0 0,0 1 1 0 0,-1 0-1 0 0,-11-4 17 0 0,-28-4-109 0 0,-1 3-1 0 0,0 2 1 0 0,-1 3-1 0 0,0 2 1 0 0,-1 2 109 0 0,-15-3-16 0 0,-81 0-428 0 0,22 59-3322 0 0,122-45 2629 0 0,1 0-209 0 0</inkml:trace>
  <inkml:trace contextRef="#ctx0" brushRef="#br0" timeOffset="580767.385">21502 13747 1240 0 0,'-50'88'3048'0'0,"31"112"-1137"0"0,19-199-2000 0 0,0-1-165 0 0,13 9-2792 0 0,-16-12 1704 0 0</inkml:trace>
  <inkml:trace contextRef="#ctx0" brushRef="#br0" timeOffset="581469.504">21497 13739 1088 0 0,'-2'-1'87'0'0,"1"-1"0"0"0,-1 0-1 0 0,0 1 1 0 0,1-1 0 0 0,-1 0 0 0 0,1 0-1 0 0,-1 0 1 0 0,1 0 0 0 0,0 0 0 0 0,0 0-1 0 0,0 0 1 0 0,0 0 0 0 0,0 0 0 0 0,0-1-1 0 0,1 1 1 0 0,-1 0 0 0 0,1 0 0 0 0,0-1 0 0 0,-1 1-1 0 0,1 0 1 0 0,0-1 0 0 0,0 1 0 0 0,1-1-1 0 0,-1 1 1 0 0,0 0 0 0 0,1 0 0 0 0,0-1-1 0 0,-1 1 1 0 0,1 0 0 0 0,0 0 0 0 0,0-1-1 0 0,0 1 1 0 0,0 0 0 0 0,1 0 0 0 0,-1 0-1 0 0,0 1 1 0 0,1-1 0 0 0,0 0 0 0 0,-1 0-1 0 0,1 1 1 0 0,0-1 0 0 0,0 1 0 0 0,0 0 0 0 0,0-1-1 0 0,0 1 1 0 0,0 0 0 0 0,0 0-87 0 0,110-32 279 0 0,-107 36-274 0 0,0 1 0 0 0,0-1 0 0 0,-1 1 0 0 0,1 0 0 0 0,-1 0 1 0 0,0 0-1 0 0,0 1 0 0 0,-1-1 0 0 0,1 1 0 0 0,-1 0 0 0 0,0 0 0 0 0,0 1 0 0 0,-1-1 0 0 0,1 0 0 0 0,-1 1 0 0 0,-1-1 0 0 0,2 5-5 0 0,-1-3 14 0 0,1 0 1 0 0,-1 1-1 0 0,-1-1 0 0 0,0 0 0 0 0,0 1 0 0 0,0 0 0 0 0,-1-1 1 0 0,0 1-1 0 0,0-1 0 0 0,-1 1 0 0 0,0-1 0 0 0,0 1 0 0 0,-1-1 1 0 0,0 0-1 0 0,0 0 0 0 0,-1 1 0 0 0,0-2 0 0 0,0 1 0 0 0,0 0 1 0 0,-1 0-1 0 0,0-1 0 0 0,-1 0 0 0 0,1 0 0 0 0,-3 1-14 0 0,6-4 10 0 0,1-1-5 0 0,0 0 1 0 0,0 0 0 0 0,0 0 0 0 0,0 0 0 0 0,0 0 0 0 0,1 0-1 0 0,-1 0 1 0 0,1 0 0 0 0,0 0 0 0 0,0 0 0 0 0,-1 0 0 0 0,1-1-1 0 0,0 1 1 0 0,0 0 0 0 0,1-1 0 0 0,-1 1 0 0 0,0-1-1 0 0,0 1 1 0 0,1-1 0 0 0,-1 1 0 0 0,1-1 0 0 0,-1 0 0 0 0,1 0-1 0 0,0 0 1 0 0,-1 0 0 0 0,1 0 0 0 0,0 0 0 0 0,0 0 0 0 0,0-1-1 0 0,0 1 1 0 0,0 0 0 0 0,0-1 0 0 0,0 0 0 0 0,0 1 0 0 0,0-1-1 0 0,0 0 1 0 0,0 0 0 0 0,0 0 0 0 0,-1 0 0 0 0,3-1-6 0 0,23 10-12 0 0,-23-7 32 0 0,-1 0 0 0 0,1 0 0 0 0,-1 0 0 0 0,0 1 0 0 0,0-1 0 0 0,1 1 0 0 0,-2 0 0 0 0,1-1 0 0 0,0 1 0 0 0,0 1 0 0 0,-1-1 0 0 0,0 0 0 0 0,0 1 0 0 0,0-1 1 0 0,0 1-1 0 0,0-1 0 0 0,-1 1 0 0 0,1 0 0 0 0,-1 0 0 0 0,0 0 0 0 0,0 0 0 0 0,-1 0 0 0 0,1 0 0 0 0,-1 0 0 0 0,0 0 0 0 0,0 0 0 0 0,0 0 0 0 0,-1 0 0 0 0,1 0 0 0 0,-1 0 0 0 0,0 0 0 0 0,0 0 0 0 0,0 0 0 0 0,-1-1 0 0 0,1 1 0 0 0,-1 0 0 0 0,0-1 0 0 0,0 1 1 0 0,0-1-1 0 0,-1 0 0 0 0,1 1 0 0 0,-1-1 0 0 0,1 0 0 0 0,-1-1 0 0 0,0 1 0 0 0,0 0 0 0 0,-1-1 0 0 0,1 0 0 0 0,-1 0 0 0 0,0 1-20 0 0,-117 42 41 0 0,41-66-3654 0 0,72 14 2081 0 0</inkml:trace>
  <inkml:trace contextRef="#ctx0" brushRef="#br0" timeOffset="612939.884">19225 15190 880 0 0,'0'0'455'0'0,"0"0"-63"0"0,0 0-56 0 0,0 0-35 0 0,0 0-28 0 0,0 0-22 0 0,0 0-27 0 0,0 0-23 0 0,0 0-24 0 0,0 0-26 0 0,0 0-6 0 0,0 0 11 0 0,-23-5 4153 0 0,59-13-4131 0 0,9-1-103 0 0,1 1 0 0 0,1 3 0 0 0,0 1 0 0 0,1 3 0 0 0,0 2 0 0 0,12 0-75 0 0,148-46 217 0 0,70-43 533 0 0,-226 83-509 0 0,-51 14-182 0 0,-1 1 18 0 0,0 0-10 0 0,0 0-24 0 0,26-5 394 0 0,-18-13-2289 0 0,-20-3-4204 0 0,9 17 4738 0 0</inkml:trace>
  <inkml:trace contextRef="#ctx0" brushRef="#br0" timeOffset="614155.155">19060 14749 964 0 0,'0'0'371'0'0,"0"0"-19"0"0,0 0-37 0 0,0 0 19 0 0,0 0-66 0 0,0 0-28 0 0,0 0-24 0 0,0 0-21 0 0,0 0 0 0 0,0 0-40 0 0,6-3-54 0 0,373-99 1830 0 0,-171 47-25 0 0,-29 8-1086 0 0,-20 2-352 0 0,-98 12 995 0 0,-57 12-8200 0 0,-4 13 5352 0 0</inkml:trace>
  <inkml:trace contextRef="#ctx0" brushRef="#br0" timeOffset="615393.982">19447 14135 988 0 0,'10'-1'3490'0'0,"270"1"-1168"0"0,-198 7-2204 0 0,227-7-140 0 0,-308 0 33 0 0,28 0 263 0 0,48 0 1811 0 0,-76 0-2069 0 0,-1 0 8 0 0,0 0-32 0 0,9 13-924 0 0,3 9-4365 0 0,-13-18 4128 0 0</inkml:trace>
  <inkml:trace contextRef="#ctx0" brushRef="#br0" timeOffset="616547.524">20537 14440 1036 0 0,'7'-2'3652'0'0,"19"-4"-3554"0"0,129-19 1029 0 0,100-17-128 0 0,-20 7-395 0 0,-33 19 1309 0 0,-122-1-1728 0 0,-59 16-600 0 0,-8-1-6360 0 0,-13 2 5387 0 0</inkml:trace>
  <inkml:trace contextRef="#ctx0" brushRef="#br0" timeOffset="617571.573">20456 14750 1008 0 0,'59'-4'3163'0'0,"-58"4"-2930"0"0,42 0 534 0 0,638 0 1741 0 0,-576 9-1983 0 0,-9-9 61 0 0,-69 8-1910 0 0,-37-6-3720 0 0,3 0 3546 0 0</inkml:trace>
  <inkml:trace contextRef="#ctx0" brushRef="#br0" timeOffset="618560.614">20350 15046 1152 0 0,'124'53'2892'0'0,"132"30"-1089"0"0,-87 10-1147 0 0,-60-46 689 0 0,-100-42-490 0 0,1 1-1872 0 0,-15-8-4028 0 0,2 0 3684 0 0</inkml:trace>
  <inkml:trace contextRef="#ctx0" brushRef="#br0" timeOffset="622314.655">19374 14990 880 0 0,'0'0'489'0'0,"0"0"-103"0"0,0 0-81 0 0,0 0-67 0 0,3-15 1270 0 0,27-16-1202 0 0,-32 26-193 0 0,0 1 0 0 0,-1 0 0 0 0,0 0-1 0 0,0 0 1 0 0,0 0 0 0 0,0 0 0 0 0,-1 1-1 0 0,0-1 1 0 0,1 1 0 0 0,-1 0 0 0 0,0 0-1 0 0,-1 0 1 0 0,1 1 0 0 0,0 0-1 0 0,-1-1 1 0 0,1 1 0 0 0,-1 1 0 0 0,0-1-1 0 0,0 1 1 0 0,0 0 0 0 0,-1 0-113 0 0,-305-16 337 0 0,219 19-234 0 0,-14 20-334 0 0,-82 25 365 0 0,-15 28-151 0 0,-16 18 640 0 0,90-47 943 0 0,114-40-8514 0 0,13-6 7531 0 0,1 0-2065 0 0</inkml:trace>
  <inkml:trace contextRef="#ctx0" brushRef="#br0" timeOffset="622767.381">18142 14957 888 0 0,'-11'-32'4430'0'0,"-22"52"-3458"0"0,27-15-1001 0 0,-174 143 2210 0 0,179-147-2163 0 0,0-1 0 0 0,1 1 0 0 0,-1-1 0 0 0,0 1 0 0 0,1-1 1 0 0,-1 1-1 0 0,1 0 0 0 0,-1-1 0 0 0,1 1 0 0 0,-1 0 0 0 0,1 0 0 0 0,-1-1 0 0 0,1 1 0 0 0,0 0 0 0 0,-1 0 0 0 0,1 0 0 0 0,0-1 0 0 0,0 1 1 0 0,0 0-1 0 0,0 0 0 0 0,0 0 0 0 0,0 0 0 0 0,0-1 0 0 0,0 1 0 0 0,0 0 0 0 0,0 0 0 0 0,0 0 0 0 0,0 0 0 0 0,0 0 0 0 0,1-1 0 0 0,-1 1 0 0 0,0 0 1 0 0,1 0-1 0 0,-1-1 0 0 0,1 1 0 0 0,-1 0 0 0 0,0 0 0 0 0,1-1 0 0 0,0 1 0 0 0,-1-1 0 0 0,1 1 0 0 0,-1 0 0 0 0,1-1 0 0 0,0 1 0 0 0,-1-1 1 0 0,1 1-1 0 0,0-1 0 0 0,0 0 0 0 0,-1 1 0 0 0,1-1 0 0 0,0 0 0 0 0,0 1 0 0 0,0-1 0 0 0,0 0 0 0 0,0 0-18 0 0,60 22 9 0 0,-49-18 53 0 0,126 46-1525 0 0,-48-11-2669 0 0,-84-35 2940 0 0</inkml:trace>
  <inkml:trace contextRef="#ctx0" brushRef="#br0" timeOffset="501042.9">10364 13612 888 0 0,'36'-45'3992'0'0,"-119"39"-3410"0"0,52 9-488 0 0,0 1-1 0 0,0 2 0 0 0,1 1 0 0 0,0 2 1 0 0,0 1-1 0 0,-16 8-93 0 0,46-18 0 0 0,-9 3 23 0 0,0 0 1 0 0,0 1 0 0 0,1 0-1 0 0,-1 1 1 0 0,1 0-1 0 0,0 0 1 0 0,0 1 0 0 0,1 0-1 0 0,-1 0 1 0 0,1 1-1 0 0,1 0 1 0 0,-1 0-1 0 0,1 1 1 0 0,1-1 0 0 0,-1 1-1 0 0,1 1 1 0 0,1-1-1 0 0,-1 1 1 0 0,1 0 0 0 0,1 0-1 0 0,0 0 1 0 0,0 0-1 0 0,1 0 1 0 0,-1 4-24 0 0,5-11 31 0 0,-1 0 0 0 0,1 0 0 0 0,0 0 0 0 0,-1 0 1 0 0,1 0-1 0 0,0-1 0 0 0,0 1 0 0 0,0-1 0 0 0,0 1 0 0 0,1-1 0 0 0,-1 0 0 0 0,0 0 1 0 0,0 0-1 0 0,1 0 0 0 0,-1 0 0 0 0,1 0 0 0 0,-1-1 0 0 0,1 1 0 0 0,-1-1 0 0 0,1 0 1 0 0,-1 1-1 0 0,1-1 0 0 0,-1 0 0 0 0,1-1 0 0 0,-1 1 0 0 0,1 0 0 0 0,-1-1 0 0 0,2 0-31 0 0,1 1 18 0 0,11-3 49 0 0,0-1 1 0 0,-1-1 0 0 0,0 0 0 0 0,0-1-1 0 0,0-1 1 0 0,-1 0 0 0 0,0-1 0 0 0,0-1-1 0 0,-1 0 1 0 0,0 0 0 0 0,0-2-68 0 0,33-20 69 0 0,40-18 74 0 0,-86 49-112 0 0,70 66-81 0 0,-61-53 119 0 0,1 3 18 0 0,1 0 0 0 0,-2 1 0 0 0,0 0 1 0 0,-1 0-1 0 0,-1 1 0 0 0,-1-1 0 0 0,0 2 0 0 0,-1-1 0 0 0,-1 1 1 0 0,1 14-88 0 0,11-163 1166 0 0,61 1-2754 0 0,31 30-3968 0 0,-88 84 4270 0 0</inkml:trace>
  <inkml:trace contextRef="#ctx0" brushRef="#br0" timeOffset="499799.572">8621 13847 1016 0 0,'-126'183'5185'0'0,"81"-140"-2982"0"0,45-42-1941 0 0,-2-6-238 0 0,1 0 1 0 0,0 0-1 0 0,0 0 0 0 0,0 1 1 0 0,1-1-1 0 0,-1 0 0 0 0,1 0 1 0 0,1 0-1 0 0,-1 0 1 0 0,1 0-1 0 0,-1 0 0 0 0,1 0 1 0 0,1 0-1 0 0,-1 1 0 0 0,1-1 1 0 0,-1 0-1 0 0,2 1 0 0 0,-1 0 1 0 0,0-1-25 0 0,0 1 20 0 0,19-47-16 0 0,2 1 1 0 0,2 1-1 0 0,2 2 1 0 0,2 0-1 0 0,2 2 1 0 0,2 2-1 0 0,2 0 1 0 0,2 3 0 0 0,36-31-5 0 0,-68 66-10 0 0,1-1 6 0 0,1-1 0 0 0,0 1 0 0 0,0 0 0 0 0,0 1 0 0 0,1-1 0 0 0,0 1 0 0 0,0 1-1 0 0,0 0 1 0 0,1 0 0 0 0,-1 1 0 0 0,1-1 0 0 0,0 2 0 0 0,0 0 0 0 0,1-1 4 0 0,-5 6 25 0 0,1 0-1 0 0,-1 0 1 0 0,0 0 0 0 0,0 0 0 0 0,0 1-1 0 0,0 0 1 0 0,-1 0 0 0 0,0 0-1 0 0,0 1 1 0 0,0-1 0 0 0,0 1 0 0 0,0 0-1 0 0,-1 0 1 0 0,0 0 0 0 0,0 0 0 0 0,-1 1-1 0 0,1-1 1 0 0,-1 1 0 0 0,1 3-25 0 0,7 12 101 0 0,153 288 1247 0 0,-48-98-1896 0 0,-114-207 363 0 0,0-1 0 0 0,-1 0 1 0 0,1 1-1 0 0,-1 0 1 0 0,1-1-1 0 0,-1 1 1 0 0,0-1-1 0 0,-1 1 0 0 0,1-1 1 0 0,-1 1-1 0 0,1-1 1 0 0,-1 1-1 0 0,0-1 0 0 0,0 1 1 0 0,-1-1-1 0 0,1 0 1 0 0,-1 1-1 0 0,1-1 1 0 0,-1 0-1 0 0,0 0 0 0 0,0 0 1 0 0,-1-1-1 0 0,1 1 1 0 0,0 0-1 0 0,-1-1 1 0 0,0 0-1 0 0,1 1 0 0 0,-1-1 1 0 0,0 0-1 0 0,0 0 1 0 0,-1-1-1 0 0,1 1 0 0 0,0-1 1 0 0,0 1-1 0 0,-1-1 1 0 0,1 0-1 0 0,-1 0 1 0 0,1-1-1 0 0,-1 1 185 0 0,-23 0-1319 0 0</inkml:trace>
  <inkml:trace contextRef="#ctx0" brushRef="#br0" timeOffset="499999.998">8698 13840 1996 0 0,'1'-25'6351'0'0,"31"12"-4776"0"0,40 6-2127 0 0,-70 7 658 0 0,223-11-6809 0 0,-183 1 5582 0 0</inkml:trace>
  <inkml:trace contextRef="#ctx0" brushRef="#br0" timeOffset="497672.573">5277 13985 1204 0 0,'47'-4'530'0'0,"1"-2"0"0"0,-1-2 0 0 0,-1-2 0 0 0,0-3 0 0 0,0-1 0 0 0,-1-2-1 0 0,-1-2 1 0 0,-1-2 0 0 0,38-24-530 0 0,-75 41 33 0 0,-1 1-1 0 0,1-1 1 0 0,-1-1-1 0 0,0 1 1 0 0,0-1-1 0 0,-1 0 1 0 0,1 0-1 0 0,-1 0 1 0 0,0 0-1 0 0,0-1 1 0 0,0 0-1 0 0,-1 0 1 0 0,1 0-1 0 0,-1 0 1 0 0,0 0-1 0 0,-1-1 1 0 0,1 0-33 0 0,-3 5 68 0 0,-3-1 27 0 0,-10-2-85 0 0,1 1 1 0 0,-1 1 0 0 0,1 0-1 0 0,-1 0 1 0 0,0 1 0 0 0,0 1 0 0 0,0 0-1 0 0,1 1 1 0 0,-1 0 0 0 0,0 1-1 0 0,1 0 1 0 0,-1 1 0 0 0,1 1 0 0 0,0 0-1 0 0,0 0 1 0 0,0 2 0 0 0,0 0-11 0 0,6-6 15 0 0,0 0 1 0 0,1 1 0 0 0,-1 0 0 0 0,0 1 0 0 0,1-1 0 0 0,0 1-1 0 0,-1 0 1 0 0,1 0 0 0 0,0 1 0 0 0,0 0 0 0 0,0 0-1 0 0,0 0 1 0 0,1 0 0 0 0,-1 1 0 0 0,1-1 0 0 0,0 1 0 0 0,0 0-1 0 0,0 1 1 0 0,0-1 0 0 0,1 1 0 0 0,0-1 0 0 0,0 1-1 0 0,0 0 1 0 0,1 0 0 0 0,-1 1 0 0 0,1-1 0 0 0,0 0 0 0 0,1 1-1 0 0,-1-1 1 0 0,1 1 0 0 0,0-1 0 0 0,1 1 0 0 0,-1 0 0 0 0,1 0-1 0 0,0-1 1 0 0,0 1 0 0 0,1 0 0 0 0,0-1 0 0 0,0 1-1 0 0,0-1 1 0 0,1 1 0 0 0,0-1 0 0 0,0 1 0 0 0,0-1-16 0 0,9 8 5 0 0,0-1 0 0 0,1-1 0 0 0,1 0-1 0 0,-1-1 1 0 0,2 0 0 0 0,-1-1 0 0 0,1 0 0 0 0,1-1 0 0 0,0-1 0 0 0,0 0 0 0 0,0-1 0 0 0,1 0 0 0 0,-1-2 0 0 0,5 1-5 0 0,143 16-4604 0 0,-139-21 3064 0 0</inkml:trace>
  <inkml:trace contextRef="#ctx0" brushRef="#br0" timeOffset="497999.226">6038 13837 1160 0 0,'-3'-32'3160'0'0,"15"40"-1134"0"0,67 164-58 0 0,-75-172-1882 0 0,0 0-1 0 0,-1 0 0 0 0,1-1 1 0 0,0 1-1 0 0,-1-1 1 0 0,1 0-1 0 0,-1 0 1 0 0,1 0-1 0 0,-1-1 0 0 0,1 1 1 0 0,-1-1-1 0 0,0 0 1 0 0,0 1-1 0 0,0-2 1 0 0,0 1-1 0 0,0 0 0 0 0,0 0 1 0 0,0-1-1 0 0,-1 0 1 0 0,1 1-1 0 0,-1-1 1 0 0,0 0-1 0 0,0 0 1 0 0,0-1-1 0 0,0 1 0 0 0,0 0 1 0 0,-1-1-86 0 0,5-3 203 0 0,146-195-819 0 0,-147 185-334 0 0,-5 13-5886 0 0,0 4 5318 0 0</inkml:trace>
  <inkml:trace contextRef="#ctx0" brushRef="#br0" timeOffset="498356.732">6557 13916 1028 0 0,'30'-5'466'0'0,"-1"-1"-1"0"0,1-2 1 0 0,-1 0 0 0 0,0-3-1 0 0,-1 0 1 0 0,-1-1 0 0 0,0-2-1 0 0,0-1 1 0 0,-1-1 0 0 0,16-14-466 0 0,-42 28 14 0 0,-1 1 1 0 0,1-1 0 0 0,-1 1 0 0 0,0-1-1 0 0,0 1 1 0 0,0 0 0 0 0,1-1 0 0 0,-1 1-1 0 0,0 0 1 0 0,-1 0 0 0 0,1 0-1 0 0,0-1 1 0 0,0 1 0 0 0,0 0 0 0 0,-1 0-1 0 0,1 1 1 0 0,0-1 0 0 0,-1 0 0 0 0,1 0-1 0 0,-1 1 1 0 0,1-1 0 0 0,-1 1 0 0 0,1-1-1 0 0,-1 1 1 0 0,0 0 0 0 0,1-1 0 0 0,-1 1-1 0 0,1 0 1 0 0,-1 0 0 0 0,0 0 0 0 0,1 0-1 0 0,-1 1 1 0 0,1-1 0 0 0,-1 0 0 0 0,1 1-1 0 0,-1-1 1 0 0,1 1 0 0 0,-1-1 0 0 0,1 1-1 0 0,-2 1-14 0 0,2-2 19 0 0,-239 37 713 0 0,224-33-686 0 0,1 1 0 0 0,0 0 0 0 0,0 2 0 0 0,0-1 0 0 0,1 2 0 0 0,0 0 0 0 0,1 1 0 0 0,-1 0 0 0 0,2 1 0 0 0,-1 0 0 0 0,1 2-46 0 0,28 31 209 0 0,-5-36-229 0 0,1 0-1 0 0,-1 0 1 0 0,2-1-1 0 0,-1-1 1 0 0,1 0-1 0 0,0-1 1 0 0,0 0-1 0 0,0-1 1 0 0,0-1-1 0 0,0 0 1 0 0,1-1-1 0 0,-1 0 1 0 0,10-1 20 0 0,-5 1-115 0 0,-1 0-153 0 0,0-1 1 0 0,0-1 0 0 0,0 0 0 0 0,0-2-1 0 0,-1 0 1 0 0,1-1 0 0 0,-1 0-1 0 0,1-1 1 0 0,-1-1 0 0 0,8-5 267 0 0,-1 1-345 0 0,-2 1-52 0 0</inkml:trace>
  <inkml:trace contextRef="#ctx0" brushRef="#br0" timeOffset="499023.636">6923 13882 3620 0 0,'33'-72'1590'0'0,"7"117"-761"0"0,14 88 880 0 0,-32-153-530 0 0,16-36-1026 0 0,66-67-52 0 0,-67 143-653 0 0,23 108 425 0 0,-56-116 132 0 0,1 0 0 0 0,0-1 0 0 0,1 0 0 0 0,0 0 0 0 0,1 0 0 0 0,0-1-1 0 0,1 0 1 0 0,0-1 0 0 0,1 1 0 0 0,0-1 0 0 0,0-1 0 0 0,1 0 0 0 0,0 0 0 0 0,7 3-5 0 0,85 44-511 0 0,-98-58 489 0 0,0 1 0 0 0,0-1 0 0 0,0 0 0 0 0,-1 0 0 0 0,1 0 0 0 0,-1 0 0 0 0,1-1 0 0 0,-1 1 0 0 0,0-1 0 0 0,-1 0 0 0 0,1 0 0 0 0,-1 0 0 0 0,1 0 0 0 0,-1 0 0 0 0,0-1 1 0 0,-1 1-1 0 0,1-1 0 0 0,-1 1 0 0 0,0-1 0 0 0,0 0 0 0 0,0 1 0 0 0,-1-3 22 0 0,7-41 94 0 0,-3 0 1 0 0,-2-1-1 0 0,-2 1 1 0 0,-3-1-1 0 0,-1 1 1 0 0,-2 0-1 0 0,-3 0 0 0 0,-1 1 1 0 0,-3 0-1 0 0,-5-9-94 0 0,-33-53 1703 0 0,50 109-1688 0 0,0 0 0 0 0,0 0-1 0 0,-1-1 1 0 0,1 1 0 0 0,0 1-1 0 0,0-1 1 0 0,-1 0-1 0 0,1 0 1 0 0,0 0 0 0 0,0 1-1 0 0,0-1 1 0 0,0 0 0 0 0,-1 1-1 0 0,1-1 1 0 0,0 1 0 0 0,0-1-1 0 0,0 1 1 0 0,0 0 0 0 0,0 0-1 0 0,0-1 1 0 0,0 1 0 0 0,1 0-1 0 0,-1 0 1 0 0,0 0 0 0 0,0 0-1 0 0,0 0 1 0 0,1 0 0 0 0,-1 0-1 0 0,1 0 1 0 0,-1 0-1 0 0,1 0 1 0 0,-1 0 0 0 0,1 1-1 0 0,0-1 1 0 0,-1 0 0 0 0,1 0-1 0 0,0 0 1 0 0,0 1 0 0 0,0-1-1 0 0,0 0 1 0 0,0 1-15 0 0,-4 19 50 0 0,1 1-1 0 0,1 0 1 0 0,1-1 0 0 0,1 1-1 0 0,1 0 1 0 0,0 0-1 0 0,2 0 1 0 0,1-1 0 0 0,0 1-1 0 0,2-1 1 0 0,0 0 0 0 0,2-1-1 0 0,0 0 1 0 0,10 18-50 0 0,-3 2 50 0 0,55 190-2817 0 0,-70-227 2603 0 0,0 0 1 0 0,0 0-1 0 0,0 0 1 0 0,0 0 0 0 0,0 0-1 0 0,-1 0 1 0 0,0 0-1 0 0,1 0 1 0 0,-1 0-1 0 0,0 0 1 0 0,0-1-1 0 0,-1 1 1 0 0,1 0 0 0 0,-1-1-1 0 0,1 1 1 0 0,-1-1-1 0 0,0 1 1 0 0,0-1-1 0 0,0 0 1 0 0,0 1-1 0 0,0-1 1 0 0,-1 0-1 0 0,1-1 1 0 0,0 1 0 0 0,-1 0-1 0 0,0-1 1 0 0,1 1-1 0 0,-1-1 1 0 0,0 0-1 0 0,0 0 1 0 0,0 0-1 0 0,0 0 1 0 0,0 0 163 0 0,-19 0-1293 0 0</inkml:trace>
  <inkml:trace contextRef="#ctx0" brushRef="#br0" timeOffset="499274.613">7210 13805 2096 0 0,'5'-21'824'0'0,"6"-1"-60"0"0,3 1-184 0 0,4 0 20 0 0,1 3-108 0 0,2 1-55 0 0,0 4-205 0 0,3 2-24 0 0,1 5-480 0 0,2 2-220 0 0,2 2-845 0 0,-14 2 53 0 0,4 0-96 0 0</inkml:trace>
  <inkml:trace contextRef="#ctx0" brushRef="#br0" timeOffset="494101.24">1390 13663 1280 0 0,'0'-22'1235'0'0,"30"-129"2704"0"0,-30 151-3856 0 0,0 0-83 0 0,0 0-46 0 0,-22 208 270 0 0,-45 399 1220 0 0,65-506-927 0 0,2-100-426 0 0,0-1-13 0 0,2 16 296 0 0,93-10 73 0 0,323-74 91 0 0,-186 52-1169 0 0,-231 16 424 0 0,-1 0-41 0 0,0 0-45 0 0,0 0-301 0 0,5-7-4119 0 0,-9 2 3407 0 0</inkml:trace>
  <inkml:trace contextRef="#ctx0" brushRef="#br0" timeOffset="494424.912">1451 13930 1908 0 0,'4'-17'3246'0'0,"35"0"-2737"0"0,-35 16-306 0 0,44-10 156 0 0,1 1 1 0 0,0 3 0 0 0,0 2-1 0 0,0 2 1 0 0,1 3-1 0 0,41 4-359 0 0,15-2 243 0 0,-86 8-1064 0 0,-28-11-3342 0 0,2-2 2761 0 0</inkml:trace>
  <inkml:trace contextRef="#ctx0" brushRef="#br0" timeOffset="494780.243">1334 13525 928 0 0,'58'-49'3832'0'0,"16"27"-3387"0"0,0 3-1 0 0,2 4 1 0 0,-1 3-1 0 0,2 3 0 0 0,-1 4 1 0 0,1 3-1 0 0,43 5-444 0 0,-92-3 24 0 0,-27 0-109 0 0,-1 0-38 0 0,3 3-204 0 0,-2 32-4380 0 0,-10-22 3194 0 0</inkml:trace>
  <inkml:trace contextRef="#ctx0" brushRef="#br0" timeOffset="495185.654">2345 14059 1080 0 0,'-3'58'3646'0'0,"-26"218"-918"0"0,30-271-2703 0 0,0-1 0 0 0,0 0-1 0 0,0 0 1 0 0,0 0 0 0 0,1 0 0 0 0,-1 0-1 0 0,1 0 1 0 0,0 0 0 0 0,1 0 0 0 0,-1-1-1 0 0,0 1 1 0 0,1-1 0 0 0,0 0 0 0 0,0 0-1 0 0,0 0 1 0 0,0 0 0 0 0,0 0 0 0 0,1-1-1 0 0,-1 1 1 0 0,1-1 0 0 0,0 0 0 0 0,0 0-1 0 0,-1 0 1 0 0,1 0 0 0 0,1-1 0 0 0,0 1-25 0 0,41-14-2091 0 0,-24-20-818 0 0,-20 22 1495 0 0</inkml:trace>
  <inkml:trace contextRef="#ctx0" brushRef="#br0" timeOffset="495478.104">2321 13886 904 0 0,'-20'-49'6532'0'0,"1"37"-4967"0"0,7 4-2447 0 0,22 0-4187 0 0,6-2 3703 0 0</inkml:trace>
  <inkml:trace contextRef="#ctx0" brushRef="#br0" timeOffset="495773.742">2968 13646 1280 0 0,'-8'22'4708'0'0,"-10"84"-4173"0"0,35 151 722 0 0,5-58-2682 0 0,-57-114-2048 0 0,18-68 2119 0 0</inkml:trace>
  <inkml:trace contextRef="#ctx0" brushRef="#br0" timeOffset="496642.056">2689 14162 1348 0 0,'10'-14'300'0'0,"0"1"-1"0"0,1 0 1 0 0,1 0-1 0 0,0 1 1 0 0,0 1 0 0 0,1 0-1 0 0,1 0 1 0 0,0 2-1 0 0,0 0 1 0 0,1 0 0 0 0,0 1-1 0 0,0 1 1 0 0,1 1-1 0 0,0 0 1 0 0,0 1 0 0 0,13-2-300 0 0,16-10 314 0 0,-1 0-137 0 0,-25 12-134 0 0,0 0 0 0 0,0-2 0 0 0,-1 0 0 0 0,1-1 0 0 0,-2-1 0 0 0,1-1 0 0 0,-1 0 0 0 0,-1-1 0 0 0,0-1 0 0 0,0-1 1 0 0,-1 0-1 0 0,-1-1 0 0 0,0 0 0 0 0,-1-1 0 0 0,-1-1 0 0 0,0 0 0 0 0,3-7-43 0 0,24-67 616 0 0,-31 228-564 0 0,-6-40 22 0 0,1-41 61 0 0,-3-1 1 0 0,-2 0-1 0 0,-3 1 0 0 0,-11 52-135 0 0,7-46 359 0 0,9-61-217 0 0,0-2 0 0 0,11-66 123 0 0,-3 41-296 0 0,-8 21 18 0 0,0 0-1 0 0,0-1 1 0 0,0 1 0 0 0,1 0 0 0 0,0 0 0 0 0,0 0 0 0 0,0-1 0 0 0,0 1 0 0 0,1 0 0 0 0,-1 1-1 0 0,1-1 1 0 0,0 0 0 0 0,0 0 0 0 0,0 1 0 0 0,1-1 0 0 0,-1 1 0 0 0,1 0 0 0 0,0 0 0 0 0,0 0 0 0 0,0 0-1 0 0,0 0 1 0 0,1 1 0 0 0,-1-1 0 0 0,1 1 0 0 0,0 0 0 0 0,-1 0 0 0 0,1 0 0 0 0,0 0 0 0 0,0 1-1 0 0,0 0 1 0 0,0 0 0 0 0,0 0 0 0 0,1 0 0 0 0,-1 1 0 0 0,0-1 0 0 0,0 1 0 0 0,0 0 0 0 0,1 0-1 0 0,0 1 14 0 0,122 43-21 0 0,-100-32 41 0 0,1-2 0 0 0,0 0 0 0 0,1-2-1 0 0,0-1 1 0 0,1-1 0 0 0,28 1-20 0 0,-28-5 34 0 0,-22 0-22 0 0,1-1-1 0 0,0 0 1 0 0,0-1 0 0 0,0 0 0 0 0,0 0-1 0 0,0 0 1 0 0,0-1 0 0 0,-1-1 0 0 0,1 0-1 0 0,0 0 1 0 0,-1 0 0 0 0,1-1 0 0 0,-1 0 0 0 0,0-1-1 0 0,0 0 1 0 0,0 0 0 0 0,3-3-12 0 0,-9 2 29 0 0,-1 1 1 0 0,1 0-1 0 0,-1-1 0 0 0,-1 1 1 0 0,1-1-1 0 0,0 0 0 0 0,-1 1 1 0 0,0-1-1 0 0,0 1 1 0 0,-1-1-1 0 0,1 1 0 0 0,-1-1 1 0 0,0 0-1 0 0,0 1 0 0 0,0 0 1 0 0,-1-1-1 0 0,0 1 0 0 0,1 0 1 0 0,-2 0-1 0 0,1 0 1 0 0,0 0-1 0 0,-1 0 0 0 0,0 0 1 0 0,1 1-1 0 0,-2-1 0 0 0,1 1 1 0 0,0 0-1 0 0,-1 0 1 0 0,1 0-1 0 0,-3-1-29 0 0,-2-6 104 0 0,-97-83 268 0 0,101 94-373 0 0,-1 0 0 0 0,1 0 1 0 0,-1 1-1 0 0,1-1 0 0 0,-1 1 0 0 0,1 0 1 0 0,0 1-1 0 0,0-1 0 0 0,0 1 1 0 0,0 0-1 0 0,1 0 0 0 0,-1 0 0 0 0,1 0 1 0 0,-1 0-1 0 0,1 1 0 0 0,0 0 1 0 0,1-1-1 0 0,-1 1 0 0 0,1 0 0 0 0,-1 1 1 0 0,1-1-1 0 0,0 0 0 0 0,1 1 1 0 0,-1-1-1 0 0,1 1 0 0 0,0-1 0 0 0,0 1 1 0 0,0 0-1 0 0,1-1 0 0 0,-1 2 1 0 0,2 3-44 0 0,0-1-1 0 0,0 1 0 0 0,1 0 0 0 0,0-1 1 0 0,1 0-1 0 0,0 1 0 0 0,0-1 0 0 0,1 0 1 0 0,0-1-1 0 0,0 1 0 0 0,0-1 0 0 0,1 1 1 0 0,1-1-1 0 0,-1-1 0 0 0,1 1 0 0 0,0-1 1 0 0,0 0-1 0 0,1 0 0 0 0,0-1 0 0 0,0 0 1 0 0,0 0-1 0 0,1-1 0 0 0,-1 0 0 0 0,1 0 1 0 0,0 0-1 0 0,0-1 0 0 0,1-1 0 0 0,-1 1 1 0 0,1-1-1 0 0,-1-1 0 0 0,1 1 0 0 0,-1-1 1 0 0,1-1-1 0 0,0 0 0 0 0,-1 0 1 0 0,6-1 43 0 0,80 4-6728 0 0,-83-3 5449 0 0</inkml:trace>
  <inkml:trace contextRef="#ctx0" brushRef="#br0" timeOffset="497050.672">4128 14015 1004 0 0,'1'1'84'0'0,"-1"-1"0"0"0,1 1 1 0 0,0-1-1 0 0,-1 0 0 0 0,1 1 0 0 0,0-1 0 0 0,0 0 1 0 0,-1 1-1 0 0,1-1 0 0 0,0 0 0 0 0,0 0 0 0 0,0 1 0 0 0,-1-1 1 0 0,1 0-1 0 0,0 0 0 0 0,0 0 0 0 0,0 0 0 0 0,0 0 1 0 0,-1-1-1 0 0,1 1 0 0 0,0 0 0 0 0,0 0 0 0 0,0 0 1 0 0,-1-1-1 0 0,1 1 0 0 0,0 0 0 0 0,0-1 0 0 0,-1 1 0 0 0,1-1 1 0 0,0 1-1 0 0,0-1 0 0 0,-1 1 0 0 0,1-1 0 0 0,-1 1 1 0 0,1-1-1 0 0,-1 0 0 0 0,1 1 0 0 0,-1-1 0 0 0,1 0 0 0 0,-1 1 1 0 0,1-1-1 0 0,-1 0 0 0 0,0 0 0 0 0,1 1 0 0 0,-1-1 1 0 0,0 0-1 0 0,0 0 0 0 0,0 0 0 0 0,0 0 0 0 0,0 1 0 0 0,1-1 1 0 0,-1 0-1 0 0,-1 0 0 0 0,1 0 0 0 0,0 0 0 0 0,0 1 1 0 0,0-1-1 0 0,0 0 0 0 0,-1 0 0 0 0,1 0 0 0 0,0 1 0 0 0,-1-1 1 0 0,1 0-1 0 0,0 0 0 0 0,-1 1 0 0 0,1-1 0 0 0,-1 0 1 0 0,0 0-85 0 0,64 25 225 0 0,-45-16-140 0 0,-1 2 1 0 0,1 1-1 0 0,-2 0 1 0 0,1 1-1 0 0,-2 0 1 0 0,1 2-1 0 0,-2 0 1 0 0,0 0-1 0 0,-1 1 1 0 0,1 3-86 0 0,-13-17 47 0 0,0 0 0 0 0,0 0 1 0 0,0 0-1 0 0,0 0 0 0 0,0 0 1 0 0,0 0-1 0 0,-1 0 1 0 0,1 0-1 0 0,-1 0 0 0 0,1 0 1 0 0,-1 1-1 0 0,1-1 0 0 0,-1 0 1 0 0,1 1-1 0 0,-1-1 0 0 0,0 0 1 0 0,0 0-1 0 0,0 1 0 0 0,0-1 1 0 0,0 0-1 0 0,0 1 1 0 0,0-1-1 0 0,0 0 0 0 0,0 1 1 0 0,-1-1-1 0 0,1 0 0 0 0,-1 0 1 0 0,1 1-1 0 0,-1-1 0 0 0,1 0 1 0 0,-1 0-1 0 0,0 0 0 0 0,1 0 1 0 0,-1 1-1 0 0,0-1 0 0 0,0 0 1 0 0,0 0-1 0 0,0-1 1 0 0,0 1-1 0 0,-1 1-47 0 0,-31-36 895 0 0,30 30-921 0 0,1 0 0 0 0,0 0-1 0 0,0-1 1 0 0,0 1-1 0 0,0-1 1 0 0,1 1 0 0 0,-1-1-1 0 0,1 0 1 0 0,0 1-1 0 0,1-1 1 0 0,-1 0 0 0 0,1 0-1 0 0,0 1 1 0 0,0-1-1 0 0,1 0 1 0 0,-1 0 0 0 0,1 1-1 0 0,0-1 1 0 0,1 0-1 0 0,-1 1 1 0 0,1-1 0 0 0,-1 1-1 0 0,1-1 1 0 0,1 1-1 0 0,-1 0 1 0 0,1 0 0 0 0,-1 0-1 0 0,1 0 1 0 0,0 1-1 0 0,1-1 1 0 0,-1 1 0 0 0,1-1-1 0 0,0 1 27 0 0,144-87-5073 0 0,-113 73 3109 0 0,-6 2 678 0 0</inkml:trace>
  <inkml:trace contextRef="#ctx0" brushRef="#br0" timeOffset="502875.197">11194 13733 1044 0 0,'0'0'314'0'0,"0"0"-29"0"0,0 0-83 0 0,0 0-17 0 0,0 0 11 0 0,0 0-10 0 0,0 0-34 0 0,0 0 90 0 0,0 0 8 0 0,-13 0 31 0 0,10 2 3544 0 0,3 8-4336 0 0,0-8-3712 0 0,0-2 2967 0 0</inkml:trace>
  <inkml:trace contextRef="#ctx0" brushRef="#br0" timeOffset="505926.622">14692 13224 1440 0 0,'0'1'97'0'0,"0"-1"1"0"0,0 1-1 0 0,0-1 0 0 0,0 1 1 0 0,0-1-1 0 0,0 1 1 0 0,0-1-1 0 0,0 1 0 0 0,0-1 1 0 0,0 1-1 0 0,0-1 0 0 0,0 1 1 0 0,-1-1-1 0 0,1 1 0 0 0,0-1 1 0 0,0 1-1 0 0,0-1 0 0 0,-1 0 1 0 0,1 1-1 0 0,0-1 0 0 0,-1 1 1 0 0,1-1-1 0 0,0 0 0 0 0,-1 1 1 0 0,1-1-1 0 0,0 0 0 0 0,-1 1 1 0 0,1-1-1 0 0,-1 0 0 0 0,1 0 1 0 0,-1 0-1 0 0,1 1 0 0 0,-1-1 1 0 0,1 0-1 0 0,0 0 0 0 0,-1 0 1 0 0,1 0-1 0 0,-1 0 0 0 0,1 0 1 0 0,-1 0-1 0 0,1 0 0 0 0,-1 0 1 0 0,1 0-1 0 0,-1 0 0 0 0,1 0 1 0 0,-1 0-1 0 0,1 0 0 0 0,-1 0 1 0 0,1 0-1 0 0,-1-1 1 0 0,1 1-1 0 0,-1 0 0 0 0,1 0 1 0 0,0-1-1 0 0,-1 1 0 0 0,1 0 1 0 0,-1 0-1 0 0,1-1 0 0 0,0 1 1 0 0,-1-1-98 0 0,2 15-51 0 0,0 16 348 0 0,1 1 1 0 0,2-1-1 0 0,1 0 0 0 0,1-1 1 0 0,2 1-1 0 0,10 24-297 0 0,84 238-409 0 0,-102-291 288 0 0,1 0-1 0 0,-1 0 1 0 0,0 0 0 0 0,0 0-1 0 0,0 0 1 0 0,1 0 0 0 0,-1 0 0 0 0,0 0-1 0 0,0 1 1 0 0,0-1 0 0 0,-1 0 0 0 0,1 0-1 0 0,0 0 1 0 0,0 0 0 0 0,-1 0 0 0 0,1 0-1 0 0,0 0 1 0 0,-1 0 0 0 0,1 0-1 0 0,-1 0 1 0 0,1 0 0 0 0,-1 0 0 0 0,0 0-1 0 0,1 0 1 0 0,-1 0 0 0 0,0-1 0 0 0,0 1-1 0 0,0 0 1 0 0,1-1 0 0 0,-1 1 0 0 0,0 0-1 0 0,0-1 1 0 0,0 1 0 0 0,0-1-1 0 0,0 1 1 0 0,0-1 0 0 0,0 0 0 0 0,0 1-1 0 0,0-1 1 0 0,0 0 0 0 0,-1 0 0 0 0,1 0-1 0 0,0 1 1 0 0,0-1 0 0 0,0-1 0 0 0,0 1-1 0 0,0 0 1 0 0,0 0 0 0 0,0 0-1 0 0,0 0 1 0 0,-1-1 121 0 0,-13-7-1292 0 0</inkml:trace>
  <inkml:trace contextRef="#ctx0" brushRef="#br0" timeOffset="506478.824">14698 13205 1576 0 0,'-2'-4'192'0'0,"0"0"0"0"0,0 0-1 0 0,1 0 1 0 0,-1 0 0 0 0,1 0 0 0 0,0 0-1 0 0,0 0 1 0 0,0-1 0 0 0,1 1 0 0 0,0 0 0 0 0,-1-1-1 0 0,2 1 1 0 0,-1 0 0 0 0,0-1 0 0 0,1 1-1 0 0,0 0 1 0 0,0 0 0 0 0,0-1 0 0 0,0 1-1 0 0,2-3-191 0 0,1-1 74 0 0,0 1-1 0 0,0 0 1 0 0,0 0-1 0 0,1 1 1 0 0,0-1-1 0 0,1 1 1 0 0,-1 0-1 0 0,1 1 1 0 0,0-1-1 0 0,0 1 1 0 0,1 0-1 0 0,0 1 1 0 0,0-1-1 0 0,0 1 1 0 0,0 1-1 0 0,1-1 0 0 0,-1 1 1 0 0,1 1-1 0 0,0 0 1 0 0,0 0-1 0 0,0 0 1 0 0,0 1-1 0 0,0 0 1 0 0,0 0-1 0 0,0 1 1 0 0,0 0-1 0 0,0 1 1 0 0,3 0-74 0 0,-3 1 20 0 0,0 1 1 0 0,0 0-1 0 0,0 0 1 0 0,-1 1-1 0 0,1 0 0 0 0,-1 0 1 0 0,0 1-1 0 0,0 0 1 0 0,0 0-1 0 0,-1 1 1 0 0,0-1-1 0 0,0 2 1 0 0,0-1-1 0 0,-1 0 1 0 0,0 1-1 0 0,0 0 1 0 0,0 1-1 0 0,-1-1 0 0 0,0 1 1 0 0,-1-1-1 0 0,0 1 1 0 0,0 0-1 0 0,-1 0 1 0 0,0 1-1 0 0,0-1 1 0 0,-1 0-1 0 0,0 1 1 0 0,0-1-1 0 0,-1 4-20 0 0,1 3 16 0 0,-2 0 0 0 0,1-1 0 0 0,-2 0 0 0 0,0 1 0 0 0,-1-1 0 0 0,0 0 0 0 0,-1 0 0 0 0,-1 0 0 0 0,0 0 0 0 0,-1-1 0 0 0,0 0 1 0 0,-5 7-17 0 0,-15 35 130 0 0,26-54-159 0 0,0-1-18 0 0,5 4-11 0 0,98 58 147 0 0,-91-58-59 0 0,0 0 0 0 0,-1 1 0 0 0,1 1 0 0 0,-1 0 0 0 0,-1 0-1 0 0,1 1 1 0 0,-1 1 0 0 0,0-1 0 0 0,0 2 0 0 0,-1-1 0 0 0,0 1 0 0 0,-1 1 0 0 0,0-1-1 0 0,-1 2 1 0 0,0-1 0 0 0,0 1 0 0 0,-1 0 0 0 0,0 0 0 0 0,-1 0 0 0 0,0 1-1 0 0,-1 1-29 0 0,-4-9 52 0 0,0 1-1 0 0,0-1 1 0 0,0 0-1 0 0,-1 0 0 0 0,0 0 1 0 0,0 0-1 0 0,0 0 1 0 0,0 0-1 0 0,-1 0 0 0 0,1 0 1 0 0,-1 0-1 0 0,0-1 0 0 0,0 1 1 0 0,0-1-1 0 0,-1 1 1 0 0,1-1-1 0 0,-1 0 0 0 0,0 0 1 0 0,0 0-1 0 0,0 0 0 0 0,0 0 1 0 0,-1-1-1 0 0,1 0 1 0 0,-1 1-1 0 0,1-1 0 0 0,-1 0 1 0 0,0-1-1 0 0,0 1 0 0 0,0-1-51 0 0,-120 32 313 0 0,118-32-583 0 0,0 0 0 0 0,-1 0-1 0 0,1-1 1 0 0,0 0-1 0 0,0-1 1 0 0,-1 1 0 0 0,1-1-1 0 0,0 0 1 0 0,0-1-1 0 0,0 1 1 0 0,0-1 0 0 0,0 0-1 0 0,0-1 1 0 0,1 0-1 0 0,-1 0 1 0 0,1 0 0 0 0,-1 0-1 0 0,1-1 1 0 0,0 0-1 0 0,1 0 1 0 0,-1 0 0 0 0,1 0-1 0 0,0-1 1 0 0,0 0 0 0 0,0 0-1 0 0,0 0 1 0 0,1 0-1 0 0,0-1 1 0 0,-2-4 270 0 0,2-9-1161 0 0</inkml:trace>
  <inkml:trace contextRef="#ctx0" brushRef="#br0" timeOffset="504082.091">12087 13313 1180 0 0,'40'-15'939'0'0,"-5"-6"398"0"0,-36 21-1293 0 0,1-1 0 0 0,-1 1 0 0 0,1 0 0 0 0,0 0 0 0 0,-1-1 0 0 0,1 1 0 0 0,0 0 0 0 0,-1-1 0 0 0,1 1 0 0 0,0 0 0 0 0,-1-1 0 0 0,1 1 0 0 0,0-1 0 0 0,0 1 0 0 0,0-1 0 0 0,-1 1 0 0 0,1 0 0 0 0,0-1 0 0 0,0 1 0 0 0,0-1 0 0 0,0 1 0 0 0,0-1 0 0 0,0 1 0 0 0,0-1 0 0 0,0 1 0 0 0,0-1 0 0 0,0 1 0 0 0,0-1 0 0 0,0 1 0 0 0,0-1 0 0 0,0 1 0 0 0,0 0 0 0 0,1-1 0 0 0,-1 1 0 0 0,0-1 0 0 0,0 1 0 0 0,1-1 0 0 0,-1 1 0 0 0,0 0 0 0 0,0-1 0 0 0,1 1 0 0 0,-1 0 0 0 0,0-1 0 0 0,1 1 0 0 0,-1 0 0 0 0,0-1 0 0 0,1 1 0 0 0,-1 0 0 0 0,1 0 0 0 0,-1-1 0 0 0,1 1 0 0 0,-1 0 0 0 0,0 0 0 0 0,1 0 0 0 0,-1 0 0 0 0,1 0-1 0 0,0 0-42 0 0,-45-10 289 0 0,-90 20 146 0 0,109-5-402 0 0,0 1 1 0 0,0 1-1 0 0,0 2 1 0 0,1 0-1 0 0,0 2 0 0 0,0 0 1 0 0,2 2-1 0 0,-1 0 1 0 0,2 2-1 0 0,0 0 0 0 0,0 2 1 0 0,2 0-1 0 0,0 1 0 0 0,1 1 1 0 0,1 0-1 0 0,0 2 1 0 0,-5 10-35 0 0,19-27 12 0 0,0-1 0 0 0,1 1 0 0 0,0 0 0 0 0,-1 0 0 0 0,1 0 0 0 0,1 0 0 0 0,-1 1 0 0 0,0-1 0 0 0,1 0 0 0 0,0 1 0 0 0,0-1 1 0 0,1 1-1 0 0,-1-1 0 0 0,1 1 0 0 0,0-1 0 0 0,0 1 0 0 0,0-1 0 0 0,1 1 0 0 0,-1-1 0 0 0,1 1 0 0 0,0-1 0 0 0,1 1 0 0 0,-1-1 0 0 0,1 0 1 0 0,0 0-1 0 0,0 0 0 0 0,0 0 0 0 0,0 0 0 0 0,1 0 0 0 0,-1 0 0 0 0,1-1 0 0 0,0 1 0 0 0,0-1 0 0 0,1 0 0 0 0,-1 0 0 0 0,1 0 0 0 0,-1-1 0 0 0,1 1 1 0 0,0-1-1 0 0,0 0 0 0 0,0 0 0 0 0,0 0 0 0 0,0 0 0 0 0,1-1 0 0 0,-1 1 0 0 0,1-1-12 0 0,197 19 206 0 0,-167-20-165 0 0,56-21-36 0 0,-145 19-234 0 0,13 6 237 0 0,0 3 1 0 0,1 1 0 0 0,0 1 0 0 0,0 3 0 0 0,1 1-1 0 0,0 2 1 0 0,-8 6-9 0 0,-66 63 89 0 0,115-68-50 0 0,6-8-49 0 0,1 0-1 0 0,0 0 0 0 0,0 0 1 0 0,1-2-1 0 0,0 1 1 0 0,0-1-1 0 0,1 0 1 0 0,-1-1-1 0 0,1-1 1 0 0,0 1-1 0 0,1-2 1 0 0,-1 0-1 0 0,1 0 1 0 0,-1-1-1 0 0,1 0 1 0 0,0-1-1 0 0,0 0 1 0 0,0-1-1 0 0,9-1 11 0 0,-13 2-48 0 0,167 2-4044 0 0,-99-14 2674 0 0</inkml:trace>
  <inkml:trace contextRef="#ctx0" brushRef="#br0" timeOffset="504422.088">12277 13480 1580 0 0,'3'-26'3237'0'0,"5"38"-1850"0"0,7 45-922 0 0,-13-51-305 0 0,11 57 214 0 0,-9-39-169 0 0,0-1 0 0 0,2 1 0 0 0,1-1-1 0 0,0 0 1 0 0,2-1 0 0 0,1 0 0 0 0,0 0-1 0 0,2-1-204 0 0,-10-20 52 0 0,0 0-1 0 0,-1 0 0 0 0,1 0 1 0 0,0-1-1 0 0,0 1 0 0 0,0-1 1 0 0,-1 1-1 0 0,1-1 0 0 0,0 0 1 0 0,0 0-1 0 0,0 0 0 0 0,0 0 0 0 0,0 0 1 0 0,0 0-1 0 0,0 0 0 0 0,-1-1 1 0 0,1 1-1 0 0,0-1 0 0 0,0 1 1 0 0,0-1-1 0 0,-1 0 0 0 0,1 0 0 0 0,0 0 1 0 0,-1 0-1 0 0,1 0 0 0 0,0 0 1 0 0,-1 0-1 0 0,1 0 0 0 0,-1-1 1 0 0,0 1-1 0 0,1 0 0 0 0,-1-1 1 0 0,0 1-1 0 0,0-1 0 0 0,0 0 0 0 0,0 1 1 0 0,0-1-1 0 0,0-1-51 0 0,58-73 178 0 0,-58 74-139 0 0,137-205-1547 0 0,-131 195 202 0 0,-5 9-4550 0 0,-2 3 4562 0 0</inkml:trace>
  <inkml:trace contextRef="#ctx0" brushRef="#br0" timeOffset="505415.167">12625 13709 1316 0 0,'103'-38'3927'0'0,"-64"19"-3409"0"0,187-85 1160 0 0,-258 104-1313 0 0,11 3-304 0 0,0 2 0 0 0,1 1 0 0 0,0 1 0 0 0,0 0 0 0 0,1 2 0 0 0,0 0 0 0 0,0 1 0 0 0,1 1 0 0 0,0 0 1 0 0,1 2-1 0 0,0 0 0 0 0,1 0 0 0 0,1 2 0 0 0,0 0 0 0 0,1 1 0 0 0,-2 4-61 0 0,14-17 7 0 0,0 0-1 0 0,1 0 1 0 0,-1 0 0 0 0,1 0 0 0 0,0 1 0 0 0,0-1 0 0 0,0 0-1 0 0,0 1 1 0 0,0-1 0 0 0,1 0 0 0 0,0 1 0 0 0,-1-1-1 0 0,1 1 1 0 0,1-1 0 0 0,-1 0 0 0 0,0 1 0 0 0,1-1 0 0 0,0 0-1 0 0,0 1 1 0 0,0-1 0 0 0,0 0 0 0 0,0 0 0 0 0,0 0 0 0 0,1 1-1 0 0,0-2 1 0 0,0 1 0 0 0,0 0 0 0 0,0 0 0 0 0,0 0-1 0 0,0-1 1 0 0,0 0 0 0 0,1 1 0 0 0,0-1 0 0 0,-1 0 0 0 0,1 0-1 0 0,0 0 1 0 0,0 0 0 0 0,0-1 0 0 0,0 1 0 0 0,0-1-1 0 0,0 0 1 0 0,1 0-7 0 0,140 35-725 0 0,-134-36 611 0 0,0-1-1 0 0,0-1 1 0 0,0 0 0 0 0,-1 0-1 0 0,1 0 1 0 0,-1-1-1 0 0,1-1 1 0 0,-1 0 0 0 0,0 0-1 0 0,0-1 1 0 0,-1 0-1 0 0,1 0 1 0 0,-1-1 0 0 0,0 0-1 0 0,-1-1 1 0 0,1 1-1 0 0,-1-1 1 0 0,-1-1 0 0 0,1 1-1 0 0,-1-1 1 0 0,0-1-1 0 0,-1 1 1 0 0,0-1 0 0 0,3-8 114 0 0,23-27 560 0 0,-31 44-514 0 0,0 0 36 0 0,0 0-24 0 0,29 37 190 0 0,58-124 2438 0 0,-52 51-2450 0 0,-35 36-233 0 0,0 0 18 0 0,4 4-20 0 0,31 28-22 0 0,101 64 42 0 0,-123-90-55 0 0,1-1-1 0 0,-1 0 0 0 0,1-1 1 0 0,0-1-1 0 0,0 0 0 0 0,1 0 1 0 0,-1-2-1 0 0,1 0 0 0 0,-1 0 1 0 0,1-2-1 0 0,-1 1 0 0 0,1-2 0 0 0,-1 0 1 0 0,0-1-1 0 0,1 0 0 0 0,-1-1 1 0 0,-1-1-1 0 0,1 0 0 0 0,-1-1 1 0 0,0 0-1 0 0,0-1 0 0 0,-1 0 1 0 0,1-1-1 0 0,-2-1 0 0 0,1 0 1 0 0,-1-1-1 0 0,-1 0 0 0 0,0 0 1 0 0,0-1-1 0 0,-1 0 0 0 0,0-1 1 0 0,-1 0-1 0 0,0 0 0 0 0,3-9 35 0 0,-1-14 21 0 0,-2 0-1 0 0,-1-1 0 0 0,-1 0 0 0 0,-3 0 1 0 0,0 0-1 0 0,-3-32-20 0 0,-1 57 89 0 0,-1 0 0 0 0,0 0 0 0 0,0 0 0 0 0,-1 0 0 0 0,0 0-1 0 0,-1 0 1 0 0,0 1 0 0 0,-1 0 0 0 0,0 0 0 0 0,-1 0 0 0 0,0 0 0 0 0,0 1 0 0 0,-1 0 0 0 0,0 1 0 0 0,-1-1 0 0 0,0 1 0 0 0,-1 0-89 0 0,7 6 16 0 0,1 1-1 0 0,-1 0 1 0 0,0-1 0 0 0,0 1 0 0 0,1 0-1 0 0,-1 0 1 0 0,0 0 0 0 0,0 1 0 0 0,0-1 0 0 0,0 0-1 0 0,0 1 1 0 0,0-1 0 0 0,-1 1 0 0 0,1 0-1 0 0,0 0 1 0 0,0 0 0 0 0,0 0 0 0 0,0 0-1 0 0,0 0 1 0 0,0 0 0 0 0,-1 1 0 0 0,1-1-1 0 0,0 1 1 0 0,0-1 0 0 0,0 1 0 0 0,0 0-1 0 0,0 0 1 0 0,1 0 0 0 0,-1 0 0 0 0,0 0 0 0 0,0 0-1 0 0,1 1 1 0 0,-1-1 0 0 0,0 0 0 0 0,1 1-1 0 0,0 0 1 0 0,-1-1 0 0 0,1 1 0 0 0,0 0-1 0 0,0-1 1 0 0,-1 3-16 0 0,-33 80 219 0 0,34-59-185 0 0,0 0 0 0 0,2 0 0 0 0,1 0 0 0 0,1-1 0 0 0,1 1 0 0 0,1-1 0 0 0,1 0-1 0 0,1 0 1 0 0,1 0 0 0 0,2-1 0 0 0,0-1 0 0 0,3 5-34 0 0,57 204-4808 0 0,-95-167 671 0 0,9-53 2753 0 0</inkml:trace>
  <inkml:trace contextRef="#ctx0" brushRef="#br0" timeOffset="505661.427">13445 13535 2400 0 0,'0'-9'1184'0'0,"0"5"-152"0"0,0-2-131 0 0,4 1-129 0 0,-1 1-132 0 0,2 1-188 0 0,15-2-100 0 0,1 1-164 0 0,10-1-96 0 0,2 1-256 0 0,-10 4 24 0 0,7 0-1228 0 0,5 0 99 0 0,7 0 81 0 0,-1 0 8 0 0,46-17 16 0 0</inkml:trace>
  <inkml:trace contextRef="#ctx0" brushRef="#br0" timeOffset="514842.951">1296 14914 1036 0 0,'0'0'397'0'0,"0"0"-145"0"0,17 0 1323 0 0,258-33-885 0 0,613-68 78 0 0,143 71-510 0 0,-648 15-226 0 0,199 9 159 0 0,-209-32 147 0 0,1868-69 498 0 0,-779 105-822 0 0,-258-22-210 0 0,1757-72 139 0 0,-1990 63-108 0 0,-72-35 561 0 0,-478 24-228 0 0,351-13-68 0 0,-451 31 1817 0 0,-320 26-1938 0 0,-1 0-47 0 0,0 0-90 0 0,-24-15-5125 0 0,0 6 3963 0 0</inkml:trace>
  <inkml:trace contextRef="#ctx0" brushRef="#br0" timeOffset="515492.595">15615 13492 988 0 0,'-14'-12'3422'0'0,"14"12"-3234"0"0,20-7 412 0 0,43-20 729 0 0,-56 22-649 0 0,-6 17-5067 0 0,-3-6 3179 0 0</inkml:trace>
  <inkml:trace contextRef="#ctx0" brushRef="#br0" timeOffset="515741.689">15578 13741 876 0 0,'74'22'2905'0'0,"-71"-22"-2864"0"0,-1 1 88 0 0,0-1 0 0 0,0 1 0 0 0,1-1 0 0 0,-1 1 0 0 0,0-1 1 0 0,0 0-1 0 0,0 0 0 0 0,0 0 0 0 0,0 0 0 0 0,1 0 0 0 0,-1-1 1 0 0,0 1-1 0 0,0 0 0 0 0,0-1 0 0 0,0 0 0 0 0,0 1 0 0 0,0-1 1 0 0,0 0-1 0 0,0 0 0 0 0,0 0 0 0 0,-1-1 0 0 0,1 1 0 0 0,0 0 1 0 0,0-1-1 0 0,-1 1 0 0 0,1-1 0 0 0,-1 1 0 0 0,0-1 0 0 0,1 0 1 0 0,-1 1-1 0 0,0-1 0 0 0,0 0 0 0 0,1-2-129 0 0,-1 4-4954 0 0,-2 0 3488 0 0</inkml:trace>
  <inkml:trace contextRef="#ctx0" brushRef="#br0" timeOffset="594131.62">7016 15628 1600 0 0,'0'0'376'0'0,"0"0"67"0"0,0 0-40 0 0,0 0-106 0 0,0 0-20 0 0,0 0 71 0 0,0 0-14 0 0,0 0 86 0 0,0 0 12 0 0,-3 3-100 0 0,-7 19-36 0 0,1 1 0 0 0,1 0 0 0 0,0 0 0 0 0,2 1 0 0 0,1 0 0 0 0,1 0 0 0 0,1 0 0 0 0,1 0 0 0 0,1 0-1 0 0,1 1 1 0 0,1 9-296 0 0,2-11 85 0 0,1 0 0 0 0,0 0 0 0 0,2-1-1 0 0,0 0 1 0 0,2 0 0 0 0,0-1 0 0 0,2 0 0 0 0,0 0-1 0 0,1-1 1 0 0,1 0 0 0 0,1-1 0 0 0,1-1-1 0 0,1 0 1 0 0,0-1 0 0 0,1 0 0 0 0,1-1-1 0 0,0-1 1 0 0,1-1 0 0 0,1 0 0 0 0,0-1-1 0 0,1-2 1 0 0,0 0 0 0 0,1 0 0 0 0,0-2-1 0 0,0-1 1 0 0,1-1 0 0 0,0 0 0 0 0,1-2-1 0 0,-1-1 1 0 0,1 0 0 0 0,0-2 0 0 0,23 0-85 0 0,-27-3 25 0 0,0-1 1 0 0,0-1 0 0 0,0-1-1 0 0,0 0 1 0 0,-1-2-1 0 0,0 0 1 0 0,0-1 0 0 0,0-1-1 0 0,-1 0 1 0 0,0-1-1 0 0,-1-1 1 0 0,0-1 0 0 0,0 0-1 0 0,-1-1 1 0 0,-1-1 0 0 0,0 0-1 0 0,0-1 1 0 0,-2 0-1 0 0,0-1 1 0 0,0-1 0 0 0,-1 0-1 0 0,-1 0 1 0 0,-1-1-1 0 0,1-3-25 0 0,7-20-5 0 0,-2 0-1 0 0,-2-1 1 0 0,-1-1-1 0 0,-3 0 1 0 0,-1-1-1 0 0,-2 1 1 0 0,-2-1-1 0 0,-1-1 0 0 0,-4-27 6 0 0,0 52 10 0 0,-1 1-1 0 0,-1-1 0 0 0,-1 1 0 0 0,-1 0 1 0 0,0 0-1 0 0,-1 0 0 0 0,-1 1 0 0 0,-1 0 0 0 0,0 0 1 0 0,-1 1-1 0 0,-1 0 0 0 0,-1 0 0 0 0,0 1 0 0 0,-5-3-9 0 0,11 12-216 0 0,0 1 0 0 0,0 0 0 0 0,0 1 0 0 0,-1-1 0 0 0,0 1 0 0 0,0 0 0 0 0,0 1 0 0 0,-1 0 0 0 0,1 0 0 0 0,-1 0 0 0 0,1 0 0 0 0,-1 1 0 0 0,0 0 0 0 0,0 1 0 0 0,-1 0 216 0 0,-16 3-5636 0 0,12 10 4277 0 0</inkml:trace>
  <inkml:trace contextRef="#ctx0" brushRef="#br0" timeOffset="590277.423">3736 15437 956 0 0,'0'0'413'0'0,"0"0"-75"0"0,0 0-30 0 0,0 0-20 0 0,0 0 41 0 0,3-2-69 0 0,16-15 2248 0 0,-68 91-1934 0 0,-247 341 1883 0 0,152-234-2207 0 0,138-167-890 0 0,4-13-4356 0 0,2-7 3707 0 0</inkml:trace>
  <inkml:trace contextRef="#ctx0" brushRef="#br0" timeOffset="590707.284">3609 15485 1224 0 0,'0'1'55'0'0,"-1"0"-1"0"0,1 0 1 0 0,0-1 0 0 0,-1 1 0 0 0,1 0-1 0 0,0 0 1 0 0,-1 0 0 0 0,1 0-1 0 0,0-1 1 0 0,0 1 0 0 0,0 0-1 0 0,0 0 1 0 0,0 0 0 0 0,0 0-1 0 0,0 0 1 0 0,0 0 0 0 0,0-1-1 0 0,0 1 1 0 0,0 0 0 0 0,0 0-1 0 0,1 0 1 0 0,-1 0 0 0 0,0 0-1 0 0,1-1 1 0 0,-1 1 0 0 0,1 0-1 0 0,-1 0 1 0 0,1-1 0 0 0,-1 1-1 0 0,1 0 1 0 0,-1-1 0 0 0,1 1 0 0 0,0 0-1 0 0,-1-1 1 0 0,1 1 0 0 0,0-1-1 0 0,0 1 1 0 0,-1-1 0 0 0,1 1-1 0 0,0-1 1 0 0,0 0 0 0 0,0 1-1 0 0,-1-1 1 0 0,1 0 0 0 0,0 0-1 0 0,0 0 1 0 0,0 0 0 0 0,0 1-1 0 0,0-1 1 0 0,0 0 0 0 0,0-1-1 0 0,-1 1 1 0 0,1 0 0 0 0,0 0-1 0 0,0 0 1 0 0,0 0 0 0 0,0-1-1 0 0,0 1 1 0 0,-1 0 0 0 0,1-1-1 0 0,0 1 1 0 0,0-1 0 0 0,-1 1 0 0 0,1-1-1 0 0,0 1 1 0 0,0-1 0 0 0,-1 1-1 0 0,1-2-54 0 0,3 29 305 0 0,6 9-36 0 0,1 0-1 0 0,1 0 0 0 0,2-1 1 0 0,2 0-1 0 0,1-2 1 0 0,1 0-1 0 0,2-1 1 0 0,14 16-269 0 0,158 209 1115 0 0,-170-214-1812 0 0,-22-42 389 0 0,0-1-180 0 0,-38-4-4059 0 0,18-4 2993 0 0</inkml:trace>
  <inkml:trace contextRef="#ctx0" brushRef="#br0" timeOffset="590999.156">3425 15908 1360 0 0,'-10'-5'6551'0'0,"41"0"-5627"0"0,190-10-1099 0 0,-76 15-5575 0 0,-122 0 4368 0 0</inkml:trace>
  <inkml:trace contextRef="#ctx0" brushRef="#br0" timeOffset="591684.857">4193 16156 1228 0 0,'-1'0'74'0'0,"0"1"-1"0"0,0-1 0 0 0,0 0 1 0 0,0 0-1 0 0,-1 1 1 0 0,1-1-1 0 0,0 0 0 0 0,0 0 1 0 0,0 0-1 0 0,-1 0 1 0 0,1-1-1 0 0,0 1 0 0 0,0 0 1 0 0,0 0-1 0 0,-1-1 1 0 0,1 1-1 0 0,0-1 1 0 0,0 1-1 0 0,0-1 0 0 0,0 1 1 0 0,0-1-1 0 0,0 0 1 0 0,0 1-1 0 0,0-1 0 0 0,0 0 1 0 0,0 0-1 0 0,0 0 1 0 0,1 0-1 0 0,-1 0 0 0 0,0 0 1 0 0,1 0-1 0 0,-1 0 1 0 0,0 0-1 0 0,1 0 1 0 0,-1 0-1 0 0,1 0 0 0 0,0 0 1 0 0,-1-1-1 0 0,1 1 1 0 0,0 0-1 0 0,0 0 0 0 0,0 0 1 0 0,0-1-1 0 0,0 1 1 0 0,0-1-74 0 0,-1 1 128 0 0,-8-17-36 0 0,0-1 0 0 0,2 0 0 0 0,0 0 0 0 0,2-1 0 0 0,0 1 0 0 0,1-1 0 0 0,0 0 0 0 0,2-1 0 0 0,1 1 0 0 0,0 0 1 0 0,2-13-93 0 0,0 13 37 0 0,0 1 1 0 0,1 0 0 0 0,1 1-1 0 0,1-1 1 0 0,0 0 0 0 0,2 1-1 0 0,0 0 1 0 0,1 0 0 0 0,0 1-1 0 0,2 0 1 0 0,0 0 0 0 0,1 1-1 0 0,1 0 1 0 0,0 0 0 0 0,1 1-1 0 0,0 1 1 0 0,2 0 0 0 0,-1 1 0 0 0,2 0-1 0 0,0 2 1 0 0,8-6-38 0 0,-17 17 4 0 0,0 1 1 0 0,-1 0-1 0 0,1 0 0 0 0,-1 0 0 0 0,1 1 1 0 0,-1 0-1 0 0,1 0 0 0 0,-1 0 1 0 0,0 1-1 0 0,0 0 0 0 0,0 0 1 0 0,0 0-1 0 0,-1 0 0 0 0,1 1 1 0 0,-1 0-1 0 0,0 0 0 0 0,0 0 1 0 0,0 0-1 0 0,-1 1 0 0 0,1-1 1 0 0,-1 1-1 0 0,0 0 0 0 0,-1 0 0 0 0,1 0 1 0 0,-1 1-1 0 0,0-1 0 0 0,0 1-4 0 0,5 5 11 0 0,18 36 170 0 0,-1 2 0 0 0,-3 1-1 0 0,-1 1 1 0 0,-3 1 0 0 0,3 23-181 0 0,11 26 354 0 0,83 174 1444 0 0,-104-261-2173 0 0,-12-25-4048 0 0,-1-3 2392 0 0,1-2 685 0 0</inkml:trace>
  <inkml:trace contextRef="#ctx0" brushRef="#br0" timeOffset="592131.815">4922 15721 1248 0 0,'9'-29'3767'0'0,"-2"44"-1883"0"0,-10 14-1704 0 0,1 0 1 0 0,2 0-1 0 0,1 0 1 0 0,1 0-1 0 0,1-1 1 0 0,2 1 0 0 0,1-1-1 0 0,1 0 1 0 0,2 0-1 0 0,0-1 1 0 0,3 2-181 0 0,38 125-279 0 0,-50-153 13 0 0,0-1-47 0 0,0 0-249 0 0,-12 5-3999 0 0,5-19 3049 0 0</inkml:trace>
  <inkml:trace contextRef="#ctx0" brushRef="#br0" timeOffset="592691.82">4982 15700 1236 0 0,'-8'-21'1932'0'0,"6"17"-1815"0"0,0 1 1 0 0,0-1 0 0 0,1 1 0 0 0,-1-1-1 0 0,1 0 1 0 0,0 1 0 0 0,0-1 0 0 0,0 0-1 0 0,0 0 1 0 0,1 0 0 0 0,-1 0 0 0 0,1 0-1 0 0,0 0 1 0 0,0 0 0 0 0,1 0 0 0 0,-1 0-1 0 0,1 0 1 0 0,0 1 0 0 0,0-1 0 0 0,0 0-1 0 0,1 0 1 0 0,-1 1 0 0 0,1-1-1 0 0,0 1 1 0 0,1-2-118 0 0,-2 2-6 0 0,1 0 0 0 0,0 0 0 0 0,0 1-1 0 0,0-1 1 0 0,0 0 0 0 0,0 1 0 0 0,1 0 0 0 0,-1 0-1 0 0,1-1 1 0 0,0 1 0 0 0,-1 1 0 0 0,1-1 0 0 0,0 0-1 0 0,0 1 1 0 0,0 0 0 0 0,0-1 0 0 0,1 1 0 0 0,-1 0 0 0 0,0 1-1 0 0,0-1 1 0 0,1 0 0 0 0,-1 1 0 0 0,0 0 0 0 0,1 0-1 0 0,-1 0 1 0 0,0 0 0 0 0,1 0 0 0 0,-1 1 0 0 0,0 0-1 0 0,0-1 1 0 0,1 1 0 0 0,-1 0 0 0 0,0 1 0 0 0,0-1-1 0 0,0 1 1 0 0,0-1 0 0 0,0 1 0 0 0,-1 0 0 0 0,1 0-1 0 0,0 0 1 0 0,-1 0 0 0 0,1 0 0 0 0,-1 1 0 0 0,0-1-1 0 0,0 1 1 0 0,0 0 0 0 0,0-1 0 0 0,0 2 6 0 0,4 6-22 0 0,-1 2 0 0 0,0-1 0 0 0,0 1 0 0 0,-1-1 0 0 0,-1 1-1 0 0,0 0 1 0 0,0 0 0 0 0,-2 1 0 0 0,1-1 0 0 0,-1 0 0 0 0,-1 1 0 0 0,-1-1 0 0 0,0 7 22 0 0,1-7 30 0 0,-24 68 404 0 0,24-79-412 0 0,0-1-14 0 0,2 2-8 0 0,64 52-25 0 0,-56-48 33 0 0,0 0 0 0 0,-1 1 0 0 0,0 1 1 0 0,0-1-1 0 0,-1 1 0 0 0,1 1 0 0 0,-2 0 0 0 0,1 0 0 0 0,-2 1 0 0 0,1-1 0 0 0,-1 1 0 0 0,2 6-8 0 0,-5-10 35 0 0,0 0 0 0 0,0 1 0 0 0,-1-1 0 0 0,1 1 0 0 0,-2 0 1 0 0,1 0-1 0 0,-1-1 0 0 0,0 1 0 0 0,0 0 0 0 0,-1 0 0 0 0,0 0 0 0 0,0 0 0 0 0,-1 0 0 0 0,0 0 0 0 0,0 0 0 0 0,-1 0 0 0 0,1 0 0 0 0,-2-1 0 0 0,1 1 0 0 0,-1 0 0 0 0,0-1 0 0 0,0 0 0 0 0,0 0 0 0 0,-1 0 0 0 0,0 0 0 0 0,0-1 1 0 0,-1 1-1 0 0,0-1 0 0 0,0 0 0 0 0,0 0 0 0 0,0-1 0 0 0,-1 0 0 0 0,1 0 0 0 0,-1 0 0 0 0,0 0 0 0 0,-1-1 0 0 0,-4 2-35 0 0,7-2-103 0 0,-1-1-1 0 0,1 0 1 0 0,-1 0-1 0 0,0-1 1 0 0,1 1-1 0 0,-1-1 1 0 0,0 0-1 0 0,0 0 1 0 0,0-1 0 0 0,0 1-1 0 0,0-1 1 0 0,0 0-1 0 0,0 0 1 0 0,0-1-1 0 0,0 0 1 0 0,0 0-1 0 0,1 0 1 0 0,-1 0-1 0 0,0-1 1 0 0,0 1 0 0 0,1-1-1 0 0,-1 0 1 0 0,1-1-1 0 0,0 1 1 0 0,0-1-1 0 0,-1 0 1 0 0,2 0-1 0 0,-1 0 1 0 0,0-1-1 0 0,1 1 1 0 0,-1-1 0 0 0,1 0-1 0 0,0 0 1 0 0,0 0-1 0 0,1 0 1 0 0,-1 0-1 0 0,0-2 104 0 0,-8-22-1434 0 0</inkml:trace>
  <inkml:trace contextRef="#ctx0" brushRef="#br0" timeOffset="593199.69">5608 15301 1128 0 0,'-9'-1'212'0'0,"0"0"-1"0"0,0 0 1 0 0,0 1-1 0 0,0 1 1 0 0,0 0-1 0 0,1 0 1 0 0,-1 0-1 0 0,0 1 1 0 0,0 1-1 0 0,1-1 1 0 0,-1 1-1 0 0,1 1 1 0 0,0 0-1 0 0,0 0 1 0 0,0 0-1 0 0,1 1 1 0 0,-1 0-1 0 0,1 1 1 0 0,0-1-1 0 0,1 2 1 0 0,-1-1-1 0 0,1 0 1 0 0,1 1-1 0 0,-1 0 1 0 0,1 1-1 0 0,0-1 1 0 0,1 1 0 0 0,0 0-1 0 0,0 0 1 0 0,1 0-1 0 0,-1 1 1 0 0,2-1-1 0 0,-2 8-211 0 0,7-9 26 0 0,0 0 0 0 0,1 0 0 0 0,-1-1 0 0 0,1 1-1 0 0,1-1 1 0 0,0 1 0 0 0,-1-2 0 0 0,2 1 0 0 0,-1 0 0 0 0,1-1 0 0 0,0 0 0 0 0,0 0 0 0 0,0-1-1 0 0,0 0 1 0 0,1 0 0 0 0,0 0 0 0 0,0-1 0 0 0,0 0 0 0 0,0 0 0 0 0,1-1 0 0 0,-1 0 0 0 0,0 0-1 0 0,1-1 1 0 0,0 0 0 0 0,-1 0 0 0 0,1 0 0 0 0,0-1 0 0 0,4-1-26 0 0,14 3-677 0 0,1-1-1 0 0,0-1 1 0 0,-1-2 0 0 0,1 0 0 0 0,-1-2 0 0 0,1-1-1 0 0,7-3 678 0 0,-8 1-720 0 0</inkml:trace>
  <inkml:trace contextRef="#ctx0" brushRef="#br0" timeOffset="596708.413">8651 15500 916 0 0,'-4'-44'3906'0'0,"0"66"-2553"0"0,37 342 803 0 0,-13-175-1088 0 0,-20-188-1179 0 0,0 0 0 0 0,0 0 0 0 0,-1-1 0 0 0,1 1 1 0 0,-1 0-1 0 0,1-1 0 0 0,-1 1 0 0 0,1 0 0 0 0,-1-1 0 0 0,1 1 1 0 0,-1-1-1 0 0,1 1 0 0 0,-1-1 0 0 0,0 1 0 0 0,1-1 0 0 0,-1 1 0 0 0,0-1 1 0 0,1 1-1 0 0,-1-1 0 0 0,0 0 0 0 0,0 0 0 0 0,0 1 0 0 0,1-1 1 0 0,-1 0-1 0 0,0 0 0 0 0,0 0 0 0 0,0 0 0 0 0,1 0 0 0 0,-1 0 0 0 0,0 0 1 0 0,0 0-1 0 0,0 0 0 0 0,1 0 0 0 0,-1 0 0 0 0,0-1 0 0 0,0 1 1 0 0,1 0-1 0 0,-1-1 0 0 0,0 1 0 0 0,0 0 0 0 0,1-1 0 0 0,-1 1 0 0 0,0-1 1 0 0,1 1-1 0 0,-1-1 0 0 0,1 1 0 0 0,-1-1 0 0 0,0 1 0 0 0,1-1 1 0 0,-1 0-1 0 0,1 1 0 0 0,0-1 0 0 0,-1 0 0 0 0,1 0 0 0 0,0 1 0 0 0,-1-1 1 0 0,1 0-1 0 0,0 0 0 0 0,-1 0 111 0 0,-11-13-1423 0 0</inkml:trace>
  <inkml:trace contextRef="#ctx0" brushRef="#br0" timeOffset="597282.602">8725 15529 1048 0 0,'-2'-4'147'0'0,"1"-1"1"0"0,0 1-1 0 0,-1-1 0 0 0,2 1 1 0 0,-1-1-1 0 0,0 1 0 0 0,1-1 0 0 0,0 1 1 0 0,0-1-1 0 0,0 1 0 0 0,1-1 1 0 0,-1 1-1 0 0,1-1 0 0 0,0 1 0 0 0,1-1 1 0 0,-1 1-1 0 0,1 0 0 0 0,0 0 1 0 0,0-1-1 0 0,0 1 0 0 0,0 0 0 0 0,1 1 1 0 0,-1-1-1 0 0,1 0 0 0 0,0 1 1 0 0,0 0-1 0 0,1 0 0 0 0,-1 0 0 0 0,3-2-147 0 0,115-72 262 0 0,-116 73-247 0 0,0 1-1 0 0,1 0 0 0 0,-1 1 1 0 0,1-1-1 0 0,0 1 0 0 0,0 0 1 0 0,0 1-1 0 0,0-1 0 0 0,0 1 1 0 0,0 0-1 0 0,0 1 0 0 0,0 0 1 0 0,0 0-1 0 0,0 0 0 0 0,0 0 1 0 0,0 1-1 0 0,1 0 0 0 0,-1 0 1 0 0,0 1-1 0 0,-1 0 0 0 0,1 0 1 0 0,0 0-1 0 0,-1 1 0 0 0,1 0 1 0 0,-1 0-1 0 0,1 0 0 0 0,-1 0 1 0 0,-1 1-1 0 0,1 0 0 0 0,0 0 1 0 0,-1 1-1 0 0,0-1 0 0 0,0 1 1 0 0,0 0-1 0 0,0 0 1 0 0,-1 0-1 0 0,0 0 0 0 0,0 1 1 0 0,0-1-1 0 0,-1 1 0 0 0,1 2-14 0 0,-2 7 31 0 0,0 0 0 0 0,-1 1-1 0 0,0-1 1 0 0,-1 0 0 0 0,-1 0-1 0 0,0 0 1 0 0,-1 0 0 0 0,-1 0 0 0 0,-1 0-1 0 0,0-1 1 0 0,0 1 0 0 0,-2-2-1 0 0,1 1 1 0 0,-2-1 0 0 0,0 0-1 0 0,-1 0 1 0 0,0-1 0 0 0,0 0 0 0 0,-2 0-1 0 0,1-2 1 0 0,-1 1 0 0 0,-9 6-31 0 0,10 16 332 0 0,56-22-259 0 0,-11-4-126 0 0,-30-5 53 0 0,0-1 0 0 0,0 1 0 0 0,0 1 0 0 0,0-1 0 0 0,0 1 0 0 0,-1-1 0 0 0,1 1 0 0 0,-1 1 0 0 0,0-1 0 0 0,1 1 0 0 0,-2-1 0 0 0,1 1 0 0 0,0 0 0 0 0,-1 1 0 0 0,0-1 0 0 0,0 1 0 0 0,0-1 0 0 0,0 1 0 0 0,-1 0 0 0 0,0 0 0 0 0,0 0 0 0 0,0 0 0 0 0,0 0 0 0 0,-1 1 0 0 0,0-1 0 0 0,0 0 0 0 0,-1 1 0 0 0,1-1 0 0 0,-1 1 0 0 0,0-1 0 0 0,-1 0 0 0 0,1 1 0 0 0,-2 3 0 0 0,-8 4-2 0 0,-1 0 0 0 0,0-1 0 0 0,-1 0-1 0 0,0-1 1 0 0,-1 0 0 0 0,0-1 0 0 0,0-1-1 0 0,-1 0 1 0 0,-1 0 0 0 0,0-2 0 0 0,0 0 0 0 0,0 0-1 0 0,-1-1 1 0 0,1-1 0 0 0,-2-1 0 0 0,1-1-1 0 0,0 0 1 0 0,-1 0 0 0 0,1-2 0 0 0,-1 0-1 0 0,1-1 1 0 0,-1-1 0 0 0,-2-1 2 0 0,15 3-138 0 0,0-1-1 0 0,0 0 1 0 0,1 0 0 0 0,-1 0 0 0 0,0-1-1 0 0,1 1 1 0 0,-1-1 0 0 0,0 0 0 0 0,1 0-1 0 0,-1 0 1 0 0,1 0 0 0 0,-1-1 0 0 0,1 1-1 0 0,0-1 1 0 0,0 0 0 0 0,0 0 0 0 0,0 0-1 0 0,0-1 1 0 0,0 1 0 0 0,0-1 0 0 0,1 1-1 0 0,-1-1 1 0 0,1 0 0 0 0,0 0 0 0 0,0 0-1 0 0,0 0 1 0 0,0-1 138 0 0,-1-12-1373 0 0</inkml:trace>
  <inkml:trace contextRef="#ctx0" brushRef="#br0" timeOffset="598116.04">9371 15950 1096 0 0,'-13'16'3584'0'0,"-7"-46"-2722"0"0,-1-215-337 0 0,21 193-503 0 0,33-117 124 0 0,-27 149-120 0 0,1 1 0 0 0,0 0-1 0 0,1 1 1 0 0,1-1 0 0 0,1 2-1 0 0,1-1 1 0 0,0 1 0 0 0,2 1-1 0 0,-1 0 1 0 0,2 1 0 0 0,0 0 0 0 0,1 1-1 0 0,12-9-25 0 0,-24 21-3 0 0,0-1 0 0 0,1 1 0 0 0,-1 0 0 0 0,0 0 0 0 0,1 0 0 0 0,-1 0-1 0 0,1 1 1 0 0,0-1 0 0 0,0 1 0 0 0,0 0 0 0 0,-1 0 0 0 0,1 0 0 0 0,0 1 0 0 0,0 0-1 0 0,0-1 1 0 0,0 1 0 0 0,0 0 0 0 0,0 1 0 0 0,0-1 0 0 0,0 1 0 0 0,0 0 0 0 0,2 0 3 0 0,17 23 146 0 0,0 1 0 0 0,-1 1 1 0 0,-2 1-1 0 0,-1 1 0 0 0,-1 1 1 0 0,-1 0-1 0 0,-1 1 1 0 0,-2 1-1 0 0,-1 0 0 0 0,-2 1 1 0 0,-1 1-1 0 0,-2-1 0 0 0,4 27-146 0 0,32 201 1441 0 0,-40-238-1717 0 0,3-17-5968 0 0,-6-10 4776 0 0</inkml:trace>
  <inkml:trace contextRef="#ctx0" brushRef="#br0" timeOffset="598427.182">10292 15694 1048 0 0,'-138'374'5985'0'0,"73"-291"-7065"0"0,64-83 59 0 0,-9-5-1463 0 0,-4-20 1080 0 0</inkml:trace>
  <inkml:trace contextRef="#ctx0" brushRef="#br0" timeOffset="598783.327">10357 15436 1568 0 0,'0'-1'112'0'0,"0"0"1"0"0,0 0-1 0 0,-1 0 0 0 0,1 0 0 0 0,0 0 1 0 0,0 0-1 0 0,1 0 0 0 0,-1 0 0 0 0,0 0 0 0 0,0 0 1 0 0,0 0-1 0 0,0 0 0 0 0,1 0 0 0 0,-1 0 1 0 0,1 0-1 0 0,-1 1 0 0 0,0-1 0 0 0,1 0 1 0 0,0 0-1 0 0,-1 0 0 0 0,1 0 0 0 0,-1 1 0 0 0,1-1 1 0 0,0 0-1 0 0,0 1 0 0 0,-1-1 0 0 0,1 1 1 0 0,0-1-1 0 0,0 0 0 0 0,0 1 0 0 0,0 0 1 0 0,-1-1-1 0 0,1 1 0 0 0,0 0 0 0 0,0-1 1 0 0,0 1-1 0 0,0 0 0 0 0,0 0 0 0 0,0 0 0 0 0,0 0 1 0 0,0 0-1 0 0,0 0 0 0 0,0 0 0 0 0,0 0 1 0 0,0 0-1 0 0,0 0 0 0 0,0 0 0 0 0,0 1-112 0 0,43 95 1374 0 0,133 181 515 0 0,-142-230-1671 0 0,-26-37-248 0 0,1 1 0 0 0,-2 0-1 0 0,0 1 1 0 0,0-1 0 0 0,-1 2 0 0 0,-1-1 0 0 0,0 1 0 0 0,-1 0-1 0 0,0 0 1 0 0,3 13 30 0 0,-9-23-223 0 0,-1 0-1 0 0,1 0 1 0 0,-1 0 0 0 0,1 0-1 0 0,-1-1 1 0 0,0 1-1 0 0,0-1 1 0 0,0 1-1 0 0,-1-1 1 0 0,1 0 0 0 0,0 0-1 0 0,-1 0 1 0 0,0 0-1 0 0,1 0 1 0 0,-1 0 0 0 0,0-1-1 0 0,0 1 1 0 0,0-1-1 0 0,0 0 1 0 0,0 0-1 0 0,0 0 1 0 0,0 0 0 0 0,0-1-1 0 0,-1 1 1 0 0,1-1-1 0 0,0 0 1 0 0,0 1 0 0 0,0-2-1 0 0,-1 1 1 0 0,1 0-1 0 0,-3-1 224 0 0,-10 1-1352 0 0</inkml:trace>
  <inkml:trace contextRef="#ctx0" brushRef="#br0" timeOffset="598989.663">10202 15841 976 0 0,'25'1'6630'0'0,"90"-7"-5744"0"0,4-11-1766 0 0,9-7-3454 0 0,-99 17 3072 0 0</inkml:trace>
  <inkml:trace contextRef="#ctx0" brushRef="#br0" timeOffset="599407.737">11224 15148 1372 0 0,'-10'-3'272'0'0,"0"0"0"0"0,0 2 0 0 0,-1-1-1 0 0,1 1 1 0 0,-1 0 0 0 0,1 1 0 0 0,-1 1 0 0 0,1-1 0 0 0,0 2-1 0 0,-1-1 1 0 0,1 1 0 0 0,0 1 0 0 0,-4 1-272 0 0,3-3 161 0 0,-1 0 0 0 0,1 0 1 0 0,0 1-1 0 0,0 0 0 0 0,0 1 1 0 0,0 1-1 0 0,0 0 0 0 0,1 0 0 0 0,-1 1 1 0 0,1 0-1 0 0,0 1 0 0 0,1 0 1 0 0,-1 0-1 0 0,1 1 0 0 0,0 0 1 0 0,1 1-1 0 0,0 0 0 0 0,0 1 0 0 0,1-1 1 0 0,0 1-1 0 0,0 1 0 0 0,1-1 1 0 0,0 1-1 0 0,1 0 0 0 0,0 1 1 0 0,1-1-1 0 0,-1 4-161 0 0,7-6 41 0 0,1 0 0 0 0,1 0 0 0 0,0-1 0 0 0,0 1 0 0 0,0-1 0 0 0,1 0-1 0 0,0 0 1 0 0,0-1 0 0 0,0 0 0 0 0,1 1 0 0 0,0-2 0 0 0,1 1 0 0 0,-1-1 0 0 0,1 0 0 0 0,0 0 0 0 0,0-1 0 0 0,1 0 0 0 0,-1 0 0 0 0,1-1 0 0 0,0 0 0 0 0,0 0 0 0 0,5 1-41 0 0,186 49-1706 0 0,8-39-4038 0 0,-172-14 4332 0 0</inkml:trace>
  <inkml:trace contextRef="#ctx0" brushRef="#br0" timeOffset="601187.229">3265 16544 904 0 0,'0'0'365'0'0,"0"0"-21"0"0,0 0-68 0 0,-15-2 1763 0 0,112-12-1157 0 0,-72 15-780 0 0,184 7 553 0 0,543 27 737 0 0,305-7 605 0 0,-793-11-1861 0 0,250 8 919 0 0,-512-25-1148 0 0,-2 0-42 0 0,6 2-254 0 0,-9 5-6159 0 0,0-6 5146 0 0</inkml:trace>
  <inkml:trace contextRef="#ctx0" brushRef="#br0" timeOffset="602132.266">8576 16526 1164 0 0,'0'0'361'0'0,"0"0"-22"0"0,0 0-44 0 0,27-13 497 0 0,1399 13 5410 0 0,-999-9-5353 0 0,-211-4-373 0 0,255 3 2169 0 0,-470 10-3130 0 0,-1 0-79 0 0,0 0-451 0 0,0 0-465 0 0,0 0-47 0 0,11 7-3023 0 0,-14-9 3112 0 0</inkml:trace>
  <inkml:trace contextRef="#ctx0" brushRef="#br0" timeOffset="624319.988">16567 14945 1564 0 0,'0'0'384'0'0,"0"0"-51"0"0,0 0-59 0 0,0 0 20 0 0,0 0-13 0 0,-5-14 1398 0 0,-10 23-1554 0 0,2-1-1 0 0,-1 2 1 0 0,1-1 0 0 0,0 2 0 0 0,1 0-1 0 0,1 0 1 0 0,-1 1 0 0 0,2 1-1 0 0,0 0 1 0 0,0 0 0 0 0,1 1-1 0 0,1 0 1 0 0,0 1 0 0 0,-2 8-125 0 0,-14 17 74 0 0,-63 111 236 0 0,88-160-4321 0 0,1 3 2767 0 0</inkml:trace>
  <inkml:trace contextRef="#ctx0" brushRef="#br0" timeOffset="624677.899">16610 14891 1240 0 0,'0'1'88'0'0,"0"0"1"0"0,0 0-1 0 0,0-1 0 0 0,-1 1 0 0 0,1 0 0 0 0,0 0 1 0 0,0 0-1 0 0,0-1 0 0 0,0 1 0 0 0,0 0 1 0 0,1 0-1 0 0,-1 0 0 0 0,0-1 0 0 0,0 1 1 0 0,0 0-1 0 0,1 0 0 0 0,-1 0 0 0 0,0-1 0 0 0,1 1 1 0 0,-1 0-1 0 0,1-1 0 0 0,-1 1 0 0 0,1 0 1 0 0,-1-1-1 0 0,1 1 0 0 0,-1 0 0 0 0,1-1 0 0 0,0 1 1 0 0,-1-1-1 0 0,1 1 0 0 0,0-1 0 0 0,-1 0 1 0 0,1 1-1 0 0,0-1 0 0 0,0 0 0 0 0,-1 1 1 0 0,1-1-1 0 0,0 0 0 0 0,0 0 0 0 0,0 0 0 0 0,-1 0 1 0 0,1 1-1 0 0,0-1 0 0 0,0 0 0 0 0,0-1 1 0 0,-1 1-1 0 0,1 0 0 0 0,0 0 0 0 0,0 0 0 0 0,0 0 1 0 0,-1-1-1 0 0,1 1 0 0 0,0 0 0 0 0,0-1 1 0 0,-1 1-1 0 0,1 0 0 0 0,0-1 0 0 0,-1 1 0 0 0,1-1 1 0 0,0 1-1 0 0,-1-1 0 0 0,1 1 0 0 0,-1-1 1 0 0,1 0-1 0 0,0 0-88 0 0,5 16-90 0 0,74 158 1499 0 0,-77-155-1032 0 0,-15 12-6359 0 0,5-28 4665 0 0</inkml:trace>
  <inkml:trace contextRef="#ctx0" brushRef="#br0" timeOffset="624922.213">16407 15112 1088 0 0,'-11'0'4794'0'0,"49"-3"-3983"0"0,84-19-1500 0 0,-41 8-2629 0 0,-56 12 2060 0 0</inkml:trace>
  <inkml:trace contextRef="#ctx0" brushRef="#br0" timeOffset="626647.464">16921 15118 1372 0 0,'0'0'487'0'0,"0"0"3"0"0,0 0-33 0 0,0 0-45 0 0,0 0-68 0 0,0 0-44 0 0,0 0-40 0 0,0 0-34 0 0,0 0-26 0 0,0 0-7 0 0,0 0 30 0 0,0 0-69 0 0,0 0-56 0 0,0 0 30 0 0,0 0-46 0 0,0 0 51 0 0,0-51 673 0 0,0-216-178 0 0,0 257-615 0 0,0 0 0 0 0,0 0 0 0 0,2 0 0 0 0,-1 0 1 0 0,1 1-1 0 0,0-1 0 0 0,1 0 0 0 0,0 1 0 0 0,1 0 1 0 0,0 0-1 0 0,0 0 0 0 0,1 0 0 0 0,0 1 0 0 0,1-1 1 0 0,0 1-1 0 0,0 0 0 0 0,0 1 0 0 0,1 0 0 0 0,0 0 1 0 0,7-4-14 0 0,-9 12-15 0 0,1 1 1 0 0,0 1-1 0 0,0-1 1 0 0,-1 1 0 0 0,0 0-1 0 0,1 0 1 0 0,-1 0-1 0 0,0 1 1 0 0,-1 0 0 0 0,1 0-1 0 0,-1 0 1 0 0,1 0-1 0 0,-1 1 1 0 0,0 0 0 0 0,-1 0-1 0 0,1 0 1 0 0,-1 0-1 0 0,0 0 1 0 0,-1 1 0 0 0,1 1 14 0 0,133 276 506 0 0,-131-267-274 0 0,0-1-1348 0 0,-3-10-2961 0 0,-2-5 2787 0 0</inkml:trace>
  <inkml:trace contextRef="#ctx0" brushRef="#br0" timeOffset="627004.404">17428 14741 1160 0 0,'0'26'4535'0'0,"0"1"-4238"0"0,0 1 0 0 0,2 0 0 0 0,2-1 1 0 0,0 0-1 0 0,2 0 0 0 0,1 0 0 0 0,1-1 0 0 0,7 15-297 0 0,-1 3 309 0 0,-2 38-1774 0 0,-22-77-2263 0 0,6-9 2400 0 0</inkml:trace>
  <inkml:trace contextRef="#ctx0" brushRef="#br0" timeOffset="628022.137">17411 14783 916 0 0,'20'-51'3014'0'0,"42"12"-2151"0"0,-61 39-840 0 0,21 18-68 0 0,-33 35 1824 0 0,10-54-1758 0 0,0 0 1 0 0,0 0-1 0 0,0 0 1 0 0,0 0-1 0 0,1 0 1 0 0,-1-1-1 0 0,0 1 1 0 0,1 0-1 0 0,-1 0 0 0 0,1 0 1 0 0,0-1-1 0 0,-1 1 1 0 0,1 0-1 0 0,0 0 1 0 0,0-1-1 0 0,-1 1 1 0 0,1 0-1 0 0,0-1 0 0 0,0 1 1 0 0,0 0-1 0 0,1 0 1 0 0,-1-1-1 0 0,0 1 1 0 0,0 0-1 0 0,1 0 1 0 0,-1-1-1 0 0,1 1 0 0 0,-1 0 1 0 0,1 0-1 0 0,0 0 1 0 0,-1 0-1 0 0,1-1 1 0 0,0 1-1 0 0,0 0 1 0 0,-1 0-1 0 0,1 1 0 0 0,0-1 1 0 0,0 0-1 0 0,0 0 1 0 0,0 0-1 0 0,1 1 1 0 0,-1-1-1 0 0,0 0 1 0 0,0 1-1 0 0,0-1 0 0 0,0 1 1 0 0,1-1-1 0 0,-1 1-21 0 0,89-29 104 0 0,-89 29-66 0 0,19 14 53 0 0,-14-2-76 0 0,0 1 0 0 0,-1-1 0 0 0,0 1 0 0 0,-1 0 0 0 0,-1 0 0 0 0,0 0 0 0 0,-1 1 0 0 0,0-1 0 0 0,-1 1 0 0 0,0-1 0 0 0,-1 1 0 0 0,-1-1 0 0 0,0 1-15 0 0,1 6 231 0 0,-19 39 524 0 0,19-58-706 0 0,0-1 2 0 0,0 0 14 0 0,0 0 1 0 0,11 25-10 0 0,-9-21-54 0 0,1-1 0 0 0,-1 1 0 0 0,0 0 1 0 0,0-1-1 0 0,0 1 0 0 0,-1 0 0 0 0,0 0 0 0 0,1 0 0 0 0,-1 0 0 0 0,0 0 0 0 0,-1 0 0 0 0,1 1 0 0 0,-1-1 0 0 0,0 0 1 0 0,0 0-1 0 0,0 0 0 0 0,-1 0 0 0 0,1 1 0 0 0,-1-1 0 0 0,0 0 0 0 0,0 0 0 0 0,-1 0 0 0 0,1 0 0 0 0,-1 0 1 0 0,0-1-1 0 0,0 1 0 0 0,0 0 0 0 0,0-1 0 0 0,-1 1 0 0 0,1-1 0 0 0,-1 0 0 0 0,0 0 0 0 0,0 0 0 0 0,0 0 0 0 0,0-1 1 0 0,-1 1-1 0 0,1-1 0 0 0,-1 0 0 0 0,1 0 0 0 0,-1 0 0 0 0,0 0 0 0 0,0 0 0 0 0,-2 0-2 0 0,2-4-185 0 0,0 1 0 0 0,0-1-1 0 0,0 1 1 0 0,1-1 0 0 0,-1 0-1 0 0,1 0 1 0 0,0-1 0 0 0,-1 1 0 0 0,1-1-1 0 0,0 0 1 0 0,0 0 0 0 0,1 0-1 0 0,-1 0 1 0 0,1 0 0 0 0,-1 0 0 0 0,1-1-1 0 0,0 1 1 0 0,0-1 0 0 0,1 0-1 0 0,-1 1 1 0 0,1-1 0 0 0,-1 0 0 0 0,1 0-1 0 0,1 0 1 0 0,-1 0 0 0 0,0 0-1 0 0,1 0 1 0 0,0 0 0 0 0,0 0 0 0 0,0 0-1 0 0,0-1 1 0 0,1 1 0 0 0,0-2 185 0 0,-1-17-1268 0 0</inkml:trace>
  <inkml:trace contextRef="#ctx0" brushRef="#br0" timeOffset="628410.141">17833 14458 1332 0 0,'-8'0'224'0'0,"0"0"-1"0"0,0 1 0 0 0,0 0 1 0 0,0 0-1 0 0,1 1 1 0 0,-1 0-1 0 0,0 1 1 0 0,1-1-1 0 0,-1 1 0 0 0,1 1 1 0 0,0 0-1 0 0,0 0 1 0 0,0 0-1 0 0,1 1 1 0 0,0-1-1 0 0,0 2 0 0 0,0-1 1 0 0,0 1-1 0 0,1 0 1 0 0,0 0-1 0 0,0 0 0 0 0,0 1 1 0 0,1-1-1 0 0,0 1 1 0 0,0 0-1 0 0,1 1 1 0 0,0-1-1 0 0,-1 4-223 0 0,8-5 45 0 0,0-1 0 0 0,0 1 1 0 0,0-1-1 0 0,0 0 0 0 0,1 0 0 0 0,0 0 0 0 0,0-1 0 0 0,0 1 1 0 0,1-1-1 0 0,-1-1 0 0 0,1 1 0 0 0,0-1 0 0 0,0 0 0 0 0,1 0 1 0 0,-1-1-1 0 0,0 1 0 0 0,1-1 0 0 0,-1-1 0 0 0,1 1 0 0 0,2-1-45 0 0,229 38-4903 0 0,-193-39 3599 0 0</inkml:trace>
  <inkml:trace contextRef="#ctx0" brushRef="#br0" timeOffset="629778.116">21278 14597 1540 0 0,'-1'-25'438'0'0,"1"22"-392"0"0,-1 0 0 0 0,1 0 0 0 0,0 0 0 0 0,0 0-1 0 0,0 0 1 0 0,0-1 0 0 0,0 1 0 0 0,1 0 0 0 0,-1 0 0 0 0,1 0-1 0 0,0 0 1 0 0,0 0 0 0 0,0 0 0 0 0,0 0 0 0 0,1 0 0 0 0,-1 0-1 0 0,1 1 1 0 0,-1-1 0 0 0,1 0 0 0 0,0 1 0 0 0,0 0 0 0 0,1-1-1 0 0,-1 1 1 0 0,0 0 0 0 0,1 0 0 0 0,-1 0 0 0 0,1 0 0 0 0,0 1-46 0 0,23-14 185 0 0,0 2 0 0 0,1 1-1 0 0,1 1 1 0 0,0 2 0 0 0,1 0 0 0 0,0 2 0 0 0,0 1 0 0 0,0 2 0 0 0,1 1 0 0 0,-1 1 0 0 0,1 1 0 0 0,0 2 0 0 0,7 1-185 0 0,1 3 167 0 0,0 2 1 0 0,-1 1-1 0 0,0 2 1 0 0,0 2-1 0 0,-1 1 0 0 0,28 16-167 0 0,-37-18 147 0 0,112 45 589 0 0,-4 6 0 0 0,118 73-736 0 0,-136-71 1207 0 0,-96-50-148 0 0,-26-24-2259 0 0,-11-19-5263 0 0,14 22 4995 0 0</inkml:trace>
  <inkml:trace contextRef="#ctx0" brushRef="#br0" timeOffset="630026.846">22606 14617 1036 0 0,'2'-15'3069'0'0,"7"34"-1464"0"0,4 14-1210 0 0,-1 1-1 0 0,-2 1 1 0 0,-2-1 0 0 0,-1 2-1 0 0,-1-1 1 0 0,-2 1 0 0 0,-1 17-395 0 0,-4-46-10 0 0,0 1 1 0 0,-1 0 0 0 0,1-1-1 0 0,-1 0 1 0 0,-1 1-1 0 0,0-1 1 0 0,0 0-1 0 0,0 0 1 0 0,-1 0 0 0 0,0-1-1 0 0,0 1 1 0 0,0-1-1 0 0,-1 0 1 0 0,0 0-1 0 0,0 0 1 0 0,-1-1 9 0 0,-39 19-4150 0 0,43-24 2780 0 0,2 0-28 0 0</inkml:trace>
  <inkml:trace contextRef="#ctx0" brushRef="#br0" timeOffset="630475.321">23030 14680 916 0 0,'-13'-14'4810'0'0,"1"41"-3210"0"0,7-13-1511 0 0,-3 20 208 0 0,2 0 0 0 0,1 1 0 0 0,2-1-1 0 0,1 1 1 0 0,2 0 0 0 0,3 27-297 0 0,-1 18 390 0 0,4-39-880 0 0,-4-31-5396 0 0,-4-13 4364 0 0</inkml:trace>
  <inkml:trace contextRef="#ctx0" brushRef="#br0" timeOffset="631110.963">22953 14714 928 0 0,'-1'-1'80'0'0,"0"-1"0"0"0,0 1 0 0 0,0 0 0 0 0,0-1 0 0 0,0 0 1 0 0,0 1-1 0 0,1-1 0 0 0,-1 1 0 0 0,0-1 0 0 0,1 0 0 0 0,0 1 0 0 0,-1-1 0 0 0,1 0 0 0 0,0 0 0 0 0,0 0 0 0 0,0 1 0 0 0,0-1 1 0 0,0 0-1 0 0,0 0 0 0 0,0 1 0 0 0,1-1 0 0 0,-1 0 0 0 0,0 0 0 0 0,1 1 0 0 0,0-1 0 0 0,-1 0 0 0 0,1 1 0 0 0,0-1 0 0 0,0 1 0 0 0,0-1 1 0 0,0 1-1 0 0,0 0 0 0 0,0-1 0 0 0,0 1 0 0 0,1 0 0 0 0,-1-1 0 0 0,0 1 0 0 0,1 0 0 0 0,-1 0 0 0 0,1 0 0 0 0,-1 1 0 0 0,1-1 1 0 0,0 0-1 0 0,-1 0 0 0 0,1 1 0 0 0,1-1-80 0 0,9-6 65 0 0,1 0 0 0 0,0 1 0 0 0,0 1 0 0 0,0 0 0 0 0,0 0 0 0 0,1 1 0 0 0,0 1 0 0 0,0 1 0 0 0,0 0 0 0 0,0 0 0 0 0,0 2 0 0 0,2 0-65 0 0,-12 2 17 0 0,-1 0-1 0 0,1 0 0 0 0,-1 1 0 0 0,0-1 0 0 0,0 1 1 0 0,0 0-1 0 0,0 0 0 0 0,-1 0 0 0 0,1 1 0 0 0,-1-1 1 0 0,0 0-1 0 0,1 1 0 0 0,-2 0 0 0 0,1-1 0 0 0,0 1 1 0 0,-1 0-1 0 0,0 0 0 0 0,0 0 0 0 0,0 0 0 0 0,0 0 1 0 0,0 0-1 0 0,-1 0 0 0 0,0 0 0 0 0,0 1 0 0 0,0-1 1 0 0,0 0-1 0 0,-1 0 0 0 0,0 0 0 0 0,0 0 0 0 0,0 0 1 0 0,0 0-1 0 0,0 0 0 0 0,-1-1 0 0 0,0 1 0 0 0,0 0 1 0 0,0-1-1 0 0,-1 2-16 0 0,-106 155 1631 0 0,154-141-951 0 0,-37-18-677 0 0,-1 0 0 0 0,0 1 0 0 0,1-1 0 0 0,-1 1 0 0 0,0 1 1 0 0,-1 0-1 0 0,1 0 0 0 0,0 0 0 0 0,-1 0 0 0 0,1 1 0 0 0,-1 0 1 0 0,0 1-1 0 0,-1-1 0 0 0,1 1 0 0 0,-1 0 0 0 0,0 1 0 0 0,0-1 0 0 0,0 1 1 0 0,-1 0-1 0 0,0 0 0 0 0,0 1 0 0 0,0-1 0 0 0,-1 1 0 0 0,0-1 0 0 0,-1 1 1 0 0,1 0-1 0 0,-1 0 0 0 0,0 1 0 0 0,-1-1 0 0 0,0 0 0 0 0,0 0 0 0 0,-1 3-3 0 0,-3-2 4 0 0,-1 0 0 0 0,0 0-1 0 0,0-1 1 0 0,-1 1 0 0 0,0-1 0 0 0,0 0-1 0 0,-1 0 1 0 0,0-1 0 0 0,0 0-1 0 0,0 0 1 0 0,-1 0 0 0 0,0-1-1 0 0,0 1 1 0 0,0-2 0 0 0,-1 1-1 0 0,0-1 1 0 0,0-1 0 0 0,0 1-1 0 0,0-1 1 0 0,0 0 0 0 0,-1-1-1 0 0,1 0 1 0 0,-1-1 0 0 0,0 1-1 0 0,-8-1-3 0 0,14 0-155 0 0,0 0 1 0 0,0 0-1 0 0,-1-1 0 0 0,1 1 0 0 0,0-1 0 0 0,-1 0 0 0 0,1 1 0 0 0,-1-2 0 0 0,1 1 0 0 0,-1 0 0 0 0,1-1 0 0 0,0 1 0 0 0,-1-1 0 0 0,1 0 0 0 0,0 0 0 0 0,0 0 0 0 0,0-1 0 0 0,0 1 0 0 0,0-1 0 0 0,0 0 0 0 0,0 0 0 0 0,0 0 0 0 0,0 0 0 0 0,1 0 0 0 0,-1 0 0 0 0,1-1 0 0 0,0 1 1 0 0,-1-1-1 0 0,1 0 0 0 0,1 0 0 0 0,-1 1 0 0 0,0-1 0 0 0,1-1 0 0 0,-1 1 0 0 0,1 0 0 0 0,0 0 0 0 0,0 0 0 0 0,0-1 155 0 0,-2-12-1411 0 0</inkml:trace>
  <inkml:trace contextRef="#ctx0" brushRef="#br0" timeOffset="631657.646">23480 15106 1300 0 0,'0'1'75'0'0,"0"-1"-1"0"0,1 1 1 0 0,-1 0-1 0 0,0 0 1 0 0,0 0-1 0 0,0 0 1 0 0,0 0 0 0 0,0-1-1 0 0,0 1 1 0 0,0 0-1 0 0,0 0 1 0 0,0 0-1 0 0,0 0 1 0 0,0 0 0 0 0,-1 0-1 0 0,1-1 1 0 0,0 1-1 0 0,-1 0 1 0 0,1 0-1 0 0,0 0 1 0 0,-1-1-1 0 0,1 1 1 0 0,-1 0 0 0 0,0-1-1 0 0,1 1 1 0 0,-1 0-1 0 0,1-1 1 0 0,-1 1-1 0 0,0-1 1 0 0,1 1-1 0 0,-1-1 1 0 0,0 1 0 0 0,0-1-1 0 0,1 1 1 0 0,-1-1-1 0 0,0 0 1 0 0,0 1-1 0 0,0-1 1 0 0,0 0-1 0 0,0 0 1 0 0,1 0 0 0 0,-1 1-1 0 0,0-1 1 0 0,0 0-1 0 0,0 0 1 0 0,0-1-1 0 0,0 1 1 0 0,0 0 0 0 0,1 0-1 0 0,-1 0 1 0 0,0 0-1 0 0,0-1 1 0 0,0 1-1 0 0,0 0 1 0 0,1-1-1 0 0,-1 1 1 0 0,0-1 0 0 0,0 1-1 0 0,1-1 1 0 0,-1 1-1 0 0,0-1 1 0 0,0 0-75 0 0,-42-41 676 0 0,37 27-629 0 0,1 0 1 0 0,1-1 0 0 0,0 1 0 0 0,1-1-1 0 0,0 0 1 0 0,2 0 0 0 0,0 0-1 0 0,0 0 1 0 0,2 0 0 0 0,0-5-48 0 0,-1-7 55 0 0,2 7-53 0 0,0 1 1 0 0,2-1-1 0 0,0 1 0 0 0,1 0 1 0 0,1 0-1 0 0,1 0 1 0 0,0 1-1 0 0,2 0 1 0 0,0 0-1 0 0,1 1 0 0 0,1 0 1 0 0,1 1-1 0 0,0 1 1 0 0,10-10-3 0 0,32 1-74 0 0,-12 97 202 0 0,11 136 380 0 0,-26-59-1525 0 0,-27-148 152 0 0,0 8-1654 0 0,0-1 1049 0 0</inkml:trace>
  <inkml:trace contextRef="#ctx0" brushRef="#br0" timeOffset="632186.902">23885 15158 1196 0 0,'1'35'4099'0'0,"-11"-57"-2197"0"0,8-11-1881 0 0,2 0 0 0 0,1 0-1 0 0,2 0 1 0 0,1 0-1 0 0,2 0 1 0 0,1 1 0 0 0,1 0-1 0 0,7-15-20 0 0,4-24 71 0 0,53-127 263 0 0,-53 238 18 0 0,11 58 304 0 0,4-1 1 0 0,4-2-1 0 0,30 50-656 0 0,-42-49-1307 0 0,-65-79-4679 0 0,22-20 4563 0 0</inkml:trace>
  <inkml:trace contextRef="#ctx0" brushRef="#br0" timeOffset="632420.591">23821 14992 1756 0 0,'8'-13'5207'0'0,"48"-8"-4747"0"0,-43 16 14 0 0,100-29-700 0 0,-3 2-4130 0 0,-87 23 3057 0 0</inkml:trace>
  <inkml:trace contextRef="#ctx0" brushRef="#br0" timeOffset="632837.791">24728 14377 1036 0 0,'-8'-4'3708'0'0,"-22"10"-2519"0"0,17-2-896 0 0,1 0 0 0 0,0 0 1 0 0,0 2-1 0 0,1-1 1 0 0,0 1-1 0 0,0 1 1 0 0,0 0-1 0 0,1 0 1 0 0,-1 1-1 0 0,2 1 0 0 0,-1 0 1 0 0,2 0-1 0 0,-1 0 1 0 0,1 1-1 0 0,-7 11-293 0 0,35 26 714 0 0,-10-38-722 0 0,1-1-1 0 0,0 0 0 0 0,1 0 0 0 0,0-1 1 0 0,0-1-1 0 0,0 0 0 0 0,1-1 0 0 0,0 0 1 0 0,0-1-1 0 0,0 0 0 0 0,1-1 0 0 0,-1-1 1 0 0,1 0-1 0 0,0-1 0 0 0,-1 0 0 0 0,1-1 0 0 0,3-1 9 0 0,9 3-385 0 0,173-11-6772 0 0,-160 1 5824 0 0</inkml:trace>
  <inkml:trace contextRef="#ctx0" brushRef="#br0" timeOffset="638238.606">19319 14441 880 0 0,'0'0'349'0'0,"0"0"-33"0"0,0 0-126 0 0,0 0 5 0 0,0 0 11 0 0,0 0 38 0 0,1-12 163 0 0,-3 3 3206 0 0,1 7-3601 0 0,1 1 0 0 0,-1 0 1 0 0,1 0-1 0 0,0-1 0 0 0,0 1 0 0 0,0 0 1 0 0,0 0-1 0 0,0-1 0 0 0,0 1 0 0 0,0 0 0 0 0,0-1 1 0 0,0 1-1 0 0,1 0 0 0 0,-1 0 0 0 0,0-1 1 0 0,1 1-1 0 0,-1 0 0 0 0,1 0 0 0 0,0 0 1 0 0,-1 0-1 0 0,1 0 0 0 0,0 0 0 0 0,-1 0 0 0 0,1 0 1 0 0,0 0-1 0 0,0 0 0 0 0,0 0 0 0 0,0 0 1 0 0,0 0-1 0 0,0 1 0 0 0,0-1 0 0 0,0 0 1 0 0,1 1-1 0 0,-1-1 0 0 0,0 1 0 0 0,0-1 0 0 0,0 1 1 0 0,1 0-1 0 0,-1-1 0 0 0,0 1 0 0 0,0 0 1 0 0,1 0-1 0 0,-1 0 0 0 0,0 0 0 0 0,1 0 1 0 0,-1 0-1 0 0,1 0-12 0 0,18-6 96 0 0,195-38 282 0 0,-6 35 377 0 0,-155-4-308 0 0,18 6 82 0 0,40-28 401 0 0,-70 26-1462 0 0,-36 8-6346 0 0,-12 3 5590 0 0</inkml:trace>
  <inkml:trace contextRef="#ctx0" brushRef="#br0" timeOffset="639350.61">19187 15019 1336 0 0,'0'0'516'0'0,"0"0"14"0"0,0 0-63 0 0,0 0-72 0 0,0 0-15 0 0,0 0-42 0 0,0 0 45 0 0,0 0-40 0 0,0 0-76 0 0,0 0-54 0 0,0 0 29 0 0,0 0-10 0 0,2-3-53 0 0,194-93 959 0 0,58-11 15 0 0,-166 71-970 0 0,50-14 873 0 0,-106 36-481 0 0,-24 11-7926 0 0,-8 3 6056 0 0</inkml:trace>
  <inkml:trace contextRef="#ctx0" brushRef="#br0" timeOffset="640390.763">20417 14923 996 0 0,'0'0'354'0'0,"0"0"-35"0"0,0 0 12 0 0,0 0-29 0 0,0 0-108 0 0,5-1 82 0 0,202 57 2537 0 0,200 47 466 0 0,-363-99-1999 0 0,-43-4-1288 0 0,23-5-4058 0 0,-32-5 1208 0 0,-6-1 1514 0 0</inkml:trace>
  <inkml:trace contextRef="#ctx0" brushRef="#br0" timeOffset="641138.318">20625 14486 1324 0 0,'53'15'4848'0'0,"123"8"-4126"0"0,-172-23-612 0 0,424 40 1411 0 0,-388-35-1249 0 0,-38-5-215 0 0,33 0 377 0 0,-21 0-2695 0 0,-14 0 556 0 0,-17-7-872 0 0,2-1 1060 0 0</inkml:trace>
  <inkml:trace contextRef="#ctx0" brushRef="#br0" timeOffset="641807.347">20419 14272 856 0 0,'8'0'3709'0'0,"16"-3"-2838"0"0,293-59 1580 0 0,-58 46-646 0 0,-258 16-1736 0 0,26-1 161 0 0,-19 3-2962 0 0,-7 7-1525 0 0,-3-7 2887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3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1372 0 0,'0'-1'72'0'0,"0"1"1"0"0,0-1-1 0 0,0 0 0 0 0,0 1 0 0 0,0-1 1 0 0,0 0-1 0 0,1 0 0 0 0,-1 1 1 0 0,0-1-1 0 0,0 0 0 0 0,1 1 0 0 0,-1-1 1 0 0,1 0-1 0 0,-1 1 0 0 0,0-1 0 0 0,1 1 1 0 0,-1-1-1 0 0,1 0 0 0 0,0 1 0 0 0,-1-1 1 0 0,1 1-1 0 0,-1 0 0 0 0,1-1 1 0 0,0 1-1 0 0,-1-1 0 0 0,1 1 0 0 0,0 0 1 0 0,-1 0-1 0 0,1-1 0 0 0,0 1 0 0 0,-1 0 1 0 0,1 0-1 0 0,0 0 0 0 0,0 0 0 0 0,-1 0 1 0 0,1 0-1 0 0,0 0 0 0 0,0 0 1 0 0,-1 0-1 0 0,1 0 0 0 0,0 0 0 0 0,0 0 1 0 0,-1 0-1 0 0,1 1 0 0 0,0-1 0 0 0,-1 0 1 0 0,1 1-1 0 0,0-1 0 0 0,-1 0 0 0 0,1 1 1 0 0,0-1-1 0 0,-1 1 0 0 0,1-1 1 0 0,-1 1-1 0 0,1-1 0 0 0,-1 1 0 0 0,1-1 1 0 0,-1 1-1 0 0,1 0 0 0 0,-1-1 0 0 0,0 1 1 0 0,1 0-1 0 0,-1-1 0 0 0,0 2-72 0 0,40 35 383 0 0,-24-16-149 0 0,-1 1 0 0 0,-1 1 0 0 0,-1 0 1 0 0,-1 1-1 0 0,-2 0 0 0 0,0 1 0 0 0,-1 0 0 0 0,2 16-234 0 0,-10-40 152 0 0,-24 11 465 0 0,18-22-599 0 0,0 0-1 0 0,1 1 1 0 0,0-1 0 0 0,1-1-1 0 0,0 1 1 0 0,1 0 0 0 0,0-1-1 0 0,0 1 1 0 0,1-1 0 0 0,1 0-1 0 0,-1 1 1 0 0,2-1 0 0 0,0-3-18 0 0,-1 3-7 0 0,1-1 1 0 0,0 1 0 0 0,1-1 0 0 0,0 1-1 0 0,1 0 1 0 0,0 0 0 0 0,1 0 0 0 0,0 0 0 0 0,0 0-1 0 0,1 1 1 0 0,1 0 0 0 0,0 0 0 0 0,0 0 0 0 0,1 1-1 0 0,0 0 1 0 0,1 0 0 0 0,0 0 0 0 0,0 1 0 0 0,1 1-1 0 0,0-1 1 0 0,0 1 0 0 0,1 1 0 0 0,0 0 0 0 0,0 0-1 0 0,0 1 1 0 0,1 0 0 0 0,0 1 0 0 0,0 0-1 0 0,0 1 1 0 0,0 0 0 0 0,0 1 0 0 0,4 0 6 0 0,-4 6-15 0 0,0 1 1 0 0,-1 1 0 0 0,1-1-1 0 0,-1 2 1 0 0,-1-1-1 0 0,1 2 1 0 0,-1-1 0 0 0,-1 1-1 0 0,1 0 1 0 0,-1 1-1 0 0,-1 0 1 0 0,1 0-1 0 0,-2 1 1 0 0,1 0 0 0 0,-1 0-1 0 0,-1 0 1 0 0,0 1-1 0 0,0 0 1 0 0,-1 0 0 0 0,-1 0-1 0 0,2 8 15 0 0,43 158 159 0 0,-37-161 468 0 0,-3-70-718 0 0,-3 18 113 0 0,2 6-25 0 0,1 0-1 0 0,1 1 1 0 0,2 0 0 0 0,1 1 0 0 0,1 1 0 0 0,2-1-1 0 0,0 2 1 0 0,2 0 0 0 0,1 1 0 0 0,1 1-1 0 0,1 1 1 0 0,11-10 3 0 0,-29 31-8 0 0,-1 0 0 0 0,0 0 0 0 0,1 1 0 0 0,-1-1-1 0 0,1 1 1 0 0,0-1 0 0 0,-1 1 0 0 0,1 0 0 0 0,0-1 0 0 0,0 1-1 0 0,0 0 1 0 0,0 0 0 0 0,0 0 0 0 0,0 1 0 0 0,0-1 0 0 0,0 0 0 0 0,0 1-1 0 0,0-1 1 0 0,0 1 0 0 0,0 0 0 0 0,1 0 0 0 0,-1 0 0 0 0,0 0-1 0 0,0 0 1 0 0,0 0 0 0 0,0 0 0 0 0,1 1 0 0 0,-1-1 0 0 0,0 1 0 0 0,0 0-1 0 0,0 0 1 0 0,0-1 0 0 0,0 1 0 0 0,0 0 0 0 0,0 1 0 0 0,-1-1-1 0 0,1 0 1 0 0,0 0 0 0 0,0 1 0 0 0,-1-1 0 0 0,1 1 0 0 0,-1 0 0 0 0,0-1-1 0 0,1 1 1 0 0,-1 0 0 0 0,0 0 0 0 0,0 0 0 0 0,0 0 0 0 0,0 0-1 0 0,0 0 1 0 0,-1 0 0 0 0,1 2 8 0 0,11 23-35 0 0,-1 1 1 0 0,-2 1-1 0 0,-1 0 0 0 0,-1 0 1 0 0,-1 0-1 0 0,-2 1 0 0 0,-1 0 0 0 0,-1 0 1 0 0,-2 18 34 0 0,7 60-1323 0 0,-4-59-2788 0 0,-3-40 2905 0 0</inkml:trace>
  <inkml:trace contextRef="#ctx0" brushRef="#br0" timeOffset="464.878">1302 205 1428 0 0,'-3'-4'122'0'0,"0"1"0"0"0,-1 0 0 0 0,1 0-1 0 0,0 0 1 0 0,-1 0 0 0 0,0 1 0 0 0,1-1 0 0 0,-1 1 0 0 0,0 0 0 0 0,0 0-1 0 0,-1 0 1 0 0,1 1 0 0 0,0 0 0 0 0,0-1 0 0 0,-1 1 0 0 0,1 1-1 0 0,-1-1 1 0 0,1 1 0 0 0,-1 0 0 0 0,1 0 0 0 0,-1 0 0 0 0,1 0-1 0 0,-1 1 1 0 0,1 0 0 0 0,0 0 0 0 0,-1 0 0 0 0,1 0 0 0 0,0 1-1 0 0,0 0 1 0 0,-2 0-122 0 0,-114 77 988 0 0,109-69-903 0 0,1 1 0 0 0,1 0 0 0 0,0 1 0 0 0,1 0-1 0 0,0 0 1 0 0,1 1 0 0 0,0 0 0 0 0,1 0 0 0 0,0 1 0 0 0,1 0-1 0 0,1 0 1 0 0,0 0 0 0 0,1 0 0 0 0,1 1 0 0 0,0-1 0 0 0,0 8-85 0 0,2-19 19 0 0,0 0 0 0 0,0 0 0 0 0,1 0 0 0 0,-1 0 0 0 0,1 0 0 0 0,0-1 0 0 0,0 1 0 0 0,0 0 0 0 0,0 0 0 0 0,0 0 0 0 0,0 0 0 0 0,1-1 0 0 0,-1 1 0 0 0,1-1 0 0 0,0 1 0 0 0,0-1 0 0 0,0 0 0 0 0,0 0 0 0 0,0 1 0 0 0,0-1 0 0 0,1-1 0 0 0,-1 1 0 0 0,1 0 0 0 0,-1-1 0 0 0,1 1 0 0 0,0-1 0 0 0,-1 0 0 0 0,1 0 0 0 0,0 0 0 0 0,0 0 0 0 0,0 0 0 0 0,0-1 0 0 0,0 1 0 0 0,0-1 0 0 0,0 0 0 0 0,0 0 0 0 0,0 0 0 0 0,0 0 0 0 0,0 0 0 0 0,0-1 0 0 0,1 1-19 0 0,123-34-63 0 0,-115 27 65 0 0,0 0 0 0 0,-1-1 1 0 0,0 0-1 0 0,0-1 0 0 0,-1 0 0 0 0,0 0 1 0 0,0-1-1 0 0,-1-1 0 0 0,0 0 1 0 0,-1 0-1 0 0,0 0 0 0 0,-1-1 0 0 0,0 0 1 0 0,-1-1-1 0 0,-1 0 0 0 0,0 0 1 0 0,0 0-1 0 0,-1 0 0 0 0,1-9-2 0 0,66 73 587 0 0,20 11-1081 0 0,18 17-4069 0 0,-102-71 3201 0 0</inkml:trace>
  <inkml:trace contextRef="#ctx0" brushRef="#br0" timeOffset="886.549">1601 158 2324 0 0,'5'4'182'0'0,"1"0"0"0"0,-1 0 0 0 0,0 1 0 0 0,0-1 0 0 0,-1 1 0 0 0,1 0 0 0 0,-1 0-1 0 0,0 1 1 0 0,-1-1 0 0 0,1 1 0 0 0,-1 0 0 0 0,0 0 0 0 0,0 0 0 0 0,-1 0 0 0 0,1 5-182 0 0,4 4 263 0 0,49 140 1524 0 0,-78-278 651 0 0,21 109-2405 0 0,1 0 0 0 0,0-1-1 0 0,1 1 1 0 0,1-1 0 0 0,0 1 0 0 0,1 0 0 0 0,0 0 0 0 0,1 0-1 0 0,1 0 1 0 0,0 0 0 0 0,1 1 0 0 0,0 0 0 0 0,1 0 0 0 0,0 1-1 0 0,1 0 1 0 0,1 0 0 0 0,0 1 0 0 0,1 0 0 0 0,-1 1 0 0 0,7-5-33 0 0,-12 13-3 0 0,0 0 1 0 0,0 0-1 0 0,0 0 1 0 0,1 1 0 0 0,-1-1-1 0 0,1 1 1 0 0,-1 0 0 0 0,1 0-1 0 0,0 1 1 0 0,-1-1-1 0 0,1 1 1 0 0,0 0 0 0 0,-1 0-1 0 0,1 1 1 0 0,0 0 0 0 0,-1-1-1 0 0,1 1 1 0 0,-1 1-1 0 0,1-1 1 0 0,-1 1 0 0 0,0 0-1 0 0,1 0 1 0 0,-1 0 0 0 0,0 0-1 0 0,0 1 1 0 0,0-1 0 0 0,-1 1-1 0 0,1 0 1 0 0,-1 1-1 0 0,1-1 3 0 0,87 114-4 0 0,-23 68-742 0 0,-66-183 592 0 0,-1-1 0 0 0,0 0 1 0 0,1 0-1 0 0,-1 0 0 0 0,1 0 1 0 0,0 0-1 0 0,-1 0 1 0 0,1 0-1 0 0,-1 0 0 0 0,1-1 1 0 0,0 1-1 0 0,0-1 1 0 0,-1 1-1 0 0,1-1 0 0 0,0 0 1 0 0,0 1-1 0 0,0-1 0 0 0,0 0 1 0 0,-1 0-1 0 0,1-1 1 0 0,0 1-1 0 0,0 0 0 0 0,0 0 1 0 0,-1-1-1 0 0,1 1 1 0 0,0-1-1 0 0,0 0 0 0 0,-1 1 1 0 0,1-1-1 0 0,-1 0 0 0 0,1 0 1 0 0,0 0-1 0 0,-1 0 1 0 0,0 0-1 0 0,1-1 0 0 0,-1 1 1 0 0,0 0-1 0 0,1-1 1 0 0,-1 1-1 0 0,0-1 154 0 0,12-10-1095 0 0</inkml:trace>
  <inkml:trace contextRef="#ctx0" brushRef="#br0" timeOffset="1275.101">2249 173 1360 0 0,'-8'-38'7818'0'0,"13"44"-7780"0"0,1 0 0 0 0,-1 0 0 0 0,1-1 0 0 0,-1 1 0 0 0,2-1 0 0 0,-1-1 1 0 0,0 1-1 0 0,1-1 0 0 0,0 0 0 0 0,0-1 0 0 0,0 1 0 0 0,1-1 0 0 0,-1-1 1 0 0,8 2-39 0 0,-3 1 38 0 0,-1 0 1 0 0,1-1 0 0 0,0-1-1 0 0,0 0 1 0 0,0-1 0 0 0,0 0 0 0 0,0-1-1 0 0,1 0 1 0 0,-1-1 0 0 0,0-1 0 0 0,1 0-1 0 0,-1 0 1 0 0,0-1 0 0 0,0-1-1 0 0,0 0 1 0 0,0 0 0 0 0,0-1 0 0 0,-1-1-1 0 0,0 0 1 0 0,1-1 0 0 0,-2 0-1 0 0,1 0 1 0 0,-1-1 0 0 0,0 0 0 0 0,8-9-39 0 0,-6-8 2447 0 0,-29 212-2051 0 0,19-153-366 0 0,-1 0 0 0 0,-2 0 1 0 0,-2 0-1 0 0,-1 0 0 0 0,-2-1 1 0 0,-1 1-1 0 0,-2-1 0 0 0,-1-1 1 0 0,-2 0-1 0 0,-1 0 0 0 0,-1-1 1 0 0,-2-1-1 0 0,-1 0 1 0 0,-2-1-1 0 0,0-1 0 0 0,-2-1 1 0 0,-20 19-31 0 0,18-29-249 0 0,-1 0 0 0 0,-1-2 1 0 0,0-1-1 0 0,-1-1 0 0 0,-1-2 0 0 0,0 0 1 0 0,-1-2-1 0 0,0-1 0 0 0,0-1 1 0 0,-1-1-1 0 0,0-2 0 0 0,0-1 1 0 0,-1-1 248 0 0,-92-28-3094 0 0,110 20 2797 0 0,0-1-1 0 0,0-1 1 0 0,0 0 0 0 0,1-1-1 0 0,0 0 1 0 0,0-1 0 0 0,1 0-1 0 0,0-1 1 0 0,1 0-1 0 0,0 0 1 0 0,0-1 0 0 0,1 0-1 0 0,1-1 1 0 0,0 1 0 0 0,0-2-1 0 0,1 1 1 0 0,-1-6 297 0 0,-16-44-1149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4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593 114 1148 0 0,'0'0'377'0'0,"0"0"-68"0"0,0 0-53 0 0,0 0-2 0 0,0 0 11 0 0,0 0-35 0 0,0 0-47 0 0,0 0-23 0 0,0 0-13 0 0,0 0-10 0 0,0 0-28 0 0,0 0 22 0 0,0 0-33 0 0,20 0 564 0 0,-19 0-641 0 0,0 0-1 0 0,0 0 1 0 0,0 0-1 0 0,0 0 1 0 0,0 0-1 0 0,0 0 1 0 0,0 0-1 0 0,0-1 1 0 0,0 1-1 0 0,0 0 1 0 0,-1-1-1 0 0,1 1 1 0 0,0-1-1 0 0,0 1 1 0 0,0-1-1 0 0,0 1 1 0 0,0-1-1 0 0,-1 1 1 0 0,1-1-1 0 0,0 0 1 0 0,-1 1-1 0 0,1-1 1 0 0,0 0-1 0 0,-1 0 1 0 0,1 0-1 0 0,-1 0 0 0 0,1 1 1 0 0,-1-1-1 0 0,1 0 1 0 0,-1 0-1 0 0,0 0 1 0 0,0 0-1 0 0,1 0 1 0 0,-1 0-1 0 0,0 0 1 0 0,0 0-1 0 0,0 0 1 0 0,0 0-1 0 0,0 0 1 0 0,0 0-1 0 0,0 0 1 0 0,0 0-1 0 0,-1 0 1 0 0,1 0-1 0 0,0 0 1 0 0,0 0-1 0 0,-1 0-20 0 0,1 0 111 0 0,0 1-10 0 0,0 0-14 0 0,-2-19-30 0 0,-6 13-41 0 0,-1-1 0 0 0,1 1 1 0 0,-1 0-1 0 0,0 1 0 0 0,0 0 1 0 0,-1 0-1 0 0,1 1 0 0 0,-1 1 1 0 0,0-1-1 0 0,0 1 0 0 0,0 1 1 0 0,0 0-1 0 0,-1 1 0 0 0,1 0 1 0 0,-1 0-1 0 0,1 1 0 0 0,-1 0 1 0 0,1 1-1 0 0,-1 0 0 0 0,-2 2-16 0 0,-207 61 58 0 0,207-58-60 0 0,-1 1 0 0 0,1 0 0 0 0,1 2 0 0 0,-1-1-1 0 0,1 1 1 0 0,1 1 0 0 0,0 0 0 0 0,0 1 0 0 0,1 0 0 0 0,0 0 0 0 0,1 1-1 0 0,1 1 1 0 0,-1-1 0 0 0,2 1 0 0 0,0 1 0 0 0,1-1 0 0 0,0 1-1 0 0,1 0 1 0 0,0 1 0 0 0,1-1 0 0 0,1 1 0 0 0,1 0 0 0 0,0 0 0 0 0,0 0-1 0 0,2 0 1 0 0,0 1 2 0 0,4-5 40 0 0,1-1 0 0 0,0 0 0 0 0,0-1 0 0 0,1 1 1 0 0,1-1-1 0 0,-1 0 0 0 0,2 0 0 0 0,-1-1 0 0 0,1 0 0 0 0,0 0 0 0 0,1-1 0 0 0,-1 0 0 0 0,2-1 0 0 0,-1 0 0 0 0,1 0 0 0 0,0-1 0 0 0,0 0 0 0 0,0-1 0 0 0,1 0 0 0 0,-1 0 1 0 0,1-1-1 0 0,0-1 0 0 0,5 1-40 0 0,382 103 870 0 0,-389-103-844 0 0,-3-2-8 0 0,0 0 0 0 0,-1 0 0 0 0,1 1 0 0 0,0-1 0 0 0,-1 1 0 0 0,0 0 0 0 0,1 1 0 0 0,-1-1 0 0 0,0 1 1 0 0,0 0-1 0 0,0 0 0 0 0,-1 1 0 0 0,1 0 0 0 0,-1-1 0 0 0,0 1 0 0 0,0 1 0 0 0,0-1 0 0 0,-1 1 0 0 0,1-1 0 0 0,-1 1 0 0 0,2 4-18 0 0,-64 48 143 0 0,57-56-139 0 0,-25 12 16 0 0,-1-1 0 0 0,0-2-1 0 0,0-1 1 0 0,-1-1 0 0 0,0-1-1 0 0,0-2 1 0 0,-20 1-20 0 0,-123 2-3678 0 0,140-11 2297 0 0,-22-13 41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4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1 924 0 0,'-12'5'5112'0'0,"49"0"-3959"0"0,407-5-274 0 0,-465 15-6126 0 0,0-10 3714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47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1436 0 0,'4'1'964'0'0,"2"-1"-164"0"0,5 0-132 0 0,16 0-140 0 0,-11 0-68 0 0,13 0-156 0 0,5 0-100 0 0,47-15-136 0 0,-33 12-3 0 0,2-1-438 0 0,-2-4-115 0 0,-1 1-720 0 0,-1-2-116 0 0,-6 4 168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4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1212 0 0,'-11'9'104'0'0,"0"-1"0"0"0,1 1 0 0 0,1 1 0 0 0,-1 0 0 0 0,1 0 0 0 0,1 1 0 0 0,0 0 0 0 0,0 0 0 0 0,1 1 0 0 0,1 0-1 0 0,0 0 1 0 0,1 1 0 0 0,0 0 0 0 0,0 0 0 0 0,2 0 0 0 0,0 0 0 0 0,0 1 0 0 0,1-1 0 0 0,1 1 0 0 0,0 0-104 0 0,48 122 620 0 0,-32-108-503 0 0,-7-14-72 0 0,-1 0 0 0 0,0 1 0 0 0,-1-1-1 0 0,-1 1 1 0 0,0 1 0 0 0,-1-1 0 0 0,-1 0 0 0 0,0 1-1 0 0,-1 0 1 0 0,-1 0 0 0 0,0 0 0 0 0,-1-1-1 0 0,-1 1 1 0 0,0 0 0 0 0,-1 0 0 0 0,-1-1 0 0 0,-1 1-1 0 0,0-1 1 0 0,-1 0 0 0 0,0 0 0 0 0,-1 0-1 0 0,-1-1 1 0 0,-1 0 0 0 0,0 0 0 0 0,-2 2-45 0 0,-2 1 64 0 0,-1-1-1 0 0,0 0 1 0 0,-1 0 0 0 0,-1-2-1 0 0,-1 0 1 0 0,0 0 0 0 0,0-2 0 0 0,-1 0-1 0 0,-1-1 1 0 0,0 0 0 0 0,-1-2-1 0 0,0 0 1 0 0,0-1 0 0 0,-13 3-64 0 0,18-14 233 0 0,44-2 7 0 0,-18 10-234 0 0,1 0 0 0 0,-1 1 0 0 0,0 1 0 0 0,-1 0 1 0 0,1 0-1 0 0,-1 1 0 0 0,-1 1 0 0 0,0 0 1 0 0,0 0-1 0 0,0 1 0 0 0,-1 0 0 0 0,-1 1 0 0 0,0-1 1 0 0,0 2-1 0 0,-1-1 0 0 0,-1 1 0 0 0,0 0 1 0 0,0 1-1 0 0,-1-1 0 0 0,-1 1 0 0 0,0 0 0 0 0,-1 0 1 0 0,0 1-1 0 0,-1-1 0 0 0,0 1 0 0 0,-1-1 1 0 0,-1 7-7 0 0,50 146-14 0 0,-45-157-178 0 0,0 0 1 0 0,0-1-1 0 0,1 1 0 0 0,0-1 1 0 0,0-1-1 0 0,1 1 1 0 0,0-1-1 0 0,0 0 1 0 0,1-1-1 0 0,0 0 1 0 0,0 0-1 0 0,0-1 1 0 0,1 0-1 0 0,0 0 0 0 0,0-1 1 0 0,0 0-1 0 0,0 0 1 0 0,1-1-1 0 0,0-1 1 0 0,-1 1-1 0 0,6-1 192 0 0,23 2-1284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19 1108 0 0,'0'0'115'0'0,"1"0"0"0"0,-1 0 0 0 0,1 0 0 0 0,-1 1 0 0 0,0-1-1 0 0,1 0 1 0 0,-1 0 0 0 0,0 0 0 0 0,1 1 0 0 0,-1-1 0 0 0,0 0 0 0 0,1 0 0 0 0,-1 1 0 0 0,0-1 0 0 0,0 0-1 0 0,1 1 1 0 0,-1-1 0 0 0,0 0 0 0 0,0 1 0 0 0,0-1 0 0 0,1 1 0 0 0,-1-1 0 0 0,0 0 0 0 0,0 1-1 0 0,0-1 1 0 0,0 1 0 0 0,0-1 0 0 0,0 0 0 0 0,0 1 0 0 0,0-1 0 0 0,0 1 0 0 0,0-1 0 0 0,0 0 0 0 0,0 1-1 0 0,0-1-114 0 0,44-20 948 0 0,-44 20-872 0 0,-1 0 0 0 0,1-1 0 0 0,0 1 0 0 0,-1 0 0 0 0,1-1 0 0 0,0 1 0 0 0,0-1 0 0 0,-1 1 0 0 0,1-1 0 0 0,0 1 0 0 0,0-1 0 0 0,-1 1 0 0 0,1 0 0 0 0,0-1 0 0 0,0 1 0 0 0,0-1 0 0 0,0 1 0 0 0,0-1 0 0 0,0 1 1 0 0,0-1-1 0 0,0 0-76 0 0,-61 24-1200 0 0,46-12-2593 0 0,15-8 2552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4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32 976 0 0,'19'36'6201'0'0,"-32"-37"-6106"0"0,13 0-108 0 0,1 1 1 0 0,-1-1-1 0 0,0 1 1 0 0,0-1-1 0 0,0 0 1 0 0,1 1-1 0 0,-1-1 1 0 0,0 0-1 0 0,0 1 1 0 0,0-1-1 0 0,0 0 1 0 0,0 1-1 0 0,0-1 0 0 0,-1 0 1 0 0,1 1-1 0 0,0-1 1 0 0,0 0-1 0 0,0 1 1 0 0,-1-1-1 0 0,1 1 1 0 0,0-1-1 0 0,-1 0 1 0 0,1 1-1 0 0,0-1 1 0 0,-1 1-1 0 0,1-1 1 0 0,-1 1-1 0 0,1-1 0 0 0,-1 1 1 0 0,1-1-1 0 0,-1 1 1 0 0,1 0-1 0 0,-1-1 1 0 0,1 1-1 0 0,-1 0 1 0 0,0-1-1 0 0,1 1 1 0 0,-1 0-1 0 0,1 0 1 0 0,-1-1-1 0 0,0 1 1 0 0,1 0-1 0 0,-1 0 0 0 0,0 0 1 0 0,1 0-1 0 0,-1 0 1 0 0,0 0-1 0 0,1 0 1 0 0,-1 0-1 0 0,0 0 1 0 0,1 1-1 0 0,-1-1 1 0 0,0 0-1 0 0,1 0 1 0 0,-1 1 12 0 0,55-39-4177 0 0,-44 30 2879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5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161 383 1224 0 0,'85'-3'3135'0'0,"-64"0"-2975"0"0,1 2 0 0 0,-1 0 0 0 0,1 1-1 0 0,-1 1 1 0 0,1 1 0 0 0,-1 1 0 0 0,1 0 0 0 0,-1 2-1 0 0,-1 1 1 0 0,1 0 0 0 0,-1 2 0 0 0,18 8-160 0 0,-36-15 11 0 0,0 0 1 0 0,0 1-1 0 0,0-1 1 0 0,0 0-1 0 0,-1 0 1 0 0,1 1-1 0 0,0-1 1 0 0,-1 1-1 0 0,1 0 1 0 0,-1-1-1 0 0,1 1 1 0 0,-1 0-1 0 0,0 0 1 0 0,0 0-1 0 0,0 0 1 0 0,0 0-1 0 0,0 0 1 0 0,0 0-1 0 0,0 0 1 0 0,-1 0-1 0 0,1 1 1 0 0,-1-1-1 0 0,0 0 1 0 0,0 0-1 0 0,1 1 1 0 0,-1-1-1 0 0,-1 0 1 0 0,1 0-1 0 0,0 1 1 0 0,0-1-1 0 0,-1 0 1 0 0,0 0-1 0 0,1 0 1 0 0,-1 0-1 0 0,0 0 1 0 0,0 1-1 0 0,0-1 1 0 0,0-1-1 0 0,0 1 1 0 0,-1 0-1 0 0,1 0 1 0 0,0 0-1 0 0,-1-1 1 0 0,0 1-1 0 0,-1 1-11 0 0,-85 72 626 0 0,85-73-615 0 0,-419 279-117 0 0,387-255-3895 0 0,35-26 2621 0 0</inkml:trace>
  <inkml:trace contextRef="#ctx0" brushRef="#br0" timeOffset="281.618">841 570 1348 0 0,'1'4'135'0'0,"0"0"0"0"0,-1 0-1 0 0,1-1 1 0 0,-1 1 0 0 0,0 0 0 0 0,0 0-1 0 0,0 0 1 0 0,-1 0 0 0 0,1-1-1 0 0,-1 1 1 0 0,0 0 0 0 0,0 0 0 0 0,0-1-1 0 0,0 1 1 0 0,-1-1 0 0 0,0 1 0 0 0,1-1-1 0 0,-1 0 1 0 0,0 1 0 0 0,-1-1-1 0 0,1 0 1 0 0,-1 0 0 0 0,1 0 0 0 0,-1-1-1 0 0,0 1 1 0 0,0-1-135 0 0,-36 40 366 0 0,-1-2 1 0 0,-3-2-1 0 0,-1-2 0 0 0,-1-2 0 0 0,-26 13-366 0 0,-40 33 449 0 0,-6 0-683 0 0,105-83-3328 0 0,13-5 2455 0 0</inkml:trace>
  <inkml:trace contextRef="#ctx0" brushRef="#br0" timeOffset="686.843">1135 483 1632 0 0,'-117'170'3530'0'0,"113"-163"-3480"0"0,1 0-1 0 0,0 0 1 0 0,0 0-1 0 0,1 0 1 0 0,0 0-1 0 0,0 1 1 0 0,1-1-1 0 0,0 1 1 0 0,0-1-1 0 0,1 1 1 0 0,0-1-1 0 0,0 1 1 0 0,0-1-1 0 0,1 1 0 0 0,1-1 1 0 0,-1 1-1 0 0,1-1 1 0 0,0 0-1 0 0,1 1 1 0 0,0-1-1 0 0,0 0 1 0 0,0-1-1 0 0,1 1 1 0 0,0-1-1 0 0,0 1 1 0 0,1-1-1 0 0,-1 0 0 0 0,1-1 1 0 0,1 1-1 0 0,-1-1 1 0 0,1 0-1 0 0,0 0 1 0 0,0-1-1 0 0,1 0 1 0 0,-1 0-1 0 0,1 0 1 0 0,3 0-50 0 0,4 2 0 0 0,-1-2 1 0 0,1 0-1 0 0,0-1 1 0 0,0 0-1 0 0,0-1 1 0 0,0 0 0 0 0,0-1-1 0 0,0-1 1 0 0,1 0-1 0 0,-1-1 1 0 0,0-1-1 0 0,0 0 1 0 0,0-1 0 0 0,0 0-1 0 0,0-1 1 0 0,-1-1-1 0 0,1 0 1 0 0,-1-1-1 0 0,-1 0 1 0 0,1-1 0 0 0,4-4-1 0 0,-14 9-15 0 0,1 0 0 0 0,-1-1 1 0 0,1 0-1 0 0,-1 0 1 0 0,0 0-1 0 0,0 0 0 0 0,-1 0 1 0 0,1-1-1 0 0,-1 1 0 0 0,1-1 1 0 0,-1 0-1 0 0,0 1 1 0 0,-1-1-1 0 0,1 0 0 0 0,-1 0 1 0 0,1 0-1 0 0,-1 0 0 0 0,0-1 1 0 0,-1 1-1 0 0,1 0 1 0 0,-1 0-1 0 0,0-1 0 0 0,0 1 1 0 0,0 0-1 0 0,0 0 1 0 0,-1-1-1 0 0,0 1 0 0 0,0-1 15 0 0,-5-7-3 0 0,-2 1-1 0 0,1-1 1 0 0,-2 1-1 0 0,1 1 1 0 0,-2-1 0 0 0,1 1-1 0 0,-1 1 1 0 0,-1 0-1 0 0,0 0 1 0 0,0 1-1 0 0,0 1 1 0 0,-1 0-1 0 0,0 0 1 0 0,-1 1-1 0 0,1 1 1 0 0,-1 0-1 0 0,-13-3 4 0 0,-11-3-591 0 0,1 2 0 0 0,-1 1-1 0 0,0 2 1 0 0,-1 2 0 0 0,0 1-1 0 0,-8 2 592 0 0,23 1-1376 0 0</inkml:trace>
  <inkml:trace contextRef="#ctx0" brushRef="#br0" timeOffset="1577.431">1635 131 996 0 0,'-3'-3'74'0'0,"1"0"-1"0"0,1 0 1 0 0,-1 0-1 0 0,0 0 1 0 0,1 0-1 0 0,-1 0 1 0 0,1-1 0 0 0,0 1-1 0 0,0 0 1 0 0,1-1-1 0 0,-1 1 1 0 0,1-1-1 0 0,-1 1 1 0 0,1-1 0 0 0,0 1-1 0 0,0-1 1 0 0,1 1-1 0 0,-1-1 1 0 0,1 1-1 0 0,-1-1 1 0 0,1 1 0 0 0,0 0-1 0 0,1-1 1 0 0,-1 1-1 0 0,1 0 1 0 0,-1 0-1 0 0,1 0 1 0 0,0 0 0 0 0,0 0-1 0 0,0 0 1 0 0,0 0-1 0 0,1 1 1 0 0,-1-1-1 0 0,1 1 1 0 0,-1 0-1 0 0,1 0 1 0 0,0 0 0 0 0,0 0-1 0 0,0 0 1 0 0,0 0-1 0 0,1 1 1 0 0,-1 0-1 0 0,0-1 1 0 0,0 1 0 0 0,1 1-1 0 0,-1-1 1 0 0,1 0-1 0 0,-1 1 1 0 0,1-1-1 0 0,2 1-73 0 0,0 3 19 0 0,-1 0-1 0 0,0 0 1 0 0,0 0-1 0 0,0 0 0 0 0,0 1 1 0 0,-1 0-1 0 0,1 0 1 0 0,-1 0-1 0 0,0 0 0 0 0,0 1 1 0 0,-1 0-1 0 0,1-1 1 0 0,-1 1-1 0 0,0 1 0 0 0,0-1 1 0 0,-1 0-1 0 0,0 1 0 0 0,0-1 1 0 0,0 1-1 0 0,0 0 1 0 0,-1 0-1 0 0,0-1 0 0 0,0 1 1 0 0,-1 0-1 0 0,1 0 1 0 0,-1 0-1 0 0,-1 0 0 0 0,1 0 1 0 0,-1 3-19 0 0,-4 45 232 0 0,-2 0 0 0 0,-3-1 1 0 0,-2 0-1 0 0,-2 0 0 0 0,-2-1 0 0 0,-21 44-232 0 0,35-93-1 0 0,0 0 22 0 0,0 0 1 0 0,0 1 0 0 0,0-1 0 0 0,0 0-1 0 0,0 1 1 0 0,1 0 0 0 0,0-1 0 0 0,-1 1-1 0 0,1 0 1 0 0,1-1 0 0 0,-1 1 0 0 0,1 0-1 0 0,-1 0 1 0 0,1 0 0 0 0,0 0 0 0 0,0 0-1 0 0,1 0 1 0 0,-1-1 0 0 0,1 1-1 0 0,0 0 1 0 0,0 0 0 0 0,0-1 0 0 0,0 1-1 0 0,1 0 1 0 0,0-1 0 0 0,-1 1 0 0 0,1-1-1 0 0,1 0 1 0 0,-1 0 0 0 0,0 0 0 0 0,1 0-1 0 0,-1 0 1 0 0,1 0 0 0 0,0 0 0 0 0,0-1-1 0 0,0 0 1 0 0,2 2-22 0 0,33 17 134 0 0,-34-20-126 0 0,-1 1 0 0 0,1-1-1 0 0,0 0 1 0 0,-1 1 0 0 0,1 0-1 0 0,-1 0 1 0 0,0 0 0 0 0,1 0-1 0 0,-1 1 1 0 0,0-1 0 0 0,-1 1-1 0 0,1-1 1 0 0,0 1 0 0 0,-1 0-1 0 0,1 0 1 0 0,-1 1 0 0 0,0-1-1 0 0,0 0 1 0 0,0 1-1 0 0,-1-1 1 0 0,1 1 0 0 0,-1 0-1 0 0,0-1 1 0 0,0 1 0 0 0,0 0-1 0 0,0 2-7 0 0,-39 139 99 0 0,36-135-72 0 0,0 1-1 0 0,0-1 1 0 0,1 1 0 0 0,1 0 0 0 0,0-1-1 0 0,0 1 1 0 0,1-1 0 0 0,0 1-1 0 0,1-1 1 0 0,0 1 0 0 0,1-1 0 0 0,0 0-1 0 0,1 0 1 0 0,0 0 0 0 0,0 0-1 0 0,3 3-26 0 0,43 61 159 0 0,-41-64-154 0 0,0 0-1 0 0,-1 1 1 0 0,-1 0-1 0 0,1 0 1 0 0,-2 1-1 0 0,1-1 1 0 0,-2 1-1 0 0,0 1 1 0 0,0-1 0 0 0,-1 1-1 0 0,0 0 1 0 0,-2 0-1 0 0,1 0 1 0 0,-1 0-1 0 0,-1 1 1 0 0,0-1-1 0 0,-2 9-4 0 0,-3-4-336 0 0,-1-1 0 0 0,-1 1 0 0 0,-1-2 0 0 0,0 1 0 0 0,-1-1 0 0 0,-1 0 0 0 0,0 0 0 0 0,-1-1-1 0 0,-1-1 1 0 0,-1 0 0 0 0,1 0 0 0 0,-2-1 0 0 0,0-1 0 0 0,-1 0 0 0 0,0 0 0 0 0,-15 8 336 0 0,-6 2-1146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5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58 148 964 0 0,'0'0'682'0'0,"4"-24"860"0"0,4 14-1436 0 0,0 0 0 0 0,0 0 1 0 0,1 1-1 0 0,0 1 0 0 0,1-1 0 0 0,-1 1 1 0 0,2 1-1 0 0,-1 0 0 0 0,1 0 1 0 0,0 1-1 0 0,0 1 0 0 0,1 0 0 0 0,0 0 1 0 0,0 1-1 0 0,0 1 0 0 0,0 0 1 0 0,1 0-1 0 0,-1 1 0 0 0,1 1 1 0 0,-1 0-1 0 0,1 1-106 0 0,-4 1 20 0 0,-1 1 1 0 0,1 0-1 0 0,-1 0 0 0 0,0 1 1 0 0,0 0-1 0 0,0 0 0 0 0,0 1 1 0 0,0 0-1 0 0,-1 0 0 0 0,0 1 1 0 0,0 0-1 0 0,0 1 0 0 0,-1-1 1 0 0,1 1-1 0 0,-1 0 1 0 0,-1 1-1 0 0,1-1 0 0 0,-1 1 1 0 0,0 0-1 0 0,-1 1 0 0 0,1-1 1 0 0,-1 1-1 0 0,-1 0 0 0 0,0 0 1 0 0,0 0-1 0 0,0 0 0 0 0,-1 0 1 0 0,-1 1-1 0 0,1-1 1 0 0,-1 5-21 0 0,-3 6 7 0 0,-1-1 0 0 0,0 0 0 0 0,-2 1 1 0 0,0-1-1 0 0,-1-1 0 0 0,0 1 0 0 0,-2-1 1 0 0,0 0-1 0 0,-1-1 0 0 0,-1 0 1 0 0,0-1-1 0 0,-1 0 0 0 0,-1 0 0 0 0,0-1 1 0 0,-1 0-1 0 0,0-1 0 0 0,-1-1 0 0 0,-1 0 1 0 0,0-1-1 0 0,-1-1 0 0 0,1 0 1 0 0,-2-1-1 0 0,0-1 0 0 0,0 0 0 0 0,0-2 1 0 0,-1 1-1 0 0,0-2 0 0 0,0-1 0 0 0,0 0 1 0 0,0-1-1 0 0,-1-1 0 0 0,-1-1-7 0 0,17-1-124 0 0,0 0-1 0 0,1 0 0 0 0,-1 0 1 0 0,0-1-1 0 0,1 1 0 0 0,-1-1 1 0 0,0 0-1 0 0,1 1 1 0 0,-1-1-1 0 0,1 0 0 0 0,-1-1 1 0 0,1 1-1 0 0,-1 0 0 0 0,1-1 1 0 0,0 1-1 0 0,0-1 0 0 0,0 0 1 0 0,0 0-1 0 0,0 0 1 0 0,0 0-1 0 0,0 0 0 0 0,1 0 1 0 0,-1 0-1 0 0,1-1 0 0 0,-1 1 1 0 0,1-1-1 0 0,0 1 1 0 0,0-1-1 0 0,0-1 125 0 0,-1-7-1345 0 0</inkml:trace>
  <inkml:trace contextRef="#ctx0" brushRef="#br0" timeOffset="261.546">749 4 860 0 0,'-8'0'173'0'0,"-1"0"-1"0"0,0 0 1 0 0,1 1 0 0 0,-1 0-1 0 0,1 1 1 0 0,-1 0 0 0 0,1 1-1 0 0,0-1 1 0 0,0 1-1 0 0,0 1 1 0 0,0 0 0 0 0,1 0-1 0 0,-1 0 1 0 0,1 1 0 0 0,-5 4-173 0 0,-1-2 122 0 0,1 1 1 0 0,0 1-1 0 0,1 0 1 0 0,0 0-1 0 0,0 1 1 0 0,0 0-1 0 0,2 1 1 0 0,-1 1 0 0 0,1-1-1 0 0,1 1 1 0 0,0 1-1 0 0,1-1 1 0 0,0 1-1 0 0,1 1 1 0 0,1-1-1 0 0,0 1 1 0 0,1 0-1 0 0,0 0 1 0 0,1 0 0 0 0,-1 8-123 0 0,6-14-99 0 0,0-1 1 0 0,1 0 0 0 0,0 0 0 0 0,0 0 0 0 0,0-1 0 0 0,1 1 0 0 0,0-1-1 0 0,0 1 1 0 0,1-1 0 0 0,-1-1 0 0 0,1 1 0 0 0,1-1 0 0 0,-1 1 0 0 0,1-2 0 0 0,0 1-1 0 0,0-1 1 0 0,0 1 0 0 0,1-2 0 0 0,-1 1 0 0 0,1-1 0 0 0,0 0 0 0 0,0 0-1 0 0,0-1 1 0 0,0 0 0 0 0,1 0 0 0 0,-1-1 0 0 0,0 0 0 0 0,1 0 0 0 0,-1-1 0 0 0,1 0-1 0 0,-1 0 1 0 0,7-1 98 0 0,6 1-1116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4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52 984 0 0,'0'-1'73'0'0,"-1"-1"1"0"0,1 1-1 0 0,0 0 0 0 0,-1 0 1 0 0,1-1-1 0 0,0 1 1 0 0,0 0-1 0 0,0-1 0 0 0,0 1 1 0 0,0 0-1 0 0,0-1 0 0 0,0 1 1 0 0,1 0-1 0 0,-1-1 0 0 0,0 1 1 0 0,1 0-1 0 0,-1 0 0 0 0,1-1 1 0 0,-1 1-1 0 0,1 0 0 0 0,0 0 1 0 0,-1 0-1 0 0,1 0 0 0 0,0 0 1 0 0,0 0-1 0 0,0 0 0 0 0,0 0 1 0 0,0 0-1 0 0,0 0 0 0 0,0 0 1 0 0,0 0-1 0 0,0 1 1 0 0,0-1-1 0 0,1 1 0 0 0,-1-1 1 0 0,0 1-1 0 0,0-1 0 0 0,1 1 1 0 0,-1-1-1 0 0,0 1 0 0 0,0 0 1 0 0,1 0-1 0 0,-1 0 0 0 0,0 0 1 0 0,2 0-74 0 0,65-9 511 0 0,-57 9-484 0 0,0 1 1 0 0,-1 0-1 0 0,1 1 0 0 0,0 0 1 0 0,-1 1-1 0 0,0 0 0 0 0,0 1 1 0 0,0 0-1 0 0,0 0 1 0 0,0 1-1 0 0,-1 0 0 0 0,0 1 1 0 0,0 0-1 0 0,0 0 1 0 0,-1 1-1 0 0,0 0 0 0 0,0 1 1 0 0,-1 0-1 0 0,0 0 0 0 0,0 0 1 0 0,-1 1-1 0 0,0 0 1 0 0,0 0-1 0 0,-1 1 0 0 0,-1 0 1 0 0,1-1-1 0 0,-1 1 1 0 0,-1 1-1 0 0,0-1 0 0 0,-1 1 1 0 0,0-1-1 0 0,0 1 0 0 0,-1 0 1 0 0,-1-1-1 0 0,1 1 1 0 0,-2 0-1 0 0,0 0 0 0 0,0-1 1 0 0,-1 1-1 0 0,0-1 0 0 0,0 1 1 0 0,-4 8-28 0 0,-9 3 42 0 0,-1 0 1 0 0,-1 0 0 0 0,-1-2-1 0 0,-1 0 1 0 0,0-1-1 0 0,-1-1 1 0 0,-1-1-1 0 0,-1-1 1 0 0,-1-1-1 0 0,0-1 1 0 0,0-1 0 0 0,-15 6-43 0 0,-39 6-1922 0 0,69-42-10 0 0,8-2 717 0 0</inkml:trace>
  <inkml:trace contextRef="#ctx0" brushRef="#br0" timeOffset="358.265">681 40 1024 0 0,'-19'13'246'0'0,"2"0"-1"0"0,-1 1 1 0 0,2 1 0 0 0,0 1-1 0 0,1 0 1 0 0,0 1-1 0 0,2 1 1 0 0,0 0 0 0 0,1 1-1 0 0,0 0 1 0 0,2 1-1 0 0,0 0 1 0 0,2 1 0 0 0,0 0-1 0 0,1 0 1 0 0,-1 8-246 0 0,10-20 18 0 0,0 0-1 0 0,0 0 1 0 0,1 0 0 0 0,0 0 0 0 0,1-1 0 0 0,0 0 0 0 0,0 0 0 0 0,1 0-1 0 0,0 0 1 0 0,0 0 0 0 0,1-1 0 0 0,0 0 0 0 0,0 0 0 0 0,0-1-1 0 0,1 0 1 0 0,0 0 0 0 0,1 0 0 0 0,-1-1 0 0 0,1 0 0 0 0,0-1-1 0 0,0 0 1 0 0,1 0 0 0 0,-1 0 0 0 0,1-1 0 0 0,-1-1 0 0 0,1 1-1 0 0,0-1 1 0 0,0-1 0 0 0,5 1-18 0 0,114 14-3116 0 0,-104-15 1861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2:01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348 385 856 0 0,'0'0'384'0'0,"0"0"-8"0"0,0 0-48 0 0,0 0-70 0 0,0 0-16 0 0,0 0-30 0 0,0 0-90 0 0,0 0-48 0 0,0 0 112 0 0,0 0-58 0 0,0 0 1 0 0,0 0-46 0 0,0 0-69 0 0,0 0 44 0 0,0 0 81 0 0,0 0-10 0 0,0 0-60 0 0,0 0-20 0 0,0 0 11 0 0,0 0 62 0 0,0 0 5 0 0,0 0-15 0 0,0 0-4 0 0,0 0-27 0 0,16 0 129 0 0,-16 0-306 0 0</inkml:trace>
  <inkml:trace contextRef="#ctx0" brushRef="#br0" timeOffset="250.434">364 385 4028 0 0,'0'0'42'0'0,"0"0"4"0"0,0 0-44 0 0,0 0 38 0 0,0 0 27 0 0,0 0 90 0 0,0 0 46 0 0,0 0-39 0 0,0 0-39 0 0,0 0-62 0 0,0 0 6 0 0,0 0 79 0 0,0 0 33 0 0,0 0-70 0 0,0 0-13 0 0,0 0-47 0 0,0 0 42 0 0,0 0 22 0 0,0 0-23 0 0,0 0-31 0 0,0 0-25 0 0,0 0-8 0 0,0 0 11 0 0,0 0 60 0 0,0 0 12 0 0,0 0-44 0 0,0 0-72 0 0,0 0-11 0 0,0 0 10 0 0,0 0 46 0 0,0 0 15 0 0,0 0-16 0 0,0 0-55 0 0,0 0-22 0 0,0 0-2 0 0,0 0 1 0 0,0 0-30 0 0,0 0-154 0 0,0 0-129 0 0,0 0-178 0 0,0 0-223 0 0,0 0-411 0 0,0 0-147 0 0</inkml:trace>
  <inkml:trace contextRef="#ctx0" brushRef="#br0" timeOffset="575.431">836 116 880 0 0,'0'0'248'0'0,"0"0"24"0"0,0 0-40 0 0,0 0-40 0 0,0 0-28 0 0,0 0 108 0 0,0 0-180 0 0,0 0-72 0 0,0 0 28 0 0,0 0-96 0 0,0 0-16 0 0,0 0-72 0 0,0 0 52 0 0,0 0-512 0 0</inkml:trace>
  <inkml:trace contextRef="#ctx0" brushRef="#br0" timeOffset="1520.693">626 155 1088 0 0,'0'0'289'0'0,"0"0"19"0"0,5-13 1228 0 0,-2 15-1511 0 0,-1 0 1 0 0,0 1-1 0 0,0-1 1 0 0,1 1-1 0 0,-1-1 0 0 0,-1 1 1 0 0,1 0-1 0 0,0 0 1 0 0,-1 0-1 0 0,1 0 0 0 0,-1 0 1 0 0,0 0-1 0 0,0 0 1 0 0,0 0-1 0 0,-1 1 1 0 0,1-1-1 0 0,-1 0 0 0 0,1 0 1 0 0,-1 1-1 0 0,0-1 1 0 0,-1 0-1 0 0,1 1 0 0 0,0-1 1 0 0,-2 3-26 0 0,2-1 4 0 0,20 388 1765 0 0,45 63 1242 0 0,-102-536-2474 0 0,-100-306-1398 0 0,133 377 832 0 0,1 1 0 0 0,-2-1 0 0 0,1 1 0 0 0,-1-1 0 0 0,0 1 0 0 0,-1 1 0 0 0,0-1 0 0 0,0 1 0 0 0,-1 0 0 0 0,0 1 0 0 0,0-1 0 0 0,0 1 0 0 0,-1 1 0 0 0,0-1 0 0 0,0 1 0 0 0,0 1 0 0 0,-1 0 0 0 0,0 0 0 0 0,1 0 0 0 0,-1 1 0 0 0,-1 0 0 0 0,1 1 0 0 0,0 0 0 0 0,-1 1 0 0 0,1 0 0 0 0,-1 0 0 0 0,1 1 0 0 0,-1 0 0 0 0,1 1 0 0 0,-2 0 29 0 0,-7 3-11 0 0,0 1 1 0 0,0 2-1 0 0,1-1 1 0 0,-1 2-1 0 0,1 0 1 0 0,1 1 0 0 0,0 1-1 0 0,0 1 1 0 0,1 0-1 0 0,0 1 1 0 0,1 0-1 0 0,1 1 1 0 0,0 1 0 0 0,0 0-1 0 0,1 1 1 0 0,1 0-1 0 0,1 0 1 0 0,0 2-1 0 0,1-1 1 0 0,1 1 0 0 0,0 0-1 0 0,1 1 1 0 0,1 0-1 0 0,1 0 1 0 0,0 0-1 0 0,1 3 11 0 0,5-16 6 0 0,-1 0 0 0 0,1 0 0 0 0,0 0 0 0 0,0 0 1 0 0,1-1-1 0 0,0 1 0 0 0,-1 0 0 0 0,2-1 0 0 0,-1 1 0 0 0,0-1 0 0 0,1 0 0 0 0,0 0 0 0 0,0 0 0 0 0,0 0 0 0 0,0 0 0 0 0,1-1 0 0 0,-1 1 0 0 0,1-1 0 0 0,0 0 0 0 0,0 0 0 0 0,0-1 0 0 0,0 1 0 0 0,1-1 0 0 0,-1 0 0 0 0,1 0 0 0 0,0 0 0 0 0,4 1-6 0 0,136 28-12 0 0,-135-30-7 0 0,24 3-599 0 0,1-2-1 0 0,0-1 1 0 0,0-2 0 0 0,0-1 0 0 0,-1-2 0 0 0,1-2 0 0 0,14-4 618 0 0,-1-7-1158 0 0</inkml:trace>
  <inkml:trace contextRef="#ctx0" brushRef="#br0" timeOffset="1970.792">775 688 1100 0 0,'65'-20'1545'0'0,"-7"4"-1051"0"0,-2-2-1 0 0,0-3 0 0 0,0-2 1 0 0,-2-2-1 0 0,24-18-493 0 0,-49 14 136 0 0,-28 27-148 0 0,-7-8-39 0 0,-11 4 47 0 0,0 1 0 0 0,-1 0 0 0 0,1 1 0 0 0,-1 1-1 0 0,0 1 1 0 0,0 0 0 0 0,0 2 0 0 0,0 0 0 0 0,0 0 0 0 0,0 2 0 0 0,0 0-1 0 0,0 2 1 0 0,1 0 0 0 0,-9 3 4 0 0,11-4 28 0 0,-1 0 0 0 0,1 2 0 0 0,-1 0-1 0 0,1 0 1 0 0,1 1 0 0 0,-1 1 0 0 0,1 1 0 0 0,0 0 0 0 0,1 1-1 0 0,0 0 1 0 0,0 1 0 0 0,1 1 0 0 0,0-1 0 0 0,1 2 0 0 0,-7 9-28 0 0,16-18 15 0 0,0 1 0 0 0,0-1 0 0 0,1 1 0 0 0,-1-1 1 0 0,1 1-1 0 0,0-1 0 0 0,0 1 0 0 0,0 0 0 0 0,0 0 1 0 0,1-1-1 0 0,0 1 0 0 0,-1 0 0 0 0,2 0 1 0 0,-1 0-1 0 0,0-1 0 0 0,1 1 0 0 0,-1 0 0 0 0,1 0 1 0 0,0-1-1 0 0,0 1 0 0 0,1-1 0 0 0,-1 1 0 0 0,1-1 1 0 0,0 1-1 0 0,0-1 0 0 0,0 0 0 0 0,0 0 1 0 0,0 0-1 0 0,1 0 0 0 0,-1 0 0 0 0,1 0 0 0 0,0-1 1 0 0,0 1-1 0 0,0-1 0 0 0,3 2-15 0 0,124 54 170 0 0,141-29-941 0 0,-191-46-1469 0 0,-50 3 968 0 0</inkml:trace>
  <inkml:trace contextRef="#ctx0" brushRef="#br0" timeOffset="2387.352">1327 479 1280 0 0,'3'0'80'0'0,"0"-1"0"0"0,-1 1 0 0 0,1 0-1 0 0,0 0 1 0 0,0 0 0 0 0,0 0 0 0 0,0 0 0 0 0,0 1-1 0 0,0-1 1 0 0,-1 1 0 0 0,1-1 0 0 0,0 1 0 0 0,0 0 0 0 0,-1 1-1 0 0,1-1 1 0 0,-1 0 0 0 0,1 1 0 0 0,-1-1 0 0 0,1 1-1 0 0,-1 0 1 0 0,0 0 0 0 0,0 0 0 0 0,0 0 0 0 0,0 0-1 0 0,0 0 1 0 0,0 0 0 0 0,-1 1 0 0 0,1-1 0 0 0,-1 1 0 0 0,1-1-1 0 0,-1 2-79 0 0,18 20 190 0 0,-2 1 0 0 0,-1 1 0 0 0,-1 1 0 0 0,-1 0 0 0 0,-1 0 0 0 0,-2 1 0 0 0,-1 1 0 0 0,2 8-190 0 0,-10-7 407 0 0,-15-33 132 0 0,-20-46-148 0 0,29 34-347 0 0,-1 0 1 0 0,2-1-1 0 0,0 1 0 0 0,1-1 1 0 0,1 0-1 0 0,0 0 1 0 0,1 0-1 0 0,1 1 1 0 0,0-1-1 0 0,1 0 1 0 0,1 0-1 0 0,0 1 1 0 0,1 0-1 0 0,1-1 1 0 0,0 1-1 0 0,2 1 1 0 0,-1-1-1 0 0,2 1 0 0 0,-1 0 1 0 0,2 1-1 0 0,0 0 1 0 0,1 0-1 0 0,6-5-44 0 0,-14 16 1 0 0,0 0 0 0 0,1 0-1 0 0,-1 1 1 0 0,1-1 0 0 0,0 1 0 0 0,-1 0-1 0 0,1 0 1 0 0,0 0 0 0 0,-1 0-1 0 0,1 0 1 0 0,0 1 0 0 0,0-1-1 0 0,0 1 1 0 0,0 0 0 0 0,0-1-1 0 0,0 1 1 0 0,0 1 0 0 0,0-1 0 0 0,0 0-1 0 0,-1 1 1 0 0,1-1 0 0 0,0 1-1 0 0,0 0 1 0 0,0 0 0 0 0,-1 0-1 0 0,1 1 1 0 0,0-1 0 0 0,-1 0-1 0 0,1 1 1 0 0,-1 0 0 0 0,0 0 0 0 0,0 0-1 0 0,3 1 0 0 0,68 77 133 0 0,18 83-1265 0 0,-88-165-1875 0 0,-3-1 1849 0 0</inkml:trace>
  <inkml:trace contextRef="#ctx0" brushRef="#br0" timeOffset="2714.706">2092 454 1332 0 0,'-55'48'1015'0'0,"44"-40"-815"0"0,1 0 0 0 0,-1 0 0 0 0,2 1 0 0 0,-1 1 0 0 0,1-1 0 0 0,1 2 0 0 0,0-1 0 0 0,0 1 0 0 0,1 0-1 0 0,0 1 1 0 0,-2 5-200 0 0,9-15 43 0 0,0-1-1 0 0,0 1 1 0 0,-1 0-1 0 0,1-1 0 0 0,0 1 1 0 0,1 0-1 0 0,-1 0 0 0 0,0-1 1 0 0,0 1-1 0 0,1 0 1 0 0,-1-1-1 0 0,1 1 0 0 0,-1-1 1 0 0,1 1-1 0 0,0 0 0 0 0,0-1 1 0 0,-1 1-1 0 0,1-1 1 0 0,0 0-1 0 0,0 1 0 0 0,1-1 1 0 0,-1 0-1 0 0,0 0 0 0 0,0 1 1 0 0,1-1-1 0 0,-1 0 1 0 0,0 0-1 0 0,1 0 0 0 0,-1-1 1 0 0,1 1-1 0 0,-1 0 0 0 0,1-1 1 0 0,0 1-1 0 0,-1-1 0 0 0,1 1 1 0 0,0-1-1 0 0,-1 1 1 0 0,1-1-1 0 0,0 0 0 0 0,-1 0 1 0 0,1 0-1 0 0,1 0-42 0 0,86-1 625 0 0,-87 1-621 0 0,11-2 13 0 0,-1 1-1 0 0,1-2 1 0 0,-1 0 0 0 0,1 0-1 0 0,-1-1 1 0 0,0 0 0 0 0,0-1 0 0 0,0-1-1 0 0,-1 0 1 0 0,0 0 0 0 0,0-1-1 0 0,-1-1 1 0 0,0 0 0 0 0,0 0-1 0 0,0-1 1 0 0,-1-1-17 0 0,-48-36-581 0 0,-17 14 199 0 0,-80-63-632 0 0,125 69-297 0 0,11 13 109 0 0</inkml:trace>
  <inkml:trace contextRef="#ctx0" brushRef="#br0" timeOffset="3364.063">2556 1 1944 0 0,'-37'43'2736'0'0,"30"-22"-2600"0"0,1 0-1 0 0,1 1 1 0 0,0-1-1 0 0,2 1 1 0 0,0 0-1 0 0,2 0 1 0 0,0 0-1 0 0,2 0 1 0 0,0 0-1 0 0,2 0 1 0 0,0 0-1 0 0,1 0 1 0 0,1-1-1 0 0,2 0 1 0 0,0 0 0 0 0,1 0-1 0 0,0-1 1 0 0,2 0-1 0 0,1-1 1 0 0,0 0-1 0 0,5 4-135 0 0,-14-15 31 0 0,1-1 1 0 0,0-1-1 0 0,0 1 1 0 0,0 0-1 0 0,1-1 1 0 0,0 1-1 0 0,0-1 0 0 0,1 0 1 0 0,0-1-1 0 0,0 1 1 0 0,0-1-1 0 0,1 0 1 0 0,0 0-1 0 0,0 0 0 0 0,0-1 1 0 0,0 0-1 0 0,1 0 1 0 0,-1-1-1 0 0,1 0 1 0 0,0 0-1 0 0,0 0 0 0 0,0-1 1 0 0,0 0-1 0 0,1-1 1 0 0,-1 1-1 0 0,0-1 0 0 0,1-1 1 0 0,-1 0-1 0 0,1 0 1 0 0,-1 0-1 0 0,1-1 1 0 0,-1 0-1 0 0,1 0 0 0 0,-1-1 1 0 0,0 0-1 0 0,0 0 1 0 0,0 0-1 0 0,4-3-31 0 0,-1-1-51 0 0,-1-1 1 0 0,1 0-1 0 0,-1-1 0 0 0,0 0 1 0 0,-1 0-1 0 0,1-1 0 0 0,-2 0 1 0 0,1-1-1 0 0,-2 0 0 0 0,1 0 1 0 0,-1 0-1 0 0,-1-1 0 0 0,1 0 1 0 0,-2 0-1 0 0,0 0 0 0 0,0 0 1 0 0,-1-1-1 0 0,0 1 0 0 0,-1-1 1 0 0,-1 0-1 0 0,0 0 0 0 0,0 0 1 0 0,-1-11 50 0 0,0 20-10 0 0,0 0 0 0 0,0 0 1 0 0,0 1-1 0 0,0-1 1 0 0,-1 0-1 0 0,1 0 0 0 0,-1 1 1 0 0,1-1-1 0 0,-1 0 0 0 0,0 0 1 0 0,0 1-1 0 0,0-1 0 0 0,-1 1 1 0 0,1-1-1 0 0,-1 1 1 0 0,1 0-1 0 0,-1-1 0 0 0,0 1 1 0 0,0 0-1 0 0,0 0 0 0 0,0 0 1 0 0,0 0-1 0 0,0 1 0 0 0,0-1 1 0 0,-1 1-1 0 0,1-1 1 0 0,-1 1-1 0 0,1 0 0 0 0,-1-1 1 0 0,1 1-1 0 0,-1 1 0 0 0,0-1 1 0 0,1 0-1 0 0,-1 1 0 0 0,0-1 1 0 0,0 1-1 0 0,0 0 1 0 0,1 0-1 0 0,-1 0 0 0 0,-1 0 10 0 0,-107 41-133 0 0,104-33 145 0 0,0 0-1 0 0,1 0 1 0 0,-1 1 0 0 0,2 0-1 0 0,-1 0 1 0 0,1 0 0 0 0,0 0-1 0 0,1 1 1 0 0,0 0-1 0 0,1 0 1 0 0,0 0 0 0 0,1 1-1 0 0,0-1 1 0 0,0 0 0 0 0,1 1-1 0 0,0-1 1 0 0,1 1 0 0 0,1 0-1 0 0,-1-1-11 0 0,0-7 35 0 0,0-1-1 0 0,0 0 1 0 0,0 0-1 0 0,1 0 0 0 0,-1 1 1 0 0,1-1-1 0 0,-1 0 1 0 0,1 0-1 0 0,0 0 0 0 0,-1 0 1 0 0,1 0-1 0 0,0 0 1 0 0,0 0-1 0 0,0 0 0 0 0,1 0 1 0 0,-1-1-1 0 0,0 1 1 0 0,1 0-1 0 0,-1-1 0 0 0,1 1 1 0 0,0-1-1 0 0,0 1 1 0 0,-1-1-1 0 0,1 0 1 0 0,0 0-1 0 0,0 0 0 0 0,0 0 1 0 0,0 0-1 0 0,0 0 1 0 0,0-1-1 0 0,0 1 0 0 0,0-1 1 0 0,1 1-1 0 0,-1-1 1 0 0,0 0-1 0 0,0 1 0 0 0,0-1 1 0 0,1-1-1 0 0,-1 1 1 0 0,0 0-1 0 0,0 0 0 0 0,2-1-34 0 0,93-27 618 0 0,-36-5-376 0 0,-47 24-217 0 0,0 1 0 0 0,0 1 0 0 0,1 0 0 0 0,-1 1 1 0 0,1 0-1 0 0,1 1 0 0 0,-1 1 0 0 0,1 0 0 0 0,0 1 1 0 0,12 0-26 0 0,-23 4-16 0 0,0 0 1 0 0,-1 0 0 0 0,1 0 0 0 0,0 1 0 0 0,-1-1 0 0 0,1 1 0 0 0,-1 0 0 0 0,1 1 0 0 0,-1-1 0 0 0,0 1-1 0 0,0 0 1 0 0,0 0 0 0 0,0 0 0 0 0,-1 1 0 0 0,0-1 0 0 0,1 1 0 0 0,-1 0 0 0 0,0-1 0 0 0,-1 2 0 0 0,1-1-1 0 0,-1 0 1 0 0,1 0 0 0 0,-1 1 0 0 0,-1-1 0 0 0,1 1 0 0 0,-1 0 0 0 0,1 0 0 0 0,-1-1 0 0 0,-1 1 0 0 0,1 0-1 0 0,-1 0 1 0 0,0 0 0 0 0,0 0 0 0 0,0 1 15 0 0,-8 5-327 0 0,-1 0 0 0 0,-1 0 0 0 0,0-1 0 0 0,0 0 0 0 0,0-1 0 0 0,-1-1-1 0 0,-1 1 1 0 0,0-2 0 0 0,0 1 0 0 0,0-2 0 0 0,-1 0 0 0 0,0 0 0 0 0,0-1 0 0 0,0-1 0 0 0,-1 0-1 0 0,1-1 1 0 0,-1 0 0 0 0,0-1 0 0 0,0-1 0 0 0,0 0 0 0 0,-8-1 327 0 0,-35 4-1551 0 0</inkml:trace>
  <inkml:trace contextRef="#ctx0" brushRef="#br0" timeOffset="3565.01">2137 274 1920 0 0,'-4'-3'1040'0'0,"6"0"-168"0"0,3-2-104 0 0,14 1-280 0 0,8-5-107 0 0,7 3-177 0 0,-1 0-28 0 0,11 1-20 0 0,-1 1-408 0 0,2 1-189 0 0,4-3-275 0 0,1 4-576 0 0,-2 2-12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3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2336 0 0,'5'3'4037'0'0,"-5"54"-3721"0"0,2 0 1 0 0,3-1-1 0 0,2 0 0 0 0,2 0 0 0 0,4 4-316 0 0,-13-60-82 0 0,-1-1 0 0 0,1 1 0 0 0,-1 0-1 0 0,1 0 1 0 0,-1 0 0 0 0,1-1 0 0 0,-1 1 0 0 0,0 0 0 0 0,1 0 0 0 0,-1 0-1 0 0,1 0 1 0 0,-1 0 0 0 0,1 0 0 0 0,-1 0 0 0 0,0 0 0 0 0,1 1-1 0 0,-1-1 1 0 0,1 0 0 0 0,-1 0 0 0 0,1 0 0 0 0,-1 1 0 0 0,1-1 0 0 0,-1 0-1 0 0,1 0 1 0 0,-1 1 0 0 0,1-1 0 0 0,-1 1 0 0 0,1-1 0 0 0,0 0-1 0 0,-1 1 1 0 0,1-1 0 0 0,0 1 0 0 0,-1-1 0 0 0,1 1 0 0 0,0-1 0 0 0,-1 1-1 0 0,1-1 1 0 0,0 1 0 0 0,0-1 0 0 0,0 1 0 0 0,0-1 0 0 0,-1 1-1 0 0,1-1 1 0 0,0 1 0 0 0,0-1 0 0 0,0 1 0 0 0,0 0 0 0 0,0-1 0 0 0,0 1-1 0 0,0-1 1 0 0,0 1 0 0 0,1-1 0 0 0,-1 1 0 0 0,0-1 0 0 0,0 1 82 0 0,-19-19-1176 0 0</inkml:trace>
  <inkml:trace contextRef="#ctx0" brushRef="#br0" timeOffset="528.89">253 65 1508 0 0,'33'67'1117'0'0,"-3"0"-1"0"0,-3 2 1 0 0,-3 1 0 0 0,5 33-1117 0 0,-9-14 1555 0 0,-39-108-795 0 0,15 2-734 0 0,0-1-1 0 0,1 1 1 0 0,0-1-1 0 0,2 0 0 0 0,0 0 1 0 0,1 0-1 0 0,1 0 1 0 0,0 0-1 0 0,2 1 1 0 0,0-1-1 0 0,1 0 1 0 0,0 1-1 0 0,2 0 1 0 0,0 0-1 0 0,6-10-25 0 0,-8 14 9 0 0,1 0-1 0 0,1 0 1 0 0,0 0-1 0 0,1 1 1 0 0,0 0-1 0 0,1 0 1 0 0,0 0 0 0 0,1 1-1 0 0,0 1 1 0 0,1 0-1 0 0,0 0 1 0 0,1 1-1 0 0,0 0 1 0 0,0 0-1 0 0,1 2 1 0 0,0-1 0 0 0,0 1-1 0 0,1 1 1 0 0,0 1-1 0 0,0-1 1 0 0,0 2-1 0 0,1 0 1 0 0,3 0-9 0 0,-9 7-1 0 0,0 0 0 0 0,0 1 1 0 0,0 0-1 0 0,-1 1 0 0 0,0-1 1 0 0,1 2-1 0 0,-2-1 0 0 0,1 1 0 0 0,-1 0 1 0 0,0 0-1 0 0,0 0 0 0 0,0 1 1 0 0,-1 0-1 0 0,0 0 0 0 0,-1 1 0 0 0,1-1 1 0 0,-2 1-1 0 0,1 0 0 0 0,-1 0 1 0 0,0 1-1 0 0,0-1 0 0 0,-1 0 0 0 0,-1 1 1 0 0,1-1-1 0 0,-1 1 0 0 0,-1 0 1 0 0,1 0-1 0 0,-2 7 1 0 0,6 18-602 0 0,-2 1 0 0 0,-1-1 0 0 0,-1 1 0 0 0,-2 0 0 0 0,-2-1-1 0 0,-1 0 1 0 0,-2 1 0 0 0,-1-2 0 0 0,-2 1 0 0 0,-4 10 602 0 0,0-16-1204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1:5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1036 0 0,'0'0'219'0'0,"0"0"20"0"0,0 0 84 0 0,0 0-63 0 0,0 0-81 0 0,0 0-17 0 0,0 0-1 0 0,0 0 44 0 0,0 0 11 0 0,0 0-77 0 0,0 0-58 0 0,1-3 35 0 0,6-2-71 0 0,0 0 0 0 0,0 0 0 0 0,0 0 0 0 0,1 1-1 0 0,-1 0 1 0 0,1 0 0 0 0,0 1 0 0 0,0 0 0 0 0,0 1-1 0 0,0 0 1 0 0,1 0 0 0 0,-1 0 0 0 0,1 1 0 0 0,-1 1 0 0 0,1-1-1 0 0,-1 1 1 0 0,1 1 0 0 0,3 0-45 0 0,-4 0 19 0 0,1 1 0 0 0,0 0 0 0 0,-1 1-1 0 0,1 0 1 0 0,-1 0 0 0 0,0 0 0 0 0,0 1 0 0 0,0 1-1 0 0,-1-1 1 0 0,0 1 0 0 0,1 1 0 0 0,-2-1 0 0 0,1 1 0 0 0,-1 0-1 0 0,1 1 1 0 0,-2-1 0 0 0,1 1 0 0 0,-1 0 0 0 0,0 1-1 0 0,0-1 1 0 0,-1 1 0 0 0,0 0 0 0 0,-1 0 0 0 0,0 1 0 0 0,0-1-1 0 0,0 1 1 0 0,-1-1 0 0 0,-1 1 0 0 0,1 0 0 0 0,-1 0-1 0 0,-1-1 1 0 0,0 1 0 0 0,0 0 0 0 0,-1 0 0 0 0,0 0 0 0 0,0-1-1 0 0,-1 1 1 0 0,0 0 0 0 0,0-1 0 0 0,-1 1 0 0 0,-1-1-1 0 0,1 0 1 0 0,-1 0 0 0 0,0 0 0 0 0,-1-1 0 0 0,0 1 0 0 0,0-1-1 0 0,-1 0 1 0 0,-4 3-19 0 0,-3 4 64 0 0,-1-1 1 0 0,-1-1-1 0 0,0 0 0 0 0,-1-1 0 0 0,0-1 0 0 0,0 0 1 0 0,-1-1-1 0 0,-1-1 0 0 0,-9 3-64 0 0,25-10-75 0 0,0 0 0 0 0,1-1 1 0 0,-1 1-1 0 0,0 0 0 0 0,0-1 0 0 0,0 1 0 0 0,0-1 0 0 0,0 0 0 0 0,0 0 1 0 0,0 0-1 0 0,1 0 0 0 0,-1 0 0 0 0,0 0 0 0 0,0 0 0 0 0,0 0 0 0 0,0-1 0 0 0,0 1 1 0 0,0-1-1 0 0,0 0 0 0 0,1 1 0 0 0,-1-1 0 0 0,0 0 0 0 0,1 0 0 0 0,-1 0 1 0 0,0 0-1 0 0,1 0 0 0 0,-1 0 0 0 0,1-1 0 0 0,0 1 0 0 0,-1-1 0 0 0,1 1 1 0 0,0-1-1 0 0,0 1 0 0 0,0-1 0 0 0,-1 0 75 0 0,3-9-1339 0 0</inkml:trace>
  <inkml:trace contextRef="#ctx0" brushRef="#br0" timeOffset="480.269">655 20 928 0 0,'-24'13'230'0'0,"1"2"0"0"0,0 0 0 0 0,1 2-1 0 0,1 0 1 0 0,0 2 0 0 0,1 0 0 0 0,1 1 0 0 0,1 1 0 0 0,1 1-1 0 0,1 0 1 0 0,1 1 0 0 0,1 1 0 0 0,1 0 0 0 0,-4 13-230 0 0,13-33-5 0 0,0 0 1 0 0,1 0-1 0 0,0 1 1 0 0,-1-1 0 0 0,2 0-1 0 0,-1 1 1 0 0,1 0-1 0 0,-1 0 1 0 0,1 0 0 0 0,0 0-1 0 0,1 0 1 0 0,0 0-1 0 0,-1 0 1 0 0,1 0 0 0 0,1 1-1 0 0,-1-1 1 0 0,1 0-1 0 0,0 1 1 0 0,0-1 0 0 0,1 0-1 0 0,0 1 1 0 0,0-1-1 0 0,0 0 1 0 0,0 0 0 0 0,1 1-1 0 0,0-1 1 0 0,0-1-1 0 0,0 1 1 0 0,0 0 0 0 0,1 0-1 0 0,0-1 1 0 0,0 1-1 0 0,0-1 1 0 0,1 0-1 0 0,-1 0 1 0 0,1 0 0 0 0,0-1-1 0 0,0 1 1 0 0,1-1-1 0 0,-1 0 1 0 0,1 0 0 0 0,-1-1-1 0 0,1 1 1 0 0,0-1-1 0 0,0 0 1 0 0,2 1 4 0 0,20-1-993 0 0,2-2-273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2:2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330 403 1044 0 0,'-30'5'1142'0'0,"-7"5"-817"0"0,1 2-1 0 0,-1 2 0 0 0,2 1 1 0 0,0 1-1 0 0,1 3 1 0 0,1 0-1 0 0,-19 16-324 0 0,52-33 11 0 0,0-1 1 0 0,0 1-1 0 0,0 0 0 0 0,0-1 1 0 0,0 1-1 0 0,1-1 0 0 0,-1 1 1 0 0,0-1-1 0 0,1 1 0 0 0,0-1 1 0 0,-1 0-1 0 0,1 1 0 0 0,0-1 1 0 0,-1 1-1 0 0,1-1 0 0 0,0 0 1 0 0,0 0-1 0 0,0 0 0 0 0,0 1 0 0 0,0-1 1 0 0,1 0-1 0 0,-1 0 0 0 0,0-1 1 0 0,0 1-1 0 0,1 0 0 0 0,-1 0 1 0 0,0 0-1 0 0,1-1 0 0 0,-1 1 1 0 0,1-1-1 0 0,-1 1 0 0 0,1-1 1 0 0,-1 0-1 0 0,1 0 0 0 0,-1 1 1 0 0,1-1-1 0 0,-1 0 0 0 0,1 0 1 0 0,0 0-1 0 0,-1-1 0 0 0,1 1 1 0 0,-1 0-1 0 0,1-1 0 0 0,-1 1 1 0 0,1 0-1 0 0,-1-1 0 0 0,0 0 0 0 0,1 1 1 0 0,0-2-12 0 0,47-3 119 0 0,0-3 0 0 0,0-2 0 0 0,-1-2-1 0 0,0-2 1 0 0,18-9-119 0 0,-44 16-83 0 0,73-42-187 0 0,-94 48 218 0 0,-1 1 2 0 0,-65-13-321 0 0,-51 13 381 0 0,223-16-560 0 0,-76 8 424 0 0,-14 7 61 0 0,-1-2 0 0 0,0 0 0 0 0,1 0 0 0 0,-1-2 0 0 0,0 0 0 0 0,-1-1 0 0 0,1 0 0 0 0,-1-1 0 0 0,-1-1 0 0 0,1 0 0 0 0,-1-1 0 0 0,-1-1 0 0 0,1 0 0 0 0,-2-1 0 0 0,1 0 0 0 0,-2-1 0 0 0,1 0 0 0 0,-2-1 0 0 0,10-14 65 0 0,-18 18 101 0 0,0 0 0 0 0,0-1 0 0 0,-1 0 0 0 0,0 1 0 0 0,-1-1-1 0 0,0 0 1 0 0,0 1 0 0 0,-1-1 0 0 0,-1 1 0 0 0,1-1 0 0 0,-2 1 0 0 0,1-1 0 0 0,-1 1 0 0 0,0 0 0 0 0,-1 0 0 0 0,0 0 0 0 0,-1 1 0 0 0,0-1-1 0 0,0 1 1 0 0,0 0 0 0 0,-1 1 0 0 0,-1-1 0 0 0,1 1 0 0 0,-1 0 0 0 0,0 1 0 0 0,-1 0 0 0 0,-1-1-101 0 0,7 6 23 0 0,0 0 1 0 0,0 1 0 0 0,-1-1-1 0 0,1 1 1 0 0,0-1 0 0 0,-1 1-1 0 0,1 0 1 0 0,0 0 0 0 0,-1 0-1 0 0,1 0 1 0 0,0 1-1 0 0,-1-1 1 0 0,1 0 0 0 0,0 1-1 0 0,-1 0 1 0 0,1-1 0 0 0,0 1-1 0 0,0 0 1 0 0,0 0 0 0 0,-1 0-1 0 0,1 1 1 0 0,0-1-1 0 0,1 0 1 0 0,-1 1 0 0 0,0-1-1 0 0,0 1 1 0 0,1 0 0 0 0,-1 0-1 0 0,1 0 1 0 0,-1-1 0 0 0,1 1-1 0 0,0 0 1 0 0,0 1-1 0 0,-1-1 1 0 0,2 0 0 0 0,-2 1-24 0 0,-31 84 202 0 0,29-47-171 0 0,2 1 1 0 0,2-1 0 0 0,2 1 0 0 0,1-1 0 0 0,2 1-1 0 0,2-1 1 0 0,1-1 0 0 0,3 1 0 0 0,1-1 0 0 0,7 13-32 0 0,55 178-3379 0 0,-65-195 2151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2:0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92 996 0 0,'0'0'244'0'0,"0"0"-7"0"0,0 0-36 0 0,0 0-14 0 0,0 0 91 0 0,0 0-66 0 0,-5 2 47 0 0,2 0-227 0 0,1 0 1 0 0,0-1 0 0 0,0 1-1 0 0,0 0 1 0 0,0 0 0 0 0,0 0-1 0 0,0 0 1 0 0,1 1-1 0 0,-1-1 1 0 0,1 0 0 0 0,-1 1-1 0 0,1-1 1 0 0,0 1 0 0 0,0 0-1 0 0,0-1 1 0 0,0 1 0 0 0,1 0-1 0 0,-1-1 1 0 0,1 1 0 0 0,-1 0-1 0 0,1 0 1 0 0,0 0 0 0 0,0-1-1 0 0,1 1 1 0 0,-1 0 0 0 0,0 0-1 0 0,1-1 1 0 0,0 2-33 0 0,-1 2 16 0 0,-1 49 491 0 0,2 0-1 0 0,3-1 1 0 0,2 1 0 0 0,2-1 0 0 0,8 23-507 0 0,-12-63 85 0 0,0 0-1 0 0,1 0 0 0 0,1 0 1 0 0,0 0-1 0 0,1-1 1 0 0,0 0-1 0 0,1 0 1 0 0,0-1-1 0 0,1 0 0 0 0,1-1 1 0 0,0 1-1 0 0,0-2 1 0 0,1 0-1 0 0,0 0 0 0 0,1-1 1 0 0,0 0-1 0 0,1-1 1 0 0,-1 0-1 0 0,2-1 1 0 0,-1-1-1 0 0,1 0 0 0 0,5 1-84 0 0,-13-4-4 0 0,1-1 0 0 0,-1 0 0 0 0,0 0-1 0 0,1-1 1 0 0,-1 0 0 0 0,1 0 0 0 0,-1 0-1 0 0,1-1 1 0 0,-1 0 0 0 0,1 0-1 0 0,0-1 1 0 0,-1 1 0 0 0,1-1 0 0 0,-1-1-1 0 0,0 0 1 0 0,1 0 0 0 0,-1 0 0 0 0,0 0-1 0 0,0-1 1 0 0,0 0 0 0 0,0 0 0 0 0,-1-1-1 0 0,1 0 1 0 0,-1 0 0 0 0,0 0-1 0 0,0 0 1 0 0,-1-1 0 0 0,1 0 0 0 0,-1 0-1 0 0,0 0 1 0 0,0 0 0 0 0,0-1 0 0 0,-1 1-1 0 0,0-1 1 0 0,2-5 4 0 0,2-9-118 0 0,0-1 0 0 0,-2 0 1 0 0,0 0-1 0 0,-1-1 0 0 0,-1 1 0 0 0,-2-1 0 0 0,0 0 0 0 0,-1-5 118 0 0,0 24-21 0 0,0 0 1 0 0,0-1-1 0 0,0 1 0 0 0,-1 0 0 0 0,1 0 0 0 0,-1-1 0 0 0,0 1 0 0 0,0 0 0 0 0,0 0 0 0 0,0 0 0 0 0,-1 0 1 0 0,1 0-1 0 0,-1 0 0 0 0,0 0 0 0 0,0 1 0 0 0,0-1 0 0 0,0 0 0 0 0,0 1 0 0 0,-1 0 0 0 0,1 0 1 0 0,-1-1-1 0 0,0 1 0 0 0,1 1 0 0 0,-1-1 0 0 0,0 0 0 0 0,0 1 0 0 0,0-1 0 0 0,0 1 0 0 0,0 0 1 0 0,-1 0 20 0 0,3 1 2 0 0,-9 3-45 0 0,5 1 49 0 0,1 0-1 0 0,0 1 1 0 0,0-1-1 0 0,1 1 1 0 0,0 0 0 0 0,-1 0-1 0 0,2 0 1 0 0,-1 0-1 0 0,0 1 1 0 0,1-1 0 0 0,0 1-1 0 0,1-1 1 0 0,-1 1 0 0 0,1 0-1 0 0,0 0 1 0 0,0-1-1 0 0,1 1 1 0 0,0 0 0 0 0,0 0-1 0 0,0 0 1 0 0,1 0 0 0 0,-1 0-1 0 0,2 0 1 0 0,-1-1-1 0 0,1 1 1 0 0,-1 0 0 0 0,1-1-1 0 0,1 1 1 0 0,-1-1-1 0 0,1 0 1 0 0,0 0 0 0 0,0 0-1 0 0,1 0 1 0 0,-1 0 0 0 0,1-1-1 0 0,0 0 1 0 0,1 1-1 0 0,-1-2 1 0 0,1 1 0 0 0,-1 0-1 0 0,1-1 1 0 0,3 2-6 0 0,50 38-2170 0 0,-57-43 888 0 0,-1-4-14 0 0</inkml:trace>
  <inkml:trace contextRef="#ctx0" brushRef="#br0" timeOffset="247.93">385 29 1404 0 0,'-5'-8'820'0'0,"4"4"-236"0"0,-2-1-84 0 0,3 5-292 0 0,3-1-328 0 0,-2 1-36 0 0,3 1-192 0 0,-3-1-292 0 0,4 2-616 0 0</inkml:trace>
  <inkml:trace contextRef="#ctx0" brushRef="#br0" timeOffset="449.86">734 0 904 0 0,'-32'51'3782'0'0,"30"-23"-3519"0"0,1 0 0 0 0,1 0 0 0 0,1 1 0 0 0,1-1 0 0 0,2 0 0 0 0,1 0 1 0 0,1-1-1 0 0,1 0 0 0 0,1 0 0 0 0,2 0 0 0 0,1-1 0 0 0,0 0 0 0 0,2-1 0 0 0,2-1 1 0 0,0 0-1 0 0,1-1 0 0 0,6 6-263 0 0,11 21 252 0 0,-19-32-226 0 0,-1 0 1 0 0,0 1 0 0 0,-2 1-1 0 0,0 0 1 0 0,-1 1 0 0 0,-1 0-1 0 0,-1 0 1 0 0,-1 1 0 0 0,-1 0 0 0 0,-1 0-1 0 0,0 4-26 0 0,-5-22-84 0 0,1 0-1 0 0,-1 0 1 0 0,-1 0 0 0 0,1-1-1 0 0,0 1 1 0 0,-1 0 0 0 0,0 0-1 0 0,1-1 1 0 0,-2 1-1 0 0,1 0 1 0 0,0-1 0 0 0,-1 1-1 0 0,1-1 1 0 0,-1 0-1 0 0,0 1 1 0 0,0-1 0 0 0,-1 0-1 0 0,1 0 1 0 0,-1 0 0 0 0,1-1-1 0 0,-1 1 1 0 0,0 0-1 0 0,0-1 1 0 0,0 0 0 0 0,0 0-1 0 0,0 0 1 0 0,-1 0-1 0 0,1 0 1 0 0,-1-1 0 0 0,1 1-1 0 0,-1-1 1 0 0,1 0 0 0 0,-1 0-1 0 0,0 0 1 0 0,-3 0 84 0 0,-4 0-377 0 0,1-1 0 0 0,-1 0 0 0 0,1 0 1 0 0,0-1-1 0 0,-1 0 0 0 0,1-1 0 0 0,0 0 1 0 0,-1-1-1 0 0,1 0 0 0 0,1 0 0 0 0,-1-1 1 0 0,-5-3 376 0 0,-22-15-1302 0 0</inkml:trace>
  <inkml:trace contextRef="#ctx0" brushRef="#br0" timeOffset="886.613">662 450 1172 0 0,'82'-26'1081'0'0,"0"4"-1"0"0,2 3 1 0 0,0 4 0 0 0,59-2-1081 0 0,17-4 744 0 0,-162 21-752 0 0,1-1-1 0 0,-1 0 1 0 0,1 1 0 0 0,0-1 0 0 0,-1 0 0 0 0,1 0 0 0 0,0 0 0 0 0,0 0 0 0 0,0 0 0 0 0,0 0 0 0 0,0 0 0 0 0,0 0 0 0 0,0 0 0 0 0,0-1 0 0 0,0 1 0 0 0,0 0 0 0 0,1 0 0 0 0,-1-1 0 0 0,0 1-1 0 0,1-1 1 0 0,-1 1 0 0 0,1-1 0 0 0,0 1 0 0 0,-1-1 0 0 0,1 1 0 0 0,0-1 0 0 0,0 1 0 0 0,0-1 0 0 0,0 1 0 0 0,0-1 0 0 0,0 1 0 0 0,1-1 0 0 0,-1 1 0 0 0,0-1 0 0 0,1 1 0 0 0,-1 0 0 0 0,1-1-1 0 0,0 1 1 0 0,-1-1 0 0 0,1 1 0 0 0,0 0 0 0 0,0 0 0 0 0,0-1 0 0 0,0 1 0 0 0,0 0 0 0 0,0 0 0 0 0,0 0 0 0 0,0 0 0 0 0,0 0 0 0 0,1 0 0 0 0,-1 0 0 0 0,0 1 0 0 0,0-1 0 0 0,1 0 0 0 0,-1 1-1 0 0,1-1 1 0 0,-1 1 0 0 0,1-1 0 0 0,-1 1 0 0 0,1 0 0 0 0,-1 0 8 0 0,-21-6-24 0 0,-1 0 0 0 0,0 2-1 0 0,-1 1 1 0 0,1 1 0 0 0,0 0-1 0 0,-1 2 1 0 0,1 0 0 0 0,-1 2 0 0 0,1 0-1 0 0,0 1 1 0 0,0 1 0 0 0,0 1-1 0 0,0 1 1 0 0,1 1 0 0 0,0 1-1 0 0,0 1 1 0 0,1 0 0 0 0,-11 8 24 0 0,27-16 10 0 0,1 1 0 0 0,-1-1 0 0 0,1 1 0 0 0,0 0 1 0 0,0 0-1 0 0,0 0 0 0 0,0 0 0 0 0,0 0 0 0 0,0 0 0 0 0,1 0 1 0 0,-1 0-1 0 0,0 1 0 0 0,1-1 0 0 0,0 1 0 0 0,0-1 0 0 0,0 1 0 0 0,0 0 1 0 0,0-1-1 0 0,0 1 0 0 0,1 0 0 0 0,-1 0 0 0 0,1-1 0 0 0,0 1 0 0 0,0 0 1 0 0,0 0-1 0 0,0 0 0 0 0,0-1 0 0 0,1 1 0 0 0,-1 0 0 0 0,1 0 1 0 0,0-1-1 0 0,-1 1 0 0 0,1 0 0 0 0,1-1 0 0 0,-1 1 0 0 0,0-1 0 0 0,1 1 1 0 0,-1-1-1 0 0,1 0 0 0 0,-1 0 0 0 0,2 1-10 0 0,96 69 350 0 0,-55-58-653 0 0,1-3 0 0 0,0-1 0 0 0,0-3 0 0 0,1-1 0 0 0,0-3 0 0 0,0-1 0 0 0,24-4 303 0 0,-17 0-1297 0 0,28-10-17 0 0</inkml:trace>
  <inkml:trace contextRef="#ctx0" brushRef="#br0" timeOffset="13111.827">1606 150 1076 0 0,'-3'-32'738'0'0,"14"-38"685"0"0,3 36-670 0 0,-13 34-732 0 0,-1 1 1 0 0,0-1-1 0 0,1 0 1 0 0,-1 1 0 0 0,1-1-1 0 0,-1 0 1 0 0,1 1-1 0 0,-1-1 1 0 0,1 0 0 0 0,-1 1-1 0 0,1-1 1 0 0,-1 0 0 0 0,1 0-1 0 0,-1 0 1 0 0,1 0-1 0 0,-1 1 1 0 0,1-1 0 0 0,-1 0-1 0 0,1 0 1 0 0,0 0-1 0 0,-1 0 1 0 0,1 0 0 0 0,-1 0-1 0 0,1-1 1 0 0,-1 1 0 0 0,1 0-1 0 0,-1 0 1 0 0,1 0-1 0 0,0 0-21 0 0,6 71 37 0 0,-5-23 60 0 0,2-1 0 0 0,2 0 0 0 0,2 0-1 0 0,2-1 1 0 0,2 0 0 0 0,2 0 0 0 0,2-2 0 0 0,2 0 0 0 0,2-1 0 0 0,7 9-97 0 0,51 22-141 0 0,-37-57-2529 0 0,-39-17 1351 0 0</inkml:trace>
  <inkml:trace contextRef="#ctx0" brushRef="#br0" timeOffset="13564.236">1446 461 1100 0 0,'20'-9'362'0'0,"0"1"1"0"0,0 1-1 0 0,1 1 0 0 0,0 1 1 0 0,0 1-1 0 0,0 0 0 0 0,1 2 1 0 0,17 0-363 0 0,-30 1 80 0 0,254-5 1512 0 0,-209 63-1360 0 0,-14 63-247 0 0,-35-65-2633 0 0,-5-47 1344 0 0</inkml:trace>
  <inkml:trace contextRef="#ctx0" brushRef="#br0" timeOffset="13814.703">1998 213 1120 0 0,'0'-3'636'0'0,"-1"0"-192"0"0,2-1-196 0 0,-2 2 60 0 0,2 1-40 0 0,1-2-160 0 0,-2 1-144 0 0,3-1-52 0 0,-3 3-108 0 0,0-1-64 0 0,3 1-128 0 0,-1-3-452 0 0</inkml:trace>
  <inkml:trace contextRef="#ctx0" brushRef="#br0" timeOffset="14634.31">2107 221 1120 0 0,'33'212'2369'0'0,"-3"16"-1347"0"0,-25-208-241 0 0,-7-34 10 0 0,-2-28-514 0 0,37-116-50 0 0,-34 157-241 0 0,1 0-1 0 0,0 0 0 0 0,-1 0 0 0 0,1 0 0 0 0,0 0 1 0 0,0 0-1 0 0,0 0 0 0 0,0-1 0 0 0,0 1 1 0 0,0 0-1 0 0,0 0 0 0 0,0 0 0 0 0,0 0 1 0 0,0 0-1 0 0,1-1 0 0 0,-1 1 0 0 0,1 0 1 0 0,-1 0-1 0 0,0 0 0 0 0,1 0 0 0 0,0 0 1 0 0,-1 0-1 0 0,1 0 0 0 0,0 0 0 0 0,-1 1 1 0 0,1-1-1 0 0,0 0 0 0 0,0 0 0 0 0,0 0 1 0 0,0 1-1 0 0,0-1 0 0 0,0 1 0 0 0,0-1 1 0 0,0 0-1 0 0,0 1 0 0 0,0 0 0 0 0,0-1 1 0 0,0 1-1 0 0,0 0 0 0 0,0-1 0 0 0,0 1 0 0 0,0 0 1 0 0,1 0-1 0 0,-1 0 0 0 0,0 0 0 0 0,0 0 1 0 0,0 0-1 0 0,0 0 0 0 0,0 1 0 0 0,0-1 1 0 0,1 0-1 0 0,-1 0 0 0 0,0 1 0 0 0,0-1 1 0 0,0 1-1 0 0,0-1 0 0 0,0 1 0 0 0,0 0 1 0 0,0-1-1 0 0,0 1 15 0 0,86 148-440 0 0,-76-121 282 0 0,-11-28 187 0 0,0 0 1 0 0,0 0-1 0 0,1 0 1 0 0,-1-1-1 0 0,0 1 1 0 0,1 0-1 0 0,-1 0 1 0 0,1 0-1 0 0,-1 0 1 0 0,0 0-1 0 0,1-1 1 0 0,-1 1-1 0 0,0 0 1 0 0,1 0-1 0 0,-1 0 1 0 0,1 0-1 0 0,-1 0 1 0 0,0 0-1 0 0,1 0 1 0 0,-1 0-1 0 0,0 0 1 0 0,1 1 0 0 0,-1-1-1 0 0,1 0 1 0 0,-1 0-1 0 0,0 0 1 0 0,1 0-30 0 0,69-217 447 0 0,-37 137-357 0 0,-33 81-101 0 0,1-1 0 0 0,-1 1 0 0 0,0 0 0 0 0,1-1 0 0 0,-1 1 1 0 0,1 0-1 0 0,-1-1 0 0 0,1 1 0 0 0,-1-1 0 0 0,1 1 0 0 0,0 0 0 0 0,-1-1 0 0 0,1 0 0 0 0,-1 1 1 0 0,1-1-1 0 0,0 1 0 0 0,0-1 0 0 0,-1 0 0 0 0,1 1 0 0 0,0-1 0 0 0,0 0 0 0 0,-1 0 0 0 0,1 0 1 0 0,0 0-1 0 0,0 1 0 0 0,0-1 0 0 0,-1 0 0 0 0,1 0 0 0 0,0-1 0 0 0,0 1 0 0 0,-1 0 0 0 0,1 0 1 0 0,0 0-1 0 0,0 0 0 0 0,0-1 0 0 0,-1 1 0 0 0,1 0 0 0 0,0-1 0 0 0,-1 1 0 0 0,1 0 0 0 0,0-1 1 0 0,-1 1-1 0 0,1-1 0 0 0,0 1 0 0 0,-1-1 0 0 0,1 0 0 0 0,-1 1 0 0 0,1-1 0 0 0,-1 1 0 0 0,1-1 1 0 0,-1 0-1 0 0,0 0 0 0 0,1 1 0 0 0,-1-1 0 0 0,0 0 0 0 0,0 1 0 0 0,1-1 0 0 0,-1 0 0 0 0,0 0 1 0 0,0 0-1 0 0,0 0 11 0 0,17 67-367 0 0,-18-62 388 0 0,1 0 0 0 0,-1 0 0 0 0,1 0 0 0 0,0 0 0 0 0,0 0 0 0 0,1 0 0 0 0,-1 0 0 0 0,1 0 0 0 0,0 0 0 0 0,0 0 0 0 0,0 0 0 0 0,0 0 0 0 0,1-1-1 0 0,-1 1 1 0 0,1-1 0 0 0,0 1 0 0 0,0-1 0 0 0,1 1 0 0 0,-1-1 0 0 0,1 0 0 0 0,-1 0 0 0 0,1 0 0 0 0,0-1 0 0 0,0 1 0 0 0,0-1 0 0 0,1 1 0 0 0,-1-1 0 0 0,1 0 0 0 0,-1 0 0 0 0,1-1 0 0 0,0 1 0 0 0,-1-1 0 0 0,1 0-1 0 0,0 0 1 0 0,0 0 0 0 0,0 0 0 0 0,0-1 0 0 0,0 1 0 0 0,0-1 0 0 0,0 0 0 0 0,0 0 0 0 0,0-1 0 0 0,0 1 0 0 0,0-1 0 0 0,1 0-21 0 0,-1 1-14 0 0,-1 0 1 0 0,0 0-1 0 0,0 0 1 0 0,1 0-1 0 0,-1 0 1 0 0,0-1-1 0 0,0 1 1 0 0,1-1-1 0 0,-1 0 1 0 0,0 0-1 0 0,0 0 0 0 0,0-1 1 0 0,0 1-1 0 0,0-1 1 0 0,0 0-1 0 0,-1 1 1 0 0,1-1-1 0 0,0 0 1 0 0,-1-1-1 0 0,0 1 1 0 0,1 0-1 0 0,-1-1 1 0 0,0 1-1 0 0,0-1 1 0 0,0 0-1 0 0,-1 0 0 0 0,1 1 1 0 0,-1-1-1 0 0,1 0 1 0 0,-1 0-1 0 0,0-1 1 0 0,0 1-1 0 0,-1 0 1 0 0,1 0-1 0 0,0 0 1 0 0,-1-1-1 0 0,0 1 1 0 0,0 0-1 0 0,0-1 1 0 0,0 1-1 0 0,-1 0 0 0 0,1 0 1 0 0,-1-1-1 0 0,0 1 1 0 0,1 0-1 0 0,-2 0 1 0 0,1 0-1 0 0,0 0 1 0 0,-1 0-1 0 0,0-2 14 0 0,-5 0-16 0 0,-1-1 0 0 0,1 2-1 0 0,-1-1 1 0 0,1 1 0 0 0,-1 0-1 0 0,-1 1 1 0 0,1-1-1 0 0,0 2 1 0 0,-1-1 0 0 0,0 1-1 0 0,1 1 1 0 0,-1-1 0 0 0,0 2-1 0 0,0-1 1 0 0,0 1 0 0 0,0 0-1 0 0,1 1 1 0 0,-3 0 16 0 0,-2-1-20 0 0,7 0 14 0 0,1 0 0 0 0,-1 0 1 0 0,0 0-1 0 0,0 1 0 0 0,0 0 0 0 0,0 0 0 0 0,0 0 0 0 0,1 1 0 0 0,-1-1 0 0 0,0 2 0 0 0,1-1 1 0 0,0 0-1 0 0,-1 1 0 0 0,1 0 0 0 0,0 1 0 0 0,0-1 0 0 0,1 1 0 0 0,-1 0 0 0 0,1 0 1 0 0,0 0-1 0 0,0 0 0 0 0,0 1 0 0 0,1 0 0 0 0,-1 0 0 0 0,1 0 0 0 0,0 0 0 0 0,0 0 1 0 0,1 0-1 0 0,0 1 0 0 0,0 0 0 0 0,0-1 0 0 0,1 1 0 0 0,-1 4 6 0 0,7-1 9 0 0,0 0-1 0 0,1-1 1 0 0,1 0-1 0 0,-1 0 1 0 0,1 0-1 0 0,1-1 1 0 0,-1 0-1 0 0,1-1 1 0 0,0 1-1 0 0,1-2 1 0 0,0 1-1 0 0,0-1 1 0 0,0 0-1 0 0,0-1 1 0 0,1 0-1 0 0,-1-1 1 0 0,1 0-1 0 0,0 0 1 0 0,0-1-1 0 0,0 0 1 0 0,3-1-9 0 0,203 25-3070 0 0,-191-26 1988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2:2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522 515 1404 0 0,'1'-1'37'0'0,"-1"-1"0"0"0,0 0 0 0 0,0 0 0 0 0,1 0 0 0 0,-1 1 0 0 0,0-1 0 0 0,-1 0 0 0 0,1 0 0 0 0,0 0 0 0 0,0 0 0 0 0,-1 1 0 0 0,1-1 0 0 0,-1 0 0 0 0,0 0 0 0 0,1 1 0 0 0,-1-1 0 0 0,0 1 0 0 0,0-1 0 0 0,0 0 0 0 0,0 1 0 0 0,0 0 0 0 0,0-1 0 0 0,0 1 0 0 0,-1 0 0 0 0,1-1 0 0 0,-1 1 0 0 0,1 0 0 0 0,-1 0 0 0 0,1 0 0 0 0,-1 0 0 0 0,1 0 0 0 0,-1 1 0 0 0,0-1 0 0 0,1 0 0 0 0,-1 1 0 0 0,0-1 0 0 0,0 1 0 0 0,0 0 0 0 0,1 0 0 0 0,-1-1-37 0 0,-80-20 153 0 0,64 18-117 0 0,0 1 0 0 0,1 0 0 0 0,-1 2 0 0 0,0 0 0 0 0,1 1 0 0 0,-1 0 0 0 0,0 1 0 0 0,1 2 0 0 0,0-1 0 0 0,0 2 0 0 0,0 0 0 0 0,0 1 0 0 0,1 1-1 0 0,0 1 1 0 0,0 0 0 0 0,0 1 0 0 0,2 0 0 0 0,-1 2 0 0 0,-9 8-36 0 0,17-12 44 0 0,1 1 0 0 0,1-1-1 0 0,-1 1 1 0 0,1 1 0 0 0,1-1-1 0 0,0 1 1 0 0,0-1 0 0 0,0 1 0 0 0,1 0-1 0 0,1 1 1 0 0,-1-1 0 0 0,2 0-1 0 0,-1 1 1 0 0,1-1 0 0 0,0 10-44 0 0,4-13 19 0 0,0 1 0 0 0,0-1 0 0 0,0 0 0 0 0,1 1 0 0 0,0-2 0 0 0,0 1 0 0 0,0 0 0 0 0,1-1 0 0 0,0 0 0 0 0,0 0 0 0 0,0 0 0 0 0,1-1 0 0 0,-1 0 0 0 0,1 0 0 0 0,0 0 0 0 0,0-1 0 0 0,1 0 0 0 0,-1 0 0 0 0,1 0 0 0 0,-1-1 0 0 0,1 0 0 0 0,0 0 0 0 0,0-1 0 0 0,0 0 0 0 0,0 0 0 0 0,0 0 0 0 0,0-1 0 0 0,0 0 0 0 0,0-1 0 0 0,0 0 0 0 0,3 0-19 0 0,10-1 43 0 0,0 0-1 0 0,0-2 0 0 0,0 0 1 0 0,0-1-1 0 0,-1-1 1 0 0,0-1-1 0 0,0-1 1 0 0,0 0-1 0 0,-1-1 1 0 0,-1-1-1 0 0,1-1 1 0 0,-2-1-1 0 0,0 0 1 0 0,0-1-1 0 0,-1-1 0 0 0,-1 0 1 0 0,0-1-1 0 0,-1 0 1 0 0,0-1-1 0 0,-1-1 1 0 0,-1 0-1 0 0,-1 0 1 0 0,-1-1-1 0 0,0-1 1 0 0,0-2-43 0 0,21-34 264 0 0,-29 55-235 0 0,-1 0-12 0 0,0 0 1 0 0,2 4-20 0 0,118 178-1444 0 0,-83-144-255 0 0,-22-24 547 0 0</inkml:trace>
  <inkml:trace contextRef="#ctx0" brushRef="#br0" timeOffset="680.946">1002 277 840 0 0,'10'13'188'0'0,"-1"0"1"0"0,0 1-1 0 0,-1 0 1 0 0,0 1-1 0 0,-2 0 0 0 0,1 0 1 0 0,-2 0-1 0 0,0 1 0 0 0,-1 0 1 0 0,0 0-1 0 0,-1 3-188 0 0,2 4 153 0 0,56 188 1222 0 0,-68-239-1075 0 0,1 0 0 0 0,2-1 0 0 0,1 1 1 0 0,1-1-1 0 0,1 0 0 0 0,2 1 0 0 0,1-1 0 0 0,6-28-300 0 0,27-31 2 0 0,-7 135-181 0 0,36 192 280 0 0,-66-264-43 0 0,1 0 1 0 0,1 0-1 0 0,1 0 1 0 0,1 0-1 0 0,2 0 1 0 0,0 1-1 0 0,1-1 1 0 0,2 1-1 0 0,0 1 1 0 0,3-5-59 0 0,32-62-338 0 0,-9 108 288 0 0,44 152 6 0 0,53 54-1251 0 0,-127-222 1112 0 0,-3-2-2801 0 0,0 0 1648 0 0</inkml:trace>
  <inkml:trace contextRef="#ctx0" brushRef="#br0" timeOffset="1118.64">1866 316 1272 0 0,'-2'-2'59'0'0,"-1"1"0"0"0,0 0 0 0 0,1-1 0 0 0,-1 1 0 0 0,0 0 0 0 0,0 0 0 0 0,1 1 0 0 0,-1-1-1 0 0,0 1 1 0 0,0-1 0 0 0,0 1 0 0 0,0 0 0 0 0,0 0 0 0 0,0 0 0 0 0,0 1 0 0 0,0-1 0 0 0,0 1 0 0 0,0-1 0 0 0,1 1 0 0 0,-1 0 0 0 0,0 0 0 0 0,0 0 0 0 0,1 1-1 0 0,-1-1 1 0 0,1 1 0 0 0,-1-1 0 0 0,1 1 0 0 0,-1 0 0 0 0,1 0 0 0 0,0 0 0 0 0,0 0-59 0 0,-10 4 55 0 0,0 1 0 0 0,0 0-1 0 0,1 1 1 0 0,0 0 0 0 0,1 1 0 0 0,0 0 0 0 0,0 1-1 0 0,1 0 1 0 0,0 0 0 0 0,1 1 0 0 0,0 0 0 0 0,0 1-1 0 0,1 0 1 0 0,1 0 0 0 0,0 0 0 0 0,-3 11-55 0 0,10-21 36 0 0,1 0 1 0 0,-1-1-1 0 0,1 0 1 0 0,-1 1-1 0 0,1-1 1 0 0,0 0-1 0 0,-1 0 1 0 0,1 0-1 0 0,0 0 0 0 0,0 0 1 0 0,0 0-1 0 0,0 0 1 0 0,0 0-1 0 0,0-1 1 0 0,0 1-1 0 0,0-1 1 0 0,0 0-1 0 0,0 0 1 0 0,0 1-1 0 0,0-1 1 0 0,0 0-1 0 0,0-1 1 0 0,0 1-1 0 0,0 0 1 0 0,0-1-1 0 0,0 1 1 0 0,0-1-1 0 0,0 1 1 0 0,0-1-1 0 0,0 0 0 0 0,1 0-36 0 0,179-88 430 0 0,-181 88-439 0 0,0-1 0 0 0,0 1-1 0 0,0 0 1 0 0,0 0 0 0 0,0 0 0 0 0,0 0 0 0 0,0 0 0 0 0,0 0 0 0 0,0 0 0 0 0,0 0-1 0 0,1 0 1 0 0,-1 1 0 0 0,0-1 0 0 0,0 0 0 0 0,1 1 0 0 0,-1-1 0 0 0,1 1 0 0 0,-1-1-1 0 0,1 1 1 0 0,-1 0 0 0 0,0 0 0 0 0,1 0 0 0 0,-1-1 0 0 0,1 1 0 0 0,-1 1 0 0 0,1-1-1 0 0,-1 0 1 0 0,1 0 0 0 0,-1 0 0 0 0,1 1 0 0 0,-1-1 0 0 0,0 1 0 0 0,1-1-1 0 0,-1 1 1 0 0,0 0 0 0 0,1-1 0 0 0,-1 1 0 0 0,0 0 0 0 0,0 0 0 0 0,0 0 0 0 0,0 0-1 0 0,0 0 1 0 0,0 0 0 0 0,0 0 0 0 0,0 0 0 0 0,0 1 0 0 0,0-1 0 0 0,0 0 0 0 0,-1 0-1 0 0,1 1 1 0 0,0-1 0 0 0,-1 1 0 0 0,0-1 0 0 0,1 0 0 0 0,-1 2 9 0 0,5 5-133 0 0,0 1 0 0 0,1-1 0 0 0,0-1 0 0 0,0 1 0 0 0,0-1 0 0 0,1 0 0 0 0,0-1 0 0 0,1 1 1 0 0,0-1-1 0 0,-1-1 0 0 0,2 1 0 0 0,-1-2 0 0 0,1 1 0 0 0,-1-1 0 0 0,1 0 0 0 0,1-1 0 0 0,-1 0 0 0 0,0 0 0 0 0,1-1 1 0 0,5 1 132 0 0,14-1-1044 0 0</inkml:trace>
  <inkml:trace contextRef="#ctx0" brushRef="#br0" timeOffset="1381.888">2130 377 1024 0 0,'-4'5'46'0'0,"0"-1"1"0"0,0 1-1 0 0,0 0 0 0 0,1 0 1 0 0,0 0-1 0 0,0 0 0 0 0,0 1 1 0 0,0-1-1 0 0,1 1 0 0 0,0 0 1 0 0,0 0-1 0 0,1-1 0 0 0,-1 1 1 0 0,1 0-1 0 0,1 0 0 0 0,-1 1 1 0 0,1-1-1 0 0,0 0 0 0 0,0 0 0 0 0,1 0 1 0 0,0 0-1 0 0,0 0 0 0 0,0 0 1 0 0,1 0-1 0 0,0 0 0 0 0,0-1 1 0 0,0 1-1 0 0,1-1 0 0 0,0 1 1 0 0,0-1-1 0 0,0 0 0 0 0,1 0 1 0 0,-1 0-1 0 0,1 0 0 0 0,1-1 1 0 0,-1 0-1 0 0,0 0 0 0 0,5 3-46 0 0,12 2 0 0 0,0-1 0 0 0,1-1 0 0 0,-1-1 0 0 0,1 0-1 0 0,1-2 1 0 0,-1-1 0 0 0,1 0 0 0 0,-1-2 0 0 0,1-1 0 0 0,0 0-1 0 0,0-2 1 0 0,-1-1 0 0 0,0 0 0 0 0,1-2 0 0 0,-1-1 0 0 0,5-2 0 0 0,12-7-510 0 0,-6-2-278 0 0</inkml:trace>
  <inkml:trace contextRef="#ctx0" brushRef="#br0" timeOffset="1988.742">2810 1 1108 0 0,'-32'57'1173'0'0,"29"-44"-971"0"0,0 10-40 0 0,0 0 1 0 0,2 1 0 0 0,1-1-1 0 0,1 1 1 0 0,0-1-1 0 0,2 0 1 0 0,1 0-1 0 0,1 0 1 0 0,1 0 0 0 0,7 17-163 0 0,3 23 375 0 0,4 90 615 0 0,-20-154-984 0 0,0 1 0 0 0,0-1 1 0 0,0 1-1 0 0,-1 0 0 0 0,1-1 0 0 0,0 1 1 0 0,0-1-1 0 0,-1 1 0 0 0,1 0 1 0 0,-1-1-1 0 0,1 1 0 0 0,0-1 0 0 0,-1 1 1 0 0,1 0-1 0 0,-1 0 0 0 0,1-1 0 0 0,0 1 1 0 0,-1 0-1 0 0,1 0 0 0 0,-1 0 1 0 0,1-1-1 0 0,-1 1 0 0 0,1 0 0 0 0,-1 0 1 0 0,1 0-1 0 0,-1 0 0 0 0,1 0 0 0 0,-1 0 1 0 0,1 0-1 0 0,-1 0 0 0 0,1 0 1 0 0,-1 0-1 0 0,1 0 0 0 0,-1 0 0 0 0,1 1 1 0 0,-1-1-1 0 0,1 0 0 0 0,-1 0 0 0 0,1 0 1 0 0,-1 1-1 0 0,1-1 0 0 0,-1 0 1 0 0,1 0-1 0 0,0 1 0 0 0,-1-1 0 0 0,1 1 1 0 0,0-1-1 0 0,-1 0 0 0 0,1 1 0 0 0,0-1 1 0 0,-1 1-1 0 0,1-1 0 0 0,0 0 1 0 0,0 1-1 0 0,-1-1 0 0 0,1 1 0 0 0,0-1 1 0 0,0 1-1 0 0,0-1 0 0 0,0 1 1 0 0,0-1-1 0 0,0 1 0 0 0,0-1 0 0 0,0 1 1 0 0,0-1-1 0 0,0 1-6 0 0,-2-16-56 0 0,0-1 1 0 0,1 0-1 0 0,1 0 1 0 0,1 0-1 0 0,0 0 1 0 0,1 0-1 0 0,1 0 1 0 0,0 0-1 0 0,1 1 0 0 0,1 0 1 0 0,1-1-1 0 0,0 2 1 0 0,4-8 55 0 0,-10 21 1 0 0,0 1 0 0 0,0-1 1 0 0,0 0-1 0 0,0 1 0 0 0,0-1 1 0 0,0 0-1 0 0,0 1 0 0 0,1-1 1 0 0,-1 0-1 0 0,0 1 0 0 0,0-1 1 0 0,1 1-1 0 0,-1-1 0 0 0,1 0 1 0 0,-1 1-1 0 0,0-1 0 0 0,1 1 1 0 0,-1-1-1 0 0,1 1 0 0 0,-1-1 1 0 0,1 1-1 0 0,-1-1 0 0 0,1 1 1 0 0,-1 0-1 0 0,1-1 0 0 0,0 1 1 0 0,-1 0-1 0 0,1 0 0 0 0,0-1 1 0 0,-1 1-1 0 0,1 0 0 0 0,0 0 1 0 0,-1 0-1 0 0,1 0 0 0 0,0 0 0 0 0,-1 0 1 0 0,1 0-1 0 0,0 0 0 0 0,-1 0 1 0 0,1 0-1 0 0,0 0 0 0 0,-1 0 1 0 0,1 0-1 0 0,0 0 0 0 0,-1 1 1 0 0,1-1-1 0 0,0 0 0 0 0,-1 1 1 0 0,1-1-1 0 0,-1 0 0 0 0,1 1 1 0 0,-1-1-1 0 0,1 1 0 0 0,-1-1 1 0 0,1 1-1 0 0,-1-1 0 0 0,1 1 1 0 0,-1-1-1 0 0,1 1 0 0 0,-1-1 1 0 0,0 1-1 0 0,1-1 0 0 0,-1 1 1 0 0,0 0-1 0 0,0-1 0 0 0,1 1 1 0 0,-1 0-1 0 0,0-1 0 0 0,0 1 1 0 0,0 0-2 0 0,17 64 96 0 0,-13-42-50 0 0,-2-13-27 0 0,0 0-1 0 0,1 1 1 0 0,0-1-1 0 0,1-1 1 0 0,0 1-1 0 0,0 0 1 0 0,1-1 0 0 0,1 0-1 0 0,-1 0 1 0 0,1-1-1 0 0,1 1 1 0 0,-1-1-1 0 0,2-1 1 0 0,-1 1-1 0 0,1-1 1 0 0,0 0 0 0 0,0-1-1 0 0,1 0 1 0 0,0 0-1 0 0,0-1 1 0 0,0 0-1 0 0,0-1 1 0 0,1 0-1 0 0,0 0 1 0 0,0-1 0 0 0,0 0-1 0 0,0-1 1 0 0,1 0-1 0 0,9 0-18 0 0,-12-3-12 0 0,0-1 0 0 0,0 1 0 0 0,0-1-1 0 0,-1-1 1 0 0,1 0 0 0 0,-1 0 0 0 0,1 0 0 0 0,-1-1-1 0 0,0 0 1 0 0,0 0 0 0 0,-1-1 0 0 0,1 0-1 0 0,-1 0 1 0 0,0 0 0 0 0,0-1 0 0 0,-1 0 0 0 0,0 0-1 0 0,0-1 1 0 0,0 1 0 0 0,-1-1 0 0 0,0 0 0 0 0,0 0-1 0 0,0-1 1 0 0,-1 1 0 0 0,-1-1 0 0 0,1 1 0 0 0,-1-1-1 0 0,0 0 1 0 0,-1 0 0 0 0,0 0 0 0 0,0 0 0 0 0,-1-8 12 0 0,1-3-30 0 0,-18-45-412 0 0,16 65 429 0 0,-1 0 0 0 0,0 1 0 0 0,1-1 0 0 0,-1 0 0 0 0,1 1 0 0 0,-1 0 0 0 0,1-1 0 0 0,0 1 0 0 0,-1 0 0 0 0,1 0-1 0 0,0-1 1 0 0,0 1 0 0 0,1 0 0 0 0,-1 0 0 0 0,0 0 0 0 0,0 0 0 0 0,1 0 0 0 0,0 1 0 0 0,-1-1 0 0 0,1 0 0 0 0,0 0 0 0 0,0 0 0 0 0,0 0 0 0 0,0 0 0 0 0,0 0-1 0 0,1 0 1 0 0,-1 1 13 0 0,1 5-73 0 0,0-1 0 0 0,0 1 0 0 0,1-1 0 0 0,0 0 0 0 0,0 1 0 0 0,0-1 0 0 0,1 0 0 0 0,0 0 0 0 0,1-1 0 0 0,0 1 0 0 0,0-1 0 0 0,0 0 0 0 0,0 0 0 0 0,1 0 0 0 0,0 0 0 0 0,1-1 0 0 0,-1 0 0 0 0,1 0 0 0 0,0 0 0 0 0,0-1-1 0 0,0 0 1 0 0,1 0 0 0 0,0 0 0 0 0,-1-1 0 0 0,7 2 73 0 0,-6-2-1342 0 0</inkml:trace>
  <inkml:trace contextRef="#ctx0" brushRef="#br0" timeOffset="2696.619">3543 451 860 0 0,'-15'157'1878'0'0,"20"-94"686"0"0,125-277-1639 0 0,-91 276-784 0 0,-34-55-142 0 0,-1 0-1 0 0,1 0 1 0 0,0 0 0 0 0,1 0 0 0 0,-1-1-1 0 0,1 0 1 0 0,1-1 0 0 0,-1 1-1 0 0,1-1 1 0 0,0 0 0 0 0,0 0 0 0 0,0-1-1 0 0,1 0 1 0 0,0-1 0 0 0,-1 0-1 0 0,1 0 1 0 0,0 0 0 0 0,1-1 0 0 0,-1 0-1 0 0,0-1 1 0 0,1 0 0 0 0,-1 0-1 0 0,1 0 1 0 0,-1-1 0 0 0,8-1 1 0 0,9-1-6 0 0,-1 0 0 0 0,1-2 0 0 0,-1 0 0 0 0,1-2-1 0 0,-1 0 1 0 0,-1-2 0 0 0,1-1 0 0 0,8-5 6 0 0,-28 13-8 0 0,1 0 0 0 0,-1-1 0 0 0,1 0 0 0 0,-1 1-1 0 0,0-2 1 0 0,1 1 0 0 0,-1 0 0 0 0,0-1 0 0 0,-1 0 0 0 0,1 0-1 0 0,0 0 1 0 0,-1-1 0 0 0,0 1 0 0 0,0-1 0 0 0,0 1 0 0 0,0-1 0 0 0,0 0-1 0 0,-1 0 1 0 0,0-1 0 0 0,0 1 0 0 0,0 0 0 0 0,0-1 0 0 0,0 1-1 0 0,-1-1 1 0 0,0 1 0 0 0,0-1 0 0 0,-1 0 0 0 0,1 0 0 0 0,-1 1-1 0 0,0-1 1 0 0,0 0 0 0 0,0 0 0 0 0,-1 1 0 0 0,0-1 0 0 0,0 0 0 0 0,0 1-1 0 0,0-1 1 0 0,-1 1 0 0 0,1-1 0 0 0,-1 1 0 0 0,-1 0 0 0 0,1-1 8 0 0,-5-2 20 0 0,-1 1 1 0 0,0 0 0 0 0,-1 1-1 0 0,1-1 1 0 0,-1 1 0 0 0,0 1-1 0 0,0 0 1 0 0,0 0 0 0 0,-1 1-1 0 0,1 0 1 0 0,-1 0 0 0 0,0 1-1 0 0,1 1 1 0 0,-1 0 0 0 0,0 0-1 0 0,0 1 1 0 0,0 0 0 0 0,-1 0-21 0 0,8 0 6 0 0,0 0 0 0 0,0 0 0 0 0,1 0 0 0 0,-1 0 0 0 0,0 1 0 0 0,0-1 0 0 0,0 1 0 0 0,1-1 0 0 0,-1 1 1 0 0,0 0-1 0 0,1 0 0 0 0,-1 0 0 0 0,1 0 0 0 0,-1 1 0 0 0,1-1 0 0 0,0 1 0 0 0,-1 0 0 0 0,1-1 0 0 0,0 1 1 0 0,0 0-1 0 0,0 0 0 0 0,0 0 0 0 0,1 1 0 0 0,-1-1 0 0 0,0 0 0 0 0,1 1 0 0 0,0-1 0 0 0,-1 1 0 0 0,1-1 1 0 0,0 1-1 0 0,1 0 0 0 0,-1-1 0 0 0,0 1 0 0 0,1 0 0 0 0,-1-1 0 0 0,1 1 0 0 0,0 0 0 0 0,0 0 0 0 0,0 0 0 0 0,0 0 1 0 0,1 2-7 0 0,13 9-137 0 0,0 0 0 0 0,2-1 0 0 0,-1 0 0 0 0,2-1 0 0 0,0-1 0 0 0,0-1 1 0 0,1 0-1 0 0,0-1 0 0 0,0-1 0 0 0,1-1 0 0 0,0-1 0 0 0,1 0 0 0 0,-1-2 1 0 0,18 3 136 0 0,-17-2-545 0 0,34 8-781 0 0,0-3-2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2:3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16 1008 0 0,'0'0'309'0'0,"0"0"72"0"0,-10-5 4857 0 0,1-3-4265 0 0,7 6-5790 0 0,2 2 4651 0 0,0 0-1332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2:2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78 860 0 0,'0'0'280'0'0,"0"0"35"0"0,0 0-6 0 0,3-12 203 0 0,39-22 1370 0 0,-43 123-817 0 0,13 25-547 0 0,-6-54-367 0 0,-7-44-2465 0 0,-1-14 981 0 0,-9 6-56 0 0</inkml:trace>
  <inkml:trace contextRef="#ctx0" brushRef="#br0" timeOffset="715.607">304 185 1048 0 0,'20'113'2674'0'0,"-20"-112"-2374"0"0,-10-4 716 0 0,7-9-985 0 0,0 0 0 0 0,1 1 0 0 0,0-1 0 0 0,1 0 0 0 0,0 0 0 0 0,1 0 0 0 0,0 0 0 0 0,1 0 0 0 0,0 0 0 0 0,1 1 0 0 0,1-1 0 0 0,0 0 0 0 0,0 1 0 0 0,1 0 0 0 0,1-1 0 0 0,-1 2 0 0 0,2-1 0 0 0,0 0 0 0 0,0 1 0 0 0,1 0 0 0 0,0 1 0 0 0,0 0 0 0 0,9-8-31 0 0,-14 15 4 0 0,0 0 0 0 0,0 0-1 0 0,0 0 1 0 0,0 1 0 0 0,0-1 0 0 0,1 1 0 0 0,-1-1-1 0 0,1 1 1 0 0,-1 0 0 0 0,1 0 0 0 0,-1 0-1 0 0,1 0 1 0 0,0 1 0 0 0,-1-1 0 0 0,1 1-1 0 0,0-1 1 0 0,0 1 0 0 0,-1 0 0 0 0,1 0 0 0 0,0 0-1 0 0,0 0 1 0 0,-1 1 0 0 0,1-1 0 0 0,0 1-1 0 0,-1 0 1 0 0,1 0 0 0 0,0 0 0 0 0,-1 0-1 0 0,1 0 1 0 0,-1 0 0 0 0,0 1 0 0 0,1-1 0 0 0,-1 1-1 0 0,0 0 1 0 0,0-1 0 0 0,0 1 0 0 0,0 0-1 0 0,0 0 1 0 0,0 0 0 0 0,-1 1 0 0 0,1-1-1 0 0,-1 0 1 0 0,2 2-4 0 0,48 114 40 0 0,-49-113-32 0 0,48 192-1337 0 0,-42-165-133 0 0,-6-21 136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2:3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92 1096 0 0,'0'0'173'0'0,"0"0"-16"0"0,-4 3 73 0 0,2 1-178 0 0,1 0 1 0 0,-1 0-1 0 0,1 0 0 0 0,0 0 0 0 0,0 1 0 0 0,1-1 1 0 0,-1 0-1 0 0,1 0 0 0 0,0 1 0 0 0,0-1 1 0 0,1 0-1 0 0,-1 0 0 0 0,1 1 0 0 0,0-1 0 0 0,0 0 1 0 0,0 0-1 0 0,1 0 0 0 0,-1 0 0 0 0,1 0 0 0 0,0 0 1 0 0,0-1-1 0 0,0 1 0 0 0,1 0 0 0 0,-1-1 1 0 0,1 0-1 0 0,0 1 0 0 0,0-1 0 0 0,0-1 0 0 0,0 1 1 0 0,1 0-1 0 0,-1-1 0 0 0,1 1 0 0 0,-1-1 1 0 0,1 0-1 0 0,0 0 0 0 0,0-1 0 0 0,0 1 0 0 0,0-1 1 0 0,0 0-1 0 0,0 0 0 0 0,1 0 0 0 0,-1 0 0 0 0,0-1 1 0 0,2 0-53 0 0,2-1 40 0 0,-1 0 0 0 0,1-1 0 0 0,-1 0 0 0 0,0-1 0 0 0,0 1 0 0 0,0-2 0 0 0,0 1 0 0 0,0-1 0 0 0,-1 0 0 0 0,1 0 0 0 0,-1 0 0 0 0,0-1 0 0 0,-1 0 0 0 0,1 0 0 0 0,-1-1 0 0 0,0 0 0 0 0,0 1 0 0 0,-1-2 0 0 0,0 1 0 0 0,0 0 0 0 0,0-1 0 0 0,-1 0 0 0 0,0 0 0 0 0,0 0 0 0 0,0 0 0 0 0,-1-1 0 0 0,0 1 0 0 0,-1 0 0 0 0,0-1 0 0 0,0 1 0 0 0,0-6-40 0 0,1-28 527 0 0,-4 67 103 0 0,2 28-333 0 0,3 0 1 0 0,3 0-1 0 0,2 0 1 0 0,2-1-1 0 0,4 7-297 0 0,29 239 864 0 0,-42-288-856 0 0,-1-1-1 0 0,-1 1 1 0 0,1 0 0 0 0,-2-1-1 0 0,1 1 1 0 0,-2-1 0 0 0,1 1-1 0 0,-1-1 1 0 0,-1 0 0 0 0,0 0-1 0 0,0-1 1 0 0,-1 1-1 0 0,-1-1 1 0 0,1 0 0 0 0,-1 0-1 0 0,-1-1 1 0 0,1 1 0 0 0,-2-1-1 0 0,1-1 1 0 0,-1 0 0 0 0,0 0-1 0 0,0 0 1 0 0,-1-1 0 0 0,0 0-1 0 0,0-1 1 0 0,-1 0 0 0 0,1 0-1 0 0,-1-1 1 0 0,0 0-1 0 0,0-1 1 0 0,0 0 0 0 0,-1-1-1 0 0,1 0 1 0 0,-1 0 0 0 0,1-1-1 0 0,-1-1 1 0 0,0 0 0 0 0,1 0-1 0 0,-1-1 1 0 0,0 0 0 0 0,0-1-9 0 0,-1-6-26 0 0,0-1 0 0 0,1 0-1 0 0,0 0 1 0 0,1-1 0 0 0,0-1-1 0 0,1 1 1 0 0,0-2 0 0 0,0 1-1 0 0,1-1 1 0 0,1-1 0 0 0,0 1-1 0 0,1-1 1 0 0,0 0 0 0 0,1-1-1 0 0,0 1 1 0 0,2-1 0 0 0,-1 0-1 0 0,1 0 1 0 0,1-1 0 0 0,1 1-1 0 0,0 0 1 0 0,1 0 0 0 0,0-1-1 0 0,1-2 28 0 0,-1 5-5 0 0,1 0-1 0 0,0 0 0 0 0,1 0 0 0 0,0 0 1 0 0,1 0-1 0 0,0 1 0 0 0,1-1 0 0 0,0 1 0 0 0,1 0 1 0 0,0 0-1 0 0,0 0 0 0 0,2 1 0 0 0,-1-1 1 0 0,1 2-1 0 0,1-1 0 0 0,-1 1 0 0 0,2 0 0 0 0,-1 0 1 0 0,1 1-1 0 0,1 1 0 0 0,-1-1 0 0 0,1 1 1 0 0,9-4 5 0 0,25-13 46 0 0,0 2 0 0 0,1 2 0 0 0,2 2 0 0 0,0 1 1 0 0,6 2-47 0 0,-38 10-3 0 0,371-69-48 0 0,-387 74 42 0 0,0 0 0 0 0,1 0 0 0 0,-1 0 0 0 0,0 0 0 0 0,1-1 0 0 0,-1 1 0 0 0,0 0 0 0 0,0-1 0 0 0,1 1 0 0 0,-1 0 0 0 0,1-1 0 0 0,-1 1 0 0 0,0-1-1 0 0,1 1 1 0 0,-1-1 0 0 0,1 1 0 0 0,-1-1 0 0 0,1 1 0 0 0,-1-1 0 0 0,1 0 0 0 0,-1 1 0 0 0,1-1 0 0 0,0 0 0 0 0,-1 1 0 0 0,1-1 0 0 0,0 0 0 0 0,0 1 0 0 0,0-1 0 0 0,-1 0 0 0 0,1 0 0 0 0,0 1 0 0 0,0-1 0 0 0,0 0 0 0 0,0 0 0 0 0,0 1 0 0 0,0-1-1 0 0,0 0 1 0 0,1 0 0 0 0,-1 1 0 0 0,0-1 0 0 0,0 0 0 0 0,0 1 0 0 0,1-1 0 0 0,-1 0 0 0 0,0 1 0 0 0,1-1 0 0 0,-1 0 0 0 0,1 1 0 0 0,-1-1 0 0 0,1 1 0 0 0,-1-1 0 0 0,1 0 0 0 0,-1 1 0 0 0,1-1 0 0 0,-1 1 0 0 0,1 0 0 0 0,0-1 0 0 0,-1 1 0 0 0,1 0-1 0 0,0-1 1 0 0,-1 1 0 0 0,1 0 0 0 0,0-1 9 0 0,-65-14-35 0 0,43 12-2 0 0,0 1 0 0 0,0 1 1 0 0,-1 1-1 0 0,1 1 0 0 0,0 1 0 0 0,0 0 0 0 0,0 2 0 0 0,0 0 0 0 0,0 2 0 0 0,1 0 0 0 0,0 1 0 0 0,-12 7 37 0 0,30-14-3 0 0,0 1 1 0 0,0 0-1 0 0,0 0 0 0 0,0 0 1 0 0,0 1-1 0 0,0-1 1 0 0,0 1-1 0 0,0-1 0 0 0,0 1 1 0 0,0-1-1 0 0,1 1 0 0 0,-1 0 1 0 0,1 0-1 0 0,-1 0 0 0 0,1 0 1 0 0,0 0-1 0 0,0 0 1 0 0,0 0-1 0 0,0 0 0 0 0,0 0 1 0 0,0 1-1 0 0,0-1 0 0 0,1 0 1 0 0,-1 0-1 0 0,1 1 0 0 0,0-1 1 0 0,0 1-1 0 0,0-1 1 0 0,0 0-1 0 0,0 1 0 0 0,0-1 1 0 0,1 0-1 0 0,-1 1 0 0 0,1-1 1 0 0,-1 0-1 0 0,1 1 0 0 0,0-1 1 0 0,0 0-1 0 0,0 0 1 0 0,0 0-1 0 0,1 0 0 0 0,-1 0 1 0 0,0 0-1 0 0,1 0 0 0 0,-1 0 1 0 0,1-1-1 0 0,0 1 0 0 0,0 0 1 0 0,0-1-1 0 0,-1 0 1 0 0,1 1-1 0 0,1-1 0 0 0,-1 0 1 0 0,0 0-1 0 0,0 0 0 0 0,0 0 1 0 0,0 0-1 0 0,1-1 1 0 0,-1 1-1 0 0,0-1 0 0 0,1 1 1 0 0,-1-1-1 0 0,0 0 0 0 0,3 0 3 0 0,64 8-16 0 0,0-3-1 0 0,1-3 1 0 0,-1-3 0 0 0,0-4-1 0 0,1-2 1 0 0,24-8 16 0 0,293-56-102 0 0,-363 58 156 0 0,-38 9-25 0 0,-243 95 66 0 0,236-79-33 0 0,27-10-18 0 0,215-96 39 0 0,-142 144-3693 0 0,-67-47 2286 0 0</inkml:trace>
  <inkml:trace contextRef="#ctx0" brushRef="#br0" timeOffset="295.237">1553 46 2232 0 0,'1'-1'89'0'0,"1"0"0"0"0,0 0 1 0 0,-1 0-1 0 0,1 0 0 0 0,0 1 0 0 0,0-1 0 0 0,0 1 0 0 0,0-1 0 0 0,0 1 0 0 0,0 0 0 0 0,0 0 0 0 0,-1 0 1 0 0,1 0-1 0 0,0 0 0 0 0,0 0 0 0 0,0 0 0 0 0,0 1 0 0 0,0-1 0 0 0,0 1 0 0 0,0-1 0 0 0,0 1 0 0 0,-1 0 1 0 0,1 0-1 0 0,0 0 0 0 0,-1 0 0 0 0,1 0 0 0 0,0 0 0 0 0,-1 0 0 0 0,1 0 0 0 0,-1 1 0 0 0,0-1 0 0 0,1 0 1 0 0,-1 1-1 0 0,0 0 0 0 0,0-1 0 0 0,0 1 0 0 0,0-1 0 0 0,0 1 0 0 0,0 0 0 0 0,0 1-89 0 0,41 74 697 0 0,-24-24 966 0 0,-18-53-1407 0 0,0 0-45 0 0,0 0-44 0 0,16-33 317 0 0,79-70-542 0 0,-17 48-5141 0 0,-72 51 4474 0 0,-1 1-539 0 0</inkml:trace>
  <inkml:trace contextRef="#ctx0" brushRef="#br0" timeOffset="590.885">1895 242 1356 0 0,'112'-56'2745'0'0,"86"-70"-1312"0"0,-196 125-1427 0 0,0 1 1 0 0,0 0 0 0 0,1-1-1 0 0,-1 1 1 0 0,0 0-1 0 0,0 0 1 0 0,0 0 0 0 0,0 0-1 0 0,0 0 1 0 0,1 1-1 0 0,-1-1 1 0 0,0 1 0 0 0,0-1-1 0 0,0 1 1 0 0,0 0 0 0 0,0 0-1 0 0,0-1 1 0 0,0 2-1 0 0,-1-1 1 0 0,1 0 0 0 0,0 0-1 0 0,0 0 1 0 0,-1 1-1 0 0,1-1 1 0 0,-1 1 0 0 0,1 0-1 0 0,-1-1 1 0 0,0 1-1 0 0,0 0 1 0 0,0 0 0 0 0,0-1-1 0 0,0 1 1 0 0,0 0-1 0 0,0 0 1 0 0,0 0 0 0 0,-1 0-1 0 0,1 1 1 0 0,-1-1-1 0 0,1 0 1 0 0,-1 0 0 0 0,0 0-1 0 0,0 0 1 0 0,0 0-1 0 0,0 0 1 0 0,0 1 0 0 0,-1-1-7 0 0,-8 102 390 0 0,7-98-410 0 0,0-1 1 0 0,-1 0 0 0 0,0 0-1 0 0,0 0 1 0 0,-1 0-1 0 0,1 0 1 0 0,-1 0 0 0 0,0-1-1 0 0,0 0 1 0 0,-1 0-1 0 0,1 0 1 0 0,-1 0-1 0 0,0-1 1 0 0,0 0 0 0 0,0 0-1 0 0,0 0 1 0 0,0 0-1 0 0,-1-1 1 0 0,-2 1 19 0 0,-77 2-3327 0 0,37-15 1967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2:3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4235 1279 1592 0 0,'59'3'4070'0'0,"-36"-5"-3568"0"0,199-17 542 0 0,-105 42-3294 0 0,-109-3-265 0 0,-8-12 1268 0 0</inkml:trace>
  <inkml:trace contextRef="#ctx0" brushRef="#br0" timeOffset="199.963">4283 1573 1228 0 0,'-2'3'888'0'0,"2"0"-156"0"0,3-2-220 0 0,2-1 60 0 0,1 2-92 0 0,20-2-164 0 0,-10 0-116 0 0,8 0-88 0 0,10 0 60 0 0,4 0-8 0 0,42-12-224 0 0,-30 6-224 0 0,-4 1-112 0 0,4-5-524 0 0,-1-1-196 0 0,1 1 24 0 0</inkml:trace>
  <inkml:trace contextRef="#ctx0" brushRef="#br0" timeOffset="710.802">5862 778 1184 0 0,'-1'0'48'0'0,"1"0"0"0"0,-1 0 0 0 0,1 0-1 0 0,-1 1 1 0 0,1-1 0 0 0,-1 0 0 0 0,0 0 0 0 0,1 0 0 0 0,-1 0-1 0 0,1 0 1 0 0,-1 0 0 0 0,1 0 0 0 0,-1-1 0 0 0,0 1-1 0 0,1 0 1 0 0,-1 0 0 0 0,1 0 0 0 0,-1-1 0 0 0,1 1 0 0 0,-1 0-1 0 0,1 0 1 0 0,-1-1 0 0 0,1 1 0 0 0,-1 0 0 0 0,1-1-1 0 0,-1 1 1 0 0,1-1 0 0 0,0 1 0 0 0,-1-1 0 0 0,1 1 0 0 0,0-1-1 0 0,-1 1 1 0 0,1-1 0 0 0,0 1 0 0 0,0-1 0 0 0,-1 1 0 0 0,1-1-1 0 0,0 1 1 0 0,0-1 0 0 0,0 1 0 0 0,0-1 0 0 0,0 0-1 0 0,0 1 1 0 0,0-1 0 0 0,0 1 0 0 0,0-1 0 0 0,0 1 0 0 0,0-1-1 0 0,0 0 1 0 0,0 1 0 0 0,0-1 0 0 0,0 1 0 0 0,1-1-1 0 0,-1 1 1 0 0,0-1 0 0 0,0 1 0 0 0,1-1 0 0 0,-1 1 0 0 0,0-1-1 0 0,1 1 1 0 0,-1-1 0 0 0,0 1 0 0 0,1-1 0 0 0,-1 1 0 0 0,1-1-48 0 0,-47 12 565 0 0,25-1-403 0 0,1 2 0 0 0,0 0 1 0 0,1 1-1 0 0,1 0 0 0 0,0 2 0 0 0,1 0 1 0 0,0 1-1 0 0,2 1 0 0 0,0 1 0 0 0,0 0 1 0 0,2 0-1 0 0,0 2 0 0 0,2-1 0 0 0,-7 15-162 0 0,12-20 67 0 0,0 1 0 0 0,1 0-1 0 0,1 1 1 0 0,0-1 0 0 0,1 1 0 0 0,1 0-1 0 0,0 0 1 0 0,1 0 0 0 0,1 0-1 0 0,0 0 1 0 0,1 0 0 0 0,1-1 0 0 0,0 1-1 0 0,1 0 1 0 0,2 4-67 0 0,15 133 311 0 0,-25-133-288 0 0,-1 0 1 0 0,-1-1 0 0 0,0 0-1 0 0,-2 0 1 0 0,0-1-1 0 0,-1 0 1 0 0,-1 0-1 0 0,-1-2 1 0 0,0 1 0 0 0,-1-1-1 0 0,-1-1 1 0 0,0 0-1 0 0,-1-1 1 0 0,-1-1 0 0 0,0 0-1 0 0,-1-1-23 0 0,-59 41 574 0 0,83-55-562 0 0,0 0 1 0 0,1 0 0 0 0,-1 1 0 0 0,1 0 0 0 0,-1 0 0 0 0,1 1 0 0 0,0 0-1 0 0,-1 1 1 0 0,1-1 0 0 0,-1 1 0 0 0,1 1 0 0 0,-1-1 0 0 0,1 1 0 0 0,-1 1-1 0 0,0-1 1 0 0,0 1 0 0 0,0 0 0 0 0,0 1 0 0 0,-1 0 0 0 0,1 0 0 0 0,-1 0-1 0 0,0 1 1 0 0,0 0 0 0 0,-1 0 0 0 0,1 1 0 0 0,-1-1 0 0 0,0 1 0 0 0,-1 0-1 0 0,0 0 1 0 0,1 1-13 0 0,10 17 13 0 0,-1 1 0 0 0,-1 1 0 0 0,-1-1 0 0 0,-2 2 0 0 0,0-1 0 0 0,-2 2 0 0 0,3 18-13 0 0,-9-37-22 0 0,-1 2-7 0 0,0 0 1 0 0,0 0-1 0 0,1 0 0 0 0,1 0 0 0 0,0 0 1 0 0,0 0-1 0 0,1-1 0 0 0,0 0 0 0 0,1 0 1 0 0,0 0-1 0 0,1 0 0 0 0,0-1 0 0 0,0 0 1 0 0,1 0-1 0 0,0 0 0 0 0,1-1 0 0 0,0 0 1 0 0,0-1-1 0 0,1 0 0 0 0,-1 0 0 0 0,2-1 1 0 0,-1 0-1 0 0,1 0 0 0 0,0-1 0 0 0,0 0 30 0 0,131 12-5845 0 0,-115-17 4576 0 0</inkml:trace>
  <inkml:trace contextRef="#ctx0" brushRef="#br0" timeOffset="-806.838">3659 1096 1132 0 0,'3'-4'549'0'0,"59"-85"3136"0"0,-117 181-3260 0 0,5 2 0 0 0,3 2 0 0 0,5 2-1 0 0,4 1 1 0 0,-4 31-425 0 0,32-102 101 0 0,-65 217-740 0 0,74-241-96 0 0,1-4-2068 0 0,0-9 1465 0 0</inkml:trace>
  <inkml:trace contextRef="#ctx0" brushRef="#br0" timeOffset="-482.571">3587 1136 2176 0 0,'0'1'98'0'0,"1"-1"1"0"0,0 0-1 0 0,-1 1 0 0 0,1-1 0 0 0,0 0 1 0 0,-1 1-1 0 0,1-1 0 0 0,0 0 0 0 0,0 0 1 0 0,-1 0-1 0 0,1 0 0 0 0,0 0 0 0 0,0 0 1 0 0,-1 0-1 0 0,1 0 0 0 0,0 0 0 0 0,0 0 1 0 0,-1 0-1 0 0,1 0 0 0 0,0 0 0 0 0,-1 0 1 0 0,1-1-1 0 0,0 1 0 0 0,0 0 0 0 0,-1-1 1 0 0,1 1-1 0 0,0-1 0 0 0,-1 1 0 0 0,1 0 1 0 0,-1-1-1 0 0,1 1 0 0 0,-1-1 0 0 0,1 0 1 0 0,-1 1-1 0 0,1-1 0 0 0,-1 1 0 0 0,1-1 1 0 0,-1 0-1 0 0,0 1 0 0 0,1-1 0 0 0,-1 0 1 0 0,0 1-1 0 0,0-1 0 0 0,1 0 0 0 0,-1 0-98 0 0,2 6 30 0 0,23 61 415 0 0,3-2-1 0 0,3-1 1 0 0,2-1 0 0 0,4-2 0 0 0,5 4-445 0 0,137 190 891 0 0,-173-166-1917 0 0,-7-86 898 0 0,0-1 0 0 0,0 1 1 0 0,-1-1-1 0 0,1 1 0 0 0,0-1 0 0 0,-1 0 0 0 0,1 1 1 0 0,-1-1-1 0 0,0 0 0 0 0,1 0 0 0 0,-1 0 0 0 0,0 0 1 0 0,0 0-1 0 0,0-1 0 0 0,1 1 0 0 0,-1-1 0 0 0,0 1 1 0 0,0-1-1 0 0,0 1 0 0 0,0-1 0 0 0,0 0 1 0 0,0 0-1 0 0,0 0 0 0 0,0 0 0 0 0,0-1 0 0 0,0 1 1 0 0,0 0-1 0 0,0-1 0 0 0,0 1 0 0 0,1-1 0 0 0,-2 0 128 0 0,-29-10-1304 0 0,4-5 30 0 0</inkml:trace>
  <inkml:trace contextRef="#ctx0" brushRef="#br0" timeOffset="-234.04">3407 1447 1824 0 0,'-8'-4'3845'0'0,"35"-6"-2813"0"0,45-8-674 0 0,147-5-331 0 0,-71 19-4308 0 0,-118 4 3220 0 0</inkml:trace>
  <inkml:trace contextRef="#ctx0" brushRef="#br0" timeOffset="2449.579">6628 1229 904 0 0,'0'0'444'0'0,"0"-21"792"0"0,0 19-1200 0 0,0 0 0 0 0,-1 0 0 0 0,0 0 0 0 0,1 1 0 0 0,-1-1-1 0 0,0 0 1 0 0,0 0 0 0 0,0 1 0 0 0,0-1 0 0 0,0 0 0 0 0,0 1 0 0 0,-1-1 0 0 0,1 1 0 0 0,0 0 0 0 0,-1-1 0 0 0,1 1 0 0 0,-1 0 0 0 0,1 0 0 0 0,-1 0 0 0 0,0 0 0 0 0,0 0 0 0 0,1 0 0 0 0,-1 1 0 0 0,0-1 0 0 0,0 0 0 0 0,0 1 0 0 0,0 0 0 0 0,0-1 0 0 0,0 1 0 0 0,0 0 0 0 0,0 0 0 0 0,1 0 0 0 0,-1 0 0 0 0,0 0 0 0 0,0 0 0 0 0,0 1 0 0 0,0-1 0 0 0,0 1 0 0 0,-1 0-36 0 0,-10 3 84 0 0,0 1 1 0 0,0 0-1 0 0,0 1 1 0 0,1 0-1 0 0,0 1 1 0 0,0 0-1 0 0,1 1 0 0 0,0 1 1 0 0,0 0-1 0 0,1 0 1 0 0,0 1-1 0 0,0 0 0 0 0,1 1 1 0 0,1 0-1 0 0,0 0 1 0 0,0 1-1 0 0,1 0 1 0 0,0 2-85 0 0,-1 0 62 0 0,0-1 1 0 0,2 1 0 0 0,0 1-1 0 0,0-1 1 0 0,1 1 0 0 0,1 0 0 0 0,1 1-1 0 0,0-1 1 0 0,1 0 0 0 0,0 4-63 0 0,2-14 36 0 0,0 0-1 0 0,0 0 1 0 0,1 1 0 0 0,-1-1-1 0 0,1 0 1 0 0,1 0 0 0 0,-1 0 0 0 0,1 0-1 0 0,-1 0 1 0 0,1-1 0 0 0,1 1-1 0 0,-1 0 1 0 0,1-1 0 0 0,0 0-1 0 0,0 1 1 0 0,0-1 0 0 0,0 0 0 0 0,1-1-1 0 0,-1 1 1 0 0,1-1 0 0 0,0 1-1 0 0,0-1 1 0 0,1 0 0 0 0,-1 0 0 0 0,1-1-1 0 0,-1 0 1 0 0,1 1 0 0 0,0-2-1 0 0,2 2-35 0 0,6 2 79 0 0,0-1 0 0 0,1-1 0 0 0,0 0 0 0 0,0 0-1 0 0,0-1 1 0 0,0-1 0 0 0,0-1 0 0 0,0 0 0 0 0,0 0-1 0 0,11-3-78 0 0,2-2 64 0 0,-1 0 0 0 0,1-2-1 0 0,-1-1 1 0 0,0-1-1 0 0,-1-1 1 0 0,0-1-1 0 0,23-15-63 0 0,-40 22 13 0 0,0-1 1 0 0,-1 0-1 0 0,0 0 0 0 0,0-1 0 0 0,0 1 0 0 0,-1-2 0 0 0,1 1 0 0 0,-2-1 0 0 0,1 1 1 0 0,-1-2-1 0 0,0 1 0 0 0,0 0 0 0 0,-1-1 0 0 0,0 0 0 0 0,0 0 0 0 0,-1 0 0 0 0,0-1 1 0 0,-1 1-1 0 0,0-1 0 0 0,0 0 0 0 0,0 1 0 0 0,-1-1 0 0 0,-1 0 0 0 0,0 0 1 0 0,0 0-1 0 0,0 0 0 0 0,-2-8-13 0 0,-3 5-19 0 0,0 0 0 0 0,0 1 1 0 0,-1-1-1 0 0,0 1 0 0 0,-1 1 1 0 0,-1-1-1 0 0,1 1 0 0 0,-2 0 1 0 0,1 1-1 0 0,-1 0 0 0 0,-1 0 1 0 0,1 1-1 0 0,-2 0 0 0 0,1 1 0 0 0,-1 0 1 0 0,0 1-1 0 0,0 0 0 0 0,-1 0 1 0 0,0 2-1 0 0,0-1 0 0 0,0 1 1 0 0,0 1-1 0 0,-1 0 0 0 0,1 1 1 0 0,-1 1-1 0 0,1-1 0 0 0,-1 2 0 0 0,0 0 1 0 0,0 0-1 0 0,1 2 0 0 0,-4 0 19 0 0,-109 19-3925 0 0,120-18 2685 0 0,4 0 124 0 0</inkml:trace>
  <inkml:trace contextRef="#ctx0" brushRef="#br0" timeOffset="5227.118">10163 962 1300 0 0,'2'0'47'0'0,"-1"0"-1"0"0,0 0 1 0 0,1-1-1 0 0,-1 1 1 0 0,0-1-1 0 0,1 1 1 0 0,-1-1 0 0 0,0 1-1 0 0,0-1 1 0 0,1 0-1 0 0,-1 0 1 0 0,0 1-1 0 0,0-1 1 0 0,0 0-1 0 0,0 0 1 0 0,0 0-1 0 0,0 0 1 0 0,0 0 0 0 0,0-1-1 0 0,-1 1 1 0 0,1 0-1 0 0,0 0 1 0 0,-1-1-1 0 0,1 1 1 0 0,-1 0-1 0 0,1 0 1 0 0,-1-1 0 0 0,1 1-1 0 0,-1-1 1 0 0,0 1-1 0 0,0 0 1 0 0,0-1-1 0 0,0 1 1 0 0,0-1-1 0 0,0 1 1 0 0,0 0 0 0 0,0-1-1 0 0,-1 1 1 0 0,1-1-1 0 0,0 1 1 0 0,-1 0-1 0 0,1-1 1 0 0,-1 1-1 0 0,1 0 1 0 0,-1 0-1 0 0,0 0 1 0 0,0-1 0 0 0,0 1-1 0 0,1 0 1 0 0,-1 0-1 0 0,0 0 1 0 0,0 0-1 0 0,0 0 1 0 0,-1 0-1 0 0,1 0 1 0 0,0 1 0 0 0,0-1-47 0 0,-79-32 623 0 0,60 30-555 0 0,-1 1 0 0 0,1 1 0 0 0,-1 0 0 0 0,1 1 0 0 0,-1 2 0 0 0,1 0 0 0 0,-1 1 0 0 0,1 1 0 0 0,0 1 0 0 0,1 0-1 0 0,-1 2 1 0 0,1 0 0 0 0,0 1 0 0 0,1 1 0 0 0,0 1 0 0 0,0 1 0 0 0,1 0 0 0 0,0 1 0 0 0,1 1 0 0 0,1 0 0 0 0,-13 15-68 0 0,26-27 18 0 0,1 1 0 0 0,-1 1 0 0 0,1-1-1 0 0,-1 0 1 0 0,1 0 0 0 0,0 1 0 0 0,-1-1 0 0 0,1 0 0 0 0,0 1 0 0 0,1-1 0 0 0,-1 1 0 0 0,0-1 0 0 0,1 1-1 0 0,0 0 1 0 0,-1-1 0 0 0,1 1 0 0 0,0 0 0 0 0,0-1 0 0 0,0 1 0 0 0,1-1 0 0 0,-1 1 0 0 0,1 0 0 0 0,-1-1-1 0 0,1 1 1 0 0,0-1 0 0 0,0 1 0 0 0,0-1 0 0 0,0 0 0 0 0,1 1 0 0 0,-1-1 0 0 0,1 0 0 0 0,-1 0 0 0 0,1 0-1 0 0,0 0 1 0 0,0 0 0 0 0,0 0 0 0 0,0-1 0 0 0,0 1 0 0 0,0 0 0 0 0,0-1 0 0 0,0 0 0 0 0,1 1 0 0 0,-1-1-1 0 0,0 0 1 0 0,1 0 0 0 0,-1-1 0 0 0,1 1 0 0 0,0 0-18 0 0,128 22 570 0 0,-109-22-530 0 0,-1-2 0 0 0,1 0-1 0 0,0-2 1 0 0,-1 0 0 0 0,1-1 0 0 0,-1-1 0 0 0,0-1 0 0 0,17-8-40 0 0,-31 11 19 0 0,-1 0-1 0 0,0-1 1 0 0,0 1-1 0 0,0-1 0 0 0,0-1 1 0 0,0 1-1 0 0,-1-1 1 0 0,0 0-1 0 0,0 0 1 0 0,0 0-1 0 0,0-1 1 0 0,-1 0-1 0 0,0 0 1 0 0,0 0-1 0 0,-1 0 1 0 0,0-1-1 0 0,0 1 1 0 0,0-1-1 0 0,-1 0 1 0 0,0 1-1 0 0,0-1 1 0 0,-1-2-19 0 0,20 104 463 0 0,20 152 661 0 0,-43-235-1194 0 0,0 1 0 0 0,0-1 0 0 0,-2 0 0 0 0,1 0 0 0 0,-1 0 0 0 0,-1 0 0 0 0,0-1 0 0 0,-1 1-1 0 0,0-1 1 0 0,0-1 0 0 0,-1 1 0 0 0,-1-1 0 0 0,0 0 0 0 0,0-1 0 0 0,-1 0 0 0 0,0 0 0 0 0,-1-1 0 0 0,0 0 0 0 0,0-1 0 0 0,0 0 0 0 0,-1 0 0 0 0,0-1 0 0 0,-1-1 0 0 0,1 0 0 0 0,-1 0 0 0 0,0-1 0 0 0,0-1 0 0 0,0 0 0 0 0,-1 0 0 0 0,1-1 0 0 0,-13 0 70 0 0,20-3-217 0 0,1 1 0 0 0,-1-1 0 0 0,0 0-1 0 0,1 0 1 0 0,-1 0 0 0 0,0 0-1 0 0,1-1 1 0 0,0 0 0 0 0,-1 0 0 0 0,1 0-1 0 0,0-1 1 0 0,0 1 0 0 0,0-1-1 0 0,1 0 1 0 0,-1 0 0 0 0,1 0 0 0 0,-1-1-1 0 0,1 1 1 0 0,-1-2 217 0 0,-16-18-1383 0 0</inkml:trace>
  <inkml:trace contextRef="#ctx0" brushRef="#br0" timeOffset="5815.152">10384 656 1700 0 0,'4'-2'88'0'0,"1"1"-1"0"0,0 0 0 0 0,-1-1 1 0 0,1 1-1 0 0,0 1 1 0 0,0-1-1 0 0,-1 1 0 0 0,1 0 1 0 0,0 0-1 0 0,0 0 1 0 0,0 1-1 0 0,-1-1 0 0 0,1 1 1 0 0,0 0-1 0 0,-1 1 1 0 0,1-1-1 0 0,-1 1 0 0 0,1 0 1 0 0,-1 0-1 0 0,0 0 1 0 0,1 1-1 0 0,-1-1 0 0 0,0 1 1 0 0,-1 0-1 0 0,1 0 1 0 0,-1 1-1 0 0,1-1 0 0 0,-1 1 1 0 0,0 0-1 0 0,0-1 0 0 0,0 1 1 0 0,-1 1-1 0 0,0-1 1 0 0,1 0-1 0 0,-2 1 0 0 0,1-1 1 0 0,0 1-1 0 0,-1-1 1 0 0,0 1-1 0 0,0 0 0 0 0,0-1 1 0 0,0 1-1 0 0,-1 0 1 0 0,0 0-1 0 0,0 0 0 0 0,0-1 1 0 0,-2 6-88 0 0,-23 219 1967 0 0,9-150-1200 0 0,16-67-678 0 0,0-1-1 0 0,2 1 1 0 0,0 0-1 0 0,0 0 1 0 0,1 0-1 0 0,0-1 1 0 0,1 1-1 0 0,0-1 1 0 0,1 0-1 0 0,0 0 1 0 0,1-1-1 0 0,0 1 1 0 0,1-1-1 0 0,0-1 1 0 0,0 1-1 0 0,1-1 1 0 0,0-1-1 0 0,1 1 1 0 0,0-1-1 0 0,8 6-88 0 0,57 71 460 0 0,-64-68-382 0 0,-1 0-1 0 0,0 1 0 0 0,-2 0 0 0 0,0 1 1 0 0,-1 0-1 0 0,-1 0 0 0 0,0 0 0 0 0,-2 1 0 0 0,0-1 1 0 0,-2 1-1 0 0,0 0 0 0 0,-1 0 0 0 0,-1 4-77 0 0,-42 92-492 0 0,-15-60-3253 0 0,16-54-384 0 0,9-17 2811 0 0</inkml:trace>
  <inkml:trace contextRef="#ctx0" brushRef="#br0" timeOffset="3009.099">7728 937 888 0 0,'-19'19'4307'0'0,"-44"39"-4362"0"0,50-47 462 0 0,-272 257 2117 0 0,233-205-1698 0 0,89-44-437 0 0,202 1 157 0 0,-201-21-913 0 0,1 1 0 0 0,-1 3 0 0 0,0 1 1 0 0,0 2-1 0 0,0 1 0 0 0,35 13 367 0 0,-34 9-5027 0 0,-39-29 3759 0 0</inkml:trace>
  <inkml:trace contextRef="#ctx0" brushRef="#br0" timeOffset="3212.257">7301 1711 1160 0 0,'0'0'83'0'0,"0"0"-1"0"0,1 0 0 0 0,-1-1 1 0 0,1 1-1 0 0,-1 0 1 0 0,1 0-1 0 0,-1 0 1 0 0,1 0-1 0 0,-1 1 1 0 0,1-1-1 0 0,-1 0 1 0 0,0 0-1 0 0,1 0 0 0 0,-1 0 1 0 0,1 0-1 0 0,-1 1 1 0 0,1-1-1 0 0,-1 0 1 0 0,0 0-1 0 0,1 1 1 0 0,-1-1-1 0 0,0 0 1 0 0,1 0-1 0 0,-1 1 0 0 0,0-1 1 0 0,1 0-1 0 0,-1 1 1 0 0,0-1-1 0 0,1 1 1 0 0,-1-1-1 0 0,0 0 1 0 0,0 1-1 0 0,0-1 1 0 0,1 1-1 0 0,-1-1 1 0 0,0 1-1 0 0,0-1 0 0 0,0 0 1 0 0,0 1-1 0 0,0-1 1 0 0,0 1-1 0 0,0-1 1 0 0,0 1-1 0 0,0-1 1 0 0,0 1-1 0 0,0-1 1 0 0,0 1-1 0 0,0-1 0 0 0,0 1 1 0 0,-1-1-1 0 0,1 0 1 0 0,0 1-1 0 0,0-1 1 0 0,0 1-1 0 0,-1-1 1 0 0,1 0-1 0 0,0 1 1 0 0,-1-1-1 0 0,1 0 0 0 0,0 1 1 0 0,-1-1-1 0 0,1 0-82 0 0,57 7 281 0 0,-46-6 214 0 0,358-13 1069 0 0,-319 7-1771 0 0,278-42-4767 0 0,-287 35 3835 0 0</inkml:trace>
  <inkml:trace contextRef="#ctx0" brushRef="#br0" timeOffset="3632.419">8169 1012 2068 0 0,'45'-7'2572'0'0,"-38"7"-2526"0"0,1 0 1 0 0,-1 0-1 0 0,0 1 1 0 0,0 0-1 0 0,1 0 1 0 0,-1 1-1 0 0,0 0 0 0 0,0 0 1 0 0,0 0-1 0 0,-1 1 1 0 0,1 0-1 0 0,-1 1 1 0 0,1-1-1 0 0,-1 1 1 0 0,0 0-1 0 0,0 1 1 0 0,-1-1-1 0 0,0 1 0 0 0,1 0 1 0 0,-1 1-1 0 0,-1-1 1 0 0,1 1-1 0 0,-1 0 1 0 0,0 0-1 0 0,-1 1 1 0 0,1-1-1 0 0,-1 1 1 0 0,0-1-1 0 0,-1 1 0 0 0,0 0 1 0 0,0 0-1 0 0,0 0 1 0 0,-1 0-1 0 0,0 1 1 0 0,0-1-1 0 0,-1 0 1 0 0,0 0-1 0 0,-1 1 1 0 0,1-1-1 0 0,-1 0 1 0 0,0 0-1 0 0,-1 0 0 0 0,0 0 1 0 0,0 0-1 0 0,-1 0 1 0 0,1 0-1 0 0,-4 6-46 0 0,-5-3-9 0 0,0 0-1 0 0,-1 0 1 0 0,0-1-1 0 0,-1-1 0 0 0,1 0 1 0 0,-2 0-1 0 0,1-2 1 0 0,-1 1-1 0 0,0-2 1 0 0,0 0-1 0 0,0 0 0 0 0,-1-2 1 0 0,0 0-1 0 0,0 0 1 0 0,0-1-1 0 0,0-1 1 0 0,-2-1 9 0 0,9-36-3189 0 0,19 18 2001 0 0</inkml:trace>
  <inkml:trace contextRef="#ctx0" brushRef="#br0" timeOffset="3944.53">8565 994 1392 0 0,'-15'0'212'0'0,"1"2"0"0"0,0 0-1 0 0,0 0 1 0 0,0 1 0 0 0,0 1 0 0 0,1 1-1 0 0,-1 0 1 0 0,1 0 0 0 0,0 1 0 0 0,0 1-1 0 0,1 0 1 0 0,0 1 0 0 0,0 0 0 0 0,1 1-1 0 0,0 0 1 0 0,1 1 0 0 0,0 0-1 0 0,0 1 1 0 0,1 0 0 0 0,0 0 0 0 0,1 1-1 0 0,1 0 1 0 0,0 0 0 0 0,-1 3-212 0 0,6-11 28 0 0,1 0 1 0 0,-1 0-1 0 0,1-1 1 0 0,0 1-1 0 0,-1 1 1 0 0,2-1-1 0 0,-1 0 1 0 0,1 0-1 0 0,-1 0 1 0 0,1 0-1 0 0,0 1 1 0 0,0-1-1 0 0,1 0 1 0 0,-1 0-1 0 0,1 0 1 0 0,0 0-1 0 0,0 0 1 0 0,1 0-1 0 0,-1 0 1 0 0,1 0-1 0 0,0 0 1 0 0,0-1-1 0 0,0 1 1 0 0,0 0-1 0 0,1-1 1 0 0,-1 0-1 0 0,1 0 1 0 0,0 0 0 0 0,0 0-1 0 0,0 0 1 0 0,0 0-1 0 0,4 2-28 0 0,4 1-325 0 0,0 1-1 0 0,1-2 1 0 0,0 1-1 0 0,0-2 1 0 0,0 0-1 0 0,0 0 1 0 0,1-1-1 0 0,-1 0 1 0 0,1-1-1 0 0,0-1 1 0 0,0 0-1 0 0,0 0 1 0 0,1-2 325 0 0,-1 1-1223 0 0</inkml:trace>
  <inkml:trace contextRef="#ctx0" brushRef="#br0" timeOffset="4362.558">9203 955 976 0 0,'-42'27'2851'0'0,"-309"235"2650"0"0,350-262-5484 0 0,0 0 0 0 0,0 0 0 0 0,0 1 1 0 0,0-1-1 0 0,0 1 0 0 0,0-1 0 0 0,0 1 1 0 0,1-1-1 0 0,-1 1 0 0 0,0-1 1 0 0,0 1-1 0 0,0 0 0 0 0,0-1 0 0 0,1 1 1 0 0,-1 0-1 0 0,0 0 0 0 0,1-1 0 0 0,-1 1 1 0 0,1 0-1 0 0,-1 0 0 0 0,1 0 1 0 0,-1 0-1 0 0,1 0 0 0 0,0 0 0 0 0,-1 0 1 0 0,1 0-1 0 0,0 0 0 0 0,0 0 0 0 0,-1 0 1 0 0,1 0-1 0 0,0 0 0 0 0,0 0 1 0 0,0 0-1 0 0,1 0 0 0 0,-1 0 0 0 0,0 0 1 0 0,0 0-1 0 0,0 0 0 0 0,1 0 0 0 0,-1 0 1 0 0,0 0-1 0 0,1 0 0 0 0,-1 0 1 0 0,1 0-1 0 0,0 0 0 0 0,-1 0 0 0 0,1-1 1 0 0,-1 1-1 0 0,1 0 0 0 0,0 0-17 0 0,53 18 305 0 0,79-5-471 0 0,62 15-6000 0 0,-186-26 4922 0 0,-5-1 24 0 0</inkml:trace>
  <inkml:trace contextRef="#ctx0" brushRef="#br0" timeOffset="4609.705">8811 1562 2104 0 0,'0'2'1152'0'0,"6"2"-204"0"0,-1-2-164 0 0,21-1-43 0 0,-9-1-161 0 0,11 0-180 0 0,7 0-140 0 0,3 0-200 0 0,47-13-176 0 0,-31 7 8 0 0,1-2-448 0 0,-2 4-777 0 0,-2-5 73 0 0,0 0-124 0 0,-3-2-40 0 0</inkml:trace>
  <inkml:trace contextRef="#ctx0" brushRef="#br0" timeOffset="17872.63">12005 1772 1412 0 0,'-3'-15'2536'0'0,"0"18"-2468"0"0,0 0-1 0 0,1-1 1 0 0,-1 1-1 0 0,1 0 0 0 0,0 1 1 0 0,0-1-1 0 0,0 0 0 0 0,0 1 1 0 0,0-1-1 0 0,1 1 1 0 0,-1-1-1 0 0,1 1 0 0 0,0 0 1 0 0,0-1-1 0 0,1 1 1 0 0,-1 0-1 0 0,1 0 0 0 0,0 0 1 0 0,0 0-1 0 0,0-1 0 0 0,0 1 1 0 0,1 0-1 0 0,-1 0 1 0 0,1 0-1 0 0,0-1 0 0 0,0 1 1 0 0,1 0-1 0 0,0 1-67 0 0,-1 7 97 0 0,1 3-46 0 0,-2-1-1 0 0,0 1 1 0 0,0-1 0 0 0,-2 1 0 0 0,0-1-1 0 0,0 0 1 0 0,-1 1 0 0 0,-1-1-1 0 0,0-1 1 0 0,-1 1 0 0 0,-2 1-51 0 0,1 3-220 0 0,-1 0-1 0 0,-1-1 1 0 0,0-1 0 0 0,-2 1-1 0 0,0-1 1 0 0,0-1 0 0 0,-2 0-1 0 0,0 0 1 0 0,0-1 0 0 0,-2-1-1 0 0,1 0 1 0 0,-2-1 0 0 0,1 0 0 0 0,-2-1-1 0 0,0-1 1 0 0,-3 1 220 0 0,-16 1-1409 0 0</inkml:trace>
  <inkml:trace contextRef="#ctx0" brushRef="#br0" timeOffset="19972.385">14952 766 1588 0 0,'-1'0'672'0'0,"1"-2"-224"0"0,1 1-88 0 0,4-1 92 0 0,3-1-80 0 0,11 0-40 0 0,2-1-12 0 0,3-2-92 0 0,0 4 24 0 0,2 1-28 0 0,-13 1-400 0 0,4 0-24 0 0,2 0-280 0 0,-3 0-716 0 0,-4 0-16 0 0</inkml:trace>
  <inkml:trace contextRef="#ctx0" brushRef="#br0" timeOffset="20251.088">14914 1012 1036 0 0,'5'0'652'0'0,"4"0"-304"0"0,17-2-72 0 0,-13 2-152 0 0,9 0-180 0 0,33-15-284 0 0,-20 11-588 0 0</inkml:trace>
  <inkml:trace contextRef="#ctx0" brushRef="#br0" timeOffset="21869.685">17188 484 1120 0 0,'-1'1'122'0'0,"1"0"-1"0"0,0-1 1 0 0,0 1-1 0 0,-1 0 1 0 0,1 0 0 0 0,0 0-1 0 0,0 0 1 0 0,0 0-1 0 0,0 0 1 0 0,0 0-1 0 0,0 0 1 0 0,0 0 0 0 0,1 0-1 0 0,-1 0 1 0 0,0 0-1 0 0,0 0 1 0 0,1 0-1 0 0,-1 0 1 0 0,1 0 0 0 0,-1-1-1 0 0,1 1 1 0 0,-1 0-1 0 0,1 0 1 0 0,-1 0-1 0 0,1-1 1 0 0,0 1 0 0 0,-1 0-1 0 0,1-1 1 0 0,0 1-1 0 0,0 0 1 0 0,0-1-1 0 0,-1 1 1 0 0,1-1 0 0 0,0 0-1 0 0,0 1 1 0 0,0-1-1 0 0,0 0 1 0 0,0 1 0 0 0,0-1-1 0 0,0 0 1 0 0,0 0-1 0 0,0 0 1 0 0,0 0-1 0 0,0 0 1 0 0,0 0 0 0 0,0 0-1 0 0,0 0 1 0 0,-1 0-1 0 0,1 0 1 0 0,0 0-1 0 0,0-1 1 0 0,0 1 0 0 0,0 0-1 0 0,0-1 1 0 0,1 0-122 0 0,61-37 2934 0 0,-69 32-2803 0 0,9 16-5814 0 0,2 1 3203 0 0,-3-3 1347 0 0</inkml:trace>
  <inkml:trace contextRef="#ctx0" brushRef="#br0" timeOffset="22103.762">17252 914 1824 0 0,'0'0'98'0'0,"1"-1"0"0"0,-1 1 1 0 0,1 0-1 0 0,-1-1 0 0 0,1 1 0 0 0,-1 0 0 0 0,1-1 0 0 0,-1 1 1 0 0,1 0-1 0 0,0 0 0 0 0,-1-1 0 0 0,1 1 0 0 0,-1 0 0 0 0,1 0 1 0 0,0 0-1 0 0,-1 0 0 0 0,1 0 0 0 0,0 0 0 0 0,-1 0 0 0 0,1 0 1 0 0,0 0-1 0 0,-1 0 0 0 0,1 0 0 0 0,-1 1 0 0 0,1-1 0 0 0,0 0 0 0 0,-1 0 1 0 0,1 1-1 0 0,-1-1 0 0 0,1 0 0 0 0,-1 0 0 0 0,1 1 0 0 0,-1-1 1 0 0,1 1-1 0 0,-1-1 0 0 0,1 1 0 0 0,-1-1 0 0 0,1 1 0 0 0,-1-1 1 0 0,0 1-1 0 0,1-1 0 0 0,-1 1 0 0 0,0-1 0 0 0,1 1 0 0 0,-1-1 1 0 0,0 1-1 0 0,0 0 0 0 0,0-1 0 0 0,1 1 0 0 0,-1 0 0 0 0,0-1 0 0 0,0 1 1 0 0,0-1-1 0 0,0 1 0 0 0,0 0 0 0 0,0-1 0 0 0,0 1 0 0 0,-1 0 1 0 0,1-1-1 0 0,0 1 0 0 0,0 0-98 0 0,49-33 633 0 0,-48 31-640 0 0,0 0 0 0 0,0 0 0 0 0,0 0 0 0 0,1 0 0 0 0,-1-1-1 0 0,0 1 1 0 0,-1 0 0 0 0,1-1 0 0 0,0 1 0 0 0,0-1 0 0 0,-1 1 0 0 0,1-1-1 0 0,0 0 1 0 0,-1 1 0 0 0,0-1 0 0 0,1 0 0 0 0,-1 1 0 0 0,0-1-1 0 0,0 0 1 0 0,0 1 0 0 0,0-1 0 0 0,0 0 0 0 0,0 1 0 0 0,0-1-1 0 0,-1 0 1 0 0,1 1 0 0 0,-1-1 0 0 0,1 1 0 0 0,-1-1 0 0 0,0 0-1 0 0,1 1 1 0 0,-1-1 0 0 0,0 1 0 0 0,0 0 0 0 0,0-1 0 0 0,0 1 0 0 0,0 0-1 0 0,0 0 1 0 0,-1-1 0 0 0,1 1 0 0 0,0 0 0 0 0,-1 0 0 0 0,1 0-1 0 0,0 1 1 0 0,-1-1 0 0 0,1 0 0 0 0,-1 0 0 0 0,0 1 0 0 0,1-1-1 0 0,-1 1 1 0 0,1-1 0 0 0,-1 1 0 0 0,0 0 0 0 0,1 0 0 0 0,-1 0-1 0 0,0 0 1 0 0,1 0 0 0 0,-1 0 0 0 0,0 0 0 0 0,1 0 0 0 0,-1 1 0 0 0,0-1-1 0 0,1 0 1 0 0,-1 1 0 0 0,0 0 7 0 0,1-1-820 0 0,-10 0-3204 0 0,4 0 2888 0 0</inkml:trace>
  <inkml:trace contextRef="#ctx0" brushRef="#br0" timeOffset="24763.062">20305 23 1280 0 0,'1'-2'74'0'0,"1"0"-1"0"0,-1 1 1 0 0,1-1-1 0 0,-1 0 1 0 0,1 1-1 0 0,0-1 1 0 0,0 1-1 0 0,0 0 1 0 0,0 0-1 0 0,0 0 1 0 0,0 0-1 0 0,0 0 1 0 0,0 0-1 0 0,1 0 1 0 0,-1 0-1 0 0,0 1 1 0 0,0-1-1 0 0,1 1 1 0 0,-1 0-1 0 0,0 0 1 0 0,1 0-1 0 0,-1 0 1 0 0,0 0-1 0 0,1 0 1 0 0,-1 1-1 0 0,0-1 1 0 0,1 1-1 0 0,-1-1 1 0 0,0 1-1 0 0,0 0 1 0 0,0 0-1 0 0,0 0 1 0 0,0 0-1 0 0,0 0 1 0 0,0 1-1 0 0,0-1 1 0 0,0 0-1 0 0,0 1 1 0 0,-1 0-1 0 0,1-1 1 0 0,-1 1-1 0 0,1 0 1 0 0,-1 0-1 0 0,1 0 1 0 0,-1 0-1 0 0,0 0 1 0 0,0 0-1 0 0,0 0 1 0 0,0 1-74 0 0,4 12 117 0 0,0-1 0 0 0,-1 1 0 0 0,-1 1 0 0 0,0-1 0 0 0,-1 0 0 0 0,-1 1 0 0 0,0-1 0 0 0,-1 1 0 0 0,-1 0 0 0 0,0-1 0 0 0,-1 1 0 0 0,-1-1 0 0 0,0 0 0 0 0,-1 0 0 0 0,-1 0 0 0 0,-5 13-117 0 0,-20 106 1057 0 0,91-52-367 0 0,-47-70-628 0 0,-1 1 1 0 0,-1 0-1 0 0,0 1 1 0 0,-1 1-1 0 0,0 0 1 0 0,-1 0-1 0 0,-1 1 1 0 0,-1 1-1 0 0,0-1 1 0 0,-1 1-1 0 0,0 0 1 0 0,-2 1-1 0 0,0-1 1 0 0,0 4-63 0 0,16 271 682 0 0,-6-188-2232 0 0,1 6-4082 0 0,-16-95 4428 0 0</inkml:trace>
  <inkml:trace contextRef="#ctx0" brushRef="#br0" timeOffset="23518.53">18980 376 1424 0 0,'15'-13'3178'0'0,"31"3"-2734"0"0,-33 9-29 0 0,16-3-223 0 0,1 1 0 0 0,-1 1 0 0 0,0 2 0 0 0,1 1 0 0 0,-1 1 1 0 0,0 1-1 0 0,0 2 0 0 0,0 1 0 0 0,-1 2 0 0 0,0 0 1 0 0,6 4-193 0 0,-33-12 6 0 0,1 0 1 0 0,-1 0-1 0 0,0 1 1 0 0,1-1 0 0 0,-1 0-1 0 0,1 1 1 0 0,-1-1-1 0 0,1 1 1 0 0,-1-1 0 0 0,0 1-1 0 0,1 0 1 0 0,-1 0-1 0 0,0-1 1 0 0,0 1-1 0 0,0 0 1 0 0,0 0 0 0 0,0 0-1 0 0,0 0 1 0 0,0 1-1 0 0,0-1 1 0 0,0 0 0 0 0,0 0-1 0 0,0 1 1 0 0,-1-1-1 0 0,1 0 1 0 0,0 1 0 0 0,-1-1-1 0 0,1 0 1 0 0,-1 1-1 0 0,0-1 1 0 0,1 1-1 0 0,-1-1 1 0 0,0 1 0 0 0,0-1-1 0 0,0 1 1 0 0,0-1-1 0 0,0 1 1 0 0,0-1 0 0 0,-1 1-1 0 0,1-1 1 0 0,0 0-1 0 0,-1 1 1 0 0,1-1-1 0 0,-1 1 1 0 0,1-1 0 0 0,-1 0-1 0 0,0 1 1 0 0,0-1-1 0 0,1 0 1 0 0,-1 0 0 0 0,0 0-1 0 0,0 1 1 0 0,0-1-1 0 0,-1 0 1 0 0,1 0-1 0 0,0 0 1 0 0,0-1 0 0 0,0 1-1 0 0,-1 0 1 0 0,1 0-1 0 0,-1-1-6 0 0,-83 53 442 0 0,84-53-438 0 0,-291 140 580 0 0,253-92-2185 0 0,39-47 1021 0 0,0-1-320 0 0,0 0-311 0 0,3 2-8 0 0,10 8-20 0 0</inkml:trace>
  <inkml:trace contextRef="#ctx0" brushRef="#br0" timeOffset="23768.099">19663 643 1744 0 0,'-21'51'2386'0'0,"-16"-4"-1959"0"0,-1-2 0 0 0,-3-2 0 0 0,-1-1 0 0 0,-2-3 0 0 0,-2-1 0 0 0,-2-3 0 0 0,0-1 0 0 0,-4-2-427 0 0,-14-5-2806 0 0,64-27 1763 0 0,2 0-146 0 0</inkml:trace>
  <inkml:trace contextRef="#ctx0" brushRef="#br0" timeOffset="24265.239">19873 206 1996 0 0,'7'11'3627'0'0,"2"73"-2420"0"0,5-1 1 0 0,3-1-1 0 0,21 59-1207 0 0,4 7 1058 0 0,-48-160-8315 0 0,5 2 6015 0 0</inkml:trace>
  <inkml:trace contextRef="#ctx0" brushRef="#br0" timeOffset="22738.142">17821 382 1088 0 0,'10'-4'163'0'0,"-1"1"0"0"0,1 0-1 0 0,0 0 1 0 0,-1 1 0 0 0,1 0 0 0 0,0 1 0 0 0,0 1-1 0 0,1-1 1 0 0,-1 1 0 0 0,0 1 0 0 0,0 0-1 0 0,0 0 1 0 0,0 1 0 0 0,-1 0 0 0 0,1 1 0 0 0,0 0-1 0 0,-1 1 1 0 0,0 0 0 0 0,0 0 0 0 0,0 1 0 0 0,0 0-1 0 0,-1 1 1 0 0,1-1 0 0 0,-2 2 0 0 0,1-1-1 0 0,4 6-162 0 0,-1-2 59 0 0,0 1-1 0 0,0 0 0 0 0,-1 1 0 0 0,-1 0 0 0 0,0 1 1 0 0,-1 0-1 0 0,0 0 0 0 0,-1 1 0 0 0,-1 0 0 0 0,0 0 1 0 0,-1 0-1 0 0,0 1 0 0 0,-1 0 0 0 0,-1 0 1 0 0,0 0-1 0 0,-1 0 0 0 0,-1 5-58 0 0,-3-8 14 0 0,-1 0-1 0 0,0 0 1 0 0,-1 0 0 0 0,0 0-1 0 0,-1-1 1 0 0,0 0 0 0 0,-1 0-1 0 0,0 0 1 0 0,0-1 0 0 0,-2 0-1 0 0,1 0 1 0 0,-1 0 0 0 0,-1-1-1 0 0,1 0 1 0 0,-2-1 0 0 0,1 0-1 0 0,-1-1 1 0 0,0 0 0 0 0,0 0-1 0 0,-1-1 1 0 0,0 0 0 0 0,0-1 0 0 0,-1 0-1 0 0,0-1 1 0 0,1 0 0 0 0,-1-1-1 0 0,0-1 1 0 0,-1 1 0 0 0,-2-2-14 0 0,13 0-113 0 0,0-1 0 0 0,0 0 0 0 0,-1 0 0 0 0,1 0 0 0 0,0-1 0 0 0,0 1 0 0 0,0 0 0 0 0,0-1 0 0 0,0 0 0 0 0,0 1 0 0 0,0-1 0 0 0,1 0 0 0 0,-1 0 0 0 0,0 0 0 0 0,0 0 0 0 0,0 0 0 0 0,1 0 0 0 0,-1-1 0 0 0,1 1 0 0 0,-1-1 0 0 0,1 1 0 0 0,-1-1 0 0 0,1 1 0 0 0,0-1 0 0 0,0 0 0 0 0,0 1 0 0 0,0-1 0 0 0,0 0 0 0 0,0 0 0 0 0,0 0 0 0 0,1 0 0 0 0,-1 0 113 0 0,1-10-1243 0 0</inkml:trace>
  <inkml:trace contextRef="#ctx0" brushRef="#br0" timeOffset="23019.129">18450 409 1172 0 0,'-17'5'218'0'0,"0"2"1"0"0,1 0-1 0 0,-1 1 0 0 0,2 0 1 0 0,-1 2-1 0 0,1 0 0 0 0,0 0 0 0 0,1 1 1 0 0,1 1-1 0 0,0 0 0 0 0,0 1 1 0 0,1 1-1 0 0,1 0 0 0 0,0 0 0 0 0,1 1 1 0 0,0 1-1 0 0,1-1 0 0 0,1 2 1 0 0,1-1-1 0 0,0 1 0 0 0,1 0 1 0 0,-3 16-219 0 0,9-27 30 0 0,0 0 1 0 0,1-1-1 0 0,0 0 1 0 0,0 1-1 0 0,0-1 1 0 0,1 1-1 0 0,-1-1 1 0 0,1 0-1 0 0,0 0 1 0 0,1 0-1 0 0,-1 0 1 0 0,1 0-1 0 0,0-1 1 0 0,0 1-1 0 0,1-1 1 0 0,0 0-1 0 0,-1 0 1 0 0,1 0-1 0 0,0 0 1 0 0,1 0-1 0 0,-1-1 1 0 0,1 0-1 0 0,-1 0 1 0 0,1 0-1 0 0,0-1 1 0 0,0 0-1 0 0,0 0 1 0 0,5 2-31 0 0,152 33-1383 0 0,-93-33-1150 0 0,-36-4 1264 0 0</inkml:trace>
  <inkml:trace contextRef="#ctx0" brushRef="#br0" timeOffset="20764.657">16028 341 1100 0 0,'-41'7'1420'0'0,"28"-2"-1268"0"0,1 0 1 0 0,0 1-1 0 0,0 1 0 0 0,0 0 0 0 0,1 1 1 0 0,0 0-1 0 0,1 1 0 0 0,-1 0 0 0 0,2 0 1 0 0,-1 1-1 0 0,2 0 0 0 0,-1 1 0 0 0,1 0 0 0 0,1 0 1 0 0,0 1-1 0 0,0 0 0 0 0,1 0 0 0 0,1 1 1 0 0,0-1-1 0 0,1 1 0 0 0,0 1 0 0 0,1-1 0 0 0,0 0 1 0 0,1 1-1 0 0,0 9-152 0 0,19 189 1023 0 0,-25-185-966 0 0,-1-1 0 0 0,-1 0 1 0 0,-1-1-1 0 0,-2 0 0 0 0,0-1 0 0 0,-2 0 1 0 0,0-1-1 0 0,-2-1 0 0 0,0 0 1 0 0,-2-1-1 0 0,0-1 0 0 0,-1-1 0 0 0,-18 13-57 0 0,-21-1 550 0 0,73-44-184 0 0,-1 8-336 0 0,-1 1 0 0 0,1 1 0 0 0,0 0 0 0 0,0 1 0 0 0,0 1 1 0 0,1 0-1 0 0,-1 0 0 0 0,0 1 0 0 0,0 1 0 0 0,1 0 0 0 0,-1 1 0 0 0,0 1 0 0 0,0 0 1 0 0,-1 0-1 0 0,1 1 0 0 0,-1 1 0 0 0,1 0 0 0 0,-1 1 0 0 0,-1 0 0 0 0,1 1 1 0 0,-1 0-1 0 0,0 1 0 0 0,-1 0 0 0 0,0 1 0 0 0,0 0 0 0 0,-1 1 0 0 0,0-1 0 0 0,-1 2 1 0 0,0-1-1 0 0,0 1 0 0 0,-1 1 0 0 0,0 2-30 0 0,115 275 227 0 0,-120-284-305 0 0,0 0-1 0 0,0-1 1 0 0,0 1 0 0 0,0-1 0 0 0,1 0 0 0 0,0 1 0 0 0,0-1 0 0 0,0 0 0 0 0,0-1 0 0 0,1 1 0 0 0,-1-1 0 0 0,1 1-1 0 0,0-1 1 0 0,0 0 0 0 0,0-1 0 0 0,1 1 0 0 0,-1-1 0 0 0,1 1 0 0 0,-1-1 0 0 0,1-1 0 0 0,0 1 0 0 0,-1-1 0 0 0,1 1-1 0 0,0-1 1 0 0,0-1 0 0 0,0 1 0 0 0,0-1 0 0 0,0 0 0 0 0,0 0 0 0 0,0 0 0 0 0,0-1 0 0 0,0 0 0 0 0,0 0 0 0 0,0 0-1 0 0,0 0 1 0 0,0-1 0 0 0,-1 0 0 0 0,1 0 0 0 0,-1 0 0 0 0,1-1 78 0 0,74-47-3517 0 0,-56 27 2278 0 0</inkml:trace>
  <inkml:trace contextRef="#ctx0" brushRef="#br0" timeOffset="21216.39">16197 593 1576 0 0,'4'-4'117'0'0,"0"0"-1"0"0,0 0 0 0 0,0 1 1 0 0,0-1-1 0 0,1 1 0 0 0,0 0 1 0 0,-1 0-1 0 0,1 1 1 0 0,0-1-1 0 0,1 1 0 0 0,-1 0 1 0 0,0 0-1 0 0,0 1 1 0 0,1 0-1 0 0,-1 0 0 0 0,1 0 1 0 0,-1 0-1 0 0,1 1 1 0 0,-1 0-1 0 0,1 0 0 0 0,2 1-116 0 0,0 1 56 0 0,1 1-1 0 0,-1 1 0 0 0,1-1 0 0 0,-1 2 0 0 0,0-1 1 0 0,-1 1-1 0 0,1 0 0 0 0,-1 0 0 0 0,0 1 0 0 0,0 0 0 0 0,-1 1 1 0 0,0-1-1 0 0,0 1 0 0 0,0 0 0 0 0,-1 0 0 0 0,0 1 1 0 0,0 0-1 0 0,-1 0 0 0 0,0 0 0 0 0,-1 0 0 0 0,1 1 1 0 0,-2-1-1 0 0,1 1 0 0 0,-1 0 0 0 0,-1 0 0 0 0,1 0 1 0 0,-1 0-56 0 0,-2 3 30 0 0,-1 1 0 0 0,0-1 1 0 0,-1 0-1 0 0,0 0 1 0 0,-1 0-1 0 0,0-1 1 0 0,-1 1-1 0 0,0-1 1 0 0,0 0-1 0 0,-2-1 1 0 0,1 1-1 0 0,-1-1 1 0 0,-1 0-1 0 0,0-1 1 0 0,0 0-1 0 0,-1 0 1 0 0,0-1-1 0 0,0 0 1 0 0,-1 0-1 0 0,0-1 1 0 0,0-1-1 0 0,-1 1 0 0 0,0-2 1 0 0,0 0-1 0 0,0 0 1 0 0,-1-1-1 0 0,0 0 1 0 0,0-1-1 0 0,0 0 1 0 0,0-1-1 0 0,-2 0-30 0 0,15-3-51 0 0,0 0 0 0 0,0 0-1 0 0,-1-1 1 0 0,1 1 0 0 0,-1 0 0 0 0,1 0-1 0 0,-1 0 1 0 0,1-1 0 0 0,-1 1 0 0 0,0 0-1 0 0,1-1 1 0 0,-1 1 0 0 0,0 0 0 0 0,0-1-1 0 0,0 1 1 0 0,0 0 0 0 0,0-1 0 0 0,0 1-1 0 0,-1 0 1 0 0,1-1 0 0 0,0 1 0 0 0,-1 0-1 0 0,1-1 1 0 0,-1 1 0 0 0,1 0-1 0 0,-1 0 1 0 0,0 0 0 0 0,1-1 0 0 0,-1 1-1 0 0,0 0 1 0 0,0 0 0 0 0,0 0 0 0 0,0 0-1 0 0,0 0 1 0 0,0 1 0 0 0,0-1 0 0 0,0 0-1 0 0,0 0 1 0 0,0 1 0 0 0,-1-1 0 0 0,1 0-1 0 0,0 1 1 0 0,0-1 0 0 0,-1 1 0 0 0,1 0-1 0 0,0-1 1 0 0,-1 1 0 0 0,1 0-1 0 0,0 0 1 0 0,-1 0 0 0 0,1 0 0 0 0,0 0-1 0 0,-1 0 1 0 0,1 0 0 0 0,0 1 0 0 0,-1-1-1 0 0,1 0 1 0 0,0 1 0 0 0,-1-1 0 0 0,1 1-1 0 0,0-1 1 0 0,0 1 0 0 0,0 0 0 0 0,0-1-1 0 0,-1 1 1 0 0,1 0 0 0 0,0 0 0 0 0,0 0-1 0 0,0 0 52 0 0,19-23-1306 0 0</inkml:trace>
  <inkml:trace contextRef="#ctx0" brushRef="#br0" timeOffset="21480.485">16637 542 860 0 0,'-14'2'190'0'0,"1"1"0"0"0,-1 0-1 0 0,1 1 1 0 0,-1 1 0 0 0,1 0 0 0 0,1 1-1 0 0,-1 0 1 0 0,1 0 0 0 0,0 2-1 0 0,0 0 1 0 0,1 0 0 0 0,0 1 0 0 0,0 0-1 0 0,1 1 1 0 0,1 0 0 0 0,-1 0 0 0 0,2 1-1 0 0,-1 0 1 0 0,2 1 0 0 0,-1 0 0 0 0,2 0-1 0 0,-1 1 1 0 0,2 0 0 0 0,0 0 0 0 0,0 0-1 0 0,1 0 1 0 0,1 1 0 0 0,0 0 0 0 0,0 4-190 0 0,4-11 38 0 0,0 0 1 0 0,0 0-1 0 0,1-1 1 0 0,-1 1-1 0 0,1 0 1 0 0,1-1 0 0 0,-1 0-1 0 0,1 0 1 0 0,0 0-1 0 0,1 0 1 0 0,-1 0-1 0 0,1 0 1 0 0,0-1-1 0 0,1 0 1 0 0,-1 0 0 0 0,1 0-1 0 0,0 0 1 0 0,0-1-1 0 0,1 0 1 0 0,-1 0-1 0 0,1 0 1 0 0,0-1 0 0 0,0 1-1 0 0,0-1 1 0 0,1-1-1 0 0,-1 0 1 0 0,1 1-1 0 0,0-1-38 0 0,188 32-2368 0 0,-136-37-218 0 0,-1-9 1354 0 0</inkml:trace>
  <inkml:trace contextRef="#ctx0" brushRef="#br0" timeOffset="18915.021">14135 628 1172 0 0,'0'0'282'0'0,"0"0"21"0"0,2-15 1508 0 0,3 16-1760 0 0,-1 0-1 0 0,0 0 1 0 0,0 0 0 0 0,0 1 0 0 0,0 0 0 0 0,0-1 0 0 0,0 2-1 0 0,-1-1 1 0 0,1 0 0 0 0,0 1 0 0 0,-1-1 0 0 0,0 1 0 0 0,0 0-1 0 0,0 0 1 0 0,0 1 0 0 0,0-1 0 0 0,-1 1 0 0 0,1-1 0 0 0,-1 1 0 0 0,0 0-1 0 0,0 0 1 0 0,0 0 0 0 0,-1 0 0 0 0,1 0 0 0 0,-1 0 0 0 0,0 0-1 0 0,0 0 1 0 0,0 1 0 0 0,-1-1 0 0 0,0 0 0 0 0,0 4-51 0 0,4 5 141 0 0,90 380 1758 0 0,-80-278-2282 0 0,-38-98-2709 0 0,10-25 1943 0 0</inkml:trace>
  <inkml:trace contextRef="#ctx0" brushRef="#br0" timeOffset="19709.042">14143 647 1312 0 0,'11'-58'2696'0'0,"-11"58"-2597"0"0,0 0-44 0 0,0 0-14 0 0,0 0-7 0 0,0 0 27 0 0,0 0-58 0 0,0 0 8 0 0,0 0 23 0 0,0 0-25 0 0,0 0 66 0 0,0 0-36 0 0,0 0-71 0 0,-4-24 1411 0 0,17 14-1335 0 0,1 1 0 0 0,0 0 0 0 0,1 1-1 0 0,0 1 1 0 0,0 0 0 0 0,1 1 0 0 0,0 1 0 0 0,0 0 0 0 0,0 1 0 0 0,1 1 0 0 0,-1 1 0 0 0,1 0 0 0 0,0 1-44 0 0,-11 1 2 0 0,0 1 0 0 0,0 1 1 0 0,0-1-1 0 0,0 1 0 0 0,0 0 1 0 0,-1 0-1 0 0,1 1 1 0 0,-1-1-1 0 0,1 1 0 0 0,-1 0 1 0 0,0 1-1 0 0,0-1 0 0 0,-1 1 1 0 0,1 0-1 0 0,-1 1 1 0 0,1-1-1 0 0,-1 1 0 0 0,-1-1 1 0 0,1 1-1 0 0,-1 0 0 0 0,0 1 1 0 0,0-1-1 0 0,0 0 1 0 0,-1 1-1 0 0,1 0 0 0 0,-2-1 1 0 0,1 1-1 0 0,0 0 1 0 0,-1 0-1 0 0,0 0 0 0 0,-1 0 1 0 0,1 0-1 0 0,-1 0 0 0 0,-1 0 1 0 0,1 1-1 0 0,-1-1 1 0 0,0 0-1 0 0,0 0 0 0 0,0 0-2 0 0,-4 17 49 0 0,-1-1 0 0 0,-1 1 0 0 0,0-1 0 0 0,-2-1 0 0 0,-1 0 0 0 0,0 0 0 0 0,-2-1 0 0 0,0 0 0 0 0,-12 14-49 0 0,23-33 3 0 0,1-1 0 0 0,0 1-1 0 0,-1-1 1 0 0,1 1 0 0 0,-1-1 0 0 0,1 1 0 0 0,0-1 0 0 0,-1 1 0 0 0,1 0-1 0 0,0-1 1 0 0,0 1 0 0 0,-1 0 0 0 0,1-1 0 0 0,0 1 0 0 0,0 0-1 0 0,0-1 1 0 0,0 1 0 0 0,0 0 0 0 0,0-1 0 0 0,0 1 0 0 0,0 0 0 0 0,0-1-1 0 0,0 1 1 0 0,0 0 0 0 0,0-1 0 0 0,1 1 0 0 0,-1-1 0 0 0,0 1-1 0 0,0 0 1 0 0,1-1 0 0 0,-1 1 0 0 0,0-1 0 0 0,1 1 0 0 0,-1-1 0 0 0,1 1-1 0 0,-1-1 1 0 0,1 1 0 0 0,-1-1 0 0 0,1 1 0 0 0,-1-1 0 0 0,1 1-1 0 0,-1-1 1 0 0,1 0 0 0 0,-1 1 0 0 0,1-1 0 0 0,0 0 0 0 0,-1 0-1 0 0,1 1 1 0 0,0-1 0 0 0,-1 0 0 0 0,1 0 0 0 0,0 0 0 0 0,-1 0 0 0 0,1 0-1 0 0,0 0 1 0 0,-1 0 0 0 0,1 0 0 0 0,0 0 0 0 0,-1 0 0 0 0,1 0-1 0 0,0 0 1 0 0,-1-1-3 0 0,65 5 41 0 0,-44-3-19 0 0,-10 0-26 0 0,0 1 0 0 0,-1 0 1 0 0,1 1-1 0 0,0 0 1 0 0,-1 1-1 0 0,0 0 1 0 0,0 0-1 0 0,0 1 0 0 0,-1 1 1 0 0,1-1-1 0 0,-1 2 1 0 0,0-1-1 0 0,-1 1 1 0 0,0 1-1 0 0,5 4 4 0 0,-10-8-1 0 0,0 0 0 0 0,1 0 0 0 0,-2 0 1 0 0,1 1-1 0 0,0-1 0 0 0,-1 1 0 0 0,0 0 0 0 0,0-1 0 0 0,0 1 0 0 0,-1 0 1 0 0,1 0-1 0 0,-1 0 0 0 0,0 0 0 0 0,-1 0 0 0 0,1 1 0 0 0,-1-1 0 0 0,0 0 1 0 0,-1 0-1 0 0,1 0 0 0 0,-1 0 0 0 0,0 0 0 0 0,0 0 0 0 0,0 0 0 0 0,-1 0 1 0 0,0 0-1 0 0,0 0 0 0 0,0-1 0 0 0,0 1 0 0 0,-1 0 0 0 0,0-1 0 0 0,0 0 1 0 0,0 0-1 0 0,-3 3 1 0 0,-4 3-5 0 0,-1 1 0 0 0,0-2 1 0 0,-1 1-1 0 0,0-1 0 0 0,0-1 0 0 0,-1 0 1 0 0,0-1-1 0 0,0-1 0 0 0,-1 0 1 0 0,0 0-1 0 0,0-2 0 0 0,0 1 0 0 0,-1-2 1 0 0,1 0-1 0 0,-1-1 0 0 0,0 0 1 0 0,0-1-1 0 0,-13-1 5 0 0,25 0-81 0 0,1 0 0 0 0,-1 0 1 0 0,1-1-1 0 0,0 1 0 0 0,-1-1 0 0 0,1 1 0 0 0,-1-1 1 0 0,1 0-1 0 0,0 0 0 0 0,0 0 0 0 0,-1 0 0 0 0,1 0 1 0 0,0 0-1 0 0,0-1 0 0 0,0 1 0 0 0,0-1 0 0 0,0 1 1 0 0,0-1-1 0 0,1 0 0 0 0,-1 0 0 0 0,1 0 0 0 0,-1 0 1 0 0,1 0-1 0 0,0 0 0 0 0,-1 0 0 0 0,1 0 0 0 0,0 0 1 0 0,0-1-1 0 0,1 1 0 0 0,-1 0 0 0 0,0-1 0 0 0,1 1 1 0 0,0-1-1 0 0,-1 1 0 0 0,1-1 0 0 0,0 1 0 0 0,0-1 1 0 0,0 1-1 0 0,1-1 0 0 0,-1 1 0 0 0,1 0 0 0 0,-1-1 1 0 0,1 1-1 0 0,0 0 0 0 0,0-1 0 0 0,0 1 0 0 0,0 0 1 0 0,0 0-1 0 0,0 0 0 0 0,1-1 0 0 0,-1 1 0 0 0,1 1 1 0 0,0-2 80 0 0,13-23-1258 0 0</inkml:trace>
  <inkml:trace contextRef="#ctx0" brushRef="#br0" timeOffset="26688.674">4499 3798 836 0 0,'-20'-85'1774'0'0,"41"-7"1607"0"0,-82 71-2769 0 0,30 24-513 0 0,0 2-1 0 0,0 0 1 0 0,0 3-1 0 0,0 0 1 0 0,1 2-1 0 0,0 1 0 0 0,1 1 1 0 0,1 2-1 0 0,0 1 1 0 0,1 1-1 0 0,0 1 1 0 0,-17 15-99 0 0,34-27 48 0 0,1 1-1 0 0,0 0 1 0 0,-1 0 0 0 0,2 1 0 0 0,-1 0 0 0 0,1 1 0 0 0,0 0 0 0 0,1 0-1 0 0,-1 0 1 0 0,2 1 0 0 0,-1 0 0 0 0,1 1 0 0 0,1-1 0 0 0,0 1 0 0 0,0 0-1 0 0,1 0 1 0 0,0 1 0 0 0,-1 4-48 0 0,9-8 26 0 0,-1 0 0 0 0,1 0 0 0 0,1-1 0 0 0,-1 0 0 0 0,1 0 0 0 0,0 0 0 0 0,1-1 0 0 0,-1 1 0 0 0,1-1 0 0 0,0-1 0 0 0,0 1 0 0 0,1-1 0 0 0,-1 0 0 0 0,1 0 0 0 0,0-1 0 0 0,0 0 0 0 0,0 0 0 0 0,1-1 0 0 0,-1 0 0 0 0,0 0 0 0 0,1 0 0 0 0,0-1 0 0 0,-1 0 0 0 0,1-1 0 0 0,0 0 0 0 0,5 0-26 0 0,212 11-1783 0 0,-1-45-3332 0 0,-184 23 3751 0 0</inkml:trace>
  <inkml:trace contextRef="#ctx0" brushRef="#br0" timeOffset="26950.795">4878 3718 968 0 0,'-3'0'1048'0'0,"3"-1"-136"0"0,0 1-192 0 0,3 0-208 0 0,-1-2 32 0 0,4 2-112 0 0,5 2 25 0 0,15-2-161 0 0,-12 0 104 0 0,34-12-232 0 0,-13 6-140 0 0,2 3 4 0 0,2-2-12 0 0,-4 2-420 0 0,-3 0-293 0 0,-18 3-527 0 0,2 0-20 0 0,-3 0 36 0 0</inkml:trace>
  <inkml:trace contextRef="#ctx0" brushRef="#br0" timeOffset="27197.185">4988 3945 1036 0 0,'20'6'5958'0'0,"86"-28"-6056"0"0,-80 16 447 0 0,180-47-4202 0 0,-167 44 2565 0 0</inkml:trace>
  <inkml:trace contextRef="#ctx0" brushRef="#br0" timeOffset="27631.095">6350 3121 1280 0 0,'-25'7'440'0'0,"0"1"0"0"0,0 1 0 0 0,1 1 0 0 0,0 1 0 0 0,1 2 0 0 0,1 0 0 0 0,-14 11-440 0 0,27-19 127 0 0,1 1 1 0 0,0 1-1 0 0,0-1 0 0 0,0 2 1 0 0,1-1-1 0 0,0 1 1 0 0,1 0-1 0 0,0 0 1 0 0,0 0-1 0 0,0 1 0 0 0,1 0 1 0 0,0 1-1 0 0,1-1 1 0 0,0 1-1 0 0,1-1 0 0 0,0 1 1 0 0,0 0-1 0 0,1 0 1 0 0,1 1-1 0 0,-1 5-127 0 0,76 192 1456 0 0,-73-183-1399 0 0,0 0-1 0 0,-2 0 1 0 0,-1-1 0 0 0,0 1-1 0 0,-2 0 1 0 0,-1-1 0 0 0,-1 0-1 0 0,-1 0 1 0 0,-2-1-1 0 0,0 0 1 0 0,-1 0 0 0 0,-1-1-1 0 0,-1 0 1 0 0,-1-1 0 0 0,-1-1-1 0 0,-1 0 1 0 0,0 0 0 0 0,-2-2-1 0 0,0 0 1 0 0,-1-1 0 0 0,-3 1-57 0 0,-45 28 602 0 0,64-45-574 0 0,2-1-9 0 0,-2-25-10 0 0,7 19-9 0 0,0 1-1 0 0,0 0 1 0 0,1 0-1 0 0,0 0 1 0 0,-1 1-1 0 0,2 0 1 0 0,-1 0-1 0 0,0 0 1 0 0,1 1-1 0 0,0 0 1 0 0,-1 0 0 0 0,1 1-1 0 0,0 0 1 0 0,1 0-1 0 0,-1 1 1 0 0,0-1-1 0 0,0 2 1 0 0,1-1-1 0 0,-1 1 1 0 0,0 0-1 0 0,1 0 1 0 0,-1 1-1 0 0,0 0 1 0 0,1 1-1 0 0,-1-1 1 0 0,0 1-1 0 0,0 1 1 0 0,0-1-1 0 0,-1 1 1 0 0,1 0-1 0 0,-1 1 1 0 0,1 0-1 0 0,-1 0 1 0 0,0 0-1 0 0,0 0 1 0 0,-1 1-1 0 0,1 0 1 0 0,-1 1 0 0 0,0-1-1 0 0,-1 1 1 0 0,1 0-1 0 0,-1 0 1 0 0,3 5 0 0 0,73 345-210 0 0,-75-349-113 0 0,0-1 1 0 0,0 1 0 0 0,0-1 0 0 0,1-1 0 0 0,0 1 0 0 0,1-1-1 0 0,-1 0 1 0 0,1 0 0 0 0,0 0 0 0 0,0-1 0 0 0,0-1-1 0 0,1 1 1 0 0,-1-1 0 0 0,1 0 0 0 0,0-1 0 0 0,0 1 0 0 0,0-2-1 0 0,0 1 1 0 0,0-1 0 0 0,0 0 0 0 0,0-1 0 0 0,1 0 0 0 0,5-1 322 0 0,4 1-1204 0 0</inkml:trace>
  <inkml:trace contextRef="#ctx0" brushRef="#br0" timeOffset="30437.823">7648 3480 916 0 0,'8'21'1627'0'0,"-8"-22"-1561"0"0,0 0 0 0 0,0 0 0 0 0,0 0 0 0 0,1 1-1 0 0,-1-1 1 0 0,0 0 0 0 0,1 0 0 0 0,-1 1 0 0 0,0-1 0 0 0,1 0-1 0 0,-1 1 1 0 0,1-1 0 0 0,-1 0 0 0 0,1 1 0 0 0,-1-1-1 0 0,1 1 1 0 0,-1-1 0 0 0,1 1 0 0 0,0-1 0 0 0,-1 1-1 0 0,1-1 1 0 0,0 1 0 0 0,-1 0 0 0 0,1-1 0 0 0,0 1-1 0 0,0 0 1 0 0,-1-1 0 0 0,1 1 0 0 0,0 0 0 0 0,0 0-1 0 0,0 0 1 0 0,-1 0 0 0 0,1 0 0 0 0,0 0 0 0 0,0 0 0 0 0,0 0-1 0 0,-1 0 1 0 0,1 0 0 0 0,0 0 0 0 0,0 1 0 0 0,-1-1-1 0 0,1 0 1 0 0,0 0 0 0 0,0 1 0 0 0,-1-1 0 0 0,1 1-1 0 0,0-1 1 0 0,-1 1 0 0 0,1-1 0 0 0,0 1 0 0 0,-1-1-1 0 0,1 1 1 0 0,-1-1 0 0 0,1 1 0 0 0,-1 0 0 0 0,1-1-1 0 0,-1 1 1 0 0,1 0 0 0 0,-1-1 0 0 0,0 1 0 0 0,0 0 0 0 0,1 0-1 0 0,-1-1 1 0 0,0 1 0 0 0,0 0 0 0 0,0 0 0 0 0,1 0-1 0 0,-1-1 1 0 0,0 1 0 0 0,0 1-66 0 0,22-42 2445 0 0,-22 39-2486 0 0,0 1-15 0 0,-17-5-703 0 0,13 5-3737 0 0,5 3 3379 0 0,0 1 31 0 0</inkml:trace>
  <inkml:trace contextRef="#ctx0" brushRef="#br0" timeOffset="30718.282">7718 3885 1180 0 0,'1'-1'120'0'0,"-1"1"0"0"0,0 0 0 0 0,1-1 0 0 0,-1 1 0 0 0,1 0 0 0 0,-1-1-1 0 0,1 1 1 0 0,-1 0 0 0 0,1 0 0 0 0,-1-1 0 0 0,1 1 0 0 0,-1 0 0 0 0,1 0 0 0 0,-1 0 0 0 0,1 0 0 0 0,-1 0 0 0 0,1 0-1 0 0,0 0 1 0 0,-1 0 0 0 0,1 0 0 0 0,-1 0 0 0 0,1 0 0 0 0,-1 0 0 0 0,1 0 0 0 0,-1 1 0 0 0,1-1 0 0 0,-1 0 0 0 0,1 0-1 0 0,-1 0 1 0 0,1 1 0 0 0,-1-1 0 0 0,1 0 0 0 0,-1 1 0 0 0,0-1 0 0 0,1 0 0 0 0,-1 1 0 0 0,1-1 0 0 0,-1 1 0 0 0,0-1-1 0 0,1 0 1 0 0,-1 1 0 0 0,0-1 0 0 0,0 1 0 0 0,1-1 0 0 0,-1 1 0 0 0,0-1 0 0 0,0 1 0 0 0,0-1 0 0 0,0 1 0 0 0,1 0-1 0 0,-1-1 1 0 0,0 1 0 0 0,0-1 0 0 0,0 1 0 0 0,0-1 0 0 0,0 1 0 0 0,0-1 0 0 0,-1 1 0 0 0,1 0-120 0 0,8-45 1022 0 0,-33 15-6436 0 0,21 26 4170 0 0,1-1 17 0 0</inkml:trace>
  <inkml:trace contextRef="#ctx0" brushRef="#br0" timeOffset="29661.436">6648 3547 1016 0 0,'0'0'739'0'0,"-2"-7"-199"0"0,2 5-497 0 0,0-1 0 0 0,-1 1-1 0 0,1 0 1 0 0,0 0 0 0 0,0-1 0 0 0,0 1 0 0 0,1 0-1 0 0,-1-1 1 0 0,1 1 0 0 0,-1 0 0 0 0,1 0 0 0 0,0-1 0 0 0,-1 1-1 0 0,1 0 1 0 0,0 0 0 0 0,1 0 0 0 0,-1 0 0 0 0,0 0-1 0 0,1 0 1 0 0,-1 0 0 0 0,1 1 0 0 0,-1-1 0 0 0,1 0 0 0 0,0 1-1 0 0,-1-1 1 0 0,1 1 0 0 0,0 0 0 0 0,0 0 0 0 0,0 0-1 0 0,0 0 1 0 0,1 0 0 0 0,-1 0 0 0 0,0 0 0 0 0,0 0 0 0 0,0 1-1 0 0,1-1 1 0 0,-1 1 0 0 0,0 0 0 0 0,1 0 0 0 0,1 0-43 0 0,4-2 45 0 0,0 0 0 0 0,1 1-1 0 0,-1 0 1 0 0,1 0 0 0 0,-1 1 0 0 0,1 0 0 0 0,-1 0 0 0 0,1 1 0 0 0,-1 1 0 0 0,1-1 0 0 0,-1 1 0 0 0,0 0-1 0 0,0 1 1 0 0,0 0 0 0 0,0 1 0 0 0,0-1 0 0 0,-1 1 0 0 0,0 1 0 0 0,1-1 0 0 0,-1 1 0 0 0,-1 1 0 0 0,1-1 0 0 0,-1 1-1 0 0,0 0 1 0 0,-1 1 0 0 0,1-1 0 0 0,-1 1 0 0 0,0 0 0 0 0,-1 0 0 0 0,0 1 0 0 0,0-1 0 0 0,0 1 0 0 0,-1 0 0 0 0,0 0-1 0 0,-1 0 1 0 0,0 1 0 0 0,0-1 0 0 0,-1 0 0 0 0,0 1 0 0 0,0-1 0 0 0,-1 1 0 0 0,0-1 0 0 0,-1 1 0 0 0,0-1 0 0 0,0 1-1 0 0,0-1 1 0 0,-1 1 0 0 0,-3 6-45 0 0,0-3-87 0 0,-1 0-1 0 0,0-1 1 0 0,0 1-1 0 0,-1-1 1 0 0,-1 0-1 0 0,0-1 1 0 0,0 0-1 0 0,-1 0 1 0 0,-1-1-1 0 0,1 0 1 0 0,-1-1-1 0 0,-1 0 1 0 0,1 0-1 0 0,-2-1 0 0 0,1-1 1 0 0,-1 0-1 0 0,1 0 1 0 0,-2-1-1 0 0,1-1 88 0 0,-2-2-1163 0 0,3-2-82 0 0</inkml:trace>
  <inkml:trace contextRef="#ctx0" brushRef="#br0" timeOffset="30081.976">7201 3441 948 0 0,'-21'11'305'0'0,"0"2"0"0"0,1 0-1 0 0,1 1 1 0 0,0 1 0 0 0,0 1 0 0 0,2 1 0 0 0,0 0-1 0 0,1 1 1 0 0,1 1 0 0 0,0 1 0 0 0,2 0-1 0 0,0 0 1 0 0,2 2 0 0 0,0-1 0 0 0,-5 15-305 0 0,15-31 38 0 0,-1-1 0 0 0,1 1 0 0 0,0-1 0 0 0,0 1 1 0 0,1-1-1 0 0,-1 1 0 0 0,1 0 0 0 0,0 0 0 0 0,0-1 0 0 0,1 1 1 0 0,-1 0-1 0 0,1-1 0 0 0,0 1 0 0 0,0-1 0 0 0,1 1 0 0 0,-1-1 1 0 0,1 1-1 0 0,0-1 0 0 0,0 0 0 0 0,1 0 0 0 0,-1 0 0 0 0,1 0 1 0 0,0 0-1 0 0,0-1 0 0 0,0 1 0 0 0,0-1 0 0 0,1 0 0 0 0,-1 0 1 0 0,1 0-1 0 0,0 0 0 0 0,0 0 0 0 0,0-1 0 0 0,0 0 0 0 0,1 0 1 0 0,-1 0-1 0 0,0 0 0 0 0,1-1 0 0 0,1 1-38 0 0,11 3-449 0 0,1 0-1 0 0,0-1 1 0 0,0 0 0 0 0,0-2-1 0 0,0 0 1 0 0,0-1 0 0 0,1-1 0 0 0,-1 0-1 0 0,0-1 1 0 0,0-2 449 0 0,39-8-1209 0 0</inkml:trace>
  <inkml:trace contextRef="#ctx0" brushRef="#br0" timeOffset="32966.175">10216 3249 1412 0 0,'-114'117'3830'0'0,"-86"27"-767"0"0,199-144-3043 0 0,0 1 0 0 0,1 0 0 0 0,-1 0 0 0 0,1-1 0 0 0,-1 1 0 0 0,1 0 0 0 0,0 0-1 0 0,-1-1 1 0 0,1 1 0 0 0,0 0 0 0 0,0 0 0 0 0,-1 0 0 0 0,1 0 0 0 0,0 0 0 0 0,0-1 0 0 0,0 1-1 0 0,0 0 1 0 0,0 0 0 0 0,0 0 0 0 0,0 0 0 0 0,1 0 0 0 0,-1-1 0 0 0,0 1 0 0 0,0 0-1 0 0,1 0 1 0 0,-1 0 0 0 0,0-1 0 0 0,1 1 0 0 0,-1 0 0 0 0,1 0 0 0 0,-1-1 0 0 0,1 1 0 0 0,-1 0-1 0 0,1-1 1 0 0,-1 1 0 0 0,1 0 0 0 0,0-1 0 0 0,-1 1 0 0 0,1-1 0 0 0,0 1 0 0 0,0-1-1 0 0,-1 0 1 0 0,1 1 0 0 0,0-1 0 0 0,0 0 0 0 0,0 1 0 0 0,0-1 0 0 0,-1 0 0 0 0,1 0-1 0 0,0 0 1 0 0,0 0 0 0 0,0 0 0 0 0,0 0 0 0 0,0 0-20 0 0,1 1-48 0 0,137 11 57 0 0,125 8-5862 0 0,-230-14 4746 0 0</inkml:trace>
  <inkml:trace contextRef="#ctx0" brushRef="#br0" timeOffset="32264.697">8801 3324 976 0 0,'0'0'573'0'0,"0"0"18"0"0,-24-7 1384 0 0,94-31-1298 0 0,-60 36-642 0 0,1-1-1 0 0,0 1 0 0 0,0 1 0 0 0,0 0 0 0 0,0 1 1 0 0,1 0-1 0 0,-1 0 0 0 0,0 1 0 0 0,0 1 0 0 0,0 0 1 0 0,-1 0-1 0 0,1 1 0 0 0,0 1 0 0 0,-1 0 0 0 0,0 0 1 0 0,1 1-1 0 0,-2 0 0 0 0,1 1 0 0 0,-1 0 0 0 0,0 0 1 0 0,0 1-1 0 0,0 0 0 0 0,-1 1 0 0 0,0 0 0 0 0,-1 0 1 0 0,0 1-1 0 0,0 0 0 0 0,-1 0 0 0 0,0 0 0 0 0,-1 1 1 0 0,1 0-1 0 0,-2 0 0 0 0,0 0 0 0 0,0 1 0 0 0,-1-1 1 0 0,0 1-1 0 0,-1 0 0 0 0,1 9-34 0 0,-7-9 11 0 0,-1-1 1 0 0,-1 0-1 0 0,0 0 0 0 0,0-1 1 0 0,-1 0-1 0 0,0 0 1 0 0,-1 0-1 0 0,1-1 0 0 0,-2 0 1 0 0,1-1-1 0 0,-1 0 0 0 0,0 0 1 0 0,-1-1-1 0 0,0 0 1 0 0,0 0-1 0 0,0-1 0 0 0,0-1 1 0 0,-1 1-1 0 0,-7 0-11 0 0,16-4 1 0 0,-118 35-2456 0 0,115-39 1290 0 0,-8-10-32 0 0</inkml:trace>
  <inkml:trace contextRef="#ctx0" brushRef="#br0" timeOffset="32593.695">9368 3297 976 0 0,'-54'42'1587'0'0,"30"-22"-1227"0"0,0 1 1 0 0,2 1-1 0 0,0 1 1 0 0,2 1-1 0 0,1 0 1 0 0,0 2-1 0 0,-11 23-360 0 0,28-48 9 0 0,1 1-1 0 0,0 0 0 0 0,0 0 0 0 0,0 0 0 0 0,1 0 0 0 0,-1 0 0 0 0,0 0 0 0 0,1 0 1 0 0,-1 1-1 0 0,1-1 0 0 0,0 0 0 0 0,-1 0 0 0 0,1 0 0 0 0,0 1 0 0 0,0-1 0 0 0,1 0 1 0 0,-1 0-1 0 0,0 0 0 0 0,1 0 0 0 0,-1 0 0 0 0,1 1 0 0 0,0-1 0 0 0,0 0 0 0 0,0 0 1 0 0,0 0-1 0 0,0-1 0 0 0,0 1 0 0 0,0 0 0 0 0,1 0 0 0 0,-1-1 0 0 0,1 1 0 0 0,-1 0 1 0 0,1-1-1 0 0,0 0 0 0 0,-1 1 0 0 0,1-1 0 0 0,0 0 0 0 0,0 0 0 0 0,0 0 0 0 0,0 0 1 0 0,0 0-1 0 0,0 0 0 0 0,0-1 0 0 0,2 1-8 0 0,66 11-2574 0 0,-54-11 1520 0 0</inkml:trace>
  <inkml:trace contextRef="#ctx0" brushRef="#br0" timeOffset="34594.382">10768 3237 1260 0 0,'0'0'354'0'0,"0"0"-151"0"0,0 0-41 0 0,0 0-25 0 0,0 0 35 0 0,0 0-9 0 0,0 0-33 0 0,0 0-13 0 0,0 0 60 0 0,0 0-70 0 0,-3-5-44 0 0,-34-28 1397 0 0,73-2-270 0 0,-31 31-1173 0 0,0 0 0 0 0,1 1 0 0 0,0 0-1 0 0,0 0 1 0 0,0 0 0 0 0,0 1 0 0 0,0 0 0 0 0,0 0 0 0 0,1 0 0 0 0,-1 1 0 0 0,0 0 0 0 0,1 0 0 0 0,-1 1 0 0 0,1 0 0 0 0,0 0 0 0 0,-1 0 0 0 0,1 1 0 0 0,-1 0 0 0 0,0 0 0 0 0,1 1 0 0 0,-1 0 0 0 0,0 0 0 0 0,0 0 0 0 0,0 1 0 0 0,0 0 0 0 0,0 0 0 0 0,0 0 0 0 0,-1 1 0 0 0,0 0 0 0 0,0 0 0 0 0,0 0 0 0 0,0 1 0 0 0,-1 0 0 0 0,1-1 0 0 0,-1 2 0 0 0,0-1 0 0 0,-1 0 0 0 0,1 1 0 0 0,-1 0 0 0 0,0 0 0 0 0,-1-1 0 0 0,1 2 0 0 0,-1-1-17 0 0,-2 7 32 0 0,0 0 0 0 0,-1 1 0 0 0,-1-1 0 0 0,0 0 0 0 0,0 0 0 0 0,-2 0 0 0 0,1-1 0 0 0,-2 1 0 0 0,1-1 0 0 0,-2 0 0 0 0,0 0 0 0 0,0 0 0 0 0,-1-1 0 0 0,0 0 0 0 0,-1 0 0 0 0,-1-1 0 0 0,1 0 0 0 0,-2-1 0 0 0,1 0 0 0 0,-1 0 0 0 0,0-1 0 0 0,-1 0 0 0 0,-4 2-32 0 0,-12 14 470 0 0,70-13 239 0 0,-34-13-697 0 0,-1 1-1 0 0,0 1 1 0 0,1-1-1 0 0,-1 1 1 0 0,0 1-1 0 0,1 0 1 0 0,-1 0-1 0 0,0 0 1 0 0,0 1-1 0 0,0 0 1 0 0,0 1-1 0 0,0 0 1 0 0,0 0-1 0 0,-1 0 1 0 0,1 1-1 0 0,-1 0 1 0 0,0 1-1 0 0,0 0 1 0 0,-1 0 0 0 0,1 0-1 0 0,-1 1 1 0 0,0 0-1 0 0,-1 0 1 0 0,1 1-1 0 0,-1-1 1 0 0,0 1-1 0 0,-1 0 1 0 0,0 0-1 0 0,0 1 1 0 0,0-1-1 0 0,-1 1 1 0 0,2 6-12 0 0,-9-4 11 0 0,1-1 0 0 0,-1-1 0 0 0,0 1 0 0 0,-1 0 0 0 0,0-1 0 0 0,0 0 0 0 0,-1 0 1 0 0,0-1-1 0 0,0 0 0 0 0,-1 0 0 0 0,0 0 0 0 0,0-1 0 0 0,-1 0 0 0 0,0 0 0 0 0,0 0 0 0 0,0-1 0 0 0,-1-1 0 0 0,1 0 1 0 0,-1 0-1 0 0,0 0 0 0 0,0-1 0 0 0,-10 2-11 0 0,-108 16-664 0 0,123-20 541 0 0,1-1 1 0 0,0 0-1 0 0,-1 0 1 0 0,1 0-1 0 0,-1-1 1 0 0,1 1-1 0 0,0-1 1 0 0,-1 0-1 0 0,1 0 0 0 0,0 0 1 0 0,0 0-1 0 0,0-1 1 0 0,-1 1-1 0 0,1-1 1 0 0,1 0-1 0 0,-1 0 1 0 0,0 0-1 0 0,0 0 1 0 0,1 0-1 0 0,-1-1 0 0 0,1 1 1 0 0,0-1-1 0 0,0 0 1 0 0,0 1-1 0 0,0-1 1 0 0,0 0-1 0 0,0 0 1 0 0,1 0-1 0 0,0-1 0 0 0,-1 1 1 0 0,1 0-1 0 0,0 0 1 0 0,1-1-1 0 0,-1 1 1 0 0,0-2 122 0 0,0-25-1107 0 0,1 9-66 0 0</inkml:trace>
  <inkml:trace contextRef="#ctx0" brushRef="#br0" timeOffset="35014.693">11390 3238 896 0 0,'-18'24'3092'0'0,"-37"98"-393"0"0,59-117-2642 0 0,0 0 1 0 0,0 0 0 0 0,0 0 0 0 0,1 0-1 0 0,0-1 1 0 0,-1 0 0 0 0,2 0 0 0 0,-1-1 0 0 0,0 1-1 0 0,1-1 1 0 0,0 0 0 0 0,0 0 0 0 0,0-1-1 0 0,0 0 1 0 0,0 0 0 0 0,0 0 0 0 0,0-1 0 0 0,1 0-1 0 0,-1 0 1 0 0,1-1 0 0 0,-1 1 0 0 0,0-1-1 0 0,1-1 1 0 0,-1 1 0 0 0,1-1 0 0 0,-1 0 0 0 0,2-1-58 0 0,-4 2 40 0 0,107-26 503 0 0,-110 26-543 0 0,0 0 1 0 0,0-1-1 0 0,0 1 0 0 0,0 0 0 0 0,-1-1 1 0 0,1 1-1 0 0,0-1 0 0 0,0 0 0 0 0,0 1 1 0 0,-1-1-1 0 0,1 0 0 0 0,0 1 0 0 0,-1-1 0 0 0,1 0 1 0 0,-1 1-1 0 0,1-1 0 0 0,-1 0 0 0 0,1 0 1 0 0,-1 0-1 0 0,0 0 0 0 0,1 0 0 0 0,-1 1 1 0 0,0-1-1 0 0,0 0 0 0 0,1 0 0 0 0,-1 0 1 0 0,0 0-1 0 0,0 0 0 0 0,0 0 0 0 0,0 0 0 0 0,0 0 1 0 0,0 0-1 0 0,-1 0 0 0 0,1 0 0 0 0,0 0 1 0 0,0 1-1 0 0,-1-1 0 0 0,1 0 0 0 0,0 0 1 0 0,-1 0-1 0 0,1 0 0 0 0,-1 1 0 0 0,1-1 1 0 0,-1 0-1 0 0,0 0 0 0 0,1 1 0 0 0,-1-1 0 0 0,0 0 1 0 0,1 1-1 0 0,-1-1 0 0 0,0 1 0 0 0,0-1 1 0 0,1 1-1 0 0,-1-1 0 0 0,0 1 0 0 0,0-1 1 0 0,0 1-1 0 0,0 0 0 0 0,0 0 0 0 0,0-1 1 0 0,0 1-1 0 0,-56-30-379 0 0,-166-49-2442 0 0,189 52 540 0 0,23 12 1185 0 0</inkml:trace>
  <inkml:trace contextRef="#ctx0" brushRef="#br0" timeOffset="36005.144">11651 2968 1684 0 0,'0'-3'127'0'0,"-1"1"0"0"0,1-1 1 0 0,0 1-1 0 0,0-1 0 0 0,0 1 0 0 0,0-1 0 0 0,0 0 0 0 0,0 1 0 0 0,1-1 0 0 0,-1 1 0 0 0,1-1 1 0 0,0 1-1 0 0,0-1 0 0 0,0 1 0 0 0,0 0 0 0 0,0-1 0 0 0,0 1 0 0 0,1 0 0 0 0,-1 0 0 0 0,1 0 1 0 0,-1 0-1 0 0,1 0 0 0 0,0 0 0 0 0,0 0 0 0 0,0 1 0 0 0,0-1 0 0 0,0 1 0 0 0,0-1 1 0 0,0 1-1 0 0,1 0 0 0 0,-1 0 0 0 0,0 0 0 0 0,1 0 0 0 0,-1 0 0 0 0,2 0-127 0 0,8 2 478 0 0,-13 0-401 0 0,-19-5 2392 0 0,20 3-2469 0 0,1 0 0 0 0,-1 1 1 0 0,1-1-1 0 0,-1 0 0 0 0,1 0 0 0 0,0 0 0 0 0,-1 0 1 0 0,1 1-1 0 0,0-1 0 0 0,-1 0 0 0 0,1 1 1 0 0,0-1-1 0 0,0 1 0 0 0,0-1 0 0 0,0 1 1 0 0,-1-1-1 0 0,1 1 0 0 0,0-1 0 0 0,0 1 1 0 0,0 0-1 0 0,0-1 0 0 0,0 1 0 0 0,0 0 0 0 0,0 0 1 0 0,0 0-1 0 0,0 0 0 0 0,0 0 0 0 0,0 0 1 0 0,0 0-1 0 0,0 0 0 0 0,0 0 0 0 0,0 1 1 0 0,0-1-1 0 0,0 0 0 0 0,0 0 0 0 0,0 1 1 0 0,0-1-1 0 0,0 1 0 0 0,0-1 0 0 0,-1 1 0 0 0,1-1 1 0 0,0 1-1 0 0,0 0 0 0 0,0-1 0 0 0,-1 1 1 0 0,1 0-1 0 0,0 0 0 0 0,-1-1 0 0 0,1 1 1 0 0,-1 0-1 0 0,1 0 0 0 0,19 147-15 0 0,-62 73 168 0 0,23-47-4 0 0,21-164-117 0 0,1 1-1 0 0,0-1 0 0 0,1 1 1 0 0,0-1-1 0 0,1 0 1 0 0,0-1-1 0 0,0 1 1 0 0,1-1-1 0 0,0 0 0 0 0,1 0 1 0 0,0-1-1 0 0,0 0 1 0 0,1 0-1 0 0,0-1 1 0 0,0 0-1 0 0,2 1-31 0 0,43 48 109 0 0,-41-40-78 0 0,0 1 1 0 0,-2 1-1 0 0,0 0 1 0 0,0 0-1 0 0,-2 1 1 0 0,0 0 0 0 0,-2 1-1 0 0,0-1 1 0 0,-1 1-1 0 0,-1 0 1 0 0,0 1-1 0 0,-2-1 1 0 0,-1 1-1 0 0,0-1 1 0 0,-1 1-32 0 0,-29 106-1631 0 0,29-126 752 0 0,0-1-429 0 0,0 7-2423 0 0,0-7 2439 0 0</inkml:trace>
  <inkml:trace contextRef="#ctx0" brushRef="#br0" timeOffset="49912.455">13256 4419 1008 0 0,'-72'39'308'0'0,"29"-21"-132"0"0,-7-5-92 0 0,1-1-156 0 0,-1-1-516 0 0</inkml:trace>
  <inkml:trace contextRef="#ctx0" brushRef="#br0" timeOffset="52089.702">16719 2995 1228 0 0,'0'-1'68'0'0,"0"1"0"0"0,-1-1 0 0 0,1 1 0 0 0,0-1 0 0 0,0 1 0 0 0,-1-1 0 0 0,1 0 0 0 0,0 1 0 0 0,-1-1 0 0 0,1 1 0 0 0,0 0 0 0 0,-1-1 0 0 0,1 1 0 0 0,-1-1 0 0 0,1 1 0 0 0,-1-1 0 0 0,1 1 0 0 0,-1 0 0 0 0,1 0 0 0 0,-1-1 0 0 0,1 1 0 0 0,-1 0 0 0 0,0 0 0 0 0,1-1 0 0 0,-1 1 0 0 0,1 0 0 0 0,-1 0 0 0 0,0 0 0 0 0,1 0 0 0 0,-1 0 0 0 0,1 0 0 0 0,-1 0 0 0 0,0 0 0 0 0,1 0 0 0 0,-1 0 0 0 0,1 0 0 0 0,-1 0 0 0 0,0 1 0 0 0,1-1 0 0 0,-1 0 0 0 0,1 0 0 0 0,-1 1 0 0 0,1-1 0 0 0,-1 0 0 0 0,1 1 0 0 0,-1-1 0 0 0,1 0 0 0 0,-1 1 0 0 0,1-1 0 0 0,-1 1 0 0 0,1-1 0 0 0,0 1 0 0 0,-1-1 0 0 0,1 1 0 0 0,0-1 0 0 0,-1 1 0 0 0,1-1 0 0 0,0 1 0 0 0,0 0 0 0 0,0-1 0 0 0,-1 1 0 0 0,1-1 1 0 0,0 1-1 0 0,0 0-68 0 0,-4 16 124 0 0,1 1 1 0 0,0-1 0 0 0,1 1-1 0 0,1 0 1 0 0,1 0 0 0 0,1 0 0 0 0,0-1-1 0 0,1 1 1 0 0,1 0 0 0 0,0-1-1 0 0,2 0 1 0 0,0 0 0 0 0,1 0 0 0 0,0 0-1 0 0,2-1 1 0 0,4 9-125 0 0,37 127-1039 0 0,-51-128-2183 0 0,-13-13 2051 0 0</inkml:trace>
  <inkml:trace contextRef="#ctx0" brushRef="#br0" timeOffset="52603.77">16692 2944 1616 0 0,'5'-8'112'0'0,"0"1"-1"0"0,1 0 1 0 0,0 0-1 0 0,0 0 0 0 0,1 1 1 0 0,0 0-1 0 0,0 0 1 0 0,1 1-1 0 0,-1-1 1 0 0,1 2-1 0 0,0-1 1 0 0,0 1-1 0 0,1 0 1 0 0,-1 1-1 0 0,1 0 1 0 0,0 1-1 0 0,0-1 1 0 0,0 2-1 0 0,0-1 0 0 0,0 1 1 0 0,0 1-1 0 0,3-1-111 0 0,-7 4 25 0 0,0 0 0 0 0,0 0 0 0 0,0 0 0 0 0,0 0 0 0 0,0 1 0 0 0,-1-1 0 0 0,0 1 0 0 0,0 0 0 0 0,0 1 0 0 0,0-1 0 0 0,-1 1 0 0 0,1 0-1 0 0,-1 0 1 0 0,0 0 0 0 0,-1 0 0 0 0,1 0 0 0 0,-1 0 0 0 0,0 1 0 0 0,0-1 0 0 0,-1 1 0 0 0,0 0 0 0 0,0-1 0 0 0,0 1 0 0 0,0 0 0 0 0,-1 0 0 0 0,0 0 0 0 0,-1-1-1 0 0,1 1 1 0 0,-1 0 0 0 0,0 0 0 0 0,0-1 0 0 0,-1 1 0 0 0,-1 5-25 0 0,-5 14 84 0 0,-1 1-1 0 0,-1-1 1 0 0,0-1-1 0 0,-2 0 1 0 0,-1 0 0 0 0,-1-1-1 0 0,-1-1 1 0 0,-1-1-1 0 0,-1 0 1 0 0,-1-1 0 0 0,-10 8-84 0 0,28-27 120 0 0,0-1-29 0 0,14-1-42 0 0,1 0-1 0 0,0 1 1 0 0,-1 1 0 0 0,1 0 0 0 0,-1 1-1 0 0,1 1 1 0 0,-1 0 0 0 0,0 1 0 0 0,0 0-1 0 0,0 1 1 0 0,0 1 0 0 0,-1 0-1 0 0,0 1 1 0 0,-1 0 0 0 0,1 1 0 0 0,-1 1-1 0 0,-1 0 1 0 0,1 0 0 0 0,-2 1 0 0 0,4 3-49 0 0,-12-9 10 0 0,-1 1 1 0 0,1-1-1 0 0,-1 0 0 0 0,1 0 1 0 0,-1 1-1 0 0,0-1 1 0 0,-1 1-1 0 0,1-1 1 0 0,-1 1-1 0 0,0-1 0 0 0,0 1 1 0 0,0-1-1 0 0,-1 1 1 0 0,0-1-1 0 0,1 1 1 0 0,-2-1-1 0 0,1 1 1 0 0,0-1-1 0 0,-1 0 0 0 0,0 0 1 0 0,0 0-1 0 0,0 0 1 0 0,0 0-1 0 0,-1 0 1 0 0,0-1-1 0 0,0 1 0 0 0,0-1 1 0 0,0 1-1 0 0,0-1 1 0 0,0 0-1 0 0,-1 0 1 0 0,0-1-1 0 0,0 1-10 0 0,-5 4-66 0 0,0 0 0 0 0,-1 0-1 0 0,0-1 1 0 0,0 0 0 0 0,0 0 0 0 0,-1-2-1 0 0,0 1 1 0 0,0-1 0 0 0,0-1-1 0 0,0 0 1 0 0,0 0 0 0 0,-6-1 66 0 0,-21-26-3231 0 0,33 8 2008 0 0</inkml:trace>
  <inkml:trace contextRef="#ctx0" brushRef="#br0" timeOffset="52836.428">17420 3316 1304 0 0,'6'4'154'0'0,"0"-1"0"0"0,0 1 0 0 0,-1 1-1 0 0,1-1 1 0 0,-1 1 0 0 0,0 0 0 0 0,0 0 0 0 0,-1 1 0 0 0,1-1-1 0 0,-1 1 1 0 0,-1 0 0 0 0,1 0 0 0 0,-1 0 0 0 0,0 1 0 0 0,0-1-1 0 0,-1 1 1 0 0,0 0 0 0 0,0 0 0 0 0,0 0 0 0 0,-1-1-1 0 0,0 2 1 0 0,0-1 0 0 0,-1 0 0 0 0,0 0 0 0 0,0 0 0 0 0,-1 0-1 0 0,0 0 1 0 0,0 0 0 0 0,-1 0 0 0 0,1 0 0 0 0,-2-1 0 0 0,-1 5-154 0 0,-2-2 16 0 0,-1 1 0 0 0,0-1 0 0 0,-1 0 0 0 0,0-1 0 0 0,-1 0 0 0 0,0 0 0 0 0,0-1 0 0 0,0 0 0 0 0,-1-1 0 0 0,0 0 0 0 0,0-1 0 0 0,-1 1 0 0 0,1-2 0 0 0,-3 1-16 0 0,-154 32-3813 0 0,141-36 2487 0 0</inkml:trace>
  <inkml:trace contextRef="#ctx0" brushRef="#br0" timeOffset="51285.926">14613 3495 1088 0 0,'0'0'345'0'0,"0"0"-28"0"0,0 0-11 0 0,-22-5 591 0 0,21 3-1061 0 0,-26-31 1218 0 0,27 33-1025 0 0,0 1 1 0 0,0-1 0 0 0,0 0 0 0 0,0 1-1 0 0,0-1 1 0 0,0 1 0 0 0,0-1-1 0 0,0 1 1 0 0,0-1 0 0 0,0 0-1 0 0,0 1 1 0 0,0-1 0 0 0,0 1-1 0 0,0-1 1 0 0,0 1 0 0 0,-1-1-1 0 0,1 0 1 0 0,0 1 0 0 0,0-1-1 0 0,0 0 1 0 0,-1 1 0 0 0,1-1-1 0 0,0 1 1 0 0,0-1 0 0 0,-1 0-1 0 0,1 0 1 0 0,0 1 0 0 0,-1-1-1 0 0,1 0 1 0 0,0 1 0 0 0,-1-1-1 0 0,1 0 1 0 0,-1 0 0 0 0,1 0-1 0 0,0 0 1 0 0,-1 1 0 0 0,1-1-1 0 0,-1 0-29 0 0,5 12 45 0 0,-4-9 4 0 0,1 1 0 0 0,-1 0 0 0 0,1-1-1 0 0,-1 1 1 0 0,1-1 0 0 0,0 1 0 0 0,1-1 0 0 0,-1 1 0 0 0,1-1 0 0 0,-1 0 0 0 0,1 0 0 0 0,0 1 0 0 0,0-1-1 0 0,0 0 1 0 0,1-1 0 0 0,-1 1 0 0 0,1 0 0 0 0,-1-1 0 0 0,1 1 0 0 0,0-1 0 0 0,0 0 0 0 0,0 0 0 0 0,0 0-1 0 0,0 0 1 0 0,1-1 0 0 0,-1 1 0 0 0,1-1 0 0 0,-1 0 0 0 0,1 0 0 0 0,-1 0 0 0 0,1 0 0 0 0,-1-1 0 0 0,1 0-1 0 0,0 1 1 0 0,-1-1 0 0 0,1 0 0 0 0,0-1 0 0 0,-1 1 0 0 0,3-1-49 0 0,29-16 97 0 0,-1-1 0 0 0,-1-2 0 0 0,0-1 0 0 0,-2-1 0 0 0,0-2 0 0 0,-2-1 0 0 0,-1-2 0 0 0,-1 0 0 0 0,-1-2 0 0 0,-1-1 0 0 0,-2-1 1 0 0,-1-1-1 0 0,5-11-97 0 0,1 5 5 0 0,187-244-191 0 0,-213 285 174 0 0,1-1 0 0 0,-1 1 0 0 0,0 0-1 0 0,0 0 1 0 0,0 0 0 0 0,-1 0-1 0 0,1 0 1 0 0,-1 0 0 0 0,0 1 0 0 0,1-1-1 0 0,-1 0 1 0 0,-1 1 0 0 0,1-1 0 0 0,0 1-1 0 0,-1-1 1 0 0,0 1 0 0 0,0-1 0 0 0,0 1-1 0 0,0-1 1 0 0,0 1 0 0 0,-1-1-1 0 0,0 0 1 0 0,1 1 0 0 0,-2 2 12 0 0,2-3-25 0 0,-1 51 2 0 0,0-17 17 0 0,0 1 0 0 0,3-1 0 0 0,1 0 0 0 0,2 1 0 0 0,1-1 0 0 0,2-1 0 0 0,12 35 6 0 0,48 133-420 0 0,-69-200 259 0 0,0-1 1 0 0,0 1-1 0 0,0 0 0 0 0,0-1 1 0 0,0 1-1 0 0,-1 0 1 0 0,0-1-1 0 0,1 0 1 0 0,-1 1-1 0 0,-1-1 1 0 0,1 0-1 0 0,0 0 1 0 0,-1 0-1 0 0,1 0 1 0 0,-1-1-1 0 0,0 1 0 0 0,0-1 1 0 0,0 1-1 0 0,0-1 1 0 0,-1 0-1 0 0,1 0 1 0 0,-1-1-1 0 0,1 1 1 0 0,-1-1-1 0 0,1 0 1 0 0,-1 1-1 0 0,0-2 0 0 0,0 1 1 0 0,-2 0 160 0 0,-23 3-1115 0 0</inkml:trace>
  <inkml:trace contextRef="#ctx0" brushRef="#br0" timeOffset="51549.411">14869 3324 1360 0 0,'9'-11'3833'0'0,"31"2"-3456"0"0,-32 7-18 0 0,193-20 437 0 0,-65 21-4588 0 0,-98 1 2627 0 0</inkml:trace>
  <inkml:trace contextRef="#ctx0" brushRef="#br0" timeOffset="51795.683">15605 3355 860 0 0,'14'31'606'0'0,"-1"0"0"0"0,-2 0-1 0 0,-1 1 1 0 0,-2 1 0 0 0,-1 0-1 0 0,-1 0 1 0 0,-2 0 0 0 0,0 29-606 0 0,-4-57-5 0 0,-1 0 0 0 0,0 0 0 0 0,0 1 0 0 0,0-1 0 0 0,-1 0 0 0 0,1 0 0 0 0,-1 0 0 0 0,0-1 0 0 0,-1 1 0 0 0,1 0 0 0 0,-1-1 0 0 0,0 1 0 0 0,0-1 0 0 0,0 0 0 0 0,-1 0 0 0 0,1 0 0 0 0,-1 0 0 0 0,0-1 0 0 0,0 0 1 0 0,-1 0-1 0 0,1 0 0 0 0,0 0 0 0 0,-1 0 0 0 0,0-1 0 0 0,0 0 0 0 0,0 0 0 0 0,0 0 0 0 0,0-1 0 0 0,0 1 5 0 0,-48-31-2749 0 0,39 9 1372 0 0</inkml:trace>
  <inkml:trace contextRef="#ctx0" brushRef="#br0" timeOffset="55205.275">18565 2888 936 0 0,'4'-2'282'0'0,"64"-66"1690"0"0,-108 68-1590 0 0,8 4-311 0 0,1 1 0 0 0,-1 2-1 0 0,1 1 1 0 0,0 2 0 0 0,1 0-1 0 0,0 3 1 0 0,-4 2-71 0 0,19-9 90 0 0,0 0 1 0 0,0 1-1 0 0,0 0 1 0 0,1 1-1 0 0,0 1 0 0 0,1 0 1 0 0,0 1-1 0 0,0 0 1 0 0,1 1-1 0 0,1 1 0 0 0,0 0 1 0 0,0 0-1 0 0,1 1 1 0 0,1 0-1 0 0,0 1 0 0 0,1 0 1 0 0,0 0-1 0 0,1 1 1 0 0,1 0-1 0 0,0 0 0 0 0,1 0 1 0 0,-1 10-91 0 0,9-16 28 0 0,1-1 0 0 0,0 0 0 0 0,1 0 0 0 0,0 0 0 0 0,0 0 0 0 0,1-1 0 0 0,-1 0 0 0 0,2 0 0 0 0,-1 0 0 0 0,1-1 0 0 0,0 0 0 0 0,0 0 0 0 0,1-1 0 0 0,-1 0 0 0 0,1 0 0 0 0,1-1 0 0 0,-1 0 0 0 0,0 0 0 0 0,1-1 0 0 0,0 0 0 0 0,0-1 0 0 0,0 0 0 0 0,0 0 0 0 0,0-1 0 0 0,0 0 0 0 0,0 0 0 0 0,10-2-28 0 0,-14 3 17 0 0,354 33-3648 0 0,-327-34 2281 0 0</inkml:trace>
  <inkml:trace contextRef="#ctx0" brushRef="#br0" timeOffset="58542.952">19815 2946 1048 0 0,'0'0'362'0'0,"0"0"-82"0"0,0 0 93 0 0,0 0-86 0 0,0 0-55 0 0,0 0-3 0 0,0 0 50 0 0,0 0-13 0 0,0 0-26 0 0,0 0-28 0 0,3-21 557 0 0,-2 19-769 0 0,-1 1 0 0 0,1 0 1 0 0,-1 0-1 0 0,1 0 0 0 0,-1-1 0 0 0,1 1 0 0 0,-1 0 0 0 0,0 0 1 0 0,0-1-1 0 0,0 1 0 0 0,1 0 0 0 0,-1-1 0 0 0,-1 1 0 0 0,1 0 1 0 0,0 0-1 0 0,0-1 0 0 0,0 1 0 0 0,-1 0 0 0 0,1-1 0 0 0,0 1 1 0 0,-1 0-1 0 0,1 0 0 0 0,-1 0 0 0 0,0 0 0 0 0,1-1 1 0 0,-1 1-1 0 0,0 0 0 0 0,0 0 0 0 0,0 0 0 0 0,1 0 0 0 0,-1 1 1 0 0,0-1-1 0 0,0 0 0 0 0,0 0 0 0 0,-1 0 0 0 0,1 1 0 0 0,0-1 1 0 0,0 1-1 0 0,0-1 0 0 0,0 1 0 0 0,-1-1 0 0 0,1 1 0 0 0,0 0 1 0 0,0-1-1 0 0,-1 1 0 0 0,1 0 0 0 0,0 0 0 0 0,-1 0 0 0 0,1 0 1 0 0,0 0-1 0 0,-1 0 0 0 0,1 0 0 0 0,0 1 0 0 0,0-1 0 0 0,-2 1 0 0 0,-14-6 4 0 0,0 0 0 0 0,-1 2 0 0 0,1 0 0 0 0,-1 1 0 0 0,0 1 0 0 0,0 1 0 0 0,0 0 0 0 0,1 1 0 0 0,-1 1 0 0 0,0 1-1 0 0,1 0 1 0 0,-1 1 0 0 0,1 1 0 0 0,0 1 0 0 0,1 1 0 0 0,-1 0 0 0 0,1 1 0 0 0,1 0 0 0 0,-1 1 0 0 0,2 1 0 0 0,-1 1-1 0 0,-8 8-3 0 0,19-13 24 0 0,0 0 0 0 0,0 0 0 0 0,1 1-1 0 0,0-1 1 0 0,0 1 0 0 0,1 0 0 0 0,0 0 0 0 0,0 0-1 0 0,0 0 1 0 0,1 0 0 0 0,0 0 0 0 0,0 1-1 0 0,1-1 1 0 0,0 0 0 0 0,0 0 0 0 0,1 1-1 0 0,0-1 1 0 0,0 0 0 0 0,1 0 0 0 0,0 0-1 0 0,0 0 1 0 0,0 0 0 0 0,1 0 0 0 0,0-1-1 0 0,1 1 1 0 0,-1-1 0 0 0,1 0 0 0 0,0 0 0 0 0,1 0-1 0 0,-1-1 1 0 0,1 1 0 0 0,0-1 0 0 0,1 0-1 0 0,-1 0 1 0 0,1-1 0 0 0,0 0 0 0 0,0 0-1 0 0,1 0 1 0 0,-1-1 0 0 0,1 0 0 0 0,-1 0-1 0 0,1-1 1 0 0,0 0 0 0 0,0 0 0 0 0,0 0-1 0 0,0-1 1 0 0,1 0 0 0 0,-1 0 0 0 0,0-1 0 0 0,0 0-24 0 0,5 1 20 0 0,-1 0 0 0 0,0-1 1 0 0,0-1-1 0 0,0 0 0 0 0,0 0 1 0 0,0-1-1 0 0,0-1 0 0 0,0 0 1 0 0,-1 0-1 0 0,1-1 0 0 0,-1 0 1 0 0,0-1-1 0 0,0 0 0 0 0,0 0 1 0 0,-1-1-1 0 0,1-1 0 0 0,-2 0 1 0 0,1 0-1 0 0,-1 0 0 0 0,0-1 1 0 0,0 0-1 0 0,-1-1 0 0 0,0 0 1 0 0,-1 0-1 0 0,0 0 0 0 0,-1-1 1 0 0,1 0-1 0 0,-2 0 0 0 0,1 0 1 0 0,-1-3-21 0 0,21-88 438 0 0,-24 101-366 0 0,-1 0-58 0 0,0 0-44 0 0,0 0 69 0 0,0 0-14 0 0,49 136-1050 0 0,-9-67-2385 0 0,-32-58 2308 0 0</inkml:trace>
  <inkml:trace contextRef="#ctx0" brushRef="#br0" timeOffset="59691.438">21241 2717 1048 0 0,'-2'6'107'0'0,"1"-1"0"0"0,-1 1-1 0 0,1 0 1 0 0,1-1 0 0 0,-1 1-1 0 0,1 0 1 0 0,0-1 0 0 0,0 1-1 0 0,1 0 1 0 0,-1 0 0 0 0,1-1 0 0 0,1 1-1 0 0,-1-1 1 0 0,1 1 0 0 0,0-1-1 0 0,0 0 1 0 0,0 1 0 0 0,1-1 0 0 0,0 0-1 0 0,0-1 1 0 0,0 1 0 0 0,1 0-1 0 0,0-1 1 0 0,-1 0 0 0 0,1 0 0 0 0,1 0-1 0 0,-1 0 1 0 0,1-1 0 0 0,-1 1-1 0 0,1-1 1 0 0,0 0 0 0 0,0-1 0 0 0,0 1-1 0 0,1-1 1 0 0,-1 0 0 0 0,0-1-1 0 0,1 1 1 0 0,0-1 0 0 0,-1 0-1 0 0,5 0-106 0 0,13 2 101 0 0,0-1 0 0 0,0-2-1 0 0,0 0 1 0 0,1-1-1 0 0,-1-1 1 0 0,0-2-1 0 0,-1 0 1 0 0,1-1 0 0 0,-1-2-1 0 0,1 0 1 0 0,-2-1-1 0 0,1-1 1 0 0,-1-1-1 0 0,-1-1 1 0 0,0-1-1 0 0,-1-1 1 0 0,14-11-101 0 0,-28 20-37 0 0,0 0-1 0 0,-1-1 1 0 0,1 1 0 0 0,-1-1-1 0 0,0 0 1 0 0,0 0 0 0 0,-1 0-1 0 0,1-1 1 0 0,-1 1 0 0 0,0-1-1 0 0,-1 1 1 0 0,1-1 0 0 0,-1 0-1 0 0,0 0 1 0 0,-1-1 0 0 0,1 1-1 0 0,-1-4 38 0 0,-3 6-42 0 0,-1 0 0 0 0,0 0 0 0 0,0 0 0 0 0,0 0-1 0 0,0 1 1 0 0,-1-1 0 0 0,1 1 0 0 0,-1 0 0 0 0,0 0-1 0 0,0 0 1 0 0,0 1 0 0 0,0-1 0 0 0,0 1 0 0 0,-1 0-1 0 0,1 0 1 0 0,-1 0 0 0 0,0 1 0 0 0,1-1 0 0 0,-1 1 0 0 0,0 0-1 0 0,0 1 1 0 0,-3-1 42 0 0,-6-2 3 0 0,0 0 0 0 0,0 0 0 0 0,0 1 0 0 0,0 1 0 0 0,-1 1 0 0 0,1 0 0 0 0,0 0 0 0 0,0 2 0 0 0,-1 0 0 0 0,1 0 0 0 0,0 1 0 0 0,0 1 0 0 0,1 1 0 0 0,-1-1 0 0 0,1 2 0 0 0,0 0 0 0 0,1 1 0 0 0,-1 0 0 0 0,1 1 0 0 0,0 0 0 0 0,1 1 0 0 0,0 0 0 0 0,1 1 0 0 0,0 0 0 0 0,0 1 0 0 0,1 0 1 0 0,-5 7-4 0 0,12-13 29 0 0,0 0 1 0 0,0-1-1 0 0,0 1 1 0 0,0 0 0 0 0,1 0-1 0 0,0 0 1 0 0,0 1 0 0 0,1-1-1 0 0,-1 0 1 0 0,1 0-1 0 0,0 0 1 0 0,0 1 0 0 0,1-1-1 0 0,0 0 1 0 0,0 0 0 0 0,0 0-1 0 0,0 0 1 0 0,1 0 0 0 0,0 0-1 0 0,0 0 1 0 0,0-1-1 0 0,1 1 1 0 0,-1-1 0 0 0,1 1-1 0 0,0-1 1 0 0,0 0 0 0 0,1 0-1 0 0,-1 0 1 0 0,1-1 0 0 0,0 1-1 0 0,0-1 1 0 0,0 0-1 0 0,1 0-29 0 0,153 75 285 0 0,67-47-1736 0 0,-152-52-927 0 0,-46 6 1156 0 0</inkml:trace>
  <inkml:trace contextRef="#ctx0" brushRef="#br0" timeOffset="59970.906">22034 2647 944 0 0,'14'41'3654'0'0,"-2"-8"-3286"0"0,80 239 1982 0 0,-90-273-2304 0 0,1 1-1 0 0,0-1 1 0 0,-1 0-1 0 0,1-1 1 0 0,-1 1-1 0 0,1 0 1 0 0,-1-1 0 0 0,1 1-1 0 0,-1-1 1 0 0,0 0-1 0 0,0 0 1 0 0,0 0 0 0 0,0 0-1 0 0,0 0 1 0 0,0 0-1 0 0,0 0 1 0 0,-1-1-1 0 0,1 1 1 0 0,-1-1 0 0 0,0 1-1 0 0,0-1 1 0 0,0 0-1 0 0,0 1 1 0 0,0-1-1 0 0,0 0 1 0 0,-1 0 0 0 0,1 0-46 0 0,-1 1 44 0 0,148-335 177 0 0,-139 316-1176 0 0,-7 17-4323 0 0,-2 4 5259 0 0,0 0-1293 0 0</inkml:trace>
  <inkml:trace contextRef="#ctx0" brushRef="#br0" timeOffset="61028.667">22579 2797 836 0 0,'123'-8'2956'0'0,"-107"4"-2956"0"0,1-2 0 0 0,-1 0 0 0 0,0-1 1 0 0,0 0-1 0 0,-1-2 0 0 0,0 0 0 0 0,0 0 0 0 0,-1-1 1 0 0,11-11-1 0 0,-24 20-9 0 0,1 1 1 0 0,-1-1 0 0 0,0 0-1 0 0,0 0 1 0 0,1 0-1 0 0,-1 0 1 0 0,0 0 0 0 0,0 0-1 0 0,0 0 1 0 0,0 0-1 0 0,0 0 1 0 0,0-1 0 0 0,-1 1-1 0 0,1 0 1 0 0,0-1 0 0 0,-1 1-1 0 0,1 0 1 0 0,-1-1-1 0 0,1 1 1 0 0,-1-1 0 0 0,0 1-1 0 0,1-1 1 0 0,-1 1-1 0 0,0-1 1 0 0,0 1 0 0 0,0-1-1 0 0,0 1 1 0 0,0-1 0 0 0,-1 1-1 0 0,1-1 1 0 0,0 1-1 0 0,-1-1 1 0 0,1 1 0 0 0,-1 0-1 0 0,1-1 1 0 0,-1 1-1 0 0,0 0 1 0 0,0-1 0 0 0,1 1-1 0 0,-1 0 1 0 0,0 0 0 0 0,0 0-1 0 0,0 0 1 0 0,0-1-1 0 0,0 1 1 0 0,-1 1 0 0 0,1-1-1 0 0,0 0 1 0 0,0 0 0 0 0,-1 0-1 0 0,1 1 1 0 0,0-1-1 0 0,-1 1 1 0 0,1-1 0 0 0,-1 1-1 0 0,1-1 1 0 0,-1 1-1 0 0,1 0 1 0 0,-1 0 0 0 0,1-1 8 0 0,-95-14 279 0 0,84 14-213 0 0,0 0 0 0 0,-1 0 0 0 0,1 1 0 0 0,-1 1 0 0 0,1 0 0 0 0,0 1 0 0 0,-1 0 0 0 0,1 1 0 0 0,0 1 0 0 0,1-1 0 0 0,-1 2 0 0 0,1 0 0 0 0,-1 0 0 0 0,2 1 0 0 0,-1 0 0 0 0,0 1 0 0 0,1 0 0 0 0,1 1 0 0 0,-1 0 0 0 0,1 1 0 0 0,0 0 0 0 0,1 0 0 0 0,0 1 0 0 0,1-1 0 0 0,0 2 0 0 0,0-1 0 0 0,1 1 0 0 0,1 0 0 0 0,0 1 0 0 0,0-1 0 0 0,1 1 0 0 0,0 0 1 0 0,1 0-1 0 0,0 6-66 0 0,5-10 34 0 0,1-1 1 0 0,0 1-1 0 0,1-1 1 0 0,-1 0-1 0 0,2 0 1 0 0,-1 0 0 0 0,1-1-1 0 0,0 1 1 0 0,0-1-1 0 0,0 0 1 0 0,1-1-1 0 0,0 1 1 0 0,0-1-1 0 0,1 0 1 0 0,0-1 0 0 0,-1 1-1 0 0,1-1 1 0 0,1-1-1 0 0,-1 1 1 0 0,1-1-1 0 0,-1-1 1 0 0,1 1 0 0 0,0-1-1 0 0,0-1 1 0 0,0 1-1 0 0,0-1 1 0 0,0-1-1 0 0,0 1 1 0 0,0-1 0 0 0,0-1-1 0 0,0 0 1 0 0,0 0-1 0 0,3-1-34 0 0,8-1-5 0 0,0-1 1 0 0,-1-1-1 0 0,0-1 0 0 0,0-1 0 0 0,0 0 0 0 0,-1-1 0 0 0,0-1 1 0 0,-1-1-1 0 0,0 0 0 0 0,0-1 0 0 0,-1-1 0 0 0,0 0 0 0 0,-1-1 1 0 0,-1 0-1 0 0,0-1 0 0 0,-1-1 0 0 0,0 0 0 0 0,-1-1 0 0 0,0-2 5 0 0,19-13 42 0 0,-29 31-5 0 0,15 57 135 0 0,8 83-44 0 0,2-193-85 0 0,10-44-14 0 0,-22 163-343 0 0,-13-61 318 0 0,1 0 1 0 0,-1-1-1 0 0,1 1 0 0 0,0 0 1 0 0,0-1-1 0 0,0 1 0 0 0,1-1 1 0 0,0 1-1 0 0,0-1 0 0 0,0 0 0 0 0,0 0 1 0 0,0-1-1 0 0,1 1 0 0 0,0-1 1 0 0,-1 0-1 0 0,1 1 0 0 0,1-2 1 0 0,-1 1-1 0 0,0 0 0 0 0,1-1 1 0 0,-1 0-1 0 0,1 0 0 0 0,0 0 1 0 0,0-1-1 0 0,-1 1 0 0 0,1-1 1 0 0,0 0-1 0 0,0-1 0 0 0,0 1 0 0 0,0-1 1 0 0,1 0-1 0 0,-1 0 0 0 0,0-1 1 0 0,0 1-1 0 0,0-1 0 0 0,0 0 1 0 0,-1-1-1 0 0,3 0-4 0 0,11-5 4 0 0,1-1 1 0 0,-1-1-1 0 0,-1 0 0 0 0,0-1 0 0 0,0-1 1 0 0,-1-1-1 0 0,-1-1 0 0 0,0 0 1 0 0,0 0-1 0 0,-2-2 0 0 0,1 0 1 0 0,-2 0-1 0 0,0-1 0 0 0,-1-1 0 0 0,-1 0 1 0 0,0 0-1 0 0,-1-1 0 0 0,1-6-4 0 0,21-51 17 0 0,-3-2-1 0 0,-4 0 0 0 0,12-71-16 0 0,-34 139 1 0 0,18-173 840 0 0,-19 180-834 0 0,-1 0 0 0 0,0 0 0 0 0,1 0 0 0 0,-1 0 0 0 0,0 1-1 0 0,0-1 1 0 0,0 0 0 0 0,0 0 0 0 0,0 0 0 0 0,0 0 0 0 0,-1 0 0 0 0,1 0 0 0 0,-1 0 0 0 0,1 0 0 0 0,-1 1-1 0 0,0-1 1 0 0,0 0 0 0 0,1 0 0 0 0,-1 1 0 0 0,-1-1 0 0 0,1 1 0 0 0,0-1 0 0 0,0 1 0 0 0,0-1 0 0 0,-1 1-1 0 0,1 0 1 0 0,-1-1 0 0 0,1 1 0 0 0,-1 0 0 0 0,1 0 0 0 0,-1 0 0 0 0,0 0 0 0 0,0 0 0 0 0,1 1-1 0 0,-1-1 1 0 0,0 1 0 0 0,0-1 0 0 0,0 1 0 0 0,0-1 0 0 0,0 1 0 0 0,0 0 0 0 0,0 0 0 0 0,1 0 0 0 0,-1 0-1 0 0,0 0 1 0 0,0 0 0 0 0,0 1 0 0 0,0-1 0 0 0,0 1 0 0 0,0-1 0 0 0,0 1 0 0 0,1 0 0 0 0,-1 0 0 0 0,0 0-1 0 0,1 0 1 0 0,-1 0 0 0 0,0 0 0 0 0,1 0 0 0 0,-1 0 0 0 0,1 1 0 0 0,-1 0-7 0 0,-14 18 24 0 0,2 1 0 0 0,1 1 0 0 0,1 0 0 0 0,0 0 0 0 0,2 1 0 0 0,0 0 0 0 0,2 1 0 0 0,1 0 0 0 0,1 1 0 0 0,0-1 0 0 0,2 1 0 0 0,1 0 0 0 0,1 14-24 0 0,-2-21 12 0 0,2 0 0 0 0,0 1 0 0 0,1 0-1 0 0,1-1 1 0 0,0 1 0 0 0,2 0 0 0 0,0-1 0 0 0,1 0 0 0 0,1 1 0 0 0,0-1 0 0 0,2 0 0 0 0,0-1-1 0 0,1 1-11 0 0,-3-15 6 0 0,1 0-1 0 0,-1-1 0 0 0,1 0 0 0 0,0 0 0 0 0,-1 0 0 0 0,1 0 0 0 0,0-1 1 0 0,0 0-1 0 0,0 0 0 0 0,0 0 0 0 0,0 0 0 0 0,1-1 0 0 0,-1 0 0 0 0,0 0 0 0 0,0 0 1 0 0,0-1-1 0 0,0 0 0 0 0,0 0 0 0 0,0 0 0 0 0,0-1 0 0 0,0 1 0 0 0,0-1 0 0 0,3-2-5 0 0,31-4 47 0 0,-29 7-46 0 0,0 0 0 0 0,1 1-1 0 0,-1 0 1 0 0,0 0 0 0 0,1 1-1 0 0,-1 0 1 0 0,0 1 0 0 0,0 1 0 0 0,0-1-1 0 0,0 1 1 0 0,0 1 0 0 0,0 0-1 0 0,-1 0 1 0 0,0 1 0 0 0,0 0-1 0 0,0 1 1 0 0,0 0 0 0 0,-1 0 0 0 0,0 1-1 0 0,-1 0 1 0 0,1 0 0 0 0,-1 1-1 0 0,-1 0 1 0 0,1 0 0 0 0,-1 1 0 0 0,-1 0-1 0 0,0 0 1 0 0,0 0 0 0 0,-1 0-1 0 0,0 1 1 0 0,0 0 0 0 0,-1 0 0 0 0,0 2-1 0 0,-1-6-12 0 0,-1 1 1 0 0,0-1-1 0 0,-1 1 1 0 0,1-1 0 0 0,-1 1-1 0 0,-1 0 1 0 0,1-1-1 0 0,-1 1 1 0 0,0-1 0 0 0,0 1-1 0 0,-1-1 1 0 0,0 0 0 0 0,0 0-1 0 0,-1 1 1 0 0,1-2-1 0 0,-1 1 1 0 0,-1 0 0 0 0,1 0-1 0 0,-1-1 1 0 0,0 0-1 0 0,0 0 1 0 0,0 0 0 0 0,-1 0-1 0 0,0-1 1 0 0,0 1 0 0 0,0-1-1 0 0,0-1 1 0 0,-1 1-1 0 0,-2 0 12 0 0,-122 32-3621 0 0,60-59 1038 0 0,43 4 1326 0 0</inkml:trace>
  <inkml:trace contextRef="#ctx0" brushRef="#br0" timeOffset="61276.699">23246 2548 1496 0 0,'3'0'828'0'0,"3"0"-104"0"0,4-2-116 0 0,17-4-96 0 0,7 2 8 0 0,3-4-156 0 0,-2 2 36 0 0,3 2-111 0 0,4-2-141 0 0,1 1-12 0 0,2 2-624 0 0,1 0-825 0 0,1 2 49 0 0,-4-1 112 0 0</inkml:trace>
  <inkml:trace contextRef="#ctx0" brushRef="#br0" timeOffset="61552.633">24167 2587 1760 0 0,'0'0'708'0'0,"-1"1"-316"0"0,2 1-52 0 0,-2 1-432 0 0,2 0-104 0 0,-1 0-816 0 0,-1 4 0 0 0</inkml:trace>
  <inkml:trace contextRef="#ctx0" brushRef="#br0" timeOffset="58850.283">20166 2710 1260 0 0,'7'5'167'0'0,"-1"0"1"0"0,1 0-1 0 0,-1 1 1 0 0,0 0-1 0 0,0 0 0 0 0,-1 1 1 0 0,1-1-1 0 0,-1 1 0 0 0,-1 1 1 0 0,0-1-1 0 0,0 0 0 0 0,0 1 1 0 0,-1 0-1 0 0,0 0 0 0 0,0 0 1 0 0,-1 0-1 0 0,1 6-167 0 0,36 170 1760 0 0,-39-184-1732 0 0,0 0 0 0 0,0-1 0 0 0,0 1 1 0 0,-1-1-1 0 0,1 1 0 0 0,0 0 0 0 0,0-1 1 0 0,0 1-1 0 0,0 0 0 0 0,-1 0 0 0 0,1-1 1 0 0,0 1-1 0 0,0 0 0 0 0,-1-1 1 0 0,1 1-1 0 0,0 0 0 0 0,-1 0 0 0 0,1 0 1 0 0,0-1-1 0 0,-1 1 0 0 0,1 0 0 0 0,0 0 1 0 0,-1 0-1 0 0,1 0 0 0 0,0-1 0 0 0,-1 1 1 0 0,1 0-1 0 0,0 0 0 0 0,-1 0 1 0 0,1 0-1 0 0,-1 0 0 0 0,1 0 0 0 0,0 0 1 0 0,-1 0-1 0 0,1 0 0 0 0,0 0 0 0 0,-1 1 1 0 0,1-1-1 0 0,0 0 0 0 0,-1 0 0 0 0,1 0 1 0 0,-1 0-1 0 0,1 0 0 0 0,0 1 1 0 0,0-1-1 0 0,-1 0 0 0 0,1 0 0 0 0,0 1 1 0 0,-1-1-1 0 0,1 0 0 0 0,0 0 0 0 0,0 1 1 0 0,-1-1-1 0 0,1 0 0 0 0,0 1 0 0 0,0-1 1 0 0,0 0-1 0 0,-1 1-28 0 0,1-17-143 0 0,0 0 0 0 0,2 0 0 0 0,-1 0 0 0 0,2 0 0 0 0,0 0 0 0 0,1 0 0 0 0,0 1 0 0 0,1 0 0 0 0,1 0 1 0 0,1 0-1 0 0,0 1 0 0 0,1 0 0 0 0,0 0 0 0 0,1 1 0 0 0,0 0 0 0 0,1 0 0 0 0,1 1 0 0 0,0 0 0 0 0,1 1 0 0 0,1-1 143 0 0,6-9-1237 0 0,-9 9 129 0 0</inkml:trace>
  <inkml:trace contextRef="#ctx0" brushRef="#br0" timeOffset="59238.336">20444 2962 1568 0 0,'280'-197'3110'0'0,"-248"160"-2666"0"0,-69 53-64 0 0,22-9-386 0 0,1 1 0 0 0,1 1 1 0 0,-1 0-1 0 0,1 1 0 0 0,1 0 1 0 0,0 1-1 0 0,0 1 0 0 0,1 0 1 0 0,1 0-1 0 0,0 1 0 0 0,1 0 1 0 0,0 1-1 0 0,1 0 0 0 0,0 0 1 0 0,1 1-1 0 0,1 0 0 0 0,0 1 6 0 0,6-13 1 0 0,-1 0 0 0 0,1 0 0 0 0,1 0-1 0 0,-1 0 1 0 0,0 0 0 0 0,1 0 0 0 0,-1 0 0 0 0,1 0 0 0 0,0 0-1 0 0,0 0 1 0 0,0 0 0 0 0,0-1 0 0 0,1 1 0 0 0,-1 0-1 0 0,1-1 1 0 0,0 1 0 0 0,-1-1 0 0 0,1 0 0 0 0,0 1 0 0 0,0-1-1 0 0,1 0 1 0 0,-1 0 0 0 0,0 0 0 0 0,1-1 0 0 0,-1 1-1 0 0,1-1 1 0 0,0 1 0 0 0,-1-1 0 0 0,1 0 0 0 0,0 0 0 0 0,0 0-1 0 0,0 0 1 0 0,0 0 0 0 0,0-1 0 0 0,0 1 0 0 0,0-1-1 0 0,0 0 1 0 0,0 0 0 0 0,0 0 0 0 0,0 0 0 0 0,0-1 0 0 0,1 1-1 0 0,125-10-518 0 0,2-16-1760 0 0,-91 14 922 0 0</inkml:trace>
  <inkml:trace contextRef="#ctx0" brushRef="#br0" timeOffset="97264.9">406 5281 1472 0 0,'0'0'518'0'0,"0"0"-54"0"0,0 0-84 0 0,0 0-133 0 0,0 0-48 0 0,11-9 191 0 0,116 8 572 0 0,902-14 375 0 0,-79 18-1089 0 0,560 14-576 0 0,-1017-19 491 0 0,1110 2-284 0 0,-1032-18 277 0 0,2595-124-354 0 0,-540-43 351 0 0,-1783 127-251 0 0,1236-99 472 0 0,-1142 107-228 0 0,1076-26 326 0 0,-1516 65-428 0 0,1403-27 373 0 0,1577 14 729 0 0,-3104 27-950 0 0,92 15-27 0 0,158 10-2156 0 0,18 29 1987 0 0,-486-46-3789 0 0,-134-11 2617 0 0</inkml:trace>
  <inkml:trace contextRef="#ctx0" brushRef="#br0" timeOffset="98885.971">1306 5868 1108 0 0,'8'-5'402'0'0,"5"-5"30"0"0,-1 1 0 0 0,1-2 0 0 0,-2 0 0 0 0,1 0 0 0 0,-2-1 0 0 0,1-1 0 0 0,-2 0 0 0 0,0 0 0 0 0,0-1 1 0 0,-1 0-1 0 0,0-2-432 0 0,-10 11 46 0 0,0-1 0 0 0,0 1 1 0 0,0 0-1 0 0,0 0 1 0 0,-1 0-1 0 0,0 0 0 0 0,0 0 1 0 0,-1 0-1 0 0,1 1 0 0 0,-1 0 1 0 0,0-1-1 0 0,0 1 1 0 0,0 1-1 0 0,-1-1 0 0 0,1 1 1 0 0,-1-1-1 0 0,0 1 1 0 0,0 1-1 0 0,0-1 0 0 0,0 1 1 0 0,-1 0-1 0 0,1 0 1 0 0,0 0-1 0 0,-1 1 0 0 0,0 0 1 0 0,1 0-1 0 0,-1 0 0 0 0,0 1 1 0 0,1-1-1 0 0,-1 1 1 0 0,0 1-1 0 0,0-1 0 0 0,0 1-46 0 0,-18 2 7 0 0,0 1 0 0 0,0 1 0 0 0,1 1 0 0 0,0 1 0 0 0,0 1 0 0 0,0 1 0 0 0,1 1 0 0 0,0 1 0 0 0,1 1 0 0 0,0 1 0 0 0,1 0-1 0 0,1 2 1 0 0,0 0 0 0 0,1 1 0 0 0,1 1 0 0 0,0 1 0 0 0,1 0 0 0 0,1 1 0 0 0,1 1 0 0 0,1 0 0 0 0,-9 18-7 0 0,15-24 3 0 0,1 0 1 0 0,0 0 0 0 0,1 1-1 0 0,1 0 1 0 0,0 0 0 0 0,1 0 0 0 0,0 0-1 0 0,1 0 1 0 0,1 1 0 0 0,1-1-1 0 0,0 1 1 0 0,1 5-4 0 0,0-14-2 0 0,0-1-1 0 0,0 1 1 0 0,1-1-1 0 0,-1 1 1 0 0,1-1 0 0 0,1 0-1 0 0,-1 1 1 0 0,1-1-1 0 0,0 0 1 0 0,1-1-1 0 0,-1 1 1 0 0,1-1 0 0 0,0 1-1 0 0,1-1 1 0 0,-1 0-1 0 0,1-1 1 0 0,0 1 0 0 0,0-1-1 0 0,0 0 1 0 0,1 0-1 0 0,-1 0 1 0 0,1-1-1 0 0,0 0 1 0 0,0 0 0 0 0,0-1-1 0 0,1 1 1 0 0,-1-1-1 0 0,6 0 3 0 0,0 2 11 0 0,-1-1-1 0 0,1-1 0 0 0,0 0 1 0 0,0 0-1 0 0,0-1 0 0 0,0-1 1 0 0,-1 0-1 0 0,1-1 0 0 0,0 0 1 0 0,0-1-1 0 0,0 0 0 0 0,0 0 1 0 0,-1-2-1 0 0,0 1 0 0 0,1-2 0 0 0,-1 1 1 0 0,-1-1-1 0 0,1-1 0 0 0,-1 0 1 0 0,0-1-1 0 0,0 0 0 0 0,-1 0 1 0 0,0-1-1 0 0,0 0 0 0 0,0 0 1 0 0,-1-1-1 0 0,-1-1 0 0 0,0 1 1 0 0,0-1-1 0 0,-1 0 0 0 0,0-1 1 0 0,0 1-1 0 0,-1-1 0 0 0,-1 0 1 0 0,0 0-1 0 0,0-1 0 0 0,-1 1 0 0 0,-1-1 1 0 0,0 0-1 0 0,-1 0-10 0 0,-2 2 38 0 0,0 0-1 0 0,-1 0 1 0 0,0 1-1 0 0,-1-1 1 0 0,0 0-1 0 0,-1 1 1 0 0,0 0-1 0 0,0 0 1 0 0,-1 0-1 0 0,0 0 1 0 0,-1 1-1 0 0,0 0 1 0 0,-2-3-38 0 0,-25-41-3532 0 0,32 51 2352 0 0,1 1 74 0 0,0 0 4 0 0</inkml:trace>
  <inkml:trace contextRef="#ctx0" brushRef="#br0" timeOffset="99813.996">1574 6078 1556 0 0,'30'155'4316'0'0,"-30"-154"-3811"0"0,-24-23 805 0 0,17 6-1239 0 0,0 0 0 0 0,1-1 0 0 0,1 0 0 0 0,0 0 0 0 0,2 0 1 0 0,0-1-1 0 0,0 0 0 0 0,2 1 0 0 0,0-1 0 0 0,1 0 0 0 0,1 0 0 0 0,1 1 1 0 0,0-1-1 0 0,1 1 0 0 0,1-1 0 0 0,1 1 0 0 0,0 0 0 0 0,2 1 0 0 0,-1-1 0 0 0,6-8-70 0 0,-9 21-9 0 0,0 0 1 0 0,0-1-1 0 0,0 1 1 0 0,0 1-1 0 0,1-1 1 0 0,-1 0-1 0 0,1 1 1 0 0,0-1-1 0 0,0 1 1 0 0,0 0 0 0 0,1 1-1 0 0,-1-1 1 0 0,1 1-1 0 0,-1 0 1 0 0,1 0-1 0 0,0 0 1 0 0,0 1-1 0 0,0-1 1 0 0,0 1 0 0 0,0 0-1 0 0,0 1 1 0 0,0-1-1 0 0,0 1 1 0 0,0 0-1 0 0,0 0 1 0 0,0 1-1 0 0,0-1 1 0 0,0 1 0 0 0,0 0-1 0 0,0 1 1 0 0,0-1-1 0 0,0 1 1 0 0,0 0-1 0 0,-1 0 1 0 0,1 1-1 0 0,-1-1 1 0 0,1 1 0 0 0,-1 0-1 0 0,0 0 1 0 0,0 0-1 0 0,0 1 1 0 0,-1 0-1 0 0,1-1 1 0 0,-1 1-1 0 0,0 0 1 0 0,0 1-1 0 0,1 1 8 0 0,8 14-6 0 0,0 0-1 0 0,-2 0 0 0 0,0 1 0 0 0,-1 1 0 0 0,-1 0 0 0 0,-1 0 0 0 0,-1 1 0 0 0,-1-1 1 0 0,-1 1-1 0 0,0 20 7 0 0,-2-31-12 0 0,11 85-186 0 0,46-107-844 0 0,-7-15 540 0 0,-1-2-1 0 0,-1-2 0 0 0,-2-2 0 0 0,-1-3 0 0 0,41-37 503 0 0,-39-7 2627 0 0,-113 63-2046 0 0,51 17-515 0 0,1 1 0 0 0,-1 0 0 0 0,1 1 0 0 0,0 0 0 0 0,0 1 0 0 0,0 0 0 0 0,1 1 0 0 0,-1 1 0 0 0,1-1 0 0 0,1 2 0 0 0,-1 0 0 0 0,2 0 0 0 0,-1 0-1 0 0,1 1 1 0 0,0 1 0 0 0,1 0 0 0 0,0 0 0 0 0,0 1-66 0 0,5-8 12 0 0,0 0-1 0 0,1 0 1 0 0,0 0 0 0 0,0 1-1 0 0,0-1 1 0 0,0 0 0 0 0,1 1-1 0 0,-1-1 1 0 0,1 1 0 0 0,0-1-1 0 0,0 1 1 0 0,0 0-1 0 0,0 0 1 0 0,1-1 0 0 0,-1 1-1 0 0,1 0 1 0 0,0 0 0 0 0,0 0-1 0 0,1 0 1 0 0,-1-1 0 0 0,1 1-1 0 0,0 0 1 0 0,0 0-1 0 0,0-1 1 0 0,0 1 0 0 0,0-1-1 0 0,1 1 1 0 0,0-1 0 0 0,0 0-1 0 0,0 1 1 0 0,0-1 0 0 0,0 0-1 0 0,1 0 1 0 0,-1 0-1 0 0,1-1 1 0 0,0 1 0 0 0,0-1-1 0 0,0 1 1 0 0,0-1 0 0 0,0 0-1 0 0,0 0 1 0 0,3 1-12 0 0,14 2-1 0 0,0 0 1 0 0,0-1-1 0 0,1-1 1 0 0,0-1-1 0 0,-1 0 1 0 0,1-2-1 0 0,0-1 1 0 0,-1 0-1 0 0,1-1 1 0 0,0-2-1 0 0,-1 0 1 0 0,20-7 0 0 0,-4 4-95 0 0,-10 4-36 0 0,0-1-1 0 0,0-2 1 0 0,0 0 0 0 0,-1-2-1 0 0,0-1 1 0 0,-1-1-1 0 0,1 0 1 0 0,-2-2 0 0 0,0-1-1 0 0,0-1 1 0 0,-1-1-1 0 0,2-4 132 0 0,-22 18-6 0 0,0 0-1 0 0,0-1 1 0 0,-1 1-1 0 0,1-1 1 0 0,-1 1-1 0 0,1-1 1 0 0,-1 1-1 0 0,1-1 0 0 0,-1 0 1 0 0,0 0-1 0 0,0 0 1 0 0,0 0-1 0 0,0 0 1 0 0,0 0-1 0 0,0 0 1 0 0,-1 0-1 0 0,1 0 1 0 0,-1 0-1 0 0,1 0 0 0 0,-1 0 1 0 0,0-1-1 0 0,0 1 1 0 0,0 0-1 0 0,0 0 1 0 0,0 0-1 0 0,0-1 1 0 0,-1 1-1 0 0,1 0 1 0 0,-1 0-1 0 0,1 0 0 0 0,-1 0 1 0 0,0 0-1 0 0,0 0 1 0 0,0 0-1 0 0,0 0 1 0 0,0 0-1 0 0,-1 0 1 0 0,1 1-1 0 0,0-1 1 0 0,-1 0-1 0 0,1 1 0 0 0,-1-1 1 0 0,0 1-1 0 0,1 0 1 0 0,-1-1-1 0 0,0 1 1 0 0,0 0-1 0 0,0 0 1 0 0,0 0-1 0 0,-1 0 7 0 0,-112-24 1029 0 0,112 24-1017 0 0,0 1 0 0 0,0-1 1 0 0,0 1-1 0 0,0 0 0 0 0,0 0 1 0 0,0 0-1 0 0,1 0 0 0 0,-1 0 0 0 0,0 1 1 0 0,0-1-1 0 0,0 1 0 0 0,0 0 1 0 0,0 0-1 0 0,1 0 0 0 0,-1 0 1 0 0,0 0-1 0 0,1 1 0 0 0,-1-1 0 0 0,1 1 1 0 0,-1 0-1 0 0,1 0 0 0 0,0 0 1 0 0,0 0-1 0 0,0 0 0 0 0,0 0 0 0 0,0 0 1 0 0,0 1-1 0 0,0-1 0 0 0,1 1 1 0 0,0-1-1 0 0,-1 1 0 0 0,1 0 1 0 0,0-1-1 0 0,-1 4-12 0 0,6-1-56 0 0,-1 1 1 0 0,1-1 0 0 0,0 0-1 0 0,0 0 1 0 0,0-1-1 0 0,1 1 1 0 0,-1-1-1 0 0,1 0 1 0 0,0 0 0 0 0,1 0-1 0 0,-1-1 1 0 0,1 0-1 0 0,-1 0 1 0 0,1 0 0 0 0,0-1-1 0 0,1 0 56 0 0,197 48-5155 0 0,-161-46 3934 0 0</inkml:trace>
  <inkml:trace contextRef="#ctx0" brushRef="#br0" timeOffset="102203.589">1905 6084 860 0 0,'-103'-42'1403'0'0,"-252"15"1404"0"0,107 80-2428 0 0,184-34-313 0 0,-162 45 485 0 0,277-67-297 0 0,960-237 716 0 0,-781 184-574 0 0,-231 55-397 0 0,0 1 1 0 0,1 0-1 0 0,-1 0 0 0 0,0 0 0 0 0,1-1 1 0 0,-1 1-1 0 0,0 0 0 0 0,1-1 0 0 0,-1 1 1 0 0,1 0-1 0 0,-1-1 0 0 0,1 1 1 0 0,-1-1-1 0 0,1 1 0 0 0,-1-1 0 0 0,1 1 1 0 0,-1-1-1 0 0,1 0 0 0 0,0 1 0 0 0,-1-1 1 0 0,1 1-1 0 0,0-1 0 0 0,-1 0 1 0 0,1 1-1 0 0,0-1 0 0 0,0 0 0 0 0,0 1 1 0 0,0-1-1 0 0,0 0 0 0 0,0 1 0 0 0,-1-1 1 0 0,2 0-1 0 0,-1 0 0 0 0,0 1 1 0 0,0-1-1 0 0,0 0 0 0 0,0 1 0 0 0,0-1 1 0 0,0 0-1 0 0,1 1 0 0 0,-1-1 0 0 0,0 0 1 0 0,1 1-1 0 0,-1-1 0 0 0,0 1 1 0 0,1-1-1 0 0,-1 1 0 0 0,1-1 0 0 0,-1 1 1 0 0,1-1-1 0 0,-1 1 0 0 0,1-1 0 0 0,-1 1 1 0 0,1-1-1 0 0,0 1 1 0 0,-73-12-232 0 0,-38 9 256 0 0,1 4 0 0 0,0 6 1 0 0,0 4-1 0 0,1 5 0 0 0,1 5 0 0 0,-83 27-24 0 0,171-42 49 0 0,10-5-29 0 0,1 0 1 0 0,0 1-1 0 0,0 0 0 0 0,0 1 1 0 0,0 0-1 0 0,1 0 1 0 0,-1 0-1 0 0,1 1 0 0 0,0 0 1 0 0,0 1-1 0 0,0 0 1 0 0,1 0-1 0 0,-1 0 0 0 0,-3 5-20 0 0,12-8 7 0 0,-1 0 0 0 0,1-1 0 0 0,0 1-1 0 0,-1 0 1 0 0,1-1 0 0 0,0 1 0 0 0,0-1 0 0 0,0 1-1 0 0,0-1 1 0 0,0 0 0 0 0,1 0 0 0 0,-1 0-1 0 0,0 0 1 0 0,0 0 0 0 0,1 0 0 0 0,-1-1 0 0 0,1 1-1 0 0,-1-1 1 0 0,0 1 0 0 0,1-1 0 0 0,-1 0-1 0 0,1 0 1 0 0,-1 0 0 0 0,1-1 0 0 0,-1 1-1 0 0,2-1-6 0 0,-4 1 2 0 0,184-24-47 0 0,-127 9 87 0 0,68-14 80 0 0,-1-6 0 0 0,-2-5 0 0 0,60-31-122 0 0,-95 2-423 0 0,-104 44 229 0 0,5 20 161 0 0,1 1 0 0 0,-1 0 0 0 0,0 0-1 0 0,0 1 1 0 0,-1 1 0 0 0,1 0 0 0 0,0 1 0 0 0,-1 0-1 0 0,1 1 1 0 0,-1 0 0 0 0,1 1 0 0 0,-1 1-1 0 0,-11 2 34 0 0,-44 2 69 0 0,1 4 0 0 0,0 2 0 0 0,0 4 0 0 0,2 2 0 0 0,0 3 0 0 0,1 3 0 0 0,1 2 0 0 0,-27 19-69 0 0,83-42 10 0 0,0 0 0 0 0,1 0 0 0 0,0 1 0 0 0,-1 0 0 0 0,2 1 0 0 0,-1-1 1 0 0,0 1-1 0 0,1 0 0 0 0,0 1 0 0 0,0-1 0 0 0,0 1 0 0 0,1 0 0 0 0,0 0 0 0 0,0 0 1 0 0,1 1-1 0 0,-1-1 0 0 0,2 1 0 0 0,-1 0 0 0 0,1 0 0 0 0,-1 0 0 0 0,2 0 0 0 0,-2 6-10 0 0,6-8 19 0 0,0 0-1 0 0,-1 1 0 0 0,1-1 0 0 0,1-1 1 0 0,-1 1-1 0 0,1 0 0 0 0,0-1 1 0 0,0 0-1 0 0,0 0 0 0 0,1 0 0 0 0,-1 0 1 0 0,1-1-1 0 0,0 0 0 0 0,0 0 0 0 0,0 0 1 0 0,1-1-1 0 0,-1 1 0 0 0,0-1 1 0 0,1 0-1 0 0,0-1 0 0 0,-1 1 0 0 0,1-1 1 0 0,0-1-1 0 0,0 1 0 0 0,1-1-18 0 0,87 15 65 0 0,1-4-1 0 0,0-5 1 0 0,0-3-1 0 0,1-5 1 0 0,-1-4 0 0 0,-1-4-1 0 0,5-5-64 0 0,-48 9-41 0 0,-1-2 1 0 0,0-3-1 0 0,-1-1 0 0 0,0-3 0 0 0,1-3 41 0 0,-7-16-542 0 0,-47 29 347 0 0,-12-1 178 0 0,0 1-1 0 0,0 1 1 0 0,0 0 0 0 0,-1 1 0 0 0,1 1-1 0 0,-1 0 1 0 0,0 1 0 0 0,1 1 0 0 0,-1 1-1 0 0,0 0 1 0 0,1 1 0 0 0,-1 1 0 0 0,1 1 0 0 0,0 0-1 0 0,-12 5 18 0 0,-14 0 12 0 0,6-3 58 0 0,1 1 0 0 0,0 2 1 0 0,1 2-1 0 0,0 1 0 0 0,1 2 0 0 0,0 0 0 0 0,1 3 0 0 0,1 1 0 0 0,-18 13-70 0 0,46-30 5 0 0,1 0 0 0 0,-1 1-1 0 0,1-1 1 0 0,0 0 0 0 0,0 1-1 0 0,-1 0 1 0 0,1-1 0 0 0,0 1-1 0 0,1 0 1 0 0,-1 0-1 0 0,0 0 1 0 0,1 0 0 0 0,-1 1-1 0 0,1-1 1 0 0,-1 0 0 0 0,1 1-1 0 0,0-1 1 0 0,0 0-1 0 0,0 1 1 0 0,0 0 0 0 0,1-1-1 0 0,-1 1 1 0 0,1-1 0 0 0,-1 1-1 0 0,1 0 1 0 0,0-1 0 0 0,0 1-1 0 0,0 0 1 0 0,0-1-1 0 0,1 1 1 0 0,-1 0 0 0 0,1-1-1 0 0,0 1 1 0 0,-1-1 0 0 0,1 1-1 0 0,0-1 1 0 0,1 1 0 0 0,-1-1-1 0 0,0 1 1 0 0,1-1-1 0 0,-1 0 1 0 0,1 0 0 0 0,0 0-1 0 0,-1 0 1 0 0,1 0 0 0 0,0 0-1 0 0,0-1 1 0 0,1 1-1 0 0,-1 0 1 0 0,0-1 0 0 0,0 0-1 0 0,1 0 1 0 0,-1 1 0 0 0,1-1-1 0 0,-1-1 1 0 0,1 1 0 0 0,-1 0-1 0 0,1-1 1 0 0,0 1-5 0 0,19 3 5 0 0,0-1 1 0 0,0-1-1 0 0,0-1 0 0 0,0 0 1 0 0,1-2-1 0 0,-1-1 1 0 0,0-1-1 0 0,0 0 0 0 0,-1-2 1 0 0,6-2-6 0 0,22-3 32 0 0,32-6-14 0 0,-1-3 1 0 0,0-4-1 0 0,-2-4 1 0 0,4-4-19 0 0,-4-35 74 0 0,-94 36-232 0 0,7 25 142 0 0,0-1 0 0 0,-1 1 0 0 0,1 1 0 0 0,-1 0 0 0 0,0 0 0 0 0,-1 1 0 0 0,1 0 0 0 0,-1 1 0 0 0,1 0 0 0 0,-1 0 0 0 0,0 2 0 0 0,1-1 0 0 0,-11 2 16 0 0,14-2-8 0 0,-30 1-659 0 0,-1 2 1 0 0,1 2-1 0 0,0 1 1 0 0,1 1 0 0 0,0 3-1 0 0,-21 7 667 0 0,34-10-1065 0 0,-7 1-164 0 0</inkml:trace>
  <inkml:trace contextRef="#ctx0" brushRef="#br0" timeOffset="105342.257">6854 5779 1964 0 0,'16'-4'3531'0'0,"-10"161"-1107"0"0,-4-142-2306 0 0,2 1-1 0 0,-1-1 1 0 0,2 0 0 0 0,0-1 0 0 0,1 1 0 0 0,1-1 0 0 0,0 0-1 0 0,0-1 1 0 0,2 1 0 0 0,0-2 0 0 0,0 1 0 0 0,10 9-118 0 0,-14-21 24 0 0,-1 0 0 0 0,1 0 0 0 0,0-1 1 0 0,0 1-1 0 0,0-1 0 0 0,0 0 0 0 0,0 0 0 0 0,0-1 0 0 0,0 1 0 0 0,0-1 1 0 0,0 0-1 0 0,0-1 0 0 0,0 1 0 0 0,-1-1 0 0 0,1 0 0 0 0,-1 0 1 0 0,1 0-1 0 0,-1-1 0 0 0,0 0 0 0 0,0 1 0 0 0,0-2 0 0 0,0 1 1 0 0,0 0-1 0 0,-1-1 0 0 0,1 0-24 0 0,18-20 7 0 0,-2 0 1 0 0,0-1-1 0 0,-2-1 0 0 0,-1-1 1 0 0,-1-1-1 0 0,-1 0 0 0 0,-2-1 1 0 0,9-26-8 0 0,-12 40 174 0 0,-12 42-127 0 0,-1 1-9 0 0,2-21-41 0 0,0-1 0 0 0,0 0 0 0 0,1 0 0 0 0,0 1 0 0 0,0-1 0 0 0,0 0 0 0 0,1 1 0 0 0,0-1 0 0 0,0 0 0 0 0,1 0-1 0 0,0 0 1 0 0,0 0 0 0 0,0 0 0 0 0,1 0 0 0 0,0-1 0 0 0,0 1 0 0 0,0-1 0 0 0,0 0 0 0 0,1 1 0 0 0,0-2 0 0 0,0 1 0 0 0,1 0 0 0 0,-1-1 0 0 0,1 0 0 0 0,0 0 0 0 0,0 0 0 0 0,0-1 0 0 0,1 0 0 0 0,-1 0 0 0 0,1 0 0 0 0,0 0 0 0 0,2 0 3 0 0,6 1 20 0 0,0-1 1 0 0,1 0-1 0 0,-1 0 1 0 0,1-2-1 0 0,0 0 1 0 0,0 0-1 0 0,-1-2 1 0 0,1 1 0 0 0,0-2-1 0 0,0 0 1 0 0,-1-1-1 0 0,1-1 1 0 0,-1 0-1 0 0,0 0 1 0 0,0-2-1 0 0,-1 0 1 0 0,1 0-1 0 0,-1-1 1 0 0,-1-1 0 0 0,1 0-1 0 0,-1-1 1 0 0,9-9-21 0 0,63 28-105 0 0,286-47-941 0 0,-364 37 1040 0 0,1-1 0 0 0,-1 1 0 0 0,0-1 0 0 0,-1-1 0 0 0,1 1 0 0 0,0-1 0 0 0,0 0 0 0 0,0 0-1 0 0,-1-1 1 0 0,0 1 0 0 0,1-1 0 0 0,-1-1 0 0 0,0 1 0 0 0,0-1 0 0 0,-1 0 0 0 0,1 0 0 0 0,-1 0 0 0 0,0 0 0 0 0,0-1 0 0 0,0 0 0 0 0,0 0 0 0 0,-1 0 0 0 0,0 0 0 0 0,0 0 0 0 0,-1-1 0 0 0,1 0 0 0 0,-1 1 0 0 0,0-1 0 0 0,-1 0 0 0 0,2-4 6 0 0,-6 3 35 0 0,-1 1 1 0 0,1-1 0 0 0,-1 1-1 0 0,0 0 1 0 0,-1 0 0 0 0,1 0-1 0 0,-1 1 1 0 0,-1-1 0 0 0,1 1-1 0 0,-1 0 1 0 0,1 1 0 0 0,-1-1-1 0 0,-1 1 1 0 0,1 1 0 0 0,0-1-1 0 0,-1 1 1 0 0,0 0 0 0 0,0 0-1 0 0,0 1 1 0 0,0 0 0 0 0,0 0-1 0 0,-8 0-35 0 0,1-2 50 0 0,0 0 0 0 0,-1 2 0 0 0,0-1 0 0 0,0 2 0 0 0,1 0-1 0 0,-1 1 1 0 0,0 1 0 0 0,0 0 0 0 0,0 0 0 0 0,1 2 0 0 0,-1 0 0 0 0,1 1-1 0 0,-1 0 1 0 0,1 1-50 0 0,12-4-3 0 0,0-1 0 0 0,0 1 0 0 0,1 0 0 0 0,-1 0-1 0 0,0 0 1 0 0,1 0 0 0 0,-1 0 0 0 0,1 0 0 0 0,-1 1-1 0 0,1-1 1 0 0,0 0 0 0 0,-1 1 0 0 0,1-1 0 0 0,0 1-1 0 0,0 0 1 0 0,0-1 0 0 0,0 1 0 0 0,0 0 0 0 0,0-1-1 0 0,1 1 1 0 0,-1 0 0 0 0,0 0 0 0 0,1 0 0 0 0,0 0-1 0 0,-1 0 1 0 0,1 0 0 0 0,0-1 0 0 0,0 1 0 0 0,0 0-1 0 0,0 0 1 0 0,0 0 0 0 0,1 0 0 0 0,-1 0 0 0 0,0 0 0 0 0,1 0-1 0 0,0 0 1 0 0,-1-1 0 0 0,1 1 0 0 0,0 0 0 0 0,0 0-1 0 0,0-1 1 0 0,0 1 0 0 0,0-1 0 0 0,1 2 3 0 0,65 58-506 0 0,-19-41-656 0 0,1-2-1 0 0,0-2 1 0 0,1-2-1 0 0,1-3 1 0 0,0-2 0 0 0,4-1 1162 0 0,-3-2-1196 0 0</inkml:trace>
  <inkml:trace contextRef="#ctx0" brushRef="#br0" timeOffset="103124.666">4140 5841 1648 0 0,'0'0'456'0'0,"5"-20"921"0"0,-3 19-1330 0 0,-1-1-1 0 0,1 1 1 0 0,0-1 0 0 0,-1 1 0 0 0,0-1 0 0 0,1 0-1 0 0,-1 0 1 0 0,0 0 0 0 0,0 0 0 0 0,0 0-1 0 0,0 0 1 0 0,0 0 0 0 0,-1 0 0 0 0,1 0-1 0 0,-1 0 1 0 0,1-1 0 0 0,-1 1 0 0 0,0 0-1 0 0,0 0 1 0 0,0 0 0 0 0,0-1 0 0 0,0 1-1 0 0,0 0 1 0 0,-1 0 0 0 0,1-1 0 0 0,-1 1-1 0 0,1 0 1 0 0,-1 0 0 0 0,0 0 0 0 0,0 0-1 0 0,0 0 1 0 0,0 0 0 0 0,0 0 0 0 0,0 0-1 0 0,-1 1 1 0 0,1-1 0 0 0,-1 0 0 0 0,1 1-1 0 0,-1-1 1 0 0,0 1 0 0 0,1-1 0 0 0,-1 1-1 0 0,0 0 1 0 0,0 0 0 0 0,0 0 0 0 0,0 0 0 0 0,-2-1-47 0 0,-11-2 51 0 0,-1 0 0 0 0,1 1 0 0 0,-1 0 1 0 0,0 2-1 0 0,0 0 0 0 0,0 0 1 0 0,0 2-1 0 0,0 0 0 0 0,1 0 1 0 0,-1 2-1 0 0,0 0 0 0 0,1 1 1 0 0,-1 0-1 0 0,1 1 0 0 0,0 1 0 0 0,1 1 1 0 0,0 0-1 0 0,0 0 0 0 0,0 2 1 0 0,1-1-1 0 0,0 2 0 0 0,-7 7-51 0 0,6-7 36 0 0,1 0-1 0 0,0 2 1 0 0,1-1-1 0 0,0 2 1 0 0,1-1-1 0 0,1 2 1 0 0,0-1-1 0 0,0 2 1 0 0,2-1 0 0 0,-1 1-1 0 0,2 0 1 0 0,0 1-1 0 0,1 0 1 0 0,1 0-1 0 0,0 0 1 0 0,1 0-1 0 0,1 1 1 0 0,0 3-36 0 0,3-13 19 0 0,0 0 0 0 0,1 0 0 0 0,0 0 0 0 0,0 0 0 0 0,0 0 1 0 0,1 0-1 0 0,0 0 0 0 0,0-1 0 0 0,1 1 0 0 0,0-1 0 0 0,0 0 0 0 0,1 0 1 0 0,-1 0-1 0 0,1 0 0 0 0,1 0 0 0 0,-1-1 0 0 0,1 0 0 0 0,0 0 0 0 0,0 0 1 0 0,0 0-1 0 0,1-1 0 0 0,-1 0 0 0 0,1 0 0 0 0,0-1 0 0 0,0 1 0 0 0,1-1 1 0 0,-1-1-1 0 0,1 1 0 0 0,0-1-19 0 0,193 36 421 0 0,-178-38-399 0 0,0 0 0 0 0,1-2 0 0 0,-1-1 0 0 0,-1-1 0 0 0,1 0 0 0 0,-1-2 0 0 0,1 0 0 0 0,-2-2 0 0 0,1 0 0 0 0,6-5-22 0 0,-15 10 18 0 0,-1-2 1 0 0,1 1 0 0 0,-1-1-1 0 0,0-1 1 0 0,0 0 0 0 0,-1-1-1 0 0,0 0 1 0 0,0-1 0 0 0,0 0-1 0 0,-1 0 1 0 0,0-1 0 0 0,-1 0-1 0 0,0 0 1 0 0,0-1 0 0 0,-1 0-1 0 0,-1-1 1 0 0,0 0 0 0 0,0 0-1 0 0,-1 0 1 0 0,0 0 0 0 0,-1-1-1 0 0,0 0 1 0 0,1-8-19 0 0,-3 10 30 0 0,0-1 0 0 0,-1 0 0 0 0,0 1-1 0 0,-1-1 1 0 0,0 0 0 0 0,-1 0 0 0 0,0 1-1 0 0,-1-1 1 0 0,0 0 0 0 0,0 1 0 0 0,-1 0 0 0 0,-1-1-1 0 0,0 1 1 0 0,0 0 0 0 0,-1 1 0 0 0,0-1 0 0 0,0 1-1 0 0,-1 0 1 0 0,-1 1 0 0 0,0-1 0 0 0,0 1 0 0 0,0 0-1 0 0,-1 1 1 0 0,0 0 0 0 0,0 0 0 0 0,-1 1-1 0 0,0 0 1 0 0,-9-5-30 0 0,-79-18-905 0 0,95 29 552 0 0,-15 21-4857 0 0,18-18 3944 0 0</inkml:trace>
  <inkml:trace contextRef="#ctx0" brushRef="#br0" timeOffset="103670.386">4540 5853 1712 0 0,'45'27'2726'0'0,"-33"-15"-2594"0"0,0 0 0 0 0,-1 0 0 0 0,0 1 0 0 0,-1 0 1 0 0,0 1-1 0 0,-1 0 0 0 0,-1 0 0 0 0,0 1 0 0 0,-1 0 0 0 0,-1 1 1 0 0,0-1-1 0 0,-1 1 0 0 0,-1 1 0 0 0,0-1 0 0 0,-1 0 0 0 0,-1 1 1 0 0,0 8-133 0 0,-3-24 27 0 0,1 0 1 0 0,-1 0-1 0 0,1 0 1 0 0,-1 0-1 0 0,0 0 1 0 0,0 1-1 0 0,1-1 1 0 0,-1-1-1 0 0,0 1 1 0 0,0 0-1 0 0,0 0 1 0 0,0 0-1 0 0,0 0 1 0 0,0-1-1 0 0,0 1 1 0 0,0 0-1 0 0,-1-1 1 0 0,1 1-1 0 0,0-1 1 0 0,0 1-1 0 0,0-1 1 0 0,-1 0-1 0 0,1 1 1 0 0,0-1-1 0 0,-1 0 1 0 0,1 0-1 0 0,0 0 1 0 0,0 0-1 0 0,-1 0 1 0 0,1 0-1 0 0,0-1 1 0 0,0 1-1 0 0,-1 0 1 0 0,1 0-1 0 0,0-1 1 0 0,0 1-1 0 0,-1-1 1 0 0,1 1-1 0 0,0-1 1 0 0,0 0-1 0 0,0 1 1 0 0,0-1-1 0 0,0 0 1 0 0,0 0-1 0 0,0 0 1 0 0,0 0-1 0 0,0 0 1 0 0,1 0-1 0 0,-1 0 1 0 0,0 0-1 0 0,0-1-27 0 0,-3-9 13 0 0,0 0-1 0 0,1 0 0 0 0,0 0 0 0 0,1 0 0 0 0,1-1 1 0 0,-1 1-1 0 0,2-1 0 0 0,0 1 0 0 0,0-1 0 0 0,1 1 0 0 0,0-1 1 0 0,1 1-1 0 0,0 0 0 0 0,1 0 0 0 0,1 0 0 0 0,-1 0 1 0 0,2 0-1 0 0,-1 1 0 0 0,2-1 0 0 0,-1 1 0 0 0,1 0 0 0 0,1 1 1 0 0,0 0-1 0 0,0 0 0 0 0,1 0 0 0 0,0 1 0 0 0,0 0 1 0 0,1 1-1 0 0,6-5-12 0 0,-8 7-3 0 0,0 0 1 0 0,0 0-1 0 0,0 1 0 0 0,1 0 1 0 0,0 1-1 0 0,-1 0 1 0 0,1 0-1 0 0,0 0 1 0 0,1 1-1 0 0,-1 1 0 0 0,0-1 1 0 0,0 1-1 0 0,1 0 1 0 0,-1 1-1 0 0,1 0 0 0 0,-1 1 1 0 0,0-1-1 0 0,1 2 1 0 0,-1-1-1 0 0,0 1 1 0 0,0 0-1 0 0,0 1 0 0 0,8 3 3 0 0,-8-2-13 0 0,0 0 0 0 0,0 1 0 0 0,0 0 0 0 0,-1 0-1 0 0,0 0 1 0 0,0 1 0 0 0,0 1 0 0 0,-1-1 0 0 0,1 1 0 0 0,-2 0-1 0 0,1 0 1 0 0,-1 1 0 0 0,0-1 0 0 0,0 1 0 0 0,-1 1-1 0 0,0-1 1 0 0,-1 0 0 0 0,0 1 0 0 0,0 0 0 0 0,-1 0-1 0 0,0-1 1 0 0,0 1 0 0 0,-1 1 0 0 0,0-1 0 0 0,-1 0-1 0 0,0 0 1 0 0,0 0 0 0 0,-1 1 13 0 0,-22 55-2295 0 0,22-65 368 0 0,1-1 1009 0 0</inkml:trace>
  <inkml:trace contextRef="#ctx0" brushRef="#br0" timeOffset="104148.043">5524 5830 1660 0 0,'-11'5'3000'0'0,"-73"31"-1661"0"0,71-30-1212 0 0,2 1 0 0 0,-1 0 0 0 0,1 0-1 0 0,0 1 1 0 0,0 1 0 0 0,1 0 0 0 0,0 0 0 0 0,1 1 0 0 0,0 0-1 0 0,0 1 1 0 0,1 0 0 0 0,1 0 0 0 0,0 1 0 0 0,0 0-1 0 0,-1 4-126 0 0,8-14 13 0 0,-1 0 0 0 0,1 0-1 0 0,0 0 1 0 0,-1 0-1 0 0,1 0 1 0 0,0 0 0 0 0,1-1-1 0 0,-1 1 1 0 0,0 0-1 0 0,0 0 1 0 0,1 0 0 0 0,-1 0-1 0 0,1 0 1 0 0,-1-1 0 0 0,1 1-1 0 0,0 0 1 0 0,0 0-1 0 0,0-1 1 0 0,0 1 0 0 0,0-1-1 0 0,0 1 1 0 0,0-1-1 0 0,1 1 1 0 0,-1-1 0 0 0,0 0-1 0 0,1 1 1 0 0,-1-1-1 0 0,1 0 1 0 0,0 0 0 0 0,-1 0-1 0 0,1 0 1 0 0,0-1 0 0 0,-1 1-1 0 0,1 0 1 0 0,0-1-1 0 0,0 1 1 0 0,0-1 0 0 0,0 1-1 0 0,-1-1 1 0 0,1 0-1 0 0,0 0 1 0 0,1 0-13 0 0,86 9 304 0 0,-49-13-284 0 0,1-2 0 0 0,-2-1-1 0 0,1-3 1 0 0,-1-1 0 0 0,-1-2-1 0 0,0-1 1 0 0,22-14-20 0 0,-48 23 17 0 0,0-1 1 0 0,0-1 0 0 0,-1 0-1 0 0,0-1 1 0 0,0 0-1 0 0,-1 0 1 0 0,0-1-1 0 0,0 0 1 0 0,-1-1 0 0 0,0 0-1 0 0,-1-1 1 0 0,0 0-1 0 0,-1 0 1 0 0,4-8-18 0 0,-13 16 23 0 0,1 1 1 0 0,-1 0-1 0 0,0 0 0 0 0,0 0 1 0 0,0 0-1 0 0,-1 0 0 0 0,1 0 1 0 0,0 0-1 0 0,-1 1 0 0 0,1-1 1 0 0,-1 1-1 0 0,0 0 0 0 0,1-1 1 0 0,-1 1-1 0 0,0 1 1 0 0,0-1-1 0 0,0 0 0 0 0,1 1 1 0 0,-1-1-1 0 0,0 1 0 0 0,0 0 1 0 0,0 0-1 0 0,0 0 0 0 0,0 0 1 0 0,0 1-1 0 0,0-1 0 0 0,0 1 1 0 0,1-1-1 0 0,-1 1 1 0 0,0 0-1 0 0,0 0 0 0 0,-1 1-23 0 0,-5-1 30 0 0,0 0-1 0 0,-1 1 0 0 0,1 0 1 0 0,0 1-1 0 0,0 0 1 0 0,1 0-1 0 0,-1 0 1 0 0,1 1-1 0 0,-1 1 0 0 0,1-1 1 0 0,1 1-1 0 0,-1 1 1 0 0,1-1-1 0 0,-1 2 0 0 0,2-1 1 0 0,-1 0-1 0 0,1 1 1 0 0,0 1-1 0 0,0-1 1 0 0,1 1-1 0 0,0-1 0 0 0,0 2 1 0 0,1-1-1 0 0,0 0 1 0 0,1 1-1 0 0,-2 5-29 0 0,7-9-17 0 0,1-1-1 0 0,-1 1 1 0 0,1-1-1 0 0,0 0 1 0 0,1 0-1 0 0,-1 0 1 0 0,1 0-1 0 0,0 0 1 0 0,-1-1-1 0 0,2 1 1 0 0,-1-1-1 0 0,0 0 1 0 0,1-1-1 0 0,-1 1 1 0 0,1-1-1 0 0,0 0 1 0 0,0 0-1 0 0,0 0 1 0 0,4 1 17 0 0,22 5-904 0 0,0 0-1 0 0,0-3 1 0 0,1 0-1 0 0,0-2 1 0 0,0-1 0 0 0,-1-2-1 0 0,7-1 905 0 0,-24 1-616 0 0,27 0-592 0 0</inkml:trace>
  <inkml:trace contextRef="#ctx0" brushRef="#br0" timeOffset="106961.133">9454 5359 1372 0 0,'0'0'622'0'0,"0"0"-75"0"0,0 0-58 0 0,21 4 1256 0 0,-15 4-1651 0 0,-1 1-1 0 0,0 0 1 0 0,-1 0 0 0 0,0 1-1 0 0,-1-1 1 0 0,0 1 0 0 0,0 0-1 0 0,-1 0 1 0 0,0 0-1 0 0,0 0 1 0 0,-1 0 0 0 0,-1 0-1 0 0,0 0 1 0 0,0 1 0 0 0,-1-1-1 0 0,-2 7-93 0 0,4 36 380 0 0,43 306 1352 0 0,-43-289-997 0 0,-9-105-425 0 0,9-3-370 0 0,1-1 0 0 0,3 1 1 0 0,1 0-1 0 0,1 0 1 0 0,2 0-1 0 0,10-22 60 0 0,-11 31-87 0 0,26-28-161 0 0,-33 57 183 0 0,9 4-124 0 0,166 294 349 0 0,-164-291-189 0 0,1 0 0 0 0,0-1 0 0 0,1-1 0 0 0,-1 0 0 0 0,1-1 0 0 0,0 0-1 0 0,0-1 1 0 0,1-1 0 0 0,-1 0 0 0 0,0-1 0 0 0,1-1 0 0 0,-1 0 0 0 0,1 0-1 0 0,-1-2 1 0 0,0 0 0 0 0,1-1 0 0 0,-1 0 0 0 0,0-1 0 0 0,-1 0 0 0 0,1-1-1 0 0,11-7 30 0 0,-12 8-74 0 0,1 2 35 0 0,0-1 0 0 0,0 0 0 0 0,0-2 0 0 0,-1 1 0 0 0,1-2 0 0 0,-1 1 0 0 0,-1-2 0 0 0,1 0 0 0 0,-1 0 0 0 0,0-1 0 0 0,-1-1 0 0 0,0 0 0 0 0,0-1-1 0 0,-1 0 1 0 0,0 0 0 0 0,-1-1 0 0 0,6-8 39 0 0,-16 17 24 0 0,0-1-1 0 0,-1 0 0 0 0,1 1 0 0 0,0-1 0 0 0,-1 1 1 0 0,0-1-1 0 0,1 1 0 0 0,-1 0 0 0 0,0-1 1 0 0,0 1-1 0 0,0 0 0 0 0,0 0 0 0 0,-1 1 0 0 0,1-1 1 0 0,-1 0-1 0 0,1 1 0 0 0,-1-1 0 0 0,1 1 1 0 0,-1 0-1 0 0,0 0 0 0 0,1 0 0 0 0,-1 0 0 0 0,0 1 1 0 0,0-1-1 0 0,0 1 0 0 0,0-1 0 0 0,0 1 1 0 0,0 0-1 0 0,1 0 0 0 0,-1 0 0 0 0,0 1 0 0 0,0-1 1 0 0,0 1-1 0 0,0 0 0 0 0,0-1 0 0 0,1 1 1 0 0,-1 0-1 0 0,0 1 0 0 0,1-1 0 0 0,-1 0 0 0 0,0 2-23 0 0,-8-1 32 0 0,1 1-1 0 0,-1 1 0 0 0,1 0 0 0 0,0 0 0 0 0,0 1 0 0 0,1 0 0 0 0,-1 1 1 0 0,1 0-1 0 0,1 0 0 0 0,-1 1 0 0 0,1 0 0 0 0,0 1 0 0 0,0-1 0 0 0,1 2 1 0 0,0-1-1 0 0,1 1 0 0 0,0 0 0 0 0,0 0 0 0 0,1 1 0 0 0,0 0 0 0 0,1-1 1 0 0,0 2-1 0 0,0-1 0 0 0,1 3-31 0 0,2-10 1 0 0,1 0 1 0 0,1 0-1 0 0,-1 0 0 0 0,0 0 1 0 0,1 0-1 0 0,-1 0 0 0 0,1 0 1 0 0,0 0-1 0 0,0 0 0 0 0,0 0 1 0 0,1 0-1 0 0,-1-1 0 0 0,0 1 1 0 0,1 0-1 0 0,0-1 0 0 0,0 1 1 0 0,0-1-1 0 0,0 0 0 0 0,0 0 1 0 0,0 0-1 0 0,1 0 0 0 0,-1 0 1 0 0,0 0-1 0 0,1 0 0 0 0,0-1 1 0 0,-1 1-1 0 0,1-1 0 0 0,0 0 1 0 0,0 0-1 0 0,0 0 0 0 0,0 0 1 0 0,0 0-1 0 0,0-1 0 0 0,0 1 1 0 0,0-1-1 0 0,0 0 0 0 0,0 0 1 0 0,0 0-1 0 0,2-1-1 0 0,117-22 37 0 0,-110 18 3 0 0,0 1 0 0 0,0-2 0 0 0,-1 1 0 0 0,1-2 0 0 0,-1 0 0 0 0,-1 0 0 0 0,1-1-1 0 0,-1 0 1 0 0,0 0 0 0 0,-1-1 0 0 0,0-1 0 0 0,-1 0 0 0 0,0 0 0 0 0,0 0 0 0 0,-1-1 0 0 0,0 0 0 0 0,-1-1 0 0 0,-1 1-1 0 0,1-1 1 0 0,-2 0 0 0 0,1-5-40 0 0,0 18 10 0 0,-1-1-1 0 0,0 1 1 0 0,0 0-1 0 0,0 0 1 0 0,0 0-1 0 0,0 1 1 0 0,0-1 0 0 0,0 1-1 0 0,-1 0 1 0 0,1 0-1 0 0,0 0 1 0 0,-1 1-1 0 0,0-1 1 0 0,0 1-1 0 0,1 0 1 0 0,-1 0-1 0 0,-1 0 1 0 0,1 0-1 0 0,0 1 1 0 0,-1-1-1 0 0,0 0 1 0 0,0 1 0 0 0,2 3-10 0 0,20 17-214 0 0,71 49-1466 0 0,-28-31-3892 0 0,-61-40 4382 0 0</inkml:trace>
  <inkml:trace contextRef="#ctx0" brushRef="#br0" timeOffset="107566.631">10741 5680 1008 0 0,'0'1'77'0'0,"0"0"-1"0"0,1-1 1 0 0,-1 1-1 0 0,1-1 1 0 0,-1 1-1 0 0,0-1 1 0 0,1 1-1 0 0,-1-1 0 0 0,1 1 1 0 0,-1-1-1 0 0,1 1 1 0 0,0-1-1 0 0,-1 0 1 0 0,1 1-1 0 0,-1-1 1 0 0,1 0-1 0 0,0 1 1 0 0,-1-1-1 0 0,1 0 1 0 0,0 0-1 0 0,-1 0 1 0 0,1 1-1 0 0,0-1 1 0 0,-1 0-1 0 0,1 0 1 0 0,0 0-1 0 0,-1 0 1 0 0,1 0-1 0 0,0-1 1 0 0,0 1-1 0 0,-1 0 1 0 0,1 0-1 0 0,0 0 1 0 0,-1 0-1 0 0,1-1 1 0 0,-1 1-1 0 0,1 0 1 0 0,0-1-1 0 0,-1 1 1 0 0,1-1-1 0 0,-1 1 1 0 0,1 0-1 0 0,-1-1 1 0 0,1 1-1 0 0,-1-1 1 0 0,1 1-1 0 0,-1-1 0 0 0,1 0 1 0 0,-1 1-1 0 0,0-1 1 0 0,1 1-1 0 0,-1-1 1 0 0,0 0-1 0 0,0 1 1 0 0,1-1-1 0 0,-1 0 1 0 0,0 1-1 0 0,0-1 1 0 0,0 0-1 0 0,0 1 1 0 0,0-1-77 0 0,36 54 605 0 0,67 206 1452 0 0,-101-258-2032 0 0,-1 0 0 0 0,1 0 0 0 0,0 0 0 0 0,0-1 0 0 0,0 1 0 0 0,0 0 0 0 0,-1-1 0 0 0,1 0 0 0 0,0 1 0 0 0,0-1 0 0 0,0 0 0 0 0,0 0 0 0 0,0 0 0 0 0,0 0 0 0 0,0 0 0 0 0,0-1 0 0 0,0 1 0 0 0,0 0 0 0 0,0-1 0 0 0,0 0 0 0 0,0 1 0 0 0,0-1 0 0 0,-1 0 0 0 0,1 0 0 0 0,0 0 1 0 0,-1 0-1 0 0,1 0 0 0 0,0-1 0 0 0,-1 1 0 0 0,1 0 0 0 0,-1-1 0 0 0,0 1 0 0 0,0-1 0 0 0,1 1 0 0 0,-1-1 0 0 0,0 0 0 0 0,0 1 0 0 0,0-1 0 0 0,-1 0 0 0 0,1 0 0 0 0,0-2-25 0 0,4 0 45 0 0,133-218-501 0 0,-109 165 96 0 0,-30 60 365 0 0,0-1-1 0 0,1 0 0 0 0,-1 0 0 0 0,0 1 1 0 0,1-1-1 0 0,-1 1 0 0 0,1-1 0 0 0,0 0 1 0 0,0 1-1 0 0,0-1 0 0 0,0 1 0 0 0,0-1 1 0 0,0 0-1 0 0,1 1 0 0 0,-1-1 0 0 0,1 1 1 0 0,-1-1-1 0 0,1 0 0 0 0,0 0 0 0 0,0 1 1 0 0,0-1-1 0 0,1 0 0 0 0,-1 0 1 0 0,0 0-1 0 0,1 0 0 0 0,-1 0 0 0 0,1 0 1 0 0,0-1-1 0 0,-1 1 0 0 0,1-1 0 0 0,0 1 1 0 0,0-1-1 0 0,0 1 0 0 0,0-1 0 0 0,0 0 1 0 0,1 0-1 0 0,-1 0 0 0 0,1 0-4 0 0,96 27 88 0 0,-82-26-76 0 0,0 0-1 0 0,0-1 1 0 0,1-1-1 0 0,-1-1 1 0 0,0 0-1 0 0,0-1 1 0 0,0-1-1 0 0,0-1 1 0 0,0 0-1 0 0,-1-1 1 0 0,1-1-1 0 0,-1-1 0 0 0,-1 0 1 0 0,1-1-1 0 0,-1-1 1 0 0,-1 0-1 0 0,0-1 1 0 0,0 0-1 0 0,0-1 1 0 0,-2-1-1 0 0,6-6-11 0 0,-15 15 18 0 0,-1 1-1 0 0,0-1 0 0 0,0 0 1 0 0,0 1-1 0 0,0-1 1 0 0,-1 0-1 0 0,1 0 1 0 0,-1 0-1 0 0,0-1 0 0 0,0 1 1 0 0,0 0-1 0 0,0 0 1 0 0,0-1-1 0 0,-1 1 1 0 0,1-1-1 0 0,-1 1 0 0 0,0 0 1 0 0,0-1-1 0 0,-1 1 1 0 0,1 0-1 0 0,0-1 1 0 0,-1 1-1 0 0,0 0 0 0 0,0-1 1 0 0,0 1-1 0 0,0 0 1 0 0,-1 0-1 0 0,1 0 1 0 0,-1 0-1 0 0,0 0 0 0 0,0 0 1 0 0,0 0-1 0 0,0 1 1 0 0,0-1-1 0 0,0 1 1 0 0,-1 0-1 0 0,1-1 0 0 0,-1 1 1 0 0,0 0-1 0 0,0 0 1 0 0,0 1-1 0 0,0-1 0 0 0,0 1 1 0 0,0-1-1 0 0,0 1 1 0 0,0 0-1 0 0,0 0 1 0 0,-1 0-1 0 0,1 1 0 0 0,0-1 1 0 0,-4 1-18 0 0,-2-3 39 0 0,-1 0 0 0 0,-1 1-1 0 0,1 1 1 0 0,0 0 0 0 0,0 0 0 0 0,-1 1 0 0 0,1 0-1 0 0,0 1 1 0 0,0 0 0 0 0,-1 0 0 0 0,1 1 0 0 0,0 1-1 0 0,0 0 1 0 0,1 0 0 0 0,-1 1 0 0 0,1 0 0 0 0,-1 0-1 0 0,1 1 1 0 0,0 1 0 0 0,1-1 0 0 0,0 1 0 0 0,0 1-1 0 0,0 0 1 0 0,0 0 0 0 0,1 0 0 0 0,0 1 0 0 0,1 0 0 0 0,0 0-1 0 0,0 1 1 0 0,1 0 0 0 0,0 0 0 0 0,0 0 0 0 0,1 0-1 0 0,0 2-38 0 0,6-1-48 0 0,0 1 0 0 0,1-1 0 0 0,0 0 0 0 0,1 0 0 0 0,0 0 0 0 0,0 0-1 0 0,1-1 1 0 0,0 1 0 0 0,1-1 0 0 0,0-1 0 0 0,0 1 0 0 0,1-1 0 0 0,0 0-1 0 0,1 0 1 0 0,0-1 0 0 0,0 0 0 0 0,0-1 0 0 0,1 0 0 0 0,0 0 0 0 0,0 0-1 0 0,0-1 1 0 0,1-1 0 0 0,0 0 0 0 0,5 2 48 0 0,23 12-1175 0 0,2-2 0 0 0,0-2 1 0 0,1-1-1 0 0,0-2 0 0 0,1-2 0 0 0,38 3 1175 0 0,-32-7-1174 0 0</inkml:trace>
  <inkml:trace contextRef="#ctx0" brushRef="#br0" timeOffset="109109.971">12853 5688 1196 0 0,'15'-3'1011'0'0,"1"-36"727"0"0,-68 15-1166 0 0,35 21-528 0 0,-1 1 0 0 0,1 0 0 0 0,0 1-1 0 0,-1 1 1 0 0,1 1 0 0 0,0 0 0 0 0,0 1 0 0 0,0 1-1 0 0,0 1 1 0 0,0 0 0 0 0,0 1 0 0 0,1 1 0 0 0,0 1 0 0 0,0 0-1 0 0,1 1 1 0 0,0 0 0 0 0,0 1 0 0 0,1 1 0 0 0,0 1 0 0 0,0 0-1 0 0,2 0 1 0 0,-1 2 0 0 0,1-1 0 0 0,1 1 0 0 0,0 1-1 0 0,1 0 1 0 0,1 1 0 0 0,0 0 0 0 0,1 0 0 0 0,1 1 0 0 0,0 0-1 0 0,1 0 1 0 0,-1 7-44 0 0,6-19 14 0 0,1-1-1 0 0,0 1 1 0 0,0 0-1 0 0,0 0 1 0 0,0 0-1 0 0,1 0 1 0 0,-1 0-1 0 0,1 0 1 0 0,0-1-1 0 0,0 1 1 0 0,1 0-1 0 0,-1-1 1 0 0,1 1-1 0 0,0-1 1 0 0,0 1-1 0 0,0-1 1 0 0,0 0-1 0 0,0 0 1 0 0,1 0-1 0 0,-1 0 1 0 0,1 0-1 0 0,0 0 1 0 0,0-1-1 0 0,0 1 1 0 0,0-1-1 0 0,1 0 1 0 0,-1 0-1 0 0,1 0 1 0 0,-1-1-1 0 0,1 1 1 0 0,-1-1-1 0 0,1 0 1 0 0,0 0-1 0 0,0 0 1 0 0,0 0-1 0 0,0-1-13 0 0,148 19 63 0 0,-141-20-88 0 0,0 0 1 0 0,0-1-1 0 0,0 0 0 0 0,-1-1 1 0 0,1 0-1 0 0,-1-1 1 0 0,1 0-1 0 0,-1-1 0 0 0,-1 0 1 0 0,1 0-1 0 0,-1-1 1 0 0,1-1-1 0 0,-2 1 0 0 0,1-1 1 0 0,-1-1-1 0 0,0 0 1 0 0,-1 0-1 0 0,1 0 0 0 0,-2-1 1 0 0,1 0-1 0 0,2-6 25 0 0,99-214-582 0 0,-97 189 847 0 0,-1 0-1 0 0,-2-1 1 0 0,-1 0-1 0 0,-3 0 1 0 0,-1-1-1 0 0,-3-16-264 0 0,-30 151 801 0 0,24-53-632 0 0,1 1 0 0 0,3-1 0 0 0,1 0 0 0 0,1 1-1 0 0,3-1 1 0 0,1 1 0 0 0,2-1 0 0 0,2-1 0 0 0,2 1 0 0 0,7 16-169 0 0,-16-48 24 0 0,1 0 1 0 0,1 0 0 0 0,0-1 0 0 0,0 1 0 0 0,0-1 0 0 0,1 0 0 0 0,0 0 0 0 0,0 0-1 0 0,1 0 1 0 0,0-1 0 0 0,0 0 0 0 0,1 0 0 0 0,-1 0 0 0 0,1-1 0 0 0,1 1-1 0 0,-1-2 1 0 0,1 1 0 0 0,0-1 0 0 0,0 0 0 0 0,0 0 0 0 0,0 0 0 0 0,1-1 0 0 0,-1-1-1 0 0,1 1 1 0 0,0-1 0 0 0,0 0 0 0 0,0-1 0 0 0,0 0 0 0 0,0 0 0 0 0,0-1 0 0 0,0 0-1 0 0,0 0 1 0 0,1-1-25 0 0,14-11-71 0 0,0 0 0 0 0,-1-2-1 0 0,0 0 1 0 0,-1-2 0 0 0,-1 0-1 0 0,0-1 1 0 0,-1-1 0 0 0,-1-1-1 0 0,-1 0 1 0 0,-1-2 0 0 0,0 1-1 0 0,-2-2 1 0 0,0 0 0 0 0,-2-1-1 0 0,0 0 1 0 0,-2-1 0 0 0,0-1-1 0 0,1-6 72 0 0,-11 29-3 0 0,1 0-1 0 0,-1 1 1 0 0,1-1-1 0 0,-1 0 1 0 0,1 1 0 0 0,-1-1-1 0 0,0 0 1 0 0,0 0-1 0 0,0 1 1 0 0,0-1-1 0 0,0 0 1 0 0,0 0-1 0 0,0 1 1 0 0,0-1 0 0 0,-1 0-1 0 0,1 1 1 0 0,-1-1-1 0 0,1 0 1 0 0,-1 1-1 0 0,0-1 1 0 0,0 1-1 0 0,0-1 1 0 0,0 1 0 0 0,0-1-1 0 0,0 1 1 0 0,0-1-1 0 0,0 1 1 0 0,0 0-1 0 0,-1 0 1 0 0,1 0 0 0 0,0 0-1 0 0,-1 0 1 0 0,1 0-1 0 0,-1 0 1 0 0,1 0-1 0 0,-1 0 1 0 0,0 1-1 0 0,1-1 1 0 0,-1 1 0 0 0,0-1-1 0 0,1 1 1 0 0,-1 0-1 0 0,0-1 1 0 0,0 1-1 0 0,1 0 1 0 0,-1 0 0 0 0,0 0-1 0 0,0 1 1 0 0,1-1-1 0 0,-1 0 1 0 0,0 0-1 0 0,1 1 1 0 0,-1 0-1 0 0,0-1 1 0 0,1 1 0 0 0,-1 0-1 0 0,0-1 1 0 0,1 1-1 0 0,0 0 1 0 0,-1 0-1 0 0,1 0 1 0 0,-1 1-1 0 0,1-1 4 0 0,-7 1 9 0 0,1 0-1 0 0,-1 1 0 0 0,1 0 0 0 0,-1 0 0 0 0,1 1 1 0 0,0 0-1 0 0,0 0 0 0 0,1 0 0 0 0,-1 1 0 0 0,1 0 0 0 0,0 1 1 0 0,0-1-1 0 0,1 1 0 0 0,0 0 0 0 0,0 0 0 0 0,0 1 1 0 0,0 0-1 0 0,1 0 0 0 0,1 0 0 0 0,-1 0 0 0 0,1 0 0 0 0,0 1 1 0 0,1-1-1 0 0,-1 1 0 0 0,2 0 0 0 0,-1 0 0 0 0,1 0 1 0 0,0 0-1 0 0,1 0 0 0 0,0 0 0 0 0,0 0 0 0 0,0 0 0 0 0,1 0 1 0 0,1 0-1 0 0,-1-1 0 0 0,1 1 0 0 0,1 0-8 0 0,6 3-90 0 0,0 1 0 0 0,1-2 0 0 0,0 1 0 0 0,1-2 0 0 0,0 1 0 0 0,1-1-1 0 0,0-1 1 0 0,0 0 0 0 0,1-1 0 0 0,0 0 0 0 0,0-1 0 0 0,0-1 0 0 0,1 0 0 0 0,0 0 0 0 0,0-2 0 0 0,0 0-1 0 0,1 0 1 0 0,-1-1 0 0 0,1-1 0 0 0,-1 0 0 0 0,1-2 0 0 0,7 0 90 0 0,89-24-3522 0 0,-82 10 2322 0 0</inkml:trace>
  <inkml:trace contextRef="#ctx0" brushRef="#br0" timeOffset="109378.323">14133 5277 2344 0 0,'-11'-31'3400'0'0,"-16"67"-2055"0"0,19-21-1177 0 0,0 1 0 0 0,2 0 0 0 0,0 0 0 0 0,0 1 0 0 0,2 0 0 0 0,0-1 0 0 0,1 2 1 0 0,1-1-1 0 0,0 0 0 0 0,1 0 0 0 0,1 1 0 0 0,1-1 0 0 0,0 0 0 0 0,1 1 0 0 0,3 5-168 0 0,77 255 1250 0 0,-71-248-1137 0 0,13 31 53 0 0,37 151-445 0 0,-61-210 212 0 0,1 0 1 0 0,-1-1-1 0 0,0 1 1 0 0,1 0-1 0 0,-1 0 1 0 0,0-1-1 0 0,0 1 1 0 0,0 0-1 0 0,-1-1 1 0 0,1 1-1 0 0,0 0 1 0 0,-1-1 0 0 0,1 1-1 0 0,-1 0 1 0 0,1-1-1 0 0,-1 1 1 0 0,0-1-1 0 0,0 1 1 0 0,0-1-1 0 0,0 1 1 0 0,0-1-1 0 0,0 1 1 0 0,0-1-1 0 0,0 0 1 0 0,0 0-1 0 0,-1 0 1 0 0,1 0-1 0 0,0 0 1 0 0,-1 0-1 0 0,1 0 1 0 0,-1 0 0 0 0,1 0-1 0 0,-1 0 1 0 0,1-1-1 0 0,-1 1 1 0 0,0-1-1 0 0,1 1 1 0 0,-1-1-1 0 0,0 0 1 0 0,0 0-1 0 0,1 0 1 0 0,-1 0-1 0 0,0 0 1 0 0,1 0-1 0 0,-1 0 1 0 0,0 0-1 0 0,1-1 1 0 0,-1 1-1 0 0,0 0 1 0 0,1-1 0 0 0,-2 0 66 0 0,-80-43-4028 0 0,55 19 2870 0 0</inkml:trace>
  <inkml:trace contextRef="#ctx0" brushRef="#br0" timeOffset="109767.741">13835 5718 2120 0 0,'-1'-1'103'0'0,"1"-1"1"0"0,-1 1-1 0 0,0 0 0 0 0,0 0 1 0 0,1-1-1 0 0,-1 1 0 0 0,1 0 1 0 0,-1-1-1 0 0,1 1 0 0 0,-1-1 0 0 0,1 1 1 0 0,0-1-1 0 0,0 1 0 0 0,-1-1 1 0 0,1 1-1 0 0,1-1 0 0 0,-1 1 1 0 0,0-1-1 0 0,0 1 0 0 0,0-1 0 0 0,1 1 1 0 0,-1 0-1 0 0,1-1 0 0 0,-1 1 1 0 0,1-1-1 0 0,-1 1 0 0 0,1 0 1 0 0,0-1-1 0 0,0 1 0 0 0,0 0 0 0 0,0 0 1 0 0,0 0-1 0 0,0 0 0 0 0,0 0 1 0 0,0 0-1 0 0,0 0 0 0 0,0 0 1 0 0,0 0-1 0 0,1 0 0 0 0,-1 0 0 0 0,0 1 1 0 0,1-1-1 0 0,-1 1 0 0 0,1-1 1 0 0,-1 1-104 0 0,67-35 507 0 0,-36 26-381 0 0,1 1 0 0 0,0 2 0 0 0,0 1 0 0 0,0 1 0 0 0,1 2 0 0 0,0 1 0 0 0,11 3-126 0 0,-36-2 23 0 0,-1 0 6 0 0,0 0-1 0 0,0 1 1 0 0,0 0-1 0 0,0 1 1 0 0,0 0-1 0 0,0 0 1 0 0,-1 0-1 0 0,1 1 1 0 0,0 0-1 0 0,-1 1 0 0 0,0 0 1 0 0,0 0-1 0 0,0 0 1 0 0,-1 1-1 0 0,1 0 1 0 0,-1 0-1 0 0,0 1 1 0 0,-1 0-1 0 0,1 0 1 0 0,-1 0-1 0 0,0 0 0 0 0,-1 1 1 0 0,1 0-1 0 0,-1 0 1 0 0,-1 0-1 0 0,1 1 1 0 0,-1-1-1 0 0,0 4-28 0 0,-16 65-6037 0 0,7-69 4604 0 0</inkml:trace>
  <inkml:trace contextRef="#ctx0" brushRef="#br0" timeOffset="110013.395">14402 5472 1172 0 0,'0'-5'552'0'0,"1"-1"-72"0"0,-1 2-328 0 0,2-2-128 0 0,0 1-96 0 0,-1-1-156 0 0,2 2-592 0 0</inkml:trace>
  <inkml:trace contextRef="#ctx0" brushRef="#br0" timeOffset="110762.236">14563 5502 1108 0 0,'11'28'903'0'0,"-2"1"-1"0"0,-1 0 0 0 0,-2 1 1 0 0,-1 0-1 0 0,-1 0 1 0 0,-1 0-1 0 0,-2 0 0 0 0,-1 13-902 0 0,0-43 27 0 0,-1-1 0 0 0,1 1 0 0 0,0-1-1 0 0,0 1 1 0 0,-1-1 0 0 0,1 1-1 0 0,0-1 1 0 0,-1 1 0 0 0,1 0-1 0 0,0-1 1 0 0,-1 1 0 0 0,1 0-1 0 0,-1-1 1 0 0,1 1 0 0 0,-1 0 0 0 0,1-1-1 0 0,-1 1 1 0 0,1 0 0 0 0,-1 0-1 0 0,1 0 1 0 0,-1 0 0 0 0,1-1-1 0 0,-1 1 1 0 0,1 0 0 0 0,-1 0 0 0 0,1 0-1 0 0,-1 0 1 0 0,1 0 0 0 0,-1 0-1 0 0,1 0 1 0 0,-1 0 0 0 0,1 0-1 0 0,-1 1 1 0 0,1-1 0 0 0,-1 0-1 0 0,1 0 1 0 0,-1 0 0 0 0,1 1 0 0 0,-1-1-1 0 0,1 0 1 0 0,-1 0 0 0 0,1 1-1 0 0,-1-1 1 0 0,1 0 0 0 0,0 1-1 0 0,-1-1 1 0 0,1 1 0 0 0,0-1 0 0 0,-1 0-1 0 0,1 1 1 0 0,-1 0-27 0 0,4-10-45 0 0,-1 1 0 0 0,1-1 0 0 0,1 1 0 0 0,0 0 0 0 0,0 0 0 0 0,0 0 0 0 0,1 1 1 0 0,0-1-1 0 0,0 1 0 0 0,1 0 0 0 0,0 1 0 0 0,0 0 0 0 0,1-1 0 0 0,0 2 0 0 0,0-1 0 0 0,0 1 0 0 0,0 0 0 0 0,1 1 0 0 0,2-1 45 0 0,-6 4-11 0 0,0 1 0 0 0,0 0 0 0 0,1 1 0 0 0,-1-1 0 0 0,0 1 0 0 0,-1-1 0 0 0,1 1 0 0 0,0 1 0 0 0,0-1 0 0 0,0 0 0 0 0,0 1 0 0 0,-1 0 0 0 0,1 0 0 0 0,-1 0 0 0 0,1 0 0 0 0,-1 0 0 0 0,0 1 0 0 0,0 0-1 0 0,0-1 1 0 0,0 1 0 0 0,-1 0 0 0 0,1 1 0 0 0,-1-1 0 0 0,1 0 0 0 0,-1 1 0 0 0,0-1 0 0 0,-1 1 0 0 0,1 0 0 0 0,0 0 11 0 0,47 49-26 0 0,-32-47 4 0 0,-1-1-1 0 0,1-1 1 0 0,0 0 0 0 0,0-1-1 0 0,0-1 1 0 0,0-1-1 0 0,0 0 1 0 0,0-1-1 0 0,0-1 1 0 0,0-1-1 0 0,0 0 1 0 0,0-1-1 0 0,0-1 1 0 0,0-1-1 0 0,-1 0 1 0 0,0-1-1 0 0,0 0 1 0 0,0-2-1 0 0,-1 0 1 0 0,0-1-1 0 0,-1 0 1 0 0,0-1 0 0 0,0 0-1 0 0,-1-2 1 0 0,0 1-1 0 0,-1-1 1 0 0,-1-1-1 0 0,0 0 1 0 0,0-1-1 0 0,-2 0 1 0 0,7-13 22 0 0,22-39-270 0 0,-37 64 188 0 0,-4-6 112 0 0,-8 7 7 0 0,0-1 0 0 0,0 2 0 0 0,0 0 0 0 0,0 0 1 0 0,0 1-1 0 0,0 0 0 0 0,0 1 0 0 0,0 0 0 0 0,1 1 1 0 0,-1 0-1 0 0,1 0 0 0 0,0 2 0 0 0,0-1 0 0 0,0 1 0 0 0,0 0 1 0 0,1 1-1 0 0,0 0 0 0 0,0 1 0 0 0,0 0 0 0 0,1 0 1 0 0,0 1-1 0 0,-5 7-37 0 0,6-9 32 0 0,0 0 0 0 0,1 0 1 0 0,0 1-1 0 0,0 0 0 0 0,1 1 1 0 0,-1-1-1 0 0,2 1 0 0 0,-1 0 1 0 0,1 0-1 0 0,0 0 0 0 0,1 1 1 0 0,0-1-1 0 0,0 1 0 0 0,1 0 1 0 0,0 0-1 0 0,1 0 0 0 0,-1 5-32 0 0,4-8 16 0 0,1-1-1 0 0,-1 1 1 0 0,1-1 0 0 0,0 0-1 0 0,1 0 1 0 0,-1 0 0 0 0,1 0-1 0 0,0-1 1 0 0,0 0 0 0 0,1 1-1 0 0,-1-1 1 0 0,1-1 0 0 0,0 1 0 0 0,0-1-1 0 0,0 0 1 0 0,0 0 0 0 0,1 0-1 0 0,-1-1 1 0 0,1 0 0 0 0,-1 0-1 0 0,1 0 1 0 0,0-1 0 0 0,0 1-1 0 0,0-2 1 0 0,0 1 0 0 0,0-1-1 0 0,0 1 1 0 0,0-2 0 0 0,0 1-1 0 0,5-1-15 0 0,5 1-84 0 0,0 0 0 0 0,1-1 0 0 0,-1-1 0 0 0,0 0-1 0 0,0-2 1 0 0,-1 1 0 0 0,1-2 0 0 0,-1 0 0 0 0,0-1-1 0 0,0 0 1 0 0,0-2 0 0 0,-1 1 0 0 0,0-2 0 0 0,-1 0 0 0 0,1 0-1 0 0,-2-1 1 0 0,0-1 0 0 0,0 0 0 0 0,-1-1 0 0 0,0 0 0 0 0,-1-1-1 0 0,0 0 1 0 0,-1 0 0 0 0,-1-1 0 0 0,0 0 0 0 0,-1-1 0 0 0,0 0-1 0 0,-1 0 1 0 0,-1 0 0 0 0,0-1 0 0 0,-1 1 0 0 0,-1-1 0 0 0,1-16 84 0 0,-2 4 65 0 0,-2 0 0 0 0,-1 0-1 0 0,-1 1 1 0 0,-2-1 0 0 0,-1 1 0 0 0,0-1 0 0 0,-2 1 0 0 0,-2 1 0 0 0,0 0 0 0 0,-1 0 0 0 0,-2 0 0 0 0,-1 2 0 0 0,0-1 0 0 0,-2 2 0 0 0,-1 0 0 0 0,-5-4-65 0 0,15 20 29 0 0,-1 1 0 0 0,1 0-1 0 0,-1 0 1 0 0,0 1 0 0 0,-1 0 0 0 0,0 0 0 0 0,1 1-1 0 0,-2 0 1 0 0,1 0 0 0 0,0 1 0 0 0,-1 0-1 0 0,1 0 1 0 0,-1 1 0 0 0,0 0 0 0 0,0 1 0 0 0,0-1-1 0 0,-1 2-28 0 0,5 1-7 0 0,-1 0 1 0 0,1 0-1 0 0,-1 1 0 0 0,1 0 0 0 0,0 0 0 0 0,0 0 0 0 0,0 1 0 0 0,0 0 0 0 0,0 0 0 0 0,1 0 0 0 0,-1 0 0 0 0,1 1 0 0 0,0 0 1 0 0,0 0-1 0 0,0 0 0 0 0,1 0 0 0 0,-1 1 0 0 0,1-1 0 0 0,0 1 0 0 0,0 0 0 0 0,1 0 0 0 0,-1 0 0 0 0,1 0 0 0 0,0 0 0 0 0,1 1 1 0 0,-1-1-1 0 0,1 0 0 0 0,0 1 0 0 0,0-1 0 0 0,1 1 0 0 0,-1 0 0 0 0,2 3 7 0 0,-2 1-374 0 0,0 0 0 0 0,1 1 0 0 0,1-1 0 0 0,0 0 0 0 0,0 0 0 0 0,1 0 0 0 0,0 0 0 0 0,1-1 0 0 0,0 1 0 0 0,0-1 0 0 0,1 1 0 0 0,1-1 0 0 0,-1 0 0 0 0,4 4 374 0 0,11 9-1186 0 0</inkml:trace>
  <inkml:trace contextRef="#ctx0" brushRef="#br0" timeOffset="111784.714">16394 5578 840 0 0,'6'2'670'0'0,"7"-1"-448"0"0,0 0 0 0 0,0-1 1 0 0,0-1-1 0 0,0 0 0 0 0,0-1 0 0 0,0 0 0 0 0,0-1 0 0 0,-1 0 1 0 0,1-1-1 0 0,-1 0 0 0 0,0-1 0 0 0,5-4-222 0 0,33-9 535 0 0,219-94 929 0 0,-238 85-1202 0 0,-31 25-128 0 0,-41-8 116 0 0,5 12-157 0 0,0 2 0 0 0,0 2-1 0 0,1 1 1 0 0,0 1-1 0 0,0 2 1 0 0,1 2 0 0 0,0 1-1 0 0,1 1 1 0 0,1 2-1 0 0,-14 10-92 0 0,38-23 36 0 0,1 1 0 0 0,0 0 0 0 0,-1 1 0 0 0,1-1-1 0 0,1 1 1 0 0,-1 1 0 0 0,1-1 0 0 0,0 1 0 0 0,0 0 0 0 0,0 0-1 0 0,1 1 1 0 0,0 0 0 0 0,1 0 0 0 0,-1 0 0 0 0,1 0-1 0 0,1 1 1 0 0,-1-1 0 0 0,1 1 0 0 0,1 0 0 0 0,-1 0-1 0 0,0 8-35 0 0,3-12 13 0 0,2 1 0 0 0,-1-1 0 0 0,0 0 0 0 0,1 0 0 0 0,0 1 0 0 0,-1-1 0 0 0,2-1 0 0 0,-1 1 0 0 0,0 0 0 0 0,1 0 0 0 0,0-1 0 0 0,0 0 0 0 0,0 1 0 0 0,0-1 0 0 0,0 0 0 0 0,1 0 0 0 0,-1-1 0 0 0,1 1 0 0 0,0-1 0 0 0,0 0 0 0 0,0 0 0 0 0,0 0 0 0 0,0 0 0 0 0,0-1 0 0 0,0 0 0 0 0,3 1-13 0 0,119 26-297 0 0,92-23-3134 0 0,-106-32 805 0 0,-76 15 1327 0 0</inkml:trace>
  <inkml:trace contextRef="#ctx0" brushRef="#br0" timeOffset="112094.381">17116 5401 908 0 0,'-5'-53'4862'0'0,"24"75"-3766"0"0,77 186 273 0 0,-13-28 706 0 0,-83-180-1756 0 0,9-39 416 0 0,58-366-297 0 0,-64 381-1676 0 0,15-13-5573 0 0,-16 37 5579 0 0,-1 1 139 0 0</inkml:trace>
  <inkml:trace contextRef="#ctx0" brushRef="#br0" timeOffset="112529.209">17749 5445 1256 0 0,'70'-33'4024'0'0,"-127"23"-2745"0"0,42 7-1182 0 0,0 2 1 0 0,-1 0-1 0 0,1 1 1 0 0,0 0-1 0 0,-1 1 1 0 0,1 1-1 0 0,0 0 1 0 0,-1 1-1 0 0,1 1 1 0 0,1 0 0 0 0,-1 1-1 0 0,1 1 1 0 0,0 0-1 0 0,0 1 1 0 0,0 1-1 0 0,1 0 1 0 0,-5 5-98 0 0,15-11 19 0 0,0 1 0 0 0,1 0 1 0 0,-1 0-1 0 0,1 0 0 0 0,0 0 0 0 0,0 0 1 0 0,0 1-1 0 0,0-1 0 0 0,1 1 0 0 0,-1-1 1 0 0,1 1-1 0 0,0-1 0 0 0,0 1 0 0 0,0 0 1 0 0,0 0-1 0 0,1 0 0 0 0,0-1 0 0 0,-1 1 1 0 0,1 0-1 0 0,1 0 0 0 0,-1 0 0 0 0,1 0 1 0 0,-1-1-1 0 0,1 1 0 0 0,0 0 0 0 0,0-1 1 0 0,1 1-1 0 0,-1 0 0 0 0,1-1 0 0 0,0 1 1 0 0,0-1-1 0 0,0 0 0 0 0,0 0 0 0 0,0 0 1 0 0,1 0-1 0 0,-1 0 0 0 0,1 0 0 0 0,1 0-19 0 0,128 79 237 0 0,47-54-1258 0 0,-169-28 705 0 0,0 0 0 0 0,0 0 0 0 0,0-1 0 0 0,0 0 0 0 0,0-1 0 0 0,0 0 0 0 0,0-1 0 0 0,-1 0 0 0 0,1 0 0 0 0,-1-1 0 0 0,0-1 0 0 0,0 1 0 0 0,0-1 0 0 0,0-1 0 0 0,-1 0 0 0 0,4-3 316 0 0,3-6-1216 0 0</inkml:trace>
  <inkml:trace contextRef="#ctx0" brushRef="#br0" timeOffset="113296.741">18004 5415 1372 0 0,'45'33'1676'0'0,"-31"-14"-1413"0"0,-1 1-1 0 0,0 0 0 0 0,-2 1 1 0 0,0 0-1 0 0,-1 0 0 0 0,-1 2 1 0 0,-1-1-1 0 0,4 23-262 0 0,-13-46 43 0 0,0 1-1 0 0,0-1 1 0 0,0 0-1 0 0,-1 0 0 0 0,1 1 1 0 0,0-1-1 0 0,0 1 1 0 0,-1-1-1 0 0,1 1 1 0 0,0-1-1 0 0,-1 1 1 0 0,1 0-1 0 0,0 0 1 0 0,-1 0-1 0 0,1-1 1 0 0,-1 1-1 0 0,1 1 1 0 0,0-1-1 0 0,-1 0 0 0 0,1 0 1 0 0,0 0-1 0 0,-1 1 1 0 0,1-1-1 0 0,0 1 1 0 0,-1-1-1 0 0,1 1 1 0 0,0-1-1 0 0,0 1 1 0 0,-1 0-1 0 0,1 0 1 0 0,0 0-1 0 0,0-1 1 0 0,0 1-1 0 0,0 0 0 0 0,0 0 1 0 0,0 0-1 0 0,0 1 1 0 0,1-1-1 0 0,-1 0 1 0 0,0 0-1 0 0,1 0 1 0 0,-1 1-1 0 0,0-1 1 0 0,1 0-1 0 0,0 0 1 0 0,-1 1-1 0 0,1-1 1 0 0,0 1-1 0 0,0-1 0 0 0,-1 0 1 0 0,1 1-1 0 0,0-1 1 0 0,0 0-1 0 0,1 1 1 0 0,-1-1-1 0 0,0 1 1 0 0,0-1-1 0 0,1 0 1 0 0,-1 2-43 0 0,-6-14 34 0 0,-1 0 1 0 0,2 0-1 0 0,-1 0 1 0 0,2-1-1 0 0,-1 0 1 0 0,1 0-1 0 0,1 0 1 0 0,1 0 0 0 0,-1 0-1 0 0,2-1 1 0 0,0 1-1 0 0,0-1 1 0 0,1 0-1 0 0,1 1 1 0 0,0-6-35 0 0,0 8 2 0 0,-1 0 1 0 0,1-1-1 0 0,1 1 1 0 0,0 0 0 0 0,0 0-1 0 0,1 0 1 0 0,1 0-1 0 0,0 0 1 0 0,0 1-1 0 0,0 0 1 0 0,1-1 0 0 0,1 2-1 0 0,-1-1 1 0 0,2 0-3 0 0,-6 8-1 0 0,1 0 1 0 0,0 0 0 0 0,-1 1-1 0 0,1-1 1 0 0,-1 0 0 0 0,1 1-1 0 0,0-1 1 0 0,0 1-1 0 0,-1-1 1 0 0,1 1 0 0 0,0 0-1 0 0,0 0 1 0 0,-1 0 0 0 0,1 0-1 0 0,0 0 1 0 0,0 0 0 0 0,0 1-1 0 0,-1-1 1 0 0,1 0-1 0 0,0 1 1 0 0,-1-1 0 0 0,1 1-1 0 0,0 0 1 0 0,-1 0 0 0 0,1-1-1 0 0,-1 1 1 0 0,1 0 0 0 0,-1 0-1 0 0,1 1 1 0 0,-1-1-1 0 0,0 0 1 0 0,0 0 0 0 0,1 1-1 0 0,-1-1 1 0 0,0 1 0 0 0,0-1-1 0 0,0 1 1 0 0,-1-1 0 0 0,1 1-1 0 0,0 0 1 0 0,46 70 110 0 0,-45-68-98 0 0,132 225 263 0 0,-129-227-274 0 0,0 0 0 0 0,1 0 0 0 0,-1-1 0 0 0,0 0-1 0 0,1 0 1 0 0,0 0 0 0 0,-1 0 0 0 0,1-1 0 0 0,-1 0 0 0 0,1 0 0 0 0,0-1 0 0 0,-1 0 0 0 0,1 0 0 0 0,-1 0 0 0 0,1 0 0 0 0,-1-1 0 0 0,0 0 0 0 0,1 0 0 0 0,-1 0 0 0 0,0-1 0 0 0,-1 0-1 0 0,1 0 1 0 0,0 0 0 0 0,-1 0 0 0 0,3-4-1 0 0,10-1-59 0 0,7-9-65 0 0,-1 0-1 0 0,-1-2 0 0 0,0 0 0 0 0,-1-2 0 0 0,-2 0 0 0 0,0-1 0 0 0,-1-1 0 0 0,-1 0 0 0 0,-1-2 0 0 0,-1 0 0 0 0,-2 0 0 0 0,0-2 0 0 0,4-15 125 0 0,6-13 130 0 0,-2-1-1 0 0,-3-1 0 0 0,-2 0 1 0 0,-3-1-1 0 0,2-24-129 0 0,-15 80 32 0 0,0 2-25 0 0,-32 26 229 0 0,19 7-123 0 0,2 0 0 0 0,1 1 1 0 0,1 0-1 0 0,2 1 0 0 0,1-1 1 0 0,2 2-1 0 0,2-1 0 0 0,1 0 1 0 0,1 0-1 0 0,4 20-113 0 0,-3 16 398 0 0,1-69-367 0 0,0-1 0 0 0,0 0 1 0 0,0 1-1 0 0,0-1 1 0 0,1 0-1 0 0,-1 0 0 0 0,0 0 1 0 0,0-1-1 0 0,1 1 1 0 0,-1-1-1 0 0,0 1 0 0 0,1-1 1 0 0,-1 0-1 0 0,1 0 1 0 0,-1 0-1 0 0,1 0 0 0 0,-1 0 1 0 0,0 0-1 0 0,1-1 1 0 0,-1 1-1 0 0,0-1 0 0 0,1 0 1 0 0,-1 1-1 0 0,0-1 1 0 0,0 0-1 0 0,1-1 0 0 0,-1 1 1 0 0,0 0-1 0 0,0 0 1 0 0,0-1-1 0 0,-1 1 0 0 0,1-1 1 0 0,0 0-1 0 0,0 0-31 0 0,1 0-3 0 0,7-4 9 0 0,0 1 1 0 0,0 0-1 0 0,0 0 1 0 0,1 1-1 0 0,0 0 1 0 0,0 1-1 0 0,0 1 1 0 0,0-1 0 0 0,0 2-1 0 0,0-1 1 0 0,0 1-1 0 0,1 1 1 0 0,-1 0-1 0 0,0 1 1 0 0,0 0-1 0 0,1 1 1 0 0,-1 0-1 0 0,0 1 1 0 0,0 0 0 0 0,-1 0-1 0 0,1 1 1 0 0,-1 1-1 0 0,0 0 1 0 0,0 0-1 0 0,0 1 1 0 0,-1 0-1 0 0,1 1 1 0 0,-2 0-1 0 0,1 1 1 0 0,-1-1 0 0 0,0 1-1 0 0,0 1 1 0 0,5 8-7 0 0,-11-14-25 0 0,0 1-1 0 0,-1-1 1 0 0,1 1 0 0 0,0 0 0 0 0,-1 0 0 0 0,0 0 0 0 0,0 0 0 0 0,0 0 0 0 0,-1 0-1 0 0,1 0 1 0 0,-1 0 0 0 0,0 0 0 0 0,0 0 0 0 0,0 0 0 0 0,-1 0 0 0 0,0 0-1 0 0,1 0 1 0 0,-1 0 0 0 0,0-1 0 0 0,-1 1 0 0 0,1 0 0 0 0,-1 0 0 0 0,0-1 0 0 0,0 1-1 0 0,0-1 1 0 0,0 1 0 0 0,0-1 0 0 0,-1 0 0 0 0,0 0 0 0 0,1 0 0 0 0,-1 0 0 0 0,0-1-1 0 0,-1 1 1 0 0,1-1 0 0 0,0 0 0 0 0,-4 2 25 0 0,0 0-321 0 0,0 0 0 0 0,-1-1-1 0 0,1 0 1 0 0,-1-1 0 0 0,1 0 0 0 0,-1 0-1 0 0,0 0 1 0 0,0-1 0 0 0,0-1 0 0 0,1 1-1 0 0,-1-1 1 0 0,0 0 0 0 0,0-1-1 0 0,0 0 1 0 0,0 0 0 0 0,0-1 0 0 0,-6-1 321 0 0,-19-12-1228 0 0,2-2 56 0 0</inkml:trace>
  <inkml:trace contextRef="#ctx0" brushRef="#br0" timeOffset="113543.799">18474 5224 1936 0 0,'2'-6'1160'0'0,"3"0"-208"0"0,9-3-236 0 0,4-1-176 0 0,10 4-231 0 0,3 0-241 0 0,4 4-8 0 0,-16 2-260 0 0,10 0-261 0 0,9 0-687 0 0,-1 0 48 0 0,40 12-116 0 0</inkml:trace>
  <inkml:trace contextRef="#ctx0" brushRef="#br0" timeOffset="114426.889">20326 5235 1236 0 0,'-9'-6'190'0'0,"1"0"1"0"0,-1 0-1 0 0,0 1 0 0 0,0 0 1 0 0,0 1-1 0 0,-1 0 0 0 0,1 0 1 0 0,-1 1-1 0 0,0 0 0 0 0,0 1 1 0 0,0 0-1 0 0,0 1 0 0 0,-1 0 1 0 0,1 1-1 0 0,0 0 0 0 0,-1 0 0 0 0,1 1 1 0 0,0 0-191 0 0,10-1 4 0 0,-17 1 115 0 0,0-1-1 0 0,0 2 1 0 0,0 1-1 0 0,1 0 0 0 0,-1 1 1 0 0,1 0-1 0 0,0 2 0 0 0,0 0 1 0 0,0 0-1 0 0,1 2 1 0 0,0 0-1 0 0,0 0 0 0 0,1 2 1 0 0,0-1-1 0 0,1 2 0 0 0,0 0 1 0 0,1 1-1 0 0,0 0 0 0 0,1 0 1 0 0,0 2-1 0 0,1-1 1 0 0,0 1-1 0 0,1 1 0 0 0,0 2-118 0 0,8-15 15 0 0,0 1-1 0 0,0-1 1 0 0,0 0 0 0 0,0 1-1 0 0,0-1 1 0 0,1 1-1 0 0,0-1 1 0 0,-1 1-1 0 0,1-1 1 0 0,0 1 0 0 0,0-1-1 0 0,0 1 1 0 0,0-1-1 0 0,1 1 1 0 0,-1-1-1 0 0,1 0 1 0 0,-1 1 0 0 0,1-1-1 0 0,0 1 1 0 0,0-1-1 0 0,0 0 1 0 0,0 0-1 0 0,1 1 1 0 0,-1-1 0 0 0,1 0-1 0 0,-1 0 1 0 0,1 0-1 0 0,-1-1 1 0 0,1 1-1 0 0,0 0 1 0 0,0-1-1 0 0,0 1 1 0 0,0-1 0 0 0,0 1-1 0 0,0-1 1 0 0,1 0-1 0 0,-1 0 1 0 0,0 0-1 0 0,1 0 1 0 0,-1 0 0 0 0,0-1-1 0 0,1 1 1 0 0,-1-1-1 0 0,1 0 1 0 0,-1 1-1 0 0,1-1 1 0 0,-1 0 0 0 0,1-1-15 0 0,121-9 304 0 0,-95-1-347 0 0,-2-2 1 0 0,0-1 0 0 0,0-2 0 0 0,-1 0-1 0 0,-1-1 1 0 0,-1-2 0 0 0,0-1-1 0 0,-2 0 1 0 0,5-7 42 0 0,30-25-369 0 0,-55 51 368 0 0,0-1 1 0 0,0 1-1 0 0,0-1 0 0 0,0 1 0 0 0,0 0 0 0 0,0 0 0 0 0,0 0 0 0 0,1 0 0 0 0,-1 0 0 0 0,0 0 0 0 0,1 1 0 0 0,-1-1 0 0 0,0 1 1 0 0,1-1-1 0 0,-1 1 0 0 0,0 0 0 0 0,1 0 0 0 0,-1 0 0 0 0,1 0 0 0 0,-1 1 0 0 0,0-1 0 0 0,1 1 0 0 0,-1-1 0 0 0,0 1 0 0 0,1 0 1 0 0,-1 0-1 0 0,0 0 0 0 0,0 0 0 0 0,0 0 0 0 0,0 1 0 0 0,0-1 0 0 0,0 0 0 0 0,0 1 0 0 0,0 0 0 0 0,-1-1 0 0 0,1 1 1 0 0,0 0-1 0 0,-1 0 0 0 0,0 0 0 0 0,1 0 0 0 0,-1 0 0 0 0,0 0 0 0 0,0 0 0 0 0,0 1 0 0 0,0-1 0 0 0,-1 0 0 0 0,1 0 0 0 0,0 1 1 0 0,-1-1-1 0 0,0 1 0 0 0,1-1 1 0 0,13 32 125 0 0,0 1 1 0 0,-2 0 0 0 0,-2 0-1 0 0,-1 1 1 0 0,-2 0 0 0 0,0 18-126 0 0,57-226 1415 0 0,-60 162-1408 0 0,0 0 0 0 0,0 0 1 0 0,1 1-1 0 0,0-1 0 0 0,1 1 1 0 0,0 0-1 0 0,0 1 1 0 0,1 0-1 0 0,0 0 0 0 0,0 0 1 0 0,1 0-1 0 0,0 1 1 0 0,0 1-1 0 0,1 0 0 0 0,0 0 1 0 0,0 0-1 0 0,0 1 0 0 0,1 0 1 0 0,0 1-1 0 0,0 0 1 0 0,0 1-1 0 0,0 0 0 0 0,1 0 1 0 0,-1 1-1 0 0,1 1 1 0 0,-1 0-1 0 0,11 0-7 0 0,-8 3-35 0 0,0 2 1 0 0,0-1 0 0 0,-1 2-1 0 0,1-1 1 0 0,-1 2-1 0 0,0 0 1 0 0,0 0-1 0 0,-1 1 1 0 0,0 0 0 0 0,0 1-1 0 0,-1 0 1 0 0,0 1-1 0 0,0 0 1 0 0,-1 1-1 0 0,0 0 1 0 0,-1 0-1 0 0,0 1 1 0 0,0 0 0 0 0,-1 1-1 0 0,-1-1 1 0 0,0 1-1 0 0,-1 1 1 0 0,0-1-1 0 0,-1 1 1 0 0,0-1 0 0 0,2 13 34 0 0,-7-19-238 0 0,0-1 1 0 0,0 1 0 0 0,0-1 0 0 0,0 1 0 0 0,-1-1 0 0 0,0 0 0 0 0,0 0-1 0 0,-1 0 1 0 0,1 0 0 0 0,-1 0 0 0 0,0 0 0 0 0,-1-1 0 0 0,1 1 0 0 0,-1-1-1 0 0,0 0 1 0 0,0 0 0 0 0,0 0 0 0 0,0-1 0 0 0,-1 1 0 0 0,1-1 0 0 0,-1 0-1 0 0,0 0 1 0 0,0-1 0 0 0,0 0 0 0 0,-2 1 237 0 0,-15 6-1195 0 0</inkml:trace>
  <inkml:trace contextRef="#ctx0" brushRef="#br0" timeOffset="115212.229">22415 5100 1792 0 0,'52'-45'2154'0'0,"-96"32"-1278"0"0,-12 10-478 0 0,1 3-1 0 0,0 2 1 0 0,0 3-1 0 0,0 2 1 0 0,-4 4-398 0 0,31-7 265 0 0,16-4-156 0 0,0 1 0 0 0,1 1 1 0 0,-1 0-1 0 0,0 0 0 0 0,1 1 0 0 0,0 1 1 0 0,0 0-1 0 0,0 0 0 0 0,0 1 1 0 0,0 0-1 0 0,1 1 0 0 0,0 1 0 0 0,0-1 1 0 0,-5 6-110 0 0,17 4 232 0 0,7-4-183 0 0,1 0 0 0 0,1-1 0 0 0,-1 0 0 0 0,2 0 0 0 0,-1-1 0 0 0,2-1-1 0 0,-1 0 1 0 0,1 0 0 0 0,1-2 0 0 0,-1 1 0 0 0,1-2-49 0 0,33 23 93 0 0,-35-24-75 0 0,-1 1 0 0 0,0 1 1 0 0,0 0-1 0 0,0 0 0 0 0,-1 1 0 0 0,0 1 0 0 0,-1 0 0 0 0,0 0 0 0 0,0 0 0 0 0,-1 1 0 0 0,0 1 1 0 0,-1-1-1 0 0,0 1 0 0 0,-1 1 0 0 0,0-1 0 0 0,-1 1 0 0 0,0 0 0 0 0,0 1-18 0 0,-8-7-3 0 0,1-1-1 0 0,-1-1 1 0 0,0 1-1 0 0,-1 0 0 0 0,1-1 1 0 0,-1 1-1 0 0,0-1 1 0 0,0 0-1 0 0,0 0 1 0 0,0 0-1 0 0,-1-1 1 0 0,1 0-1 0 0,-1 0 0 0 0,0 0 1 0 0,0 0-1 0 0,0-1 1 0 0,-1 0-1 0 0,1 0 1 0 0,0 0-1 0 0,-1 0 1 0 0,0-1-1 0 0,1 0 0 0 0,-1 0 1 0 0,0-1-1 0 0,1 0 1 0 0,-1 0-1 0 0,0 0 1 0 0,1-1-1 0 0,-1 1 1 0 0,0-1-1 0 0,1 0 0 0 0,-1-1 1 0 0,-4-1 3 0 0,-107-43-1206 0 0,111 42 930 0 0,1 0 1 0 0,-1 0-1 0 0,1 0 1 0 0,0-1-1 0 0,1 0 0 0 0,-1 0 1 0 0,1 0-1 0 0,0 0 1 0 0,0-1-1 0 0,1 1 1 0 0,-1-1-1 0 0,1 0 1 0 0,1 0-1 0 0,-1-1 1 0 0,1 1-1 0 0,0 0 1 0 0,0-1-1 0 0,1-1 276 0 0,0-8-1187 0 0</inkml:trace>
  <inkml:trace contextRef="#ctx0" brushRef="#br0" timeOffset="115766.443">22683 5149 1392 0 0,'6'-5'424'0'0,"-7"5"-362"0"0,0-1-1 0 0,0 1 1 0 0,1 0-1 0 0,-1-1 1 0 0,0 1-1 0 0,1 0 1 0 0,-1-1 0 0 0,0 1-1 0 0,1-1 1 0 0,-1 1-1 0 0,1-1 1 0 0,-1 0-1 0 0,1 1 1 0 0,-1-1 0 0 0,1 1-1 0 0,-1-1 1 0 0,1 0-1 0 0,0 1 1 0 0,-1-1-1 0 0,1 0 1 0 0,0 0-1 0 0,-1 1 1 0 0,1-1 0 0 0,0 0-1 0 0,0 0 1 0 0,0 1-1 0 0,0-1 1 0 0,0 0-1 0 0,0 0 1 0 0,0 0 0 0 0,0 1-1 0 0,0-1 1 0 0,0 0-1 0 0,0 0 1 0 0,0 1-1 0 0,1-1 1 0 0,-1 0 0 0 0,0 0-1 0 0,0 1 1 0 0,1-1-1 0 0,-1 0 1 0 0,1 1-1 0 0,-1-1 1 0 0,1 0 0 0 0,-1 1-1 0 0,1-1 1 0 0,-1 1-1 0 0,1-1 1 0 0,-1 1-1 0 0,1-1 1 0 0,0 1 0 0 0,-1-1-1 0 0,1 1-61 0 0,-21 3 162 0 0,-1 1 0 0 0,1 1 0 0 0,0 1-1 0 0,1 1 1 0 0,-1 1 0 0 0,2 0 0 0 0,-1 1-1 0 0,1 1 1 0 0,0 1 0 0 0,1 1 0 0 0,0 0 0 0 0,1 1-1 0 0,1 1 1 0 0,0 1 0 0 0,-4 5-162 0 0,17-19 26 0 0,1 1-1 0 0,-1 1 1 0 0,1-1-1 0 0,-1 0 1 0 0,1 0-1 0 0,0 0 1 0 0,0 1-1 0 0,0-1 1 0 0,0 1-1 0 0,0-1 1 0 0,0 1-1 0 0,1-1 1 0 0,-1 1-1 0 0,1-1 1 0 0,0 1-1 0 0,-1 0 1 0 0,1-1-1 0 0,1 1 1 0 0,-1-1-1 0 0,0 1 1 0 0,1 0-1 0 0,-1-1 1 0 0,1 1-1 0 0,0-1 1 0 0,-1 1-1 0 0,1-1 1 0 0,1 0-1 0 0,-1 1 1 0 0,0-1-1 0 0,0 0 1 0 0,1 0-1 0 0,0 0 1 0 0,-1 0-1 0 0,1 0 1 0 0,0 0-1 0 0,0 0 1 0 0,0 0-1 0 0,0-1 1 0 0,0 1-1 0 0,0-1 1 0 0,0 0-1 0 0,1 1 1 0 0,-1-1-1 0 0,0 0 1 0 0,1 0-1 0 0,-1-1 1 0 0,1 1-1 0 0,-1 0 1 0 0,1-1-1 0 0,0 0 1 0 0,-1 1-1 0 0,1-1 1 0 0,-1 0-1 0 0,1 0 1 0 0,0-1-1 0 0,-1 1 1 0 0,1 0-1 0 0,-1-1 1 0 0,1 0-1 0 0,1 0-25 0 0,13 2 23 0 0,0-1 0 0 0,0 0 0 0 0,0-1 0 0 0,0-1 0 0 0,0-1 0 0 0,0 0 0 0 0,0-1 0 0 0,-1-1 0 0 0,1-1 0 0 0,-2 0-1 0 0,1-1 1 0 0,0-1 0 0 0,-1 0 0 0 0,-1-1 0 0 0,0-1 0 0 0,0 0 0 0 0,-1 0 0 0 0,0-2 0 0 0,0 0 0 0 0,3-5-23 0 0,44-39-234 0 0,-59 55 241 0 0,-1 1-4 0 0,8 27-59 0 0,76 120-1860 0 0,-55-121-2918 0 0,-29-25 3693 0 0</inkml:trace>
  <inkml:trace contextRef="#ctx0" brushRef="#br0" timeOffset="116684.826">23116 5100 1256 0 0,'6'1'152'0'0,"1"1"-1"0"0,-1-1 1 0 0,0 1 0 0 0,0 1-1 0 0,0-1 1 0 0,-1 1 0 0 0,1 0-1 0 0,-1 0 1 0 0,1 1 0 0 0,-1 0-1 0 0,0 0 1 0 0,-1 0 0 0 0,1 0-1 0 0,-1 1 1 0 0,1 0 0 0 0,-1 0-1 0 0,-1 0 1 0 0,1 0 0 0 0,-1 1-1 0 0,0-1 1 0 0,0 1 0 0 0,0 0-1 0 0,-1 0 1 0 0,0 0-1 0 0,0 0 1 0 0,0 4-152 0 0,18 124 2595 0 0,-21-135-2556 0 0,1 0 0 0 0,0 1 1 0 0,-1-1-1 0 0,1 0 0 0 0,-1 0 0 0 0,1 0 0 0 0,-1 0 1 0 0,0 1-1 0 0,1-1 0 0 0,-1 0 0 0 0,0 0 0 0 0,0 1 0 0 0,1-1 1 0 0,-1 1-1 0 0,0-1 0 0 0,0 0 0 0 0,0 1 0 0 0,0 0 1 0 0,0-1-1 0 0,0 1 0 0 0,1 0 0 0 0,-1-1 0 0 0,0 1 0 0 0,0 0 1 0 0,0 0-1 0 0,0 0 0 0 0,0 0 0 0 0,0 0 0 0 0,0 0 1 0 0,0 0-1 0 0,0 0 0 0 0,0 0 0 0 0,0 0 0 0 0,0 0 0 0 0,0 1 1 0 0,0-1-1 0 0,0 0 0 0 0,0 1 0 0 0,0-1 0 0 0,0 1 1 0 0,0-1-1 0 0,0 1 0 0 0,1-1 0 0 0,-1 1 0 0 0,0 0 0 0 0,0-1 1 0 0,1 1-1 0 0,-1 0 0 0 0,0 0 0 0 0,1 0 0 0 0,-1-1 1 0 0,1 1-1 0 0,-1 0 0 0 0,1 0 0 0 0,0 0 0 0 0,-1 0 0 0 0,1 0 1 0 0,0 0-1 0 0,-1 0 0 0 0,1 0 0 0 0,0 0 0 0 0,0 0 1 0 0,0 0-1 0 0,0 0 0 0 0,0 0-39 0 0,0-10 14 0 0,0 0-1 0 0,0 0 1 0 0,1 0 0 0 0,0 1 0 0 0,1-1-1 0 0,0 0 1 0 0,0 1 0 0 0,1-1-1 0 0,0 1 1 0 0,0-1 0 0 0,1 1 0 0 0,0 1-1 0 0,1-1 1 0 0,-1 0 0 0 0,2 1-1 0 0,-1 0 1 0 0,1 0 0 0 0,0 1 0 0 0,0-1-1 0 0,1 1 1 0 0,1-1-14 0 0,-2 8-14 0 0,-1 0 1 0 0,0 0-1 0 0,0 1 1 0 0,0-1-1 0 0,0 1 0 0 0,0 0 1 0 0,0 1-1 0 0,0-1 1 0 0,0 1-1 0 0,-1 0 1 0 0,0 0-1 0 0,1 1 0 0 0,-1-1 1 0 0,0 1-1 0 0,-1 0 1 0 0,1 0-1 0 0,-1 0 0 0 0,1 0 1 0 0,-1 0-1 0 0,-1 1 1 0 0,1 0-1 0 0,-1 0 0 0 0,1-1 1 0 0,-1 1-1 0 0,-1 0 1 0 0,1 1-1 0 0,-1-1 1 0 0,0 0-1 0 0,0 2 14 0 0,7 62 281 0 0,-15-100-48 0 0,80-209-256 0 0,-47 291-209 0 0,-26-40 226 0 0,1 1 0 0 0,1-1 0 0 0,0 0 0 0 0,0 0 0 0 0,1 0 0 0 0,0 0 0 0 0,1 0 0 0 0,0-1 0 0 0,1 1 0 0 0,0-1 0 0 0,1 0 0 0 0,0-1 0 0 0,0 1 0 0 0,1-1 0 0 0,0-1 0 0 0,1 1 0 0 0,0-1 0 0 0,0 0 0 0 0,1-1 0 0 0,0 0 0 0 0,0 0 0 0 0,0-1 0 0 0,1 0 0 0 0,0-1 0 0 0,1 0 0 0 0,-1-1 0 0 0,1 0 0 0 0,5 1 6 0 0,-5-4-100 0 0,0-1 0 0 0,1 0 0 0 0,-1 0 0 0 0,0-1 1 0 0,0-1-1 0 0,0 0 0 0 0,0-1 0 0 0,0 0 0 0 0,-1 0 0 0 0,1-1 0 0 0,-1-1 0 0 0,0 1 0 0 0,0-2 0 0 0,-1 1 0 0 0,1-2 0 0 0,-1 1 0 0 0,0-1 0 0 0,-1 0 0 0 0,0-1 0 0 0,0 0 0 0 0,0 0 0 0 0,-1-1 0 0 0,-1 0 0 0 0,1 0 1 0 0,-1-2 99 0 0,6-8 73 0 0,-1-2 1 0 0,-1 1-1 0 0,-1-1 1 0 0,-1-1 0 0 0,0 0-1 0 0,-2 0 1 0 0,-1 0 0 0 0,0-1-1 0 0,-2 0 1 0 0,-1 0-1 0 0,0-20-73 0 0,-17-21 1579 0 0,-18 101-993 0 0,22 3-393 0 0,2 1-1 0 0,1 0 0 0 0,2 0 1 0 0,2 0-1 0 0,2 1 0 0 0,2 0 1 0 0,1-1-1 0 0,2 1 0 0 0,2-1 1 0 0,2 0-1 0 0,2 0 0 0 0,1-1 0 0 0,8 17-192 0 0,8 64 227 0 0,18 85-1432 0 0,-44-206 1133 0 0,0-1-1 0 0,0 1 0 0 0,0-1 1 0 0,0 1-1 0 0,0-1 0 0 0,0 1 1 0 0,-1 0-1 0 0,1-1 0 0 0,0 1 1 0 0,0-1-1 0 0,-1 1 0 0 0,1-1 1 0 0,0 1-1 0 0,-1 0 0 0 0,1-1 1 0 0,0 1-1 0 0,-1 0 0 0 0,1-1 1 0 0,0 1-1 0 0,-1 0 0 0 0,1-1 1 0 0,-1 1-1 0 0,1 0 0 0 0,-1 0 1 0 0,1 0-1 0 0,-1-1 0 0 0,1 1 1 0 0,-1 0-1 0 0,1 0 0 0 0,-1 0 1 0 0,1 0-1 0 0,-1 0 0 0 0,1 0 1 0 0,-1 0-1 0 0,1 0 0 0 0,-1 0 1 0 0,1 0-1 0 0,-1 0 0 0 0,1 0 1 0 0,-1 0-1 0 0,1 1 1 0 0,-1-1-1 0 0,1 0 0 0 0,0 0 1 0 0,-1 0-1 0 0,1 1 0 0 0,-1-1 1 0 0,1 0-1 0 0,-1 1 0 0 0,1-1 1 0 0,0 0-1 0 0,-1 1 0 0 0,1-1 1 0 0,0 0-1 0 0,-1 1 0 0 0,1-1 1 0 0,0 1-1 0 0,0-1 0 0 0,-1 1 1 0 0,1-1-1 0 0,0 1 73 0 0,-27-43-2868 0 0,8-20 508 0 0,11 29 1164 0 0</inkml:trace>
  <inkml:trace contextRef="#ctx0" brushRef="#br0" timeOffset="116949.909">24198 5056 1236 0 0,'6'-1'114'0'0,"0"0"0"0"0,0 0 0 0 0,0 1 0 0 0,0-1 0 0 0,0 2 0 0 0,0-1 0 0 0,1 0 0 0 0,-1 1 0 0 0,0 0-1 0 0,0 1 1 0 0,0-1 0 0 0,-1 1 0 0 0,1 0 0 0 0,0 1 0 0 0,-1-1 0 0 0,1 1 0 0 0,-1 0 0 0 0,0 1 0 0 0,0-1 0 0 0,0 1 0 0 0,0 0 0 0 0,-1 0 0 0 0,1 0-1 0 0,-1 1 1 0 0,0 0 0 0 0,-1 0 0 0 0,1 0 0 0 0,-1 0 0 0 0,0 0 0 0 0,0 1 0 0 0,-1-1 0 0 0,1 1 0 0 0,-1 0 0 0 0,0 0-114 0 0,-5 0 46 0 0,0 0 0 0 0,-1 0 1 0 0,1 0-1 0 0,-1-1 0 0 0,0 1 1 0 0,-1-1-1 0 0,1 0 0 0 0,-1 0 0 0 0,0-1 1 0 0,0 1-1 0 0,-1-1 0 0 0,1 0 1 0 0,-1-1-1 0 0,0 1 0 0 0,0-1 1 0 0,0-1-1 0 0,0 1 0 0 0,0-1 0 0 0,-1 0 1 0 0,1 0-1 0 0,-1-1 0 0 0,0 1 1 0 0,1-2-1 0 0,-1 1 0 0 0,-6-1-46 0 0,-117-7-317 0 0,121 4 15 0 0,0 0 0 0 0,1 0 0 0 0,0 0 1 0 0,0-1-1 0 0,0-1 0 0 0,0 1 0 0 0,0-1 0 0 0,1-1 0 0 0,0 1 0 0 0,0-1 0 0 0,1 0 0 0 0,0-1 1 0 0,-5-5 301 0 0,-7-11-1042 0 0</inkml:trace>
  <inkml:trace contextRef="#ctx0" brushRef="#br0" timeOffset="117357.674">24550 4786 1316 0 0,'22'-13'4045'0'0,"-34"24"-1144"0"0,1 4-2737 0 0,1 0 0 0 0,0 1 0 0 0,2 0 0 0 0,-1 1 0 0 0,2 0 0 0 0,0 0 0 0 0,1 1 1 0 0,1 0-1 0 0,1 0 0 0 0,0 0 0 0 0,1 1 0 0 0,1-1 0 0 0,1 1 0 0 0,1-1 0 0 0,0 1 0 0 0,2 1-164 0 0,-1-7 52 0 0,1 1 0 0 0,0-1 0 0 0,1 1 0 0 0,1-1 0 0 0,0 0 0 0 0,1 0 0 0 0,0 0 0 0 0,1-1 0 0 0,1 0 0 0 0,0 0 0 0 0,0 0 0 0 0,1-1 0 0 0,0 0 0 0 0,1-1 0 0 0,1 1 0 0 0,-1-2 0 0 0,2 0 0 0 0,-1 0 0 0 0,1 0 1 0 0,1-2-1 0 0,-1 1 0 0 0,1-1 0 0 0,0-1 0 0 0,1 0 0 0 0,0-1 0 0 0,0-1 0 0 0,0 0 0 0 0,0 0 0 0 0,1-1 0 0 0,-1-1 0 0 0,1 0 0 0 0,1-1-52 0 0,-7 0-25 0 0,0-1 1 0 0,0 1 0 0 0,0-2-1 0 0,0 1 1 0 0,0-1 0 0 0,0 0-1 0 0,0-1 1 0 0,0 0-1 0 0,-1 0 1 0 0,1-1 0 0 0,0 0-1 0 0,-1 0 1 0 0,0 0 0 0 0,0-1-1 0 0,0 0 1 0 0,0-1-1 0 0,-1 0 1 0 0,0 0 0 0 0,1 0-1 0 0,-2-1 1 0 0,1 1 0 0 0,-1-1-1 0 0,0-1 1 0 0,0 1-1 0 0,-1-1 1 0 0,1 0 0 0 0,-2 0-1 0 0,1 0 1 0 0,-1 0 0 0 0,0-1-1 0 0,0 1 1 0 0,-1-1-1 0 0,0 0 1 0 0,0-7 24 0 0,0 7-11 0 0,-1 1 0 0 0,0-1 0 0 0,-1 0 0 0 0,0 0 0 0 0,0 0 0 0 0,-1 0 0 0 0,0 1 0 0 0,0-1 0 0 0,-1 0 0 0 0,0 1 0 0 0,0-1 0 0 0,-1 1 0 0 0,0-1 0 0 0,0 1 0 0 0,-1 0 0 0 0,0 1 0 0 0,0-1 0 0 0,-1 1 0 0 0,1-1 0 0 0,-1 1 0 0 0,-1 0 0 0 0,1 1 0 0 0,-1 0 0 0 0,0 0 0 0 0,0 0 0 0 0,-1 0 0 0 0,1 1 0 0 0,-1 0 0 0 0,0 0 0 0 0,0 1 0 0 0,0 0 0 0 0,-1 0 0 0 0,1 1-1 0 0,-1 0 1 0 0,0 0 0 0 0,1 1 0 0 0,-1 0 0 0 0,0 0 0 0 0,0 1 0 0 0,0 0 11 0 0,3 0 1 0 0,0 1 1 0 0,0 0-1 0 0,0 0 0 0 0,0 1 0 0 0,0-1 0 0 0,0 1 0 0 0,1 0 0 0 0,-1 1 0 0 0,1-1 0 0 0,-1 1 0 0 0,1 0 1 0 0,0 0-1 0 0,0 0 0 0 0,0 0 0 0 0,0 1 0 0 0,1 0 0 0 0,-1 0 0 0 0,1 0 0 0 0,0 0 0 0 0,0 0 0 0 0,0 0 1 0 0,1 1-1 0 0,0 0 0 0 0,-1-1 0 0 0,2 1 0 0 0,-1 0 0 0 0,0 0 0 0 0,1 0 0 0 0,0 0 0 0 0,0 0 0 0 0,1 0 1 0 0,0 0-1 0 0,-1 1 0 0 0,2-1 0 0 0,-1 0 0 0 0,0 0 0 0 0,1 0 0 0 0,0 0 0 0 0,0 0 0 0 0,2 3-1 0 0,2 5-95 0 0,2 0-1 0 0,-1 0 0 0 0,2-1 0 0 0,-1 0 1 0 0,2 0-1 0 0,-1-1 0 0 0,2 0 1 0 0,-1 0-1 0 0,2-1 0 0 0,-1 0 0 0 0,1-1 1 0 0,1-1-1 0 0,0 1 96 0 0,22 11-1207 0 0,1-1-1 0 0,0-2 1 0 0,1-1-1 0 0,1-2 1 0 0,0-1 0 0 0,38 7 1207 0 0,-36-10-1142 0 0</inkml:trace>
  <inkml:trace contextRef="#ctx0" brushRef="#br0" timeOffset="118500.059">21583 5338 1060 0 0,'3'-3'341'0'0,"71"-79"2957"0"0,-76 78-3222 0 0,-1 0-1 0 0,1 0 1 0 0,0 0 0 0 0,-1 0-1 0 0,0 0 1 0 0,0 1-1 0 0,0-1 1 0 0,0 1 0 0 0,-1 0-1 0 0,1 0 1 0 0,-1 0-1 0 0,0 0 1 0 0,0 1 0 0 0,0 0-1 0 0,0 0 1 0 0,0 0 0 0 0,0 0-1 0 0,-1 0 1 0 0,1 1-1 0 0,-1 0 1 0 0,1 0 0 0 0,-1 0-1 0 0,1 0 1 0 0,-1 1-1 0 0,0 0 1 0 0,1 0 0 0 0,-1 0-76 0 0,-7 4 56 0 0,1 0 0 0 0,0 1 0 0 0,0 1-1 0 0,0 0 1 0 0,1 0 0 0 0,0 1 0 0 0,0 1 0 0 0,1-1 0 0 0,0 2 0 0 0,0-1 0 0 0,0 1 0 0 0,1 0 0 0 0,1 1 0 0 0,0 0 0 0 0,0 0 0 0 0,1 0 0 0 0,-2 5-56 0 0,-26 126 1029 0 0,34-139-1008 0 0,0 1 0 0 0,0-1-1 0 0,0 1 1 0 0,0 0-1 0 0,0-1 1 0 0,0 1-1 0 0,1 0 1 0 0,0-1-1 0 0,-1 1 1 0 0,1-1-1 0 0,0 1 1 0 0,0-1-1 0 0,0 0 1 0 0,1 1-1 0 0,-1-1 1 0 0,1 0-1 0 0,-1 0 1 0 0,1 0 0 0 0,0 0-1 0 0,-1 0 1 0 0,1 0-1 0 0,0 0 1 0 0,0 0-1 0 0,0-1 1 0 0,1 1-1 0 0,-1-1 1 0 0,0 0-1 0 0,1 0 1 0 0,-1 0-1 0 0,0 0 1 0 0,1 0-1 0 0,0 0 1 0 0,-1 0-1 0 0,1-1 1 0 0,-1 0 0 0 0,1 1-1 0 0,0-1 1 0 0,-1 0-1 0 0,1 0 1 0 0,0 0-21 0 0,102-35 713 0 0,-44-7 418 0 0,-61 41-1127 0 0,0 1-10 0 0,28 3-443 0 0,210 122-7673 0 0,-213-115 7112 0 0</inkml:trace>
  <inkml:trace contextRef="#ctx0" brushRef="#br0" timeOffset="119479.618">25905 5026 1140 0 0,'15'-15'958'0'0,"-12"15"-521"0"0,-3 0 149 0 0,39-41 2214 0 0,-88 36-1807 0 0,17 6-879 0 0,0 3 0 0 0,0 0 0 0 0,1 2 0 0 0,-1 1 0 0 0,1 2 0 0 0,1 1 0 0 0,-1 1 0 0 0,2 2 0 0 0,0 0 0 0 0,-2 4-114 0 0,29-16 18 0 0,0-1 1 0 0,1 1-1 0 0,-1 0 0 0 0,0 0 0 0 0,0 0 1 0 0,1 0-1 0 0,-1 1 0 0 0,1-1 0 0 0,-1 0 1 0 0,1 1-1 0 0,-1-1 0 0 0,1 1 0 0 0,0 0 1 0 0,0-1-1 0 0,0 1 0 0 0,0 0 0 0 0,0-1 1 0 0,0 1-1 0 0,0 0 0 0 0,1 0 0 0 0,-1 0 1 0 0,1 0-1 0 0,-1 0 0 0 0,1 0 0 0 0,0 0 1 0 0,-1 0-1 0 0,1 0 0 0 0,0 0 0 0 0,1 0 1 0 0,-1 0-1 0 0,0 0 0 0 0,0 0 0 0 0,1 0 1 0 0,-1 0-1 0 0,1 0 0 0 0,0 0 0 0 0,0 0 1 0 0,-1-1-1 0 0,1 1 0 0 0,0 0 0 0 0,1 0 1 0 0,-1-1-1 0 0,0 1 0 0 0,0-1 0 0 0,1 1 1 0 0,-1-1-1 0 0,1 0 0 0 0,-1 1 0 0 0,1-1-18 0 0,91 69 370 0 0,-80-62-332 0 0,218 139 451 0 0,-228-145-486 0 0,0 0-1 0 0,-1 0 1 0 0,0 0-1 0 0,1 1 1 0 0,-1-1 0 0 0,0 1-1 0 0,0-1 1 0 0,0 1 0 0 0,-1 0-1 0 0,1 0 1 0 0,-1 0 0 0 0,1 0-1 0 0,-1 0 1 0 0,0 0 0 0 0,0 0-1 0 0,-1 0 1 0 0,1 1-1 0 0,0-1 1 0 0,-1 0 0 0 0,0 0-1 0 0,0 1 1 0 0,0-1 0 0 0,0 0-1 0 0,-1 1 1 0 0,1-1 0 0 0,-1 0-1 0 0,0 0 1 0 0,0 1 0 0 0,0-1-1 0 0,0 0 1 0 0,0 0-1 0 0,-1 0 1 0 0,1 0 0 0 0,-1-1-1 0 0,0 1 1 0 0,0 0 0 0 0,0-1-1 0 0,0 1 1 0 0,0-1 0 0 0,-1 0-1 0 0,1 1 1 0 0,-1-1 0 0 0,0 0-1 0 0,1-1 1 0 0,-1 1 0 0 0,0 0-1 0 0,0-1 1 0 0,0 0-1 0 0,0 1 1 0 0,0-1 0 0 0,-1-1-1 0 0,1 1 1 0 0,0 0 0 0 0,0-1-1 0 0,-1 1 1 0 0,1-1 0 0 0,-2 0-3 0 0,-3 2-110 0 0,1-1 1 0 0,-1 1 0 0 0,0-2 0 0 0,0 1 0 0 0,0-1 0 0 0,0 0 0 0 0,0-1-1 0 0,0 1 1 0 0,0-2 0 0 0,0 1 0 0 0,0-1 0 0 0,0 0 0 0 0,1-1 0 0 0,-1 0 0 0 0,1 0-1 0 0,0-1 1 0 0,0 1 0 0 0,0-2 0 0 0,0 1 0 0 0,1-1 0 0 0,-1 0 0 0 0,1 0-1 0 0,1-1 1 0 0,-1 1 0 0 0,1-1 0 0 0,-5-7 109 0 0,9-41-3835 0 0,15 18 2676 0 0</inkml:trace>
  <inkml:trace contextRef="#ctx0" brushRef="#br0" timeOffset="119788.191">26187 5137 2240 0 0,'15'-17'3364'0'0,"-15"17"-3197"0"0,0 1-1 0 0,0-1 0 0 0,1 0 1 0 0,-1 1-1 0 0,0-1 0 0 0,0 0 0 0 0,1 0 1 0 0,-1 0-1 0 0,0 1 0 0 0,1-1 1 0 0,-1 0-1 0 0,0 0 0 0 0,1 0 1 0 0,-1 0-1 0 0,0 0 0 0 0,1 0 1 0 0,-1 0-1 0 0,0 1 0 0 0,1-1 1 0 0,-1 0-1 0 0,0 0 0 0 0,1 0 0 0 0,-1 0 1 0 0,1 0-1 0 0,-1-1 0 0 0,0 1 1 0 0,1 0-1 0 0,-1 0 0 0 0,0 0 1 0 0,1 0-167 0 0,-6 29 199 0 0,1 0 0 0 0,1 0 0 0 0,2 0 0 0 0,1 1 1 0 0,1-1-1 0 0,1 0 0 0 0,2 0 0 0 0,1 0 0 0 0,1 0 0 0 0,2-1 1 0 0,0 0-1 0 0,4 6-199 0 0,70 250-968 0 0,-81-282 184 0 0,-14-4-3469 0 0,-19-57 492 0 0,21 33 2635 0 0</inkml:trace>
  <inkml:trace contextRef="#ctx0" brushRef="#br0" timeOffset="120037.207">26363 5055 1588 0 0,'83'-42'2272'0'0,"-78"45"-2180"0"0,-1 1-1 0 0,1 0 1 0 0,-1 1 0 0 0,0-1 0 0 0,0 1 0 0 0,0-1 0 0 0,-1 1 0 0 0,1 0 0 0 0,-1 0 0 0 0,0 1-1 0 0,-1-1 1 0 0,1 1 0 0 0,-1-1 0 0 0,0 1 0 0 0,-1 0 0 0 0,1 3-92 0 0,0 0 33 0 0,-1 0 1 0 0,0-1-1 0 0,-1 1 1 0 0,1 0-1 0 0,-2 0 1 0 0,1-1-1 0 0,-1 1 0 0 0,-1 0 1 0 0,0-1-1 0 0,0 1 1 0 0,0-1-1 0 0,-1 0 1 0 0,0 1-1 0 0,-1-1 1 0 0,0-1-1 0 0,0 1 1 0 0,-1-1-1 0 0,0 1 0 0 0,0-1 1 0 0,-1 0-1 0 0,1-1 1 0 0,-2 0-1 0 0,1 0 1 0 0,-1 0-1 0 0,1 0 1 0 0,-2-1-1 0 0,1-1 1 0 0,0 1-1 0 0,-1-1 0 0 0,0 0 1 0 0,0-1-1 0 0,0 0 1 0 0,-1 0-1 0 0,1 0 1 0 0,-1-1-1 0 0,1-1 1 0 0,-1 0-1 0 0,0 0 0 0 0,1 0 1 0 0,-6-1-34 0 0,-43-32-3120 0 0,49 14 1924 0 0</inkml:trace>
  <inkml:trace contextRef="#ctx0" brushRef="#br0" timeOffset="120859.472">26870 5065 1956 0 0,'0'0'70'0'0,"-1"0"0"0"0,1 0 0 0 0,-1 0 0 0 0,1 0 0 0 0,0 0-1 0 0,-1 0 1 0 0,1 0 0 0 0,-1 0 0 0 0,1-1 0 0 0,0 1 0 0 0,-1 0 0 0 0,1 0 0 0 0,0 0 0 0 0,-1-1-1 0 0,1 1 1 0 0,0 0 0 0 0,-1 0 0 0 0,1-1 0 0 0,0 1 0 0 0,0 0 0 0 0,-1-1 0 0 0,1 1-1 0 0,0 0 1 0 0,0-1 0 0 0,0 1 0 0 0,-1 0 0 0 0,1-1 0 0 0,0 1 0 0 0,0-1 0 0 0,0 1 0 0 0,0 0-1 0 0,0-1 1 0 0,0 1 0 0 0,0-1 0 0 0,0 1 0 0 0,0 0 0 0 0,0-1 0 0 0,0 1 0 0 0,0-1-1 0 0,0 1 1 0 0,0 0 0 0 0,0-1 0 0 0,0 1 0 0 0,0-1-70 0 0,-43 16 734 0 0,23-7-516 0 0,0 1 0 0 0,0 1 0 0 0,1 1 1 0 0,1 0-1 0 0,0 2 0 0 0,0 0 0 0 0,1 0 1 0 0,1 2-1 0 0,0 0 0 0 0,1 1 0 0 0,1 1 1 0 0,1 0-1 0 0,0 0 0 0 0,0 3-218 0 0,12-19 20 0 0,0 0 0 0 0,1 0 0 0 0,-1 1 0 0 0,0-1-1 0 0,1 0 1 0 0,-1 1 0 0 0,1-1 0 0 0,-1 0 0 0 0,1 1 0 0 0,0-1-1 0 0,-1 1 1 0 0,1-1 0 0 0,0 1 0 0 0,0-1 0 0 0,0 0 0 0 0,0 1-1 0 0,0-1 1 0 0,0 1 0 0 0,1-1 0 0 0,-1 1 0 0 0,0-1 0 0 0,1 0 0 0 0,-1 1-1 0 0,1-1 1 0 0,-1 0 0 0 0,1 1 0 0 0,0-1 0 0 0,0 0 0 0 0,0 0-1 0 0,-1 0 1 0 0,1 1 0 0 0,0-1 0 0 0,0 0 0 0 0,0 0 0 0 0,1 0 0 0 0,-1-1-1 0 0,0 1 1 0 0,0 0 0 0 0,0 0 0 0 0,1-1 0 0 0,-1 1 0 0 0,0 0-1 0 0,1-1 1 0 0,-1 1 0 0 0,0-1 0 0 0,2 0-20 0 0,76 6 236 0 0,-63-6-139 0 0,5-3-62 0 0,0 0 1 0 0,0-1 0 0 0,-1-1 0 0 0,0-1 0 0 0,0-1 0 0 0,0-1 0 0 0,-1-1-1 0 0,0 0 1 0 0,-1-1 0 0 0,0-1 0 0 0,-1-1 0 0 0,0-1 0 0 0,6-5-36 0 0,12 96 373 0 0,-19-71-441 0 0,1 0-1 0 0,0-1 1 0 0,1-1 0 0 0,0-1 0 0 0,-1 0-1 0 0,1-1 1 0 0,0-1 0 0 0,0-1-1 0 0,1 0 1 0 0,-1-2 0 0 0,0 0-1 0 0,0-1 1 0 0,0 0 0 0 0,0-2 0 0 0,0 0-1 0 0,-1-1 1 0 0,0-1 0 0 0,0-1-1 0 0,0 0 1 0 0,-1-1 0 0 0,9-6 68 0 0,-11 7-39 0 0,0 0 1 0 0,0-1 0 0 0,-1-1-1 0 0,0 0 1 0 0,0-1 0 0 0,-1 0-1 0 0,-1-1 1 0 0,0 0 0 0 0,0-1-1 0 0,-1 0 1 0 0,6-10 38 0 0,-15 18 11 0 0,-1 0 1 0 0,0 0-1 0 0,0 0 0 0 0,0 1 1 0 0,-1-1-1 0 0,1 0 1 0 0,-1 1-1 0 0,0-1 0 0 0,0 0 1 0 0,-1 1-1 0 0,1-1 1 0 0,-1 1-1 0 0,1-1 0 0 0,-1 1 1 0 0,0 0-1 0 0,0 0 1 0 0,0 0-1 0 0,-1 0 0 0 0,1 0 1 0 0,-1 0-1 0 0,0 1 1 0 0,0-1-1 0 0,0 1 0 0 0,0 0 1 0 0,0 0-1 0 0,0 0 1 0 0,0 0-1 0 0,-1 0 0 0 0,1 1 1 0 0,-2-1-12 0 0,-6 2-132 0 0,9 0-6189 0 0,2-2 5175 0 0</inkml:trace>
  <inkml:trace contextRef="#ctx0" brushRef="#br0" timeOffset="121388.327">27600 5022 1460 0 0,'-59'1'3401'0'0,"-72"28"-1653"0"0,123-26-1652 0 0,-12 3 132 0 0,1 1 1 0 0,0 0-1 0 0,0 2 1 0 0,1 0 0 0 0,0 1-1 0 0,0 1 1 0 0,1 0-1 0 0,0 1 1 0 0,1 1-1 0 0,1 1 1 0 0,-14 15-229 0 0,27-26 19 0 0,0-1 1 0 0,-1 1-1 0 0,1 0 1 0 0,0 0-1 0 0,1 0 1 0 0,-1 1-1 0 0,0-1 0 0 0,1 0 1 0 0,0 1-1 0 0,0-1 1 0 0,0 0-1 0 0,0 1 1 0 0,0-1-1 0 0,1 1 1 0 0,0 0-1 0 0,-1-1 0 0 0,1 1 1 0 0,1-1-1 0 0,-1 1 1 0 0,0 0-1 0 0,1-1 1 0 0,0 1-1 0 0,0-1 0 0 0,0 0 1 0 0,0 1-1 0 0,0-1 1 0 0,1 0-1 0 0,0 1 1 0 0,-1-1-1 0 0,1 0 1 0 0,0 0-1 0 0,1 0 0 0 0,-1-1 1 0 0,0 1-1 0 0,1 0 1 0 0,0-1-1 0 0,-1 0 1 0 0,1 0-1 0 0,0 0 1 0 0,0 0-1 0 0,0 0 0 0 0,0 0 1 0 0,1-1-1 0 0,1 1-19 0 0,153 44-948 0 0,-5-40-4520 0 0,-128-6 4454 0 0</inkml:trace>
  <inkml:trace contextRef="#ctx0" brushRef="#br0" timeOffset="122478.93">27417 5232 2188 0 0,'3'3'674'0'0,"2"-1"-589"0"0,-1 0-1 0 0,1 0 0 0 0,0-1 1 0 0,0 1-1 0 0,0-1 1 0 0,0 0-1 0 0,0-1 0 0 0,0 1 1 0 0,0-1-1 0 0,0 0 0 0 0,0 0 1 0 0,0-1-1 0 0,0 1 1 0 0,0-1-1 0 0,0 0 0 0 0,0-1 1 0 0,-1 1-1 0 0,1-1 0 0 0,0 0 1 0 0,3-2-85 0 0,34-7 388 0 0,3 4-164 0 0,-13 3-53 0 0,0-1-1 0 0,0-1 1 0 0,0-2 0 0 0,-1-1 0 0 0,0-2 0 0 0,-1-1 0 0 0,4-3-171 0 0,-33 13 5 0 0,0 1 0 0 0,0 0 0 0 0,-1 0 0 0 0,1-1 0 0 0,-1 1 0 0 0,1 0 0 0 0,-1-1 0 0 0,0 1 0 0 0,1 0 0 0 0,-1-1 0 0 0,0 1 0 0 0,0-1-1 0 0,0 1 1 0 0,0 0 0 0 0,0-1 0 0 0,0 1 0 0 0,-1-1 0 0 0,1 1 0 0 0,0 0 0 0 0,-1-1 0 0 0,1 1 0 0 0,-1 0 0 0 0,1-1 0 0 0,-1 1 0 0 0,1 0 0 0 0,-1 0 0 0 0,0 0 0 0 0,0 0 0 0 0,0-1 0 0 0,0 1 0 0 0,0 0 0 0 0,0 0 0 0 0,0 1 0 0 0,0-1 0 0 0,0 0 0 0 0,0 0 0 0 0,0 0 0 0 0,-1 1 0 0 0,1-1 0 0 0,0 1 0 0 0,-1-1 0 0 0,1 1 0 0 0,0-1-1 0 0,-1 1 1 0 0,1 0 0 0 0,0 0 0 0 0,-1-1 0 0 0,1 1 0 0 0,-1 0 0 0 0,1 0 0 0 0,0 0 0 0 0,-1 1 0 0 0,1-1 0 0 0,-1 0 0 0 0,1 0 0 0 0,0 1 0 0 0,-1-1 0 0 0,1 1 0 0 0,0-1 0 0 0,-1 1-5 0 0,-18-5 131 0 0,-1 1-1 0 0,0 0 1 0 0,0 2 0 0 0,-1 0 0 0 0,1 1-1 0 0,0 1 1 0 0,0 1 0 0 0,0 2-1 0 0,0-1 1 0 0,1 2 0 0 0,-1 1 0 0 0,1 1-1 0 0,0 0 1 0 0,1 2 0 0 0,0 0-1 0 0,-10 7-130 0 0,26-14 29 0 0,0 0-1 0 0,0 0 0 0 0,0 1 0 0 0,1-1 0 0 0,-1 1 0 0 0,0 0 0 0 0,1 0 0 0 0,0 0 0 0 0,0 0 0 0 0,0 0 0 0 0,0 0 0 0 0,0 1 0 0 0,1-1 0 0 0,-1 1 0 0 0,1-1 0 0 0,0 1 1 0 0,0 0-1 0 0,1-1 0 0 0,-1 1 0 0 0,1 0 0 0 0,-1-1 0 0 0,1 1 0 0 0,0 0 0 0 0,1 0 0 0 0,-1-1 0 0 0,1 1 0 0 0,-1 0 0 0 0,1-1 0 0 0,0 1 0 0 0,0 0 0 0 0,1-1 1 0 0,-1 1-1 0 0,1-1 0 0 0,0 0 0 0 0,0 0 0 0 0,0 1 0 0 0,0-1 0 0 0,0 0 0 0 0,2 0-28 0 0,120 99 569 0 0,-91-86-689 0 0,1-1 0 0 0,0-2 0 0 0,1-1 1 0 0,1-2-1 0 0,-1-1 0 0 0,2-2 0 0 0,1-1 120 0 0,161 8-4760 0 0,-155-18 3548 0 0,30-13 40 0 0</inkml:trace>
  <inkml:trace contextRef="#ctx0" brushRef="#br0" timeOffset="124169.346">1913 7058 1648 0 0,'-16'-13'1678'0'0,"16"11"-1284"0"0,0 2 0 0 0,0 0 22 0 0,0 0-84 0 0,-16-19 497 0 0,-7 3-107 0 0,20 60 467 0 0,7 5-776 0 0,2 0 0 0 0,2 0 0 0 0,2 0 0 0 0,3-1 0 0 0,8 18-413 0 0,19 84 602 0 0,-37-144-713 0 0,-1 1 0 0 0,1-1 1 0 0,-1 1-1 0 0,-1 0 0 0 0,1-1 0 0 0,-1 1 0 0 0,0 0 1 0 0,-1 0-1 0 0,0 0 0 0 0,0 0 0 0 0,0 0 0 0 0,-1 0 1 0 0,0 0-1 0 0,0 0 0 0 0,-1 0 0 0 0,0 0 0 0 0,0-1 1 0 0,0 1-1 0 0,-1-1 0 0 0,0 1 0 0 0,0-1 0 0 0,-1 0 1 0 0,0 0-1 0 0,0-1 0 0 0,0 1 0 0 0,-1-1 0 0 0,0 0 1 0 0,-1 1 110 0 0,-43-23-3550 0 0,25-1 2229 0 0</inkml:trace>
  <inkml:trace contextRef="#ctx0" brushRef="#br0" timeOffset="124434.676">1756 7046 2052 0 0,'2'-3'136'0'0,"-1"1"1"0"0,1 0-1 0 0,0 0 0 0 0,0 0 1 0 0,0 0-1 0 0,0 0 0 0 0,0 0 0 0 0,1 1 1 0 0,-1-1-1 0 0,0 1 0 0 0,1-1 1 0 0,-1 1-1 0 0,1 0 0 0 0,-1 0 1 0 0,1 0-1 0 0,0 0 0 0 0,0 1 0 0 0,-1-1 1 0 0,1 1-1 0 0,0 0 0 0 0,0-1 1 0 0,-1 1-1 0 0,1 1 0 0 0,0-1 0 0 0,0 0 1 0 0,0 1-1 0 0,-1-1 0 0 0,1 1 1 0 0,0 0-1 0 0,-1 0 0 0 0,1 0 0 0 0,0 0 1 0 0,-1 0-1 0 0,3 2-136 0 0,99 56 53 0 0,-88-48 306 0 0,251 169-62 0 0,-214-136-820 0 0,-6-4-3098 0 0,-44-39 2558 0 0</inkml:trace>
  <inkml:trace contextRef="#ctx0" brushRef="#br0" timeOffset="124681.793">2286 6953 2440 0 0,'-3'-27'3309'0'0,"7"35"-677"0"0,126 396-1703 0 0,-128-399-1232 0 0,-1 0 0 0 0,1 0 0 0 0,-1 0 0 0 0,0 0 1 0 0,0 0-1 0 0,-1 1 0 0 0,1-1 0 0 0,-1 0 1 0 0,0 0-1 0 0,0 1 0 0 0,-1-1 0 0 0,0 0 1 0 0,0 0-1 0 0,0 0 0 0 0,0 0 0 0 0,-1 0 1 0 0,0 0-1 0 0,0 0 0 0 0,-1 1 303 0 0,-6 8-1205 0 0</inkml:trace>
  <inkml:trace contextRef="#ctx0" brushRef="#br0" timeOffset="125019.645">2454 7397 2344 0 0,'63'-21'3517'0'0,"-27"12"-3119"0"0,-23 8-338 0 0,0 0 1 0 0,-1-1-1 0 0,0-1 1 0 0,1 0 0 0 0,-1-1-1 0 0,0 0 1 0 0,0-1-1 0 0,-1 0 1 0 0,1-1-1 0 0,-1 0 1 0 0,-1 0-1 0 0,1-2 1 0 0,-1 1 0 0 0,0-1-1 0 0,-1-1 1 0 0,0 1-1 0 0,0-2 1 0 0,-1 1-1 0 0,0-1 1 0 0,5-8-61 0 0,-14 14-9 0 0,1 1 0 0 0,0 0 0 0 0,-1-1-1 0 0,0 1 1 0 0,0 0 0 0 0,0-1 0 0 0,0 1 0 0 0,0 0 0 0 0,-1 0 0 0 0,1 0-1 0 0,-1 0 1 0 0,0 0 0 0 0,0 0 0 0 0,0 1 0 0 0,0-1 0 0 0,0 1-1 0 0,-1-1 1 0 0,1 1 0 0 0,-1 0 0 0 0,0 0 0 0 0,0 0 0 0 0,1 0 0 0 0,-1 0-1 0 0,0 1 1 0 0,-1-1 0 0 0,1 1 0 0 0,0 0 0 0 0,0 0 0 0 0,-1 0 9 0 0,-5-1 21 0 0,0 0 0 0 0,0 1 1 0 0,0 0-1 0 0,0 0 0 0 0,0 1 1 0 0,0 0-1 0 0,0 1 0 0 0,0 0 0 0 0,0 1 1 0 0,0 0-1 0 0,0 0 0 0 0,0 0 1 0 0,0 1-1 0 0,1 1 0 0 0,0 0 1 0 0,-1 0-1 0 0,1 0 0 0 0,1 1 1 0 0,-1 0-1 0 0,1 1 0 0 0,0-1 0 0 0,0 2 1 0 0,0-1-1 0 0,1 1 0 0 0,0 0 1 0 0,0 0-1 0 0,-1 3-21 0 0,6-5 18 0 0,0 1 0 0 0,1-1-1 0 0,-1 0 1 0 0,1 1 0 0 0,0-1-1 0 0,1 0 1 0 0,-1 1 0 0 0,1-1 0 0 0,0 0-1 0 0,0 0 1 0 0,1 1 0 0 0,-1-1 0 0 0,1 0-1 0 0,0 0 1 0 0,1-1 0 0 0,-1 1 0 0 0,1 0-1 0 0,0-1 1 0 0,0 0 0 0 0,1 1 0 0 0,-1-1-1 0 0,1-1 1 0 0,0 1 0 0 0,0 0-1 0 0,0-1 1 0 0,0 0 0 0 0,1 0 0 0 0,-1 0-1 0 0,1 0 1 0 0,0-1 0 0 0,0 0 0 0 0,0 0-1 0 0,0 0 1 0 0,0-1 0 0 0,0 1 0 0 0,0-1-1 0 0,2 0-17 0 0,-4 0 1 0 0,132 34-1376 0 0,-41-31-3097 0 0,-80-4 3274 0 0</inkml:trace>
  <inkml:trace contextRef="#ctx0" brushRef="#br0" timeOffset="125486.391">2884 7241 1588 0 0,'1'-2'92'0'0,"0"0"-1"0"0,0 0 1 0 0,0 1-1 0 0,0-1 0 0 0,1 1 1 0 0,-1-1-1 0 0,0 1 1 0 0,1-1-1 0 0,-1 1 1 0 0,1 0-1 0 0,-1 0 1 0 0,1 0-1 0 0,0 0 1 0 0,-1 0-1 0 0,1 0 1 0 0,0 0-1 0 0,0 0 1 0 0,0 1-1 0 0,-1-1 1 0 0,1 1-1 0 0,0-1 0 0 0,0 1 1 0 0,0 0-1 0 0,0 0 1 0 0,0 0-1 0 0,0 0 1 0 0,0 0-1 0 0,0 0 1 0 0,0 0-1 0 0,0 1 1 0 0,0-1-1 0 0,0 1 1 0 0,0-1-1 0 0,-1 1 1 0 0,1 0-1 0 0,0 0 0 0 0,0 0 1 0 0,-1 0-1 0 0,1 0 1 0 0,0 1-92 0 0,68 50 555 0 0,-63-45-455 0 0,-1 1 0 0 0,0 1 1 0 0,0-1-1 0 0,-1 1 0 0 0,0 0 0 0 0,0 0 1 0 0,-1 0-1 0 0,-1 1 0 0 0,1-1 0 0 0,-1 1 1 0 0,-1 0-1 0 0,0 0 0 0 0,-1 0 0 0 0,1 0 1 0 0,-2 0-1 0 0,0 10-100 0 0,-2-13 103 0 0,-1 0 0 0 0,0 0-1 0 0,-1 0 1 0 0,0 0 0 0 0,0 0 0 0 0,0-1 0 0 0,-1 0-1 0 0,0 0 1 0 0,0 0 0 0 0,0 0 0 0 0,-1-1-1 0 0,0 0 1 0 0,0 0 0 0 0,0 0 0 0 0,-1-1 0 0 0,0 0-1 0 0,0 0 1 0 0,0-1 0 0 0,0 0 0 0 0,0 0 0 0 0,0-1-1 0 0,-1 0 1 0 0,1 0 0 0 0,-2 0-103 0 0,7-4 3 0 0,0 1 0 0 0,0 0 1 0 0,0-1-1 0 0,0 1 0 0 0,1-1 0 0 0,-1 0 1 0 0,0 0-1 0 0,1 1 0 0 0,-1-1 0 0 0,1 0 1 0 0,0 0-1 0 0,-1-1 0 0 0,1 1 0 0 0,0 0 1 0 0,0 0-1 0 0,1 0 0 0 0,-1-1 0 0 0,0 1 1 0 0,1 0-1 0 0,-1-1 0 0 0,1 1 0 0 0,0-1 1 0 0,0 1-1 0 0,0-1 0 0 0,0 1 0 0 0,0 0 1 0 0,0-1-1 0 0,1 1 0 0 0,-1-1 0 0 0,1 1 1 0 0,0 0-1 0 0,0-1-3 0 0,10-23-159 0 0,2-1-1 0 0,1 2 1 0 0,2-1-1 0 0,0 2 1 0 0,1 0 0 0 0,2 2-1 0 0,0-1 1 0 0,1 2 0 0 0,1 1-1 0 0,1 1 1 0 0,10-6 159 0 0,15-19-77 0 0,-8 7 560 0 0,-72 50 166 0 0,23-8-584 0 0,0 1 0 0 0,1 0 0 0 0,-1 1 0 0 0,1-1 0 0 0,1 2 0 0 0,-1-1 0 0 0,1 1 0 0 0,0 1 0 0 0,1 0 0 0 0,0 0 0 0 0,1 0 0 0 0,-1 0 0 0 0,2 1 0 0 0,-1 0-1 0 0,2 1 1 0 0,-1-1 0 0 0,1 1 0 0 0,1 0 0 0 0,0 0 0 0 0,0 0 0 0 0,1 0 0 0 0,0 4-65 0 0,3-11 9 0 0,0 1 0 0 0,0-1 0 0 0,0 0 0 0 0,0 1 0 0 0,1-1 0 0 0,0 0 0 0 0,0 0-1 0 0,0 0 1 0 0,0 0 0 0 0,0 0 0 0 0,1-1 0 0 0,0 1 0 0 0,0-1 0 0 0,0 1 0 0 0,0-1 0 0 0,0 0-1 0 0,1 0 1 0 0,-1 0 0 0 0,1-1 0 0 0,0 1 0 0 0,0-1 0 0 0,0 0 0 0 0,0 0 0 0 0,0-1 0 0 0,0 1-1 0 0,0-1 1 0 0,1 0 0 0 0,-1 0 0 0 0,1 0-9 0 0,130 20-498 0 0,-129-21 411 0 0,13 3-481 0 0,1-1 0 0 0,0-1 0 0 0,0-1 0 0 0,0-1 0 0 0,0 0-1 0 0,0-2 1 0 0,-1 0 0 0 0,1-1 0 0 0,-1-1 0 0 0,0-1 0 0 0,0-1 0 0 0,14-7 568 0 0,-10 0-1200 0 0</inkml:trace>
  <inkml:trace contextRef="#ctx0" brushRef="#br0" timeOffset="125750.423">3673 7068 2724 0 0,'-11'-87'7282'0'0,"0"124"-6230"0"0,8-14-933 0 0,2 0-1 0 0,0 0 0 0 0,2 0 0 0 0,0 1 1 0 0,2-1-1 0 0,0 0 0 0 0,2 0 0 0 0,0-1 0 0 0,7 15-118 0 0,31 144-2100 0 0,-43-179 1902 0 0,0 0 1 0 0,0 0-1 0 0,-1 1 0 0 0,1-1 0 0 0,-1 0 1 0 0,1 0-1 0 0,-1 0 0 0 0,0 0 0 0 0,1 0 0 0 0,-1 0 1 0 0,0 0-1 0 0,0-1 0 0 0,-1 1 0 0 0,1 0 1 0 0,0 0-1 0 0,0-1 0 0 0,-1 1 0 0 0,1-1 0 0 0,-1 1 1 0 0,0-1-1 0 0,1 0 0 0 0,-1 1 0 0 0,0-1 0 0 0,0 0 1 0 0,0 0-1 0 0,0 0 0 0 0,0-1 0 0 0,0 1 1 0 0,0 0-1 0 0,0-1 0 0 0,0 1 0 0 0,0-1 0 0 0,0 0 1 0 0,0 1 197 0 0,-11-1-1366 0 0</inkml:trace>
  <inkml:trace contextRef="#ctx0" brushRef="#br0" timeOffset="125998.5">3441 7202 2336 0 0,'-2'-6'1444'0'0,"2"-2"-184"0"0,2 5-155 0 0,3-3-157 0 0,12-6-248 0 0,3 3-240 0 0,4 3-140 0 0,3 0-260 0 0,5 3-208 0 0,3 2-96 0 0,-13 1 28 0 0,7 0-764 0 0,5 0 72 0 0,35 16-593 0 0,-31-10 69 0 0,-4-1 20 0 0</inkml:trace>
  <inkml:trace contextRef="#ctx0" brushRef="#br0" timeOffset="126904.366">4718 7041 1260 0 0,'6'-24'2637'0'0,"-6"43"-429"0"0,-24 192-296 0 0,24-204-1879 0 0,-1 1-1 0 0,1 0 0 0 0,1-1 0 0 0,0 1 0 0 0,0-1 0 0 0,0 1 1 0 0,1-1-1 0 0,0 1 0 0 0,0-1 0 0 0,1 0 0 0 0,0 0 0 0 0,0 0 1 0 0,1 0-1 0 0,0 0 0 0 0,0-1 0 0 0,0 1 0 0 0,1-1 0 0 0,0-1 0 0 0,0 1 1 0 0,0-1-1 0 0,1 1 0 0 0,0-2 0 0 0,0 1 0 0 0,1-1 0 0 0,-1 1 1 0 0,1-2-1 0 0,0 1 0 0 0,-1-1 0 0 0,2 0 0 0 0,-1-1 0 0 0,0 1 1 0 0,1-1-1 0 0,-1-1 0 0 0,1 1 0 0 0,-1-1 0 0 0,1-1 0 0 0,0 0 1 0 0,-1 0-1 0 0,1 0 0 0 0,0-1 0 0 0,-1 0 0 0 0,4-1-32 0 0,8-6-81 0 0,-1-2-1 0 0,0 0 1 0 0,-1-1-1 0 0,0 0 0 0 0,-1-2 1 0 0,0 0-1 0 0,-1 0 1 0 0,-1-2-1 0 0,0 0 1 0 0,0 0-1 0 0,-2-1 1 0 0,0-1-1 0 0,-1 0 1 0 0,-1-1-1 0 0,0 0 0 0 0,3-11 82 0 0,-11 0 721 0 0,-14 46-469 0 0,12-13-243 0 0,-1 0 0 0 0,1 1-1 0 0,0-1 1 0 0,0 0 0 0 0,0 1-1 0 0,1-1 1 0 0,-1 0 0 0 0,1 0 0 0 0,0 1-1 0 0,0-1 1 0 0,1 0 0 0 0,-1 0-1 0 0,1 0 1 0 0,0 0 0 0 0,0-1-1 0 0,0 1 1 0 0,0 0 0 0 0,1-1 0 0 0,0 1-1 0 0,-1-1 1 0 0,1 0 0 0 0,0 0-1 0 0,1 0 1 0 0,-1 0 0 0 0,0-1-1 0 0,1 1 1 0 0,0-1 0 0 0,-1 0 0 0 0,1 0-1 0 0,0 0 1 0 0,2 0-9 0 0,132 28-7 0 0,-131-30-35 0 0,-1 0 0 0 0,1 0 1 0 0,0-1-1 0 0,-1 0 0 0 0,1 0 0 0 0,-1 0 1 0 0,1-1-1 0 0,-1 0 0 0 0,0 0 0 0 0,1 0 0 0 0,-1-1 1 0 0,0 0-1 0 0,0 0 0 0 0,-1-1 0 0 0,1 0 1 0 0,-1 0-1 0 0,0 0 0 0 0,0 0 0 0 0,0-1 1 0 0,0 0-1 0 0,-1 0 0 0 0,0 0 0 0 0,0-1 1 0 0,0 1-1 0 0,-1-1 0 0 0,0 0 0 0 0,0 0 1 0 0,0 0-1 0 0,-1 0 0 0 0,0-1 0 0 0,0 1 0 0 0,-1-1 1 0 0,1 1-1 0 0,-1-1 0 0 0,-1 1 0 0 0,1-1 1 0 0,-1 0-1 0 0,-1 1 0 0 0,1-1 0 0 0,-1 0 1 0 0,0 1-1 0 0,0-1 0 0 0,-1 1 0 0 0,-2-6 42 0 0,4 10 10 0 0,0 1 0 0 0,-1-1 0 0 0,1 1-1 0 0,-1-1 1 0 0,1 1 0 0 0,-1 0-1 0 0,1-1 1 0 0,-1 1 0 0 0,0 0 0 0 0,0-1-1 0 0,0 1 1 0 0,0 0 0 0 0,0 0 0 0 0,0 0-1 0 0,0 0 1 0 0,0 0 0 0 0,0 0-1 0 0,0 0 1 0 0,-1 0 0 0 0,1 0 0 0 0,0 0-1 0 0,-1 1 1 0 0,1-1 0 0 0,0 1 0 0 0,-1-1-1 0 0,1 1 1 0 0,-1-1 0 0 0,1 1-1 0 0,-1 0 1 0 0,1 0 0 0 0,-1-1 0 0 0,1 1-1 0 0,-1 0 1 0 0,1 1 0 0 0,-1-1 0 0 0,1 0-1 0 0,-1 0 1 0 0,1 1 0 0 0,-1-1-1 0 0,1 1 1 0 0,-1-1 0 0 0,1 1 0 0 0,0-1-1 0 0,-1 1 1 0 0,1 0 0 0 0,0 0 0 0 0,-1 0-1 0 0,1 0 1 0 0,0 0 0 0 0,0 0-1 0 0,0 0 1 0 0,0 0 0 0 0,0 0 0 0 0,0 0-1 0 0,0 0 1 0 0,0 1-10 0 0,3 2 8 0 0,-1 0-1 0 0,1 0 1 0 0,0 0 0 0 0,0 0-1 0 0,1 0 1 0 0,-1 0-1 0 0,1-1 1 0 0,0 1 0 0 0,0-1-1 0 0,0 0 1 0 0,0 0 0 0 0,0 0-1 0 0,1 0 1 0 0,-1-1-1 0 0,1 1 1 0 0,0-1 0 0 0,0 0-1 0 0,0 0 1 0 0,0 0-1 0 0,0-1 1 0 0,0 1 0 0 0,0-1-1 0 0,1 0 1 0 0,-1 0 0 0 0,0 0-1 0 0,1-1 1 0 0,-1 0-1 0 0,2 0-7 0 0,27 5-51 0 0,-1-1 0 0 0,1-2 0 0 0,0-1 0 0 0,0-2 0 0 0,0-1 0 0 0,0-2-1 0 0,-1-1 1 0 0,0-1 0 0 0,0-2 0 0 0,25-9 51 0 0,-49 15 2 0 0,-1 0 1 0 0,1-1-1 0 0,-1 1 0 0 0,0-1 1 0 0,0-1-1 0 0,-1 1 1 0 0,1-1-1 0 0,0 0 0 0 0,-1-1 1 0 0,0 1-1 0 0,0-1 0 0 0,-1-1 1 0 0,1 1-1 0 0,-1-1 0 0 0,0 0 1 0 0,-1 0-1 0 0,1 0 1 0 0,-1-1-1 0 0,-1 1 0 0 0,1-1 1 0 0,-1 0-1 0 0,0 0 0 0 0,-1 0 1 0 0,2-7-3 0 0,-4 10 29 0 0,-1 1-1 0 0,1 0 1 0 0,-1 0 0 0 0,0 1 0 0 0,0-1 0 0 0,-1 0 0 0 0,1 0 0 0 0,-1 0 0 0 0,1 1-1 0 0,-1-1 1 0 0,0 1 0 0 0,0-1 0 0 0,0 1 0 0 0,0 0 0 0 0,0-1 0 0 0,-1 1-1 0 0,1 1 1 0 0,0-1 0 0 0,-1 0 0 0 0,0 0 0 0 0,1 1 0 0 0,-1 0 0 0 0,0-1 0 0 0,0 1-1 0 0,0 0 1 0 0,0 0 0 0 0,0 1 0 0 0,0-1 0 0 0,0 1 0 0 0,0-1 0 0 0,0 1-1 0 0,0 0 1 0 0,0 0 0 0 0,-1 0 0 0 0,-2 1-29 0 0,-105 11 613 0 0,106-12-602 0 0,-1 0 1 0 0,1 0-1 0 0,0 0 0 0 0,0 1 1 0 0,0 0-1 0 0,-1 0 0 0 0,1 0 0 0 0,0 1 1 0 0,0-1-1 0 0,0 1 0 0 0,1 1 0 0 0,-1-1 1 0 0,0 1-1 0 0,1-1 0 0 0,-1 1 1 0 0,1 1-1 0 0,0-1 0 0 0,0 0 0 0 0,0 1 1 0 0,1 0-1 0 0,-1 0 0 0 0,1 0 0 0 0,0 0 1 0 0,0 1-1 0 0,1-1 0 0 0,-1 1 1 0 0,1 0-1 0 0,0 0 0 0 0,0-1 0 0 0,0 1 1 0 0,1 1-1 0 0,0-1 0 0 0,0 0 0 0 0,0 0 1 0 0,0 0-1 0 0,1 1 0 0 0,0-1 0 0 0,0 0 1 0 0,1 0-1 0 0,-1 1 0 0 0,1-1 1 0 0,1 1-12 0 0,11 10-453 0 0,0-1 0 0 0,2-1 0 0 0,0 0 1 0 0,0-1-1 0 0,1-1 0 0 0,1 0 1 0 0,0-1-1 0 0,1-1 0 0 0,0-1 0 0 0,0 0 1 0 0,1-1-1 0 0,0-1 0 0 0,0-1 1 0 0,20 3 452 0 0,-4 2-1152 0 0</inkml:trace>
  <inkml:trace contextRef="#ctx0" brushRef="#br0" timeOffset="127715.627">6948 6843 1932 0 0,'5'-9'4472'0'0,"-10"37"-3695"0"0,4-8-649 0 0,0 0 0 0 0,2 0 1 0 0,0 1-1 0 0,1-1 0 0 0,0 0 1 0 0,2 0-1 0 0,1-1 0 0 0,0 1 1 0 0,1-1-1 0 0,2 0 0 0 0,-1-1 1 0 0,2 0-1 0 0,1 0 0 0 0,0 0 1 0 0,10 12-129 0 0,-16-27 17 0 0,-1 1 1 0 0,1-1 0 0 0,0 0 0 0 0,0 0 0 0 0,0-1 0 0 0,0 1 0 0 0,1-1 0 0 0,-1 0 0 0 0,0 0 0 0 0,1 0 0 0 0,0 0 0 0 0,-1-1 0 0 0,1 0 0 0 0,0 0 0 0 0,0 0 0 0 0,0-1 0 0 0,0 0 0 0 0,-1 0 0 0 0,1 0 0 0 0,0 0-1 0 0,0-1 1 0 0,0 1 0 0 0,0-1 0 0 0,-1-1 0 0 0,1 1 0 0 0,0-1 0 0 0,-1 1 0 0 0,1-1 0 0 0,-1-1 0 0 0,0 1 0 0 0,0-1 0 0 0,1 1 0 0 0,2-4-18 0 0,115-119-203 0 0,-55-33 74 0 0,-88 177 170 0 0,18-14-37 0 0,1 0 0 0 0,-1 0 0 0 0,1 0 1 0 0,0 1-1 0 0,1-1 0 0 0,-1 1 0 0 0,1-1 0 0 0,0 1 0 0 0,0-1 0 0 0,1 1 1 0 0,-1 0-1 0 0,1-1 0 0 0,1 1 0 0 0,-1-1 0 0 0,1 1 0 0 0,0 0 1 0 0,0-1-1 0 0,1 1 0 0 0,-1-1 0 0 0,1 0 0 0 0,0 1 0 0 0,1-1 1 0 0,-1 0-1 0 0,1 0 0 0 0,0-1 0 0 0,0 1 0 0 0,1 0 0 0 0,0-1 0 0 0,-1 0 1 0 0,1 0-1 0 0,1 0 0 0 0,-1 0 0 0 0,0-1 0 0 0,1 0 0 0 0,0 0 1 0 0,0 0-1 0 0,0 0 0 0 0,0-1 0 0 0,0 0 0 0 0,0 0 0 0 0,1 0 1 0 0,1 0-5 0 0,22 4 7 0 0,1-1 1 0 0,0-1 0 0 0,0-2-1 0 0,0 0 1 0 0,0-3 0 0 0,0 0-1 0 0,0-2 1 0 0,-1-1 0 0 0,1-1 0 0 0,-1-2-1 0 0,24-8-7 0 0,-49 15 1 0 0,1-1 0 0 0,-1 1-1 0 0,0-1 1 0 0,1 0-1 0 0,-1 0 1 0 0,1 0 0 0 0,-1-1-1 0 0,0 1 1 0 0,0-1 0 0 0,0 0-1 0 0,0 0 1 0 0,0-1 0 0 0,0 1-1 0 0,-1-1 1 0 0,1 0 0 0 0,-1 0-1 0 0,0 0 1 0 0,0 0 0 0 0,0-1-1 0 0,0 1 1 0 0,0-1 0 0 0,-1 0-1 0 0,0 1 1 0 0,1-1-1 0 0,-1 0 1 0 0,-1-1 0 0 0,1 1-1 0 0,-1 0 1 0 0,1 0 0 0 0,-1-1-1 0 0,-1 1 1 0 0,1-1 0 0 0,0 1-1 0 0,-1-1 1 0 0,0 1 0 0 0,0-1-1 0 0,-1 1 1 0 0,1-2-1 0 0,-9-6 4 0 0,1-1 0 0 0,-2 2 0 0 0,1-1 0 0 0,-2 1 0 0 0,1 1 0 0 0,-1 0 0 0 0,-1 1 0 0 0,0 0 0 0 0,0 0 0 0 0,-1 1 0 0 0,0 1 0 0 0,-9-3-4 0 0,-70-50-4407 0 0,77 45 1865 0 0,11 10 1332 0 0</inkml:trace>
  <inkml:trace contextRef="#ctx0" brushRef="#br0" timeOffset="128352.541">6993 6882 1348 0 0,'1'-4'100'0'0,"1"0"0"0"0,-1 0 0 0 0,1 0 1 0 0,0 0-1 0 0,0 0 0 0 0,0 0 0 0 0,0 1 0 0 0,1-1 0 0 0,-1 1 0 0 0,1-1 0 0 0,0 1 0 0 0,0 0 0 0 0,0 0 0 0 0,0 0 1 0 0,1 1-1 0 0,-1-1 0 0 0,1 1 0 0 0,0 0 0 0 0,-1 0 0 0 0,1 0 0 0 0,0 0 0 0 0,0 1 0 0 0,1 0 0 0 0,-1 0 1 0 0,0 0-1 0 0,0 0 0 0 0,0 0 0 0 0,1 1 0 0 0,-1 0 0 0 0,0 0 0 0 0,1 0 0 0 0,-1 0 0 0 0,0 1 0 0 0,0 0 1 0 0,1 0-1 0 0,-1 0 0 0 0,0 0 0 0 0,0 0 0 0 0,0 1 0 0 0,0 0 0 0 0,0 0 0 0 0,-1 0 0 0 0,1 0 0 0 0,0 1 1 0 0,-1 0-101 0 0,142 150 1484 0 0,-130-132-1543 0 0,0-1 0 0 0,1-1 0 0 0,1 0 0 0 0,0-1 0 0 0,2-1 0 0 0,0-1 0 0 0,1-1 0 0 0,0 0 0 0 0,1-2 0 0 0,1 0 0 0 0,0-1 0 0 0,12 3 59 0 0,43 8-3561 0 0,-54-20 2449 0 0</inkml:trace>
  <inkml:trace contextRef="#ctx0" brushRef="#br0" timeOffset="129225.277">7670 6735 1036 0 0,'-9'1'221'0'0,"-1"0"0"0"0,1 0 0 0 0,0 1 0 0 0,-1 0 0 0 0,1 0 0 0 0,0 1 0 0 0,0 1 0 0 0,1 0 0 0 0,-1 0 0 0 0,1 0 0 0 0,0 1 0 0 0,0 0 0 0 0,0 1 0 0 0,1 0 0 0 0,0 0 0 0 0,0 0 0 0 0,0 1 0 0 0,1 0 0 0 0,0 1 0 0 0,0-1 0 0 0,1 1 0 0 0,-3 5-221 0 0,9-9 46 0 0,1 1-1 0 0,0-1 1 0 0,-1 1 0 0 0,1-1 0 0 0,1 0-1 0 0,-1 1 1 0 0,0-1 0 0 0,1 0 0 0 0,0-1-1 0 0,0 1 1 0 0,0 0 0 0 0,1-1 0 0 0,-1 0-1 0 0,1 0 1 0 0,0 0 0 0 0,0 0 0 0 0,0 0-1 0 0,0-1 1 0 0,0 0 0 0 0,0 0 0 0 0,1 0 0 0 0,-1 0-1 0 0,1-1 1 0 0,-1 0 0 0 0,1 1 0 0 0,0-2-1 0 0,-1 1 1 0 0,1-1 0 0 0,0 1 0 0 0,0-1-1 0 0,-1 0 1 0 0,1-1 0 0 0,0 1 0 0 0,0-1-1 0 0,2-1-45 0 0,402-49 781 0 0,-404 50-770 0 0,-1-1-1 0 0,1 1 1 0 0,-1 0-1 0 0,1 1 0 0 0,0-1 1 0 0,-1 1-1 0 0,1 0 1 0 0,0 0-1 0 0,-1 1 1 0 0,1-1-1 0 0,0 1 1 0 0,-1 0-1 0 0,1 0 1 0 0,-1 1-1 0 0,1-1 1 0 0,-1 1-1 0 0,1 0 1 0 0,-1 0-1 0 0,0 1 1 0 0,0-1-1 0 0,0 1 1 0 0,-1 0-1 0 0,1 0 1 0 0,0 0-1 0 0,-1 0 1 0 0,0 0-1 0 0,0 1 1 0 0,0 0-1 0 0,0 0 0 0 0,-1 0 1 0 0,1 0-1 0 0,-1 0 1 0 0,0 0-1 0 0,0 0 1 0 0,-1 1-1 0 0,1-1 1 0 0,-1 1-1 0 0,0 0 1 0 0,0 1-11 0 0,-33 153 1281 0 0,32-157-1225 0 0,4 16 134 0 0,7-13-192 0 0,-1 0 1 0 0,1 0 0 0 0,1-1 0 0 0,-1 0 0 0 0,1-1-1 0 0,0 0 1 0 0,-1-1 0 0 0,1-1 0 0 0,0 0 0 0 0,0 0-1 0 0,0-1 1 0 0,0 0 0 0 0,0-1 0 0 0,0-1 0 0 0,0 0-1 0 0,0-1 1 0 0,-1 0 0 0 0,1 0 0 0 0,-1-1 0 0 0,2-2 1 0 0,0 4-25 0 0,-1-1 1 0 0,0 0 0 0 0,0-1 0 0 0,0 0-1 0 0,0 0 1 0 0,-1-2 0 0 0,0 1 0 0 0,0-2 0 0 0,0 1-1 0 0,0-1 1 0 0,-1-1 0 0 0,-1 0 0 0 0,1-1-1 0 0,-1 1 1 0 0,-1-2 0 0 0,0 1 0 0 0,0-1-1 0 0,-1 0 1 0 0,0-1 0 0 0,0 0 0 0 0,-1 0-1 0 0,-1 0 1 0 0,0-1 0 0 0,-1 0 0 0 0,0 0 0 0 0,0 0 24 0 0,-5 7 22 0 0,-1 0 1 0 0,1 1 0 0 0,-1-1 0 0 0,0 1-1 0 0,0-1 1 0 0,-1 1 0 0 0,1 0 0 0 0,-1 0-1 0 0,0 0 1 0 0,0 0 0 0 0,0 0 0 0 0,0 1 0 0 0,-1-1-1 0 0,0 1 1 0 0,1 0 0 0 0,-1 0 0 0 0,0 0-1 0 0,-1 1 1 0 0,1-1 0 0 0,0 1 0 0 0,-1 0 0 0 0,1 0-1 0 0,-1 1 1 0 0,0-1 0 0 0,1 1 0 0 0,-1 0-1 0 0,0 0 1 0 0,0 1 0 0 0,0 0 0 0 0,0-1-1 0 0,0 2 1 0 0,1-1 0 0 0,-1 0 0 0 0,0 1 0 0 0,0 0-1 0 0,0 0 1 0 0,1 1 0 0 0,-1-1 0 0 0,-2 2-23 0 0,-138 73 488 0 0,142-74-484 0 0,0 0 1 0 0,1 1-1 0 0,-1-1 1 0 0,1 1-1 0 0,-1 0 0 0 0,1 0 1 0 0,0 0-1 0 0,0 0 1 0 0,0 1-1 0 0,1-1 1 0 0,-1 0-1 0 0,1 1 0 0 0,0-1 1 0 0,0 1-1 0 0,0-1 1 0 0,0 1-1 0 0,0 0 1 0 0,1-1-1 0 0,0 1 0 0 0,0 0 1 0 0,0-1-1 0 0,0 1 1 0 0,0 0-1 0 0,1-1 1 0 0,0 1-1 0 0,-1 0 0 0 0,1-1 1 0 0,1 1-1 0 0,-1-1 1 0 0,0 0-1 0 0,1 1 1 0 0,0-1-1 0 0,0 0 0 0 0,0 0 1 0 0,0 0-1 0 0,0 0 1 0 0,1 0-1 0 0,-1 0 1 0 0,1-1-1 0 0,0 1 0 0 0,0-1 1 0 0,-1 0-1 0 0,4 2-4 0 0,11 8-216 0 0,-1 0-1 0 0,2-1 0 0 0,0 0 0 0 0,0-2 0 0 0,1 0 0 0 0,0-1 1 0 0,0-1-1 0 0,1 0 0 0 0,16 2 217 0 0,188 23-5931 0 0,-180-28 4713 0 0</inkml:trace>
  <inkml:trace contextRef="#ctx0" brushRef="#br0" timeOffset="129878.054">9406 6759 2228 0 0,'7'-7'1132'0'0,"-6"6"-1051"0"0,-1 0 0 0 0,1-1 0 0 0,0 1 0 0 0,-1 0 0 0 0,1-1 0 0 0,0 1 0 0 0,0 0 0 0 0,0 0 0 0 0,0 0 0 0 0,0-1 0 0 0,0 1 0 0 0,0 0 0 0 0,1 1 0 0 0,-1-1 0 0 0,0 0 0 0 0,1 0 0 0 0,-1 0 0 0 0,0 1 0 0 0,1-1 0 0 0,-1 1 0 0 0,1-1 1 0 0,-1 1-1 0 0,1 0 0 0 0,-1-1 0 0 0,1 1 0 0 0,-1 0 0 0 0,1 0 0 0 0,-1 0 0 0 0,1 0 0 0 0,-1 0 0 0 0,1 0 0 0 0,-1 1 0 0 0,1-1 0 0 0,-1 0 0 0 0,1 1 0 0 0,-1-1 0 0 0,1 1 0 0 0,-1 0 0 0 0,0-1 0 0 0,1 1 0 0 0,-1 0 0 0 0,0 0 0 0 0,0 0 0 0 0,1 0 0 0 0,-1 0 0 0 0,0 0 0 0 0,0 0 1 0 0,0 0-1 0 0,0 1 0 0 0,0-1 0 0 0,-1 0 0 0 0,1 0 0 0 0,0 2-81 0 0,5 10 163 0 0,-1 1 1 0 0,-1 0 0 0 0,0 1 0 0 0,-1-1 0 0 0,-1 1-1 0 0,0-1 1 0 0,0 1 0 0 0,-2 0 0 0 0,0-1-1 0 0,-1 1 1 0 0,-2 11-164 0 0,2 29 633 0 0,-15 60 363 0 0,17-113-1047 0 0,0 0-1 0 0,1 0 1 0 0,-1-1-1 0 0,0 1 1 0 0,1-1-1 0 0,0 1 1 0 0,-1-1-1 0 0,1 0 1 0 0,0 1-1 0 0,0-1 1 0 0,0 0 0 0 0,0 0-1 0 0,0 0 1 0 0,0-1-1 0 0,0 1 1 0 0,0 0-1 0 0,0-1 1 0 0,0 1-1 0 0,0-1 1 0 0,0 0-1 0 0,1 0 1 0 0,-1 0-1 0 0,0 0 1 0 0,0 0 0 0 0,0 0-1 0 0,0 0 1 0 0,0-1-1 0 0,1 1 1 0 0,-1-1-1 0 0,0 0 1 0 0,0 1-1 0 0,0-1 1 0 0,0 0 51 0 0,5-4-361 0 0,1 1-1 0 0,-2-1 1 0 0,1 0 0 0 0,0 0 0 0 0,-1-1 0 0 0,0 0-1 0 0,0 0 1 0 0,-1 0 0 0 0,0-1 0 0 0,0 0-1 0 0,0 0 1 0 0,-1 0 0 0 0,0-1 0 0 0,0 1-1 0 0,-1-1 1 0 0,0 0 0 0 0,0 0 0 0 0,-1 0 0 0 0,1-5 361 0 0,5-26-1284 0 0</inkml:trace>
  <inkml:trace contextRef="#ctx0" brushRef="#br0" timeOffset="130126.624">9606 6376 1816 0 0,'-5'-6'464'0'0,"4"5"-68"0"0,1 2-324 0 0,1-2-340 0 0,4 5-932 0 0</inkml:trace>
  <inkml:trace contextRef="#ctx0" brushRef="#br0" timeOffset="130454.293">9803 6708 1088 0 0,'123'232'3774'0'0,"-121"-225"-3631"0"0,0-1-1 0 0,-1 1 0 0 0,1-1 0 0 0,-1 1 1 0 0,-1 0-1 0 0,1-1 0 0 0,-1 1 0 0 0,0 0 0 0 0,0 0 1 0 0,-1-1-1 0 0,0 1 0 0 0,0 0 0 0 0,-1-1 0 0 0,0 1 1 0 0,0-1-1 0 0,0 0 0 0 0,-1 1 0 0 0,0-1 1 0 0,0 0-1 0 0,-1-1 0 0 0,1 1 0 0 0,-1-1 0 0 0,-3 4-142 0 0,-18 20 1085 0 0,34-53-570 0 0,0 3-668 0 0,1 1-1 0 0,1 1 1 0 0,1-1 0 0 0,1 2-1 0 0,0 0 1 0 0,1 0-1 0 0,1 1 1 0 0,1 1 0 0 0,0 1-1 0 0,1 0 1 0 0,19-12 153 0 0,-32 27-6 0 0,-1 1 1 0 0,0-1-1 0 0,1 1 1 0 0,-1 0-1 0 0,0 0 1 0 0,0 1-1 0 0,0-1 0 0 0,1 1 1 0 0,-1-1-1 0 0,-1 1 1 0 0,1 0-1 0 0,0 0 0 0 0,0 0 1 0 0,-1 0-1 0 0,1 1 1 0 0,-1-1-1 0 0,0 1 0 0 0,0 0 1 0 0,0-1-1 0 0,0 1 1 0 0,0 0-1 0 0,0 0 1 0 0,-1 0-1 0 0,1 0 0 0 0,-1 1 1 0 0,0-1-1 0 0,0 0 1 0 0,0 0-1 0 0,-1 1 0 0 0,1-1 1 0 0,-1 1-1 0 0,0-1 1 0 0,0 1-1 0 0,0-1 0 0 0,0 0 1 0 0,0 1-1 0 0,-1 2 6 0 0,6 17-30 0 0,-2-13 38 0 0,0 1 1 0 0,1-1 0 0 0,1 0 0 0 0,0-1 0 0 0,0 1-1 0 0,0-1 1 0 0,2 0 0 0 0,-1 0 0 0 0,1 0-1 0 0,0-1 1 0 0,1 0 0 0 0,4 3-9 0 0,76 30-4756 0 0,-85-40 3562 0 0</inkml:trace>
  <inkml:trace contextRef="#ctx0" brushRef="#br0" timeOffset="130735.337">10582 6552 1632 0 0,'-8'-83'7199'0'0,"8"82"-6652"0"0,-12 2 1131 0 0,7 15-1501 0 0,0-1-1 0 0,0 1 0 0 0,2 0 1 0 0,0-1-1 0 0,1 2 0 0 0,0-1 1 0 0,1 0-1 0 0,1 0 0 0 0,1 0 1 0 0,0 0-1 0 0,1 1-176 0 0,78 336-1851 0 0,-79-349 1620 0 0,0 0 0 0 0,0 0 0 0 0,0 0 0 0 0,-1 0 1 0 0,1 0-1 0 0,-1 0 0 0 0,0 0 0 0 0,0 0 0 0 0,0 0 0 0 0,-1 0 0 0 0,0 0 0 0 0,1 0 0 0 0,-1 0 0 0 0,-1 0 1 0 0,1 0-1 0 0,0 0 0 0 0,-1-1 0 0 0,0 1 0 0 0,0-1 0 0 0,0 1 0 0 0,0-1 0 0 0,-1 0 0 0 0,1 1 0 0 0,-1-1 1 0 0,0 0-1 0 0,0-1 0 0 0,0 1 0 0 0,0 0 0 0 0,0-1 0 0 0,-1 0 0 0 0,1 0 0 0 0,-1 0 0 0 0,0 0 1 0 0,1-1-1 0 0,-2 1 231 0 0,-16 1-1132 0 0</inkml:trace>
  <inkml:trace contextRef="#ctx0" brushRef="#br0" timeOffset="130983.294">10336 6714 1676 0 0,'4'-8'6137'0'0,"44"-5"-5267"0"0,-47 13-635 0 0,177-18 8 0 0,-57 16-3574 0 0,-97 2 2119 0 0,18 3 20 0 0,28 9 18 0 0</inkml:trace>
  <inkml:trace contextRef="#ctx0" brushRef="#br0" timeOffset="131323.522">10893 6789 1996 0 0,'18'13'3486'0'0,"32"-11"-2513"0"0,-42-2-582 0 0,218-34 1052 0 0,-186 29-1394 0 0,129-37-507 0 0,-170 43 453 0 0,0-1-1 0 0,1 0 1 0 0,-1 0-1 0 0,0 0 1 0 0,1 0 0 0 0,-1 1-1 0 0,1-1 1 0 0,-1 0-1 0 0,0 0 1 0 0,1 0-1 0 0,-1 0 1 0 0,0 0 0 0 0,1 0-1 0 0,-1-1 1 0 0,0 1-1 0 0,1 0 1 0 0,-1 0-1 0 0,1 0 1 0 0,-1-1 0 0 0,0 1-1 0 0,1 0 1 0 0,-1 0-1 0 0,1-1 1 0 0,-1 1-1 0 0,1-1 1 0 0,-1 1 0 0 0,1 0-1 0 0,-1-1 1 0 0,1 1-1 0 0,-1-1 1 0 0,1 1-1 0 0,0-1 1 0 0,-1 1 0 0 0,1-1-1 0 0,0 0 1 0 0,-1 1-1 0 0,1-1 1 0 0,0 1-1 0 0,0-1 1 0 0,0 0 0 0 0,0 1-1 0 0,-1-1 1 0 0,1 0-1 0 0,0 1 1 0 0,0-1 0 0 0,0 1-1 0 0,0-1 1 0 0,0 0-1 0 0,0 1 1 0 0,1-1-1 0 0,-1 0 1 0 0,0 1 0 0 0,0-1-1 0 0,0 0 1 0 0,1 1-1 0 0,-1-1 1 0 0,0 1-1 0 0,0-1 1 0 0,1 1 0 0 0,-1-1-1 0 0,1 1 1 0 0,-1-1-1 0 0,0 1 1 0 0,1-1-1 0 0,-1 1 1 0 0,1-1 5 0 0,-56-5 151 0 0,27 4 36 0 0,-1 2 0 0 0,0 2-1 0 0,1 0 1 0 0,0 2-1 0 0,-1 1 1 0 0,2 1-1 0 0,-1 1 1 0 0,1 2 0 0 0,0 1-1 0 0,0 1 1 0 0,2 1-1 0 0,-13 8-186 0 0,34-18 19 0 0,1 0-1 0 0,-1 0 1 0 0,0 1-1 0 0,1 0 0 0 0,-1 0 1 0 0,1 0-1 0 0,0 0 1 0 0,0 0-1 0 0,0 1 1 0 0,1-1-1 0 0,-1 1 0 0 0,1-1 1 0 0,0 1-1 0 0,0 0 1 0 0,0 0-1 0 0,0 0 1 0 0,1 0-1 0 0,0 1 0 0 0,-1-1 1 0 0,2 0-1 0 0,-1 1 1 0 0,0-1-1 0 0,1 0 1 0 0,0 1-1 0 0,0-1 0 0 0,0 1 1 0 0,1-1-1 0 0,-1 0 1 0 0,1 1-1 0 0,0-1 1 0 0,0 0-1 0 0,1 0 0 0 0,-1 1 1 0 0,1-1-1 0 0,0 0 1 0 0,0-1-1 0 0,0 1 1 0 0,0 0-1 0 0,1 0 1 0 0,0-1-1 0 0,0 0 0 0 0,0 1 1 0 0,0-1-1 0 0,0 0 1 0 0,0-1-1 0 0,1 1 1 0 0,0 0-1 0 0,2 1-18 0 0,6 4-106 0 0,-1 0 0 0 0,1-1-1 0 0,1 0 1 0 0,-1 0 0 0 0,1-2 0 0 0,0 1 0 0 0,1-2-1 0 0,-1 0 1 0 0,1 0 0 0 0,0-1 0 0 0,14 1 106 0 0,96 3-4503 0 0,-39-22 1903 0 0,-49 4 1390 0 0</inkml:trace>
  <inkml:trace contextRef="#ctx0" brushRef="#br0" timeOffset="131615.727">11470 6747 1872 0 0,'22'-13'2902'0'0,"46"40"-1680"0"0,-49-14-1013 0 0,-2 0 0 0 0,0 2 0 0 0,0-1 0 0 0,-2 2 0 0 0,0 0 0 0 0,0 1 0 0 0,-2 1 0 0 0,0 0 0 0 0,-1 1 0 0 0,-1 0 0 0 0,0 0 0 0 0,-2 2 0 0 0,6 17-209 0 0,-14-36 77 0 0,0 0-1 0 0,0 0 0 0 0,0 0 0 0 0,0 0 0 0 0,0 0 0 0 0,-1 0 0 0 0,1 1 0 0 0,-1-1 0 0 0,0 0 0 0 0,1 0 1 0 0,-1 1-1 0 0,0-1 0 0 0,0 0 0 0 0,-1 0 0 0 0,1 1 0 0 0,0-1 0 0 0,-1 0 0 0 0,1 0 0 0 0,-1 0 0 0 0,0 1 0 0 0,0-1 1 0 0,0 0-1 0 0,0 0 0 0 0,0 0 0 0 0,0 0 0 0 0,0-1 0 0 0,-1 1 0 0 0,1 0 0 0 0,-1 0 0 0 0,1-1 0 0 0,-1 1 0 0 0,0-1 1 0 0,0 1-1 0 0,1-1 0 0 0,-1 0 0 0 0,0 0 0 0 0,0 0 0 0 0,-1 1-76 0 0,-2-6 68 0 0,1 0 0 0 0,0-1 0 0 0,0 1 0 0 0,0-1 0 0 0,1 0 1 0 0,-1 1-1 0 0,1-2 0 0 0,0 1 0 0 0,1 0 0 0 0,-1 0 0 0 0,1-1 0 0 0,0 0 0 0 0,1 1 0 0 0,-1-1 0 0 0,1 0 0 0 0,0 0 0 0 0,0 0 0 0 0,1 0 1 0 0,0-3-69 0 0,-1-1-25 0 0,0 0 0 0 0,1 0 0 0 0,1 0 0 0 0,-1 0 1 0 0,2 0-1 0 0,-1 1 0 0 0,1-1 0 0 0,1 0 0 0 0,0 1 1 0 0,0-1-1 0 0,1 1 0 0 0,0 0 0 0 0,0 0 0 0 0,1 0 1 0 0,0 1-1 0 0,1 0 0 0 0,0 0 0 0 0,0 0 0 0 0,1 0 1 0 0,4-2 24 0 0,106-75-3295 0 0,-65 45-3123 0 0,-52 39 5244 0 0</inkml:trace>
  <inkml:trace contextRef="#ctx0" brushRef="#br0" timeOffset="132020.539">11933 6971 1120 0 0,'18'4'4640'0'0,"24"-22"-3792"0"0,-41 18-689 0 0,270-164 1776 0 0,-271 164-1913 0 0,-1-1 0 0 0,0 1 0 0 0,0-1 0 0 0,1 1 0 0 0,-1-1 0 0 0,0 1 0 0 0,1-1 0 0 0,-1 0 0 0 0,0 1 0 0 0,1-1 0 0 0,-1 0 0 0 0,1 0 0 0 0,-1 0 0 0 0,1 1 0 0 0,0-1 0 0 0,-1 0 0 0 0,1 0 0 0 0,0 0 0 0 0,0 0 0 0 0,-1 0 0 0 0,1 1 0 0 0,0-1 0 0 0,0 0 0 0 0,0 0 0 0 0,0 0 0 0 0,0 0 0 0 0,0 0 0 0 0,0 0 0 0 0,1 0 0 0 0,-1 0 0 0 0,0 1 0 0 0,0-1 0 0 0,1 0 0 0 0,-1 0 0 0 0,0 0 0 0 0,1 0 0 0 0,-1 1 0 0 0,1-1 0 0 0,-1 0 0 0 0,1 0 0 0 0,-1 1 0 0 0,1-1 0 0 0,0 0 0 0 0,-1 1 0 0 0,1-1 0 0 0,0 1-22 0 0,-17-2 121 0 0,-1 2 1 0 0,0 1-1 0 0,1 0 0 0 0,0 0 0 0 0,-1 2 0 0 0,1 0 0 0 0,0 1 1 0 0,0 1-1 0 0,0 0 0 0 0,1 1 0 0 0,0 1 0 0 0,-5 3-121 0 0,18-8 10 0 0,-1 0 0 0 0,1 0-1 0 0,-1 0 1 0 0,1 0-1 0 0,0 1 1 0 0,0-1-1 0 0,-1 1 1 0 0,2-1 0 0 0,-1 1-1 0 0,0 0 1 0 0,1 0-1 0 0,-1 0 1 0 0,1 0 0 0 0,0 0-1 0 0,0 0 1 0 0,0 0-1 0 0,0 1 1 0 0,1-1 0 0 0,-1 0-1 0 0,1 0 1 0 0,0 1-1 0 0,0-1 1 0 0,0 0-1 0 0,0 1 1 0 0,1-1 0 0 0,-1 0-1 0 0,1 0 1 0 0,0 0-1 0 0,0 1 1 0 0,0-1 0 0 0,0 0-1 0 0,0 0 1 0 0,1 0-1 0 0,0 0 1 0 0,-1-1-1 0 0,1 1 1 0 0,0 0 0 0 0,0-1-1 0 0,0 1 1 0 0,1-1-1 0 0,-1 0 1 0 0,2 1-10 0 0,115 88-1219 0 0,-100-81 261 0 0,0-2 1 0 0,1 0-1 0 0,0-1 0 0 0,0-1 0 0 0,1-1 0 0 0,0 0 0 0 0,-1-2 1 0 0,17 1 957 0 0,-21-4-1286 0 0</inkml:trace>
  <inkml:trace contextRef="#ctx0" brushRef="#br0" timeOffset="132642.498">12848 6731 1496 0 0,'-54'-2'3634'0'0,"33"2"-3304"0"0,0 2-1 0 0,0 1 1 0 0,0 0 0 0 0,0 2 0 0 0,0 0 0 0 0,1 2 0 0 0,0 0-1 0 0,0 1 1 0 0,1 1 0 0 0,-12 7-330 0 0,29-12 35 0 0,0 0 0 0 0,1-1 0 0 0,-1 1 0 0 0,1 0 0 0 0,0 0 0 0 0,1 0 0 0 0,-1 0-1 0 0,1 0 1 0 0,-1 0 0 0 0,1 0 0 0 0,0 0 0 0 0,0 0 0 0 0,1 0 0 0 0,0 0 0 0 0,-1 0 0 0 0,1 0 0 0 0,0 0 0 0 0,1 0 0 0 0,-1 0-1 0 0,1 0 1 0 0,0-1 0 0 0,0 1 0 0 0,0-1 0 0 0,0 1 0 0 0,0-1 0 0 0,1 0 0 0 0,0 0 0 0 0,-1 0 0 0 0,1 0 0 0 0,0 0-1 0 0,0-1 1 0 0,1 1 0 0 0,-1-1 0 0 0,1 0 0 0 0,-1 0 0 0 0,1 0 0 0 0,0-1 0 0 0,0 1-35 0 0,46 31 194 0 0,-39-27-172 0 0,0 0 1 0 0,-1 0-1 0 0,0 1 0 0 0,0 0 1 0 0,0 1-1 0 0,-1 0 0 0 0,0 1 1 0 0,-1-1-1 0 0,0 2 1 0 0,0-1-1 0 0,-1 1 0 0 0,0 0 1 0 0,0 2-23 0 0,-7-8-13 0 0,-1 1 1 0 0,1 0 0 0 0,-1-1-1 0 0,0 1 1 0 0,0-1 0 0 0,-1 1-1 0 0,1-1 1 0 0,-1 0 0 0 0,0 1 0 0 0,0-1-1 0 0,-1 0 1 0 0,1 0 0 0 0,-1 0-1 0 0,0-1 1 0 0,0 1 0 0 0,0-1-1 0 0,0 1 1 0 0,-1-1 0 0 0,1 0 0 0 0,-1 0-1 0 0,0-1 1 0 0,0 1 0 0 0,0-1-1 0 0,0 0 1 0 0,0 0 0 0 0,0 0-1 0 0,-1 0 1 0 0,1-1 0 0 0,-1 0-1 0 0,1 0 1 0 0,-1 0 0 0 0,0 0 0 0 0,-2-1 12 0 0,-10 5-197 0 0,1-1 1 0 0,-1-1 0 0 0,0-1 0 0 0,1 0 0 0 0,-1-1-1 0 0,0-1 1 0 0,0 0 0 0 0,0-2 0 0 0,0 0 0 0 0,-14-3 196 0 0,25 3-254 0 0,0 0 1 0 0,0 0 0 0 0,-1-1-1 0 0,1 1 1 0 0,1-1-1 0 0,-1-1 1 0 0,0 1-1 0 0,1-1 1 0 0,-1 0 0 0 0,1 0-1 0 0,1-1 1 0 0,-1 1-1 0 0,0-1 1 0 0,1 0 0 0 0,0-1-1 0 0,0 1 1 0 0,1-1-1 0 0,-2-2 254 0 0,-8-21-1258 0 0</inkml:trace>
  <inkml:trace contextRef="#ctx0" brushRef="#br0" timeOffset="132909.49">13027 6634 1132 0 0,'0'-16'5824'0'0,"-11"33"-3527"0"0,8-1-2156 0 0,1 0 1 0 0,1 0-1 0 0,0 0 0 0 0,1 0 1 0 0,1 0-1 0 0,1 0 0 0 0,0 0 1 0 0,1 0-1 0 0,0 0 0 0 0,1 0 1 0 0,1-1-1 0 0,1 0 0 0 0,0 0 1 0 0,1-1-1 0 0,1 1 0 0 0,0-1 1 0 0,1 0-142 0 0,36 86-1362 0 0,-45-99 1196 0 0,1 0 0 0 0,0 1 1 0 0,-1-1-1 0 0,1 1 0 0 0,-1-1 1 0 0,0 1-1 0 0,1-1 0 0 0,-1 1 1 0 0,0-1-1 0 0,0 1 0 0 0,0-1 1 0 0,0 1-1 0 0,0-1 0 0 0,0 1 1 0 0,0-1-1 0 0,-1 1 0 0 0,1-1 1 0 0,0 1-1 0 0,-1-1 0 0 0,1 1 1 0 0,-1-1-1 0 0,0 1 0 0 0,1-1 1 0 0,-1 0-1 0 0,0 0 0 0 0,0 1 1 0 0,0-1-1 0 0,0 0 0 0 0,0 0 1 0 0,0 0-1 0 0,0 0 0 0 0,-1 0 1 0 0,1 0-1 0 0,0 0 0 0 0,0 0 1 0 0,-1 0-1 0 0,1-1 0 0 0,-1 1 1 0 0,1-1-1 0 0,-1 1 166 0 0,-18 5-1451 0 0</inkml:trace>
  <inkml:trace contextRef="#ctx0" brushRef="#br0" timeOffset="133201.559">12946 6852 1780 0 0,'7'-3'5565'0'0,"19"-4"-4097"0"0,1 0-1139 0 0,230-32 236 0 0,-83 37-7705 0 0,-173 2 7078 0 0,12 0-1259 0 0</inkml:trace>
  <inkml:trace contextRef="#ctx0" brushRef="#br0" timeOffset="133918.827">13531 6935 1028 0 0,'52'-5'740'0'0,"-1"-2"0"0"0,0-3 0 0 0,-1-1 0 0 0,0-3 0 0 0,0-1 0 0 0,-2-3 0 0 0,17-10-740 0 0,-29 4 245 0 0,-36 24-277 0 0,-14-8-19 0 0,-9 4 141 0 0,0 1-1 0 0,0 1 1 0 0,-1 1 0 0 0,1 2 0 0 0,0 0-1 0 0,-1 1 1 0 0,1 2 0 0 0,0 0 0 0 0,1 1-1 0 0,-1 2 1 0 0,1 0 0 0 0,0 1 0 0 0,1 1-1 0 0,0 1 1 0 0,-16 11-90 0 0,28-17 58 0 0,-1 0 1 0 0,1 0-1 0 0,0 1 0 0 0,0 1 0 0 0,0 0 0 0 0,1 0 1 0 0,0 0-1 0 0,0 1 0 0 0,0 0 0 0 0,1 1 1 0 0,0 0-1 0 0,1 0 0 0 0,0 0 0 0 0,0 1 1 0 0,1 0-1 0 0,0 0 0 0 0,-4 9-58 0 0,11-14 21 0 0,-1 0 0 0 0,1 0 0 0 0,-1 0 0 0 0,1 0 0 0 0,1 0 0 0 0,-1 0 0 0 0,0 0 0 0 0,1 0 0 0 0,0-1 0 0 0,0 0-1 0 0,0 1 1 0 0,0-1 0 0 0,0 0 0 0 0,1 0 0 0 0,0-1 0 0 0,-1 1 0 0 0,1-1 0 0 0,0 0 0 0 0,0 0 0 0 0,0 0 0 0 0,0 0 0 0 0,1-1 0 0 0,-1 0 0 0 0,0 0 0 0 0,1 0 0 0 0,-1 0 0 0 0,4 0-21 0 0,57 7 16 0 0,0-2 0 0 0,0-4 1 0 0,0-2-1 0 0,0-3 1 0 0,-1-3-1 0 0,44-10-16 0 0,-75 13-37 0 0,-1-1 0 0 0,1-2 0 0 0,-2-1 0 0 0,1-2 0 0 0,-1-1 0 0 0,0-1 0 0 0,-1-2 0 0 0,0-1 0 0 0,-1-1 37 0 0,-29 13 19 0 0,-1 1 0 0 0,1 0 0 0 0,0-1 0 0 0,-1 1 0 0 0,1 0 0 0 0,-1 0 0 0 0,0 0 0 0 0,1 0 0 0 0,-1-1 0 0 0,0 1 0 0 0,1 0 0 0 0,-1 0 0 0 0,0 0 0 0 0,0 0 0 0 0,0 1-1 0 0,0-1 1 0 0,0 0 0 0 0,0 0 0 0 0,0 0 0 0 0,0 1 0 0 0,-1-1 0 0 0,1 1 0 0 0,0-1 0 0 0,0 1 0 0 0,-1-1 0 0 0,1 1 0 0 0,0 0 0 0 0,0-1 0 0 0,-1 1 0 0 0,1 0 0 0 0,0 0 0 0 0,-1 0 0 0 0,1 0 0 0 0,0 0 0 0 0,0 1 0 0 0,-1-1 0 0 0,1 0 0 0 0,0 0 0 0 0,-1 1 0 0 0,1-1 0 0 0,0 1 0 0 0,0-1 0 0 0,-1 2-19 0 0,-21 0 103 0 0,0 2 0 0 0,0 1 0 0 0,1 1 1 0 0,0 1-1 0 0,0 1 0 0 0,0 0 0 0 0,1 2 0 0 0,1 1 0 0 0,-1 0 1 0 0,2 1-1 0 0,-7 7-103 0 0,24-18 4 0 0,-1 0 1 0 0,1 0 0 0 0,0 0-1 0 0,0 0 1 0 0,0 1 0 0 0,0-1-1 0 0,0 1 1 0 0,0 0 0 0 0,0-1-1 0 0,1 1 1 0 0,-1 0 0 0 0,1 0-1 0 0,-1 0 1 0 0,1 0 0 0 0,0 0-1 0 0,0 0 1 0 0,0 1 0 0 0,0-1-1 0 0,0 0 1 0 0,0 1 0 0 0,0-1-1 0 0,1 0 1 0 0,-1 1 0 0 0,1-1-1 0 0,0 1 1 0 0,0-1 0 0 0,0 1-1 0 0,0-1 1 0 0,0 1 0 0 0,0-1-1 0 0,1 0 1 0 0,-1 1 0 0 0,1-1-1 0 0,0 1 1 0 0,0-1 0 0 0,0 0-1 0 0,0 0 1 0 0,0 1 0 0 0,0-1-1 0 0,0 0 1 0 0,1 0 0 0 0,-1 0-1 0 0,1 0 1 0 0,-1 0 0 0 0,1-1-1 0 0,0 1 1 0 0,0 0 0 0 0,0-1-1 0 0,0 0 1 0 0,0 1 0 0 0,0-1-1 0 0,0 0 1 0 0,1 0 0 0 0,-1 0-1 0 0,0 0 1 0 0,0 0 0 0 0,1-1-1 0 0,-1 1 1 0 0,1-1 0 0 0,-1 1-1 0 0,1-1 1 0 0,-1 0 0 0 0,1 0-1 0 0,-1 0-4 0 0,17 3-107 0 0,-1-1 0 0 0,0-1 0 0 0,1-1 0 0 0,-1 0 0 0 0,1-1-1 0 0,-1-1 1 0 0,0-1 0 0 0,0-1 0 0 0,0 0 0 0 0,0-1 0 0 0,-1-1-1 0 0,1-1 1 0 0,-1 0 0 0 0,-1-1 0 0 0,11-8 107 0 0,-17 9-34 0 0,0 0 1 0 0,-1 0-1 0 0,0-1 1 0 0,-1-1-1 0 0,0 0 1 0 0,0 0-1 0 0,-1 0 1 0 0,0-1-1 0 0,0 0 0 0 0,-1 0 1 0 0,-1-1-1 0 0,1 0 1 0 0,-2 0-1 0 0,0 0 1 0 0,0-1-1 0 0,-1 1 1 0 0,0-1-1 0 0,-1 0 1 0 0,-1 1-1 0 0,1-1 0 0 0,-2 0 1 0 0,0 0-1 0 0,0 0 1 0 0,-1 0-1 0 0,-1 0 1 0 0,0 0-1 0 0,0 1 1 0 0,-1-1-1 0 0,-5-10 34 0 0,2 1 92 0 0,-1 0-1 0 0,-1 1 1 0 0,0 0 0 0 0,-2 0-1 0 0,0 1 1 0 0,-2 0-1 0 0,0 1 1 0 0,0 0 0 0 0,-2 1-1 0 0,0 1 1 0 0,-1 0 0 0 0,-1 1-1 0 0,-1 0 1 0 0,1 1-1 0 0,-2 1 1 0 0,0 1 0 0 0,-1 1-1 0 0,0 0 1 0 0,0 1 0 0 0,-1 1-1 0 0,-1 1 1 0 0,1 1-1 0 0,-1 1 1 0 0,-1 1 0 0 0,1 0-1 0 0,-5 1-91 0 0,16 7-453 0 0,0 1-1 0 0,0 0 1 0 0,0 0-1 0 0,0 1 0 0 0,0 0 1 0 0,1 1-1 0 0,0 0 1 0 0,0 0-1 0 0,1 1 0 0 0,0 0 1 0 0,0 0-1 0 0,1 1 1 0 0,-1 0-1 0 0,2 0 0 0 0,-1 1 1 0 0,1 0-1 0 0,1 0 1 0 0,-5 9 453 0 0,-4 8-1168 0 0</inkml:trace>
  <inkml:trace contextRef="#ctx0" brushRef="#br0" timeOffset="134866.515">15344 6558 896 0 0,'6'-25'5998'0'0,"14"46"-4512"0"0,-19-20-1505 0 0,6 43 720 0 0,131 439 100 0 0,-137-481-957 0 0,0 0 0 0 0,0 1 0 0 0,0-1 0 0 0,0 1-1 0 0,-1-1 1 0 0,0 1 0 0 0,1-1 0 0 0,-1 1 0 0 0,0-1 0 0 0,0 1 0 0 0,0-1 0 0 0,0 1 0 0 0,-1 0 0 0 0,1-1 0 0 0,-1 1 0 0 0,0-1 0 0 0,1 0-1 0 0,-1 1 1 0 0,0-1 0 0 0,0 0 0 0 0,-1 1 0 0 0,1-1 0 0 0,0 0 0 0 0,-1 0 0 0 0,1 0 0 0 0,-1 0 0 0 0,0 0 0 0 0,0 0 0 0 0,0-1-1 0 0,0 1 1 0 0,0-1 0 0 0,0 1 0 0 0,0-1 0 0 0,0 0 0 0 0,0 0 0 0 0,-1 1 0 0 0,1-2 0 0 0,0 1 0 0 0,-1 0 0 0 0,0 0 156 0 0,-10-2-1296 0 0</inkml:trace>
  <inkml:trace contextRef="#ctx0" brushRef="#br0" timeOffset="135334.178">15202 6876 2240 0 0,'-10'-35'5172'0'0,"47"8"-3841"0"0,60 1-966 0 0,87 0 248 0 0,1 8-1 0 0,76 6-612 0 0,-260 13 10 0 0,-1 0 0 0 0,1 0 0 0 0,-1 0 0 0 0,1 0 0 0 0,0 0 0 0 0,-1 0 0 0 0,0 1 0 0 0,1-1 0 0 0,-1 0 0 0 0,0 0 0 0 0,0 0 0 0 0,1 1 0 0 0,-1-1 0 0 0,0 0 0 0 0,0 0 0 0 0,0 1 0 0 0,-1-1 0 0 0,1 0 0 0 0,0 0 0 0 0,0 0 0 0 0,-1 0 0 0 0,1 1 0 0 0,0-1 0 0 0,-1 0 0 0 0,1 0 0 0 0,-1 0 0 0 0,0 0 0 0 0,1 0 0 0 0,-1 0 0 0 0,0 0 0 0 0,0 0 0 0 0,0 0 0 0 0,1 0 0 0 0,-1 0 0 0 0,0-1 0 0 0,0 1 0 0 0,-1 0-10 0 0,2 0 0 0 0,-53 70 469 0 0,53-70-427 0 0,0-1-24 0 0,57 13 135 0 0,-16-15-103 0 0,-1-2 0 0 0,0-1-1 0 0,0-2 1 0 0,-1-1 0 0 0,0-3 0 0 0,14-6-50 0 0,-51 17-1 0 0,-1 0 1 0 0,1 0 0 0 0,-1 0-1 0 0,1 0 1 0 0,-1 0-1 0 0,1-1 1 0 0,-1 1-1 0 0,1-1 1 0 0,-1 1 0 0 0,1-1-1 0 0,-1 1 1 0 0,1-1-1 0 0,-1 0 1 0 0,0 0 0 0 0,0 1-1 0 0,1-1 1 0 0,-1 0-1 0 0,0 0 1 0 0,0-1 0 0 0,0 1-1 0 0,0 0 1 0 0,0 0-1 0 0,0 0 1 0 0,0-1-1 0 0,0 1 1 0 0,-1 0 0 0 0,1-1-1 0 0,0 1 1 0 0,-1-1-1 0 0,1 1 1 0 0,-1-1 0 0 0,0 1-1 0 0,1-1 1 0 0,-1 1-1 0 0,0-1 1 0 0,0 1 0 0 0,0-1-1 0 0,0 1 1 0 0,0-1-1 0 0,0 1 1 0 0,-1-1 0 0 0,1 0-1 0 0,0 1 1 0 0,-1 0-1 0 0,1-1 1 0 0,-1 1-1 0 0,0-1 1 0 0,1 1 0 0 0,-1 0-1 0 0,0-1 1 0 0,0 1-1 0 0,0 0 1 0 0,0 0 0 0 0,0-1-1 0 0,0 1 1 0 0,0 0-1 0 0,0 0 1 0 0,0 0 0 0 0,-1 0-1 0 0,1 1 1 0 0,0-1-1 0 0,-1 0 1 0 0,1 0-1 0 0,-2 0 1 0 0,-94-41-636 0 0,93 41 1281 0 0,-15-3-1610 0 0,-10-7-7201 0 0,34 9 6859 0 0</inkml:trace>
  <inkml:trace contextRef="#ctx0" brushRef="#br0" timeOffset="136028.804">17673 6631 876 0 0,'-5'-5'239'0'0,"0"1"0"0"0,0-1-1 0 0,0 1 1 0 0,0-1 0 0 0,-1 1 0 0 0,0 1-1 0 0,1-1 1 0 0,-1 1 0 0 0,-1 0 0 0 0,1 1-1 0 0,0-1 1 0 0,-1 1 0 0 0,1 0 0 0 0,-1 1-1 0 0,0 0 1 0 0,1 0 0 0 0,-1 0 0 0 0,0 1-1 0 0,0 0 1 0 0,1 0 0 0 0,-7 1-239 0 0,0-2 144 0 0,0 1-1 0 0,0 0 1 0 0,0 1 0 0 0,0 0-1 0 0,0 1 1 0 0,0 1 0 0 0,1 0 0 0 0,-1 0-1 0 0,1 1 1 0 0,-1 1 0 0 0,1 0-1 0 0,1 1 1 0 0,-1 0 0 0 0,1 1 0 0 0,0 0-1 0 0,0 1 1 0 0,1 0 0 0 0,0 1-1 0 0,1 0 1 0 0,0 0 0 0 0,0 1 0 0 0,1 0-1 0 0,0 1 1 0 0,1-1 0 0 0,0 2 0 0 0,1-1-1 0 0,-3 6-143 0 0,6-13 34 0 0,0 1-1 0 0,1 0 0 0 0,-1-1 0 0 0,1 1 1 0 0,0 1-1 0 0,0-1 0 0 0,0 0 0 0 0,1 0 1 0 0,-1 1-1 0 0,1-1 0 0 0,1 1 1 0 0,-1-1-1 0 0,1 1 0 0 0,0-1 0 0 0,0 1 1 0 0,1 0-1 0 0,-1-1 0 0 0,1 0 0 0 0,1 1 1 0 0,-1-1-1 0 0,1 1 0 0 0,0-1 1 0 0,0 0-1 0 0,0 0 0 0 0,1 0 0 0 0,-1 0 1 0 0,1-1-1 0 0,0 1 0 0 0,1-1 0 0 0,-1 0 1 0 0,1 1-1 0 0,0-1 0 0 0,0-1 1 0 0,0 1-1 0 0,1-1 0 0 0,-1 0 0 0 0,1 0 1 0 0,0 0-1 0 0,0 0 0 0 0,0-1 1 0 0,0 0-1 0 0,0 0 0 0 0,0 0 0 0 0,3 0-33 0 0,12-6 32 0 0,-1 0 0 0 0,0-2 0 0 0,0 0 0 0 0,0-1 0 0 0,-1-1 0 0 0,0 0 0 0 0,-1-1-1 0 0,0-1 1 0 0,0-1 0 0 0,-1-1 0 0 0,-1 0 0 0 0,0-1 0 0 0,0 0 0 0 0,-1-1 0 0 0,-1-1 0 0 0,-1 0-1 0 0,5-8-31 0 0,51-87 586 0 0,-81 125-18 0 0,18-1-609 0 0,-1-1 1 0 0,1 1 0 0 0,1-1-1 0 0,1-1 1 0 0,0 1-1 0 0,0-1 1 0 0,1 0-1 0 0,1-1 1 0 0,0 0-1 0 0,0 0 1 0 0,1-1-1 0 0,1 0 1 0 0,10 8 40 0 0,40 24-2900 0 0,3-10-3826 0 0,-58-29 5552 0 0</inkml:trace>
  <inkml:trace contextRef="#ctx0" brushRef="#br0" timeOffset="136943.97">18053 6914 1240 0 0,'30'16'6654'0'0,"-19"-12"-2537"0"0,62-191-4108 0 0,-16 45-387 0 0,17-66-236 0 0,-98 258 290 0 0,24-40 341 0 0,0-1-1 0 0,0 1 1 0 0,1-1 0 0 0,0 0 0 0 0,1 1 0 0 0,0-1 0 0 0,0 0 0 0 0,1 0 0 0 0,0 0 0 0 0,1 0 0 0 0,0-1 0 0 0,0 1-1 0 0,1-1 1 0 0,0 0 0 0 0,0-1 0 0 0,1 1 0 0 0,0-1 0 0 0,0 0 0 0 0,1 0 0 0 0,0-1 0 0 0,0 0 0 0 0,5 3-17 0 0,-3-1 23 0 0,0-1 0 0 0,-1 2 1 0 0,0-1-1 0 0,-1 1 1 0 0,0 0-1 0 0,0 1 0 0 0,-1 0 1 0 0,0 0-1 0 0,0 0 0 0 0,-1 1 1 0 0,-1 0-1 0 0,0 0 1 0 0,0 0-1 0 0,0 4-23 0 0,-4-10 28 0 0,-1-1-1 0 0,1 1 0 0 0,-1 0 1 0 0,0-1-1 0 0,0 1 1 0 0,0 0-1 0 0,0-1 1 0 0,-1 1-1 0 0,0-1 1 0 0,0 0-1 0 0,0 1 1 0 0,0-1-1 0 0,-1 0 1 0 0,1 0-1 0 0,-1-1 1 0 0,0 1-1 0 0,-1-1 1 0 0,1 1-1 0 0,0-1 1 0 0,-1 0-1 0 0,0 0 0 0 0,0 0 1 0 0,0-1-1 0 0,0 1 1 0 0,0-1-1 0 0,0 0 1 0 0,-1 0-1 0 0,1-1 1 0 0,-4 2-28 0 0,2-53 315 0 0,22 9-382 0 0,1 2 0 0 0,2 0-1 0 0,1 1 1 0 0,3 1 0 0 0,0 1 0 0 0,3 1-1 0 0,1 1 1 0 0,1 1 0 0 0,2 2 0 0 0,3-1 67 0 0,57-69-168 0 0,-158 152-284 0 0,69-45 451 0 0,1 1-1 0 0,0-1 1 0 0,0 0-1 0 0,1 0 1 0 0,0 0 0 0 0,0 0-1 0 0,1 0 1 0 0,-1 0-1 0 0,1-1 1 0 0,1 0 0 0 0,-1 0-1 0 0,1 0 1 0 0,-1 0-1 0 0,1-1 1 0 0,1 1 0 0 0,-1-1-1 0 0,1-1 1 0 0,-1 1-1 0 0,1-1 1 0 0,0 0-1 0 0,0 0 1 0 0,1-1 0 0 0,-1 0-1 0 0,2 1 2 0 0,10 6 17 0 0,13 9-23 0 0,-21-15 4 0 0,0 1 0 0 0,-1 0 1 0 0,1 0-1 0 0,-1 1 0 0 0,0 1 1 0 0,0 0-1 0 0,0 0 0 0 0,-1 0 0 0 0,0 1 1 0 0,-1 1-1 0 0,1-1 0 0 0,-1 1 0 0 0,-1 0 1 0 0,1 1-1 0 0,-1-1 0 0 0,-1 1 0 0 0,0 1 1 0 0,0-1-1 0 0,-1 1 0 0 0,0-1 0 0 0,0 1 1 0 0,1 8 1 0 0,-6-12-34 0 0,0-1 0 0 0,-1 1 0 0 0,1-1 1 0 0,-1 0-1 0 0,0 1 0 0 0,0-1 0 0 0,-1 0 1 0 0,0 0-1 0 0,0 0 0 0 0,0-1 0 0 0,0 1 1 0 0,-1-1-1 0 0,0 0 0 0 0,0 0 0 0 0,0 0 0 0 0,0 0 1 0 0,0-1-1 0 0,-1 1 0 0 0,0-1 0 0 0,1-1 1 0 0,-1 1-1 0 0,0 0 0 0 0,-1-1 0 0 0,1 0 1 0 0,0 0-1 0 0,-1-1 0 0 0,1 0 0 0 0,-5 1 34 0 0,-5-35-2338 0 0,62-61-2918 0 0,-29 74 4186 0 0</inkml:trace>
  <inkml:trace contextRef="#ctx0" brushRef="#br0" timeOffset="137193.27">19129 6556 1576 0 0,'3'-14'7020'0'0,"5"29"-4852"0"0,5 28-1536 0 0,1 26-70 0 0,-14-69-983 0 0,0 0-212 0 0,-32-4-3874 0 0,2-22 1599 0 0,18 5 1511 0 0</inkml:trace>
  <inkml:trace contextRef="#ctx0" brushRef="#br0" timeOffset="137440.498">19093 6238 1804 0 0,'-1'-4'1036'0'0,"1"-2"-484"0"0,0 1-108 0 0,0 2-176 0 0,1 2-32 0 0,1 1-416 0 0,1 0-76 0 0,-1 0-380 0 0,-1 0-260 0 0,1 3-252 0 0</inkml:trace>
  <inkml:trace contextRef="#ctx0" brushRef="#br0" timeOffset="138186.499">19487 6444 1452 0 0,'56'-58'4636'0'0,"-56"57"-4344"0"0,-47 14 299 0 0,23-2-451 0 0,0 0 0 0 0,1 2-1 0 0,1 0 1 0 0,0 2 0 0 0,1 0 0 0 0,0 2-1 0 0,1 0 1 0 0,1 1 0 0 0,-3 5-140 0 0,5 15 90 0 0,17-36-25 0 0,25 16 330 0 0,-3-17-312 0 0,0-2 0 0 0,-1-1 0 0 0,1 0 0 0 0,-1-1-1 0 0,1-2 1 0 0,-1 0 0 0 0,-1-1 0 0 0,1-1-1 0 0,-1-1 1 0 0,0-1 0 0 0,0-1-83 0 0,82-29 237 0 0,-101 38-222 0 0,0 1 0 0 0,0 0 1 0 0,-1 0-1 0 0,1-1 0 0 0,0 1 1 0 0,0 0-1 0 0,-1 0 0 0 0,1 0 0 0 0,0 0 1 0 0,0 0-1 0 0,-1 0 0 0 0,1 0 1 0 0,0 0-1 0 0,0 0 0 0 0,-1 0 0 0 0,1 0 1 0 0,0 0-1 0 0,0 1 0 0 0,-1-1 0 0 0,1 0 1 0 0,0 1-1 0 0,-1-1 0 0 0,1 0 1 0 0,0 1-1 0 0,-1-1 0 0 0,1 1 0 0 0,0-1 1 0 0,-1 1-1 0 0,1-1 0 0 0,-1 1 1 0 0,1 0-1 0 0,-1-1 0 0 0,1 1 0 0 0,-1-1 1 0 0,0 1-1 0 0,1 0 0 0 0,-1 0 0 0 0,0-1 1 0 0,0 1-1 0 0,1 0 0 0 0,-1-1 1 0 0,0 1-1 0 0,0 0 0 0 0,0 0 0 0 0,0 0 1 0 0,0-1-1 0 0,0 1 0 0 0,0 0 1 0 0,0 0-1 0 0,0-1 0 0 0,0 1 0 0 0,0 0 1 0 0,0 0-1 0 0,-1-1 0 0 0,1 1 0 0 0,0 0 1 0 0,-1-1-1 0 0,1 1 0 0 0,-1 0-15 0 0,1 8 51 0 0,15 180 1112 0 0,18 107-229 0 0,-33-287-919 0 0,0 0 0 0 0,0 1-1 0 0,-1-1 1 0 0,0 0 0 0 0,-1 0 0 0 0,0 0 0 0 0,0 0 0 0 0,-1 0 0 0 0,0-1-1 0 0,-1 1 1 0 0,0-1 0 0 0,0 0 0 0 0,-1 0 0 0 0,0 0 0 0 0,0 0 0 0 0,-1-1 0 0 0,0 0-1 0 0,0 0 1 0 0,-1-1 0 0 0,1 0 0 0 0,-1 0 0 0 0,-1 0 0 0 0,1-1 0 0 0,-1 0-1 0 0,0 0 1 0 0,0-1 0 0 0,-1 0 0 0 0,1-1 0 0 0,-1 0 0 0 0,0 0 0 0 0,-6 1-15 0 0,5-5-61 0 0,1 0 1 0 0,-1 0 0 0 0,1-1 0 0 0,-1 0-1 0 0,1-1 1 0 0,0 0 0 0 0,0 0 0 0 0,0-1-1 0 0,0 0 1 0 0,1-1 0 0 0,0 0 0 0 0,0 0 0 0 0,0 0-1 0 0,0-1 1 0 0,1-1 0 0 0,0 1 0 0 0,0-1-1 0 0,1 0 1 0 0,0-1 0 0 0,0 1 0 0 0,1-1-1 0 0,0-1 1 0 0,0 1 0 0 0,1-1 0 0 0,0 1-1 0 0,0-1 1 0 0,1 0 0 0 0,0-1 0 0 0,1 1 0 0 0,0 0-1 0 0,0-1 1 0 0,1 1 0 0 0,1-1 0 0 0,-1 1-1 0 0,1-1 1 0 0,1 0 0 0 0,0 1 0 0 0,0-1-1 0 0,1 1 1 0 0,0-1 0 0 0,3-5 60 0 0,3-21-83 0 0,2 1 0 0 0,1 1 1 0 0,1 0-1 0 0,2 0 0 0 0,2 1 0 0 0,1 1 1 0 0,1 1-1 0 0,2 0 0 0 0,1 2 0 0 0,1 0 1 0 0,2 1-1 0 0,0 2 0 0 0,2 0 0 0 0,1 2 0 0 0,1 0 1 0 0,1 2-1 0 0,1 2 0 0 0,0 0 0 0 0,2 2 1 0 0,0 2-1 0 0,16-6 83 0 0,-45 21 6 0 0,0 0 0 0 0,0 0 0 0 0,0 0 1 0 0,0 1-1 0 0,0-1 0 0 0,0 1 0 0 0,0 0 1 0 0,0 0-1 0 0,0 0 0 0 0,0 0 0 0 0,0 0 0 0 0,0 0 1 0 0,-1 1-1 0 0,1 0 0 0 0,0-1 0 0 0,0 1 0 0 0,0 0 1 0 0,0 0-1 0 0,-1 1 0 0 0,1-1 0 0 0,0 1 0 0 0,-1-1 1 0 0,1 1-1 0 0,-1 0 0 0 0,0 0 0 0 0,0 0 0 0 0,1 0 1 0 0,-1 0-1 0 0,-1 0 0 0 0,1 1 0 0 0,0-1 1 0 0,0 1-1 0 0,-1-1 0 0 0,0 1 0 0 0,1 0 0 0 0,-1 0 1 0 0,0-1-1 0 0,0 1 0 0 0,-1 0 0 0 0,1 0 0 0 0,0 0 1 0 0,-1 0-1 0 0,0 0 0 0 0,0 0 0 0 0,0 0 0 0 0,0 0 1 0 0,0 0-1 0 0,-1 3-6 0 0,-23 213 1309 0 0,19-194-957 0 0,7-25-289 0 0,-1 0 0 0 0,1 1 0 0 0,0-1 0 0 0,0 0 0 0 0,0-1 0 0 0,-1 1 0 0 0,1 0 0 0 0,0 0 0 0 0,0-1-1 0 0,-1 1 1 0 0,1-1 0 0 0,0 0 0 0 0,-1 1 0 0 0,1-1 0 0 0,0 0 0 0 0,-1 0 0 0 0,1 0 0 0 0,-1 0 0 0 0,1 0 0 0 0,-1 0 0 0 0,0-1 0 0 0,0 1 0 0 0,1 0 0 0 0,-1-1 0 0 0,0 1 0 0 0,0-1 0 0 0,0 1 0 0 0,0-1 0 0 0,-1 1 0 0 0,1-1 0 0 0,0 0 0 0 0,-1 1 0 0 0,1-1 0 0 0,-1 0 0 0 0,1 0 0 0 0,-1 1 0 0 0,0-3-63 0 0,5-2 167 0 0,106-133-61 0 0,-81 157-536 0 0,-8 5 302 0 0,109 94-2088 0 0,-21-70-4134 0 0,-92-42 5134 0 0,-9-4 37 0 0</inkml:trace>
  <inkml:trace contextRef="#ctx0" brushRef="#br0" timeOffset="138825.28">21158 6274 1960 0 0,'0'-2'4776'0'0,"-11"22"-3668"0"0,3 8-589 0 0,2 0-1 0 0,1 0 1 0 0,2 1 0 0 0,0-1 0 0 0,2 1-1 0 0,1-1 1 0 0,4 25-519 0 0,91 406 2262 0 0,-63-302-3135 0 0,-53-182-4019 0 0,-15-98 62 0 0,29 89 3768 0 0</inkml:trace>
  <inkml:trace contextRef="#ctx0" brushRef="#br0" timeOffset="139076.766">21295 6465 1556 0 0,'1'-2'74'0'0,"58"-53"3312"0"0,-5 105-2194 0 0,-49-44-1174 0 0,0 0 0 0 0,-1 1 0 0 0,0 0 0 0 0,0 0 0 0 0,-1 0 0 0 0,1 0 0 0 0,-2 1 0 0 0,1-1 0 0 0,-1 1 0 0 0,0 0 0 0 0,0-1 0 0 0,-1 1 0 0 0,0 0 0 0 0,-1 0 0 0 0,0 0 0 0 0,0 0 0 0 0,0 0 0 0 0,-1 0 0 0 0,0 0 0 0 0,-1 0 0 0 0,0-1 0 0 0,0 1 0 0 0,-1-1 0 0 0,1 1 0 0 0,-2-1 0 0 0,1 0 0 0 0,-1 0 0 0 0,0 0 0 0 0,-1 0-18 0 0,-37 6-4392 0 0,30-13 2942 0 0</inkml:trace>
  <inkml:trace contextRef="#ctx0" brushRef="#br0" timeOffset="139355.707">21434 6357 936 0 0,'53'22'3835'0'0,"17"49"-2748"0"0,-58-57-658 0 0,-5-8-244 0 0,0 2 1 0 0,0-1 0 0 0,0 1 0 0 0,-1 0-1 0 0,-1 0 1 0 0,1 0 0 0 0,-1 1 0 0 0,-1 0-1 0 0,1 0 1 0 0,-2 0 0 0 0,1 1 0 0 0,-1-1-1 0 0,0 1 1 0 0,-1 0 0 0 0,1 9-186 0 0,-5-17 61 0 0,1 0 0 0 0,-1 0 0 0 0,0 0 0 0 0,0 0 0 0 0,1 0 0 0 0,-1 0 0 0 0,0-1 1 0 0,-1 1-1 0 0,1-1 0 0 0,0 1 0 0 0,0-1 0 0 0,-1 0 0 0 0,1 0 0 0 0,0 0 0 0 0,-1 0 0 0 0,1 0 0 0 0,-1-1 0 0 0,0 1 1 0 0,1-1-1 0 0,-1 0 0 0 0,1 1 0 0 0,-1-1 0 0 0,0 0 0 0 0,1-1 0 0 0,-1 1 0 0 0,1 0 0 0 0,-3-1-61 0 0,1-1 24 0 0,1 0-1 0 0,-1 1 0 0 0,1-1 0 0 0,0-1 0 0 0,0 1 1 0 0,0 0-1 0 0,0-1 0 0 0,0 0 0 0 0,1 1 0 0 0,-1-1 1 0 0,1 0-1 0 0,0 0 0 0 0,-1-1 0 0 0,2 1 0 0 0,-1 0 1 0 0,0-1-1 0 0,1 1 0 0 0,-1-1 0 0 0,1 0 1 0 0,0 1-1 0 0,0-1 0 0 0,0 0 0 0 0,1 0 0 0 0,-1 1 1 0 0,1-1-1 0 0,0 0 0 0 0,0 0 0 0 0,1 0 0 0 0,-1 0 1 0 0,1 1-1 0 0,-1-1 0 0 0,2-1-23 0 0,0-4-63 0 0,1 0-1 0 0,0 0 1 0 0,0 1-1 0 0,1-1 1 0 0,0 1-1 0 0,1 0 1 0 0,0 0-1 0 0,0 1 1 0 0,1-1-1 0 0,0 1 1 0 0,0 0-1 0 0,0 1 1 0 0,1 0-1 0 0,7-6 64 0 0,75-41-4539 0 0,-61 36 2062 0 0,-17 13 1281 0 0</inkml:trace>
  <inkml:trace contextRef="#ctx0" brushRef="#br0" timeOffset="139980.589">22241 6399 2116 0 0,'-36'15'3473'0'0,"17"-3"-3091"0"0,0 1 0 0 0,0 0 0 0 0,1 1 0 0 0,1 1 0 0 0,1 1 1 0 0,0 1-1 0 0,1 0 0 0 0,1 1 0 0 0,0 0 0 0 0,-7 14-382 0 0,21-31 169 0 0,0-1-42 0 0,0 0 23 0 0,31 11 162 0 0,-9-19-515 0 0,-1-2 0 0 0,1-1 0 0 0,-2 0 0 0 0,1-2 0 0 0,-2 0 0 0 0,0-1 0 0 0,0-1 0 0 0,-2-1 0 0 0,1 0 0 0 0,-2-2 0 0 0,-1 0-1 0 0,0 0 1 0 0,-1-2 0 0 0,-1 1 0 0 0,6-14 203 0 0,20-21-385 0 0,37-37 429 0 0,-64 128 987 0 0,37 311 2058 0 0,5-90-1567 0 0,-43-195-875 0 0,-5-41-354 0 0,-3-34-1028 0 0,-4-3-1268 0 0,1-2-5020 0 0,0 11 5829 0 0</inkml:trace>
  <inkml:trace contextRef="#ctx0" brushRef="#br0" timeOffset="140336.232">22652 6854 3124 0 0,'2'-3'3078'0'0,"12"-16"-2217"0"0,-10 11-782 0 0,0 1-1 0 0,0 0 0 0 0,1 1 1 0 0,0-1-1 0 0,0 1 0 0 0,0 0 1 0 0,1 0-1 0 0,0 0 0 0 0,0 1 1 0 0,1 0-1 0 0,-1 0 0 0 0,1 1 1 0 0,0 0-1 0 0,0 0 0 0 0,1 0 1 0 0,-1 1-1 0 0,1 0 0 0 0,0 1 0 0 0,-1 0 1 0 0,1 0-1 0 0,0 0 0 0 0,1 1 1 0 0,-1 0-1 0 0,0 1 0 0 0,0 0 1 0 0,0 0-1 0 0,0 1 0 0 0,0 0 1 0 0,0 0-1 0 0,0 1 0 0 0,0 0 1 0 0,0 0-1 0 0,0 1 0 0 0,-1 0 1 0 0,1 0-1 0 0,-1 1 0 0 0,0 0 1 0 0,0 0-1 0 0,0 1 0 0 0,-1 0 1 0 0,1 0-1 0 0,4 6-78 0 0,-8-8 20 0 0,-1 0 0 0 0,0 0 0 0 0,0 0 0 0 0,0 0 0 0 0,0 1 0 0 0,0-1 0 0 0,-1 1 0 0 0,0-1 0 0 0,1 1 0 0 0,-1 0 0 0 0,0 0 0 0 0,-1-1 0 0 0,1 1 0 0 0,-1 0 0 0 0,0 0 0 0 0,0 0 0 0 0,0 0 0 0 0,0-1 0 0 0,-1 1 0 0 0,1 0 0 0 0,-1 0 0 0 0,0 0 0 0 0,0-1 0 0 0,0 1 0 0 0,-1-1 0 0 0,1 1 0 0 0,-1-1 0 0 0,0 1 0 0 0,0-1 0 0 0,0 0 0 0 0,-1 0 0 0 0,1 0 0 0 0,-1 0 0 0 0,1 0 0 0 0,-1-1 0 0 0,0 1 0 0 0,0-1 0 0 0,0 1 0 0 0,-1-1 0 0 0,1 0 0 0 0,-2 0-20 0 0,-151 58 517 0 0,145-59-614 0 0,0 0 0 0 0,0-1 0 0 0,0 0 1 0 0,0-1-1 0 0,0 0 0 0 0,0-1 0 0 0,1 0 1 0 0,-1-1-1 0 0,1 0 0 0 0,-1-1 0 0 0,1 0 1 0 0,-2-2 96 0 0,8 4-229 0 0,1 0 1 0 0,0 0 0 0 0,0 0 0 0 0,0 0-1 0 0,0-1 1 0 0,0 1 0 0 0,1-1-1 0 0,-1 0 1 0 0,1 0 0 0 0,-1 0 0 0 0,1 0-1 0 0,0 0 1 0 0,1-1 0 0 0,-1 1-1 0 0,0-1 1 0 0,1 1 0 0 0,0-1 0 0 0,0 1-1 0 0,0-1 1 0 0,0 0 0 0 0,0 0-1 0 0,1 1 1 0 0,0-1 0 0 0,0-1 228 0 0,22-36-2262 0 0,-1 25 966 0 0</inkml:trace>
  <inkml:trace contextRef="#ctx0" brushRef="#br0" timeOffset="140817.494">23331 6649 904 0 0,'-1'-2'133'0'0,"-1"-1"0"0"0,1 0 0 0 0,0 0-1 0 0,-1 0 1 0 0,1 1 0 0 0,-1-1 0 0 0,0 1 0 0 0,0-1 0 0 0,0 1-1 0 0,0 0 1 0 0,0 0 0 0 0,0 0 0 0 0,-1 0 0 0 0,1 0 0 0 0,-1 0-1 0 0,1 0 1 0 0,-1 1 0 0 0,0 0 0 0 0,0-1 0 0 0,0 1 0 0 0,0 0-1 0 0,0 0 1 0 0,0 1 0 0 0,0-1 0 0 0,0 1 0 0 0,0-1 0 0 0,0 1-1 0 0,0 0 1 0 0,0 0 0 0 0,0 0 0 0 0,0 0 0 0 0,0 1 0 0 0,0 0-1 0 0,0-1 1 0 0,0 1 0 0 0,0 0 0 0 0,0 0 0 0 0,0 0 0 0 0,-2 2-133 0 0,-12 0 227 0 0,0 1 0 0 0,0 0 0 0 0,1 1 0 0 0,0 0 1 0 0,0 2-1 0 0,0 0 0 0 0,1 1 0 0 0,-1 0 1 0 0,2 1-1 0 0,0 1 0 0 0,0 0 0 0 0,0 1 0 0 0,2 0 1 0 0,-1 1-1 0 0,1 2-227 0 0,61 11 777 0 0,-20-27-795 0 0,0-1-1 0 0,0-1 0 0 0,-1-1 1 0 0,0-2-1 0 0,1 0 0 0 0,-2-2 1 0 0,0-2-1 0 0,0 0 0 0 0,20-13 19 0 0,-4 119 134 0 0,-39-90-163 0 0,1 1-1 0 0,0-1 0 0 0,0-1 1 0 0,0 1-1 0 0,0-1 0 0 0,1 0 1 0 0,0 0-1 0 0,0 0 0 0 0,0-1 0 0 0,0 0 1 0 0,1 0-1 0 0,-1-1 0 0 0,1 1 1 0 0,-1-1-1 0 0,1-1 0 0 0,0 0 1 0 0,0 0-1 0 0,0 0 0 0 0,0 0 1 0 0,0-1-1 0 0,0 0 0 0 0,0-1 1 0 0,-1 0-1 0 0,1 0 0 0 0,0 0 1 0 0,0-1-1 0 0,0 0 0 0 0,-1 0 1 0 0,1-1-1 0 0,-1 0 0 0 0,0 0 1 0 0,0 0-1 0 0,0-1 0 0 0,0 0 1 0 0,0 0-1 0 0,-1 0 0 0 0,0-1 1 0 0,0 0-1 0 0,0 0 0 0 0,0 0 0 0 0,0-2 30 0 0,10-14-337 0 0,0 0 0 0 0,-2-2-1 0 0,0 1 1 0 0,-1-2-1 0 0,-2 0 1 0 0,0 0-1 0 0,-2-1 1 0 0,-1 0-1 0 0,0 0 1 0 0,-2-1-1 0 0,-1 1 1 0 0,-1-1 0 0 0,-2 0-1 0 0,0-18 338 0 0,1-7-175 0 0</inkml:trace>
  <inkml:trace contextRef="#ctx0" brushRef="#br0" timeOffset="141144.494">23761 6270 4328 0 0,'-16'-161'462'0'0,"-25"54"587"0"0,39 107-1019 0 0,0 0 1 0 0,0 0-1 0 0,0 0 1 0 0,0 0-1 0 0,0 1 1 0 0,0-1 0 0 0,0 0-1 0 0,1 1 1 0 0,-1-1-1 0 0,0 1 1 0 0,0 0-1 0 0,0-1 1 0 0,1 1 0 0 0,-1 0-1 0 0,0 0 1 0 0,1 0-1 0 0,-1 0 1 0 0,1 1-1 0 0,-1-1 1 0 0,1 0 0 0 0,0 1-1 0 0,-1-1 1 0 0,1 1-1 0 0,0-1 1 0 0,0 1-1 0 0,0-1 1 0 0,0 1 0 0 0,0 0-1 0 0,1 0 1 0 0,-1-1-1 0 0,0 1 1 0 0,1 0-1 0 0,-1 0 1 0 0,1 0 0 0 0,0 0-1 0 0,0 0 1 0 0,-1 0-1 0 0,1-1 1 0 0,0 1-1 0 0,1 0 1 0 0,-1 0 0 0 0,0 0-1 0 0,1 0-30 0 0,-2-1 34 0 0,-6 54 409 0 0,2 0-1 0 0,2 0 0 0 0,3 1 0 0 0,2-1 1 0 0,3 0-1 0 0,2 0 0 0 0,2-1 0 0 0,4 7-442 0 0,1 15 364 0 0,-12-74-360 0 0,1 0 0 0 0,-1 0 0 0 0,1 0 0 0 0,0-1-1 0 0,0 1 1 0 0,0-1 0 0 0,0 0 0 0 0,0 0 0 0 0,0 0 0 0 0,0 0 0 0 0,0-1 0 0 0,0 1 0 0 0,1-1-1 0 0,-1 0 1 0 0,0 0 0 0 0,0 0 0 0 0,1 0 0 0 0,-1 0 0 0 0,0-1 0 0 0,0 1 0 0 0,0-1 0 0 0,0 0-1 0 0,0 0 1 0 0,0 0 0 0 0,0-1 0 0 0,0 1 0 0 0,2-2-4 0 0,-1 2 12 0 0,5-2-75 0 0,-1 0 0 0 0,1 1 0 0 0,0 0 0 0 0,0 1 0 0 0,0 0 0 0 0,0 0 0 0 0,0 1 0 0 0,0 0 0 0 0,0 0 0 0 0,0 1 0 0 0,0 0 1 0 0,0 1-1 0 0,-1 0 0 0 0,1 1 0 0 0,0-1 0 0 0,-1 2 0 0 0,0-1 0 0 0,0 1 0 0 0,2 1 63 0 0,-9-4 4 0 0,0 0 0 0 0,-1 0-1 0 0,1-1 1 0 0,0 1 0 0 0,-1 0 0 0 0,1 0 0 0 0,0 0 0 0 0,-1 0 0 0 0,1 0 0 0 0,-1 0 0 0 0,1 0 0 0 0,-1 0 0 0 0,0 0 0 0 0,1 0 0 0 0,-1 0 0 0 0,0 0 0 0 0,0 1 0 0 0,0-1 0 0 0,0 0 0 0 0,0 0 0 0 0,0 0 0 0 0,0 0 0 0 0,0 0 0 0 0,0 0 0 0 0,-1 0 0 0 0,1 1 0 0 0,0-1 0 0 0,-1 0-1 0 0,1 0 1 0 0,-1 0 0 0 0,1 0 0 0 0,-1 0 0 0 0,1 0 0 0 0,-1-1 0 0 0,0 1 0 0 0,0 0 0 0 0,1 0 0 0 0,-1 0 0 0 0,0-1 0 0 0,0 1 0 0 0,0 0 0 0 0,0-1 0 0 0,0 1 0 0 0,0 0 0 0 0,0-1 0 0 0,0 1 0 0 0,0-1 0 0 0,0 0 0 0 0,0 1 0 0 0,0-1 0 0 0,-1 0-4 0 0,-56 28 167 0 0,-34-17-1301 0 0,92-12 1077 0 0,1 1 0 0 0,-1 0 1 0 0,1 0-1 0 0,-1-1 0 0 0,0 1 1 0 0,1 0-1 0 0,-1-1 0 0 0,1 1 0 0 0,-1 0 1 0 0,0-1-1 0 0,1 1 0 0 0,-1-1 0 0 0,0 1 1 0 0,0 0-1 0 0,1-1 0 0 0,-1 1 1 0 0,0-1-1 0 0,0 1 0 0 0,1-1 0 0 0,-1 1 1 0 0,0-1-1 0 0,0 1 0 0 0,0-1 1 0 0,0 1-1 0 0,0-1 0 0 0,0 1 0 0 0,0-1 1 0 0,0 1-1 0 0,0-1 0 0 0,0 1 1 0 0,0-1-1 0 0,0 1 0 0 0,0-1 0 0 0,-1 1 1 0 0,1-1-1 0 0,0 1 0 0 0,0-1 0 0 0,0 1 1 0 0,-1-1-1 0 0,1 1 0 0 0,0 0 1 0 0,-1-1-1 0 0,1 1 0 0 0,0-1 0 0 0,-1 1 1 0 0,1 0-1 0 0,0-1 0 0 0,-1 1 1 0 0,1 0-1 0 0,-1-1 0 0 0,1 1 0 0 0,-1 0 1 0 0,1 0-1 0 0,-1 0 0 0 0,1-1 1 0 0,-1 1-1 0 0,1 0 0 0 0,-1 0 0 0 0,1 0 1 0 0,-1 0-1 0 0,1 0 0 0 0,-1 0 0 0 0,1 0 1 0 0,-1 0-1 0 0,1 0 0 0 0,-1 0 1 0 0,0 0 56 0 0,35-28-2601 0 0,-12 15 1393 0 0</inkml:trace>
  <inkml:trace contextRef="#ctx0" brushRef="#br0" timeOffset="141392.099">24196 6546 1148 0 0,'0'-18'7647'0'0,"0"33"-5022"0"0,0 35-2681 0 0,-13 103-5003 0 0,4-146 2315 0 0,4-11 1527 0 0</inkml:trace>
  <inkml:trace contextRef="#ctx0" brushRef="#br0" timeOffset="141627.847">24281 6078 2544 0 0,'-2'-23'1436'0'0,"2"5"-312"0"0,-1 6-223 0 0,1 12-257 0 0,0-10-240 0 0,0 1-264 0 0,0 9-140 0 0,0-9 8 0 0,0 9-568 0 0,0 0-753 0 0,3-9 29 0 0,-5 12-40 0 0,2 1 180 0 0</inkml:trace>
  <inkml:trace contextRef="#ctx0" brushRef="#br0" timeOffset="142337.91">24620 6800 1600 0 0,'0'-1'224'0'0,"0"1"-1"0"0,-1 0 1 0 0,1 0-1 0 0,0 0 1 0 0,-1 0-1 0 0,1-1 1 0 0,0 1-1 0 0,-1 0 1 0 0,1 0 0 0 0,0 0-1 0 0,-1 0 1 0 0,1 0-1 0 0,0 0 1 0 0,-1 0-1 0 0,1 0 1 0 0,0 0-1 0 0,-1 0 1 0 0,1 0-1 0 0,0 0 1 0 0,-1 0 0 0 0,1 0-1 0 0,0 1 1 0 0,-1-1-1 0 0,1 0 1 0 0,0 0-1 0 0,-1 0 1 0 0,1 0-1 0 0,0 1 1 0 0,-1-1-1 0 0,1 0 1 0 0,0 0-1 0 0,0 1-223 0 0,140-303 1006 0 0,-115 229-1125 0 0,-9 33 49 0 0,-2-2 1 0 0,-2 0-1 0 0,-1-1 0 0 0,-2 0 0 0 0,-3 0 1 0 0,2-34 69 0 0,-8 75 7 0 0,0 0 0 0 0,0 0 1 0 0,0 0-1 0 0,0 0 1 0 0,0 0-1 0 0,0 0 1 0 0,-1 0-1 0 0,1 0 1 0 0,-1 1-1 0 0,1-1 0 0 0,-1 0 1 0 0,0 0-1 0 0,1 0 1 0 0,-1 0-1 0 0,0 1 1 0 0,0-1-1 0 0,-1 0 1 0 0,1 1-1 0 0,0-1 0 0 0,0 1 1 0 0,-1-1-1 0 0,1 1 1 0 0,-1 0-1 0 0,1 0 1 0 0,-1-1-1 0 0,0 1 1 0 0,1 0-1 0 0,-1 0 0 0 0,0 1 1 0 0,0-1-1 0 0,0 0 1 0 0,1 1-1 0 0,-1-1 1 0 0,0 1-1 0 0,0-1 1 0 0,0 1-1 0 0,0 0 0 0 0,0 0 1 0 0,0 0-1 0 0,0 0 1 0 0,0 0-1 0 0,0 0 1 0 0,0 1-1 0 0,0-1 1 0 0,0 1-1 0 0,0-1 1 0 0,0 1-1 0 0,0 0 0 0 0,1-1 1 0 0,-1 1-1 0 0,0 0 1 0 0,1 0-1 0 0,-1 0 1 0 0,0 1-1 0 0,1-1 1 0 0,-1 0-1 0 0,1 1 0 0 0,0-1 1 0 0,-1 1-8 0 0,-9 11 72 0 0,0 1 0 0 0,1 0 0 0 0,0 1 0 0 0,1 0 0 0 0,1 1 0 0 0,1 0 0 0 0,0 0 0 0 0,1 0 0 0 0,0 1 0 0 0,1 0 0 0 0,1 0 0 0 0,1 0 0 0 0,1 1 1 0 0,0-1-1 0 0,1 1 0 0 0,1-1 0 0 0,1 2-72 0 0,-3-3 32 0 0,2-1 1 0 0,-1 0-1 0 0,2 1 1 0 0,0-1-1 0 0,1 0 1 0 0,1 1-1 0 0,0-1 0 0 0,1 0 1 0 0,0-1-1 0 0,1 1 1 0 0,1-1-1 0 0,1 0 1 0 0,0 0-1 0 0,0-1 1 0 0,1 0-1 0 0,1 0 1 0 0,9 9-33 0 0,-7-13-20 0 0,0 0 1 0 0,1-1-1 0 0,0-1 1 0 0,0 0 0 0 0,0-1-1 0 0,1 0 1 0 0,0-1-1 0 0,1 0 1 0 0,-1-1 0 0 0,1-1-1 0 0,0 0 1 0 0,0 0-1 0 0,0-2 1 0 0,0 0 0 0 0,0 0-1 0 0,0-1 1 0 0,8-2 19 0 0,-14 2-21 0 0,-1 0 1 0 0,1-1 0 0 0,-1 0-1 0 0,0 0 1 0 0,1-1 0 0 0,-1 0-1 0 0,0 0 1 0 0,0-1-1 0 0,0 0 1 0 0,0 0 0 0 0,-1 0-1 0 0,1-1 1 0 0,-1 0 0 0 0,0 0-1 0 0,0-1 1 0 0,0 0 0 0 0,-1 0-1 0 0,0 0 1 0 0,0 0-1 0 0,0-1 1 0 0,0 0 0 0 0,-1 0-1 0 0,0 0 1 0 0,0-1 0 0 0,-1 1-1 0 0,2-5 21 0 0,-6 7 37 0 0,0 0 1 0 0,0 1-1 0 0,0-1 0 0 0,-1 0 0 0 0,1 1 0 0 0,-1-1 1 0 0,0 1-1 0 0,0-1 0 0 0,0 1 0 0 0,0 0 0 0 0,-1-1 1 0 0,1 1-1 0 0,-1 1 0 0 0,0-1 0 0 0,0 0 0 0 0,0 1 1 0 0,0-1-1 0 0,0 1 0 0 0,-1 0 0 0 0,1 0 0 0 0,-1 0 1 0 0,1 1-1 0 0,-1-1 0 0 0,0 1 0 0 0,1 0 0 0 0,-1 0 0 0 0,0 0 1 0 0,0 0-1 0 0,0 1 0 0 0,0-1 0 0 0,0 1 0 0 0,-3 0-37 0 0,6 1-16 0 0,0 0 0 0 0,0 0-1 0 0,0 1 1 0 0,0-1-1 0 0,0 0 1 0 0,0 0 0 0 0,0 0-1 0 0,0 1 1 0 0,0-1-1 0 0,1 0 1 0 0,-1 1 0 0 0,1-1-1 0 0,-1 1 1 0 0,1-1-1 0 0,-1 1 1 0 0,1-1-1 0 0,0 1 1 0 0,-1-1 0 0 0,1 1-1 0 0,0-1 1 0 0,0 1-1 0 0,0-1 1 0 0,1 1 0 0 0,-1-1-1 0 0,0 1 1 0 0,0-1-1 0 0,1 1 1 0 0,-1-1 0 0 0,1 1-1 0 0,-1-1 1 0 0,1 0-1 0 0,0 1 1 0 0,0-1 0 0 0,-1 0-1 0 0,1 1 1 0 0,0-1-1 0 0,0 0 1 0 0,0 0 0 0 0,0 0-1 0 0,1 0 1 0 0,-1 0-1 0 0,0 0 1 0 0,0 0-1 0 0,0 0 1 0 0,1-1 0 0 0,1 2 16 0 0,28 25-1901 0 0,7-13-3342 0 0,-36-14 4187 0 0,-2 0 58 0 0</inkml:trace>
  <inkml:trace contextRef="#ctx0" brushRef="#br0" timeOffset="142507.877">25161 6091 848 0 0</inkml:trace>
  <inkml:trace contextRef="#ctx0" brushRef="#br0" timeOffset="142896.94">25395 6046 1336 0 0,'5'223'4839'0'0,"-7"-126"-3631"0"0,2-67-854 0 0,3-9-196 0 0,-1 1 0 0 0,-2-1 0 0 0,0 1 0 0 0,-1-1 0 0 0,-1 1 0 0 0,-1-1 0 0 0,0 0 0 0 0,-2 0 0 0 0,-1 0 0 0 0,0 0 0 0 0,-2-1-1 0 0,0 0 1 0 0,-1-1 0 0 0,-1 0 0 0 0,-1 0 0 0 0,-1-1 0 0 0,-8 10-158 0 0,18-26-15 0 0,0-1-1 0 0,0 1 1 0 0,0 0-1 0 0,0-1 1 0 0,0 0-1 0 0,0 0 1 0 0,-1 1-1 0 0,1-1 1 0 0,0 0-1 0 0,-1-1 1 0 0,1 1-1 0 0,-1 0 1 0 0,1-1-1 0 0,-1 1 1 0 0,1-1-1 0 0,-1 0 0 0 0,1 0 1 0 0,-1 0-1 0 0,1 0 1 0 0,-1-1-1 0 0,1 1 1 0 0,-1 0-1 0 0,1-1 1 0 0,-1 0-1 0 0,1 0 1 0 0,0 1-1 0 0,-1-1 1 0 0,1-1-1 0 0,0 1 1 0 0,0 0-1 0 0,-1-1 1 0 0,1 1-1 0 0,0-1 1 0 0,1 1-1 0 0,-1-1 1 0 0,0 0-1 0 0,0 0 1 0 0,1 0-1 0 0,-1 0 1 0 0,1 0-1 0 0,0 0 0 0 0,-1 0 1 0 0,1-1-1 0 0,0 1 1 0 0,0 0-1 0 0,0-1 1 0 0,1 1-1 0 0,-1-1 1 0 0,1 1-1 0 0,-1-1 1 0 0,1 1-1 0 0,0-1 1 0 0,0 1-1 0 0,0-1 1 0 0,0 1-1 0 0,0-1 1 0 0,1 1-1 0 0,-1-1 1 0 0,1 1-1 0 0,-1-1 1 0 0,1 1-1 0 0,0-1 1 0 0,0 1-1 0 0,0 0 1 0 0,2-2 15 0 0,0-9 3 0 0,2 1 1 0 0,-1 0-1 0 0,2 0 1 0 0,0 0 0 0 0,0 0-1 0 0,1 1 1 0 0,0 0 0 0 0,1 1-1 0 0,0 0 1 0 0,1 0 0 0 0,0 0-1 0 0,1 1 1 0 0,0 1 0 0 0,0-1-1 0 0,1 2 1 0 0,0-1 0 0 0,0 2-1 0 0,1-1 1 0 0,-1 2 0 0 0,1-1-1 0 0,1 2 1 0 0,-1 0 0 0 0,1 0-1 0 0,0 1 1 0 0,0 0 0 0 0,0 2-1 0 0,0-1 1 0 0,0 1 0 0 0,0 1-1 0 0,0 0 1 0 0,0 1 0 0 0,0 1-1 0 0,9 2-3 0 0,-16-1 47 0 0,0 1 0 0 0,0-1 0 0 0,-1 1 0 0 0,0 1 0 0 0,1-1 0 0 0,-2 1 0 0 0,1 0 0 0 0,0 0 0 0 0,-1 0 0 0 0,0 1 0 0 0,0-1 0 0 0,-1 1 0 0 0,1 0 0 0 0,-1 0 0 0 0,0 0 0 0 0,-1 1 0 0 0,0-1 0 0 0,0 1 0 0 0,0-1 0 0 0,-1 1 0 0 0,0 0 0 0 0,0 0 0 0 0,0-1 0 0 0,-1 1 0 0 0,0 0 0 0 0,-1 0 0 0 0,1 0 0 0 0,-2 0-47 0 0,-7 25 69 0 0,8-31-245 0 0,-1 0 0 0 0,1 0-1 0 0,0-1 1 0 0,0 1 0 0 0,-1 0 0 0 0,1-1 0 0 0,-1 1 0 0 0,1-1-1 0 0,0 1 1 0 0,-1-1 0 0 0,1 0 0 0 0,-1 0 0 0 0,1 1-1 0 0,-1-1 1 0 0,1 0 0 0 0,-1 0 0 0 0,1 0 0 0 0,-1-1 0 0 0,1 1-1 0 0,-1 0 1 0 0,1-1 0 0 0,0 1 0 0 0,-1 0 0 0 0,1-1-1 0 0,0 0 1 0 0,-1 1 0 0 0,1-1 0 0 0,0 0 0 0 0,-1 0 0 0 0,1 0-1 0 0,0 1 1 0 0,0-1 0 0 0,0-1 0 0 0,0 1 0 0 0,0 0-1 0 0,0 0 1 0 0,0 0 0 0 0,0 0 0 0 0,1-1 0 0 0,-1 1 0 0 0,0 0-1 0 0,1-1 1 0 0,-1 1 0 0 0,0-2 176 0 0,-10-18-1167 0 0</inkml:trace>
  <inkml:trace contextRef="#ctx0" brushRef="#br0" timeOffset="143144.312">25560 6250 2308 0 0,'-2'-3'648'0'0,"0"2"-156"0"0,2 1-52 0 0,2 0-56 0 0,-2 0-44 0 0,3 1-360 0 0,0 1 48 0 0,-1-1 28 0 0,4 4-12 0 0,7 7-36 0 0,2-2-216 0 0,-1 4-484 0 0,-1 2-444 0 0,1 2-16 0 0</inkml:trace>
  <inkml:trace contextRef="#ctx0" brushRef="#br0" timeOffset="143529.454">25732 6615 1048 0 0,'140'21'4258'0'0,"-116"-21"-3831"0"0,10-2-139 0 0,1-2 0 0 0,-1-1 0 0 0,0-1 1 0 0,0-2-1 0 0,-1-2 0 0 0,0 0 1 0 0,13-9-289 0 0,-12-14 452 0 0,-33 31-337 0 0,-42-17 238 0 0,29 19-317 0 0,0 0 1 0 0,0 0-1 0 0,0 1 1 0 0,0 1 0 0 0,0 0-1 0 0,0 0 1 0 0,0 1-1 0 0,0 1 1 0 0,1 0-1 0 0,-1 1 1 0 0,1 0 0 0 0,1 0-1 0 0,-1 1 1 0 0,1 1-1 0 0,0 0 1 0 0,0 0-1 0 0,0 1 1 0 0,1 0 0 0 0,-5 7-37 0 0,16-16 18 0 0,-1 1 0 0 0,0 0 0 0 0,0 0 1 0 0,1 0-1 0 0,-1 0 0 0 0,0 0 1 0 0,0 0-1 0 0,1 0 0 0 0,-1 0 1 0 0,0 0-1 0 0,0 0 0 0 0,1 1 1 0 0,-1-1-1 0 0,0 0 0 0 0,0 1 1 0 0,0-1-1 0 0,0 1 0 0 0,0 0 1 0 0,1-1-1 0 0,-1 1 0 0 0,0 0 1 0 0,0 0-1 0 0,0-1 0 0 0,-1 1 0 0 0,1 0 1 0 0,0 0-1 0 0,0 0 0 0 0,0 0 1 0 0,-1 0-1 0 0,1 0 0 0 0,0 1 1 0 0,-1-1-1 0 0,1 0 0 0 0,-1 0 1 0 0,0 0-1 0 0,1 0 0 0 0,-1 1 1 0 0,0-1-1 0 0,0 0 0 0 0,1 0 1 0 0,-1 1-1 0 0,0-1 0 0 0,0 0 1 0 0,-1 0-1 0 0,1 1 0 0 0,0-1 0 0 0,0 0 1 0 0,-1 0-1 0 0,1 1 0 0 0,0-1 1 0 0,-1 0-1 0 0,1 0 0 0 0,-1 0 1 0 0,0 0-1 0 0,1 0 0 0 0,-1 0 1 0 0,0 1-1 0 0,1-2 0 0 0,-1 1 1 0 0,0 0-1 0 0,0 0 0 0 0,0 0 1 0 0,0 0-1 0 0,0-1 0 0 0,0 1 1 0 0,0 0-1 0 0,0-1 0 0 0,-1 1 0 0 0,1-1 1 0 0,-1 1-19 0 0,88-11 231 0 0,224-90 70 0 0,-307 98-308 0 0,-1 0 0 0 0,0 1-1 0 0,0-1 1 0 0,1 1-1 0 0,-1 0 1 0 0,1 0-1 0 0,-1 0 1 0 0,1 0 0 0 0,-1 0-1 0 0,1 0 1 0 0,0 1-1 0 0,-1-1 1 0 0,1 1-1 0 0,0 0 1 0 0,-1-1 0 0 0,1 1-1 0 0,0 1 1 0 0,0-1-1 0 0,-1 0 1 0 0,1 1-1 0 0,0-1 1 0 0,-1 1 0 0 0,1 0-1 0 0,-1 0 1 0 0,1 0-1 0 0,-1 0 1 0 0,1 0 0 0 0,-1 1-1 0 0,1-1 1 0 0,-1 1-1 0 0,0 0 1 0 0,0-1-1 0 0,0 1 1 0 0,0 0 0 0 0,0 0-1 0 0,-1 0 1 0 0,1 0-1 0 0,0 1 1 0 0,-1-1-1 0 0,0 0 1 0 0,1 1 0 0 0,-1-1-1 0 0,0 1 1 0 0,0-1-1 0 0,0 2 8 0 0,-2 10-21 0 0,0 0 1 0 0,0-1-1 0 0,-2 1 0 0 0,0-1 0 0 0,0 0 0 0 0,-1 0 0 0 0,-1 0 0 0 0,0 0 1 0 0,-1-1-1 0 0,0 0 0 0 0,-1 0 0 0 0,-1 1 21 0 0,5-8-316 0 0,-1-1 0 0 0,1 1 0 0 0,-1-1-1 0 0,0 0 1 0 0,0 0 0 0 0,0 0 0 0 0,-1 0 0 0 0,1-1 0 0 0,-1 0-1 0 0,0 0 1 0 0,0 0 0 0 0,0 0 0 0 0,0-1 0 0 0,-1 0 0 0 0,1 0-1 0 0,-1 0 1 0 0,1-1 0 0 0,-6 1 316 0 0,7-1-1266 0 0,-4-1-89 0 0</inkml:trace>
  <inkml:trace contextRef="#ctx0" brushRef="#br0" timeOffset="144044.358">27517 6015 2676 0 0,'11'-45'5941'0'0,"-33"87"-4666"0"0,13-13-1129 0 0,1-1 0 0 0,1 1 0 0 0,2 0 0 0 0,0 0 0 0 0,3 1 0 0 0,0-1 0 0 0,2 16-146 0 0,-11 99-366 0 0,11-137 80 0 0,0 0 0 0 0,0 0 0 0 0,-1 0 0 0 0,0-1 0 0 0,0 1 1 0 0,-1 0-1 0 0,0 0 0 0 0,0-1 0 0 0,-1 1 0 0 0,0-1 0 0 0,0 0 1 0 0,0 1-1 0 0,-1-2 0 0 0,0 1 0 0 0,0 0 0 0 0,0-1 0 0 0,-1 1 1 0 0,1-1-1 0 0,-2-1 0 0 0,1 1 0 0 0,0-1 0 0 0,-1 0 0 0 0,0 0 0 0 0,0 0 1 0 0,-1 0 285 0 0,-13 1-1298 0 0</inkml:trace>
  <inkml:trace contextRef="#ctx0" brushRef="#br0" timeOffset="144466.464">27097 6339 2064 0 0,'46'-32'2308'0'0,"194"-9"-299"0"0,31 49-1269 0 0,-260-6-748 0 0,-10-2 32 0 0,1-1-1 0 0,-1 1 0 0 0,1-1 0 0 0,-1 1 1 0 0,1 0-1 0 0,-1 0 0 0 0,1 0 1 0 0,-1 0-1 0 0,1 0 0 0 0,-1 0 0 0 0,1 1 1 0 0,-1-1-1 0 0,1 0 0 0 0,-1 1 1 0 0,0-1-1 0 0,1 1 0 0 0,-1-1 0 0 0,0 1 1 0 0,1 0-1 0 0,-1 0 0 0 0,0-1 1 0 0,1 1-1 0 0,-1 0 0 0 0,0 0 0 0 0,0 0 1 0 0,0 1-1 0 0,0-1 0 0 0,0 0 1 0 0,0 0-1 0 0,0 0 0 0 0,-1 1 0 0 0,1-1 1 0 0,0 0-1 0 0,-1 1 0 0 0,1-1 1 0 0,-1 1-1 0 0,1-1 0 0 0,-1 0 0 0 0,0 1 1 0 0,0-1-1 0 0,1 1 0 0 0,-1-1 1 0 0,0 1-1 0 0,0-1 0 0 0,0 1 1 0 0,-1-1-1 0 0,1 1 0 0 0,0-1 0 0 0,-1 1 1 0 0,1-1-1 0 0,0 1 0 0 0,-1-1 1 0 0,0 0-1 0 0,1 1 0 0 0,-1 0-23 0 0,-59 112 1738 0 0,60-113-1584 0 0,21 14 136 0 0,-10-11-219 0 0,1-1 0 0 0,0 0-1 0 0,0-1 1 0 0,0 0 0 0 0,0-1-1 0 0,0 0 1 0 0,1-1 0 0 0,-1 0-1 0 0,0-1 1 0 0,0-1 0 0 0,10-2-71 0 0,-20 5-6 0 0,0-1 0 0 0,0 1-1 0 0,0-1 1 0 0,0 1 0 0 0,0-1 0 0 0,0 0 0 0 0,0 0 0 0 0,0 0 0 0 0,-1 0 0 0 0,1 0 0 0 0,0 0 0 0 0,0 0 0 0 0,0-1 0 0 0,0 1 0 0 0,0-1-1 0 0,0 1 1 0 0,0-1 0 0 0,0 0 0 0 0,-1 0 0 0 0,1 0 0 0 0,0 0 0 0 0,-1 0 0 0 0,1 0 0 0 0,-1 0 0 0 0,1 0 0 0 0,-1-1 0 0 0,1 1-1 0 0,-1-1 1 0 0,0 1 0 0 0,0-1 0 0 0,0 1 0 0 0,0-1 0 0 0,0 0 0 0 0,0 1 0 0 0,0-1 0 0 0,0 0 0 0 0,-1 0 0 0 0,1 0 0 0 0,-1 0 0 0 0,1 0-1 0 0,-1 0 1 0 0,0 1 0 0 0,1-1 0 0 0,-1 0 0 0 0,0 0 0 0 0,-1 0 0 0 0,1 0 0 0 0,0 0 0 0 0,0 0 0 0 0,-1 0 0 0 0,1 0 0 0 0,-1 0-1 0 0,0 0 1 0 0,0 1 0 0 0,1-1 0 0 0,-1 0 0 0 0,0 0 0 0 0,0 1 0 0 0,-1-1 6 0 0,-73-39-776 0 0,-13-11-3839 0 0,75 26 2322 0 0,12 24 1282 0 0</inkml:trace>
  <inkml:trace contextRef="#ctx0" brushRef="#br0" timeOffset="144776.483">28414 5968 2616 0 0,'-9'10'4357'0'0,"-9"20"-3912"0"0,13-23 43 0 0,-8 15-195 0 0,0 0 1 0 0,2 0-1 0 0,0 1 0 0 0,2 1 0 0 0,0 0 0 0 0,2 0 1 0 0,0 1-1 0 0,2-1 0 0 0,1 1 0 0 0,0 9-293 0 0,-2 185-1360 0 0,6-216 1177 0 0,0-1 1 0 0,0 0 0 0 0,-1 0 0 0 0,1 0 0 0 0,-1 0-1 0 0,1-1 1 0 0,-1 1 0 0 0,1 0 0 0 0,-1 0 0 0 0,0 0-1 0 0,0 0 1 0 0,0 0 0 0 0,0-1 0 0 0,0 1 0 0 0,-1-1 0 0 0,1 1-1 0 0,0-1 1 0 0,-1 1 0 0 0,1-1 0 0 0,-1 0 0 0 0,0 1-1 0 0,1-1 1 0 0,-1 0 0 0 0,0 0 0 0 0,0 0 0 0 0,0 0-1 0 0,1-1 1 0 0,-1 1 0 0 0,0 0 0 0 0,0-1 0 0 0,0 0 0 0 0,0 1-1 0 0,0-1 1 0 0,0 0 0 0 0,-2 0 182 0 0,2 0-1229 0 0</inkml:trace>
  <inkml:trace contextRef="#ctx0" brushRef="#br0" timeOffset="145487.494">28037 6304 1140 0 0,'5'-7'257'0'0,"2"-1"1"0"0,-1 1-1 0 0,1 0 0 0 0,0 0 0 0 0,1 0 1 0 0,-1 1-1 0 0,1 1 0 0 0,0-1 1 0 0,1 1-1 0 0,0 0 0 0 0,-1 1 0 0 0,1 0 1 0 0,1 1-1 0 0,-1 0 0 0 0,0 0 0 0 0,1 1 1 0 0,0 0-1 0 0,-1 0 0 0 0,1 1 0 0 0,0 1 1 0 0,1 0-258 0 0,33-9 574 0 0,28-6-117 0 0,-51 13-426 0 0,-1-2 0 0 0,1 0 1 0 0,0-1-1 0 0,-1-1 0 0 0,0-1 1 0 0,-1-1-1 0 0,1-1 0 0 0,-1 0 0 0 0,-1-2 1 0 0,0 0-1 0 0,0 0 0 0 0,-1-2 1 0 0,9-10-32 0 0,54-76 1138 0 0,-70 146-887 0 0,-10 219 666 0 0,-80 33 24 0 0,137-373-1683 0 0,25-64-706 0 0,-63 186 1511 0 0,-15-41-45 0 0,1 0 1 0 0,0 0-1 0 0,0-1 1 0 0,1 1-1 0 0,0-1 1 0 0,0-1-1 0 0,0 1 0 0 0,1-1 1 0 0,0 0-1 0 0,0-1 1 0 0,0 1-1 0 0,0-1 1 0 0,1-1-1 0 0,0 1 1 0 0,0-1-1 0 0,0-1 1 0 0,0 0-1 0 0,0 0 0 0 0,0 0 1 0 0,0-1-1 0 0,1 0 1 0 0,-1-1-1 0 0,1 0 1 0 0,-1 0-1 0 0,7-1-18 0 0,3-1-45 0 0,0-1 1 0 0,0 0-1 0 0,0-1 0 0 0,-1-1 1 0 0,0 0-1 0 0,0-2 0 0 0,0 0 1 0 0,-1-1-1 0 0,0 0 0 0 0,0-1 1 0 0,8-8 44 0 0,-17 13-41 0 0,-1 0 1 0 0,0 0 0 0 0,-1 0-1 0 0,1-1 1 0 0,-1 0-1 0 0,0 0 1 0 0,0-1-1 0 0,0 1 1 0 0,-1-1-1 0 0,0 0 1 0 0,0 0 0 0 0,0-1-1 0 0,-1 1 1 0 0,0-1-1 0 0,0 0 1 0 0,-1 0-1 0 0,2-6 41 0 0,-45-18-126 0 0,24 29 217 0 0,0 2 0 0 0,0 0 1 0 0,-1 0-1 0 0,2 2 0 0 0,-1 0 0 0 0,0 1 1 0 0,0 0-1 0 0,1 2 0 0 0,-1 0 0 0 0,1 0 1 0 0,1 2-1 0 0,-1 0 0 0 0,1 1 1 0 0,0 0-1 0 0,1 1 0 0 0,0 1 0 0 0,0 0 1 0 0,1 1-1 0 0,-5 6-91 0 0,14-14 27 0 0,1 0 1 0 0,0 0-1 0 0,0 0 1 0 0,0 0-1 0 0,0 1 1 0 0,0-1-1 0 0,1 1 1 0 0,0-1-1 0 0,-1 1 1 0 0,1 0-1 0 0,1 0 1 0 0,-1 0-1 0 0,0 0 1 0 0,1 1-1 0 0,0-1 1 0 0,0 0-1 0 0,0 0 1 0 0,1 1-1 0 0,0-1 1 0 0,-1 1-1 0 0,1-1 1 0 0,1 0-1 0 0,-1 1 1 0 0,1-1-1 0 0,0 2-27 0 0,4 1-98 0 0,0 0 0 0 0,1 0 0 0 0,-1 0 0 0 0,2-1 0 0 0,-1 0 0 0 0,1 0 0 0 0,0 0 0 0 0,0-1 0 0 0,0 0 0 0 0,1-1 0 0 0,-1 1 0 0 0,1-1 0 0 0,1-1 0 0 0,-1 0 0 0 0,0 0-1 0 0,1 0 1 0 0,-1-1 0 0 0,1-1 0 0 0,0 1 0 0 0,0-1 0 0 0,1-1 98 0 0,191-9-5431 0 0,-149-3 4243 0 0</inkml:trace>
  <inkml:trace contextRef="#ctx0" brushRef="#br0" timeOffset="145948.147">29649 6184 1632 0 0,'0'0'78'0'0,"-1"0"0"0"0,0 0-1 0 0,0-1 1 0 0,1 1 0 0 0,-1 0-1 0 0,0 0 1 0 0,0 0 0 0 0,0 0-1 0 0,0 0 1 0 0,1 0 0 0 0,-1 0-1 0 0,0 0 1 0 0,0 0 0 0 0,0 0 0 0 0,1 0-1 0 0,-1 0 1 0 0,0 1 0 0 0,0-1-1 0 0,0 0 1 0 0,1 1 0 0 0,-1-1-1 0 0,0 1 1 0 0,1-1 0 0 0,-1 1-1 0 0,0-1 1 0 0,1 1 0 0 0,-1-1 0 0 0,1 1-1 0 0,-1-1 1 0 0,0 1 0 0 0,1 0-1 0 0,-1-1 1 0 0,1 1 0 0 0,0 0-1 0 0,-1-1 1 0 0,1 1 0 0 0,0 0 0 0 0,-1 0-1 0 0,1 0 1 0 0,0-1 0 0 0,0 1-1 0 0,0 0 1 0 0,0 0 0 0 0,0 0-1 0 0,-1-1 1 0 0,2 1 0 0 0,-1 0-1 0 0,0 0 1 0 0,0 0 0 0 0,0 0 0 0 0,0-1-1 0 0,0 1 1 0 0,1 0 0 0 0,-1 0-1 0 0,0-1 1 0 0,1 1 0 0 0,-1 0-1 0 0,0 0 1 0 0,1 0-78 0 0,16 52 886 0 0,-16-52-860 0 0,106 243 2498 0 0,-109-237-2498 0 0,0 0 1 0 0,1-1 0 0 0,-2 1-1 0 0,1-1 1 0 0,-1 1 0 0 0,0-1 0 0 0,-1 0-1 0 0,1 0 1 0 0,-1 0 0 0 0,0-1 0 0 0,-1 1-1 0 0,1-1 1 0 0,-1 0 0 0 0,0 0 0 0 0,0-1-1 0 0,-1 0 1 0 0,1 1 0 0 0,-1-2-1 0 0,0 1 1 0 0,0-1 0 0 0,0 0 0 0 0,-1 0-1 0 0,1 0 1 0 0,-1-1 0 0 0,0 0 0 0 0,1-1-1 0 0,-1 1 1 0 0,0-1 0 0 0,0-1 0 0 0,0 1-1 0 0,-5-1-26 0 0,9 2-19 0 0,-1-1-1 0 0,1 1 1 0 0,-1-1 0 0 0,0 0-1 0 0,0 1 1 0 0,0-2-1 0 0,0 1 1 0 0,0 0-1 0 0,0-1 1 0 0,0 0 0 0 0,0 0-1 0 0,0 0 1 0 0,0 0-1 0 0,0-1 1 0 0,0 1-1 0 0,1-1 1 0 0,-1 0-1 0 0,0 0 1 0 0,0-1 0 0 0,0 1-1 0 0,1-1 1 0 0,-1 0-1 0 0,1 0 1 0 0,-1 0-1 0 0,1 0 1 0 0,0-1 0 0 0,0 1-1 0 0,0-1 1 0 0,0 0-1 0 0,0 0 1 0 0,1 0-1 0 0,-1 0 1 0 0,1 0 0 0 0,0 0-1 0 0,0-1 1 0 0,0 1-1 0 0,0-1 1 0 0,1 0-1 0 0,-1 1 1 0 0,1-1 0 0 0,-1-3 19 0 0,5-2-64 0 0,1 1 1 0 0,0-1 0 0 0,0 1-1 0 0,0 0 1 0 0,1 0 0 0 0,0 0-1 0 0,1 1 1 0 0,0 0 0 0 0,0 0 0 0 0,0 0-1 0 0,1 1 1 0 0,0 0 0 0 0,1 0-1 0 0,-1 1 1 0 0,1 0 0 0 0,5-3 63 0 0,24-14-75 0 0,1 1 0 0 0,1 2 0 0 0,1 1 0 0 0,1 3 0 0 0,20-5 75 0 0,152-69 1008 0 0,-214 89-996 0 0,1 0 0 0 0,-1-1-1 0 0,0 1 1 0 0,0 0 0 0 0,0 0 0 0 0,0-1-1 0 0,0 1 1 0 0,0 0 0 0 0,1-1 0 0 0,-1 1 0 0 0,0-1-1 0 0,0 1 1 0 0,1-1 0 0 0,-1 1 0 0 0,0-1-1 0 0,1 1 1 0 0,-1-1 0 0 0,0 0 0 0 0,1 1-1 0 0,-1-1 1 0 0,1 0 0 0 0,-1 0 0 0 0,1 1-1 0 0,0-1 1 0 0,-1 0 0 0 0,1 0 0 0 0,0 0-1 0 0,-1 0 1 0 0,1 0 0 0 0,0 1 0 0 0,0-1-1 0 0,0 0 1 0 0,0 0 0 0 0,0 0 0 0 0,0 0-1 0 0,0 0 1 0 0,0 0 0 0 0,0 0 0 0 0,0 1-1 0 0,0-1 1 0 0,1 0 0 0 0,-1 0 0 0 0,0 0 0 0 0,1 0-1 0 0,-1 0 1 0 0,0 1 0 0 0,1-1 0 0 0,-1 0-1 0 0,1 0 1 0 0,0 1 0 0 0,-1-1 0 0 0,1 0-1 0 0,-1 1 1 0 0,1-1 0 0 0,0 1 0 0 0,-1-1-1 0 0,1 1 1 0 0,0-1 0 0 0,0 1 0 0 0,0-1-1 0 0,-1 1 1 0 0,1 0 0 0 0,0-1 0 0 0,0 1-1 0 0,0 0 1 0 0,0 0 0 0 0,0 0 0 0 0,0 0-1 0 0,-1-1 1 0 0,2 1-12 0 0,-73-12 339 0 0,63 11-311 0 0,-1 0 0 0 0,1 1 0 0 0,-1 0 0 0 0,1 0 0 0 0,-1 1-1 0 0,1 0 1 0 0,-1 1 0 0 0,1-1 0 0 0,0 2 0 0 0,0-1 0 0 0,0 1 0 0 0,0 0-1 0 0,0 1 1 0 0,0 0 0 0 0,1 0 0 0 0,0 1 0 0 0,0 0 0 0 0,0 0-1 0 0,1 1 1 0 0,-1-1 0 0 0,1 1 0 0 0,0 1 0 0 0,1-1 0 0 0,0 1 0 0 0,0 0-1 0 0,0 0 1 0 0,1 1 0 0 0,0-1 0 0 0,1 1 0 0 0,-1 0 0 0 0,0 3-28 0 0,6-2-43 0 0,1-1 0 0 0,0 1 0 0 0,0-1 0 0 0,1 0 0 0 0,0 0 0 0 0,0-1 0 0 0,1 1 0 0 0,0-1 0 0 0,0 0 0 0 0,0 0 0 0 0,1-1 0 0 0,0 0 0 0 0,1 0 0 0 0,-1 0 0 0 0,1 0 0 0 0,1-1 0 0 0,-1-1 0 0 0,0 1 0 0 0,1-1 0 0 0,0 0 0 0 0,0-1 1 0 0,0 0-1 0 0,1 0 0 0 0,-1-1 0 0 0,2 1 43 0 0,267 56-7112 0 0,-233-53 5952 0 0</inkml:trace>
  <inkml:trace contextRef="#ctx0" brushRef="#br0" timeOffset="181548.526">8542 9150 1016 0 0,'0'0'162'0'0,"-1"0"0"0"0,1 0 0 0 0,-1 0 0 0 0,1 0 0 0 0,-1 0-1 0 0,1 0 1 0 0,-1 0 0 0 0,1 0 0 0 0,-1 0 0 0 0,1 0 0 0 0,-1-1 0 0 0,1 1 0 0 0,-1 0 0 0 0,1 0 0 0 0,-1-1 0 0 0,1 1-1 0 0,0 0 1 0 0,-1-1 0 0 0,1 1 0 0 0,-1 0 0 0 0,1-1 0 0 0,0 1 0 0 0,-1 0 0 0 0,1-1 0 0 0,0 1 0 0 0,0-1-1 0 0,-1 1 1 0 0,1-1 0 0 0,0 1 0 0 0,0-1 0 0 0,0 1 0 0 0,-1-1 0 0 0,1 1 0 0 0,0-1 0 0 0,0 1 0 0 0,0-1-1 0 0,0 1-161 0 0,-58 24 508 0 0,57-23-395 0 0,-17 7 97 0 0,1 0 0 0 0,0 2 0 0 0,0 0 0 0 0,1 0 0 0 0,0 2 0 0 0,1 0 0 0 0,1 1 0 0 0,0 0 1 0 0,-11 14-211 0 0,25-25 21 0 0,1 1 1 0 0,0-1 0 0 0,0 0-1 0 0,1 0 1 0 0,-1 0 0 0 0,0-1-1 0 0,1 1 1 0 0,-1 0 0 0 0,1 0-1 0 0,-1-1 1 0 0,1 1 0 0 0,0-1-1 0 0,0 1 1 0 0,0-1 0 0 0,0 0-1 0 0,0 0 1 0 0,0 0 0 0 0,0 0-1 0 0,0 0 1 0 0,0 0 0 0 0,1 0-1 0 0,-1-1 1 0 0,0 1 0 0 0,0-1-1 0 0,1 0 1 0 0,-1 0 0 0 0,0 0-1 0 0,1 0 1 0 0,-1 0 0 0 0,0 0 0 0 0,0 0-1 0 0,1-1 1 0 0,-1 1 0 0 0,0-1-1 0 0,0 0 1 0 0,0 0 0 0 0,1 1-1 0 0,-1-1 1 0 0,1-1-22 0 0,422-104-764 0 0,-417 97 883 0 0,-41 4 94 0 0,-48 2 631 0 0,93-28-1274 0 0,179-65-800 0 0,-56 38 324 0 0,-133 57 913 0 0,1-1 0 0 0,-1 1-1 0 0,0-1 1 0 0,1 0-1 0 0,-1 0 1 0 0,0 0-1 0 0,0 0 1 0 0,0-1 0 0 0,0 1-1 0 0,0 0 1 0 0,-1-1-1 0 0,1 1 1 0 0,-1-1-1 0 0,0 0 1 0 0,1 0 0 0 0,-1 1-1 0 0,-1-1 1 0 0,1 0-1 0 0,0 0 1 0 0,-1 0-1 0 0,1 0 1 0 0,-1 0 0 0 0,0 0-1 0 0,0 0 1 0 0,0 0-1 0 0,0 0 1 0 0,0 0-1 0 0,-1 0 1 0 0,0 1-1 0 0,1-1 1 0 0,-1 0 0 0 0,0 0-1 0 0,0 0 1 0 0,0 1-1 0 0,-1-1 1 0 0,1 0-1 0 0,-1 1 1 0 0,0-1 0 0 0,1 1-1 0 0,-1 0 1 0 0,0 0-1 0 0,0-1 1 0 0,-1 1-1 0 0,1 0-6 0 0,-99-97 1776 0 0,2 36 672 0 0,91 94-1857 0 0,8-13-490 0 0,2 0 1 0 0,0 0 0 0 0,2 0-1 0 0,0-1 1 0 0,0 1 0 0 0,2-1 0 0 0,0 0-1 0 0,1 0 1 0 0,3 4-102 0 0,8 25 179 0 0,206 513 1401 0 0,-156-303-1247 0 0,-68-255-764 0 0,-11-6-1032 0 0,-67-141-8955 0 0,71 122 9146 0 0,-1-2-120 0 0</inkml:trace>
  <inkml:trace contextRef="#ctx0" brushRef="#br0" timeOffset="182030.111">9848 8903 1392 0 0,'2'-18'5650'0'0,"2"30"-3275"0"0,6 46-2185 0 0,-7-37 408 0 0,17 52 113 0 0,3-2 0 0 0,3 0 0 0 0,4-2-1 0 0,4 4-710 0 0,-19-41 53 0 0,-26-41-6019 0 0,-27-39 2452 0 0,22 27 2313 0 0</inkml:trace>
  <inkml:trace contextRef="#ctx0" brushRef="#br0" timeOffset="182387.583">9810 8819 2956 0 0,'0'-9'169'0'0,"0"1"-1"0"0,1 0 0 0 0,1 0 1 0 0,0-1-1 0 0,0 1 0 0 0,0 0 1 0 0,1 0-1 0 0,0 1 0 0 0,0-1 0 0 0,1 1 1 0 0,0-1-1 0 0,1 1 0 0 0,-1 0 1 0 0,1 1-1 0 0,1-1 0 0 0,-1 1 1 0 0,1 0-1 0 0,0 0 0 0 0,1 1 1 0 0,-1 0-1 0 0,1 0 0 0 0,0 0 1 0 0,0 1-1 0 0,1 0 0 0 0,-1 1 1 0 0,1-1-1 0 0,0 1 0 0 0,0 1 1 0 0,0 0-1 0 0,0 0 0 0 0,0 0 1 0 0,0 1-1 0 0,0 0 0 0 0,1 1 0 0 0,0 0-168 0 0,1 1 43 0 0,0 0-1 0 0,0 1 0 0 0,0 0 0 0 0,0 1 0 0 0,-1 0 0 0 0,0 1 0 0 0,1 0 0 0 0,-1 0 1 0 0,-1 1-1 0 0,1 0 0 0 0,-1 0 0 0 0,1 1 0 0 0,-2 0 0 0 0,1 1 0 0 0,-1 0 0 0 0,0 0 0 0 0,0 0 1 0 0,-1 1-1 0 0,0 0 0 0 0,0 0 0 0 0,-1 1 0 0 0,0 0 0 0 0,0 0 0 0 0,-1 0 0 0 0,-1 0 0 0 0,1 0 1 0 0,-1 1-1 0 0,-1 0 0 0 0,0 0 0 0 0,0-1 0 0 0,-1 1 0 0 0,0 0 0 0 0,-1 0 0 0 0,0 0 1 0 0,-1 0-1 0 0,0 1-42 0 0,-1-1-101 0 0,-1 1 1 0 0,-1-1 0 0 0,0 0 0 0 0,0 0 0 0 0,-1 0-1 0 0,0-1 1 0 0,0 0 0 0 0,-1 0 0 0 0,-1 0-1 0 0,0 0 1 0 0,0-1 0 0 0,0 0 0 0 0,-1-1 0 0 0,0 0-1 0 0,-1 0 1 0 0,1 0 0 0 0,-1-1 0 0 0,-1-1-1 0 0,1 1 1 0 0,-1-2 0 0 0,0 1 0 0 0,-1-1 100 0 0,-12-6-5203 0 0,12-10 4015 0 0</inkml:trace>
  <inkml:trace contextRef="#ctx0" brushRef="#br0" timeOffset="182711.807">10206 9017 1492 0 0,'15'0'235'0'0,"-1"1"0"0"0,1 0 0 0 0,-1 1 0 0 0,0 1 0 0 0,0 0-1 0 0,0 1 1 0 0,0 0 0 0 0,-1 1 0 0 0,1 1 0 0 0,-1 0 0 0 0,0 1 0 0 0,-1 0 0 0 0,0 1 0 0 0,0 1 0 0 0,-1 0-1 0 0,0 0 1 0 0,0 1 0 0 0,-1 0 0 0 0,0 1 0 0 0,-1 0 0 0 0,0 1 0 0 0,-1 0 0 0 0,-1 0 0 0 0,1 0-1 0 0,-2 1 1 0 0,4 10-235 0 0,-8-19 127 0 0,1 1 0 0 0,-1-1 0 0 0,-1 1-1 0 0,1 0 1 0 0,-1-1 0 0 0,0 1 0 0 0,0 0-1 0 0,0 0 1 0 0,0 0 0 0 0,-1 0 0 0 0,0 0-1 0 0,0 0 1 0 0,0 0 0 0 0,-1 0 0 0 0,0 0-1 0 0,0 0 1 0 0,0 0 0 0 0,0 0 0 0 0,-1 0-1 0 0,0-1 1 0 0,0 1 0 0 0,0-1 0 0 0,-1 1-1 0 0,1-1 1 0 0,-1 0 0 0 0,0 0-1 0 0,0 0 1 0 0,0 0 0 0 0,-1-1 0 0 0,0 1-127 0 0,2-4 51 0 0,-1 0 1 0 0,1-1 0 0 0,-1 1-1 0 0,1-1 1 0 0,0 0 0 0 0,-1 1-1 0 0,1-1 1 0 0,0 0 0 0 0,0-1 0 0 0,-1 1-1 0 0,1 0 1 0 0,0 0 0 0 0,0-1-1 0 0,1 0 1 0 0,-1 1 0 0 0,0-1-1 0 0,0 0 1 0 0,1 0 0 0 0,-1 0-1 0 0,1 0 1 0 0,0 0 0 0 0,-1 0-1 0 0,1 0 1 0 0,0 0 0 0 0,0-1-1 0 0,0 1 1 0 0,1 0 0 0 0,-1-1-1 0 0,0 1 1 0 0,1 0 0 0 0,0-1 0 0 0,-1 1-1 0 0,1-1 1 0 0,0 1 0 0 0,1-3-52 0 0,-3-8-91 0 0,1 0 1 0 0,1 0-1 0 0,0-1 1 0 0,1 1 0 0 0,1 0-1 0 0,0 0 1 0 0,0 0-1 0 0,1 0 1 0 0,1 1 0 0 0,0-1-1 0 0,1 1 1 0 0,0 0-1 0 0,1 0 1 0 0,1 0 0 0 0,-1 1-1 0 0,2 0 1 0 0,0 0-1 0 0,0 1 1 0 0,2-2 90 0 0,117-116-5670 0 0,-94 97 3026 0 0,-22 21 1501 0 0</inkml:trace>
  <inkml:trace contextRef="#ctx0" brushRef="#br0" timeOffset="183872.303">11190 8963 1652 0 0,'29'-17'2495'0'0,"-49"23"-575"0"0,-12 11-1501 0 0,0 2 1 0 0,1 0 0 0 0,1 2 0 0 0,0 2 0 0 0,2 0 0 0 0,1 2 0 0 0,-24 28-420 0 0,50-52 18 0 0,0-1 1 0 0,0 1-1 0 0,0-1 0 0 0,0 1 1 0 0,0 0-1 0 0,0 0 0 0 0,0 0 0 0 0,0-1 1 0 0,0 1-1 0 0,0 0 0 0 0,0 0 1 0 0,1 0-1 0 0,-1 0 0 0 0,0 0 0 0 0,1 0 1 0 0,-1 1-1 0 0,1-1 0 0 0,-1 0 1 0 0,1 0-1 0 0,0 0 0 0 0,-1 1 0 0 0,1-1 1 0 0,0 0-1 0 0,0 0 0 0 0,0 1 1 0 0,0-1-1 0 0,0 0 0 0 0,0 0 0 0 0,0 0 1 0 0,0 1-1 0 0,1-1 0 0 0,-1 0 1 0 0,0 0-1 0 0,1 1 0 0 0,-1-1 0 0 0,1 0 1 0 0,-1 0-1 0 0,1 0 0 0 0,-1 0 1 0 0,1 0-1 0 0,0 0 0 0 0,0 0 0 0 0,0 0 1 0 0,-1 0-1 0 0,1 0 0 0 0,0 0 1 0 0,0-1-1 0 0,0 1 0 0 0,0 0 0 0 0,0-1 1 0 0,0 1-1 0 0,1 0 0 0 0,-1-1 1 0 0,1 1-19 0 0,14 0-18 0 0,0 0 1 0 0,-1-1 0 0 0,1 0 0 0 0,0-1 0 0 0,0-1 0 0 0,-1-1-1 0 0,1 0 1 0 0,-1-1 0 0 0,0-1 0 0 0,0 0 0 0 0,5-3 17 0 0,1 1-71 0 0,-15 5 44 0 0,4 0-40 0 0,1-1 0 0 0,-1 0 0 0 0,1-1-1 0 0,-1 0 1 0 0,0 0 0 0 0,0-1 0 0 0,-1 0-1 0 0,1-1 1 0 0,-1 0 0 0 0,-1 0 0 0 0,1-1-1 0 0,-1-1 1 0 0,0 1 0 0 0,-1-1 0 0 0,0 0-1 0 0,2-3 68 0 0,-9 10-7 0 0,0 0-1 0 0,-1-1 0 0 0,1 1 1 0 0,0-1-1 0 0,0 1 0 0 0,-1 0 0 0 0,1-1 1 0 0,-1 1-1 0 0,1 0 0 0 0,-1-1 1 0 0,1 1-1 0 0,-1 0 0 0 0,0 0 0 0 0,0 0 1 0 0,1 0-1 0 0,-1 0 0 0 0,0 0 1 0 0,0 0-1 0 0,0 0 0 0 0,0 0 0 0 0,0 0 1 0 0,-1 0-1 0 0,1 0 0 0 0,0 1 0 0 0,0-1 1 0 0,0 0-1 0 0,-1 1 0 0 0,1-1 1 0 0,0 1-1 0 0,-1 0 0 0 0,1-1 0 0 0,-1 1 1 0 0,1 0-1 0 0,0 0 0 0 0,-1 0 1 0 0,1 0-1 0 0,0 0 0 0 0,-1 0 0 0 0,-1 0 8 0 0,-23-13 387 0 0,26 13-421 0 0,88-84-424 0 0,-76 76 403 0 0,-1-1 0 0 0,0 0 0 0 0,0-1 0 0 0,0 0 0 0 0,-1 0 0 0 0,-1-1 0 0 0,0-1 0 0 0,0 1 0 0 0,-1-1 0 0 0,-1-1 0 0 0,0 1 0 0 0,-1-1 0 0 0,0-1 0 0 0,-1 1 0 0 0,0-1 0 0 0,-1 0 0 0 0,-1 0 0 0 0,0 0 0 0 0,-1-1 0 0 0,-1 1 0 0 0,0-8 55 0 0,0-75 2101 0 0,-16 99-1869 0 0,28 195 240 0 0,51 122 839 0 0,-35-343-1075 0 0,-22 17-267 0 0,0 0 0 0 0,0 0 0 0 0,1 1 0 0 0,-1-1 0 0 0,1 2 1 0 0,1-1-1 0 0,-1 1 0 0 0,1 1 0 0 0,0-1 0 0 0,0 2 0 0 0,0-1 0 0 0,0 1 0 0 0,1 0 1 0 0,-1 1-1 0 0,1 0 0 0 0,0 1 0 0 0,0 0 0 0 0,-1 0 0 0 0,1 1 0 0 0,0 1 1 0 0,0-1-1 0 0,0 2 0 0 0,-1-1 0 0 0,1 1 0 0 0,0 1 0 0 0,-1 0 0 0 0,4 1 31 0 0,-13-1 6 0 0,0 0-1 0 0,0-1 1 0 0,0 1 0 0 0,0 0-1 0 0,0-1 1 0 0,0 1-1 0 0,-1 0 1 0 0,1 0-1 0 0,-1-1 1 0 0,0 1-1 0 0,0-1 1 0 0,0 1-1 0 0,0 0 1 0 0,0-1 0 0 0,-1 0-1 0 0,1 1 1 0 0,-1-1-1 0 0,1 0 1 0 0,-1 0-1 0 0,0 0 1 0 0,0 0-1 0 0,0 0 1 0 0,0 0-1 0 0,0 0 1 0 0,0-1 0 0 0,-1 1-1 0 0,1-1 1 0 0,0 0-1 0 0,-1 0 1 0 0,1 1-1 0 0,-1-2 1 0 0,0 1-1 0 0,1 0 1 0 0,-1 0 0 0 0,0-1-1 0 0,1 1 1 0 0,-1-1-6 0 0,-11 6-136 0 0,0-1 0 0 0,-1 0 0 0 0,1-1 1 0 0,-1-1-1 0 0,0 0 0 0 0,1-1 0 0 0,-1 0 1 0 0,-1-1-1 0 0,1-1 0 0 0,-7-1 136 0 0,11 0-416 0 0,1 0 1 0 0,0 0-1 0 0,-1-1 0 0 0,1-1 0 0 0,0 0 0 0 0,0 0 1 0 0,0-1-1 0 0,1 0 0 0 0,-1-1 0 0 0,1 0 1 0 0,0 0-1 0 0,1-1 0 0 0,-1 0 0 0 0,1-1 1 0 0,-3-3 415 0 0,-6-9-1112 0 0</inkml:trace>
  <inkml:trace contextRef="#ctx0" brushRef="#br0" timeOffset="185224.687">12323 8936 1508 0 0,'0'0'346'0'0,"-3"-5"-28"0"0,-1 1-231 0 0,1 1 1 0 0,-1 0 0 0 0,0 0 0 0 0,-1 0 0 0 0,1 0 0 0 0,0 1-1 0 0,-1 0 1 0 0,0 0 0 0 0,1 0 0 0 0,-1 0 0 0 0,0 1 0 0 0,0 0-1 0 0,0 0 1 0 0,0 0 0 0 0,0 0 0 0 0,0 1 0 0 0,0 0 0 0 0,0 0 0 0 0,0 0-1 0 0,0 1 1 0 0,0 0 0 0 0,0 0 0 0 0,0 0 0 0 0,-4 2-88 0 0,-8 0 168 0 0,0 1 1 0 0,0 1 0 0 0,1 0-1 0 0,0 1 1 0 0,0 1 0 0 0,0 0-1 0 0,1 2 1 0 0,0-1-1 0 0,1 2 1 0 0,0 0 0 0 0,0 1-1 0 0,1 0 1 0 0,0 1 0 0 0,1 0-1 0 0,0 1 1 0 0,-5 8-169 0 0,17-19 15 0 0,-1-1-1 0 0,0 0 1 0 0,0 1-1 0 0,1-1 1 0 0,-1 0-1 0 0,1 1 1 0 0,-1-1-1 0 0,1 1 1 0 0,0-1 0 0 0,-1 1-1 0 0,1-1 1 0 0,0 1-1 0 0,0 0 1 0 0,0-1-1 0 0,0 1 1 0 0,1-1-1 0 0,-1 1 1 0 0,0-1 0 0 0,1 1-1 0 0,-1-1 1 0 0,0 0-1 0 0,1 1 1 0 0,0-1-1 0 0,-1 1 1 0 0,1-1-1 0 0,0 0 1 0 0,0 1 0 0 0,0-1-1 0 0,0 0 1 0 0,0 0-1 0 0,0 0 1 0 0,0 0-1 0 0,0 0 1 0 0,0 0-1 0 0,0 0 1 0 0,1 0 0 0 0,-1 0-1 0 0,0-1 1 0 0,1 1-1 0 0,-1 0 1 0 0,1-1-1 0 0,-1 1 1 0 0,1-1-1 0 0,-1 1 1 0 0,1-1 0 0 0,-1 0-1 0 0,1 0 1 0 0,-1 0-1 0 0,1 0 1 0 0,-1 0-1 0 0,1 0 1 0 0,-1 0 0 0 0,1 0-1 0 0,-1-1 1 0 0,1 1-1 0 0,-1 0 1 0 0,1-1-1 0 0,-1 0-14 0 0,89-9 345 0 0,-73 5-323 0 0,0 0 1 0 0,-1-1 0 0 0,0-1 0 0 0,0-1-1 0 0,-1 0 1 0 0,0-1 0 0 0,0 0-1 0 0,-1-1 1 0 0,0-1 0 0 0,0-1 0 0 0,-2 0-1 0 0,1 0 1 0 0,-2-1 0 0 0,1 0-1 0 0,5-11-22 0 0,-18 26 4 0 0,1 0 0 0 0,-1 0-1 0 0,1 0 1 0 0,-1 0 0 0 0,1 0-1 0 0,0 0 1 0 0,0 1 0 0 0,0-1-1 0 0,0 0 1 0 0,0 0 0 0 0,1 0-1 0 0,-1 0 1 0 0,0 0 0 0 0,1 0-1 0 0,0 0 1 0 0,-1 0 0 0 0,1 0-1 0 0,0 0 1 0 0,0 0 0 0 0,0 0-1 0 0,0-1 1 0 0,1 1 0 0 0,-1 0-1 0 0,0-1 1 0 0,1 1 0 0 0,-1-1-1 0 0,1 1 1 0 0,0-1 0 0 0,-1 0-1 0 0,1 0 1 0 0,0 0 0 0 0,0 1-1 0 0,0-2 1 0 0,-1 1 0 0 0,1 0-1 0 0,0 0 1 0 0,0-1 0 0 0,2 1-4 0 0,93 28-69 0 0,-87-28 26 0 0,0-1 0 0 0,0 0-1 0 0,0 0 1 0 0,0-1 0 0 0,0 0 0 0 0,0-1-1 0 0,0 0 1 0 0,-1 0 0 0 0,1-1 0 0 0,-1 0-1 0 0,0-1 1 0 0,1 0 0 0 0,-2 0 0 0 0,1-1-1 0 0,0-1 1 0 0,-1 1 0 0 0,0-1-1 0 0,0 0 1 0 0,-1-1 0 0 0,0 0 0 0 0,0 0-1 0 0,0-1 1 0 0,-1 0 0 0 0,0 0 0 0 0,-1 0-1 0 0,0-1 1 0 0,0 1 0 0 0,-1-1 0 0 0,0-1-1 0 0,0 1 1 0 0,-1 0 0 0 0,0-1 0 0 0,-1 0-1 0 0,0-2 44 0 0,3-43-147 0 0,-2 0 0 0 0,-3-1 0 0 0,-2 1 0 0 0,-3 0 0 0 0,-2 0 0 0 0,-8-30 147 0 0,13 71 135 0 0,-13-52 524 0 0,-4 92-200 0 0,0 179 335 0 0,20-153-613 0 0,49 241 722 0 0,-49-286-920 0 0,-1-5 26 0 0,-1 0 0 0 0,1 0 1 0 0,0 0-1 0 0,0 0 1 0 0,0 0-1 0 0,0 0 0 0 0,0 0 1 0 0,1 0-1 0 0,-1 0 0 0 0,1 0 1 0 0,-1-1-1 0 0,1 1 0 0 0,-1 0 1 0 0,1 0-1 0 0,0 0 0 0 0,0-1 1 0 0,0 1-1 0 0,0 0 1 0 0,0-1-1 0 0,1 1 0 0 0,-1-1 1 0 0,0 1-1 0 0,1-1 0 0 0,-1 0 1 0 0,1 1-1 0 0,-1-1 0 0 0,1 0 1 0 0,0 0-1 0 0,-1 0 0 0 0,1 0 1 0 0,0-1-1 0 0,0 1 1 0 0,0 0-1 0 0,-1-1 0 0 0,2 1-9 0 0,170-64-935 0 0,-169 61 937 0 0,0 1-1 0 0,0 0 0 0 0,0 1 0 0 0,1-1 0 0 0,-1 1 0 0 0,0 0 1 0 0,1 0-1 0 0,-1 0 0 0 0,0 0 0 0 0,1 1 0 0 0,-1 0 0 0 0,0 0 1 0 0,0 0-1 0 0,1 0 0 0 0,-1 1 0 0 0,0 0 0 0 0,-1 0 0 0 0,1 0 1 0 0,0 0-1 0 0,0 0 0 0 0,-1 1 0 0 0,1-1 0 0 0,-1 1 0 0 0,0 0 1 0 0,0 0-1 0 0,0 1 0 0 0,0-1 0 0 0,-1 0 0 0 0,1 1 0 0 0,-1 0 0 0 0,0 0 1 0 0,0-1-1 0 0,0 1 0 0 0,-1 0 0 0 0,1 1-1 0 0,-5 3 67 0 0,-1-1-1 0 0,0 1 1 0 0,0-1 0 0 0,-1-1 0 0 0,0 1-1 0 0,0 0 1 0 0,-1-1 0 0 0,1 0-1 0 0,-1-1 1 0 0,-1 1 0 0 0,1-1-1 0 0,-1 0 1 0 0,0-1 0 0 0,0 1-1 0 0,0-1 1 0 0,-1-1 0 0 0,1 0-1 0 0,-1 0 1 0 0,0 0 0 0 0,0-1-1 0 0,0 0 1 0 0,-7 1-67 0 0,-91 9 161 0 0,104-13-315 0 0,0 1 0 0 0,0-1 0 0 0,0 0 0 0 0,0 1-1 0 0,0-1 1 0 0,1 0 0 0 0,-1 0 0 0 0,0-1 0 0 0,0 1 0 0 0,1 0-1 0 0,-1 0 1 0 0,1-1 0 0 0,-1 1 0 0 0,1-1 0 0 0,0 0 0 0 0,-1 1 0 0 0,1-1-1 0 0,0 0 1 0 0,0 1 0 0 0,0-1 0 0 0,1 0 0 0 0,-1 0 0 0 0,0 0-1 0 0,1 0 1 0 0,-1 0 0 0 0,1 0 0 0 0,-1 0 0 0 0,1 0 0 0 0,0 0-1 0 0,0 0 1 0 0,0 0 0 0 0,0-2 154 0 0,17-36-2520 0 0,-3 16 1357 0 0</inkml:trace>
  <inkml:trace contextRef="#ctx0" brushRef="#br0" timeOffset="185564.552">13146 8786 1772 0 0,'19'17'6625'0'0,"2"39"-6155"0"0,-15-39 147 0 0,42 119 508 0 0,-82-158-5009 0 0,-21-53-87 0 0,39 43 2721 0 0</inkml:trace>
  <inkml:trace contextRef="#ctx0" brushRef="#br0" timeOffset="185814.178">13101 8417 2116 0 0,'0'-5'1004'0'0,"0"-1"-292"0"0,0 3-320 0 0,-2-1-160 0 0,2 1-32 0 0,0 1-476 0 0,-3 1-40 0 0,3 1-44 0 0,-1 0-248 0 0,-1 1-96 0 0,0 2-248 0 0</inkml:trace>
  <inkml:trace contextRef="#ctx0" brushRef="#br0" timeOffset="186472.177">13279 9056 964 0 0,'7'11'2153'0'0,"-6"-10"-2034"0"0,-1 1 0 0 0,0-1-1 0 0,1 0 1 0 0,-1 0-1 0 0,1 0 1 0 0,0 0 0 0 0,-1 0-1 0 0,1 0 1 0 0,0 0 0 0 0,-1 0-1 0 0,1-1 1 0 0,0 1-1 0 0,0 0 1 0 0,0 0 0 0 0,0-1-1 0 0,0 1 1 0 0,0 0 0 0 0,0-1-1 0 0,0 1 1 0 0,0-1 0 0 0,0 1-1 0 0,0-1 1 0 0,0 0-1 0 0,1 1 1 0 0,-1-1 0 0 0,0 0-1 0 0,0 0 1 0 0,0 0 0 0 0,1 0-1 0 0,-1 0 1 0 0,0 0-1 0 0,0 0 1 0 0,0 0 0 0 0,0 0-1 0 0,1-1 1 0 0,-1 1 0 0 0,0 0-1 0 0,0-1 1 0 0,0 1-1 0 0,0-1 1 0 0,0 1 0 0 0,0-1-1 0 0,0 0 1 0 0,0 1 0 0 0,0-1-1 0 0,0 0 1 0 0,0 0-1 0 0,0 0-118 0 0,10-7 27 0 0,-1 1 0 0 0,0-2-1 0 0,0 0 1 0 0,0 0-1 0 0,-1 0 1 0 0,-1-1-1 0 0,0-1 1 0 0,0 1-1 0 0,-1-1 1 0 0,0-1-1 0 0,-1 1 1 0 0,0-1-1 0 0,-1 0 1 0 0,-1 0-1 0 0,0-1 1 0 0,0 0 0 0 0,0-3-27 0 0,28-226-924 0 0,-29 20 1009 0 0,-3 222-84 0 0,0 1 1 0 0,0-1-1 0 0,0 1 0 0 0,0-1 0 0 0,-1 1 1 0 0,1-1-1 0 0,0 1 0 0 0,0-1 0 0 0,-1 0 1 0 0,1 1-1 0 0,0-1 0 0 0,0 1 0 0 0,-1-1 1 0 0,1 0-1 0 0,-1 1 0 0 0,1-1 0 0 0,0 0 1 0 0,-1 1-1 0 0,1-1 0 0 0,-1 0 1 0 0,1 0-1 0 0,-1 0 0 0 0,1 1 0 0 0,-1-1 1 0 0,1 0-1 0 0,-1 0 0 0 0,1 0 0 0 0,-1 0 1 0 0,1 0-1 0 0,-1 0 0 0 0,1 0 0 0 0,-1 0 1 0 0,1 0-1 0 0,-1 0 0 0 0,1 0 0 0 0,-1 0 1 0 0,1 0-1 0 0,-1 0 0 0 0,1 0 0 0 0,-1 0 1 0 0,1-1-1 0 0,0 1 0 0 0,-1 0 0 0 0,1 0 1 0 0,-1-1-1 0 0,1 1 0 0 0,-1 0 0 0 0,1-1 1 0 0,0 1-1 0 0,-1 0 0 0 0,1-1 1 0 0,0 1-1 0 0,-1-1 0 0 0,1 1 0 0 0,0 0 1 0 0,0-1-1 0 0,-1 1 0 0 0,1-1 0 0 0,0 1 1 0 0,0-1-1 0 0,0 1 0 0 0,-1-1-1 0 0,-2 48 232 0 0,1 0 0 0 0,2 0 0 0 0,2-1 0 0 0,2 1 0 0 0,3 0 0 0 0,1-1 0 0 0,10 29-232 0 0,-12-47 165 0 0,-6-21-131 0 0,1 1 0 0 0,1 0 0 0 0,-1-1 0 0 0,1 1 0 0 0,1-1 0 0 0,-1 0 0 0 0,1 0 1 0 0,0 0-1 0 0,1 0 0 0 0,0 0 0 0 0,0-1 0 0 0,0 1 0 0 0,1-1 0 0 0,0 0 0 0 0,0-1 0 0 0,1 1 0 0 0,-1-1 0 0 0,1 0 0 0 0,0 0 0 0 0,1-1 0 0 0,-1 0 1 0 0,1 0-1 0 0,0-1 0 0 0,0 1 0 0 0,0-1 0 0 0,0-1 0 0 0,0 1 0 0 0,7 0-34 0 0,-7-4-7 0 0,0-1 1 0 0,0 0-1 0 0,0-1 1 0 0,-1 1-1 0 0,1-1 0 0 0,-1-1 1 0 0,0 1-1 0 0,0-1 0 0 0,0 0 1 0 0,0 0-1 0 0,-1-1 0 0 0,0 1 1 0 0,0-1-1 0 0,0-1 1 0 0,0 1-1 0 0,-1-1 0 0 0,0 1 1 0 0,0-1-1 0 0,0 0 0 0 0,-1-1 1 0 0,0 1-1 0 0,0-1 1 0 0,-1 1-1 0 0,1-1 0 0 0,-2 0 1 0 0,1 0-1 0 0,-1 0 0 0 0,0 0 1 0 0,0 0-1 0 0,-1 0 0 0 0,0 0 1 0 0,0 0-1 0 0,0 0 1 0 0,-1 0-1 0 0,0 0 0 0 0,-2-6 7 0 0,3 12-39 0 0,0-28-200 0 0,1 53 240 0 0,1 1 1 0 0,0-1 0 0 0,2 1-1 0 0,1-1 1 0 0,2 0 0 0 0,0-1 0 0 0,1 1-1 0 0,1-2 1 0 0,5 9-2 0 0,-13-30-25 0 0,1 1 0 0 0,0 0 0 0 0,-1 0 1 0 0,1-1-1 0 0,0 1 0 0 0,0-1 0 0 0,0 1 0 0 0,0-1 0 0 0,0 0 1 0 0,0 0-1 0 0,1 0 0 0 0,-1 0 0 0 0,0 0 0 0 0,0-1 0 0 0,1 1 1 0 0,-1 0-1 0 0,1-1 0 0 0,-1 0 0 0 0,0 0 0 0 0,1 0 0 0 0,-1 0 1 0 0,1 0-1 0 0,-1 0 0 0 0,0 0 0 0 0,1-1 0 0 0,-1 1 0 0 0,1-1 1 0 0,-1 0-1 0 0,0 0 0 0 0,0 0 0 0 0,1 0 0 0 0,-1 0 0 0 0,0 0 1 0 0,0-1-1 0 0,0 1 0 0 0,0-1 0 0 0,-1 1 0 0 0,1-1 0 0 0,0 0 25 0 0,67-70-1926 0 0,-34-60-2679 0 0,-34 92 3390 0 0</inkml:trace>
  <inkml:trace contextRef="#ctx0" brushRef="#br0" timeOffset="187125.015">14015 8363 1100 0 0,'-26'-129'3235'0'0,"13"240"-1549"0"0,12-55-1104 0 0,2 0 1 0 0,3 0 0 0 0,2 0-1 0 0,3 0 1 0 0,2-1 0 0 0,17 49-583 0 0,-28-97 34 0 0,1 0 0 0 0,1-1 0 0 0,-1 1 0 0 0,1 0 0 0 0,0-1 0 0 0,1 1 0 0 0,-1-1 1 0 0,1 1-1 0 0,1-1 0 0 0,-1 0 0 0 0,1 0 0 0 0,0-1 0 0 0,0 1 0 0 0,1-1 0 0 0,0 0 0 0 0,0 0 0 0 0,0 0 0 0 0,0-1 0 0 0,1 0 0 0 0,-1 0 1 0 0,1 0-1 0 0,0-1 0 0 0,1 0 0 0 0,-1 0 0 0 0,0 0 0 0 0,1-1 0 0 0,0 0 0 0 0,-1 0 0 0 0,1-1 0 0 0,0 0 0 0 0,0 0 0 0 0,0 0 0 0 0,0-1 1 0 0,0 0-1 0 0,2-1-34 0 0,1-2 0 0 0,0-1 0 0 0,0-1 1 0 0,0 1-1 0 0,-1-2 0 0 0,0 1 0 0 0,0-1 1 0 0,-1-1-1 0 0,1 0 0 0 0,-1 0 1 0 0,-1 0-1 0 0,1-1 0 0 0,-1 0 0 0 0,-1-1 1 0 0,0 1-1 0 0,0-1 0 0 0,0 0 1 0 0,-1-1-1 0 0,-1 0 0 0 0,1 1 1 0 0,-2-1-1 0 0,1-1 0 0 0,-1 1 0 0 0,-1 0 1 0 0,0-1-1 0 0,0 1 0 0 0,-1-1 1 0 0,-1-3-1 0 0,0 14 5 0 0,-14 11 91 0 0,11-5-91 0 0,0 1 0 0 0,0 0 0 0 0,1 0 0 0 0,0 0 0 0 0,1 1 0 0 0,-1-1 0 0 0,1 0 0 0 0,1 1 0 0 0,0-1 0 0 0,0 1 0 0 0,0-1 1 0 0,1 0-1 0 0,0 1 0 0 0,0-1 0 0 0,1 0 0 0 0,0 1 0 0 0,0-1 0 0 0,1 0 0 0 0,-1-1 0 0 0,2 1 0 0 0,-1 0 0 0 0,1-1 0 0 0,2 4-5 0 0,0-9-3 0 0,-1 1 0 0 0,1-1 0 0 0,0 0 0 0 0,-1 0 0 0 0,1-1 0 0 0,0 0 0 0 0,-1 0 0 0 0,1 0-1 0 0,0-1 1 0 0,0 1 0 0 0,-1-2 0 0 0,1 1 0 0 0,-1 0 0 0 0,1-1 0 0 0,-1 0 0 0 0,0 0 0 0 0,1-1 0 0 0,-1 0 0 0 0,0 0 0 0 0,-1 0 0 0 0,1 0 0 0 0,0-1 0 0 0,-1 1 0 0 0,0-1-1 0 0,0 0 1 0 0,0-1 0 0 0,0 0 3 0 0,40-137-658 0 0,-44 142 668 0 0,8 125 446 0 0,21 165 1220 0 0,-30-283-1645 0 0,1 0 1 0 0,-1 1 0 0 0,-1-1-1 0 0,1 0 1 0 0,-1 1 0 0 0,-1-1 0 0 0,1 0-1 0 0,-1-1 1 0 0,0 1 0 0 0,-1 0-1 0 0,0-1 1 0 0,0 0 0 0 0,0 0-1 0 0,-1 0 1 0 0,0 0 0 0 0,0-1-1 0 0,0 1 1 0 0,0-1 0 0 0,-1-1-1 0 0,0 1 1 0 0,0-1 0 0 0,-1 0-1 0 0,1 0 1 0 0,-1-1 0 0 0,0 0-1 0 0,1 0 1 0 0,-1-1 0 0 0,-1 0-1 0 0,1 0 1 0 0,-2 0-32 0 0,2 0-182 0 0,0-1 0 0 0,-1 0 1 0 0,1-1-1 0 0,0 1 0 0 0,0-1 0 0 0,-1-1 0 0 0,1 1 1 0 0,0-1-1 0 0,0-1 0 0 0,0 1 0 0 0,0-1 1 0 0,0 0-1 0 0,0-1 0 0 0,0 0 0 0 0,1 0 0 0 0,-1 0 1 0 0,1-1-1 0 0,0 0 0 0 0,0 0 0 0 0,-2-2 182 0 0,1-1-486 0 0,1 0-1 0 0,-1-1 1 0 0,1 1-1 0 0,1-1 0 0 0,0 0 1 0 0,0-1-1 0 0,0 1 1 0 0,1-1-1 0 0,0 0 1 0 0,1 0-1 0 0,0 0 0 0 0,0-1 1 0 0,1 1-1 0 0,-1-6 487 0 0,-1-17-1154 0 0</inkml:trace>
  <inkml:trace contextRef="#ctx0" brushRef="#br0" timeOffset="187447.539">14018 8448 1556 0 0,'5'-6'6162'0'0,"98"-3"-5561"0"0,24 20-3190 0 0,-107-7 63 0 0,-18-2 1266 0 0</inkml:trace>
  <inkml:trace contextRef="#ctx0" brushRef="#br0" timeOffset="187804.292">13741 8559 1592 0 0,'-3'13'9206'0'0,"6"-16"-7666"0"0,-9 20-4887 0 0,7 9-2674 0 0,-1-25 4627 0 0</inkml:trace>
  <inkml:trace contextRef="#ctx0" brushRef="#br0" timeOffset="147388.139">1161 8441 1088 0 0,'0'0'394'0'0,"0"0"-4"0"0,-21 0 1841 0 0,-22-6 617 0 0,52 12-1904 0 0,194 7-21 0 0,130-106-523 0 0,-328 91-427 0 0,0 1 0 0 0,0-1 1 0 0,0 0-1 0 0,-1 0 0 0 0,1 0 1 0 0,-1-1-1 0 0,1 0 0 0 0,-1 0 1 0 0,0 0-1 0 0,0 0 1 0 0,0 0-1 0 0,0-1 0 0 0,-1 0 1 0 0,1 0-1 0 0,-1 0 0 0 0,0 0 1 0 0,1-4 26 0 0,-43-23-493 0 0,15 25 490 0 0,-1 1-1 0 0,0 2 1 0 0,0 0-1 0 0,0 2 1 0 0,0 0-1 0 0,0 2 1 0 0,0 1-1 0 0,0 1 0 0 0,0 1 1 0 0,0 1-1 0 0,1 1 1 0 0,0 2-1 0 0,0 0 1 0 0,0 1-1 0 0,-2 3 4 0 0,10-5 42 0 0,1 0 1 0 0,0 1-1 0 0,0 0 0 0 0,0 1 0 0 0,1 1 0 0 0,1 0 0 0 0,0 1 0 0 0,0 1 0 0 0,1 0 0 0 0,1 1 0 0 0,-3 3-42 0 0,12-14 13 0 0,1 1 1 0 0,0-1-1 0 0,-1 0 0 0 0,1 1 1 0 0,0-1-1 0 0,1 1 0 0 0,-1-1 0 0 0,0 1 1 0 0,1 0-1 0 0,-1-1 0 0 0,1 1 0 0 0,0 0 1 0 0,0-1-1 0 0,0 1 0 0 0,0-1 1 0 0,0 1-1 0 0,1 0 0 0 0,-1-1 0 0 0,1 1 1 0 0,-1-1-1 0 0,1 1 0 0 0,0-1 1 0 0,0 1-1 0 0,1-1 0 0 0,-1 1 0 0 0,0-1 1 0 0,1 0-1 0 0,-1 0 0 0 0,1 0 0 0 0,0 0 1 0 0,-1 0-1 0 0,1 0 0 0 0,0 0 1 0 0,0 0-1 0 0,1-1 0 0 0,-1 1 0 0 0,0-1 1 0 0,2 1-14 0 0,96 44 204 0 0,199 8-1775 0 0,-100-46-4013 0 0,-178-8 4216 0 0</inkml:trace>
  <inkml:trace contextRef="#ctx0" brushRef="#br0" timeOffset="147684.606">1825 8315 1184 0 0,'21'25'3506'0'0,"120"275"-259"0"0,-113-252-1532 0 0,-28-48-1403 0 0,0 0-42 0 0,3-4-54 0 0,81-239-644 0 0,-53 140-2397 0 0,-27 78-1020 0 0,-4 25 2597 0 0</inkml:trace>
  <inkml:trace contextRef="#ctx0" brushRef="#br0" timeOffset="148044.818">2371 8436 1468 0 0,'17'-7'332'0'0,"-7"5"-132"0"0,0 0 0 0 0,-1-1 0 0 0,1-1 0 0 0,-1 1 0 0 0,0-2 0 0 0,0 1 0 0 0,0-1 0 0 0,-1 0 0 0 0,0-1-1 0 0,0 0 1 0 0,0-1 0 0 0,-1 1 0 0 0,0-1 0 0 0,0-1 0 0 0,0 1 0 0 0,-1-1 0 0 0,0 0 0 0 0,-1-1 0 0 0,0 1 0 0 0,0-1 0 0 0,1-4-200 0 0,-8 10 34 0 0,0 1 0 0 0,0-1 0 0 0,0 1 0 0 0,0 0 0 0 0,0 0 0 0 0,0 0 1 0 0,-1 0-1 0 0,1 0 0 0 0,-1 1 0 0 0,1-1 0 0 0,-1 1 0 0 0,0 0 1 0 0,0-1-1 0 0,1 1 0 0 0,-1 0 0 0 0,0 1 0 0 0,0-1 0 0 0,0 0 0 0 0,0 1 1 0 0,0 0-1 0 0,0 0 0 0 0,0 0 0 0 0,0 0 0 0 0,0 0 0 0 0,0 0 1 0 0,0 1-1 0 0,0-1 0 0 0,0 1-34 0 0,2-1 16 0 0,-18 3 45 0 0,0 1-1 0 0,0 0 0 0 0,1 2 1 0 0,-1 0-1 0 0,1 1 1 0 0,1 1-1 0 0,-1 0 0 0 0,1 2 1 0 0,1 0-1 0 0,0 0 1 0 0,0 2-1 0 0,1 0 0 0 0,1 1 1 0 0,0 0-1 0 0,0 1 1 0 0,2 0-1 0 0,-2 3-60 0 0,11-13 38 0 0,0-1-21 0 0,0-1 0 0 0,0 1 0 0 0,1 0 0 0 0,-1 0 0 0 0,1 0 0 0 0,0 0 0 0 0,0 0 0 0 0,0 1 0 0 0,0-1 0 0 0,1 1 0 0 0,-1-1 0 0 0,1 1 0 0 0,0 0 0 0 0,0-1 0 0 0,0 1 0 0 0,0 0 0 0 0,1 0 0 0 0,0 0 0 0 0,-1-1 0 0 0,1 1 0 0 0,1 0 0 0 0,-1 0 0 0 0,1 0 0 0 0,-1 0-17 0 0,12 5-154 0 0,0-2-1 0 0,0 0 0 0 0,0 0 1 0 0,1-2-1 0 0,0 1 1 0 0,0-1-1 0 0,1-1 0 0 0,-1-1 1 0 0,1 0-1 0 0,0 0 1 0 0,0-1-1 0 0,0-1 1 0 0,0 0-1 0 0,0-1 0 0 0,0-1 1 0 0,0 0-1 0 0,0-1 1 0 0,0-1-1 0 0,-1 0 0 0 0,11-4 155 0 0,45-6-2553 0 0,-41 6 1322 0 0</inkml:trace>
  <inkml:trace contextRef="#ctx0" brushRef="#br0" timeOffset="148542.183">2587 8400 848 0 0,'2'-1'140'0'0,"0"0"0"0"0,0-1 1 0 0,1 1-1 0 0,-1 0 0 0 0,0 1 0 0 0,1-1 0 0 0,-1 0 1 0 0,1 1-1 0 0,0-1 0 0 0,-1 1 0 0 0,1 0 0 0 0,-1 0 1 0 0,1 0-1 0 0,-1 0 0 0 0,1 0 0 0 0,-1 1 0 0 0,1-1 1 0 0,0 1-1 0 0,-1-1 0 0 0,0 1 0 0 0,1 0 0 0 0,-1 0 1 0 0,1 0-1 0 0,-1 0 0 0 0,0 1 0 0 0,0-1 0 0 0,0 1 0 0 0,0-1 1 0 0,0 1-1 0 0,0 0 0 0 0,0 0 0 0 0,0 0 0 0 0,-1 0 1 0 0,1 0-1 0 0,-1 0 0 0 0,2 2-140 0 0,57 82 573 0 0,-30-2 789 0 0,-30-82-1081 0 0,0-3-246 0 0,-1 1-1 0 0,1 0 0 0 0,0 0 1 0 0,0-1-1 0 0,-1 1 1 0 0,1 0-1 0 0,0 0 0 0 0,-1 0 1 0 0,1 0-1 0 0,0-1 0 0 0,-1 1 1 0 0,1 0-1 0 0,0 0 0 0 0,-1 0 1 0 0,1 0-1 0 0,-1 0 1 0 0,1 0-1 0 0,0 0 0 0 0,-1 0 1 0 0,1 0-1 0 0,0 0 0 0 0,-1 0 1 0 0,1 0-1 0 0,-1 0 0 0 0,1 0 1 0 0,0 0-1 0 0,-1 0 0 0 0,1 1 1 0 0,0-1-1 0 0,-1 0 1 0 0,1 0-1 0 0,0 0 0 0 0,-1 1 1 0 0,1-1-1 0 0,0 0 0 0 0,0 0 1 0 0,-1 1-1 0 0,1-1 0 0 0,0 0 1 0 0,0 0-1 0 0,-1 1 1 0 0,1-1-1 0 0,0 0 0 0 0,0 1 1 0 0,0-1-1 0 0,0 0 0 0 0,-1 1 1 0 0,1-1-1 0 0,0 0 0 0 0,0 1 1 0 0,0-1-1 0 0,0 1 1 0 0,0-1-1 0 0,0 0 0 0 0,0 1 1 0 0,0-1-35 0 0,-3-15-35 0 0,0 0 1 0 0,1 0 0 0 0,1 0 0 0 0,0 0-1 0 0,1-1 1 0 0,1 1 0 0 0,0 0 0 0 0,1 0-1 0 0,1 0 1 0 0,0 0 0 0 0,1 0 0 0 0,1 0-1 0 0,0 1 1 0 0,1 0 0 0 0,0 0 0 0 0,7-9 34 0 0,-13 22-18 0 0,1 0 0 0 0,0 0 0 0 0,-1 0 0 0 0,1 0 0 0 0,0 0 0 0 0,-1 0 0 0 0,1 1 0 0 0,0-1 0 0 0,0 0 0 0 0,0 0 0 0 0,-1 1 0 0 0,1-1 0 0 0,0 0 0 0 0,0 1 0 0 0,0-1 0 0 0,0 1 0 0 0,0-1 0 0 0,1 1 0 0 0,-1 0 0 0 0,0-1 0 0 0,0 1 0 0 0,0 0 0 0 0,0 0 0 0 0,0 0 0 0 0,0-1 0 0 0,1 1 1 0 0,-1 0-1 0 0,0 1 0 0 0,0-1 0 0 0,0 0 0 0 0,0 0 0 0 0,0 0 0 0 0,0 1 0 0 0,1-1 0 0 0,-1 1 0 0 0,0-1 0 0 0,0 1 0 0 0,0-1 0 0 0,0 1 0 0 0,0-1 0 0 0,-1 1 0 0 0,1 0 0 0 0,0 0 0 0 0,0 0 0 0 0,0-1 0 0 0,0 1 0 0 0,-1 0 0 0 0,1 0 0 0 0,0 0 0 0 0,-1 0 0 0 0,1 0 0 0 0,-1 0 0 0 0,1 1 18 0 0,38 72 183 0 0,-27-49-183 0 0,-1-2-35 0 0,-9-18 17 0 0,-1 0 0 0 0,1 0-1 0 0,0 0 1 0 0,0 0 0 0 0,0 0 0 0 0,1 0 0 0 0,0-1-1 0 0,0 1 1 0 0,0-1 0 0 0,0 1 0 0 0,1-1-1 0 0,0 0 1 0 0,0-1 0 0 0,0 1 0 0 0,0-1 0 0 0,0 1-1 0 0,1-1 1 0 0,-1-1 0 0 0,1 1 0 0 0,0 0-1 0 0,0-1 1 0 0,0 0 0 0 0,0-1 0 0 0,0 1-1 0 0,1-1 1 0 0,-1 0 0 0 0,0 0 0 0 0,1 0 0 0 0,-1-1-1 0 0,1 0 1 0 0,-1 0 0 0 0,0 0 0 0 0,1-1-1 0 0,3 0 19 0 0,5-3-287 0 0,-1-1-1 0 0,0 0 0 0 0,-1 0 0 0 0,1-2 1 0 0,-1 1-1 0 0,0-2 0 0 0,0 1 1 0 0,-1-2-1 0 0,0 1 0 0 0,-1-2 0 0 0,0 1 1 0 0,0-1-1 0 0,-1-1 0 0 0,0 0 0 0 0,-1 0 1 0 0,3-5 287 0 0,7-16-1088 0 0</inkml:trace>
  <inkml:trace contextRef="#ctx0" brushRef="#br0" timeOffset="148896.734">3308 8154 1388 0 0,'2'-242'4704'0'0,"-27"162"-3150"0"0,-7 114-787 0 0,22-6-623 0 0,2 1 1 0 0,1 1-1 0 0,1-1 1 0 0,1 1-1 0 0,2 0 1 0 0,1 0-1 0 0,1 1 1 0 0,2-1-1 0 0,1 0 1 0 0,2 0-1 0 0,0 0 0 0 0,2-1 1 0 0,9 27-145 0 0,45 142 523 0 0,-56-195-518 0 0,0-1 1 0 0,0 1-1 0 0,1-1 1 0 0,-1 0 0 0 0,0 0-1 0 0,1 0 1 0 0,0 0-1 0 0,-1-1 1 0 0,1 0 0 0 0,0 0-1 0 0,0 0 1 0 0,-1-1-1 0 0,1 1 1 0 0,0-1 0 0 0,0 0-1 0 0,0-1 1 0 0,0 1-1 0 0,0-1 1 0 0,-1 0 0 0 0,1 0-1 0 0,0 0 1 0 0,-1-1-1 0 0,1 0 1 0 0,-1 0 0 0 0,1 0-1 0 0,-1 0 1 0 0,0-1-1 0 0,0 0 1 0 0,0 1 0 0 0,0-2-1 0 0,2 0-5 0 0,16-7-75 0 0,170-43-669 0 0,-190 54 744 0 0,0 0-1 0 0,0 0 1 0 0,1 0-1 0 0,-1 0 1 0 0,0 1-1 0 0,0-1 0 0 0,1 1 1 0 0,-1-1-1 0 0,0 1 1 0 0,0 0-1 0 0,0 0 1 0 0,0 0-1 0 0,0 0 1 0 0,0 0-1 0 0,0 0 0 0 0,0 0 1 0 0,0 1-1 0 0,-1-1 1 0 0,1 1-1 0 0,-1-1 1 0 0,1 1-1 0 0,-1 0 1 0 0,1 0-1 0 0,-1 0 0 0 0,0-1 1 0 0,0 1-1 0 0,0 0 1 0 0,0 1-1 0 0,0-1 1 0 0,0 0-1 0 0,-1 0 1 0 0,1 0-1 0 0,-1 0 0 0 0,1 1 1 0 0,-1-1-1 0 0,0 0 1 0 0,0 0-1 0 0,0 1 1 0 0,0-1-1 0 0,0 0 1 0 0,-1 2 0 0 0,-3 3-48 0 0,0 0 1 0 0,0 0 0 0 0,-1-1-1 0 0,0 1 1 0 0,0-1 0 0 0,-1 0-1 0 0,0 0 1 0 0,0-1 0 0 0,0 0-1 0 0,-1 0 1 0 0,0 0 0 0 0,0-1-1 0 0,0 0 1 0 0,-5 2 47 0 0,-113 26-4327 0 0,70-46 2328 0 0,27-2 802 0 0</inkml:trace>
  <inkml:trace contextRef="#ctx0" brushRef="#br0" timeOffset="149145.527">3057 8196 1944 0 0,'-1'0'89'0'0,"1"0"-1"0"0,-1-1 0 0 0,1 1 1 0 0,-1 0-1 0 0,1 0 1 0 0,0-1-1 0 0,-1 1 1 0 0,1 0-1 0 0,-1-1 0 0 0,1 1 1 0 0,0-1-1 0 0,-1 1 1 0 0,1-1-1 0 0,0 1 0 0 0,-1-1 1 0 0,1 1-1 0 0,0-1 1 0 0,0 1-1 0 0,-1-1 1 0 0,1 1-1 0 0,0-1 0 0 0,0 1 1 0 0,0-1-1 0 0,0 1 1 0 0,0-1-1 0 0,0 1 0 0 0,0-1 1 0 0,0 0-1 0 0,0 1 1 0 0,0-1-1 0 0,0 1 1 0 0,0-1-1 0 0,0 1 0 0 0,0-1 1 0 0,1 1-1 0 0,-1-1 1 0 0,0 1-1 0 0,0-1 0 0 0,1 1 1 0 0,-1-1-1 0 0,0 1 1 0 0,0-1-1 0 0,1 1 1 0 0,-1-1-1 0 0,1 1 0 0 0,-1 0 1 0 0,0-1-1 0 0,1 1 1 0 0,-1 0-1 0 0,1-1 0 0 0,-1 1 1 0 0,1 0-1 0 0,-1 0 1 0 0,1-1-1 0 0,-1 1 1 0 0,1 0-1 0 0,-1 0 0 0 0,1 0 1 0 0,0 0-1 0 0,-1-1 1 0 0,1 1-89 0 0,5-4 47 0 0,14-8 135 0 0,0 0 0 0 0,1 1 0 0 0,1 1 0 0 0,-1 1 0 0 0,2 1 0 0 0,-1 1 1 0 0,1 1-1 0 0,0 1 0 0 0,0 1 0 0 0,3 1-182 0 0,233-10-5195 0 0,-233 13 3902 0 0,1 0 15 0 0</inkml:trace>
  <inkml:trace contextRef="#ctx0" brushRef="#br0" timeOffset="149393.343">3761 8139 1720 0 0,'5'3'1520'0'0,"0"-1"-208"0"0,-4 1-283 0 0,4 0-177 0 0,1 0-156 0 0,-1-2-216 0 0,0 5-192 0 0,-2-1-212 0 0,7 11-256 0 0,-1-1 12 0 0,-4 3-380 0 0,-3-1-468 0 0,-2-5-357 0 0,0 4 37 0 0,-23 16 156 0 0</inkml:trace>
  <inkml:trace contextRef="#ctx0" brushRef="#br0" timeOffset="163180.229">1 9014 1484 0 0,'0'0'390'0'0,"0"0"-105"0"0,0 0-10 0 0,0 0 18 0 0,16 5 90 0 0,75-27 457 0 0,279-23-180 0 0,2 15 1 0 0,1 17-1 0 0,80 20-660 0 0,-102-5 132 0 0,1642-5 189 0 0,-881-64 714 0 0,316-61-539 0 0,-1148 116-3673 0 0,-263 11 2338 0 0,-12-4-508 0 0</inkml:trace>
  <inkml:trace contextRef="#ctx0" brushRef="#br0" timeOffset="175376.312">2079 9435 1508 0 0,'18'-2'1038'0'0,"39"-70"1440"0"0,-56 71-2305 0 0,-4-18 373 0 0,-3 13-540 0 0,-1 1 0 0 0,0 0 0 0 0,0 0 0 0 0,0 1 0 0 0,0 0 0 0 0,-1 0 0 0 0,1 0-1 0 0,-1 1 1 0 0,0 0 0 0 0,0 1 0 0 0,0 0 0 0 0,0 0 0 0 0,-1 1 0 0 0,1 0 0 0 0,0 0 0 0 0,-1 1 0 0 0,1 0 0 0 0,-1 0-1 0 0,1 1 1 0 0,-8 2-6 0 0,-169 45-210 0 0,160-41 262 0 0,1 1 0 0 0,1 2 0 0 0,0 0 0 0 0,0 1 0 0 0,1 1 0 0 0,1 1 0 0 0,0 1 0 0 0,1 1 0 0 0,0 1 0 0 0,1 1 0 0 0,1 0 0 0 0,0 1-1 0 0,2 1 1 0 0,0 1 0 0 0,1 1 0 0 0,1 0 0 0 0,1 0 0 0 0,1 1 0 0 0,1 1 0 0 0,1 0 0 0 0,1 0 0 0 0,-5 22-52 0 0,13-37 27 0 0,1 1 1 0 0,1-1-1 0 0,-1 1 0 0 0,2-1 1 0 0,-1 0-1 0 0,1 1 0 0 0,0-1 1 0 0,1 0-1 0 0,-1 0 1 0 0,2 0-1 0 0,-1-1 0 0 0,1 1 1 0 0,0-1-1 0 0,1 0 0 0 0,0 0 1 0 0,0 0-1 0 0,0 0 0 0 0,1-1 1 0 0,0 0-1 0 0,0 0 0 0 0,1-1 1 0 0,-1 0-1 0 0,1 0 1 0 0,0 0-1 0 0,1-1 0 0 0,-1 0 1 0 0,2 0-28 0 0,18 9 17 0 0,1-1 1 0 0,0-1 0 0 0,1-2 0 0 0,0-1 0 0 0,1-1-1 0 0,29 3-17 0 0,-27-6-534 0 0,0 0 0 0 0,0-3 0 0 0,1 0 1 0 0,-1-2-1 0 0,0-2 0 0 0,0-1 0 0 0,0-1 0 0 0,26-9 534 0 0,-13 0-1232 0 0</inkml:trace>
  <inkml:trace contextRef="#ctx0" brushRef="#br0" timeOffset="175826.399">2335 9263 1612 0 0,'7'-7'911'0'0,"-7"7"-851"0"0,1 1-1 0 0,-1-1 0 0 0,0 1 0 0 0,0-1 0 0 0,0 1 1 0 0,0-1-1 0 0,0 1 0 0 0,1-1 0 0 0,-1 0 0 0 0,0 1 1 0 0,0-1-1 0 0,1 1 0 0 0,-1-1 0 0 0,0 0 0 0 0,1 1 1 0 0,-1-1-1 0 0,0 1 0 0 0,1-1 0 0 0,-1 0 0 0 0,1 0 0 0 0,-1 1 1 0 0,0-1-1 0 0,1 0 0 0 0,-1 0 0 0 0,1 1 0 0 0,-1-1 1 0 0,1 0-1 0 0,-1 0 0 0 0,1 0 0 0 0,-1 0 0 0 0,1 0 1 0 0,-1 0-1 0 0,1 0 0 0 0,-1 0 0 0 0,1 0 0 0 0,-1 0 1 0 0,1 0-1 0 0,-1 0 0 0 0,1 0 0 0 0,-1 0 0 0 0,1 0 1 0 0,-1 0-1 0 0,1-1 0 0 0,-1 1 0 0 0,1 0 0 0 0,-1 0 1 0 0,0-1-1 0 0,1 1 0 0 0,-1 0 0 0 0,1 0 0 0 0,-1-1 1 0 0,0 1-1 0 0,1-1 0 0 0,-1 1 0 0 0,0 0 0 0 0,1-1 0 0 0,-1 1 1 0 0,0-1-1 0 0,0 1-59 0 0,9 128 855 0 0,6 0-1 0 0,5-1 1 0 0,14 34-855 0 0,30 62-134 0 0,-64-222 57 0 0,1 0-1 0 0,-1-1 1 0 0,1 1-1 0 0,0-1 0 0 0,-1 1 1 0 0,1-1-1 0 0,-1 0 1 0 0,1 1-1 0 0,0-1 1 0 0,-1 0-1 0 0,1 1 1 0 0,0-1-1 0 0,-1 0 1 0 0,1 0-1 0 0,0 1 1 0 0,0-1-1 0 0,-1 0 1 0 0,1 0-1 0 0,0 0 1 0 0,0 0-1 0 0,-1 0 1 0 0,1 0-1 0 0,0 0 1 0 0,-1 0-1 0 0,1 0 1 0 0,0-1-1 0 0,0 1 0 0 0,-1 0 1 0 0,1 0-1 0 0,0-1 1 0 0,-1 1-1 0 0,1 0 1 0 0,0-1-1 0 0,-1 1 1 0 0,1-1-1 0 0,-1 1 1 0 0,1 0-1 0 0,0-1 1 0 0,-1 0-1 0 0,1 1 1 0 0,-1-1-1 0 0,0 1 1 0 0,1-1-1 0 0,-1 0 1 0 0,1 1-1 0 0,-1-1 1 0 0,0 0-1 0 0,0 1 1 0 0,1-1-1 0 0,-1 0 0 0 0,0 1 1 0 0,0-1-1 0 0,0 0 1 0 0,0 0-1 0 0,0 1 1 0 0,0-1-1 0 0,0 0 1 0 0,0 0-1 0 0,0 1 1 0 0,0-1-1 0 0,0 0 1 0 0,0 1-1 0 0,0-1 1 0 0,-1 0-1 0 0,1 0 1 0 0,0 1 77 0 0,7-20-1134 0 0</inkml:trace>
  <inkml:trace contextRef="#ctx0" brushRef="#br0" timeOffset="176275.434">2686 9755 1236 0 0,'54'-109'4409'0'0,"-56"107"-4393"0"0,0 0 1 0 0,0 0-1 0 0,0 0 1 0 0,-1 1 0 0 0,1-1-1 0 0,-1 1 1 0 0,1 0-1 0 0,-1 0 1 0 0,0 0 0 0 0,1 0-1 0 0,-1 0 1 0 0,0 0-1 0 0,1 1 1 0 0,-1-1 0 0 0,0 1-1 0 0,0 0 1 0 0,0 0 0 0 0,0 0-1 0 0,1 0 1 0 0,-1 0-1 0 0,0 1 1 0 0,0-1 0 0 0,1 1-1 0 0,-1 0 1 0 0,0-1-1 0 0,0 1 1 0 0,1 1 0 0 0,-1-1-1 0 0,1 0 1 0 0,-1 1-1 0 0,1-1 1 0 0,0 1 0 0 0,0 0-1 0 0,-1 0 1 0 0,0 1-17 0 0,-8 4 75 0 0,0 0 0 0 0,1 1 0 0 0,0 0 1 0 0,1 1-1 0 0,0 0 0 0 0,0 0 0 0 0,0 1 0 0 0,2 0 1 0 0,-1 0-1 0 0,1 1 0 0 0,1 0 0 0 0,0 1 0 0 0,0-1 1 0 0,1 1-1 0 0,1 0 0 0 0,0 0 0 0 0,0 1 0 0 0,1-1 0 0 0,1 1 1 0 0,0-1-1 0 0,1 1 0 0 0,0 2-75 0 0,4-12 34 0 0,-1-1-1 0 0,0 1 1 0 0,1-1-1 0 0,0 1 1 0 0,-1-1-1 0 0,1 0 1 0 0,0 0-1 0 0,0 0 1 0 0,0 0-1 0 0,0 0 1 0 0,1-1-1 0 0,-1 1 1 0 0,0-1-1 0 0,1 0 0 0 0,-1 0 1 0 0,1 0-1 0 0,-1-1 1 0 0,1 1-1 0 0,0-1 1 0 0,-1 0-1 0 0,1 0 1 0 0,-1 0-1 0 0,1 0 1 0 0,0-1-1 0 0,0 0-33 0 0,9 0 44 0 0,0-2-1 0 0,0 0 1 0 0,0 0-1 0 0,-1-1 0 0 0,1 0 1 0 0,-1-2-1 0 0,0 1 1 0 0,0-1-1 0 0,-1-1 0 0 0,0 0 1 0 0,0-1-1 0 0,-1 0 0 0 0,0 0 1 0 0,0-1-1 0 0,-1 0 1 0 0,0-1-1 0 0,3-5-43 0 0,18-14 157 0 0,-30 29-167 0 0,0 0-40 0 0,0 52 76 0 0,1-41-24 0 0,0 1-1 0 0,1-1 1 0 0,0 1-1 0 0,1-1 0 0 0,0 0 1 0 0,1 0-1 0 0,0 0 1 0 0,0-1-1 0 0,1 1 1 0 0,1-1-1 0 0,0 0 1 0 0,0-1-1 0 0,1 1 0 0 0,0-1 1 0 0,1-1-1 0 0,0 1 1 0 0,0-1-1 0 0,1-1 1 0 0,0 1-1 0 0,0-2 0 0 0,5 4-1 0 0,88 20-3579 0 0,-101-30 2199 0 0,1 0 77 0 0,4 0 49 0 0</inkml:trace>
  <inkml:trace contextRef="#ctx0" brushRef="#br0" timeOffset="177281.525">3091 10052 1480 0 0,'25'43'5851'0'0,"7"-169"-4234"0"0,-8-11-1948 0 0,-5-1-1 0 0,-7-1 1 0 0,-4-44 331 0 0,-9 182-6 0 0,0 1 1 0 0,0-1-1 0 0,0 0 0 0 0,0 0 1 0 0,0 0-1 0 0,0 1 0 0 0,0-1 0 0 0,0 1 1 0 0,0-1-1 0 0,-1 1 0 0 0,1-1 1 0 0,0 1-1 0 0,0-1 0 0 0,0 1 0 0 0,0 0 1 0 0,-1 0-1 0 0,1 0 0 0 0,0 0 1 0 0,0 0-1 0 0,-1 0 0 0 0,1 0 0 0 0,0 0 1 0 0,0 0-1 0 0,-1 0 0 0 0,1 1 1 0 0,0-1-1 0 0,0 1 0 0 0,0-1 1 0 0,0 1-1 0 0,-1-1 0 0 0,1 1 0 0 0,0-1 1 0 0,0 1-1 0 0,0 0 0 0 0,0 0 1 0 0,0-1-1 0 0,1 1 0 0 0,-1 0 0 0 0,0 0 1 0 0,0 0-1 0 0,0 0 0 0 0,1 0 1 0 0,-1 0-1 0 0,1 0 0 0 0,-1 1 0 0 0,1-1 1 0 0,-1 0-1 0 0,1 1 6 0 0,-4 6 12 0 0,1 0 1 0 0,1 0-1 0 0,-1 1 1 0 0,1-1-1 0 0,1 1 1 0 0,0 0-1 0 0,0-1 1 0 0,1 1-1 0 0,0 0 0 0 0,0-1 1 0 0,1 1-1 0 0,0 0 1 0 0,1-1-1 0 0,-1 1 1 0 0,2-1-1 0 0,-1 1 1 0 0,1-1-1 0 0,1 0 1 0 0,-1 0-1 0 0,1-1 0 0 0,1 1 1 0 0,-1-1-1 0 0,1 0 1 0 0,1 0-1 0 0,-1 0 1 0 0,1-1-1 0 0,0 1 1 0 0,1-1-1 0 0,-1-1 0 0 0,1 0 1 0 0,1 0-1 0 0,-1 0 1 0 0,8 3-13 0 0,81 104 424 0 0,-90-104-398 0 0,-2 0 0 0 0,1 0 0 0 0,-1 1 0 0 0,0 0 0 0 0,-1-1 0 0 0,0 1 0 0 0,-1 1 0 0 0,0-1 1 0 0,0 0-1 0 0,-1 1 0 0 0,0-1 0 0 0,0 0 0 0 0,-1 1 0 0 0,0-1 0 0 0,-1 1 0 0 0,-1 5-26 0 0,0-8 43 0 0,1-1-1 0 0,-1 0 1 0 0,0 0-1 0 0,-1 0 1 0 0,0 0-1 0 0,0-1 0 0 0,0 1 1 0 0,0-1-1 0 0,-1 0 1 0 0,0 0-1 0 0,0 0 1 0 0,0 0-1 0 0,-1 0 1 0 0,1-1-1 0 0,-1 0 1 0 0,0 0-1 0 0,-1 0-42 0 0,5-4 108 0 0,-11-55 72 0 0,17 34-166 0 0,0 0 0 0 0,1 0 1 0 0,1 1-1 0 0,1-1 0 0 0,1 2 1 0 0,1-1-1 0 0,1 1 0 0 0,0 1 1 0 0,1 0-1 0 0,1 0 1 0 0,1 1-1 0 0,0 1 0 0 0,1 0 1 0 0,1 1-1 0 0,2 0-14 0 0,145-137 186 0 0,-163 151-188 0 0,-1-1 1 0 0,0 1-1 0 0,0 0 1 0 0,0-1-1 0 0,-1 1 1 0 0,1 0-1 0 0,0 0 1 0 0,0 0-1 0 0,-1 0 1 0 0,1 0-1 0 0,0 0 1 0 0,-1 0-1 0 0,1 0 0 0 0,-1 1 1 0 0,1-1-1 0 0,-1 0 1 0 0,0 1-1 0 0,1 0 1 0 0,-1-1-1 0 0,0 1 1 0 0,1 0-1 0 0,-1 0 1 0 0,0 0-1 0 0,1 0 1 0 0,-1 0-1 0 0,0 0 0 0 0,1 0 1 0 0,-1 0-1 0 0,0 1 1 0 0,1-1-1 0 0,-1 1 1 0 0,1-1-1 0 0,-2 2 2 0 0,3-2-2 0 0,-2-1-2 0 0,1 1 0 0 0,-1-1 0 0 0,1 1 0 0 0,-1 0 0 0 0,1 0 0 0 0,-1-1 0 0 0,1 1 0 0 0,-1 0 1 0 0,0 1-1 0 0,1-1 0 0 0,-1 0 0 0 0,1 0 0 0 0,-1 1 0 0 0,1-1 0 0 0,0 0 0 0 0,-1 1 0 0 0,1 0 1 0 0,-1-1-1 0 0,1 1 0 0 0,0 0 0 0 0,-1 0 0 0 0,1 0 0 0 0,0 0 0 0 0,0 0 0 0 0,0 0 0 0 0,0 0 1 0 0,0 0-1 0 0,0 0 0 0 0,0 0 0 0 0,0 1 0 0 0,0-1 0 0 0,0 0 0 0 0,1 1 0 0 0,-1-1 0 0 0,0 0 0 0 0,1 1 1 0 0,-1-1-1 0 0,1 1 0 0 0,0-1 0 0 0,0 1 0 0 0,-1-1 0 0 0,1 1 0 0 0,0-1 0 0 0,0 1 0 0 0,0-1 1 0 0,1 1-1 0 0,-1-1 0 0 0,0 1 0 0 0,0-1 0 0 0,1 1 0 0 0,-1-1 0 0 0,1 1 0 0 0,-1-1 0 0 0,1 1 1 0 0,0-1-1 0 0,0 0 0 0 0,-1 1 0 0 0,1-1 0 0 0,0 0 0 0 0,0 0 0 0 0,0 0 0 0 0,1 0 4 0 0,91 66 79 0 0,-84-63-76 0 0,1 0 0 0 0,-1 1 0 0 0,0 0 1 0 0,0 0-1 0 0,0 1 0 0 0,-1 1 0 0 0,0-1 0 0 0,0 1 1 0 0,-1 1-1 0 0,0-1 0 0 0,0 1 0 0 0,-1 0 0 0 0,0 1 1 0 0,0 0-1 0 0,-1 0 0 0 0,0 0 0 0 0,0 0 0 0 0,-1 1 1 0 0,-1-1-1 0 0,1 1 0 0 0,-2 0 0 0 0,1 1 0 0 0,-1-1 1 0 0,-1 3-4 0 0,-1-8-19 0 0,-2 1 1 0 0,1-1 0 0 0,-1 0 0 0 0,1 0-1 0 0,-1-1 1 0 0,-1 1 0 0 0,1 0 0 0 0,-1-1-1 0 0,1 1 1 0 0,-2-1 0 0 0,1 0 0 0 0,0 0-1 0 0,-1 0 1 0 0,1 0 0 0 0,-1 0 0 0 0,0-1 0 0 0,-1 0-1 0 0,1 0 1 0 0,0 0 0 0 0,-1 0 0 0 0,0-1-1 0 0,1 0 1 0 0,-1 0 0 0 0,0 0 0 0 0,0 0-1 0 0,0-1 1 0 0,0 0 0 0 0,-1 0 18 0 0,2-1-196 0 0,1-1 0 0 0,0 0 0 0 0,0 0 0 0 0,0-1 0 0 0,0 1 0 0 0,0-1 0 0 0,0 1 0 0 0,0-1 0 0 0,0 0 0 0 0,0 0 0 0 0,1 0 0 0 0,-1-1 0 0 0,1 1 1 0 0,0-1-1 0 0,0 1 0 0 0,0-1 0 0 0,0 0 0 0 0,0 1 0 0 0,0-1 0 0 0,1 0 0 0 0,-1 0 0 0 0,1-1 0 0 0,0 1 0 0 0,0 0 0 0 0,0 0 0 0 0,0 0 0 0 0,1-1 0 0 0,-1 1 0 0 0,1 0 0 0 0,0-1 0 0 0,0 1 0 0 0,0-2 196 0 0,0-13-1294 0 0</inkml:trace>
  <inkml:trace contextRef="#ctx0" brushRef="#br0" timeOffset="177528.828">3985 9567 1360 0 0,'15'-8'3467'0'0,"6"19"1722"0"0,56 227-4189 0 0,-77-237-1124 0 0,0 1 1 0 0,1-1 0 0 0,-1 1 0 0 0,0-1 0 0 0,0 1 0 0 0,0-1-1 0 0,0 1 1 0 0,0-1 0 0 0,0 1 0 0 0,-1-1 0 0 0,1 1 0 0 0,0-1-1 0 0,-1 1 1 0 0,1-1 0 0 0,-1 0 0 0 0,0 1 0 0 0,1-1-1 0 0,-1 0 1 0 0,0 1 0 0 0,0-1 0 0 0,0 0 0 0 0,0 0 0 0 0,0 0-1 0 0,0 0 1 0 0,0 0 0 0 0,0 0 0 0 0,0 0 0 0 0,0 0-1 0 0,-1 0 1 0 0,1 0 0 0 0,0-1 0 0 0,-1 1 0 0 0,1 0 0 0 0,0-1-1 0 0,-1 0 1 0 0,1 1 0 0 0,-1-1 0 0 0,1 0 0 0 0,-1 1-1 0 0,1-1 1 0 0,-1 0 0 0 0,1 0 0 0 0,-1 0 0 0 0,1 0 0 0 0,-1-1-1 0 0,1 1 1 0 0,-1 0 0 0 0,1-1 0 0 0,0 1 0 0 0,-1 0-1 0 0,1-1 1 0 0,-1 0 0 0 0,1 1 0 0 0,0-1 0 0 0,0 0 0 0 0,-1 0-1 0 0,1 0 1 0 0,0 0 0 0 0,0 0 0 0 0,0 0 0 0 0,0 0-1 0 0,0 0 1 0 0,0 0 0 0 0,0 0 0 0 0,0-1 123 0 0,-20-11-1325 0 0</inkml:trace>
  <inkml:trace contextRef="#ctx0" brushRef="#br0" timeOffset="177779.581">3855 9413 1440 0 0,'-1'-5'568'0'0,"1"1"-136"0"0,-2-1-44 0 0,1 2-200 0 0,-1 2-48 0 0,2-4 76 0 0,-2 2-88 0 0,1 2 56 0 0,-2 1-40 0 0,-2-3-168 0 0,3 1-24 0 0,-1 4-84 0 0,0-1-236 0 0,0-1-448 0 0,1-1 28 0 0,0 1 16 0 0</inkml:trace>
  <inkml:trace contextRef="#ctx0" brushRef="#br0" timeOffset="178086.776">4497 9467 1324 0 0,'27'-12'3323'0'0,"-41"16"-739"0"0,2 2-2496 0 0,0 0 1 0 0,1 0 0 0 0,0 1 0 0 0,0 1 0 0 0,1 0 0 0 0,0 0-1 0 0,0 1 1 0 0,1 0 0 0 0,0 1 0 0 0,1 0 0 0 0,0 0 0 0 0,0 1-1 0 0,1 0 1 0 0,0 0 0 0 0,1 1 0 0 0,1-1 0 0 0,0 1 0 0 0,0 1-1 0 0,1-1 1 0 0,1 1 0 0 0,0 0 0 0 0,-1 8-89 0 0,5-17 3 0 0,-1-1 0 0 0,1 1-1 0 0,-1-1 1 0 0,1 1 0 0 0,0-1 0 0 0,1 1 0 0 0,-1-1 0 0 0,0 0-1 0 0,1 1 1 0 0,0-1 0 0 0,0 0 0 0 0,0 0 0 0 0,0 0 0 0 0,0 0 0 0 0,1-1-1 0 0,-1 1 1 0 0,1-1 0 0 0,0 1 0 0 0,-1-1 0 0 0,1 0 0 0 0,0 0 0 0 0,1 0-1 0 0,-1 0 1 0 0,0-1 0 0 0,0 1 0 0 0,1-1 0 0 0,-1 0 0 0 0,1 0-1 0 0,-1 0 1 0 0,1 0 0 0 0,2-1-3 0 0,120 11-1084 0 0,-115-11 828 0 0,146-40-4241 0 0,-125 29 3257 0 0</inkml:trace>
  <inkml:trace contextRef="#ctx0" brushRef="#br0" timeOffset="178614.164">4963 9560 1856 0 0,'-1'-2'91'0'0,"0"1"-1"0"0,0-1 1 0 0,0 1-1 0 0,0 0 1 0 0,0-1-1 0 0,0 1 1 0 0,-1 0-1 0 0,1 0 1 0 0,0-1-1 0 0,-1 1 1 0 0,1 0-1 0 0,-1 0 1 0 0,1 1-1 0 0,-1-1 1 0 0,0 0-1 0 0,1 0 1 0 0,-1 1 0 0 0,0-1-1 0 0,1 1 1 0 0,-1 0-1 0 0,0-1 1 0 0,0 1-1 0 0,1 0 1 0 0,-1 0-1 0 0,0 0 1 0 0,0 0-1 0 0,1 0 1 0 0,-1 0-1 0 0,0 1 1 0 0,0-1-1 0 0,1 1 1 0 0,-1-1-1 0 0,0 1 1 0 0,1 0-1 0 0,-1-1 1 0 0,1 1-1 0 0,-1 0 1 0 0,1 0-1 0 0,-1 0 1 0 0,1 0-1 0 0,0 0 1 0 0,-1 1 0 0 0,1-1-91 0 0,-15 5 183 0 0,1 1 1 0 0,0 0 0 0 0,0 1 0 0 0,1 0 0 0 0,0 1 0 0 0,0 1 0 0 0,1 0 0 0 0,1 1-1 0 0,0 1 1 0 0,-3 3-184 0 0,15-14 14 0 0,1 0-1 0 0,-1 0 0 0 0,0 1 1 0 0,1-1-1 0 0,-1 0 0 0 0,1 0 1 0 0,0 0-1 0 0,-1 1 0 0 0,1-1 0 0 0,0 0 1 0 0,0 0-1 0 0,-1 0 0 0 0,1 0 1 0 0,0 0-1 0 0,0 0 0 0 0,0-1 1 0 0,0 1-1 0 0,0 0 0 0 0,0 0 1 0 0,1-1-1 0 0,-1 1 0 0 0,0-1 0 0 0,0 1 1 0 0,0-1-1 0 0,1 1 0 0 0,-1-1 1 0 0,0 0-1 0 0,1 0 0 0 0,-1 1 1 0 0,0-1-1 0 0,0 0 0 0 0,1 0 1 0 0,-1 0-1 0 0,0 0 0 0 0,1-1 0 0 0,-1 1 1 0 0,0 0-1 0 0,0-1 0 0 0,1 1 1 0 0,-1 0-1 0 0,0-1 0 0 0,0 1 1 0 0,0-1-1 0 0,1 0 0 0 0,-1 1 1 0 0,0-1-1 0 0,0 0 0 0 0,0 0 0 0 0,0 0 1 0 0,0-1-14 0 0,186-86 153 0 0,-140 63-279 0 0,-43 72 272 0 0,-5-44-151 0 0,0 0 0 0 0,0 0 0 0 0,0 0 0 0 0,1 0 0 0 0,-1 0 0 0 0,1 0 0 0 0,0 0 0 0 0,0 0 0 0 0,0 0 0 0 0,0 0 0 0 0,0-1 0 0 0,1 1 0 0 0,-1 0 0 0 0,1 0 0 0 0,0 0-1 0 0,0 0 1 0 0,0 0 0 0 0,0-1 0 0 0,0 1 0 0 0,1 0 0 0 0,-1-1 0 0 0,1 1 0 0 0,0-1 0 0 0,0 0 0 0 0,0 1 0 0 0,0-1 0 0 0,0 0 0 0 0,0 0 0 0 0,1 0 0 0 0,-1-1 0 0 0,0 1 0 0 0,1 0 0 0 0,0-1 0 0 0,-1 0 0 0 0,1 1 0 0 0,0-1 0 0 0,0 0 0 0 0,-1-1 0 0 0,1 1 0 0 0,0 0 0 0 0,0-1 0 0 0,0 1-1 0 0,0-1 1 0 0,0 0 0 0 0,0 0 0 0 0,0-1 0 0 0,0 1 0 0 0,0 0 0 0 0,0-1 0 0 0,0 0 0 0 0,0 1 0 0 0,0-1 0 0 0,-1-1 0 0 0,1 1 5 0 0,13-3-37 0 0,-1 0 0 0 0,-1-1-1 0 0,1-1 1 0 0,-1-1 0 0 0,0 0-1 0 0,0 0 1 0 0,-1-2 0 0 0,0 1 0 0 0,0-2-1 0 0,-1 0 1 0 0,-1 0 0 0 0,1-1-1 0 0,-2-1 1 0 0,1 1 0 0 0,-2-2 0 0 0,0 1-1 0 0,0-2 1 0 0,-1 1 0 0 0,-1-1-1 0 0,0 0 1 0 0,-1 0 0 0 0,0-1 0 0 0,-1 0-1 0 0,-1 0 1 0 0,0 0 0 0 0,-1-1 37 0 0,-2-4 273 0 0,0 0-1 0 0,-1 1 1 0 0,-1-1 0 0 0,0 0 0 0 0,-2 0 0 0 0,0 1 0 0 0,-2 0 0 0 0,0 0 0 0 0,-1 0-1 0 0,-1 0 1 0 0,0 1 0 0 0,-2 0 0 0 0,0 0 0 0 0,-2-1-273 0 0,-46-56 2828 0 0,56 74-2609 0 0,-3 5-21 0 0,-2 9-208 0 0,0 0-1 0 0,1 0 1 0 0,0 0-1 0 0,1 1 1 0 0,1-1-1 0 0,0 1 1 0 0,1 0-1 0 0,0 0 1 0 0,1 0-1 0 0,0 0 1 0 0,2 0-1 0 0,-1 0 1 0 0,2 0-1 0 0,0 0 1 0 0,1 0-1 0 0,0-1 1 0 0,1 1 0 0 0,0-1-1 0 0,1 1 1 0 0,1-1 10 0 0,93 237-5214 0 0,-36-103-750 0 0,-52-120 4745 0 0</inkml:trace>
  <inkml:trace contextRef="#ctx0" brushRef="#br0" timeOffset="179140.209">5897 9200 1280 0 0,'15'-1'3262'0'0,"10"26"515"0"0,58 246-1854 0 0,-49-164-3952 0 0,-34-106 1045 0 0,0-1-384 0 0,-6 5-1331 0 0,2-8 1417 0 0</inkml:trace>
  <inkml:trace contextRef="#ctx0" brushRef="#br0" timeOffset="179464.764">5968 9246 1164 0 0,'10'-77'5731'0'0,"-6"72"-5645"0"0,1 1 0 0 0,0 0 0 0 0,0 1 0 0 0,0-1 0 0 0,0 1 0 0 0,0 0 0 0 0,1 0 0 0 0,0 0 0 0 0,-1 1 0 0 0,1 0 0 0 0,0 0 0 0 0,0 1 0 0 0,0-1 0 0 0,0 1 0 0 0,0 1 0 0 0,0-1 0 0 0,1 1 0 0 0,4 0-86 0 0,9 5 69 0 0,-1 0-1 0 0,0 1 1 0 0,-1 2 0 0 0,0-1 0 0 0,0 2-1 0 0,0 0 1 0 0,-1 2 0 0 0,-1-1 0 0 0,0 2 0 0 0,0 0-1 0 0,-1 1 1 0 0,7 8-69 0 0,-15-16 10 0 0,-1 0 0 0 0,0 1-1 0 0,0-1 1 0 0,0 1 0 0 0,-1 1-1 0 0,0-1 1 0 0,0 1 0 0 0,-1-1-1 0 0,1 1 1 0 0,-2 0 0 0 0,1 1-1 0 0,-1-1 1 0 0,0 1 0 0 0,0 0-1 0 0,-1 0 1 0 0,0-1 0 0 0,0 2-1 0 0,-1-1 1 0 0,0 0 0 0 0,-1 0-1 0 0,0 0 1 0 0,0 0 0 0 0,-1 0-1 0 0,1 0 1 0 0,-2 1 0 0 0,1-1-1 0 0,-1 0 1 0 0,-1-1 0 0 0,1 1-1 0 0,-1 0 1 0 0,-1-1 0 0 0,1 0-1 0 0,-1 1 1 0 0,0-1 0 0 0,-1-1-1 0 0,0 1 1 0 0,0-1 0 0 0,0 0-1 0 0,-1 0 1 0 0,0 0 0 0 0,0-1-1 0 0,-7 5-9 0 0,4-4-101 0 0,1-1 1 0 0,-1 0-1 0 0,-1 0 0 0 0,1-1 0 0 0,-1 0 1 0 0,1-1-1 0 0,-1 0 0 0 0,0 0 0 0 0,0-1 1 0 0,0 0-1 0 0,-1-1 0 0 0,1 0 0 0 0,0-1 0 0 0,-1 0 101 0 0,2-1-327 0 0,-1-1 0 0 0,1 0-1 0 0,0 0 1 0 0,0-1 0 0 0,0 0-1 0 0,0 0 1 0 0,0-1 0 0 0,1-1-1 0 0,-1 1 1 0 0,1-1-1 0 0,0-1 1 0 0,1 1 0 0 0,-5-5 327 0 0,-4-7-1274 0 0,5-3 8 0 0</inkml:trace>
  <inkml:trace contextRef="#ctx0" brushRef="#br0" timeOffset="179855.432">6396 9437 996 0 0,'140'-45'4012'0'0,"58"-57"-2534"0"0,-187 96-1346 0 0,48-32 903 0 0,-59 37-870 0 0,0 1-36 0 0,-5 0-25 0 0,-18-1-16 0 0,1 1 1 0 0,-1 1-1 0 0,0 2 0 0 0,0 0 0 0 0,1 1 0 0 0,0 1 0 0 0,0 1 0 0 0,0 2 0 0 0,1 0 0 0 0,0 1 0 0 0,0 0 0 0 0,1 2 0 0 0,1 1 0 0 0,-15 11-88 0 0,31-20 10 0 0,0 0 1 0 0,0 0-1 0 0,0 0 0 0 0,1 1 0 0 0,-1-1 0 0 0,1 1 0 0 0,0-1 1 0 0,0 1-1 0 0,0 0 0 0 0,1 0 0 0 0,-1 0 0 0 0,1 0 0 0 0,0 0 1 0 0,0 0-1 0 0,1 1 0 0 0,-1-1 0 0 0,1 0 0 0 0,0 0 1 0 0,0 0-1 0 0,0 1 0 0 0,1-1 0 0 0,-1 0 0 0 0,1 0 0 0 0,0 0 1 0 0,0 0-1 0 0,0 0 0 0 0,1 0 0 0 0,0 0 0 0 0,-1 0 1 0 0,1 0-1 0 0,1-1 0 0 0,-1 1 0 0 0,0-1 0 0 0,1 1 0 0 0,0-1 1 0 0,0 0-1 0 0,0 0 0 0 0,0 0 0 0 0,0-1 0 0 0,1 1 0 0 0,-1-1 1 0 0,1 1-1 0 0,-1-1 0 0 0,1-1 0 0 0,0 1 0 0 0,0 0 1 0 0,0-1-1 0 0,0 0 0 0 0,2 1-10 0 0,17 8-104 0 0,-1-1 0 0 0,1-1 0 0 0,1-1 0 0 0,0-1 1 0 0,-1-1-1 0 0,2-1 0 0 0,-1-1 0 0 0,7-1 104 0 0,121 1-4996 0 0,-116-6 3748 0 0,19-13 44 0 0</inkml:trace>
  <inkml:trace contextRef="#ctx0" brushRef="#br0" timeOffset="180134.274">7128 8976 1440 0 0,'-29'19'4213'0'0,"24"-6"-3945"0"0,1 1 1 0 0,0 0-1 0 0,1 0 0 0 0,0 1 0 0 0,1-1 0 0 0,1 1 1 0 0,0-1-1 0 0,1 1 0 0 0,1-1 0 0 0,0 1 0 0 0,1-1 0 0 0,0 1 1 0 0,1-1-1 0 0,1 0 0 0 0,0 0 0 0 0,6 11-268 0 0,168 396 2369 0 0,-177-419-2457 0 0,0 1-1 0 0,0 0 0 0 0,-1 0 1 0 0,1-1-1 0 0,-1 1 1 0 0,0 0-1 0 0,1 0 1 0 0,-1 0-1 0 0,0 0 1 0 0,-1 0-1 0 0,1-1 0 0 0,0 1 1 0 0,-1 0-1 0 0,0 0 1 0 0,1 0-1 0 0,-1-1 1 0 0,0 1-1 0 0,-1 0 1 0 0,1-1-1 0 0,0 1 0 0 0,-1-1 1 0 0,1 0-1 0 0,-1 1 1 0 0,0-1-1 0 0,0 0 1 0 0,0 0-1 0 0,0 0 1 0 0,0 0-1 0 0,0 0 1 0 0,0 0-1 0 0,-1-1 0 0 0,1 1 1 0 0,-1-1-1 0 0,1 0 1 0 0,-1 0-1 0 0,0 0 1 0 0,1 0-1 0 0,-1 0 1 0 0,0 0-1 0 0,0-1 0 0 0,0 1 1 0 0,1-1-1 0 0,-1 0 1 0 0,-2 0 88 0 0,-125-14-5481 0 0,94 1 4325 0 0</inkml:trace>
  <inkml:trace contextRef="#ctx0" brushRef="#br0" timeOffset="180320.482">6958 9288 1088 0 0,'157'-70'5720'0'0,"-137"64"-5363"0"0,4 0-74 0 0,-13 3-683 0 0,1 0 0 0 0,-1 0 0 0 0,0-1-1 0 0,0 0 1 0 0,0-1 0 0 0,0 0 0 0 0,-1-1-1 0 0,0 0 1 0 0,0 0 0 0 0,0-1-1 0 0,-1-1 1 0 0,0 1 0 0 0,1-3 400 0 0,2-6-1157 0 0</inkml:trace>
  <inkml:trace contextRef="#ctx0" brushRef="#br0" timeOffset="180644.863">7257 8813 1172 0 0,'-8'-22'4333'0'0,"21"37"-2960"0"0,23 34-1038 0 0,-9-7 8 0 0,-3 2 1 0 0,-1 0-1 0 0,-2 1 0 0 0,-3 1 0 0 0,1 9-343 0 0,-13-38-150 0 0,4 13 1438 0 0,-14-54-367 0 0,1 15-928 0 0,1 0 0 0 0,0 0-1 0 0,1 0 1 0 0,0 0 0 0 0,0 0-1 0 0,1-1 1 0 0,0 1 0 0 0,0 0-1 0 0,1 0 1 0 0,1 0 0 0 0,-1 0-1 0 0,2 0 1 0 0,-1 0 0 0 0,1 0-1 0 0,0 1 1 0 0,1-1 0 0 0,0 1-1 0 0,0 0 1 0 0,1 0 0 0 0,0 0-1 0 0,1 1 1 0 0,2-3 7 0 0,-2 9-56 0 0,-1 1-1 0 0,1-1 1 0 0,0 2 0 0 0,-1-1-1 0 0,1 1 1 0 0,-1 0-1 0 0,1 0 1 0 0,-1 0 0 0 0,1 1-1 0 0,-1-1 1 0 0,0 1 0 0 0,1 1-1 0 0,-1-1 1 0 0,0 1 0 0 0,-1 0-1 0 0,1 0 1 0 0,0 0 0 0 0,-1 1-1 0 0,0 0 1 0 0,0 0-1 0 0,0 0 1 0 0,0 0 0 0 0,0 0-1 0 0,-1 1 1 0 0,0 0 0 0 0,0 0-1 0 0,0 0 1 0 0,-1 0 0 0 0,0 0-1 0 0,2 5 57 0 0,37 81-1605 0 0,-30-24-2814 0 0,-11-57 3203 0 0</inkml:trace>
  <inkml:trace contextRef="#ctx0" brushRef="#br0" timeOffset="190122.13">15543 8330 848 0 0,'0'0'531'0'0,"0"0"13"0"0,0 0-85 0 0,-9-28 837 0 0,2 29-1184 0 0,-1 1-1 0 0,1-1 1 0 0,0 1-1 0 0,0 0 1 0 0,1 0-1 0 0,-1 1 1 0 0,0 0-1 0 0,1 0 0 0 0,-1 1 1 0 0,1 0-1 0 0,0 0 1 0 0,1 0-1 0 0,-1 1 1 0 0,1 0-1 0 0,-1 0 1 0 0,1 0-1 0 0,1 0 1 0 0,-1 1-1 0 0,1 0 1 0 0,0 0-1 0 0,0 1-111 0 0,-3 1 128 0 0,-2 1-47 0 0,0 0 0 0 0,1 0 0 0 0,-1 1 0 0 0,2 1 1 0 0,0-1-1 0 0,0 1 0 0 0,1 1 0 0 0,0-1 0 0 0,1 1 1 0 0,0 0-1 0 0,1 0 0 0 0,0 0 0 0 0,1 1 0 0 0,0-1 1 0 0,1 1-1 0 0,1 0 0 0 0,0 0 0 0 0,0 0 0 0 0,1-1 1 0 0,1 1-1 0 0,1 0 0 0 0,-1 0 0 0 0,2-1 0 0 0,0 1 1 0 0,0-1-1 0 0,1 1 0 0 0,1-1 0 0 0,0-1 0 0 0,1 1 1 0 0,0-1-1 0 0,0 0 0 0 0,1 0 0 0 0,1 0 0 0 0,0-1 1 0 0,0-1-1 0 0,1 1 0 0 0,1-1 0 0 0,2 2-81 0 0,13 6-37 0 0,2 0-1 0 0,-1-2 1 0 0,2-1 0 0 0,0-2-1 0 0,0 0 1 0 0,1-2-1 0 0,1-1 1 0 0,-1-1 0 0 0,2-2-1 0 0,5 0 38 0 0,195 12-4240 0 0,-178-22 2804 0 0,39-16 10 0 0</inkml:trace>
  <inkml:trace contextRef="#ctx0" brushRef="#br0" timeOffset="191268.256">16162 8294 1440 0 0,'0'0'716'0'0,"0"0"36"0"0,0 0-66 0 0,0 0-120 0 0,-3-15 2265 0 0,1 15-2791 0 0,0 0-1 0 0,0 0 1 0 0,0 1 0 0 0,0-1 0 0 0,0 0 0 0 0,0 1 0 0 0,0 0 0 0 0,0-1 0 0 0,1 1 0 0 0,-1 0 0 0 0,0 0 0 0 0,0 0 0 0 0,1 0 0 0 0,-1 1-1 0 0,0-1 1 0 0,1 0 0 0 0,-1 1 0 0 0,1-1 0 0 0,0 1 0 0 0,-1-1 0 0 0,1 1 0 0 0,0 0 0 0 0,0 0 0 0 0,0-1 0 0 0,0 1 0 0 0,0 0 0 0 0,1 0-1 0 0,-1 0 1 0 0,0 0 0 0 0,1 0 0 0 0,0 0 0 0 0,-1 0 0 0 0,1 0 0 0 0,0 0 0 0 0,0 0 0 0 0,0 0 0 0 0,0 0 0 0 0,0 0 0 0 0,1 0 0 0 0,-1 0-1 0 0,1 0 1 0 0,-1 0 0 0 0,1 0 0 0 0,0 0 0 0 0,0 1-40 0 0,0 21 292 0 0,13 176 633 0 0,42 77 383 0 0,-20-170 125 0 0,26-104-455 0 0,419-119 22 0 0,-409 97-1008 0 0,-88-14-6030 0 0,16 30 5022 0 0,0 0-3369 0 0,0-4 3173 0 0</inkml:trace>
  <inkml:trace contextRef="#ctx0" brushRef="#br0" timeOffset="191951.685">17184 8573 1428 0 0,'16'-12'2182'0'0,"17"-36"1081"0"0,-34 48-3165 0 0,-31-16 331 0 0,18 16-351 0 0,0-1 1 0 0,1 2-1 0 0,-1 0 0 0 0,1 1 1 0 0,-1 0-1 0 0,1 1 1 0 0,0 0-1 0 0,0 1 0 0 0,0 1 1 0 0,0 0-1 0 0,1 1 0 0 0,0 0 1 0 0,0 1-1 0 0,0 0 1 0 0,1 1-1 0 0,0 0 0 0 0,1 1 1 0 0,0 0-1 0 0,0 0 0 0 0,1 1 1 0 0,0 1-1 0 0,1 0 0 0 0,0 0 1 0 0,0 0-1 0 0,2 1 1 0 0,-2 3-79 0 0,7-13 15 0 0,0 0 1 0 0,1 1 0 0 0,-1-1-1 0 0,1 1 1 0 0,-1-1 0 0 0,1 0-1 0 0,0 1 1 0 0,0-1 0 0 0,0 1-1 0 0,0-1 1 0 0,1 1 0 0 0,-1-1-1 0 0,1 0 1 0 0,-1 1 0 0 0,1-1-1 0 0,0 0 1 0 0,0 1 0 0 0,0-1-1 0 0,0 0 1 0 0,0 0 0 0 0,0 0-1 0 0,1 0 1 0 0,-1 0 0 0 0,1 0-1 0 0,0 0 1 0 0,-1-1 0 0 0,1 1-1 0 0,0 0 1 0 0,0-1 0 0 0,0 1-1 0 0,0-1 1 0 0,0 0 0 0 0,0 0-1 0 0,1 0 1 0 0,-1 0 0 0 0,0 0-1 0 0,0 0 1 0 0,1-1 0 0 0,-1 1-1 0 0,1-1 1 0 0,-1 1 0 0 0,0-1-1 0 0,1 0 1 0 0,-1 0 0 0 0,1 0-1 0 0,-1 0 1 0 0,1-1 0 0 0,-1 1-1 0 0,0-1 1 0 0,1 1 0 0 0,1-2-16 0 0,125-12 140 0 0,-108 10-136 0 0,1 0-1 0 0,-2-2 1 0 0,1 0 0 0 0,0-1-1 0 0,-1-1 1 0 0,-1-1 0 0 0,1-1-1 0 0,-2-1 1 0 0,1 0 0 0 0,-2-2 0 0 0,1 0-1 0 0,-2 0 1 0 0,9-10-4 0 0,-55 118-113 0 0,31-91 81 0 0,1 0 0 0 0,0 0 0 0 0,1 0 0 0 0,-1 0 1 0 0,1-1-1 0 0,-1 1 0 0 0,1-1 0 0 0,0 1 0 0 0,0-1 0 0 0,1 0 0 0 0,-1 0 0 0 0,1 0 0 0 0,-1-1 0 0 0,1 1 0 0 0,0-1 0 0 0,0 0 0 0 0,0 0 0 0 0,0 0 0 0 0,0-1 0 0 0,1 1 0 0 0,-1-1 0 0 0,0 0 0 0 0,1 0 1 0 0,-1-1-1 0 0,1 1 0 0 0,-1-1 0 0 0,1 0 0 0 0,-1 0 0 0 0,3-1 32 0 0,136-21-2011 0 0,-132 18 1734 0 0,0 1 0 0 0,0-2 1 0 0,0 1-1 0 0,0-2 0 0 0,0 1 1 0 0,-1-1-1 0 0,0-1 0 0 0,0 0 0 0 0,-1 0 1 0 0,0-1-1 0 0,4-4 277 0 0,4-8-227 0 0</inkml:trace>
  <inkml:trace contextRef="#ctx0" brushRef="#br0" timeOffset="192246.185">17794 8567 4272 0 0,'61'-143'2650'0'0,"-45"41"2466"0"0,-43 164-3987 0 0,23 4-797 0 0,4 0 1 0 0,2 1-1 0 0,3-1 0 0 0,3-1 0 0 0,3 1 1 0 0,2-1-1 0 0,4-1 0 0 0,2 0 0 0 0,22 47-332 0 0,-22-53 217 0 0,81 214 229 0 0,-182-473-9473 0 0,40 71 3840 0 0,34 94 3997 0 0</inkml:trace>
  <inkml:trace contextRef="#ctx0" brushRef="#br0" timeOffset="192555.316">17970 8592 1392 0 0,'20'-72'3532'0'0,"-18"68"-3400"0"0,0-1 0 0 0,0 1-1 0 0,0-1 1 0 0,0 1 0 0 0,1 0-1 0 0,0 0 1 0 0,0 0 0 0 0,0 0-1 0 0,0 1 1 0 0,1-1 0 0 0,-1 1 0 0 0,1 0-1 0 0,0 0 1 0 0,0 0 0 0 0,0 1-1 0 0,0-1 1 0 0,1 1 0 0 0,-1 0-1 0 0,1 0 1 0 0,-1 0 0 0 0,1 1-1 0 0,4-1-131 0 0,-4 3 59 0 0,0 1-1 0 0,0 0 1 0 0,0 0 0 0 0,-1 1-1 0 0,1 0 1 0 0,-1-1-1 0 0,0 2 1 0 0,0-1-1 0 0,0 0 1 0 0,0 1-1 0 0,0-1 1 0 0,-1 1-1 0 0,1 0 1 0 0,-1 1-1 0 0,0-1 1 0 0,0 0-1 0 0,-1 1 1 0 0,1 0-1 0 0,-1-1 1 0 0,0 1 0 0 0,-1 0-1 0 0,1 0 1 0 0,-1 0-1 0 0,0 0 1 0 0,0 0-1 0 0,0 1 1 0 0,-1-1-1 0 0,0 0 1 0 0,0 0-1 0 0,0 1 1 0 0,0-1-1 0 0,-1 0 1 0 0,0 1-59 0 0,-4 4 58 0 0,-1 0 0 0 0,1-1 0 0 0,-1 0 0 0 0,-1 0 0 0 0,0-1 0 0 0,0 0 0 0 0,-1 0 0 0 0,0 0 0 0 0,0-1 0 0 0,0 0 1 0 0,-1-1-1 0 0,0 0 0 0 0,-1 0 0 0 0,1-1 0 0 0,-1 0 0 0 0,0-1 0 0 0,0 0 0 0 0,-1-1 0 0 0,1 0 0 0 0,-1 0 0 0 0,1-1 0 0 0,-1-1 0 0 0,0 1 0 0 0,0-2 0 0 0,-6 0-58 0 0,13 0-199 0 0,-1-1-1 0 0,0 0 0 0 0,0-1 0 0 0,0 1 1 0 0,0-1-1 0 0,1 0 0 0 0,-1 0 0 0 0,1 0 1 0 0,-1-1-1 0 0,1 1 0 0 0,0-1 0 0 0,0 0 1 0 0,0 0-1 0 0,1-1 0 0 0,-1 1 0 0 0,1-1 1 0 0,-1 0-1 0 0,1 0 0 0 0,0 0 0 0 0,1 0 1 0 0,-1 0-1 0 0,1-1 0 0 0,0 1 0 0 0,0-1 1 0 0,0 0-1 0 0,1 1 0 0 0,-1-1 0 0 0,1 0 1 0 0,0 0-1 0 0,1 0 0 0 0,-1 0 0 0 0,1 0 1 0 0,0 0-1 0 0,0 0 0 0 0,1 0 0 0 0,-1 0 1 0 0,1 0-1 0 0,0 0 0 0 0,0 0 0 0 0,1 1 1 0 0,0-1-1 0 0,1-4 200 0 0,9-17-1239 0 0</inkml:trace>
  <inkml:trace contextRef="#ctx0" brushRef="#br0" timeOffset="193256.053">18140 8265 1452 0 0,'-3'-58'7150'0'0,"3"58"-6817"0"0,0 0-52 0 0,0 0-22 0 0,4-16 763 0 0,42 237 557 0 0,-8-21-809 0 0,-36-196-872 0 0,0 0 1 0 0,1 0 0 0 0,-1 0-1 0 0,1 0 1 0 0,0 0 0 0 0,0 0-1 0 0,0-1 1 0 0,0 0 0 0 0,0 1-1 0 0,1-1 1 0 0,0 0-1 0 0,0-1 1 0 0,-1 1 0 0 0,1-1-1 0 0,1 0 1 0 0,-1 1 0 0 0,0-2-1 0 0,1 1 1 0 0,-1-1 0 0 0,1 1-1 0 0,-1-1 1 0 0,1 0-1 0 0,-1-1 1 0 0,1 1 0 0 0,0-1-1 0 0,-1 0 1 0 0,1 0 0 0 0,0 0-1 0 0,-1-1 1 0 0,1 0 0 0 0,4-1 101 0 0,4-1-209 0 0,-1-1 1 0 0,0 0 0 0 0,1-1 0 0 0,-2 0-1 0 0,1-1 1 0 0,-1-1 0 0 0,1 0 0 0 0,-2 0 0 0 0,1-1-1 0 0,-1 0 1 0 0,0-1 0 0 0,-1 0 0 0 0,0-1-1 0 0,-1 0 1 0 0,1 0 0 0 0,0-3 208 0 0,45-105 1055 0 0,-54 117-821 0 0,-2-18 430 0 0,-3 17-614 0 0,0 0-1 0 0,0 0 0 0 0,1 0 0 0 0,-1 1 1 0 0,0 0-1 0 0,-1 0 0 0 0,1 0 0 0 0,0 1 0 0 0,0-1 1 0 0,0 1-1 0 0,0 0 0 0 0,0 1 0 0 0,-1-1 0 0 0,1 1 1 0 0,0 0-1 0 0,0 0 0 0 0,0 1 0 0 0,0 0 1 0 0,1-1-1 0 0,-1 2 0 0 0,0-1 0 0 0,1 0 0 0 0,-1 1 1 0 0,1 0-1 0 0,0 0 0 0 0,0 0 0 0 0,0 1 1 0 0,0 0-50 0 0,-133 98 1317 0 0,137-101-1308 0 0,-1-1 0 0 0,1 1 1 0 0,-1-1-1 0 0,1 1 0 0 0,0-1 0 0 0,-1 1 0 0 0,1-1 0 0 0,0 1 1 0 0,-1-1-1 0 0,1 1 0 0 0,0-1 0 0 0,0 1 0 0 0,0 0 1 0 0,-1-1-1 0 0,1 1 0 0 0,0-1 0 0 0,0 1 0 0 0,0 0 0 0 0,0-1 1 0 0,0 1-1 0 0,0 0 0 0 0,0-1 0 0 0,0 1 0 0 0,0-1 0 0 0,1 1 1 0 0,-1 0-1 0 0,0-1 0 0 0,0 1 0 0 0,1-1 0 0 0,-1 1 1 0 0,0 0-1 0 0,0-1 0 0 0,1 1 0 0 0,-1-1 0 0 0,1 1 0 0 0,-1-1 1 0 0,0 1-1 0 0,1-1 0 0 0,-1 0 0 0 0,1 1 0 0 0,-1-1 1 0 0,1 0-1 0 0,-1 1 0 0 0,1-1 0 0 0,0 0 0 0 0,-1 1 0 0 0,1-1 1 0 0,-1 0-1 0 0,1 0 0 0 0,0 0 0 0 0,-1 0 0 0 0,1 1 1 0 0,-1-1-1 0 0,1 0 0 0 0,0 0 0 0 0,-1 0 0 0 0,1 0 0 0 0,0 0 1 0 0,-1-1-1 0 0,1 1 0 0 0,-1 0 0 0 0,1 0 0 0 0,0 0 0 0 0,-1 0 1 0 0,1-1-1 0 0,-1 1 0 0 0,1 0-9 0 0,55-3 130 0 0,155-47 152 0 0,-206 52-278 0 0,-1 0 0 0 0,1 1 0 0 0,-1-1 0 0 0,0 1 0 0 0,0 0 0 0 0,0 0 0 0 0,0 0 0 0 0,0 0 0 0 0,-1 1 0 0 0,0-1 0 0 0,1 1 0 0 0,-1 0 0 0 0,-1 0 0 0 0,1 0 0 0 0,0 0 0 0 0,-1 1 0 0 0,0-1 0 0 0,1 3-4 0 0,16 23-195 0 0,-8-17-153 0 0,44 46-848 0 0,-12-41-3590 0 0,-42-18 3505 0 0,1 0 69 0 0,4 0 30 0 0</inkml:trace>
  <inkml:trace contextRef="#ctx0" brushRef="#br0" timeOffset="193798.355">19117 8334 1140 0 0,'18'-45'8542'0'0,"-18"45"-8546"0"0,-7 0 517 0 0,-7 2-416 0 0,0 0 0 0 0,0 1 1 0 0,0 0-1 0 0,0 1 0 0 0,1 1 0 0 0,-1 0 1 0 0,1 1-1 0 0,0 0 0 0 0,1 1 0 0 0,-1 1 0 0 0,1 0 1 0 0,1 0-1 0 0,0 1 0 0 0,0 1 0 0 0,0 0 1 0 0,2 0-1 0 0,-7 8-97 0 0,14-16 17 0 0,1 0 1 0 0,-1 0-1 0 0,1 0 1 0 0,-1 0-1 0 0,1 0 1 0 0,-1 0-1 0 0,1 0 1 0 0,0 1-1 0 0,0-1 1 0 0,0 0-1 0 0,1 1 1 0 0,-1-1-1 0 0,0 1 1 0 0,1-1-1 0 0,0 1 1 0 0,-1-1-1 0 0,1 1 1 0 0,0-1-1 0 0,0 1 1 0 0,1-1-1 0 0,-1 1 1 0 0,0-1-1 0 0,1 1 1 0 0,-1-1-1 0 0,1 1 1 0 0,0-1-1 0 0,0 1 1 0 0,0-1-1 0 0,0 0 1 0 0,1 0-1 0 0,-1 1 1 0 0,0-1-1 0 0,1 0 1 0 0,0 0-1 0 0,-1-1 1 0 0,1 1-1 0 0,0 0 1 0 0,0 0-1 0 0,0-1 1 0 0,0 1-1 0 0,0-1 1 0 0,0 0-1 0 0,1 0 1 0 0,-1 1-1 0 0,0-1 1 0 0,1 0-18 0 0,111 29-967 0 0,54-30-8088 0 0,-159 0 7980 0 0</inkml:trace>
  <inkml:trace contextRef="#ctx0" brushRef="#br0" timeOffset="194184.795">19253 8487 1344 0 0,'108'-54'4168'0'0,"-60"26"-3378"0"0,-37 23-629 0 0,-1 0 0 0 0,1-1 0 0 0,-1-1 0 0 0,0 1 0 0 0,0-1 0 0 0,-1-1 0 0 0,0 0 0 0 0,0 0 0 0 0,-1-1 0 0 0,0 0 0 0 0,0 0 0 0 0,-1-1 0 0 0,0-1-161 0 0,-7 9 26 0 0,-1 1 0 0 0,1-1-1 0 0,-1 1 1 0 0,1-1 0 0 0,-1 1 0 0 0,0-1 0 0 0,1 1 0 0 0,-1-1 0 0 0,0 1 0 0 0,0 0 0 0 0,0-1-1 0 0,0 1 1 0 0,0 0 0 0 0,0 0 0 0 0,-1 0 0 0 0,1 0 0 0 0,0 0 0 0 0,-1 0 0 0 0,1 0 0 0 0,0 1-1 0 0,-1-1 1 0 0,1 0 0 0 0,-1 1 0 0 0,1-1 0 0 0,-1 1 0 0 0,0-1 0 0 0,1 1 0 0 0,-1 0-1 0 0,1 0 1 0 0,-1 0 0 0 0,0 0 0 0 0,1 0 0 0 0,-1 0 0 0 0,1 0 0 0 0,-1 0 0 0 0,0 0 0 0 0,1 1-1 0 0,-1-1 1 0 0,1 1 0 0 0,-1-1 0 0 0,1 1 0 0 0,-1 0 0 0 0,1 0 0 0 0,0 0 0 0 0,-1-1 0 0 0,1 1-26 0 0,-173 56 768 0 0,167-54-724 0 0,0 1 0 0 0,-1 0 0 0 0,2 0 0 0 0,-1 0 0 0 0,0 1 0 0 0,1 0 0 0 0,0 0 0 0 0,0 1 0 0 0,1 0 1 0 0,-1 0-1 0 0,1 0 0 0 0,0 0 0 0 0,1 1 0 0 0,0 0 0 0 0,0 0 0 0 0,0 0 0 0 0,1 1 0 0 0,0-1 0 0 0,0 1 0 0 0,1-1 0 0 0,-1 9-44 0 0,4-9-13 0 0,2 0-1 0 0,-1-1 0 0 0,1 1 1 0 0,0-1-1 0 0,0 1 1 0 0,1-1-1 0 0,0 0 1 0 0,0-1-1 0 0,0 1 1 0 0,1 0-1 0 0,0-1 1 0 0,0 0-1 0 0,0 0 1 0 0,0-1-1 0 0,1 0 1 0 0,0 0-1 0 0,0 0 1 0 0,0 0-1 0 0,0-1 0 0 0,1 0 1 0 0,0 0-1 0 0,-1-1 1 0 0,1 0-1 0 0,4 1 14 0 0,16 5-1015 0 0,1-1 0 0 0,0-2-1 0 0,0 0 1 0 0,0-2 0 0 0,1-1-1 0 0,-1-2 1 0 0,1 0 0 0 0,26-5 1015 0 0,23-6-1184 0 0</inkml:trace>
  <inkml:trace contextRef="#ctx0" brushRef="#br0" timeOffset="194913.162">20055 8129 1908 0 0,'8'-29'5583'0'0,"0"34"-1754"0"0,14 213-1770 0 0,88 106-557 0 0,-91-292-4007 0 0,-18-32 980 0 0,-1 0-79 0 0,7-58-3989 0 0,-6 43 4403 0 0</inkml:trace>
  <inkml:trace contextRef="#ctx0" brushRef="#br0" timeOffset="195456.306">20578 8372 2080 0 0,'12'9'5447'0'0,"-43"-4"-3717"0"0,22-8-1690 0 0,1-1-1 0 0,0-1 1 0 0,0 1 0 0 0,0-1-1 0 0,1-1 1 0 0,-1 1 0 0 0,1-1-1 0 0,1 0 1 0 0,-1-1 0 0 0,1 0-1 0 0,0 0 1 0 0,0 0 0 0 0,1-1-1 0 0,0 0 1 0 0,1 0 0 0 0,0 0-1 0 0,0 0 1 0 0,0-1 0 0 0,1 1-1 0 0,0-1 1 0 0,1 0 0 0 0,0 0-1 0 0,1 0 1 0 0,-1 0 0 0 0,2 0-1 0 0,-1 0 1 0 0,1-1 0 0 0,1 1-1 0 0,0 0 1 0 0,0 0 0 0 0,1 0-1 0 0,1-4-39 0 0,-3 6-2 0 0,0 1-1 0 0,0-1 0 0 0,1 0 1 0 0,0 1-1 0 0,1-1 1 0 0,-1 1-1 0 0,1 0 0 0 0,1-1 1 0 0,-1 1-1 0 0,1 0 1 0 0,0 0-1 0 0,0 0 0 0 0,1 1 1 0 0,-1-1-1 0 0,1 1 1 0 0,1 0-1 0 0,-1 0 0 0 0,1 0 1 0 0,0 1-1 0 0,0-1 0 0 0,0 1 1 0 0,0 0-1 0 0,1 1 1 0 0,4-3 2 0 0,-6 8 2 0 0,1 0 1 0 0,-1 1 0 0 0,0-1 0 0 0,0 1 0 0 0,0 0-1 0 0,0 0 1 0 0,0 1 0 0 0,-1-1 0 0 0,1 1 0 0 0,-1-1 0 0 0,0 1-1 0 0,0 0 1 0 0,-1 0 0 0 0,1 1 0 0 0,-1-1 0 0 0,0 0-1 0 0,0 1 1 0 0,0 0 0 0 0,0-1 0 0 0,-1 1 0 0 0,0 0-1 0 0,0 0 1 0 0,0 0-3 0 0,9 174 619 0 0,-69 138 1014 0 0,61-311-1617 0 0,1 0 1 0 0,0 0-1 0 0,0-1 1 0 0,1 0 0 0 0,0 1-1 0 0,0-1 1 0 0,0-1-1 0 0,1 1 1 0 0,-1-1-1 0 0,1 1 1 0 0,0-1-1 0 0,0-1 1 0 0,1 1-1 0 0,-1-1 1 0 0,1 0 0 0 0,-1 0-1 0 0,1 0 1 0 0,0-1-1 0 0,0 0 1 0 0,1 0-1 0 0,-1-1 1 0 0,0 1-1 0 0,0-1 1 0 0,1-1-1 0 0,-1 1 1 0 0,1-1-1 0 0,-1 0 1 0 0,0-1 0 0 0,1 0-1 0 0,-1 0 1 0 0,0 0-1 0 0,1 0 1 0 0,-1-1-17 0 0,0 2-24 0 0,3 0 14 0 0,0 0 0 0 0,0 0-1 0 0,0-1 1 0 0,0 0 0 0 0,0-1 0 0 0,0 0 0 0 0,0 0-1 0 0,0-1 1 0 0,-1 0 0 0 0,1-1 0 0 0,-1 0 0 0 0,0 0-1 0 0,0 0 1 0 0,3-4 10 0 0,-11 6-35 0 0,1-1-1 0 0,-1 0 1 0 0,0 1-1 0 0,0-1 1 0 0,-1 1-1 0 0,1-1 1 0 0,0 0 0 0 0,-1 1-1 0 0,1-1 1 0 0,-1 1-1 0 0,0-1 1 0 0,0 1-1 0 0,0 0 1 0 0,0-1-1 0 0,-1 1 1 0 0,1 0 0 0 0,-1 0-1 0 0,1 0 1 0 0,-1 0-1 0 0,0 0 1 0 0,1 0-1 0 0,-1 0 1 0 0,0 0-1 0 0,0 1 1 0 0,0-1-1 0 0,-1 1 1 0 0,1-1 0 0 0,0 1-1 0 0,-1 0 36 0 0,-84-52-1030 0 0,72 46 413 0 0,1 0 0 0 0,0-1 1 0 0,1 0-1 0 0,0-1 1 0 0,0 0-1 0 0,1-1 1 0 0,0-1-1 0 0,1 0 1 0 0,0-1-1 0 0,1 0 0 0 0,0-1 617 0 0,1-6-1246 0 0,4-2-58 0 0</inkml:trace>
  <inkml:trace contextRef="#ctx0" brushRef="#br0" timeOffset="195830.301">21026 8087 2092 0 0,'17'-14'8724'0'0,"-11"45"-6746"0"0,-5-19-2174 0 0,72 373 2615 0 0,-69-370-1369 0 0,-4-16-1465 0 0,1 1 0 0 0,-1 0 1 0 0,0 0-1 0 0,1 0 0 0 0,-1-1 0 0 0,0 1 1 0 0,0 0-1 0 0,1 0 0 0 0,-1 0 1 0 0,0 0-1 0 0,1 0 0 0 0,-1 0 0 0 0,0-1 1 0 0,1 1-1 0 0,-1 0 0 0 0,1 0 0 0 0,-1 0 1 0 0,0 0-1 0 0,1 0 0 0 0,-1 0 1 0 0,0 1-1 0 0,1-1 0 0 0,-1 0 0 0 0,0 0 1 0 0,1 0-1 0 0,-1 0 0 0 0,0 0 0 0 0,1 0 1 0 0,-1 1-1 0 0,0-1 0 0 0,1 0 415 0 0,3-16-1202 0 0</inkml:trace>
  <inkml:trace contextRef="#ctx0" brushRef="#br0" timeOffset="196405.652">21586 8123 1120 0 0,'1'-3'147'0'0,"-1"-1"0"0"0,1 1 0 0 0,-1 0 0 0 0,0 0 0 0 0,0 0 0 0 0,-1-1 1 0 0,1 1-1 0 0,-1 0 0 0 0,1 0 0 0 0,-1 0 0 0 0,0 0 0 0 0,0 0 0 0 0,-1 0 0 0 0,1 0 0 0 0,-1 0 0 0 0,1 1 0 0 0,-1-1 0 0 0,0 0 0 0 0,0 1 0 0 0,0-1 0 0 0,0 1 0 0 0,0 0 0 0 0,-1 0 1 0 0,1 0-1 0 0,-1 0 0 0 0,1 0 0 0 0,-1 0 0 0 0,0 1 0 0 0,1-1 0 0 0,-1 1 0 0 0,0 0 0 0 0,0-1 0 0 0,0 2 0 0 0,0-1 0 0 0,-1 0 0 0 0,1 1 0 0 0,0-1 0 0 0,0 1 0 0 0,0 0 0 0 0,0 0 1 0 0,-1 0-1 0 0,1 0 0 0 0,0 1 0 0 0,-3 0-147 0 0,-4 1 141 0 0,0 1 1 0 0,1 1-1 0 0,-1-1 0 0 0,1 2 1 0 0,0-1-1 0 0,0 1 1 0 0,0 0-1 0 0,1 1 0 0 0,-1 0 1 0 0,2 1-1 0 0,-1-1 1 0 0,1 1-1 0 0,0 1 0 0 0,0 0 1 0 0,1-1-1 0 0,0 2 1 0 0,0-1-1 0 0,1 1 0 0 0,0 0 1 0 0,0 0-1 0 0,1 0 1 0 0,-2 10-142 0 0,6-17 152 0 0,22 13 210 0 0,-11-13-292 0 0,0-1 0 0 0,0 0 0 0 0,1 0 0 0 0,-1-2 0 0 0,0 1 0 0 0,0-1 0 0 0,1-1 0 0 0,-1 1 0 0 0,0-2 0 0 0,0 0 0 0 0,-1 0 1 0 0,1-1-1 0 0,-1 0 0 0 0,0-1 0 0 0,0 0 0 0 0,0-1 0 0 0,0 0 0 0 0,-1-1 0 0 0,0 0 0 0 0,3-3-70 0 0,30-36 1808 0 0,-12 268-679 0 0,46-8-992 0 0,-29-89-3538 0 0,-60-150-3676 0 0,1-18 5163 0 0,10 36 1221 0 0,-4-16-677 0 0</inkml:trace>
  <inkml:trace contextRef="#ctx0" brushRef="#br0" timeOffset="196871.247">21836 7794 1924 0 0,'1'-2'112'0'0,"-1"0"0"0"0,1 0 0 0 0,0 0 0 0 0,-1 0 0 0 0,1 0-1 0 0,0 0 1 0 0,0 0 0 0 0,1 0 0 0 0,-1 1 0 0 0,0-1 0 0 0,1 0 0 0 0,-1 1 0 0 0,1-1-1 0 0,-1 1 1 0 0,1-1 0 0 0,0 1 0 0 0,-1 0 0 0 0,1 0 0 0 0,0 0 0 0 0,0 0 0 0 0,0 0-1 0 0,0 0 1 0 0,0 0 0 0 0,0 0 0 0 0,0 1 0 0 0,0-1 0 0 0,1 1 0 0 0,-1 0 0 0 0,0 0-1 0 0,0 0 1 0 0,0 0 0 0 0,0 0 0 0 0,1 0 0 0 0,-1 0 0 0 0,0 1 0 0 0,0-1 0 0 0,0 1 0 0 0,0-1-1 0 0,0 1 1 0 0,0 0 0 0 0,0 0 0 0 0,0 0 0 0 0,0 0 0 0 0,0 0 0 0 0,-1 0 0 0 0,1 1-1 0 0,0-1 1 0 0,-1 1 0 0 0,1-1 0 0 0,0 2-112 0 0,22 17 331 0 0,-1 1 0 0 0,-1 1-1 0 0,-1 2 1 0 0,-1 0 0 0 0,-1 1 0 0 0,-1 0-1 0 0,-2 2 1 0 0,0 0 0 0 0,-2 1 0 0 0,-1 1 0 0 0,-1 0-1 0 0,-1 0 1 0 0,-2 1 0 0 0,-1 0 0 0 0,-1 1 0 0 0,0 15-331 0 0,-3-24 206 0 0,0 0 1 0 0,-2 0 0 0 0,-1 1 0 0 0,-1-1 0 0 0,0 0 0 0 0,-2 0 0 0 0,0 1 0 0 0,-2-1 0 0 0,0-1 0 0 0,-2 1 0 0 0,0-1 0 0 0,-3 5-207 0 0,2-8 5 0 0,-1 0 0 0 0,-1-1-1 0 0,0 0 1 0 0,-2 0 0 0 0,0-1-1 0 0,0 0 1 0 0,-1-1 0 0 0,-1-1 0 0 0,-8 7-5 0 0,15-15-400 0 0,-1-1 0 0 0,1 0 0 0 0,-1 0 0 0 0,-1 0 1 0 0,1-1-1 0 0,-1 0 0 0 0,1 0 0 0 0,-1-1 1 0 0,0 0-1 0 0,0-1 0 0 0,-1 1 0 0 0,1-2 0 0 0,0 1 1 0 0,-3-1 399 0 0,5-2-309 0 0,-1 0 1 0 0,1 0 0 0 0,-1-1 0 0 0,1 0 0 0 0,0 0-1 0 0,0-1 1 0 0,0 0 0 0 0,0 0 0 0 0,0 0 0 0 0,1 0 0 0 0,-1-1-1 0 0,1 0 1 0 0,0-1 0 0 0,0 1 0 0 0,0-1 0 0 0,1 0 0 0 0,0 0-1 0 0,0 0 1 0 0,0 0 0 0 0,0-1 0 0 0,1 0 0 0 0,-2-5 308 0 0,-9-16-1228 0 0</inkml:trace>
  <inkml:trace contextRef="#ctx0" brushRef="#br0" timeOffset="204428.334">22873 8129 1228 0 0,'-6'-23'3256'0'0,"-53"-63"2613"0"0,33 42-3500 0 0,18 44-6156 0 0,-2 29-1817 0 0,1-15 4145 0 0</inkml:trace>
  <inkml:trace contextRef="#ctx0" brushRef="#br0" timeOffset="204789.364">22686 8447 1816 0 0,'36'10'11350'0'0,"-36"-11"-11261"0"0,-1-6-9884 0 0,-2 6 8491 0 0</inkml:trace>
  <inkml:trace contextRef="#ctx0" brushRef="#br0" timeOffset="214676.303">23958 8097 1428 0 0,'0'0'445'0'0,"18"0"1289"0"0,64-74 1401 0 0,-82 74-3109 0 0,-1 1 1 0 0,1-1 0 0 0,0 0-1 0 0,-1 0 1 0 0,1 0-1 0 0,0-1 1 0 0,-1 1-1 0 0,1 0 1 0 0,0 0-1 0 0,-1 0 1 0 0,1 0-1 0 0,0 0 1 0 0,-1 0-1 0 0,1 0 1 0 0,0-1-1 0 0,-1 1 1 0 0,1 0-1 0 0,0 0 1 0 0,0 0-1 0 0,-1-1 1 0 0,1 1-1 0 0,0 0 1 0 0,0 0-1 0 0,-1-1 1 0 0,1 1-1 0 0,0 0 1 0 0,0-1-1 0 0,0 1 1 0 0,-1 0 0 0 0,1 0-1 0 0,0-1 1 0 0,0 1-1 0 0,0 0 1 0 0,0-1-27 0 0,-35 29-18 0 0,-22 43 83 0 0,4 3-1 0 0,3 2 0 0 0,-38 78-64 0 0,71-124 3 0 0,-26 48 97 0 0,-110 162 451 0 0,150-242-557 0 0,1 0-1 0 0,-1 0 0 0 0,1 0 0 0 0,0 0 0 0 0,0 0 0 0 0,-1 0 1 0 0,2-1-1 0 0,-1 1 0 0 0,0-1 0 0 0,0 1 0 0 0,1-1 1 0 0,-1 0-1 0 0,1 1 0 0 0,0-1 0 0 0,0 0 0 0 0,0 0 0 0 0,0 0 1 0 0,0 0-1 0 0,1 0 0 0 0,-1 0 0 0 0,1 0 0 0 0,0 0 0 0 0,0 0 1 0 0,0 0-1 0 0,0-1 0 0 0,1 1 0 0 0,-1 0 0 0 0,1 0 1 0 0,0 0-1 0 0,0 0 0 0 0,0 1 0 0 0,0-1 0 0 0,0 0 0 0 0,2-2 7 0 0,-1 1 4 0 0,-1 0-8 0 0,1 0 0 0 0,-1 0 0 0 0,1 0 0 0 0,0 1 1 0 0,1-1-1 0 0,-1 1 0 0 0,0-1 0 0 0,1 1 0 0 0,0 0 0 0 0,0 0 1 0 0,0 0-1 0 0,0 0 0 0 0,0 0 0 0 0,1 1 0 0 0,-1 0 1 0 0,1-1-1 0 0,-1 1 0 0 0,1 0 0 0 0,3 0 4 0 0,-6 2-90 0 0,4 3 81 0 0,114 112-91 0 0,-110-102 124 0 0,-1-1 0 0 0,2 0 0 0 0,-1-1 0 0 0,2 0 0 0 0,-1-1 0 0 0,1 0 0 0 0,1 0 0 0 0,0-2 0 0 0,0 1 1 0 0,1-1-1 0 0,0-1 0 0 0,0 0 0 0 0,1-1 0 0 0,0-1 0 0 0,0 0 0 0 0,0-1 0 0 0,3 1-24 0 0,181-27 499 0 0,-193 22-528 0 0,0-1 1 0 0,-1 0-1 0 0,1 0 0 0 0,0 0 1 0 0,-1 0-1 0 0,1-1 1 0 0,-1 0-1 0 0,1 0 0 0 0,-1 0 1 0 0,0 0-1 0 0,0-1 1 0 0,0 1-1 0 0,0-1 0 0 0,0 0 1 0 0,0-1-1 0 0,-1 1 1 0 0,0 0-1 0 0,0-1 0 0 0,0 0 1 0 0,0 0-1 0 0,0 0 1 0 0,-1 0-1 0 0,1 0 0 0 0,-1-1 1 0 0,0 1-1 0 0,-1-1 1 0 0,1 1-1 0 0,-1-1 0 0 0,0 1 1 0 0,0-3 28 0 0,-4 1-22 0 0,0 1 1 0 0,-1 0 0 0 0,0 0 0 0 0,0 1-1 0 0,0-1 1 0 0,0 1 0 0 0,-1 0-1 0 0,0 0 1 0 0,0 0 0 0 0,0 1-1 0 0,0 0 1 0 0,-1 0 0 0 0,1 0-1 0 0,-1 0 1 0 0,0 1 0 0 0,1 0 0 0 0,-1 0-1 0 0,0 1 1 0 0,0 0 0 0 0,0 0-1 0 0,-1 0 1 0 0,1 1 0 0 0,0 0-1 0 0,-3 0 22 0 0,3-2-9 0 0,-1 1-1 0 0,0 1 0 0 0,1-1 0 0 0,-1 1 0 0 0,0 0 0 0 0,0 1 1 0 0,1-1-1 0 0,-1 1 0 0 0,0 1 0 0 0,1-1 0 0 0,-1 1 1 0 0,1 0-1 0 0,0 1 0 0 0,-1-1 0 0 0,1 1 0 0 0,0 1 0 0 0,1-1 1 0 0,-1 1-1 0 0,1 0 0 0 0,-1 0 0 0 0,1 0 0 0 0,0 1 1 0 0,1 0-1 0 0,-1 0 0 0 0,1 0 0 0 0,0 1 0 0 0,0-1 0 0 0,1 1 1 0 0,0 0-1 0 0,0 0 0 0 0,0 0 0 0 0,0 0 0 0 0,0 4 10 0 0,4-5 1 0 0,1 1-1 0 0,-1-1 0 0 0,1 0 0 0 0,0 1 0 0 0,0-1 1 0 0,1 0-1 0 0,-1 0 0 0 0,1 0 0 0 0,0 0 0 0 0,1-1 0 0 0,-1 1 1 0 0,1-1-1 0 0,0 0 0 0 0,0 0 0 0 0,0 0 0 0 0,0 0 1 0 0,1-1-1 0 0,0 0 0 0 0,0 0 0 0 0,-1 0 0 0 0,2 0 1 0 0,-1-1-1 0 0,0 0 0 0 0,0 0 0 0 0,1 0 0 0 0,-1-1 1 0 0,1 0-1 0 0,-1 0 0 0 0,1 0 0 0 0,0-1 0 0 0,-1 0 1 0 0,1 0-1 0 0,0 0 0 0 0,2-1 0 0 0,12 1 4 0 0,1-1 0 0 0,0-1 0 0 0,0 0 0 0 0,-1-2 0 0 0,1 0 0 0 0,-1-2-1 0 0,0 0 1 0 0,-1-1 0 0 0,1-1 0 0 0,-1-1 0 0 0,-1 0 0 0 0,0-2 0 0 0,0 0 0 0 0,-1-1 0 0 0,-1-1 0 0 0,0 0 0 0 0,0-1 0 0 0,-1-1 0 0 0,-1 0-1 0 0,-1-1 1 0 0,0-1 0 0 0,-1 0 0 0 0,-1 0 0 0 0,0-1 0 0 0,-2-1 0 0 0,8-18-4 0 0,0-7 490 0 0,-3-2 1 0 0,-1 0-1 0 0,-2 0 0 0 0,-2-1 1 0 0,-2 0-1 0 0,-3-1 0 0 0,-1-40-490 0 0,-3 87 8 0 0,0 1 0 0 0,0-1 0 0 0,0 0 0 0 0,0 0 0 0 0,-1 1 0 0 0,1-1 0 0 0,0 1 0 0 0,0-1 0 0 0,-1 0 0 0 0,1 1-1 0 0,-1-1 1 0 0,1 1 0 0 0,-1-1 0 0 0,1 0 0 0 0,-1 1 0 0 0,1-1 0 0 0,-1 1 0 0 0,1 0 0 0 0,-1-1 0 0 0,1 1 0 0 0,-1-1 0 0 0,0 1 0 0 0,1 0-1 0 0,-1 0 1 0 0,0-1 0 0 0,1 1 0 0 0,-1 0 0 0 0,0 0 0 0 0,1 0 0 0 0,-1 0 0 0 0,0 0 0 0 0,0 0 0 0 0,1 0 0 0 0,-1 0 0 0 0,0 0-1 0 0,1 0 1 0 0,-1 0 0 0 0,0 0 0 0 0,1 0 0 0 0,-1 0 0 0 0,0 1 0 0 0,1-1 0 0 0,-1 0 0 0 0,0 1 0 0 0,1-1 0 0 0,-1 0 0 0 0,0 1 0 0 0,1-1-1 0 0,-1 1 1 0 0,1-1 0 0 0,-1 1 0 0 0,1-1 0 0 0,-1 1 0 0 0,1-1 0 0 0,0 1 0 0 0,-1 0 0 0 0,1-1 0 0 0,0 1 0 0 0,-1 0-8 0 0,-5 18 46 0 0,1 0 0 0 0,1 0 0 0 0,1 0 0 0 0,0 0 0 0 0,2 1 1 0 0,0-1-1 0 0,1 1 0 0 0,1 0 0 0 0,1-1 0 0 0,1 0 0 0 0,0 1 0 0 0,1-1 1 0 0,2 0-1 0 0,0-1 0 0 0,0 1 0 0 0,2-1 0 0 0,0-1 0 0 0,1 1 0 0 0,1-1 1 0 0,5 5-47 0 0,37 100-175 0 0,-31-48-2511 0 0,-21-73 1269 0 0,-33 8-3904 0 0,16-13 4073 0 0</inkml:trace>
  <inkml:trace contextRef="#ctx0" brushRef="#br0" timeOffset="214971.159">24276 8537 1392 0 0,'-18'-17'6529'0'0,"51"-1"-4707"0"0,-28 16-2010 0 0,40-15 260 0 0,1 2 1 0 0,1 2-1 0 0,0 2 0 0 0,1 3 1 0 0,0 1-1 0 0,0 3 0 0 0,0 1 1 0 0,29 4-73 0 0,-76-1-218 0 0,9 8-1129 0 0,-20-6-3968 0 0,7-3 4069 0 0</inkml:trace>
  <inkml:trace contextRef="#ctx0" brushRef="#br0" timeOffset="215715.209">26416 8145 1624 0 0,'1'1'96'0'0,"-1"-1"0"0"0,1 0 0 0 0,0 0 0 0 0,0 0 0 0 0,0 0 1 0 0,0 1-1 0 0,0-1 0 0 0,0 0 0 0 0,0 0 0 0 0,0-1 0 0 0,0 1 0 0 0,0 0 0 0 0,0 0 0 0 0,0 0 0 0 0,0-1 0 0 0,-1 1 0 0 0,1 0 0 0 0,0-1 0 0 0,0 1 1 0 0,0-1-1 0 0,0 1 0 0 0,-1-1 0 0 0,1 1 0 0 0,0-1 0 0 0,0 0 0 0 0,-1 1 0 0 0,1-1 0 0 0,0 0 0 0 0,-1 0 0 0 0,1 1 0 0 0,-1-1 0 0 0,1 0 0 0 0,-1 0 0 0 0,0 0 1 0 0,1 0-1 0 0,-1 1 0 0 0,0-1 0 0 0,1 0 0 0 0,-1 0 0 0 0,0 0 0 0 0,0 0 0 0 0,0 0 0 0 0,0 0 0 0 0,0 0 0 0 0,0 0 0 0 0,0 0 0 0 0,0 0 0 0 0,0 0 1 0 0,0 0-1 0 0,-1 0 0 0 0,1 1 0 0 0,0-1 0 0 0,-1 0 0 0 0,1 0 0 0 0,-1 0 0 0 0,1 0 0 0 0,-1 0 0 0 0,1 1 0 0 0,-1-1 0 0 0,1 0 0 0 0,-1 0 0 0 0,0 1 0 0 0,1-1 1 0 0,-1 1-1 0 0,0-1 0 0 0,0 0 0 0 0,0 1-96 0 0,-29 2 122 0 0,0 1 1 0 0,0 2-1 0 0,0 1 1 0 0,0 1-1 0 0,1 2 0 0 0,0 1 1 0 0,1 1-1 0 0,0 1 1 0 0,1 2-1 0 0,1 0 1 0 0,0 2-1 0 0,-7 7-122 0 0,31-21 22 0 0,1 1 0 0 0,-1 0 1 0 0,1 0-1 0 0,0 0 0 0 0,0 0 0 0 0,0 0 0 0 0,0 0 0 0 0,0 0 0 0 0,1 0 0 0 0,-1 0 1 0 0,1 0-1 0 0,0 0 0 0 0,0 0 0 0 0,0 0 0 0 0,1 1 0 0 0,-1-1 0 0 0,1 0 0 0 0,-1 0 1 0 0,1 0-1 0 0,0 0 0 0 0,0 0 0 0 0,1 0 0 0 0,-1-1 0 0 0,0 1 0 0 0,1 0 0 0 0,0-1 1 0 0,-1 1-1 0 0,1 0 0 0 0,0-1 0 0 0,1 0 0 0 0,-1 0 0 0 0,0 0 0 0 0,1 0 0 0 0,-1 0 1 0 0,1 0-1 0 0,-1 0 0 0 0,1-1 0 0 0,0 1 0 0 0,0-1 0 0 0,0 0 0 0 0,0 0 0 0 0,0 0 1 0 0,0 0-1 0 0,0-1 0 0 0,0 1 0 0 0,0-1 0 0 0,0 1 0 0 0,2-1-22 0 0,17 12 117 0 0,15 9 18 0 0,-25-16-103 0 0,0-1 0 0 0,-1 2 1 0 0,1 0-1 0 0,-1 0 0 0 0,0 1 1 0 0,-1 0-1 0 0,0 1 0 0 0,0 0 1 0 0,0 1-1 0 0,-1 0 0 0 0,-1 0 1 0 0,1 1-1 0 0,-2 0 0 0 0,1 0 0 0 0,-1 1 1 0 0,-1 0-1 0 0,0 0 0 0 0,0 1 1 0 0,-1 0-1 0 0,-1 0 0 0 0,3 12-32 0 0,-11-14-23 0 0,0-1 1 0 0,-1 1-1 0 0,0-1 0 0 0,-1 0 0 0 0,0 0 0 0 0,0-1 0 0 0,-1 0 0 0 0,0 0 0 0 0,0 0 0 0 0,-1-1 0 0 0,0 0 0 0 0,0 0 0 0 0,-1-1 1 0 0,0 0-1 0 0,0-1 0 0 0,0 0 0 0 0,-1-1 0 0 0,1 1 0 0 0,-1-2 0 0 0,0 1 0 0 0,0-1 0 0 0,-1-1 0 0 0,1 0 0 0 0,-1-1 1 0 0,1 0-1 0 0,-1 0 0 0 0,-5-1 23 0 0,-105-13-2142 0 0,118 12 1959 0 0,1 0 0 0 0,-1 0 0 0 0,1-1 0 0 0,-1 1 0 0 0,1 0 0 0 0,-1-1 0 0 0,1 0 0 0 0,0 0 0 0 0,0 1 0 0 0,0-1 0 0 0,0 0 0 0 0,0-1 0 0 0,1 1 0 0 0,-1 0 0 0 0,1 0 0 0 0,-1-1 0 0 0,1 1 0 0 0,0-1 0 0 0,0 1 0 0 0,0-1 0 0 0,0 0 0 0 0,0 1 0 0 0,0-1 0 0 0,1 0 0 0 0,0 1 0 0 0,-1-1 0 0 0,1-1 183 0 0,3-16-1207 0 0,10-18 17 0 0</inkml:trace>
  <inkml:trace contextRef="#ctx0" brushRef="#br0" timeOffset="216562.261">26708 8112 1648 0 0,'12'-25'3054'0'0,"-8"37"-7"0"0,-3-7-3017 0 0,8 73 829 0 0,3 0 0 0 0,4 0-1 0 0,3-2 1 0 0,11 24-859 0 0,-16-48 892 0 0,-14-51-768 0 0,-2-4-84 0 0,0 0 1 0 0,0 0 0 0 0,1 0-1 0 0,-1 0 1 0 0,1 0-1 0 0,0 0 1 0 0,-1-1 0 0 0,1 1-1 0 0,1 0 1 0 0,-1-1 0 0 0,0 1-1 0 0,1-1 1 0 0,0 1-1 0 0,0-1 1 0 0,0 1 0 0 0,0-1-1 0 0,0 1 1 0 0,1 0-1 0 0,-1-1 1 0 0,1 1 0 0 0,0-1-1 0 0,0 1 1 0 0,2-3-41 0 0,-1-1 6 0 0,2-1-1 0 0,-1 1 1 0 0,1 0 0 0 0,0 0 0 0 0,0 0-1 0 0,1 1 1 0 0,0-1 0 0 0,0 1-1 0 0,1 0 1 0 0,0 1 0 0 0,0-1 0 0 0,0 1-1 0 0,0 0 1 0 0,1 1 0 0 0,0-1 0 0 0,0 1-1 0 0,0 1 1 0 0,0-1 0 0 0,1 1 0 0 0,-1 1-1 0 0,1-1 1 0 0,0 1 0 0 0,0 1-1 0 0,0-1 1 0 0,0 1 0 0 0,0 1 0 0 0,0-1-1 0 0,0 2 1 0 0,0-1 0 0 0,0 1 0 0 0,0 0-1 0 0,0 0 1 0 0,0 1 0 0 0,0 0 0 0 0,-1 1-1 0 0,1 0 1 0 0,-1 0 0 0 0,1 0 0 0 0,-1 1-1 0 0,6 4-5 0 0,-11-7 0 0 0,1 1-1 0 0,0-1 1 0 0,-1 1 0 0 0,0-1-1 0 0,1 1 1 0 0,-1 0 0 0 0,0 0-1 0 0,0 0 1 0 0,0 0 0 0 0,0 0-1 0 0,0 0 1 0 0,-1 1-1 0 0,1-1 1 0 0,0 0 0 0 0,-1 1-1 0 0,0 0 1 0 0,0-1 0 0 0,0 1-1 0 0,0 0 1 0 0,0-1-1 0 0,0 1 1 0 0,-1 0 0 0 0,1 0-1 0 0,-1 0 1 0 0,0 0 0 0 0,0-1-1 0 0,0 1 1 0 0,0 0-1 0 0,-1 0 1 0 0,1 0 0 0 0,-1 0-1 0 0,1 0 1 0 0,-1-1 0 0 0,0 1-1 0 0,0 0 1 0 0,0-1-1 0 0,-1 1 1 0 0,1-1 0 0 0,0 1-1 0 0,-1-1 1 0 0,0 1 0 0 0,0-1-1 0 0,0 0 1 0 0,-12 10 16 0 0,0-1 0 0 0,-1-1 0 0 0,-1 0-1 0 0,0-1 1 0 0,0-1 0 0 0,0 0 0 0 0,-1-1-1 0 0,0-1 1 0 0,0-1 0 0 0,-1 0 0 0 0,0-1 0 0 0,0-1-1 0 0,0-1 1 0 0,0 0 0 0 0,-9-2-16 0 0,17 1 55 0 0,10-1-51 0 0,0 0 1 0 0,0-1-1 0 0,0 1 1 0 0,1 0-1 0 0,-1-1 1 0 0,0 1 0 0 0,0-1-1 0 0,0 1 1 0 0,0 0-1 0 0,0-1 1 0 0,0 1-1 0 0,0-1 1 0 0,0 1 0 0 0,0 0-1 0 0,0-1 1 0 0,0 1-1 0 0,0-1 1 0 0,0 1-1 0 0,0-1 1 0 0,0 1 0 0 0,0 0-1 0 0,0-1 1 0 0,0 1-1 0 0,-1 0 1 0 0,1-1-1 0 0,0 1 1 0 0,0-1 0 0 0,-1 1-1 0 0,1 0 1 0 0,0-1-1 0 0,0 1 1 0 0,-1 0-1 0 0,1 0 1 0 0,0-1 0 0 0,-1 1-1 0 0,1 0 1 0 0,0 0-1 0 0,-1-1 1 0 0,1 1-1 0 0,0 0 1 0 0,-1 0 0 0 0,1 0-1 0 0,-1 0 1 0 0,1-1-1 0 0,0 1 1 0 0,-1 0-1 0 0,1 0 1 0 0,-1 0 0 0 0,1 0-1 0 0,-1 0 1 0 0,1 0-1 0 0,0 0-4 0 0,33-23 14 0 0,12 4-97 0 0,1 3 1 0 0,0 1-1 0 0,1 2 0 0 0,0 3 0 0 0,16-1 83 0 0,18-5-213 0 0,-7 2-52 0 0,-43 10 128 0 0,-1-1 0 0 0,0-2-1 0 0,-1-1 1 0 0,0-1 0 0 0,0-2-1 0 0,-1-1 1 0 0,9-6 137 0 0,-37 18-6 0 0,-1 0 0 0 0,0 0 0 0 0,0 0-1 0 0,0 0 1 0 0,0 0 0 0 0,1-1 0 0 0,-1 1 0 0 0,0 0 0 0 0,0-1 0 0 0,1 1-1 0 0,-1-1 1 0 0,0 1 0 0 0,1-1 0 0 0,-1 1 0 0 0,0-1 0 0 0,1 1-1 0 0,-1-1 1 0 0,1 0 0 0 0,-1 1 0 0 0,1-1 0 0 0,-1 0 0 0 0,1 1-1 0 0,-1-1 1 0 0,1 0 0 0 0,0 0 0 0 0,-1 1 0 0 0,1-1 0 0 0,0 0 0 0 0,0 0-1 0 0,-1 0 1 0 0,1 1 0 0 0,0-1 0 0 0,0 0 0 0 0,0 0 0 0 0,0 0-1 0 0,0 0 1 0 0,0 0 0 0 0,0 1 0 0 0,1-1 0 0 0,-1 0 0 0 0,0 0-1 0 0,0 0 1 0 0,1 1 0 0 0,-1-1 0 0 0,0 0 0 0 0,1 0 0 0 0,-1 1 0 0 0,1-1-1 0 0,-1 0 1 0 0,1 1 0 0 0,-1-1 0 0 0,1 0 0 0 0,0 1 0 0 0,-1-1-1 0 0,1 1 1 0 0,0-1 0 0 0,-1 1 0 0 0,1-1 0 0 0,0 1 0 0 0,-1 0-1 0 0,1-1 1 0 0,0 1 0 0 0,0 0 6 0 0,-74-8 88 0 0,51 9-52 0 0,-1 0 0 0 0,1 2 0 0 0,0 0 0 0 0,0 2 0 0 0,0 0 0 0 0,0 2 0 0 0,1 0 0 0 0,0 1 0 0 0,0 1 0 0 0,1 1 0 0 0,0 1 0 0 0,1 1 0 0 0,1 1 0 0 0,-10 8-36 0 0,25-20 6 0 0,1 0-1 0 0,0 1 1 0 0,0-1 0 0 0,0 1-1 0 0,0-1 1 0 0,0 1 0 0 0,1 0-1 0 0,-1-1 1 0 0,0 1 0 0 0,1 0-1 0 0,-1 0 1 0 0,1 0 0 0 0,0 1-1 0 0,-1-1 1 0 0,1 0-1 0 0,0 0 1 0 0,1 1 0 0 0,-1-1-1 0 0,0 1 1 0 0,1-1 0 0 0,-1 0-1 0 0,1 1 1 0 0,0-1 0 0 0,-1 1-1 0 0,1-1 1 0 0,0 1 0 0 0,1-1-1 0 0,-1 1 1 0 0,0-1 0 0 0,1 1-1 0 0,0-1 1 0 0,-1 1-1 0 0,1-1 1 0 0,0 0 0 0 0,0 1-1 0 0,0-1 1 0 0,1 0 0 0 0,-1 0-1 0 0,0 0 1 0 0,1 0 0 0 0,-1 0-1 0 0,1 0 1 0 0,0 0 0 0 0,0-1-1 0 0,0 1 1 0 0,0-1 0 0 0,0 1-1 0 0,0-1-5 0 0,116 44-90 0 0,172-58-3212 0 0,-251 8 2410 0 0,130-20-4880 0 0,-134 14 4394 0 0</inkml:trace>
  <inkml:trace contextRef="#ctx0" brushRef="#br0" timeOffset="217043.382">28179 8288 1316 0 0,'59'-24'3481'0'0,"19"-20"-279"0"0,-78 42-3161 0 0,-1 0-1 0 0,0 0 0 0 0,0 0 0 0 0,0 0 1 0 0,-1 0-1 0 0,1 0 0 0 0,0 0 0 0 0,-1 1 1 0 0,1-1-1 0 0,-1 0 0 0 0,1 1 0 0 0,-1-1 1 0 0,0 1-1 0 0,0 0 0 0 0,0-1 1 0 0,0 1-1 0 0,0 0 0 0 0,0 0 0 0 0,0 0 1 0 0,0 0-1 0 0,0 1 0 0 0,0-1 0 0 0,0 1 1 0 0,-1-1-1 0 0,1 1 0 0 0,0 0 0 0 0,0 0 1 0 0,-1-1-1 0 0,-1 2-40 0 0,-8-2 56 0 0,0 1 0 0 0,0 0 1 0 0,0 1-1 0 0,0 1 0 0 0,1 0 0 0 0,-1 1 0 0 0,0 0 1 0 0,1 0-1 0 0,0 1 0 0 0,0 1 0 0 0,0 0 0 0 0,0 0 1 0 0,1 1-1 0 0,0 0 0 0 0,0 1 0 0 0,0 0 1 0 0,1 1-1 0 0,0 0 0 0 0,1 1 0 0 0,-1-1 0 0 0,2 1 1 0 0,-1 1-1 0 0,1 0 0 0 0,1 0 0 0 0,0 0 1 0 0,0 1-1 0 0,1-1 0 0 0,1 2 0 0 0,-1-1 0 0 0,2 0 1 0 0,-1 4-57 0 0,7-9 15 0 0,0 0 0 0 0,0 0 1 0 0,1 0-1 0 0,0-1 1 0 0,0 1-1 0 0,1-1 0 0 0,0 0 1 0 0,-1-1-1 0 0,2 1 0 0 0,-1-1 1 0 0,0 0-1 0 0,1 0 1 0 0,0-1-1 0 0,0 1 0 0 0,0-1 1 0 0,0-1-1 0 0,0 1 0 0 0,1-1 1 0 0,-1 0-1 0 0,1 0 1 0 0,-1-1-1 0 0,1 0 0 0 0,0 0 1 0 0,0-1-1 0 0,-1 0 0 0 0,1 0 1 0 0,0 0-1 0 0,0-1 1 0 0,-1 0-1 0 0,1 0 0 0 0,0-1 1 0 0,2-1-16 0 0,4 2 18 0 0,0-2 1 0 0,0 0 0 0 0,0-1 0 0 0,0 0 0 0 0,-1-1-1 0 0,0 0 1 0 0,0-1 0 0 0,0 0 0 0 0,-1-1-1 0 0,0 0 1 0 0,0-1 0 0 0,0-1 0 0 0,7-7-19 0 0,-16 14-1 0 0,-1 0 0 0 0,1 0 0 0 0,0 0 0 0 0,0 0 0 0 0,1 1 0 0 0,-1-1 0 0 0,0 1 0 0 0,0-1 0 0 0,1 1 0 0 0,-1 0 0 0 0,1 0-1 0 0,-1 0 1 0 0,1 0 0 0 0,0 0 0 0 0,-1 1 0 0 0,1-1 0 0 0,0 1 0 0 0,-1 0 0 0 0,1-1 0 0 0,0 1 0 0 0,0 1 0 0 0,-1-1 0 0 0,1 0 0 0 0,0 1 0 0 0,-1-1 0 0 0,1 1 0 0 0,0 0 0 0 0,-1 0 0 0 0,1 0 0 0 0,-1 0 0 0 0,1 0 0 0 0,-1 0 0 0 0,0 1 0 0 0,0-1 0 0 0,2 2 1 0 0,9 3-94 0 0,3 0-99 0 0,90 46-2787 0 0,-55-2-2283 0 0,-48-44 4063 0 0</inkml:trace>
  <inkml:trace contextRef="#ctx0" brushRef="#br0" timeOffset="218471.157">29077 8652 1440 0 0,'16'-4'6900'0'0,"-1"-8"-3758"0"0,20-41-4050 0 0,-24 34 1683 0 0,7-12-836 0 0,-2-1-1 0 0,-1-1 0 0 0,-1 0 1 0 0,-2 0-1 0 0,-1-2 1 0 0,-2 1-1 0 0,-2-1 1 0 0,0 0-1 0 0,-3-1 1 0 0,-1 0-1 0 0,-1-26 62 0 0,-2 59-8 0 0,1-1-1 0 0,-1 1 0 0 0,0-1 1 0 0,0 1-1 0 0,-1-1 0 0 0,1 1 1 0 0,-1-1-1 0 0,1 1 1 0 0,-1 0-1 0 0,0-1 0 0 0,0 1 1 0 0,-1 0-1 0 0,1-1 0 0 0,-1 1 1 0 0,1 0-1 0 0,-1 0 1 0 0,0 0-1 0 0,0 1 0 0 0,-1-1 1 0 0,1 0-1 0 0,0 1 0 0 0,-1-1 1 0 0,0 1-1 0 0,1 0 0 0 0,-1 0 1 0 0,0 0-1 0 0,0 0 1 0 0,0 1-1 0 0,0-1 0 0 0,-1 1 1 0 0,1 0-1 0 0,0 0 0 0 0,-1 0 1 0 0,1 0-1 0 0,0 0 0 0 0,-1 1 1 0 0,1-1-1 0 0,-1 1 1 0 0,1 0-1 0 0,-1 0 0 0 0,1 1 1 0 0,-2-1 8 0 0,2 1 4 0 0,0 0-1 0 0,0 0 1 0 0,0 0 0 0 0,0 0 0 0 0,0 1 0 0 0,1-1 0 0 0,-1 1 0 0 0,1-1 0 0 0,-1 1 0 0 0,1 0 0 0 0,-1 0 0 0 0,1 0 0 0 0,0 1 0 0 0,0-1 0 0 0,0 0 0 0 0,0 1 0 0 0,0-1-1 0 0,1 1 1 0 0,-1 0 0 0 0,1-1 0 0 0,0 1 0 0 0,0 0 0 0 0,0 0 0 0 0,0 0 0 0 0,0 0 0 0 0,0 0 0 0 0,1 0 0 0 0,0 0 0 0 0,-1 0 0 0 0,1 0 0 0 0,1 3-4 0 0,7 5 21 0 0,2 0 1 0 0,-1-1 0 0 0,2 1 0 0 0,-1-2-1 0 0,1 0 1 0 0,1 0 0 0 0,0-1-1 0 0,0 0 1 0 0,0-1 0 0 0,1-1 0 0 0,5 2-22 0 0,104 76 40 0 0,-118-81-38 0 0,0 0 0 0 0,-1 1 0 0 0,0-1 0 0 0,0 1 0 0 0,0-1 0 0 0,0 1 0 0 0,-1 0 0 0 0,1 0 0 0 0,-1 1 0 0 0,0-1 0 0 0,0 0 0 0 0,0 1 0 0 0,-1-1 0 0 0,0 1 0 0 0,0-1 0 0 0,0 1 0 0 0,0 0 0 0 0,-1-1 0 0 0,1 1 0 0 0,-1 0 0 0 0,-1-1 0 0 0,1 1 0 0 0,0 0 0 0 0,-2 4-2 0 0,-5 3 6 0 0,0 0 0 0 0,-1-1 0 0 0,0 0 0 0 0,-1 0 0 0 0,0-1 0 0 0,0 0 0 0 0,-1 0 0 0 0,-1-1 0 0 0,1 0-1 0 0,-2-1 1 0 0,1 0 0 0 0,-1-1 0 0 0,-5 2-6 0 0,17-9-38 0 0,0-1 0 0 0,0 1 0 0 0,0 0 0 0 0,0-1 0 0 0,0 1-1 0 0,0 0 1 0 0,0-1 0 0 0,0 1 0 0 0,0-1 0 0 0,0 1 0 0 0,0 0 0 0 0,0-1-1 0 0,0 1 1 0 0,0 0 0 0 0,0-1 0 0 0,0 1 0 0 0,0 0 0 0 0,0-1 0 0 0,-1 1-1 0 0,1 0 1 0 0,0-1 0 0 0,0 1 0 0 0,0 0 0 0 0,-1-1 0 0 0,1 1 0 0 0,0 0-1 0 0,0 0 1 0 0,-1-1 0 0 0,1 1 0 0 0,0 0 0 0 0,0 0 0 0 0,-1-1 38 0 0,35-29-530 0 0,17-3 286 0 0,0 2 1 0 0,2 2-1 0 0,2 3 0 0 0,0 2 1 0 0,1 2-1 0 0,11 0 244 0 0,103-31 1173 0 0,-170 52-1153 0 0,1 0 0 0 0,0 0 0 0 0,0 0 0 0 0,-1 0 1 0 0,1 0-1 0 0,0 0 0 0 0,-1 0 0 0 0,1 0 0 0 0,-1-1 1 0 0,0 1-1 0 0,1 0 0 0 0,-1 0 0 0 0,0 0 0 0 0,0-1 0 0 0,0 1 1 0 0,1 0-1 0 0,-1-1 0 0 0,-1 1 0 0 0,1 0 0 0 0,0 0 0 0 0,0-1 1 0 0,0 1-1 0 0,-1 0 0 0 0,1 0 0 0 0,-1 0 0 0 0,1-1 0 0 0,-1 1 1 0 0,1 0-1 0 0,-1 0 0 0 0,1 0 0 0 0,-1 0 0 0 0,0 0 0 0 0,0 0 1 0 0,0 0-1 0 0,0 0 0 0 0,1 0 0 0 0,-1 1 0 0 0,0-1 0 0 0,-1 0 1 0 0,1 0-1 0 0,0 1 0 0 0,0-1 0 0 0,0 1 0 0 0,0-1 1 0 0,0 1-1 0 0,-1-1 0 0 0,1 1 0 0 0,0 0 0 0 0,0 0 0 0 0,0-1 1 0 0,-1 1-1 0 0,1 0 0 0 0,0 0 0 0 0,-1 0 0 0 0,1 1 0 0 0,0-1 1 0 0,0 0-1 0 0,-1 0 0 0 0,1 1 0 0 0,0-1 0 0 0,0 0 0 0 0,0 1 1 0 0,-1-1-21 0 0,-13 0 7 0 0,-1 1 0 0 0,0 0 0 0 0,0 1 0 0 0,1 0 1 0 0,-1 2-1 0 0,1-1 0 0 0,-1 2 0 0 0,1 0 0 0 0,1 1 1 0 0,-1 1-1 0 0,1 0 0 0 0,0 0 0 0 0,1 2 0 0 0,-2 1-7 0 0,10-7 33 0 0,0 1-1 0 0,0-1 1 0 0,1 1-1 0 0,0 0 1 0 0,0 0 0 0 0,0 0-1 0 0,0 1 1 0 0,0-1-1 0 0,1 1 1 0 0,0 0-1 0 0,0 0 1 0 0,0 0-1 0 0,1 0 1 0 0,0 1 0 0 0,0-1-1 0 0,0 0 1 0 0,-1 6-33 0 0,3-9 135 0 0,25 21 578 0 0,-10-24-643 0 0,1 0 0 0 0,-1-1 0 0 0,0-1 0 0 0,0 0 0 0 0,0-1 0 0 0,0 0 1 0 0,-1-1-1 0 0,1-1 0 0 0,-1-1 0 0 0,-1 0 0 0 0,1 0 0 0 0,-1-2 0 0 0,-1 1 0 0 0,1-2 0 0 0,-2 1 1 0 0,1-2-1 0 0,-1 0 0 0 0,-1 0 0 0 0,5-7-70 0 0,-14 17 0 0 0,-1 0 1 0 0,0 0-1 0 0,0 1 1 0 0,0-1-1 0 0,0 0 0 0 0,0 0 1 0 0,1 0-1 0 0,-1 0 0 0 0,0 0 1 0 0,0 0-1 0 0,1 0 1 0 0,-1 1-1 0 0,1-1 0 0 0,-1 0 1 0 0,1 0-1 0 0,-1 0 1 0 0,1 1-1 0 0,-1-1 0 0 0,1 0 1 0 0,0 1-1 0 0,-1-1 1 0 0,1 0-1 0 0,0 1 0 0 0,0-1 1 0 0,-1 1-1 0 0,1-1 1 0 0,0 1-1 0 0,0 0 0 0 0,0-1 1 0 0,0 1-1 0 0,0 0 1 0 0,-1 0-1 0 0,1-1 0 0 0,0 1 1 0 0,0 0-1 0 0,0 0 0 0 0,0 0 1 0 0,0 0-1 0 0,0 0 1 0 0,0 0-1 0 0,0 0 0 0 0,0 1 1 0 0,0-1-1 0 0,-1 0 1 0 0,1 0-1 0 0,0 1 0 0 0,0-1 1 0 0,0 0-1 0 0,0 1 1 0 0,0-1-1 0 0,-1 1 0 0 0,1-1 1 0 0,0 1-1 0 0,-1 0 1 0 0,1-1-1 0 0,0 1 0 0 0,-1 0 1 0 0,1-1-1 0 0,0 1 1 0 0,-1 0-1 0 0,1 0 0 0 0,-1 0 1 0 0,0-1-1 0 0,1 1 0 0 0,-1 0 1 0 0,1 0-1 0 0,103 170-3287 0 0,-99-161-3268 0 0,-5-11 5497 0 0</inkml:trace>
  <inkml:trace contextRef="#ctx0" brushRef="#br0" timeOffset="219449.618">30083 8205 1652 0 0,'8'-7'2371'0'0,"-2"18"-127"0"0,-5-9-2219 0 0,15 181 4283 0 0,-16-181-4094 0 0,0-2 47 0 0,0 0-15 0 0,-1 9 251 0 0,2-16-461 0 0,1 0 0 0 0,0-1 0 0 0,0 1 0 0 0,0 0-1 0 0,1 1 1 0 0,0-1 0 0 0,0 0 0 0 0,1 1-1 0 0,0 0 1 0 0,0 0 0 0 0,1 0 0 0 0,-1 0 0 0 0,1 0-1 0 0,0 1 1 0 0,4-3-36 0 0,-4 9-38 0 0,-1 0 0 0 0,1 0 0 0 0,-1 1 0 0 0,1 0 0 0 0,-1 0 0 0 0,0 0 1 0 0,0 0-1 0 0,0 0 0 0 0,0 1 0 0 0,0 0 0 0 0,-1 0 0 0 0,1 0 0 0 0,-1 0 0 0 0,0 0 0 0 0,0 1 0 0 0,0 0 0 0 0,0-1 0 0 0,0 1 0 0 0,-1 0 0 0 0,0 0 0 0 0,1 3 38 0 0,-2-8 14 0 0,-1 1 0 0 0,0-1 0 0 0,1 1 0 0 0,-1-1 0 0 0,1 1 0 0 0,-1 0-1 0 0,1-1 1 0 0,-1 1 0 0 0,1-1 0 0 0,-1 1 0 0 0,1 0 0 0 0,-1-1-1 0 0,1 1 1 0 0,-1 0 0 0 0,1 0 0 0 0,-1 0 0 0 0,1-1 0 0 0,0 1 0 0 0,-1 0-1 0 0,1 0 1 0 0,0 0 0 0 0,-1 0 0 0 0,1 0 0 0 0,-1 0 0 0 0,1 0 0 0 0,0 0-1 0 0,-1 0 1 0 0,1 0 0 0 0,0 0 0 0 0,-1 1 0 0 0,1-1 0 0 0,-1 0 0 0 0,1 0-1 0 0,-1 1 1 0 0,1-1 0 0 0,0 0 0 0 0,-1 1 0 0 0,1-1 0 0 0,-1 0 0 0 0,0 1-1 0 0,1-1 1 0 0,-1 1 0 0 0,1-1 0 0 0,-1 1 0 0 0,1-1 0 0 0,-1 1 0 0 0,0-1-1 0 0,1 1 1 0 0,-1-1 0 0 0,0 1 0 0 0,0 0-14 0 0,11-25-38 0 0,29-56-146 0 0,-18 96-108 0 0,18 20 122 0 0,52 21-693 0 0,-84-57 818 0 0,-1 1-1 0 0,1-2 0 0 0,-1 1 0 0 0,1-1 0 0 0,-1 0 1 0 0,1 0-1 0 0,-1-1 0 0 0,0 0 0 0 0,1 0 1 0 0,-1-1-1 0 0,0 0 0 0 0,0 0 0 0 0,-1-1 1 0 0,1 0-1 0 0,-1 0 0 0 0,0 0 0 0 0,0-1 1 0 0,0 0-1 0 0,-1 0 0 0 0,1 0 0 0 0,-1-1 0 0 0,0 0 1 0 0,-1 0-1 0 0,0 0 0 0 0,2-4 46 0 0,5-6-29 0 0,-1 0 0 0 0,-1-1 0 0 0,-1-1-1 0 0,0 1 1 0 0,-1-1 0 0 0,-1 0 0 0 0,-1-1 0 0 0,0 0 0 0 0,0-12 29 0 0,-4 29 41 0 0,0 0 1 0 0,0 0 0 0 0,0 0 0 0 0,-1 0 0 0 0,1 0 0 0 0,-1 0 0 0 0,1 0 0 0 0,-1 0 0 0 0,0 0 0 0 0,0 0 0 0 0,0 0 0 0 0,0 0 0 0 0,0 0-1 0 0,0 0 1 0 0,-1 0 0 0 0,1 0 0 0 0,-1 0 0 0 0,1 0 0 0 0,-1 0 0 0 0,0 0 0 0 0,0 0 0 0 0,0 0 0 0 0,0 1 0 0 0,0-1 0 0 0,0 0 0 0 0,0 1-1 0 0,0-1 1 0 0,-1 0 0 0 0,1 1 0 0 0,-1 0 0 0 0,1-1 0 0 0,-1 1 0 0 0,0 0 0 0 0,1 0 0 0 0,-1 0 0 0 0,0 0 0 0 0,0 0 0 0 0,0 0 0 0 0,0 0-1 0 0,0 1 1 0 0,1-1 0 0 0,-1 1 0 0 0,-1-1 0 0 0,1 1 0 0 0,0 0 0 0 0,0 0 0 0 0,0 0 0 0 0,0 0 0 0 0,0 0-42 0 0,-7 11 99 0 0,0 1 1 0 0,1 0 0 0 0,1 0-1 0 0,-1 1 1 0 0,2 0 0 0 0,0 1-1 0 0,1-1 1 0 0,0 1 0 0 0,1 0-1 0 0,0 0 1 0 0,2 0 0 0 0,-1 1-1 0 0,2-1 1 0 0,0 1 0 0 0,0-1 0 0 0,2 1-1 0 0,-1-1 1 0 0,2 1 0 0 0,0-1-1 0 0,1 1 1 0 0,0-1 0 0 0,2 1-100 0 0,128 542 1817 0 0,-134-557-1814 0 0,1-1-1 0 0,-1 1 1 0 0,0 0-1 0 0,0-1 1 0 0,0 1-1 0 0,0 0 1 0 0,0-1-1 0 0,0 1 1 0 0,0 0-1 0 0,0 0 1 0 0,1 0 0 0 0,-1 0-1 0 0,0 0 1 0 0,0 0-1 0 0,0 0 1 0 0,0 0-1 0 0,0 0 1 0 0,0 0-1 0 0,0 1 1 0 0,0-1-1 0 0,0 0 1 0 0,0 1-1 0 0,1-1 1 0 0,-1 1 0 0 0,0-1-1 0 0,0 1 1 0 0,0-1-1 0 0,1 1 1 0 0,-1-1-1 0 0,0 1 1 0 0,1 0-1 0 0,-1-1 1 0 0,0 1-1 0 0,1 0 1 0 0,-1 0-1 0 0,1-1 1 0 0,-1 1 0 0 0,1 0-1 0 0,-1 0 1 0 0,1 0-1 0 0,0 0 1 0 0,-1 0-1 0 0,1-1 1 0 0,0 1-1 0 0,0 0 1 0 0,0 0-1 0 0,0 0 1 0 0,0 0-1 0 0,0 0 1 0 0,0 0 0 0 0,0 0-1 0 0,0 0 1 0 0,0 0-1 0 0,0 0 1 0 0,1 0-1 0 0,-1 0 1 0 0,0-1-1 0 0,1 1 1 0 0,-1 0-1 0 0,0 0 1 0 0,1 0-1 0 0,0 0-2 0 0,-58-58-756 0 0,-4-67-1068 0 0,55 101 978 0 0,1-1 0 0 0,1 1 0 0 0,0-1 0 0 0,2 0 0 0 0,1 1 0 0 0,1-1 0 0 0,1 0 0 0 0,1 0-1 0 0,1 0 1 0 0,1 1 0 0 0,1 0 0 0 0,5-16 846 0 0,1 8-732 0 0</inkml:trace>
  <inkml:trace contextRef="#ctx0" brushRef="#br0" timeOffset="219698.003">30651 8318 2296 0 0,'83'-149'2062'0'0,"-83"149"-2020"0"0,0 1 0 0 0,0-1 0 0 0,0 1 0 0 0,0-1 0 0 0,0 1 0 0 0,0-1-1 0 0,1 1 1 0 0,-1-1 0 0 0,0 1 0 0 0,0-1 0 0 0,1 1 0 0 0,-1-1 0 0 0,0 0 0 0 0,0 1-1 0 0,1-1 1 0 0,-1 0 0 0 0,0 1 0 0 0,1-1 0 0 0,-1 0 0 0 0,1 1 0 0 0,-1-1 0 0 0,0 0-1 0 0,1 0 1 0 0,-1 1 0 0 0,1-1 0 0 0,-1 0 0 0 0,1 0 0 0 0,-1 0 0 0 0,1 0 0 0 0,-1 1-1 0 0,1-1 1 0 0,-1 0 0 0 0,1 0 0 0 0,-1 0 0 0 0,1 0 0 0 0,-1 0 0 0 0,1 0-1 0 0,-1 0 1 0 0,1-1 0 0 0,-1 1 0 0 0,0 0 0 0 0,1 0 0 0 0,-1 0 0 0 0,1 0 0 0 0,-1-1-1 0 0,1 1 1 0 0,-1 0 0 0 0,1 0 0 0 0,-1-1 0 0 0,0 1 0 0 0,1 0 0 0 0,-1-1 0 0 0,0 1-1 0 0,1 0 1 0 0,-1-1 0 0 0,0 1 0 0 0,1 0 0 0 0,-1-1-42 0 0,-5 54 1160 0 0,3-47-1110 0 0,-1 1 0 0 0,0 0 0 0 0,0-1-1 0 0,-1 0 1 0 0,1 1 0 0 0,-1-1-1 0 0,-1-1 1 0 0,1 1 0 0 0,-1-1 0 0 0,0 0-1 0 0,0 0 1 0 0,-1 0 0 0 0,1-1-1 0 0,-1 1 1 0 0,0-1 0 0 0,0-1 0 0 0,-1 1-1 0 0,1-1 1 0 0,-1 0 0 0 0,0-1-1 0 0,1 1 1 0 0,-1-2 0 0 0,-1 1-50 0 0,7-4-77 0 0,0 1 1 0 0,0-1 0 0 0,-1 0-1 0 0,1 0 1 0 0,0 0 0 0 0,1-1-1 0 0,-1 1 1 0 0,0 0-1 0 0,1 0 1 0 0,-1 0 0 0 0,1 0-1 0 0,-1-1 1 0 0,1 1 0 0 0,0 0-1 0 0,0-1 1 0 0,0 1-1 0 0,1 0 1 0 0,-1 0 0 0 0,0-1-1 0 0,1 1 1 0 0,-1 0 0 0 0,1 0-1 0 0,0 0 1 0 0,0 0-1 0 0,0 0 1 0 0,0 0 0 0 0,0 0-1 0 0,0 0 1 0 0,1-1 76 0 0,73-106-2870 0 0,-55 89 2556 0 0</inkml:trace>
  <inkml:trace contextRef="#ctx0" brushRef="#br0" timeOffset="220120.15">30786 8082 3540 0 0,'109'-118'1091'0'0,"-69"50"4545"0"0,-63 278-4191 0 0,23-193-1349 0 0,0-4-35 0 0,1-1-1 0 0,0 1 1 0 0,1-1-1 0 0,1 0 0 0 0,0 1 1 0 0,0-1-1 0 0,1 0 0 0 0,1-1 1 0 0,0 1-1 0 0,1-1 1 0 0,0 0-1 0 0,0 0 0 0 0,1-1 1 0 0,1 0-1 0 0,-1 0 0 0 0,2 0 1 0 0,-1-1-1 0 0,1 0 0 0 0,1-1 1 0 0,0 0-1 0 0,0-1 1 0 0,0 0-1 0 0,1 0 0 0 0,0-1 1 0 0,0-1-1 0 0,1 0 0 0 0,0 0 1 0 0,-1-1-1 0 0,2-1 1 0 0,-1 0-1 0 0,2 0-60 0 0,-7-2-18 0 0,0-1-1 0 0,0-1 1 0 0,0 1 0 0 0,0-1-1 0 0,0-1 1 0 0,0 1 0 0 0,-1-1-1 0 0,1 0 1 0 0,0 0 0 0 0,-1-1 0 0 0,1 0-1 0 0,-1 0 1 0 0,0-1 0 0 0,0 1-1 0 0,-1-2 1 0 0,1 1 0 0 0,-1 0-1 0 0,1-1 1 0 0,-2 0 0 0 0,1 0-1 0 0,0 0 1 0 0,-1-1 0 0 0,0 0-1 0 0,0 0 1 0 0,-1 0 0 0 0,1 0 0 0 0,-2 0-1 0 0,1-1 1 0 0,0 1 0 0 0,-1-1-1 0 0,-1 0 1 0 0,1 0 0 0 0,-1 0-1 0 0,0 0 1 0 0,0 1 0 0 0,-1-1-1 0 0,0 0 1 0 0,0 0 0 0 0,-1 0 0 0 0,0 0-1 0 0,0 0 1 0 0,-1 0 0 0 0,1 0-1 0 0,-1 0 1 0 0,-1 1 0 0 0,0-1-1 0 0,1 1 1 0 0,-2 0 0 0 0,1 0-1 0 0,-1 0 1 0 0,0 0 0 0 0,0 0-1 0 0,-1 1 1 0 0,-1-2 18 0 0,-2 2 17 0 0,-1 0-1 0 0,1 1 0 0 0,-1 0 1 0 0,0 0-1 0 0,1 1 0 0 0,-2 0 1 0 0,1 1-1 0 0,0 0 0 0 0,0 0 1 0 0,-1 1-1 0 0,1 0 0 0 0,-1 1 1 0 0,1 0-1 0 0,-1 0 0 0 0,1 1 1 0 0,0 0-1 0 0,-1 1 0 0 0,1 0 1 0 0,0 1-1 0 0,0 0 0 0 0,0 0 1 0 0,0 1-1 0 0,1 0 0 0 0,-1 0 1 0 0,1 1-1 0 0,0 0 1 0 0,-4 4-17 0 0,10-7 0 0 0,0 1 1 0 0,0-1-1 0 0,0 1 1 0 0,1 0-1 0 0,-1-1 1 0 0,1 1 0 0 0,0 0-1 0 0,0 0 1 0 0,0 0-1 0 0,0 0 1 0 0,0 0-1 0 0,1 0 1 0 0,-1 1-1 0 0,1-1 1 0 0,0 0 0 0 0,0 0-1 0 0,0 0 1 0 0,0 0-1 0 0,1 1 1 0 0,-1-1-1 0 0,1 0 1 0 0,0 0 0 0 0,0 0-1 0 0,0 0 1 0 0,0 0-1 0 0,0 0 1 0 0,1-1-1 0 0,-1 1 1 0 0,1 0 0 0 0,0-1-1 0 0,0 1 1 0 0,0-1-1 0 0,0 1 1 0 0,0-1-1 0 0,1 0 1 0 0,-1 0 0 0 0,0 0-1 0 0,1 0 1 0 0,2 1-1 0 0,109 72-1008 0 0,-56-50-848 0 0,1-3 0 0 0,1-2 0 0 0,1-3 0 0 0,1-3 0 0 0,29 2 1856 0 0,-49-7-1123 0 0</inkml:trace>
  <inkml:trace contextRef="#ctx0" brushRef="#br0" timeOffset="225389.601">1938 10257 1100 0 0,'-38'-23'5620'0'0,"86"21"-4867"0"0,626 2-213 0 0,-422-26-540 0 0,842-56-92 0 0,59-49 266 0 0,79-67-160 0 0,337 17-264 0 0,-428 45 844 0 0,180 36-480 0 0,-547 65-32 0 0,73 16 565 0 0,-259 0-180 0 0,-205 7-265 0 0,401-39 219 0 0,-95 21 945 0 0,-660 24-1010 0 0,-1 1-2865 0 0,-98-11-2919 0 0,41 7 4291 0 0,-8-2-81 0 0</inkml:trace>
  <inkml:trace contextRef="#ctx0" brushRef="#br0" timeOffset="222544.144">518 11557 1348 0 0,'0'0'486'0'0,"0"0"62"0"0,0 0-34 0 0,0 0-40 0 0,0 12 249 0 0,-1-13 5024 0 0,53-110-5032 0 0,-31 80-552 0 0,260-403 328 0 0,-260 387-995 0 0,-57 60-159 0 0,22-5 620 0 0,0 1 1 0 0,0 0 0 0 0,1 1 0 0 0,0 1 0 0 0,1 0 0 0 0,0 0-1 0 0,1 2 1 0 0,0-1 0 0 0,1 1 0 0 0,1 1 0 0 0,0 0 0 0 0,-4 8 42 0 0,15-16 15 0 0,-1-1 1 0 0,1 0 0 0 0,1 0 0 0 0,-1 0-1 0 0,1 0 1 0 0,0 0 0 0 0,0-1 0 0 0,0 1-1 0 0,0-1 1 0 0,1 0 0 0 0,0 0 0 0 0,0 0 0 0 0,0 0-1 0 0,0-1 1 0 0,1 0 0 0 0,-1 0 0 0 0,1 0-1 0 0,0 0 1 0 0,0-1 0 0 0,0 0 0 0 0,0 0 0 0 0,0 0-1 0 0,1 0 1 0 0,-1-1 0 0 0,0 0 0 0 0,1 0-1 0 0,3 0-15 0 0,4 3 45 0 0,8 3 11 0 0,0 1-1 0 0,-1 1 0 0 0,1 1 0 0 0,-2 1 1 0 0,1 0-1 0 0,-2 2 0 0 0,0 0 0 0 0,0 1 1 0 0,-1 0-1 0 0,5 8-55 0 0,-19-17 7 0 0,0 0 1 0 0,0 0-1 0 0,0 0 1 0 0,-1 0-1 0 0,0 0 1 0 0,0 1-1 0 0,-1-1 1 0 0,1 1-1 0 0,-1 0 1 0 0,0-1-1 0 0,-1 1 1 0 0,1 0-1 0 0,-1 0 1 0 0,0-1-1 0 0,-1 1 1 0 0,0 0-1 0 0,1 0 1 0 0,-2-1-1 0 0,1 1 1 0 0,-1-1-1 0 0,1 1 1 0 0,-2-1-1 0 0,1 0 1 0 0,-1 0-1 0 0,1 1 1 0 0,-1-2-1 0 0,-1 1 1 0 0,1 0-1 0 0,-1-1 1 0 0,1 1-1 0 0,-1-1 1 0 0,-1 0-1 0 0,1-1 1 0 0,-1 2-8 0 0,3-5-38 0 0,0 1 1 0 0,1 0-1 0 0,-1-1 0 0 0,0 1 1 0 0,0-1-1 0 0,1 0 1 0 0,-1 0-1 0 0,0 1 1 0 0,0-1-1 0 0,0 0 1 0 0,1 0-1 0 0,-1-1 0 0 0,0 1 1 0 0,0 0-1 0 0,0-1 1 0 0,1 1-1 0 0,-1-1 1 0 0,0 1-1 0 0,1-1 0 0 0,-1 0 1 0 0,0 0-1 0 0,1 0 1 0 0,-1 0-1 0 0,1 0 1 0 0,-1 0-1 0 0,1 0 1 0 0,0 0-1 0 0,-1-1 0 0 0,1 1 1 0 0,0 0-1 0 0,0-1 1 0 0,0 1-1 0 0,0-1 1 0 0,0 1-1 0 0,0-1 1 0 0,1 0-1 0 0,-1 1 0 0 0,0-1 1 0 0,1 0-1 0 0,-1 0 1 0 0,1 1-1 0 0,0-1 1 0 0,0 0-1 0 0,-1 0 0 0 0,1 0 1 0 0,0 1-1 0 0,0-1 1 0 0,1 0-1 0 0,-1 0 1 0 0,0 1-1 0 0,1-1 1 0 0,-1 0-1 0 0,1 0 0 0 0,-1 1 1 0 0,1-1-1 0 0,0 0 1 0 0,0 1-1 0 0,0-1 1 0 0,0 1-1 0 0,1-2 38 0 0,9-27-263 0 0,2 1 0 0 0,2 1 0 0 0,0 0 0 0 0,2 1 0 0 0,1 0 0 0 0,1 2 0 0 0,1 0 0 0 0,13-12 263 0 0,20-27 522 0 0,23-32 3686 0 0,-76 96-4164 0 0,0 1 1 0 0,0-1-1 0 0,0 0 1 0 0,0 1-1 0 0,0-1 1 0 0,0 1-1 0 0,0-1 1 0 0,1 1-1 0 0,-1-1 1 0 0,0 1-1 0 0,0-1 1 0 0,0 1-1 0 0,1-1 1 0 0,-1 0-1 0 0,0 1 0 0 0,1-1 1 0 0,-1 0-1 0 0,0 1 1 0 0,1-1-1 0 0,-1 0 1 0 0,0 1-1 0 0,1-1 1 0 0,-1 0-1 0 0,1 1 1 0 0,-1-1-1 0 0,0 0 1 0 0,1 0-1 0 0,-1 0 1 0 0,1 0-1 0 0,-1 1 1 0 0,1-1-1 0 0,-1 0 1 0 0,1 0-1 0 0,-1 0 1 0 0,1 0-1 0 0,-1 0 1 0 0,0 0-1 0 0,1 0 1 0 0,-1 0-1 0 0,1 0 1 0 0,-1 0-1 0 0,1 0 1 0 0,-1-1-1 0 0,1 1 1 0 0,-1 0-1 0 0,1 0 1 0 0,-1 0-1 0 0,0-1 1 0 0,1 1-1 0 0,-1 0 1 0 0,1 0-1 0 0,-1-1-44 0 0,1 14-70 0 0,31 177 1142 0 0,8-2 1 0 0,13 15-1073 0 0,3 17 369 0 0,-45-164-1571 0 0,-35-69-1410 0 0,-65-133-6375 0 0,78 116 7741 0 0</inkml:trace>
  <inkml:trace contextRef="#ctx0" brushRef="#br0" timeOffset="222822.428">1230 11285 1088 0 0,'6'-116'4869'0'0,"-4"111"-4791"0"0,1-1-1 0 0,-1 1 1 0 0,1 0-1 0 0,0 0 1 0 0,0 0-1 0 0,1 0 0 0 0,-1 1 1 0 0,1-1-1 0 0,0 1 1 0 0,0 0-1 0 0,1 0 1 0 0,-1 0-1 0 0,1 1 0 0 0,0-1 1 0 0,0 1-1 0 0,0 0 1 0 0,0 1-1 0 0,1-1 1 0 0,-1 1-1 0 0,1 0 0 0 0,-1 0 1 0 0,1 1-1 0 0,0 0 1 0 0,-1 0-1 0 0,1 0 1 0 0,0 1-1 0 0,0-1 0 0 0,2 2-77 0 0,-2-1 37 0 0,0 1 0 0 0,-1 0 0 0 0,1 0 0 0 0,0 1-1 0 0,-1 0 1 0 0,1 0 0 0 0,-1 0 0 0 0,0 1 0 0 0,1-1-1 0 0,-1 1 1 0 0,0 0 0 0 0,-1 1 0 0 0,1-1 0 0 0,-1 1-1 0 0,1 0 1 0 0,-1 0 0 0 0,0 1 0 0 0,-1-1 0 0 0,1 1-1 0 0,-1 0 1 0 0,0 0 0 0 0,0 0 0 0 0,0 0 0 0 0,-1 0-1 0 0,1 1 1 0 0,-1-1 0 0 0,-1 1 0 0 0,1 0-1 0 0,-1-1 1 0 0,0 1 0 0 0,0 0 0 0 0,-1 0 0 0 0,0 0-1 0 0,0-1 1 0 0,0 1 0 0 0,-1 0 0 0 0,1 0-37 0 0,-5 3-57 0 0,-1 0 1 0 0,1 0 0 0 0,-1-1-1 0 0,-1 0 1 0 0,1 0-1 0 0,-1-1 1 0 0,-1 1 0 0 0,1-1-1 0 0,-1-1 1 0 0,-1 0-1 0 0,1 0 1 0 0,-1-1 0 0 0,0 0-1 0 0,0 0 1 0 0,-1-1-1 0 0,1 0 1 0 0,-1 0 0 0 0,0-1-1 0 0,0-1 1 0 0,0 0-1 0 0,0 0 1 0 0,0-1 0 0 0,-1 0-1 0 0,1-1 1 0 0,0 0-1 0 0,0-1 1 0 0,-1 0 0 0 0,1 0-1 0 0,0-1 1 0 0,0 0-1 0 0,0-1 1 0 0,-4-2 56 0 0,-21-37-4092 0 0,35 31 2886 0 0</inkml:trace>
  <inkml:trace contextRef="#ctx0" brushRef="#br0" timeOffset="223335.501">1734 11089 1744 0 0,'106'-36'5225'0'0,"-144"42"-4318"0"0,22-2-853 0 0,-1 1 0 0 0,1 1 0 0 0,-1 1 1 0 0,2 0-1 0 0,-1 1 0 0 0,1 0 0 0 0,0 2 0 0 0,1 0 0 0 0,0 0 0 0 0,0 1 0 0 0,1 1 1 0 0,1 0-1 0 0,0 1 0 0 0,1 0 0 0 0,0 1 0 0 0,1 0 0 0 0,-5 11-54 0 0,14-24 11 0 0,0 0-1 0 0,1 0 0 0 0,-1 0 1 0 0,1 1-1 0 0,0-1 1 0 0,-1 0-1 0 0,1 0 1 0 0,0 1-1 0 0,0-1 0 0 0,0 0 1 0 0,0 0-1 0 0,0 1 1 0 0,0-1-1 0 0,0 0 1 0 0,0 0-1 0 0,0 1 0 0 0,1-1 1 0 0,-1 0-1 0 0,1 0 1 0 0,-1 0-1 0 0,1 1 1 0 0,-1-1-1 0 0,1 0 0 0 0,-1 0 1 0 0,1 0-1 0 0,0 0 1 0 0,0 0-1 0 0,-1 0 1 0 0,1 0-1 0 0,0 0 0 0 0,0 0 1 0 0,0-1-1 0 0,0 1 1 0 0,0 0-1 0 0,0-1 1 0 0,0 1-1 0 0,1 0 0 0 0,-1-1 1 0 0,0 1-1 0 0,0-1 1 0 0,0 0-1 0 0,1 1 1 0 0,-1-1-1 0 0,0 0 1 0 0,0 0-1 0 0,1 0 0 0 0,-1 0 1 0 0,0 0-1 0 0,0 0 1 0 0,1 0-1 0 0,-1 0 1 0 0,0 0-1 0 0,0-1 0 0 0,1 1 1 0 0,-1-1-1 0 0,0 1 1 0 0,0-1-1 0 0,0 1 1 0 0,0-1-1 0 0,1 0-10 0 0,85-26 257 0 0,-53 11-160 0 0,-1-1 0 0 0,-1-2 0 0 0,0-1 0 0 0,-1-1 0 0 0,-2-2 1 0 0,8-8-98 0 0,20 163-844 0 0,-1-93-1132 0 0,-13-31-2332 0 0,-31-8 2874 0 0</inkml:trace>
  <inkml:trace contextRef="#ctx0" brushRef="#br0" timeOffset="223834.657">2420 10988 848 0 0,'-21'-4'6380'0'0,"-25"49"-5070"0"0,42-39-1234 0 0,-1-1-1 0 0,1 1 1 0 0,0 1-1 0 0,0-1 1 0 0,1 0 0 0 0,0 1-1 0 0,0 0 1 0 0,1 0-1 0 0,0 0 1 0 0,0 0-1 0 0,0 0 1 0 0,1 0 0 0 0,0 0-1 0 0,0 1 1 0 0,1-1-1 0 0,0 0 1 0 0,1 0-1 0 0,-1 1 1 0 0,1-1 0 0 0,0 0-1 0 0,1 0 1 0 0,0 0-1 0 0,0 0 1 0 0,1 0-1 0 0,0 0 1 0 0,0-1 0 0 0,0 1-1 0 0,1-1 1 0 0,0 0-1 0 0,0 0 1 0 0,0 0-1 0 0,1 0 1 0 0,0-1 0 0 0,0 0-1 0 0,1 0 1 0 0,-1 0-1 0 0,1-1 1 0 0,0 0-1 0 0,0 0 1 0 0,1 0 0 0 0,-1-1-1 0 0,1 0 1 0 0,0 0-76 0 0,11 1-4 0 0,-1 0 0 0 0,0-2 1 0 0,1 0-1 0 0,-1-1 0 0 0,1 0 1 0 0,0-2-1 0 0,-1 0 0 0 0,1-1 0 0 0,-1-1 1 0 0,0 0-1 0 0,1-2 0 0 0,-2 0 1 0 0,1-1-1 0 0,0 0 0 0 0,-1-1 1 0 0,-1-1-1 0 0,1-1 0 0 0,-1 0 1 0 0,-1-1-1 0 0,1 0 0 0 0,-2-1 0 0 0,0-1 1 0 0,0 0-1 0 0,0-1 4 0 0,-12 11 0 0 0,1 1-1 0 0,0-1 1 0 0,0 1 0 0 0,-1-1-1 0 0,1 0 1 0 0,0 0-1 0 0,-1 0 1 0 0,0 0 0 0 0,1 0-1 0 0,-1 0 1 0 0,0 0 0 0 0,0 0-1 0 0,0 0 1 0 0,-1 0-1 0 0,1-1 1 0 0,0 1 0 0 0,-1 0-1 0 0,0-1 1 0 0,1 1 0 0 0,-1 0-1 0 0,0-1 1 0 0,0 1-1 0 0,0 0 1 0 0,0-1 0 0 0,-1 1-1 0 0,1 0 1 0 0,-1-1 0 0 0,1 1-1 0 0,-1 0 1 0 0,0 0 0 0 0,0-1-1 0 0,0 1 1 0 0,0 0-1 0 0,0 0 1 0 0,-1 0 0 0 0,1 0-1 0 0,0 0 1 0 0,-1 1 0 0 0,0-1-1 0 0,1 0 1 0 0,-1 1-1 0 0,0-1 1 0 0,0 1 0 0 0,0 0-1 0 0,0-1 1 0 0,0 1 0 0 0,0 0-1 0 0,0 0 1 0 0,0 0-1 0 0,-1 0 1 0 0,1 1 0 0 0,0-1-1 0 0,0 1 1 0 0,-1-1 0 0 0,1 1-1 0 0,0 0 1 0 0,-1 0-1 0 0,1 0 1 0 0,-1 0 0 0 0,-6-1 19 0 0,-1 1 1 0 0,1 0-1 0 0,-1 0 1 0 0,1 1-1 0 0,-1 0 0 0 0,1 1 1 0 0,0 0-1 0 0,-1 1 1 0 0,1-1-1 0 0,0 2 0 0 0,1-1 1 0 0,-1 1-1 0 0,1 1 1 0 0,-1-1-1 0 0,1 2 0 0 0,1-1 1 0 0,-1 1-1 0 0,1 0 1 0 0,0 0-1 0 0,0 1 0 0 0,1 0 1 0 0,-5 6-20 0 0,10-11-3 0 0,0 0 0 0 0,0-1 0 0 0,0 1 1 0 0,0 0-1 0 0,1 0 0 0 0,-1 0 0 0 0,1 1 0 0 0,-1-1 0 0 0,1 0 1 0 0,0 0-1 0 0,-1 0 0 0 0,1 0 0 0 0,0 0 0 0 0,0 0 1 0 0,1 1-1 0 0,-1-1 0 0 0,0 0 0 0 0,1 0 0 0 0,-1 0 0 0 0,1 0 1 0 0,0 0-1 0 0,0 0 0 0 0,0 0 0 0 0,0 0 0 0 0,0 0 1 0 0,0-1-1 0 0,0 1 0 0 0,1 0 0 0 0,-1-1 0 0 0,0 1 0 0 0,1 0 1 0 0,0-1-1 0 0,-1 0 0 0 0,1 1 0 0 0,0-1 0 0 0,0 0 1 0 0,-1 0-1 0 0,1 0 0 0 0,0 0 0 0 0,0 0 0 0 0,0-1 0 0 0,1 1 3 0 0,90 30-961 0 0,-56-26-285 0 0,1-2-1 0 0,0-1 0 0 0,-1-2 1 0 0,1-2-1 0 0,-1-2 0 0 0,1-1 1 0 0,6-3 1246 0 0,-10 1-1294 0 0</inkml:trace>
  <inkml:trace contextRef="#ctx0" brushRef="#br0" timeOffset="228909.55">4151 10990 860 0 0,'15'-15'1321'0'0,"-12"15"-680"0"0,3-5-59 0 0,84-53 4016 0 0,-133 60-3813 0 0,29-2-753 0 0,1 0 1 0 0,0 1-1 0 0,-1 0 0 0 0,1 2 1 0 0,0-1-1 0 0,0 2 0 0 0,0-1 1 0 0,0 2-1 0 0,0 0 1 0 0,1 0-1 0 0,0 1 0 0 0,0 1 1 0 0,1 0-1 0 0,0 0 1 0 0,0 1-1 0 0,0 1 0 0 0,1 0 1 0 0,1 0-1 0 0,-1 1 0 0 0,2 0 1 0 0,-1 1-1 0 0,1-1 1 0 0,1 2-1 0 0,0-1 0 0 0,1 1 1 0 0,0 0-1 0 0,0 1 1 0 0,0 3-33 0 0,8-11-4 0 0,0 0 0 0 0,0 1 0 0 0,0-1 0 0 0,0-1 0 0 0,1 1 1 0 0,0 0-1 0 0,0-1 0 0 0,0 1 0 0 0,1-1 0 0 0,-1 0 0 0 0,1 0 1 0 0,0 0-1 0 0,0-1 0 0 0,1 1 0 0 0,-1-1 0 0 0,1 0 0 0 0,-1 0 1 0 0,1-1-1 0 0,0 0 0 0 0,0 1 0 0 0,0-1 0 0 0,0-1 0 0 0,1 1 1 0 0,-1-1-1 0 0,0 0 0 0 0,1 0 0 0 0,-1-1 0 0 0,1 1 0 0 0,-1-1 1 0 0,1-1-1 0 0,-1 1 0 0 0,0-1 0 0 0,1 0 0 0 0,-1 0 0 0 0,0 0 1 0 0,2-1 3 0 0,233-52-1654 0 0,-164 30 959 0 0,-30 11 551 0 0,-1-2 1 0 0,0-2-1 0 0,-1-2 0 0 0,-2-2 0 0 0,0-2 0 0 0,13-11 144 0 0,-55 34 31 0 0,-1 0 0 0 0,1 0-1 0 0,-1 0 1 0 0,0 0 0 0 0,1 0 0 0 0,-1 0 0 0 0,0 0 0 0 0,1 0 0 0 0,-1 0-1 0 0,0 0 1 0 0,1 0 0 0 0,-1 0 0 0 0,0 0 0 0 0,1-1 0 0 0,-1 1-1 0 0,1 0 1 0 0,-1-1 0 0 0,0 1 0 0 0,1 0 0 0 0,-1-1 0 0 0,1 1 0 0 0,-1 0-1 0 0,1-1 1 0 0,-1 1 0 0 0,1-1 0 0 0,-1 1 0 0 0,1-1 0 0 0,0 1-1 0 0,-1-1 1 0 0,1 0 0 0 0,0 1 0 0 0,-1-1 0 0 0,1 1 0 0 0,0-1-1 0 0,0 0 1 0 0,0 1 0 0 0,-1-1 0 0 0,1 0 0 0 0,0 1 0 0 0,0-1 0 0 0,0 0-1 0 0,0 1 1 0 0,0-1 0 0 0,0 1 0 0 0,0-1 0 0 0,0 0 0 0 0,1 1-1 0 0,-1-1 1 0 0,0 0-31 0 0,-64 10 56 0 0,51-6-57 0 0,-1 1 1 0 0,1 0 0 0 0,1 1-1 0 0,-1 0 1 0 0,1 1 0 0 0,-1 1-1 0 0,2 0 1 0 0,-1 0-1 0 0,1 1 1 0 0,0 1 0 0 0,1-1-1 0 0,0 2 1 0 0,0 0 0 0 0,1 0-1 0 0,0 0 1 0 0,1 1-1 0 0,0 1 1 0 0,-2 5 0 0 0,10-15 4 0 0,1 0-1 0 0,-1 0 1 0 0,1-1-1 0 0,0 1 1 0 0,-1 0-1 0 0,1 0 1 0 0,0-1-1 0 0,0 1 1 0 0,0 0 0 0 0,0-1-1 0 0,1 1 1 0 0,-1-1-1 0 0,0 0 1 0 0,1 1-1 0 0,-1-1 1 0 0,1 0-1 0 0,-1 0 1 0 0,1 0-1 0 0,0 0 1 0 0,-1 0 0 0 0,1 0-1 0 0,0 0 1 0 0,0-1-1 0 0,-1 1 1 0 0,1 0-1 0 0,0-1 1 0 0,0 0-1 0 0,0 1 1 0 0,0-1-1 0 0,0 0 1 0 0,0 0 0 0 0,0 0-1 0 0,0 0 1 0 0,0-1-1 0 0,-1 1 1 0 0,1 0-1 0 0,0-1 1 0 0,0 1-1 0 0,0-1 1 0 0,0 0-1 0 0,-1 0 1 0 0,1 0 0 0 0,0 1-1 0 0,-1-1 1 0 0,1-1-1 0 0,0 1 1 0 0,0-1-4 0 0,29-8 0 0 0,0-1 0 0 0,-1-1 1 0 0,-1-2-1 0 0,0-1 0 0 0,-1-1 1 0 0,0-1-1 0 0,-2-2 0 0 0,20-17 0 0 0,-43 34-5 0 0,0-1 0 0 0,0 1-1 0 0,0 0 1 0 0,0-1 0 0 0,1 2-1 0 0,-1-1 1 0 0,1 0-1 0 0,-1 1 1 0 0,1-1 0 0 0,0 1-1 0 0,0 0 1 0 0,0 0 0 0 0,-1 1-1 0 0,1-1 1 0 0,0 1-1 0 0,0 0 1 0 0,0 0 0 0 0,0 0-1 0 0,0 0 1 0 0,0 1 0 0 0,0 0-1 0 0,-1 0 1 0 0,1 0-1 0 0,0 0 1 0 0,0 0 0 0 0,-1 1-1 0 0,1-1 1 0 0,-1 1-1 0 0,1 0 1 0 0,-1 0 0 0 0,0 1-1 0 0,0-1 1 0 0,0 1 0 0 0,0-1-1 0 0,0 1 1 0 0,0 0-1 0 0,-1 0 1 0 0,0 0 0 0 0,1 0-1 0 0,-1 1 1 0 0,0-1 0 0 0,-1 1-1 0 0,1-1 1 0 0,0 1-1 0 0,-1 0 1 0 0,0-1 0 0 0,1 3 5 0 0,-1-2 43 0 0,-1 0 0 0 0,1 0 0 0 0,-1 1 0 0 0,1-1 1 0 0,-1 0-1 0 0,0 0 0 0 0,0 0 0 0 0,-1 0 0 0 0,1 0 0 0 0,-1 0 1 0 0,0 0-1 0 0,0 0 0 0 0,-1 0 0 0 0,1 0 0 0 0,-1 0 0 0 0,1-1 1 0 0,-1 1-1 0 0,-1 0 0 0 0,1-1 0 0 0,0 0 0 0 0,-1 1 0 0 0,1-1 1 0 0,-1 0-1 0 0,0 0 0 0 0,0-1 0 0 0,-1 1 0 0 0,-2 1-43 0 0,13-45 706 0 0,-3 32-707 0 0,0 2-1 0 0,0-1 1 0 0,1 0-1 0 0,0 1 1 0 0,0 0 0 0 0,1 0-1 0 0,0 0 1 0 0,0 1-1 0 0,1 0 1 0 0,-1 0-1 0 0,1 0 1 0 0,1 1-1 0 0,-1 0 1 0 0,1 1 0 0 0,0-1-1 0 0,0 2 1 0 0,0-1-1 0 0,0 1 1 0 0,1 0-1 0 0,-1 1 1 0 0,1 0 0 0 0,0 0-1 0 0,0 1 1 0 0,-1 0-1 0 0,1 0 1 0 0,0 1-1 0 0,0 1 1 0 0,0-1-1 0 0,0 1 1 0 0,0 1 0 0 0,-1 0-1 0 0,1 0 1 0 0,0 0-1 0 0,-1 1 1 0 0,0 1-1 0 0,0-1 1 0 0,2 2 1 0 0,-6-2 35 0 0,1 0 0 0 0,0 1 0 0 0,-1 0 0 0 0,0 0 0 0 0,0 0 0 0 0,0 0 0 0 0,-1 0 0 0 0,1 1 0 0 0,-1-1 0 0 0,0 1 1 0 0,0 0-1 0 0,0 0 0 0 0,-1 0 0 0 0,0 1 0 0 0,0-1 0 0 0,0 0 0 0 0,-1 1 0 0 0,0 0 0 0 0,0-1 0 0 0,0 1 0 0 0,-1 0 0 0 0,1-1 0 0 0,-1 1 0 0 0,-1 4-35 0 0,1-10 20 0 0,0-1 0 0 0,0 1-1 0 0,0-1 1 0 0,0 1-1 0 0,0 0 1 0 0,0-1 0 0 0,-1 1-1 0 0,1 0 1 0 0,0-1-1 0 0,0 1 1 0 0,0-1 0 0 0,-1 1-1 0 0,1 0 1 0 0,0-1 0 0 0,0 1-1 0 0,-1 0 1 0 0,1-1-1 0 0,0 1 1 0 0,0 0 0 0 0,-1 0-1 0 0,1-1 1 0 0,0 1-1 0 0,-1 0 1 0 0,1 0 0 0 0,0 0-1 0 0,-1-1 1 0 0,1 1 0 0 0,-1 0-1 0 0,1 0 1 0 0,0 0-1 0 0,-1 0 1 0 0,1 0 0 0 0,-1 0-1 0 0,1 0 1 0 0,0 0-1 0 0,-1 0 1 0 0,1 0 0 0 0,-1 0-1 0 0,1 0 1 0 0,0 0 0 0 0,-1 0-1 0 0,1 0 1 0 0,-1 0-1 0 0,1 1 1 0 0,0-1 0 0 0,-1 0-1 0 0,1 0 1 0 0,0 0-1 0 0,-1 0 1 0 0,1 1 0 0 0,0-1-1 0 0,-1 0 1 0 0,1 1 0 0 0,0-1-1 0 0,-1 0 1 0 0,1 0-1 0 0,0 1-19 0 0,-2-11-86 0 0,1 0 1 0 0,1-1-1 0 0,0 1 0 0 0,0 0 0 0 0,1 0 0 0 0,0-1 0 0 0,0 1 0 0 0,2 0 0 0 0,-1 0 0 0 0,1 1 0 0 0,0-1 0 0 0,1 0 0 0 0,0 1 0 0 0,1 0 1 0 0,0 0-1 0 0,0 0 0 0 0,1 1 0 0 0,0 0 0 0 0,1 0 0 0 0,-1 0 0 0 0,2 1 0 0 0,-1 0 0 0 0,2-1 86 0 0,52-40-6270 0 0,-55 45 5102 0 0</inkml:trace>
  <inkml:trace contextRef="#ctx0" brushRef="#br0" timeOffset="229296.568">5475 11011 1976 0 0,'367'-131'4416'0'0,"-393"124"-3795"0"0,-2 10-378 0 0,-1 2 0 0 0,1 0 0 0 0,0 3-1 0 0,0 0 1 0 0,1 1 0 0 0,0 2 0 0 0,-23 13-243 0 0,50-22-5 0 0,1-1 0 0 0,0 1 0 0 0,0 0 0 0 0,0-1 0 0 0,0 1 0 0 0,0 0 1 0 0,0-1-1 0 0,0 1 0 0 0,0-1 0 0 0,1 0 0 0 0,-1 1 0 0 0,1-1 0 0 0,-1 0 0 0 0,1 0 0 0 0,-1 0 1 0 0,1 0-1 0 0,-1 0 0 0 0,1 0 0 0 0,0-1 0 0 0,0 1 0 0 0,-1 0 0 0 0,1-1 0 0 0,0 1 0 0 0,0-1 1 0 0,0 0-1 0 0,0 0 0 0 0,0 1 0 0 0,-1-1 0 0 0,1-1 0 0 0,0 1 0 0 0,0 0 0 0 0,0 0 0 0 0,1-1 5 0 0,209-20-5515 0 0,-177 13 4283 0 0</inkml:trace>
  <inkml:trace contextRef="#ctx0" brushRef="#br0" timeOffset="229546.638">6174 10760 1024 0 0,'0'-1'88'0'0,"0"0"0"0"0,0 0 0 0 0,0 0 0 0 0,0 0 0 0 0,0 0 0 0 0,0-1 0 0 0,0 1 0 0 0,0 0 0 0 0,0 0 0 0 0,-1 0 0 0 0,1 0 0 0 0,0 0 0 0 0,-1 0 0 0 0,1 0 0 0 0,-1 0 0 0 0,1 0 0 0 0,-1 0 0 0 0,1 0 0 0 0,-1 1 0 0 0,0-1 0 0 0,1 0 0 0 0,-1 0-1 0 0,0 1 1 0 0,0-1 0 0 0,0 0 0 0 0,0 1 0 0 0,1-1 0 0 0,-1 0 0 0 0,0 1 0 0 0,0-1 0 0 0,0 1 0 0 0,0 0 0 0 0,0-1 0 0 0,0 1 0 0 0,-1 0 0 0 0,1 0 0 0 0,0 0 0 0 0,0-1 0 0 0,0 1 0 0 0,0 0 0 0 0,0 0 0 0 0,0 1 0 0 0,0-1 0 0 0,0 0 0 0 0,0 0 0 0 0,0 0 0 0 0,0 1 0 0 0,0-1 0 0 0,0 0 0 0 0,0 1 0 0 0,0-1 0 0 0,0 1 0 0 0,0 0 0 0 0,0-1 0 0 0,0 1-88 0 0,-61 26 826 0 0,60-24-798 0 0,0 0 0 0 0,1 0 0 0 0,-1 1 0 0 0,1-1 0 0 0,0 0 0 0 0,0 1 0 0 0,0-1 0 0 0,1 1 0 0 0,-1-1 0 0 0,1 1 0 0 0,0 0 0 0 0,0-1 0 0 0,0 1 0 0 0,0-1 0 0 0,1 1 0 0 0,-1-1 0 0 0,1 1 0 0 0,0-1 0 0 0,0 1 0 0 0,0-1 0 0 0,0 0 0 0 0,1 1 0 0 0,-1-1 0 0 0,1 0 0 0 0,0 0 0 0 0,0 0 0 0 0,0 0 0 0 0,1 0 0 0 0,-1-1 0 0 0,1 1 0 0 0,-1-1 0 0 0,1 1 0 0 0,0-1 0 0 0,0 0 0 0 0,0 0 0 0 0,0 0 0 0 0,0-1 0 0 0,0 1 0 0 0,0-1 0 0 0,1 1 0 0 0,-1-1 0 0 0,1 0 0 0 0,0-1-28 0 0,21 21 132 0 0,-16-13-119 0 0,-4-5-2 0 0,0-1 0 0 0,0 2 0 0 0,0-1 0 0 0,-1 0 0 0 0,1 1 0 0 0,-1 0 1 0 0,0 0-1 0 0,0 0 0 0 0,0 1 0 0 0,0-1 0 0 0,-1 1 0 0 0,0 0 0 0 0,0 0 0 0 0,0 0 1 0 0,0 0-1 0 0,-1 1 0 0 0,0-1 0 0 0,0 1 0 0 0,-1-1 0 0 0,1 1 0 0 0,-1 0 0 0 0,-1 0 1 0 0,1-1-1 0 0,-1 1 0 0 0,0 0 0 0 0,0 0 0 0 0,0 0 0 0 0,-1-1 0 0 0,0 1 0 0 0,0 0 1 0 0,-1 0-1 0 0,1-1 0 0 0,-3 4-11 0 0,2-4-159 0 0,0-1 0 0 0,-1 0 1 0 0,0 0-1 0 0,0 0 0 0 0,-1 0 1 0 0,1 0-1 0 0,-1-1 0 0 0,0 1 1 0 0,1-1-1 0 0,-1 0 0 0 0,-1 0 1 0 0,1-1-1 0 0,0 1 0 0 0,-1-1 1 0 0,1 0-1 0 0,-1 0 1 0 0,0 0-1 0 0,0-1 0 0 0,0 0 1 0 0,0 0-1 0 0,0 0 0 0 0,0 0 1 0 0,0-1-1 0 0,0 0 0 0 0,0 0 1 0 0,0 0-1 0 0,0-1 0 0 0,0 1 1 0 0,0-1-1 0 0,0 0 0 0 0,0-1 1 0 0,1 1-1 0 0,-1-1 0 0 0,0 0 1 0 0,1 0-1 0 0,-1-1 0 0 0,0 0 159 0 0,-17-15-1386 0 0</inkml:trace>
  <inkml:trace contextRef="#ctx0" brushRef="#br0" timeOffset="229901.74">6315 10802 1744 0 0,'-6'-8'9830'0'0,"1"30"-8638"0"0,19 152-135 0 0,144 407 409 0 0,-157-580-1583 0 0,0 1 1 0 0,0 0 0 0 0,0-1 0 0 0,0 1-1 0 0,-1 0 1 0 0,1-1 0 0 0,0 1 0 0 0,-1 0-1 0 0,1 0 1 0 0,-1-1 0 0 0,0 1 0 0 0,0 0-1 0 0,0 0 1 0 0,0 0 0 0 0,0-1 0 0 0,0 1-1 0 0,0 0 1 0 0,0 0 0 0 0,-1 0-1 0 0,1-1 1 0 0,-1 1 0 0 0,1 0 0 0 0,-1 0-1 0 0,0-1 1 0 0,0 1 0 0 0,0 0 0 0 0,0-1-1 0 0,0 1 1 0 0,0-1 0 0 0,0 0 0 0 0,0 1-1 0 0,-1-1 1 0 0,1 0 0 0 0,0 1 0 0 0,-1-1-1 0 0,1 0 1 0 0,-1 0 0 0 0,1 0 0 0 0,-1-1-1 0 0,0 1 1 0 0,1 0 0 0 0,-1 0-1 0 0,0-1 1 0 0,0 1 0 0 0,1-1 0 0 0,-1 0-1 0 0,0 1 1 0 0,0-1 0 0 0,0 0 0 0 0,0 0-1 0 0,1 0 1 0 0,-1 0 0 0 0,0-1 0 0 0,0 1-1 0 0,0 0 1 0 0,1-1 0 0 0,-1 1 0 0 0,0-1-1 0 0,0 0 1 0 0,1 1 0 0 0,-2-2 116 0 0,-104-77-5535 0 0,85 54 4273 0 0</inkml:trace>
  <inkml:trace contextRef="#ctx0" brushRef="#br0" timeOffset="230178.292">6328 10901 1088 0 0,'0'-7'249'0'0,"0"0"0"0"0,1 0-1 0 0,0 1 1 0 0,0-1 0 0 0,1 0 0 0 0,0 0 0 0 0,0 1-1 0 0,0 0 1 0 0,1-1 0 0 0,0 1 0 0 0,0 0-1 0 0,1 0 1 0 0,0 0 0 0 0,0 1 0 0 0,0-1-1 0 0,1 1 1 0 0,-1 0 0 0 0,1 0 0 0 0,0 1 0 0 0,1-1-1 0 0,-1 1 1 0 0,4-1-249 0 0,2-2 99 0 0,0 1 1 0 0,1 0-1 0 0,0 1 0 0 0,1 1 0 0 0,-1 0 1 0 0,1 0-1 0 0,-1 1 0 0 0,1 1 1 0 0,0 0-1 0 0,0 1 0 0 0,0 0 0 0 0,1 1 1 0 0,-1 0-1 0 0,0 1 0 0 0,0 1 0 0 0,0 0 1 0 0,2 1-100 0 0,-10-2 35 0 0,1 0 1 0 0,-1 0 0 0 0,1 0 0 0 0,-1 1-1 0 0,0-1 1 0 0,0 1 0 0 0,0 1-1 0 0,0-1 1 0 0,0 1 0 0 0,0 0 0 0 0,-1 0-1 0 0,1 0 1 0 0,-1 0 0 0 0,0 1-1 0 0,0 0 1 0 0,0 0 0 0 0,-1 0-1 0 0,1 0 1 0 0,-1 1 0 0 0,0-1 0 0 0,0 1-1 0 0,0 0 1 0 0,-1 0 0 0 0,0 0-1 0 0,0 0 1 0 0,0 0 0 0 0,1 5-36 0 0,-7-4 25 0 0,1 0 0 0 0,-1 0-1 0 0,0 0 1 0 0,0 0 0 0 0,-1-1 0 0 0,0 1 0 0 0,0-1 0 0 0,0 0 0 0 0,0-1 0 0 0,-1 1 0 0 0,0-1-1 0 0,0 0 1 0 0,0-1 0 0 0,0 1 0 0 0,-1-1 0 0 0,0 0 0 0 0,1-1 0 0 0,-1 0 0 0 0,0 0-1 0 0,0 0 1 0 0,0-1 0 0 0,-6 1-25 0 0,4 0-353 0 0,-1 0-1 0 0,1 0 1 0 0,-1-1 0 0 0,1 0-1 0 0,-1 0 1 0 0,1-1-1 0 0,-1-1 1 0 0,1 0 0 0 0,-1 0-1 0 0,1 0 1 0 0,-1-1-1 0 0,1-1 1 0 0,0 0 0 0 0,0 0-1 0 0,0-1 1 0 0,1 0-1 0 0,-1 0 1 0 0,1-1 0 0 0,0 0-1 0 0,-4-3 354 0 0,-2-7-1232 0 0</inkml:trace>
  <inkml:trace contextRef="#ctx0" brushRef="#br0" timeOffset="231517.642">7272 10739 1004 0 0,'4'-7'1236'0'0,"-18"-1"1898"0"0,-7 11-3020 0 0,1 0 1 0 0,-1 2 0 0 0,1 0-1 0 0,0 2 1 0 0,0 0-1 0 0,1 1 1 0 0,0 1-1 0 0,0 0 1 0 0,1 2 0 0 0,0 0-1 0 0,1 1 1 0 0,1 1-1 0 0,0 0 1 0 0,-10 12-115 0 0,10 24 453 0 0,16-48-363 0 0,3 1 47 0 0,0 1-126 0 0,0 0 1 0 0,0-1-1 0 0,0 1 1 0 0,0-1-1 0 0,1 0 0 0 0,-1 0 1 0 0,1 0-1 0 0,0 0 0 0 0,0-1 1 0 0,-1 1-1 0 0,1-1 1 0 0,0 0-1 0 0,0 0 0 0 0,0 0 1 0 0,0-1-1 0 0,0 0 0 0 0,0 0 1 0 0,1 0-1 0 0,-1 0 1 0 0,0 0-1 0 0,0-1 0 0 0,0 0 1 0 0,0 1-1 0 0,0-2 0 0 0,0 1 1 0 0,-1 0-1 0 0,1-1 0 0 0,0 0 1 0 0,-1 0-1 0 0,1 0 1 0 0,-1 0-1 0 0,1-1-11 0 0,108-86 95 0 0,-106 81-71 0 0,-4 4-44 0 0,0 1-1 0 0,0-1 0 0 0,0 1 1 0 0,1 0-1 0 0,-1 0 1 0 0,1 0-1 0 0,-1 0 0 0 0,1 0 1 0 0,0 1-1 0 0,0-1 1 0 0,1 1-1 0 0,-1 0 0 0 0,0 0 1 0 0,1 0-1 0 0,-1 0 0 0 0,1 0 1 0 0,0 1-1 0 0,0 0 1 0 0,-1 0-1 0 0,1 0 0 0 0,0 0 1 0 0,0 0-1 0 0,0 1 0 0 0,0 0 1 0 0,0 0-1 0 0,0 0 1 0 0,0 0-1 0 0,0 0 0 0 0,3 2 21 0 0,0-1-7 0 0,0 1-1 0 0,0 0 1 0 0,0 0-1 0 0,0 1 1 0 0,0 0-1 0 0,-1 0 0 0 0,0 1 1 0 0,1 0-1 0 0,-1 0 1 0 0,0 0-1 0 0,-1 1 1 0 0,1-1-1 0 0,-1 1 0 0 0,0 1 1 0 0,0-1-1 0 0,-1 1 1 0 0,0 0-1 0 0,0 0 1 0 0,0 0-1 0 0,0 0 0 0 0,-1 1 1 0 0,0 0-1 0 0,-1-1 1 0 0,1 1-1 0 0,-1 0 1 0 0,1 6 7 0 0,-3-12 40 0 0,0 0 1 0 0,0 1-1 0 0,-1-1 1 0 0,1 0-1 0 0,0 0 1 0 0,0 1-1 0 0,-1-1 1 0 0,1 0 0 0 0,0 0-1 0 0,-1 0 1 0 0,1 0-1 0 0,-1 0 1 0 0,0 0-1 0 0,1 0 1 0 0,-1 0-1 0 0,0 0 1 0 0,1 0 0 0 0,-1 0-1 0 0,0 0 1 0 0,0 0-1 0 0,0 0 1 0 0,0-1-1 0 0,0 1 1 0 0,0 0-1 0 0,0-1 1 0 0,0 1-1 0 0,0-1 1 0 0,0 1 0 0 0,-1-1-1 0 0,1 1 1 0 0,0-1-1 0 0,0 0 1 0 0,0 0-1 0 0,0 1 1 0 0,-1-1-1 0 0,1 0 1 0 0,0 0-1 0 0,0 0 1 0 0,-1 0 0 0 0,1-1-1 0 0,0 1 1 0 0,0 0-1 0 0,-1-1-40 0 0,49-70-371 0 0,-38 60 229 0 0,0 1 1 0 0,1 0 0 0 0,1 0-1 0 0,0 2 1 0 0,0-1 0 0 0,0 1-1 0 0,1 1 1 0 0,1 0 0 0 0,-1 0-1 0 0,1 2 1 0 0,0-1 0 0 0,0 2-1 0 0,1 0 1 0 0,-1 0 0 0 0,2 1 141 0 0,-14 3-112 0 0,-1 0 0 0 0,58 88 8 0 0,-47-83 93 0 0,1 0 1 0 0,0-1 0 0 0,0 0-1 0 0,0-1 1 0 0,1 0 0 0 0,-1-1 0 0 0,1 0-1 0 0,-1-1 1 0 0,1-1 0 0 0,0 0 0 0 0,-1 0-1 0 0,1-1 1 0 0,-1-1 0 0 0,1 0-1 0 0,-1-1 1 0 0,1 0 0 0 0,2-2 10 0 0,195-63 447 0 0,-225 72-327 0 0,0 0-1 0 0,1 1 1 0 0,0 0-1 0 0,0 1 1 0 0,0 1-1 0 0,0 0 1 0 0,1 0-1 0 0,1 2 1 0 0,-1 0-1 0 0,1 0 1 0 0,1 1-1 0 0,0 0 1 0 0,0 1-1 0 0,1 1 1 0 0,0-1-1 0 0,1 2 1 0 0,0-1-1 0 0,1 1 0 0 0,-2 6-119 0 0,11-16 14 0 0,0 0 0 0 0,0 0-1 0 0,0 0 1 0 0,0 0-1 0 0,1 0 1 0 0,0 0 0 0 0,-1 0-1 0 0,1-1 1 0 0,0 1-1 0 0,0-1 1 0 0,0 1-1 0 0,1-1 1 0 0,-1 0 0 0 0,1 1-1 0 0,-1-1 1 0 0,1-1-1 0 0,0 1 1 0 0,-1 0 0 0 0,1-1-1 0 0,0 1 1 0 0,0-1-1 0 0,0 0 1 0 0,0 0-1 0 0,1 0 1 0 0,-1 0 0 0 0,0-1-1 0 0,0 1 1 0 0,1-1-1 0 0,-1 0 1 0 0,0 0-1 0 0,0 0 1 0 0,1 0 0 0 0,-1 0-1 0 0,0-1 1 0 0,0 0-1 0 0,1 1 1 0 0,-1-1 0 0 0,0 0-14 0 0,16 1-76 0 0,0 0 0 0 0,0-2 0 0 0,0 0 1 0 0,0-1-1 0 0,0 0 0 0 0,0-2 0 0 0,-1 0 1 0 0,0-1-1 0 0,0-1 0 0 0,0-1 0 0 0,-1 0 1 0 0,0-2-1 0 0,-1 1 0 0 0,0-2 1 0 0,0 0-1 0 0,-1-1 0 0 0,-1-1 0 0 0,0 0 1 0 0,0-1-1 0 0,-2-1 0 0 0,0 0 0 0 0,5-7 76 0 0,-14 12-40 0 0,0 0 0 0 0,-1 0 0 0 0,1-1-1 0 0,-2 1 1 0 0,0-1 0 0 0,0 1-1 0 0,-1-1 1 0 0,0 1 0 0 0,-1-1 0 0 0,0 1-1 0 0,0 0 1 0 0,-1-1 0 0 0,-1 1-1 0 0,0 0 1 0 0,0 0 0 0 0,-1 0 0 0 0,0 1-1 0 0,-1-1 1 0 0,0 1 0 0 0,0 0-1 0 0,-1 0 1 0 0,0 1 0 0 0,-1-1 0 0 0,-5-5 40 0 0,-7-6 138 0 0,0 0 1 0 0,-1 0-1 0 0,-1 2 1 0 0,-1 1-1 0 0,0 0 1 0 0,-1 2-1 0 0,-1 0 1 0 0,-24-10-139 0 0,-159-38 308 0 0,69 70-3012 0 0,95 14 114 0 0,30-8 1327 0 0</inkml:trace>
  <inkml:trace contextRef="#ctx0" brushRef="#br0" timeOffset="231953.579">8779 10714 1580 0 0,'2'-6'7191'0'0,"6"31"-5108"0"0,4 11-1903 0 0,-3-19-168 0 0,11 22 413 0 0,-17-18-3563 0 0,-34-28-1207 0 0,8-6 3007 0 0,-3-3-96 0 0</inkml:trace>
  <inkml:trace contextRef="#ctx0" brushRef="#br0" timeOffset="232218.836">8601 10487 1372 0 0,'0'-9'1284'0'0,"4"3"-224"0"0,-4-2-184 0 0,1 1-120 0 0,1 2-131 0 0,-1-1-145 0 0,3 0-192 0 0,-3 0-64 0 0,2 2-160 0 0,-1-1-64 0 0,3 2-108 0 0,1 2 16 0 0,-1-1-408 0 0,-2 1-316 0 0,4 1-509 0 0,-3 3 25 0 0,1 0 48 0 0</inkml:trace>
  <inkml:trace contextRef="#ctx0" brushRef="#br0" timeOffset="232855.276">8902 10657 1484 0 0,'101'196'8420'0'0,"-95"-261"-5376"0"0,-6 62-3072 0 0,0 0 0 0 0,1 0 0 0 0,-1 1-1 0 0,1-1 1 0 0,-1 0 0 0 0,1 0 0 0 0,0 1 0 0 0,0-1 0 0 0,1 0-1 0 0,-1 1 1 0 0,0-1 0 0 0,1 1 0 0 0,-1 0 0 0 0,1-1-1 0 0,0 1 1 0 0,0 0 0 0 0,0 0 0 0 0,0 0 0 0 0,0 0 0 0 0,1 0-1 0 0,-1 1 1 0 0,0-1 0 0 0,1 1 0 0 0,-1-1 0 0 0,1 1-1 0 0,0 0 1 0 0,-1 0 0 0 0,1 0 0 0 0,0 1 0 0 0,0-1 0 0 0,-1 0-1 0 0,1 1 1 0 0,0 0 0 0 0,0 0 0 0 0,0 0 0 0 0,0 0-1 0 0,0 0 1 0 0,-1 0 0 0 0,3 1 28 0 0,82 47-421 0 0,51 14-314 0 0,-120-62 542 0 0,0-1 0 0 0,-1-1 0 0 0,1 0 1 0 0,0-1-1 0 0,-1-1 0 0 0,0-1 0 0 0,0-1 0 0 0,0 0 0 0 0,-1-1 0 0 0,0 0 0 0 0,14-10 193 0 0,58-47-1452 0 0,-89 62 1460 0 0,-1 1 0 0 0,1 0 0 0 0,-1 0 0 0 0,1 0 0 0 0,-1 0 0 0 0,0 0 0 0 0,0 0-1 0 0,0 0 1 0 0,1 1 0 0 0,-1-1 0 0 0,0 1 0 0 0,0-1 0 0 0,0 1 0 0 0,0 0 0 0 0,0 0 0 0 0,0 0 0 0 0,0 0 0 0 0,0 0 0 0 0,0 0 0 0 0,0 0 0 0 0,0 1 0 0 0,0-1 0 0 0,0 1 0 0 0,1-1 0 0 0,-1 1 0 0 0,0 0 0 0 0,0 0 0 0 0,0 0 0 0 0,1 0 0 0 0,-1 0 0 0 0,-1 1-8 0 0,-128 60 1076 0 0,131-62-1058 0 0,0 0 0 0 0,1 0 0 0 0,-1 0 0 0 0,0 0 0 0 0,1 0 0 0 0,-1 0 1 0 0,0 0-1 0 0,1 1 0 0 0,-1-1 0 0 0,0 0 0 0 0,0 0 0 0 0,1 0 0 0 0,-1 1 0 0 0,0-1 0 0 0,0 0 0 0 0,1 0 0 0 0,-1 1 0 0 0,0-1 0 0 0,0 0 0 0 0,0 1 0 0 0,1-1 1 0 0,-1 0-1 0 0,0 1 0 0 0,0-1 0 0 0,0 0 0 0 0,0 0 0 0 0,0 1 0 0 0,0-1 0 0 0,0 0 0 0 0,0 1 0 0 0,0-1 0 0 0,0 0 0 0 0,0 1 0 0 0,0-1 0 0 0,0 0 0 0 0,0 1 1 0 0,0-1-1 0 0,0 0 0 0 0,0 1 0 0 0,0-1 0 0 0,0 0 0 0 0,-1 1-18 0 0,38-10 77 0 0,77-43 398 0 0,-114 52-418 0 0,0 0 44 0 0,2 5 10 0 0,77 280 983 0 0,-66-240-963 0 0,-2 0-1 0 0,-2 1 0 0 0,-2 1 0 0 0,-2-1 1 0 0,-1 40-131 0 0,-4-77 36 0 0,-1 0 1 0 0,0 0-1 0 0,0 0 0 0 0,-1 0 1 0 0,0 0-1 0 0,-1-1 0 0 0,0 1 1 0 0,0-1-1 0 0,-1 1 1 0 0,0-1-1 0 0,0 0 0 0 0,-1 0 1 0 0,0-1-1 0 0,0 0 0 0 0,-1 0 1 0 0,0 0-1 0 0,0 0 1 0 0,-1-1-1 0 0,1 0 0 0 0,-1 0 1 0 0,-1-1-1 0 0,1 0 1 0 0,-1 0-1 0 0,0-1 0 0 0,0 0 1 0 0,0 0-1 0 0,-1-1 0 0 0,1 0 1 0 0,-1-1-1 0 0,0 1 1 0 0,0-2-1 0 0,0 1 0 0 0,0-1 1 0 0,0-1-1 0 0,0 1 0 0 0,0-2 1 0 0,-6 0-37 0 0,3-2-55 0 0,-1 0 0 0 0,1-1 1 0 0,-1 0-1 0 0,1-1 0 0 0,0-1 1 0 0,1 0-1 0 0,-1 0 0 0 0,1-1 0 0 0,1 0 1 0 0,-1-1-1 0 0,1-1 0 0 0,1 1 1 0 0,-1-1-1 0 0,1-1 0 0 0,1 0 1 0 0,0 0-1 0 0,0-1 0 0 0,1 0 0 0 0,1 0 1 0 0,0-1-1 0 0,0 0 0 0 0,1 0 1 0 0,0 0-1 0 0,0-5 55 0 0,-4-10-694 0 0,1-1-1 0 0,2 0 1 0 0,1 0 0 0 0,1 0 0 0 0,1-1-1 0 0,1 1 1 0 0,2-1 0 0 0,1 0 0 0 0,1 1-1 0 0,5-25 695 0 0,9-5-1240 0 0,3 8 22 0 0</inkml:trace>
  <inkml:trace contextRef="#ctx0" brushRef="#br0" timeOffset="233818.797">10571 10218 3000 0 0,'8'-31'3925'0'0,"-4"44"-1056"0"0,-14 179-1157 0 0,6-169-1598 0 0,2 0-1 0 0,1 0 1 0 0,1 1-1 0 0,2-1 0 0 0,0 0 1 0 0,1 0-1 0 0,1 0 1 0 0,1 0-1 0 0,1-1 0 0 0,1 0 1 0 0,1 0-1 0 0,1 0 1 0 0,3 4-114 0 0,-6-17-50 0 0,0-1 1 0 0,0 0 0 0 0,1 0 0 0 0,0-1 0 0 0,0 0 0 0 0,1 0 0 0 0,0 0 0 0 0,0-1 0 0 0,0 0 0 0 0,1-1 0 0 0,0 0 0 0 0,0 0 0 0 0,0-1 0 0 0,1 0 0 0 0,-1-1 0 0 0,1 0 0 0 0,0-1 0 0 0,0 1-1 0 0,0-2 1 0 0,0 0 0 0 0,1 0 0 0 0,-1-1 0 0 0,0 0 0 0 0,0 0 0 0 0,0-1 0 0 0,0-1 0 0 0,0 0 0 0 0,0 0 0 0 0,0-1 0 0 0,0 0 0 0 0,0-1 0 0 0,-1 0 0 0 0,8-4 49 0 0,-6 3-42 0 0,-1 0 0 0 0,0 0 0 0 0,0-1 0 0 0,0-1 0 0 0,-1 1 0 0 0,0-2 0 0 0,0 1 0 0 0,-1-1 1 0 0,0 0-1 0 0,0-1 0 0 0,-1 0 0 0 0,0 0 0 0 0,0-1 0 0 0,-1 0 0 0 0,-1 0 0 0 0,1 0 0 0 0,-2-1 0 0 0,1 0 0 0 0,-2 0 1 0 0,1 0-1 0 0,1-10 42 0 0,-8 17 25 0 0,1 1 1 0 0,-1 0-1 0 0,0-1 1 0 0,0 1 0 0 0,0 1-1 0 0,-1-1 1 0 0,1 0-1 0 0,0 1 1 0 0,-1-1-1 0 0,0 1 1 0 0,0 0 0 0 0,1 1-1 0 0,-1-1 1 0 0,0 1-1 0 0,0-1 1 0 0,-1 1-1 0 0,1 0 1 0 0,0 0 0 0 0,0 1-1 0 0,0 0 1 0 0,-1-1-1 0 0,-2 2-25 0 0,8-1-6 0 0,-1 1 0 0 0,0-1 0 0 0,1 1-1 0 0,-1-1 1 0 0,0 1 0 0 0,1 0 0 0 0,-1-1 0 0 0,0 1-1 0 0,0 0 1 0 0,0-1 0 0 0,0 1 0 0 0,0 0-1 0 0,0-1 1 0 0,0 1 0 0 0,0 0 0 0 0,0-1-1 0 0,0 1 1 0 0,0 0 0 0 0,0-1 0 0 0,0 1 0 0 0,0 0-1 0 0,0-1 1 0 0,-1 1 0 0 0,1-1 0 0 0,0 1-1 0 0,-1 0 1 0 0,1-1 0 0 0,0 1 0 0 0,-1-1-1 0 0,1 1 1 0 0,-1-1 0 0 0,1 1 0 0 0,0-1 0 0 0,-1 1-1 0 0,1-1 1 0 0,-1 1 0 0 0,0-1 0 0 0,1 1 6 0 0,0-2-14 0 0,0 1 0 0 0,0 0 1 0 0,0-1-1 0 0,0 1 1 0 0,0 0-1 0 0,0-1 0 0 0,0 1 1 0 0,0 0-1 0 0,0-1 0 0 0,0 1 1 0 0,1 0-1 0 0,-1 0 1 0 0,0-1-1 0 0,0 1 0 0 0,0 0 1 0 0,1 0-1 0 0,-1-1 0 0 0,0 1 1 0 0,0 0-1 0 0,0 0 1 0 0,1 0-1 0 0,-1-1 0 0 0,0 1 1 0 0,1 0-1 0 0,-1 0 0 0 0,0 0 1 0 0,0 0-1 0 0,1 0 1 0 0,-1 0-1 0 0,0-1 0 0 0,1 1 1 0 0,-1 0-1 0 0,0 0 0 0 0,1 0 1 0 0,-1 0-1 0 0,0 0 1 0 0,1 0-1 0 0,-1 0 0 0 0,0 0 1 0 0,0 0-1 0 0,1 1 0 0 0,-1-1 1 0 0,0 0-1 0 0,1 0 14 0 0,-13-27-282 0 0,12 27 287 0 0,0 1 0 0 0,0 0 0 0 0,0 0 0 0 0,0-1 1 0 0,0 1-1 0 0,0 0 0 0 0,0 0 0 0 0,0-1 0 0 0,-1 1 1 0 0,1 0-1 0 0,0-1 0 0 0,0 1 0 0 0,-1 0 1 0 0,1-1-1 0 0,-1 1 0 0 0,1-1 0 0 0,0 1 0 0 0,-1 0 1 0 0,1-1-1 0 0,-1 1 0 0 0,1-1 0 0 0,-1 1 0 0 0,1-1 1 0 0,-1 0-1 0 0,0 1 0 0 0,1-1 0 0 0,-1 1 0 0 0,0-1 1 0 0,1 0-1 0 0,-1 0 0 0 0,0 1 0 0 0,1-1 0 0 0,-1 0 1 0 0,0 0-1 0 0,1 0 0 0 0,-1 0 0 0 0,0 0 1 0 0,0 0-1 0 0,1 0 0 0 0,-1 0 0 0 0,0 0 0 0 0,0 0 1 0 0,1 0-1 0 0,-1 0 0 0 0,0 0 0 0 0,1-1 0 0 0,-1 1 1 0 0,0 0-1 0 0,1-1 0 0 0,-1 1 0 0 0,0 0 0 0 0,1-1 1 0 0,-1 1-1 0 0,1-1 0 0 0,-1 1 0 0 0,1-1 1 0 0,-1 1-1 0 0,1-1 0 0 0,-1 1 0 0 0,1-1 0 0 0,-1 0 1 0 0,1 1-1 0 0,0-1 0 0 0,-1 0-5 0 0,-26 67 321 0 0,24-59-298 0 0,1 0 0 0 0,0 0 1 0 0,0 0-1 0 0,1 0 0 0 0,-1 0 0 0 0,2 0 0 0 0,-1 1 0 0 0,1-1 0 0 0,0 0 0 0 0,0 1 0 0 0,1-1 0 0 0,0 0 1 0 0,0 1-1 0 0,1-1 0 0 0,0 0 0 0 0,0 0 0 0 0,1 0 0 0 0,0-1 0 0 0,0 1 0 0 0,1-1 0 0 0,-1 1 0 0 0,1-1 1 0 0,1 0-1 0 0,-1 0 0 0 0,1-1 0 0 0,0 1 0 0 0,0-1 0 0 0,1 0 0 0 0,0-1 0 0 0,-1 1 0 0 0,1-1 0 0 0,1 0 0 0 0,-1-1 1 0 0,1 0-1 0 0,-1 0 0 0 0,1 0 0 0 0,0 0 0 0 0,0-1 0 0 0,2 0-23 0 0,-5-1 1 0 0,1 0-1 0 0,0 0 1 0 0,0 0 0 0 0,0-1-1 0 0,0 0 1 0 0,0 0 0 0 0,0 0-1 0 0,0 0 1 0 0,0-1-1 0 0,0 0 1 0 0,0 0 0 0 0,0 0-1 0 0,-1-1 1 0 0,1 0 0 0 0,0 1-1 0 0,-1-2 1 0 0,0 1 0 0 0,1 0-1 0 0,-1-1 1 0 0,0 0-1 0 0,0 0 1 0 0,0 0 0 0 0,0-1-1 0 0,-1 1 1 0 0,0-1 0 0 0,1 0-1 0 0,-1 0 1 0 0,-1 0 0 0 0,1 0-1 0 0,0 0 1 0 0,-1-1-1 0 0,0 1 1 0 0,0-1 0 0 0,0 0-1 0 0,-1 1 1 0 0,0-1 0 0 0,0 0-1 0 0,0 0 1 0 0,0 0 0 0 0,-1 0-1 0 0,1 0 1 0 0,-1 0-1 0 0,-1 0 1 0 0,1-2-1 0 0,-4-1-110 0 0,1-1 1 0 0,-1 1-1 0 0,0 1 1 0 0,-1-1-1 0 0,0 0 0 0 0,0 1 1 0 0,-1 0-1 0 0,0 0 1 0 0,0 1-1 0 0,0 0 0 0 0,-1 0 1 0 0,0 0-1 0 0,0 1 1 0 0,-1 0-1 0 0,-1-1 110 0 0,-130-58-5017 0 0,113 54 3699 0 0,-4-2 44 0 0</inkml:trace>
  <inkml:trace contextRef="#ctx0" brushRef="#br0" timeOffset="234054.137">10362 10473 2328 0 0,'-56'-5'7228'0'0,"67"1"-6316"0"0,134-7-658 0 0,82 11-5349 0 0,-109 1 2188 0 0,-71-1 1707 0 0</inkml:trace>
  <inkml:trace contextRef="#ctx0" brushRef="#br0" timeOffset="234658.7">12165 10528 1428 0 0,'70'-28'6019'0'0,"-73"25"-5920"0"0,0-1 0 0 0,-1 0 0 0 0,1 1 0 0 0,-1-1 0 0 0,1 1 0 0 0,-1 0 0 0 0,0 0 0 0 0,0 0 0 0 0,-1 1 0 0 0,1 0 0 0 0,0 0 0 0 0,-1 0 0 0 0,1 0 0 0 0,-1 0 0 0 0,0 1 0 0 0,0 0 0 0 0,1 0 0 0 0,-1 0 0 0 0,0 1 0 0 0,0 0 0 0 0,0-1 0 0 0,0 2 0 0 0,0-1 0 0 0,0 1 0 0 0,0-1-99 0 0,-4 1 37 0 0,0-1 0 0 0,0 1-1 0 0,1 1 1 0 0,-1 0-1 0 0,0 0 1 0 0,1 0 0 0 0,-1 1-1 0 0,1 1 1 0 0,0-1 0 0 0,0 1-1 0 0,0 1 1 0 0,0-1 0 0 0,1 1-1 0 0,0 1 1 0 0,0-1 0 0 0,0 1-1 0 0,1 1 1 0 0,0-1 0 0 0,0 1-1 0 0,1 0 1 0 0,-1 0 0 0 0,1 1-1 0 0,1-1 1 0 0,0 1-1 0 0,0 0 1 0 0,0 0 0 0 0,1 1-1 0 0,0-1 1 0 0,1 1 0 0 0,0-1-1 0 0,0 1 1 0 0,1 0 0 0 0,0 0-37 0 0,2-4 5 0 0,1 1 1 0 0,-1-1 0 0 0,1 0 0 0 0,0 0-1 0 0,0 0 1 0 0,1 0 0 0 0,-1-1 0 0 0,1 1-1 0 0,0-1 1 0 0,0 1 0 0 0,1-1 0 0 0,-1 0-1 0 0,1 0 1 0 0,0-1 0 0 0,0 1 0 0 0,1-1-1 0 0,-1 0 1 0 0,0 0 0 0 0,1 0 0 0 0,0 0-1 0 0,0-1 1 0 0,0 0 0 0 0,0 0 0 0 0,0 0-1 0 0,0-1 1 0 0,0 0 0 0 0,1 0 0 0 0,-1 0-1 0 0,0 0 1 0 0,1-1 0 0 0,-1 0 0 0 0,1 0-1 0 0,-1-1 1 0 0,0 1 0 0 0,1-1 0 0 0,-1 0-1 0 0,0-1 1 0 0,0 1 0 0 0,0-1 0 0 0,0 0-1 0 0,0 0 1 0 0,0-1 0 0 0,0 1 0 0 0,-1-1-1 0 0,2-1-5 0 0,110-113 508 0 0,-64 138-427 0 0,-43-13-60 0 0,135 68-1289 0 0,-138-74 915 0 0,1-1 0 0 0,0 1 0 0 0,0-1 1 0 0,0 0-1 0 0,0-1 0 0 0,0 0 0 0 0,0 0 0 0 0,0-1 0 0 0,0 1 0 0 0,0-1 0 0 0,0-1 0 0 0,-1 0 0 0 0,1 0 0 0 0,0 0 0 0 0,-1 0 1 0 0,1-1-1 0 0,-1 0 0 0 0,0-1 0 0 0,0 1 0 0 0,0-1 0 0 0,5-5 353 0 0,4-3-1325 0 0</inkml:trace>
  <inkml:trace contextRef="#ctx0" brushRef="#br0" timeOffset="237035.427">13551 10256 1216 0 0,'-5'-22'3218'0'0,"-22"-9"-1601"0"0,12 87 1456 0 0,67 143-1627 0 0,-6-53-524 0 0,-46-144-862 0 0,-1-1-52 0 0,-1 1-1 0 0,1 0 0 0 0,-1-1 0 0 0,1 1 1 0 0,-1 0-1 0 0,1-1 0 0 0,-1 0 0 0 0,0 1 1 0 0,0-1-1 0 0,0 0 0 0 0,0 0 0 0 0,0 0 1 0 0,0 0-1 0 0,0 0 0 0 0,0-1 0 0 0,0 1 1 0 0,0-1-1 0 0,0 1 0 0 0,-1-1 0 0 0,1 0 1 0 0,0 1-1 0 0,0-1 0 0 0,0-1 0 0 0,-1 1 1 0 0,1 0-1 0 0,0 0 0 0 0,0-1 0 0 0,0 1 0 0 0,0-1 1 0 0,0 0-1 0 0,-1 1 0 0 0,1-1 0 0 0,0 0 1 0 0,1 0-1 0 0,-1-1 0 0 0,0 1 0 0 0,0 0 1 0 0,0-1-1 0 0,1 1 0 0 0,-1-1 0 0 0,1 1 1 0 0,-1-1-1 0 0,1 0 0 0 0,0 1 0 0 0,-1-1-7 0 0,-11-13-43 0 0,0-1-1 0 0,2 0 1 0 0,-1 0-1 0 0,2-1 1 0 0,0 0-1 0 0,2-1 1 0 0,-1 0-1 0 0,2 0 0 0 0,1-1 1 0 0,0 0-1 0 0,1 0 1 0 0,1-1-1 0 0,1 1 1 0 0,0-1-1 0 0,2 0 0 0 0,0 0 1 0 0,2 1-1 0 0,1-13 44 0 0,-1 15-1 0 0,1 1-1 0 0,1-1 1 0 0,0 1 0 0 0,1 0-1 0 0,1 0 1 0 0,0 0-1 0 0,1 0 1 0 0,1 1-1 0 0,0 0 1 0 0,1 1 0 0 0,1-1-1 0 0,0 1 1 0 0,1 1-1 0 0,1 0 1 0 0,0 1-1 0 0,0 0 1 0 0,1 0 0 0 0,1 1-1 0 0,0 1 1 0 0,0 0-1 0 0,1 1 1 0 0,0 0-1 0 0,1 1 1 0 0,0 1 0 0 0,0 0-1 0 0,1 1 1 0 0,0 1-1 0 0,6-2 2 0 0,-15 8 1 0 0,0 1-1 0 0,0-1 0 0 0,-1 1 0 0 0,1 0 1 0 0,-1 1-1 0 0,0 0 0 0 0,1 0 1 0 0,-1 0-1 0 0,0 0 0 0 0,-1 1 0 0 0,1 0 1 0 0,-1 1-1 0 0,0-1 0 0 0,0 1 0 0 0,0 0 1 0 0,0 0-1 0 0,-1 0 0 0 0,0 1 1 0 0,0-1-1 0 0,-1 1 0 0 0,1 0 0 0 0,-1 0 1 0 0,0 1-1 0 0,-1-1 0 0 0,0 1 0 0 0,0-1 1 0 0,0 1-1 0 0,-1 0 0 0 0,0-1 1 0 0,0 1-1 0 0,0 0 0 0 0,-1 0 0 0 0,0 0 1 0 0,-1 0-1 0 0,1-1 0 0 0,-1 1 0 0 0,-1 0 1 0 0,1 0-1 0 0,-1 0 0 0 0,-4 9 54 0 0,1 1 0 0 0,-2-1 0 0 0,0 0 1 0 0,-1 0-1 0 0,-1-1 0 0 0,0 0 0 0 0,-1 0 0 0 0,-1-1 0 0 0,0-1 0 0 0,-1 0 1 0 0,0 0-1 0 0,-1-1 0 0 0,0-1 0 0 0,-1 0 0 0 0,-1-1 0 0 0,1-1 0 0 0,-1 0 1 0 0,-1 0-1 0 0,-6 1-54 0 0,-15-3 408 0 0,36-7-310 0 0,-5-11 62 0 0,19-3 65 0 0,123 33-257 0 0,37 81-1097 0 0,-78-10-3850 0 0,-87-82 884 0 0,-8-9 2805 0 0</inkml:trace>
  <inkml:trace contextRef="#ctx0" brushRef="#br0" timeOffset="237438.197">14336 10128 1452 0 0,'8'0'2401'0'0,"3"19"1322"0"0,-12 190-217 0 0,0-203-3442 0 0,0-1 0 0 0,1 1 1 0 0,0 0-1 0 0,0-1 0 0 0,0 1 1 0 0,1-1-1 0 0,0 1 0 0 0,0-1 1 0 0,0 1-1 0 0,1-1 0 0 0,0 0 1 0 0,0 1-1 0 0,0-1 0 0 0,0 0 0 0 0,1 0 1 0 0,0 0-1 0 0,0-1 0 0 0,1 1 1 0 0,-1-1-1 0 0,1 0 0 0 0,0 0 1 0 0,0 0-1 0 0,0 0 0 0 0,0-1 1 0 0,1 1-1 0 0,-1-1 0 0 0,1 0 1 0 0,0 0-1 0 0,0-1 0 0 0,0 0 1 0 0,1 0-1 0 0,-1 0 0 0 0,0 0 1 0 0,1-1-1 0 0,-1 0 0 0 0,6 0-64 0 0,371-59-707 0 0,-339 47-1752 0 0,-42 11 1194 0 0,-1 0-248 0 0,-4-4 33 0 0,-34-26-1203 0 0,19 19 1393 0 0</inkml:trace>
  <inkml:trace contextRef="#ctx0" brushRef="#br0" timeOffset="237691.339">14503 10251 2244 0 0,'-62'-3'8182'0'0,"81"-18"-6601"0"0,6 9-1429 0 0,1 0 0 0 0,1 1 0 0 0,-1 1 0 0 0,2 2 0 0 0,-1 1 0 0 0,1 1 0 0 0,0 1 0 0 0,3 2-152 0 0,126-32-4502 0 0,-147 30 2798 0 0,-10 3-2251 0 0,-10-3 2653 0 0</inkml:trace>
  <inkml:trace contextRef="#ctx0" brushRef="#br0" timeOffset="237941.91">14339 10037 1120 0 0,'1'-1'197'0'0,"-1"1"-1"0"0,0-1 1 0 0,0 1 0 0 0,-1-1 0 0 0,1 0-1 0 0,0 1 1 0 0,0-1 0 0 0,0 1-1 0 0,0-1 1 0 0,0 0 0 0 0,-1 1-1 0 0,1-1 1 0 0,0 1 0 0 0,-1-1-1 0 0,1 1 1 0 0,0-1 0 0 0,-1 1-1 0 0,1-1 1 0 0,0 1 0 0 0,-1 0-1 0 0,1-1 1 0 0,-1 1 0 0 0,1-1-1 0 0,-1 1 1 0 0,1 0 0 0 0,-1-1-1 0 0,1 1 1 0 0,-1 0 0 0 0,1 0 0 0 0,-1-1-1 0 0,1 1 1 0 0,-1 0 0 0 0,0 0-1 0 0,1 0 1 0 0,-1 0 0 0 0,1 0-1 0 0,-1 0 1 0 0,0 0 0 0 0,1 0-1 0 0,-1 0 1 0 0,1 0 0 0 0,-1 0-1 0 0,0 0 1 0 0,1 0 0 0 0,-1 0-1 0 0,1 1 1 0 0,-1-1-197 0 0,49-32 1288 0 0,147-15-479 0 0,17 46-4739 0 0,-111 3 387 0 0,-16-2 715 0 0,-47 0 1556 0 0</inkml:trace>
  <inkml:trace contextRef="#ctx0" brushRef="#br0" timeOffset="245061.057">3171 11116 988 0 0,'0'0'459'0'0,"4"-22"1388"0"0,25-24 1163 0 0,13 78-634 0 0,-35-20-2254 0 0,1 1 0 0 0,-2-1 1 0 0,1 1-1 0 0,-2 1 0 0 0,0-1 0 0 0,0 1 0 0 0,-1-1 0 0 0,-1 1 1 0 0,0 1-1 0 0,-1-1 0 0 0,-1 0 0 0 0,0 0 0 0 0,-1 2-122 0 0,-1-6-34 0 0,0 1-1 0 0,0 0 0 0 0,-1-1 0 0 0,-1 1 1 0 0,0-1-1 0 0,0 0 0 0 0,-1 0 1 0 0,0 0-1 0 0,-1 0 0 0 0,0 0 0 0 0,-1-1 1 0 0,-6 8 34 0 0,6-7-427 0 0,-1-1 1 0 0,-1 0-1 0 0,0 0 1 0 0,0-1 0 0 0,0 0-1 0 0,-1 0 1 0 0,-1-1-1 0 0,1 0 1 0 0,-1 0 0 0 0,0-1-1 0 0,-7 2 427 0 0,-15 2-1547 0 0,2-8 37 0 0</inkml:trace>
  <inkml:trace contextRef="#ctx0" brushRef="#br0" timeOffset="246214.957">15200 10343 1712 0 0,'0'0'1008'0'0,"0"0"-140"0"0,0 0-44 0 0,16 2 1665 0 0,27 47-789 0 0,-39-41-1654 0 0,1 0 1 0 0,-1 0-1 0 0,-1 0 0 0 0,0 0 1 0 0,0 1-1 0 0,0-1 0 0 0,-1 1 1 0 0,0-1-1 0 0,-1 1 0 0 0,0 0 1 0 0,0 0-1 0 0,-1 0 1 0 0,0-1-1 0 0,-1 1 0 0 0,0 0 1 0 0,0 0-1 0 0,-1 0 0 0 0,0-1 1 0 0,-1 1-1 0 0,1-1 1 0 0,-2 0-1 0 0,1 0 0 0 0,-4 5-46 0 0,1-2-392 0 0,0 0 0 0 0,-1-1 0 0 0,0 0 0 0 0,0-1 0 0 0,-1 1 0 0 0,-1-1 0 0 0,1-1 0 0 0,-2 0 0 0 0,1 0 0 0 0,-1-1 0 0 0,0 0 0 0 0,0 0 0 0 0,-1-1 0 0 0,0-1 0 0 0,0 0 0 0 0,-5 2 392 0 0,-17 1-1211 0 0</inkml:trace>
  <inkml:trace contextRef="#ctx0" brushRef="#br0" timeOffset="251641.925">16573 10136 1292 0 0,'0'0'211'0'0,"0"0"-4"0"0,0 0 14 0 0,0 0 48 0 0,0 0-135 0 0,0 0-14 0 0,0 0 22 0 0,0 0 52 0 0,0-20 2550 0 0,9-5-2649 0 0,-15 5 3990 0 0,2 110-4063 0 0,6-83-6 0 0,-1 0 1 0 0,1 0-1 0 0,0 0 0 0 0,1-1 0 0 0,0 1 0 0 0,0-1 0 0 0,0 1 1 0 0,1-1-1 0 0,0 0 0 0 0,0 0 0 0 0,0-1 0 0 0,1 1 0 0 0,0-1 1 0 0,0 0-1 0 0,0 0 0 0 0,1-1 0 0 0,-1 0 0 0 0,1 0 1 0 0,0 0-1 0 0,1 0 0 0 0,-1-1 0 0 0,0 0 0 0 0,1 0 0 0 0,0-1 1 0 0,0 0-1 0 0,0 0 0 0 0,0-1 0 0 0,0 1 0 0 0,0-2 0 0 0,0 1 1 0 0,3-1-17 0 0,-1 2 15 0 0,0-1 0 0 0,0-1 0 0 0,-1 1 0 0 0,1-2 0 0 0,0 1 0 0 0,0-1 0 0 0,-1 0 0 0 0,1-1 0 0 0,-1 0 1 0 0,1 0-1 0 0,-1-1 0 0 0,0 0 0 0 0,0-1 0 0 0,0 0 0 0 0,0 0 0 0 0,0 0 0 0 0,-1-1 0 0 0,0 0 0 0 0,0-1 1 0 0,-1 1-1 0 0,1-1 0 0 0,-1-1 0 0 0,0 1 0 0 0,-1-1 0 0 0,1 0 0 0 0,-2 0 0 0 0,1-1 0 0 0,1-3-15 0 0,5-29 86 0 0,-3 12 127 0 0,-5 39-242 0 0,0-3 30 0 0,1-1 1 0 0,-1 0-1 0 0,1 0 1 0 0,0 0 0 0 0,1-1-1 0 0,0 1 1 0 0,0-1 0 0 0,0 0-1 0 0,1 0 1 0 0,0-1-1 0 0,0 0 1 0 0,0 0 0 0 0,1 0-1 0 0,-1-1 1 0 0,1 0-1 0 0,0 0 1 0 0,0-1 0 0 0,1 0-1 0 0,-1 0 1 0 0,1 0 0 0 0,-1-1-1 0 0,1 0 1 0 0,0-1-1 0 0,0 0 1 0 0,0 0 0 0 0,0-1-1 0 0,0 0 1 0 0,0 0-1 0 0,0-1 1 0 0,1 0-2 0 0,3 3-4 0 0,3 0-29 0 0,0 0 0 0 0,-1-1 0 0 0,1-1 1 0 0,0 0-1 0 0,0-1 0 0 0,-1 0 1 0 0,1-2-1 0 0,-1 1 0 0 0,1-2 0 0 0,-1 0 1 0 0,0 0-1 0 0,2-3 33 0 0,-16 7-14 0 0,1-1 1 0 0,0 1-1 0 0,0-1 1 0 0,-1 1-1 0 0,1-1 1 0 0,-1 0-1 0 0,1 1 0 0 0,0-1 1 0 0,-1 0-1 0 0,1 0 1 0 0,-1 1-1 0 0,0-1 1 0 0,1 0-1 0 0,-1 0 0 0 0,1 0 1 0 0,-1 1-1 0 0,0-1 1 0 0,0 0-1 0 0,0 0 1 0 0,1 0-1 0 0,-1 0 0 0 0,0 0 1 0 0,0 0-1 0 0,0 0 1 0 0,-1 0-1 0 0,1 1 1 0 0,0-1-1 0 0,0 0 0 0 0,0 0 1 0 0,0 0-1 0 0,-1 0 1 0 0,1 0-1 0 0,-1 1 1 0 0,1-1-1 0 0,0 0 0 0 0,-1 0 1 0 0,1 0-1 0 0,-1 1 1 0 0,0-1-1 0 0,1 0 1 0 0,-1 1-1 0 0,1-1 0 0 0,-1 1 1 0 0,0-1-1 0 0,0 0 1 0 0,1 1-1 0 0,-1 0 1 0 0,0-1-1 0 0,0 1 0 0 0,0-1 1 0 0,1 1-1 0 0,-1 0 1 0 0,0 0-1 0 0,0-1 1 0 0,0 1 12 0 0,-56-30-158 0 0,53 28 98 0 0,-221-45 106 0 0,267 10-278 0 0,41-5-166 0 0,-55 29 183 0 0,-1 0 1 0 0,0-1-1 0 0,-1-2 0 0 0,-1-1 0 0 0,-1 0 0 0 0,0-2 0 0 0,-1-1 1 0 0,0-3 215 0 0,-15 13 74 0 0,-1-1 0 0 0,0 0 0 0 0,-1 0 1 0 0,0-1-1 0 0,-1 0 0 0 0,-1 0 1 0 0,1 0-1 0 0,-2 0 0 0 0,0-1 0 0 0,0 0 1 0 0,-1 1-1 0 0,-1-1 0 0 0,0 0 0 0 0,-1 0 1 0 0,-1-12-75 0 0,-34-47 1677 0 0,24 109-1529 0 0,11 204-149 0 0,42 50 259 0 0,-7-137 6 0 0,-32-154-254 0 0,0-1-1 0 0,0 1 1 0 0,0-1 0 0 0,-1 0-1 0 0,1 1 1 0 0,0-1-1 0 0,0-1 1 0 0,-1 1 0 0 0,1 0-1 0 0,-1-1 1 0 0,1 1 0 0 0,-1-1-1 0 0,1 0 1 0 0,-1 0 0 0 0,0 1-1 0 0,0-2 1 0 0,0 1-1 0 0,0 0 1 0 0,0 0 0 0 0,-1-1-1 0 0,1 1 1 0 0,-1-1 0 0 0,1 1-1 0 0,-1-2-9 0 0,91-146 0 0 0,-13 190-224 0 0,-71-34 229 0 0,0 0-1 0 0,0-1 1 0 0,0 0-1 0 0,1-1 0 0 0,-1 0 1 0 0,1 0-1 0 0,0-1 1 0 0,0 0-1 0 0,0-1 0 0 0,1 1 1 0 0,-1-2-1 0 0,1 0 1 0 0,-1 0-1 0 0,1 0 0 0 0,-1-1 1 0 0,1-1-1 0 0,0 0 1 0 0,-1 0-1 0 0,0 0 0 0 0,1-2 1 0 0,-1 1-1 0 0,0-1 1 0 0,4-2-5 0 0,-7 3 24 0 0,-2 1 27 0 0,1 0 0 0 0,0-1 1 0 0,-1 1-1 0 0,1-1 0 0 0,-1 0 0 0 0,0 0 1 0 0,1 0-1 0 0,-1-1 0 0 0,0 0 1 0 0,0 0-1 0 0,0 0 0 0 0,-1 0 1 0 0,1 0-1 0 0,-1-1 0 0 0,0 1 1 0 0,0-1-1 0 0,0 0 0 0 0,0 0 1 0 0,-1 0-1 0 0,0-1 0 0 0,1 1 0 0 0,-1 0 1 0 0,1-5-52 0 0,-3 8 108 0 0,0 1-24 0 0,-13-18 124 0 0,-17 1-54 0 0,9 5-2671 0 0,13-14-3814 0 0,7 16 5051 0 0,0-9 40 0 0</inkml:trace>
  <inkml:trace contextRef="#ctx0" brushRef="#br0" timeOffset="251919.53">17989 9741 1292 0 0,'-29'-62'6116'0'0,"30"74"-10382"0"0,3-8 3004 0 0</inkml:trace>
  <inkml:trace contextRef="#ctx0" brushRef="#br0" timeOffset="252186.441">18265 9909 876 0 0,'-1'0'430'0'0,"1"0"1"0"0,0-1-1 0 0,0 1 0 0 0,0 0 0 0 0,0 0 1 0 0,-1-1-1 0 0,1 1 0 0 0,0-1 0 0 0,0 1 1 0 0,0 0-1 0 0,0-1 0 0 0,0 1-430 0 0,-15 8 110 0 0,0 1-1 0 0,1 0 1 0 0,0 2-1 0 0,1-1 0 0 0,0 2 1 0 0,0-1-1 0 0,1 2 1 0 0,1 0-1 0 0,0 0 1 0 0,1 1-1 0 0,0 0 0 0 0,1 1 1 0 0,1 0-1 0 0,0 0 1 0 0,1 1-1 0 0,1 0 1 0 0,1 0-1 0 0,0 0 1 0 0,1 1-1 0 0,0 0 0 0 0,1 1-109 0 0,4-13 14 0 0,-1-1-1 0 0,1 1 0 0 0,-1 0 0 0 0,1 0 0 0 0,1-1 0 0 0,-1 1 0 0 0,1-1 0 0 0,-1 1 0 0 0,1-1 0 0 0,1 0 0 0 0,-1 0 0 0 0,0 0 0 0 0,1 0 1 0 0,0 0-1 0 0,0 0 0 0 0,0-1 0 0 0,1 1 0 0 0,-1-1 0 0 0,1 0 0 0 0,0 0 0 0 0,-1 0 0 0 0,1-1 0 0 0,1 1 0 0 0,-1-1 0 0 0,0 0 1 0 0,0 0-1 0 0,1-1 0 0 0,0 1 0 0 0,-1-1 0 0 0,1 0 0 0 0,-1 0 0 0 0,1 0 0 0 0,4-1-13 0 0,154-9-142 0 0,-146 6-101 0 0,-1 0 0 0 0,-1-2-1 0 0,1 0 1 0 0,-1-1-1 0 0,1-1 1 0 0,-2 0 0 0 0,1-1-1 0 0,-1 0 1 0 0,0-1-1 0 0,-1-1 1 0 0,0 0-1 0 0,-1-1 1 0 0,0 0 0 0 0,0-1-1 0 0,-1 0 1 0 0,-1-1-1 0 0,0 0 1 0 0,-1-1 0 0 0,0 0-1 0 0,-1 0 1 0 0,-1-1-1 0 0,0 0 244 0 0,7-24-832 0 0</inkml:trace>
  <inkml:trace contextRef="#ctx0" brushRef="#br0" timeOffset="252462.827">18653 9888 2356 0 0,'2'-31'298'0'0,"1"21"-142"0"0,-1 1-1 0 0,-1-1 1 0 0,1 0 0 0 0,-2 0-1 0 0,1 0 1 0 0,-2-1 0 0 0,1 1-1 0 0,-1 0 1 0 0,-1 0 0 0 0,0 1-1 0 0,0-1 1 0 0,-1 0-1 0 0,0 1 1 0 0,0-1 0 0 0,-1 1-1 0 0,-1 0 1 0 0,1 0 0 0 0,-2 0-1 0 0,1 1 1 0 0,-1 0 0 0 0,0 0-1 0 0,-1 0 1 0 0,-3-2-156 0 0,8 11 54 0 0,-1 0 0 0 0,1 0 0 0 0,-1 0-1 0 0,0 0 1 0 0,1 0 0 0 0,0 1 0 0 0,-1-1 0 0 0,1 1 0 0 0,0-1 0 0 0,0 1-1 0 0,0 0 1 0 0,0 0 0 0 0,0 0 0 0 0,0 0 0 0 0,0 0 0 0 0,1 1 0 0 0,-1-1 0 0 0,1 1-1 0 0,0-1 1 0 0,0 1 0 0 0,0-1 0 0 0,0 1 0 0 0,0-1 0 0 0,0 1 0 0 0,0 2-54 0 0,-4 17 125 0 0,0-1 1 0 0,2 1 0 0 0,1 0-1 0 0,0-1 1 0 0,2 1-1 0 0,0 0 1 0 0,2 0 0 0 0,0 0-1 0 0,1 0 1 0 0,2-1-1 0 0,5 19-125 0 0,-3-4 114 0 0,64 215 1101 0 0,-71-250-1196 0 0,1 0 0 0 0,-1 0 0 0 0,0 0 0 0 0,0 0 1 0 0,1-1-1 0 0,-1 1 0 0 0,1 0 0 0 0,-1 0 0 0 0,1 0 0 0 0,-1 0 0 0 0,1-1 1 0 0,-1 1-1 0 0,1 0 0 0 0,0 0 0 0 0,-1-1 0 0 0,1 1 0 0 0,0-1 0 0 0,0 1 0 0 0,-1 0 1 0 0,1-1-1 0 0,0 0 0 0 0,0 1 0 0 0,0-1 0 0 0,0 1 0 0 0,0-1 0 0 0,-1 0 0 0 0,1 0 1 0 0,0 1-1 0 0,0-1 0 0 0,0 0 0 0 0,0 0 0 0 0,0 0 0 0 0,0 0 0 0 0,0 0 1 0 0,0 0-1 0 0,0-1 0 0 0,0 1 0 0 0,0 0 0 0 0,0 0 0 0 0,0-1 0 0 0,0 1 0 0 0,-1 0 1 0 0,1-1-1 0 0,0 1 0 0 0,0-1 0 0 0,0 1 0 0 0,-1-1 0 0 0,1 1 0 0 0,0-1 0 0 0,0 0 1 0 0,-1 1-1 0 0,1-1 0 0 0,-1 0 0 0 0,1 0 0 0 0,0 1 0 0 0,-1-1 0 0 0,0 0 1 0 0,1 0-1 0 0,-1 0 0 0 0,1 0 0 0 0,-1 0 0 0 0,0 0 0 0 0,0 0 0 0 0,1 1 0 0 0,-1-1 1 0 0,0 0-1 0 0,0 0 0 0 0,0 0 0 0 0,0 0 0 0 0,0-1-19 0 0,41-78 169 0 0,-39 76-117 0 0,40-98 131 0 0,-3 113-273 0 0,25 30-236 0 0,54 34-2327 0 0,3-8-3336 0 0,-101-56 4769 0 0</inkml:trace>
  <inkml:trace contextRef="#ctx0" brushRef="#br0" timeOffset="253171.822">20271 9834 956 0 0,'5'-1'262'0'0,"-4"1"-212"0"0,-1 1 0 0 0,1-1 0 0 0,0 1 0 0 0,0-1 0 0 0,0 0 0 0 0,0 1-1 0 0,0-1 1 0 0,0 0 0 0 0,0 0 0 0 0,0 0 0 0 0,0 0 0 0 0,0 0 0 0 0,0 0 0 0 0,0 0 0 0 0,0 0 0 0 0,0 0-1 0 0,0 0 1 0 0,0 0 0 0 0,0-1 0 0 0,0 1 0 0 0,0 0 0 0 0,0-1 0 0 0,0 1 0 0 0,0-1 0 0 0,-1 1-1 0 0,1-1 1 0 0,0 1 0 0 0,0-1 0 0 0,0 1 0 0 0,-1-1 0 0 0,1 0 0 0 0,0 0 0 0 0,-1 1 0 0 0,1-1 0 0 0,0 0-1 0 0,-1 0 1 0 0,1 0 0 0 0,-1 0 0 0 0,0 0 0 0 0,1 0 0 0 0,-1 1 0 0 0,0-1 0 0 0,1 0 0 0 0,-1 0 0 0 0,0 0-1 0 0,0 0 1 0 0,0 0 0 0 0,0 0 0 0 0,0 0 0 0 0,0 0 0 0 0,0 0 0 0 0,0 0 0 0 0,0 0 0 0 0,0 0 0 0 0,-1 0-1 0 0,1 0 1 0 0,0 0 0 0 0,-1 0 0 0 0,1 0 0 0 0,-1 0 0 0 0,1 0 0 0 0,-1 0 0 0 0,1 1 0 0 0,-1-1 0 0 0,0 0-1 0 0,1 0 1 0 0,-1 1 0 0 0,0-1 0 0 0,0 0-50 0 0,-21-2 187 0 0,0 1-1 0 0,0 1 0 0 0,0 1 1 0 0,0 0-1 0 0,0 2 1 0 0,0 1-1 0 0,0 1 1 0 0,1 0-1 0 0,-1 2 1 0 0,1 1-1 0 0,0 0 0 0 0,1 1 1 0 0,0 2-1 0 0,0 0 1 0 0,1 1-1 0 0,0 0 1 0 0,-1 4-187 0 0,12-11 57 0 0,0 0-1 0 0,0 1 1 0 0,1 0 0 0 0,-1 0 0 0 0,1 1 0 0 0,1 0 0 0 0,-1 0-1 0 0,1 1 1 0 0,0 0 0 0 0,1 0 0 0 0,-1 0 0 0 0,1 1 0 0 0,1-1-1 0 0,-1 1 1 0 0,1 0 0 0 0,1 1 0 0 0,0-1 0 0 0,0 1-1 0 0,0-1 1 0 0,1 1 0 0 0,0 3-57 0 0,5-7 2 0 0,0 0 0 0 0,1 0 0 0 0,0 0 0 0 0,0-1-1 0 0,0 1 1 0 0,0-1 0 0 0,0 0 0 0 0,1 0 0 0 0,0-1 0 0 0,0 1-1 0 0,0-1 1 0 0,0 0 0 0 0,1 0 0 0 0,-1-1 0 0 0,1 0 0 0 0,-1 0-1 0 0,1 0 1 0 0,0 0 0 0 0,0-1 0 0 0,0 0 0 0 0,0 0 0 0 0,0-1-1 0 0,0 0 1 0 0,0 0 0 0 0,5-1-2 0 0,303-20-3000 0 0,-191-7-410 0 0,-86 18 2218 0 0</inkml:trace>
  <inkml:trace contextRef="#ctx0" brushRef="#br0" timeOffset="253823.861">20673 9935 1248 0 0,'-1'-4'128'0'0,"0"1"-1"0"0,0-1 1 0 0,0 1 0 0 0,-1-1-1 0 0,1 1 1 0 0,-1 0 0 0 0,0-1-1 0 0,0 1 1 0 0,0 0 0 0 0,0 0-1 0 0,-1 0 1 0 0,1 1 0 0 0,-1-1-1 0 0,0 1 1 0 0,0-1 0 0 0,1 1-1 0 0,-2 0 1 0 0,1 0 0 0 0,0 0-1 0 0,0 0 1 0 0,-1 1 0 0 0,1-1-1 0 0,0 1 1 0 0,-1 0 0 0 0,0 0-1 0 0,1 0 1 0 0,-1 1 0 0 0,0-1-1 0 0,1 1 1 0 0,-1 0 0 0 0,0 0-1 0 0,1 0 1 0 0,-5 1-128 0 0,-7-2 123 0 0,0 2 0 0 0,1-1-1 0 0,-1 2 1 0 0,0 0 0 0 0,0 1 0 0 0,0 1 0 0 0,1 0-1 0 0,0 1 1 0 0,0 0 0 0 0,0 1 0 0 0,1 1-1 0 0,-1 0 1 0 0,2 0 0 0 0,-1 2 0 0 0,1 0-1 0 0,0 0 1 0 0,1 1 0 0 0,0 0 0 0 0,1 1-1 0 0,0 0 1 0 0,0 1 0 0 0,1 0 0 0 0,-1 3-123 0 0,9-12 19 0 0,0-1-1 0 0,1 0 1 0 0,-1 1 0 0 0,1-1 0 0 0,0 0 0 0 0,0 1 0 0 0,-1-1 0 0 0,2 1 0 0 0,-1-1-1 0 0,0 1 1 0 0,0-1 0 0 0,1 1 0 0 0,-1-1 0 0 0,1 0 0 0 0,0 1 0 0 0,0-1-1 0 0,0 0 1 0 0,0 0 0 0 0,0 1 0 0 0,0-1 0 0 0,0 0 0 0 0,1 0 0 0 0,-1 0-1 0 0,1-1 1 0 0,0 1 0 0 0,-1 0 0 0 0,1 0 0 0 0,0-1 0 0 0,0 1 0 0 0,0-1 0 0 0,0 0-1 0 0,0 0 1 0 0,1 1 0 0 0,-1-1 0 0 0,0-1 0 0 0,0 1 0 0 0,1 0 0 0 0,0 0-19 0 0,104 12 201 0 0,-94-16-210 0 0,0 0-1 0 0,0-1 1 0 0,-1-1 0 0 0,0 0-1 0 0,0 0 1 0 0,0-1 0 0 0,-1-1-1 0 0,0 0 1 0 0,0 0 0 0 0,0-1 0 0 0,-1-1-1 0 0,0 1 1 0 0,-1-2 0 0 0,0 1-1 0 0,0-1 1 0 0,-1-1 0 0 0,-1 0-1 0 0,0 0 1 0 0,1-1 9 0 0,39-59-25 0 0,-46 71 53 0 0,-1 0-13 0 0,4 4-30 0 0,105 145 52 0 0,-109-150-7 0 0,0 0-1 0 0,0 1 1 0 0,0-1 0 0 0,0 0-1 0 0,0 0 1 0 0,1 0 0 0 0,-1 1-1 0 0,0-1 1 0 0,0 0-1 0 0,0 0 1 0 0,1 1 0 0 0,-1-1-1 0 0,0 0 1 0 0,1 1-1 0 0,-1-1 1 0 0,1 0 0 0 0,-1 1-1 0 0,1-1 1 0 0,-1 1 0 0 0,1-1-1 0 0,-1 0 1 0 0,1 1-1 0 0,0 0 1 0 0,-1-1 0 0 0,1 1-1 0 0,0-1 1 0 0,-1 1 0 0 0,1 0-1 0 0,0-1 1 0 0,-1 1-1 0 0,1 0 1 0 0,0 0 0 0 0,0-1-1 0 0,0 1 1 0 0,-1 0 0 0 0,1 0-1 0 0,0 0 1 0 0,0 0-1 0 0,-1 0 1 0 0,1 0 0 0 0,0 0-1 0 0,0 0 1 0 0,0 1 0 0 0,-1-1-1 0 0,1 0 1 0 0,0 0-1 0 0,-1 1 1 0 0,1-1 0 0 0,0 0-1 0 0,0 1 1 0 0,-1-1 0 0 0,1 1-1 0 0,-1-1 1 0 0,1 1-30 0 0,5-25-2 0 0,74-166 267 0 0,-78 189-275 0 0,0 1-1 0 0,0-1 1 0 0,0 1 0 0 0,1-1-1 0 0,-1 1 1 0 0,0 0 0 0 0,0 0-1 0 0,1 0 1 0 0,-1 0-1 0 0,0 1 1 0 0,0-1 0 0 0,0 1-1 0 0,1-1 1 0 0,-1 1 0 0 0,0 0-1 0 0,0 0 1 0 0,0-1 0 0 0,0 2-1 0 0,0-1 1 0 0,0 0 0 0 0,0 0-1 0 0,0 1 1 0 0,-1-1 0 0 0,1 0-1 0 0,0 1 1 0 0,-1 0-1 0 0,1-1 1 0 0,-1 1 0 0 0,0 0-1 0 0,0 0 1 0 0,1 0 0 0 0,-1 0-1 0 0,0 0 1 0 0,-1 0 0 0 0,1 0-1 0 0,0 0 1 0 0,-1 1 0 0 0,1 0 10 0 0,5 5-45 0 0,29 39-93 0 0,-30-38 4 0 0,-1-1 0 0 0,1 0 0 0 0,0-1 0 0 0,1 1 0 0 0,-1-1 0 0 0,1 0 0 0 0,1 0 0 0 0,0-1 0 0 0,0 1 0 0 0,0-2 0 0 0,0 1 0 0 0,1-1 0 0 0,0 0 0 0 0,0-1 0 0 0,1 1 0 0 0,-1-2 0 0 0,1 1 0 0 0,0-1 0 0 0,0-1 0 0 0,0 1 0 0 0,0-2 0 0 0,5 1 134 0 0,84-39-3629 0 0,-79 22 2465 0 0</inkml:trace>
  <inkml:trace contextRef="#ctx0" brushRef="#br0" timeOffset="254071.346">21439 9666 1744 0 0,'50'-215'5942'0'0,"-49"191"-4067"0"0,-11 33-663 0 0,4 25-1112 0 0,1-1 0 0 0,1 1 0 0 0,2 0 1 0 0,1 0-1 0 0,2 1 0 0 0,1-1 0 0 0,2-1 0 0 0,1 1 0 0 0,2 0 1 0 0,1-1-1 0 0,2-1 0 0 0,1 1 0 0 0,7 11-100 0 0,13 26-644 0 0,12 44-5524 0 0,-43-112 4953 0 0,-2 0 2 0 0,-12 9 22 0 0</inkml:trace>
  <inkml:trace contextRef="#ctx0" brushRef="#br0" timeOffset="254884.617">21206 9789 976 0 0,'-13'-15'5564'0'0,"29"1"-3782"0"0,40-6-1737 0 0,-50 19 289 0 0,113-27-875 0 0,1 6 1 0 0,1 5 0 0 0,33 4 540 0 0,29-6-1715 0 0,-121 3 4141 0 0,-123 6-1477 0 0,48 12-887 0 0,-1 0 0 0 0,0 1 0 0 0,1 0 1 0 0,0 1-1 0 0,0 1 0 0 0,0 0 0 0 0,0 1 0 0 0,1 0 0 0 0,0 1 0 0 0,0 0 0 0 0,1 1 0 0 0,0 0 0 0 0,0 1 1 0 0,1 0-1 0 0,0 1 0 0 0,0 0 0 0 0,1 1 0 0 0,1 0 0 0 0,0 0 0 0 0,0 0 0 0 0,1 1 0 0 0,1 1 1 0 0,0-1-1 0 0,0 1 0 0 0,1 0 0 0 0,1 0 0 0 0,0 4-62 0 0,5-14 11 0 0,1 1-1 0 0,0-1 1 0 0,0 1 0 0 0,0-1-1 0 0,1 0 1 0 0,-1 0 0 0 0,1 0 0 0 0,0 0-1 0 0,0 0 1 0 0,0-1 0 0 0,0 1-1 0 0,0-1 1 0 0,0 0 0 0 0,1 0 0 0 0,-1 0-1 0 0,1 0 1 0 0,0-1 0 0 0,-1 1-1 0 0,1-1 1 0 0,0 0 0 0 0,0 0 0 0 0,0-1-1 0 0,0 1 1 0 0,0-1 0 0 0,0 1-1 0 0,0-1 1 0 0,-1-1 0 0 0,1 1-1 0 0,0 0 1 0 0,0-1 0 0 0,0 0 0 0 0,0 0-11 0 0,1 1 19 0 0,8 0-12 0 0,-1-1-1 0 0,0 0 1 0 0,0-1 0 0 0,-1 0 0 0 0,1-1-1 0 0,0 0 1 0 0,-1-1 0 0 0,1 0 0 0 0,-1-1-1 0 0,0 0 1 0 0,-1-1 0 0 0,1 0-1 0 0,-1 0 1 0 0,0-1 0 0 0,-1-1 0 0 0,0 0-1 0 0,0 0 1 0 0,-1-1 0 0 0,0 0 0 0 0,0 0-1 0 0,-1-1-6 0 0,-1-1 486 0 0,-11 20-326 0 0,-1 33-78 0 0,11-35-84 0 0,1 0-1 0 0,0 0 0 0 0,1-1 0 0 0,-1 0 1 0 0,1 0-1 0 0,0 0 0 0 0,1-1 0 0 0,-1 0 1 0 0,1-1-1 0 0,0 0 0 0 0,0 0 0 0 0,1 0 1 0 0,-1-1-1 0 0,1-1 0 0 0,-1 1 0 0 0,1-1 1 0 0,0-1-1 0 0,0 0 0 0 0,0 0 0 0 0,0 0 0 0 0,0-1 1 0 0,0-1-1 0 0,0 1 0 0 0,0-2 0 0 0,0 1 1 0 0,2-2 2 0 0,17 3-58 0 0,-4 0 24 0 0,1-2 0 0 0,0 0 0 0 0,-1-2 0 0 0,0-1-1 0 0,0 0 1 0 0,0-2 0 0 0,0-1 0 0 0,-1-1 0 0 0,-1-1 0 0 0,1 0 0 0 0,11-9 34 0 0,7-22 648 0 0,-41 40-526 0 0,0 1-8 0 0,-29-20 232 0 0,27 18-322 0 0,0 1 1 0 0,0 0 0 0 0,0 0-1 0 0,-1 0 1 0 0,1 0 0 0 0,0 0-1 0 0,-1 0 1 0 0,1 0-1 0 0,0 1 1 0 0,-1-1 0 0 0,1 1-1 0 0,-1 0 1 0 0,1 0-1 0 0,-1 0 1 0 0,1 0 0 0 0,-1 0-1 0 0,1 0 1 0 0,-1 1 0 0 0,1-1-1 0 0,-1 1 1 0 0,1 0-1 0 0,0-1 1 0 0,-1 1 0 0 0,1 0-1 0 0,0 1 1 0 0,0-1-1 0 0,0 0 1 0 0,0 1 0 0 0,0-1-1 0 0,0 1 1 0 0,0-1 0 0 0,0 1-1 0 0,1 0 1 0 0,-1 0-1 0 0,0 0 1 0 0,1 0 0 0 0,0 0-1 0 0,-1 0 1 0 0,1 0-1 0 0,0 0 1 0 0,0 1 0 0 0,0-1-1 0 0,1 0 1 0 0,-1 1 0 0 0,0-1-1 0 0,1 1 1 0 0,0-1-1 0 0,-1 1 1 0 0,1-1 0 0 0,0 1-1 0 0,0-1 1 0 0,1 2-25 0 0,65 99-549 0 0,-9-40-3833 0 0,-64-67-1200 0 0,-6-8 4297 0 0</inkml:trace>
  <inkml:trace contextRef="#ctx0" brushRef="#br0" timeOffset="255055.05">22372 9459 1880 0 0,'-2'-12'1276'0'0,"-1"3"-168"0"0,2 2-236 0 0,1 4-143 0 0,-2-2-189 0 0,2 1-160 0 0,2 1-192 0 0,-2 0-128 0 0,0 0-92 0 0,4 4 4 0 0,0-1-352 0 0,1 2-708 0 0,1-1 83 0 0,-1 1 69 0 0,1-1-260 0 0,1 2 24 0 0</inkml:trace>
  <inkml:trace contextRef="#ctx0" brushRef="#br0" timeOffset="255629.947">22620 9588 1100 0 0,'32'45'3380'0'0,"51"178"249"0"0,-65-174-691 0 0,9-106-2259 0 0,49-83-745 0 0,-75 140 58 0 0,0-1 0 0 0,0 0 0 0 0,0 1 0 0 0,0-1 0 0 0,0 0 0 0 0,0 1 0 0 0,0-1 0 0 0,1 1 0 0 0,-1 0 0 0 0,0-1 0 0 0,0 1 0 0 0,0 0 0 0 0,0 0 0 0 0,1-1 0 0 0,-1 1 0 0 0,0 0 0 0 0,0 0-1 0 0,0 1 1 0 0,1-1 0 0 0,-1 0 0 0 0,0 0 0 0 0,0 0 0 0 0,0 1 0 0 0,0-1 0 0 0,1 1 0 0 0,-1-1 0 0 0,0 1 0 0 0,0-1 0 0 0,0 1 0 0 0,0 0 0 0 0,0-1 0 0 0,0 1 0 0 0,-1 0 0 0 0,1 0 0 0 0,0 0 0 0 0,0-1-1 0 0,0 1 1 0 0,-1 0 0 0 0,1 0 0 0 0,0 0 0 0 0,-1 0 0 0 0,1 1 0 0 0,-1-1 0 0 0,1 0 0 0 0,-1 0 0 0 0,0 0 0 0 0,1 0 0 0 0,-1 0 0 0 0,0 1 0 0 0,0-1 0 0 0,0 0 0 0 0,0 0 0 0 0,0 0 0 0 0,0 1 8 0 0,30 74-66 0 0,4 20 45 0 0,-8-114 148 0 0,78-147-75 0 0,-97 155-50 0 0,1 0-1 0 0,1 1 0 0 0,0 0 1 0 0,0 1-1 0 0,0 0 0 0 0,1 0 1 0 0,1 1-1 0 0,-1 0 0 0 0,1 1 1 0 0,0 0-1 0 0,0 1 0 0 0,1 0 1 0 0,0 0-1 0 0,-1 2 0 0 0,2-1 1 0 0,-1 2-1 0 0,12-2-1 0 0,-20 4-4 0 0,0 1 0 0 0,1 0 0 0 0,-1-1 0 0 0,0 2 0 0 0,0-1 0 0 0,0 0 0 0 0,0 1 1 0 0,0 0-1 0 0,0 0 0 0 0,0 0 0 0 0,0 0 0 0 0,-1 1 0 0 0,1-1 0 0 0,-1 1 0 0 0,0 0 0 0 0,0 0 0 0 0,0 0 0 0 0,0 1 0 0 0,0-1 0 0 0,-1 1 0 0 0,1-1 0 0 0,-1 1 0 0 0,0 0 0 0 0,0 0 0 0 0,0 0 1 0 0,-1 0-1 0 0,0 0 0 0 0,1 0 0 0 0,-1 1 0 0 0,-1-1 0 0 0,1 0 0 0 0,-1 1 0 0 0,1-1 0 0 0,-1 0 0 0 0,-1 1 0 0 0,1-1 0 0 0,0 0 0 0 0,-1 1 0 0 0,0-1 0 0 0,0 0 0 0 0,-1 0 0 0 0,1 0 1 0 0,-1 0-1 0 0,1 0 0 0 0,-1 0 0 0 0,-2 2 4 0 0,-4 3-442 0 0,-1-2 0 0 0,0 1 0 0 0,-1-1 1 0 0,0 0-1 0 0,0-1 0 0 0,0-1 0 0 0,0 1 0 0 0,-1-1 1 0 0,0-1-1 0 0,0 0 0 0 0,-1-1 0 0 0,1 0 1 0 0,0-1-1 0 0,-1 0 0 0 0,0 0 0 0 0,0-1 0 0 0,1-1 1 0 0,-3 0 441 0 0,0 0-1248 0 0</inkml:trace>
  <inkml:trace contextRef="#ctx0" brushRef="#br0" timeOffset="260168.025">24254 9669 1556 0 0,'-27'-51'2268'0'0,"27"50"-2241"0"0,0 1 1 0 0,-1-1 0 0 0,1 0-1 0 0,0 0 1 0 0,0 0 0 0 0,0 0-1 0 0,0 1 1 0 0,0-1 0 0 0,0 0-1 0 0,0 0 1 0 0,0 0 0 0 0,0 0-1 0 0,0 1 1 0 0,0-1 0 0 0,0 0-1 0 0,1 0 1 0 0,-1 0 0 0 0,0 1-1 0 0,0-1 1 0 0,1 0 0 0 0,-1 0 0 0 0,1 1-1 0 0,-1-1 1 0 0,1 0 0 0 0,-1 1-1 0 0,1-1 1 0 0,-1 0 0 0 0,1 1-1 0 0,0-1 1 0 0,-1 1 0 0 0,1-1-1 0 0,0 1 1 0 0,0-1 0 0 0,-1 1-1 0 0,1 0 1 0 0,0-1 0 0 0,0 1-1 0 0,-1 0 1 0 0,1-1 0 0 0,0 1-1 0 0,0 0 1 0 0,0 0 0 0 0,0 0-1 0 0,-1 0 1 0 0,1 0 0 0 0,0 0-1 0 0,0 0 1 0 0,0 0 0 0 0,0 0-1 0 0,-1 0 1 0 0,1 1 0 0 0,0-1-1 0 0,0 0 1 0 0,0 0 0 0 0,-1 1-1 0 0,1-1 1 0 0,0 1 0 0 0,0-1-1 0 0,-1 1 1 0 0,1-1 0 0 0,0 1-1 0 0,-1-1 1 0 0,1 1-28 0 0,17 10 82 0 0,0 1 0 0 0,-1 1 1 0 0,0 1-1 0 0,-2 0 0 0 0,1 2 0 0 0,-2-1 0 0 0,0 2 0 0 0,0 0 1 0 0,-2 0-1 0 0,0 1 0 0 0,-1 1 0 0 0,-1 0 0 0 0,-1 0 0 0 0,-1 1 0 0 0,6 20-82 0 0,-9-29 124 0 0,4 21 824 0 0,-6-22 247 0 0,-5-27-555 0 0,1-11-574 0 0,1 0 1 0 0,1 0-1 0 0,2 0 0 0 0,0 1 0 0 0,2-1 1 0 0,1 1-1 0 0,2 0 0 0 0,0 0 0 0 0,2 1 1 0 0,0 0-1 0 0,2 1 0 0 0,1 0 0 0 0,1 1 0 0 0,1 1 1 0 0,1 0-1 0 0,1 1 0 0 0,1 0 0 0 0,5-2-66 0 0,-21 22 0 0 0,0 0-1 0 0,0 0 1 0 0,0 1-1 0 0,0-1 0 0 0,1 1 1 0 0,-1-1-1 0 0,0 1 1 0 0,1 0-1 0 0,-1 0 1 0 0,1 0-1 0 0,-1 0 0 0 0,1 0 1 0 0,0 1-1 0 0,-1-1 1 0 0,1 1-1 0 0,0 0 0 0 0,-1-1 1 0 0,1 1-1 0 0,0 0 1 0 0,0 1-1 0 0,-1-1 1 0 0,1 0-1 0 0,0 1 0 0 0,-1 0 1 0 0,1 0-1 0 0,-1-1 1 0 0,1 1-1 0 0,-1 1 1 0 0,1-1-1 0 0,-1 0 0 0 0,0 1 1 0 0,1-1-1 0 0,-1 1 1 0 0,0-1-1 0 0,0 1 0 0 0,0 0 1 0 0,0 0-1 0 0,-1 0 1 0 0,1 0-1 0 0,0 1 1 0 0,-1-1-1 0 0,1 0 0 0 0,-1 1 1 0 0,0-1-1 0 0,0 1 1 0 0,0-1-1 0 0,0 1 0 0 0,0-1 1 0 0,-1 1-1 0 0,1 0 1 0 0,-1-1-1 0 0,0 1 1 0 0,0 0-1 0 0,0 1 1 0 0,43 183-300 0 0,5 16-5306 0 0,-42-195 3186 0 0,-6-8 1191 0 0</inkml:trace>
  <inkml:trace contextRef="#ctx0" brushRef="#br0" timeOffset="262472.046">25544 9501 1404 0 0,'-11'-53'1940'0'0,"11"50"-1851"0"0,0 0 1 0 0,0 1 0 0 0,1-1-1 0 0,-1 0 1 0 0,1 0 0 0 0,0 0-1 0 0,0 0 1 0 0,0 1 0 0 0,0-1 0 0 0,0 0-1 0 0,1 1 1 0 0,-1-1 0 0 0,1 1-1 0 0,0-1 1 0 0,0 1 0 0 0,0 0-1 0 0,0 0 1 0 0,0 0 0 0 0,0 0-1 0 0,0 0 1 0 0,1 0 0 0 0,-1 1-1 0 0,0-1 1 0 0,1 1 0 0 0,2-2-90 0 0,-1 5 26 0 0,1 0 1 0 0,-1 0-1 0 0,0 0 0 0 0,1 1 1 0 0,-1 0-1 0 0,0 0 1 0 0,-1 0-1 0 0,1 0 0 0 0,-1 0 1 0 0,1 1-1 0 0,-1-1 0 0 0,0 1 1 0 0,0 0-1 0 0,0 0 1 0 0,-1 0-1 0 0,0 0 0 0 0,1 1 1 0 0,-1 1-27 0 0,5 6 80 0 0,14 19 47 0 0,-5-9-15 0 0,-1 0 0 0 0,0 2 0 0 0,-2 0 0 0 0,-1 0 0 0 0,-1 1 0 0 0,-1 1-1 0 0,-1-1 1 0 0,2 11-112 0 0,-12-37 23 0 0,1 0 0 0 0,-1 0 0 0 0,1 0 1 0 0,-1 0-1 0 0,1-1 0 0 0,-1 1 0 0 0,0 0 0 0 0,1 0 0 0 0,-1 0 0 0 0,0 0 0 0 0,0 1 0 0 0,0-1 0 0 0,1 0 0 0 0,-1 0 0 0 0,0 0 0 0 0,0 1 0 0 0,0-1 0 0 0,-1 0 0 0 0,1 1 0 0 0,0-1 1 0 0,0 1-1 0 0,0-1 0 0 0,0 1 0 0 0,0 0 0 0 0,-1-1 0 0 0,1 1 0 0 0,0 0 0 0 0,0 0 0 0 0,-1 0 0 0 0,1 0 0 0 0,0 0 0 0 0,0 0 0 0 0,-1 0 0 0 0,1 0 0 0 0,0 1 0 0 0,0-1 0 0 0,0 0 1 0 0,-1 1-1 0 0,1-1 0 0 0,0 1 0 0 0,0-1 0 0 0,0 1 0 0 0,0 0 0 0 0,0-1 0 0 0,0 1 0 0 0,0 0 0 0 0,0 0 0 0 0,0 0 0 0 0,0 0 0 0 0,1 0 0 0 0,-1 0 0 0 0,0 0 0 0 0,1 0 0 0 0,-1 0 1 0 0,0 0-1 0 0,1 0 0 0 0,-1 0 0 0 0,1 0 0 0 0,0 0 0 0 0,-1 1 0 0 0,1-1 0 0 0,0 0 0 0 0,0 0 0 0 0,0 1 0 0 0,-1-1-23 0 0,-5-15 30 0 0,1-1-1 0 0,0 0 0 0 0,1 0 1 0 0,0 0-1 0 0,1-1 1 0 0,1 1-1 0 0,1-1 1 0 0,0 1-1 0 0,0-1 1 0 0,2 1-1 0 0,0-1 1 0 0,1 0-1 0 0,1 1 0 0 0,0 0 1 0 0,1 0-1 0 0,0 0 1 0 0,1 0-1 0 0,1 0 1 0 0,1 1-1 0 0,0 0 1 0 0,0 1-1 0 0,1-1 1 0 0,9-9-30 0 0,-14 17 3 0 0,1 0 0 0 0,0 1 0 0 0,0-1 1 0 0,0 1-1 0 0,0 0 0 0 0,1 0 0 0 0,0 0 1 0 0,0 1-1 0 0,0 0 0 0 0,1 0 0 0 0,-1 0 1 0 0,1 1-1 0 0,0-1 0 0 0,0 1 0 0 0,0 1 1 0 0,6-3-4 0 0,-7 8 3 0 0,0 0 1 0 0,0 1 0 0 0,0-1 0 0 0,-1 1-1 0 0,1 0 1 0 0,-1 0 0 0 0,0 1 0 0 0,0-1-1 0 0,-1 1 1 0 0,1 0 0 0 0,-1-1 0 0 0,0 2-1 0 0,0-1 1 0 0,-1 0 0 0 0,1 1 0 0 0,-1-1-1 0 0,0 2-3 0 0,1 0 12 0 0,102 256 22 0 0,-101-253-66 0 0,-4-9 30 0 0,0 1 0 0 0,0-1 0 0 0,0 1 0 0 0,0-1 0 0 0,0 1 0 0 0,1-1 1 0 0,-1 1-1 0 0,0-1 0 0 0,1 1 0 0 0,0-1 0 0 0,-1 1 0 0 0,1-1 0 0 0,0 0 0 0 0,-1 1 0 0 0,1-1 1 0 0,0 0-1 0 0,0 0 0 0 0,0 1 0 0 0,0-1 0 0 0,0 0 0 0 0,0 0 0 0 0,0 0 0 0 0,1 0 0 0 0,-1-1 1 0 0,0 1-1 0 0,1 0 0 0 0,-1 0 0 0 0,0-1 0 0 0,1 1 0 0 0,-1-1 0 0 0,1 1 0 0 0,-1-1 0 0 0,1 0 1 0 0,-1 1-1 0 0,1-1 0 0 0,-1 0 0 0 0,1 0 0 0 0,-1 0 0 0 0,1 0 0 0 0,-1 0 0 0 0,1-1 0 0 0,-1 1 1 0 0,1 0-1 0 0,-1-1 0 0 0,1 1 0 0 0,-1-1 0 0 0,0 1 0 0 0,1-1 0 0 0,0 0 2 0 0,15-11 4 0 0,0-1 1 0 0,-1 0-1 0 0,-1-1 0 0 0,0-1 0 0 0,-1-1 0 0 0,0 0 0 0 0,-1 0 1 0 0,-1-1-1 0 0,-1-1 0 0 0,-1 0 0 0 0,8-18-4 0 0,4-30 1334 0 0,-41 75-1329 0 0,16-3 1 0 0,0 0 0 0 0,0 0 0 0 0,0 1 0 0 0,1 0-1 0 0,0-1 1 0 0,0 1 0 0 0,0 0 0 0 0,1 0 0 0 0,0 0 0 0 0,1 0 0 0 0,-1 0 0 0 0,1 0 0 0 0,1 0-1 0 0,-1 0 1 0 0,1-1 0 0 0,1 1 0 0 0,-1 0 0 0 0,1 0 0 0 0,0 0 0 0 0,0-1 0 0 0,1 1-1 0 0,0-1 1 0 0,0 0 0 0 0,1 0 0 0 0,0 0 0 0 0,0 0 0 0 0,0-1 0 0 0,0 1 0 0 0,1-1 0 0 0,0 0-1 0 0,0 0 1 0 0,1-1 0 0 0,-1 0 0 0 0,1 0 0 0 0,0 0 0 0 0,0-1 0 0 0,0 1 0 0 0,1-1 0 0 0,-1-1-1 0 0,1 1 1 0 0,3 0-6 0 0,6 1-6 0 0,-1-1 0 0 0,1 0-1 0 0,-1-1 1 0 0,1-1 0 0 0,0 0-1 0 0,0-1 1 0 0,0-1 0 0 0,-1-1-1 0 0,1 0 1 0 0,0-1 0 0 0,-1 0-1 0 0,0-1 1 0 0,1-1 0 0 0,-2-1-1 0 0,1 0 1 0 0,-1-1 0 0 0,0 0-1 0 0,0-1 1 0 0,-1-1 0 0 0,0 0-1 0 0,0 0 1 0 0,-1-2 0 0 0,-1 1-1 0 0,3-4 7 0 0,17-116 423 0 0,-44 154-342 0 0,11-19-95 0 0,1 1 0 0 0,-1-1 0 0 0,1 0 0 0 0,1 1-1 0 0,-1-1 1 0 0,1 1 0 0 0,0-1 0 0 0,0 1 0 0 0,1-1 0 0 0,-1 1 0 0 0,1-1 0 0 0,0 1 0 0 0,1-1 0 0 0,-1 0 0 0 0,1 1 0 0 0,0-1 0 0 0,1 0 0 0 0,-1 0 0 0 0,1-1 0 0 0,0 1 0 0 0,0-1 0 0 0,0 1 0 0 0,1-1 0 0 0,-1 0 0 0 0,1 0-1 0 0,0 0 1 0 0,1-1 0 0 0,-1 1 0 0 0,3 1 14 0 0,46 16-414 0 0,-46-19-57 0 0,0-1 0 0 0,0 0 0 0 0,1-1 0 0 0,-1 1 0 0 0,0-1 0 0 0,1-1 1 0 0,-1 0-1 0 0,0 0 0 0 0,0 0 0 0 0,0-1 0 0 0,0 0 0 0 0,0 0 0 0 0,0 0 1 0 0,0-1-1 0 0,0 0 0 0 0,-1-1 0 0 0,1 0 471 0 0,8-6-1363 0 0</inkml:trace>
  <inkml:trace contextRef="#ctx0" brushRef="#br0" timeOffset="263061.595">27072 9387 860 0 0,'0'1'60'0'0,"0"-1"0"0"0,0 1 0 0 0,0-1-1 0 0,0 1 1 0 0,0-1 0 0 0,0 1 0 0 0,0-1 0 0 0,0 1 0 0 0,0-1-1 0 0,0 1 1 0 0,0-1 0 0 0,1 0 0 0 0,-1 1 0 0 0,0-1 0 0 0,0 1-1 0 0,1-1 1 0 0,-1 0 0 0 0,0 1 0 0 0,1-1 0 0 0,-1 1 0 0 0,0-1 0 0 0,1 0-1 0 0,-1 0 1 0 0,0 1 0 0 0,1-1 0 0 0,-1 0 0 0 0,1 1 0 0 0,-1-1-1 0 0,0 0 1 0 0,1 0 0 0 0,-1 0 0 0 0,1 0 0 0 0,-1 0 0 0 0,1 1-1 0 0,-1-1 1 0 0,1 0 0 0 0,-1 0 0 0 0,1 0 0 0 0,-1 0 0 0 0,1 0-1 0 0,-1 0 1 0 0,1 0 0 0 0,-1-1 0 0 0,1 1 0 0 0,-1 0 0 0 0,0 0-1 0 0,1 0 1 0 0,-1 0 0 0 0,1-1 0 0 0,-1 1 0 0 0,1 0 0 0 0,-1 0-1 0 0,0-1 1 0 0,1 1 0 0 0,-1 0 0 0 0,0-1 0 0 0,1 1 0 0 0,-1 0-1 0 0,0-1 1 0 0,1 1 0 0 0,-1 0 0 0 0,0-1 0 0 0,0 1-60 0 0,16 41 520 0 0,48 136 1727 0 0,-10-284 682 0 0,16 42-2863 0 0,-21 137-135 0 0,-38-18-210 0 0,-11-53 218 0 0,-2 23 209 0 0,-5-29 99 0 0,7-2-258 0 0,0 0-1 0 0,1 0 1 0 0,0 0-1 0 0,1 0 1 0 0,0 0-1 0 0,0 0 0 0 0,0 1 1 0 0,1-1-1 0 0,0 0 1 0 0,0 1-1 0 0,1 0 1 0 0,-1 0-1 0 0,1 0 0 0 0,1 0 1 0 0,2-2 11 0 0,-2 6-7 0 0,0 1-1 0 0,0 0 1 0 0,0 0-1 0 0,1 1 1 0 0,-1-1-1 0 0,0 1 1 0 0,1 0 0 0 0,-1 1-1 0 0,0-1 1 0 0,0 1-1 0 0,1 0 1 0 0,-1 1-1 0 0,0-1 1 0 0,0 1 0 0 0,0 0-1 0 0,0 0 1 0 0,-1 0-1 0 0,1 1 1 0 0,-1 0-1 0 0,1 0 1 0 0,3 3 7 0 0,6 1-49 0 0,3 2-337 0 0,53 24-445 0 0,-24-24-4340 0 0,-45-9 3979 0 0</inkml:trace>
  <inkml:trace contextRef="#ctx0" brushRef="#br0" timeOffset="263978.276">27811 9194 2076 0 0,'-4'-19'3867'0'0,"-11"62"-2852"0"0,12-8-728 0 0,2 0 1 0 0,2 0-1 0 0,1 0 1 0 0,1 0-1 0 0,2 0 1 0 0,2-1-1 0 0,1 0 1 0 0,8 21-288 0 0,11 36 889 0 0,-25-103-791 0 0,0 0 0 0 0,1 1 0 0 0,0-1 0 0 0,1 1 0 0 0,1-1 0 0 0,-1 1 0 0 0,2 0 0 0 0,0 1 0 0 0,0 0 0 0 0,0-1-1 0 0,2 2 1 0 0,-1-1 0 0 0,1 1 0 0 0,0 0-98 0 0,-4 8-9 0 0,0 1 0 0 0,0-1 0 0 0,0 1 0 0 0,0 0-1 0 0,0 0 1 0 0,0 0 0 0 0,0 0 0 0 0,-1 1 0 0 0,1-1-1 0 0,0 1 1 0 0,0 0 0 0 0,0 0 0 0 0,-1 1-1 0 0,1-1 1 0 0,0 1 0 0 0,-1-1 0 0 0,0 1 0 0 0,1 0-1 0 0,-1 1 1 0 0,0-1 0 0 0,0 0 0 0 0,0 1 0 0 0,0 0-1 0 0,0 0 1 0 0,-1 0 0 0 0,0 0 0 0 0,1 0 0 0 0,-1 0-1 0 0,0 1 1 0 0,0-1 0 0 0,-1 1 0 0 0,1-1 0 0 0,-1 1-1 0 0,0 0 1 0 0,0-1 0 0 0,0 1 0 0 0,0 0 0 0 0,0 0-1 0 0,-1 0 1 0 0,0 0 0 0 0,0 0 0 0 0,0 0-1 0 0,0 0 1 0 0,-1-1 0 0 0,1 1 0 0 0,-1 0 0 0 0,-1 2 9 0 0,-1 2-10 0 0,-2-1 1 0 0,1 1 0 0 0,-1-1-1 0 0,0 0 1 0 0,0 0 0 0 0,-1 0 0 0 0,1-1-1 0 0,-2 0 1 0 0,1 0 0 0 0,-1-1-1 0 0,0 0 1 0 0,0 0 0 0 0,0 0-1 0 0,0-1 1 0 0,-1 0 0 0 0,0 0-1 0 0,0-1 1 0 0,0 0 0 0 0,0-1 0 0 0,-1 1-1 0 0,1-2 1 0 0,-1 1 0 0 0,1-1-1 0 0,-1 0 1 0 0,0-1 0 0 0,-1 0 9 0 0,9 0-9 0 0,0-1 1 0 0,-1 1-1 0 0,1-1 1 0 0,-1 1-1 0 0,1-1 1 0 0,0 0 0 0 0,-1 1-1 0 0,1-1 1 0 0,0 0-1 0 0,0 0 1 0 0,0 0-1 0 0,0 0 1 0 0,0 0-1 0 0,0 0 1 0 0,0 0-1 0 0,0-1 1 0 0,0 1 0 0 0,0 0-1 0 0,0 0 1 0 0,1-1-1 0 0,-1 1 1 0 0,1 0-1 0 0,-1-1 1 0 0,1 1-1 0 0,-1-1 1 0 0,1 1 0 0 0,0-1-1 0 0,-1 1 1 0 0,1 0-1 0 0,0-1 1 0 0,0 1-1 0 0,0-1 1 0 0,1 1-1 0 0,-1-1 1 0 0,0 1 0 0 0,0-1-1 0 0,1 1 1 0 0,-1-1-1 0 0,1 1 1 0 0,-1 0-1 0 0,1-1 1 0 0,0 1-1 0 0,-1 0 1 0 0,1-1-1 0 0,0 1 1 0 0,0 0 0 0 0,0 0-1 0 0,0 0 1 0 0,0 0-1 0 0,0 0 1 0 0,0 0-1 0 0,0 0 1 0 0,1 0-1 0 0,-1 0 1 0 0,0 1 0 0 0,0-1-1 0 0,1 0 1 0 0,-1 1-1 0 0,1-1 1 0 0,-1 1-1 0 0,1-1 9 0 0,24-15-209 0 0,2 2 0 0 0,0 0 0 0 0,0 2-1 0 0,1 0 1 0 0,1 3 0 0 0,0 0 0 0 0,0 2-1 0 0,1 1 1 0 0,-1 1 0 0 0,1 2 0 0 0,0 1-1 0 0,2 2 210 0 0,160-26-749 0 0,-143-10 948 0 0,-50 35-188 0 0,-3-2-41 0 0,-5-2 66 0 0,-1 1 0 0 0,1 0 0 0 0,-1 1 0 0 0,0 0 0 0 0,0 0-1 0 0,0 1 1 0 0,0 0 0 0 0,0 0 0 0 0,0 1 0 0 0,-1 0 0 0 0,1 1 0 0 0,0 0 0 0 0,-1 0 0 0 0,1 1 0 0 0,0 1 0 0 0,0-1-1 0 0,-1 1 1 0 0,1 1 0 0 0,1 0 0 0 0,-1 0 0 0 0,0 1 0 0 0,1 0 0 0 0,-1 0 0 0 0,1 1 0 0 0,0 0 0 0 0,1 0 0 0 0,-1 1 0 0 0,1 0-1 0 0,-4 5-35 0 0,10-11 11 0 0,0 1-1 0 0,0-1 0 0 0,0 1 0 0 0,0-1 0 0 0,0 1 0 0 0,0 0 0 0 0,0-1 0 0 0,0 1 0 0 0,0 0 1 0 0,0 0-1 0 0,1 0 0 0 0,-1 0 0 0 0,0-1 0 0 0,0 1 0 0 0,1 0 0 0 0,-1 1 0 0 0,1-1 0 0 0,-1 0 1 0 0,1 0-1 0 0,-1 0 0 0 0,1 0 0 0 0,0 0 0 0 0,-1 0 0 0 0,1 1 0 0 0,0-1 0 0 0,0 0 0 0 0,0 0 1 0 0,0 0-1 0 0,0 0 0 0 0,0 1 0 0 0,0-1 0 0 0,1 0 0 0 0,-1 0 0 0 0,0 0 0 0 0,1 0 0 0 0,-1 1 1 0 0,0-1-1 0 0,1 0 0 0 0,0 0 0 0 0,-1 0 0 0 0,1 0 0 0 0,-1 0 0 0 0,1 0 0 0 0,0 0 0 0 0,0 0 1 0 0,0-1-1 0 0,0 1 0 0 0,-1 0 0 0 0,1 0 0 0 0,0-1 0 0 0,0 1 0 0 0,0 0 0 0 0,1-1 0 0 0,-1 1 1 0 0,0-1-1 0 0,0 0 0 0 0,0 1 0 0 0,0-1 0 0 0,0 0 0 0 0,0 0 0 0 0,1 1 0 0 0,-1-1 0 0 0,0 0 1 0 0,0 0-1 0 0,0 0 0 0 0,1 0 0 0 0,-1-1 0 0 0,0 1 0 0 0,1 0-10 0 0,78-8 279 0 0,77-50 79 0 0,-152 57-355 0 0,0 0 0 0 0,0 0 0 0 0,0 0 0 0 0,0 1 0 0 0,0 0 0 0 0,0 0 0 0 0,0 0 0 0 0,0 1 0 0 0,0 0 0 0 0,0 0 0 0 0,0 0 0 0 0,0 0 0 0 0,-1 1 0 0 0,1-1 0 0 0,0 1-1 0 0,-1 1 1 0 0,1-1 0 0 0,-1 1 0 0 0,0-1 0 0 0,0 1 0 0 0,0 0 0 0 0,0 1 0 0 0,0-1 0 0 0,-1 1 0 0 0,1 0 0 0 0,-1-1 0 0 0,0 1 0 0 0,0 1 0 0 0,-1-1 0 0 0,1 0 0 0 0,-1 1 0 0 0,0-1 0 0 0,0 1 0 0 0,-1 0 0 0 0,1 1-3 0 0,-3 18 1088 0 0,-1-28-1118 0 0,1 0-1 0 0,0 0 1 0 0,0 0 0 0 0,0 0 0 0 0,1 0 0 0 0,0 0 0 0 0,-1 0-1 0 0,1 0 1 0 0,1 0 0 0 0,-1 0 0 0 0,1 0 0 0 0,-1 0 0 0 0,1 0 0 0 0,0 0-1 0 0,0 0 1 0 0,1 0 0 0 0,-1 0 0 0 0,1 0 0 0 0,0 1 0 0 0,0-1-1 0 0,0 1 1 0 0,1-1 0 0 0,-1 1 0 0 0,1 0 0 0 0,0 0 0 0 0,0 0 0 0 0,1-1 30 0 0,55-47-3309 0 0,7 11-547 0 0,-42 28 2663 0 0</inkml:trace>
  <inkml:trace contextRef="#ctx0" brushRef="#br0" timeOffset="264661.281">29385 9366 1236 0 0,'-38'10'2537'0'0,"-9"2"-1436"0"0,28-8-781 0 0,0 0 1 0 0,0 1-1 0 0,1 1 0 0 0,0 1 0 0 0,0 0 1 0 0,1 2-1 0 0,-1 0 0 0 0,2 0 0 0 0,-1 2 1 0 0,2 0-1 0 0,-4 4-320 0 0,19-15 16 0 0,-1 1 1 0 0,1-1 0 0 0,-1 1-1 0 0,1 0 1 0 0,0-1 0 0 0,0 1 0 0 0,-1 0-1 0 0,1-1 1 0 0,0 1 0 0 0,0 0-1 0 0,0 0 1 0 0,0-1 0 0 0,-1 1-1 0 0,1 0 1 0 0,0 0 0 0 0,0-1-1 0 0,1 1 1 0 0,-1 0 0 0 0,0-1-1 0 0,0 1 1 0 0,0 0 0 0 0,0 0-1 0 0,1-1 1 0 0,-1 1 0 0 0,0 0-1 0 0,1-1 1 0 0,-1 1 0 0 0,0-1-1 0 0,1 1 1 0 0,-1 0 0 0 0,1-1-1 0 0,-1 1 1 0 0,1-1 0 0 0,-1 1-1 0 0,1-1 1 0 0,-1 1 0 0 0,1-1-1 0 0,0 0 1 0 0,-1 1 0 0 0,1-1-1 0 0,0 0 1 0 0,-1 1 0 0 0,1-1 0 0 0,0 0-1 0 0,-1 0 1 0 0,1 0 0 0 0,0 1-1 0 0,0-1 1 0 0,-1 0 0 0 0,1 0-1 0 0,0 0 1 0 0,-1 0 0 0 0,1 0-1 0 0,0 0 1 0 0,0-1 0 0 0,-1 1-1 0 0,1 0 1 0 0,0 0 0 0 0,-1 0-1 0 0,1-1-16 0 0,57 2 183 0 0,22-14-647 0 0,0-3 0 0 0,-2-4 0 0 0,0-3 0 0 0,8-7 464 0 0,-136 19 700 0 0,-14 16 246 0 0,99-9-841 0 0,14-8-220 0 0,20-3-430 0 0,-1-3 1 0 0,0-3-1 0 0,-2-3 1 0 0,26-15 544 0 0,-88 38 7 0 0,-1 1 0 0 0,0-1 0 0 0,0-1 0 0 0,0 1 0 0 0,0 0 0 0 0,0-1 0 0 0,-1 1 0 0 0,1-1 0 0 0,0 0 0 0 0,-1 0 0 0 0,1 0-1 0 0,-1 0 1 0 0,0 0 0 0 0,1-1 0 0 0,-1 1 0 0 0,0-1 0 0 0,-1 1 0 0 0,1-1 0 0 0,0 0 0 0 0,-1 0 0 0 0,1 0 0 0 0,-1 0 0 0 0,0 0 0 0 0,0 0 0 0 0,0 0 0 0 0,0 0 0 0 0,-1 0 0 0 0,1 0 0 0 0,-1-1 0 0 0,0 1 0 0 0,0 0 0 0 0,0 0 0 0 0,0 0 0 0 0,-1-1-1 0 0,1 1 1 0 0,-1 0 0 0 0,0 0 0 0 0,0 0 0 0 0,0 0 0 0 0,0 0 0 0 0,-1 0 0 0 0,1 0 0 0 0,-1 0 0 0 0,1 1 0 0 0,-1-1 0 0 0,0 0 0 0 0,0 1 0 0 0,-1 0 0 0 0,1-1 0 0 0,0 1 0 0 0,-1 0 0 0 0,1 0 0 0 0,-3-1-7 0 0,-3-4 234 0 0,-1 0-1 0 0,-1 0 1 0 0,0 1 0 0 0,1 0 0 0 0,-2 1 0 0 0,1 0 0 0 0,-1 1 0 0 0,1 0-1 0 0,-1 1 1 0 0,-1 0 0 0 0,1 0 0 0 0,0 1 0 0 0,0 1 0 0 0,-1 0 0 0 0,1 1-1 0 0,-6 0-233 0 0,12 3 80 0 0,-1 0 1 0 0,0 0-1 0 0,1 1 0 0 0,0-1 0 0 0,0 1 0 0 0,0 1 0 0 0,0-1 0 0 0,1 1 0 0 0,-1 0 0 0 0,1 0 0 0 0,0 0 0 0 0,1 0 1 0 0,-1 1-1 0 0,1 0 0 0 0,0-1 0 0 0,1 1 0 0 0,-1 0 0 0 0,1 0 0 0 0,0 1 0 0 0,1-1 0 0 0,-1 0 0 0 0,1 1 1 0 0,1-1-1 0 0,-1 1 0 0 0,1-1 0 0 0,0 1 0 0 0,0-1 0 0 0,1 1 0 0 0,0-1 0 0 0,0 0 0 0 0,2 4-80 0 0,68 398 1530 0 0,-37-85-1005 0 0,-34-321-629 0 0,0-1-1 0 0,0 0 0 0 0,0 0 1 0 0,0 0-1 0 0,0 0 1 0 0,-1 0-1 0 0,1 0 1 0 0,0 0-1 0 0,-1 0 1 0 0,1 0-1 0 0,-1 0 0 0 0,1 0 1 0 0,-1 0-1 0 0,1 0 1 0 0,-1 0-1 0 0,0-1 1 0 0,1 1-1 0 0,-1 0 0 0 0,0 0 1 0 0,0-1-1 0 0,1 1 1 0 0,-1 0-1 0 0,0-1 1 0 0,0 1-1 0 0,0-1 1 0 0,0 1-1 0 0,0-1 0 0 0,0 1 1 0 0,0-1-1 0 0,0 0 1 0 0,0 1-1 0 0,0-1 1 0 0,0 0-1 0 0,0 0 1 0 0,0 0-1 0 0,-1 0 0 0 0,1 0 1 0 0,0 0-1 0 0,0 0 1 0 0,0 0-1 0 0,0 0 1 0 0,0-1-1 0 0,0 1 0 0 0,0 0 1 0 0,0-1-1 0 0,0 1 1 0 0,0-1-1 0 0,0 1 1 0 0,0-1-1 0 0,0 1 1 0 0,0-1-1 0 0,1 0 0 0 0,-1 1 1 0 0,0-1-1 0 0,0 0 1 0 0,1 0-1 0 0,-1 0 1 0 0,0 1-1 0 0,1-1 0 0 0,-1 0 1 0 0,1 0-1 0 0,-1 0 1 0 0,0-1 104 0 0,-82-148-6430 0 0,65 107 5253 0 0</inkml:trace>
  <inkml:trace contextRef="#ctx0" brushRef="#br0" timeOffset="267596.927">1994 11944 1824 0 0,'-2'-20'2521'0'0,"1"-43"2389"0"0,-7 95-4439 0 0,2 0 0 0 0,1 1 0 0 0,2-1 0 0 0,1 1 1 0 0,1-1-1 0 0,4 22-471 0 0,-3-9 554 0 0,66 368 1049 0 0,-20-181-1117 0 0,-79-355-9415 0 0,20 57 6329 0 0,8 34 1400 0 0</inkml:trace>
  <inkml:trace contextRef="#ctx0" brushRef="#br0" timeOffset="267861.99">1998 12203 1424 0 0,'-3'-9'189'0'0,"1"0"-1"0"0,0 0 1 0 0,1 0-1 0 0,0 0 0 0 0,1 0 1 0 0,0 0-1 0 0,0-1 1 0 0,1 1-1 0 0,0 0 1 0 0,0 0-1 0 0,1 0 1 0 0,0 0-1 0 0,1 0 1 0 0,0 1-1 0 0,0-1 1 0 0,1 1-1 0 0,0-1 0 0 0,1 1 1 0 0,0 1-1 0 0,0-1 1 0 0,0 1-1 0 0,1-1 1 0 0,0 2-1 0 0,1-1 1 0 0,0 1-1 0 0,0 0 1 0 0,0 0-1 0 0,0 1 1 0 0,1 0-1 0 0,0 0 0 0 0,0 0 1 0 0,0 1-1 0 0,5-1-188 0 0,-7 4 30 0 0,0 0-1 0 0,0 0 1 0 0,0 0-1 0 0,0 1 1 0 0,0 0-1 0 0,-1 0 1 0 0,1 0-1 0 0,0 1 1 0 0,0 0-1 0 0,0 0 0 0 0,0 0 1 0 0,0 1-1 0 0,-1 0 1 0 0,1 0-1 0 0,-1 0 1 0 0,1 1-1 0 0,-1 0 1 0 0,0 0-1 0 0,0 0 1 0 0,0 1-1 0 0,-1 0 1 0 0,1-1-1 0 0,-1 2 1 0 0,0-1-1 0 0,0 0 0 0 0,0 1 1 0 0,-1 0-1 0 0,1 0 1 0 0,-1 0-1 0 0,0 0 1 0 0,-1 0-1 0 0,1 1 1 0 0,-1-1-1 0 0,0 1 1 0 0,-1 0-1 0 0,1 0 1 0 0,-1-1-1 0 0,0 1 1 0 0,-1 0-1 0 0,1 0 0 0 0,-1 3-29 0 0,-2 1 45 0 0,-1 0 0 0 0,0-1-1 0 0,-1 1 1 0 0,0-1 0 0 0,0 0-1 0 0,-1 0 1 0 0,0 0 0 0 0,0-1-1 0 0,-1 0 1 0 0,0 0-1 0 0,-1 0 1 0 0,0-1 0 0 0,0 0-1 0 0,0 0 1 0 0,-1-1 0 0 0,0 0-1 0 0,-1 0 1 0 0,1-1 0 0 0,-1 0-1 0 0,-4 1-44 0 0,-133 21-489 0 0,65-62-1242 0 0,71-22-3188 0 0,30 24 3638 0 0</inkml:trace>
  <inkml:trace contextRef="#ctx0" brushRef="#br0" timeOffset="268251.313">2371 11996 1004 0 0,'59'-7'3760'0'0,"-58"48"-2185"0"0,-68 105 1606 0 0,123-131-2787 0 0,-35-17-403 0 0,1-2-1 0 0,-1 0 0 0 0,0-1 1 0 0,-1-1-1 0 0,1-1 1 0 0,-1-1-1 0 0,0-1 1 0 0,12-8 9 0 0,28-33 17 0 0,-77 17-166 0 0,10 27 71 0 0,1 1-1 0 0,-1 0 1 0 0,0 1-1 0 0,0 0 0 0 0,-1 0 1 0 0,1 0-1 0 0,-1 1 1 0 0,0 0-1 0 0,0 1 1 0 0,0 0-1 0 0,0 0 0 0 0,0 1 1 0 0,0-1-1 0 0,-8 1 79 0 0,-73-1-3580 0 0,67 2 1716 0 0,5 0 666 0 0</inkml:trace>
  <inkml:trace contextRef="#ctx0" brushRef="#br0" timeOffset="269227.243">2750 12236 1076 0 0,'-5'58'6044'0'0,"5"-57"-5963"0"0,0-1 51 0 0,0 0 4 0 0,0 0-65 0 0,0 0-6 0 0,0 0-55 0 0,0 0 12 0 0,0 0 64 0 0,0 0-11 0 0,0 0-8 0 0,0 0 31 0 0,0 0-6 0 0,0 0-31 0 0,8 8 1261 0 0,198-361-2079 0 0,-196 336 675 0 0,2-4-815 0 0,-26 38 394 0 0,10-13 499 0 0,1 1-1 0 0,0-1 0 0 0,-1 1 0 0 0,2 0 0 0 0,-1-1 1 0 0,0 2-1 0 0,1-1 0 0 0,0 0 0 0 0,0 0 0 0 0,1 1 1 0 0,-1-1-1 0 0,1 1 0 0 0,1-1 0 0 0,-1 1 0 0 0,1-1 1 0 0,-1 1-1 0 0,2 0 0 0 0,-1-1 0 0 0,1 1 0 0 0,-1-1 1 0 0,2 1-1 0 0,-1-1 0 0 0,0 1 0 0 0,1-1 0 0 0,0 0 1 0 0,1 0-1 0 0,-1 0 0 0 0,1 0 0 0 0,0 0 1 0 0,0 0-1 0 0,0-1 0 0 0,1 1 0 0 0,-1-1 0 0 0,1 0 1 0 0,0 0-1 0 0,1-1 0 0 0,3 4 5 0 0,145 103 437 0 0,-151-108-427 0 0,-1-1 0 0 0,0 1 0 0 0,1-1-1 0 0,-1 1 1 0 0,0 0 0 0 0,0 0 0 0 0,0-1-1 0 0,0 1 1 0 0,-1 0 0 0 0,1 0-1 0 0,0 0 1 0 0,-1 0 0 0 0,1 0 0 0 0,-1 0-1 0 0,0 0 1 0 0,0 0 0 0 0,0 0 0 0 0,0 0-1 0 0,0 0 1 0 0,0 0 0 0 0,0 0 0 0 0,-1 0-1 0 0,1 0 1 0 0,-1 0 0 0 0,1 0 0 0 0,-1 0-1 0 0,0 0 1 0 0,0 0 0 0 0,0 0 0 0 0,0 0-1 0 0,0-1 1 0 0,0 1 0 0 0,0 0 0 0 0,-1-1-1 0 0,1 1 1 0 0,-1-1 0 0 0,1 0-1 0 0,-1 1 1 0 0,1-1 0 0 0,-2 1-10 0 0,-71 47 284 0 0,73-47-285 0 0,-1-1-1 0 0,1 0 1 0 0,0 0 0 0 0,-1 1 0 0 0,1-1 0 0 0,-1 0 0 0 0,1 0 0 0 0,-1-1-1 0 0,0 1 1 0 0,1 0 0 0 0,-1 0 0 0 0,0-1 0 0 0,0 1 0 0 0,1-1-1 0 0,-1 0 1 0 0,0 1 0 0 0,0-1 0 0 0,0 0 0 0 0,1 0 0 0 0,-1 0 0 0 0,0 0-1 0 0,0 0 1 0 0,0-1 0 0 0,1 1 0 0 0,-1 0 0 0 0,0-1 0 0 0,0 0-1 0 0,1 1 1 0 0,-1-1 0 0 0,0 0 0 0 0,1 0 0 0 0,-1 0 0 0 0,1 0-1 0 0,-1 0 1 0 0,1 0 0 0 0,-1 0 0 0 0,1 0 0 0 0,0-1 0 0 0,0 1 0 0 0,-1-1-1 0 0,1 1 1 0 0,0-1 0 0 0,0 1 0 0 0,0-1 0 0 0,1 1 0 0 0,-1-1-1 0 0,0 0 1 0 0,1 0 0 0 0,-1 1 0 0 0,1-1 0 0 0,-1 0 0 0 0,1 0 0 0 0,0 0-1 0 0,0 1 1 0 0,0-1 0 0 0,0 0 0 0 0,0 0 0 0 0,0 0 0 0 0,1 1-1 0 0,-1-1 1 0 0,0 0 0 0 0,1 0 0 0 0,-1 0 0 0 0,1 1 0 0 0,0-1 0 0 0,0 0-1 0 0,0 0 2 0 0,12-28-66 0 0,1 0-1 0 0,2 0 1 0 0,0 2-1 0 0,2 0 0 0 0,1 1 1 0 0,2 1-1 0 0,0 1 1 0 0,1 1-1 0 0,8-5 67 0 0,82-100-160 0 0,-113 129 164 0 0,1 0 0 0 0,-1 1 1 0 0,1-1-1 0 0,-1 0 0 0 0,1 0 0 0 0,-1 0 1 0 0,0 1-1 0 0,1-1 0 0 0,-1 0 0 0 0,1 0 1 0 0,-1 0-1 0 0,0 0 0 0 0,1 0 0 0 0,-1 0 1 0 0,1 0-1 0 0,-1-1 0 0 0,1 1 0 0 0,-1 0 0 0 0,0 0 1 0 0,1 0-1 0 0,-1 0 0 0 0,1-1 0 0 0,-1 1 1 0 0,1 0-1 0 0,-1-1 0 0 0,1 1 0 0 0,-1 0 1 0 0,1-1-1 0 0,0 1 0 0 0,-1-1 0 0 0,1 1 1 0 0,-1 0-1 0 0,1-1 0 0 0,0 1 0 0 0,-1-1 0 0 0,1 1 1 0 0,0-1-1 0 0,0 1 0 0 0,-1-1 0 0 0,1 0 1 0 0,0 1-1 0 0,0-1 0 0 0,0 1 0 0 0,0-1 1 0 0,0 1-1 0 0,0-1 0 0 0,0 0 0 0 0,0 1 1 0 0,0-1-1 0 0,0 0-4 0 0,-57 31 232 0 0,50-25-184 0 0,5-4-30 0 0,0 0-1 0 0,0 0 1 0 0,0 1 0 0 0,0-1 0 0 0,0 0 0 0 0,0 1-1 0 0,0-1 1 0 0,1 1 0 0 0,-1 0 0 0 0,0 0-1 0 0,1 0 1 0 0,-1-1 0 0 0,1 1 0 0 0,0 0-1 0 0,0 1 1 0 0,0-1 0 0 0,0 0 0 0 0,0 0 0 0 0,0 0-1 0 0,0 1 1 0 0,1-1 0 0 0,-1 0 0 0 0,1 1-1 0 0,0-1 1 0 0,0 1 0 0 0,0-1 0 0 0,0 0-1 0 0,0 3-17 0 0,103 78 200 0 0,-95-80-188 0 0,0 1 0 0 0,0-1 0 0 0,-1 1 0 0 0,1 1 0 0 0,-1-1 0 0 0,0 1 0 0 0,0 0 0 0 0,-1 1 0 0 0,0 0 0 0 0,0 0 0 0 0,0 0 0 0 0,0 1 0 0 0,-1 0 0 0 0,0 0 0 0 0,-1 0 0 0 0,0 1 0 0 0,0-1 0 0 0,0 1 0 0 0,-1 0 0 0 0,1 5-12 0 0,-3-7-15 0 0,-2 0 0 0 0,1 0 0 0 0,0 0 0 0 0,-1 0 0 0 0,0 0 0 0 0,-1-1 1 0 0,1 1-1 0 0,-1 0 0 0 0,0 0 0 0 0,-1-1 0 0 0,1 1 0 0 0,-1-1 0 0 0,0 0 0 0 0,-1 0 0 0 0,1 0 0 0 0,-1 0 1 0 0,0-1-1 0 0,0 1 0 0 0,0-1 0 0 0,-2 1 15 0 0,-69 30-3196 0 0,43-50 677 0 0,19 3 1231 0 0</inkml:trace>
  <inkml:trace contextRef="#ctx0" brushRef="#br0" timeOffset="269475.407">3577 12026 1724 0 0,'8'-6'7794'0'0,"8"39"-6399"0"0,22 96-1 0 0,-28-40-4121 0 0,-12-88 2569 0 0,1 1 1 0 0,-1-1 0 0 0,0 0-1 0 0,1 1 1 0 0,-1-1 0 0 0,0 0 0 0 0,0 0-1 0 0,0 0 1 0 0,0-1 0 0 0,0 1-1 0 0,0 0 1 0 0,-1-1 0 0 0,1 1 0 0 0,0-1-1 0 0,0 0 1 0 0,0 1 0 0 0,0-1 0 0 0,-1 0-1 0 0,1-1 1 0 0,0 1 0 0 0,0 0-1 0 0,0-1 1 0 0,0 1 0 0 0,-1-1 0 0 0,1 1-1 0 0,0-1 1 0 0,0 0 0 0 0,0 0-1 0 0,0 0 1 0 0,1 0 0 0 0,-1 0 0 0 0,0-1-1 0 0,0 1 1 0 0,1 0 0 0 0,-1-1-1 0 0,1 0 1 0 0,-1 1 0 0 0,1-1 0 0 0,-1 0 157 0 0,-22-18-1406 0 0</inkml:trace>
  <inkml:trace contextRef="#ctx0" brushRef="#br0" timeOffset="269738.833">3403 11629 2396 0 0,'0'-20'1372'0'0,"-2"4"-208"0"0,0 5-251 0 0,-1 1-277 0 0,3 10-344 0 0,0 0-192 0 0,0-9 0 0 0,0 9-420 0 0,-6-8-188 0 0,4 10-225 0 0,-1 1-559 0 0,1 1-36 0 0,-1 4 4 0 0</inkml:trace>
  <inkml:trace contextRef="#ctx0" brushRef="#br0" timeOffset="270761.163">3809 11785 1868 0 0,'24'12'4813'0'0,"-8"48"-4353"0"0,-13-48-19 0 0,60 385 3273 0 0,-52-349-2802 0 0,25-84-745 0 0,-26 23-236 0 0,2 1 0 0 0,0 1-1 0 0,0 0 1 0 0,1 0 0 0 0,0 1 0 0 0,1 1-1 0 0,0 0 1 0 0,0 1 0 0 0,1 1 0 0 0,0 0-1 0 0,0 1 1 0 0,1 0 0 0 0,0 1-1 0 0,0 1 1 0 0,0 1 0 0 0,0 0 0 0 0,17 0 69 0 0,-32 3-6 0 0,1 0 1 0 0,-1 0 0 0 0,1 0 0 0 0,-1 0-1 0 0,1 0 1 0 0,-1 1 0 0 0,1-1-1 0 0,-1 1 1 0 0,1-1 0 0 0,-1 1 0 0 0,1-1-1 0 0,-1 1 1 0 0,1 0 0 0 0,-1-1-1 0 0,0 1 1 0 0,1 0 0 0 0,-1 0 0 0 0,0 0-1 0 0,0 0 1 0 0,0 0 0 0 0,0 0-1 0 0,0 1 1 0 0,0-1 0 0 0,0 0 0 0 0,0 0-1 0 0,0 1 1 0 0,-1-1 0 0 0,1 1-1 0 0,0-1 1 0 0,-1 0 0 0 0,1 1 0 0 0,-1-1-1 0 0,0 1 1 0 0,1 0 0 0 0,-1-1-1 0 0,0 1 1 0 0,0-1 0 0 0,0 1 0 0 0,0-1-1 0 0,0 1 1 0 0,-1-1 0 0 0,1 1-1 0 0,0-1 1 0 0,-1 1 0 0 0,1-1 0 0 0,-1 1-1 0 0,1-1 1 0 0,-1 1 0 0 0,0-1-1 0 0,1 0 1 0 0,-1 1 0 0 0,0-1 0 0 0,0 0-1 0 0,0 0 1 0 0,0 1 0 0 0,0-1-1 0 0,0 0 1 0 0,-1 0 0 0 0,1 0 0 0 0,0 0-1 0 0,0-1 1 0 0,-1 1 0 0 0,1 0-1 0 0,-1-1 1 0 0,1 1 0 0 0,-1 0 0 0 0,1-1-1 0 0,-1 0 6 0 0,-19 13 35 0 0,-1-1-1 0 0,0-2 1 0 0,-1 0-1 0 0,0-1 1 0 0,-1-2-1 0 0,1 0 1 0 0,-1-2-1 0 0,-1 0 1 0 0,1-2-1 0 0,-1 0 1 0 0,0-2-1 0 0,-19-1-34 0 0,41 0-8 0 0,1 0 0 0 0,0 1 0 0 0,-1-1 0 0 0,1 0-1 0 0,0-1 1 0 0,0 1 0 0 0,-1 0 0 0 0,1-1 0 0 0,0 1-1 0 0,0-1 1 0 0,-1 0 0 0 0,1 1 0 0 0,0-1 0 0 0,0 0 0 0 0,0 0-1 0 0,0-1 1 0 0,0 1 0 0 0,0 0 0 0 0,0-1 0 0 0,1 1-1 0 0,-1-1 1 0 0,0 0 0 0 0,1 1 0 0 0,-1-1 0 0 0,1 0-1 0 0,0 0 1 0 0,-1 0 0 0 0,1 0 0 0 0,0 0 0 0 0,0 0 0 0 0,0 0-1 0 0,1 0 1 0 0,-1-1 0 0 0,0 1 0 0 0,1 0 0 0 0,0 0-1 0 0,-1-1 1 0 0,1 1 0 0 0,0 0 0 0 0,0-1 0 0 0,0 1-1 0 0,1 0 1 0 0,-1-1 0 0 0,0 1 0 0 0,1 0 0 0 0,0-2 8 0 0,11-13-170 0 0,1 0 1 0 0,0 1-1 0 0,1 1 1 0 0,1 1-1 0 0,0 0 1 0 0,1 0-1 0 0,0 2 1 0 0,1 0-1 0 0,1 1 1 0 0,0 0-1 0 0,2 1 170 0 0,8-8-346 0 0,52-29-423 0 0,-52 33 909 0 0,-2-1 1 0 0,1-1-1 0 0,-2-1 0 0 0,0-2 1 0 0,-1 0-1 0 0,-2-2 0 0 0,21-23-140 0 0,-30 18 1636 0 0,-12 39-472 0 0,-21 245 55 0 0,20-247-1194 0 0,0 0-1 0 0,0 0 1 0 0,1-1-1 0 0,1 1 1 0 0,0 0-1 0 0,0-1 1 0 0,1 1-1 0 0,0-1 1 0 0,1 0-1 0 0,0 0 1 0 0,1 0-1 0 0,0 0 1 0 0,0-1-1 0 0,1 0 1 0 0,1 0-1 0 0,-1 0 1 0 0,1-1-1 0 0,1 0 1 0 0,-1 0-1 0 0,1-1 1 0 0,1 0-1 0 0,-1-1 1 0 0,1 0-1 0 0,0 0 1 0 0,4 1-25 0 0,-4-3-60 0 0,-1-1 1 0 0,0 0-1 0 0,1-1 1 0 0,0 0-1 0 0,-1-1 0 0 0,1 0 1 0 0,0 0-1 0 0,0 0 1 0 0,-1-1-1 0 0,1-1 0 0 0,0 0 1 0 0,0 0-1 0 0,0 0 1 0 0,-1-1-1 0 0,1 0 0 0 0,-1-1 1 0 0,1 0-1 0 0,-1-1 1 0 0,0 1-1 0 0,0-1 0 0 0,-1-1 1 0 0,1 0-1 0 0,-1 0 1 0 0,0 0-1 0 0,0-1 0 0 0,-1 0 1 0 0,0 0-1 0 0,0 0 1 0 0,0-1-1 0 0,0 0 0 0 0,-1 0 1 0 0,-1-1-1 0 0,1 0 1 0 0,-1 1-1 0 0,0-1 0 0 0,-1-1 1 0 0,0 1-1 0 0,0 0 1 0 0,-1-1-1 0 0,0 0 0 0 0,-1 1 1 0 0,1-1-1 0 0,-2 0 1 0 0,1-7 59 0 0,-4 9 30 0 0,1 0 0 0 0,-1 1 1 0 0,0 0-1 0 0,0-1 0 0 0,-1 1 1 0 0,0 1-1 0 0,0-1 1 0 0,-1 0-1 0 0,1 1 0 0 0,-1 0 1 0 0,0 0-1 0 0,-1 0 0 0 0,1 1 1 0 0,-1 0-1 0 0,0 0 0 0 0,0 0 1 0 0,0 1-1 0 0,0 0 1 0 0,-1 0-1 0 0,1 0 0 0 0,-1 1 1 0 0,0 0-1 0 0,1 0 0 0 0,-1 1 1 0 0,0 0-1 0 0,0 0 0 0 0,0 1 1 0 0,0 0-1 0 0,-1 0 1 0 0,1 0-1 0 0,0 1 0 0 0,0 0 1 0 0,1 0-1 0 0,-1 1 0 0 0,0 0 1 0 0,0 0-1 0 0,1 1 0 0 0,-1 0 1 0 0,-5 3-31 0 0,11-3-16 0 0,0-1 0 0 0,0 1-1 0 0,0 0 1 0 0,1 0 0 0 0,-1 0 0 0 0,1 0 0 0 0,0 0 0 0 0,0-1 0 0 0,0 1 0 0 0,0 0-1 0 0,0 0 1 0 0,1 0 0 0 0,-1 0 0 0 0,1 0 0 0 0,0 0 0 0 0,0-1 0 0 0,0 1 0 0 0,0 0-1 0 0,0-1 1 0 0,1 1 0 0 0,-1-1 0 0 0,1 1 0 0 0,-1-1 0 0 0,1 1 0 0 0,0-1 0 0 0,0 0-1 0 0,0 0 1 0 0,0 0 0 0 0,1 0 0 0 0,-1-1 0 0 0,0 1 0 0 0,1 0 0 0 0,-1-1 0 0 0,1 0-1 0 0,0 0 1 0 0,-1 1 0 0 0,1-2 0 0 0,2 2 16 0 0,222 99-5384 0 0,-153-85 2696 0 0,-41-9 1393 0 0</inkml:trace>
  <inkml:trace contextRef="#ctx0" brushRef="#br0" timeOffset="271788.644">5763 11936 1460 0 0,'-26'-10'4003'0'0,"-28"30"-2853"0"0,44-13-1017 0 0,0 0 1 0 0,0 1 0 0 0,0 0 0 0 0,1 1-1 0 0,1 0 1 0 0,-1 1 0 0 0,1-1 0 0 0,1 2-1 0 0,0-1 1 0 0,1 1 0 0 0,-1 0 0 0 0,2 0-1 0 0,0 0 1 0 0,0 1 0 0 0,1 0 0 0 0,1 0-1 0 0,0 0 1 0 0,0 1 0 0 0,1-1 0 0 0,1 1-1 0 0,0-1 1 0 0,1 1 0 0 0,0-1-134 0 0,3-4 27 0 0,-1-1 0 0 0,2 1 1 0 0,-1-1-1 0 0,1 0 0 0 0,0 0 1 0 0,1 0-1 0 0,0-1 0 0 0,0 1 0 0 0,0-1 1 0 0,0 0-1 0 0,1-1 0 0 0,0 1 0 0 0,1-1 1 0 0,-1-1-1 0 0,1 1 0 0 0,0-1 1 0 0,0 0-1 0 0,0 0 0 0 0,1-1 0 0 0,-1 0 1 0 0,1 0-1 0 0,-1-1 0 0 0,1 0 0 0 0,0-1 1 0 0,0 1-1 0 0,0-2 0 0 0,0 1 0 0 0,0-1 1 0 0,0 0-1 0 0,1 0 0 0 0,2-2-27 0 0,-7 3-36 0 0,-1-1-1 0 0,1 0 0 0 0,-1 0 1 0 0,1-1-1 0 0,0 1 0 0 0,-1-1 1 0 0,1 1-1 0 0,-1-1 0 0 0,1 0 0 0 0,-1-1 1 0 0,0 1-1 0 0,1 0 0 0 0,-1-1 1 0 0,0 0-1 0 0,0 0 0 0 0,0 0 1 0 0,0 0-1 0 0,0 0 0 0 0,-1-1 1 0 0,1 1-1 0 0,-1-1 0 0 0,1 1 1 0 0,-1-1-1 0 0,0 0 0 0 0,0 0 1 0 0,0 0-1 0 0,-1 0 0 0 0,1-1 1 0 0,-1 1-1 0 0,1 0 0 0 0,-1-1 1 0 0,0 1-1 0 0,0-1 0 0 0,-1 1 0 0 0,1-1 1 0 0,-1 0-1 0 0,0 1 0 0 0,0-2 37 0 0,-21-139-1610 0 0,20 138 1605 0 0,-28-196-492 0 0,29 198 494 0 0,-1-1 1 0 0,2 1-1 0 0,-1 0 0 0 0,0 0 1 0 0,1-1-1 0 0,0 1 1 0 0,0 0-1 0 0,0 0 0 0 0,1 0 1 0 0,-1 0-1 0 0,1 0 0 0 0,0 0 1 0 0,0 0-1 0 0,0 1 1 0 0,0-1-1 0 0,1 1 0 0 0,0-1 1 0 0,0 1-1 0 0,0 0 0 0 0,0 0 1 0 0,0 0-1 0 0,0 1 1 0 0,1-1-1 0 0,-1 1 0 0 0,1 0 1 0 0,0 0-1 0 0,0 0 0 0 0,-1 0 1 0 0,1 0-1 0 0,1 1 1 0 0,-1 0-1 0 0,0 0 0 0 0,0 0 1 0 0,0 0-1 0 0,0 1 0 0 0,1 0 1 0 0,-1 0-1 0 0,0 0 1 0 0,1 0-1 0 0,-1 1 0 0 0,0-1 1 0 0,0 1-1 0 0,0 0 1 0 0,1 0-1 0 0,-1 1 0 0 0,0-1 1 0 0,0 1 2 0 0,7 10 74 0 0,-1 1 1 0 0,0 0 0 0 0,0 0 0 0 0,-2 1 0 0 0,1 1 0 0 0,-2-1-1 0 0,0 1 1 0 0,-1 0 0 0 0,0 1 0 0 0,-1-1 0 0 0,-1 1 0 0 0,-1 0-1 0 0,0 0 1 0 0,-1 1 0 0 0,-1-1 0 0 0,0 0 0 0 0,-2 13-75 0 0,3-8 78 0 0,-4-15-39 0 0,1-1-1 0 0,0 1 1 0 0,1 0-1 0 0,0 0 1 0 0,0-1-1 0 0,0 1 1 0 0,0 0-1 0 0,1 0 1 0 0,0-1-1 0 0,0 1 1 0 0,1 0-1 0 0,-1-1 1 0 0,1 1-1 0 0,1-1 1 0 0,-1 0 0 0 0,1 0-1 0 0,-1 0 1 0 0,2 0-1 0 0,-1 0 1 0 0,0 0-1 0 0,1-1 1 0 0,0 0-1 0 0,0 1 1 0 0,0-2-1 0 0,1 1 1 0 0,-1 0-1 0 0,1-1 1 0 0,0 0-1 0 0,0 0 1 0 0,0 0-1 0 0,0-1 1 0 0,1 1-1 0 0,-1-1 1 0 0,5 1-39 0 0,3 0-181 0 0,-1-1 0 0 0,1 1 0 0 0,-1-2 0 0 0,1 0 0 0 0,0-1 0 0 0,0 0 0 0 0,-1 0 0 0 0,1-2 0 0 0,0 0 0 0 0,-1 0 0 0 0,1-1 0 0 0,-1 0 1 0 0,0-1-1 0 0,0-1 0 0 0,0 0 0 0 0,-1 0 0 0 0,1-1 0 0 0,-1-1 0 0 0,-1 0 0 0 0,9-7 181 0 0,-13 9 58 0 0,0-2 1 0 0,0 1-1 0 0,0-1 0 0 0,-1 0 1 0 0,0 0-1 0 0,0 0 1 0 0,0-1-1 0 0,-1 0 0 0 0,-1 0 1 0 0,1 0-1 0 0,-1 0 1 0 0,-1 0-1 0 0,1-1 0 0 0,-1 1 1 0 0,-1-1-1 0 0,0 0 1 0 0,0 0-1 0 0,-1 1 0 0 0,0-5-58 0 0,0 11 39 0 0,0 1-1 0 0,0 0 1 0 0,0 0-1 0 0,0-1 1 0 0,0 1-1 0 0,0 0 1 0 0,0 0-1 0 0,-1 0 0 0 0,1-1 1 0 0,-1 1-1 0 0,1 0 1 0 0,-1 0-1 0 0,1 0 1 0 0,-1 0-1 0 0,0 0 1 0 0,1 0-1 0 0,-1 0 1 0 0,0 0-1 0 0,0 0 1 0 0,0 0-1 0 0,1 0 0 0 0,-1 0 1 0 0,0 0-1 0 0,0 1 1 0 0,-1-1-1 0 0,1 0 1 0 0,0 1-1 0 0,0-1 1 0 0,0 1-1 0 0,0-1 1 0 0,0 1-1 0 0,-1 0 1 0 0,1-1-1 0 0,0 1 1 0 0,0 0-1 0 0,-1 0 0 0 0,1 0 1 0 0,0 0-1 0 0,0 0 1 0 0,-1 0-1 0 0,1 0 1 0 0,0 1-1 0 0,0-1 1 0 0,-1 0-1 0 0,1 1-38 0 0,-2 5 6 0 0,1-1 0 0 0,1 1 0 0 0,-1 1 0 0 0,1-1 1 0 0,0 0-1 0 0,0 0 0 0 0,0 0 0 0 0,1 1 0 0 0,0-1 0 0 0,0 0 0 0 0,1 1 0 0 0,0-1 0 0 0,0 0 0 0 0,0 0 0 0 0,1 0 0 0 0,0 0 1 0 0,0 0-1 0 0,1 0 0 0 0,-1-1 0 0 0,1 1 0 0 0,1-1 0 0 0,-1 1 0 0 0,1-1 0 0 0,-1 0 0 0 0,2 0 0 0 0,-1-1 0 0 0,0 1 0 0 0,1-1 1 0 0,0 0-1 0 0,0 0 0 0 0,0-1 0 0 0,0 1 0 0 0,1-1 0 0 0,-1 0 0 0 0,1-1 0 0 0,0 0 0 0 0,0 1 0 0 0,0-2 0 0 0,0 1 0 0 0,0-1 0 0 0,3 1-6 0 0,1 0-126 0 0,-1-1-1 0 0,1 0 0 0 0,0 0 0 0 0,0-1 0 0 0,0 0 0 0 0,0 0 0 0 0,0-1 0 0 0,0-1 0 0 0,0 0 0 0 0,0 0 0 0 0,-1-1 0 0 0,1 0 0 0 0,-1-1 0 0 0,0 0 0 0 0,0 0 0 0 0,0-1 0 0 0,-1 0 0 0 0,1 0 0 0 0,-1-1 0 0 0,0 0 0 0 0,-1-1 0 0 0,0 0 0 0 0,0 0 0 0 0,0 0 0 0 0,-1-1 0 0 0,0 0 0 0 0,0 0 0 0 0,-1-1 0 0 0,0 0 0 0 0,-1 0 0 0 0,0 0 0 0 0,0 0 0 0 0,-1 0 0 0 0,0-2 127 0 0,9-20-122 0 0</inkml:trace>
  <inkml:trace contextRef="#ctx0" brushRef="#br0" timeOffset="271975.459">6841 11924 5032 0 0,'5'-177'5707'0'0,"-5"177"-5662"0"0,-1 0-1 0 0,1 1 1 0 0,-1-1-1 0 0,1 0 1 0 0,-1 0 0 0 0,1 0-1 0 0,-1 0 1 0 0,1 0 0 0 0,-1 0-1 0 0,1 1 1 0 0,-1-1-1 0 0,1 0 1 0 0,-1 0 0 0 0,1-1-1 0 0,-1 1 1 0 0,1 0-1 0 0,-1 0 1 0 0,1 0 0 0 0,-1 0-1 0 0,1 0 1 0 0,-1 0 0 0 0,1-1-1 0 0,-1 1 1 0 0,1 0-1 0 0,0 0 1 0 0,-1-1 0 0 0,1 1-1 0 0,-1 0 1 0 0,1-1-1 0 0,0 1 1 0 0,-1-1 0 0 0,1 1-1 0 0,0 0 1 0 0,-1-1 0 0 0,1 1-1 0 0,0-1 1 0 0,0 1-1 0 0,-1-1 1 0 0,1 1 0 0 0,0 0-1 0 0,0-1 1 0 0,0 1-1 0 0,0-1 1 0 0,0 1 0 0 0,0-1-1 0 0,-1 1 1 0 0,1-1-1 0 0,0 0-43 0 0,0 32 84 0 0,0 1 0 0 0,2-1 1 0 0,1 0-1 0 0,2 0 1 0 0,1-1-1 0 0,1 1 0 0 0,2-1 1 0 0,11 27-86 0 0,28 121-2181 0 0,-46-173 1842 0 0,0 0 0 0 0,-1 0 0 0 0,0 0-1 0 0,0 1 1 0 0,0-1 0 0 0,0 0 0 0 0,-1 0 0 0 0,0 0-1 0 0,0 1 1 0 0,-1-1 0 0 0,1 0 0 0 0,-1 0 0 0 0,0 1 0 0 0,-1-1-1 0 0,1 0 1 0 0,-1 0 0 0 0,0-1 0 0 0,0 1 0 0 0,-1 0-1 0 0,1-1 1 0 0,-1 1 0 0 0,0-1 0 0 0,0 0 0 0 0,-1 0 0 0 0,0 1 339 0 0,-11-4-1372 0 0</inkml:trace>
  <inkml:trace contextRef="#ctx0" brushRef="#br0" timeOffset="272222.869">6576 11945 928 0 0,'4'-9'8336'0'0,"50"-12"-7082"0"0,109-3-1058 0 0,80 47-8202 0 0,-216-14 6726 0 0</inkml:trace>
  <inkml:trace contextRef="#ctx0" brushRef="#br0" timeOffset="272612.683">7453 11914 1140 0 0,'-1'0'77'0'0,"1"1"0"0"0,-1 0 0 0 0,1-1 0 0 0,-1 1 0 0 0,1-1 0 0 0,-1 1 0 0 0,0-1 0 0 0,1 1-1 0 0,-1-1 1 0 0,0 0 0 0 0,1 1 0 0 0,-1-1 0 0 0,0 0 0 0 0,1 1 0 0 0,-1-1 0 0 0,0 0 0 0 0,0 0 0 0 0,1 1 0 0 0,-1-1 0 0 0,0 0 0 0 0,0 0 0 0 0,0 0-1 0 0,1 0 1 0 0,-1 0 0 0 0,0 0 0 0 0,0-1 0 0 0,1 1 0 0 0,-1 0 0 0 0,0 0 0 0 0,0 0 0 0 0,1-1 0 0 0,-1 1 0 0 0,0 0 0 0 0,1-1 0 0 0,-1 1 0 0 0,0-1-1 0 0,1 1 1 0 0,-1-1 0 0 0,0 1 0 0 0,1-1 0 0 0,-1 1 0 0 0,1-1 0 0 0,-1 1 0 0 0,1-1 0 0 0,-1 0 0 0 0,1 1 0 0 0,0-1 0 0 0,-1 0 0 0 0,1 1 0 0 0,0-1-1 0 0,0 0 1 0 0,-1 0 0 0 0,1 1 0 0 0,0-1 0 0 0,0 0 0 0 0,0 0 0 0 0,0 1 0 0 0,0-1 0 0 0,0 0 0 0 0,0 0 0 0 0,0 0 0 0 0,0 1 0 0 0,0-1 0 0 0,0 0-1 0 0,1 0 1 0 0,-1 1 0 0 0,0-1 0 0 0,1 0-77 0 0,-22 6 242 0 0,2 1 0 0 0,-1 0 0 0 0,1 1 0 0 0,0 2 0 0 0,0 0 0 0 0,1 0 0 0 0,0 2 0 0 0,1 0 0 0 0,0 2 0 0 0,1-1 0 0 0,0 2 0 0 0,1 0-1 0 0,1 1 1 0 0,0 0 0 0 0,1 1 0 0 0,-4 7-242 0 0,16-21 7 0 0,1 0-1 0 0,-1 0 1 0 0,0 1-1 0 0,1-1 1 0 0,-1 0-1 0 0,1 1 1 0 0,0-1-1 0 0,0 0 1 0 0,0 1-1 0 0,0-1 1 0 0,0 0-1 0 0,0 1 0 0 0,1-1 1 0 0,-1 0-1 0 0,1 1 1 0 0,-1-1-1 0 0,1 0 1 0 0,0 0-1 0 0,0 0 1 0 0,0 1-1 0 0,0-1 1 0 0,1 0-1 0 0,-1 0 1 0 0,0-1-1 0 0,1 1 1 0 0,-1 0-1 0 0,1 0 1 0 0,0-1-1 0 0,0 1 1 0 0,0-1-1 0 0,-1 1 1 0 0,1-1-1 0 0,0 0 1 0 0,1 0-1 0 0,-1 0 0 0 0,0 0 1 0 0,0 0-1 0 0,0 0 1 0 0,1-1-1 0 0,-1 1 1 0 0,1-1-7 0 0,104 23-800 0 0,-100-22 708 0 0,28 3-644 0 0,1 0 0 0 0,0-3 0 0 0,0-1 0 0 0,0-1 0 0 0,0-2 0 0 0,-1-2 0 0 0,1-1 0 0 0,17-6 736 0 0,-21 3-744 0 0</inkml:trace>
  <inkml:trace contextRef="#ctx0" brushRef="#br0" timeOffset="273851.214">7803 11989 1372 0 0,'-1'-3'84'0'0,"0"1"0"0"0,-1-1 0 0 0,1 1 0 0 0,-1-1 0 0 0,0 1 0 0 0,1 0 0 0 0,-1 0 0 0 0,0 0 0 0 0,0 0 0 0 0,0 0 0 0 0,-1 0 1 0 0,1 0-1 0 0,0 1 0 0 0,-1-1 0 0 0,1 1 0 0 0,-1 0 0 0 0,1 0 0 0 0,-1-1 0 0 0,0 2 0 0 0,1-1 0 0 0,-1 0 0 0 0,0 1 0 0 0,0-1 0 0 0,0 1 0 0 0,1 0 0 0 0,-1 0 0 0 0,0 0 0 0 0,0 0 0 0 0,0 0 0 0 0,0 1 0 0 0,1-1 0 0 0,-1 1 0 0 0,0 0 0 0 0,0 0 0 0 0,1 0 0 0 0,-1 0 0 0 0,1 0 0 0 0,-1 0 0 0 0,1 1 0 0 0,-2 1-84 0 0,-76 85 1550 0 0,77-83-1489 0 0,0 0 1 0 0,1-1 0 0 0,-1 1-1 0 0,1 0 1 0 0,0 0 0 0 0,0 1 0 0 0,1-1-1 0 0,0 0 1 0 0,0 1 0 0 0,0-1-1 0 0,0 1 1 0 0,1-1 0 0 0,0 1 0 0 0,0-1-1 0 0,1 0 1 0 0,-1 1 0 0 0,1-1-1 0 0,0 1 1 0 0,1-1 0 0 0,-1 0 0 0 0,1 0-1 0 0,0 1 1 0 0,0-1 0 0 0,1-1-1 0 0,0 1 1 0 0,0 0 0 0 0,0-1 0 0 0,0 1-1 0 0,0-1 1 0 0,1 0 0 0 0,0 0-1 0 0,2 1-61 0 0,1-5 5 0 0,1 0 0 0 0,-1-1 0 0 0,1 0-1 0 0,-1-1 1 0 0,0 0 0 0 0,0 0 0 0 0,0 0-1 0 0,0-1 1 0 0,0 0 0 0 0,0 0 0 0 0,-1-1-1 0 0,1 0 1 0 0,-1 0 0 0 0,0 0 0 0 0,0-1-1 0 0,-1 0 1 0 0,1 0 0 0 0,-1-1 0 0 0,0 1-1 0 0,-1-1 1 0 0,1 0 0 0 0,-1 0 0 0 0,3-6-5 0 0,13-16-196 0 0,-12 15 149 0 0,1 0-1 0 0,0 1 1 0 0,0 1 0 0 0,1-1 0 0 0,1 2 0 0 0,0-1 0 0 0,0 1 0 0 0,1 1-1 0 0,0 0 1 0 0,6-3 47 0 0,-12 12 20 0 0,-1 0-1 0 0,0 0 0 0 0,1 0 1 0 0,-1 0-1 0 0,1 1 0 0 0,-1 0 1 0 0,0 0-1 0 0,0 0 0 0 0,0 1 1 0 0,1-1-1 0 0,-2 1 0 0 0,1 0 1 0 0,0 1-1 0 0,0 0 0 0 0,-1-1 1 0 0,1 1-1 0 0,-1 1 0 0 0,0-1 1 0 0,0 1-1 0 0,0-1 0 0 0,0 1 1 0 0,-1 0-1 0 0,1 0 0 0 0,-1 1 1 0 0,0-1-1 0 0,0 1 0 0 0,-1 0 1 0 0,0 0-1 0 0,1-1 0 0 0,-1 1 1 0 0,-1 1-1 0 0,1-1 0 0 0,-1 0 1 0 0,0 0-1 0 0,0 1 0 0 0,-1-1 1 0 0,1 0-1 0 0,-1 1 0 0 0,-1-1 1 0 0,1 0-1 0 0,-1 1 0 0 0,0 0-19 0 0,-16 36 1383 0 0,34-120-1014 0 0,-16 76-366 0 0,0-3-76 0 0,0 0-1 0 0,0-1 1 0 0,1 1 0 0 0,0 0 0 0 0,0 1-1 0 0,0-1 1 0 0,0 0 0 0 0,1 0-1 0 0,-1 1 1 0 0,1 0 0 0 0,1-1 0 0 0,-1 1-1 0 0,0 0 1 0 0,1 1 0 0 0,0-1 0 0 0,0 1-1 0 0,0-1 1 0 0,0 1 0 0 0,1 0-1 0 0,-1 1 1 0 0,1-1 0 0 0,0 1 0 0 0,0 0-1 0 0,0 0 1 0 0,0 0 0 0 0,1 1 73 0 0,-1 3-19 0 0,0 1 1 0 0,-1 0-1 0 0,1 1 0 0 0,-1-1 1 0 0,0 1-1 0 0,0 0 1 0 0,0 0-1 0 0,0 0 1 0 0,-1 0-1 0 0,1 1 0 0 0,-1 0 1 0 0,0-1-1 0 0,0 1 1 0 0,-1 0-1 0 0,0 0 0 0 0,0 1 1 0 0,0-1-1 0 0,0 0 1 0 0,-1 1-1 0 0,0-1 1 0 0,0 1-1 0 0,0-1 0 0 0,-1 1 1 0 0,0 0-1 0 0,0-1 19 0 0,1 1 65 0 0,2 43 584 0 0,-3-48-480 0 0,-1-4 373 0 0,4-10-577 0 0,0 0 0 0 0,1 0 0 0 0,1 1-1 0 0,0-1 1 0 0,1 1 0 0 0,0 0 0 0 0,1 1 0 0 0,0-1 0 0 0,1 2 0 0 0,0-1 0 0 0,1 1 0 0 0,0 0 0 0 0,1 0-1 0 0,7-4 36 0 0,-14 15-20 0 0,1 0-1 0 0,-1 1 0 0 0,0-1 0 0 0,1 1 1 0 0,-1 0-1 0 0,0 0 0 0 0,0 0 0 0 0,0 0 0 0 0,0 1 1 0 0,0-1-1 0 0,-1 1 0 0 0,1 0 0 0 0,-1 0 1 0 0,0 0-1 0 0,0 0 0 0 0,0 0 0 0 0,0 0 0 0 0,0 1 1 0 0,-1-1-1 0 0,1 1 0 0 0,-1-1 0 0 0,0 1 1 0 0,0-1-1 0 0,0 2 21 0 0,5 12 55 0 0,-5-12-31 0 0,0 1 0 0 0,1-1 0 0 0,-1 1 0 0 0,1-1 0 0 0,0 1 0 0 0,0-1-1 0 0,1 0 1 0 0,-1 0 0 0 0,1 0 0 0 0,0 0 0 0 0,0-1 0 0 0,1 1 0 0 0,0-1 0 0 0,0 0 0 0 0,0 0 0 0 0,0 0 0 0 0,0 0 0 0 0,1-1 0 0 0,-1 0 0 0 0,1 0 0 0 0,0 0 0 0 0,0 0 0 0 0,0-1 0 0 0,1 0 0 0 0,-1 0 0 0 0,0 0 0 0 0,1-1 0 0 0,0 0 0 0 0,-1 0 0 0 0,1 0 0 0 0,0-1-24 0 0,7 1-20 0 0,-1-2 0 0 0,0 0 0 0 0,1-1 1 0 0,-1 0-1 0 0,0 0 0 0 0,0-2 0 0 0,0 1 0 0 0,0-2 1 0 0,-1 1-1 0 0,1-1 0 0 0,-1-1 0 0 0,0 0 0 0 0,-1-1 1 0 0,0 0-1 0 0,0-1 0 0 0,0 0 0 0 0,-1 0 0 0 0,0-1 1 0 0,-1 0-1 0 0,0 0 0 0 0,0-1 0 0 0,-1-1 0 0 0,4-6 20 0 0,-11 15 4 0 0,0 0 0 0 0,-1-1 0 0 0,1 1 0 0 0,-1-1 0 0 0,1 1 0 0 0,-1 0 0 0 0,0-1 0 0 0,1 1 0 0 0,-1 0 0 0 0,-1 0 0 0 0,1 0 0 0 0,0-1 0 0 0,0 1 0 0 0,-1 0 0 0 0,1 1 0 0 0,-1-1 0 0 0,0 0 0 0 0,1 0 0 0 0,-1 1 0 0 0,0-1 0 0 0,0 1 0 0 0,0-1 0 0 0,0 1 0 0 0,0 0 0 0 0,0 0 0 0 0,-1 0 0 0 0,1 0 0 0 0,0 0 0 0 0,-1 1 0 0 0,1-1 0 0 0,0 0 0 0 0,-1 1 0 0 0,1 0 0 0 0,-1 0 0 0 0,1 0 0 0 0,0 0 0 0 0,-1 0 0 0 0,1 0 0 0 0,-1 0 0 0 0,1 1 0 0 0,0 0 0 0 0,-1-1 0 0 0,1 1 0 0 0,0 0 0 0 0,-1 0 0 0 0,1 0 0 0 0,0 0 0 0 0,0 0 0 0 0,0 1 0 0 0,0-1 0 0 0,0 1 0 0 0,0-1 0 0 0,1 1 0 0 0,-1 0-4 0 0,-3 0 16 0 0,1 1-1 0 0,0-1 0 0 0,0 1 0 0 0,1 0 0 0 0,-1 0 1 0 0,0 0-1 0 0,1 0 0 0 0,0 1 0 0 0,0-1 0 0 0,0 1 0 0 0,0 0 1 0 0,1 0-1 0 0,-1 0 0 0 0,1 0 0 0 0,0 1 0 0 0,0-1 1 0 0,1 1-1 0 0,-1-1 0 0 0,1 1 0 0 0,0-1 0 0 0,0 1 1 0 0,0 0-1 0 0,1 0 0 0 0,0-1 0 0 0,0 1 0 0 0,0 0 0 0 0,0 0 1 0 0,1-1-1 0 0,0 1 0 0 0,0 0 0 0 0,0-1 0 0 0,0 1 1 0 0,1-1-1 0 0,0 1 0 0 0,0-1 0 0 0,0 0 0 0 0,0 0 0 0 0,1 0 1 0 0,0 0-1 0 0,0 0 0 0 0,0 0 0 0 0,0-1 0 0 0,0 0 1 0 0,1 1-1 0 0,-1-1 0 0 0,1 0 0 0 0,0-1 0 0 0,0 1 0 0 0,0-1 1 0 0,0 0-1 0 0,1 1 0 0 0,-1-2 0 0 0,1 1 0 0 0,-1-1 1 0 0,1 1-1 0 0,-1-1 0 0 0,4 0-15 0 0,0-2 5 0 0,0-1-1 0 0,0 1 1 0 0,0-1 0 0 0,-1-1 0 0 0,1 0 0 0 0,-1 0-1 0 0,0 0 1 0 0,0-1 0 0 0,0 0 0 0 0,0 0-1 0 0,0-1 1 0 0,-1 0 0 0 0,0 0 0 0 0,5-6-5 0 0,1 2-23 0 0,-2 1 0 0 0,4-5 9 0 0,1 0 0 0 0,1 0 0 0 0,0 1 1 0 0,0 1-1 0 0,1 1 0 0 0,1 1 0 0 0,0 0 1 0 0,0 1-1 0 0,1 1 0 0 0,-1 0 0 0 0,2 2 0 0 0,-1 0 1 0 0,0 1-1 0 0,21-1 14 0 0,-36 5 21 0 0,0 1 1 0 0,0-1 0 0 0,1 1-1 0 0,-1 0 1 0 0,0 0-1 0 0,0 1 1 0 0,0-1-1 0 0,0 1 1 0 0,0 0-1 0 0,-1 0 1 0 0,1 0 0 0 0,0 0-1 0 0,-1 1 1 0 0,0-1-1 0 0,1 1 1 0 0,-1 0-1 0 0,0 0 1 0 0,0 0-1 0 0,-1 1 1 0 0,1-1 0 0 0,-1 0-1 0 0,1 1 1 0 0,-1 0-1 0 0,0 0 1 0 0,-1-1-1 0 0,1 1 1 0 0,-1 0-1 0 0,1 1 1 0 0,-1-1 0 0 0,-1 0-1 0 0,1 0 1 0 0,0 0-1 0 0,-1 1 1 0 0,0-1-1 0 0,0 0 1 0 0,0 0 0 0 0,-1 1-1 0 0,1-1 1 0 0,-1 0-22 0 0,-5 5-31 0 0,-1 0 0 0 0,1-1 0 0 0,-2 1 0 0 0,1-2 1 0 0,-1 1-1 0 0,0-1 0 0 0,-1-1 0 0 0,1 1 0 0 0,-1-1 1 0 0,-1-1-1 0 0,1 0 0 0 0,-1 0 0 0 0,0-1 0 0 0,0 0 0 0 0,0 0 1 0 0,-1-1-1 0 0,-5 0 31 0 0,-117 16-6700 0 0,116-19 5324 0 0</inkml:trace>
  <inkml:trace contextRef="#ctx0" brushRef="#br0" timeOffset="274377.282">9389 11986 948 0 0,'4'0'1900'0'0,"0"1"-492"0"0,-4-1-75 0 0,3 2-261 0 0,-2-2-188 0 0,3 0-196 0 0,-1 1-224 0 0,-3-1-288 0 0,3 0-216 0 0,-1 2 4 0 0,-2-2-864 0 0,3 1-464 0 0,-5-1 95 0 0,4-1 77 0 0,-5-1-108 0 0,-2 1 116 0 0</inkml:trace>
  <inkml:trace contextRef="#ctx0" brushRef="#br0" timeOffset="278449.22">9505 12053 1204 0 0,'0'0'732'0'0,"20"0"2120"0"0,-17 1-2819 0 0,-1 0 0 0 0,0 0 0 0 0,0 0 0 0 0,0 1-1 0 0,0-1 1 0 0,0 1 0 0 0,-1-1 0 0 0,1 1-1 0 0,0 0 1 0 0,-1 0 0 0 0,1-1 0 0 0,-1 1 0 0 0,1 0-1 0 0,-1 0 1 0 0,0 1 0 0 0,0-1 0 0 0,0 0 0 0 0,0 0-1 0 0,0 0 1 0 0,-1 1 0 0 0,1-1 0 0 0,-1 0-1 0 0,1 1 1 0 0,-1-1 0 0 0,0 1 0 0 0,0-1 0 0 0,0 0-1 0 0,0 1 1 0 0,-1-1 0 0 0,1 0 0 0 0,0 1-1 0 0,-1-1 1 0 0,0 0 0 0 0,1 1 0 0 0,-2-1-33 0 0,-13 93 361 0 0,-46 10-3306 0 0,39-86 1721 0 0</inkml:trace>
  <inkml:trace contextRef="#ctx0" brushRef="#br0" timeOffset="279721.171">10874 11914 1324 0 0,'26'-50'5506'0'0,"-61"25"-4732"0"0,24 22-743 0 0,-1 0 0 0 0,1 1 0 0 0,-1 1 0 0 0,0 0 0 0 0,1 1 0 0 0,-1 0 0 0 0,0 1 0 0 0,1 0 0 0 0,-1 0 0 0 0,1 2 0 0 0,-1-1 0 0 0,1 1 0 0 0,0 1 0 0 0,0 0 0 0 0,0 1 0 0 0,0 0 0 0 0,1 0 0 0 0,0 1 0 0 0,0 1 0 0 0,1-1 0 0 0,-1 2 0 0 0,2-1 0 0 0,-1 1 0 0 0,1 1 0 0 0,0-1 0 0 0,1 1 0 0 0,0 1-1 0 0,0 0 1 0 0,1-1 0 0 0,-3 8-31 0 0,1-6 5 0 0,0 1-1 0 0,1 1 0 0 0,1-1 1 0 0,0 1-1 0 0,0 0 0 0 0,2 0 0 0 0,-1 1 1 0 0,2-1-1 0 0,0 1 0 0 0,0 0 1 0 0,2 0-1 0 0,-1 3-4 0 0,4-13 4 0 0,1-1 0 0 0,-1 1 0 0 0,1-1 0 0 0,0 0 0 0 0,0 0 1 0 0,0 0-1 0 0,0 0 0 0 0,1-1 0 0 0,-1 1 0 0 0,1-1 0 0 0,0 0 0 0 0,-1 1 1 0 0,1-2-1 0 0,0 1 0 0 0,0 0 0 0 0,0-1 0 0 0,0 0 0 0 0,1 0 0 0 0,-1 0 0 0 0,0-1 1 0 0,0 1-1 0 0,1-1 0 0 0,-1 0 0 0 0,0 0 0 0 0,0 0 0 0 0,1-1 0 0 0,-1 0 1 0 0,0 0-1 0 0,0 0 0 0 0,0 0 0 0 0,0 0 0 0 0,0-1 0 0 0,0 0 0 0 0,0 0 0 0 0,2-1-4 0 0,13-4-25 0 0,-1-1-1 0 0,0-1 0 0 0,-1 0 1 0 0,0-1-1 0 0,0-1 0 0 0,-1-1 1 0 0,0 0-1 0 0,-1-2 0 0 0,-1 1 1 0 0,0-2-1 0 0,0 1 0 0 0,-2-2 1 0 0,0 0-1 0 0,-1 0 0 0 0,0-1 1 0 0,-2-1-1 0 0,0 0 0 0 0,4-12 26 0 0,-14 39-31 0 0,1 1-1 0 0,0-1 1 0 0,1 0-1 0 0,-1 1 0 0 0,2-1 1 0 0,-1 0-1 0 0,1 0 1 0 0,1 0-1 0 0,-1 0 0 0 0,2 0 1 0 0,-1-1-1 0 0,1 1 1 0 0,0-1-1 0 0,1 0 0 0 0,0 0 1 0 0,0-1-1 0 0,1 1 1 0 0,0-1-1 0 0,0 0 0 0 0,1-1 1 0 0,0 0-1 0 0,0 0 1 0 0,0 0-1 0 0,1-1 0 0 0,0 0 1 0 0,0 0-1 0 0,0-1 1 0 0,1 0-1 0 0,-1 0 0 0 0,1-1 1 0 0,0 0-1 0 0,0-1 1 0 0,0 0-1 0 0,0 0 0 0 0,5-1 32 0 0,-7 1-31 0 0,0-1-1 0 0,-1-1 1 0 0,1 1-1 0 0,0-1 0 0 0,0 0 1 0 0,0 0-1 0 0,-1-1 1 0 0,1 0-1 0 0,0 0 1 0 0,0-1-1 0 0,-1 0 0 0 0,1 0 1 0 0,-1-1-1 0 0,0 1 1 0 0,0-1-1 0 0,0 0 0 0 0,0-1 1 0 0,0 0-1 0 0,0 0 1 0 0,-1 0-1 0 0,0-1 1 0 0,0 1-1 0 0,0-1 0 0 0,-1 0 1 0 0,1-1-1 0 0,-1 1 1 0 0,0-1-1 0 0,-1 0 0 0 0,0 0 1 0 0,0 0-1 0 0,0 0 1 0 0,0 0-1 0 0,-1-1 1 0 0,0 1-1 0 0,0-1 0 0 0,-1 0 1 0 0,0 1-1 0 0,0-1 1 0 0,-1 0-1 0 0,0 0 1 0 0,0 0 31 0 0,21-372 4090 0 0,-42 379-3674 0 0,15 18-382 0 0,-1 0 0 0 0,2 1-1 0 0,1 0 1 0 0,0 0 0 0 0,1 0 0 0 0,1 1 0 0 0,1-1 0 0 0,1 0-1 0 0,1 1 1 0 0,0-1 0 0 0,2 1 0 0 0,0-1 0 0 0,1 0 0 0 0,1 0-1 0 0,0-1 1 0 0,2 1 0 0 0,0-1 0 0 0,1-1 0 0 0,9 16-34 0 0,-13-26-5 0 0,-1 0 1 0 0,2 0-1 0 0,-1 0 1 0 0,1-1-1 0 0,0 0 0 0 0,0 1 1 0 0,0-2-1 0 0,1 1 1 0 0,0-1-1 0 0,0 0 1 0 0,1 0-1 0 0,-1 0 1 0 0,1-1-1 0 0,0 0 1 0 0,0-1-1 0 0,1 0 1 0 0,-1 0-1 0 0,1 0 1 0 0,-1-1-1 0 0,1 0 1 0 0,0 0-1 0 0,0-1 0 0 0,0 0 1 0 0,0 0-1 0 0,0-1 1 0 0,0 0-1 0 0,0-1 1 0 0,0 0-1 0 0,-1 0 1 0 0,1 0-1 0 0,0-1 1 0 0,0 0-1 0 0,-1-1 1 0 0,6-2 4 0 0,1-7-51 0 0,0 0 1 0 0,-1-1 0 0 0,-1-1 0 0 0,0 0-1 0 0,-1-1 1 0 0,-1 0 0 0 0,0-1-1 0 0,-1 0 1 0 0,0 0 0 0 0,-2-1 0 0 0,0 0-1 0 0,0-1 1 0 0,-2 1 0 0 0,0-1 0 0 0,-1 0-1 0 0,-1 0 1 0 0,-1-1 0 0 0,-1 1 0 0 0,0-1-1 0 0,-1-7 51 0 0,11-161 1006 0 0,-11 185-991 0 0,1 0 0 0 0,0 0 0 0 0,-1 1 0 0 0,1-1 0 0 0,-1 0 0 0 0,0 0 0 0 0,0 0 0 0 0,0 0 0 0 0,0 0 0 0 0,0 0 0 0 0,0 0 0 0 0,0 0 0 0 0,0 0 0 0 0,-1 0 0 0 0,1 0 0 0 0,-1 0 0 0 0,0 0 0 0 0,0 0 0 0 0,1 0 0 0 0,-1 1 0 0 0,0-1 0 0 0,0 0 0 0 0,-1 1 0 0 0,1-1 0 0 0,0 0 0 0 0,0 1 0 0 0,-1 0 0 0 0,1-1 0 0 0,-1 1 0 0 0,1 0 0 0 0,-1 0 0 0 0,0 0 0 0 0,0 0 0 0 0,1 0 0 0 0,-1 0 0 0 0,0 0 0 0 0,0 0 0 0 0,0 1 0 0 0,0-1 0 0 0,0 1 0 0 0,0-1 0 0 0,0 1 0 0 0,0 0 0 0 0,0 0 0 0 0,0 0 0 0 0,0 0 0 0 0,0 0 0 0 0,0 1 0 0 0,0-1 0 0 0,0 0 0 0 0,1 1 1 0 0,-1-1-1 0 0,0 1 0 0 0,0 0 0 0 0,0 0 0 0 0,0 0 0 0 0,1 0 0 0 0,-1 0 0 0 0,0 0 0 0 0,1 0 0 0 0,-1 1 0 0 0,1-1 0 0 0,-1 0 0 0 0,1 1 0 0 0,0-1 0 0 0,-1 1 0 0 0,0 1-15 0 0,-4 10 33 0 0,1 0 1 0 0,0 1-1 0 0,0-1 0 0 0,2 1 1 0 0,0 0-1 0 0,0 0 1 0 0,1 0-1 0 0,1 0 0 0 0,0 0 1 0 0,1 1-1 0 0,1-1 1 0 0,0 1-34 0 0,-1 2 43 0 0,6 19-372 0 0,1 0 1 0 0,2 0-1 0 0,1 0 1 0 0,2-2-1 0 0,1 1 1 0 0,2-2-1 0 0,1 0 1 0 0,11 15 328 0 0,-22-39-216 0 0,99 122-6904 0 0,-80-114 5904 0 0</inkml:trace>
  <inkml:trace contextRef="#ctx0" brushRef="#br0" timeOffset="280404.41">12616 11846 1248 0 0,'0'0'92'0'0,"-1"0"0"0"0,1 0 0 0 0,-1 0 0 0 0,1 0 1 0 0,-1-1-1 0 0,1 1 0 0 0,-1 0 0 0 0,1 0 0 0 0,0 0 0 0 0,-1-1 0 0 0,1 1 0 0 0,-1 0 0 0 0,1-1 0 0 0,0 1 0 0 0,-1 0 0 0 0,1-1 0 0 0,0 1 1 0 0,0 0-1 0 0,-1-1 0 0 0,1 1 0 0 0,0-1 0 0 0,0 1 0 0 0,-1 0 0 0 0,1-1 0 0 0,0 1 0 0 0,0-1 0 0 0,0 1 0 0 0,0-1 0 0 0,0 1 0 0 0,0-1 1 0 0,-1 1-1 0 0,1-1 0 0 0,0 1 0 0 0,0-1 0 0 0,1 1 0 0 0,-1 0 0 0 0,0-1 0 0 0,0 1 0 0 0,0-1 0 0 0,0 1 0 0 0,0-1 0 0 0,0 1 0 0 0,1-1 1 0 0,-1 1-1 0 0,0 0 0 0 0,0-1 0 0 0,1 1 0 0 0,-1-1 0 0 0,0 1 0 0 0,1 0 0 0 0,-1-1 0 0 0,0 1 0 0 0,1 0 0 0 0,-1-1 0 0 0,0 1 0 0 0,1 0 1 0 0,-1 0-1 0 0,1-1 0 0 0,-1 1 0 0 0,1 0 0 0 0,-1 0 0 0 0,0 0 0 0 0,1 0-92 0 0,-49 1 1111 0 0,26 5-930 0 0,0 1 0 0 0,0 1 0 0 0,1 1 1 0 0,0 1-1 0 0,1 1 0 0 0,0 1 0 0 0,1 0 0 0 0,0 2 0 0 0,1 0 0 0 0,0 1 0 0 0,1 0 1 0 0,-5 8-182 0 0,22-22 10 0 0,-1 0 0 0 0,0 0 1 0 0,1-1-1 0 0,-1 1 1 0 0,1 0-1 0 0,-1 0 0 0 0,1 0 1 0 0,0 0-1 0 0,-1 0 1 0 0,1 0-1 0 0,0 0 0 0 0,0 0 1 0 0,0 0-1 0 0,0 0 0 0 0,0 0 1 0 0,0 0-1 0 0,0 0 1 0 0,0 0-1 0 0,0 0 0 0 0,0 0 1 0 0,0 0-1 0 0,0 0 1 0 0,1 0-1 0 0,-1 0 0 0 0,1 0 1 0 0,-1 0-1 0 0,0 0 1 0 0,1-1-1 0 0,-1 1 0 0 0,1 0 1 0 0,0 0-1 0 0,-1 0 0 0 0,1-1 1 0 0,0 1-1 0 0,-1 0 1 0 0,1-1-1 0 0,0 1 0 0 0,0 0 1 0 0,0-1-1 0 0,0 1 1 0 0,-1-1-1 0 0,1 1 0 0 0,0-1 1 0 0,0 0-1 0 0,0 1 1 0 0,0-1-1 0 0,0 0 0 0 0,0 0 1 0 0,0 0-1 0 0,0 0 1 0 0,0 1-1 0 0,0-1 0 0 0,0-1 1 0 0,0 1-1 0 0,0 0 0 0 0,0 0 1 0 0,0 0-1 0 0,0 0 1 0 0,0-1-1 0 0,0 1-10 0 0,77-1 71 0 0,-66-1-78 0 0,15-2-114 0 0,-1-1 0 0 0,0 0 1 0 0,0-2-1 0 0,-1-2 1 0 0,1 0-1 0 0,-2-1 0 0 0,23-13 121 0 0,-46 23 7 0 0,-1-1 0 0 0,1 1 0 0 0,-1-1 0 0 0,1 1 0 0 0,0-1 0 0 0,-1 1 0 0 0,1-1 0 0 0,-1 0 0 0 0,0 1 0 0 0,1-1-1 0 0,-1 0 1 0 0,1 1 0 0 0,-1-1 0 0 0,0 0 0 0 0,1 1 0 0 0,-1-1 0 0 0,0 0 0 0 0,0 0 0 0 0,0 1 0 0 0,0-1 0 0 0,1 0 0 0 0,-1 0 0 0 0,0 1 0 0 0,0-1-1 0 0,-1 0 1 0 0,1 0 0 0 0,0 1 0 0 0,0-1 0 0 0,0 0 0 0 0,0 0 0 0 0,-1 1 0 0 0,1-1 0 0 0,0 0 0 0 0,-1 0 0 0 0,1 1 0 0 0,0-1 0 0 0,-1 0 0 0 0,1 1-1 0 0,-1-1 1 0 0,1 1 0 0 0,-1-1 0 0 0,1 1 0 0 0,-1-1 0 0 0,0 1 0 0 0,1-1 0 0 0,-1 1 0 0 0,1-1 0 0 0,-1 1 0 0 0,0 0 0 0 0,0-1 0 0 0,1 1 0 0 0,-1 0-1 0 0,0 0 1 0 0,1 0 0 0 0,-1-1 0 0 0,0 1 0 0 0,0 0 0 0 0,0 0 0 0 0,1 0 0 0 0,-1 0 0 0 0,0 0 0 0 0,0 0 0 0 0,1 0 0 0 0,-1 1 0 0 0,0-1 0 0 0,0 0-7 0 0,-59-9 472 0 0,-12 9 19 0 0,71 0-479 0 0,3-6-29 0 0,71-15-163 0 0,-27 10-134 0 0,-2-2 1 0 0,0-2-1 0 0,0-2 1 0 0,-1-1-1 0 0,31-21 314 0 0,-65 34 29 0 0,-1-1 0 0 0,-1 0 0 0 0,1 0 0 0 0,-1-1 0 0 0,0 0-1 0 0,-1 0 1 0 0,1-1 0 0 0,-2 0 0 0 0,1 0 0 0 0,-1 0 0 0 0,0-1 0 0 0,-1 0-1 0 0,0 0 1 0 0,0 0 0 0 0,-1 0 0 0 0,0-1 0 0 0,0 1 0 0 0,-1-1 0 0 0,-1 1-1 0 0,0-1 1 0 0,0 0 0 0 0,-1 0 0 0 0,0 0 0 0 0,0 0 0 0 0,-1 1 0 0 0,-1-1-1 0 0,1 0 1 0 0,-2 1 0 0 0,1-1 0 0 0,-1 1 0 0 0,-1 0 0 0 0,-2-5-29 0 0,-69-111 3271 0 0,73 124-3245 0 0,1 1 0 0 0,0-1 0 0 0,-1 1-1 0 0,1-1 1 0 0,0 1 0 0 0,-1 0 0 0 0,1 0 0 0 0,-1 0 0 0 0,1 0 0 0 0,0 0 0 0 0,-1 0 0 0 0,1 0 0 0 0,-1 0 0 0 0,1 1 0 0 0,0-1 0 0 0,-1 1 0 0 0,1-1 0 0 0,0 1 0 0 0,-1-1 0 0 0,1 1 0 0 0,0-1 0 0 0,0 1 0 0 0,0 0 0 0 0,-1 0 0 0 0,1 0 0 0 0,0 0 0 0 0,0 0 0 0 0,0 0 0 0 0,0 0 0 0 0,1 0 0 0 0,-1 0 0 0 0,0 0-1 0 0,0 1 1 0 0,1-1 0 0 0,-1 0 0 0 0,1 0 0 0 0,-1 1 0 0 0,1-1 0 0 0,-1 0 0 0 0,1 1 0 0 0,0-1 0 0 0,0 0 0 0 0,-1 1 0 0 0,1 0-26 0 0,-18 68 182 0 0,16-26-91 0 0,2 0-1 0 0,2 0 1 0 0,2 0 0 0 0,1 0 0 0 0,3 0 0 0 0,2-1 0 0 0,6 14-91 0 0,-8-20 36 0 0,18 68-449 0 0,35 169-1428 0 0,-45-88-4721 0 0,-33-132 3773 0 0,7-46 1485 0 0,0-12 26 0 0</inkml:trace>
  <inkml:trace contextRef="#ctx0" brushRef="#br0" timeOffset="281391.9">13954 11558 1216 0 0,'14'-27'4440'0'0,"-14"39"-733"0"0,-4-2-3654 0 0,1 0 0 0 0,1 0 1 0 0,0 0-1 0 0,0 1 0 0 0,1-1 0 0 0,0 1 1 0 0,1-1-1 0 0,0 1 0 0 0,1-1 0 0 0,0 1 1 0 0,0-1-1 0 0,2 0 0 0 0,-1 1 0 0 0,1-1 1 0 0,0 0-1 0 0,1 0 0 0 0,0-1 0 0 0,1 1 1 0 0,0-1-1 0 0,0 0 0 0 0,1 0 0 0 0,0-1 1 0 0,1 0-1 0 0,0 0 0 0 0,0 0 0 0 0,1-1 1 0 0,0 0-1 0 0,0 0 0 0 0,0-1 1 0 0,1 0-1 0 0,0-1 0 0 0,6 3-53 0 0,1-3 24 0 0,0 0-1 0 0,0-2 1 0 0,1 0-1 0 0,-1-1 1 0 0,1-1-1 0 0,0 0 1 0 0,-1-1 0 0 0,1-1-1 0 0,0-1 1 0 0,-1 0-1 0 0,16-5-23 0 0,-25 6-18 0 0,1-1 0 0 0,-1 0 0 0 0,0 0-1 0 0,0-1 1 0 0,0 0 0 0 0,-1 0-1 0 0,1 0 1 0 0,-1-1 0 0 0,0 0-1 0 0,1-1 1 0 0,-2 1 0 0 0,1-1 0 0 0,-1 0-1 0 0,1-1 1 0 0,-1 1 0 0 0,-1-1-1 0 0,1 0 1 0 0,-1 0 0 0 0,0 0-1 0 0,-1-1 1 0 0,1 1 0 0 0,-1-1 0 0 0,0 0-1 0 0,-1 0 1 0 0,0 0 0 0 0,0 0-1 0 0,1-7 19 0 0,-3 12 9 0 0,0 0-1 0 0,-1 0 1 0 0,1-1-1 0 0,0 1 1 0 0,-1 0-1 0 0,1 0 1 0 0,-1-1 0 0 0,0 1-1 0 0,0 0 1 0 0,0 0-1 0 0,0 0 1 0 0,0 0-1 0 0,0 0 1 0 0,-1 0-1 0 0,1 0 1 0 0,0 1-1 0 0,-1-1 1 0 0,0 0-1 0 0,1 1 1 0 0,-1-1-1 0 0,0 1 1 0 0,0-1-1 0 0,0 1 1 0 0,0 0 0 0 0,0 0-1 0 0,0 0 1 0 0,0 0-1 0 0,0 0 1 0 0,0 1-1 0 0,-1-1 1 0 0,1 1-1 0 0,0-1 1 0 0,0 1-1 0 0,-1 0 1 0 0,1 0-1 0 0,0 0 1 0 0,-1 0-1 0 0,-1 0-8 0 0,24 28 81 0 0,7-22-69 0 0,0-1-1 0 0,0-1 1 0 0,0-2-1 0 0,0 0 1 0 0,0-2-1 0 0,0-1 1 0 0,0-1-1 0 0,0-2 1 0 0,0 0-1 0 0,0-2 1 0 0,-1-1-1 0 0,5-2-11 0 0,27-21 54 0 0,-58 30-53 0 0,-36-15-5 0 0,-191 10-259 0 0,430-79-2764 0 0,13-24-2349 0 0,-181 81 4084 0 0</inkml:trace>
  <inkml:trace contextRef="#ctx0" brushRef="#br0" timeOffset="281920.456">15132 11260 1184 0 0,'2'-8'311'0'0,"1"1"-1"0"0,-1-1 1 0 0,-1 1 0 0 0,1-1 0 0 0,-1 0-1 0 0,-1 1 1 0 0,1-1 0 0 0,-2 0-1 0 0,1 0 1 0 0,-1 1 0 0 0,0-1-1 0 0,0 0 1 0 0,-1 1 0 0 0,0-1 0 0 0,0 1-1 0 0,-1 0 1 0 0,-2-6-311 0 0,-23-25 1814 0 0,28 38-1800 0 0,-1-1 1 0 0,1 1-1 0 0,-1-1 1 0 0,0 1 0 0 0,1 0-1 0 0,-1-1 1 0 0,0 1-1 0 0,1 0 1 0 0,-1 0 0 0 0,0 0-1 0 0,0 0 1 0 0,1 0 0 0 0,-1-1-1 0 0,0 1 1 0 0,1 0-1 0 0,-1 1 1 0 0,0-1 0 0 0,0 0-1 0 0,1 0 1 0 0,-1 0-1 0 0,0 0 1 0 0,1 0 0 0 0,-1 1-1 0 0,0-1 1 0 0,0 0-1 0 0,1 1 1 0 0,-1-1 0 0 0,1 1-1 0 0,-1-1 1 0 0,0 0-1 0 0,1 1 1 0 0,-1-1 0 0 0,1 1-1 0 0,-1-1 1 0 0,1 1-1 0 0,-1 0 1 0 0,1-1 0 0 0,0 1-1 0 0,-1 0 1 0 0,1-1-1 0 0,0 1 1 0 0,-1 0 0 0 0,1-1-1 0 0,0 1 1 0 0,0 0-1 0 0,0-1 1 0 0,0 1 0 0 0,0 0-1 0 0,-1 0 1 0 0,1-1-1 0 0,0 1 1 0 0,1 0 0 0 0,-1-1-1 0 0,0 1 1 0 0,0 0-1 0 0,0 0 1 0 0,0-1 0 0 0,0 1-1 0 0,1 0 1 0 0,-1-1-1 0 0,0 1 1 0 0,1 0 0 0 0,-1-1-1 0 0,0 1 1 0 0,1 0-15 0 0,-6 73 536 0 0,2 0-1 0 0,4 0 1 0 0,4 0 0 0 0,2 2-536 0 0,19 151 824 0 0,1-303-575 0 0,10-61-323 0 0,-35 136 72 0 0,-1 0 0 0 0,1 0 0 0 0,0 1 0 0 0,-1-1 0 0 0,1 1 0 0 0,0-1-1 0 0,0 1 1 0 0,-1 0 0 0 0,1-1 0 0 0,0 1 0 0 0,0 0 0 0 0,0 0 0 0 0,-1 0 0 0 0,1 1 0 0 0,0-1 0 0 0,0 0-1 0 0,-1 1 1 0 0,1-1 0 0 0,0 1 0 0 0,0-1 0 0 0,-1 1 0 0 0,1 0 0 0 0,-1 0 0 0 0,1 0 0 0 0,-1 0 0 0 0,1 0-1 0 0,-1 0 1 0 0,1 0 0 0 0,-1 0 0 0 0,0 1 0 0 0,0-1 0 0 0,1 1 0 0 0,-1-1 0 0 0,0 1 0 0 0,0-1 0 0 0,-1 1-1 0 0,1 0 3 0 0,4 2-25 0 0,9 10 26 0 0,0-1-1 0 0,0-1 0 0 0,2 0 0 0 0,-1-1 0 0 0,1-1 0 0 0,1-1 0 0 0,0 0 0 0 0,0-1 1 0 0,1 0-1 0 0,-1-2 0 0 0,2 0 0 0 0,-1-1 0 0 0,1-1 0 0 0,-1-1 0 0 0,1 0 0 0 0,11-1 0 0 0,60-23 269 0 0,-109-42-896 0 0,-55-120-8857 0 0,70 155 8204 0 0</inkml:trace>
  <inkml:trace contextRef="#ctx0" brushRef="#br0" timeOffset="282200.865">15500 11195 876 0 0,'-30'-25'5871'0'0,"29"44"-5690"0"0,46 49-4142 0 0,-27-46 2854 0 0</inkml:trace>
  <inkml:trace contextRef="#ctx0" brushRef="#br0" timeOffset="282713.873">15930 11351 1256 0 0,'-10'-2'145'0'0,"0"0"0"0"0,0 0-1 0 0,0 1 1 0 0,0 0 0 0 0,-1 1-1 0 0,1 0 1 0 0,0 0 0 0 0,0 1-1 0 0,0 1 1 0 0,0 0 0 0 0,0 0 0 0 0,0 1-1 0 0,0 0 1 0 0,1 1 0 0 0,-1 0-1 0 0,1 0 1 0 0,0 1 0 0 0,0 0-1 0 0,1 1 1 0 0,0 0 0 0 0,0 0 0 0 0,0 1-1 0 0,0 0 1 0 0,1 0 0 0 0,1 1-1 0 0,-1 0 1 0 0,1 0 0 0 0,0 0 0 0 0,-1 5-146 0 0,4-7 63 0 0,1 1 0 0 0,0 0 0 0 0,1-1 0 0 0,-1 1 0 0 0,1 0 0 0 0,0-1 0 0 0,1 1 0 0 0,0 0 0 0 0,0 0 0 0 0,1 0 0 0 0,-1-1 0 0 0,1 1 0 0 0,1 0 0 0 0,-1-1 0 0 0,1 1 0 0 0,1-1 0 0 0,-1 1 0 0 0,1-1 0 0 0,0 0 0 0 0,0 0 0 0 0,1 0 0 0 0,0 0 0 0 0,0-1 0 0 0,0 0 0 0 0,1 0 0 0 0,-1 0 0 0 0,1 0 0 0 0,0 0 0 0 0,1-1 0 0 0,-1 0 0 0 0,1 0 0 0 0,0-1 0 0 0,0 0 0 0 0,0 0 0 0 0,0 0 0 0 0,1-1 0 0 0,-1 1 0 0 0,1-1 0 0 0,-1-1 0 0 0,1 0 0 0 0,0 0 0 0 0,-1 0 0 0 0,7 0-62 0 0,4 3-93 0 0,0 0 0 0 0,1 0 0 0 0,-1-2 0 0 0,1 0-1 0 0,-1-1 1 0 0,1-1 0 0 0,-1-1 0 0 0,1 0 0 0 0,-1-1 0 0 0,1-1 0 0 0,-1-1-1 0 0,0 0 1 0 0,0-1 0 0 0,-1-1 0 0 0,1 0 0 0 0,-1-2 0 0 0,0 0 0 0 0,-1 0-1 0 0,0-2 1 0 0,-1 0 0 0 0,0 0 0 0 0,0-1 0 0 0,-1-1 0 0 0,0 0 0 0 0,-1-1-1 0 0,-1-1 1 0 0,0 1 0 0 0,-1-2 0 0 0,0 1 0 0 0,6-14 93 0 0,-6-7 229 0 0,-1-1 1 0 0,-1 0-1 0 0,-3-1 0 0 0,0 1 1 0 0,-3-1-1 0 0,-1 0 1 0 0,-1 0-1 0 0,-3-4-229 0 0,2-29 1144 0 0,1 71-1126 0 0,0-1 0 0 0,-1 1 0 0 0,1-1 0 0 0,0 0 0 0 0,-1 1 0 0 0,1-1 0 0 0,0 0 0 0 0,-1 0 0 0 0,1 1 0 0 0,-1-1 0 0 0,1 0 0 0 0,-1 0 0 0 0,1 1 0 0 0,-1-1 0 0 0,1 0 0 0 0,-1 0 0 0 0,1 0 0 0 0,-1 0 0 0 0,1 0 0 0 0,-1 0 0 0 0,1 0 0 0 0,-1 0 0 0 0,1 0 0 0 0,-1 0-1 0 0,1 0 1 0 0,-1 0 0 0 0,1 0 0 0 0,-1 0 0 0 0,1 0 0 0 0,-1-1 0 0 0,1 1 0 0 0,0 0 0 0 0,-1 0 0 0 0,1-1 0 0 0,-1 1 0 0 0,1 0 0 0 0,-1 0 0 0 0,1-1 0 0 0,0 1 0 0 0,-1 0 0 0 0,1-1 0 0 0,0 1 0 0 0,-1-1 0 0 0,1 1 0 0 0,0-1 0 0 0,0 1 0 0 0,-1 0 0 0 0,1-1 0 0 0,0 1 0 0 0,0-1 0 0 0,0 1-18 0 0,15 220 617 0 0,35 10 74 0 0,-17-61-239 0 0,-32-167-385 0 0,4 5 101 0 0,16-140-359 0 0,31-21-231 0 0,-51 154 416 0 0,1-1 1 0 0,-1 0 0 0 0,0 1 0 0 0,1-1-1 0 0,0 1 1 0 0,-1-1 0 0 0,1 1 0 0 0,-1 0 0 0 0,1 0-1 0 0,-1 0 1 0 0,1 0 0 0 0,0 0 0 0 0,-1 0-1 0 0,1 0 1 0 0,-1 0 0 0 0,1 1 0 0 0,-1-1-1 0 0,1 0 1 0 0,-1 1 0 0 0,1 0 0 0 0,-1-1 0 0 0,1 1-1 0 0,-1 0 1 0 0,1 0 0 0 0,-1 0 0 0 0,0-1-1 0 0,0 1 1 0 0,1 1 0 0 0,-1-1 0 0 0,0 0-1 0 0,0 0 1 0 0,0 0 0 0 0,0 1 0 0 0,0-1-1 0 0,-1 0 1 0 0,1 1 0 0 0,0-1 0 0 0,-1 1 0 0 0,1-1 5 0 0,2 3-8 0 0,150 217-3227 0 0,-147-210 2663 0 0,29 34-3399 0 0,-28-39 2751 0 0</inkml:trace>
  <inkml:trace contextRef="#ctx0" brushRef="#br0" timeOffset="283383.734">17473 11390 1080 0 0,'24'-23'1272'0'0,"-20"21"-1053"0"0,0-1-1 0 0,0 0 1 0 0,-1 0-1 0 0,1 0 1 0 0,-1-1-1 0 0,0 1 1 0 0,1-1-1 0 0,-2 0 1 0 0,1 0 0 0 0,0 0-1 0 0,-1 0 1 0 0,0-1-1 0 0,0 1 1 0 0,0 0-1 0 0,0-1 1 0 0,-1 0-1 0 0,0 1 1 0 0,1-4-219 0 0,-2 7 273 0 0,-46-30 737 0 0,33 31-935 0 0,0 1 1 0 0,1 1-1 0 0,-1 0 1 0 0,1 1 0 0 0,0 0-1 0 0,-1 1 1 0 0,1 0-1 0 0,1 1 1 0 0,-1 1 0 0 0,1 0-1 0 0,0 0 1 0 0,0 1-1 0 0,1 0 1 0 0,0 1-1 0 0,0 0 1 0 0,1 1 0 0 0,0 0-1 0 0,0 0 1 0 0,1 1-1 0 0,0 0 1 0 0,1 0 0 0 0,-5 9-76 0 0,10-16 15 0 0,1 0 0 0 0,-1 1 1 0 0,1-1-1 0 0,-1 0 0 0 0,1 0 1 0 0,0 1-1 0 0,1-1 0 0 0,-1 1 1 0 0,0-1-1 0 0,1 1 0 0 0,0-1 1 0 0,0 1-1 0 0,0-1 1 0 0,0 1-1 0 0,1-1 0 0 0,-1 1 1 0 0,1-1-1 0 0,0 0 0 0 0,0 1 1 0 0,0-1-1 0 0,0 0 0 0 0,1 0 1 0 0,-1 1-1 0 0,1-1 1 0 0,0 0-1 0 0,0 0 0 0 0,0-1 1 0 0,0 1-1 0 0,0 0 0 0 0,1-1 1 0 0,-1 1-1 0 0,1-1 0 0 0,0 0 1 0 0,-1 0-1 0 0,1 0 1 0 0,0 0-1 0 0,1 0 0 0 0,-1-1 1 0 0,0 0-1 0 0,0 1 0 0 0,0-1 1 0 0,1 0-1 0 0,-1 0 0 0 0,1-1 1 0 0,-1 1-1 0 0,1-1 0 0 0,-1 0 1 0 0,1 0-1 0 0,-1 0 1 0 0,1 0-1 0 0,1-1-15 0 0,16-1 16 0 0,1-2-1 0 0,0-1 1 0 0,-1-1 0 0 0,0 0 0 0 0,0-2 0 0 0,-1 0-1 0 0,0-2 1 0 0,0 0 0 0 0,-1-1 0 0 0,-1-1-1 0 0,0 0 1 0 0,0-2 0 0 0,-1 0 0 0 0,-1-1-1 0 0,-1 0 1 0 0,0-2 0 0 0,11-14-16 0 0,-11 8 80 0 0,-4 30 226 0 0,-7 3-316 0 0,53 85-612 0 0,2-54-4907 0 0,-55-41 4237 0 0,-3 0-4 0 0</inkml:trace>
  <inkml:trace contextRef="#ctx0" brushRef="#br0" timeOffset="283703.777">17937 11204 1372 0 0,'1'-1'62'0'0,"0"0"-1"0"0,0 0 1 0 0,1 0-1 0 0,-1 0 0 0 0,1 0 1 0 0,-1 0-1 0 0,1 0 1 0 0,-1 0-1 0 0,1 1 1 0 0,0-1-1 0 0,-1 1 1 0 0,1-1-1 0 0,0 1 1 0 0,-1 0-1 0 0,1 0 1 0 0,0-1-1 0 0,0 1 1 0 0,-1 0-1 0 0,1 1 1 0 0,0-1-1 0 0,-1 0 1 0 0,1 0-1 0 0,0 1 0 0 0,0-1 1 0 0,-1 1-1 0 0,1-1 1 0 0,-1 1-1 0 0,1 0 1 0 0,-1 0-1 0 0,1 0 1 0 0,-1 0-1 0 0,1 0 1 0 0,-1 0-1 0 0,0 0 1 0 0,1 0-1 0 0,-1 0 1 0 0,0 1-1 0 0,0-1 1 0 0,0 0-1 0 0,0 1 0 0 0,0-1 1 0 0,0 1-1 0 0,0-1 1 0 0,-1 1-1 0 0,1-1 1 0 0,-1 1-1 0 0,1 0 1 0 0,-1-1-1 0 0,1 1 1 0 0,-1 0-62 0 0,13 16 376 0 0,-1 0 1 0 0,-1 1 0 0 0,-1 0-1 0 0,0 1 1 0 0,-2 0 0 0 0,0 0-1 0 0,-1 1 1 0 0,-1 0 0 0 0,-1 0-1 0 0,-1 0 1 0 0,-1 1 0 0 0,-1-1-1 0 0,0 5-376 0 0,-27 36 2456 0 0,68-150-1740 0 0,-13 51-1412 0 0,14-19-968 0 0,-23 14-2979 0 0,-21 42 3382 0 0,0 0 3 0 0,0 0 22 0 0</inkml:trace>
  <inkml:trace contextRef="#ctx0" brushRef="#br0" timeOffset="284013.701">18365 11534 1896 0 0,'31'-5'582'0'0,"0"-1"0"0"0,-1-2-1 0 0,0-1 1 0 0,-1-2 0 0 0,0 0-1 0 0,-1-2 1 0 0,0-1 0 0 0,-1-2 0 0 0,0 0-1 0 0,-1-2-581 0 0,17-34 786 0 0,-45 50-763 0 0,-1-1 0 0 0,1 1-1 0 0,-1 0 1 0 0,1 0-1 0 0,-1 0 1 0 0,0 0-1 0 0,0 0 1 0 0,0 1 0 0 0,0-1-1 0 0,0 1 1 0 0,0 0-1 0 0,0 0 1 0 0,0 0-1 0 0,0 0 1 0 0,-1 0 0 0 0,1 1-1 0 0,0-1 1 0 0,-1 1-1 0 0,1 0 1 0 0,0 0-1 0 0,-1 0 1 0 0,1 1 0 0 0,0-1-1 0 0,-2 1-22 0 0,-2-1 59 0 0,-8 0 65 0 0,-1 0-1 0 0,0 1 0 0 0,1 0 1 0 0,-1 2-1 0 0,1 0 0 0 0,0 0 1 0 0,-1 1-1 0 0,2 1 0 0 0,-1 1 1 0 0,1 0-1 0 0,-1 1 0 0 0,-7 5-123 0 0,20-11 9 0 0,0 0-1 0 0,1 0 1 0 0,-1 0 0 0 0,1 0-1 0 0,-1 1 1 0 0,1-1-1 0 0,0 0 1 0 0,-1 1-1 0 0,1-1 1 0 0,0 1-1 0 0,0-1 1 0 0,0 1 0 0 0,0-1-1 0 0,0 1 1 0 0,0 0-1 0 0,1 0 1 0 0,-1-1-1 0 0,1 1 1 0 0,-1 0-1 0 0,1 0 1 0 0,-1 0 0 0 0,1-1-1 0 0,0 1 1 0 0,0 0-1 0 0,0 0 1 0 0,0 0-1 0 0,0 0 1 0 0,0 0-1 0 0,1 0 1 0 0,-1-1 0 0 0,1 1-1 0 0,-1 0 1 0 0,1 0-1 0 0,0 0 1 0 0,-1-1-1 0 0,1 1 1 0 0,0 0 0 0 0,0-1-1 0 0,0 1 1 0 0,0-1-1 0 0,1 1 1 0 0,-1-1-1 0 0,0 0 1 0 0,1 1-1 0 0,-1-1 1 0 0,1 0 0 0 0,-1 0-1 0 0,1 0 1 0 0,0 0-9 0 0,86 51-514 0 0,-52-39-812 0 0,2-2-1 0 0,-1-1 0 0 0,2-2 1 0 0,-1-2-1 0 0,1-1 0 0 0,34-1 1327 0 0,-30-2-1214 0 0</inkml:trace>
  <inkml:trace contextRef="#ctx0" brushRef="#br0" timeOffset="285175.951">19581 11380 1412 0 0,'0'0'856'0'0,"0"0"-116"0"0,0 0-90 0 0,7 1-36 0 0,10-1-362 0 0,0 0 0 0 0,1-1 0 0 0,-1-1 0 0 0,0-1 0 0 0,-1 0 0 0 0,1-2 0 0 0,0 0 0 0 0,-1 0 0 0 0,0-1 0 0 0,15-9-252 0 0,37-11 385 0 0,-56 24-335 0 0,0-1-1 0 0,-1 0 1 0 0,1 0 0 0 0,-1-2-1 0 0,0 1 1 0 0,0-1-1 0 0,0-1 1 0 0,-1 0 0 0 0,0 0-1 0 0,0-1 1 0 0,0-1-1 0 0,-1 1 1 0 0,0-2-1 0 0,-1 1 1 0 0,0-1 0 0 0,0 0-1 0 0,-1-1 1 0 0,0 0-1 0 0,1-2-49 0 0,-9 8-10 0 0,0-1-1 0 0,-1 1 0 0 0,1 0 0 0 0,-1 0 1 0 0,0 1-1 0 0,0-1 0 0 0,0 0 0 0 0,0 0 0 0 0,-1 1 1 0 0,1-1-1 0 0,-1 1 0 0 0,0 0 0 0 0,0 0 1 0 0,0 0-1 0 0,-1 0 0 0 0,1 1 0 0 0,-1-1 0 0 0,1 1 1 0 0,-1 0-1 0 0,0 0 0 0 0,0 0 0 0 0,0 1 1 0 0,0-1-1 0 0,0 1 0 0 0,0 0 0 0 0,0 0 0 0 0,-1 0 1 0 0,1 1-1 0 0,0-1 0 0 0,0 1 0 0 0,-3 0 11 0 0,-6-2 22 0 0,0 0-1 0 0,0 0 0 0 0,-1 2 1 0 0,1 0-1 0 0,0 0 0 0 0,-1 1 1 0 0,1 0-1 0 0,0 2 0 0 0,0-1 1 0 0,0 2-1 0 0,0-1 0 0 0,0 2 0 0 0,1 0 1 0 0,-1 0-1 0 0,1 1 0 0 0,1 1 1 0 0,-1 0-1 0 0,1 0 0 0 0,0 1 1 0 0,1 1-1 0 0,0 0 0 0 0,0 0 1 0 0,1 1-1 0 0,1 0 0 0 0,-1 0 1 0 0,1 1-1 0 0,1 0 0 0 0,0 1 0 0 0,1 0 1 0 0,-3 6-22 0 0,10-10 16 0 0,0 0 0 0 0,0 0 1 0 0,1 0-1 0 0,0 0 0 0 0,0-1 0 0 0,1 1 1 0 0,0-1-1 0 0,0 0 0 0 0,1 1 0 0 0,0-1 1 0 0,0-1-1 0 0,1 1 0 0 0,0-1 0 0 0,0 0 1 0 0,0 0-1 0 0,1 0 0 0 0,0-1 1 0 0,0 0-1 0 0,0 0 0 0 0,1 0 0 0 0,-1-1 1 0 0,1 0-1 0 0,0 0 0 0 0,1-1 0 0 0,-1 0 1 0 0,1 0-1 0 0,-1 0 0 0 0,1-1 0 0 0,0 0 1 0 0,0-1-1 0 0,0 0 0 0 0,-1 0 0 0 0,5-1-16 0 0,31 7-154 0 0,0-2-1 0 0,0-2 1 0 0,1-2-1 0 0,-1-2 1 0 0,1-2-1 0 0,-1-2 0 0 0,35-8 155 0 0,-42 7-288 0 0,-1-2 0 0 0,1-2 0 0 0,-2-1 0 0 0,1-1 0 0 0,-2-2 0 0 0,0-1 0 0 0,0-2 0 0 0,-2-1 0 0 0,0-2 0 0 0,-1-1-1 0 0,3-4 289 0 0,-10 4-74 0 0</inkml:trace>
  <inkml:trace contextRef="#ctx0" brushRef="#br0" timeOffset="285593.253">20622 11212 5052 0 0,'0'-1'19'0'0,"1"0"0"0"0,0 0 0 0 0,0 0 0 0 0,0 0 0 0 0,0 0 0 0 0,-1 0 0 0 0,1 0 0 0 0,0 0 0 0 0,-1 0 0 0 0,1 0 0 0 0,-1 0 0 0 0,1 0 0 0 0,-1 0 0 0 0,0 0 0 0 0,1-1-1 0 0,-1 1 1 0 0,0 0 0 0 0,0 0 0 0 0,0 0 0 0 0,0-1 0 0 0,0 1 0 0 0,0 0 0 0 0,0 0 0 0 0,0 0 0 0 0,-1-1 0 0 0,1 1 0 0 0,0 0 0 0 0,-1 0 0 0 0,1 0 0 0 0,-1 0 0 0 0,1 0-1 0 0,-1 0 1 0 0,1-1 0 0 0,-1 1 0 0 0,0 1 0 0 0,0-1 0 0 0,1 0 0 0 0,-1 0 0 0 0,0 0 0 0 0,0 0 0 0 0,0 0 0 0 0,0 1 0 0 0,0-1 0 0 0,0 0 0 0 0,0 1 0 0 0,0-1 0 0 0,0 1-1 0 0,0-1 1 0 0,-1 1 0 0 0,1 0 0 0 0,0-1 0 0 0,0 1 0 0 0,0 0 0 0 0,-1 0 0 0 0,1 0 0 0 0,0 0 0 0 0,0 0 0 0 0,0 0 0 0 0,-1 0 0 0 0,1 0 0 0 0,0 1 0 0 0,0-1 0 0 0,0 0-1 0 0,0 1 1 0 0,-1-1 0 0 0,1 1 0 0 0,0-1 0 0 0,0 1 0 0 0,-1 0-19 0 0,-94 25 505 0 0,93-25-494 0 0,-15 5 97 0 0,-1 2 0 0 0,1 0 0 0 0,0 1-1 0 0,1 0 1 0 0,0 2 0 0 0,1 0-1 0 0,0 1 1 0 0,0 0 0 0 0,2 1 0 0 0,-2 3-108 0 0,16-15 11 0 0,0 1-1 0 0,1-1 1 0 0,-1 1 0 0 0,1 0 0 0 0,-1-1-1 0 0,1 1 1 0 0,-1-1 0 0 0,1 1 0 0 0,0-1 0 0 0,0 1-1 0 0,0-1 1 0 0,0 0 0 0 0,0 0 0 0 0,0 1 0 0 0,0-1-1 0 0,0 0 1 0 0,0 0 0 0 0,1 0 0 0 0,-1 0-1 0 0,0 0 1 0 0,1 0 0 0 0,-1 0 0 0 0,1-1 0 0 0,-1 1-1 0 0,1 0 1 0 0,-1-1 0 0 0,1 1 0 0 0,-1-1 0 0 0,1 0-1 0 0,0 0 1 0 0,-1 1 0 0 0,1-1 0 0 0,0 0 0 0 0,-1 0-1 0 0,1 0 1 0 0,0-1 0 0 0,-1 1 0 0 0,1 0-1 0 0,-1-1 1 0 0,1 1 0 0 0,-1-1 0 0 0,1 1 0 0 0,0-1-1 0 0,-1 0 1 0 0,0 1 0 0 0,1-1 0 0 0,-1 0 0 0 0,1 0-1 0 0,-1 0 1 0 0,1-1-11 0 0,28-8 30 0 0,-1-1 0 0 0,-1-1 0 0 0,0-1 0 0 0,0-2 0 0 0,-1-1 1 0 0,-1-1-1 0 0,-1-1 0 0 0,0-1 0 0 0,-2-1 0 0 0,4-6-30 0 0,9-32 1415 0 0,-36 150-583 0 0,24 146 440 0 0,41 137 120 0 0,-32-249-1139 0 0,-17-173-2678 0 0,0-234-6055 0 0,-13 239 7208 0 0</inkml:trace>
  <inkml:trace contextRef="#ctx0" brushRef="#br0" timeOffset="286009.287">20905 11189 1016 0 0,'47'-169'2830'0'0,"-43"137"-734"0"0,-9 50 182 0 0,3-9-2216 0 0,1 1-1 0 0,0-1 1 0 0,1 0 0 0 0,0 1 0 0 0,0-1-1 0 0,1 0 1 0 0,0 0 0 0 0,0 1-1 0 0,1-1 1 0 0,1 0 0 0 0,-1 0-1 0 0,2 0 1 0 0,-1-1 0 0 0,1 1-1 0 0,0-1 1 0 0,1 0 0 0 0,0 0 0 0 0,0 0-1 0 0,1-1 1 0 0,0 1 0 0 0,0-1-1 0 0,0-1 1 0 0,1 1 0 0 0,0-1-1 0 0,1 0 1 0 0,-1-1 0 0 0,1 0-1 0 0,0 0 1 0 0,1-1 0 0 0,-1 0 0 0 0,1 0-1 0 0,-1-1 1 0 0,1 0 0 0 0,7 1-62 0 0,-5-4 6 0 0,0-1 1 0 0,0-1 0 0 0,0 0 0 0 0,0 0 0 0 0,-1-1-1 0 0,1 0 1 0 0,-1-1 0 0 0,0-1 0 0 0,1 1 0 0 0,-2-1-1 0 0,1-1 1 0 0,-1 0 0 0 0,0 0 0 0 0,0-1 0 0 0,0 0-1 0 0,-1-1 1 0 0,0 0 0 0 0,-1 0 0 0 0,0 0 0 0 0,0-1-1 0 0,-1 0 1 0 0,0-1 0 0 0,0 1 0 0 0,-1-1 0 0 0,0 0-1 0 0,-1 0 1 0 0,0-1 0 0 0,-1 1 0 0 0,0-1 0 0 0,0-4-7 0 0,-3 13 20 0 0,-13-20 114 0 0,12 21-125 0 0,0 0-1 0 0,0-1 1 0 0,-1 1 0 0 0,1 0 0 0 0,-1 0 0 0 0,1 1 0 0 0,-1-1 0 0 0,1 0 0 0 0,-1 0 0 0 0,0 1-1 0 0,1-1 1 0 0,-1 1 0 0 0,0-1 0 0 0,0 1 0 0 0,1 0 0 0 0,-1 0 0 0 0,0 0 0 0 0,0 0 0 0 0,1 0-1 0 0,-1 0 1 0 0,0 0 0 0 0,0 0 0 0 0,1 1 0 0 0,-1-1 0 0 0,0 1 0 0 0,1-1 0 0 0,-1 1 0 0 0,0 0-1 0 0,1-1 1 0 0,-1 1 0 0 0,1 0 0 0 0,-1 0 0 0 0,1 0 0 0 0,0 0 0 0 0,-1 1 0 0 0,1-1 0 0 0,0 0-1 0 0,0 1 1 0 0,0-1 0 0 0,0 0 0 0 0,0 1 0 0 0,0-1 0 0 0,0 1 0 0 0,0 0 0 0 0,1-1 0 0 0,-1 1-1 0 0,1-1 1 0 0,-1 1 0 0 0,1 0 0 0 0,-1 0 0 0 0,1-1 0 0 0,0 1 0 0 0,0 0 0 0 0,0 0 0 0 0,0-1-1 0 0,0 1 1 0 0,0 0 0 0 0,1 0 0 0 0,-1-1 0 0 0,0 1 0 0 0,1 0 0 0 0,0-1 0 0 0,-1 1 0 0 0,1 0-1 0 0,0-1 1 0 0,0 2-9 0 0,9 10-177 0 0,0-1-1 0 0,1 1 0 0 0,0-2 0 0 0,1 1 0 0 0,0-2 0 0 0,1 1 1 0 0,0-2-1 0 0,0 0 0 0 0,1 0 0 0 0,1-1 0 0 0,-1-1 1 0 0,10 3 177 0 0,1 0-963 0 0,0-1 1 0 0,1-1-1 0 0,0-1 1 0 0,1-1-1 0 0,0-1 1 0 0,0-2 0 0 0,7 0 962 0 0,-19-3-1376 0 0</inkml:trace>
  <inkml:trace contextRef="#ctx0" brushRef="#br0" timeOffset="287407.46">21878 11086 1492 0 0,'0'-2'97'0'0,"0"1"0"0"0,-1 0-1 0 0,1-1 1 0 0,0 1 0 0 0,0 0 0 0 0,-1 0 0 0 0,1-1-1 0 0,-1 1 1 0 0,1 0 0 0 0,-1 0 0 0 0,0 0 0 0 0,1-1-1 0 0,-1 1 1 0 0,0 0 0 0 0,0 0 0 0 0,0 0-1 0 0,1 0 1 0 0,-1 1 0 0 0,0-1 0 0 0,0 0 0 0 0,-1 0-1 0 0,1 0 1 0 0,0 1 0 0 0,0-1 0 0 0,0 1 0 0 0,0-1-1 0 0,-1 1 1 0 0,1-1 0 0 0,0 1 0 0 0,0 0-1 0 0,-1-1 1 0 0,1 1 0 0 0,0 0 0 0 0,-1 0 0 0 0,1 0-1 0 0,0 0 1 0 0,-1 0 0 0 0,1 0 0 0 0,0 0-1 0 0,0 1 1 0 0,-1-1 0 0 0,1 0 0 0 0,0 1 0 0 0,0-1-1 0 0,-1 1 1 0 0,1 0 0 0 0,0-1 0 0 0,0 1 0 0 0,0 0-1 0 0,0-1 1 0 0,0 1 0 0 0,0 0 0 0 0,0 0-1 0 0,0 0 1 0 0,0 0 0 0 0,0 0 0 0 0,0 1-97 0 0,-72 48 982 0 0,69-47-886 0 0,0 0 1 0 0,0 0-1 0 0,0 0 1 0 0,0 0-1 0 0,1 1 0 0 0,0-1 1 0 0,-1 1-1 0 0,1 0 1 0 0,0 0-1 0 0,1 1 1 0 0,-1-1-1 0 0,1 0 1 0 0,0 1-1 0 0,0 0 1 0 0,0-1-1 0 0,0 1 0 0 0,1 0 1 0 0,-1 4-97 0 0,4-7 24 0 0,0 0 1 0 0,0 0-1 0 0,0 0 0 0 0,1 0 1 0 0,-1 0-1 0 0,0-1 1 0 0,1 1-1 0 0,0-1 0 0 0,-1 1 1 0 0,1-1-1 0 0,0 0 1 0 0,-1 0-1 0 0,1 0 0 0 0,0 0 1 0 0,0-1-1 0 0,0 1 1 0 0,0-1-1 0 0,0 0 0 0 0,-1 0 1 0 0,1 0-1 0 0,0 0 1 0 0,0 0-1 0 0,0-1 0 0 0,0 1 1 0 0,0-1-25 0 0,1 1 25 0 0,13-3 1 0 0,0 0 1 0 0,0-2 0 0 0,0 0 0 0 0,-1 0-1 0 0,0-2 1 0 0,0 0 0 0 0,0-1 0 0 0,-1-1-1 0 0,0 0 1 0 0,-1-1 0 0 0,0 0 0 0 0,-1-1 0 0 0,0-1-1 0 0,2-2-26 0 0,-15 14 40 0 0,0 0-40 0 0,-1-1 4 0 0,0 1-1 0 0,0 0 1 0 0,0 0 0 0 0,0 0 0 0 0,0 1 0 0 0,0-1 0 0 0,0 0 0 0 0,0 0 0 0 0,0 0 0 0 0,0 1 0 0 0,0-1-1 0 0,1 0 1 0 0,-1 1 0 0 0,0-1 0 0 0,0 1 0 0 0,0-1 0 0 0,0 1 0 0 0,0 0 0 0 0,1-1 0 0 0,-1 1 0 0 0,0 0-1 0 0,1-1 1 0 0,-1 1 0 0 0,0 0 0 0 0,1 0 0 0 0,-1 0 0 0 0,1 0 0 0 0,-1-1 0 0 0,1 1 0 0 0,0 0 0 0 0,-1 0-1 0 0,1 0 1 0 0,0 0 0 0 0,0 0 0 0 0,-1 0 0 0 0,1 0 0 0 0,0 0 0 0 0,0 0 0 0 0,0 0 0 0 0,0 0-1 0 0,0 0 1 0 0,0 0 0 0 0,1 0 0 0 0,-1 0 0 0 0,0 0 0 0 0,0 0 0 0 0,1 0 0 0 0,-1 0 0 0 0,1 0 0 0 0,-1 0-1 0 0,1 0 1 0 0,-1-1 0 0 0,1 1 0 0 0,-1 0 0 0 0,1 0 0 0 0,0-1 0 0 0,-1 1 0 0 0,1 0 0 0 0,0-1 0 0 0,0 1-1 0 0,0 0 1 0 0,0-1 0 0 0,-1 1 0 0 0,2-1-4 0 0,60 38-581 0 0,-59-36 522 0 0,1-1 0 0 0,-1 1 0 0 0,1-1 0 0 0,0 1-1 0 0,-1-1 1 0 0,1 0 0 0 0,0-1 0 0 0,0 1 0 0 0,0-1 0 0 0,0 1 0 0 0,-1-1 0 0 0,1 0 0 0 0,0-1 0 0 0,0 1 0 0 0,0-1 0 0 0,0 1 0 0 0,0-1 0 0 0,-1-1 0 0 0,1 1 0 0 0,0 0 0 0 0,-1-1 0 0 0,1 1 0 0 0,-1-1 0 0 0,0 0 0 0 0,1-1 0 0 0,-1 1 0 0 0,0 0 0 0 0,0-1 0 0 0,-1 0 0 0 0,1 1 0 0 0,0-1 0 0 0,-1 0 0 0 0,0 0 0 0 0,2-4 59 0 0,5-10-91 0 0,-1-1-1 0 0,-1 0 1 0 0,-1 0 0 0 0,0-1 0 0 0,-1 0 0 0 0,-2 0-1 0 0,0 0 1 0 0,0 0 0 0 0,-2-1 0 0 0,-1 1 0 0 0,0-1 0 0 0,-2-12 91 0 0,1 9-64 0 0,-19-258 1512 0 0,18 275-1371 0 0,-8-29 1229 0 0,-8 52-592 0 0,10 13-598 0 0,3 1 1 0 0,0 0 0 0 0,2 0-1 0 0,2 1 1 0 0,0-1 0 0 0,3 0-1 0 0,0 1 1 0 0,2-1 0 0 0,1 0-1 0 0,1-1 1 0 0,2 1 0 0 0,2-1-1 0 0,0-1 1 0 0,2 2-117 0 0,-10-26 10 0 0,7 27 57 0 0,-2-4-21 0 0,1 0 0 0 0,1 0 0 0 0,2-1 0 0 0,1-1-1 0 0,0 0 1 0 0,2 0 0 0 0,1-1 0 0 0,3 2-46 0 0,-17-25-16 0 0,1 0-1 0 0,-1 0 1 0 0,0-1-1 0 0,0 1 1 0 0,1 0-1 0 0,-1-1 1 0 0,1 1-1 0 0,-1-1 1 0 0,1 1-1 0 0,0-1 1 0 0,-1 0-1 0 0,1 0 1 0 0,0 0-1 0 0,0 0 1 0 0,0 0-1 0 0,0 0 1 0 0,0 0-1 0 0,0-1 1 0 0,0 1-1 0 0,0-1 1 0 0,0 1-1 0 0,0-1 0 0 0,0 0 1 0 0,0 0-1 0 0,1 0 1 0 0,-1 0-1 0 0,0 0 1 0 0,0-1-1 0 0,0 1 1 0 0,0 0-1 0 0,0-1 1 0 0,0 0-1 0 0,0 1 1 0 0,0-1-1 0 0,0 0 1 0 0,0 0-1 0 0,0 0 1 0 0,0 0-1 0 0,-1-1 1 0 0,1 1-1 0 0,0 0 1 0 0,-1-1-1 0 0,1 1 1 0 0,-1-1-1 0 0,0 0 1 0 0,1 1-1 0 0,-1-1 1 0 0,0 0-1 0 0,0 0 1 0 0,0 0-1 0 0,0 0 1 0 0,0 0-1 0 0,0-1 17 0 0,39-112-1187 0 0,-22-215-722 0 0,-40 142 2475 0 0,5 99 491 0 0,-2 114-738 0 0,13 0-213 0 0,0 1 1 0 0,2 0-1 0 0,1 1 0 0 0,0-1 0 0 0,3 1 0 0 0,0-1 0 0 0,1 1 0 0 0,2-1 0 0 0,1 0 0 0 0,0 0 1 0 0,3 0-1 0 0,0 0 0 0 0,7 15-106 0 0,63 159 498 0 0,-74-193-512 0 0,1 1 1 0 0,1-1 0 0 0,-1 1-1 0 0,1-1 1 0 0,0-1 0 0 0,1 1-1 0 0,0-1 1 0 0,0 0 0 0 0,0 0-1 0 0,1-1 1 0 0,-1 1 0 0 0,1-1-1 0 0,1-1 1 0 0,-1 0 0 0 0,1 0-1 0 0,-1 0 1 0 0,1-1 0 0 0,0 0-1 0 0,1 0 1 0 0,-1-1 0 0 0,0 0-1 0 0,1-1 1 0 0,5 1 13 0 0,-6-6-59 0 0,0 0 0 0 0,0 0-1 0 0,0 0 1 0 0,-1-1 0 0 0,1 0 0 0 0,-1-1-1 0 0,0 1 1 0 0,-1-1 0 0 0,1-1 0 0 0,-1 1-1 0 0,-1-1 1 0 0,1 0 0 0 0,-1-1 0 0 0,0 1 0 0 0,-1-1-1 0 0,0 0 1 0 0,0 0 0 0 0,0 0 0 0 0,-1 0-1 0 0,-1-1 1 0 0,1 0 0 0 0,-1 1 0 0 0,-1-1-1 0 0,0 0 1 0 0,0 0 0 0 0,-1 0 0 0 0,0-6 59 0 0,2-2-122 0 0,0 10 118 0 0,-1 0 0 0 0,0 0 0 0 0,0-1 0 0 0,0 1 1 0 0,-1 0-1 0 0,0 0 0 0 0,-1 0 0 0 0,1 0 0 0 0,-2 0 0 0 0,1 0 0 0 0,0 0 0 0 0,-1 0 0 0 0,-1 0 0 0 0,1 0 0 0 0,-1 1 0 0 0,0-1 0 0 0,-1 1 0 0 0,1 0 1 0 0,-1 0-1 0 0,-1-1 4 0 0,2 7 18 0 0,1 1 1 0 0,-1 0 0 0 0,1-1-1 0 0,-1 1 1 0 0,1 0-1 0 0,0 0 1 0 0,-1 0 0 0 0,1 1-1 0 0,0-1 1 0 0,0 0 0 0 0,0 1-1 0 0,0 0 1 0 0,0-1-1 0 0,0 1 1 0 0,0 0 0 0 0,0 0-1 0 0,1 0 1 0 0,-1 0 0 0 0,1 0-1 0 0,-1 0 1 0 0,1 1 0 0 0,0-1-1 0 0,0 0 1 0 0,0 1-1 0 0,0-1 1 0 0,0 1 0 0 0,1-1-1 0 0,-1 1 1 0 0,1-1 0 0 0,0 1-1 0 0,-1 0 1 0 0,1-1-1 0 0,0 1 1 0 0,1-1 0 0 0,-1 1-1 0 0,1 2-18 0 0,-1 3-1 0 0,2 0-1 0 0,-1 1 0 0 0,1-1 1 0 0,0 0-1 0 0,1 0 0 0 0,0 0 1 0 0,0 0-1 0 0,1 0 0 0 0,0-1 1 0 0,0 0-1 0 0,1 1 0 0 0,0-2 1 0 0,0 1-1 0 0,0 0 0 0 0,1-1 1 0 0,0 0-1 0 0,0-1 0 0 0,1 1 1 0 0,0-1-1 0 0,0 0 0 0 0,0-1 1 0 0,0 0-1 0 0,1 0 0 0 0,-1 0 1 0 0,1-1-1 0 0,0 0 0 0 0,0-1 1 0 0,0 1-1 0 0,1-2 0 0 0,-1 1 1 0 0,0-1-1 0 0,1-1 0 0 0,-1 1 1 0 0,4-1 1 0 0,-5 0-20 0 0,0 1 0 0 0,0-1-1 0 0,-1 0 1 0 0,1 0 0 0 0,0-1 0 0 0,0 1 0 0 0,0-2 0 0 0,0 1 0 0 0,-1-1 0 0 0,1 0 0 0 0,0 0 0 0 0,-1-1 0 0 0,0 0-1 0 0,0 0 1 0 0,0-1 0 0 0,0 1 0 0 0,0-1 0 0 0,-1-1 0 0 0,1 1 0 0 0,-1-1 0 0 0,0 0 0 0 0,-1 0 0 0 0,1 0 0 0 0,-1-1-1 0 0,0 1 1 0 0,0-1 0 0 0,-1 0 0 0 0,0 0 0 0 0,0-1 0 0 0,0 1 0 0 0,-1 0 0 0 0,0-1 0 0 0,0 0 0 0 0,0 0 0 0 0,-1 1-1 0 0,0-1 1 0 0,-1 0 0 0 0,1-4 20 0 0,-14-40 1082 0 0,7 41-742 0 0,1 22 387 0 0,5-11-726 0 0,92 431 1225 0 0,-87-401-1113 0 0,-2 171 428 0 0,-64-27 1 0 0,58-167-519 0 0,-1-1 1 0 0,0 0-1 0 0,0-1 1 0 0,-1 1-1 0 0,0-1 0 0 0,-1 0 1 0 0,1 0-1 0 0,-1-1 0 0 0,0 1 1 0 0,0-1-1 0 0,-1 0 0 0 0,1-1 1 0 0,-1 0-1 0 0,0 0 1 0 0,0 0-1 0 0,-1-1 0 0 0,1 0 1 0 0,-1 0-1 0 0,1-1 0 0 0,-1 0 1 0 0,0-1-1 0 0,-8 1-23 0 0,9-4-41 0 0,0-1-1 0 0,0-1 1 0 0,1 1 0 0 0,-1-1-1 0 0,1 0 1 0 0,-1-1 0 0 0,1 1-1 0 0,1-1 1 0 0,-1-1 0 0 0,1 1-1 0 0,0-1 1 0 0,0 0 0 0 0,0 0-1 0 0,1 0 1 0 0,0 0 0 0 0,0-1-1 0 0,1 0 1 0 0,0 0 0 0 0,0 0-1 0 0,0 0 1 0 0,1 0 0 0 0,0-1-1 0 0,0 1 1 0 0,0-8 41 0 0,-6-14-325 0 0,1 0 0 0 0,2 0 1 0 0,1-1-1 0 0,1 1 0 0 0,1-1 0 0 0,2 0 1 0 0,1 1-1 0 0,2-12 325 0 0,0 17-426 0 0,0-1 0 0 0,2 1 1 0 0,1 0-1 0 0,1 0 0 0 0,1 1 0 0 0,0-1 1 0 0,2 2-1 0 0,1 0 0 0 0,1 0 0 0 0,1 1 1 0 0,12-17 425 0 0,93-70-3917 0 0,-78 79 2619 0 0</inkml:trace>
  <inkml:trace contextRef="#ctx0" brushRef="#br0" timeOffset="288214.855">23767 11515 2296 0 0,'11'-2'3736'0'0,"11"-13"-2892"0"0,17-23-493 0 0,0-2 0 0 0,-3-1-1 0 0,-2-2 1 0 0,-1-2 0 0 0,-2 0 0 0 0,-3-2 0 0 0,-1-2-1 0 0,-3 0 1 0 0,-2-1 0 0 0,-2-2 0 0 0,-2 0 0 0 0,-2-1-1 0 0,1-19-350 0 0,-11 5 308 0 0,-5 66-303 0 0,-1 0 0 0 0,0 0 0 0 0,0 0-1 0 0,0 0 1 0 0,0 0 0 0 0,-1 0 0 0 0,1 0 0 0 0,0 0 0 0 0,0 0 0 0 0,-1 0 0 0 0,1 0 0 0 0,0 0-1 0 0,-1 0 1 0 0,1 0 0 0 0,-1 0 0 0 0,1 0 0 0 0,-1 0 0 0 0,0 0 0 0 0,1 0 0 0 0,-1 1-1 0 0,0-1 1 0 0,0 0 0 0 0,1 1 0 0 0,-1-1 0 0 0,0 0 0 0 0,0 1 0 0 0,0-1 0 0 0,0 1 0 0 0,0-1-1 0 0,0 1 1 0 0,0-1 0 0 0,0 1 0 0 0,0 0 0 0 0,0 0 0 0 0,0-1 0 0 0,0 1 0 0 0,0 0 0 0 0,0 0-1 0 0,0 0 1 0 0,0 0 0 0 0,0 0 0 0 0,0 0 0 0 0,0 1 0 0 0,0-1 0 0 0,0 0 0 0 0,0 0 0 0 0,0 1-1 0 0,0-1 1 0 0,0 1 0 0 0,0-1 0 0 0,0 1 0 0 0,0-1 0 0 0,0 1 0 0 0,0 0 0 0 0,1-1 0 0 0,-1 1-1 0 0,0 0 1 0 0,0-1 0 0 0,1 1 0 0 0,-1 1-5 0 0,-10 7 3 0 0,2 0 0 0 0,-1 1 1 0 0,1 1-1 0 0,1-1 0 0 0,0 2 0 0 0,0-1 0 0 0,1 1 0 0 0,1 0 1 0 0,0 0-1 0 0,0 1 0 0 0,1 0 0 0 0,1 0 0 0 0,0 0 0 0 0,1 1 1 0 0,1-1-1 0 0,0 1 0 0 0,0-1 0 0 0,2 1 0 0 0,0 0 0 0 0,1 12-3 0 0,-1-14 6 0 0,1 1-1 0 0,0-1 0 0 0,1 0 1 0 0,0 1-1 0 0,1-1 0 0 0,1 0 0 0 0,0 0 1 0 0,0 0-1 0 0,1-1 0 0 0,1 0 0 0 0,0 0 1 0 0,0 0-1 0 0,1 0 0 0 0,1-1 0 0 0,0-1 1 0 0,0 1-1 0 0,0-1 0 0 0,1 0 1 0 0,1-1-1 0 0,0 0 0 0 0,0-1 0 0 0,0 0 1 0 0,1 0-1 0 0,0-1 0 0 0,0-1 0 0 0,1 1 1 0 0,-1-2-1 0 0,1 0 0 0 0,0 0 1 0 0,0-1-1 0 0,7 0-5 0 0,-7 1-31 0 0,1-2 0 0 0,-1 1 1 0 0,1-2-1 0 0,-1 1 0 0 0,1-2 0 0 0,-1 0 0 0 0,1 0 1 0 0,0-1-1 0 0,-1-1 0 0 0,1 0 0 0 0,-1-1 1 0 0,0 0-1 0 0,0-1 0 0 0,0 0 0 0 0,0-1 1 0 0,-1 0-1 0 0,1-1 0 0 0,-2 0 0 0 0,1-1 1 0 0,0 0-1 0 0,-1-1 0 0 0,-1 0 0 0 0,1-1 1 0 0,-1 1-1 0 0,-1-2 0 0 0,0 1 0 0 0,0-1 1 0 0,-1-1-1 0 0,0 1 0 0 0,1-4 31 0 0,-5 10 17 0 0,0-1 1 0 0,-1 1-1 0 0,0-1 1 0 0,0 1-1 0 0,0-1 1 0 0,0 0-1 0 0,-1 0 1 0 0,0 0-1 0 0,0 0 1 0 0,0 0-1 0 0,-1 0 1 0 0,1 0-1 0 0,-1 0 0 0 0,0 0 1 0 0,-1 0-1 0 0,1 0 1 0 0,-1 0-1 0 0,0 0 1 0 0,0 0-1 0 0,-1 1 1 0 0,1-1-1 0 0,-1 0 1 0 0,0 0-1 0 0,0 1 0 0 0,-1 0 1 0 0,1-1-1 0 0,-1 1 1 0 0,0 0-1 0 0,0 0 1 0 0,-1 0-1 0 0,1 1 1 0 0,-1-1-1 0 0,0 1 1 0 0,0 0-1 0 0,0 0 1 0 0,0 0-1 0 0,0 0 0 0 0,-4-1-17 0 0,7 4 9 0 0,0 0 0 0 0,0-1-1 0 0,1 1 1 0 0,-1 0-1 0 0,0 0 1 0 0,0 0 0 0 0,0 0-1 0 0,0 0 1 0 0,0 0-1 0 0,0 0 1 0 0,0 0 0 0 0,0 0-1 0 0,0 0 1 0 0,0 1-1 0 0,1-1 1 0 0,-1 0 0 0 0,0 1-1 0 0,0-1 1 0 0,0 0-1 0 0,0 1 1 0 0,1-1 0 0 0,-1 1-1 0 0,0-1 1 0 0,0 1-1 0 0,1 0 1 0 0,-1-1 0 0 0,0 1-1 0 0,1 0 1 0 0,-1-1 0 0 0,1 1-1 0 0,-1 0 1 0 0,1 0-1 0 0,-1 0 1 0 0,1-1 0 0 0,0 1-1 0 0,-1 0 1 0 0,1 0-1 0 0,0 0 1 0 0,0 0 0 0 0,-1 0-1 0 0,1 0 1 0 0,0 0-1 0 0,0 0 1 0 0,0-1 0 0 0,0 1-1 0 0,0 0 1 0 0,0 0-1 0 0,1 0 1 0 0,-1 0 0 0 0,0 0-1 0 0,0 0 1 0 0,1 0-1 0 0,-1 0 1 0 0,0-1 0 0 0,1 1-1 0 0,-1 0 1 0 0,1 0-1 0 0,-1 0 1 0 0,1-1 0 0 0,-1 1-1 0 0,2 0-8 0 0,98 106-650 0 0,-53-67-4276 0 0,-49-38 841 0 0,-2-4 2829 0 0</inkml:trace>
  <inkml:trace contextRef="#ctx0" brushRef="#br0" timeOffset="288401.226">24615 10664 1588 0 0,'-1'-7'964'0'0,"1"2"-172"0"0,-2-1-156 0 0,2 2-72 0 0,-1-1-200 0 0,1 2-88 0 0,-2 0-196 0 0,2 3-8 0 0,-2-1-200 0 0,2 2-168 0 0,-1 1-360 0 0,1-1-644 0 0,1 1 64 0 0</inkml:trace>
  <inkml:trace contextRef="#ctx0" brushRef="#br0" timeOffset="288911.089">24766 10724 1280 0 0,'9'70'4590'0'0,"6"155"-1221"0"0,22-19-1200 0 0,-27-148-1309 0 0,12-92-632 0 0,-4-3-194 0 0,112-172 176 0 0,-16 89-380 0 0,-175 143-427 0 0,31-5 582 0 0,23-16 22 0 0,1 0-1 0 0,0 1 1 0 0,0 0-1 0 0,0 1 1 0 0,0-1-1 0 0,1 1 1 0 0,-1 0-1 0 0,1 1 1 0 0,0-1-1 0 0,0 1 1 0 0,0 0 0 0 0,1 0-1 0 0,0 0 1 0 0,0 1-1 0 0,0 0 1 0 0,1-1-1 0 0,0 1 1 0 0,0 1-1 0 0,0-1 1 0 0,1 0-1 0 0,-1 1 1 0 0,2 0-7 0 0,6 2 5 0 0,1 1 1 0 0,1-1 0 0 0,0 0-1 0 0,0-1 1 0 0,1 0 0 0 0,0 0-1 0 0,0 0 1 0 0,1-1 0 0 0,0-1-1 0 0,0 1 1 0 0,0-1 0 0 0,1-1-1 0 0,0 0 1 0 0,0 0 0 0 0,0-1-1 0 0,1 0 1 0 0,7 1-6 0 0,-18-5-2 0 0,100 39-690 0 0,59 28-6678 0 0,-153-65 6128 0 0,-5-1 26 0 0</inkml:trace>
  <inkml:trace contextRef="#ctx0" brushRef="#br0" timeOffset="289330.82">25222 11042 1816 0 0,'10'-1'4493'0'0,"17"-9"-3716"0"0,-25 9-514 0 0,265-119 2557 0 0,-267 121-2814 0 0,-1-1-1 0 0,1 0 1 0 0,-1 0 0 0 0,1 1 0 0 0,-1-1-1 0 0,1 0 1 0 0,0 0 0 0 0,-1 0-1 0 0,1 1 1 0 0,-1-1 0 0 0,1 0 0 0 0,-1 0-1 0 0,1 0 1 0 0,-1 0 0 0 0,1 0-1 0 0,-1 0 1 0 0,1 0 0 0 0,-1 0 0 0 0,1 0-1 0 0,-1 0 1 0 0,1-1 0 0 0,-1 1-1 0 0,1 0 1 0 0,-1 0 0 0 0,1 0 0 0 0,-1-1-1 0 0,1 1 1 0 0,-1 0 0 0 0,1 0 0 0 0,0-1-1 0 0,-1 1 1 0 0,1 0 0 0 0,-1-1-1 0 0,1 1 1 0 0,0 0 0 0 0,-1-1 0 0 0,1 1-1 0 0,0-1 1 0 0,0 1 0 0 0,-1-1-1 0 0,1 1 1 0 0,0-1 0 0 0,0 1 0 0 0,0 0-1 0 0,0-1 1 0 0,-1 1 0 0 0,1-1-1 0 0,0 1 1 0 0,0-1 0 0 0,0 1 0 0 0,0-1-1 0 0,0 1 1 0 0,0-1 0 0 0,0 1 0 0 0,0-1-1 0 0,1 1 1 0 0,-1-1 0 0 0,0 1-1 0 0,0-1 1 0 0,0 1 0 0 0,0-1 0 0 0,1 1-1 0 0,-1-1 1 0 0,0 1-6 0 0,-59 2 341 0 0,47-1-295 0 0,-1 0 0 0 0,0 1 0 0 0,1 1 0 0 0,-1 0 0 0 0,1 1 0 0 0,0 0 0 0 0,0 1 0 0 0,1 0 0 0 0,-1 1 0 0 0,1 0 0 0 0,0 1 0 0 0,1 0 0 0 0,0 0 0 0 0,0 2 0 0 0,-1 0-46 0 0,11-6 10 0 0,-1 1-1 0 0,1-1 1 0 0,-1 1 0 0 0,1-1 0 0 0,0 1 0 0 0,1 0-1 0 0,-1-1 1 0 0,1 1 0 0 0,-1-1 0 0 0,1 1 0 0 0,0-1 0 0 0,0 0-1 0 0,1 1 1 0 0,-1-1 0 0 0,1 0 0 0 0,-1 0 0 0 0,1 0 0 0 0,0 0-1 0 0,0 0 1 0 0,0 0 0 0 0,1 0 0 0 0,-1-1 0 0 0,1 1-1 0 0,0-1 1 0 0,-1 0 0 0 0,1 0 0 0 0,0 0 0 0 0,0 0 0 0 0,0 0-1 0 0,1-1 1 0 0,-1 1 0 0 0,0-1 0 0 0,0 0 0 0 0,1 0-1 0 0,-1 0 1 0 0,1 0 0 0 0,1 0-10 0 0,191 26-1541 0 0,-188-27 1254 0 0,0-1 0 0 0,0 1 0 0 0,0-2 0 0 0,0 1 0 0 0,0-1 0 0 0,0 0 0 0 0,-1-1 0 0 0,1 1 0 0 0,-1-2 0 0 0,0 1 0 0 0,0-1 0 0 0,0 0 0 0 0,0-1 0 0 0,0 1 0 0 0,-1-1 0 0 0,0-1 0 0 0,0 1 0 0 0,-1-1 0 0 0,1 0 0 0 0,-1 0 0 0 0,0 0 0 0 0,-1-1 0 0 0,0 0 0 0 0,0 0 0 0 0,0 0 0 0 0,-1-1 0 0 0,2-4 287 0 0,3-16-1199 0 0</inkml:trace>
  <inkml:trace contextRef="#ctx0" brushRef="#br0" timeOffset="290013.018">25752 10657 1056 0 0,'0'-132'5150'0'0,"-17"99"-3188"0"0,1 71-650 0 0,7-7-998 0 0,1 0 0 0 0,2 1 0 0 0,1 0 0 0 0,1 1 0 0 0,2-1-1 0 0,1 0 1 0 0,3 17-314 0 0,-2-49 2 0 0,0 11 44 0 0,1 0 1 0 0,1-1-1 0 0,0 1 0 0 0,0 0 1 0 0,1-1-1 0 0,0 0 0 0 0,1 1 1 0 0,0-1-1 0 0,0-1 0 0 0,1 1 1 0 0,1-1-1 0 0,0 1 0 0 0,0-2 1 0 0,0 1-1 0 0,1-1 0 0 0,1 0 1 0 0,1 1-47 0 0,-5-5-11 0 0,0 0 0 0 0,0-1 0 0 0,0 1 1 0 0,1-1-1 0 0,0-1 0 0 0,-1 1 1 0 0,1-1-1 0 0,0 1 0 0 0,0-1 0 0 0,0-1 1 0 0,1 1-1 0 0,-1-1 0 0 0,0 0 1 0 0,1 0-1 0 0,-1 0 0 0 0,1-1 0 0 0,-1 0 1 0 0,0 0-1 0 0,1 0 0 0 0,-1-1 1 0 0,1 1-1 0 0,-1-1 0 0 0,0-1 1 0 0,1 1-1 0 0,-1-1 0 0 0,0 0 0 0 0,0 0 1 0 0,0 0-1 0 0,0-1 0 0 0,-1 0 1 0 0,1 0-1 0 0,-1 0 0 0 0,0 0 0 0 0,2-3 11 0 0,2-1 6 0 0,0 0 0 0 0,0 0 0 0 0,-1-1 0 0 0,0 0 0 0 0,-1-1 0 0 0,0 0 0 0 0,0 0 0 0 0,-1 0 0 0 0,0 0 0 0 0,0-1 0 0 0,-1 0 0 0 0,-1 0 0 0 0,1 0 0 0 0,-2-1 0 0 0,1 1 0 0 0,-1-2-6 0 0,-9 32 253 0 0,9-8-257 0 0,1-1-1 0 0,0 1 0 0 0,1-1 1 0 0,0 0-1 0 0,1 0 0 0 0,0-1 1 0 0,1 1-1 0 0,0-1 1 0 0,0 0-1 0 0,1-1 0 0 0,1 0 1 0 0,0 0-1 0 0,0 0 0 0 0,0-1 1 0 0,1 0-1 0 0,0-1 1 0 0,1 0-1 0 0,0 0 0 0 0,0-1 1 0 0,0 0-1 0 0,1-1 0 0 0,0 0 1 0 0,0-1-1 0 0,0 0 1 0 0,0-1-1 0 0,1 0 0 0 0,-1-1 1 0 0,1 0-1 0 0,0-1 0 0 0,2 0 5 0 0,-1-2-25 0 0,0 0 0 0 0,0-1 0 0 0,0 0 0 0 0,0-1 0 0 0,0 0 0 0 0,0-1-1 0 0,-1-1 1 0 0,0 0 0 0 0,0-1 0 0 0,0 0 0 0 0,0-1 0 0 0,-1 0 0 0 0,0-1-1 0 0,-1 0 1 0 0,0 0 0 0 0,0-1 0 0 0,-1-1 0 0 0,0 0 0 0 0,0 0 0 0 0,-1-1-1 0 0,4-6 26 0 0,29-68 6 0 0,-41 84 30 0 0,0 1-20 0 0,-19-24 24 0 0,15 27-25 0 0,0 0-1 0 0,0 0 1 0 0,0 1 0 0 0,1 0 0 0 0,0 0 0 0 0,0 0-1 0 0,0 0 1 0 0,0 0 0 0 0,0 1 0 0 0,1-1 0 0 0,0 1 0 0 0,0 0-1 0 0,0-1 1 0 0,1 1 0 0 0,-1 0 0 0 0,1 0 0 0 0,0 0-1 0 0,1 0 1 0 0,-1 0 0 0 0,1 1 0 0 0,0-1 0 0 0,0 0 0 0 0,1 0-15 0 0,-2-2 7 0 0,19 327 801 0 0,-17-305-631 0 0,-2-1 0 0 0,0 1 0 0 0,-2-1 1 0 0,-1 0-1 0 0,-1 0 0 0 0,-1 0 0 0 0,-1 0 0 0 0,-6 13-177 0 0,9-28 34 0 0,0 0 0 0 0,0 0 1 0 0,-1-1-1 0 0,0 0 0 0 0,-1 0 0 0 0,0 0 0 0 0,0 0 0 0 0,0-1 0 0 0,-1 0 0 0 0,0-1 0 0 0,-1 1 0 0 0,0-1 0 0 0,0-1 0 0 0,0 1 0 0 0,0-2 0 0 0,-1 1 0 0 0,0-1 0 0 0,0 0 1 0 0,0-1-1 0 0,0 0 0 0 0,0 0 0 0 0,-10 1-34 0 0,11-3-112 0 0,0-1 0 0 0,-1 0 0 0 0,1 0 0 0 0,-1 0 0 0 0,1-1 0 0 0,0 0 0 0 0,-1-1 0 0 0,1 0 0 0 0,0 0 0 0 0,0-1 0 0 0,0 0 0 0 0,1 0 0 0 0,-1-1 0 0 0,1 0 0 0 0,-1 0 0 0 0,1-1 0 0 0,0 0 0 0 0,1 0 0 0 0,-1 0 0 0 0,1-1 0 0 0,0 0 0 0 0,1 0 0 0 0,-1-1 112 0 0,0-1-395 0 0,0 0-1 0 0,1 0 0 0 0,0-1 0 0 0,0 0 1 0 0,0 0-1 0 0,1 0 0 0 0,1 0 1 0 0,0-1-1 0 0,0 1 0 0 0,0-1 0 0 0,1 0 1 0 0,1 0-1 0 0,0 0 0 0 0,0 0 1 0 0,1 0-1 0 0,0 0 0 0 0,1 1 1 0 0,0-1-1 0 0,1 0 0 0 0,0-4 396 0 0,15-32-1215 0 0,-2 13-137 0 0</inkml:trace>
  <inkml:trace contextRef="#ctx0" brushRef="#br0" timeOffset="293392.527">26828 11000 1100 0 0,'16'-2'4474'0'0,"27"-41"1722"0"0,-21 6-1419 0 0,-2-29-4080 0 0,-20 66-1349 0 0,-18 18-9319 0 0,-5-15 5981 0 0,15-3 2683 0 0</inkml:trace>
  <inkml:trace contextRef="#ctx0" brushRef="#br0" timeOffset="335084.226">21329 8330 848 0 0,'0'0'192'0'0,"0"0"59"0"0,0 0 35 0 0,0 0-72 0 0,0 0 4 0 0,0 0-64 0 0,0 0-21 0 0,0 0-49 0 0,0 0 1 0 0,0 0 68 0 0,0 0 11 0 0,0 0-36 0 0,0 0 23 0 0,0 0 50 0 0,0 0-27 0 0,0 0-58 0 0,0 0-34 0 0,0 0-12 0 0,0 0 10 0 0,0 0 34 0 0,0 0-29 0 0,0 0 39 0 0,0 0-7 0 0,0 0-2 0 0,0 0-7 0 0,0 0-64 0 0,0 0 1 0 0,0 0 7 0 0,0 0-74 0 0,0 0 32 0 0,0 0 14 0 0,0 0-4 0 0,0 0-3 0 0,0 0 2 0 0,0 0-3 0 0,0 0-3 0 0,0 0 17 0 0,0 0 57 0 0,-3-4 4 0 0,1 1-41 0 0,0-1 0 0 0,1 0 0 0 0,-1 0 1 0 0,1-1-1 0 0,0 1 0 0 0,0 0 0 0 0,0 0 0 0 0,0-1 0 0 0,1 1 0 0 0,0 0 0 0 0,0-1 0 0 0,0 1 0 0 0,0 0 0 0 0,1-1 1 0 0,-1 1-1 0 0,1 0 0 0 0,0-1 0 0 0,1 1 0 0 0,-1 0 0 0 0,1 0 0 0 0,0 0 0 0 0,-1 0 0 0 0,2 0 0 0 0,-1 1 1 0 0,0-1-1 0 0,1 1 0 0 0,0-1 0 0 0,0 1 0 0 0,0 0 0 0 0,0 0 0 0 0,2-1-50 0 0,117-91 109 0 0,-13 64-65 0 0,-26 87-128 0 0,-77-49 95 0 0,0 1 0 0 0,-1-1 0 0 0,1 1 0 0 0,-1 0 1 0 0,-1 0-1 0 0,1 1 0 0 0,-2-1 0 0 0,1 1 1 0 0,-1 0-1 0 0,0 0 0 0 0,-1 0 0 0 0,0 0 0 0 0,-1 0 1 0 0,0 1-1 0 0,0-1 0 0 0,-1 1 0 0 0,0-1 1 0 0,0 0-1 0 0,-1 1 0 0 0,-1-1 0 0 0,1 0 1 0 0,-1 0-1 0 0,-1 0 0 0 0,-2 7-11 0 0,-70 144 434 0 0,53-128-377 0 0,-1-2 0 0 0,-1-1 0 0 0,-2 0 0 0 0,0-2 0 0 0,-2-1 0 0 0,-1-2 0 0 0,-1 0 0 0 0,-2-2 0 0 0,0-2 0 0 0,0-1 0 0 0,-2-1 0 0 0,-1-2 0 0 0,0-1 0 0 0,-16 4-57 0 0,49-19 17 0 0,0 0 0 0 0,0-1-1 0 0,0 1 1 0 0,0 0 0 0 0,0-1 0 0 0,0 1 0 0 0,0-1-1 0 0,0 1 1 0 0,0-1 0 0 0,0 0 0 0 0,0 0 0 0 0,0 0-1 0 0,0 0 1 0 0,1 0 0 0 0,-1 0 0 0 0,0 0 0 0 0,1-1-1 0 0,-1 1 1 0 0,1-1 0 0 0,-1 1 0 0 0,1-1 0 0 0,0 0-1 0 0,0 1 1 0 0,0-1 0 0 0,0 0 0 0 0,0 0-1 0 0,0 0 1 0 0,0 0 0 0 0,0 0 0 0 0,1 0 0 0 0,-1 0-1 0 0,1 0 1 0 0,0 0 0 0 0,-1 0 0 0 0,1 0 0 0 0,0 0-1 0 0,0 0 1 0 0,0 0 0 0 0,1 0 0 0 0,-1 0 0 0 0,0 0-1 0 0,1 0 1 0 0,-1 0 0 0 0,1 0 0 0 0,0 0 0 0 0,0 0-1 0 0,0 0 1 0 0,0 0 0 0 0,0 1 0 0 0,0-1 0 0 0,0 0-1 0 0,0 1 1 0 0,1-1 0 0 0,-1 0 0 0 0,1 1-1 0 0,-1 0 1 0 0,1-1 0 0 0,-1 1 0 0 0,1 0 0 0 0,0 0-1 0 0,0 0 1 0 0,0 0 0 0 0,-1 0 0 0 0,2 0-17 0 0,5-5 15 0 0,0 0 0 0 0,0 0 0 0 0,0 1 0 0 0,1 0 0 0 0,0 0 0 0 0,0 1 1 0 0,1 0-1 0 0,-1 1 0 0 0,1 0 0 0 0,0 0 0 0 0,-1 1 0 0 0,1 0 0 0 0,0 1 0 0 0,0 0 0 0 0,1 1 0 0 0,-1 0 1 0 0,0 1-1 0 0,0 0 0 0 0,0 0 0 0 0,0 1 0 0 0,0 0 0 0 0,-1 1 0 0 0,6 2-15 0 0,155 72 250 0 0,-132-56-199 0 0,0-3 0 0 0,1-1 0 0 0,1-1 0 0 0,0-3 0 0 0,1-1 0 0 0,0-2 0 0 0,1-2 0 0 0,12 0-51 0 0,-52-8-17 0 0,7 2-195 0 0,0-1 0 0 0,0 0-1 0 0,-1-1 1 0 0,1 0 0 0 0,0 0 0 0 0,0-1-1 0 0,0 0 1 0 0,0 0 0 0 0,-1-1-1 0 0,1 0 1 0 0,0-1 0 0 0,-1 0-1 0 0,0 0 1 0 0,0-1 0 0 0,0 0-1 0 0,0-1 1 0 0,1 0 212 0 0,8-35-3982 0 0,-17 38 2750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18:52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3800 1347 1196 0 0,'-10'-7'1100'0'0,"0"4"-340"0"0,2-2-136 0 0,5 4-300 0 0,2 1-36 0 0,-1 1-332 0 0,4-1-240 0 0,-2 3-464 0 0,0-1-524 0 0</inkml:trace>
  <inkml:trace contextRef="#ctx0" brushRef="#br0" timeOffset="2815.289">8011 1361 1732 0 0,'69'8'4131'0'0,"-52"-9"-3648"0"0,22-2-163 0 0,-1-2 0 0 0,1-2 0 0 0,-1-1 0 0 0,0-3 0 0 0,-1 0 0 0 0,29-15-320 0 0,-60 25-21 0 0,-1 0-1 0 0,1-1 1 0 0,0 0-1 0 0,0 0 1 0 0,-1-1-1 0 0,0 0 1 0 0,1 0-1 0 0,-1 0 1 0 0,0 0-1 0 0,-1-1 1 0 0,1 0 0 0 0,0 0-1 0 0,-1 0 1 0 0,0 0-1 0 0,0-1 1 0 0,0 0-1 0 0,-1 0 1 0 0,0 0-1 0 0,0 0 1 0 0,0 0-1 0 0,1-3 22 0 0,-8 4-16 0 0,1 0 0 0 0,-1 0 0 0 0,0 1 0 0 0,0 0 0 0 0,0-1 0 0 0,-1 1 0 0 0,1 1 0 0 0,-1-1 0 0 0,0 1 0 0 0,1 0 0 0 0,-1 0 0 0 0,0 0 0 0 0,0 1 0 0 0,0-1 0 0 0,-1 1 0 0 0,1 1 0 0 0,0-1 0 0 0,0 1 0 0 0,-1-1 16 0 0,-7 0 8 0 0,1 0-1 0 0,-1 0 0 0 0,0 1 0 0 0,1 1 0 0 0,-1 0 0 0 0,0 1 0 0 0,1 0 1 0 0,-1 1-1 0 0,1 1 0 0 0,0-1 0 0 0,0 2 0 0 0,0 0 0 0 0,1 0 1 0 0,0 1-1 0 0,0 1 0 0 0,0-1 0 0 0,1 2 0 0 0,0 0 0 0 0,0 0 1 0 0,1 1-1 0 0,0 0 0 0 0,0 0 0 0 0,1 1 0 0 0,0 0 0 0 0,1 0 1 0 0,0 1-1 0 0,1 0 0 0 0,0 1 0 0 0,1-1 0 0 0,0 1 0 0 0,1 0 1 0 0,0 0-1 0 0,1 0 0 0 0,0 1 0 0 0,1 1-7 0 0,2-7 24 0 0,1 0 0 0 0,0 0 0 0 0,0 0 0 0 0,1 0-1 0 0,-1-1 1 0 0,2 1 0 0 0,-1-1 0 0 0,1 1 0 0 0,0-1 0 0 0,0 0 0 0 0,0 0 0 0 0,1 0 0 0 0,0 0-1 0 0,0-1 1 0 0,1 0 0 0 0,0 0 0 0 0,0 0 0 0 0,0 0 0 0 0,0-1 0 0 0,1 1 0 0 0,-1-2-1 0 0,1 1 1 0 0,0 0 0 0 0,0-1 0 0 0,1 0 0 0 0,-1-1 0 0 0,1 1-24 0 0,181 33-3035 0 0,-90-55 477 0 0,-58 5 1308 0 0</inkml:trace>
  <inkml:trace contextRef="#ctx0" brushRef="#br0" timeOffset="3111.011">8706 1274 1676 0 0,'14'1'4924'0'0,"-7"10"-4863"0"0,148 240 2931 0 0,-120-286-1777 0 0,-12-15-1080 0 0,55-106 103 0 0,-13 60-3170 0 0,-46 53-2657 0 0,-19 35 4217 0 0</inkml:trace>
  <inkml:trace contextRef="#ctx0" brushRef="#br0" timeOffset="3497.429">9343 1331 848 0 0,'16'-3'384'0'0,"1"0"-1"0"0,0-1 1 0 0,-1-1 0 0 0,0 0-1 0 0,0-2 1 0 0,0 0 0 0 0,-1 0-1 0 0,0-2 1 0 0,13-8-384 0 0,-81 12 1184 0 0,40 7-1120 0 0,0 0 0 0 0,1 1-1 0 0,0 1 1 0 0,0-1 0 0 0,0 2 0 0 0,0 0 0 0 0,0 0-1 0 0,1 1 1 0 0,0 0 0 0 0,0 1 0 0 0,1 1-1 0 0,0-1 1 0 0,0 2 0 0 0,0-1 0 0 0,1 1-1 0 0,1 1 1 0 0,0 0 0 0 0,0 0 0 0 0,1 0 0 0 0,0 1-1 0 0,0 0 1 0 0,1 0 0 0 0,1 1 0 0 0,0 0-1 0 0,1 0 1 0 0,0 0 0 0 0,1 0 0 0 0,-1 4-64 0 0,5-9 10 0 0,0-1 0 0 0,0 1 0 0 0,0 0 1 0 0,1-1-1 0 0,0 1 0 0 0,0-1 0 0 0,1 0 1 0 0,-1 1-1 0 0,1-1 0 0 0,1-1 0 0 0,-1 1 1 0 0,1 0-1 0 0,0-1 0 0 0,0 1 0 0 0,1-1 1 0 0,0-1-1 0 0,0 1 0 0 0,0 0 1 0 0,0-1-1 0 0,1 0 0 0 0,-1-1 0 0 0,1 1 1 0 0,0-1-1 0 0,0 0 0 0 0,0 0 0 0 0,1-1 1 0 0,-1 0-1 0 0,1 0 0 0 0,-1 0 0 0 0,1-1 1 0 0,1 0-11 0 0,2 1-370 0 0,1 0 0 0 0,0 0 0 0 0,0-2 0 0 0,-1 1 1 0 0,1-1-1 0 0,0-1 0 0 0,0 0 0 0 0,0 0 0 0 0,-1-1 1 0 0,1 0-1 0 0,-1-1 0 0 0,2-1 370 0 0,18-10-1195 0 0</inkml:trace>
  <inkml:trace contextRef="#ctx0" brushRef="#br0" timeOffset="4164.781">9651 1372 996 0 0,'19'-25'4101'0'0,"25"63"-3141"0"0,-40-33-873 0 0,3 4 46 0 0,1 0 1 0 0,-1 1 0 0 0,-1 0-1 0 0,0 0 1 0 0,0 1 0 0 0,-1 0-1 0 0,-1 0 1 0 0,0 0 0 0 0,0 0-1 0 0,-1 1 1 0 0,2 8-134 0 0,-19-38 1076 0 0,13 2-1060 0 0,0 0 0 0 0,1-1 0 0 0,1 1 0 0 0,0 0 0 0 0,1 0-1 0 0,1 0 1 0 0,1 0 0 0 0,0 0 0 0 0,1 0 0 0 0,1 1 0 0 0,0 0 0 0 0,1 0 0 0 0,0 1-1 0 0,1 0 1 0 0,1 0 0 0 0,8-9-16 0 0,-16 23-8 0 0,0-1-1 0 0,0 0 1 0 0,0 0 0 0 0,0 0-1 0 0,0 0 1 0 0,0 1 0 0 0,0-1-1 0 0,1 1 1 0 0,-1-1 0 0 0,0 1-1 0 0,1-1 1 0 0,-1 1 0 0 0,0 0-1 0 0,1-1 1 0 0,-1 1 0 0 0,0 0-1 0 0,1 0 1 0 0,-1 0-1 0 0,0 0 1 0 0,1 0 0 0 0,-1 1-1 0 0,0-1 1 0 0,1 0 0 0 0,-1 1-1 0 0,0-1 1 0 0,1 0 0 0 0,-1 1-1 0 0,0 0 1 0 0,0-1 0 0 0,1 1-1 0 0,-1 0 1 0 0,0-1 0 0 0,0 1-1 0 0,0 0 1 0 0,0 0 0 0 0,0 0-1 0 0,0 0 1 0 0,0 0-1 0 0,-1 0 1 0 0,1 0 0 0 0,0 1-1 0 0,0-1 1 0 0,-1 0 0 0 0,1 0-1 0 0,-1 1 1 0 0,1-1 0 0 0,-1 1 8 0 0,36 70 5 0 0,-33-66-17 0 0,13 42-11 0 0,-14-39 31 0 0,1 1 1 0 0,-1-1-1 0 0,2 0 0 0 0,-1 0 1 0 0,1 0-1 0 0,1 0 0 0 0,0-1 1 0 0,0 1-1 0 0,0-1 0 0 0,1-1 1 0 0,0 1-1 0 0,5 4-8 0 0,-5-11 6 0 0,-1 0 0 0 0,1 0-1 0 0,0-1 1 0 0,0 0 0 0 0,0 0 0 0 0,-1 0-1 0 0,1 0 1 0 0,0-1 0 0 0,0 0 0 0 0,-1 0-1 0 0,1-1 1 0 0,0 1 0 0 0,-1-1 0 0 0,0 0-1 0 0,1-1 1 0 0,-1 0 0 0 0,0 1 0 0 0,0-2-1 0 0,0 1 1 0 0,-1 0 0 0 0,1-1 0 0 0,2-3-6 0 0,3 1-29 0 0,16-17 142 0 0,-1-1 1 0 0,-1-1-1 0 0,-1-1 0 0 0,-1-1 0 0 0,-2-1 1 0 0,0-1-1 0 0,-2-1 0 0 0,-2 0 0 0 0,0-1 1 0 0,-2-1-1 0 0,-1 0 0 0 0,-2-1 0 0 0,-2 0 1 0 0,0-1-1 0 0,-2 0 0 0 0,-2 0 0 0 0,-1 0 1 0 0,-2-1-1 0 0,-1 0 0 0 0,-2 1 0 0 0,-1-4-113 0 0,-37-62 1339 0 0,36 99-1315 0 0,1 1 1 0 0,-1 1-1 0 0,0-1 1 0 0,0 0-1 0 0,0 1 0 0 0,0-1 1 0 0,0 1-1 0 0,1 0 0 0 0,-1 0 1 0 0,0 0-1 0 0,0 0 0 0 0,1 0 1 0 0,-1 1-1 0 0,1-1 0 0 0,-1 1 1 0 0,1-1-1 0 0,0 1 0 0 0,0 0 1 0 0,0 0-1 0 0,0 0 0 0 0,0 1 1 0 0,0-1-1 0 0,0 0 0 0 0,1 1 1 0 0,-1-1-1 0 0,1 1 1 0 0,-2 2-25 0 0,-5 8 33 0 0,1 0 1 0 0,0 0 0 0 0,1 1 0 0 0,0 0 0 0 0,1 0-1 0 0,1 1 1 0 0,0 0 0 0 0,1-1 0 0 0,0 1 0 0 0,2 0-1 0 0,0 0 1 0 0,0 1 0 0 0,1-1 0 0 0,2 9-34 0 0,1-1-122 0 0,2 0 1 0 0,0 0-1 0 0,1 0 0 0 0,2 0 0 0 0,0-1 1 0 0,2 0-1 0 0,0-1 0 0 0,1 0 1 0 0,13 17 121 0 0,11 27-1325 0 0,0 7-3960 0 0,-48-62 2403 0 0,2-7 1601 0 0</inkml:trace>
  <inkml:trace contextRef="#ctx0" brushRef="#br0" timeOffset="4412.806">9888 1014 1856 0 0,'13'8'3709'0'0,"23"-7"-2687"0"0,-32-1-566 0 0,291-54 2142 0 0,-23 20-7479 0 0,-228 30 3403 0 0,-5 0 316 0 0</inkml:trace>
  <inkml:trace contextRef="#ctx0" brushRef="#br0" timeOffset="1161.193">5998 1409 1036 0 0,'0'0'285'0'0,"-5"-6"-55"0"0,0 1-158 0 0,-1 0-1 0 0,1 1 1 0 0,-1-1 0 0 0,0 1-1 0 0,0 1 1 0 0,0-1 0 0 0,-1 1 0 0 0,1 0-1 0 0,-1 0 1 0 0,0 1 0 0 0,0 0 0 0 0,0 0-1 0 0,0 1 1 0 0,0-1 0 0 0,0 2 0 0 0,0-1-1 0 0,0 1-71 0 0,-11 0 118 0 0,0 2-1 0 0,1 0 1 0 0,0 0-1 0 0,-1 2 1 0 0,1 0-1 0 0,0 1 0 0 0,1 1 1 0 0,-1 0-1 0 0,1 2 1 0 0,1 0-1 0 0,-1 0 1 0 0,1 1-1 0 0,1 1 1 0 0,0 1-1 0 0,0 0 1 0 0,1 0-1 0 0,0 2 0 0 0,1 0 1 0 0,0 0-1 0 0,2 1 1 0 0,-1 0-1 0 0,2 1 1 0 0,-1 0-1 0 0,-2 8-117 0 0,10-20 41 0 0,1 0-1 0 0,-1 0 1 0 0,1 1-1 0 0,0-1 1 0 0,0 0-1 0 0,0 0 1 0 0,1 1 0 0 0,-1-1-1 0 0,1 0 1 0 0,-1 1-1 0 0,1-1 1 0 0,0 1-1 0 0,0-1 1 0 0,1 0-1 0 0,-1 1 1 0 0,1-1 0 0 0,0 0-1 0 0,0 1 1 0 0,0-1-1 0 0,0 0 1 0 0,0 0-1 0 0,1 0 1 0 0,-1 0-1 0 0,1 0 1 0 0,0 0 0 0 0,0 0-1 0 0,0-1 1 0 0,0 1-1 0 0,0 0 1 0 0,1-1-1 0 0,-1 0 1 0 0,1 0-1 0 0,0 0 1 0 0,0 0-1 0 0,-1 0 1 0 0,1 0 0 0 0,0-1-1 0 0,1 1 1 0 0,-1-1-1 0 0,0 0 1 0 0,0 0-1 0 0,0 0 1 0 0,1 0-1 0 0,-1-1 1 0 0,1 1 0 0 0,-1-1-1 0 0,0 0 1 0 0,1 0-1 0 0,-1 0 1 0 0,1-1-1 0 0,-1 1 1 0 0,0-1-1 0 0,1 1 1 0 0,-1-1 0 0 0,0 0-1 0 0,2-1-40 0 0,12-4 48 0 0,1 0 0 0 0,-1-1 0 0 0,0-1 0 0 0,-1-1-1 0 0,0 0 1 0 0,0-1 0 0 0,-1-1 0 0 0,0 0 0 0 0,-1-1 0 0 0,0-1 0 0 0,-1 0 0 0 0,-1-1-1 0 0,0 0 1 0 0,-1-1 0 0 0,5-7-48 0 0,24-34 256 0 0,-18 89-192 0 0,-14-21-98 0 0,-1-1 1 0 0,2 0-1 0 0,-1-1 0 0 0,1 0 0 0 0,1 0 0 0 0,0-1 0 0 0,0 0 1 0 0,1-1-1 0 0,0 0 0 0 0,1 0 0 0 0,3 0 34 0 0,49 14-3424 0 0,-62-21 2106 0 0,-2-1 30 0 0,0 0 4 0 0</inkml:trace>
  <inkml:trace contextRef="#ctx0" brushRef="#br0" timeOffset="2121.118">6101 1335 956 0 0,'104'37'4260'0'0,"26"77"-3015"0"0,-123-108-1129 0 0,-1 0 1 0 0,0 0 0 0 0,0 1-1 0 0,0 0 1 0 0,-1 0 0 0 0,0 1-1 0 0,-1-1 1 0 0,0 1 0 0 0,0 0-1 0 0,0 0 1 0 0,-1 0 0 0 0,0 1-1 0 0,-1-1 1 0 0,1 5-117 0 0,-3-12 175 0 0,0-1-28 0 0,-2 17 488 0 0,2-18-617 0 0,0 0 0 0 0,0 1 0 0 0,0-1 0 0 0,0 1 0 0 0,-1-1 1 0 0,1 1-1 0 0,0-1 0 0 0,0 1 0 0 0,-1-1 0 0 0,1 1 0 0 0,0-1 0 0 0,-1 1 0 0 0,1-1 0 0 0,0 1 1 0 0,-1 0-1 0 0,1-1 0 0 0,-1 1 0 0 0,1 0 0 0 0,0-1 0 0 0,-1 1 0 0 0,1 0 0 0 0,-1-1 1 0 0,1 1-1 0 0,-1 0 0 0 0,1 0 0 0 0,-1 0 0 0 0,0-1 0 0 0,1 1 0 0 0,-1 0 0 0 0,1 0 0 0 0,-1 0 1 0 0,1 0-1 0 0,-1 0 0 0 0,1 0 0 0 0,-1 0 0 0 0,0 0 0 0 0,1 0 0 0 0,-1 0 0 0 0,1 1 0 0 0,-1-1 1 0 0,1 0-1 0 0,-1 0 0 0 0,1 0 0 0 0,-1 1 0 0 0,1-1 0 0 0,-1 0 0 0 0,1 1 0 0 0,-1-1 1 0 0,1 0-1 0 0,0 1 0 0 0,-1-1 0 0 0,1 0 0 0 0,-1 1 0 0 0,1-1 0 0 0,0 1 0 0 0,-1-1 0 0 0,1 1 1 0 0,0-1-1 0 0,0 1 0 0 0,-1-1 0 0 0,1 1 0 0 0,0-1 0 0 0,0 1 0 0 0,0-1 0 0 0,0 1 1 0 0,0 0-1 0 0,0-1 0 0 0,0 1 0 0 0,0 0-18 0 0,-7-45 591 0 0,10 27-573 0 0,1 0 1 0 0,0 1-1 0 0,2-1 0 0 0,-1 1 0 0 0,2 0 0 0 0,0 1 0 0 0,1 0 1 0 0,0 0-1 0 0,11-13-18 0 0,-2 0-168 0 0,23-22-774 0 0,-40 50 882 0 0,0 0 15 0 0,0 0 24 0 0,2 8 21 0 0,0 1-1 0 0,1-1 1 0 0,0 0 0 0 0,0 0-1 0 0,1-1 1 0 0,-1 1-1 0 0,2-1 1 0 0,-1 1-1 0 0,1-1 1 0 0,0-1 0 0 0,1 1-1 0 0,-1-1 1 0 0,1 0-1 0 0,1 1 1 0 0,5-2-15 0 0,-1 1-1 0 0,1-2 1 0 0,0 0-1 0 0,0 0 1 0 0,1-1-1 0 0,-1 0 1 0 0,1-1-1 0 0,-1 0 1 0 0,1-2-1 0 0,0 1 1 0 0,0-1-1 0 0,-1-1 1 0 0,1 0-1 0 0,0-1 1 0 0,-1 0-1 0 0,1-1 1 0 0,-1-1-1 0 0,0 0 1 0 0,0 0-1 0 0,0-1 1 0 0,-1-1-1 0 0,0 0 1 0 0,2-1 15 0 0,93-65-114 0 0,-107 73 115 0 0,0 1 1 0 0,-1-1 0 0 0,1 0 0 0 0,0 1 0 0 0,0-1 0 0 0,0 1 0 0 0,0-1 0 0 0,0 1 0 0 0,1-1-1 0 0,-1 1 1 0 0,0 0 0 0 0,1-1 0 0 0,-1 1 0 0 0,1 0 0 0 0,0 0 0 0 0,-1-1 0 0 0,1 1 0 0 0,0 0-1 0 0,0 0 1 0 0,0-1 0 0 0,0 1 0 0 0,1 0 0 0 0,-1 0 0 0 0,0-1 0 0 0,1 1 0 0 0,-1 0 0 0 0,1 0-1 0 0,-1-1 1 0 0,1 1 0 0 0,0-1 0 0 0,0 1 0 0 0,0-1 0 0 0,0 1 0 0 0,0-1 0 0 0,0 1 0 0 0,0-1-1 0 0,0 0 1 0 0,1 0 0 0 0,-1 1 0 0 0,0-1 0 0 0,1 0 0 0 0,-1 0 0 0 0,1 0 0 0 0,0-1 0 0 0,-1 1-1 0 0,1 0 1 0 0,-1-1 0 0 0,1 1 0 0 0,0 0 0 0 0,0-1 0 0 0,-1 0 0 0 0,1 0 0 0 0,0 1 0 0 0,1-1-2 0 0,23-1 11 0 0,-1-1 0 0 0,1-1 0 0 0,-1-1 0 0 0,1-1 0 0 0,-2-2 0 0 0,1 0 0 0 0,-1-2 0 0 0,21-10-11 0 0,-43 20 20 0 0,-1 1-1 0 0,1-1 0 0 0,-1 0 0 0 0,1 1 1 0 0,-1-1-1 0 0,0 1 0 0 0,1-1 1 0 0,-1 1-1 0 0,0 0 0 0 0,0-1 1 0 0,0 1-1 0 0,-1 0 0 0 0,1 0 1 0 0,0 0-1 0 0,-1 0 0 0 0,1-1 1 0 0,-1 1-1 0 0,0 0 0 0 0,1 0 1 0 0,-1 0-1 0 0,0 0 0 0 0,0 0 0 0 0,0 0 1 0 0,0 0-1 0 0,-1 0 0 0 0,1 0 1 0 0,-1 0-1 0 0,1 0 0 0 0,-1 0 1 0 0,1 0-1 0 0,-1-1 0 0 0,0 1 1 0 0,0 0-1 0 0,0 0 0 0 0,0-1 1 0 0,0 1-1 0 0,0 0 0 0 0,-1-1 1 0 0,1 1-20 0 0,-4 17 136 0 0,1 31 174 0 0,2 1 0 0 0,1 0 0 0 0,4 0 0 0 0,1 0 0 0 0,3 0 0 0 0,7 26-310 0 0,36 140 665 0 0,-32-157-450 0 0,-3 1-1 0 0,-3 1 0 0 0,-3 0 0 0 0,2 61-214 0 0,-10-118 0 0 0,0-1 0 0 0,0 1 0 0 0,0 0 0 0 0,-1 0 0 0 0,1-1 0 0 0,-1 1 0 0 0,-1 0 0 0 0,1 0 0 0 0,-1 0 0 0 0,0-1 0 0 0,0 1 0 0 0,0 0 0 0 0,0-1 0 0 0,-1 1 0 0 0,0-1 0 0 0,0 1-1 0 0,0-1 1 0 0,0 0 0 0 0,-1 0 0 0 0,0 0 0 0 0,0 0 0 0 0,0 0 0 0 0,0-1 0 0 0,0 1 0 0 0,-1-1 0 0 0,0 0 0 0 0,0 0 0 0 0,1 0 0 0 0,-2-1 0 0 0,1 1 0 0 0,0-1 0 0 0,0 0 0 0 0,-1 0 0 0 0,1-1 0 0 0,-1 1 0 0 0,0-1 0 0 0,1 0 0 0 0,-1 0 0 0 0,0 0 0 0 0,0-1 0 0 0,1 0 0 0 0,-1 0 0 0 0,0 0 0 0 0,0 0 0 0 0,0-1 0 0 0,1 0 0 0 0,-1 0 0 0 0,0 0 0 0 0,1-1 0 0 0,-2 0 0 0 0,-17-14-189 0 0,1-2 1 0 0,1 0-1 0 0,1-2 1 0 0,0 0-1 0 0,1-1 1 0 0,2-1 0 0 0,0-1-1 0 0,2 0 1 0 0,0-1-1 0 0,1-1 1 0 0,-8-23 188 0 0,6 20-231 0 0,1 0-1 0 0,2 0 1 0 0,1-2 0 0 0,1 0 0 0 0,1 0-1 0 0,2 0 1 0 0,1-1 0 0 0,1-1 0 0 0,2 1 0 0 0,1-5 231 0 0,4 22-323 0 0,1 1 1 0 0,0-1-1 0 0,1 0 1 0 0,0 1-1 0 0,1-1 1 0 0,1 1-1 0 0,0 0 1 0 0,1 1 0 0 0,0-1-1 0 0,1 1 1 0 0,0 0-1 0 0,1 1 1 0 0,0 0-1 0 0,1 0 1 0 0,0 0 0 0 0,1 1-1 0 0,0 1 1 0 0,1-1 322 0 0,27-20-1108 0 0</inkml:trace>
  <inkml:trace contextRef="#ctx0" brushRef="#br0" timeOffset="-156.251">3694 1520 868 0 0,'4'-1'210'0'0,"1"1"0"0"0,-1-1-1 0 0,1 1 1 0 0,-1 0 0 0 0,1 0-1 0 0,-1 1 1 0 0,1-1 0 0 0,-1 1 0 0 0,0 0-1 0 0,1 0 1 0 0,-1 0 0 0 0,0 1-1 0 0,0-1 1 0 0,0 1 0 0 0,0 0 0 0 0,0 1-1 0 0,0-1 1 0 0,0 1 0 0 0,-1-1 0 0 0,1 1-1 0 0,-1 0 1 0 0,0 0 0 0 0,0 1-1 0 0,0-1 1 0 0,0 0 0 0 0,-1 1 0 0 0,1 0-1 0 0,-1 0 1 0 0,2 4-210 0 0,52 134 1389 0 0,-45-106-673 0 0,37 83 677 0 0,-26-144-5275 0 0,-14-48 197 0 0,-8 51 2564 0 0</inkml:trace>
  <inkml:trace contextRef="#ctx0" brushRef="#br0" timeOffset="276.847">3945 1850 1868 0 0,'-1'12'4556'0'0,"18"-23"-3360"0"0,20-24-843 0 0,-29 27-233 0 0,2-6-22 0 0,1 1 0 0 0,0 1 0 0 0,0 0 0 0 0,1 0 0 0 0,1 1-1 0 0,0 1 1 0 0,1 0 0 0 0,0 1 0 0 0,0 0 0 0 0,1 1 0 0 0,0 1 0 0 0,0 0-1 0 0,1 1 1 0 0,0 1 0 0 0,0 0 0 0 0,0 1 0 0 0,14-1-98 0 0,-24 7 16 0 0,1 0 1 0 0,0 0-1 0 0,-1 0 1 0 0,0 1-1 0 0,0 0 1 0 0,0 0-1 0 0,0 1 1 0 0,0 0-1 0 0,0 0 1 0 0,-1 0-1 0 0,0 0 1 0 0,0 1-1 0 0,0 0 1 0 0,0 0 0 0 0,-1 1-1 0 0,0-1 1 0 0,0 1-1 0 0,-1 0 1 0 0,1 0-1 0 0,-1 0 1 0 0,0 0-1 0 0,-1 1 1 0 0,0-1-1 0 0,0 1 1 0 0,0-1-1 0 0,-1 1 1 0 0,0 0-1 0 0,0 0 1 0 0,0 4-17 0 0,-4-4-68 0 0,0 0 1 0 0,0 0 0 0 0,0 0 0 0 0,-1 0 0 0 0,0-1 0 0 0,-1 0 0 0 0,1 0 0 0 0,-1 0 0 0 0,0 0-1 0 0,0-1 1 0 0,-1 0 0 0 0,0 0 0 0 0,0 0 0 0 0,0-1 0 0 0,0 0 0 0 0,-1 0 0 0 0,0 0-1 0 0,0-1 1 0 0,0 0 0 0 0,0 0 0 0 0,0-1 0 0 0,0 0 0 0 0,-1 0 0 0 0,-4 0 67 0 0,-119 10-5247 0 0,105-12 4005 0 0</inkml:trace>
  <inkml:trace contextRef="#ctx0" brushRef="#br0" timeOffset="-943.514">2774 1409 1088 0 0,'-2'48'3034'0'0,"-27"38"-1828"0"0,-4-2 1 0 0,-4-2 0 0 0,-3-1-1 0 0,-6 2-1206 0 0,32-56 195 0 0,13-24-416 0 0,-16 26 693 0 0,6-18-4227 0 0,4-26 1130 0 0,6 3 1391 0 0</inkml:trace>
  <inkml:trace contextRef="#ctx0" brushRef="#br0" timeOffset="-666.911">2803 1352 2172 0 0,'0'-1'125'0'0,"0"0"-1"0"0,-1 0 1 0 0,1 0 0 0 0,0 0-1 0 0,1 0 1 0 0,-1 0 0 0 0,0 0-1 0 0,0 0 1 0 0,0 0-1 0 0,0 1 1 0 0,1-1 0 0 0,-1 0-1 0 0,1 0 1 0 0,-1 0 0 0 0,0 0-1 0 0,1 0 1 0 0,-1 0-1 0 0,1 1 1 0 0,0-1 0 0 0,-1 0-1 0 0,1 1 1 0 0,0-1 0 0 0,-1 0-1 0 0,1 1 1 0 0,0-1 0 0 0,0 1-1 0 0,0-1 1 0 0,-1 1-1 0 0,1-1 1 0 0,0 1 0 0 0,0-1-1 0 0,0 1 1 0 0,0 0 0 0 0,0 0-1 0 0,0-1 1 0 0,0 1-1 0 0,0 0 1 0 0,0 0 0 0 0,0 0-1 0 0,0 0 1 0 0,-1 0 0 0 0,1 0-1 0 0,0 0 1 0 0,0 1-1 0 0,0-1 1 0 0,0 0 0 0 0,0 0-1 0 0,0 1 1 0 0,0-1 0 0 0,0 1-1 0 0,0-1 1 0 0,-1 1-1 0 0,1-1 1 0 0,0 1 0 0 0,0-1-1 0 0,-1 1 1 0 0,1 0 0 0 0,0-1-1 0 0,-1 1 1 0 0,1 0-125 0 0,38 63 528 0 0,-27-43 70 0 0,227 313 1462 0 0,-237-333-2192 0 0,0 1 1 0 0,-1 0-1 0 0,1 0 0 0 0,0 0 1 0 0,-1 1-1 0 0,1-1 0 0 0,-1 0 1 0 0,0 0-1 0 0,0 1 1 0 0,0-1-1 0 0,0 1 0 0 0,0-1 1 0 0,0 1-1 0 0,-1-1 1 0 0,1 1-1 0 0,-1 0 0 0 0,0-1 1 0 0,0 1-1 0 0,0 0 0 0 0,0-1 1 0 0,0 1-1 0 0,-1-1 1 0 0,1 1-1 0 0,-1 0 0 0 0,1-1 1 0 0,-1 1-1 0 0,0-1 0 0 0,0 1 1 0 0,0-1-1 0 0,0 0 1 0 0,-1 1-1 0 0,1-1 0 0 0,-1 0 1 0 0,1 0-1 0 0,-1 0 0 0 0,0 0 1 0 0,0 0-1 0 0,0 0 1 0 0,0-1-1 0 0,0 1 0 0 0,0-1 1 0 0,0 1-1 0 0,-1-1 0 0 0,1 0 1 0 0,0 0-1 0 0,-1 0 1 0 0,1 0-1 0 0,-1 0 0 0 0,1 0 1 0 0,-1-1-1 0 0,0 1 1 0 0,1-1-1 0 0,-3 0 132 0 0,-34 2-2723 0 0,18-2 1422 0 0</inkml:trace>
  <inkml:trace contextRef="#ctx0" brushRef="#br0" timeOffset="-418.647">2555 1732 1948 0 0,'93'-3'6482'0'0,"56"-8"-5586"0"0,7-7-1654 0 0,61-12-5002 0 0,-176 20 4436 0 0</inkml:trace>
  <inkml:trace contextRef="#ctx0" brushRef="#br0" timeOffset="-2333.136">745 1586 1196 0 0,'21'-53'1698'0'0,"-16"-19"2333"0"0,-5 71-3792 0 0,0-20 695 0 0,0 29-702 0 0,4 49 21 0 0,3-1 0 0 0,2 0 0 0 0,2-1 0 0 0,16 45-253 0 0,56 100 864 0 0,-80-190-775 0 0,-4-11-93 0 0,1 1 1 0 0,-1-1-1 0 0,0 1 1 0 0,0 0 0 0 0,1 0-1 0 0,-1-1 1 0 0,0 1-1 0 0,0 0 1 0 0,0 0-1 0 0,0 0 1 0 0,1 0 0 0 0,-1 0-1 0 0,0 0 1 0 0,0 0-1 0 0,0 0 1 0 0,0 0 0 0 0,1 1-1 0 0,-1-1 1 0 0,0 0-1 0 0,0 0 1 0 0,0 1-1 0 0,1-1 1 0 0,-1 0 0 0 0,0 1-1 0 0,1-1 1 0 0,-1 1-1 0 0,0-1 1 0 0,1 1 0 0 0,-1-1-1 0 0,0 1 1 0 0,1 0-1 0 0,-1-1 1 0 0,1 1 0 0 0,-1 0-1 0 0,1-1 1 0 0,-1 1-1 0 0,1 0 1 0 0,0 0-1 0 0,-1-1 1 0 0,1 1 0 0 0,0 0-1 0 0,0 0 1 0 0,0 0-1 0 0,-1 0 1 0 0,1-1 0 0 0,0 1-1 0 0,0 0 1 0 0,0 0-1 0 0,0 0 1 0 0,0 0-1 0 0,1-1 1 0 0,-1 1 0 0 0,0 0-1 0 0,0 0 1 0 0,0 0-1 0 0,1-1 1 0 0,-1 1 0 0 0,0 0-1 0 0,1 0 1 0 0,-1-1-1 0 0,1 1 1 0 0,-1 0 0 0 0,1-1-1 0 0,-1 1 1 0 0,1 0-1 0 0,-1-1 1 0 0,1 1-1 0 0,0-1 1 0 0,-1 1 0 0 0,1-1 3 0 0,-177-26-1623 0 0,330 16 2627 0 0,-106 5-1286 0 0,46-11-1691 0 0,-53-15-2087 0 0,-37 22 2902 0 0</inkml:trace>
  <inkml:trace contextRef="#ctx0" brushRef="#br0" timeOffset="-2004.736">502 1409 1392 0 0,'-1'-5'3368'0'0,"48"-16"-2357"0"0,33 2-824 0 0,0 5 1 0 0,1 3 0 0 0,71-1-188 0 0,-86 8-2316 0 0,-46 4 1110 0 0</inkml:trace>
  <inkml:trace contextRef="#ctx0" brushRef="#br0" timeOffset="-1612.559">1356 1472 1280 0 0,'-55'71'2874'0'0,"44"-56"-2605"0"0,1 0-1 0 0,0 1 1 0 0,1 0-1 0 0,1 0 1 0 0,1 1-1 0 0,0 0 1 0 0,1 1-1 0 0,1-1 1 0 0,1 1-1 0 0,0 0 1 0 0,1 0-1 0 0,1 1 1 0 0,1-1-1 0 0,1 17-268 0 0,5-2 278 0 0,2 1 0 0 0,1-2 0 0 0,2 1 0 0 0,0-1 0 0 0,3-1 0 0 0,1 0 0 0 0,1-1 0 0 0,1 0 0 0 0,4 3-278 0 0,6 15 256 0 0,-1-1-30 0 0,-13-29-240 0 0,-1 0 0 0 0,-1 1 0 0 0,-1 1 0 0 0,-1 0 0 0 0,-1 0 0 0 0,0 0 0 0 0,-2 1 0 0 0,0 0-1 0 0,-1 0 1 0 0,0 15 14 0 0,-4-33-116 0 0,0-1 0 0 0,0 0 1 0 0,-1 0-1 0 0,1 1 0 0 0,-1-1 0 0 0,1 0 0 0 0,-1 0 0 0 0,0 0 0 0 0,0 1 0 0 0,0-1 0 0 0,0 0 0 0 0,0 0 0 0 0,-1-1 0 0 0,1 1 0 0 0,0 0 0 0 0,-1 0 0 0 0,1-1 1 0 0,-1 1-1 0 0,0-1 0 0 0,0 1 0 0 0,1-1 0 0 0,-1 0 0 0 0,0 1 0 0 0,0-1 0 0 0,0 0 0 0 0,-1 0 0 0 0,1-1 0 0 0,0 1 0 0 0,0 0 0 0 0,0-1 0 0 0,0 1 0 0 0,-1-1 1 0 0,1 0-1 0 0,0 0 0 0 0,-1 1 0 0 0,1-2 0 0 0,0 1 0 0 0,0 0 0 0 0,-1 0 0 0 0,1-1 0 0 0,0 1 0 0 0,0-1 0 0 0,-1 0 0 0 0,1 0 0 0 0,0 0 0 0 0,0 0 0 0 0,0 0 1 0 0,0 0-1 0 0,0 0 0 0 0,1-1 0 0 0,-1 1 0 0 0,0 0 0 0 0,0-1 0 0 0,1 0 0 0 0,-1 1 0 0 0,1-1 0 0 0,0 0 0 0 0,-1 0 0 0 0,1 0 0 0 0,0 0 116 0 0,-24-24-1302 0 0,0-2 0 0 0</inkml:trace>
  <inkml:trace contextRef="#ctx0" brushRef="#br0" timeOffset="-1349.563">923 2020 1372 0 0,'-7'-2'1152'0'0,"4"1"-180"0"0,3 1-152 0 0,2-2-84 0 0,4 1-115 0 0,15-4-113 0 0,3 1-40 0 0,9-5-128 0 0,3 1-156 0 0,-3 1-260 0 0,7 1 8 0 0,7-5-404 0 0,-1 2-801 0 0,5-1-59 0 0,-1-2 52 0 0,-1-3 0 0 0</inkml:trace>
  <inkml:trace contextRef="#ctx0" brushRef="#br0" timeOffset="8944.611">12215 1061 1480 0 0,'14'-14'396'0'0,"-11"11"4"0"0,-3 3 117 0 0,32-33 1621 0 0,-58 19-1293 0 0,-9 16-763 0 0,0 2 1 0 0,1 1-1 0 0,0 2 1 0 0,0 1-1 0 0,1 2 1 0 0,0 1-1 0 0,1 2 1 0 0,0 1-1 0 0,1 2 1 0 0,0 0-1 0 0,1 2 1 0 0,2 2-1 0 0,-1 0 1 0 0,-1 5-83 0 0,26-22-7 0 0,-4 2 23 0 0,1 0 0 0 0,0 0 0 0 0,0 1 0 0 0,1 0 0 0 0,-1 0 0 0 0,1 1 0 0 0,0 0 0 0 0,1 0 0 0 0,0 0 0 0 0,0 0 0 0 0,1 1 0 0 0,-1 0 0 0 0,2 0 0 0 0,-1 0 0 0 0,1 0 1 0 0,0 1-1 0 0,1-1 0 0 0,0 1 0 0 0,0 0-16 0 0,6-3 9 0 0,-1-1 0 0 0,1 0 0 0 0,0 0 1 0 0,1 0-1 0 0,-1 0 0 0 0,1-1 0 0 0,0 0 0 0 0,0 0 1 0 0,0 0-1 0 0,1 0 0 0 0,-1-1 0 0 0,1 0 0 0 0,0 0 1 0 0,0-1-1 0 0,0 1 0 0 0,0-1 0 0 0,1-1 1 0 0,-1 1-1 0 0,0-1 0 0 0,1 0 0 0 0,-1 0 0 0 0,1-1 1 0 0,-1 0-1 0 0,1 0 0 0 0,-1-1 0 0 0,1 1 0 0 0,-1-2 1 0 0,5 0-10 0 0,25 0-654 0 0,1-1 0 0 0,-1-1 0 0 0,0-3 1 0 0,0 0-1 0 0,-1-3 0 0 0,0-1 0 0 0,12-6 654 0 0,-12 4-1086 0 0</inkml:trace>
  <inkml:trace contextRef="#ctx0" brushRef="#br0" timeOffset="9655.354">12516 1196 948 0 0,'-111'27'3783'0'0,"101"-24"-3760"0"0,0 0-1 0 0,0 1 1 0 0,0 0-1 0 0,1 1 1 0 0,-1 0 0 0 0,1 0-1 0 0,1 1 1 0 0,-1 0-1 0 0,1 1 1 0 0,0 0-1 0 0,0 0 1 0 0,1 1-1 0 0,0 0 1 0 0,0 0 0 0 0,1 0-1 0 0,0 1 1 0 0,0 0-1 0 0,1 0 1 0 0,0 1-1 0 0,0 1-22 0 0,5-9 94 0 0,0 0-82 0 0,1 0 0 0 0,0 0 0 0 0,-1 0 0 0 0,1 0 0 0 0,0 0 0 0 0,0 0 0 0 0,0-1 0 0 0,0 1 0 0 0,0 0 0 0 0,1-1 0 0 0,-1 1 1 0 0,1 0-1 0 0,-1-1 0 0 0,1 0 0 0 0,-1 1 0 0 0,1-1 0 0 0,0 0 0 0 0,-1 0 0 0 0,1 0 0 0 0,0 0 0 0 0,0 0 0 0 0,0 0 0 0 0,0-1 0 0 0,0 1 0 0 0,0 0 0 0 0,0-1 0 0 0,0 0 0 0 0,0 1 1 0 0,0-1-1 0 0,0 0 0 0 0,0 0 0 0 0,0 0 0 0 0,0-1 0 0 0,0 1 0 0 0,0 0 0 0 0,1-1 0 0 0,-1 1 0 0 0,0-1-12 0 0,79-16 249 0 0,-61 8-242 0 0,0-1 1 0 0,-1-1-1 0 0,-1-1 1 0 0,0 0-1 0 0,0-1 1 0 0,-1-1-1 0 0,-1-1 1 0 0,-1-1-1 0 0,0 0 1 0 0,-1 0-1 0 0,11-17-7 0 0,-19 23-26 0 0,1 1 0 0 0,0-1-1 0 0,1 1 1 0 0,0 1 0 0 0,1-1 0 0 0,-1 2-1 0 0,1-1 1 0 0,1 1 0 0 0,0 0 0 0 0,-1 1-1 0 0,2 0 1 0 0,-1 1 0 0 0,1 0 0 0 0,0 1-1 0 0,0 0 1 0 0,9-2 26 0 0,-14 8-11 0 0,1 1-1 0 0,-1-1 0 0 0,0 2 1 0 0,0-1-1 0 0,0 0 0 0 0,0 1 1 0 0,-1 0-1 0 0,1 1 1 0 0,-1-1-1 0 0,0 1 0 0 0,-1 0 1 0 0,1 0-1 0 0,-1 0 0 0 0,0 1 1 0 0,0 0-1 0 0,-1 0 0 0 0,1 0 1 0 0,-1 0-1 0 0,-1 0 1 0 0,1 0-1 0 0,-1 1 0 0 0,0 0 1 0 0,-1-1-1 0 0,1 1 0 0 0,-1 0 1 0 0,0-1-1 0 0,-1 7 12 0 0,3-4 9 0 0,-1 0-1 0 0,0-1 1 0 0,0 1 0 0 0,-1 0-1 0 0,0 0 1 0 0,-1 0 0 0 0,0 0-1 0 0,0 0 1 0 0,-1 0-1 0 0,0 0 1 0 0,0 0 0 0 0,-1 0-1 0 0,-1-1 1 0 0,1 1 0 0 0,-1-1-1 0 0,-1 1 1 0 0,0-1 0 0 0,0 0-1 0 0,0-1 1 0 0,-2 2-9 0 0,4-9 19 0 0,-1 0 1 0 0,1 0-1 0 0,-1 0 1 0 0,1 0-1 0 0,-1-1 1 0 0,1 1 0 0 0,-1-1-1 0 0,1 1 1 0 0,-1-1-1 0 0,1 0 1 0 0,-1 0-1 0 0,1 0 1 0 0,0-1-1 0 0,0 1 1 0 0,0 0-1 0 0,0-1 1 0 0,0 0-1 0 0,0 1 1 0 0,0-1-1 0 0,0 0 1 0 0,0 0 0 0 0,1 0-1 0 0,-1 0 1 0 0,1 0-1 0 0,0 0 1 0 0,-1-1-1 0 0,1 1 1 0 0,0 0-1 0 0,0-1 1 0 0,1 1-1 0 0,-1 0 1 0 0,0-1-1 0 0,1 1 1 0 0,-1-1-1 0 0,1 0 1 0 0,0 1-1 0 0,0-1 1 0 0,0 1 0 0 0,0-1-1 0 0,1 1 1 0 0,-1-3-20 0 0,-2-9 49 0 0,0 0 0 0 0,1 0 0 0 0,0 0 0 0 0,1 0 0 0 0,1 0 0 0 0,0 0 0 0 0,1 0-1 0 0,1 0 1 0 0,0 0 0 0 0,0 0 0 0 0,2 1 0 0 0,0 0 0 0 0,0 0 0 0 0,1 0 0 0 0,1 1 0 0 0,0-1 0 0 0,0 2 0 0 0,1-1 0 0 0,1 1 0 0 0,0 0 0 0 0,2-1-49 0 0,-4 10 9 0 0,0 1 0 0 0,0 0-1 0 0,0 0 1 0 0,0 1 0 0 0,0-1-1 0 0,0 1 1 0 0,0 1 0 0 0,0 0-1 0 0,0 0 1 0 0,0 0 0 0 0,0 0-1 0 0,0 1 1 0 0,0 1 0 0 0,-1-1-1 0 0,1 1 1 0 0,-1 0 0 0 0,0 0-1 0 0,0 1 1 0 0,0 0 0 0 0,0 0 0 0 0,0 0-1 0 0,-1 1 1 0 0,0 0 0 0 0,0 0-1 0 0,0 0 1 0 0,-1 1 0 0 0,0-1-1 0 0,0 1 1 0 0,0 0 0 0 0,0 0-1 0 0,-1 2-8 0 0,1-4 13 0 0,116 179-1797 0 0,-118-171-1518 0 0,-2-12 2053 0 0</inkml:trace>
  <inkml:trace contextRef="#ctx0" brushRef="#br0" timeOffset="10076.772">13269 1029 1132 0 0,'6'2'157'0'0,"0"-1"-1"0"0,-1 1 1 0 0,1-1-1 0 0,-1 1 1 0 0,1 1 0 0 0,-1-1-1 0 0,0 1 1 0 0,0 0-1 0 0,0 0 1 0 0,0 1-1 0 0,0-1 1 0 0,-1 1-1 0 0,0 0 1 0 0,0 1 0 0 0,0-1-1 0 0,0 0 1 0 0,0 1-1 0 0,-1 0 1 0 0,0 0-1 0 0,0 1-156 0 0,1-1 165 0 0,16 21 134 0 0,-1 1 0 0 0,-2 1 1 0 0,-1 1-1 0 0,-1 0 1 0 0,-1 1-1 0 0,6 22-299 0 0,-19-50 38 0 0,-15 15 301 0 0,8-24-259 0 0,0-1 1 0 0,1 1 0 0 0,0-1-1 0 0,1-1 1 0 0,0 1 0 0 0,0-1 0 0 0,0 1-1 0 0,1-1 1 0 0,1 0 0 0 0,0 0 0 0 0,0-1-1 0 0,0 1 1 0 0,1 0 0 0 0,1-10-81 0 0,-1 12 26 0 0,0 0 0 0 0,1 0 0 0 0,0 0 0 0 0,1 0 0 0 0,-1 0 0 0 0,1 0 0 0 0,1 0 0 0 0,-1 0 0 0 0,1 0 0 0 0,1 0-1 0 0,-1 0 1 0 0,1 1 0 0 0,0 0 0 0 0,0-1 0 0 0,1 1 0 0 0,0 0 0 0 0,0 0 0 0 0,1 1 0 0 0,-1-1 0 0 0,1 1 0 0 0,0 0 0 0 0,0 1 0 0 0,1-1 0 0 0,0 1 0 0 0,0 0 0 0 0,0 0 0 0 0,0 1 0 0 0,0-1 0 0 0,1 2 0 0 0,6-3-26 0 0,-4 7-17 0 0,0 0 1 0 0,0 1-1 0 0,0 1 0 0 0,0 0 0 0 0,-1 0 1 0 0,1 0-1 0 0,-1 1 0 0 0,0 0 0 0 0,-1 1 1 0 0,1 0-1 0 0,-1 0 0 0 0,0 0 0 0 0,-1 1 0 0 0,1 0 1 0 0,-1 1-1 0 0,-1-1 0 0 0,1 1 0 0 0,-1 0 1 0 0,-1 1-1 0 0,1-1 0 0 0,-2 1 0 0 0,3 6 17 0 0,9 8-285 0 0,11 32-3161 0 0,-26-55 2182 0 0,0 0 26 0 0</inkml:trace>
  <inkml:trace contextRef="#ctx0" brushRef="#br0" timeOffset="10418.592">13797 1175 1564 0 0,'101'-36'3540'0'0,"34"-9"-2455"0"0,-46-3-531 0 0,-89 48-575 0 0,0 0-24 0 0,-5 0 61 0 0,-17 4-48 0 0,0 0 0 0 0,0 1 0 0 0,1 1 0 0 0,0 2 0 0 0,0 0 0 0 0,1 0 0 0 0,-1 2 0 0 0,2 1 0 0 0,0 0 0 0 0,0 2 0 0 0,1 0 0 0 0,1 1 0 0 0,0 0 0 0 0,-6 9 32 0 0,21-21-27 0 0,1-1 1 0 0,-1 1 0 0 0,1 0 0 0 0,0 0-1 0 0,0 0 1 0 0,0-1 0 0 0,0 1 0 0 0,0 0-1 0 0,0 0 1 0 0,1 0 0 0 0,-1 1 0 0 0,0-1-1 0 0,1 0 1 0 0,0 0 0 0 0,-1 0 0 0 0,1 0 0 0 0,0 0-1 0 0,0 0 1 0 0,1 1 0 0 0,-1-1 0 0 0,0 0-1 0 0,1 0 1 0 0,-1 0 0 0 0,1 0 0 0 0,-1 0-1 0 0,1 0 1 0 0,0 0 0 0 0,0 0 0 0 0,0 0-1 0 0,0 0 1 0 0,0 0 0 0 0,1-1 0 0 0,-1 1-1 0 0,1 0 1 0 0,-1-1 0 0 0,1 1 0 0 0,-1-1-1 0 0,1 1 1 0 0,0-1 0 0 0,-1 0 0 0 0,1 0 0 0 0,0 0-1 0 0,0 0 1 0 0,0 0 0 0 0,0 0 0 0 0,0-1-1 0 0,0 1 1 0 0,0-1 0 0 0,1 1 0 0 0,-1-1-1 0 0,0 0 1 0 0,0 1 0 0 0,0-1 0 0 0,0-1-1 0 0,0 1 1 0 0,1 0 0 0 0,-1 0 0 0 0,0-1-1 0 0,0 1 27 0 0,43 0-2413 0 0,-20 0 1138 0 0</inkml:trace>
  <inkml:trace contextRef="#ctx0" brushRef="#br0" timeOffset="10664.823">14509 1116 1160 0 0,'-15'1'208'0'0,"-1"0"0"0"0,0 1 0 0 0,0 0 0 0 0,1 1 0 0 0,0 1 0 0 0,-1 0 0 0 0,1 1 1 0 0,1 1-1 0 0,-1 1 0 0 0,1 0 0 0 0,0 0 0 0 0,1 1 0 0 0,-1 1 0 0 0,2 1 0 0 0,-1-1 0 0 0,1 2 0 0 0,1 0 0 0 0,0 0 0 0 0,-1 3-208 0 0,11-11 24 0 0,0-1-1 0 0,0 1 1 0 0,0-1 0 0 0,0 1-1 0 0,0-1 1 0 0,1 1 0 0 0,-1 0-1 0 0,1-1 1 0 0,0 1-1 0 0,0 0 1 0 0,0-1 0 0 0,0 1-1 0 0,0 0 1 0 0,1-1 0 0 0,-1 1-1 0 0,1-1 1 0 0,0 1-1 0 0,-1 0 1 0 0,1-1 0 0 0,0 0-1 0 0,1 1 1 0 0,-1-1 0 0 0,0 0-1 0 0,1 1 1 0 0,-1-1-1 0 0,1 0 1 0 0,0 0 0 0 0,0 0-1 0 0,-1 0 1 0 0,1-1 0 0 0,1 1-1 0 0,-1 0 1 0 0,0-1-1 0 0,0 1 1 0 0,0-1 0 0 0,1 0-1 0 0,-1 0 1 0 0,1 0 0 0 0,-1 0-1 0 0,1 0 1 0 0,-1-1-1 0 0,1 1 1 0 0,1-1-24 0 0,113 19-745 0 0,9-42-1874 0 0,-84 10 1466 0 0</inkml:trace>
  <inkml:trace contextRef="#ctx0" brushRef="#br0" timeOffset="10914.791">14933 891 1576 0 0,'7'-127'6484'0'0,"-7"125"-6156"0"0,0-5 652 0 0,-6 31-992 0 0,2 0 0 0 0,1 0 0 0 0,0 1 0 0 0,2-1 0 0 0,1 1 0 0 0,1-1 0 0 0,1 1 0 0 0,1-1-1 0 0,1 0 1 0 0,1 0 0 0 0,2 0 0 0 0,0-1 0 0 0,1 0 0 0 0,1 0 0 0 0,2-1 0 0 0,0 0 0 0 0,12 16 12 0 0,-17-26-415 0 0,18 51-4878 0 0,-24-63 4022 0 0</inkml:trace>
  <inkml:trace contextRef="#ctx0" brushRef="#br0" timeOffset="11098.935">14732 1038 2552 0 0,'0'-4'1172'0'0,"1"1"-124"0"0,4 0-167 0 0,16-8-173 0 0,5-1-292 0 0,1 2-96 0 0,3-1-160 0 0,2 2-96 0 0,0 0-112 0 0,5 0-68 0 0,-2 5 12 0 0,-1 1-312 0 0,-2 0-188 0 0,-18 3-573 0 0,5 0-123 0 0,1 0-32 0 0</inkml:trace>
  <inkml:trace contextRef="#ctx0" brushRef="#br0" timeOffset="11782.742">15017 1130 2340 0 0,'146'-38'3603'0'0,"-98"20"-3233"0"0,169-64 204 0 0,-218 82-579 0 0,1 0 0 0 0,-1-1 0 0 0,1 1 0 0 0,-1 0 0 0 0,1-1 1 0 0,-1 1-1 0 0,1 0 0 0 0,-1-1 0 0 0,1 1 0 0 0,0-1 0 0 0,-1 1 1 0 0,1-1-1 0 0,0 1 0 0 0,-1-1 0 0 0,1 1 0 0 0,0-1 0 0 0,0 1 1 0 0,0-1-1 0 0,-1 1 0 0 0,1-1 0 0 0,0 1 0 0 0,0-1 0 0 0,0 1 1 0 0,0-1-1 0 0,0 0 0 0 0,0 1 0 0 0,0-1 0 0 0,0 1 0 0 0,0-1 1 0 0,0 1-1 0 0,0-1 0 0 0,1 1 0 0 0,-1-1 0 0 0,0 1 0 0 0,0-1 1 0 0,0 0-1 0 0,1 1 0 0 0,-1-1 0 0 0,0 1 0 0 0,1 0 0 0 0,-1-1 0 0 0,0 1 1 0 0,1-1-1 0 0,-1 1 0 0 0,1 0 0 0 0,-1-1 0 0 0,1 1 0 0 0,-1 0 1 0 0,0-1-1 0 0,1 1 0 0 0,-1 0 0 0 0,1-1 0 0 0,0 1 0 0 0,-1 0 1 0 0,1 0-1 0 0,-1 0 0 0 0,1 0 0 0 0,-1 0 0 0 0,1 0 0 0 0,-1-1 1 0 0,1 1-1 0 0,0 0 0 0 0,-1 1 0 0 0,1-1 0 0 0,0 0 5 0 0,-56 2-140 0 0,34 1 200 0 0,0 1 1 0 0,0 1-1 0 0,0 1 1 0 0,0 0-1 0 0,1 2 1 0 0,0 0-1 0 0,1 1 0 0 0,-1 2 1 0 0,2-1-1 0 0,0 2 1 0 0,0 1-1 0 0,1 0 1 0 0,0 1-1 0 0,-1 3-60 0 0,17-15 9 0 0,-1-1-1 0 0,1 1 1 0 0,0 0-1 0 0,0-1 1 0 0,0 1-1 0 0,0 0 1 0 0,0 0-1 0 0,0 0 1 0 0,1 0 0 0 0,-1 0-1 0 0,0 0 1 0 0,1 0-1 0 0,0 0 1 0 0,-1 0-1 0 0,1 0 1 0 0,0 0 0 0 0,0 0-1 0 0,0 0 1 0 0,1 0-1 0 0,-1 0 1 0 0,0 0-1 0 0,1 0 1 0 0,-1 0-1 0 0,1 0 1 0 0,0 0 0 0 0,-1 0-1 0 0,1 0 1 0 0,0-1-1 0 0,0 1 1 0 0,0 0-1 0 0,1 0 1 0 0,-1-1-1 0 0,0 1 1 0 0,1-1 0 0 0,-1 1-1 0 0,1-1 1 0 0,-1 0-1 0 0,1 1 1 0 0,0-1-1 0 0,-1 0 1 0 0,1 0 0 0 0,0 0-1 0 0,0 0 1 0 0,0-1-1 0 0,0 1 1 0 0,0 0-1 0 0,0-1 1 0 0,0 1-1 0 0,0-1 1 0 0,0 0 0 0 0,1 0-9 0 0,113 15 52 0 0,182-76-338 0 0,-20-32 514 0 0,-346 144 561 0 0,-30 20-256 0 0,98-70-519 0 0,0-1 15 0 0,23 6-82 0 0,-8-8-15 0 0,0 0 0 0 0,0-1-1 0 0,0-1 1 0 0,-1 0 0 0 0,0-1-1 0 0,0-1 1 0 0,0 0 0 0 0,0 0-1 0 0,-1-2 1 0 0,0 0-1 0 0,11-9 69 0 0,-13 11-55 0 0,-1-1 0 0 0,1-1 1 0 0,-2 0-1 0 0,1 0 0 0 0,-1-1 0 0 0,0 0 0 0 0,-1 0 0 0 0,0-1 0 0 0,-1 0 0 0 0,0-1 0 0 0,0 1 0 0 0,-1-1 0 0 0,-1-1 0 0 0,0 1 0 0 0,0-1 0 0 0,-1 0 0 0 0,-1 0 0 0 0,0 0 0 0 0,0-1 0 0 0,-1 1 0 0 0,-1-1 0 0 0,0-11 55 0 0,-2 6 161 0 0,-1-1 1 0 0,0 1-1 0 0,-2 0 0 0 0,0 0 1 0 0,-1 0-1 0 0,-1 0 0 0 0,-1 1 1 0 0,0 0-1 0 0,-1 0 0 0 0,-1 1 1 0 0,0 0-1 0 0,-1 1 1 0 0,-1 0-1 0 0,-1 0 0 0 0,0 1 1 0 0,0 1-1 0 0,-2 0 0 0 0,0 0 1 0 0,-7-4-162 0 0,-48-31 594 0 0,67 49-648 0 0,0 0 1 0 0,0 0-1 0 0,0 0 1 0 0,1 0-1 0 0,-1 1 1 0 0,0-1-1 0 0,1 0 1 0 0,-1 1-1 0 0,1-1 1 0 0,0 1-1 0 0,-1-1 1 0 0,1 1-1 0 0,0 0 1 0 0,0 0 0 0 0,0 0-1 0 0,0-1 1 0 0,0 1-1 0 0,1 0 1 0 0,-1 0-1 0 0,1 0 1 0 0,-1 0-1 0 0,1 0 1 0 0,-1 0-1 0 0,1 0 1 0 0,0 0-1 0 0,0 1 1 0 0,0-1-1 0 0,0 0 1 0 0,1 1 53 0 0,12 123-6059 0 0,-7-100 4673 0 0</inkml:trace>
  <inkml:trace contextRef="#ctx0" brushRef="#br0" timeOffset="18097.523">20966 569 1120 0 0,'-13'25'3772'0'0,"2"190"-536"0"0,17-187-3042 0 0,-5-26-152 0 0,0 0-1 0 0,0 0 0 0 0,0 0 1 0 0,0 0-1 0 0,0 0 0 0 0,0 0 0 0 0,-1 0 1 0 0,1 0-1 0 0,-1 0 0 0 0,0 1 1 0 0,0-1-1 0 0,1 0 0 0 0,-1 0 1 0 0,0 0-1 0 0,-1 1 0 0 0,1-1 1 0 0,0 0-1 0 0,-1 0 0 0 0,1 0 0 0 0,-1 0 1 0 0,0 0-1 0 0,0 1 0 0 0,0-1 1 0 0,0-1-1 0 0,0 1 0 0 0,0 0 1 0 0,0 0-1 0 0,0 0 0 0 0,-2 1-41 0 0,-67-33 6 0 0,56 18-51 0 0,0-2 0 0 0,1 1 1 0 0,0-2-1 0 0,1 0 0 0 0,1 0 0 0 0,0-1 0 0 0,2 0 0 0 0,-1-1 0 0 0,2 0 0 0 0,0 0 0 0 0,1-1 0 0 0,1 0 1 0 0,1 0-1 0 0,0-1 0 0 0,2 0 0 0 0,0 1 0 0 0,1-1 0 0 0,0 0 0 0 0,2 0 0 0 0,0 0 0 0 0,2 0 1 0 0,0 0-1 0 0,1 0 0 0 0,0 0 0 0 0,2 1 0 0 0,0-1 0 0 0,4-7 45 0 0,-4 17 6 0 0,0-1-1 0 0,0 1 1 0 0,1 0-1 0 0,1 0 1 0 0,-1 0-1 0 0,1 1 1 0 0,0 0 0 0 0,1 0-1 0 0,0 1 1 0 0,0 0-1 0 0,1 1 1 0 0,0 0-1 0 0,0 0 1 0 0,1 0-1 0 0,-1 1 1 0 0,1 1 0 0 0,0 0-1 0 0,0 0 1 0 0,0 1-1 0 0,1 0 1 0 0,0 1-1 0 0,-1 0 1 0 0,1 1-1 0 0,5 0-5 0 0,-12 0 3 0 0,1 1-1 0 0,-1 0 1 0 0,1 0-1 0 0,-1 1 1 0 0,0-1-1 0 0,1 1 0 0 0,-1 0 1 0 0,1 0-1 0 0,-1 1 1 0 0,0-1-1 0 0,0 1 1 0 0,0 0-1 0 0,0 0 1 0 0,0 0-1 0 0,0 1 0 0 0,0-1 1 0 0,-1 1-1 0 0,1 0 1 0 0,-1 0-1 0 0,0 0 1 0 0,0 0-1 0 0,0 1 0 0 0,0-1 1 0 0,-1 1-1 0 0,1 0 1 0 0,-1 0-1 0 0,0 0 1 0 0,0 0-1 0 0,-1 0 0 0 0,1 0 1 0 0,-1 1-1 0 0,0-1 1 0 0,0 0-1 0 0,0 1 1 0 0,0 3-3 0 0,1 5 1 0 0,-2 0 1 0 0,1 0 0 0 0,-2 0-1 0 0,1 0 1 0 0,-2 0 0 0 0,0 0 0 0 0,0 0-1 0 0,-1 0 1 0 0,-1 0 0 0 0,0-1-1 0 0,-3 4-1 0 0,-6 8 39 0 0,-2 0 0 0 0,0-1-1 0 0,-2 0 1 0 0,0-2 0 0 0,-1 0-1 0 0,-2-1 1 0 0,0-1 0 0 0,-15 11-39 0 0,-4 6 324 0 0,38-36-259 0 0,1 0 13 0 0,5 3-22 0 0,180 52 100 0 0,-91-26-350 0 0,92 22-981 0 0,-62-37-4102 0 0,-108-14 4035 0 0</inkml:trace>
  <inkml:trace contextRef="#ctx0" brushRef="#br0" timeOffset="18422.172">21742 374 1312 0 0,'8'2'3495'0'0,"-15"46"-2584"0"0,-15 22 15 0 0,8-31-311 0 0,2 1 0 0 0,2 1 0 0 0,1 0 1 0 0,2 0-1 0 0,2 1 0 0 0,1 13-615 0 0,6-50 33 0 0,-1 0 0 0 0,1 0 0 0 0,0-1 0 0 0,0 1 1 0 0,1-1-1 0 0,-1 1 0 0 0,1-1 0 0 0,0 0 0 0 0,0 0 0 0 0,0 0 0 0 0,1 0 0 0 0,-1-1 0 0 0,1 0 1 0 0,0 1-1 0 0,0-1 0 0 0,0 0 0 0 0,1-1 0 0 0,-1 1 0 0 0,1-1 0 0 0,-1 0 0 0 0,1 0 0 0 0,0 0 1 0 0,-1-1-1 0 0,1 0 0 0 0,0 0 0 0 0,0 0 0 0 0,0 0 0 0 0,0-1 0 0 0,0 0 0 0 0,1 0 0 0 0,-1 0 1 0 0,0 0-1 0 0,0-1 0 0 0,0 0 0 0 0,0 0 0 0 0,2-1-33 0 0,-3 1 38 0 0,125-44-2085 0 0,-123 43 1657 0 0,1-1 0 0 0,-1 0 0 0 0,0-1 0 0 0,0 1 0 0 0,0-1 0 0 0,-1 0 1 0 0,1 0-1 0 0,-1-1 0 0 0,0 0 0 0 0,0 0 0 0 0,-1 0 0 0 0,1 0 0 0 0,-1-1 1 0 0,0 0-1 0 0,-1 0 0 0 0,1 0 0 0 0,-1 0 0 0 0,1-5 390 0 0,-2-6-1260 0 0</inkml:trace>
  <inkml:trace contextRef="#ctx0" brushRef="#br0" timeOffset="18655.088">21663 635 1688 0 0,'13'-3'4215'0'0,"48"-14"-2868"0"0,68-24 137 0 0,79-28-3867 0 0,-156 43-1090 0 0,-49 17 2207 0 0</inkml:trace>
  <inkml:trace contextRef="#ctx0" brushRef="#br0" timeOffset="18827.092">21644 383 1844 0 0,'-3'-2'1428'0'0,"5"1"-280"0"0,-1-1-160 0 0,7-1-203 0 0,0 0-173 0 0,27-1-260 0 0,-1-2-280 0 0,4 0-192 0 0,6 3 20 0 0,5-5-984 0 0,1 7 87 0 0,-2-4-491 0 0,0-4 124 0 0</inkml:trace>
  <inkml:trace contextRef="#ctx0" brushRef="#br0" timeOffset="16468.23">19172 426 1700 0 0,'3'-9'3862'0'0,"-4"27"-2610"0"0,4 35-891 0 0,2 1 1 0 0,2-1-1 0 0,3 0 1 0 0,2-1-1 0 0,13 33-361 0 0,-23-82-136 0 0,0 1 0 0 0,0 0 0 0 0,0 0 0 0 0,0 0 0 0 0,0 0-1 0 0,-1 0 1 0 0,0 0 0 0 0,0 0 0 0 0,0 0 0 0 0,0 0-1 0 0,-1 1 1 0 0,0-1 0 0 0,1 0 0 0 0,-2 1 0 0 0,1-1-1 0 0,0 0 1 0 0,-1 0 0 0 0,0 1 0 0 0,0-1 0 0 0,0 0 0 0 0,0 0-1 0 0,-1 0 1 0 0,0 0 0 0 0,0 0 0 0 0,0 0 0 0 0,0-1-1 0 0,0 1 1 0 0,-1-1 0 0 0,0 1 0 0 0,1-1 0 0 0,-1 0-1 0 0,-1 0 1 0 0,1 0 0 0 0,0-1 0 0 0,-1 1 0 0 0,1-1 0 0 0,-1 1-1 0 0,0-1 137 0 0,-21 7-1318 0 0</inkml:trace>
  <inkml:trace contextRef="#ctx0" brushRef="#br0" timeOffset="17244.94">18706 728 1588 0 0,'10'-15'4346'0'0,"44"2"-3932"0"0,-47 12-25 0 0,97-18 433 0 0,-36 8-550 0 0,-1-2 0 0 0,0-3-1 0 0,-1-3 1 0 0,-1-3 0 0 0,0-3 0 0 0,22-14-272 0 0,-78 34 74 0 0,0-1 1 0 0,-1 0-1 0 0,1-1 1 0 0,-2 1 0 0 0,1-2-1 0 0,-1 1 1 0 0,0-1-1 0 0,0 0 1 0 0,-1-1 0 0 0,0 1-1 0 0,0-1 1 0 0,-1-1 0 0 0,1-2-75 0 0,-5 11 44 0 0,-1 1-37 0 0,-2-29 228 0 0,-2 31-240 0 0,1 1 0 0 0,0 0 0 0 0,0-1 0 0 0,1 1 0 0 0,-1 0 0 0 0,1 0 0 0 0,-1 0 0 0 0,1 1 0 0 0,0-1 0 0 0,0 1 0 0 0,0-1 0 0 0,1 1 0 0 0,-1 0 0 0 0,1-1 0 0 0,0 1 0 0 0,0 0 0 0 0,0 0 0 0 0,0 0 0 0 0,1 0 0 0 0,0 0 0 0 0,0 0 0 0 0,0 0 0 0 0,0 0 0 0 0,0 0 0 0 0,1 0 0 0 0,0 0 5 0 0,-4 47 51 0 0,3 0 0 0 0,2 0 0 0 0,2 0 0 0 0,2 0 0 0 0,3-1 0 0 0,4 8-51 0 0,-11-59-31 0 0,0 1 1 0 0,1 0 0 0 0,-1-1-1 0 0,0 0 1 0 0,1 1 0 0 0,-1-1-1 0 0,0 0 1 0 0,0 0 0 0 0,0 0-1 0 0,0-1 1 0 0,1 1 0 0 0,-2 0-1 0 0,1-1 1 0 0,0 0 0 0 0,0 1-1 0 0,0-1 1 0 0,-1 0 0 0 0,1 0-1 0 0,-1 0 1 0 0,1 0 0 0 0,-1 0-1 0 0,0 0 1 0 0,0 0 0 0 0,0 0-1 0 0,0 0 1 0 0,0-1 0 0 0,-1 1-1 0 0,1 0 31 0 0,-1 1-17 0 0,96-161-1153 0 0,-93 163 1166 0 0,0 0 0 0 0,0 0-1 0 0,0 0 1 0 0,0 0 0 0 0,0 0-1 0 0,-1 1 1 0 0,1-1 0 0 0,0 1 0 0 0,0 0-1 0 0,-1 0 1 0 0,1 0 0 0 0,-1 0-1 0 0,0 0 1 0 0,0 0 0 0 0,0 1-1 0 0,0-1 1 0 0,0 1 0 0 0,0 0-1 0 0,0-1 1 0 0,-1 1 0 0 0,0 0-1 0 0,1 0 1 0 0,-1 0 0 0 0,0 2 4 0 0,6 6 0 0 0,2-1 40 0 0,0-1 0 0 0,0 0 0 0 0,1-1 0 0 0,0 0 0 0 0,1 0 0 0 0,-1-1 0 0 0,1 0 0 0 0,1-1 0 0 0,0 0 0 0 0,-1-1 0 0 0,2-1 0 0 0,-1 0 0 0 0,0 0 1 0 0,1-1-1 0 0,0-1 0 0 0,-1 0 0 0 0,1 0 0 0 0,0-2 0 0 0,0 1 0 0 0,0-2 0 0 0,0 0 0 0 0,0 0 0 0 0,0-1 0 0 0,-1-1 0 0 0,1 0 0 0 0,-1-1 0 0 0,4-1-40 0 0,-7 3 5 0 0,0 0 0 0 0,-1 0 1 0 0,1 0-1 0 0,-1-1 0 0 0,0-1 0 0 0,0 1 1 0 0,0-1-1 0 0,0-1 0 0 0,-1 1 1 0 0,1-1-1 0 0,-1-1 0 0 0,0 1 0 0 0,-1-1 1 0 0,0 0-1 0 0,1-1 0 0 0,-2 0 0 0 0,1 0 1 0 0,-1 0-1 0 0,0 0 0 0 0,-1-1 0 0 0,0 0 1 0 0,0 0-1 0 0,0 0 0 0 0,-1 0 0 0 0,0 0 1 0 0,-1-1-1 0 0,0 0 0 0 0,0-4-5 0 0,-2 9 0 0 0,-1 0-1 0 0,1 0 1 0 0,-1 0-1 0 0,0 0 0 0 0,-1 1 1 0 0,1-1-1 0 0,-1 0 1 0 0,1 0-1 0 0,-1 1 1 0 0,0-1-1 0 0,0 1 1 0 0,-1-1-1 0 0,1 1 1 0 0,-1 0-1 0 0,0 0 0 0 0,1 0 1 0 0,-1 1-1 0 0,-1-1 1 0 0,1 0-1 0 0,0 1 1 0 0,-1 0-1 0 0,1 0 1 0 0,-1 0-1 0 0,1 0 1 0 0,-1 1-1 0 0,0-1 0 0 0,0 1 1 0 0,0 0-1 0 0,0 0 1 0 0,0 1-1 0 0,0-1 1 0 0,0 1-1 0 0,-1 0 1 0 0,-130 8 22 0 0,132-8-22 0 0,0 1 1 0 0,-1 0-1 0 0,1-1 0 0 0,0 1 1 0 0,0 1-1 0 0,-1-1 0 0 0,1 0 0 0 0,0 1 1 0 0,1 0-1 0 0,-1 0 0 0 0,0 0 1 0 0,0 0-1 0 0,1 0 0 0 0,-1 0 0 0 0,1 1 1 0 0,0-1-1 0 0,-1 1 0 0 0,1-1 0 0 0,1 1 1 0 0,-1 0-1 0 0,0 0 0 0 0,1 0 1 0 0,-1 0-1 0 0,1 0 0 0 0,0 0 0 0 0,0 1 1 0 0,0-1-1 0 0,0 0 0 0 0,1 1 0 0 0,-1-1 1 0 0,1 0-1 0 0,0 1 0 0 0,0-1 1 0 0,0 1-1 0 0,0-1 0 0 0,1 0 0 0 0,0 1 1 0 0,-1-1-1 0 0,1 0 0 0 0,0 0 0 0 0,0 0 1 0 0,1 1-1 0 0,-1-1 0 0 0,1 0 1 0 0,0 0-1 0 0,-1-1 0 0 0,1 1 0 0 0,1 0 1 0 0,-1-1-1 0 0,0 1 0 0 0,3 1 0 0 0,14 10-624 0 0,1 0-1 0 0,0-2 1 0 0,1 0-1 0 0,0-2 1 0 0,1 0-1 0 0,0-1 1 0 0,1-1-1 0 0,0-2 1 0 0,0 0-1 0 0,0-1 1 0 0,1-1-1 0 0,20 0 625 0 0,-2 1-1374 0 0</inkml:trace>
  <inkml:trace contextRef="#ctx0" brushRef="#br0" timeOffset="14617.644">16791 863 1008 0 0,'0'0'432'0'0,"0"0"-56"0"0,-2-20 1390 0 0,-5-12-924 0 0,13 13 319 0 0,-8 29-470 0 0,-1-3-630 0 0,1 1 0 0 0,0 0 0 0 0,0 0 0 0 0,1 0 1 0 0,0 0-1 0 0,0 0 0 0 0,1 0 0 0 0,0 0 0 0 0,0 0 0 0 0,1 0 0 0 0,0 0 0 0 0,0 0 1 0 0,1 0-1 0 0,0 0 0 0 0,1 0 0 0 0,0-1 0 0 0,0 1 0 0 0,0-1 0 0 0,1 0 0 0 0,0 0 1 0 0,1 0-1 0 0,-1 0 0 0 0,1-1 0 0 0,0 0 0 0 0,1 0 0 0 0,0 0 0 0 0,0-1 0 0 0,3 3-61 0 0,39 4 477 0 0,-46-12-459 0 0,10-3-43 0 0,67-103-1131 0 0,-81 111 1156 0 0,1 1 0 0 0,-1-1 0 0 0,2 1 0 0 0,-1 0 0 0 0,0 0 1 0 0,1-1-1 0 0,0 1 0 0 0,0 0 0 0 0,1 0 0 0 0,0-1 0 0 0,0 1 0 0 0,0 0 0 0 0,0-1 0 0 0,1 1 0 0 0,0-1 0 0 0,0 1 0 0 0,1-1 0 0 0,0 0 0 0 0,-1 0 0 0 0,2 0 0 0 0,-1-1 0 0 0,0 1 0 0 0,1-1 0 0 0,1 2 0 0 0,0-2-5 0 0,0-1 0 0 0,0 0 0 0 0,0 0 0 0 0,0 0 0 0 0,0-1 0 0 0,0 0 0 0 0,1 0 0 0 0,-1 0 0 0 0,1 0 0 0 0,0-1 0 0 0,-1 0 0 0 0,1 0 0 0 0,0-1 0 0 0,0 1 0 0 0,-1-1 0 0 0,1-1 0 0 0,0 1 0 0 0,0-1 0 0 0,-1 0 0 0 0,1 0 0 0 0,0-1 0 0 0,-1 1 0 0 0,1-1 0 0 0,-1 0 0 0 0,0-1 0 0 0,0 1 0 0 0,1-1 0 0 0,-2 0 0 0 0,1-1 0 0 0,0 1 0 0 0,-1-1 0 0 0,1 0 0 0 0,-1 0 0 0 0,0 0 0 0 0,-1-1 0 0 0,1 1 0 0 0,-1-1 0 0 0,0 0 0 0 0,0 0 0 0 0,0 0 0 0 0,0 0 0 0 0,-1-1 0 0 0,0 1 0 0 0,0 0 0 0 0,-1-1 0 0 0,0 0 0 0 0,0 1 0 0 0,0-1 0 0 0,0-4 5 0 0,-15-135-244 0 0,6 68 735 0 0,9 75-489 0 0,0 0 1 0 0,0 0-1 0 0,1 1 0 0 0,-1-1 1 0 0,1 1-1 0 0,-1-1 0 0 0,1 1 0 0 0,0 0 1 0 0,-1 0-1 0 0,1-1 0 0 0,0 1 1 0 0,0 0-1 0 0,0 1 0 0 0,0-1 1 0 0,0 0-1 0 0,0 0 0 0 0,0 1 0 0 0,0-1 1 0 0,0 1-1 0 0,0 0 0 0 0,0 0 1 0 0,1 0-1 0 0,-1 0 0 0 0,0 0 1 0 0,0 0-1 0 0,0 0 0 0 0,0 1 1 0 0,0-1-1 0 0,0 1 0 0 0,0-1 0 0 0,0 1 1 0 0,0 0-1 0 0,0 0 0 0 0,0 0 1 0 0,1 1-3 0 0,13 8-3 0 0,0 0-1 0 0,-1 1 1 0 0,0 1 0 0 0,-1 1 0 0 0,-1 0 0 0 0,0 0 0 0 0,0 2 0 0 0,-2-1 0 0 0,0 2-1 0 0,0-1 1 0 0,-2 1 0 0 0,0 1 0 0 0,4 10 3 0 0,-21 3-4310 0 0,-1-31 2984 0 0</inkml:trace>
  <inkml:trace contextRef="#ctx0" brushRef="#br0" timeOffset="15115.569">17338 546 1100 0 0,'-20'-23'6771'0'0,"7"-4"-4447"0"0,13 26-2569 0 0,0 1 17 0 0,0 0-37 0 0,5 22-6507 0 0,-5-20 5359 0 0</inkml:trace>
  <inkml:trace contextRef="#ctx0" brushRef="#br0" timeOffset="15411.435">17526 566 880 0 0,'3'1'652'0'0,"20"34"3828"0"0,-17 12-3985 0 0,-3-9-182 0 0,2 0-1 0 0,2-1 1 0 0,1 0 0 0 0,2 0 0 0 0,12 31-313 0 0,20 65-1828 0 0,-42-132 589 0 0,-12 12-1469 0 0,5-11 1348 0 0</inkml:trace>
  <inkml:trace contextRef="#ctx0" brushRef="#br0" timeOffset="15938.368">17514 930 904 0 0,'8'-9'383'0'0,"1"1"0"0"0,0 0-1 0 0,0 0 1 0 0,0 0 0 0 0,1 1-1 0 0,0 0 1 0 0,0 1 0 0 0,1 1 0 0 0,0-1-1 0 0,0 2 1 0 0,0-1 0 0 0,1 2-1 0 0,4-2-382 0 0,1-1 329 0 0,44-16 225 0 0,-36 15-465 0 0,0-1 0 0 0,-1-1 1 0 0,0 0-1 0 0,-1-2 0 0 0,0-1 0 0 0,0-1 0 0 0,-1-1 1 0 0,-1-1-1 0 0,-1-1 0 0 0,0 0 0 0 0,13-15-89 0 0,-15-15 74 0 0,-18 45-35 0 0,0 1-13 0 0,0 0-49 0 0,-44 3-175 0 0,36 7 233 0 0,0 1 0 0 0,0 0 0 0 0,1 1 0 0 0,1 0 1 0 0,0 0-1 0 0,0 0 0 0 0,1 1 0 0 0,1-1 0 0 0,0 1 1 0 0,1 0-1 0 0,0 1 0 0 0,1-1 0 0 0,1 0 0 0 0,0 1 0 0 0,0-1 1 0 0,2 1-1 0 0,-1-1 0 0 0,2 1 0 0 0,0-1 0 0 0,0 0 1 0 0,2 0-1 0 0,-1 0 0 0 0,2 0 0 0 0,-1 0 0 0 0,2-1 0 0 0,0 1-35 0 0,-6-14 21 0 0,1 1-1 0 0,-1-1 0 0 0,1 1 1 0 0,-1 0-1 0 0,0-1 0 0 0,1 1 1 0 0,-1 0-1 0 0,1-1 0 0 0,-1 1 1 0 0,1 0-1 0 0,-1 0 0 0 0,1-1 1 0 0,-1 1-1 0 0,1 0 0 0 0,-1 0 1 0 0,1 0-1 0 0,0 0 0 0 0,-1 0 0 0 0,1 0 1 0 0,-1 0-1 0 0,1 0 0 0 0,-1 0 1 0 0,1 0-1 0 0,-1 0 0 0 0,1 0 1 0 0,0 0-1 0 0,-1 0 0 0 0,1 0 1 0 0,-1 0-1 0 0,1 1 0 0 0,-1-1 1 0 0,1 0-1 0 0,-1 1 0 0 0,1-1 1 0 0,-1 0-1 0 0,1 0 0 0 0,-1 1 0 0 0,0-1 1 0 0,1 1-1 0 0,-1-1 0 0 0,1 0 1 0 0,-1 1-1 0 0,0-1 0 0 0,0 1 1 0 0,1-1-1 0 0,-1 1 0 0 0,0-1 1 0 0,0 1-1 0 0,1-1 0 0 0,-1 1 1 0 0,0 0-1 0 0,0-1 0 0 0,0 1 1 0 0,0-1-1 0 0,0 1-20 0 0,8-16-34 0 0,102-171 477 0 0,-109 186-444 0 0,1-1-1 0 0,-1 1 1 0 0,0-1-1 0 0,1 1 1 0 0,-1-1-1 0 0,0 1 1 0 0,1-1-1 0 0,-1 1 1 0 0,0 0-1 0 0,1 0 1 0 0,-1 0-1 0 0,1 0 1 0 0,-1 0-1 0 0,0 0 1 0 0,1 0-1 0 0,-1 1 1 0 0,1-1-1 0 0,-1 0 1 0 0,0 1-1 0 0,1-1 1 0 0,-1 1-1 0 0,0-1 1 0 0,0 1-1 0 0,1 0 1 0 0,-1 0-1 0 0,0-1 1 0 0,0 1-1 0 0,0 0 1 0 0,0 0-1 0 0,0 0 0 0 0,0 0 1 0 0,0 0-1 0 0,0 1 1 0 0,0-1-1 0 0,-1 0 1 0 0,1 0-1 0 0,0 0 1 0 0,0 1 1 0 0,5 5 2 0 0,16 11-166 0 0,92 71-856 0 0,-32-45-4169 0 0,-71-41 3755 0 0</inkml:trace>
  <inkml:trace contextRef="#ctx0" brushRef="#br0" timeOffset="22988.352">24469 512 1600 0 0,'4'117'4569'0'0,"-5"-81"-3992"0"0,-1-31-517 0 0,0 0-1 0 0,1 0 0 0 0,0-1 0 0 0,0 1 1 0 0,0 0-1 0 0,0 0 0 0 0,1 0 0 0 0,0 0 0 0 0,0 0 1 0 0,0 0-1 0 0,1 0 0 0 0,0 0 0 0 0,0 0 1 0 0,0 0-1 0 0,0-1 0 0 0,1 1 0 0 0,0 0 1 0 0,0-1-1 0 0,0 1 0 0 0,0-1 0 0 0,1 0 1 0 0,-1 0-1 0 0,1 0 0 0 0,0 0 0 0 0,1 0 0 0 0,-1 0 1 0 0,1-1-1 0 0,-1 0 0 0 0,1 1 0 0 0,0-1 1 0 0,0-1-1 0 0,1 1 0 0 0,-1-1 0 0 0,0 1 1 0 0,1-1-1 0 0,2 0-59 0 0,4-1-52 0 0,0-2 0 0 0,1 1 0 0 0,-1-1 0 0 0,0-1 0 0 0,0 0 0 0 0,0-1 0 0 0,0 0 0 0 0,-1 0 0 0 0,1-1 0 0 0,-1-1 0 0 0,0 0 0 0 0,0 0 0 0 0,0-1 0 0 0,-1 0 0 0 0,0 0 0 0 0,0-1 0 0 0,0-1 0 0 0,-1 1 0 0 0,0-1 0 0 0,-1-1 0 0 0,0 1 0 0 0,0-1 0 0 0,-1-1 0 0 0,2-2 52 0 0,-7 11-6 0 0,-1 1 0 0 0,1 0 1 0 0,0-1-1 0 0,0 1 0 0 0,-1 0 0 0 0,1-1 0 0 0,0 1 0 0 0,-1-1 0 0 0,1 1 0 0 0,0-1 0 0 0,-1 1 0 0 0,1-1 0 0 0,-1 0 0 0 0,1 1 0 0 0,-1-1 0 0 0,1 0 0 0 0,-1 1 0 0 0,0-1 1 0 0,1 0-1 0 0,-1 0 0 0 0,0 1 0 0 0,1-1 0 0 0,-1 0 0 0 0,0 0 0 0 0,0 0 0 0 0,0 1 0 0 0,0-1 0 0 0,0 0 0 0 0,0 0 0 0 0,0 0 0 0 0,0 0 0 0 0,0 1 0 0 0,0-1 0 0 0,0 0 1 0 0,0 0-1 0 0,-1 0 0 0 0,1 1 0 0 0,0-1 0 0 0,-1 0 0 0 0,1 0 0 0 0,0 1 0 0 0,-1-1 0 0 0,1 0 0 0 0,-1 1 0 0 0,1-1 0 0 0,-1 0 0 0 0,1 1 0 0 0,-1-1 0 0 0,0 1 0 0 0,1-1 0 0 0,-1 1 1 0 0,0-1-1 0 0,1 1 0 0 0,-1 0 0 0 0,0-1 0 0 0,0 1 0 0 0,1 0 0 0 0,-1-1 0 0 0,0 1 0 0 0,0 0 0 0 0,0 0 0 0 0,0 0 0 0 0,1 0 0 0 0,-1 0 0 0 0,0 0 0 0 0,0 0 0 0 0,0 0 1 0 0,0 0 5 0 0,-53 18 42 0 0,31-7 26 0 0,18-10-50 0 0,-1 1 0 0 0,1 0 0 0 0,0 0 1 0 0,0 0-1 0 0,0 1 0 0 0,0 0 0 0 0,0 0 0 0 0,1 0 0 0 0,-1 0 1 0 0,1 1-1 0 0,0-1 0 0 0,0 1 0 0 0,0 0 0 0 0,1 1 0 0 0,-1-1 1 0 0,1 0-1 0 0,0 1 0 0 0,0 0 0 0 0,1 0 0 0 0,-1 0 0 0 0,0 3-18 0 0,27 8 57 0 0,-8-12-73 0 0,0 0-1 0 0,0-1 0 0 0,0 0 1 0 0,1-1-1 0 0,-1-1 1 0 0,0-1-1 0 0,1 0 1 0 0,-1-1-1 0 0,0-1 1 0 0,13-3 16 0 0,256-55-582 0 0,-253 34 348 0 0,-67 17 99 0 0,-137-12 695 0 0,172 19-568 0 0,0 0 0 0 0,0 0 1 0 0,0 0-1 0 0,0 0 0 0 0,0 0 0 0 0,0 1 1 0 0,1-1-1 0 0,-1 0 0 0 0,0 0 0 0 0,1 0 1 0 0,0 1-1 0 0,-1-1 0 0 0,1 0 0 0 0,0 0 0 0 0,0 1 1 0 0,0-1-1 0 0,0 1 0 0 0,0-1 0 0 0,0 1 1 0 0,0-1-1 0 0,1 1 0 0 0,-1 0 0 0 0,0-1 1 0 0,1 1-1 0 0,-1 0 0 0 0,1 0 0 0 0,0 0 0 0 0,-1 0 1 0 0,1 0-1 0 0,0 1 0 0 0,-1-1 0 0 0,1 0 1 0 0,0 1-1 0 0,0-1 0 0 0,0 1 0 0 0,-1 0 0 0 0,1 0 1 0 0,0 0-1 0 0,0 0 8 0 0,-1-1-22 0 0,198-87-3551 0 0,-167 71 2355 0 0</inkml:trace>
  <inkml:trace contextRef="#ctx0" brushRef="#br0" timeOffset="23452.82">25416 251 1120 0 0,'2'-13'332'0'0,"0"0"0"0"0,0-1 1 0 0,-1 1-1 0 0,-1 0 0 0 0,0-1 0 0 0,-1 1 0 0 0,-1 0 1 0 0,0-1-1 0 0,-1 1 0 0 0,0 0 0 0 0,-1 1 0 0 0,0-1 0 0 0,-1 0 1 0 0,0 1-1 0 0,-1 0 0 0 0,-1 1 0 0 0,1-1 0 0 0,-8-7-332 0 0,-12 62 704 0 0,22 0-582 0 0,2-1-1 0 0,3 1 0 0 0,1 0 0 0 0,2-1 0 0 0,1 1 0 0 0,6 14-121 0 0,5 49 205 0 0,7 45 66 0 0,-20-150-268 0 0,0 0 0 0 0,0 0 0 0 0,1 0 0 0 0,-1-1 0 0 0,1 1 0 0 0,-1-1 0 0 0,0 0 0 0 0,1 1 0 0 0,-1-2 0 0 0,1 1 0 0 0,-1 0 0 0 0,1-1 0 0 0,-1 1 0 0 0,0-1 0 0 0,1 0 0 0 0,-1 0-1 0 0,0-1 1 0 0,0 1 0 0 0,0 0 0 0 0,0-1 0 0 0,0 0 0 0 0,0 0 0 0 0,0 0 0 0 0,0 0 0 0 0,0-1-3 0 0,7-2-58 0 0,133-55-707 0 0,-142 60 729 0 0,-1 0 20 0 0,100-18 1480 0 0,-48-31-3543 0 0,-37 18-2325 0 0,-14 25 2918 0 0</inkml:trace>
  <inkml:trace contextRef="#ctx0" brushRef="#br0" timeOffset="23655.409">25744 219 1024 0 0,'-7'-9'1932'0'0,"-11"-13"2838"0"0,12 25-7235 0 0,12 7-146 0 0,-2-5 1317 0 0</inkml:trace>
  <inkml:trace contextRef="#ctx0" brushRef="#br0" timeOffset="23966.024">26045 359 996 0 0,'-14'7'258'0'0,"1"0"0"0"0,0 1 0 0 0,0 1 0 0 0,1 0 0 0 0,1 1 0 0 0,-1 0-1 0 0,1 0 1 0 0,1 1 0 0 0,0 1 0 0 0,1 0 0 0 0,0 0 0 0 0,1 1 0 0 0,0 0 0 0 0,1 1 0 0 0,0-1 0 0 0,1 1 0 0 0,1 0-1 0 0,0 1 1 0 0,1-1 0 0 0,1 1 0 0 0,0 0 0 0 0,1 0 0 0 0,0 14-258 0 0,2-25 23 0 0,0 1 1 0 0,0-1-1 0 0,1 0 1 0 0,-1 1-1 0 0,1-1 0 0 0,0 1 1 0 0,0-1-1 0 0,1 0 1 0 0,-1 0-1 0 0,1 0 1 0 0,0 0-1 0 0,0 0 0 0 0,1 0 1 0 0,-1 0-1 0 0,1 0 1 0 0,0-1-1 0 0,-1 0 1 0 0,2 1-1 0 0,-1-1 0 0 0,0 0 1 0 0,1-1-1 0 0,-1 1 1 0 0,1 0-1 0 0,0-1 0 0 0,0 0 1 0 0,0 0-1 0 0,0 0 1 0 0,0-1-1 0 0,0 1 1 0 0,0-1-1 0 0,1 0 0 0 0,-1 0 1 0 0,1 0-1 0 0,-1-1 1 0 0,0 1-1 0 0,4-1-23 0 0,8 0-72 0 0,0 0 0 0 0,0 0 0 0 0,-1-2 0 0 0,1 0-1 0 0,-1 0 1 0 0,1-2 0 0 0,-1 0 0 0 0,0 0 0 0 0,13-7 72 0 0,-11 1-218 0 0,0 0-1 0 0,-1-1 1 0 0,0 0-1 0 0,-1-2 1 0 0,-1 1 0 0 0,0-2-1 0 0,0 0 1 0 0,-2-1-1 0 0,0 0 1 0 0,0-1-1 0 0,-2 0 1 0 0,9-17 218 0 0,5-9-361 0 0</inkml:trace>
  <inkml:trace contextRef="#ctx0" brushRef="#br0" timeOffset="24292.81">26411 303 3528 0 0,'43'-238'2905'0'0,"-61"251"-2189"0"0,9 23-446 0 0,1 1 1 0 0,2 0-1 0 0,1 0 0 0 0,3 1 1 0 0,0 0-1 0 0,4 24-270 0 0,-2-26 189 0 0,25 119 391 0 0,-8-31-33 0 0,16-175 44 0 0,16-54-513 0 0,-14 112-186 0 0,3 20-266 0 0,24 12-416 0 0,-12-29-3229 0 0,-16-30 1410 0 0,-18 7 1405 0 0</inkml:trace>
  <inkml:trace contextRef="#ctx0" brushRef="#br0" timeOffset="21587.479">23102 161 1316 0 0,'0'0'598'0'0,"0"0"-88"0"0,0 0-84 0 0,3-21 1030 0 0,-3 22-1440 0 0,-1-1 0 0 0,1 0 1 0 0,-1 0-1 0 0,0 0 0 0 0,1 0 0 0 0,-1 0 0 0 0,0 0 0 0 0,1 0 0 0 0,-1 0 0 0 0,1 0 0 0 0,-1 0 0 0 0,0-1 0 0 0,1 1 0 0 0,-1 0 0 0 0,0 0 0 0 0,1 0 0 0 0,-1-1 0 0 0,1 1 0 0 0,-1 0 0 0 0,1-1 0 0 0,-1 1 0 0 0,1 0 0 0 0,-1-1 0 0 0,1 1 0 0 0,-1-1 0 0 0,1 1 0 0 0,-1-1 0 0 0,1 1 0 0 0,0-1 1 0 0,-1 1-1 0 0,1-1 0 0 0,0 0 0 0 0,0 1 0 0 0,-1-1 0 0 0,1 1 0 0 0,0-1 0 0 0,0 0 0 0 0,0 1 0 0 0,0-1 0 0 0,0 1 0 0 0,-1-1 0 0 0,1 0 0 0 0,0 1 0 0 0,1-1 0 0 0,-1 0 0 0 0,0 1 0 0 0,0-1 0 0 0,0 0 0 0 0,0 1 0 0 0,0-1 0 0 0,1 1 0 0 0,-1-1 0 0 0,0 1 0 0 0,0-1 0 0 0,1 0 0 0 0,-1 1-16 0 0,-8 4 94 0 0,-1 0 0 0 0,1 1 1 0 0,0 1-1 0 0,0-1 0 0 0,0 1 0 0 0,1 0 0 0 0,0 1 0 0 0,0 0 0 0 0,1 0 0 0 0,0 0 0 0 0,0 1 0 0 0,1 0 0 0 0,0 0 0 0 0,0 0 0 0 0,0 1 0 0 0,1 0 0 0 0,1 0 0 0 0,0 0 0 0 0,0 0 0 0 0,0 0 0 0 0,1 0 0 0 0,1 1 0 0 0,0 0-94 0 0,-3 27 241 0 0,1-1 1 0 0,2 0-1 0 0,2 1 1 0 0,1-1-1 0 0,2 1 1 0 0,1-1 0 0 0,2-1-1 0 0,1 1 1 0 0,2-1-1 0 0,8 17-241 0 0,14 62 498 0 0,6 121-325 0 0,-69-128-1851 0 0,29-103 1427 0 0,-1-1-1 0 0,1 1 1 0 0,-1 0-1 0 0,0-1 1 0 0,0 1-1 0 0,-1-1 1 0 0,1 0-1 0 0,-1 0 1 0 0,1 0 0 0 0,-1-1-1 0 0,0 1 1 0 0,0-1-1 0 0,0 0 1 0 0,0 0-1 0 0,0 0 1 0 0,-1 0-1 0 0,1-1 1 0 0,-1 0-1 0 0,1 0 1 0 0,-1 0-1 0 0,1-1 1 0 0,-3 1 251 0 0,-7-1-1191 0 0</inkml:trace>
  <inkml:trace contextRef="#ctx0" brushRef="#br0" timeOffset="22257.919">22777 869 948 0 0,'49'-30'3104'0'0,"23"7"-2403"0"0,2 3-1 0 0,0 3 0 0 0,1 4 0 0 0,64-3-700 0 0,9-3-240 0 0,-108 9-126 0 0,-40 9 308 0 0,-55-5-322 0 0,43 4 409 0 0,1 0-1 0 0,-1 1 1 0 0,1 0-1 0 0,-1 1 1 0 0,1 0-1 0 0,-1 1 1 0 0,1 0-1 0 0,0 1 1 0 0,-1 0-1 0 0,1 1 1 0 0,0 0-1 0 0,0 1 1 0 0,0 0-1 0 0,1 1 1 0 0,-1 0-1 0 0,1 0 1 0 0,0 1-1 0 0,1 1 1 0 0,-1-1-1 0 0,1 2 1 0 0,1-1-1 0 0,-1 1 1 0 0,1 0-1 0 0,0 2-28 0 0,8-8 26 0 0,-1-1 0 0 0,1 1 0 0 0,-1 0 0 0 0,1 0 0 0 0,0 0-1 0 0,0 0 1 0 0,0-1 0 0 0,0 1 0 0 0,0 0 0 0 0,0 0 0 0 0,0 0 0 0 0,1-1 0 0 0,-1 1-1 0 0,1 0 1 0 0,-1 0 0 0 0,1-1 0 0 0,0 1 0 0 0,-1 0 0 0 0,1-1 0 0 0,0 1 0 0 0,0 0-1 0 0,0-1 1 0 0,1 0 0 0 0,-1 1 0 0 0,0-1 0 0 0,0 0 0 0 0,1 1 0 0 0,-1-1 0 0 0,1 0-1 0 0,-1 0 1 0 0,1 0 0 0 0,-1 0 0 0 0,1-1 0 0 0,0 1 0 0 0,-1 0 0 0 0,1-1 0 0 0,0 1-1 0 0,0-1 1 0 0,0 1 0 0 0,-1-1 0 0 0,1 0 0 0 0,0 0 0 0 0,0 0 0 0 0,0 0-1 0 0,0 0-25 0 0,91 8 732 0 0,-64-10-648 0 0,1-2 1 0 0,-1-1 0 0 0,0-1-1 0 0,-1-2 1 0 0,1-1 0 0 0,25-11-85 0 0,1 0 69 0 0,-53 19-66 0 0,1 1-1 0 0,-1-1 1 0 0,1 1 0 0 0,-1 0-1 0 0,1 0 1 0 0,0 0 0 0 0,-1 0-1 0 0,1 1 1 0 0,-1-1 0 0 0,1 0-1 0 0,-1 1 1 0 0,1 0 0 0 0,-1 0-1 0 0,0-1 1 0 0,1 2 0 0 0,-1-1-1 0 0,0 0 1 0 0,0 0 0 0 0,0 1-1 0 0,0-1 1 0 0,0 1-1 0 0,0-1 1 0 0,0 1 0 0 0,0 0-1 0 0,0 0 1 0 0,-1 0 0 0 0,1 0-1 0 0,-1 0 1 0 0,0 0 0 0 0,1 1-1 0 0,-1-1 1 0 0,0 0 0 0 0,0 1-1 0 0,-1-1 1 0 0,1 0 0 0 0,0 1-1 0 0,-1-1 1 0 0,1 1 0 0 0,-1-1-1 0 0,0 1 1 0 0,0-1 0 0 0,0 1-1 0 0,0 0 1 0 0,0-1 0 0 0,-1 1-1 0 0,1-1-2 0 0,0-1 172 0 0,0-1-21 0 0,0 0-56 0 0,13-35 68 0 0,106-124-1560 0 0,46 44-3433 0 0,-138 100 3572 0 0</inkml:trace>
  <inkml:trace contextRef="#ctx0" brushRef="#br0" timeOffset="28171.514">286 3461 1060 0 0,'0'0'657'0'0,"0"0"-87"0"0,0 0-81 0 0,0 0-65 0 0,-5-2-55 0 0,3 1-318 0 0,1 0 1 0 0,0 1-1 0 0,0-1 0 0 0,0 0 1 0 0,-1 0-1 0 0,1 0 0 0 0,0 0 1 0 0,0 0-1 0 0,0 0 0 0 0,0 0 0 0 0,1 0 1 0 0,-1 0-1 0 0,0-1 0 0 0,0 1 1 0 0,1 0-1 0 0,-1 0 0 0 0,1-1 1 0 0,-1 1-1 0 0,1 0 0 0 0,-1-1 1 0 0,1 1-1 0 0,0-1 0 0 0,0 1 1 0 0,-1 0-1 0 0,1-1 0 0 0,0 1 1 0 0,1-1-1 0 0,-1 1 0 0 0,0-1 0 0 0,0 1 1 0 0,0 0-1 0 0,1-1 0 0 0,-1 1 1 0 0,1 0-1 0 0,-1-1 0 0 0,1 1 1 0 0,0 0-1 0 0,-1 0 0 0 0,1-1 1 0 0,0 1-1 0 0,0 0 0 0 0,0 0 1 0 0,0 0-1 0 0,0 0 0 0 0,0 0 1 0 0,0 0-1 0 0,0 0 0 0 0,0 0 0 0 0,0 1 1 0 0,1-1-1 0 0,-1 0 0 0 0,0 1 1 0 0,0-1-1 0 0,1 1 0 0 0,-1-1 1 0 0,1 1-1 0 0,-1 0 0 0 0,0-1 1 0 0,1 1-1 0 0,-1 0 0 0 0,1 0 1 0 0,-1 0-52 0 0,13 1 91 0 0,0 0 1 0 0,0 0 0 0 0,-1 2 0 0 0,1 0 0 0 0,-1 0 0 0 0,1 1 0 0 0,-1 1 0 0 0,0 0 0 0 0,-1 1-1 0 0,1 0 1 0 0,-1 1 0 0 0,-1 1 0 0 0,1-1 0 0 0,-1 2 0 0 0,0 0 0 0 0,-1 0 0 0 0,0 1-1 0 0,-1 0 1 0 0,0 1 0 0 0,0-1 0 0 0,1 5-92 0 0,3-4 45 0 0,-1 0-1 0 0,0 1 1 0 0,-1 0 0 0 0,0 1-1 0 0,-1 0 1 0 0,0 0-1 0 0,-1 2 1 0 0,0-1 0 0 0,-2 1-1 0 0,0 0 1 0 0,0 0 0 0 0,-1 1-1 0 0,-1 0 1 0 0,-1 0-1 0 0,0 0 1 0 0,-1 1 0 0 0,-1-1-1 0 0,0 1 1 0 0,-1-1-1 0 0,-1 1 1 0 0,-1 0 0 0 0,0-1-1 0 0,-1 1 1 0 0,-1-1 0 0 0,-3 9-45 0 0,5-21 15 0 0,0 0 0 0 0,-1 0 0 0 0,1 0 0 0 0,-1 0 0 0 0,0 0 0 0 0,0 0 0 0 0,-1 0 0 0 0,1 0 0 0 0,-1-1 0 0 0,1 0-1 0 0,-1 1 1 0 0,0-1 0 0 0,-1 0 0 0 0,1 0 0 0 0,-1-1 0 0 0,1 1 0 0 0,-1-1 0 0 0,0 1 0 0 0,1-1 0 0 0,-1 0 0 0 0,0-1 0 0 0,-1 1 0 0 0,1-1 0 0 0,0 1 0 0 0,0-1 0 0 0,-1-1 0 0 0,1 1 0 0 0,0-1 0 0 0,-1 1 0 0 0,1-1 0 0 0,-1 0 0 0 0,1-1 0 0 0,0 1 0 0 0,-1-1 0 0 0,1 0 0 0 0,0 0 0 0 0,-1 0 0 0 0,1-1 0 0 0,0 1 0 0 0,0-1 0 0 0,0 0 0 0 0,0 0 0 0 0,0-1-15 0 0,-7-11 19 0 0,1 0 1 0 0,0-1-1 0 0,1 0 0 0 0,1 0 0 0 0,1-1 0 0 0,0 0 0 0 0,1 0 1 0 0,0 0-1 0 0,2-1 0 0 0,0 0 0 0 0,0 0 0 0 0,2 0 0 0 0,0 0 0 0 0,1-1 1 0 0,1 1-1 0 0,1-1 0 0 0,0 1 0 0 0,1-3-19 0 0,-2 9 21 0 0,2-5-4 0 0,0 0 0 0 0,1 0 0 0 0,0 0 0 0 0,1 0 0 0 0,1 1 0 0 0,1 0 0 0 0,0 0 0 0 0,1 0 0 0 0,0 1 0 0 0,1-1 0 0 0,1 2 0 0 0,0-1 0 0 0,1 2 0 0 0,1-1 0 0 0,0 1 0 0 0,0 1 0 0 0,1 0 0 0 0,1 0 0 0 0,-1 1 0 0 0,2 1 0 0 0,-1 0 0 0 0,1 1 0 0 0,1 1 0 0 0,0 0 0 0 0,0 0 1 0 0,0 2-1 0 0,0 0 0 0 0,1 1 0 0 0,0 0 0 0 0,0 1 0 0 0,0 1 0 0 0,0 1 0 0 0,0 0 0 0 0,1 1 0 0 0,-1 1 0 0 0,0 0 0 0 0,0 1 0 0 0,0 1 0 0 0,0 0 0 0 0,0 2 0 0 0,-1 0 0 0 0,4 1-17 0 0,2 9-149 0 0,-1 0 0 0 0,0 2-1 0 0,-1 0 1 0 0,0 1 0 0 0,-2 1 0 0 0,0 1 0 0 0,-1 0-1 0 0,-1 1 1 0 0,-1 1 0 0 0,-1 0 0 0 0,-1 1 0 0 0,-1 0-1 0 0,-1 1 1 0 0,-1 0 0 0 0,-1 1 0 0 0,-1 0 0 0 0,-1 0-1 0 0,-2 0 1 0 0,1 15 149 0 0,-3-34-155 0 0,-1 34-5972 0 0,-1-34 4739 0 0</inkml:trace>
  <inkml:trace contextRef="#ctx0" brushRef="#br0" timeOffset="28635.095">1659 3794 1068 0 0,'-8'3'4695'0'0,"-46"29"-3550"0"0,21 9-468 0 0,2 1 0 0 0,2 2 0 0 0,1 0-1 0 0,-19 46-676 0 0,28-55 221 0 0,-18 19-866 0 0,-3-38-5852 0 0,30-16 5231 0 0</inkml:trace>
  <inkml:trace contextRef="#ctx0" brushRef="#br0" timeOffset="28962.504">1505 3844 976 0 0,'90'-70'6551'0'0,"-57"113"-4589"0"0,136 180 267 0 0,-10-57-2129 0 0,-162-134-7878 0 0,-16-35 6984 0 0,0-4-428 0 0</inkml:trace>
  <inkml:trace contextRef="#ctx0" brushRef="#br0" timeOffset="29304.508">1534 4019 1044 0 0,'-11'9'1727'0'0,"12"-9"-1609"0"0,-1 0 1 0 0,1 0-1 0 0,-1 0 0 0 0,1 0 1 0 0,-1 0-1 0 0,1 1 1 0 0,-1-1-1 0 0,1 0 0 0 0,-1 0 1 0 0,1 1-1 0 0,-1-1 1 0 0,0 0-1 0 0,1 1 0 0 0,-1-1 1 0 0,0 0-1 0 0,1 1 0 0 0,-1-1 1 0 0,0 0-1 0 0,1 1 1 0 0,-1-1-1 0 0,0 1 0 0 0,0-1 1 0 0,1 1-1 0 0,-1-1 1 0 0,0 1-1 0 0,0-1 0 0 0,0 0 1 0 0,0 1-1 0 0,0-1 0 0 0,0 1 1 0 0,0-1-1 0 0,0 1 1 0 0,0-1-1 0 0,0 1 0 0 0,0-1 1 0 0,0 1-1 0 0,0-1 1 0 0,0 1-1 0 0,0-1 0 0 0,0 1 1 0 0,-1-1-1 0 0,1 1 1 0 0,0-1-1 0 0,0 1 0 0 0,0-1 1 0 0,-1 1-1 0 0,1-1 0 0 0,0 0 1 0 0,-1 1-1 0 0,1-1 1 0 0,0 0-1 0 0,-1 1 0 0 0,1-1 1 0 0,-1 0-1 0 0,1 1-118 0 0,180-6 550 0 0,0-39-7584 0 0,-153 35 5596 0 0</inkml:trace>
  <inkml:trace contextRef="#ctx0" brushRef="#br0" timeOffset="35409.651">7626 3376 1204 0 0,'43'-65'3296'0'0,"-43"64"-2988"0"0,0 1-50 0 0,-3-3-2 0 0,-1 0-216 0 0,0 0 1 0 0,0 0-1 0 0,0 1 1 0 0,0 0-1 0 0,-1-1 1 0 0,1 2 0 0 0,-1-1-1 0 0,1 0 1 0 0,-1 1-1 0 0,1 0 1 0 0,-1 0-1 0 0,0 0 1 0 0,0 1-1 0 0,0-1 1 0 0,1 1-1 0 0,-1 0 1 0 0,0 1-1 0 0,0-1 1 0 0,1 1-1 0 0,-1 0 1 0 0,0 0 0 0 0,1 1-1 0 0,-1-1 1 0 0,1 1-1 0 0,-1 0 1 0 0,1 0-1 0 0,0 0 1 0 0,0 1-1 0 0,0 0 1 0 0,-3 2-41 0 0,-107 110 1103 0 0,81-3-250 0 0,33-109-825 0 0,0 0 1 0 0,1 0-1 0 0,-1 0 1 0 0,1-1-1 0 0,0 1 0 0 0,0 0 1 0 0,0 0-1 0 0,0 0 1 0 0,0 0-1 0 0,1-1 1 0 0,-1 1-1 0 0,1-1 0 0 0,0 1 1 0 0,-1-1-1 0 0,1 1 1 0 0,0-1-1 0 0,1 0 0 0 0,-1 0 1 0 0,0 0-1 0 0,1 0 1 0 0,-1-1-1 0 0,1 1 1 0 0,-1 0-1 0 0,1-1 0 0 0,0 0 1 0 0,-1 0-1 0 0,1 0 1 0 0,0 0-1 0 0,0 0 0 0 0,0 0 1 0 0,0-1-1 0 0,0 1 1 0 0,0-1-1 0 0,0 0 0 0 0,0 0 1 0 0,3 0-29 0 0,13-4 40 0 0,0 0 1 0 0,-1-1-1 0 0,0-1 0 0 0,0-1 1 0 0,0 0-1 0 0,0-1 1 0 0,-1-1-1 0 0,-1-1 0 0 0,0 0 1 0 0,0-1-1 0 0,-1-1 0 0 0,0 0 1 0 0,-1-1-1 0 0,0-1 1 0 0,-1 0-1 0 0,6-10-40 0 0,25-39-40 0 0,-44 62 49 0 0,-5 3 6 0 0,0 1-1 0 0,0 0 0 0 0,0 0 1 0 0,0 1-1 0 0,0-1 0 0 0,1 1 1 0 0,-1 0-1 0 0,1 1 0 0 0,0-1 0 0 0,0 1 1 0 0,1-1-1 0 0,0 1 0 0 0,-1 0 1 0 0,2 0-1 0 0,-1 1 0 0 0,0-1 1 0 0,1 1-1 0 0,0-1 0 0 0,0 1 1 0 0,1 0-1 0 0,0-1 0 0 0,0 1 1 0 0,0 0-1 0 0,1 0 0 0 0,-1 3-14 0 0,4-8 6 0 0,-1 1-1 0 0,1-1 1 0 0,-1 1-1 0 0,1-1 0 0 0,-1 0 1 0 0,1 0-1 0 0,0 0 1 0 0,0 0-1 0 0,-1 0 0 0 0,1-1 1 0 0,0 1-1 0 0,0-1 1 0 0,0 0-1 0 0,0 0 0 0 0,0 0 1 0 0,-1 0-1 0 0,1 0 1 0 0,0-1-1 0 0,0 1 0 0 0,0-1 1 0 0,0 0-1 0 0,-1 0 1 0 0,1 0-1 0 0,0 0 0 0 0,-1 0 1 0 0,1-1-1 0 0,-1 1 1 0 0,2-2-6 0 0,18-11-71 0 0,0-2 0 0 0,-1 0 1 0 0,-1-1-1 0 0,-1-1 1 0 0,-1-1-1 0 0,0-1 1 0 0,-1 0-1 0 0,-2-1 0 0 0,13-22 71 0 0,43-51-321 0 0,-55 74 245 0 0,67-49-112 0 0,-79 69 183 0 0,-1 0 0 0 0,1 0 1 0 0,-1 1-1 0 0,1-1 0 0 0,0 1 0 0 0,-1 0 1 0 0,0 0-1 0 0,1 0 0 0 0,-1 1 0 0 0,0-1 1 0 0,1 1-1 0 0,-1 0 0 0 0,0 0 0 0 0,0 0 1 0 0,0 0-1 0 0,-1 1 0 0 0,1-1 0 0 0,0 1 1 0 0,-1-1-1 0 0,0 1 0 0 0,3 3 5 0 0,-1-1-15 0 0,14 17 33 0 0,0 0 0 0 0,-1 2 0 0 0,-2 0 0 0 0,-1 0 0 0 0,0 2 0 0 0,-2 0 0 0 0,-1 0 0 0 0,-1 1 0 0 0,3 16-18 0 0,-11-41 17 0 0,0-1 1 0 0,0 0 0 0 0,0 0-1 0 0,-1 0 1 0 0,1 0 0 0 0,0 0 0 0 0,0 0-1 0 0,1 0 1 0 0,-1-1 0 0 0,0 1-1 0 0,0-1 1 0 0,0 0 0 0 0,0 1 0 0 0,0-1-1 0 0,1 0 1 0 0,-1 0 0 0 0,0 0-1 0 0,0-1 1 0 0,0 1 0 0 0,0-1 0 0 0,0 1-1 0 0,1-1 1 0 0,-1 1 0 0 0,0-1-1 0 0,0 0 1 0 0,0 0 0 0 0,-1 0 0 0 0,1 0-1 0 0,0 0 1 0 0,0-1 0 0 0,0 1-1 0 0,-1-1 1 0 0,1 1 0 0 0,-1-1 0 0 0,1 1-1 0 0,-1-1 1 0 0,0 0 0 0 0,0 0 0 0 0,1 0-1 0 0,-1 1 1 0 0,0-2-18 0 0,7-3 74 0 0,10-7-82 0 0,-1-1-1 0 0,-1-1 1 0 0,0 0-1 0 0,-1 0 0 0 0,0-2 1 0 0,-1 0-1 0 0,-1-1 1 0 0,-1 0-1 0 0,-1-1 1 0 0,0 0-1 0 0,-1 0 0 0 0,-2-1 1 0 0,0-1-1 0 0,6-20 9 0 0,-14 40 4 0 0,0 0-1 0 0,0 0 0 0 0,0 0 0 0 0,0-1 1 0 0,0 1-1 0 0,0 0 0 0 0,0 0 1 0 0,0 0-1 0 0,0 0 0 0 0,0 0 0 0 0,0 0 1 0 0,-1 0-1 0 0,1 0 0 0 0,0 0 1 0 0,-1 0-1 0 0,1 0 0 0 0,-1 0 1 0 0,1 0-1 0 0,-1 0 0 0 0,0 0 0 0 0,1 1 1 0 0,-1-1-1 0 0,0 0 0 0 0,0 0 1 0 0,1 1-1 0 0,-1-1 0 0 0,0 0 0 0 0,0 1 1 0 0,0-1-1 0 0,0 1 0 0 0,0-1 1 0 0,0 1-1 0 0,0-1 0 0 0,0 1 1 0 0,0 0-1 0 0,0-1 0 0 0,0 1 0 0 0,0 0 1 0 0,0 0-1 0 0,0 0 0 0 0,0 0 1 0 0,0 0-1 0 0,0 0 0 0 0,0 0 0 0 0,0 0 1 0 0,-1 0-1 0 0,1 1 0 0 0,0-1 1 0 0,0 0-1 0 0,0 1 0 0 0,0-1 1 0 0,0 1-1 0 0,1-1 0 0 0,-1 1 0 0 0,0-1 1 0 0,0 1-1 0 0,0 0-3 0 0,-67 27 340 0 0,65-27-318 0 0,-4 2 7 0 0,0 0-1 0 0,1 1 1 0 0,-1-1 0 0 0,1 1 0 0 0,0 1 0 0 0,0-1 0 0 0,0 1-1 0 0,0 0 1 0 0,1 0 0 0 0,0 1 0 0 0,0-1 0 0 0,0 1 0 0 0,1 0 0 0 0,0 1-1 0 0,0-1 1 0 0,1 1 0 0 0,0-1 0 0 0,0 1 0 0 0,0 0 0 0 0,1 0 0 0 0,0 1-1 0 0,0-1 1 0 0,1 0 0 0 0,0 1 0 0 0,0-1-29 0 0,3 1-48 0 0,1 0 0 0 0,0 0 1 0 0,0 0-1 0 0,1-1 0 0 0,0 0 0 0 0,0 1 0 0 0,1-1 1 0 0,-1-1-1 0 0,2 1 0 0 0,-1-1 0 0 0,1 0 0 0 0,0 0 0 0 0,0 0 1 0 0,0-1-1 0 0,1 0 0 0 0,0 0 0 0 0,0-1 0 0 0,0 0 1 0 0,1 0-1 0 0,-1-1 0 0 0,4 1 48 0 0,236 87-7536 0 0,-210-82 6365 0 0</inkml:trace>
  <inkml:trace contextRef="#ctx0" brushRef="#br0" timeOffset="35934.407">9722 2738 1604 0 0,'-4'-2'138'0'0,"1"0"-1"0"0,-1 0 1 0 0,0 1 0 0 0,0-1-1 0 0,1 1 1 0 0,-1 0 0 0 0,0 0-1 0 0,0 0 1 0 0,0 1-1 0 0,0-1 1 0 0,0 1 0 0 0,0 0-1 0 0,-1 0 1 0 0,1 0 0 0 0,0 1-1 0 0,0-1 1 0 0,0 1-1 0 0,0 0 1 0 0,1 0 0 0 0,-1 1-1 0 0,0-1 1 0 0,0 1 0 0 0,1 0-1 0 0,-1 0 1 0 0,1 0-1 0 0,-1 0 1 0 0,1 0 0 0 0,0 1-1 0 0,0 0 1 0 0,0 0 0 0 0,0-1-1 0 0,0 2 1 0 0,1-1 0 0 0,-1 0-1 0 0,1 0 1 0 0,0 1-1 0 0,0-1 1 0 0,0 3-138 0 0,-55 149 2272 0 0,52-124-1933 0 0,2-1 0 0 0,1 1 0 0 0,1 0 0 0 0,2-1 1 0 0,1 1-1 0 0,1 0 0 0 0,5 18-339 0 0,15 57 736 0 0,4-2 0 0 0,5-1 0 0 0,12 18-736 0 0,-7-18 273 0 0,-22-31-797 0 0,-14-71 478 0 0,-1 0 1 0 0,0 0-1 0 0,0 0 1 0 0,0 0-1 0 0,0 0 1 0 0,0 0-1 0 0,0 0 0 0 0,-1 1 1 0 0,1-1-1 0 0,0 0 1 0 0,0 0-1 0 0,-1 0 1 0 0,1 0-1 0 0,-1 0 1 0 0,1 0-1 0 0,-1 0 1 0 0,1 0-1 0 0,-1 0 1 0 0,0 0-1 0 0,1 0 0 0 0,-1 0 1 0 0,0-1-1 0 0,0 1 1 0 0,1 0-1 0 0,-1 0 1 0 0,0-1-1 0 0,0 1 1 0 0,0-1-1 0 0,0 1 1 0 0,0-1-1 0 0,0 1 1 0 0,0-1-1 0 0,0 1 0 0 0,0-1 1 0 0,-1 0-1 0 0,1 0 1 0 0,0 1-1 0 0,0-1 1 0 0,0 0-1 0 0,0 0 1 0 0,0 0-1 0 0,0 0 1 0 0,0 0-1 0 0,-1-1 1 0 0,1 1-1 0 0,0 0 0 0 0,0 0 1 0 0,0-1-1 0 0,0 1 1 0 0,0-1-1 0 0,0 1 1 0 0,0-1-1 0 0,0 1 1 0 0,0-1-1 0 0,0 0 1 0 0,0 1-1 0 0,0-1 1 0 0,1 0-1 0 0,-1 0 1 0 0,0 0-1 0 0,0 0 46 0 0,-145-126-7901 0 0,123 99 6647 0 0</inkml:trace>
  <inkml:trace contextRef="#ctx0" brushRef="#br0" timeOffset="36663.5">9411 3317 1100 0 0,'-62'-36'4908'0'0,"85"18"-3561"0"0,427-121 940 0 0,-213 71-1763 0 0,-237 68-480 0 0,-21 3-16 0 0,-9 8 19 0 0,1 2-1 0 0,1 0 1 0 0,0 2-1 0 0,0 1 1 0 0,2 2-1 0 0,0 0 1 0 0,1 2-1 0 0,1 0 1 0 0,1 2-1 0 0,-13 16-46 0 0,16 11 130 0 0,20-48-90 0 0,29 7-13 0 0,-7-14-53 0 0,-1-1-1 0 0,1 0 0 0 0,-1-2 1 0 0,-1 0-1 0 0,0-2 1 0 0,0 0-1 0 0,-1-1 0 0 0,0-1 1 0 0,-1-1-1 0 0,-1 0 0 0 0,0-2 1 0 0,-1 0-1 0 0,0 0 1 0 0,-2-2-1 0 0,0 0 0 0 0,3-6 27 0 0,-9 13 111 0 0,-8 12-97 0 0,1-1-1 0 0,-1 0 1 0 0,0 1 0 0 0,0-1-1 0 0,0 0 1 0 0,1 1-1 0 0,-1-1 1 0 0,0 0-1 0 0,0 0 1 0 0,1 1 0 0 0,-1-1-1 0 0,0 0 1 0 0,1 0-1 0 0,-1 1 1 0 0,0-1 0 0 0,1 0-1 0 0,-1 0 1 0 0,1 0-1 0 0,-1 0 1 0 0,0 0-1 0 0,1 1 1 0 0,-1-1 0 0 0,0 0-1 0 0,1 0 1 0 0,-1 0-1 0 0,1 0 1 0 0,-1 0-1 0 0,0 0 1 0 0,1 0 0 0 0,-1 0-1 0 0,1-1 1 0 0,-1 1-1 0 0,0 0 1 0 0,1 0-1 0 0,-1 0 1 0 0,1 0 0 0 0,-1 0-1 0 0,0-1 1 0 0,1 1-1 0 0,-1 0 1 0 0,0 0-1 0 0,0-1 1 0 0,1 1 0 0 0,-1 0-1 0 0,0 0 1 0 0,1-1-1 0 0,-1 1 1 0 0,0 0-1 0 0,0-1 1 0 0,0 1 0 0 0,1 0-14 0 0,4 19-56 0 0,155 284 514 0 0,-160-303-450 0 0,0 1 0 0 0,0 0 0 0 0,1 0 0 0 0,-1 0 0 0 0,0-1 0 0 0,1 1 0 0 0,-1 0 0 0 0,1 0 0 0 0,-1-1 0 0 0,1 1 0 0 0,-1 0 0 0 0,1-1-1 0 0,-1 1 1 0 0,1 0 0 0 0,0-1 0 0 0,-1 1 0 0 0,1-1 0 0 0,0 1 0 0 0,0-1 0 0 0,-1 1 0 0 0,1-1 0 0 0,0 0 0 0 0,0 1 0 0 0,0-1 0 0 0,-1 0 0 0 0,1 0 0 0 0,0 0-1 0 0,0 1 1 0 0,0-1 0 0 0,0 0 0 0 0,0 0 0 0 0,-1 0 0 0 0,1 0 0 0 0,0-1 0 0 0,0 1 0 0 0,0 0 0 0 0,0 0 0 0 0,0 0 0 0 0,-1-1 0 0 0,1 1 0 0 0,0 0-1 0 0,0-1 1 0 0,0 1 0 0 0,-1-1 0 0 0,1 1 0 0 0,0-1 0 0 0,-1 1 0 0 0,1-1 0 0 0,0 1 0 0 0,-1-1 0 0 0,1 0 0 0 0,-1 1 0 0 0,1-1 0 0 0,-1 0 0 0 0,1 0 0 0 0,-1 1-1 0 0,1-1 1 0 0,-1 0 0 0 0,0 0 0 0 0,0 0 0 0 0,1 0 0 0 0,-1 1 0 0 0,0-1 0 0 0,0 0 0 0 0,0 0 0 0 0,0-1-8 0 0,30-74 84 0 0,-25 62-77 0 0,194-412-2054 0 0,-155 447-3502 0 0,-40-17 4828 0 0,14 12-487 0 0,1-6 14 0 0</inkml:trace>
  <inkml:trace contextRef="#ctx0" brushRef="#br0" timeOffset="37127.771">10938 3112 988 0 0,'3'-1'117'0'0,"1"1"-1"0"0,0-1 1 0 0,-1 0 0 0 0,1 0-1 0 0,-1-1 1 0 0,0 1-1 0 0,1-1 1 0 0,-1 0 0 0 0,0 1-1 0 0,0-1 1 0 0,0-1-1 0 0,0 1 1 0 0,0 0 0 0 0,-1-1-1 0 0,1 1 1 0 0,-1-1-1 0 0,0 0 1 0 0,1 0 0 0 0,-1 0-1 0 0,0 0 1 0 0,-1 0 0 0 0,1 0-1 0 0,-1-1 1 0 0,2-2-117 0 0,-2 2 81 0 0,0 0 0 0 0,0 0 0 0 0,0 0 0 0 0,-1-1 0 0 0,1 1 0 0 0,-1 0 0 0 0,0 0 0 0 0,0-1 1 0 0,-1 1-1 0 0,1 0 0 0 0,-1 0 0 0 0,0-1 0 0 0,0 1 0 0 0,-1 0 0 0 0,1 0 0 0 0,-1 0 0 0 0,1 0 0 0 0,-1 1 0 0 0,-1-1 1 0 0,1 0-1 0 0,0 1 0 0 0,-1-1 0 0 0,0 1 0 0 0,0 0 0 0 0,0 0 0 0 0,0 0 0 0 0,0 0 0 0 0,-1 1 0 0 0,1-1 0 0 0,-1 1 1 0 0,-2-2-82 0 0,-6 1 92 0 0,0 0 1 0 0,0 1-1 0 0,-1 0 1 0 0,1 1 0 0 0,0 0-1 0 0,-1 1 1 0 0,1 0-1 0 0,-1 1 1 0 0,1 0 0 0 0,-1 1-1 0 0,1 1 1 0 0,0 0 0 0 0,0 0-1 0 0,0 1 1 0 0,1 1-1 0 0,-1 0 1 0 0,1 1 0 0 0,0 0-1 0 0,1 0 1 0 0,-1 1-1 0 0,1 1 1 0 0,1-1 0 0 0,-1 2-1 0 0,1-1 1 0 0,1 1 0 0 0,0 1-1 0 0,0 0 1 0 0,0 0-1 0 0,2 0 1 0 0,-1 1 0 0 0,1 0-1 0 0,1 0 1 0 0,-2 5-93 0 0,-19 117 769 0 0,26-130-750 0 0,0 0 0 0 0,1 1-1 0 0,-1-1 1 0 0,1 0 0 0 0,0 0 0 0 0,-1 0-1 0 0,1 0 1 0 0,1 0 0 0 0,-1 0 0 0 0,0 0-1 0 0,1 0 1 0 0,0-1 0 0 0,-1 1 0 0 0,1 0-1 0 0,0-1 1 0 0,0 1 0 0 0,1-1 0 0 0,-1 0-1 0 0,0 0 1 0 0,1 0 0 0 0,-1 0 0 0 0,1 0-1 0 0,0 0 1 0 0,0-1 0 0 0,-1 0 0 0 0,1 1-1 0 0,0-1 1 0 0,0 0 0 0 0,1 0 0 0 0,-1 0-1 0 0,0-1 1 0 0,0 1 0 0 0,0-1 0 0 0,0 0-1 0 0,1 0 1 0 0,1 0-19 0 0,116-20 565 0 0,-108 13-530 0 0,0-2 0 0 0,-1 0 0 0 0,0 0-1 0 0,0-1 1 0 0,-1 0 0 0 0,-1-1 0 0 0,1-1-1 0 0,-2 1 1 0 0,0-1 0 0 0,0-1 0 0 0,-1 0-1 0 0,-1 0 1 0 0,0-1 0 0 0,0 0 0 0 0,-2 0-1 0 0,0 0 1 0 0,1-4-35 0 0,7-35 551 0 0,23 82-459 0 0,170 132-2959 0 0,-193-171-4356 0 0,-13 9 7786 0 0,1-8-1804 0 0</inkml:trace>
  <inkml:trace contextRef="#ctx0" brushRef="#br0" timeOffset="37392.772">11223 3067 896 0 0,'-1'-5'165'0'0,"0"0"0"0"0,1 0-1 0 0,0 0 1 0 0,0 1 0 0 0,0-1 0 0 0,1 0 0 0 0,0 0-1 0 0,0 0 1 0 0,0 1 0 0 0,0-1 0 0 0,1 0 0 0 0,0 1-1 0 0,-1-1 1 0 0,2 1 0 0 0,-1 0 0 0 0,1 0 0 0 0,-1 0-1 0 0,1 0 1 0 0,0 0 0 0 0,0 0 0 0 0,1 1 0 0 0,-1-1-1 0 0,1 1 1 0 0,0 0 0 0 0,0 0 0 0 0,0 1 0 0 0,0-1-1 0 0,0 1 1 0 0,0 0 0 0 0,1 0 0 0 0,-1 0 0 0 0,1 0-1 0 0,0 1 1 0 0,2-1-165 0 0,3 5 103 0 0,0 0 0 0 0,-1 0 0 0 0,1 1 0 0 0,-1 0-1 0 0,0 0 1 0 0,0 1 0 0 0,0 1 0 0 0,0-1 0 0 0,-1 1 0 0 0,0 1-1 0 0,0-1 1 0 0,-1 1 0 0 0,0 1 0 0 0,0 0 0 0 0,-1-1-1 0 0,0 2 1 0 0,0-1 0 0 0,-1 1 0 0 0,0 0 0 0 0,0 0 0 0 0,-1 0-1 0 0,3 10-102 0 0,2 1 216 0 0,0 1-1 0 0,-1-1 0 0 0,-1 1 1 0 0,-1 0-1 0 0,-1 1 0 0 0,0 0 0 0 0,-2 0 1 0 0,0 18-216 0 0,-3-40 22 0 0,0-1 0 0 0,0 1-1 0 0,-1-1 1 0 0,1 1 0 0 0,0-1 0 0 0,-1 1 0 0 0,1-1 0 0 0,-1 1 0 0 0,1 0 0 0 0,0-1 0 0 0,-1 1 0 0 0,1 0 0 0 0,-1 0 0 0 0,1-1 0 0 0,-1 1 0 0 0,1 0 0 0 0,-1 0 0 0 0,1-1 0 0 0,-1 1 0 0 0,1 0 0 0 0,-1 0 0 0 0,1 0 0 0 0,-1 0 0 0 0,0 0 0 0 0,1 0 0 0 0,-1 0-1 0 0,1 0 1 0 0,-1 0 0 0 0,1 0 0 0 0,-1 0 0 0 0,1 0 0 0 0,-1 1 0 0 0,1-1 0 0 0,-1 0 0 0 0,1 0 0 0 0,-1 1 0 0 0,1-1 0 0 0,-1 0 0 0 0,1 0 0 0 0,-1 1 0 0 0,1-1 0 0 0,-1 0 0 0 0,1 1 0 0 0,0-1 0 0 0,-1 1 0 0 0,1-1 0 0 0,0 1 0 0 0,-1-1 0 0 0,1 1-1 0 0,0-1 1 0 0,0 1 0 0 0,-1-1 0 0 0,1 1 0 0 0,0-1 0 0 0,0 1 0 0 0,0-1 0 0 0,0 1 0 0 0,0-1 0 0 0,0 1 0 0 0,-1 0-22 0 0,-2-18-81 0 0,0 0-1 0 0,1 1 0 0 0,1-1 1 0 0,0 0-1 0 0,2 0 1 0 0,-1 0-1 0 0,2 0 1 0 0,0 1-1 0 0,2-1 0 0 0,-1 1 1 0 0,2 0-1 0 0,0 0 1 0 0,1 0-1 0 0,1 0 1 0 0,0 1-1 0 0,1 0 1 0 0,1 1-1 0 0,6-10 82 0 0,108-104-7521 0 0,-118 124 6357 0 0</inkml:trace>
  <inkml:trace contextRef="#ctx0" brushRef="#br0" timeOffset="38802.834">11882 2990 1256 0 0,'-1'0'250'0'0,"1"0"0"0"0,0 0 0 0 0,-1-1 0 0 0,1 1 0 0 0,-1 0 0 0 0,1 0 0 0 0,0-1 0 0 0,-1 1 0 0 0,1 0 0 0 0,0-1 0 0 0,-1 1 0 0 0,1 0 0 0 0,0-1 0 0 0,0 1 0 0 0,-1-1 0 0 0,1 1 0 0 0,0 0 0 0 0,0-1 0 0 0,0 1 0 0 0,-1-1 0 0 0,1 1 0 0 0,0-1-250 0 0,-57 23 642 0 0,44-14-484 0 0,1 1 0 0 0,-1-1 1 0 0,2 2-1 0 0,-1 0 0 0 0,1 0 0 0 0,1 1 1 0 0,0 0-1 0 0,1 1 0 0 0,0 0 0 0 0,0 0 0 0 0,1 1 1 0 0,1 0-1 0 0,0 1 0 0 0,1 0 0 0 0,1 0 1 0 0,-2 6-159 0 0,8-17 19 0 0,0-1 1 0 0,0 0-1 0 0,0 1 1 0 0,0-1-1 0 0,0 0 1 0 0,0 0-1 0 0,1 0 1 0 0,-1 0-1 0 0,1 0 1 0 0,0 0 0 0 0,-1 0-1 0 0,1-1 1 0 0,0 1-1 0 0,0-1 1 0 0,0 1-1 0 0,0-1 1 0 0,0 0-1 0 0,1 1 1 0 0,-1-1-1 0 0,0 0 1 0 0,0-1-1 0 0,1 1 1 0 0,-1 0 0 0 0,1-1-1 0 0,-1 1 1 0 0,1-1-1 0 0,-1 0 1 0 0,1 0-1 0 0,-1 0 1 0 0,1 0-1 0 0,-1 0 1 0 0,0 0-1 0 0,1-1 1 0 0,-1 1-1 0 0,1-1 1 0 0,-1 0 0 0 0,0 1-1 0 0,1-1 1 0 0,0-1-20 0 0,13-1-10 0 0,1 0 0 0 0,-1-1 0 0 0,-1-1 0 0 0,1-1 0 0 0,-1 0 0 0 0,0 0 0 0 0,0-2 1 0 0,0 0-1 0 0,-1-1 0 0 0,-1 0 0 0 0,1-1 0 0 0,-2-1 0 0 0,1 0 0 0 0,-2 0 0 0 0,1-1 1 0 0,-1-1-1 0 0,0-2 10 0 0,-5-22 64 0 0,-6 36-74 0 0,-19-6 19 0 0,20 12-6 0 0,1 0 1 0 0,-1 1-1 0 0,1-1 0 0 0,0 0 1 0 0,0-1-1 0 0,0 1 0 0 0,0 0 1 0 0,1 0-1 0 0,0-1 0 0 0,0 0 1 0 0,0 0-1 0 0,1 1 0 0 0,-1-2 1 0 0,1 1-1 0 0,0 0 0 0 0,0-1 1 0 0,1 0-1 0 0,-1 0 0 0 0,0 0 1 0 0,4 1-4 0 0,3 1-94 0 0,0 0 1 0 0,0-2 0 0 0,1 1 0 0 0,-1-1 0 0 0,1-1-1 0 0,0 0 1 0 0,-1 0 0 0 0,1-2 0 0 0,0 1-1 0 0,0-1 1 0 0,0-1 0 0 0,0 0 0 0 0,0-1 0 0 0,-1 0-1 0 0,1-1 1 0 0,-1 0 0 0 0,1-1 0 0 0,-1 0-1 0 0,0-1 1 0 0,0 0 0 0 0,-1-1 0 0 0,0 0 0 0 0,0 0-1 0 0,0-1 1 0 0,-1-1 0 0 0,0 1 0 0 0,0-2 0 0 0,-1 1-1 0 0,0-1 1 0 0,0 0 0 0 0,-1-1 0 0 0,0 0-1 0 0,-1 0 1 0 0,0 0 0 0 0,-1-1 0 0 0,0 0 0 0 0,-1 0-1 0 0,2-5 94 0 0,3-25-194 0 0,-2-1 1 0 0,-2 0-1 0 0,-2-1 0 0 0,-1 1 0 0 0,-4-27 194 0 0,2 17 501 0 0,-29-117 1043 0 0,28 170-1530 0 0,1 0 0 0 0,-1 0 0 0 0,1-1 0 0 0,-1 1 0 0 0,1 0 0 0 0,-1-1 0 0 0,1 1 0 0 0,-1 0 0 0 0,0-1 0 0 0,1 1 0 0 0,-1-1 0 0 0,0 1 0 0 0,0-1 0 0 0,1 1 0 0 0,-1-1 0 0 0,0 1-1 0 0,0-1 1 0 0,0 0 0 0 0,0 1 0 0 0,0-1 0 0 0,1 0 0 0 0,-1 0 0 0 0,0 0 0 0 0,0 0 0 0 0,0 0 0 0 0,0 0 0 0 0,0 0 0 0 0,0 0 0 0 0,0 0 0 0 0,0 0 0 0 0,1 0 0 0 0,-1-1 0 0 0,0 1 0 0 0,0 0-1 0 0,0-1 1 0 0,0 1 0 0 0,0 0 0 0 0,1-1 0 0 0,-1 1 0 0 0,0-1 0 0 0,0 1 0 0 0,1-1 0 0 0,-1 0 0 0 0,0 1 0 0 0,1-1 0 0 0,-1 0 0 0 0,1 1 0 0 0,-1-1 0 0 0,1 0 0 0 0,-1 0 0 0 0,1 0 0 0 0,0 1-1 0 0,-1-1 1 0 0,1 0 0 0 0,0 0 0 0 0,-1 0 0 0 0,1 0 0 0 0,0 0 0 0 0,0 0 0 0 0,0 1 0 0 0,0-1 0 0 0,0 0 0 0 0,0 0 0 0 0,0 0 0 0 0,0 0 0 0 0,0 0 0 0 0,1 0 0 0 0,-1 0-14 0 0,-26 69 404 0 0,16-7-74 0 0,2 1-1 0 0,3 0 0 0 0,3 0 0 0 0,5 37-329 0 0,-2-11 400 0 0,1-86-386 0 0,0 0-1 0 0,1-1 1 0 0,0 1 0 0 0,-1-1 0 0 0,1 1-1 0 0,0-1 1 0 0,0 0 0 0 0,0 0-1 0 0,0 0 1 0 0,0-1 0 0 0,0 1 0 0 0,0-1-1 0 0,0 1 1 0 0,0-1 0 0 0,0 0-1 0 0,0 0 1 0 0,0-1 0 0 0,0 1-1 0 0,0-1 1 0 0,0 1 0 0 0,0-1 0 0 0,0 0-1 0 0,0 0 1 0 0,-1 0 0 0 0,1 0-1 0 0,0-1 1 0 0,-1 1 0 0 0,1-1-1 0 0,0 0 1 0 0,-1 0 0 0 0,0 0 0 0 0,1 0-1 0 0,-1 0 1 0 0,0 0 0 0 0,0-1-14 0 0,4 0 22 0 0,-5 2-21 0 0,1-1 0 0 0,0 0 0 0 0,0 0-1 0 0,1 1 1 0 0,-1-1 0 0 0,0 1 0 0 0,0 0 0 0 0,1-1-1 0 0,-1 1 1 0 0,1 0 0 0 0,-1 1 0 0 0,1-1 0 0 0,-1 0 0 0 0,1 1-1 0 0,0-1 1 0 0,-1 1 0 0 0,1 0 0 0 0,0 0 0 0 0,-1 0 0 0 0,1 0-1 0 0,-1 0 1 0 0,1 1 0 0 0,0-1 0 0 0,-1 1 0 0 0,1 0 0 0 0,-1 0-1 0 0,1 0 1 0 0,-1 0 0 0 0,1 0 0 0 0,-1 0 0 0 0,0 1-1 0 0,0-1 1 0 0,1 1 0 0 0,-1-1 0 0 0,0 1 0 0 0,0 0 0 0 0,-1 0-1 0 0,1 0 1 0 0,0 0 0 0 0,-1 0 0 0 0,1 0 0 0 0,-1 1 0 0 0,0-1-1 0 0,1 0 1 0 0,-1 1 0 0 0,0-1 0 0 0,-1 1 0 0 0,1-1-1 0 0,0 1 1 0 0,-1-1 0 0 0,1 2-1 0 0,9 83 37 0 0,-12-81-35 0 0,0 0-1 0 0,-1 0 1 0 0,1 0 0 0 0,-1-1 0 0 0,0 1 0 0 0,-1-1 0 0 0,1 1 0 0 0,-1-1-1 0 0,0 0 1 0 0,0 0 0 0 0,-1-1 0 0 0,1 1 0 0 0,-1-1 0 0 0,0 0 0 0 0,-1 0-1 0 0,1-1 1 0 0,0 0 0 0 0,-1 0 0 0 0,0 0 0 0 0,0 0 0 0 0,0-1 0 0 0,0 0-1 0 0,-4 1-1 0 0,8-4-17 0 0,1 1 0 0 0,-1 0 0 0 0,1-1-1 0 0,-1 0 1 0 0,1 1 0 0 0,-1-1 0 0 0,1 0-1 0 0,-1 1 1 0 0,1-1 0 0 0,0 0 0 0 0,0 0-1 0 0,-1 0 1 0 0,1 0 0 0 0,0-1 0 0 0,0 1-1 0 0,0 0 1 0 0,0 0 0 0 0,0-1 0 0 0,0 1-1 0 0,1-1 1 0 0,-1 1 0 0 0,0 0 0 0 0,1-1-1 0 0,-1 1 1 0 0,1-1 0 0 0,-1 1 0 0 0,1-1-1 0 0,0 0 1 0 0,0 1 0 0 0,0-1 0 0 0,0 1-1 0 0,0-1 1 0 0,0 0 0 0 0,0 1 0 0 0,0-1-1 0 0,0 1 1 0 0,1-1 0 0 0,-1 1 0 0 0,1-1-1 0 0,-1 1 1 0 0,1-1 0 0 0,0 0 17 0 0,20-64-808 0 0,147-134-2106 0 0,-144 179 2955 0 0,-2-1 1 0 0,0-2-1 0 0,-1 0 0 0 0,-1-1 0 0 0,-1-1 0 0 0,-2-1 0 0 0,-1 0 0 0 0,-1-1 0 0 0,6-16-41 0 0,-3-24 1356 0 0,-18 67-1126 0 0,-23-24 648 0 0,18 27-845 0 0,1 1 0 0 0,-1 0 0 0 0,1 0 1 0 0,-1 0-1 0 0,1 0 0 0 0,0 1 0 0 0,1-1 0 0 0,-1 1 0 0 0,1 0 0 0 0,-1 1 0 0 0,1-1 0 0 0,0 0 0 0 0,1 1 0 0 0,-1 0 0 0 0,1 0 0 0 0,0-1 0 0 0,0 1 1 0 0,0 0-1 0 0,1 1 0 0 0,-1 3-33 0 0,-3 3 68 0 0,-2 9 5 0 0,0 0 0 0 0,1 0 0 0 0,1 0 0 0 0,1 1 0 0 0,1 0 0 0 0,1 0 0 0 0,0 0 0 0 0,2 0 0 0 0,1 0 0 0 0,1 0 0 0 0,0 0 0 0 0,2 0 0 0 0,0-1 0 0 0,2 0 0 0 0,0 1 0 0 0,2-2 0 0 0,0 1 0 0 0,2 1-73 0 0,-5-13 1 0 0,1-1 0 0 0,0 0 0 0 0,1 0 0 0 0,-1 0 0 0 0,1-1 0 0 0,1 0 0 0 0,-1 0 0 0 0,1-1 0 0 0,0 0 0 0 0,1-1 0 0 0,0 1 0 0 0,-1-2 0 0 0,2 1 0 0 0,-1-1 0 0 0,0-1 0 0 0,1 1 0 0 0,0-2 0 0 0,0 1 0 0 0,-1-1 0 0 0,2-1 0 0 0,-1 0 0 0 0,0 0 0 0 0,0-1 0 0 0,0 0 0 0 0,0-1 0 0 0,0 0 0 0 0,0-1 0 0 0,0 0 0 0 0,0 0 0 0 0,0-1 0 0 0,-1-1 0 0 0,1 1 0 0 0,-1-1 0 0 0,0-1 0 0 0,0 0 0 0 0,-1 0 0 0 0,1-1 0 0 0,-1 0 0 0 0,0 0 0 0 0,-1-1 0 0 0,0 0 0 0 0,0 0-1 0 0,0-1 1 0 0,-1 0 0 0 0,5-8-1 0 0,-1 6-84 0 0,-1-2-1 0 0,-1 1 0 0 0,0-1 0 0 0,0 0 0 0 0,-1-1 1 0 0,-1 0-1 0 0,0 0 0 0 0,-1-1 0 0 0,0 1 0 0 0,-1-1 1 0 0,-1 0-1 0 0,0 0 0 0 0,-1 0 0 0 0,0-1 0 0 0,-2 1 1 0 0,1-1 84 0 0,-2 11 2 0 0,-1 0 1 0 0,1-1-1 0 0,-1 1 1 0 0,0 0 0 0 0,0 0-1 0 0,0 0 1 0 0,0 0-1 0 0,-1 0 1 0 0,0 1-1 0 0,0-1 1 0 0,0 1 0 0 0,0-1-1 0 0,0 1 1 0 0,-1 0-1 0 0,1 0 1 0 0,-1 1-1 0 0,0-1 1 0 0,0 1 0 0 0,0 0-1 0 0,0 0 1 0 0,0 0-1 0 0,-1 0 1 0 0,1 1-1 0 0,0 0 1 0 0,-1 0 0 0 0,1 0-1 0 0,-1 0 1 0 0,1 1-1 0 0,-1-1 1 0 0,1 1-1 0 0,-1 1 1 0 0,0-1 0 0 0,1 0-1 0 0,-1 1 1 0 0,1 0-1 0 0,-1 0 1 0 0,1 1-1 0 0,0-1 1 0 0,0 1 0 0 0,-1 0-1 0 0,1 0 1 0 0,0 0-1 0 0,-2 2-2 0 0,0-1 19 0 0,1 0 0 0 0,-1 1-1 0 0,1 0 1 0 0,0 0-1 0 0,0 0 1 0 0,0 0 0 0 0,0 1-1 0 0,1 0 1 0 0,0 0-1 0 0,0 0 1 0 0,0 0 0 0 0,0 1-1 0 0,1 0 1 0 0,0-1-1 0 0,0 1 1 0 0,1 0 0 0 0,0 1-1 0 0,0-1 1 0 0,0 0 0 0 0,1 1-1 0 0,0-1 1 0 0,0 1-1 0 0,0-1 1 0 0,1 1 0 0 0,0-1-1 0 0,0 1 1 0 0,1-1-1 0 0,0 1 1 0 0,0-1 0 0 0,0 1-1 0 0,1-1 1 0 0,0 0-1 0 0,0 0 1 0 0,1 0 0 0 0,0 0-1 0 0,0 0 1 0 0,0 0-1 0 0,0-1 1 0 0,1 1 0 0 0,0-1-1 0 0,0 0 1 0 0,1 0 0 0 0,-1-1-1 0 0,1 1 1 0 0,4 1-19 0 0,6 9-158 0 0,1-1-1 0 0,0-1 1 0 0,1 0 0 0 0,0-1 0 0 0,1-1 0 0 0,1-1 0 0 0,-1-1-1 0 0,2 0 1 0 0,12 3 158 0 0,186 24-7906 0 0,-215-36 6792 0 0</inkml:trace>
  <inkml:trace contextRef="#ctx0" brushRef="#br0" timeOffset="39254.234">13594 2924 2296 0 0,'0'0'2052'0'0,"3"2"-459"0"0,2-2-129 0 0,-3 1-284 0 0,1-1-148 0 0,-2 0-548 0 0,1 2-148 0 0,1-4-208 0 0,0 2-268 0 0,-1-1-152 0 0,1-1 32 0 0,-3 2-1076 0 0,2-3-120 0 0,-1-1 48 0 0,-4-1 203 0 0,0-2-155 0 0,-10-5 152 0 0</inkml:trace>
  <inkml:trace contextRef="#ctx0" brushRef="#br0" timeOffset="31539.872">3024 3593 840 0 0,'2'-16'1812'0'0,"45"-30"502"0"0,-46 45-2251 0 0,1-1-1 0 0,-1 0 1 0 0,0 0 0 0 0,0 0 0 0 0,-1 0 0 0 0,1 0 0 0 0,0 0-1 0 0,-1 0 1 0 0,1 0 0 0 0,-1 0 0 0 0,1 0 0 0 0,-1 0 0 0 0,0 0-1 0 0,0 0 1 0 0,0 0 0 0 0,0 0 0 0 0,0 0 0 0 0,-1-1 0 0 0,1 1-1 0 0,-1 0 1 0 0,1 0 0 0 0,-1 0 0 0 0,0 0 0 0 0,0 1-1 0 0,0-1 1 0 0,0 0 0 0 0,0 0 0 0 0,0 0 0 0 0,0 1 0 0 0,-1-1-1 0 0,1 0 1 0 0,0 1 0 0 0,-1-1 0 0 0,0 1 0 0 0,1 0 0 0 0,-1 0-1 0 0,0-1 1 0 0,1 1 0 0 0,-1 0 0 0 0,0 0 0 0 0,0 1 0 0 0,0-1-1 0 0,-1 0-62 0 0,-98-9 38 0 0,89 15-25 0 0,0 1 0 0 0,0 0 0 0 0,1 1 0 0 0,0 0 0 0 0,0 1 0 0 0,1 0 0 0 0,0 0 0 0 0,0 1-1 0 0,1 1 1 0 0,0 0 0 0 0,0 0 0 0 0,1 1 0 0 0,1 0 0 0 0,0 0 0 0 0,0 0 0 0 0,1 1 0 0 0,1 0 0 0 0,0 1 0 0 0,1-1 0 0 0,0 1 0 0 0,0 0 0 0 0,2 0 0 0 0,-1 0 0 0 0,2 0 0 0 0,0 0 0 0 0,0 7-13 0 0,2-15 15 0 0,-1 0-1 0 0,0 0 1 0 0,1 1-1 0 0,0-1 1 0 0,1 0-1 0 0,-1 0 1 0 0,1 0-1 0 0,0-1 1 0 0,0 1-1 0 0,0 0 1 0 0,1-1-1 0 0,-1 1 1 0 0,1-1-1 0 0,0 0 1 0 0,1 0-1 0 0,-1 0 1 0 0,1 0-1 0 0,0 0 1 0 0,0-1-1 0 0,0 0 1 0 0,0 0-1 0 0,0 0 1 0 0,1 0-1 0 0,-1-1 1 0 0,1 1-1 0 0,0-1 1 0 0,0 0-1 0 0,0-1 1 0 0,0 1 0 0 0,0-1-1 0 0,0 0 1 0 0,0 0-1 0 0,4-1-14 0 0,9 3 54 0 0,0-1 1 0 0,0-2-1 0 0,0 0 1 0 0,-1 0-1 0 0,1-2 1 0 0,0 0-1 0 0,0-1 0 0 0,-1-1 1 0 0,4-1-55 0 0,-13 3 7 0 0,0 0 0 0 0,0-1 1 0 0,0 0-1 0 0,0 0 0 0 0,-1 0 0 0 0,1-1 0 0 0,-1 0 1 0 0,0-1-1 0 0,0 0 0 0 0,-1 0 0 0 0,1 0 1 0 0,-1-1-1 0 0,0 0 0 0 0,-1 0 0 0 0,1 0 0 0 0,-1-1 1 0 0,-1 1-1 0 0,1-1 0 0 0,-1-1 0 0 0,0 1 1 0 0,-1-1-1 0 0,1 1 0 0 0,-2-1 0 0 0,1 0 0 0 0,-1 0 1 0 0,0 0-1 0 0,-1 0 0 0 0,0-1 0 0 0,0 1 1 0 0,-1 0-1 0 0,0-1-7 0 0,1 0-57 0 0,-2 1 1 0 0,1-1 0 0 0,-1 0-1 0 0,0 1 1 0 0,-1-1 0 0 0,0 1-1 0 0,-1-1 1 0 0,1 1-1 0 0,-2 0 1 0 0,1 0 0 0 0,-1 0-1 0 0,0 0 1 0 0,-1 1 0 0 0,1 0-1 0 0,-2 0 1 0 0,1 0-1 0 0,-1 0 1 0 0,0 1 0 0 0,0 0-1 0 0,-1 0 1 0 0,0 1 0 0 0,0 0-1 0 0,0 0 1 0 0,0 0-1 0 0,-1 1 1 0 0,0 0 0 0 0,0 1 56 0 0,7 2-420 0 0,1 1-10 0 0,0 0-48 0 0,0 0-82 0 0,0 0-212 0 0,-11 9-1562 0 0,12-6 1111 0 0</inkml:trace>
  <inkml:trace contextRef="#ctx0" brushRef="#br0" timeOffset="32303.087">3398 3451 1360 0 0,'17'7'3775'0'0,"-16"6"-3537"0"0,0-1-138 0 0,-1 1 1 0 0,1-1-1 0 0,1 1 0 0 0,1-1 0 0 0,-1 0 1 0 0,2 0-1 0 0,0 0 0 0 0,0-1 0 0 0,1 1 1 0 0,0-1-1 0 0,1 0 0 0 0,0 0 0 0 0,1-1 1 0 0,1 0-1 0 0,-1 0 0 0 0,1-1 1 0 0,1 1-1 0 0,0-2 0 0 0,0 1 0 0 0,1-2 1 0 0,0 1-1 0 0,0-1 0 0 0,0-1 0 0 0,1 1 1 0 0,0-2-1 0 0,1 0 0 0 0,1 1-100 0 0,-7-4 28 0 0,0 0 0 0 0,1 1 0 0 0,-1-2 0 0 0,0 1 0 0 0,1-1 0 0 0,0 0 0 0 0,-1 0 0 0 0,1-1 0 0 0,-1 0 0 0 0,1 0 0 0 0,0-1 0 0 0,-1 0 0 0 0,1 0 0 0 0,-1 0 0 0 0,1-1-1 0 0,-1 0 1 0 0,0 0 0 0 0,1 0 0 0 0,-1-1 0 0 0,-1 0 0 0 0,1 0 0 0 0,0-1 0 0 0,-1 0 0 0 0,1 0 0 0 0,-1 0 0 0 0,0 0 0 0 0,-1-1 0 0 0,1 0 0 0 0,-1 0 0 0 0,0 0 0 0 0,0-1 0 0 0,0 1 0 0 0,-1-1 0 0 0,1-2-28 0 0,7-20 57 0 0,-2-1 1 0 0,0 0-1 0 0,-2-1 1 0 0,-2 0-1 0 0,-1 0 0 0 0,-1 0 1 0 0,-1-15-58 0 0,-2 44 1 0 0,0 0 0 0 0,-1 0 0 0 0,0 0 0 0 0,1 0 0 0 0,-1 0 0 0 0,0 0 0 0 0,1 0 0 0 0,-1 0 1 0 0,0 0-1 0 0,0 0 0 0 0,0 1 0 0 0,0-1 0 0 0,0 0 0 0 0,0 0 0 0 0,0 1 0 0 0,0-1 0 0 0,0 1 0 0 0,0-1 0 0 0,0 1 0 0 0,0 0 0 0 0,0-1 1 0 0,-1 1-1 0 0,1 0 0 0 0,0 0 0 0 0,0-1 0 0 0,0 1 0 0 0,-1 0 0 0 0,1 0 0 0 0,0 1 0 0 0,0-1 0 0 0,0 0 0 0 0,-1 0 0 0 0,1 0 0 0 0,0 1 1 0 0,0-1-1 0 0,0 1 0 0 0,0-1 0 0 0,0 1 0 0 0,0-1 0 0 0,0 1 0 0 0,0 0 0 0 0,0-1 0 0 0,0 1 0 0 0,0 0 0 0 0,0 0 0 0 0,0 0 0 0 0,1 0 1 0 0,-1-1-1 0 0,0 1 0 0 0,0 0 0 0 0,1 0 0 0 0,-1 1 0 0 0,1-1 0 0 0,-1 0 0 0 0,1 0 0 0 0,0 0 0 0 0,-1 0-1 0 0,-4 10-7 0 0,1-1-1 0 0,0 1 0 0 0,1 0 1 0 0,0 0-1 0 0,1 0 1 0 0,0 0-1 0 0,0 0 0 0 0,1 1 1 0 0,1-1-1 0 0,0 0 1 0 0,1 1-1 0 0,0-1 1 0 0,0 0-1 0 0,1 1 0 0 0,1-1 1 0 0,0 0-1 0 0,0 0 1 0 0,1-1-1 0 0,1 1 0 0 0,0-1 1 0 0,0 0-1 0 0,1 0 1 0 0,0-1-1 0 0,0 1 0 0 0,1-1 1 0 0,1-1-1 0 0,0 1 1 0 0,0-1-1 0 0,0-1 0 0 0,1 1 1 0 0,0-2-1 0 0,0 1 1 0 0,1-1-1 0 0,0 0 0 0 0,0-1 1 0 0,0 0-1 0 0,1-1 1 0 0,0 0-1 0 0,-1-1 1 0 0,1 0-1 0 0,1-1 0 0 0,-1 0 1 0 0,0 0-1 0 0,6-1 8 0 0,-8-1-34 0 0,1-1 0 0 0,0 1 0 0 0,-1-2 0 0 0,1 1 0 0 0,-1-1 0 0 0,0-1 0 0 0,1 0 0 0 0,-1 0 0 0 0,0-1 0 0 0,-1 0 0 0 0,1 0 0 0 0,-1-1 0 0 0,1 0 0 0 0,-2-1-1 0 0,1 0 1 0 0,-1 0 0 0 0,1 0 0 0 0,-2-1 0 0 0,1 0 0 0 0,-1-1 0 0 0,0 1 0 0 0,0-1 0 0 0,-1 0 0 0 0,0-1 0 0 0,-1 1 0 0 0,0-1 0 0 0,0 0 0 0 0,-1 0 0 0 0,0 0 0 0 0,1-6 34 0 0,14-35 191 0 0,-2-1 0 0 0,-2 0 0 0 0,-2-2 0 0 0,-3 1 0 0 0,-2-1 0 0 0,-2 0 0 0 0,-3-19-191 0 0,-34-74 1041 0 0,-13 98-145 0 0,-2 106-555 0 0,42-28-398 0 0,3 0 0 0 0,0 0-1 0 0,2 0 1 0 0,0 0-1 0 0,3 0 1 0 0,0 0 0 0 0,2 0-1 0 0,1-1 1 0 0,2 1-1 0 0,1-2 1 0 0,1 1 0 0 0,1-1-1 0 0,1-1 1 0 0,2 0-1 0 0,1-1 1 0 0,1 0-1 0 0,1-1 1 0 0,1-1 0 0 0,12 12 57 0 0,-21-21-332 0 0,-8-14 215 0 0,-1-1 0 0 0,1 0 0 0 0,-1 1-1 0 0,1-1 1 0 0,-1 1 0 0 0,1-1 0 0 0,-1 1 0 0 0,1-1 0 0 0,-1 1 0 0 0,0-1 0 0 0,1 1 0 0 0,-1-1 0 0 0,0 1 0 0 0,1 0 0 0 0,-1-1-1 0 0,0 1 1 0 0,0-1 0 0 0,0 1 0 0 0,1 0 0 0 0,-1-1 0 0 0,0 1 0 0 0,0 0 0 0 0,0-1 0 0 0,0 1 0 0 0,0 0 0 0 0,0-1 0 0 0,-1 1-1 0 0,1 0 1 0 0,0-1 0 0 0,0 1 0 0 0,0-1 0 0 0,-1 1 0 0 0,1 0 0 0 0,0-1 0 0 0,0 1 0 0 0,-1-1 0 0 0,1 1 0 0 0,-1-1-1 0 0,1 1 1 0 0,0-1 0 0 0,-1 1 0 0 0,1-1 0 0 0,-1 1 0 0 0,1-1 0 0 0,-1 1 0 0 0,1-1 0 0 0,-1 0 0 0 0,0 1 0 0 0,1-1 0 0 0,-1 0-1 0 0,1 0 1 0 0,-1 1 0 0 0,0-1 0 0 0,1 0 0 0 0,-1 0 0 0 0,0 0 0 0 0,1 0 0 0 0,-1 0 0 0 0,0 0 0 0 0,1 0 0 0 0,-1 0 117 0 0,-22-5-1234 0 0</inkml:trace>
  <inkml:trace contextRef="#ctx0" brushRef="#br0" timeOffset="32585.439">4076 3461 1972 0 0,'4'4'6262'0'0,"35"-4"-5180"0"0,228-37 93 0 0,-92 9-6573 0 0,-116 14 2533 0 0,-38 10 1621 0 0</inkml:trace>
  <inkml:trace contextRef="#ctx0" brushRef="#br0" timeOffset="34305.008">5137 3343 1544 0 0,'-86'-3'3666'0'0,"74"5"-3507"0"0,1 2 0 0 0,-1-1 0 0 0,1 2 0 0 0,0-1 0 0 0,0 1 1 0 0,0 1-1 0 0,1 0 0 0 0,0 1 0 0 0,0 0 0 0 0,0 0 0 0 0,1 1 0 0 0,0 0 0 0 0,1 1 1 0 0,0 0-1 0 0,-5 8-159 0 0,4-6 108 0 0,0 0 1 0 0,2 0-1 0 0,-1 1 1 0 0,2 1-1 0 0,-1-1 1 0 0,2 1-1 0 0,0 0 1 0 0,0 0-1 0 0,1 1 1 0 0,1-1-1 0 0,0 1 1 0 0,1 0-1 0 0,-1 11-108 0 0,6-19 19 0 0,0 0-1 0 0,-1-1 1 0 0,2 1-1 0 0,-1 0 1 0 0,1-1-1 0 0,0 0 1 0 0,0 0-1 0 0,0 0 1 0 0,1 0-1 0 0,0-1 1 0 0,0 1-1 0 0,0-1 1 0 0,0-1-1 0 0,1 1 1 0 0,-1-1-1 0 0,1 0 1 0 0,0 0-1 0 0,0 0 1 0 0,0-1-1 0 0,0 0 0 0 0,1 0 1 0 0,-1-1-1 0 0,0 0 1 0 0,1 0-1 0 0,-1 0 1 0 0,1-1-1 0 0,0 0 1 0 0,-1 0-1 0 0,1 0 1 0 0,-1-1-1 0 0,2 0-18 0 0,25-2-186 0 0,-1-2 0 0 0,1-1 0 0 0,-1-1 0 0 0,-1-2 0 0 0,1-1 0 0 0,-1-1 0 0 0,22-12 186 0 0,-24 12-221 0 0,0-2 0 0 0,-1-1 1 0 0,0-1-1 0 0,-1-1 0 0 0,0-1 0 0 0,-2-2 0 0 0,0 0 0 0 0,-1-2 1 0 0,-1 0-1 0 0,-1-2 0 0 0,-1-1 0 0 0,-1 0 0 0 0,16-26 221 0 0,-36 49 15 0 0,1 0 0 0 0,-1 0 0 0 0,1 0-1 0 0,-1 0 1 0 0,0 0 0 0 0,1 1 0 0 0,-1-1 0 0 0,0 0 0 0 0,1 0-1 0 0,-1 0 1 0 0,0 0 0 0 0,0 0 0 0 0,0 0 0 0 0,0 0 0 0 0,0 0-1 0 0,0 0 1 0 0,0 0 0 0 0,0 0 0 0 0,0 0 0 0 0,-1 0 0 0 0,1 0-1 0 0,0 0 1 0 0,0 0 0 0 0,-1 0 0 0 0,1 1 0 0 0,-1-1 0 0 0,1 0-1 0 0,-1 0 1 0 0,1 0 0 0 0,-1 1 0 0 0,0-1 0 0 0,1 0 0 0 0,-1 0-1 0 0,0 1 1 0 0,0-1 0 0 0,1 1 0 0 0,-1-1 0 0 0,0 0-1 0 0,0 1 1 0 0,0 0 0 0 0,0-1 0 0 0,1 1 0 0 0,-1 0 0 0 0,0-1-1 0 0,0 1 1 0 0,0 0 0 0 0,0 0 0 0 0,0 0 0 0 0,0-1 0 0 0,0 1-1 0 0,0 0 1 0 0,0 1 0 0 0,0-1 0 0 0,0 0 0 0 0,0 0 0 0 0,0 0-1 0 0,0 0 1 0 0,0 1 0 0 0,0-1 0 0 0,0 1 0 0 0,1-1 0 0 0,-2 1-15 0 0,-61 11 416 0 0,47-8-326 0 0,0 2 1 0 0,0 1-1 0 0,0 0 0 0 0,1 0 0 0 0,0 2 1 0 0,0 0-1 0 0,1 0 0 0 0,0 2 0 0 0,1 0 0 0 0,0 0 1 0 0,1 1-1 0 0,0 1 0 0 0,1 0 0 0 0,1 0 0 0 0,0 1 1 0 0,0 0-1 0 0,2 1 0 0 0,-1 0 0 0 0,2 1 1 0 0,0-1-1 0 0,1 1 0 0 0,1 1 0 0 0,-3 11-90 0 0,8-26 8 0 0,0 0 0 0 0,0 0 0 0 0,0 0 1 0 0,0 0-1 0 0,1 0 0 0 0,-1 0 0 0 0,0 0 0 0 0,1 0 0 0 0,-1 0 0 0 0,1 0 0 0 0,0 0 1 0 0,0-1-1 0 0,-1 1 0 0 0,1 0 0 0 0,1 0 0 0 0,-1-1 0 0 0,0 1 0 0 0,0-1 0 0 0,0 1 0 0 0,1-1 1 0 0,-1 1-1 0 0,1-1 0 0 0,-1 0 0 0 0,1 0 0 0 0,0 1 0 0 0,-1-1 0 0 0,1-1 0 0 0,0 1 0 0 0,0 0 1 0 0,0 0-1 0 0,0-1 0 0 0,0 1 0 0 0,0-1 0 0 0,0 1 0 0 0,0-1 0 0 0,0 0 0 0 0,0 0 0 0 0,0 0 1 0 0,0 0-1 0 0,0 0 0 0 0,0 0 0 0 0,-1 0 0 0 0,1-1 0 0 0,0 1 0 0 0,1-1-8 0 0,85-29 155 0 0,-67 14-135 0 0,0 0 1 0 0,-2 0-1 0 0,0-2 1 0 0,0-1 0 0 0,-2 0-1 0 0,0-1 1 0 0,-2-1 0 0 0,0 0-1 0 0,-1-1 1 0 0,-1-1 0 0 0,1-4-21 0 0,15-22-8 0 0,-21 34 43 0 0,-8 15-35 0 0,0-1 0 0 0,0 0 0 0 0,0 1-1 0 0,0-1 1 0 0,0 0 0 0 0,0 0 0 0 0,0 1 0 0 0,0-1 0 0 0,0 0-1 0 0,1 1 1 0 0,-1-1 0 0 0,0 0 0 0 0,0 0 0 0 0,1 1-1 0 0,-1-1 1 0 0,0 1 0 0 0,1-1 0 0 0,-1 0 0 0 0,1 1 0 0 0,-1-1-1 0 0,1 1 1 0 0,-1-1 0 0 0,1 1 0 0 0,-1-1 0 0 0,1 1-1 0 0,0 0 1 0 0,-1-1 0 0 0,1 1 0 0 0,0 0 0 0 0,-1-1 0 0 0,1 1-1 0 0,0 0 1 0 0,-1 0 0 0 0,1-1 0 0 0,0 1 0 0 0,0 0-1 0 0,-1 0 1 0 0,1 0 0 0 0,0 0 0 0 0,-1 0 0 0 0,1 0 0 0 0,0 0-1 0 0,0 0 1 0 0,-1 1 0 0 0,1-1 0 0 0,0 0 0 0 0,-1 0-1 0 0,1 1 1 0 0,0-1 0 0 0,-1 0 0 0 0,1 1 0 0 0,0-1 0 0 0,-1 0-1 0 0,1 1 1 0 0,-1-1 0 0 0,1 1 0 0 0,-1-1 0 0 0,1 1-1 0 0,-1-1 1 0 0,1 1 0 0 0,-1 0 0 0 0,1-1 0 0 0,61 148-75 0 0,-28-19 568 0 0,-34-129-368 0 0,-14-79 553 0 0,14 62-692 0 0,1 1 1 0 0,1 0 0 0 0,1 0-1 0 0,0 0 1 0 0,1 1 0 0 0,0-1-1 0 0,1 1 1 0 0,1 0 0 0 0,1 0-1 0 0,0 1 1 0 0,9-14 13 0 0,21 38-550 0 0,-26 1 517 0 0,0 0 0 0 0,-1 1 1 0 0,0 0-1 0 0,-1 1 0 0 0,0 0 1 0 0,-1 0-1 0 0,-1 1 0 0 0,0 0 0 0 0,-1 0 1 0 0,0 1-1 0 0,-1 0 0 0 0,-1 0 1 0 0,1 6 32 0 0,5 12-45 0 0,6 47 304 0 0,-32-109 71 0 0,14 12-321 0 0,0-1 1 0 0,2 0-1 0 0,0 1 1 0 0,1-1-1 0 0,1 1 1 0 0,0-1-1 0 0,2 1 1 0 0,0 0 0 0 0,1 0-1 0 0,0 1 1 0 0,1-1-1 0 0,1 1 1 0 0,1 0-1 0 0,0 1 1 0 0,7-10-10 0 0,11 2-79 0 0,-26 22 38 0 0,0 1 29 0 0,5 4 35 0 0,86 147-31 0 0,-20-21 1 0 0,-68-128 10 0 0,-1 1 0 0 0,1 0 0 0 0,0 0 0 0 0,0-1 1 0 0,0 0-1 0 0,1 0 0 0 0,-1 1 0 0 0,0-2 0 0 0,1 1 0 0 0,-1 0 0 0 0,1-1 0 0 0,0 0 1 0 0,0 0-1 0 0,-1 0 0 0 0,1 0 0 0 0,0 0 0 0 0,0-1 0 0 0,0 0 0 0 0,0 0 0 0 0,0 0 0 0 0,0 0 1 0 0,-1 0-1 0 0,1-1 0 0 0,0 0 0 0 0,0 0 0 0 0,0 0 0 0 0,-1 0 0 0 0,1-1 0 0 0,0 1 1 0 0,-1-1-1 0 0,1 0 0 0 0,-1 0 0 0 0,0 0 0 0 0,0 0 0 0 0,1-1-3 0 0,100-98-187 0 0,-95 90 113 0 0,-2-1 0 0 0,0 1-1 0 0,0-1 1 0 0,-1 0 0 0 0,0-1 0 0 0,-1 1 0 0 0,-1-1 0 0 0,0 0-1 0 0,0 0 1 0 0,-1-1 0 0 0,-1 1 0 0 0,0-12 74 0 0,-2 23-6 0 0,0 1 1 0 0,0 0-1 0 0,0-1 1 0 0,-1 1-1 0 0,1 0 1 0 0,-1-1-1 0 0,1 1 1 0 0,-1 0-1 0 0,1 0 1 0 0,-1 0-1 0 0,0-1 0 0 0,1 1 1 0 0,-1 0-1 0 0,0 0 1 0 0,0 0-1 0 0,0 0 1 0 0,0 0-1 0 0,0 0 1 0 0,0 0-1 0 0,0 1 1 0 0,0-1-1 0 0,0 0 1 0 0,-1 1-1 0 0,1-1 1 0 0,0 0-1 0 0,0 1 0 0 0,-1 0 1 0 0,1-1-1 0 0,0 1 1 0 0,-1 0-1 0 0,1-1 1 0 0,0 1-1 0 0,-1 0 1 0 0,1 0-1 0 0,0 0 1 0 0,-1 0-1 0 0,1 0 1 0 0,0 1-1 0 0,-1-1 1 0 0,1 0-1 0 0,0 1 0 0 0,-1-1 1 0 0,1 1-1 0 0,0-1 1 0 0,0 1-1 0 0,-1-1 1 0 0,1 1-1 0 0,-1 1 6 0 0,-63 30 123 0 0,58-24-99 0 0,-1 0 0 0 0,1 1 1 0 0,1 0-1 0 0,0 0 1 0 0,0 1-1 0 0,1 0 1 0 0,0 0-1 0 0,0 0 1 0 0,1 0-1 0 0,1 1 1 0 0,0 0-1 0 0,0-1 0 0 0,1 1 1 0 0,1 0-1 0 0,-1 0 1 0 0,2 1-1 0 0,0-1 1 0 0,0 0-1 0 0,1 4-24 0 0,-1-12 17 0 0,0 0-1 0 0,0 0 0 0 0,0 0 1 0 0,0 0-1 0 0,1 0 0 0 0,-1 0 1 0 0,1 0-1 0 0,0 0 0 0 0,0 0 1 0 0,0-1-1 0 0,0 1 0 0 0,0 0 1 0 0,1-1-1 0 0,-1 1 0 0 0,1-1 1 0 0,0 1-1 0 0,0-1 0 0 0,0 0 1 0 0,0 1-1 0 0,0-1 0 0 0,0 0 1 0 0,0 0-1 0 0,1-1 0 0 0,-1 1 1 0 0,1 0-1 0 0,-1-1 0 0 0,1 0 1 0 0,0 0-1 0 0,0 1 1 0 0,-1-1-1 0 0,1-1 0 0 0,0 1 1 0 0,0 0-1 0 0,0-1 0 0 0,0 0 1 0 0,0 1-1 0 0,0-1 0 0 0,0 0 1 0 0,2-1-17 0 0,18-7 26 0 0,-1-2 1 0 0,0 0-1 0 0,-1-1 1 0 0,0-2-1 0 0,0 0 1 0 0,-1-1 0 0 0,-1-1-1 0 0,-1-1 1 0 0,16-16-27 0 0,-16 13 12 0 0,1 2 0 0 0,1 0 0 0 0,1 2 0 0 0,0 0 0 0 0,1 1 0 0 0,0 1 0 0 0,1 1 1 0 0,1 1-1 0 0,5-1-12 0 0,-23 11-1 0 0,0-1 0 0 0,0 1 0 0 0,0 0 0 0 0,0 1-1 0 0,0-1 1 0 0,0 1 0 0 0,0 1 0 0 0,0-1 0 0 0,0 1 0 0 0,0 0 0 0 0,-1 0 0 0 0,1 0 0 0 0,0 1 0 0 0,0 0 0 0 0,-1 0 0 0 0,1 1 0 0 0,-1 0 0 0 0,0 0 0 0 0,0 0 0 0 0,0 0 0 0 0,0 1 0 0 0,0-1 0 0 0,-1 1 0 0 0,0 1 0 0 0,1-1 0 0 0,-2 1 0 0 0,1-1 0 0 0,0 1 0 0 0,-1 0 0 0 0,0 0 0 0 0,0 1 0 0 0,-1-1 0 0 0,1 1 0 0 0,-1-1 0 0 0,0 1 0 0 0,-1 0 0 0 0,1-1-1 0 0,-1 1 1 0 0,0 0 0 0 0,-1 0 0 0 0,1 0 0 0 0,-1 0 0 0 0,-1 0 0 0 0,1 1 1 0 0,0 0-62 0 0,-1 1 0 0 0,0 0 0 0 0,0-1 0 0 0,0 1 0 0 0,-1-1 0 0 0,0 0 0 0 0,-1 1 0 0 0,0-1 0 0 0,0 0 0 0 0,0 0 0 0 0,-1 0 0 0 0,0-1 0 0 0,0 0 1 0 0,-1 1-1 0 0,0-1 0 0 0,0-1 0 0 0,0 1 0 0 0,-1-1 0 0 0,0 0 0 0 0,-4 4 62 0 0,-94 24-5341 0 0,89-35 4119 0 0,-8-11 124 0 0</inkml:trace>
  <inkml:trace contextRef="#ctx0" brushRef="#br0" timeOffset="51405.074">23860 2494 1228 0 0,'13'18'5288'0'0,"14"-35"-3864"0"0,23-38-1111 0 0,-49 55-267 0 0,64-92 132 0 0,-3-2-1 0 0,-5-3 0 0 0,-4-3 1 0 0,2-15-178 0 0,15-33 593 0 0,-73 215 85 0 0,10-1-339 0 0,3-1 0 0 0,3-1-1 0 0,3 0 1 0 0,2-1 0 0 0,3-1-1 0 0,3 0 1 0 0,3-2 0 0 0,15 24-339 0 0,-41-82 6 0 0,49 106-791 0 0,-56-117-4865 0 0,-6-5 3645 0 0,-15-19 121 0 0,13 11 468 0 0</inkml:trace>
  <inkml:trace contextRef="#ctx0" brushRef="#br0" timeOffset="51673.718">24150 2269 1664 0 0,'70'1'6286'0'0,"46"0"-4923"0"0,48-28-6478 0 0,-146 19 3833 0 0,-2-1 26 0 0</inkml:trace>
  <inkml:trace contextRef="#ctx0" brushRef="#br0" timeOffset="49250.02">21462 2353 1088 0 0,'15'-1'3743'0'0,"57"-7"-2807"0"0,175-57 996 0 0,-246 65-1945 0 0,0 0 0 0 0,0 0 0 0 0,0 0 0 0 0,0-1 0 0 0,0 1 1 0 0,0 0-1 0 0,0-1 0 0 0,0 1 0 0 0,0-1 0 0 0,0 1 0 0 0,0-1 1 0 0,0 1-1 0 0,0-1 0 0 0,0 0 0 0 0,0 0 0 0 0,-1 1 0 0 0,1-1 1 0 0,0 0-1 0 0,-1 0 0 0 0,1 0 0 0 0,0 0 0 0 0,-1 0 0 0 0,1 0 0 0 0,-1 0 1 0 0,1 0-1 0 0,-1 0 0 0 0,0 0 0 0 0,1 0 0 0 0,-1 0 0 0 0,0 0 1 0 0,0 0-1 0 0,0 0 0 0 0,0 0 0 0 0,0 0 0 0 0,0 0 0 0 0,0 0 1 0 0,0-1-1 0 0,0 1 0 0 0,0 0 0 0 0,-1 0 0 0 0,1 0 0 0 0,0 0 0 0 0,-1 0 1 0 0,1 0-1 0 0,-1 0 0 0 0,1 0 0 0 0,-1 0 0 0 0,0 0 0 0 0,1 0 1 0 0,-1 1-1 0 0,0-1 0 0 0,1 0 0 0 0,-1 0 0 0 0,0 1 0 0 0,0-1 1 0 0,0 0-1 0 0,0 1 0 0 0,0-1 0 0 0,0 1 0 0 0,0-1 0 0 0,0 1 0 0 0,0-1 1 0 0,0 1-1 0 0,0 0 0 0 0,-1-1 13 0 0,-73-23-88 0 0,60 21 158 0 0,-1 1 1 0 0,1 1-1 0 0,-1 0 1 0 0,0 1-1 0 0,1 1 0 0 0,-1 0 1 0 0,0 1-1 0 0,1 1 1 0 0,-1 1-1 0 0,1 0 0 0 0,0 0 1 0 0,0 2-1 0 0,1 0 1 0 0,0 1-1 0 0,0 0 1 0 0,0 1-1 0 0,1 0 0 0 0,0 1 1 0 0,1 1-1 0 0,0 0 1 0 0,0 1-1 0 0,1 0 0 0 0,-1 2-70 0 0,9-10 17 0 0,1 0-1 0 0,-1 0 0 0 0,1 1 1 0 0,-1-1-1 0 0,1 1 0 0 0,0-1 0 0 0,0 1 1 0 0,1 0-1 0 0,-1 0 0 0 0,1 0 0 0 0,0 0 1 0 0,0 0-1 0 0,0 0 0 0 0,1 0 0 0 0,-1 0 1 0 0,1 0-1 0 0,0 0 0 0 0,0 1 1 0 0,1-1-1 0 0,-1 0 0 0 0,1 0 0 0 0,0 0 1 0 0,0 0-1 0 0,0 0 0 0 0,0 0 0 0 0,1 0 1 0 0,0 0-1 0 0,0-1 0 0 0,0 1 0 0 0,0-1 1 0 0,0 1-1 0 0,1-1 0 0 0,-1 0 1 0 0,1 0-1 0 0,0 0 0 0 0,0 0 0 0 0,0 0 1 0 0,1-1-1 0 0,-1 1 0 0 0,3 1-16 0 0,7 4-11 0 0,1 0 0 0 0,0 0-1 0 0,1-1 1 0 0,0-1-1 0 0,0-1 1 0 0,0 0 0 0 0,0 0-1 0 0,1-2 1 0 0,16 2 11 0 0,123-5-1857 0 0,-59-31-2151 0 0,-75 18 2789 0 0</inkml:trace>
  <inkml:trace contextRef="#ctx0" brushRef="#br0" timeOffset="49558.863">21984 2212 1008 0 0,'-1'0'355'0'0,"0"11"3492"0"0,0 59-2393 0 0,94 199 965 0 0,-58-314-500 0 0,-31 34-1697 0 0,81-237 150 0 0,-68 208-2539 0 0,-2 17-4100 0 0,-12 20 5013 0 0</inkml:trace>
  <inkml:trace contextRef="#ctx0" brushRef="#br0" timeOffset="50626.435">22360 2410 1868 0 0,'70'4'3521'0'0,"-40"-8"-3322"0"0,-1-1-1 0 0,0-2 1 0 0,0-1-1 0 0,0-1 0 0 0,-1-1 1 0 0,-1-1-1 0 0,0-2 1 0 0,0-1-1 0 0,8-7-198 0 0,-29 18-14 0 0,0 0 0 0 0,0 0 0 0 0,0-1 0 0 0,0 0-1 0 0,-1 0 1 0 0,0 0 0 0 0,0-1 0 0 0,0 1 0 0 0,0-1-1 0 0,-1 0 1 0 0,0-1 0 0 0,0 1 0 0 0,0-1 0 0 0,-1 0 0 0 0,1 0-1 0 0,-1 0 1 0 0,-1 0 0 0 0,3-6 14 0 0,-72-25-679 0 0,52 34 746 0 0,1 1 0 0 0,-1 1 1 0 0,1 0-1 0 0,-1 1 0 0 0,0 0 0 0 0,1 1 1 0 0,-1 1-1 0 0,1 0 0 0 0,0 1 1 0 0,-1 1-1 0 0,1 0 0 0 0,1 1 1 0 0,-1 0-1 0 0,1 1 0 0 0,0 1 1 0 0,0 0-1 0 0,0 0 0 0 0,1 2 1 0 0,1-1-1 0 0,-1 1 0 0 0,1 1 0 0 0,1 0 1 0 0,0 1-1 0 0,0 0 0 0 0,-2 5-67 0 0,9-12 21 0 0,1 1-1 0 0,0-1 0 0 0,0 1 0 0 0,0 0 0 0 0,0 0 0 0 0,1 0 0 0 0,0 0 1 0 0,0 0-1 0 0,0 0 0 0 0,0 0 0 0 0,1 1 0 0 0,0-1 0 0 0,0 0 1 0 0,0 0-1 0 0,1 0 0 0 0,0 0 0 0 0,0 1 0 0 0,0-1 0 0 0,1 0 0 0 0,-1-1 1 0 0,1 1-1 0 0,0 0 0 0 0,1 0 0 0 0,-1-1 0 0 0,1 1 0 0 0,0-1 0 0 0,0 0 1 0 0,0 0-1 0 0,1 0 0 0 0,-1 0 0 0 0,1-1 0 0 0,0 1 0 0 0,0-1 1 0 0,0 0-1 0 0,1 0 0 0 0,1 0-20 0 0,6 5-21 0 0,1 0 1 0 0,0-1 0 0 0,0 0-1 0 0,1-1 1 0 0,0-1-1 0 0,0 0 1 0 0,0-1 0 0 0,1-1-1 0 0,0 0 1 0 0,-1-1-1 0 0,1 0 1 0 0,1-1 20 0 0,-6-2-135 0 0,0 1 1 0 0,-1-1-1 0 0,1-1 0 0 0,-1 0 0 0 0,1 0 1 0 0,-1-1-1 0 0,0 0 0 0 0,0-1 0 0 0,0 0 1 0 0,0 0-1 0 0,-1-1 0 0 0,8-5 135 0 0,66-117-1783 0 0,-49 27 3013 0 0,-33 99-1251 0 0,0 1 31 0 0,0 0 82 0 0,40 11 342 0 0,-31 1-349 0 0,0 0-1 0 0,-1 1 0 0 0,0 0 1 0 0,-1 1-1 0 0,-1-1 0 0 0,0 1 0 0 0,-1 0 1 0 0,0 1-1 0 0,-1 0 0 0 0,-1-1 1 0 0,0 1-1 0 0,-1 0 0 0 0,0 10-84 0 0,-2-24 240 0 0,0-1-12 0 0,2 7 384 0 0,73-290 382 0 0,-46 210-1037 0 0,-20 102-135 0 0,3 45 179 0 0,-13-63 7 0 0,0 0 0 0 0,1-1 0 0 0,1 1 1 0 0,0-1-1 0 0,1 1 0 0 0,0-1 0 0 0,0 1 0 0 0,1-1 1 0 0,0 0-1 0 0,1 0 0 0 0,0-1 0 0 0,1 1 0 0 0,0-1 1 0 0,0 1-1 0 0,1-2 0 0 0,0 1 0 0 0,1-1 0 0 0,0 0 1 0 0,0 0-1 0 0,0 0 0 0 0,1-1 0 0 0,1-1 0 0 0,-1 1 1 0 0,1-1-1 0 0,0-1 0 0 0,0 0 0 0 0,6 3-8 0 0,-9-7 2 0 0,0-1 0 0 0,1 1 0 0 0,-1-1 0 0 0,0-1-1 0 0,0 1 1 0 0,1-1 0 0 0,-1 0 0 0 0,0 0 0 0 0,0-1 0 0 0,0 1-1 0 0,0-2 1 0 0,0 1 0 0 0,0 0 0 0 0,0-1 0 0 0,-1 0 0 0 0,0-1-1 0 0,1 1 1 0 0,-1-1 0 0 0,0 0 0 0 0,-1 0 0 0 0,1-1 0 0 0,-1 1-1 0 0,0-1 1 0 0,0 0 0 0 0,0 0 0 0 0,0-2-2 0 0,81-150-517 0 0,-77 132 517 0 0,-1-1-1 0 0,-1 1 1 0 0,-1-1 0 0 0,-1 0-1 0 0,-2-1 1 0 0,0 1 0 0 0,-2-10 0 0 0,-1 27 87 0 0,0 0-1 0 0,0 0 1 0 0,-1 0-1 0 0,0 0 1 0 0,-1 0 0 0 0,0 1-1 0 0,0-1 1 0 0,0 1 0 0 0,-1 0-1 0 0,-1 0 1 0 0,1 0 0 0 0,-1 0-1 0 0,-1 1 1 0 0,1 0-1 0 0,-1 0 1 0 0,-1 1 0 0 0,1-1-1 0 0,-4-1-86 0 0,-27 60 532 0 0,36-33-457 0 0,0 1 0 0 0,2 0-1 0 0,0 0 1 0 0,1-1 0 0 0,1 1-1 0 0,1-1 1 0 0,0 0-1 0 0,2 1 1 0 0,0-2 0 0 0,8 16-75 0 0,6 29 106 0 0,10 12 20 0 0,11 67-3061 0 0,-45-144-1040 0 0,-11-15 2066 0 0,3 0 612 0 0,1 0 42 0 0</inkml:trace>
  <inkml:trace contextRef="#ctx0" brushRef="#br0" timeOffset="50813.224">23216 2194 1436 0 0,'0'0'1044'0'0,"0"-2"-152"0"0,3 1-172 0 0,2-1-84 0 0,3 1-152 0 0,12-2-83 0 0,4-2 59 0 0,4 1-68 0 0,0-2-96 0 0,3 3-152 0 0,-1-2-212 0 0,5 2 8 0 0,-3-3-712 0 0,2 2-557 0 0,0-1 13 0 0,-2-4 188 0 0,-4 3-4 0 0</inkml:trace>
  <inkml:trace contextRef="#ctx0" brushRef="#br0" timeOffset="48197.001">20433 2365 1392 0 0,'-12'-3'348'0'0,"-1"1"0"0"0,1 1-1 0 0,0 0 1 0 0,-1 1 0 0 0,1 0-1 0 0,-1 1 1 0 0,1 0 0 0 0,-1 1-1 0 0,1 0 1 0 0,0 1 0 0 0,0 0 0 0 0,-6 4-348 0 0,4-3 173 0 0,-10 2 141 0 0,-1 1-1 0 0,1 1 1 0 0,1 1 0 0 0,-1 1 0 0 0,2 1-1 0 0,0 1 1 0 0,0 1 0 0 0,1 1-1 0 0,-16 13-313 0 0,37-27 10 0 0,-1 1 0 0 0,1 0 0 0 0,-1-1-1 0 0,0 1 1 0 0,1 0 0 0 0,-1 0 0 0 0,1-1-1 0 0,0 1 1 0 0,-1 0 0 0 0,1 0-1 0 0,0-1 1 0 0,-1 1 0 0 0,1 0 0 0 0,0 0-1 0 0,0 0 1 0 0,0 0 0 0 0,0 0 0 0 0,-1 0-1 0 0,1-1 1 0 0,0 1 0 0 0,1 0 0 0 0,-1 0-1 0 0,0 0 1 0 0,0 0 0 0 0,0 0-1 0 0,0-1 1 0 0,1 1 0 0 0,-1 0 0 0 0,0 0-1 0 0,1 0 1 0 0,-1-1 0 0 0,1 1 0 0 0,-1 0-1 0 0,1 0 1 0 0,-1-1 0 0 0,1 1 0 0 0,0 0-1 0 0,-1-1 1 0 0,1 1 0 0 0,0-1-1 0 0,-1 1 1 0 0,1-1 0 0 0,0 1 0 0 0,-1-1-1 0 0,1 0 1 0 0,0 1 0 0 0,0-1 0 0 0,0 0-1 0 0,0 1 1 0 0,-1-1 0 0 0,1 0-1 0 0,0 0 1 0 0,0 0 0 0 0,0 0 0 0 0,0 0-1 0 0,0 0 1 0 0,0 0 0 0 0,-1 0 0 0 0,1 0-1 0 0,0 0 1 0 0,0 0 0 0 0,0-1 0 0 0,0 1-10 0 0,66 5 138 0 0,146-19-353 0 0,17-30-651 0 0,-231 44 840 0 0,1 0 0 0 0,-1 0 0 0 0,0 0 0 0 0,1 0 0 0 0,-1 0 0 0 0,1 0 0 0 0,-1 0 0 0 0,0 0 0 0 0,1 0 0 0 0,-1-1 0 0 0,1 1 0 0 0,-1 0 0 0 0,1 0 0 0 0,-1-1 0 0 0,0 1 0 0 0,1 0 0 0 0,-1 0 0 0 0,1-1 0 0 0,-1 1 0 0 0,1-1 0 0 0,0 1 0 0 0,-1 0 0 0 0,1-1 0 0 0,-1 1 0 0 0,1-1 0 0 0,0 1 0 0 0,-1-1 0 0 0,1 1 0 0 0,0-1 0 0 0,0 0 0 0 0,-1 1 0 0 0,1-1 0 0 0,0 1 0 0 0,0-1 0 0 0,0 0 0 0 0,0 1 0 0 0,0-1 0 0 0,0 1 0 0 0,0-1 0 0 0,0 0 0 0 0,0 1 0 0 0,0-1 0 0 0,0 1 0 0 0,0-1 0 0 0,0 0 0 0 0,0 1 0 0 0,0-1 0 0 0,1 1 0 0 0,-1-1 0 0 0,0 1 0 0 0,0-1 0 0 0,1 0 0 0 0,-1 1 0 0 0,0-1 0 0 0,1 1 0 0 0,-1 0-1 0 0,1-1 1 0 0,-1 1 0 0 0,1-1 0 0 0,-1 1 0 0 0,1 0 0 0 0,-1-1 0 0 0,1 1 26 0 0,-57-19-76 0 0,-158-12 955 0 0,214 31-883 0 0,1 0 0 0 0,0 0 1 0 0,-1 1-1 0 0,1-1 0 0 0,-1 0 0 0 0,1-1 1 0 0,0 1-1 0 0,-1 0 0 0 0,1 0 0 0 0,0 0 1 0 0,-1 0-1 0 0,1 0 0 0 0,-1 0 0 0 0,1-1 1 0 0,0 1-1 0 0,-1 0 0 0 0,1-1 0 0 0,-1 1 1 0 0,1 0-1 0 0,-1-1 0 0 0,1 1 0 0 0,-1-1 1 0 0,1 1-1 0 0,-1-1 0 0 0,0 1 0 0 0,1 0 1 0 0,-1-1-1 0 0,1 0 0 0 0,-1 1 0 0 0,0-1 1 0 0,0 1-1 0 0,1-1 0 0 0,-1 1 0 0 0,0-1 0 0 0,0 0 1 0 0,0 1-1 0 0,0-1 0 0 0,1 0 0 0 0,-1 1 1 0 0,0-1-1 0 0,0 1 0 0 0,0-1 0 0 0,0 0 1 0 0,-1 1-1 0 0,1-1 0 0 0,0 0 0 0 0,0 1 1 0 0,0-1-1 0 0,0 1 0 0 0,-1-1 0 0 0,1 0 1 0 0,0 1-1 0 0,-1-1 0 0 0,1 1 0 0 0,0-1 1 0 0,-1 1-1 0 0,1-1 0 0 0,-1 1 0 0 0,1-1 1 0 0,0 1-1 0 0,-1 0 0 0 0,1-1 0 0 0,-1 1 4 0 0,61-23-277 0 0,276-87-2108 0 0,-297 93 2112 0 0</inkml:trace>
  <inkml:trace contextRef="#ctx0" brushRef="#br0" timeOffset="48444.456">20870 2087 3804 0 0,'0'-7'127'0'0,"-1"-1"1"0"0,0 1-1 0 0,0-1 0 0 0,-1 1 0 0 0,1-1 0 0 0,-2 1 0 0 0,1 0 0 0 0,-1 0 0 0 0,0 0 0 0 0,0 0 0 0 0,-1 1 0 0 0,0-1 0 0 0,0 1 0 0 0,-1 0 1 0 0,0 0-1 0 0,0 1 0 0 0,0-1 0 0 0,0 1 0 0 0,-1 0 0 0 0,0 1 0 0 0,0-1 0 0 0,0 1 0 0 0,-1 0 0 0 0,0 1 0 0 0,1-1 0 0 0,-1 1 1 0 0,0 1-1 0 0,-1-1 0 0 0,1 1 0 0 0,0 1 0 0 0,-1-1 0 0 0,1 1 0 0 0,0 0 0 0 0,-1 1 0 0 0,0 0 0 0 0,1 0 0 0 0,-1 1 0 0 0,1 0-127 0 0,1 2 75 0 0,0 0-1 0 0,0 0 1 0 0,1 1-1 0 0,-1 0 1 0 0,1 0-1 0 0,0 0 1 0 0,0 1-1 0 0,0 0 1 0 0,1 0-1 0 0,0 0 1 0 0,0 0-1 0 0,0 1 1 0 0,1 0-1 0 0,-1 0 1 0 0,1 0-1 0 0,1 0 1 0 0,-1 0-1 0 0,1 0 1 0 0,0 1-1 0 0,1-1 1 0 0,-1 1-1 0 0,1-1 1 0 0,0 1-1 0 0,1 0 1 0 0,0 5-75 0 0,-6 48 342 0 0,2 1 1 0 0,3 0-1 0 0,3 0 1 0 0,3-1-1 0 0,2 1 1 0 0,2-1-1 0 0,13 38-342 0 0,40 163 392 0 0,-25-144-2767 0 0,-40-124-3614 0 0,-5-15 3665 0 0,7 4 1119 0 0</inkml:trace>
  <inkml:trace contextRef="#ctx0" brushRef="#br0" timeOffset="45065.881">17057 2552 956 0 0,'0'0'611'0'0,"0"0"-186"0"0,0 0-49 0 0,0 0 99 0 0,0 0-2 0 0,0 0-41 0 0,0 0-4 0 0,0 0 32 0 0,0 0-14 0 0,0 0-55 0 0,0 0 35 0 0,4 3-24 0 0,1 3-269 0 0,-1 0 0 0 0,0 0 0 0 0,0 0 0 0 0,0 0 0 0 0,-1 1 0 0 0,0 0 0 0 0,0-1-1 0 0,0 1 1 0 0,-1 1 0 0 0,0-1 0 0 0,-1 0 0 0 0,1 0 0 0 0,-2 1 0 0 0,1-1 0 0 0,-1 4-133 0 0,9 38 554 0 0,76 208 1270 0 0,-56-180-1551 0 0,-3 0 0 0 0,-4 2 0 0 0,8 57-273 0 0,-30-58-1750 0 0,0-77 1654 0 0,-1 0 0 0 0,1 0 1 0 0,-1 0-1 0 0,1 0 0 0 0,-1 1 1 0 0,0-1-1 0 0,1 0 0 0 0,-1 0 1 0 0,0 0-1 0 0,0 0 0 0 0,0 0 1 0 0,0-1-1 0 0,1 1 0 0 0,-1 0 1 0 0,-1 0-1 0 0,1-1 0 0 0,0 1 1 0 0,0 0-1 0 0,0-1 0 0 0,0 1 1 0 0,0-1-1 0 0,0 1 0 0 0,-1-1 1 0 0,1 0-1 0 0,0 0 0 0 0,0 1 1 0 0,-1-1-1 0 0,1 0 0 0 0,0 0 1 0 0,-1 0-1 0 0,1 0 0 0 0,0 0 1 0 0,0-1-1 0 0,-1 1 0 0 0,1 0 1 0 0,0-1-1 0 0,0 1 0 0 0,0 0 1 0 0,-1-1-1 0 0,1 1 0 0 0,0-1 1 0 0,0 0-1 0 0,0 1 0 0 0,0-1 1 0 0,0 0-1 0 0,0 0 0 0 0,0 0 1 0 0,0 0-1 0 0,1 0 0 0 0,-1 0 1 0 0,0 0-1 0 0,0 0 0 0 0,1 0 1 0 0,-1 0-1 0 0,1 0 0 0 0,-1 0 96 0 0,-20-19-1244 0 0,0-3 4 0 0</inkml:trace>
  <inkml:trace contextRef="#ctx0" brushRef="#br0" timeOffset="45437.971">17255 2566 1824 0 0,'2'-6'127'0'0,"-1"0"-1"0"0,1 0 1 0 0,1 1-1 0 0,-1-1 1 0 0,1 1-1 0 0,0 0 1 0 0,0-1-1 0 0,1 1 1 0 0,-1 1-1 0 0,1-1 1 0 0,0 0-1 0 0,0 1 1 0 0,1 0-1 0 0,-1 0 1 0 0,1 0-1 0 0,0 1 1 0 0,0 0-1 0 0,0-1 1 0 0,1 2-1 0 0,-1-1 1 0 0,1 1-1 0 0,-1 0 1 0 0,1 0-1 0 0,0 0 1 0 0,0 1-1 0 0,0 0 1 0 0,0 0-1 0 0,0 0 1 0 0,0 1-1 0 0,0 0 1 0 0,0 0-1 0 0,0 1 1 0 0,0-1-1 0 0,0 1 1 0 0,0 1-1 0 0,0-1 1 0 0,0 1-1 0 0,-1 0 1 0 0,1 0-1 0 0,-1 1 1 0 0,1-1-1 0 0,-1 1 1 0 0,0 1-1 0 0,0-1 1 0 0,0 1-1 0 0,3 3-126 0 0,-1 0 51 0 0,0 0-1 0 0,-1 1 1 0 0,0 0-1 0 0,0 0 1 0 0,-1 1-1 0 0,0 0 1 0 0,-1 0-1 0 0,0 0 1 0 0,0 0-1 0 0,-1 0 1 0 0,0 1-1 0 0,-1-1 0 0 0,0 1 1 0 0,0 0-1 0 0,-1 0 1 0 0,0 0-1 0 0,-1 0 1 0 0,0 0-1 0 0,-1 0 1 0 0,0-1-1 0 0,0 1 1 0 0,-1 0-1 0 0,-3 8-50 0 0,3-13-24 0 0,0 0 0 0 0,-1 0 0 0 0,1 0 0 0 0,-1-1 0 0 0,0 1 0 0 0,-1-1 0 0 0,1 0 0 0 0,-1 1 0 0 0,0-2 0 0 0,0 1 0 0 0,0 0 0 0 0,0-1 0 0 0,-1 0 0 0 0,0 0 1 0 0,1 0-1 0 0,-1 0 0 0 0,0-1 0 0 0,0 0 0 0 0,0 0 0 0 0,-1 0 0 0 0,1-1 0 0 0,0 1 0 0 0,-1-1 0 0 0,1-1 0 0 0,-1 1 24 0 0,2-2-153 0 0,-1 1 0 0 0,1-1 0 0 0,0 0 0 0 0,0-1 0 0 0,0 1 0 0 0,0-1 0 0 0,0 0 0 0 0,0 0 0 0 0,0 0 0 0 0,0 0 0 0 0,1-1 0 0 0,-1 1 0 0 0,1-1 0 0 0,0 0 0 0 0,0 0 0 0 0,0 0 0 0 0,0 0 0 0 0,0-1 0 0 0,1 1 0 0 0,-1-1 0 0 0,1 0 0 0 0,0 0 0 0 0,0 0 0 0 0,1 0 0 0 0,-1 0 0 0 0,1 0 0 0 0,0 0 0 0 0,0 0 0 0 0,0-1 0 0 0,0 1 0 0 0,1-2 153 0 0,-4-19-1238 0 0</inkml:trace>
  <inkml:trace contextRef="#ctx0" brushRef="#br0" timeOffset="45778.224">17657 2452 1880 0 0,'57'45'4401'0'0,"-49"-35"-4245"0"0,-1 0 1 0 0,0 0 0 0 0,0 0-1 0 0,0 1 1 0 0,-2 0 0 0 0,1 1-1 0 0,-1-1 1 0 0,-1 1 0 0 0,0 0-1 0 0,-1 0 1 0 0,0 0 0 0 0,-1 1-1 0 0,0-1 1 0 0,-1 2-157 0 0,-3-8 86 0 0,0 1-1 0 0,0-1 1 0 0,0 1-1 0 0,-1-1 1 0 0,0 0-1 0 0,0 0 1 0 0,-1 0-1 0 0,1-1 1 0 0,-1 1-1 0 0,-1-1 1 0 0,1 0-1 0 0,-1 0 1 0 0,1 0-1 0 0,-2-1 1 0 0,1 0-1 0 0,0 0 1 0 0,-1 0-1 0 0,0 0 1 0 0,0-1-1 0 0,0 0 1 0 0,0 0-1 0 0,0-1 1 0 0,0 0-1 0 0,-1 0 1 0 0,1 0-1 0 0,-1-1 1 0 0,0 0-1 0 0,1 0 1 0 0,-3 0-86 0 0,8-1 8 0 0,-1-1 0 0 0,1 1 0 0 0,0 0 0 0 0,0-1 0 0 0,0 1 0 0 0,-1 0 0 0 0,1-1 0 0 0,0 1 0 0 0,0-1 0 0 0,0 0 0 0 0,0 1 0 0 0,0-1 0 0 0,0 0 0 0 0,0 0 0 0 0,0 0 0 0 0,0 0 0 0 0,1 0 0 0 0,-1 1 0 0 0,0-1 0 0 0,0-1 0 0 0,1 1 0 0 0,-1 0 0 0 0,1 0 0 0 0,-1 0 0 0 0,1 0 0 0 0,-1 0 0 0 0,1-1 0 0 0,0 1 0 0 0,-1 0 0 0 0,1 0 0 0 0,0 0 0 0 0,0-1 1 0 0,0 1-1 0 0,0 0 0 0 0,0 0 0 0 0,0-1 0 0 0,0 1 0 0 0,1 0 0 0 0,-1 0 0 0 0,0 0 0 0 0,1-1 0 0 0,-1 1 0 0 0,1 0 0 0 0,-1 0 0 0 0,1 0 0 0 0,0 0 0 0 0,0-1-8 0 0,28-61-117 0 0,-9 41-292 0 0,0 2 0 0 0,1 0 0 0 0,1 1 0 0 0,1 1 0 0 0,0 1 0 0 0,1 2 0 0 0,1 0 0 0 0,1 1 0 0 0,0 2 0 0 0,1 0 0 0 0,23-6 409 0 0,-7 0-1797 0 0,-27 10 1036 0 0,-8 0 44 0 0</inkml:trace>
  <inkml:trace contextRef="#ctx0" brushRef="#br0" timeOffset="46275.989">18210 2480 1372 0 0,'-55'42'3952'0'0,"41"-34"-3732"0"0,2 1 1 0 0,-1 1-1 0 0,1 0 1 0 0,1 0-1 0 0,0 1 0 0 0,0 1 1 0 0,1 0-1 0 0,0 0 1 0 0,1 1-1 0 0,1 0 1 0 0,0 2-221 0 0,7-13 24 0 0,0 0 1 0 0,1 1-1 0 0,0-1 1 0 0,-1 0-1 0 0,1 1 1 0 0,0-1-1 0 0,0 0 1 0 0,0 1-1 0 0,1-1 1 0 0,-1 0-1 0 0,0 1 1 0 0,1-1-1 0 0,0 0 1 0 0,-1 1-1 0 0,1-1 1 0 0,0 0-1 0 0,0 0 1 0 0,0 0-1 0 0,0 0 1 0 0,1 0-1 0 0,-1 0 1 0 0,1 0-1 0 0,-1-1 1 0 0,1 1-1 0 0,-1 0 1 0 0,1-1-1 0 0,0 1 1 0 0,0-1-1 0 0,0 1 1 0 0,0-1-1 0 0,0 0 1 0 0,0 0-1 0 0,0 0 1 0 0,0 0-1 0 0,1 0 1 0 0,-1-1-1 0 0,0 1 1 0 0,0-1-1 0 0,1 1 1 0 0,-1-1-1 0 0,0 0 1 0 0,1 0-1 0 0,-1 0 1 0 0,0 0-1 0 0,1 0 1 0 0,-1-1-1 0 0,0 1 1 0 0,1-1-1 0 0,-1 1 1 0 0,0-1-25 0 0,121-10 175 0 0,-108 8-199 0 0,-6 3-20 0 0,1-1 0 0 0,0-1 0 0 0,-1 1 0 0 0,1-1 0 0 0,-1-1 0 0 0,0 0 0 0 0,0 0 0 0 0,0-1-1 0 0,0 0 1 0 0,0 0 0 0 0,-1-1 0 0 0,0 0 0 0 0,0-1 0 0 0,0 0 0 0 0,-1 0 0 0 0,1-1 0 0 0,-2 0 0 0 0,1 0 0 0 0,-1 0-1 0 0,5-8 45 0 0,-12 9-35 0 0,1 0 0 0 0,-2 0 0 0 0,1-1 0 0 0,-1 1 0 0 0,0 0-1 0 0,0 1 1 0 0,0-1 0 0 0,-1 0 0 0 0,0 1 0 0 0,0-1-1 0 0,-1 1 1 0 0,1 0 0 0 0,-1 0 0 0 0,0 0 0 0 0,0 1 0 0 0,-1-1-1 0 0,0 1 1 0 0,1 0 0 0 0,-1 0 0 0 0,-1 1 0 0 0,1 0-1 0 0,0-1 1 0 0,-1 2 0 0 0,0-1 0 0 0,0 1 0 0 0,1 0 0 0 0,-1 0-1 0 0,-1 0 1 0 0,1 1 0 0 0,0 0 0 0 0,-2 0 35 0 0,-46-25 600 0 0,53 24-603 0 0,1 0 0 0 0,-1 0 0 0 0,1 0 0 0 0,0 0 0 0 0,0 0-1 0 0,0 0 1 0 0,0 0 0 0 0,1 0 0 0 0,-1 0 0 0 0,0 0-1 0 0,1 0 1 0 0,-1 0 0 0 0,1 0 0 0 0,0 0 0 0 0,0 0 0 0 0,0 0-1 0 0,0 0 1 0 0,0 1 0 0 0,0-1 0 0 0,0 0 0 0 0,0 1 0 0 0,1-1-1 0 0,-1 1 1 0 0,1-1 0 0 0,-1 1 0 0 0,1 0 0 0 0,-1-1 0 0 0,1 1-1 0 0,0 0 1 0 0,0 0 0 0 0,0 0 0 0 0,-1 0 0 0 0,1 1 0 0 0,0-1-1 0 0,0 0 1 0 0,0 1 0 0 0,0 0 0 0 0,0-1 0 0 0,0 1 0 0 0,0 0-1 0 0,2 0 4 0 0,236-73-3346 0 0,-212 63 2981 0 0</inkml:trace>
  <inkml:trace contextRef="#ctx0" brushRef="#br0" timeOffset="46705.186">18673 2236 3780 0 0,'83'-132'2435'0'0,"-101"434"183"0"0,39-119-2171 0 0,-15-94 885 0 0,-5-89-1114 0 0,4-9-145 0 0,0 1-1 0 0,0-1 0 0 0,1 1 0 0 0,1 0 0 0 0,-1 0 1 0 0,1 1-1 0 0,1 0 0 0 0,-1 0 0 0 0,1 1 1 0 0,0 0-1 0 0,1 0 0 0 0,-1 1 0 0 0,1 0 1 0 0,0 1-1 0 0,7-3-72 0 0,-9 4-6 0 0,1 0 0 0 0,-1 0 0 0 0,1 1 0 0 0,0 0 0 0 0,0 0 0 0 0,0 1 1 0 0,0 0-1 0 0,0 0 0 0 0,0 1 0 0 0,0 0 0 0 0,0 1 0 0 0,0-1 0 0 0,0 2 0 0 0,0-1 1 0 0,0 1-1 0 0,0 0 0 0 0,0 1 0 0 0,-1 0 0 0 0,1 0 0 0 0,-1 0 0 0 0,0 1 0 0 0,0 0 0 0 0,0 1 1 0 0,-1 0-1 0 0,1 0 0 0 0,-1 0 0 0 0,0 0 0 0 0,3 5 6 0 0,-9 17-7 0 0,-7-20-81 0 0,-1 0 0 0 0,0 0 0 0 0,0-1-1 0 0,0 0 1 0 0,-1-1 0 0 0,0 1 0 0 0,0-2-1 0 0,-1 1 1 0 0,1-2 0 0 0,-1 1 0 0 0,0-1 0 0 0,0-1-1 0 0,0 1 1 0 0,0-2 0 0 0,-1 1 0 0 0,1-2-1 0 0,0 1 1 0 0,-1-1 0 0 0,1-1 0 0 0,-1 0 88 0 0,0 1-381 0 0,1-1 0 0 0,-1 0 0 0 0,1-1 0 0 0,-1 0 0 0 0,1 0 0 0 0,0-1 0 0 0,0-1 0 0 0,0 1 0 0 0,0-2 0 0 0,0 1 0 0 0,1-2 0 0 0,-4-2 381 0 0,-11-19-2637 0 0,19 12 1444 0 0</inkml:trace>
  <inkml:trace contextRef="#ctx0" brushRef="#br0" timeOffset="47480.872">19436 2513 948 0 0,'0'0'872'0'0,"0"0"4"0"0,-23 2 1203 0 0,-48 17 2974 0 0,64-34-4769 0 0,1 0-7280 0 0,11 11 5772 0 0</inkml:trace>
  <inkml:trace contextRef="#ctx0" brushRef="#br0" timeOffset="43042.208">14529 2527 1016 0 0,'-4'-23'1202'0'0,"-18"-33"1977"0"0,22 55-2827 0 0,0 1-57 0 0,0 0-46 0 0,0 0-21 0 0,0 0-16 0 0,-2 3 372 0 0,0 34-343 0 0,1 0-1 0 0,2 0 0 0 0,1 0 1 0 0,2 0-1 0 0,2-1 0 0 0,1 1 0 0 0,7 16-240 0 0,74 210 925 0 0,-76-199-929 0 0,-11-63-202 0 0,-1-1-70 0 0,-31-1-3836 0 0,0-31 1578 0 0,13 13 1282 0 0</inkml:trace>
  <inkml:trace contextRef="#ctx0" brushRef="#br0" timeOffset="43969.983">14096 2695 1460 0 0,'50'-32'3197'0'0,"-7"15"-2768"0"0,1 3 0 0 0,0 2 0 0 0,1 1 0 0 0,1 2 0 0 0,44-2-429 0 0,-24 2 163 0 0,100-25 426 0 0,-165 34-578 0 0,-1 0 0 0 0,1 0 0 0 0,0-1-1 0 0,-1 1 1 0 0,1 0 0 0 0,0 0 0 0 0,-1 0 0 0 0,1 0 0 0 0,0-1 0 0 0,-1 1-1 0 0,1 0 1 0 0,0 0 0 0 0,-1 1 0 0 0,1-1 0 0 0,0 0 0 0 0,-1 0 0 0 0,1 0-1 0 0,-1 0 1 0 0,1 0 0 0 0,0 1 0 0 0,-1-1 0 0 0,1 0 0 0 0,0 1 0 0 0,-1-1-1 0 0,1 0 1 0 0,-1 1 0 0 0,1-1 0 0 0,-1 1 0 0 0,1-1 0 0 0,-1 1 0 0 0,1-1-1 0 0,-1 1 1 0 0,0-1 0 0 0,1 1 0 0 0,-1-1 0 0 0,0 1 0 0 0,1 0 0 0 0,-1-1-1 0 0,0 1 1 0 0,0-1 0 0 0,1 1 0 0 0,-1 0 0 0 0,0-1 0 0 0,0 1 0 0 0,0 0-1 0 0,0-1 1 0 0,0 1 0 0 0,0 0 0 0 0,0-1 0 0 0,0 1 0 0 0,0 0 0 0 0,0-1 0 0 0,-1 1-1 0 0,1 0 1 0 0,0 0-11 0 0,1 10 36 0 0,69 348 486 0 0,-46-263-86 0 0,-24-96-353 0 0,0 0-31 0 0,9-26 16 0 0,68-175-116 0 0,-52 233-62 0 0,-22-25 109 0 0,1-1-1 0 0,0 0 1 0 0,0 0-1 0 0,0 0 1 0 0,1-1-1 0 0,0 0 1 0 0,0 0-1 0 0,1 0 0 0 0,-1 0 1 0 0,1-1-1 0 0,0 0 1 0 0,0 0-1 0 0,0 0 1 0 0,1-1-1 0 0,-1 0 1 0 0,1 0-1 0 0,0-1 1 0 0,0 0-1 0 0,0 0 1 0 0,0 0-1 0 0,0-1 1 0 0,0 0-1 0 0,0-1 1 0 0,1 1-1 0 0,-1-1 2 0 0,150-35 100 0 0,-150 33-109 0 0,0-1 1 0 0,0 0 0 0 0,1 0-1 0 0,-1 0 1 0 0,-1-1 0 0 0,1 1-1 0 0,-1-2 1 0 0,1 1 0 0 0,-1-1-1 0 0,0 0 1 0 0,-1 0 0 0 0,1-1-1 0 0,-1 1 1 0 0,0-1 0 0 0,-1-1-1 0 0,1 1 1 0 0,-1-1 0 0 0,0 1-1 0 0,-1-1 1 0 0,0 0 0 0 0,0 0-1 0 0,0-1 1 0 0,-1 1 0 0 0,0 0-1 0 0,-1-1 1 0 0,1-3 8 0 0,-4 7-7 0 0,-1 0 1 0 0,1 0-1 0 0,-1 1 1 0 0,0-1-1 0 0,0 0 1 0 0,-1 1-1 0 0,1 0 1 0 0,-1 0-1 0 0,1 0 1 0 0,-1 0 0 0 0,0 0-1 0 0,0 1 1 0 0,0 0-1 0 0,-1-1 1 0 0,1 2-1 0 0,0-1 1 0 0,-1 0-1 0 0,1 1 1 0 0,-1 0-1 0 0,0 0 1 0 0,1 0-1 0 0,-1 1 1 0 0,0 0-1 0 0,1-1 1 0 0,-1 2-1 0 0,0-1 1 0 0,1 0-1 0 0,-1 1 1 0 0,0 0-1 0 0,-4 2 7 0 0,0-3-11 0 0,3 0 24 0 0,1 1-1 0 0,-1-1 1 0 0,1 1-1 0 0,-1 1 0 0 0,1-1 1 0 0,-1 1-1 0 0,1 0 0 0 0,0 0 1 0 0,0 1-1 0 0,0-1 0 0 0,0 1 1 0 0,0 0-1 0 0,1 0 1 0 0,-1 1-1 0 0,1 0 0 0 0,0-1 1 0 0,0 1-1 0 0,0 1 0 0 0,1-1 1 0 0,-1 0-1 0 0,1 1 0 0 0,0 0 1 0 0,1 0-1 0 0,-1 0 1 0 0,1 0-1 0 0,0 0 0 0 0,0 0 1 0 0,0 1-1 0 0,1-1 0 0 0,0 1 1 0 0,0-1-1 0 0,0 1 0 0 0,1-1 1 0 0,-1 1-1 0 0,2 0 1 0 0,-1-1-1 0 0,0 1 0 0 0,1-1 1 0 0,0 1-1 0 0,0-1 0 0 0,1 1 1 0 0,0-1-1 0 0,0 0 0 0 0,0 1 1 0 0,0-1-1 0 0,1 0 0 0 0,0-1 1 0 0,2 4-13 0 0,7 4-27 0 0,0-2 0 0 0,1 1 1 0 0,0-2-1 0 0,0 0 0 0 0,1 0 1 0 0,1-1-1 0 0,-1-1 0 0 0,1-1 1 0 0,0 0-1 0 0,0 0 0 0 0,1-2 0 0 0,0 0 1 0 0,0-1-1 0 0,0 0 0 0 0,0-1 1 0 0,0-1-1 0 0,0-1 0 0 0,9-1 27 0 0,-19-1-206 0 0,0 0 1 0 0,0 0-1 0 0,-1 0 1 0 0,1-1-1 0 0,-1 0 0 0 0,0 0 1 0 0,0-1-1 0 0,0 1 0 0 0,0-1 1 0 0,-1 0-1 0 0,1 0 0 0 0,-1-1 1 0 0,0 0-1 0 0,0 1 0 0 0,-1-1 1 0 0,1 0-1 0 0,-1-1 0 0 0,0 1 1 0 0,-1 0-1 0 0,1-1 0 0 0,-1 0 1 0 0,0 0-1 0 0,-1 1 0 0 0,1-1 1 0 0,-1 0-1 0 0,0-2 206 0 0,5-15-1043 0 0</inkml:trace>
  <inkml:trace contextRef="#ctx0" brushRef="#br0" timeOffset="44280.818">15548 2774 1256 0 0,'28'-94'3958'0'0,"-27"94"-3710"0"0,16 53 1039 0 0,7 158-119 0 0,-20-236-986 0 0,0 1 1 0 0,1 0-1 0 0,2 0 0 0 0,0 0 1 0 0,2 1-1 0 0,0 0 1 0 0,10-16-183 0 0,-18 37 0 0 0,1-1 7 0 0,-1-1 1 0 0,0 1-1 0 0,1 0 0 0 0,0-1 1 0 0,0 1-1 0 0,0 0 0 0 0,0 0 1 0 0,0 0-1 0 0,1 1 0 0 0,-1-1 1 0 0,1 0-1 0 0,0 1 0 0 0,0-1 1 0 0,0 1-1 0 0,0 0 0 0 0,0 0 1 0 0,0 0-1 0 0,1 1 1 0 0,-1-1-1 0 0,1 1 0 0 0,-1 0 1 0 0,1 0-1 0 0,-1 0 0 0 0,1 0 1 0 0,0 1-1 0 0,-1-1 0 0 0,1 1 1 0 0,0 0-1 0 0,-1 0 0 0 0,2 0-7 0 0,7 9-75 0 0,0 0 1 0 0,-1 0-1 0 0,0 1 0 0 0,-1 1 0 0 0,0-1 0 0 0,0 2 0 0 0,-1-1 1 0 0,-1 2-1 0 0,0-1 0 0 0,0 1 0 0 0,-2 0 0 0 0,1 0 0 0 0,2 11 75 0 0,29 115-5769 0 0,-37-122 4565 0 0</inkml:trace>
  <inkml:trace contextRef="#ctx0" brushRef="#br0" timeOffset="53054.686">78 5271 984 0 0,'0'0'615'0'0,"0"0"-29"0"0,0 0-120 0 0,0 0-73 0 0,0 0-12 0 0,0 0 90 0 0,0 0-42 0 0,0 0-38 0 0,0 0 31 0 0,-2-4 7 0 0,4-26 1532 0 0,4 71-1121 0 0,-21 206 570 0 0,13-183-900 0 0,2-63-504 0 0,0-1-64 0 0,0 0-90 0 0,9 5-2637 0 0,-6-52-1140 0 0,-3 23 2683 0 0</inkml:trace>
  <inkml:trace contextRef="#ctx0" brushRef="#br0" timeOffset="53322.699">12 4918 3248 0 0,'-3'-8'1068'0'0,"0"4"-252"0"0,-2-2-219 0 0,5 1-201 0 0,0 2-92 0 0,2 3-204 0 0,-1 2 0 0 0,2 2-172 0 0,2-1 0 0 0,11 6-180 0 0,-1 8-108 0 0,-1 1-97 0 0,0-2-259 0 0,2 7-552 0 0,2 1 144 0 0,0-5-108 0 0</inkml:trace>
  <inkml:trace contextRef="#ctx0" brushRef="#br0" timeOffset="53895.241">367 5631 1120 0 0,'-3'36'7327'0'0,"4"-66"-4380"0"0,-3-218-2750 0 0,-13 31-295 0 0,15 216 95 0 0,0-1 0 0 0,0 1 0 0 0,0-1 0 0 0,0 1 0 0 0,0 0 0 0 0,0-1 0 0 0,0 1 0 0 0,0-1 0 0 0,1 1 0 0 0,-1-1 0 0 0,0 1 0 0 0,1 0 0 0 0,-1-1 0 0 0,1 1 0 0 0,0 0-1 0 0,-1-1 1 0 0,1 1 0 0 0,0 0 0 0 0,0 0 0 0 0,0 0 0 0 0,0 0 0 0 0,0 0 0 0 0,0 0 0 0 0,0 0 0 0 0,0 0 0 0 0,0 0 0 0 0,1 0 0 0 0,-1 1 0 0 0,0-1 0 0 0,1 0 0 0 0,-1 1 0 0 0,0-1 0 0 0,1 1 0 0 0,-1-1 0 0 0,0 1 0 0 0,1 0 0 0 0,-1 0 0 0 0,1 0 0 0 0,-1 0 0 0 0,1 0 0 0 0,-1 0 0 0 0,1 0 0 0 0,-1 0 0 0 0,0 0-1 0 0,1 0 1 0 0,-1 1 0 0 0,1-1 0 0 0,-1 1 0 0 0,0-1 0 0 0,1 1 3 0 0,75 35-53 0 0,-67-31 41 0 0,5 2 25 0 0,0 1 0 0 0,-1 0 0 0 0,0 1 0 0 0,0 1 0 0 0,-1 0-1 0 0,0 0 1 0 0,-1 1 0 0 0,0 1 0 0 0,-1 0 0 0 0,0 1 0 0 0,-1 0 0 0 0,0 1-1 0 0,-1-1 1 0 0,-1 2 0 0 0,0-1 0 0 0,-1 1 0 0 0,-1 1 0 0 0,4 11-13 0 0,-11-21-44 0 0,0-1 1 0 0,0 0-1 0 0,-1 1 1 0 0,0-1 0 0 0,0 0-1 0 0,0 0 1 0 0,0 0-1 0 0,-1 0 1 0 0,0-1-1 0 0,0 1 1 0 0,0-1-1 0 0,0 0 1 0 0,-1 1 0 0 0,0-1-1 0 0,0-1 1 0 0,0 1-1 0 0,0-1 1 0 0,-1 1-1 0 0,1-1 1 0 0,-1-1 0 0 0,0 1-1 0 0,1-1 1 0 0,-1 1-1 0 0,-1-1 1 0 0,1-1-1 0 0,0 1 1 0 0,0-1 0 0 0,-1 0-1 0 0,1 0 1 0 0,-1 0-1 0 0,1-1 1 0 0,0 0-1 0 0,-1 0 1 0 0,0 0 43 0 0,2-1-223 0 0,1 0 0 0 0,-1 0 1 0 0,1 0-1 0 0,-1-1 0 0 0,1 1 0 0 0,0-1 0 0 0,-1 0 1 0 0,1 0-1 0 0,0 0 0 0 0,0 0 0 0 0,1 0 1 0 0,-1-1-1 0 0,0 1 0 0 0,1-1 0 0 0,0 0 1 0 0,-1 0-1 0 0,1 0 0 0 0,0 0 0 0 0,0 0 0 0 0,1 0 1 0 0,-1-1-1 0 0,1 1 0 0 0,-1 0 0 0 0,1-1 1 0 0,0 1-1 0 0,1-1 0 0 0,-1 0 0 0 0,0 1 0 0 0,1-1 1 0 0,0-1 222 0 0,0-9-1256 0 0</inkml:trace>
  <inkml:trace contextRef="#ctx0" brushRef="#br0" timeOffset="57384.507">5609 5141 1712 0 0,'-18'-67'4549'0'0,"17"64"-4483"0"0,0 0 0 0 0,0 0-1 0 0,-1 0 1 0 0,1 1 0 0 0,0-1 0 0 0,-1 0 0 0 0,0 1 0 0 0,0-1-1 0 0,0 1 1 0 0,0-1 0 0 0,0 1 0 0 0,0 0 0 0 0,0 0 0 0 0,-1 0-1 0 0,1 0 1 0 0,-1 0 0 0 0,0 1 0 0 0,1-1 0 0 0,-1 1 0 0 0,0 0 0 0 0,0-1-1 0 0,0 1 1 0 0,0 1 0 0 0,0-1 0 0 0,0 0 0 0 0,0 1 0 0 0,0-1-1 0 0,0 1 1 0 0,-1 0 0 0 0,1 0 0 0 0,0 0 0 0 0,0 1 0 0 0,0-1-1 0 0,-3 1-65 0 0,-10 7 121 0 0,0 0-1 0 0,0 1 0 0 0,1 0 0 0 0,0 1 0 0 0,1 1 0 0 0,0 0 0 0 0,1 1 1 0 0,0 1-1 0 0,1 0 0 0 0,0 0 0 0 0,1 1 0 0 0,1 1 0 0 0,0 0 0 0 0,1 0 0 0 0,0 1 1 0 0,-5 16-121 0 0,13-30 12 0 0,0 0 0 0 0,0-1 0 0 0,0 1 0 0 0,1 0 1 0 0,-1-1-1 0 0,1 1 0 0 0,0 0 0 0 0,-1 0 0 0 0,1 0 1 0 0,0-1-1 0 0,0 1 0 0 0,0 0 0 0 0,0 0 0 0 0,0 0 1 0 0,1-1-1 0 0,-1 1 0 0 0,1 0 0 0 0,-1 0 0 0 0,1-1 1 0 0,-1 1-1 0 0,1 0 0 0 0,0-1 0 0 0,0 1 0 0 0,0 0 1 0 0,0-1-1 0 0,0 1 0 0 0,0-1 0 0 0,0 0 0 0 0,0 1 1 0 0,1-1-1 0 0,-1 0 0 0 0,1 0 0 0 0,-1 0 0 0 0,1 0 1 0 0,-1 0-1 0 0,1 0 0 0 0,-1 0 0 0 0,1 0 0 0 0,0-1 1 0 0,-1 1-1 0 0,1-1 0 0 0,0 1 0 0 0,0-1 0 0 0,0 0 1 0 0,-1 1-1 0 0,1-1 0 0 0,0 0 0 0 0,0 0 0 0 0,0-1 1 0 0,0 1-1 0 0,-1 0 0 0 0,1 0 0 0 0,1-1-12 0 0,103-23-40 0 0,-78 14-40 0 0,0-1-1 0 0,-2-1 1 0 0,1-2-1 0 0,-2 0 1 0 0,0-2-1 0 0,0 0 1 0 0,17-17 80 0 0,-42 33 41 0 0,0 0-8 0 0,-13 39 365 0 0,14-37-395 0 0,-1-1 0 0 0,1 0 1 0 0,-1 0-1 0 0,1 0 0 0 0,-1 0 0 0 0,1 1 1 0 0,0-1-1 0 0,0 0 0 0 0,0 0 0 0 0,0 0 1 0 0,-1 0-1 0 0,1-1 0 0 0,0 1 0 0 0,0 0 1 0 0,1 0-1 0 0,-1 0 0 0 0,0-1 0 0 0,0 1 1 0 0,0-1-1 0 0,0 1 0 0 0,1-1 0 0 0,-1 1 0 0 0,0-1 1 0 0,0 0-1 0 0,1 1 0 0 0,-1-1 0 0 0,0 0 1 0 0,1 0-1 0 0,-1 0 0 0 0,0 0 0 0 0,1 0 1 0 0,-1 0-1 0 0,0-1 0 0 0,1 1 0 0 0,-1 0 1 0 0,0-1-1 0 0,0 1 0 0 0,1-1 0 0 0,-1 1 1 0 0,0-1-1 0 0,0 0 0 0 0,0 1 0 0 0,0-1 0 0 0,0 0 1 0 0,0 0-1 0 0,0 0 0 0 0,0 1 0 0 0,0-1 1 0 0,0-1-4 0 0,123-106-14 0 0,-117 97-3 0 0,1 1 0 0 0,0 1 0 0 0,0 0 0 0 0,1 0 0 0 0,0 0 0 0 0,1 1 0 0 0,-1 1 1 0 0,2-1-1 0 0,-1 2 0 0 0,1-1 0 0 0,0 2 0 0 0,0-1 0 0 0,1 1 0 0 0,-1 1 0 0 0,1 0 0 0 0,0 1 0 0 0,0 0 0 0 0,1 1 0 0 0,3 0 17 0 0,-9 4-39 0 0,0 1 1 0 0,-1 0 0 0 0,1 0 0 0 0,-1 0 0 0 0,0 1 0 0 0,0 0-1 0 0,0 0 1 0 0,-1 0 0 0 0,1 1 0 0 0,-1 0 0 0 0,0 0-1 0 0,-1 0 1 0 0,1 1 0 0 0,-1 0 0 0 0,0 0 0 0 0,0 0 0 0 0,-1 0-1 0 0,1 0 1 0 0,-2 1 0 0 0,1-1 0 0 0,-1 1 0 0 0,0 0-1 0 0,0 0 1 0 0,0 0 0 0 0,-1 0 0 0 0,-1 0 0 0 0,1 0 0 0 0,-1 0-1 0 0,0 0 1 0 0,-1 7 38 0 0,1-6-275 0 0,0-1 0 0 0,-1 0 0 0 0,0 0 0 0 0,0 0 0 0 0,0 1-1 0 0,-1-1 1 0 0,0 0 0 0 0,0-1 0 0 0,-1 1 0 0 0,0 0 0 0 0,0-1 0 0 0,-1 1 0 0 0,0-1-1 0 0,0 0 1 0 0,0 0 0 0 0,-1-1 0 0 0,1 1 0 0 0,-2-1 0 0 0,1 0 0 0 0,0 0 0 0 0,-1-1-1 0 0,0 1 1 0 0,0-1 0 0 0,0-1 0 0 0,-1 1 0 0 0,-2 0 275 0 0,-18 6-1213 0 0</inkml:trace>
  <inkml:trace contextRef="#ctx0" brushRef="#br0" timeOffset="60365.006">10301 5569 1316 0 0,'-14'7'6385'0'0,"23"-5"-3549"0"0,29-4-2088 0 0,-34 1-517 0 0,228-42 1479 0 0,-3 5-4772 0 0,-226 38 1949 0 0,-3 0-409 0 0,-2 13-2858 0 0,-11-5 3115 0 0</inkml:trace>
  <inkml:trace contextRef="#ctx0" brushRef="#br0" timeOffset="60615.716">10434 5776 836 0 0,'0'19'5934'0'0,"69"-9"-3832"0"0,-66-10-1764 0 0,304-38-1516 0 0,-226 23-1700 0 0,-21 3 603 0 0,-38 6 1152 0 0</inkml:trace>
  <inkml:trace contextRef="#ctx0" brushRef="#br0" timeOffset="58274.694">7784 5326 1676 0 0,'0'0'825'0'0,"0"0"-96"0"0,0 0-56 0 0,0 0-96 0 0,1-4-81 0 0,-2-33 2631 0 0,1 37-3057 0 0,0 1-1 0 0,0-1 0 0 0,0 1 0 0 0,0-1 0 0 0,1 1 1 0 0,-1 0-1 0 0,0-1 0 0 0,0 1 0 0 0,-1-1 0 0 0,1 1 0 0 0,0-1 1 0 0,0 1-1 0 0,0 0 0 0 0,0-1 0 0 0,0 1 0 0 0,-1-1 1 0 0,1 1-1 0 0,0-1 0 0 0,0 1 0 0 0,-1-1 0 0 0,1 1 1 0 0,0-1-1 0 0,-1 0 0 0 0,1 1 0 0 0,0-1 0 0 0,-1 1 0 0 0,1-1 1 0 0,-1 0-1 0 0,1 1 0 0 0,-1-1 0 0 0,1 0 0 0 0,-1 1 1 0 0,1-1-1 0 0,-1 0 0 0 0,1 0 0 0 0,-1 0 0 0 0,1 1 1 0 0,-1-1-1 0 0,1 0 0 0 0,-1 0 0 0 0,0 0 0 0 0,1 0 0 0 0,-1 0 1 0 0,1 0-1 0 0,-1 0 0 0 0,1 0 0 0 0,-1 0 0 0 0,0 0 1 0 0,1-1-1 0 0,-1 1 0 0 0,1 0 0 0 0,-1 0 0 0 0,1 0 0 0 0,-1-1 1 0 0,1 1-1 0 0,-1 0 0 0 0,1-1 0 0 0,-1 1 0 0 0,1 0 1 0 0,-1-1-1 0 0,1 1-69 0 0,-6 22 217 0 0,0 0 0 0 0,2 1-1 0 0,1 0 1 0 0,0 0 0 0 0,2 0 0 0 0,1 0 0 0 0,0 0 0 0 0,2 0 0 0 0,1 0 0 0 0,0 0 0 0 0,2-1 0 0 0,4 11-217 0 0,-5-10 57 0 0,109 348 1682 0 0,-33-138-794 0 0,-78-222-546 0 0,5 9-1839 0 0,-4-35-1866 0 0,-5-50-1746 0 0,-11-89 239 0 0,7 117 3777 0 0</inkml:trace>
  <inkml:trace contextRef="#ctx0" brushRef="#br0" timeOffset="58601.136">7747 5262 2240 0 0,'4'-12'205'0'0,"0"1"1"0"0,1 0-1 0 0,0 1 0 0 0,1-1 0 0 0,0 1 0 0 0,0 0 0 0 0,1 1 1 0 0,1-1-1 0 0,0 1 0 0 0,0 1 0 0 0,0 0 0 0 0,1 0 0 0 0,0 0 1 0 0,1 1-1 0 0,0 1 0 0 0,0 0 0 0 0,0 0 0 0 0,1 0 0 0 0,0 2 1 0 0,0-1-1 0 0,0 1 0 0 0,0 1 0 0 0,1 0 0 0 0,-1 1 0 0 0,13-1-205 0 0,-14 4 74 0 0,1 1 0 0 0,0 1 1 0 0,0-1-1 0 0,-1 2 0 0 0,0 0 0 0 0,0 0 0 0 0,0 1 0 0 0,0 0 0 0 0,0 0 0 0 0,-1 1 0 0 0,0 0 0 0 0,0 1 0 0 0,-1 0 0 0 0,0 1 0 0 0,0-1 0 0 0,-1 2 0 0 0,0-1 1 0 0,0 1-1 0 0,-1 0 0 0 0,0 0 0 0 0,-1 1 0 0 0,0-1 0 0 0,3 8-74 0 0,-4-8 45 0 0,0 0 0 0 0,-1 1 0 0 0,0-1 1 0 0,0 1-1 0 0,-1 0 0 0 0,0 0 0 0 0,-1 0 1 0 0,0 0-1 0 0,-1 0 0 0 0,0 0 0 0 0,0 0 0 0 0,-1 0 1 0 0,-1 0-1 0 0,0 0 0 0 0,0 0 0 0 0,0 0 1 0 0,-1-1-1 0 0,-1 1 0 0 0,0-1 0 0 0,0 0 0 0 0,-1 0 1 0 0,0 0-1 0 0,0 0 0 0 0,-1-1 0 0 0,0 0 1 0 0,-1-1-1 0 0,0 1 0 0 0,0-1 0 0 0,0 0 0 0 0,-1-1 1 0 0,-8 6-46 0 0,-137 67-747 0 0,-9-51-3544 0 0,125-43 1752 0 0,32 8 1305 0 0</inkml:trace>
  <inkml:trace contextRef="#ctx0" brushRef="#br0" timeOffset="58955.52">9027 5337 1260 0 0,'-2'11'3713'0'0,"-17"18"-3097"0"0,11-18-147 0 0,-156 287 3411 0 0,40-35-4372 0 0,110-253-1372 0 0,8-7-2684 0 0,6-3 3462 0 0</inkml:trace>
  <inkml:trace contextRef="#ctx0" brushRef="#br0" timeOffset="59264.692">8995 5356 1492 0 0,'101'-72'5486'0'0,"-78"95"-3414"0"0,25 105-149 0 0,-28-82-1519 0 0,1-1 0 0 0,2-2 0 0 0,2 0 0 0 0,2-1 0 0 0,2-2 0 0 0,22 23-404 0 0,-2 2 0 0 0,-50-65-74 0 0,1 0 0 0 0,-1 0 0 0 0,0 0 0 0 0,0 0 0 0 0,0 0 0 0 0,0 0 0 0 0,0 0 0 0 0,0 1 0 0 0,1-1 0 0 0,-1 0 0 0 0,0 0 0 0 0,0 1 0 0 0,0-1 0 0 0,1 1 0 0 0,-1-1 0 0 0,0 1 0 0 0,0-1 0 0 0,1 1 0 0 0,-1-1 0 0 0,0 1 0 0 0,1 0 0 0 0,-1-1 0 0 0,1 1 0 0 0,-1 0 0 0 0,1-1 0 0 0,-1 1 0 0 0,1 0 0 0 0,-1 0 0 0 0,1-1 0 0 0,0 1 0 0 0,-1 0 0 0 0,1 0 0 0 0,0 0 0 0 0,0 0 0 0 0,0 0 0 0 0,-1 0 0 0 0,1-1 0 0 0,0 1 0 0 0,0 0 0 0 0,0 0 0 0 0,1 0 0 0 0,-1 0 0 0 0,0 0 0 0 0,0 0 0 0 0,0-1 0 0 0,1 1 0 0 0,-1 0 0 0 0,0 0 0 0 0,1 0 0 0 0,-1-1 0 0 0,1 1 0 0 0,-1 0 0 0 0,1 0 0 0 0,-1-1 0 0 0,1 1 0 0 0,-1 0 0 0 0,1-1 0 0 0,0 1 0 0 0,-1-1 0 0 0,1 1 0 0 0,0-1 0 0 0,0 1 74 0 0,-80-26-4948 0 0,73 22 4869 0 0,-24-9-1168 0 0,0-2 4 0 0</inkml:trace>
  <inkml:trace contextRef="#ctx0" brushRef="#br0" timeOffset="59513.02">8821 5682 1632 0 0,'38'-2'6634'0'0,"75"-11"-5167"0"0,196-41-1937 0 0,-306 53 36 0 0,-1 1 277 0 0,-1 0-1 0 0,1 0 1 0 0,-1 0-1 0 0,0-1 1 0 0,1 1 0 0 0,-1 0-1 0 0,1-1 1 0 0,-1 1 0 0 0,0-1-1 0 0,1 1 1 0 0,-1-1-1 0 0,0 0 1 0 0,0 1 0 0 0,0-1-1 0 0,1 0 1 0 0,-1 0-1 0 0,0 0 1 0 0,0 0 0 0 0,0 0-1 0 0,0 0 1 0 0,0 0 0 0 0,-1 0-1 0 0,1 0 1 0 0,0-1-1 0 0,0 1 1 0 0,-1 0 0 0 0,1 0-1 0 0,-1-1 1 0 0,1 1-1 0 0,-1-1 1 0 0,1 1 0 0 0,-1 0-1 0 0,0-1 1 0 0,0 1-1 0 0,0-1 1 0 0,0 1 0 0 0,0 0-1 0 0,0-1 1 0 0,0 0 157 0 0,-11-16-1135 0 0</inkml:trace>
  <inkml:trace contextRef="#ctx0" brushRef="#br0" timeOffset="59747.467">8698 5230 1392 0 0,'-12'5'362'0'0,"0"0"-1"0"0,1 1 0 0 0,0 0 1 0 0,0 1-1 0 0,1 0 0 0 0,0 0 1 0 0,0 1-1 0 0,1 1 1 0 0,0 0-1 0 0,0 0 0 0 0,1 0 1 0 0,0 1-1 0 0,0 1 0 0 0,-3 6-361 0 0,-4 10 413 0 0,1 1-1 0 0,1 0 1 0 0,1 1 0 0 0,2 1-1 0 0,1-1 1 0 0,1 1-1 0 0,2 1 1 0 0,-2 23-413 0 0,8 74 1000 0 0,8-97-874 0 0,1 0 0 0 0,1 0 0 0 0,1-1 0 0 0,2 0 0 0 0,1-1-1 0 0,2-1 1 0 0,0 0 0 0 0,16 18-126 0 0,-20-31-69 0 0,2 1 0 0 0,0-2 1 0 0,0 0-1 0 0,1 0 0 0 0,1-1 0 0 0,1-1 1 0 0,-1-1-1 0 0,2-1 0 0 0,-1 0 0 0 0,11 4 69 0 0,121 17-3920 0 0,-143-30 3704 0 0,0-1-1 0 0,0-1 1 0 0,1 1-1 0 0,-1-1 1 0 0,0 0-1 0 0,0-1 1 0 0,0 0-1 0 0,0 1 1 0 0,0-2-1 0 0,-1 1 0 0 0,1-1 1 0 0,-1 0-1 0 0,1 0 1 0 0,-1 0-1 0 0,0-1 1 0 0,0 0-1 0 0,0 0 217 0 0,24-19-1106 0 0</inkml:trace>
  <inkml:trace contextRef="#ctx0" brushRef="#br0" timeOffset="59992.407">9419 5218 2272 0 0,'4'-2'133'0'0,"-1"0"0"0"0,0 0-1 0 0,1 0 1 0 0,0 0 0 0 0,-1 0 0 0 0,1 1-1 0 0,0 0 1 0 0,0 0 0 0 0,0 0 0 0 0,-1 0-1 0 0,1 1 1 0 0,0-1 0 0 0,0 1-1 0 0,0 0 1 0 0,0 0 0 0 0,0 1 0 0 0,0-1-1 0 0,0 1 1 0 0,0 0 0 0 0,0 0 0 0 0,0 0-1 0 0,0 0 1 0 0,-1 1 0 0 0,1-1-1 0 0,-1 1 1 0 0,1 0 0 0 0,-1 0 0 0 0,1 1-1 0 0,-1-1 1 0 0,0 1 0 0 0,0-1 0 0 0,0 1-1 0 0,-1 0 1 0 0,1 0 0 0 0,-1 0 0 0 0,1 0-1 0 0,-1 1 1 0 0,1 2-133 0 0,25 27 313 0 0,-1 2-1 0 0,-1 1 1 0 0,-2 1 0 0 0,-2 1-1 0 0,-2 1 1 0 0,-1 0-1 0 0,-2 2 1 0 0,-2 0 0 0 0,-1 1-1 0 0,5 35-312 0 0,-16-61 82 0 0,-1 0-1 0 0,0-1 0 0 0,-1 1 0 0 0,-1 0 1 0 0,-1 0-1 0 0,0 0 0 0 0,-1 0 0 0 0,-1 0 1 0 0,0-1-1 0 0,-1 1 0 0 0,-1-1 0 0 0,0 0 1 0 0,-1 0-1 0 0,-1-1 0 0 0,0 0 0 0 0,-1 0 1 0 0,0 0-1 0 0,-6 5-81 0 0,7-11-100 0 0,0 0 1 0 0,0-1-1 0 0,-1 0 1 0 0,0 0-1 0 0,0 0 1 0 0,-1-1-1 0 0,0-1 1 0 0,0 1-1 0 0,0-1 1 0 0,-1-1-1 0 0,0 0 1 0 0,0 0-1 0 0,0-1 1 0 0,0 0-1 0 0,0-1 1 0 0,-1 0-1 0 0,1-1 1 0 0,-6 0 99 0 0,13-1-184 0 0,1 0 0 0 0,0 0 1 0 0,-1-1-1 0 0,1 1 0 0 0,-1-1 0 0 0,1 1 1 0 0,0-1-1 0 0,0 0 0 0 0,-1 0 1 0 0,1 0-1 0 0,0 0 0 0 0,0-1 1 0 0,0 1-1 0 0,0-1 0 0 0,0 1 1 0 0,1-1-1 0 0,-1 1 0 0 0,0-1 0 0 0,1 0 1 0 0,-1 0-1 0 0,1 0 0 0 0,-1 0 1 0 0,1 0-1 0 0,0 0 0 0 0,0 0 1 0 0,0 0-1 0 0,0-1 0 0 0,0 1 1 0 0,1 0-1 0 0,-1-1 0 0 0,1 1 0 0 0,-1-1 1 0 0,1 1-1 0 0,0 0 0 0 0,0-1 1 0 0,0 1-1 0 0,0-1 0 0 0,1 1 1 0 0,-1 0-1 0 0,1-1 0 0 0,0-1 184 0 0,23-22-1130 0 0</inkml:trace>
  <inkml:trace contextRef="#ctx0" brushRef="#br0" timeOffset="54858.999">2067 5313 2700 0 0,'47'-44'3053'0'0,"-43"42"-2982"0"0,0 0 0 0 0,0 0 1 0 0,-1 0-1 0 0,1-1 1 0 0,-1 1-1 0 0,1-1 1 0 0,-1 0-1 0 0,0 0 1 0 0,0 0-1 0 0,0-1 0 0 0,-1 1 1 0 0,1-1-1 0 0,-1 0 1 0 0,0 1-1 0 0,0-1 1 0 0,0 0-1 0 0,0 0 1 0 0,-1 0-1 0 0,2-4-71 0 0,-61-27 279 0 0,40 32-238 0 0,0 1-1 0 0,0 1 1 0 0,-1 0 0 0 0,1 2 0 0 0,0 0 0 0 0,0 0 0 0 0,0 2-1 0 0,0 1 1 0 0,0 0 0 0 0,1 1 0 0 0,0 0 0 0 0,0 2 0 0 0,0 0 0 0 0,1 1-1 0 0,0 1 1 0 0,0 0 0 0 0,1 1 0 0 0,0 1 0 0 0,1 0 0 0 0,0 1 0 0 0,1 0-1 0 0,-4 6-40 0 0,11-14 16 0 0,1 1 0 0 0,0 0 0 0 0,0 0-1 0 0,0 1 1 0 0,1-1 0 0 0,0 1 0 0 0,0 0-1 0 0,0 0 1 0 0,1 0 0 0 0,0 1 0 0 0,0-1-1 0 0,0 1 1 0 0,1-1 0 0 0,0 1 0 0 0,0 0-1 0 0,1 0 1 0 0,0 0 0 0 0,0 0 0 0 0,1 0-1 0 0,0 0 1 0 0,0 0 0 0 0,1 1-1 0 0,-1-1 1 0 0,2 0 0 0 0,-1 0 0 0 0,1-1-1 0 0,0 1 1 0 0,0 0 0 0 0,1-1 0 0 0,0 1-1 0 0,0-1 1 0 0,0 0 0 0 0,1 0 0 0 0,0 0-1 0 0,0 0 1 0 0,1 0 0 0 0,-1-1 0 0 0,1 0-1 0 0,0 0 1 0 0,1-1 0 0 0,-1 1 0 0 0,1-1-1 0 0,0 0 1 0 0,0 0 0 0 0,0-1 0 0 0,4 2-17 0 0,4-2-8 0 0,0-1-1 0 0,-1 0 1 0 0,1-1-1 0 0,0 0 1 0 0,0-1-1 0 0,0-1 1 0 0,0 0-1 0 0,0-1 0 0 0,0 0 1 0 0,-1-1-1 0 0,1-1 1 0 0,-1 0-1 0 0,0-1 1 0 0,0 0-1 0 0,0-1 1 0 0,-1 0-1 0 0,0-1 0 0 0,0-1 1 0 0,0 0-1 0 0,-1 0 1 0 0,-1-1-1 0 0,1-1 1 0 0,-1 1-1 0 0,-1-2 1 0 0,0 1-1 0 0,0-1 0 0 0,-1-1 1 0 0,-1 0-1 0 0,0 0 1 0 0,0 0-1 0 0,-1-1 1 0 0,-1 0-1 0 0,0 0 1 0 0,-1 0-1 0 0,0-1 0 0 0,0-5 10 0 0,19-57 249 0 0,-4-2 0 0 0,-2-1 0 0 0,-5 0 0 0 0,3-68-249 0 0,-20 106 729 0 0,-21 52-392 0 0,14 13-277 0 0,2 1-1 0 0,0 0 1 0 0,2 0-1 0 0,1 0 1 0 0,1 1-1 0 0,1 0 1 0 0,1 1-1 0 0,1-1 1 0 0,2 1-1 0 0,1 0 1 0 0,0-1-1 0 0,3 4-59 0 0,-3-15 23 0 0,2 13 20 0 0,2 0 0 0 0,1 0 0 0 0,1-1 0 0 0,1 0-1 0 0,1 0 1 0 0,2 0 0 0 0,1-1 0 0 0,1 0 0 0 0,1-1 0 0 0,1-1 0 0 0,1 0 0 0 0,15 18-43 0 0,-26-37 5 0 0,0 0 0 0 0,1-1 0 0 0,-1 1 0 0 0,1-1 0 0 0,0 0 0 0 0,0 0 0 0 0,1-1 0 0 0,-1 1 0 0 0,1-1 0 0 0,-1-1 0 0 0,1 1 0 0 0,0-1 0 0 0,0 0 0 0 0,0 0 0 0 0,1-1 0 0 0,-1 1 0 0 0,0-1 0 0 0,1-1 0 0 0,-1 1 0 0 0,0-1 0 0 0,1 0 0 0 0,-1-1 0 0 0,0 1 0 0 0,1-1 0 0 0,-1-1 0 0 0,0 1 0 0 0,0-1 0 0 0,0 0 0 0 0,0-1 0 0 0,0 1 0 0 0,0-1 0 0 0,3-2-5 0 0,5-4-20 0 0,0 0-1 0 0,-1 0 1 0 0,-1-1-1 0 0,0 0 1 0 0,0-2 0 0 0,-1 1-1 0 0,0-1 1 0 0,-1-1-1 0 0,0 1 1 0 0,-1-2-1 0 0,-1 1 1 0 0,4-10 20 0 0,-4 9-46 0 0,0-1 0 0 0,-2 0 0 0 0,0-1 0 0 0,0 0 0 0 0,-2 1 0 0 0,0-2 0 0 0,0 1 0 0 0,-2 0 0 0 0,0-1 0 0 0,-1 1 0 0 0,-1-1 0 0 0,0 1 1 0 0,-1-1-1 0 0,-1 1 0 0 0,0-1 0 0 0,-1 1 0 0 0,-1 0 0 0 0,-1 0 0 0 0,0 0 0 0 0,-1 1 0 0 0,-8-14 46 0 0,12 26 3 0 0,0 1 1 0 0,-1 0-1 0 0,0 0 1 0 0,1 0-1 0 0,-1 0 1 0 0,0 1-1 0 0,0-1 1 0 0,0 1-1 0 0,0-1 1 0 0,0 1-1 0 0,0 0 1 0 0,0 0-1 0 0,0 1 1 0 0,0-1-1 0 0,-1 1 1 0 0,1-1-1 0 0,0 1 1 0 0,0 0-1 0 0,-1 0 1 0 0,1 0-1 0 0,0 1 1 0 0,0-1-1 0 0,-1 1 1 0 0,1 0-1 0 0,0 0 1 0 0,0 0-1 0 0,0 0 1 0 0,0 0-1 0 0,0 1 0 0 0,0 0 1 0 0,0-1-1 0 0,1 1 1 0 0,-1 0-1 0 0,0 0 1 0 0,1 0-1 0 0,-2 2-3 0 0,-74 97 211 0 0,75-94-211 0 0,-1 1 1 0 0,1-1-1 0 0,0 1 0 0 0,1-1 1 0 0,0 1-1 0 0,0 0 0 0 0,1 0 1 0 0,-1 0-1 0 0,2 0 0 0 0,-1 0 1 0 0,1 0-1 0 0,1 0 0 0 0,-1 0 1 0 0,1 0-1 0 0,1 0 0 0 0,-1 0 1 0 0,1-1-1 0 0,1 1 0 0 0,-1 0 1 0 0,2-1-1 0 0,-1 0 0 0 0,1 1 1 0 0,0-1-1 0 0,0-1 0 0 0,0 1 0 0 0,1-1 1 0 0,0 1-1 0 0,1-1 0 0 0,-1-1 1 0 0,1 1-1 0 0,1-1 0 0 0,-1 0 1 0 0,0 0-1 0 0,1-1 0 0 0,0 0 1 0 0,0 0-1 0 0,1-1 0 0 0,-1 0 1 0 0,2 1-1 0 0,4-1-318 0 0,0-1 0 0 0,0 0-1 0 0,-1-1 1 0 0,1-1 0 0 0,0 0 0 0 0,0 0 0 0 0,0-1 0 0 0,0-1 0 0 0,0 0 0 0 0,-1-1 0 0 0,1 0 0 0 0,-1-1 0 0 0,0-1 0 0 0,0 0-1 0 0,0 0 1 0 0,-1-1 0 0 0,1-1 0 0 0,-1 1 0 0 0,-1-2 0 0 0,0 0 0 0 0,0 0 0 0 0,0-1 0 0 0,-1 0 0 0 0,0 0 0 0 0,3-7 318 0 0,13-15-1088 0 0</inkml:trace>
  <inkml:trace contextRef="#ctx0" brushRef="#br0" timeOffset="55122.12">3081 4723 2904 0 0,'0'-2'84'0'0,"0"1"1"0"0,0-1-1 0 0,-1 1 0 0 0,1-1 0 0 0,0 1 0 0 0,-1-1 0 0 0,0 1 1 0 0,1-1-1 0 0,-1 1 0 0 0,0-1 0 0 0,1 1 0 0 0,-1 0 0 0 0,0 0 0 0 0,0-1 1 0 0,0 1-1 0 0,0 0 0 0 0,-1 0 0 0 0,1 0 0 0 0,0 0 0 0 0,0 0 1 0 0,-1 0-1 0 0,1 0 0 0 0,0 0 0 0 0,-1 1 0 0 0,1-1 0 0 0,-1 1 0 0 0,1-1 1 0 0,-1 1-1 0 0,1-1 0 0 0,-1 1 0 0 0,1 0 0 0 0,-1 0 0 0 0,0-1 1 0 0,1 1-1 0 0,-1 0 0 0 0,1 1 0 0 0,-1-1 0 0 0,1 0 0 0 0,-1 0 0 0 0,1 1 1 0 0,-1-1-1 0 0,1 1 0 0 0,-1-1 0 0 0,1 1 0 0 0,-1 0 0 0 0,1-1 1 0 0,-1 1-1 0 0,1 0 0 0 0,0 0 0 0 0,0 0 0 0 0,-1 0 0 0 0,1 0 0 0 0,0 0 1 0 0,0 1-1 0 0,0-1 0 0 0,0 0 0 0 0,0 0 0 0 0,1 1 0 0 0,-2 0-84 0 0,-9 16 212 0 0,0 0-1 0 0,1 0 1 0 0,0 1 0 0 0,2 1-1 0 0,0-1 1 0 0,1 1-1 0 0,1 1 1 0 0,1-1-1 0 0,1 1 1 0 0,1 0-1 0 0,1 0 1 0 0,0 0-1 0 0,2 0 1 0 0,0 1-1 0 0,3 8-211 0 0,2 18 259 0 0,2 0-1 0 0,2 0 1 0 0,3-1-1 0 0,1 0 1 0 0,3-1-1 0 0,2-1 1 0 0,1 0-1 0 0,20 32-258 0 0,30 76 57 0 0,-71-154-151 0 0,1 1-1 0 0,0-1 1 0 0,0 0-1 0 0,0 1 1 0 0,0-1-1 0 0,-1 1 1 0 0,1 0 0 0 0,0-1-1 0 0,-1 1 1 0 0,1 0-1 0 0,0 0 1 0 0,0 0-1 0 0,-1 0 1 0 0,1 0-1 0 0,0 0 1 0 0,-1 0 0 0 0,1 0-1 0 0,0 0 1 0 0,-1 1-1 0 0,1-1 1 0 0,0 1-1 0 0,0-1 1 0 0,0 1-1 0 0,-1-1 1 0 0,1 1-1 0 0,0-1 1 0 0,0 1 0 0 0,0 0-1 0 0,0 0 1 0 0,0 0-1 0 0,0 0 1 0 0,0 0-1 0 0,0 0 1 0 0,0 0-1 0 0,1 0 1 0 0,-1 0-1 0 0,0 0 1 0 0,1 0 0 0 0,-1 0-1 0 0,1 0 1 0 0,-1 1-1 0 0,1-1 1 0 0,-1 0-1 0 0,1 0 1 0 0,0 1-1 0 0,0-1 1 0 0,-1 0-1 0 0,1 1 1 0 0,0-1 0 0 0,0 0-1 0 0,0 1 1 0 0,1-1-1 0 0,-1 0 1 0 0,0 0-1 0 0,0 1 1 0 0,1-1-1 0 0,-1 0 1 0 0,1 0-1 0 0,-1 1 1 0 0,1-1 0 0 0,-1 0-1 0 0,1 0 1 0 0,0 0-1 0 0,0 0 1 0 0,-1 0-1 0 0,1 0 95 0 0,-68-59-3849 0 0,42 30 2773 0 0</inkml:trace>
  <inkml:trace contextRef="#ctx0" brushRef="#br0" timeOffset="55461.166">2686 5170 2648 0 0,'96'-35'6277'0'0,"89"-33"-5614"0"0,72-7 250 0 0,-256 74-862 0 0,-1 1 15 0 0,3 3 38 0 0,2 4-46 0 0,-1-1 1 0 0,0 1-1 0 0,-1 1 1 0 0,0-1 0 0 0,0 0-1 0 0,0 1 1 0 0,-1 0-1 0 0,0-1 1 0 0,0 1 0 0 0,-1 0-1 0 0,0 0 1 0 0,-1 0-1 0 0,0 0 1 0 0,0 0 0 0 0,0 0-1 0 0,-2 6-58 0 0,13 88 27 0 0,8-39-2732 0 0,-19-61 1297 0 0,0-2 16 0 0,-13 10-1455 0 0,5-9 1473 0 0</inkml:trace>
  <inkml:trace contextRef="#ctx0" brushRef="#br0" timeOffset="55709.795">3145 4817 1140 0 0,'2'-9'1700'0'0,"-2"0"-400"0"0,0 2-416 0 0,0 1-367 0 0,1 0-285 0 0,1 3-16 0 0,3-2-584 0 0,-4 4-429 0 0,4-1-379 0 0,-2 1 80 0 0,2 2 12 0 0</inkml:trace>
  <inkml:trace contextRef="#ctx0" brushRef="#br0" timeOffset="56664.581">3324 5078 1100 0 0,'24'31'752'0'0,"-1"0"0"0"0,-1 1 1 0 0,-3 0-1 0 0,0 2 0 0 0,-2 1 0 0 0,-2 0 0 0 0,-1 1 0 0 0,-1 0 0 0 0,5 31-752 0 0,-40 16 1707 0 0,11-128-863 0 0,11 23-874 0 0,1-1 1 0 0,1 1 0 0 0,2 0 0 0 0,0 0-1 0 0,1 0 1 0 0,1 0 0 0 0,1 1-1 0 0,1 0 1 0 0,1 0 0 0 0,10-17 29 0 0,-18 36-21 0 0,0 1 1 0 0,1-1-1 0 0,-1 0 1 0 0,0 1-1 0 0,0-1 1 0 0,1 1-1 0 0,-1-1 1 0 0,1 1-1 0 0,-1 0 1 0 0,1 0-1 0 0,0 0 1 0 0,-1-1-1 0 0,1 1 1 0 0,0 1-1 0 0,0-1 1 0 0,0 0-1 0 0,0 0 1 0 0,0 1-1 0 0,0-1 1 0 0,0 1-1 0 0,0 0 1 0 0,0-1-1 0 0,0 1 1 0 0,0 0-1 0 0,0 0 1 0 0,0 0-1 0 0,0 1 1 0 0,0-1-1 0 0,0 0 0 0 0,0 1 1 0 0,0-1-1 0 0,0 1 1 0 0,-1 0-1 0 0,1 0 1 0 0,0-1-1 0 0,0 1 1 0 0,0 0-1 0 0,-1 1 1 0 0,1-1-1 0 0,-1 0 1 0 0,1 0-1 0 0,-1 1 1 0 0,1-1-1 0 0,-1 1 1 0 0,1 1 20 0 0,58 76-192 0 0,-57-75 196 0 0,0 1-1 0 0,0-1 1 0 0,0 1 0 0 0,0-1-1 0 0,1 0 1 0 0,0 0 0 0 0,-1-1-1 0 0,1 1 1 0 0,1-1 0 0 0,-1 0-1 0 0,1 0 1 0 0,-1 0 0 0 0,1-1-1 0 0,0 1 1 0 0,0-1 0 0 0,0 0-1 0 0,0-1 1 0 0,0 1 0 0 0,0-1-1 0 0,0 0 1 0 0,1 0 0 0 0,-1-1-1 0 0,0 1 1 0 0,1-1 0 0 0,-1 0-1 0 0,5-1-3 0 0,143-32-267 0 0,-144 30 214 0 0,11-2-56 0 0,0-1 1 0 0,-1-1-1 0 0,0 0 1 0 0,0-1 0 0 0,-1-1-1 0 0,0-1 1 0 0,-1-1-1 0 0,0 0 1 0 0,0-1-1 0 0,-1-1 1 0 0,-1 0 0 0 0,0-1-1 0 0,-1-1 1 0 0,1-3 108 0 0,-16 16 8 0 0,0-1 1 0 0,0 0-1 0 0,0 1 1 0 0,-1-1-1 0 0,1 1 1 0 0,-1 0 0 0 0,1-1-1 0 0,-1 1 1 0 0,0 0-1 0 0,0 0 1 0 0,0 0-1 0 0,0 0 1 0 0,0 1-1 0 0,0-1 1 0 0,-1 0 0 0 0,1 1-1 0 0,0 0 1 0 0,-1-1-1 0 0,0 1 1 0 0,1 0-1 0 0,-1 0 1 0 0,1 1-1 0 0,-1-1 1 0 0,0 0-1 0 0,0 1 1 0 0,1 0 0 0 0,-1-1-1 0 0,0 1 1 0 0,0 0-1 0 0,0 1 1 0 0,1-1-1 0 0,-1 0 1 0 0,0 1-1 0 0,0-1 1 0 0,-2 2-9 0 0,-14 1 131 0 0,0 1 0 0 0,0 1 1 0 0,0 0-1 0 0,1 1 0 0 0,0 1 0 0 0,0 1 1 0 0,1 1-1 0 0,-1 0 0 0 0,2 1 0 0 0,0 1 1 0 0,0 1-1 0 0,-13 13-131 0 0,24-22 38 0 0,0 1 1 0 0,1-1 0 0 0,-1 1-1 0 0,1 1 1 0 0,0-1-1 0 0,0 1 1 0 0,0-1 0 0 0,1 1-1 0 0,0 0 1 0 0,0 1-1 0 0,0-1 1 0 0,1 0 0 0 0,-1 1-1 0 0,1-1 1 0 0,1 1-1 0 0,-1 0 1 0 0,0 3-39 0 0,4-6 14 0 0,0 0 0 0 0,0 0 0 0 0,0 0 0 0 0,0 0 0 0 0,1 0 0 0 0,-1 0 1 0 0,1-1-1 0 0,0 1 0 0 0,0-1 0 0 0,0 0 0 0 0,0 0 0 0 0,0 0 0 0 0,0 0 0 0 0,0-1 0 0 0,1 1 0 0 0,-1-1 0 0 0,0 0 1 0 0,1 1-1 0 0,0-2 0 0 0,-1 1 0 0 0,1 0 0 0 0,-1-1 0 0 0,1 0 0 0 0,0 1 0 0 0,-1-2 0 0 0,1 1 0 0 0,0 0 1 0 0,-1-1-1 0 0,1 1-14 0 0,52-5-7 0 0,-1-2 0 0 0,0-3 1 0 0,-1-1-1 0 0,46-18 7 0 0,1 2-366 0 0,87-28 113 0 0,-233 51 834 0 0,43 4-572 0 0,-17 3 89 0 0,-1 0 0 0 0,0 2 0 0 0,1 0 0 0 0,0 1 0 0 0,0 1 1 0 0,1 1-1 0 0,0 0 0 0 0,0 2 0 0 0,-2 2-98 0 0,20-12 6 0 0,1-1-1 0 0,-1 1 1 0 0,1 0 0 0 0,-1 0 0 0 0,1 0-1 0 0,-1 0 1 0 0,1 0 0 0 0,-1 0 0 0 0,1 0-1 0 0,-1-1 1 0 0,1 2 0 0 0,-1-1 0 0 0,1 0-1 0 0,-1 0 1 0 0,1 0 0 0 0,-1 0-1 0 0,1 0 1 0 0,-1 0 0 0 0,1 0 0 0 0,-1 1-1 0 0,0-1 1 0 0,1 0 0 0 0,-1 0 0 0 0,1 1-1 0 0,-1-1 1 0 0,1 0 0 0 0,-1 1 0 0 0,0-1-1 0 0,1 0 1 0 0,-1 1 0 0 0,0-1-1 0 0,1 0 1 0 0,-1 1 0 0 0,0-1 0 0 0,0 1-1 0 0,1-1 1 0 0,-1 1 0 0 0,0-1 0 0 0,0 1-1 0 0,0-1 1 0 0,0 1 0 0 0,0-1-1 0 0,0 1 1 0 0,1-1 0 0 0,-1 1 0 0 0,0-1-1 0 0,0 1 1 0 0,0-1 0 0 0,-1 1 0 0 0,1-1-1 0 0,0 1 1 0 0,0-1 0 0 0,0 0 0 0 0,0 1-1 0 0,0-1 1 0 0,-1 1 0 0 0,1-1-1 0 0,0 1 1 0 0,0-1 0 0 0,-1 1 0 0 0,1-1-1 0 0,0 0 1 0 0,0 1 0 0 0,-1-1 0 0 0,1 0-1 0 0,-1 1 1 0 0,1-1 0 0 0,-1 1-6 0 0,53-3 15 0 0,-36-1-47 0 0,1-1 1 0 0,-1-1-1 0 0,0 0 0 0 0,0-1 1 0 0,0-1-1 0 0,-1-1 1 0 0,0 0-1 0 0,-1-1 1 0 0,0 0-1 0 0,0-1 0 0 0,-1-1 1 0 0,0 0-1 0 0,-1-1 1 0 0,0 0-1 0 0,-1-1 0 0 0,0 0 1 0 0,-1-1-1 0 0,0 0 1 0 0,-2 0-1 0 0,1-1 1 0 0,-2-1-1 0 0,5-12 32 0 0,-4 3 97 0 0,-2-1 1 0 0,0 1-1 0 0,-2-1 0 0 0,-1 0 0 0 0,-1-1 1 0 0,-1 1-1 0 0,-1 0 0 0 0,-2 0 0 0 0,0-1 1 0 0,-2 1-1 0 0,-1 1 0 0 0,-1-1 0 0 0,-1 1 1 0 0,-1 0-1 0 0,-1 0 0 0 0,-1 1 1 0 0,-2 0-1 0 0,-2-2-97 0 0,13 23 35 0 0,0 0 1 0 0,0 1-1 0 0,-1-1 1 0 0,1 0-1 0 0,-1 1 1 0 0,1-1-1 0 0,-1 1 1 0 0,0 0-1 0 0,0-1 1 0 0,0 1-1 0 0,-1 0 0 0 0,1 0 1 0 0,0 0-1 0 0,-1 1 1 0 0,1-1-1 0 0,-1 1 1 0 0,1-1-1 0 0,-1 1 1 0 0,0 0-1 0 0,0 0 1 0 0,0 0-1 0 0,0 0 1 0 0,0 0-1 0 0,0 1 1 0 0,0-1-1 0 0,0 1 0 0 0,0 0 1 0 0,0 0-1 0 0,0 0 1 0 0,0 0-36 0 0,-2 6 21 0 0,0 0-1 0 0,0 0 1 0 0,1 0 0 0 0,0 1 0 0 0,0-1 0 0 0,0 1-1 0 0,1 0 1 0 0,0 0 0 0 0,0 0 0 0 0,1 1-1 0 0,0-1 1 0 0,0 0 0 0 0,1 1 0 0 0,0 0-1 0 0,0-1 1 0 0,1 1 0 0 0,0-1 0 0 0,0 1 0 0 0,1 0-1 0 0,0 4-20 0 0,2 13-148 0 0,1 0-1 0 0,1-1 1 0 0,2 1 0 0 0,0-1-1 0 0,1 0 1 0 0,1-1-1 0 0,7 11 149 0 0,3 11-574 0 0,154 291-8400 0 0,-158-308 7898 0 0</inkml:trace>
  <inkml:trace contextRef="#ctx0" brushRef="#br0" timeOffset="74006.598">23532 4093 2156 0 0,'-56'154'7362'0'0,"92"-258"-5288"0"0,114-235-1525 0 0,-108 240-144 0 0,-19 171-215 0 0,62 162 75 0 0,-77-204-487 0 0,13 103-3562 0 0,-21-130 3595 0 0,0-1-1 0 0,0 1 1 0 0,0-1-1 0 0,-1 1 1 0 0,1-1-1 0 0,-1 1 0 0 0,1-1 1 0 0,-1 1-1 0 0,0-1 1 0 0,0 0-1 0 0,0 1 1 0 0,0-1-1 0 0,-1 0 0 0 0,1 0 1 0 0,-1 0-1 0 0,1 0 1 0 0,-1 0-1 0 0,0 0 0 0 0,0 0 1 0 0,1-1-1 0 0,-1 1 1 0 0,0-1-1 0 0,-1 1 1 0 0,1-1-1 0 0,0 0 0 0 0,0 0 1 0 0,-1 1-1 0 0,1-2 1 0 0,0 1-1 0 0,-1 0 1 0 0,1 0-1 0 0,-3-1 190 0 0,4 0-1205 0 0</inkml:trace>
  <inkml:trace contextRef="#ctx0" brushRef="#br0" timeOffset="74258.756">23568 4084 2412 0 0,'-5'-2'1328'0'0,"5"-1"-248"0"0,1 2-139 0 0,4-4-45 0 0,11-2-176 0 0,7-2-24 0 0,2 1-72 0 0,-1 4-140 0 0,3-4-160 0 0,1 2-252 0 0,5 0-412 0 0,2 0 36 0 0,-1-3-1112 0 0,-4 2 4 0 0,-2-2 87 0 0,-3-3-79 0 0,-9 0 28 0 0</inkml:trace>
  <inkml:trace contextRef="#ctx0" brushRef="#br0" timeOffset="69734.452">19278 3983 1336 0 0,'-11'1'228'0'0,"0"0"0"0"0,1 1 0 0 0,-1 0 0 0 0,1 1 0 0 0,0 0 0 0 0,0 1 0 0 0,0 0 0 0 0,0 0 0 0 0,1 1 0 0 0,-1 0 0 0 0,1 1 0 0 0,0 0 0 0 0,1 0 0 0 0,-1 1-1 0 0,1 0 1 0 0,1 0 0 0 0,0 1 0 0 0,0 0 0 0 0,0 1 0 0 0,1-1 0 0 0,0 1 0 0 0,0 0 0 0 0,1 1 0 0 0,1 0 0 0 0,-1-1 0 0 0,2 1 0 0 0,-1 0 0 0 0,1 1 0 0 0,1-1 0 0 0,0 1 0 0 0,0 6-228 0 0,0 31 421 0 0,3-1 1 0 0,2 0-1 0 0,1 0 1 0 0,3 0-1 0 0,2-1 1 0 0,2 0-1 0 0,1 0 0 0 0,3-1 1 0 0,2-1-1 0 0,12 21-421 0 0,3 21 412 0 0,14 88-442 0 0,-46-170-91 0 0,0 0 0 0 0,0 1-1 0 0,0-1 1 0 0,-1 0 0 0 0,0 0 0 0 0,0 0 0 0 0,0 0 0 0 0,0 0 0 0 0,-1 0 0 0 0,1 0 0 0 0,-1 0 0 0 0,0-1 0 0 0,0 1 0 0 0,-1-1 0 0 0,1 1 0 0 0,-1-1 0 0 0,0 0 0 0 0,0 0 0 0 0,0 0 0 0 0,0 0 0 0 0,0-1 0 0 0,0 1 0 0 0,-1-1 0 0 0,1 0 0 0 0,-1 1 0 0 0,0-2 0 0 0,0 1 0 0 0,1 0 0 0 0,-1-1 0 0 0,0 0 0 0 0,-1 0 0 0 0,1 0 0 0 0,0 0 0 0 0,0-1 0 0 0,0 0 0 0 0,0 1 0 0 0,0-2 0 0 0,-1 1 0 0 0,1 0 0 0 0,0-1 0 0 0,0 0 0 0 0,0 0 0 0 0,0 0 0 0 0,-2-1 121 0 0,-118-58-4137 0 0,84 30 2908 0 0</inkml:trace>
  <inkml:trace contextRef="#ctx0" brushRef="#br0" timeOffset="70663.693">18948 4412 2128 0 0,'-54'5'5851'0'0,"93"-17"-4287"0"0,-10 6-1345 0 0,528-93-3406 0 0,-466 85 1889 0 0,-136 11 2317 0 0,34 6-917 0 0,1 0 1 0 0,-1 1-1 0 0,1 1 1 0 0,0 0-1 0 0,0 0 1 0 0,0 1-1 0 0,1 0 1 0 0,0 1-1 0 0,0 0 0 0 0,0 0 1 0 0,1 1-1 0 0,0 0 1 0 0,1 1-1 0 0,0 0 1 0 0,0 0-1 0 0,1 0 1 0 0,0 1-1 0 0,1-1 1 0 0,0 1-1 0 0,0 1 0 0 0,1-1 1 0 0,0 1-1 0 0,1 0 1 0 0,-1 4-103 0 0,5-13 21 0 0,-1 1 0 0 0,0-1 0 0 0,0 0 0 0 0,1 1 0 0 0,-1-1 0 0 0,1 1 0 0 0,0-1 0 0 0,0 0 0 0 0,0 1 1 0 0,0-1-1 0 0,0 0 0 0 0,0 0 0 0 0,1 0 0 0 0,-1 0 0 0 0,1 0 0 0 0,-1 0 0 0 0,1 0 0 0 0,0-1 0 0 0,0 1 0 0 0,0 0 0 0 0,0-1 0 0 0,0 0 0 0 0,0 1 0 0 0,0-1 1 0 0,0 0-1 0 0,1 0 0 0 0,-1 0 0 0 0,0 0 0 0 0,1-1 0 0 0,-1 1 0 0 0,0-1 0 0 0,1 1 0 0 0,-1-1 0 0 0,1 0 0 0 0,-1 0 0 0 0,1 0 0 0 0,-1 0 0 0 0,1 0 1 0 0,-1-1-1 0 0,0 1 0 0 0,1-1 0 0 0,-1 1 0 0 0,1-1 0 0 0,-1 0 0 0 0,0 0 0 0 0,0 0 0 0 0,0 0 0 0 0,1-1 0 0 0,-1 1 0 0 0,0-1 0 0 0,0 1 0 0 0,-1-1 1 0 0,1 1-1 0 0,0-1 0 0 0,0 0 0 0 0,-1 0 0 0 0,1 0 0 0 0,0-2-21 0 0,11-9 9 0 0,0 0 0 0 0,-2 0-1 0 0,1-1 1 0 0,-2-1 0 0 0,0 0 0 0 0,0 0 0 0 0,-2-1-1 0 0,0 0 1 0 0,0-1 0 0 0,-2 0-9 0 0,-4 16 0 0 0,-1 0 0 0 0,1 0-1 0 0,-1 0 1 0 0,1 0 0 0 0,-1 0 0 0 0,1 1 0 0 0,0-1-1 0 0,-1 1 1 0 0,1-1 0 0 0,0 1 0 0 0,-1 0 0 0 0,1 0 0 0 0,0-1-1 0 0,-1 1 1 0 0,1 0 0 0 0,0 1 0 0 0,0-1 0 0 0,-1 0-1 0 0,1 0 1 0 0,0 1 0 0 0,-1-1 0 0 0,1 1 0 0 0,0-1 0 0 0,-1 1-1 0 0,1 0 1 0 0,-1 0 0 0 0,1-1 0 0 0,-1 1 0 0 0,1 0-1 0 0,-1 1 1 0 0,0-1 0 0 0,1 0 0 0 0,-1 0 0 0 0,0 0 0 0 0,0 1-1 0 0,0-1 1 0 0,0 1 0 0 0,0-1 0 0 0,0 1 0 0 0,-1-1-1 0 0,1 1 1 0 0,0-1 0 0 0,-1 1 0 0 0,1 0 0 0 0,-1-1 0 0 0,1 2 0 0 0,7 6-15 0 0,130 175 125 0 0,-104-232 562 0 0,-9-31-587 0 0,3 2 0 0 0,3 1 0 0 0,3 1 0 0 0,7-5-85 0 0,-35 59-365 0 0,-3 33-6494 0 0,0-10 5647 0 0,1 2 24 0 0</inkml:trace>
  <inkml:trace contextRef="#ctx0" brushRef="#br0" timeOffset="71568.009">20395 4208 1108 0 0,'-88'-4'2666'0'0,"72"7"-2467"0"0,0 0 0 0 0,0 0 0 0 0,0 2-1 0 0,1 0 1 0 0,0 0 0 0 0,0 2 0 0 0,0 0 0 0 0,1 1-1 0 0,0 0 1 0 0,0 1 0 0 0,1 0 0 0 0,0 1-1 0 0,1 1 1 0 0,0 0 0 0 0,1 0 0 0 0,0 1-1 0 0,1 1 1 0 0,0 0 0 0 0,1 0 0 0 0,0 1 0 0 0,1 0-1 0 0,1 1 1 0 0,0 0-199 0 0,7-14 151 0 0,0-1-12 0 0,2 1-114 0 0,0 0-1 0 0,-1 1 1 0 0,1-1 0 0 0,0 0-1 0 0,0 0 1 0 0,0-1-1 0 0,0 1 1 0 0,1 0 0 0 0,-1-1-1 0 0,0 1 1 0 0,0-1 0 0 0,0 0-1 0 0,0 1 1 0 0,1-1-1 0 0,-1 0 1 0 0,0 0 0 0 0,0-1-1 0 0,0 1 1 0 0,1 0 0 0 0,-1-1-1 0 0,0 1 1 0 0,0-1-1 0 0,0 0 1 0 0,0 0 0 0 0,0 0-1 0 0,0 0 1 0 0,1-1-25 0 0,26-13 74 0 0,-1-2 0 0 0,-1-1 0 0 0,-1-1 1 0 0,-1-2-1 0 0,-1 0 0 0 0,13-16-74 0 0,-21 22 19 0 0,-10 12-20 0 0,-1 0 0 0 0,0 0 0 0 0,1 0 0 0 0,-1 1 0 0 0,1 0 0 0 0,0 0 0 0 0,0 0 0 0 0,0 1 0 0 0,0 0 0 0 0,0 0 0 0 0,0 1 0 0 0,0-1 0 0 0,0 1 1 0 0,0 0-1 0 0,0 1 0 0 0,1 0 0 0 0,-1 0 0 0 0,0 0 0 0 0,-1 1 0 0 0,1-1 0 0 0,0 1 0 0 0,0 1 0 0 0,-1-1 0 0 0,1 1 0 0 0,-1 0 0 0 0,0 0 0 0 0,0 1 0 0 0,0 0 0 0 0,0-1 0 0 0,3 5 1 0 0,-7-7-10 0 0,0 0 0 0 0,0 0 0 0 0,0 0-1 0 0,0 0 1 0 0,0-1 0 0 0,0 1 0 0 0,0 0 0 0 0,0-1-1 0 0,0 1 1 0 0,0-1 0 0 0,1 1 0 0 0,-1-1-1 0 0,0 1 1 0 0,0-1 0 0 0,1 0 0 0 0,-1 0 0 0 0,0 1-1 0 0,0-1 1 0 0,1 0 0 0 0,-1 0 0 0 0,0 0 0 0 0,0-1-1 0 0,1 1 1 0 0,-1 0 0 0 0,0 0 0 0 0,0-1 0 0 0,1 1-1 0 0,-1-1 1 0 0,0 1 0 0 0,0-1 0 0 0,0 1-1 0 0,0-1 1 0 0,0 0 0 0 0,0 1 0 0 0,0-1 0 0 0,0 0-1 0 0,0 0 1 0 0,1 0 10 0 0,-3-1 23 0 0,0 1 0 0 0,1-1-1 0 0,-1 0 1 0 0,1 1 0 0 0,0-1 0 0 0,-1 0-1 0 0,1 1 1 0 0,0-1 0 0 0,0 0 0 0 0,0 1-1 0 0,0-1 1 0 0,0 0 0 0 0,0 1-1 0 0,1-1 1 0 0,-1 0 0 0 0,1 1 0 0 0,-1-1-1 0 0,1 1 1 0 0,-1-1 0 0 0,1 0 0 0 0,0 1-1 0 0,0 0 1 0 0,0-1 0 0 0,0 1 0 0 0,0-1-1 0 0,0 1 1 0 0,0 0 0 0 0,0 0-1 0 0,0 0 1 0 0,1 0 0 0 0,-1 0 0 0 0,0 0-1 0 0,1 0 1 0 0,-1 0 0 0 0,1 0 0 0 0,-1 0-1 0 0,1 1 1 0 0,0-1 0 0 0,-1 1 0 0 0,1-1-1 0 0,-1 1 1 0 0,1 0 0 0 0,0 0 0 0 0,-1-1-1 0 0,1 1 1 0 0,0 0-23 0 0,74 8 228 0 0,-71-5-208 0 0,0-1 1 0 0,0 1 0 0 0,-1-1 0 0 0,1 1 0 0 0,-1 1 0 0 0,0-1 0 0 0,1 1-1 0 0,-2-1 1 0 0,1 1 0 0 0,0 0 0 0 0,-1 1 0 0 0,0-1 0 0 0,1 0 0 0 0,-2 1-1 0 0,1 0 1 0 0,-1 0 0 0 0,1 0 0 0 0,-1 0 0 0 0,-1 0 0 0 0,1 0-1 0 0,-1 0 1 0 0,0 1 0 0 0,0-1 0 0 0,0 1 0 0 0,-1-1 0 0 0,0 0 0 0 0,0 1-1 0 0,0-1 1 0 0,-1 1 0 0 0,0-1 0 0 0,0 0 0 0 0,0 1 0 0 0,0-1 0 0 0,-1 0-1 0 0,0 0 1 0 0,0 0 0 0 0,-1 0 0 0 0,1 0 0 0 0,-1-1 0 0 0,0 1-1 0 0,0-1 1 0 0,-1 1 0 0 0,1-1 0 0 0,-1 0 0 0 0,0-1 0 0 0,0 1 0 0 0,0-1-1 0 0,-3 2-20 0 0,4-5 16 0 0,1-1 0 0 0,0 1-1 0 0,0-1 1 0 0,0 0-1 0 0,-1 0 1 0 0,1 0 0 0 0,0-1-1 0 0,0 1 1 0 0,0 0-1 0 0,0-1 1 0 0,1 1 0 0 0,-1-1-1 0 0,0 0 1 0 0,1 1-1 0 0,-1-1 1 0 0,1 0 0 0 0,-1 0-1 0 0,1 0 1 0 0,0 0-1 0 0,0 0 1 0 0,0 0 0 0 0,0 0-1 0 0,0-1 1 0 0,0 1 0 0 0,1 0-1 0 0,-1-1 1 0 0,1 1-1 0 0,0 0 1 0 0,-1-1 0 0 0,1 1-1 0 0,0 0 1 0 0,0-1-1 0 0,1 1 1 0 0,-1-1 0 0 0,0 1-1 0 0,1 0 1 0 0,0 0-1 0 0,-1-1 1 0 0,1 1 0 0 0,0 0-1 0 0,0 0 1 0 0,1-1-16 0 0,3-16-140 0 0,2 0 0 0 0,0 1 0 0 0,1 0 0 0 0,1 1 0 0 0,0-1 0 0 0,2 2-1 0 0,0-1 1 0 0,0 2 0 0 0,2-1 0 0 0,0 2 0 0 0,1 0 0 0 0,0 0 0 0 0,1 1 0 0 0,0 1 0 0 0,1 1 0 0 0,0 0 0 0 0,1 1 0 0 0,0 0 0 0 0,4 0 140 0 0,99-43-6025 0 0,-106 51 4841 0 0</inkml:trace>
  <inkml:trace contextRef="#ctx0" brushRef="#br0" timeOffset="72395.219">21196 4142 1660 0 0,'33'-4'1992'0'0,"-34"6"-325"0"0,-17 7-1258 0 0,-39 19 313 0 0,37-20-476 0 0,1 1 1 0 0,0 0-1 0 0,1 1 0 0 0,0 1 1 0 0,1 1-1 0 0,0 1 0 0 0,1 0 1 0 0,0 1-1 0 0,1 0 0 0 0,1 2 1 0 0,-3 3-247 0 0,18-18 27 0 0,0 1 0 0 0,0 0 1 0 0,1-1-1 0 0,-1 0 1 0 0,0 1-1 0 0,1-1 1 0 0,-1 0-1 0 0,1 0 0 0 0,-1 0 1 0 0,1 0-1 0 0,-1 0 1 0 0,1 0-1 0 0,0 0 1 0 0,-1 0-1 0 0,1-1 0 0 0,0 1 1 0 0,0-1-1 0 0,0 1 1 0 0,0-1-1 0 0,-1 0 1 0 0,1 1-1 0 0,0-1 0 0 0,0 0 1 0 0,0 0-1 0 0,0-1 1 0 0,0 1-1 0 0,0 0 1 0 0,-1-1-1 0 0,1 1 0 0 0,0-1 1 0 0,0 1-1 0 0,0-1 1 0 0,-1 0-1 0 0,1 0 1 0 0,0 0-1 0 0,1-1-27 0 0,217-64 175 0 0,-140 25-445 0 0,-80 40 243 0 0,-2 2 28 0 0,1 0 0 0 0,-1 0 1 0 0,1-1-1 0 0,-1 1 0 0 0,1 0 0 0 0,0 0 0 0 0,-1 0 1 0 0,1 1-1 0 0,0-1 0 0 0,0 0 0 0 0,0 0 1 0 0,0 1-1 0 0,0-1 0 0 0,0 0 0 0 0,0 1 0 0 0,0-1 1 0 0,0 1-1 0 0,1 0 0 0 0,-1-1 0 0 0,1 1 1 0 0,-1-1-1 0 0,1 1 0 0 0,0 0 0 0 0,-1-1 0 0 0,1 1 1 0 0,0 0-1 0 0,0-1 0 0 0,0 1 0 0 0,0 0 0 0 0,1 0 1 0 0,-1-1-1 0 0,0 1 0 0 0,1-1 0 0 0,-1 1 1 0 0,1 0-2 0 0,6 2-35 0 0,1 0 0 0 0,0-1 0 0 0,0 0 0 0 0,0 0 0 0 0,0 0 0 0 0,0-1 0 0 0,1-1 0 0 0,-1 1 0 0 0,0-1 0 0 0,1-1 0 0 0,-1 1 0 0 0,1-1 0 0 0,0-1 0 0 0,-1 0 0 0 0,0 0 0 0 0,1-1 0 0 0,-1 0 1 0 0,0 0-1 0 0,0-1 0 0 0,0 0 0 0 0,0 0 0 0 0,0-1 0 0 0,-1 0 0 0 0,1-1 35 0 0,3-1-104 0 0,-1-1 0 0 0,1 0 0 0 0,-2-1 0 0 0,1 0 0 0 0,-1 0 0 0 0,0-1 1 0 0,-1-1-1 0 0,0 1 0 0 0,0-1 0 0 0,-1-1 0 0 0,-1 1 0 0 0,0-1 0 0 0,0 0 0 0 0,-1-1 0 0 0,0 1 0 0 0,-1-1 0 0 0,0 0 1 0 0,-1 0-1 0 0,1-11 104 0 0,16-243 367 0 0,-20 239 40 0 0,-29 25-35 0 0,20 25-270 0 0,1 0-1 0 0,1 1 0 0 0,1-1 0 0 0,1 1 1 0 0,2 1-1 0 0,0-1 0 0 0,1 0 1 0 0,1 1-1 0 0,2-1 0 0 0,0 1-101 0 0,-1-13 43 0 0,35 151 539 0 0,-33-162-567 0 0,1 1 0 0 0,-1-1-1 0 0,1 1 1 0 0,0-1 0 0 0,0 0 0 0 0,-1 0-1 0 0,1-1 1 0 0,0 1 0 0 0,0 0 0 0 0,0-1 0 0 0,0 0-1 0 0,0 0 1 0 0,0 0 0 0 0,0 0 0 0 0,0 0 0 0 0,0 0-1 0 0,0-1 1 0 0,0 0 0 0 0,0 1 0 0 0,0-1 0 0 0,-1 0-1 0 0,1-1 1 0 0,0 1 0 0 0,0 0 0 0 0,-1-1 0 0 0,1 1-1 0 0,-1-1 1 0 0,2-1-15 0 0,13-4 1 0 0,-14 7 0 0 0,0-1 1 0 0,0 0 0 0 0,1 1 0 0 0,-1 0 0 0 0,0 0 0 0 0,0 0-1 0 0,0 0 1 0 0,0 0 0 0 0,0 0 0 0 0,0 1 0 0 0,0 0-1 0 0,0-1 1 0 0,0 1 0 0 0,0 0 0 0 0,0 1 0 0 0,0-1 0 0 0,-1 0-1 0 0,1 1 1 0 0,0-1 0 0 0,-1 1 0 0 0,1 0 0 0 0,-1 0 0 0 0,0 0-1 0 0,1 0 1 0 0,-1 1 0 0 0,0-1 0 0 0,0 1 0 0 0,-1-1-1 0 0,1 1 1 0 0,0-1 0 0 0,-1 1 0 0 0,0 0 0 0 0,1 0 0 0 0,-1 0-1 0 0,0 0 1 0 0,-1 0 0 0 0,1 0 0 0 0,0 0 0 0 0,-1 0-1 0 0,0 0 1 0 0,0 0 0 0 0,0 0 0 0 0,0 0 0 0 0,0 0 0 0 0,0 0-1 0 0,-1 0 1 0 0,0 0 0 0 0,1 0 0 0 0,-1 0 0 0 0,0 0 0 0 0,-1 0-1 0 0,1 0 1 0 0,0 0 0 0 0,-1-1 0 0 0,0 1 0 0 0,1 0-1 0 0,-1-1 1 0 0,0 0 0 0 0,0 1 0 0 0,0-1 0 0 0,-1 0 0 0 0,1 0-1 0 0,-1 0 1 0 0,1 0 0 0 0,-1-1 0 0 0,1 1 0 0 0,-2 0-2 0 0,-94 30 112 0 0,96-32-151 0 0,0 0 0 0 0,0 0 0 0 0,-1 0 0 0 0,1 0 1 0 0,0-1-1 0 0,0 1 0 0 0,0 0 0 0 0,0-1 0 0 0,0 0 0 0 0,0 1 0 0 0,0-1 0 0 0,0 0 0 0 0,0 0 1 0 0,0 0-1 0 0,0 0 0 0 0,1-1 0 0 0,-1 1 0 0 0,0 0 0 0 0,1-1 0 0 0,-1 1 0 0 0,1-1 0 0 0,-1 0 0 0 0,1 1 1 0 0,0-1-1 0 0,0 0 0 0 0,0 0 0 0 0,0 0 0 0 0,0 0 0 0 0,0 0 0 0 0,0 0 0 0 0,1 0 0 0 0,-1 0 0 0 0,1 0 1 0 0,-1 0-1 0 0,1 0 0 0 0,0 0 0 0 0,0-1 0 0 0,0 1 0 0 0,0 0 0 0 0,0 0 0 0 0,1 0 0 0 0,-1 0 1 0 0,1 0-1 0 0,-1 0 0 0 0,1 0 0 0 0,0 0 0 0 0,-1 0 0 0 0,1 0 0 0 0,0 0 39 0 0,79-160-5440 0 0,-53 130 4242 0 0</inkml:trace>
  <inkml:trace contextRef="#ctx0" brushRef="#br0" timeOffset="72796.505">21984 3865 2000 0 0,'68'-93'5446'0'0,"-112"96"-4001"0"0,36 7-1369 0 0,0 1-1 0 0,1 0 0 0 0,0 0 0 0 0,0 1 0 0 0,2-1 1 0 0,-1 2-1 0 0,1-1 0 0 0,1 0 0 0 0,0 1 1 0 0,1 0-1 0 0,1 0 0 0 0,-1 0 0 0 0,2 0 0 0 0,0 0 1 0 0,1 0-1 0 0,0 0 0 0 0,1 0 0 0 0,0 1 0 0 0,1-1 1 0 0,1 0-1 0 0,0-1 0 0 0,0 1 0 0 0,1 0 0 0 0,3 4-75 0 0,-2 0 62 0 0,1-1-1 0 0,0 0 1 0 0,1 0-1 0 0,1-1 1 0 0,0 1-1 0 0,1-2 1 0 0,1 1-1 0 0,0-1 1 0 0,1-1-1 0 0,1 0 1 0 0,0-1-1 0 0,4 4-61 0 0,-10-11 2 0 0,1 0-1 0 0,-1 0 0 0 0,0-1 0 0 0,1 0 1 0 0,0 0-1 0 0,0-1 0 0 0,0 0 0 0 0,1 0 1 0 0,-1-1-1 0 0,1 0 0 0 0,-1 0 1 0 0,1 0-1 0 0,0-1 0 0 0,-1-1 0 0 0,1 1 1 0 0,0-1-1 0 0,0 0 0 0 0,0-1 0 0 0,-1 0 1 0 0,1 0-1 0 0,0-1 0 0 0,-1 0 0 0 0,1 0 1 0 0,-1 0-1 0 0,0-1 0 0 0,1-1 0 0 0,5-3-1 0 0,-5 2-62 0 0,-1 0-1 0 0,0 0 0 0 0,0-1 0 0 0,-1 0 1 0 0,0-1-1 0 0,0 1 0 0 0,0-1 1 0 0,-1 0-1 0 0,0-1 0 0 0,0 1 0 0 0,-1-1 1 0 0,0 0-1 0 0,0 0 0 0 0,-1 0 0 0 0,0-1 1 0 0,0 1-1 0 0,-1-1 0 0 0,0 0 1 0 0,0-2 62 0 0,-1 7-15 0 0,-1-1 1 0 0,1 0-1 0 0,-1 0 1 0 0,0 1-1 0 0,0-1 1 0 0,0 0-1 0 0,-1 1 1 0 0,0-1-1 0 0,0 0 1 0 0,0 1-1 0 0,0-1 1 0 0,-1 1-1 0 0,1-1 1 0 0,-1 1-1 0 0,0 0 1 0 0,-1 0-1 0 0,1 0 1 0 0,-1 0-1 0 0,0 0 1 0 0,0 1 0 0 0,0-1-1 0 0,0 1 1 0 0,0-1-1 0 0,-1 1 1 0 0,0 0-1 0 0,0 1 1 0 0,1-1-1 0 0,-2 1 1 0 0,1-1-1 0 0,0 1 1 0 0,0 1-1 0 0,-1-1 1 0 0,1 0-1 0 0,-1 1 1 0 0,1 0-1 0 0,-1 0 1 0 0,0 0 14 0 0,0 0 11 0 0,0-1 1 0 0,0 1-1 0 0,0 0 1 0 0,0 0-1 0 0,0 1 0 0 0,0-1 1 0 0,-1 1-1 0 0,1 0 1 0 0,0 1-1 0 0,0-1 0 0 0,0 1 1 0 0,0 0-1 0 0,0 0 1 0 0,0 1-1 0 0,0-1 0 0 0,0 1 1 0 0,1 0-1 0 0,-1 0 1 0 0,0 1-1 0 0,1-1 0 0 0,0 1 1 0 0,0 0-1 0 0,0 1 1 0 0,0-1-1 0 0,0 1 1 0 0,1-1-1 0 0,-1 1 0 0 0,1 0 1 0 0,0 0-1 0 0,0 0 1 0 0,0 1-1 0 0,1-1 0 0 0,0 1 1 0 0,-1 0-1 0 0,2-1 1 0 0,-2 3-12 0 0,7 5-25 0 0,1-1 1 0 0,0 0 0 0 0,0-1 0 0 0,1 1 0 0 0,1-1 0 0 0,0-1 0 0 0,0 1-1 0 0,1-1 1 0 0,0 0 0 0 0,0-1 0 0 0,1 1 0 0 0,0-2 0 0 0,1 1 0 0 0,-1-2-1 0 0,1 1 1 0 0,1-1 0 0 0,-1-1 0 0 0,1 0 0 0 0,0 0 0 0 0,0-1 0 0 0,1 0-1 0 0,-1-1 1 0 0,1 0 24 0 0,2 2-605 0 0,0 0 0 0 0,0-1 1 0 0,0 0-1 0 0,0-1 0 0 0,1-1 0 0 0,-1 0 0 0 0,1-1 0 0 0,-1-1 0 0 0,1 0 0 0 0,-1-1 0 0 0,11-2 605 0 0,15-8-1058 0 0</inkml:trace>
  <inkml:trace contextRef="#ctx0" brushRef="#br0" timeOffset="73104.286">22846 3629 2104 0 0,'7'4'6185'0'0,"-9"243"-3453"0"0,16-128-2004 0 0,-4-59-1430 0 0,-5 2-3872 0 0,-25-48 799 0 0,14-17 2585 0 0</inkml:trace>
  <inkml:trace contextRef="#ctx0" brushRef="#br0" timeOffset="73526.453">22627 4021 1496 0 0,'6'-16'3247'0'0,"24"-7"-2626"0"0,-28 22-451 0 0,18-10 60 0 0,0 0 1 0 0,1 1 0 0 0,1 1-1 0 0,0 1 1 0 0,0 0-1 0 0,0 2 1 0 0,1 1-1 0 0,0 1 1 0 0,0 1-1 0 0,21-1-230 0 0,-41 6 24 0 0,-1-1 1 0 0,0 1-1 0 0,0-1 0 0 0,0 1 0 0 0,0 0 0 0 0,0 0 0 0 0,0 0 0 0 0,0 0 0 0 0,-1 0 0 0 0,1 0 1 0 0,-1 0-1 0 0,1 0 0 0 0,-1 1 0 0 0,0-1 0 0 0,0 1 0 0 0,0-1 0 0 0,0 1 0 0 0,0-1 0 0 0,-1 1 0 0 0,1 0 1 0 0,-1-1-1 0 0,1 1 0 0 0,-1 0 0 0 0,0-1 0 0 0,0 1 0 0 0,-1 0 0 0 0,1-1 0 0 0,0 1 0 0 0,-1 0 0 0 0,0-1 1 0 0,1 1-1 0 0,-1-1 0 0 0,-1 2-24 0 0,1 14 67 0 0,-7 46 169 0 0,17-59-215 0 0,-1 0 0 0 0,1-1 0 0 0,0 0 0 0 0,0 0 0 0 0,0-1 0 0 0,0 0 0 0 0,0-1 0 0 0,1 0 0 0 0,-1 0 0 0 0,1-1 0 0 0,0-1 0 0 0,-1 1 0 0 0,1-2 0 0 0,0 1 0 0 0,-1-1 0 0 0,1-1 0 0 0,-1 0 1 0 0,1 0-1 0 0,7-3-21 0 0,-16 3-6 0 0,-1 1 0 0 0,1 0 0 0 0,-1-1 1 0 0,0 1-1 0 0,1-1 0 0 0,-1 0 0 0 0,0 1 1 0 0,0-1-1 0 0,0 1 0 0 0,0-1 1 0 0,0 1-1 0 0,0-1 0 0 0,0 1 0 0 0,-1-1 1 0 0,1 1-1 0 0,-1-1 0 0 0,1 1 0 0 0,-1-1 1 0 0,1 1-1 0 0,-1 0 0 0 0,0-1 1 0 0,0 1-1 0 0,0 0 0 0 0,1-1 0 0 0,-1 1 1 0 0,-1 0-1 0 0,1 0 0 0 0,0 0 0 0 0,0 0 1 0 0,0 0-1 0 0,0 0 0 0 0,-1 0 1 0 0,1 0-1 0 0,0 1 0 0 0,-1-1 0 0 0,1 0 1 0 0,-1 1-1 0 0,1-1 0 0 0,-1 1 0 0 0,1 0 1 0 0,-1-1-1 0 0,1 1 0 0 0,-1 0 1 0 0,1 0-1 0 0,-1 0 0 0 0,1 0 0 0 0,-1 0 1 0 0,0 0 5 0 0,-3-2-21 0 0,-34-10-295 0 0,-18-8-763 0 0,36-3-3106 0 0,21 22 2963 0 0</inkml:trace>
  <inkml:trace contextRef="#ctx0" brushRef="#br0" timeOffset="64329.629">11634 4657 848 0 0,'0'0'677'0'0,"0"0"-130"0"0,0 0-77 0 0,-3-3-60 0 0,1 2-350 0 0,1-1-1 0 0,0 1 1 0 0,0 0-1 0 0,0-1 1 0 0,0 1-1 0 0,0-1 1 0 0,0 1-1 0 0,0-1 0 0 0,0 1 1 0 0,1-1-1 0 0,-1 1 1 0 0,1-1-1 0 0,-1 0 1 0 0,1 1-1 0 0,-1-1 1 0 0,1 0-1 0 0,0 0 1 0 0,0 1-1 0 0,0-1 1 0 0,0 0-1 0 0,0 0 0 0 0,0 1 1 0 0,1-1-1 0 0,-1 0 1 0 0,0 1-1 0 0,1-1 1 0 0,-1 0-1 0 0,1 1 1 0 0,0-1-1 0 0,0 1 1 0 0,-1-1-1 0 0,1 1 1 0 0,0-1-1 0 0,0 1 1 0 0,1-1-1 0 0,-1 1 0 0 0,0 0 1 0 0,0 0-1 0 0,1 0 1 0 0,-1 0-1 0 0,0 0 1 0 0,1 0-1 0 0,-1 0 1 0 0,1 0-1 0 0,-1 0 1 0 0,1 0-1 0 0,0 1 1 0 0,-1-1-1 0 0,1 1 0 0 0,0-1 1 0 0,-1 1-1 0 0,1 0 1 0 0,1 0-60 0 0,15 3 83 0 0,-1 0-1 0 0,0 2 1 0 0,0 0 0 0 0,0 0 0 0 0,-1 2 0 0 0,0 0-1 0 0,0 1 1 0 0,-1 1 0 0 0,0 0 0 0 0,0 1 0 0 0,-1 1-1 0 0,0 0 1 0 0,-1 1 0 0 0,-1 0 0 0 0,0 1-1 0 0,0 0 1 0 0,-1 1 0 0 0,-1 0 0 0 0,0 1 0 0 0,-1 0-1 0 0,-1 1 1 0 0,0 0 0 0 0,-1 0 0 0 0,1 7-83 0 0,-6-19 33 0 0,0 0 0 0 0,0 0 0 0 0,0 0 0 0 0,-1 0 0 0 0,0 0 0 0 0,1 0 1 0 0,-2 0-1 0 0,1 1 0 0 0,0-1 0 0 0,-1 0 0 0 0,0 1 0 0 0,0-1 0 0 0,0 0 0 0 0,0 1 1 0 0,-1-1-1 0 0,0 0 0 0 0,0 0 0 0 0,0 1 0 0 0,0-1 0 0 0,-1 0 0 0 0,0 0 0 0 0,1 0 1 0 0,-1-1-1 0 0,-1 1 0 0 0,1 0 0 0 0,0-1 0 0 0,-1 1 0 0 0,0-1 0 0 0,0 0 0 0 0,0 0 0 0 0,0 0 1 0 0,-1 0-1 0 0,1 0 0 0 0,-1-1 0 0 0,1 0 0 0 0,-1 0 0 0 0,0 0 0 0 0,0 0 0 0 0,0 0 1 0 0,-2 0-34 0 0,-1-5 29 0 0,0 0 1 0 0,0 0 0 0 0,0-1 0 0 0,1 0 0 0 0,0 0 0 0 0,-1-1 0 0 0,2 1 0 0 0,-1-1 0 0 0,0-1 0 0 0,1 1 0 0 0,0-1 0 0 0,0 0-1 0 0,1 0 1 0 0,0 0 0 0 0,-1-2-30 0 0,-2-3 23 0 0,0-1 0 0 0,1 1 0 0 0,0-1 0 0 0,0-1 0 0 0,2 1 0 0 0,0-1 0 0 0,0 1 0 0 0,1-1 0 0 0,0 0 0 0 0,2-1 0 0 0,-1 1 0 0 0,1 0 0 0 0,1 0 0 0 0,1-1 0 0 0,0 1 0 0 0,0 0 0 0 0,1 0 0 0 0,1 0 1 0 0,0 0-1 0 0,1 0 0 0 0,0 1 0 0 0,1-1 0 0 0,1 1 0 0 0,0 0 0 0 0,0 1 0 0 0,1-1 0 0 0,5-4-23 0 0,-10 13 5 0 0,1 0 0 0 0,0-1 1 0 0,0 1-1 0 0,0 1 1 0 0,0-1-1 0 0,1 0 0 0 0,-1 1 1 0 0,1 0-1 0 0,-1-1 0 0 0,1 1 1 0 0,0 1-1 0 0,0-1 1 0 0,0 1-1 0 0,0-1 0 0 0,0 1 1 0 0,0 0-1 0 0,1 1 1 0 0,-1-1-1 0 0,0 1 0 0 0,0 0 1 0 0,1 0-1 0 0,-1 0 1 0 0,0 0-1 0 0,0 1 0 0 0,1-1 1 0 0,-1 1-1 0 0,0 1 0 0 0,0-1 1 0 0,0 0-1 0 0,0 1 1 0 0,0 0-1 0 0,-1 0 0 0 0,1 0 1 0 0,0 0-1 0 0,-1 1 1 0 0,1-1-1 0 0,-1 1 0 0 0,0 0 1 0 0,3 3-6 0 0,101 138-216 0 0,-8 29-3583 0 0,-92-167 130 0 0,-6-6 2525 0 0</inkml:trace>
  <inkml:trace contextRef="#ctx0" brushRef="#br0" timeOffset="64763.041">12412 4631 1624 0 0,'-9'21'1230'0'0,"-2"0"-556"0"0,2 1 1 0 0,1 0 0 0 0,0 0 0 0 0,2 1-1 0 0,0 0 1 0 0,1 0 0 0 0,2 1-1 0 0,0 1-674 0 0,3-21 58 0 0,1 1 0 0 0,-1-1 1 0 0,1 1-1 0 0,0-1 0 0 0,0 0 0 0 0,0 1 0 0 0,1-1 0 0 0,-1 0 0 0 0,1 0 0 0 0,0 0 0 0 0,0 0 0 0 0,1 0 0 0 0,-1-1 0 0 0,1 1 0 0 0,0-1 0 0 0,0 1 0 0 0,0-1 0 0 0,0 0 0 0 0,0 0 0 0 0,1-1 0 0 0,-1 1 0 0 0,1 0 0 0 0,0-1 0 0 0,0 0 0 0 0,0 0 0 0 0,0 0 0 0 0,0-1 0 0 0,0 1 1 0 0,1-1-1 0 0,-1 0 0 0 0,0 0 0 0 0,1-1 0 0 0,-1 1 0 0 0,1-1 0 0 0,-1 0 0 0 0,1 0-58 0 0,160-18 872 0 0,-160 18-865 0 0,0-1 0 0 0,0 1 0 0 0,0-1 0 0 0,0 0-1 0 0,0-1 1 0 0,-1 1 0 0 0,1-1 0 0 0,0 0 0 0 0,-1 0 0 0 0,1 0 0 0 0,-1-1-1 0 0,0 0 1 0 0,0 0 0 0 0,0 0 0 0 0,0 0 0 0 0,0 0 0 0 0,-1-1 0 0 0,1 0 0 0 0,-1 1-1 0 0,0-1 1 0 0,0 0 0 0 0,-1-1 0 0 0,1 1 0 0 0,-1-1 0 0 0,0 1 0 0 0,0-1 0 0 0,0 1-1 0 0,-1-1 1 0 0,1 0 0 0 0,-1 0 0 0 0,-1 0 0 0 0,1 0 0 0 0,0-5-7 0 0,-10-5-129 0 0,0 0 0 0 0,-1 1 1 0 0,-1 0-1 0 0,0 1 0 0 0,-1 0 0 0 0,0 0 1 0 0,-1 1-1 0 0,-1 1 0 0 0,1 0 1 0 0,-2 1-1 0 0,1 1 0 0 0,-2 0 0 0 0,1 1 1 0 0,-1 0-1 0 0,0 1 0 0 0,-1 1 1 0 0,-3 0 128 0 0,13-2-5874 0 0,7 8 4700 0 0</inkml:trace>
  <inkml:trace contextRef="#ctx0" brushRef="#br0" timeOffset="65084.538">12957 4676 2092 0 0,'27'29'9851'0'0,"-40"-19"-12808"0"0,12-10-2370 0 0,1-4 4248 0 0</inkml:trace>
  <inkml:trace contextRef="#ctx0" brushRef="#br0" timeOffset="65861.969">13436 4610 1996 0 0,'-38'-5'3411'0'0,"-22"25"-2585"0"0,50-15-733 0 0,-1 0-1 0 0,1 0 1 0 0,0 1 0 0 0,0 1 0 0 0,0 0 0 0 0,1 0 0 0 0,0 1 0 0 0,1 0 0 0 0,0 0 0 0 0,0 1 0 0 0,0 0 0 0 0,1 0 0 0 0,1 1 0 0 0,0 0 0 0 0,0 0-1 0 0,1 1 1 0 0,0-1 0 0 0,1 1 0 0 0,0 0 0 0 0,0 1 0 0 0,1 3-93 0 0,5-10 27 0 0,1 0 0 0 0,0 0 0 0 0,1 0 0 0 0,-1-1 0 0 0,1 1 0 0 0,0-1 0 0 0,0 1 0 0 0,0-2 0 0 0,1 1 0 0 0,-1 0 0 0 0,1-1 0 0 0,0 0 0 0 0,0 0 0 0 0,0 0 0 0 0,1 0 0 0 0,-1-1 0 0 0,0 0 0 0 0,1 0 0 0 0,0-1 0 0 0,-1 1 0 0 0,1-1 0 0 0,0 0 0 0 0,0-1 0 0 0,0 0 0 0 0,-1 0 0 0 0,1 0 0 0 0,0 0 0 0 0,0-1 0 0 0,0 0 0 0 0,-1 0 0 0 0,3-1-27 0 0,23-1-10 0 0,1-2 0 0 0,-1-1 0 0 0,0-1 0 0 0,0-1 0 0 0,-1-2 1 0 0,0-1-1 0 0,-1-2 0 0 0,0-1 0 0 0,-1-1 0 0 0,0-1 10 0 0,-22 13-64 0 0,1-1-1 0 0,-1 0 0 0 0,1 0 1 0 0,-1-1-1 0 0,-1 0 1 0 0,1 0-1 0 0,0 0 1 0 0,-1-1-1 0 0,0 1 0 0 0,-1-1 1 0 0,1 0-1 0 0,-1-1 1 0 0,0 1-1 0 0,-1-1 1 0 0,1 0-1 0 0,-1 0 1 0 0,-1 0-1 0 0,1 0 0 0 0,0-8 65 0 0,-6 10-11 0 0,-1 0-1 0 0,-1 0 0 0 0,1 1 0 0 0,-1-1 1 0 0,0 1-1 0 0,0 0 0 0 0,0 0 0 0 0,0 0 0 0 0,-1 1 1 0 0,1 0-1 0 0,-1 0 0 0 0,0 0 0 0 0,0 1 1 0 0,0 0-1 0 0,0 0 0 0 0,-1 0 0 0 0,1 1 1 0 0,0 0-1 0 0,-1 0 0 0 0,1 1 0 0 0,-1 0 0 0 0,1 0 1 0 0,-1 0-1 0 0,1 1 0 0 0,0 0 0 0 0,-4 1 12 0 0,-147 16 1150 0 0,399-84-387 0 0,-171 45-785 0 0,-34 12-47 0 0,-1-1-1 0 0,0-2 1 0 0,0-2 0 0 0,-1-1 0 0 0,-1-1-1 0 0,0-2 1 0 0,-2-2 0 0 0,0 0 0 0 0,0-4 69 0 0,-28 21 13 0 0,0 1 0 0 0,-1-1 0 0 0,1 0 1 0 0,-1-1-1 0 0,0 1 0 0 0,0-1 0 0 0,0 1 0 0 0,0-1 1 0 0,-1 0-1 0 0,1 0 0 0 0,-1 0 0 0 0,0 0 0 0 0,-1 0 1 0 0,1-1-1 0 0,-1 1 0 0 0,1-1 0 0 0,-1 1 0 0 0,-1-1 1 0 0,1 1-1 0 0,-1-1 0 0 0,1 0 0 0 0,-1 1 0 0 0,-1-1 1 0 0,1 1-1 0 0,-1-1 0 0 0,1 0 0 0 0,-1 1 0 0 0,-1 0 1 0 0,1-1-1 0 0,-1 1 0 0 0,1 0 0 0 0,-1-1 0 0 0,0 1 1 0 0,-1 0-1 0 0,1 0-13 0 0,-4-2 129 0 0,1 0 1 0 0,-1 0-1 0 0,0 1 0 0 0,-1 0 1 0 0,1 0-1 0 0,-1 0 0 0 0,0 1 1 0 0,0 0-1 0 0,0 0 0 0 0,0 1 1 0 0,-1 0-1 0 0,0 0 0 0 0,1 1 1 0 0,-1 0-1 0 0,0 0 0 0 0,0 1 1 0 0,0 0-1 0 0,0 1 0 0 0,-1-1 1 0 0,-5 2-130 0 0,9 2 46 0 0,-1 1 1 0 0,1 0 0 0 0,0 1 0 0 0,0-1-1 0 0,0 1 1 0 0,1 0 0 0 0,0 0-1 0 0,0 0 1 0 0,0 1 0 0 0,0-1-1 0 0,1 1 1 0 0,0 0 0 0 0,0 0 0 0 0,0 0-1 0 0,1 1 1 0 0,0-1 0 0 0,1 0-1 0 0,-1 1 1 0 0,1-1 0 0 0,0 1-1 0 0,1 0 1 0 0,-1-1 0 0 0,1 1 0 0 0,1 0-47 0 0,2 44 269 0 0,3 0 0 0 0,3-1 0 0 0,1 0 1 0 0,3 0-1 0 0,1-1 0 0 0,3-1 1 0 0,2-1-1 0 0,2 0 0 0 0,2-1 1 0 0,10 12-270 0 0,1 11 291 0 0,6 11-320 0 0,-4 2 0 0 0,-3 2-1 0 0,17 70 30 0 0,-80-205-6447 0 0,-28-98-408 0 0,48 117 5502 0 0</inkml:trace>
  <inkml:trace contextRef="#ctx0" brushRef="#br0" timeOffset="66619.674">14788 4558 916 0 0,'-20'7'464'0'0,"1"2"1"0"0,0 0-1 0 0,1 1 0 0 0,0 1 1 0 0,1 0-1 0 0,0 2 0 0 0,1 0 1 0 0,0 0-1 0 0,1 2 0 0 0,0 0 1 0 0,2 0-1 0 0,0 2 0 0 0,0-1 1 0 0,-2 8-465 0 0,13-22 35 0 0,1 0 1 0 0,0 1-1 0 0,0-1 0 0 0,1 0 1 0 0,-1 1-1 0 0,0-1 1 0 0,1 1-1 0 0,-1-1 0 0 0,1 1 1 0 0,0-1-1 0 0,0 1 1 0 0,0-1-1 0 0,0 1 0 0 0,0-1 1 0 0,1 1-1 0 0,-1-1 1 0 0,1 1-1 0 0,-1-1 1 0 0,1 0-1 0 0,0 1 0 0 0,0-1 1 0 0,0 0-1 0 0,0 1 1 0 0,1-1-1 0 0,-1 0 0 0 0,0 0 1 0 0,1 0-1 0 0,0 0 1 0 0,-1 0-1 0 0,1-1 1 0 0,0 1-1 0 0,0 0 0 0 0,0-1 1 0 0,0 1-1 0 0,0-1 1 0 0,0 0-1 0 0,1 0 0 0 0,-1 0 1 0 0,0 0-1 0 0,1 0 1 0 0,-1 0-1 0 0,1-1 1 0 0,1 1-36 0 0,113 13 562 0 0,-105-13-525 0 0,1-2 0 0 0,-1 0 0 0 0,0 0 0 0 0,0-1 0 0 0,0 0 1 0 0,0-1-1 0 0,0-1 0 0 0,0 0 0 0 0,-1 0 0 0 0,0-1 0 0 0,0-1 1 0 0,0 0-1 0 0,0 0 0 0 0,-1-1 0 0 0,0 0 0 0 0,3-4-37 0 0,-11 7-4 0 0,0 1 0 0 0,-1 0 0 0 0,1-1 0 0 0,-1 0 0 0 0,0 1 0 0 0,0-1 0 0 0,0 0 0 0 0,0 1 0 0 0,-1-1-1 0 0,0 0 1 0 0,1 0 0 0 0,-1 1 0 0 0,-1-1 0 0 0,1 0 0 0 0,0 0 0 0 0,-1 0 0 0 0,0 1 0 0 0,0-1 0 0 0,0 0 0 0 0,0 1 0 0 0,-1-1-1 0 0,1 1 1 0 0,-1-1 0 0 0,0 1 0 0 0,0 0 0 0 0,0 0 0 0 0,-1 0 0 0 0,1 0 0 0 0,-1 0 0 0 0,0 0 4 0 0,-86-85-273 0 0,86 86 264 0 0,-110-75-1754 0 0,105 68 640 0 0,8 6-2217 0 0,0 3 2254 0 0</inkml:trace>
  <inkml:trace contextRef="#ctx0" brushRef="#br0" timeOffset="67318.542">15106 4550 1568 0 0,'1'12'3916'0'0,"-18"27"-3083"0"0,8-19-331 0 0,-11 94 1269 0 0,22-110-1750 0 0,0-1 0 0 0,1 1 0 0 0,-1-1 0 0 0,0 0 0 0 0,1 0 0 0 0,0 0 0 0 0,0 0 0 0 0,0 0 0 0 0,0-1 0 0 0,0 1 0 0 0,1-1 0 0 0,-1 0 0 0 0,1 0 0 0 0,-1 0 0 0 0,1 0 0 0 0,0-1 0 0 0,0 1 0 0 0,0-1 0 0 0,0 0 0 0 0,0 0 0 0 0,0 0 0 0 0,0-1 0 0 0,0 0 0 0 0,0 1 0 0 0,0-1-1 0 0,4-1-19 0 0,17-3-18 0 0,0 0 0 0 0,0-2 0 0 0,0-1 1 0 0,-1-1-1 0 0,0-1 0 0 0,-1 0 1 0 0,0-2-1 0 0,0-1 0 0 0,-1-1 1 0 0,-1-1-1 0 0,0-1 0 0 0,-1-1 1 0 0,0 0-1 0 0,-2-2 0 0 0,11-12 17 0 0,-37 58 346 0 0,-55 97 205 0 0,63-123-551 0 0,0 0 0 0 0,0 0 1 0 0,0 0-1 0 0,0 0 1 0 0,0 0-1 0 0,1 0 1 0 0,-1 0-1 0 0,1 0 0 0 0,0 0 1 0 0,-1 0-1 0 0,1 0 1 0 0,0 0-1 0 0,0 0 1 0 0,0-1-1 0 0,0 1 0 0 0,1 0 1 0 0,-1-1-1 0 0,0 1 1 0 0,1-1-1 0 0,-1 1 1 0 0,1-1-1 0 0,0 1 1 0 0,-1-1-1 0 0,1 0 0 0 0,0 0 1 0 0,0 0-1 0 0,-1 0 1 0 0,1 0-1 0 0,0-1 1 0 0,0 1-1 0 0,0 0 0 0 0,0-1 1 0 0,0 0-1 0 0,0 1 1 0 0,0-1-1 0 0,1 0 1 0 0,-1 0-1 0 0,0 0 0 0 0,0 0 1 0 0,0 0-1 0 0,16 1-173 0 0,1 0-1 0 0,-1-2 1 0 0,0 0 0 0 0,0-1 0 0 0,0 0-1 0 0,0-2 1 0 0,0 0 0 0 0,0-1 0 0 0,-1-1-1 0 0,0 0 1 0 0,0-2 0 0 0,-1 0 0 0 0,1 0-1 0 0,-2-2 1 0 0,10-7 173 0 0,-12 7-56 0 0,-1-1 1 0 0,0 0-1 0 0,-1-1 1 0 0,0 0-1 0 0,-1-1 1 0 0,0 0-1 0 0,-1-1 1 0 0,0 0-1 0 0,-1 0 0 0 0,-1-1 1 0 0,-1 0-1 0 0,0-1 1 0 0,0 1-1 0 0,-2-1 1 0 0,0 0-1 0 0,-1 0 1 0 0,1-7 55 0 0,11-178 2547 0 0,-14 199-2484 0 0,-1 1-1 0 0,1-1 1 0 0,-1 0 0 0 0,0 0 0 0 0,0 0-1 0 0,0 1 1 0 0,0-1 0 0 0,0 0 0 0 0,0 0-1 0 0,0 0 1 0 0,-1 1 0 0 0,1-1 0 0 0,-1 0-1 0 0,1 0 1 0 0,-1 1 0 0 0,0-1 0 0 0,0 0-1 0 0,1 1 1 0 0,-1-1 0 0 0,0 1 0 0 0,0-1-1 0 0,-1 1 1 0 0,1-1 0 0 0,0 1 0 0 0,0 0-1 0 0,-1 0 1 0 0,1-1 0 0 0,-1 1 0 0 0,1 0-1 0 0,-1 0 1 0 0,1 0 0 0 0,-1 1 0 0 0,0-1 0 0 0,1 0-1 0 0,-1 1 1 0 0,0-1 0 0 0,0 1 0 0 0,1-1-1 0 0,-1 1 1 0 0,0 0 0 0 0,0 0 0 0 0,0 0-1 0 0,1 0 1 0 0,-1 0 0 0 0,0 0 0 0 0,0 0-1 0 0,0 1 1 0 0,-1 0-63 0 0,-3 5 53 0 0,1 0 0 0 0,-1 1 0 0 0,1 0 1 0 0,1 0-1 0 0,-1 0 0 0 0,1 1 0 0 0,0-1 0 0 0,1 1 0 0 0,0 0 0 0 0,0 0 0 0 0,1 0 1 0 0,0 1-1 0 0,0-1 0 0 0,1 0 0 0 0,0 1 0 0 0,1-1 0 0 0,0 1 0 0 0,0-1 0 0 0,0 1 1 0 0,1-1-1 0 0,1 1 0 0 0,1 7-53 0 0,164 304-2491 0 0,-166-319 2282 0 0,0 1 0 0 0,1 0 1 0 0,-1-1-1 0 0,0 1 0 0 0,0 0 0 0 0,0 0 1 0 0,0 0-1 0 0,0 0 0 0 0,-1 0 0 0 0,1 0 0 0 0,0 0 1 0 0,-1 0-1 0 0,0 0 0 0 0,1 0 0 0 0,-1 0 1 0 0,0 0-1 0 0,0 0 0 0 0,0 0 0 0 0,0 0 0 0 0,-1 0 1 0 0,1 0-1 0 0,-1 0 0 0 0,1 0 0 0 0,-1 0 0 0 0,1 0 1 0 0,-1 0-1 0 0,0 0 0 0 0,0 0 0 0 0,0 0 1 0 0,0-1-1 0 0,0 1 0 0 0,-1 0 0 0 0,1-1 0 0 0,0 1 1 0 0,-1-1-1 0 0,-1 2 209 0 0,-7-1-1169 0 0</inkml:trace>
  <inkml:trace contextRef="#ctx0" brushRef="#br0" timeOffset="67582.946">15703 4519 1544 0 0,'-11'0'1543'0'0,"11"0"-1339"0"0,0 0 0 0 0,0-1 0 0 0,1 1 0 0 0,-1 0 0 0 0,0-1 0 0 0,0 1 0 0 0,0 0 0 0 0,0-1 0 0 0,0 1 0 0 0,1 0 0 0 0,-1-1 0 0 0,0 1 0 0 0,0-1 0 0 0,0 1 0 0 0,0 0 0 0 0,0-1 0 0 0,0 1 0 0 0,0-1 0 0 0,0 1 0 0 0,0 0 0 0 0,0-1 0 0 0,-1 1 0 0 0,1 0 0 0 0,0-1 0 0 0,0 1 0 0 0,0 0 0 0 0,0-1 0 0 0,-1 1 0 0 0,1 0 0 0 0,0-1-204 0 0,25-9-4 0 0,0 1 0 0 0,0 2 0 0 0,1 0 0 0 0,0 2 0 0 0,0 1 0 0 0,1 0 0 0 0,-1 2 0 0 0,24 2 4 0 0,22-4-1796 0 0,38-2-2011 0 0,-78 4 2615 0 0</inkml:trace>
  <inkml:trace contextRef="#ctx0" brushRef="#br0" timeOffset="67891.928">16492 4369 1496 0 0,'71'-12'1892'0'0,"-100"31"162"0"0,4-10-1704 0 0,0 2 1 0 0,0 0-1 0 0,1 2 0 0 0,1 0 1 0 0,0 2-1 0 0,1 0 0 0 0,1 2 1 0 0,0 0-1 0 0,1 2 0 0 0,1 0 1 0 0,-10 13-351 0 0,7 22 520 0 0,38-25-342 0 0,-11-25-188 0 0,0 0 0 0 0,1 0 1 0 0,0 0-1 0 0,0-1 1 0 0,0 0-1 0 0,1 0 1 0 0,-1-1-1 0 0,1 0 0 0 0,-1 0 1 0 0,1 0-1 0 0,0-1 1 0 0,0 0-1 0 0,-1 0 1 0 0,1-1-1 0 0,0 0 1 0 0,0 0-1 0 0,0-1 0 0 0,0 1 1 0 0,2-2 9 0 0,16 1-234 0 0,11-2-442 0 0,-1-2-1 0 0,0-2 1 0 0,0-1-1 0 0,0-2 1 0 0,-1-1 0 0 0,-1-2-1 0 0,8-5 677 0 0,-7 2-1193 0 0,-3-1 111 0 0</inkml:trace>
  <inkml:trace contextRef="#ctx0" brushRef="#br0" timeOffset="69100.094">16820 4411 1416 0 0,'-10'0'177'0'0,"0"1"-1"0"0,1 0 1 0 0,-1 0 0 0 0,1 1 0 0 0,-1 0-1 0 0,1 1 1 0 0,0 0 0 0 0,-1 0-1 0 0,2 1 1 0 0,-1 0 0 0 0,0 1-1 0 0,1 0 1 0 0,0 0 0 0 0,0 1-1 0 0,0 0 1 0 0,1 0 0 0 0,0 1-1 0 0,0 0 1 0 0,0 0 0 0 0,1 0-1 0 0,0 1 1 0 0,1 0 0 0 0,0 0 0 0 0,0 1-1 0 0,1 0 1 0 0,0-1 0 0 0,0 1-1 0 0,1 1 1 0 0,0-1 0 0 0,-1 7-177 0 0,5-10 40 0 0,1-1 1 0 0,-1 0 0 0 0,1 0-1 0 0,0 0 1 0 0,0 0 0 0 0,1 0 0 0 0,-1-1-1 0 0,1 1 1 0 0,0-1 0 0 0,1 1-1 0 0,-1-1 1 0 0,1 0 0 0 0,-1 0-1 0 0,1-1 1 0 0,0 1 0 0 0,1-1 0 0 0,-1 0-1 0 0,0 0 1 0 0,1 0 0 0 0,0-1-1 0 0,0 0 1 0 0,0 1 0 0 0,0-2-1 0 0,0 1 1 0 0,0 0 0 0 0,0-1 0 0 0,1 0-1 0 0,-1-1 1 0 0,0 1 0 0 0,1-1-1 0 0,-1 0 1 0 0,0 0 0 0 0,1 0-1 0 0,-1-1 1 0 0,0 0 0 0 0,1 0 0 0 0,-1-1-1 0 0,0 1 1 0 0,0-1 0 0 0,0 0-1 0 0,0 0 1 0 0,4-3-41 0 0,8-4 28 0 0,0-1 0 0 0,0-1 0 0 0,-1 0 0 0 0,0-2 1 0 0,-1 1-1 0 0,0-2 0 0 0,-2 0 0 0 0,1-1 0 0 0,-2 0 0 0 0,0-1 0 0 0,0 0 0 0 0,-2-1 0 0 0,7-14-28 0 0,-10 21 12 0 0,-7 9-7 0 0,1 0 0 0 0,-1 0 0 0 0,0 0-1 0 0,1 0 1 0 0,-1 0 0 0 0,1 0 0 0 0,-1 1 0 0 0,1-1 0 0 0,-1 0 0 0 0,1 0 0 0 0,0 1 0 0 0,-1-1 0 0 0,1 0 0 0 0,0 1-1 0 0,0-1 1 0 0,-1 1 0 0 0,1-1 0 0 0,0 1 0 0 0,0-1 0 0 0,0 1 0 0 0,0-1 0 0 0,0 1 0 0 0,0 0 0 0 0,0-1 0 0 0,-1 1-1 0 0,1 0 1 0 0,0 0 0 0 0,0 0 0 0 0,0 0 0 0 0,0 0 0 0 0,0 0 0 0 0,0 0 0 0 0,0 0 0 0 0,0 0 0 0 0,0 1 0 0 0,0-1 0 0 0,0 0-1 0 0,0 1 1 0 0,0-1 0 0 0,0 0 0 0 0,0 1 0 0 0,-1-1 0 0 0,1 1 0 0 0,0-1 0 0 0,0 1 0 0 0,-1 0 0 0 0,1-1 0 0 0,0 1-1 0 0,0 0 1 0 0,-1-1 0 0 0,1 1 0 0 0,-1 0 0 0 0,1 0 0 0 0,-1 0 0 0 0,1 0 0 0 0,-1-1 0 0 0,0 1 0 0 0,1 0 0 0 0,-1 0-1 0 0,0 0 1 0 0,1 0 0 0 0,-1 0 0 0 0,0 0 0 0 0,0 0 0 0 0,0 0 0 0 0,0 1-5 0 0,8 10-46 0 0,41 82 137 0 0,-40-71 668 0 0,-12-40 172 0 0,3 11-935 0 0,0 0 0 0 0,0 0-1 0 0,0 0 1 0 0,1 0-1 0 0,0-1 1 0 0,0 1 0 0 0,0 0-1 0 0,1 0 1 0 0,0 1 0 0 0,0-1-1 0 0,0 0 1 0 0,1 1-1 0 0,0-1 1 0 0,0 1 0 0 0,1 0-1 0 0,-1 0 1 0 0,1 0-1 0 0,0 0 1 0 0,0 1 0 0 0,1-1-1 0 0,3-1 5 0 0,-5 5-15 0 0,0 1 0 0 0,0 0 0 0 0,0 0 0 0 0,1 0 0 0 0,-1 1 0 0 0,0-1 0 0 0,0 1 0 0 0,0 0 0 0 0,0 0 0 0 0,0 0 0 0 0,0 0 0 0 0,0 0 0 0 0,0 1 0 0 0,0-1 0 0 0,-1 1 0 0 0,1 0 0 0 0,0 0 1 0 0,-1 0-1 0 0,1 0 0 0 0,-1 0 0 0 0,0 0 0 0 0,0 1 0 0 0,0-1 0 0 0,0 1 0 0 0,0-1 0 0 0,-1 1 0 0 0,1 0 0 0 0,-1 0 0 0 0,1 0 15 0 0,56 110-383 0 0,-58-113 392 0 0,0-1 1 0 0,0 1-1 0 0,0 0 1 0 0,0-1-1 0 0,0 1 1 0 0,0-1-1 0 0,0 1 1 0 0,0-1-1 0 0,1 1 1 0 0,-1-1-1 0 0,0 1 1 0 0,0-1-1 0 0,0 1 1 0 0,1 0-1 0 0,-1-1 1 0 0,0 1-1 0 0,0-1 0 0 0,1 1 1 0 0,-1 0-1 0 0,0-1 1 0 0,1 1-1 0 0,-1 0 1 0 0,0-1-1 0 0,1 1 1 0 0,-1 0-1 0 0,0 0 1 0 0,1-1-1 0 0,-1 1 1 0 0,1 0-1 0 0,-1 0 1 0 0,1 0-1 0 0,-1 0 1 0 0,0-1-1 0 0,1 1 1 0 0,-1 0-1 0 0,1 0 1 0 0,-1 0-1 0 0,1 0 0 0 0,-1 0 1 0 0,1 0-1 0 0,-1 0 1 0 0,1 0-1 0 0,-1 0 1 0 0,1 0-1 0 0,-1 1 1 0 0,1-1-1 0 0,-1 0 1 0 0,0 0-1 0 0,1 0 1 0 0,-1 1-1 0 0,1-1 1 0 0,-1 0-1 0 0,0 0 1 0 0,1 1-10 0 0,0-3-21 0 0,52-140 176 0 0,-53 141-163 0 0,1-1 0 0 0,-1 1-1 0 0,0-1 1 0 0,1 1 0 0 0,0-1 0 0 0,-1 1 0 0 0,1-1 0 0 0,0 1-1 0 0,-1-1 1 0 0,1 1 0 0 0,0 0 0 0 0,0-1 0 0 0,0 1 0 0 0,0 0 0 0 0,0 0-1 0 0,1 0 1 0 0,-1 0 0 0 0,0 0 0 0 0,1 0 0 0 0,-1 0 0 0 0,0 0-1 0 0,1 0 1 0 0,-1 1 0 0 0,1-1 0 0 0,-1 0 0 0 0,1 1 0 0 0,-1 0-1 0 0,1-1 1 0 0,-1 1 0 0 0,1 0 0 0 0,0 0 0 0 0,-1-1 0 0 0,1 1-1 0 0,0 1 1 0 0,-1-1 0 0 0,1 0 0 0 0,-1 0 0 0 0,1 1 0 0 0,-1-1-1 0 0,1 0 1 0 0,0 1 0 0 0,-1 0 0 0 0,0-1 0 0 0,1 1 0 0 0,-1 0-1 0 0,1 0 1 0 0,-1 0 0 0 0,0 0 0 0 0,1 0 0 0 0,-1 0 0 0 0,0 0-1 0 0,0 0 1 0 0,0 0 0 0 0,0 1 0 0 0,0-1 0 0 0,0 0 0 0 0,0 1-1 0 0,-1-1 1 0 0,1 1 0 0 0,0-1 0 0 0,-1 1 8 0 0,17 19-73 0 0,-12-14 89 0 0,-1 0 0 0 0,1 0 0 0 0,0-1 0 0 0,0 0 0 0 0,1 0 1 0 0,-1 0-1 0 0,1-1 0 0 0,1 0 0 0 0,-1 0 0 0 0,1 0 0 0 0,0-1 0 0 0,0 0 0 0 0,0 0 0 0 0,0-1 0 0 0,1 0 0 0 0,-1 0 0 0 0,1-1 0 0 0,0 0 1 0 0,0 0-1 0 0,0-1-16 0 0,8 0-6 0 0,0-2 1 0 0,0 0 0 0 0,0-1 0 0 0,-1 0 0 0 0,1-1 0 0 0,-1-1 0 0 0,1 0-1 0 0,-1-1 1 0 0,-1-1 0 0 0,1 0 0 0 0,-1-1 0 0 0,0-1 0 0 0,0 0 0 0 0,-1-1-1 0 0,0 0 1 0 0,-1-1 0 0 0,0-1 0 0 0,-1 0 0 0 0,0 0 0 0 0,0-1 0 0 0,3-6 5 0 0,6-38-676 0 0,-21 54 664 0 0,-1 0 0 0 0,1 0 1 0 0,-1 1-1 0 0,0-1 0 0 0,0 1 0 0 0,0-1 0 0 0,0 1 0 0 0,0-1 0 0 0,0 1 0 0 0,0 0 0 0 0,0 0 1 0 0,-1 0-1 0 0,1 0 0 0 0,0 0 0 0 0,-1 1 0 0 0,1-1 0 0 0,-1 1 0 0 0,1 0 0 0 0,-1-1 0 0 0,1 1 1 0 0,-1 0-1 0 0,1 0 0 0 0,0 1 0 0 0,-1-1 0 0 0,1 0 0 0 0,-1 1 0 0 0,1 0 0 0 0,0-1 0 0 0,-1 1 0 0 0,1 0 13 0 0,-5 2 32 0 0,1 0 1 0 0,0 1 0 0 0,0 0 0 0 0,0 0 0 0 0,0 0-1 0 0,1 0 1 0 0,-1 1 0 0 0,1 0 0 0 0,0 0 0 0 0,1 1 0 0 0,-1-1-1 0 0,1 1 1 0 0,0 0 0 0 0,0 0 0 0 0,1 1 0 0 0,0-1 0 0 0,0 1-1 0 0,1-1 1 0 0,-1 1 0 0 0,1 0 0 0 0,1 0 0 0 0,-1 0-1 0 0,1 0 1 0 0,1 0 0 0 0,-1 0 0 0 0,1 4-34 0 0,3-7 29 0 0,0 0 0 0 0,0-1 0 0 0,0 1 0 0 0,0-1 0 0 0,1 1 0 0 0,-1-1 0 0 0,1 0 0 0 0,0-1 0 0 0,-1 1 0 0 0,2-1 0 0 0,-1 1 0 0 0,0-1 0 0 0,0 0 0 0 0,1-1 0 0 0,-1 1 0 0 0,1-1 0 0 0,-1 0 0 0 0,1 0 0 0 0,-1 0 0 0 0,1-1 0 0 0,0 1 0 0 0,-1-1 0 0 0,1-1 1 0 0,0 1-1 0 0,-1 0 0 0 0,1-1 0 0 0,0 0 0 0 0,-1 0 0 0 0,1-1 0 0 0,1 0-29 0 0,155-59 227 0 0,-136 48-285 0 0,1 1 0 0 0,1 2 0 0 0,0 0 0 0 0,1 1 0 0 0,-1 2 0 0 0,1 1 0 0 0,1 2 0 0 0,18-2 58 0 0,-43 6-16 0 0,0 1 1 0 0,0-1-1 0 0,0 0 1 0 0,0 1-1 0 0,0 0 1 0 0,0 0-1 0 0,0 0 1 0 0,-1 1-1 0 0,1-1 1 0 0,0 1-1 0 0,-1 0 0 0 0,1 0 1 0 0,-1 0-1 0 0,0 0 1 0 0,1 1-1 0 0,-1-1 1 0 0,0 1-1 0 0,0 0 1 0 0,-1 0-1 0 0,1 0 1 0 0,-1 0-1 0 0,1 1 0 0 0,-1-1 1 0 0,0 1-1 0 0,0-1 1 0 0,-1 1-1 0 0,1 0 1 0 0,-1-1-1 0 0,0 1 1 0 0,0 0-1 0 0,0 0 0 0 0,0 0 1 0 0,0 0-1 0 0,-1 0 1 0 0,0 0-1 0 0,0 0 1 0 0,0 0-1 0 0,-1 0 1 0 0,1 0-1 0 0,-1 0 1 0 0,0 1 15 0 0,-6 8-483 0 0,-2 0 0 0 0,1-1 1 0 0,-1 0-1 0 0,-1-1 1 0 0,0 1-1 0 0,-1-2 1 0 0,0 0-1 0 0,0 0 0 0 0,-1-1 1 0 0,0-1-1 0 0,-1 0 1 0 0,0 0-1 0 0,0-1 1 0 0,-1-1-1 0 0,-10 4 483 0 0,-6 3-1199 0 0</inkml:trace>
  <inkml:trace contextRef="#ctx0" brushRef="#br0" timeOffset="76227.875">12192 5766 1236 0 0,'7'1'475'0'0,"214"-32"2064"0"0,479-54-725 0 0,-437 35-1433 0 0,-61 9 12 0 0,1 9-1 0 0,126-1-392 0 0,65 8 133 0 0,216-50-133 0 0,785-90 68 0 0,-789 100 265 0 0,773-34 160 0 0,-538-1-212 0 0,168 3 210 0 0,-562 53 137 0 0,280 14-628 0 0,-453 13 85 0 0,1021-71 431 0 0,-970 57 1849 0 0,-295 25-2585 0 0,-39 3-5446 0 0,-54 2 1793 0 0,39 1 2801 0 0</inkml:trace>
  <inkml:trace contextRef="#ctx0" brushRef="#br0" timeOffset="78908.349">13288 6112 1552 0 0,'0'0'627'0'0,"0"0"3"0"0,0 0-37 0 0,-5-22 989 0 0,-33-23 2138 0 0,9 74-2598 0 0,23-4-1028 0 0,2-1 1 0 0,0 2-1 0 0,1-1 1 0 0,1 0-1 0 0,2 1 1 0 0,1-1 0 0 0,0 0-1 0 0,2 1 1 0 0,1-1-1 0 0,1 0 1 0 0,1-1-1 0 0,1 1 1 0 0,2-1-1 0 0,0-1 1 0 0,1 1 0 0 0,2-2-1 0 0,0 1 1 0 0,7 8-95 0 0,24 104-877 0 0,-43-133 476 0 0,-15-2-4354 0 0,-3-29 2302 0 0,6 16 1247 0 0</inkml:trace>
  <inkml:trace contextRef="#ctx0" brushRef="#br0" timeOffset="79514.982">12804 6511 1120 0 0,'-10'-5'5577'0'0,"30"-6"-4182"0"0,35-9-1072 0 0,297-26 1190 0 0,-274 41-1537 0 0,202-25 58 0 0,-336 90-69 0 0,49-55 58 0 0,1 1 0 0 0,0-1-1 0 0,0 1 1 0 0,1 0 0 0 0,-1 0 0 0 0,1 0 0 0 0,1 1-1 0 0,-1 0 1 0 0,1 0 0 0 0,0 0 0 0 0,1 1 0 0 0,0-1 0 0 0,0 1-1 0 0,1-1 1 0 0,-1 1 0 0 0,2 0 0 0 0,-1 0 0 0 0,1 4-23 0 0,4-9 10 0 0,-1-1 0 0 0,2 1 1 0 0,-1-1-1 0 0,0 1 0 0 0,0-1 1 0 0,1 0-1 0 0,-1 0 0 0 0,1 0 1 0 0,-1-1-1 0 0,1 1 0 0 0,0-1 1 0 0,0 0-1 0 0,0 0 0 0 0,0 0 1 0 0,0 0-1 0 0,0-1 0 0 0,0 0 1 0 0,0 0-1 0 0,0 0 1 0 0,0 0-1 0 0,0 0 0 0 0,1-1-10 0 0,-1 1 16 0 0,188-37-238 0 0,-163 27 129 0 0,16-23-559 0 0,-45 32 501 0 0,-56-16-337 0 0,-134 10 296 0 0,190 7 177 0 0,1 0-1 0 0,-1-1 0 0 0,1 1 0 0 0,0 0 1 0 0,-1-1-1 0 0,1 1 0 0 0,-1-1 0 0 0,1 1 0 0 0,-1-1 1 0 0,1 1-1 0 0,-1-1 0 0 0,0 1 0 0 0,1-1 0 0 0,-1 1 1 0 0,1-1-1 0 0,-1 0 0 0 0,0 1 0 0 0,0-1 0 0 0,1 0 1 0 0,-1 1-1 0 0,0-1 0 0 0,0 0 0 0 0,0 1 0 0 0,0-1 1 0 0,0 0-1 0 0,0 1 0 0 0,0-1 0 0 0,0 0 1 0 0,0 1-1 0 0,0-1 0 0 0,0 0 0 0 0,0 1 0 0 0,0-1 1 0 0,-1 0-1 0 0,1 1 0 0 0,0-1 0 0 0,0 1 0 0 0,-1-1 1 0 0,1 0-1 0 0,-1 1 0 0 0,1-1 0 0 0,0 1 0 0 0,-1-1 1 0 0,1 1-1 0 0,-1-1 0 0 0,1 1 0 0 0,-1-1 1 0 0,1 1-1 0 0,-1 0 0 0 0,1-1 0 0 0,-1 1 0 0 0,0 0 1 0 0,1-1-1 0 0,-1 1 0 0 0,0 0 0 0 0,1 0 0 0 0,-1 0 1 0 0,0-1-1 0 0,1 1 0 0 0,-1 0 0 0 0,0 0 0 0 0,1 0 1 0 0,-1 0-1 0 0,0 0 0 0 0,1 0 0 0 0,-1 0 1 0 0,0 1-1 0 0,1-1 0 0 0,-1 0 0 0 0,0 0 16 0 0,48-44-2315 0 0,-40 39 1775 0 0,17-16-611 0 0,6-1-5 0 0</inkml:trace>
  <inkml:trace contextRef="#ctx0" brushRef="#br0" timeOffset="79808.884">13984 6165 2080 0 0,'9'-12'740'0'0,"22"-35"2272"0"0,-23 13 2983 0 0,-35 35-5120 0 0,23 13-818 0 0,0-1 0 0 0,1 1 0 0 0,1 0 0 0 0,0 0 0 0 0,1 0 1 0 0,1 0-1 0 0,0 0 0 0 0,1 0 0 0 0,0 0 0 0 0,1 0 0 0 0,1-1 0 0 0,0 1 0 0 0,1 0 0 0 0,0-1 1 0 0,1 0-1 0 0,1 0 0 0 0,0 0 0 0 0,0-1 0 0 0,4 4-57 0 0,41 130-586 0 0,-51-145 465 0 0,0 1 0 0 0,0-1-1 0 0,0 0 1 0 0,0 0 0 0 0,0 1-1 0 0,0-1 1 0 0,0 0 0 0 0,0 1-1 0 0,-1-1 1 0 0,1 0 0 0 0,-1 0-1 0 0,1 1 1 0 0,-1-1-1 0 0,1 0 1 0 0,-1 0 0 0 0,1 0-1 0 0,-1 0 1 0 0,0 1 0 0 0,0-1-1 0 0,1 0 1 0 0,-1 0 0 0 0,0-1-1 0 0,0 1 1 0 0,0 0 0 0 0,0 0-1 0 0,0 0 1 0 0,-1-1 0 0 0,1 1-1 0 0,0 0 1 0 0,0-1 0 0 0,0 1-1 0 0,-1-1 1 0 0,1 1 0 0 0,0-1-1 0 0,0 0 1 0 0,-1 0 0 0 0,1 0-1 0 0,0 1 1 0 0,-1-1 0 0 0,1 0-1 0 0,0 0 1 0 0,0-1 0 0 0,-1 1-1 0 0,1 0 1 0 0,0 0 0 0 0,-1-1-1 0 0,1 1 1 0 0,0 0 0 0 0,0-1-1 0 0,0 0 1 0 0,-1 0 121 0 0,-73-24-4591 0 0,53 13 3397 0 0</inkml:trace>
  <inkml:trace contextRef="#ctx0" brushRef="#br0" timeOffset="80599.687">13720 6376 1356 0 0,'-52'-10'5528'0'0,"99"-12"-4271"0"0,370-74-902 0 0,-294 74-488 0 0,-64 9-123 0 0,-59 13 186 0 0,-27 9 59 0 0,12-6 73 0 0,0 1 0 0 0,1 0 0 0 0,-1 1 0 0 0,1 1 0 0 0,0 0 0 0 0,1 1 0 0 0,-1 0 0 0 0,1 1 0 0 0,1 1 0 0 0,-1 0 0 0 0,2 1 0 0 0,-1 0 0 0 0,1 0 0 0 0,1 1 0 0 0,0 1 0 0 0,0 0 0 0 0,-1 3-62 0 0,10-13 11 0 0,0 0 0 0 0,1 0 0 0 0,-1 1 0 0 0,0-1 0 0 0,1 0 0 0 0,0 1 0 0 0,-1-1 1 0 0,1 0-1 0 0,0 1 0 0 0,0-1 0 0 0,0 0 0 0 0,0 1 0 0 0,1-1 0 0 0,-1 0 0 0 0,1 0 0 0 0,-1 1 0 0 0,1-1 0 0 0,0 0 0 0 0,0 0 0 0 0,0 0 0 0 0,0 0 0 0 0,0 0 0 0 0,0 0 0 0 0,1 0 0 0 0,-1 0 0 0 0,1 0 0 0 0,-1 0 0 0 0,1-1 0 0 0,0 1 0 0 0,0-1 1 0 0,-1 1-1 0 0,1-1 0 0 0,0 0 0 0 0,0 0 0 0 0,1 0 0 0 0,-1 0 0 0 0,0 0 0 0 0,0 0 0 0 0,0 0 0 0 0,1-1 0 0 0,-1 1 0 0 0,0-1 0 0 0,0 0 0 0 0,1 0 0 0 0,-1 1 0 0 0,1-1-11 0 0,107-6 169 0 0,-94 2-179 0 0,-1-2 0 0 0,0 0 0 0 0,0 0 0 0 0,0-2 0 0 0,-1 0 0 0 0,0 0-1 0 0,0-2 1 0 0,-1 1 0 0 0,0-2 0 0 0,-1 0 0 0 0,7-7 10 0 0,-55 39 242 0 0,38-17-238 0 0,-1-1 0 0 0,1 0 0 0 0,0 1 0 0 0,0-1 1 0 0,1 0-1 0 0,-1 0 0 0 0,1 0 0 0 0,-1 0 0 0 0,1-1 1 0 0,0 1-1 0 0,0-1 0 0 0,0 0 0 0 0,0 1 0 0 0,0-2 1 0 0,1 1-1 0 0,-1 0 0 0 0,1 0 0 0 0,-1-1 0 0 0,1 0 0 0 0,0 0 1 0 0,-1 0-1 0 0,1 0 0 0 0,0-1 0 0 0,0 1 0 0 0,-1-1 1 0 0,1 0-1 0 0,0 0 0 0 0,0 0 0 0 0,0-1 0 0 0,-1 1 1 0 0,1-1-1 0 0,0 0 0 0 0,2-1-4 0 0,0 2-14 0 0,8 0-43 0 0,1 0-1 0 0,-1-1 1 0 0,1-1-1 0 0,-1-1 1 0 0,0 0-1 0 0,0 0 0 0 0,0-2 1 0 0,0 1-1 0 0,-1-2 1 0 0,0 0-1 0 0,0-1 1 0 0,0 0-1 0 0,-1 0 1 0 0,0-2-1 0 0,0 1 1 0 0,-1-2-1 0 0,0 1 1 0 0,-1-2-1 0 0,0 1 0 0 0,0-1 1 0 0,-2-1-1 0 0,1 0 1 0 0,-1 0-1 0 0,-1 0 1 0 0,0-1-1 0 0,-1 0 1 0 0,0-1-1 0 0,-1 1 1 0 0,-1-1-1 0 0,1-5 58 0 0,-4 18-5 0 0,2-9 71 0 0,0 0 0 0 0,-1 0 0 0 0,0 0 0 0 0,-1 0 0 0 0,0-1 0 0 0,0 1 0 0 0,-1 0 0 0 0,0 0 0 0 0,-1-1 0 0 0,0 1 0 0 0,-1 0 0 0 0,0 0 0 0 0,0 0 0 0 0,-1 0 0 0 0,-1 0 0 0 0,1 1 0 0 0,-2-1 0 0 0,1 1 1 0 0,-1 0-1 0 0,-6-7-66 0 0,9 14 30 0 0,0 0 1 0 0,-1 0 0 0 0,1 1 0 0 0,-1 0-1 0 0,1-1 1 0 0,-1 1 0 0 0,1 0 0 0 0,-1 0-1 0 0,0 0 1 0 0,0 0 0 0 0,1 1 0 0 0,-1-1-1 0 0,0 1 1 0 0,0 0 0 0 0,0 0 0 0 0,0 0-1 0 0,1 0 1 0 0,-1 0 0 0 0,0 1 0 0 0,0-1-1 0 0,0 1 1 0 0,1-1 0 0 0,-1 1 0 0 0,0 0-1 0 0,1 0 1 0 0,-1 1 0 0 0,0-1 0 0 0,1 0-1 0 0,0 1 1 0 0,-1 0 0 0 0,1-1 0 0 0,0 1-1 0 0,0 0 1 0 0,0 0 0 0 0,0 0 0 0 0,0 1-1 0 0,0-1 1 0 0,1 0 0 0 0,-1 1 0 0 0,1-1-1 0 0,0 1 1 0 0,-1-1 0 0 0,1 1-31 0 0,-3 6 44 0 0,-1 0 1 0 0,2 0-1 0 0,-1 0 1 0 0,1 0-1 0 0,1 0 1 0 0,-1 1-1 0 0,2-1 1 0 0,-1 1-1 0 0,1-1 1 0 0,1 1-1 0 0,0 0 1 0 0,0-1-1 0 0,1 1-44 0 0,4 17-214 0 0,2-1 0 0 0,0-1 0 0 0,2 0 0 0 0,1 0-1 0 0,1 0 1 0 0,0-1 0 0 0,11 13 214 0 0,58 89-6565 0 0,-68-113 5343 0 0</inkml:trace>
  <inkml:trace contextRef="#ctx0" brushRef="#br0" timeOffset="81420.452">15799 5988 1612 0 0,'3'-7'2569'0'0,"-26"12"-1896"0"0,0 4-440 0 0,1 0 0 0 0,0 2 0 0 0,1 1-1 0 0,0 0 1 0 0,1 2 0 0 0,1 0-1 0 0,0 1 1 0 0,1 1 0 0 0,0 0-1 0 0,1 2 1 0 0,1 0 0 0 0,1 1-1 0 0,1 0 1 0 0,-12 22-233 0 0,24-39 21 0 0,1 0-1 0 0,0 0 0 0 0,0 0 1 0 0,0 0-1 0 0,0 0 1 0 0,0 1-1 0 0,1-1 1 0 0,-1 0-1 0 0,1 1 0 0 0,-1-1 1 0 0,1 0-1 0 0,0 1 1 0 0,0-1-1 0 0,0 0 1 0 0,0 1-1 0 0,0-1 1 0 0,1 1-1 0 0,-1-1 0 0 0,1 0 1 0 0,-1 1-1 0 0,1-1 1 0 0,0 0-1 0 0,0 0 1 0 0,0 0-1 0 0,0 0 0 0 0,0 0 1 0 0,1 0-1 0 0,-1 0 1 0 0,1 0-1 0 0,-1 0 1 0 0,1 0-1 0 0,-1-1 1 0 0,1 1-1 0 0,0-1 0 0 0,0 1 1 0 0,0-1-1 0 0,0 0 1 0 0,0 1-1 0 0,0-1 1 0 0,0 0-1 0 0,1-1 0 0 0,-1 1 1 0 0,0 0-1 0 0,0-1 1 0 0,1 1-1 0 0,-1-1-20 0 0,124 6 275 0 0,-106-8-284 0 0,0 0 0 0 0,0-2 0 0 0,0 0 0 0 0,-1-2 1 0 0,0 0-1 0 0,0-1 0 0 0,0 0 0 0 0,-1-2 0 0 0,0 0 0 0 0,-1-1 0 0 0,0-1 1 0 0,0-1-1 0 0,-1 0 0 0 0,13-14 9 0 0,-27 24-14 0 0,0 0 0 0 0,-1 0 0 0 0,1 0 1 0 0,-1 0-1 0 0,0 0 0 0 0,1 0 0 0 0,-1 0 0 0 0,0-1 1 0 0,0 1-1 0 0,-1 0 0 0 0,1-1 0 0 0,0 1 1 0 0,-1 0-1 0 0,1-1 0 0 0,-1 1 0 0 0,0-1 0 0 0,0 1 1 0 0,0-1-1 0 0,0 1 0 0 0,0-1 0 0 0,-1 1 0 0 0,1 0 1 0 0,-1-1-1 0 0,1 1 0 0 0,-1-1 0 0 0,0 1 0 0 0,0 0 1 0 0,0 0-1 0 0,0 0 0 0 0,-1-1 0 0 0,1 1 0 0 0,0 0 1 0 0,-1 0-1 0 0,0 1 0 0 0,1-1 0 0 0,-1 0 0 0 0,0 0 1 0 0,0 1-1 0 0,0-1 14 0 0,-92-49-479 0 0,69 41 56 0 0,32-7-4528 0 0,-1 13 3839 0 0</inkml:trace>
  <inkml:trace contextRef="#ctx0" brushRef="#br0" timeOffset="82073.176">16081 6007 1660 0 0,'14'21'5017'0'0,"-17"64"-3091"0"0,-4 28-693 0 0,9-108-1197 0 0,-1 0 1 0 0,1 0 0 0 0,0-1 0 0 0,0 1-1 0 0,1 0 1 0 0,-1-1 0 0 0,1 0 0 0 0,0 1-1 0 0,0-1 1 0 0,0 0 0 0 0,1-1-1 0 0,0 1 1 0 0,-1-1 0 0 0,1 1 0 0 0,0-1-1 0 0,1 0 1 0 0,-1 0 0 0 0,1-1 0 0 0,-1 0-1 0 0,1 1 1 0 0,0-1 0 0 0,-1-1 0 0 0,1 1-1 0 0,0-1 1 0 0,0 0 0 0 0,1 0 0 0 0,-1 0-1 0 0,0-1 1 0 0,0 0 0 0 0,0 0 0 0 0,0 0-1 0 0,0 0 1 0 0,1-1 0 0 0,-1 0 0 0 0,0 0-1 0 0,0-1 1 0 0,0 1-37 0 0,17-6-12 0 0,1 0 1 0 0,-1-2-1 0 0,-1 0 1 0 0,1-2-1 0 0,-2 0 1 0 0,1-1-1 0 0,-2-1 0 0 0,0-1 1 0 0,0-1-1 0 0,-1-1 1 0 0,-1 0-1 0 0,-1-1 1 0 0,0-1-1 0 0,8-13 12 0 0,-69 117 13 0 0,47-83-15 0 0,1 1 0 0 0,-1-1 0 0 0,0 0 0 0 0,1 0 0 0 0,0 0-1 0 0,0 0 1 0 0,0 0 0 0 0,0-1 0 0 0,0 1 0 0 0,0-1 0 0 0,1 0 0 0 0,-1 0-1 0 0,1 0 1 0 0,-1 0 0 0 0,1-1 0 0 0,0 1 0 0 0,0-1 0 0 0,0 0 0 0 0,0 0-1 0 0,-1-1 1 0 0,1 1 0 0 0,0-1 0 0 0,1 0 0 0 0,-1 0 0 0 0,0 0-1 0 0,0 0 1 0 0,2-1 2 0 0,9 1-54 0 0,0 0 0 0 0,0-1 0 0 0,0 0 0 0 0,0-2 0 0 0,0 0 0 0 0,0 0 0 0 0,0-1 0 0 0,-1-1 0 0 0,0-1 0 0 0,0 0 0 0 0,0 0 0 0 0,-1-2 0 0 0,0 1 0 0 0,0-2 0 0 0,-1 0 0 0 0,0 0 0 0 0,0-1 0 0 0,-1-1 0 0 0,-1 0 0 0 0,0 0 0 0 0,0-1 0 0 0,-1 0 0 0 0,-1-1 0 0 0,0 1 0 0 0,0-2 0 0 0,-1 1 0 0 0,-1-1 0 0 0,-1 0 0 0 0,0-1 0 0 0,0 1 0 0 0,-2-1 0 0 0,1-3 54 0 0,7-174 1040 0 0,-11 191-1017 0 0,0-1 1 0 0,0 0-1 0 0,0 1 1 0 0,0-1-1 0 0,0 1 1 0 0,-1-1 0 0 0,1 1-1 0 0,0-1 1 0 0,-1 1-1 0 0,1-1 1 0 0,-1 1-1 0 0,0 0 1 0 0,0-1 0 0 0,1 1-1 0 0,-1 0 1 0 0,0-1-1 0 0,0 1 1 0 0,0 0-1 0 0,0 0 1 0 0,0 0 0 0 0,-1 0-1 0 0,1 0 1 0 0,0 0-1 0 0,0 0 1 0 0,-1 0-1 0 0,1 1 1 0 0,-1-1 0 0 0,1 0-1 0 0,0 1 1 0 0,-1-1-1 0 0,1 1 1 0 0,-1 0 0 0 0,1-1-1 0 0,-1 1 1 0 0,1 0-1 0 0,-1 0 1 0 0,0 0-1 0 0,1 0 1 0 0,-1 0 0 0 0,1 0-1 0 0,-1 1 1 0 0,1-1-1 0 0,-1 0 1 0 0,1 1-1 0 0,-1 0-23 0 0,-4 6 45 0 0,1 1 0 0 0,0 1-1 0 0,1-1 1 0 0,0 1 0 0 0,0-1 0 0 0,1 1-1 0 0,0 0 1 0 0,1 0 0 0 0,0 1-1 0 0,0-1 1 0 0,1 0 0 0 0,0 1 0 0 0,1-1-1 0 0,0 1 1 0 0,0-1 0 0 0,1 1-1 0 0,0-1 1 0 0,3 9-45 0 0,126 259-1165 0 0,-128-274 998 0 0,-1-1 0 0 0,0 1-1 0 0,0 0 1 0 0,0 0 0 0 0,-1 0-1 0 0,1 0 1 0 0,0-1 0 0 0,-1 1-1 0 0,0 0 1 0 0,0 0 0 0 0,0 0-1 0 0,0 0 1 0 0,0 0-1 0 0,-1 0 1 0 0,1 0 0 0 0,-1 0-1 0 0,0 0 1 0 0,0 0 0 0 0,0-1-1 0 0,0 1 1 0 0,0 0 0 0 0,0-1-1 0 0,-1 1 1 0 0,1-1 0 0 0,-1 1-1 0 0,0-1 1 0 0,0 0 0 0 0,0 0-1 0 0,0 1 1 0 0,0-1 0 0 0,-1-1-1 0 0,1 1 1 0 0,0 0-1 0 0,-1-1 1 0 0,1 1 0 0 0,-1-1-1 0 0,0 0 1 0 0,1 1 0 0 0,-1-1-1 0 0,0-1 1 0 0,0 1 0 0 0,0 0-1 0 0,0-1 1 0 0,0 1 0 0 0,0-1 167 0 0,-14 1-1238 0 0</inkml:trace>
  <inkml:trace contextRef="#ctx0" brushRef="#br0" timeOffset="82335.34">16677 6051 2508 0 0,'12'-19'7472'0'0,"66"-9"-7381"0"0,-60 22 532 0 0,114-31-2210 0 0,13-4-4656 0 0,-120 34 5147 0 0</inkml:trace>
  <inkml:trace contextRef="#ctx0" brushRef="#br0" timeOffset="83768.228">17460 5850 1164 0 0,'0'0'471'0'0,"-23"4"1559"0"0,-166 90 1223 0 0,181-89-3150 0 0,0 1-1 0 0,1 0 1 0 0,0 0 0 0 0,-1 1-1 0 0,2 0 1 0 0,-1 0 0 0 0,1 1-1 0 0,0 0 1 0 0,1 0-1 0 0,0 0 1 0 0,0 1 0 0 0,1-1-1 0 0,0 1 1 0 0,0 0 0 0 0,1 0-1 0 0,0 1 1 0 0,1-1 0 0 0,0 1-1 0 0,0-1 1 0 0,1 10-103 0 0,4-12 30 0 0,0-1 0 0 0,1 1 0 0 0,-1 0 1 0 0,2-1-1 0 0,-1 0 0 0 0,1 0 0 0 0,-1 0 1 0 0,2-1-1 0 0,-1 0 0 0 0,1 0 0 0 0,0 0 1 0 0,0 0-1 0 0,0-1 0 0 0,0 0 0 0 0,1 0 0 0 0,0-1 1 0 0,-1 0-1 0 0,1 0 0 0 0,1-1 0 0 0,-1 1 1 0 0,0-1-1 0 0,0-1 0 0 0,1 0 0 0 0,-1 0 0 0 0,1 0 1 0 0,-1-1-1 0 0,6 0-30 0 0,21 2-207 0 0,0-1 0 0 0,-1-2 0 0 0,1-1 0 0 0,-1-2 0 0 0,1-1 0 0 0,-1-1 0 0 0,-1-2 0 0 0,1-2 0 0 0,-2 0-1 0 0,1-2 1 0 0,-1-2 0 0 0,-1-1 0 0 0,-1-1 0 0 0,0-1 0 0 0,4-5 207 0 0,-24 16-49 0 0,-1 1 0 0 0,1-2 0 0 0,-1 1-1 0 0,0-1 1 0 0,0-1 0 0 0,-1 1 0 0 0,0-1 0 0 0,0 0-1 0 0,-1-1 1 0 0,0 0 0 0 0,-1 0 0 0 0,0 0 0 0 0,0 0-1 0 0,-1-1 1 0 0,0 0 0 0 0,1-4 49 0 0,-8 11 19 0 0,0 0-1 0 0,0 1 1 0 0,0-1 0 0 0,0 0-1 0 0,0 1 1 0 0,0 0 0 0 0,0 0-1 0 0,-1 0 1 0 0,1 0 0 0 0,-1 1 0 0 0,0-1-1 0 0,0 1 1 0 0,1 0 0 0 0,-1 0-1 0 0,0 0 1 0 0,0 1 0 0 0,0-1-1 0 0,0 1 1 0 0,0 0 0 0 0,0 0-1 0 0,0 0 1 0 0,0 1 0 0 0,1-1 0 0 0,-2 1-19 0 0,3-1 31 0 0,-7 3 26 0 0,-1-1 0 0 0,1 2 1 0 0,0-1-1 0 0,0 1 0 0 0,0 1 0 0 0,0 0 0 0 0,1 0 1 0 0,-1 1-1 0 0,2 0 0 0 0,-1 0 0 0 0,0 0 1 0 0,1 1-1 0 0,1 1 0 0 0,-1-1 0 0 0,1 1 0 0 0,0 0 1 0 0,1 0-1 0 0,0 1 0 0 0,0 0 0 0 0,1-1 0 0 0,0 2 1 0 0,0-1-1 0 0,1 0 0 0 0,0 1 0 0 0,1 0 1 0 0,0-1-1 0 0,1 1 0 0 0,0 0 0 0 0,0 0 0 0 0,1 0 1 0 0,0 0-1 0 0,1 0 0 0 0,2 7-57 0 0,-2-14 16 0 0,1-1 0 0 0,0 1 1 0 0,1 0-1 0 0,-1-1 0 0 0,0 0 0 0 0,1 1 0 0 0,-1-1 0 0 0,1 0 0 0 0,0 0 0 0 0,0 0 1 0 0,0-1-1 0 0,0 1 0 0 0,0-1 0 0 0,0 0 0 0 0,0 0 0 0 0,0 0 0 0 0,1 0 1 0 0,-1 0-1 0 0,0-1 0 0 0,1 1 0 0 0,-1-1 0 0 0,0 0 0 0 0,1 0 0 0 0,-1 0 1 0 0,0 0-1 0 0,1-1 0 0 0,-1 1 0 0 0,0-1 0 0 0,1 0-16 0 0,6-5 34 0 0,1 0-1 0 0,-1 0 1 0 0,0-1-1 0 0,-1-1 1 0 0,1 1-1 0 0,-2-2 1 0 0,1 1-1 0 0,-1-1 1 0 0,0-1-1 0 0,-1 1 1 0 0,3-6-34 0 0,20-22 138 0 0,65-64-155 0 0,-94 100 19 0 0,0-1-1 0 0,0 1 1 0 0,0 0 0 0 0,0 0-1 0 0,0 0 1 0 0,0 0-1 0 0,0 0 1 0 0,0 0 0 0 0,0 0-1 0 0,1 0 1 0 0,-1 0-1 0 0,0 0 1 0 0,1 1-1 0 0,-1-1 1 0 0,1 1 0 0 0,-1-1-1 0 0,1 1 1 0 0,-1-1-1 0 0,1 1 1 0 0,-1 0 0 0 0,1 0-1 0 0,-1 0 1 0 0,1 0-1 0 0,-1 0 1 0 0,1 0 0 0 0,-1 0-1 0 0,1 0 1 0 0,-1 1-1 0 0,1-1 1 0 0,-1 0 0 0 0,1 1-1 0 0,-1-1 1 0 0,0 1-1 0 0,1 0 1 0 0,-1 0 0 0 0,0-1-1 0 0,1 1 1 0 0,-1 0-1 0 0,0 0 1 0 0,0 0 0 0 0,0 0-1 0 0,0 0 1 0 0,0 0-1 0 0,0 1 1 0 0,0-1-1 0 0,0 0 1 0 0,0 1 0 0 0,0-1-2 0 0,42 72-87 0 0,-40-66 106 0 0,26 84 326 0 0,-51-193 203 0 0,16-15-403 0 0,6 114-151 0 0,0 0 0 0 0,0 0 0 0 0,0 1-1 0 0,1-1 1 0 0,0 0 0 0 0,-1 1 0 0 0,1-1 0 0 0,0 0 0 0 0,0 1 0 0 0,1-1 0 0 0,-1 1 0 0 0,0 0-1 0 0,1-1 1 0 0,-1 1 0 0 0,1 0 0 0 0,0 0 0 0 0,0 0 0 0 0,0 0 0 0 0,0 0 0 0 0,0 0-1 0 0,0 1 1 0 0,0-1 0 0 0,1 1 0 0 0,-1-1 0 0 0,1 1 0 0 0,-1 0 0 0 0,1 0 0 0 0,-1 0-1 0 0,1 0 1 0 0,0 1 0 0 0,-1-1 0 0 0,1 1 0 0 0,0-1 0 0 0,-1 1 0 0 0,1 0 0 0 0,0 0 0 0 0,0 0-1 0 0,-1 1 1 0 0,3-1 6 0 0,8 11-16 0 0,-1 0-1 0 0,0 1 1 0 0,-1 0-1 0 0,0 1 1 0 0,-1 0-1 0 0,0 0 1 0 0,-1 1-1 0 0,-1 1 0 0 0,0-1 1 0 0,-1 1-1 0 0,0 1 1 0 0,-1-1-1 0 0,-1 1 1 0 0,-1 0-1 0 0,2 9 17 0 0,9-1 429 0 0,-9-66 25 0 0,-4 26-531 0 0,-1 0 79 0 0,1 1 1 0 0,1-1-1 0 0,0 0 0 0 0,1 1 0 0 0,1 0 0 0 0,0 0 1 0 0,1 0-1 0 0,1 1 0 0 0,0 0 0 0 0,1 0 0 0 0,6-7-2 0 0,-11 22-15 0 0,-1 0-1 0 0,1 0 1 0 0,0 1-1 0 0,-1-1 1 0 0,1 1-1 0 0,-1-1 1 0 0,1 1 0 0 0,-1 0-1 0 0,0 0 1 0 0,1 0-1 0 0,-1 0 1 0 0,0 0-1 0 0,0 0 1 0 0,-1 1-1 0 0,1-1 1 0 0,0 1-1 0 0,-1 0 1 0 0,0-1-1 0 0,1 1 1 0 0,-1 0-1 0 0,0-1 1 0 0,-1 1-1 0 0,1 0 1 0 0,0 0-1 0 0,-1 0 1 0 0,1 1 15 0 0,4 8 17 0 0,-2-3 1 0 0,0-1 0 0 0,0 1 0 0 0,1-1 0 0 0,0 0 0 0 0,1 1 0 0 0,-1-2 0 0 0,2 1 0 0 0,-1-1 0 0 0,1 0 0 0 0,0 0 1 0 0,1 0-1 0 0,-1-1 0 0 0,1 0 0 0 0,1 0 0 0 0,-1-1 0 0 0,1 0 0 0 0,0 0 0 0 0,0-1 0 0 0,0 0 0 0 0,1 0 0 0 0,-1-1 0 0 0,1 0 0 0 0,0-1 0 0 0,0 0 0 0 0,0 0 0 0 0,4 0-18 0 0,-2-2-34 0 0,0-1 1 0 0,0 0-1 0 0,0 0 0 0 0,-1-1 0 0 0,1-1 0 0 0,-1 1 1 0 0,1-2-1 0 0,-1 0 0 0 0,0 0 0 0 0,0 0 0 0 0,-1-2 0 0 0,1 1 1 0 0,-1-1-1 0 0,0 0 0 0 0,-1-1 0 0 0,1 0 0 0 0,-1 0 0 0 0,-1-1 1 0 0,1 0-1 0 0,-1 0 0 0 0,-1-1 0 0 0,0 0 0 0 0,0 0 0 0 0,0-1 1 0 0,-1 1-1 0 0,-1-1 0 0 0,3-7 34 0 0,-8 15-22 0 0,1 0-1 0 0,0 0 1 0 0,-1 0-1 0 0,0 1 1 0 0,1-1 0 0 0,-1 0-1 0 0,0 1 1 0 0,0-1-1 0 0,0 1 1 0 0,0-1 0 0 0,0 1-1 0 0,0-1 1 0 0,0 1-1 0 0,0-1 1 0 0,-1 1 0 0 0,1 0-1 0 0,-1 0 1 0 0,1 0-1 0 0,-1 0 1 0 0,1 0 0 0 0,-1 0-1 0 0,0 0 1 0 0,1 0 0 0 0,-1 1-1 0 0,0-1 1 0 0,1 1-1 0 0,-1-1 1 0 0,0 1 0 0 0,0 0-1 0 0,0 0 1 0 0,0-1-1 0 0,1 1 1 0 0,-1 0 0 0 0,0 1-1 0 0,0-1 1 0 0,0 0-1 0 0,1 1 1 0 0,-1-1 0 0 0,0 0-1 0 0,0 1 1 0 0,1 0 0 0 0,-1 0-1 0 0,0 0 23 0 0,0-1-9 0 0,-28 15 55 0 0,30-14-39 0 0,1 0 0 0 0,0 0 0 0 0,-1 1-1 0 0,1-1 1 0 0,0 0 0 0 0,0 0 0 0 0,0 0-1 0 0,0 0 1 0 0,0 0 0 0 0,0 0 0 0 0,0-1 0 0 0,0 1-1 0 0,0 0 1 0 0,0 0 0 0 0,0-1 0 0 0,1 1-1 0 0,-1-1 1 0 0,0 1 0 0 0,0-1 0 0 0,1 0-1 0 0,-1 1 1 0 0,0-1 0 0 0,1 0 0 0 0,-1 0-1 0 0,0 0 1 0 0,1 0 0 0 0,-1 0 0 0 0,0 0-1 0 0,1 0 1 0 0,-1 0 0 0 0,0 0 0 0 0,1-1-1 0 0,-1 1 1 0 0,0-1 0 0 0,0 1 0 0 0,1-1-1 0 0,-1 1 1 0 0,0-1 0 0 0,0 0-7 0 0,269-39-90 0 0,-176 89-624 0 0,-92-48 591 0 0,0 1-1 0 0,0-1 1 0 0,-1 1 0 0 0,1 0 0 0 0,-1 0 0 0 0,0 0 0 0 0,1 0 0 0 0,-1 0 0 0 0,0 0 0 0 0,0 0 0 0 0,0 0 0 0 0,0 0 0 0 0,-1 1 0 0 0,1-1 0 0 0,0 0 0 0 0,-1 1 0 0 0,0-1 0 0 0,0 0 0 0 0,1 1 0 0 0,-1-1 0 0 0,-1 0 0 0 0,1 1 0 0 0,0-1-1 0 0,0 0 1 0 0,-1 1 0 0 0,0-1 0 0 0,1 0 0 0 0,-1 0 0 0 0,0 0 0 0 0,0 1 0 0 0,0-1 0 0 0,0 0 0 0 0,-1 0 0 0 0,1 0 0 0 0,0-1 0 0 0,-1 1 0 0 0,1 0 0 0 0,-1 0 0 0 0,0-1 0 0 0,0 1 0 0 0,1-1 0 0 0,-1 1 0 0 0,-2 0 123 0 0,-8 6-1152 0 0</inkml:trace>
  <inkml:trace contextRef="#ctx0" brushRef="#br0" timeOffset="84730.297">18722 6007 1400 0 0,'0'0'636'0'0,"8"2"-24"0"0,10 2-363 0 0,0-1 0 0 0,1 0 0 0 0,0-2 1 0 0,-1 0-1 0 0,1-1 0 0 0,0-1 0 0 0,0 0 1 0 0,-1-2-1 0 0,1 0 0 0 0,-1-1 0 0 0,0-1 1 0 0,1-1-250 0 0,6-2 264 0 0,4 2-28 0 0,-1-2 0 0 0,0-1 1 0 0,-1-2-1 0 0,0 0 0 0 0,0-2 0 0 0,-1-1 1 0 0,-1-1-1 0 0,-1-1 0 0 0,0-1 0 0 0,0-2-236 0 0,-22 18 12 0 0,-1 0 0 0 0,1 1 0 0 0,-1-1 0 0 0,0 0 0 0 0,0 0 0 0 0,1 0-1 0 0,-1 0 1 0 0,0 0 0 0 0,0 0 0 0 0,0-1 0 0 0,0 1 0 0 0,0 0 0 0 0,0 0-1 0 0,0-1 1 0 0,-1 1 0 0 0,1-1 0 0 0,0 1 0 0 0,-1-1 0 0 0,1 1 0 0 0,-1-1 0 0 0,0 1-1 0 0,1-1 1 0 0,-1 1 0 0 0,0-1 0 0 0,0 1 0 0 0,0-1 0 0 0,0 1 0 0 0,0-1-1 0 0,0 0 1 0 0,-1 1 0 0 0,1-1 0 0 0,0 1 0 0 0,-1-1 0 0 0,1 1 0 0 0,-1-1-1 0 0,0 1 1 0 0,1 0 0 0 0,-1-1 0 0 0,0 1 0 0 0,0 0 0 0 0,0-1 0 0 0,0 1-1 0 0,0 0 1 0 0,0 0 0 0 0,0 0 0 0 0,0 0 0 0 0,-1 0 0 0 0,1 0 0 0 0,0 0 0 0 0,-1 0-1 0 0,1 1 1 0 0,0-1 0 0 0,-1 0 0 0 0,1 1 0 0 0,-1-1 0 0 0,-1 1-12 0 0,-95-14 227 0 0,70 16-104 0 0,-1 1 1 0 0,2 2 0 0 0,-1 1-1 0 0,0 1 1 0 0,1 1-1 0 0,1 2 1 0 0,-1 0 0 0 0,2 2-1 0 0,-1 1 1 0 0,2 1-1 0 0,-7 5-123 0 0,22-12 89 0 0,6-5-67 0 0,-1-1-1 0 0,1 1 1 0 0,-1 0-1 0 0,1 1 1 0 0,0-1-1 0 0,0 1 1 0 0,0-1-1 0 0,0 1 1 0 0,0 0-1 0 0,1 0 1 0 0,-1 0-1 0 0,1 0 0 0 0,0 1 1 0 0,0-1-1 0 0,0 1 1 0 0,0-1-1 0 0,1 1 1 0 0,-1 0-1 0 0,1-1 1 0 0,0 1-1 0 0,0 0 1 0 0,1 0-1 0 0,-1 0 1 0 0,1 0-1 0 0,-1 0 1 0 0,1 0-1 0 0,1 3-21 0 0,2 0 12 0 0,1 0 1 0 0,0 1-1 0 0,1-1 1 0 0,0-1-1 0 0,0 1 1 0 0,0-1-1 0 0,1 1 1 0 0,-1-2-1 0 0,2 1 1 0 0,-1-1-1 0 0,1 0 1 0 0,-1 0-1 0 0,1 0 1 0 0,1-1-1 0 0,-1 0 0 0 0,1-1 1 0 0,-1 0-1 0 0,1 0 1 0 0,0-1-1 0 0,0 1 1 0 0,7 0-13 0 0,187 19-1033 0 0,-164-21 617 0 0,4 0-856 0 0,0-1 0 0 0,1-3 0 0 0,-1-1-1 0 0,0-3 1 0 0,30-8 1272 0 0,-68 14-89 0 0,45-9-923 0 0</inkml:trace>
  <inkml:trace contextRef="#ctx0" brushRef="#br0" timeOffset="85426.302">20039 5659 2128 0 0,'19'-26'3250'0'0,"-17"47"-378"0"0,-18 157-702 0 0,17-172-2127 0 0,1 0 0 0 0,0 0 1 0 0,0 0-1 0 0,0 0 0 0 0,1 0 0 0 0,-1-1 0 0 0,1 1 0 0 0,1-1 0 0 0,-1 1 0 0 0,1-1 0 0 0,0 0 0 0 0,0-1 0 0 0,1 1 0 0 0,-1-1 1 0 0,1 1-1 0 0,3 1-43 0 0,34-1-2109 0 0,-40-8 1906 0 0,-1 1 1 0 0,1-1 0 0 0,-1 0-1 0 0,0 1 1 0 0,0-1 0 0 0,0 0-1 0 0,0 1 1 0 0,0-1 0 0 0,-1 0-1 0 0,1 0 1 0 0,-1 0 0 0 0,0 0-1 0 0,0 0 1 0 0,0 0 0 0 0,0 0-1 0 0,0 0 1 0 0,-1 0 0 0 0,1 1-1 0 0,-1-1 1 0 0,0 0 0 0 0,0 0-1 0 0,0 0 1 0 0,0 1 0 0 0,0-1-1 0 0,-1 1 1 0 0,0-3 202 0 0,1 3-63 0 0,-12-28-1106 0 0</inkml:trace>
  <inkml:trace contextRef="#ctx0" brushRef="#br0" timeOffset="85703.66">20043 5310 2800 0 0,'0'-3'828'0'0,"1"-3"-352"0"0,1 4-60 0 0,3 1-564 0 0,1-1-596 0 0,0 1-576 0 0,2 1 88 0 0</inkml:trace>
  <inkml:trace contextRef="#ctx0" brushRef="#br0" timeOffset="86013.623">20415 5532 1324 0 0,'44'140'3380'0'0,"-31"-106"-2339"0"0,-2 0-1 0 0,-1 1 0 0 0,-1 0 1 0 0,-2 1-1 0 0,-2 0 0 0 0,0 26-1040 0 0,10-174 1308 0 0,-11 97-1305 0 0,0 1-1 0 0,1 0 0 0 0,1 0 1 0 0,0 0-1 0 0,0 1 0 0 0,2 0 0 0 0,0 0 1 0 0,0 1-1 0 0,1 0 0 0 0,0 0 1 0 0,1 1-1 0 0,1 0 0 0 0,-1 1 0 0 0,2 0 1 0 0,-1 1-1 0 0,2 0 0 0 0,-1 1 1 0 0,1 0-1 0 0,0 1 0 0 0,0 1 0 0 0,1 0 1 0 0,0 1-1 0 0,0 0 0 0 0,1 1 1 0 0,-1 0-1 0 0,10 0-2 0 0,-15 7-82 0 0,1 0 0 0 0,-1 0 0 0 0,0 1 1 0 0,-1 0-1 0 0,1 1 0 0 0,-1 0 0 0 0,1 0 1 0 0,-2 1-1 0 0,1 0 0 0 0,0 0 0 0 0,-1 1 1 0 0,-1 0-1 0 0,1 0 0 0 0,-1 1 0 0 0,0 0 1 0 0,-1 0-1 0 0,1 0 0 0 0,-2 1 0 0 0,1-1 0 0 0,-1 1 1 0 0,-1 0-1 0 0,0 1 0 0 0,0-1 0 0 0,0 0 1 0 0,0 9 81 0 0,11 6-6666 0 0,-10-23 5470 0 0</inkml:trace>
  <inkml:trace contextRef="#ctx0" brushRef="#br0" timeOffset="86398.219">21807 5332 2256 0 0,'0'0'157'0'0,"0"0"0"0"0,0 0 0 0 0,0-1 1 0 0,0 1-1 0 0,-1 0 0 0 0,1 0 0 0 0,0 0 0 0 0,0-1 0 0 0,0 1 0 0 0,0 0 0 0 0,0 0 0 0 0,-1-1 0 0 0,1 1 0 0 0,0 0 0 0 0,0 0 1 0 0,0-1-1 0 0,0 1 0 0 0,0 0 0 0 0,0 0 0 0 0,0-1 0 0 0,0 1 0 0 0,0 0 0 0 0,0 0 0 0 0,0-1 0 0 0,0 1 0 0 0,0 0 0 0 0,0 0 1 0 0,0-1-1 0 0,1 1-157 0 0,-34 6 806 0 0,10 1-458 0 0,0 1 1 0 0,1 1-1 0 0,1 1 0 0 0,0 1 1 0 0,0 1-1 0 0,1 1 0 0 0,0 0 0 0 0,1 2 1 0 0,1 0-1 0 0,-9 10-348 0 0,24-19 50 0 0,1 0 0 0 0,0 1 0 0 0,0-1 0 0 0,0 1 0 0 0,1-1 0 0 0,0 1 0 0 0,0-1 0 0 0,1 1 0 0 0,0 0 0 0 0,0 0 0 0 0,1-1 0 0 0,-1 1 0 0 0,2-1 0 0 0,-1 1 0 0 0,0-1 0 0 0,1 1 0 0 0,1-1 0 0 0,-1 0 0 0 0,1 0 0 0 0,0 0 0 0 0,0 0-1 0 0,1 0 1 0 0,-1-1 0 0 0,1 1 0 0 0,1-1 0 0 0,-1 0 0 0 0,1 0 0 0 0,-1-1 0 0 0,2 1 0 0 0,-1-1 0 0 0,0 0 0 0 0,1-1 0 0 0,-1 1 0 0 0,1-1 0 0 0,0 0 0 0 0,6 2-50 0 0,26 28 212 0 0,-19-16-138 0 0,-15-14-63 0 0,1-1 0 0 0,-1 1 1 0 0,1 0-1 0 0,-1 0 0 0 0,0 0 0 0 0,0 0 1 0 0,-1 0-1 0 0,1 1 0 0 0,-1 0 0 0 0,1 0 1 0 0,-1 0-1 0 0,0 0 0 0 0,-1 1 0 0 0,1-1 0 0 0,-1 1 1 0 0,0-1-1 0 0,0 1 0 0 0,0 0 0 0 0,-1 0 1 0 0,1 0-1 0 0,-1 0 0 0 0,-1 0 0 0 0,1 0 1 0 0,-1 0-1 0 0,1 0 0 0 0,-1 0 0 0 0,-1 0 1 0 0,1 0-1 0 0,-1 0 0 0 0,0 0 0 0 0,0 0 0 0 0,0 0 1 0 0,-1 0-1 0 0,-1 3-11 0 0,-5-2-147 0 0,0 0 1 0 0,0 0-1 0 0,-1-1 0 0 0,0 0 1 0 0,0 0-1 0 0,0-1 0 0 0,0-1 1 0 0,-1 1-1 0 0,1-2 0 0 0,-1 1 1 0 0,0-1-1 0 0,0-1 1 0 0,0 1-1 0 0,0-2 0 0 0,0 1 1 0 0,0-2-1 0 0,0 1 0 0 0,-1-1 147 0 0,-7 0-664 0 0,-1 0 0 0 0,1-2-1 0 0,0 0 1 0 0,0-1 0 0 0,0 0-1 0 0,0-1 1 0 0,1-2 0 0 0,0 0-1 0 0,0 0 1 0 0,1-1 0 0 0,0-2-1 0 0,-14-9 665 0 0,7-1-1200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0:3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680 2649 1100 0 0,'14'-14'239'0'0,"43"-47"1200"0"0,-52 54-1222 0 0,-1 1 0 0 0,1 0 0 0 0,-1-1 0 0 0,0 0-1 0 0,0 0 1 0 0,-1 0 0 0 0,0-1 0 0 0,0 1 0 0 0,-1-1 0 0 0,0 1-1 0 0,0-1 1 0 0,-1 0 0 0 0,0 0 0 0 0,0-6-217 0 0,-5 8 48 0 0,1-1-1 0 0,-1 0 1 0 0,-1 1-1 0 0,1 0 1 0 0,-1 0 0 0 0,0 0-1 0 0,0 1 1 0 0,-1 0 0 0 0,1 0-1 0 0,-1 0 1 0 0,0 1 0 0 0,-1-1-1 0 0,1 2 1 0 0,-1-1 0 0 0,0 1-1 0 0,0 0 1 0 0,0 0 0 0 0,0 0-1 0 0,0 1 1 0 0,-1 1 0 0 0,1-1-1 0 0,-1 1 1 0 0,1 0 0 0 0,-1 1-1 0 0,-6 0-47 0 0,-16-1 63 0 0,0 1 0 0 0,0 2 0 0 0,0 1-1 0 0,0 2 1 0 0,1 0 0 0 0,0 2-1 0 0,0 1 1 0 0,0 2 0 0 0,1 0 0 0 0,1 2-1 0 0,0 1 1 0 0,1 2 0 0 0,0 0 0 0 0,1 2-1 0 0,0 0 1 0 0,2 2 0 0 0,0 0 0 0 0,2 2-1 0 0,0 0 1 0 0,1 2 0 0 0,0 1-63 0 0,15-18 24 0 0,-1 0 0 0 0,1 1 0 0 0,1 0 0 0 0,-1 0 0 0 0,1 0 0 0 0,0 0 0 0 0,1 0 0 0 0,0 1 0 0 0,0 0 0 0 0,1-1 0 0 0,0 1 0 0 0,0 0 0 0 0,0 0 0 0 0,1 0 0 0 0,1 1 0 0 0,-1-1 0 0 0,1 0 0 0 0,1 0 0 0 0,0 0 0 0 0,0 5-24 0 0,4-4 34 0 0,-1 0 0 0 0,1-1 0 0 0,0 0 0 0 0,1 0 0 0 0,0-1 0 0 0,0 1 0 0 0,1-1 0 0 0,-1-1 0 0 0,2 1 0 0 0,-1-1 0 0 0,1 0 0 0 0,0-1 0 0 0,0 0 0 0 0,0 0 0 0 0,1 0 0 0 0,-1-1 0 0 0,1-1 0 0 0,0 0 1 0 0,1 0-1 0 0,-1 0 0 0 0,0-1 0 0 0,9 0-34 0 0,224 17 384 0 0,-239-19-382 0 0,113 0-520 0 0,-114 0 436 0 0,-2 10-280 0 0,-65 19 416 0 0,3 3 0 0 0,0 3 1 0 0,3 3-1 0 0,-26 22-54 0 0,75-53 18 0 0,-1 0 0 0 0,1 1 0 0 0,0 0-1 0 0,1 1 1 0 0,0 0 0 0 0,0 0 0 0 0,1 1 0 0 0,1 0 0 0 0,-1 1 0 0 0,2 0 0 0 0,-1 0 0 0 0,-2 8-18 0 0,10-15 5 0 0,1-1 1 0 0,-1 1-1 0 0,1-1 1 0 0,0 0 0 0 0,1 0-1 0 0,-1 0 1 0 0,0 0 0 0 0,1 0-1 0 0,0-1 1 0 0,-1 1 0 0 0,1-1-1 0 0,0 1 1 0 0,0-1 0 0 0,1 0-1 0 0,-1 0 1 0 0,0-1 0 0 0,1 1-1 0 0,-1-1 1 0 0,1 1-1 0 0,-1-1 1 0 0,1 0 0 0 0,0-1-1 0 0,-1 1 1 0 0,1-1 0 0 0,0 1-1 0 0,0-1 1 0 0,-1 0 0 0 0,1 0-1 0 0,0-1 1 0 0,0 1 0 0 0,-1-1-1 0 0,1 0-5 0 0,26-3-134 0 0,0-1 0 0 0,0-2-1 0 0,-1-1 1 0 0,0-1 0 0 0,0-2 0 0 0,-1 0-1 0 0,5-5 135 0 0,-16 9-169 0 0,30-15-233 0 0,-1-3 0 0 0,-1-1 0 0 0,-1-2 0 0 0,-1-2 0 0 0,-2-2-1 0 0,19-20 403 0 0,124-135 3198 0 0,-196 265-1984 0 0,-91 255-1535 0 0,60-322-6571 0 0,16-25 5667 0 0</inkml:trace>
  <inkml:trace contextRef="#ctx0" brushRef="#br0" timeOffset="264.54">641 3008 1448 0 0,'-14'-34'3453'0'0,"10"21"-158"0"0,25 32-2360 0 0,229 194-792 0 0,-246-209-340 0 0,0 0-1 0 0,-1-1 1 0 0,1 1-1 0 0,-1 0 1 0 0,0 1 0 0 0,0-1-1 0 0,-1 0 1 0 0,1 1-1 0 0,-1 0 1 0 0,0-1-1 0 0,0 1 1 0 0,0 0-1 0 0,-1 0 1 0 0,1 0 0 0 0,-1 0-1 0 0,-1 1 1 0 0,1-1-1 0 0,-1 0 1 0 0,0 0-1 0 0,0 0 1 0 0,0 1 0 0 0,-1-1-1 0 0,-1 4 198 0 0,-15 23-1297 0 0,0-8 25 0 0</inkml:trace>
  <inkml:trace contextRef="#ctx0" brushRef="#br0" timeOffset="528.284">252 3501 2368 0 0,'2'-10'3689'0'0,"40"-19"-2062"0"0,5 9-913 0 0,1 2-1 0 0,1 2 1 0 0,1 2-1 0 0,0 2 1 0 0,0 3-1 0 0,1 2 1 0 0,44-1-714 0 0,211 2-3540 0 0,-226 7 884 0 0,25-21-1448 0 0,-91 10 2773 0 0</inkml:trace>
  <inkml:trace contextRef="#ctx0" brushRef="#br0" timeOffset="791.517">1500 2910 1008 0 0,'19'-8'9345'0'0,"6"-6"-6478"0"0,-119 119-13163 0 0,88-93 9056 0 0</inkml:trace>
  <inkml:trace contextRef="#ctx0" brushRef="#br0" timeOffset="1042.245">1462 3132 1552 0 0,'43'45'12141'0'0,"-38"-47"-11334"0"0,-13-5-9144 0 0,6 5 4875 0 0,1 1 2213 0 0</inkml:trace>
  <inkml:trace contextRef="#ctx0" brushRef="#br0" timeOffset="9953.747">6274 2478 2272 0 0,'-4'-6'1084'0'0,"3"0"-300"0"0,-1 2-288 0 0,4-1-52 0 0,-4 4-392 0 0,2-1-244 0 0,0-2-112 0 0,2 2-104 0 0,-2 1-460 0 0,1-1-292 0 0,1 2-76 0 0</inkml:trace>
  <inkml:trace contextRef="#ctx0" brushRef="#br0" timeOffset="11213.522">7539 2297 964 0 0,'3'-15'2461'0'0,"52"-38"3128"0"0,-52 119-4354 0 0,-4-31-1069 0 0,2-1 0 0 0,2 1-1 0 0,1 0 1 0 0,1-1 0 0 0,2 0 0 0 0,1 0 0 0 0,3 2-166 0 0,39 142-621 0 0,-50-176 400 0 0,0 1 0 0 0,0-1 0 0 0,0 1 1 0 0,0 0-1 0 0,0-1 0 0 0,-1 1 0 0 0,1-1 0 0 0,-1 1 0 0 0,1-1 1 0 0,-1 0-1 0 0,0 1 0 0 0,0-1 0 0 0,0 0 0 0 0,0 1 0 0 0,-1-1 0 0 0,1 0 1 0 0,0 0-1 0 0,-1 0 0 0 0,0 0 0 0 0,1 0 0 0 0,-1-1 0 0 0,0 1 0 0 0,0 0 1 0 0,0-1-1 0 0,0 1 0 0 0,0-1 0 0 0,-1 0 0 0 0,1 0 0 0 0,0 1 1 0 0,0-2-1 0 0,-1 1 0 0 0,1 0 0 0 0,-3 0 221 0 0,-9 0-1289 0 0</inkml:trace>
  <inkml:trace contextRef="#ctx0" brushRef="#br0" timeOffset="11941.58">7272 2606 2328 0 0,'0'-14'4566'0'0,"77"-9"-3689"0"0,670-54 369 0 0,-711 63 1333 0 0,-37 13-2519 0 0,-2 60 300 0 0,3-41-307 0 0,-2-10-47 0 0,1 1 0 0 0,0-1 1 0 0,1 0-1 0 0,0 0 0 0 0,0 0 1 0 0,1 0-1 0 0,0 0 0 0 0,0 0 0 0 0,1 0 1 0 0,0 0-1 0 0,0 0 0 0 0,1 0 1 0 0,0-1-1 0 0,0 1 0 0 0,1-1 0 0 0,0 0 1 0 0,0 0-1 0 0,1 0 0 0 0,0 0 1 0 0,0-1-1 0 0,0 0 0 0 0,5 3-6 0 0,-3-7-39 0 0,0-1 0 0 0,1 0 0 0 0,-1 0 0 0 0,0-1 0 0 0,1 0 0 0 0,-1 0 0 0 0,1-1 0 0 0,-1 0 0 0 0,0-1 0 0 0,1 1 0 0 0,-1-1 0 0 0,0-1 0 0 0,0 1 1 0 0,0-1-1 0 0,0 0 0 0 0,-1-1 0 0 0,1 1 0 0 0,-1-2 0 0 0,0 1 0 0 0,0 0 0 0 0,-1-1 0 0 0,1 0 0 0 0,-1-1 0 0 0,0 1 0 0 0,0-1 0 0 0,-1 0 0 0 0,1 0 0 0 0,-2 0 0 0 0,1-1 0 0 0,0 1 0 0 0,-1-2 39 0 0,18-34-445 0 0,-20 42 421 0 0,-16 29 18 0 0,16-24 13 0 0,-1 1-1 0 0,1-1 1 0 0,0 1 0 0 0,0-1-1 0 0,1 1 1 0 0,0-1-1 0 0,0 0 1 0 0,0 0 0 0 0,1 0-1 0 0,-1 0 1 0 0,1 0-1 0 0,0-1 1 0 0,0 1 0 0 0,1-1-1 0 0,0 0 1 0 0,-1 0-1 0 0,1 0 1 0 0,1 0 0 0 0,-1-1-1 0 0,0 1 1 0 0,1-1-1 0 0,0 0 1 0 0,0-1 0 0 0,0 1-1 0 0,0-1 1 0 0,0 0-1 0 0,0 0 1 0 0,0 0 0 0 0,1-1-1 0 0,-1 0 1 0 0,1 0-1 0 0,-1-1 1 0 0,1 1-7 0 0,11 2-11 0 0,1-1-1 0 0,-1-1 1 0 0,1-1 0 0 0,-1 0 0 0 0,1-1-1 0 0,-1-1 1 0 0,0 0 0 0 0,0-2-1 0 0,11-3 12 0 0,-22 6-25 0 0,-1-1 1 0 0,0 0-1 0 0,0 0 0 0 0,-1 0 0 0 0,1 0 0 0 0,0-1 0 0 0,-1 0 0 0 0,1 0 0 0 0,-1 0 1 0 0,0 0-1 0 0,0-1 0 0 0,0 0 0 0 0,-1 0 0 0 0,1 0 0 0 0,-1 0 0 0 0,0 0 0 0 0,0-1 1 0 0,-1 1-1 0 0,1-1 0 0 0,-1 0 0 0 0,0 0 0 0 0,0 0 0 0 0,0 0 0 0 0,-1 0 0 0 0,0 0 1 0 0,0 0-1 0 0,0 0 0 0 0,-1-1 0 0 0,0 1 0 0 0,1 0 0 0 0,-2-1 0 0 0,1 1 0 0 0,-1 0 1 0 0,0 0-1 0 0,0-1 0 0 0,0 1 0 0 0,-1 0 0 0 0,0 0 0 0 0,0 0 0 0 0,0 1 1 0 0,0-1-1 0 0,-1 0 0 0 0,0 1 0 0 0,0-1 0 0 0,0 1 0 0 0,0 0 0 0 0,-1 0 0 0 0,0 0 1 0 0,-2-1 24 0 0,-87-88-2343 0 0,90 80-1246 0 0,3 12 2371 0 0</inkml:trace>
  <inkml:trace contextRef="#ctx0" brushRef="#br0" timeOffset="12205.364">8867 2445 2056 0 0,'15'15'5249'0'0,"-4"29"-4717"0"0,-9-34-68 0 0,70 250 1873 0 0,-77-273-8535 0 0,-9-23 4349 0 0,4 11 726 0 0</inkml:trace>
  <inkml:trace contextRef="#ctx0" brushRef="#br0" timeOffset="12591.346">8906 2283 1204 0 0,'5'-16'5941'0'0,"-4"-4"-2683"0"0,-7 7-3760 0 0,17 33-6375 0 0,-8-15 5657 0 0</inkml:trace>
  <inkml:trace contextRef="#ctx0" brushRef="#br0" timeOffset="12902.763">9384 2447 1004 0 0,'-83'18'6504'0'0,"64"-11"-6222"0"0,0 1 0 0 0,1 0 1 0 0,0 1-1 0 0,0 1 0 0 0,1 1 0 0 0,1 0 1 0 0,0 1-1 0 0,0 1 0 0 0,1 1 1 0 0,1 0-1 0 0,-11 14-282 0 0,23-26 31 0 0,-1 1 1 0 0,0 0-1 0 0,1 1 1 0 0,0-1-1 0 0,0 0 1 0 0,0 1-1 0 0,0-1 1 0 0,0 1-1 0 0,1-1 1 0 0,0 1-1 0 0,-1 0 0 0 0,1 0 1 0 0,1 0-1 0 0,-1 0 1 0 0,0-1-1 0 0,1 1 1 0 0,0 0-1 0 0,0 0 1 0 0,0 0-1 0 0,1 0 1 0 0,-1 0-1 0 0,1 0 1 0 0,0 0-1 0 0,0 0 0 0 0,0-1 1 0 0,1 1-1 0 0,-1 0 1 0 0,1-1-1 0 0,0 1 1 0 0,0-1-1 0 0,0 1 1 0 0,0-1-1 0 0,1 0 1 0 0,-1 0-1 0 0,1 0 1 0 0,0-1-1 0 0,0 1 0 0 0,0 0 1 0 0,0-1-1 0 0,0 0 1 0 0,0 0-1 0 0,1 0 1 0 0,2 1-32 0 0,141 26-1137 0 0,79-63-5684 0 0,-194 26 5537 0 0,-3-1 68 0 0</inkml:trace>
  <inkml:trace contextRef="#ctx0" brushRef="#br0" timeOffset="13275.372">9663 2616 1780 0 0,'103'-28'4048'0'0,"-79"21"-3581"0"0,-10 4-269 0 0,-1 0-1 0 0,0-1 0 0 0,0 0 0 0 0,-1-2 1 0 0,1 1-1 0 0,-1-1 0 0 0,0-1 1 0 0,-1 0-1 0 0,1-1 0 0 0,-1 0 0 0 0,8-8-197 0 0,-19 13 20 0 0,0 1-1 0 0,0 0 0 0 0,-1 0 0 0 0,1 0 0 0 0,-1 0 0 0 0,1 0 0 0 0,-1 0 0 0 0,0 0 0 0 0,0 0 0 0 0,0 0 0 0 0,0 1 0 0 0,0-1 0 0 0,0 0 0 0 0,-1 1 1 0 0,1-1-1 0 0,0 0 0 0 0,-1 1 0 0 0,0 0 0 0 0,1-1 0 0 0,-1 1 0 0 0,0 0 0 0 0,1 0 0 0 0,-1 0 0 0 0,0 0 0 0 0,0 0 0 0 0,0 0 0 0 0,0 0 0 0 0,0 1 1 0 0,0-1-1 0 0,0 1 0 0 0,0-1 0 0 0,0 1 0 0 0,0 0 0 0 0,-1 0 0 0 0,1 0 0 0 0,0 0 0 0 0,0 0 0 0 0,-1 1-19 0 0,-13-3 120 0 0,-1 1-1 0 0,1 1 1 0 0,0 0-1 0 0,0 1 1 0 0,0 1-1 0 0,0 0 1 0 0,0 1-1 0 0,0 1 0 0 0,0 1 1 0 0,1 0-1 0 0,0 1 1 0 0,0 0-1 0 0,0 2 1 0 0,1-1-1 0 0,-4 5-119 0 0,15-11 19 0 0,1 0 0 0 0,0 1-1 0 0,-1-1 1 0 0,1 1 0 0 0,0-1-1 0 0,0 1 1 0 0,0 0 0 0 0,0 0-1 0 0,1 0 1 0 0,-1 0 0 0 0,0 0-1 0 0,1 0 1 0 0,0 1 0 0 0,-1-1-1 0 0,1 0 1 0 0,0 1 0 0 0,0-1-1 0 0,0 1 1 0 0,0-1 0 0 0,1 1-1 0 0,-1 0 1 0 0,1-1 0 0 0,0 1-1 0 0,-1-1 1 0 0,1 1 0 0 0,0 0-1 0 0,1-1 1 0 0,-1 1 0 0 0,0 0-1 0 0,1-1 1 0 0,-1 1 0 0 0,1-1-1 0 0,0 1 1 0 0,0-1 0 0 0,0 1-1 0 0,0-1 1 0 0,0 1 0 0 0,1-1-1 0 0,-1 0 1 0 0,1 0 0 0 0,0 0-1 0 0,-1 0 1 0 0,1 0 0 0 0,2 2-19 0 0,104 61 109 0 0,109-7-2300 0 0,10-43-5075 0 0,-201-15 6102 0 0</inkml:trace>
  <inkml:trace contextRef="#ctx0" brushRef="#br0" timeOffset="7867.056">4835 2660 1272 0 0,'3'-3'592'0'0,"10"-22"1896"0"0,-8 19-2128 0 0,-4 5-316 0 0,-1 1-25 0 0,-1 0 0 0 0,1 0 0 0 0,0-1 0 0 0,-1 1 0 0 0,1 0 0 0 0,0-1 0 0 0,0 1 0 0 0,-1 0 0 0 0,1-1 0 0 0,0 1 0 0 0,0 0 0 0 0,-1-1 0 0 0,1 1 0 0 0,0-1 0 0 0,0 1 0 0 0,0 0 0 0 0,0-1 0 0 0,0 1 0 0 0,0-1 0 0 0,-1 1 0 0 0,1-1 0 0 0,0 1 0 0 0,0 0 0 0 0,0-1 0 0 0,1 1 0 0 0,-1-1 0 0 0,0 1 0 0 0,0-1 0 0 0,0 1 0 0 0,0 0 0 0 0,0-1 0 0 0,0 1 0 0 0,1-1 0 0 0,-1 1 0 0 0,0 0 0 0 0,0-1 0 0 0,0 1 0 0 0,1 0 0 0 0,-1-1 0 0 0,0 1 0 0 0,1 0 0 0 0,-1-1 0 0 0,0 1 0 0 0,1 0 0 0 0,-1 0 0 0 0,0-1 0 0 0,1 1 0 0 0,-1 0 0 0 0,1 0 0 0 0,-1 0 0 0 0,1-1-19 0 0,-28 4 228 0 0,1 2 1 0 0,-1 0-1 0 0,1 2 0 0 0,1 0 0 0 0,0 2 0 0 0,0 1 1 0 0,0 1-1 0 0,1 1 0 0 0,1 1 0 0 0,0 1 0 0 0,1 1 1 0 0,1 1-1 0 0,0 1 0 0 0,1 0 0 0 0,-1 4-228 0 0,18-19 14 0 0,1-1 0 0 0,0 1-1 0 0,0 0 1 0 0,0 0 0 0 0,0 0-1 0 0,0 0 1 0 0,0 1 0 0 0,1-1 0 0 0,-1 0-1 0 0,1 1 1 0 0,-1-1 0 0 0,1 1 0 0 0,0-1-1 0 0,0 1 1 0 0,0 0 0 0 0,0 0-1 0 0,1-1 1 0 0,-1 1 0 0 0,1 0 0 0 0,0 0-1 0 0,-1 0 1 0 0,1 0 0 0 0,1-1-1 0 0,-1 1 1 0 0,0 0 0 0 0,1 0 0 0 0,-1 0-1 0 0,1-1 1 0 0,0 1 0 0 0,0 0-1 0 0,0-1 1 0 0,0 1 0 0 0,0 0 0 0 0,1-1-1 0 0,-1 0 1 0 0,1 1 0 0 0,0-1 0 0 0,-1 0-1 0 0,1 0 1 0 0,0 0 0 0 0,0 0-1 0 0,1 0 1 0 0,-1 0 0 0 0,0 0 0 0 0,1-1-1 0 0,-1 1 1 0 0,1-1 0 0 0,-1 0-1 0 0,1 0 1 0 0,0 0 0 0 0,-1 0 0 0 0,1 0-14 0 0,30 7-534 0 0,-1-1 1 0 0,1-1 0 0 0,0-2-1 0 0,0-1 1 0 0,1-2 0 0 0,-1-1-1 0 0,0-1 1 0 0,0-2 0 0 0,0-2-1 0 0,15-4 534 0 0,-9 4-869 0 0,2-1-310 0 0</inkml:trace>
  <inkml:trace contextRef="#ctx0" brushRef="#br0" timeOffset="8334.645">5197 2816 1556 0 0,'1'-1'66'0'0,"0"0"-1"0"0,-1 0 1 0 0,1 0-1 0 0,0 0 1 0 0,0 0-1 0 0,-1 0 1 0 0,1-1-1 0 0,0 1 1 0 0,-1 0-1 0 0,0 0 1 0 0,1 0-1 0 0,-1-1 1 0 0,1 1-1 0 0,-1 0 1 0 0,0 0-1 0 0,0-1 1 0 0,0 1-1 0 0,0 0 1 0 0,0 0-1 0 0,0-1 1 0 0,0 1-1 0 0,0 0 1 0 0,0-1-1 0 0,-1 1 1 0 0,1 0-1 0 0,-1 0 1 0 0,1-1 0 0 0,0 1-1 0 0,-1 0 1 0 0,0 0-1 0 0,1 0 1 0 0,-1 0-1 0 0,0 0 1 0 0,0 0-1 0 0,1 0 1 0 0,-1 0-1 0 0,0 0 1 0 0,0 0-1 0 0,0 0 1 0 0,0 1-1 0 0,0-1 1 0 0,-1 0-1 0 0,1 1 1 0 0,0-1-1 0 0,0 0 1 0 0,0 1-1 0 0,0 0 1 0 0,-1-1-1 0 0,1 1 1 0 0,0 0-1 0 0,0-1 1 0 0,-1 1-1 0 0,1 0 1 0 0,0 0-1 0 0,-1 0 1 0 0,1 0-1 0 0,0 0 1 0 0,0 1-1 0 0,-1-1 1 0 0,1 0-1 0 0,0 1 1 0 0,0-1 0 0 0,-1 0-1 0 0,1 1 1 0 0,-1 0-66 0 0,-125 56 1847 0 0,111-50-1630 0 0,16-7-291 0 0,0 2-932 0 0,0-1-2767 0 0,-3-1 2627 0 0</inkml:trace>
  <inkml:trace contextRef="#ctx0" brushRef="#br0" timeOffset="8674.403">4720 2714 1600 0 0,'29'-18'4097'0'0,"63"69"-2693"0"0,-80-39-1175 0 0,-2 0 0 0 0,1 1 0 0 0,-2 0 0 0 0,0 1 0 0 0,0-1 0 0 0,-1 2 0 0 0,-1-1-1 0 0,-1 1 1 0 0,0 0 0 0 0,0 1 0 0 0,-2-1 0 0 0,1 7-229 0 0,12 28 738 0 0,-13-46-802 0 0,0-1 0 0 0,0 0-1 0 0,0 1 1 0 0,0-2-1 0 0,1 1 1 0 0,-1 0 0 0 0,1-1-1 0 0,0 0 1 0 0,0 0 0 0 0,0 0-1 0 0,0-1 1 0 0,0 0-1 0 0,0 0 1 0 0,0 0 0 0 0,0 0-1 0 0,1-1 1 0 0,-1 0-1 0 0,0 0 1 0 0,0 0 0 0 0,0-1-1 0 0,1 0 1 0 0,-1 0 0 0 0,0 0-1 0 0,0-1 1 0 0,3 0 64 0 0,157-44-5490 0 0,-130 34 4359 0 0</inkml:trace>
  <inkml:trace contextRef="#ctx0" brushRef="#br0" timeOffset="9185.46">5744 2652 2068 0 0,'-20'3'466'0'0,"1"1"0"0"0,0 1-1 0 0,0 0 1 0 0,0 2 0 0 0,1 0 0 0 0,-1 1-1 0 0,2 0 1 0 0,-1 2 0 0 0,1 0 0 0 0,1 1-1 0 0,0 1 1 0 0,1 0 0 0 0,-5 6-466 0 0,-19 40 778 0 0,40-54-758 0 0,0-1 0 0 0,1 1 0 0 0,-1 0 0 0 0,1-1-1 0 0,-1 0 1 0 0,1 1 0 0 0,0-1 0 0 0,0 0-1 0 0,1 0 1 0 0,-1 0 0 0 0,1 0 0 0 0,-1-1 0 0 0,1 1-1 0 0,0 0 1 0 0,0-1 0 0 0,0 0 0 0 0,0 0-1 0 0,1 0 1 0 0,-1 0 0 0 0,0-1 0 0 0,1 1-1 0 0,-1-1 1 0 0,1 0 0 0 0,0 0 0 0 0,-1 0 0 0 0,3 0-20 0 0,21 5-710 0 0,1-2 1 0 0,0-1-1 0 0,0-1 1 0 0,1-1-1 0 0,-1-1 1 0 0,0-2-1 0 0,0-1 1 0 0,0-1-1 0 0,10-4 710 0 0,-20 5-384 0 0,20-3-766 0 0</inkml:trace>
  <inkml:trace contextRef="#ctx0" brushRef="#br0" timeOffset="9700.381">6214 2727 876 0 0,'-3'-3'137'0'0,"0"0"1"0"0,0 1-1 0 0,0-1 0 0 0,0 1 1 0 0,-1 0-1 0 0,1 0 0 0 0,-1 0 0 0 0,0 0 1 0 0,0 0-1 0 0,1 1 0 0 0,-1 0 1 0 0,0 0-1 0 0,0 0 0 0 0,0 0 0 0 0,-1 1 1 0 0,1-1-1 0 0,0 1 0 0 0,0 0 1 0 0,0 0-1 0 0,0 1 0 0 0,0-1 0 0 0,0 1 1 0 0,0 0-1 0 0,0 0 0 0 0,0 0 1 0 0,0 1-1 0 0,0-1 0 0 0,0 1 0 0 0,1 0 1 0 0,-2 1-138 0 0,-19 3 322 0 0,15-4-195 0 0,0 1-1 0 0,0-1 1 0 0,0 2-1 0 0,0-1 1 0 0,0 1-1 0 0,1 0 1 0 0,0 1-1 0 0,0 0 1 0 0,0 0-1 0 0,0 1 1 0 0,1 0-1 0 0,0 0 1 0 0,0 1 0 0 0,1 0-1 0 0,-1 0 1 0 0,2 0-1 0 0,-1 1 1 0 0,1 0-1 0 0,0 0 1 0 0,1 0-1 0 0,0 1 1 0 0,0 0-127 0 0,3-8 110 0 0,1-1-38 0 0,15 18 86 0 0,-9-17-164 0 0,-1 0 0 0 0,1 0-1 0 0,0-1 1 0 0,0 0-1 0 0,0 0 1 0 0,0 0-1 0 0,-1 0 1 0 0,1-1 0 0 0,0 0-1 0 0,0-1 1 0 0,-1 1-1 0 0,1-1 1 0 0,-1 0-1 0 0,1 0 1 0 0,-1-1 0 0 0,0 0-1 0 0,5-3 7 0 0,89-106-634 0 0,-60 54 486 0 0,-26 39 156 0 0,-11 16-15 0 0,0-1 1 0 0,0 0-1 0 0,1 1 0 0 0,-1-1 1 0 0,1 1-1 0 0,0 0 0 0 0,0 0 1 0 0,0 0-1 0 0,0 0 0 0 0,0 1 0 0 0,1-1 1 0 0,-1 1-1 0 0,1 0 0 0 0,0 0 1 0 0,-1 0-1 0 0,1 0 0 0 0,0 1 0 0 0,0-1 1 0 0,0 1-1 0 0,4 0 7 0 0,-7 1-60 0 0,18 4 36 0 0,-4 9 113 0 0,0 2 0 0 0,-2-1 0 0 0,1 2 1 0 0,-2 0-1 0 0,0 0 0 0 0,-1 2 0 0 0,-1-1 0 0 0,0 1 0 0 0,-2 0 1 0 0,0 1-1 0 0,-1 0 0 0 0,0 1 0 0 0,-2-1 0 0 0,0 1 0 0 0,-2 0 1 0 0,0 0-1 0 0,-1 3-89 0 0,-1-21-1 0 0,-1-1 363 0 0,-3 9-6055 0 0,1-14 4357 0 0</inkml:trace>
  <inkml:trace contextRef="#ctx0" brushRef="#br0" timeOffset="10232.367">6451 2598 1544 0 0,'11'18'627'0'0,"78"168"4163"0"0,-88-158-3230 0 0,-10-32 239 0 0,8-4-1754 0 0,1-1 0 0 0,0 1 0 0 0,1 0 0 0 0,0 0 0 0 0,0 0 0 0 0,1 0 0 0 0,0 0-1 0 0,0 0 1 0 0,1 0 0 0 0,0 0 0 0 0,0 1 0 0 0,1-1 0 0 0,0 1 0 0 0,0 0 0 0 0,1 0 0 0 0,0 1-1 0 0,0-1 1 0 0,0 1 0 0 0,1 0 0 0 0,0 1 0 0 0,3-2-45 0 0,-8 4 3 0 0,1 0 1 0 0,0 0-1 0 0,1 1 0 0 0,-1-1 0 0 0,0 1 1 0 0,1 0-1 0 0,-1 0 0 0 0,1-1 0 0 0,0 2 1 0 0,0-1-1 0 0,-1 0 0 0 0,1 1 0 0 0,1-1 0 0 0,-1 1 1 0 0,0 0-1 0 0,0 0 0 0 0,0 0 0 0 0,1 0 1 0 0,-1 1-1 0 0,0-1 0 0 0,1 1 0 0 0,-1 0 1 0 0,0 0-1 0 0,1 0 0 0 0,-1 0 0 0 0,0 1 1 0 0,1-1-1 0 0,-1 1 0 0 0,0 0 0 0 0,1 0 1 0 0,-1 0-1 0 0,0 0 0 0 0,0 1 0 0 0,0-1 1 0 0,0 1-1 0 0,0 0 0 0 0,-1 0 0 0 0,1 0 1 0 0,0 0-1 0 0,-1 0 0 0 0,0 1 0 0 0,1-1 1 0 0,-1 1-1 0 0,0-1 0 0 0,0 1 0 0 0,0 0-3 0 0,65 116-808 0 0,-49-63-2590 0 0,-13-39 1254 0 0,2-11-456 0 0,-6-6 1378 0 0</inkml:trace>
  <inkml:trace contextRef="#ctx0" brushRef="#br0" timeOffset="5524.446">2692 2642 840 0 0,'5'-23'1742'0'0,"18"-10"-946"0"0,-38-12 2325 0 0,2 7-789 0 0,13 37-2302 0 0,-6 42 260 0 0,6 168 325 0 0,12-165-427 0 0,1 0 1 0 0,2-1-1 0 0,3-1 0 0 0,1 0 0 0 0,17 27-188 0 0,-29-41-3387 0 0,-38-48-1108 0 0,17 3 3322 0 0</inkml:trace>
  <inkml:trace contextRef="#ctx0" brushRef="#br0" timeOffset="5929.241">2259 2538 1756 0 0,'-19'-9'4358'0'0,"52"5"-2790"0"0,-9 2-1350 0 0,342-49 2332 0 0,57 44-2906 0 0,-421 7 40 0 0,10 11-4758 0 0,-13-10 3716 0 0,-2 2 24 0 0</inkml:trace>
  <inkml:trace contextRef="#ctx0" brushRef="#br0" timeOffset="6376.812">3277 2879 1600 0 0,'-11'4'3459'0'0,"-35"20"-2537"0"0,37-20-776 0 0,1 1 1 0 0,-1 0 0 0 0,1 1 0 0 0,0-1 0 0 0,0 1 0 0 0,1 1 0 0 0,0 0-1 0 0,0 0 1 0 0,0 0 0 0 0,1 1 0 0 0,0 0 0 0 0,1 0 0 0 0,0 0 0 0 0,0 1 0 0 0,1-1-1 0 0,0 1 1 0 0,0 1 0 0 0,0 1-147 0 0,6-8 28 0 0,1 0 0 0 0,-1 0 0 0 0,1 0 0 0 0,-1-1-1 0 0,1 1 1 0 0,0-1 0 0 0,0 0 0 0 0,1 0 0 0 0,-1 0 0 0 0,0 0 0 0 0,1 0-1 0 0,-1-1 1 0 0,1 1 0 0 0,-1-1 0 0 0,1 0 0 0 0,-1 0 0 0 0,1 0 0 0 0,0-1-1 0 0,0 0 1 0 0,-1 1 0 0 0,1-1 0 0 0,0 0 0 0 0,2-1-28 0 0,12 0 60 0 0,-1-1 1 0 0,1 0-1 0 0,-1-1 0 0 0,1-1 1 0 0,-1-1-1 0 0,-1-1 1 0 0,1 0-1 0 0,-1-1 0 0 0,0 0 1 0 0,9-7-61 0 0,-23 13 6 0 0,0 1 1 0 0,-1-1-1 0 0,1 0 0 0 0,0 0 1 0 0,-1 0-1 0 0,1 0 1 0 0,-1 0-1 0 0,1 0 0 0 0,-1 0 1 0 0,1-1-1 0 0,-1 1 0 0 0,0 0 1 0 0,0-1-1 0 0,0 1 1 0 0,0-1-1 0 0,0 1 0 0 0,0-1 1 0 0,0 0-1 0 0,0 1 0 0 0,-1-1 1 0 0,1 0-1 0 0,0 0 1 0 0,-1 1-1 0 0,0-1 0 0 0,1 0 1 0 0,-1 0-1 0 0,0 0 0 0 0,0 0 1 0 0,0 1-1 0 0,0-1 1 0 0,0 0-1 0 0,-1 0 0 0 0,1 0 1 0 0,0 0-1 0 0,-1 1 0 0 0,1-1 1 0 0,-1 0-1 0 0,0 0 1 0 0,0 1-1 0 0,0-1 0 0 0,0 1 1 0 0,0-1-1 0 0,0 0 0 0 0,0 1 1 0 0,0 0-1 0 0,0-1 1 0 0,-1 1-1 0 0,1 0 0 0 0,-1 0 1 0 0,1 0-1 0 0,-1-1 0 0 0,1 2 1 0 0,-1-1-1 0 0,1 0 1 0 0,-2 0-7 0 0,-94-51-946 0 0,90 50 615 0 0,-11-4-1662 0 0,11-3-2603 0 0,6 7 3278 0 0</inkml:trace>
  <inkml:trace contextRef="#ctx0" brushRef="#br0" timeOffset="6763.878">3641 2784 1256 0 0,'1'0'58'0'0,"-1"-1"0"0"0,0 0 0 0 0,0 1 0 0 0,0-1-1 0 0,0 0 1 0 0,0 1 0 0 0,0-1 0 0 0,0 1 0 0 0,0-1 0 0 0,0 0 0 0 0,0 1 0 0 0,0-1-1 0 0,0 0 1 0 0,0 1 0 0 0,0-1 0 0 0,-1 1 0 0 0,1-1 0 0 0,0 0 0 0 0,0 1-1 0 0,-1-1 1 0 0,1 1 0 0 0,0-1 0 0 0,-1 1 0 0 0,1-1 0 0 0,-1 1 0 0 0,1-1-1 0 0,0 1 1 0 0,-1-1 0 0 0,1 1 0 0 0,-1 0 0 0 0,1-1 0 0 0,-1 1 0 0 0,0 0 0 0 0,1-1-1 0 0,-1 1 1 0 0,1 0 0 0 0,-1 0 0 0 0,0 0 0 0 0,1-1 0 0 0,-1 1 0 0 0,1 0-1 0 0,-1 0 1 0 0,0 0 0 0 0,1 0 0 0 0,-1 0 0 0 0,0 0 0 0 0,1 0 0 0 0,-1 0 0 0 0,1 0-1 0 0,-1 1 1 0 0,0-1 0 0 0,1 0 0 0 0,-1 0 0 0 0,1 1 0 0 0,-1-1 0 0 0,0 0-1 0 0,1 0 1 0 0,-1 1 0 0 0,1-1 0 0 0,-1 1 0 0 0,1-1 0 0 0,-1 0 0 0 0,1 1 0 0 0,0-1-1 0 0,-1 1-57 0 0,-49 10 600 0 0,45-10-499 0 0,-1 1 0 0 0,1-1 0 0 0,0 1 0 0 0,0 0 0 0 0,0 0 1 0 0,0 1-1 0 0,0 0 0 0 0,0-1 0 0 0,0 2 0 0 0,1-1 0 0 0,0 0 1 0 0,-1 1-1 0 0,1 0 0 0 0,1 0 0 0 0,-1 0 0 0 0,0 0 0 0 0,1 1 1 0 0,0-1-1 0 0,0 1 0 0 0,1 0 0 0 0,-1 0 0 0 0,1 0 0 0 0,0 1-101 0 0,5 2 64 0 0,0 0-1 0 0,1-1 0 0 0,0 0 1 0 0,1 1-1 0 0,0-2 0 0 0,0 1 1 0 0,0 0-1 0 0,1-1 0 0 0,0 0 1 0 0,0 0-1 0 0,0-1 0 0 0,1 0 1 0 0,0 0-1 0 0,0 0 0 0 0,0-1 1 0 0,1 0-1 0 0,7 2-63 0 0,4 6 142 0 0,30 46 414 0 0,-86-18-543 0 0,-61 12-1437 0 0,95-50 1249 0 0,-1-1 1 0 0,1 0 0 0 0,0 0-1 0 0,0 0 1 0 0,-1 0-1 0 0,1-1 1 0 0,0 1 0 0 0,-1-1-1 0 0,1 0 1 0 0,-1 0-1 0 0,1 0 1 0 0,-1 0-1 0 0,1 0 1 0 0,0-1 0 0 0,-1 0-1 0 0,1 0 1 0 0,0 0-1 0 0,0 0 1 0 0,-1 0-1 0 0,1-1 1 0 0,0 1 0 0 0,0-1-1 0 0,0 0 1 0 0,1 0-1 0 0,-1 0 1 0 0,0 0 0 0 0,1 0-1 0 0,-1-1 1 0 0,1 1-1 0 0,-2-3 175 0 0,-3-10-994 0 0</inkml:trace>
  <inkml:trace contextRef="#ctx0" brushRef="#br0" timeOffset="7089.337">3907 2765 2224 0 0,'-1'-1'138'0'0,"1"2"-56"0"0,0 0-1 0 0,0-1 1 0 0,0 1 0 0 0,0-1 0 0 0,0 1-1 0 0,0-1 1 0 0,0 1 0 0 0,0 0-1 0 0,0-1 1 0 0,0 1 0 0 0,0-1-1 0 0,0 1 1 0 0,0 0 0 0 0,0-1 0 0 0,0 1-1 0 0,-1-1 1 0 0,1 1 0 0 0,0-1-1 0 0,0 1 1 0 0,-1-1 0 0 0,1 1-1 0 0,0-1 1 0 0,-1 1 0 0 0,1-1-1 0 0,-1 1 1 0 0,1-1 0 0 0,-1 1 0 0 0,1-1-1 0 0,-1 0 1 0 0,1 1 0 0 0,-1-1-1 0 0,1 0 1 0 0,-1 0 0 0 0,1 1-1 0 0,-1-1 1 0 0,1 0 0 0 0,-1 0 0 0 0,1 0-1 0 0,-1 1 1 0 0,0-1 0 0 0,1 0-1 0 0,-1 0 1 0 0,1 0 0 0 0,-1 0-1 0 0,0 0 1 0 0,1 0 0 0 0,-1-1 0 0 0,1 1-1 0 0,-1 0 1 0 0,0 0 0 0 0,1 0-1 0 0,-1 0 1 0 0,1-1 0 0 0,-1 1-1 0 0,1 0 1 0 0,-1-1 0 0 0,1 1 0 0 0,-1 0-1 0 0,1-1 1 0 0,-1 1 0 0 0,1 0-1 0 0,-1-1 1 0 0,1 1 0 0 0,0-1-82 0 0,81 63 1397 0 0,36 42-248 0 0,-116-101-1133 0 0,0 0-1 0 0,1-1 1 0 0,-1 1-1 0 0,0 0 1 0 0,0-1 0 0 0,0 1-1 0 0,-1 0 1 0 0,1 0-1 0 0,-1 0 1 0 0,1 0 0 0 0,-1 0-1 0 0,0 0 1 0 0,0 0 0 0 0,0-1-1 0 0,-1 1 1 0 0,1 0-1 0 0,-1 0 1 0 0,0 0 0 0 0,1 0-1 0 0,-1 0 1 0 0,0-1-1 0 0,-1 1 1 0 0,1 0 0 0 0,0-1-1 0 0,-1 1 1 0 0,0-1 0 0 0,1 0-1 0 0,-1 1 1 0 0,0-1-1 0 0,0 0 1 0 0,0 0 0 0 0,-1 0-1 0 0,1 0 1 0 0,0 0-1 0 0,-1-1 1 0 0,1 1 0 0 0,-3 0-16 0 0,-102 38-659 0 0,101-40 373 0 0,0 0 0 0 0,0-1 1 0 0,0 0-1 0 0,1-1 0 0 0,-1 1 0 0 0,0-1 0 0 0,1 0 0 0 0,-1 0 0 0 0,1-1 0 0 0,0 0 0 0 0,-1 0 1 0 0,1 0-1 0 0,1 0 0 0 0,-1-1 0 0 0,0 0 0 0 0,1 0 0 0 0,0 0 0 0 0,0 0 0 0 0,0-1 1 0 0,0 0-1 0 0,1 1 0 0 0,0-2 0 0 0,0 1 0 0 0,-2-4 286 0 0,-1-13-1187 0 0</inkml:trace>
  <inkml:trace contextRef="#ctx0" brushRef="#br0" timeOffset="17417.592">10879 2510 1416 0 0,'13'-15'3662'0'0,"-10"15"-3304"0"0,-3 0 23 0 0,0 0 15 0 0,0 0-74 0 0,2-4-221 0 0,0 1 0 0 0,0 0 0 0 0,1-1 0 0 0,-1 1 1 0 0,1 0-1 0 0,0 1 0 0 0,0-1 0 0 0,0 0 0 0 0,0 1 1 0 0,0 0-1 0 0,0 0 0 0 0,1 0 0 0 0,-1 0 0 0 0,1 0 1 0 0,0 1-1 0 0,-1-1 0 0 0,1 1 0 0 0,0 0 0 0 0,0 0 1 0 0,0 1-1 0 0,0-1 0 0 0,2 1-101 0 0,22-9 198 0 0,2-2-171 0 0,-4 1 491 0 0,-56 13 466 0 0,-14-1-1124 0 0,43-2-649 0 0,1 0-489 0 0,0 0-24 0 0,-9-13-2501 0 0,10 11 2571 0 0</inkml:trace>
  <inkml:trace contextRef="#ctx0" brushRef="#br0" timeOffset="-16146.449">12242 1039 1428 0 0,'-25'3'2240'0'0,"-52"-4"3826"0"0,106-13-4573 0 0,267-30-272 0 0,-97 40-3157 0 0,-118 27-1923 0 0,-87-5-50 0 0,-11-9 2685 0 0</inkml:trace>
  <inkml:trace contextRef="#ctx0" brushRef="#br0" timeOffset="-15897.993">12348 1240 1520 0 0,'0'0'139'0'0,"1"0"-1"0"0,0 0 1 0 0,-1 0-1 0 0,1 0 1 0 0,0 0-1 0 0,-1 0 1 0 0,1 0-1 0 0,0 0 1 0 0,-1 0 0 0 0,1 0-1 0 0,0 0 1 0 0,-1 0-1 0 0,1 0 1 0 0,0 0-1 0 0,-1 1 1 0 0,1-1-1 0 0,0 0 1 0 0,-1 0-1 0 0,1 1 1 0 0,-1-1 0 0 0,1 0-1 0 0,-1 1 1 0 0,1-1-1 0 0,-1 1 1 0 0,1-1-1 0 0,-1 1 1 0 0,1-1-1 0 0,-1 1 1 0 0,1-1-1 0 0,-1 1 1 0 0,0-1-1 0 0,1 1 1 0 0,-1 0 0 0 0,0-1-1 0 0,1 1 1 0 0,-1 0-1 0 0,0-1 1 0 0,0 1-1 0 0,0 0 1 0 0,0-1-1 0 0,0 1 1 0 0,0 0-1 0 0,0-1 1 0 0,0 1 0 0 0,0 0-1 0 0,0-1 1 0 0,0 1-1 0 0,0 0 1 0 0,0-1-1 0 0,0 1 1 0 0,-1 0-1 0 0,1-1 1 0 0,0 1-139 0 0,13-1-166 0 0,360-26 1055 0 0,-279 15-2562 0 0,127-29-3702 0 0,-170 26 4229 0 0</inkml:trace>
  <inkml:trace contextRef="#ctx0" brushRef="#br0" timeOffset="-12124.232">14690 1410 2400 0 0,'14'-51'3880'0'0,"-13"50"-3839"0"0,1 1 1 0 0,0-1-1 0 0,-1 0 0 0 0,1 1 0 0 0,0-1 1 0 0,0 1-1 0 0,0 0 0 0 0,-1-1 1 0 0,1 1-1 0 0,0 0 0 0 0,0 0 1 0 0,0 0-1 0 0,0 0 0 0 0,0 1 0 0 0,0-1 1 0 0,-1 0-1 0 0,1 1 0 0 0,0-1 1 0 0,0 1-1 0 0,-1 0 0 0 0,1-1 1 0 0,0 1-1 0 0,-1 0 0 0 0,1 0 0 0 0,-1 0 1 0 0,1 0-1 0 0,-1 1 0 0 0,1-1 1 0 0,-1 0-1 0 0,0 1 0 0 0,1-1 0 0 0,-1 1 1 0 0,0-1-1 0 0,0 1 0 0 0,0 0-41 0 0,19 21 240 0 0,-2 0-1 0 0,0 2 1 0 0,-2-1-1 0 0,-1 2 1 0 0,-1 0 0 0 0,-1 1-1 0 0,-1 1 1 0 0,6 22-240 0 0,-13-37 119 0 0,0 0 0 0 0,0 0 0 0 0,-2 1 1 0 0,0-1-1 0 0,0 1 0 0 0,-1 0 0 0 0,-1 0 1 0 0,0 0-1 0 0,-1 0 0 0 0,-1 0 0 0 0,0 0 1 0 0,0 0-1 0 0,-2 0 0 0 0,-2 9-119 0 0,3-22 29 0 0,0 1 0 0 0,0 0 0 0 0,0-1 0 0 0,0 0 0 0 0,-1 1 0 0 0,1-1 0 0 0,0 0 0 0 0,-1 0 0 0 0,1 0 0 0 0,-1 0 0 0 0,1-1 0 0 0,-1 1 0 0 0,1-1 0 0 0,-1 1 0 0 0,0-1 0 0 0,1 0 0 0 0,-1 0 1 0 0,0 0-1 0 0,1 0 0 0 0,-1-1 0 0 0,1 1 0 0 0,-1-1 0 0 0,1 1 0 0 0,-1-1 0 0 0,1 0 0 0 0,-1 0 0 0 0,1 0 0 0 0,-1 0 0 0 0,1-1 0 0 0,0 1 0 0 0,0 0 0 0 0,0-1 0 0 0,0 0 0 0 0,0 0 0 0 0,0 1 0 0 0,0-1 0 0 0,1 0 0 0 0,-1 0 0 0 0,0-1 0 0 0,1 1 0 0 0,0 0 0 0 0,-1 0 0 0 0,1-1 0 0 0,0 1 0 0 0,0-1 0 0 0,1 1 0 0 0,-1-1 0 0 0,0 1 0 0 0,1-1 0 0 0,0 1 0 0 0,-1-1 0 0 0,1 0 0 0 0,0 1 0 0 0,0-1 0 0 0,1 0 1 0 0,-1 0-30 0 0,-1-22 20 0 0,0 1 1 0 0,2 0 0 0 0,1 0 0 0 0,1 0-1 0 0,0 0 1 0 0,2 1 0 0 0,1-1 0 0 0,1 1-1 0 0,1 1 1 0 0,1-1 0 0 0,1 1 0 0 0,0 1 0 0 0,2 0-1 0 0,1 0 1 0 0,0 1 0 0 0,2 1 0 0 0,0 0-1 0 0,1 1 1 0 0,1 1 0 0 0,0 0 0 0 0,1 1 0 0 0,1 1-1 0 0,1 1 1 0 0,0 1 0 0 0,13-6-21 0 0,-23 15 0 0 0,-1 0 0 0 0,1 2 0 0 0,0-1 0 0 0,0 1 0 0 0,0 0 0 0 0,0 1 0 0 0,0 0 0 0 0,0 1 0 0 0,1 0 0 0 0,-1 0 0 0 0,0 1 0 0 0,0 1 0 0 0,0 0 0 0 0,0 0 0 0 0,0 1 0 0 0,-1 0 0 0 0,1 1 0 0 0,-1 0 0 0 0,1 0 0 0 0,-1 1 0 0 0,-1 0 0 0 0,1 0 0 0 0,-1 1 0 0 0,0 1 0 0 0,0-1 0 0 0,-1 1 0 0 0,6 7 0 0 0,7 6 4 0 0,-1 1 0 0 0,-1 1 0 0 0,-1 1 0 0 0,-1 1 0 0 0,-1 0 0 0 0,-1 1 0 0 0,-1 0 0 0 0,-1 1 1 0 0,3 14-5 0 0,29 162 514 0 0,-44-201-618 0 0,0-1-99 0 0,0 0-160 0 0,-1-1 117 0 0,0 1 0 0 0,0-1 0 0 0,0 1 0 0 0,0 0 0 0 0,0-1 0 0 0,0 0-1 0 0,0 1 1 0 0,0-1 0 0 0,0 0 0 0 0,0 1 0 0 0,0-1 0 0 0,0 0 0 0 0,1 0 0 0 0,-1 0 0 0 0,0 0-1 0 0,0 0 1 0 0,1 0 0 0 0,-1 0 0 0 0,1 0 0 0 0,-1 0 0 0 0,1 0 0 0 0,-1 0 0 0 0,1 0 0 0 0,0 0-1 0 0,0 0 1 0 0,-1 0 0 0 0,1 0 0 0 0,0-1 0 0 0,0 1 0 0 0,0 0 0 0 0,0 0 0 0 0,0 0 0 0 0,0 0-1 0 0,1 0 1 0 0,-1-1 0 0 0,0 1 0 0 0,1 0 0 0 0,-1 0 0 0 0,0 0 0 0 0,1-1 246 0 0,0-6 88 0 0,-1-6-1229 0 0</inkml:trace>
  <inkml:trace contextRef="#ctx0" brushRef="#br0" timeOffset="-14810.327">14095 249 1292 0 0,'-13'-3'932'0'0,"5"-28"2248"0"0,0 24-3184 0 0,7 7 45 0 0,0 0 0 0 0,0-1 0 0 0,0 1-1 0 0,0-1 1 0 0,0 1 0 0 0,0-1 0 0 0,0 1-1 0 0,0-1 1 0 0,0 0 0 0 0,1 1 0 0 0,-1-1 0 0 0,0 0-1 0 0,0 1 1 0 0,1-1 0 0 0,-1 0 0 0 0,0 0-1 0 0,1 0 1 0 0,-1 0 0 0 0,1 0 0 0 0,-1 0-1 0 0,1 0 1 0 0,0 0 0 0 0,-1 0 0 0 0,1 0-1 0 0,0 0 1 0 0,-1 0 0 0 0,1 0 0 0 0,0 0-1 0 0,0 0 1 0 0,0 0 0 0 0,0 0 0 0 0,0 0-1 0 0,0 0 1 0 0,1 0 0 0 0,-1 0 0 0 0,0-1-1 0 0,0 1 1 0 0,1 0 0 0 0,-1 0 0 0 0,1 0-1 0 0,-1 1 1 0 0,1-1 0 0 0,-1 0 0 0 0,1 0-1 0 0,0 0 1 0 0,-1 0 0 0 0,1 0 0 0 0,0 1-1 0 0,-1-1 1 0 0,1 0 0 0 0,0 0 0 0 0,0 1 0 0 0,0-1-1 0 0,0 1 1 0 0,0-1 0 0 0,0 1 0 0 0,0-1-1 0 0,0 1 1 0 0,0 0 0 0 0,0-1 0 0 0,0 1-1 0 0,0 0 1 0 0,0 0-41 0 0,12-3 49 0 0,0 2 0 0 0,0-1 1 0 0,-1 2-1 0 0,1 0 0 0 0,0 0 0 0 0,0 1 0 0 0,0 1 0 0 0,0 0 0 0 0,-1 1 1 0 0,1 0-1 0 0,-1 1 0 0 0,0 0 0 0 0,0 1 0 0 0,0 0 0 0 0,-1 1 1 0 0,0 0-1 0 0,0 1 0 0 0,0 1 0 0 0,-1-1 0 0 0,0 1 0 0 0,0 1 0 0 0,7 9-49 0 0,-2-8 96 0 0,0 1 0 0 0,0 0 0 0 0,-1 1 0 0 0,0 1 0 0 0,-1 0 0 0 0,-1 1 0 0 0,0 0 0 0 0,-1 1 0 0 0,-1 0 0 0 0,0 1 0 0 0,-1 0 0 0 0,0 1 0 0 0,-2 0 0 0 0,0 0 0 0 0,0 0 0 0 0,-2 1 0 0 0,0 0 0 0 0,-2 0 0 0 0,0 1 0 0 0,0 1-96 0 0,-4-19 16 0 0,1 0-1 0 0,-1 0 1 0 0,0 0 0 0 0,1 0-1 0 0,-1 0 1 0 0,0 0 0 0 0,0 0 0 0 0,0 0-1 0 0,0 0 1 0 0,0 0 0 0 0,0 0-1 0 0,0-1 1 0 0,0 1 0 0 0,0 0-1 0 0,0-1 1 0 0,0 1 0 0 0,0-1-1 0 0,0 1 1 0 0,-1-1 0 0 0,1 0 0 0 0,0 1-1 0 0,0-1 1 0 0,-1 0 0 0 0,1 0-1 0 0,0 0 1 0 0,0 0 0 0 0,-1 0-1 0 0,1 0 1 0 0,0 0 0 0 0,0 0-1 0 0,-1 0 1 0 0,1-1 0 0 0,0 1-1 0 0,0-1 1 0 0,0 1 0 0 0,-1-1 0 0 0,1 1-1 0 0,0-1 1 0 0,0 1 0 0 0,0-1-1 0 0,0 0 1 0 0,0 0 0 0 0,0 0-1 0 0,0 0 1 0 0,0 1 0 0 0,1-1-1 0 0,-1 0 1 0 0,0 0 0 0 0,0-1 0 0 0,1 1-1 0 0,-1 0 1 0 0,1 0 0 0 0,-1 0-1 0 0,1 0 1 0 0,-1 0 0 0 0,1-1-1 0 0,0 1 1 0 0,-1-1-16 0 0,-3-10 32 0 0,-1 0 0 0 0,2 0 0 0 0,0-1 0 0 0,0 0 0 0 0,1 0-1 0 0,1 0 1 0 0,0 1 0 0 0,0-1 0 0 0,2 0 0 0 0,-1 0 0 0 0,2 0 0 0 0,0 0 0 0 0,0 0 0 0 0,1 0 0 0 0,1 1-1 0 0,0 0 1 0 0,1 0 0 0 0,0 0 0 0 0,1-1-32 0 0,1-8 13 0 0,2 0 0 0 0,0 1-1 0 0,1 1 1 0 0,1-1 0 0 0,1 2-1 0 0,1-1 1 0 0,0 2 0 0 0,1 0-1 0 0,1 0 1 0 0,1 1 0 0 0,0 1 0 0 0,1 1-1 0 0,0 0 1 0 0,1 2 0 0 0,1 0-1 0 0,0 0 1 0 0,1 2 0 0 0,7-3-13 0 0,-21 12 1 0 0,-1-1 0 0 0,1 1 0 0 0,0 1 1 0 0,-1-1-1 0 0,1 1 0 0 0,0 0 0 0 0,-1 0 0 0 0,1 0 1 0 0,0 1-1 0 0,0 0 0 0 0,-1 0 0 0 0,1 1 0 0 0,-1-1 0 0 0,1 1 1 0 0,-1 0-1 0 0,0 1 0 0 0,0-1 0 0 0,0 1 0 0 0,0 0 1 0 0,0 0-1 0 0,-1 1 0 0 0,1-1 0 0 0,-1 1 0 0 0,0 0 1 0 0,0 1-1 0 0,0-1 0 0 0,-1 0 0 0 0,1 1 0 0 0,-1 0 1 0 0,0 0-2 0 0,80 170-15 0 0,-68-135-88 0 0,25 114-3524 0 0,-40-153 2382 0 0,0-1-160 0 0,0 7-2476 0 0,0-7 2443 0 0</inkml:trace>
  <inkml:trace contextRef="#ctx0" brushRef="#br0" timeOffset="-14220.696">15333 355 944 0 0,'25'-13'3564'0'0,"-32"32"-674"0"0,-228 272 1552 0 0,160-194-4130 0 0,65-84-4442 0 0,55-90-1056 0 0,-31 52 4038 0 0</inkml:trace>
  <inkml:trace contextRef="#ctx0" brushRef="#br0" timeOffset="-13958.549">15308 364 948 0 0,'0'-1'189'0'0,"-1"0"-1"0"0,1-1 0 0 0,0 1 1 0 0,0 0-1 0 0,0 0 1 0 0,0-1-1 0 0,0 1 1 0 0,0 0-1 0 0,1-1 1 0 0,-1 1-1 0 0,0 0 1 0 0,1 0-1 0 0,-1-1 1 0 0,1 1-1 0 0,-1 0 1 0 0,1 0-1 0 0,-1 0 1 0 0,1 0-1 0 0,0-1 0 0 0,0 1 1 0 0,-1 0-1 0 0,1 0 1 0 0,0 0-1 0 0,0 1 1 0 0,0-1-1 0 0,0 0 1 0 0,0 0-1 0 0,0 1 1 0 0,1-1-1 0 0,-1 0 1 0 0,0 1-1 0 0,0-1 1 0 0,0 1-1 0 0,1-1 1 0 0,-1 1-1 0 0,0 0 0 0 0,0 0 1 0 0,2-1-189 0 0,28 16 1881 0 0,192 221 895 0 0,-196-187-4783 0 0,-27-47 1805 0 0,1 0-1 0 0,-1-1 1 0 0,0 1 0 0 0,1 0-1 0 0,-1 0 1 0 0,0 0 0 0 0,0 0-1 0 0,0-1 1 0 0,-1 1 0 0 0,1 0-1 0 0,0 0 1 0 0,-1 0 0 0 0,1-1-1 0 0,-1 1 1 0 0,0 0 0 0 0,1-1-1 0 0,-1 1 1 0 0,0 0 0 0 0,0-1 0 0 0,0 1-1 0 0,0-1 1 0 0,0 1 0 0 0,-1-1-1 0 0,1 0 1 0 0,0 1 0 0 0,-1-1-1 0 0,1 0 1 0 0,0 0 0 0 0,-1 0-1 0 0,0 0 1 0 0,1 0 0 0 0,-1 0-1 0 0,0-1 1 0 0,1 1 0 0 0,-1 0-1 0 0,0-1 1 0 0,0 0 0 0 0,1 1 0 0 0,-1-1-1 0 0,0 0 1 0 0,-1 0 202 0 0,-9 1-1209 0 0</inkml:trace>
  <inkml:trace contextRef="#ctx0" brushRef="#br0" timeOffset="-13707.451">15261 592 1700 0 0,'-16'-4'5973'0'0,"36"-6"-4296"0"0,39-7-1434 0 0,-57 17-59 0 0,198-39-1 0 0,-65 22-4024 0 0,-122 15 3213 0 0,57-8-1805 0 0,-40 7 1155 0 0</inkml:trace>
  <inkml:trace contextRef="#ctx0" brushRef="#br0" timeOffset="-13214.738">14026 1036 1172 0 0,'-56'25'4821'0'0,"84"-16"-2110"0"0,336-55 505 0 0,-254 25-2721 0 0,371-46 456 0 0,246 4-951 0 0,-541 57-1502 0 0,-64 6-3303 0 0,-92 0 2534 0 0,-26-2 1071 0 0,5-5 112 0 0</inkml:trace>
  <inkml:trace contextRef="#ctx0" brushRef="#br0" timeOffset="-11676.193">16340 924 2688 0 0,'2'-1'869'0'0,"37"-8"4959"0"0,-40 25-7652 0 0,-67 12-2311 0 0,35-23 2805 0 0</inkml:trace>
  <inkml:trace contextRef="#ctx0" brushRef="#br0" timeOffset="19141.437">12477 2394 860 0 0,'4'-3'292'0'0,"62"-44"1992"0"0,-66 46-2232 0 0,0 0 0 0 0,-1 0 0 0 0,1 0 0 0 0,-1 0 0 0 0,1 0 1 0 0,-1 0-1 0 0,1 0 0 0 0,-1 0 0 0 0,0 0 0 0 0,0 0 0 0 0,1 0 1 0 0,-1 0-1 0 0,0 1 0 0 0,0-1 0 0 0,0 0 0 0 0,0 0 0 0 0,0 1 0 0 0,0-1 1 0 0,0 1-1 0 0,0-1 0 0 0,0 1 0 0 0,0-1 0 0 0,0 1 0 0 0,0 0 1 0 0,0-1-1 0 0,0 1 0 0 0,0 0 0 0 0,-1 0 0 0 0,1 0 0 0 0,0 0 1 0 0,0 0-1 0 0,0 0 0 0 0,0 0 0 0 0,0 0 0 0 0,-1 1 0 0 0,1-1 0 0 0,0 0 1 0 0,0 1-1 0 0,0-1 0 0 0,0 1-52 0 0,0-1 26 0 0,-25-2 141 0 0,1 1 1 0 0,-1 1 0 0 0,1 2-1 0 0,-1 1 1 0 0,1 0-1 0 0,0 2 1 0 0,0 1 0 0 0,0 1-1 0 0,1 1 1 0 0,0 1-1 0 0,0 2 1 0 0,1 0-1 0 0,1 1 1 0 0,-13 10-168 0 0,33-22 27 0 0,0 1-1 0 0,1 0 0 0 0,-1 0 1 0 0,1 0-1 0 0,-1 1 1 0 0,1-1-1 0 0,0 0 1 0 0,-1 0-1 0 0,1 1 1 0 0,0-1-1 0 0,0 1 1 0 0,0-1-1 0 0,0 1 1 0 0,0-1-1 0 0,0 1 1 0 0,1 0-1 0 0,-1-1 1 0 0,0 1-1 0 0,1 0 1 0 0,-1 0-1 0 0,1 0 1 0 0,0-1-1 0 0,-1 1 1 0 0,1 0-1 0 0,0 0 0 0 0,0 0 1 0 0,1 0-1 0 0,-1-1 1 0 0,0 1-1 0 0,0 0 1 0 0,1 0-1 0 0,-1 0 1 0 0,1-1-1 0 0,0 1 1 0 0,-1 0-1 0 0,1-1 1 0 0,0 1-1 0 0,0 0 1 0 0,0-1-1 0 0,0 1 1 0 0,0-1-1 0 0,0 0 1 0 0,1 1-1 0 0,-1-1 1 0 0,0 0-1 0 0,1 0 1 0 0,-1 0-1 0 0,1 0 0 0 0,-1 0 1 0 0,1 0-1 0 0,0 0 1 0 0,0 0-27 0 0,103 48 816 0 0,-88-43-635 0 0,30 11 116 0 0,-29-13-224 0 0,0 2 0 0 0,-1 0 1 0 0,0 1-1 0 0,0 0 0 0 0,0 2 1 0 0,-1 0-1 0 0,-1 0 0 0 0,1 2 1 0 0,-2 0-1 0 0,1 1 0 0 0,-1 0 0 0 0,-1 1 1 0 0,7 10-74 0 0,-18-20 11 0 0,0 1 0 0 0,0-1 0 0 0,0 1 0 0 0,-1 0 0 0 0,0 0 0 0 0,0 0 0 0 0,0 0 0 0 0,0 0 0 0 0,0 0 0 0 0,-1 0 1 0 0,0 0-1 0 0,0 0 0 0 0,0 0 0 0 0,0 0 0 0 0,-1 0 0 0 0,1 0 0 0 0,-1 0 0 0 0,0 0 0 0 0,0 0 0 0 0,-1-1 0 0 0,1 1 0 0 0,-1 0 0 0 0,0-1 0 0 0,0 1 1 0 0,0-1-1 0 0,0 1 0 0 0,-1-1 0 0 0,1 0 0 0 0,-1 0 0 0 0,0 0 0 0 0,0 0 0 0 0,0-1 0 0 0,0 1 0 0 0,0-1 0 0 0,-3 2-11 0 0,-129 65-345 0 0,38-62-840 0 0,56-47-3232 0 0,57 2 1879 0 0,2 16 1350 0 0</inkml:trace>
  <inkml:trace contextRef="#ctx0" brushRef="#br0" timeOffset="19716.689">12826 2507 1960 0 0,'79'-8'7849'0'0,"12"-10"-5402"0"0,130-13-6040 0 0,-222 30 3502 0 0,0 1-1 0 0,1 0 1 0 0,-1 0-1 0 0,0 0 0 0 0,1 0 1 0 0,-1 0-1 0 0,0 0 1 0 0,1 1-1 0 0,-1-1 0 0 0,0 0 1 0 0,1 0-1 0 0,-1 0 0 0 0,0 1 1 0 0,1-1-1 0 0,-1 0 1 0 0,0 1-1 0 0,1-1 0 0 0,-1 0 1 0 0,1 1-1 0 0,-1-1 1 0 0,1 1-1 0 0,-1-1 0 0 0,1 1 1 0 0,-1-1-1 0 0,1 1 1 0 0,-1-1-1 0 0,1 1 0 0 0,0-1 1 0 0,-1 1-1 0 0,1 0 0 0 0,0-1 1 0 0,0 1-1 0 0,-1 0 1 0 0,1-1-1 0 0,0 1 0 0 0,0 0 1 0 0,0-1-1 0 0,0 1 1 0 0,0 0-1 0 0,0-1 0 0 0,0 1 1 0 0,0 0-1 0 0,0-1 1 0 0,0 1-1 0 0,0 0 0 0 0,0 0 1 0 0,1-1-1 0 0,-1 1 0 0 0,0-1 1 0 0,0 1-1 0 0,1 0 1 0 0,-1-1-1 0 0,0 1 0 0 0,1-1 1 0 0,-1 1-1 0 0,1 0 1 0 0,-1-1-1 0 0,1 1 0 0 0,-1-1 1 0 0,1 0-1 0 0,-1 1 0 0 0,1-1 1 0 0,-1 1-1 0 0,1-1 92 0 0,-27 8-1196 0 0</inkml:trace>
  <inkml:trace contextRef="#ctx0" brushRef="#br0" timeOffset="19970.348">12783 2712 1416 0 0,'31'7'4878'0'0,"23"-10"-3354"0"0,-18 1-711 0 0,150-21-309 0 0,9-13-6235 0 0,-169 29 4463 0 0</inkml:trace>
  <inkml:trace contextRef="#ctx0" brushRef="#br0" timeOffset="20633.805">13881 2222 2204 0 0,'-17'-2'347'0'0,"0"1"-1"0"0,0 1 1 0 0,0 0-1 0 0,0 1 1 0 0,0 1 0 0 0,0 1-1 0 0,1 1 1 0 0,-1 0-1 0 0,1 1 1 0 0,-11 5-347 0 0,19-8 108 0 0,-4 1 41 0 0,0-1 0 0 0,1 1 1 0 0,-1 1-1 0 0,1 0 0 0 0,0 1 0 0 0,0 0 0 0 0,0 1 0 0 0,1 0 0 0 0,0 0 0 0 0,0 1 0 0 0,1 1 0 0 0,0-1 1 0 0,0 1-1 0 0,0 1 0 0 0,1 0 0 0 0,1 0 0 0 0,-1 1 0 0 0,-1 3-149 0 0,49 61 891 0 0,-27-60-730 0 0,-6-6-127 0 0,-1 1 0 0 0,1 0 0 0 0,-1 0 0 0 0,-1 1 0 0 0,0-1-1 0 0,0 1 1 0 0,-1 1 0 0 0,0-1 0 0 0,0 0 0 0 0,-2 1 0 0 0,1 0 0 0 0,-1 0 0 0 0,-1 0-1 0 0,0 0 1 0 0,0 0 0 0 0,-1 0 0 0 0,-1 0 0 0 0,0 0 0 0 0,0 0 0 0 0,-1 0 0 0 0,0-1-1 0 0,-1 1 1 0 0,0-1 0 0 0,-1 1 0 0 0,0-1 0 0 0,-1 0 0 0 0,0 0 0 0 0,-1-1 0 0 0,1 1-1 0 0,-2-1 1 0 0,-3 4-34 0 0,-135 125 660 0 0,159-157-640 0 0,-13 18-20 0 0,8-8 5 0 0,0 0-1 0 0,1 1 0 0 0,0 0 1 0 0,0 0-1 0 0,1 1 0 0 0,0 1 1 0 0,0 0-1 0 0,1 1 1 0 0,-1 0-1 0 0,1 0 0 0 0,1 1 1 0 0,-1 1-1 0 0,6-1-4 0 0,5 44 29 0 0,-48 276 159 0 0,26-307-284 0 0,1 0 1 0 0,-1 0-1 0 0,1 0 1 0 0,1-1-1 0 0,-1 1 1 0 0,2-1-1 0 0,-1 0 1 0 0,1 0-1 0 0,0 0 1 0 0,1-1-1 0 0,0 1 0 0 0,0-1 1 0 0,0 0-1 0 0,1 0 1 0 0,0-1-1 0 0,1 1 1 0 0,-1-2-1 0 0,1 1 1 0 0,0-1-1 0 0,4 2 96 0 0,106 42-5944 0 0,-94-46 4761 0 0</inkml:trace>
  <inkml:trace contextRef="#ctx0" brushRef="#br0" timeOffset="21453.618">14061 2423 2136 0 0,'0'-28'3046'0'0,"0"26"-2835"0"0,0 2-24 0 0,0 0-52 0 0,3-4 79 0 0,10-6 493 0 0,-14 35 625 0 0,-1 3-1129 0 0,16 144 700 0 0,15 109-1646 0 0,-29-280 173 0 0,0-1-231 0 0,-16 12-2735 0 0,13-15 2336 0 0</inkml:trace>
  <inkml:trace contextRef="#ctx0" brushRef="#br0" timeOffset="21839.303">14068 2826 1860 0 0,'20'-83'4451'0'0,"-15"78"-4351"0"0,-1-1 0 0 0,1 0 0 0 0,0 1 0 0 0,0 0 0 0 0,0 0-1 0 0,1 0 1 0 0,0 0 0 0 0,0 1 0 0 0,0 0 0 0 0,0 1 0 0 0,1-1-1 0 0,-1 1 1 0 0,1 0 0 0 0,0 1 0 0 0,0 0 0 0 0,1-1-100 0 0,256-49 987 0 0,-257 52-957 0 0,0-1-1 0 0,-1 0 1 0 0,1 0 0 0 0,-1-1-1 0 0,0 0 1 0 0,1 0 0 0 0,-1-1-1 0 0,0 0 1 0 0,0 0-1 0 0,0 0 1 0 0,-1 0 0 0 0,1-1-1 0 0,-1 0 1 0 0,0 0 0 0 0,0-1-1 0 0,0 0 1 0 0,-1 1 0 0 0,1-1-1 0 0,-1-1 1 0 0,-1 1-1 0 0,1-1 1 0 0,-1 1 0 0 0,0-1-1 0 0,0 0 1 0 0,0 0 0 0 0,-1-1-1 0 0,0 1 1 0 0,0 0 0 0 0,0-4-30 0 0,-2 9 54 0 0,0 1 28 0 0,-2-19 228 0 0,1 17-304 0 0,0 1 0 0 0,0 0 0 0 0,0 0 0 0 0,0 0 0 0 0,0-1 0 0 0,0 1 0 0 0,0 0 0 0 0,0 1 0 0 0,-1-1 0 0 0,1 0 0 0 0,0 0 0 0 0,-1 0 0 0 0,1 1 0 0 0,-1-1-1 0 0,1 1 1 0 0,0-1 0 0 0,-1 1 0 0 0,1-1 0 0 0,-1 1 0 0 0,1 0 0 0 0,-1 0 0 0 0,1 0 0 0 0,-1 0 0 0 0,0 0 0 0 0,1 0 0 0 0,-1 0 0 0 0,1 1 0 0 0,-1-1 0 0 0,1 0 0 0 0,-1 1 0 0 0,1-1 0 0 0,0 1 0 0 0,-1 0 0 0 0,1-1-1 0 0,0 1 1 0 0,-1 0 0 0 0,1 0 0 0 0,0 0 0 0 0,0 0 0 0 0,0 0 0 0 0,-1 0 0 0 0,1 0 0 0 0,0 0 0 0 0,1 0 0 0 0,-1 1 0 0 0,0-1 0 0 0,0 0 0 0 0,0 1 0 0 0,1-1 0 0 0,-1 0 0 0 0,1 1 0 0 0,-1-1 0 0 0,1 1-1 0 0,-1-1 1 0 0,1 1 0 0 0,0 0-6 0 0,-28 90 108 0 0,42 159-119 0 0,-12-167-1125 0 0,-3-49-2804 0 0,1-34 2566 0 0,0 1 42 0 0,0 5 14 0 0</inkml:trace>
  <inkml:trace contextRef="#ctx0" brushRef="#br0" timeOffset="22443.38">14729 2460 1184 0 0,'-11'61'4742'0'0,"27"60"-3584"0"0,-4-51-447 0 0,11 55 308 0 0,-23-125-1037 0 0,-1 1 0 0 0,1 0 0 0 0,0 0 0 0 0,0 0-1 0 0,0-1 1 0 0,-1 1 0 0 0,1 0 0 0 0,0 0 0 0 0,-1 0 0 0 0,1-1-1 0 0,-1 1 1 0 0,1 0 0 0 0,0-1 0 0 0,-1 1 0 0 0,0 0 0 0 0,1-1 0 0 0,-1 1-1 0 0,1-1 1 0 0,-1 1 0 0 0,0-1 0 0 0,1 1 0 0 0,-1-1 0 0 0,0 0-1 0 0,0 1 1 0 0,1-1 0 0 0,-1 0 0 0 0,0 1 0 0 0,0-1 0 0 0,0 0 0 0 0,1 0-1 0 0,-1 0 1 0 0,0 0 0 0 0,0 0 0 0 0,0 0 0 0 0,0 0 0 0 0,1 0-1 0 0,-1 0 1 0 0,0 0 0 0 0,0 0 0 0 0,0 0 0 0 0,1-1 0 0 0,-1 1 0 0 0,0 0-1 0 0,0-1 1 0 0,1 1 0 0 0,-1 0 0 0 0,0-1 0 0 0,1 1 0 0 0,-1-1-1 0 0,0 1 1 0 0,1-1 0 0 0,-1 1 0 0 0,0-1 0 0 0,1 0 0 0 0,-1 1 0 0 0,1-1-1 0 0,0 0 1 0 0,-1 1 0 0 0,1-1 0 0 0,-1 0 0 0 0,1 0 0 0 0,0 1-1 0 0,0-1 1 0 0,-1 0 0 0 0,1 0 0 0 0,0 0 0 0 0,0 1 0 0 0,0-1 0 0 0,0 0-1 0 0,0 0 19 0 0,31-103-47 0 0,-21 85 114 0 0,3-2-6 0 0,1 1 1 0 0,1 1-1 0 0,1 0 0 0 0,0 0 1 0 0,1 2-1 0 0,1 0 1 0 0,1 1-1 0 0,0 1 1 0 0,1 1-1 0 0,1 1 1 0 0,0 0-1 0 0,13-4-61 0 0,-29 14-19 0 0,-4 3 58 0 0,0 0 0 0 0,0 0 0 0 0,0 0 0 0 0,0 0 0 0 0,0 0-1 0 0,0 0 1 0 0,0-1 0 0 0,1 1 0 0 0,-1 0 0 0 0,0-1 0 0 0,0 1 0 0 0,0-1 0 0 0,0 1 0 0 0,-1-1 0 0 0,1 1-1 0 0,0-1 1 0 0,0 0 0 0 0,0 1 0 0 0,0-1 0 0 0,0 0 0 0 0,-1 0 0 0 0,1 1 0 0 0,0-1 0 0 0,-1 0 0 0 0,1 0-1 0 0,-1 0 1 0 0,1 0 0 0 0,-1 0 0 0 0,1 0 0 0 0,-1 0 0 0 0,0 0 0 0 0,1 0 0 0 0,-1 0 0 0 0,0 0 0 0 0,0 0-1 0 0,0-1 1 0 0,0 1 0 0 0,0 0 0 0 0,0 0 0 0 0,0 0 0 0 0,0 0 0 0 0,0 0 0 0 0,0 0 0 0 0,-1 0 0 0 0,1 0-1 0 0,0 0 1 0 0,-1 0 0 0 0,1 0 0 0 0,-1 0 0 0 0,1 0 0 0 0,-1 0 0 0 0,0 0 0 0 0,1 0 0 0 0,-1 0-39 0 0,-7 48 600 0 0,34 119-17 0 0,-5-82-371 0 0,-9 5-409 0 0,-11-51-3356 0 0,-18-26-1800 0 0,14-15 4147 0 0</inkml:trace>
  <inkml:trace contextRef="#ctx0" brushRef="#br0" timeOffset="22659.849">15306 2808 1416 0 0,'8'7'276'0'0,"0"0"1"0"0,-1 0-1 0 0,-1 1 0 0 0,1 0 0 0 0,-1 1 1 0 0,0-1-1 0 0,-1 1 0 0 0,0 0 0 0 0,0 0 0 0 0,-1 1 1 0 0,0-1-1 0 0,-1 1 0 0 0,0 0 0 0 0,-1 0 1 0 0,0 0-1 0 0,0 0 0 0 0,-1 0 0 0 0,0 1 1 0 0,-1 5-277 0 0,-4-6 65 0 0,-1-1 1 0 0,0 1 0 0 0,0-1 0 0 0,-1 0 0 0 0,0 0-1 0 0,-1-1 1 0 0,0 0 0 0 0,0 0 0 0 0,0-1-1 0 0,-1 0 1 0 0,-1 0 0 0 0,1 0 0 0 0,-1-1 0 0 0,0-1-1 0 0,0 1 1 0 0,-1-2 0 0 0,1 1 0 0 0,-1-1-1 0 0,0-1 1 0 0,0 0 0 0 0,-6 1-66 0 0,6 0-359 0 0,0-2-1 0 0,0 0 1 0 0,-1 0-1 0 0,1 0 1 0 0,0-1-1 0 0,0-1 1 0 0,-1 0-1 0 0,1 0 1 0 0,0-1-1 0 0,-1-1 1 0 0,1 1 0 0 0,0-2-1 0 0,0 1 1 0 0,-1-2 359 0 0,-9-4-1210 0 0</inkml:trace>
  <inkml:trace contextRef="#ctx0" brushRef="#br0" timeOffset="23604.854">15830 2279 1172 0 0,'0'0'619'0'0,"17"-3"1673"0"0,27-45 1452 0 0,-44 86-2179 0 0,-3-6-1331 0 0,0 228 1017 0 0,36-89-3179 0 0,-45-136-4581 0 0,4-33 5265 0 0</inkml:trace>
  <inkml:trace contextRef="#ctx0" brushRef="#br0" timeOffset="24010.564">15842 2616 1380 0 0,'22'-48'4064'0'0,"54"0"-2675"0"0,282-75 724 0 0,-286 46-1020 0 0,-73 77-1055 0 0,1 1 0 0 0,-1-1 0 0 0,0 1-1 0 0,0 0 1 0 0,0-1 0 0 0,1 1 0 0 0,-1-1 0 0 0,0 0 0 0 0,0 1 0 0 0,0-1-1 0 0,0 0 1 0 0,0 0 0 0 0,0 1 0 0 0,0-1 0 0 0,0 0 0 0 0,0 0 0 0 0,0 0 0 0 0,0 0-1 0 0,0 0 1 0 0,0 0 0 0 0,0 0 0 0 0,0-1 0 0 0,0 1 0 0 0,0 0 0 0 0,1-1-1 0 0,-1 1 1 0 0,0 0 0 0 0,0-1 0 0 0,0 1 0 0 0,0-1 0 0 0,0 1 0 0 0,1-1 0 0 0,-1 0-1 0 0,0 1 1 0 0,0-1 0 0 0,1 0 0 0 0,-1 1 0 0 0,1-1 0 0 0,-1 0 0 0 0,0 0 0 0 0,1 0-1 0 0,0 1 1 0 0,-1-1 0 0 0,1 0 0 0 0,-1 0 0 0 0,1 0 0 0 0,0 0 0 0 0,0 0-1 0 0,-1 0 1 0 0,1 0 0 0 0,0 0 0 0 0,0 0 0 0 0,0 0 0 0 0,0-1-38 0 0,-8 17-10 0 0,0 1 0 0 0,1-1 0 0 0,1 1 0 0 0,0 1 0 0 0,2-1-1 0 0,-1 1 1 0 0,2-1 0 0 0,0 1 0 0 0,1 0 0 0 0,1 1 0 0 0,1-1 0 0 0,0 0 0 0 0,2 8 10 0 0,28 58-1493 0 0,23-65-6236 0 0,-31-28 6566 0 0</inkml:trace>
  <inkml:trace contextRef="#ctx0" brushRef="#br0" timeOffset="24256.832">16743 2268 1988 0 0,'17'-13'1999'0'0,"-17"14"-1895"0"0,0-1-1 0 0,0 1 1 0 0,0-1-1 0 0,1 1 1 0 0,-1-1 0 0 0,0 1-1 0 0,0 0 1 0 0,0-1-1 0 0,1 1 1 0 0,-1-1 0 0 0,0 1-1 0 0,1-1 1 0 0,-1 1-1 0 0,0-1 1 0 0,1 1 0 0 0,-1-1-1 0 0,0 0 1 0 0,1 1-1 0 0,-1-1 1 0 0,1 1 0 0 0,-1-1-1 0 0,1 0 1 0 0,-1 0 0 0 0,1 1-1 0 0,-1-1 1 0 0,1 0-1 0 0,-1 0 1 0 0,1 1 0 0 0,0-1-1 0 0,-1 0 1 0 0,1 0-1 0 0,-1 0 1 0 0,1 0 0 0 0,0 0-1 0 0,-1 0 1 0 0,1 0-1 0 0,-1 0 1 0 0,1 0 0 0 0,-1 0-1 0 0,1 0 1 0 0,0 0-1 0 0,-1-1 1 0 0,1 1 0 0 0,-1 0-1 0 0,1 0 1 0 0,-1-1-1 0 0,1 1 1 0 0,-1 0 0 0 0,1-1-1 0 0,-1 1 1 0 0,1 0-104 0 0,-4 40 368 0 0,3 0-1 0 0,1 1 1 0 0,1-1 0 0 0,3 0-1 0 0,1 0 1 0 0,5 14-368 0 0,2 16 108 0 0,-11-52 142 0 0,-16 6-8879 0 0,7-24 7419 0 0</inkml:trace>
  <inkml:trace contextRef="#ctx0" brushRef="#br0" timeOffset="24503.223">16585 2312 1824 0 0,'-14'-31'8086'0'0,"60"-1"-5502"0"0,109 1-2665 0 0,-48 29-3634 0 0,-100 2 3310 0 0,94 31-4802 0 0,-92-22 4053 0 0</inkml:trace>
  <inkml:trace contextRef="#ctx0" brushRef="#br0" timeOffset="24735.687">17132 2562 1540 0 0,'4'11'238'0'0,"-1"0"1"0"0,0-1-1 0 0,0 2 1 0 0,-2-1-1 0 0,1 0 0 0 0,-1 0 1 0 0,-1 0-1 0 0,0 1 0 0 0,0-1 1 0 0,-1 0-1 0 0,-1 1 0 0 0,0-1 1 0 0,0 0-1 0 0,-1 0 0 0 0,-1-1 1 0 0,1 1-1 0 0,-2-1 0 0 0,0 1 1 0 0,0-1-1 0 0,-1-1 0 0 0,0 1 1 0 0,0-1-1 0 0,-1 0 0 0 0,0 0 1 0 0,-5 4-239 0 0,-8 5 54 0 0,-33 27-438 0 0,14-29-3139 0 0,37-16 2297 0 0</inkml:trace>
  <inkml:trace contextRef="#ctx0" brushRef="#br0" timeOffset="25089.693">17790 2255 2372 0 0,'-6'-11'5414'0'0,"-6"27"-4009"0"0,-8 29-1109 0 0,13-18-284 0 0,2 0 1 0 0,1 0-1 0 0,1 1 0 0 0,2 0 1 0 0,1 0-1 0 0,1-1 1 0 0,1 4-13 0 0,0 39-5002 0 0,-3-66 3746 0 0,-6 7 76 0 0</inkml:trace>
  <inkml:trace contextRef="#ctx0" brushRef="#br0" timeOffset="25521.172">17425 2264 1892 0 0,'1'-14'3913'0'0,"35"-5"-3121"0"0,36-2-779 0 0,0 3-1 0 0,2 3 0 0 0,-1 3 1 0 0,55 0-13 0 0,6-3-1243 0 0,-86 3 1309 0 0,13 0 5064 0 0,-61 12-4917 0 0,0 0-18 0 0,-1 24 269 0 0,4 167 343 0 0,0 2-4269 0 0,-3-192 2023 0 0,0 8-2469 0 0,0-9 2718 0 0</inkml:trace>
  <inkml:trace contextRef="#ctx0" brushRef="#br0" timeOffset="25876.962">18134 2418 2888 0 0,'107'-70'3964'0'0,"-65"51"-3281"0"0,110-70 821 0 0,-151 88-1431 0 0,1-1 0 0 0,-1 1 0 0 0,0-1 1 0 0,1 1-1 0 0,-1-1 0 0 0,0 1 0 0 0,0-1 0 0 0,0 0 1 0 0,0 1-1 0 0,0-1 0 0 0,0 0 0 0 0,0 0 0 0 0,0 0 1 0 0,-1 0-1 0 0,1 0 0 0 0,-1 0 0 0 0,0 0 0 0 0,1 0 0 0 0,-1 0 1 0 0,0 0-1 0 0,0 0 0 0 0,0 0 0 0 0,-1 0 0 0 0,1 0 1 0 0,0 0-1 0 0,-1 0 0 0 0,1 1 0 0 0,-1-1 0 0 0,0 0 1 0 0,1 0-1 0 0,-1 0 0 0 0,0 0 0 0 0,0 1 0 0 0,0-1 1 0 0,-1 0-1 0 0,1 1 0 0 0,0-1 0 0 0,-1 1 0 0 0,1-1 1 0 0,-1 1-1 0 0,1 0 0 0 0,-1 0 0 0 0,1-1 0 0 0,-1 1 1 0 0,0 0-1 0 0,0 1 0 0 0,1-1 0 0 0,-1 0 0 0 0,0 0 0 0 0,-1 1-73 0 0,-31 78 645 0 0,45 87-2046 0 0,-5-121 16 0 0,6 10-6065 0 0,-8-47 6251 0 0</inkml:trace>
  <inkml:trace contextRef="#ctx0" brushRef="#br0" timeOffset="26143.622">18622 2534 1336 0 0,'30'37'4481'0'0,"-27"50"-2905"0"0,-7-72-1538 0 0,-1 0-1 0 0,0 0 1 0 0,-1 0-1 0 0,-1 0 0 0 0,0-1 1 0 0,-1 0-1 0 0,0-1 1 0 0,-1 1-1 0 0,-1-2 1 0 0,0 1-1 0 0,-1-1-37 0 0,-87 76-4685 0 0,83-77 3477 0 0</inkml:trace>
  <inkml:trace contextRef="#ctx0" brushRef="#br0" timeOffset="26499.563">19227 2223 2092 0 0,'-1'0'125'0'0,"1"1"-1"0"0,-1-1 1 0 0,1 0-1 0 0,0 0 1 0 0,-1 1-1 0 0,1-1 0 0 0,-1 0 1 0 0,1 0-1 0 0,-1 0 1 0 0,1 0-1 0 0,-1 0 1 0 0,1 0-1 0 0,-1 0 1 0 0,1 0-1 0 0,-1 0 1 0 0,1 0-1 0 0,-1 0 1 0 0,1 0-1 0 0,-1 0 1 0 0,1 0-1 0 0,-1 0 0 0 0,1 0 1 0 0,-1 0-1 0 0,1 0 1 0 0,0-1-1 0 0,-1 1 1 0 0,1 0-1 0 0,-1 0 1 0 0,1-1-1 0 0,0 1 1 0 0,-1 0-1 0 0,1-1 1 0 0,-1 1-1 0 0,1 0 1 0 0,0-1-1 0 0,-1 1 0 0 0,1-1 1 0 0,0 1-1 0 0,0 0 1 0 0,-1-1-1 0 0,1 1 1 0 0,0-1-1 0 0,0 1 1 0 0,0-1-1 0 0,0 1 1 0 0,0-1-1 0 0,-1 1 1 0 0,1-1-1 0 0,0 1 1 0 0,0-1-1 0 0,0 1 1 0 0,0-1-1 0 0,0 1-124 0 0,-22 41 744 0 0,-14 137-159 0 0,36-156-1915 0 0,-21 33-3829 0 0,13-53 3914 0 0</inkml:trace>
  <inkml:trace contextRef="#ctx0" brushRef="#br0" timeOffset="26775.266">18900 2199 3224 0 0,'2'-11'5009'0'0,"20"-2"-4538"0"0,-19 11-66 0 0,21-10-16 0 0,1 0 0 0 0,0 2-1 0 0,0 1 1 0 0,1 1-1 0 0,0 1 1 0 0,1 1-1 0 0,8 0-388 0 0,192-14-1337 0 0,-162 17 307 0 0,117 4-5488 0 0,-120 11 5446 0 0</inkml:trace>
  <inkml:trace contextRef="#ctx0" brushRef="#br0" timeOffset="27041.477">19846 2094 1280 0 0,'17'24'7063'0'0,"-27"53"-6444"0"0,5-49 75 0 0,0 180-10 0 0,-5-174-2132 0 0,-13-5-4344 0 0,17-27 4700 0 0</inkml:trace>
  <inkml:trace contextRef="#ctx0" brushRef="#br0" timeOffset="27385.117">19817 2088 2512 0 0,'12'-4'9610'0'0,"129"-15"-8743"0"0,-111 17-1317 0 0,32-4-1111 0 0,-28-5-2455 0 0,-28 1 45 0 0,-6 10 2740 0 0</inkml:trace>
  <inkml:trace contextRef="#ctx0" brushRef="#br0" timeOffset="27870.412">20337 1769 1808 0 0,'84'-35'5223'0'0,"-83"35"-4883"0"0,4 24 592 0 0,-71 155 730 0 0,55-160-1496 0 0,1 1 0 0 0,0 0 0 0 0,2 0 0 0 0,1 1 0 0 0,0 0-1 0 0,2 0 1 0 0,0 1 0 0 0,1 0 0 0 0,1 10-166 0 0,5-20 53 0 0,0 0-1 0 0,1 0 0 0 0,1-1 1 0 0,0 1-1 0 0,1 0 0 0 0,0-1 1 0 0,0 0-1 0 0,1-1 0 0 0,1 1 0 0 0,0-1 1 0 0,0 0-1 0 0,1-1 0 0 0,0 1 1 0 0,1-1-53 0 0,37 54 121 0 0,-39-50-55 0 0,-2 0 0 0 0,0 1 1 0 0,0-1-1 0 0,-1 1 0 0 0,-1 0 1 0 0,0 1-1 0 0,-1-1 0 0 0,-1 0 1 0 0,0 1-1 0 0,-1-1 0 0 0,-1 1 1 0 0,0-1-1 0 0,-1 0 0 0 0,0 1 1 0 0,-1-1-1 0 0,-1 0 0 0 0,0 0 1 0 0,-1-1-1 0 0,0 1 0 0 0,-1-1 1 0 0,-1 0-1 0 0,0-1 0 0 0,-8 11-66 0 0,-2 9-126 0 0,-14 28-895 0 0,18-17-3845 0 0,7-28 541 0 0,6-10 3134 0 0</inkml:trace>
  <inkml:trace contextRef="#ctx0" brushRef="#br0" timeOffset="35143.235">4163 4499 1932 0 0,'11'-14'5334'0'0,"0"-7"-4454"0"0,-6 28-174 0 0,3 2 104 0 0,-14-19 480 0 0,-18-37 1172 0 0,24 46-2630 0 0,-21 26-5172 0 0,-34 46 114 0 0,38-53 4014 0 0</inkml:trace>
  <inkml:trace contextRef="#ctx0" brushRef="#br0" timeOffset="35437.467">4075 4818 1316 0 0,'39'20'7972'0'0,"-17"-16"-6202"0"0,-15-8-1909 0 0,4-25-7431 0 0,-8 22 6261 0 0</inkml:trace>
  <inkml:trace contextRef="#ctx0" brushRef="#br0" timeOffset="41656.843">9101 4319 1324 0 0,'0'0'281'0'0,"-2"-20"405"0"0,-5 16-576 0 0,0 0 1 0 0,-1 0 0 0 0,1 1-1 0 0,-1 0 1 0 0,1 0-1 0 0,-1 1 1 0 0,0 0 0 0 0,0 0-1 0 0,0 1 1 0 0,0 0 0 0 0,0 0-1 0 0,-1 1 1 0 0,1 0-1 0 0,0 1 1 0 0,0 0 0 0 0,0 0-1 0 0,0 0 1 0 0,0 1-1 0 0,0 0 1 0 0,0 1 0 0 0,1 0-1 0 0,-1 0 1 0 0,1 1-1 0 0,0 0 1 0 0,0 0 0 0 0,0 0-1 0 0,0 1-110 0 0,-3 0 108 0 0,0 1 0 0 0,1 0 0 0 0,0 0-1 0 0,0 1 1 0 0,0 0 0 0 0,1 0 0 0 0,0 1 0 0 0,0 0 0 0 0,1 0-1 0 0,0 1 1 0 0,1 0 0 0 0,0 0 0 0 0,0 1 0 0 0,1 0-1 0 0,0 0 1 0 0,0 0 0 0 0,1 0 0 0 0,1 1 0 0 0,0 0 0 0 0,0 0-1 0 0,0 9-107 0 0,5-13 28 0 0,1 0-1 0 0,-1 0 1 0 0,1-1 0 0 0,1 0-1 0 0,-1 1 1 0 0,1-1-1 0 0,0-1 1 0 0,1 1-1 0 0,-1 0 1 0 0,1-1 0 0 0,0 0-1 0 0,0 0 1 0 0,1-1-1 0 0,0 1 1 0 0,-1-1-1 0 0,1 0 1 0 0,1-1 0 0 0,-1 1-1 0 0,1-1 1 0 0,-1-1-1 0 0,1 1 1 0 0,0-1-1 0 0,0 0 1 0 0,0-1 0 0 0,0 1-1 0 0,0-2 1 0 0,0 1-1 0 0,0-1 1 0 0,0 0-1 0 0,0 0 1 0 0,0-1 0 0 0,1 0-1 0 0,-1 0 1 0 0,0 0-1 0 0,0-1 1 0 0,-1 0-1 0 0,6-3-27 0 0,1-1-5 0 0,0 0-1 0 0,-1-2 1 0 0,0 1-1 0 0,0-2 1 0 0,0 1 0 0 0,-1-2-1 0 0,-1 1 1 0 0,1-2-1 0 0,-2 1 1 0 0,1-1-1 0 0,-2-1 1 0 0,1 1-1 0 0,-1-2 1 0 0,-1 1-1 0 0,-1-1 1 0 0,5-10 5 0 0,52-77-187 0 0,-59 99 180 0 0,-1 0 0 0 0,0 0 0 0 0,0 0 1 0 0,1 0-1 0 0,-1 1 0 0 0,0-1 0 0 0,1 1 0 0 0,-1 0 0 0 0,0 0 1 0 0,1 0-1 0 0,-1 1 0 0 0,0-1 0 0 0,1 1 0 0 0,-1 0 1 0 0,0 0-1 0 0,0 0 0 0 0,0 0 0 0 0,0 0 0 0 0,0 1 1 0 0,0-1-1 0 0,0 1 0 0 0,0 0 0 0 0,0 0 0 0 0,-1 0 1 0 0,1 0-1 0 0,-1 1 0 0 0,1-1 0 0 0,-1 1 0 0 0,0-1 1 0 0,0 1-1 0 0,0 0 0 0 0,-1 0 0 0 0,2 2 7 0 0,5 5 26 0 0,0 0 1 0 0,-1 1-1 0 0,-1 0 0 0 0,0 0 0 0 0,0 0 1 0 0,-1 1-1 0 0,0 0 0 0 0,-1 0 0 0 0,-1 0 1 0 0,0 0-1 0 0,1 6-26 0 0,-4-17 4 0 0,1 0 1 0 0,-1-1-1 0 0,1 1 1 0 0,-1 0-1 0 0,1-1 1 0 0,-1 1-1 0 0,1-1 1 0 0,0 1 0 0 0,-1-1-1 0 0,1 1 1 0 0,0-1-1 0 0,0 1 1 0 0,-1-1-1 0 0,1 1 1 0 0,0-1-1 0 0,0 0 1 0 0,0 0-1 0 0,0 1 1 0 0,-1-1-1 0 0,1 0 1 0 0,0 0-1 0 0,0 0 1 0 0,0 0-1 0 0,0 0 1 0 0,0 0-1 0 0,-1 0 1 0 0,1 0 0 0 0,0 0-1 0 0,0-1 1 0 0,0 1-1 0 0,0 0 1 0 0,-1 0-1 0 0,1-1 1 0 0,0 1-1 0 0,0-1 1 0 0,0 1-1 0 0,-1-1 1 0 0,1 1-1 0 0,0-1 1 0 0,-1 1-1 0 0,1-1 1 0 0,-1 1-1 0 0,1-1 1 0 0,0 0-1 0 0,-1 1 1 0 0,1-1-1 0 0,-1 0 1 0 0,0 0 0 0 0,1 1-1 0 0,-1-1 1 0 0,1 0-1 0 0,-1 0 1 0 0,0 0-1 0 0,0 1 1 0 0,0-1-1 0 0,1 0 1 0 0,-1 0-1 0 0,0 0 1 0 0,0 0-1 0 0,0 0 1 0 0,0 0-1 0 0,0 1 1 0 0,-1-1-1 0 0,1 0 1 0 0,0 0-1 0 0,0 0-4 0 0,34-68 73 0 0,-4 17-567 0 0,25 117 475 0 0,-48-59 36 0 0,-1-1 0 0 0,1 0-1 0 0,0 0 1 0 0,1-1-1 0 0,-1 1 1 0 0,1-2 0 0 0,-1 1-1 0 0,1-1 1 0 0,0 0-1 0 0,1-1 1 0 0,-1 0 0 0 0,0 0-1 0 0,1-1 1 0 0,-1 0-1 0 0,0 0 1 0 0,1-1-1 0 0,-1 0 1 0 0,1-1 0 0 0,-1 1-1 0 0,1-2 1 0 0,-1 1-1 0 0,4-2-16 0 0,180-63 301 0 0,-188 65-294 0 0,1-1-1 0 0,-1 1 0 0 0,0-1 0 0 0,0 0 1 0 0,0 0-1 0 0,0-1 0 0 0,0 1 0 0 0,0-1 1 0 0,-1 0-1 0 0,1 0 0 0 0,-1 0 0 0 0,0 0 1 0 0,0-1-1 0 0,0 0 0 0 0,-1 1 0 0 0,1-1 1 0 0,-1 0-1 0 0,1 0 0 0 0,-1 0 0 0 0,-1 0 1 0 0,1 0-1 0 0,0-2-6 0 0,-2 5-3 0 0,-24-16 11 0 0,10 15 23 0 0,0 0 0 0 0,-1 0 0 0 0,1 1 0 0 0,0 1 0 0 0,-1 1 0 0 0,1 0 0 0 0,0 0 0 0 0,-1 2 0 0 0,1 0 0 0 0,0 0 0 0 0,1 1 0 0 0,-1 1 0 0 0,1 0 0 0 0,0 1 0 0 0,-12 7-31 0 0,23-12 0 0 0,0 0 0 0 0,0 0 0 0 0,0 0 0 0 0,1 0 0 0 0,-1 1 0 0 0,0-1 1 0 0,0 0-1 0 0,1 1 0 0 0,-1-1 0 0 0,1 1 0 0 0,-1 0 0 0 0,1-1 0 0 0,0 1 0 0 0,0 0 0 0 0,0 0 0 0 0,0 0 0 0 0,0 0 1 0 0,0 0-1 0 0,0 0 0 0 0,0 0 0 0 0,1 0 0 0 0,-1 0 0 0 0,1 1 0 0 0,0-1 0 0 0,0 0 0 0 0,0 0 0 0 0,0 0 0 0 0,0 0 1 0 0,0 1-1 0 0,0-1 0 0 0,1 0 0 0 0,-1 0 0 0 0,1 0 0 0 0,-1 0 0 0 0,1 0 0 0 0,0 0 0 0 0,0 0 0 0 0,0 0 0 0 0,0 0 1 0 0,0 0-1 0 0,0 0 0 0 0,2 1 0 0 0,71 61-292 0 0,-47-52-574 0 0,0-1 0 0 0,1-1 0 0 0,0-1 0 0 0,1-2 0 0 0,0-1 0 0 0,0-1 0 0 0,27 0 866 0 0,-9-3-1313 0 0</inkml:trace>
  <inkml:trace contextRef="#ctx0" brushRef="#br0" timeOffset="36039.493">4813 4260 1348 0 0,'0'-1'94'0'0,"0"1"1"0"0,0-1-1 0 0,1 0 0 0 0,-1 0 0 0 0,0 0 1 0 0,0 0-1 0 0,0 0 0 0 0,0 0 1 0 0,0 0-1 0 0,0 0 0 0 0,0 0 0 0 0,0 0 1 0 0,-1 0-1 0 0,1 0 0 0 0,0 0 0 0 0,0 0 1 0 0,-1 1-1 0 0,1-1 0 0 0,-1 0 0 0 0,1 0 1 0 0,-1 0-1 0 0,1 0 0 0 0,-1 1 1 0 0,1-1-1 0 0,-1 0 0 0 0,0 1 0 0 0,1-1 1 0 0,-1 0-1 0 0,0 1 0 0 0,0-1 0 0 0,0 1 1 0 0,1-1-1 0 0,-1 1 0 0 0,0-1 0 0 0,0 1 1 0 0,0 0-1 0 0,0-1 0 0 0,0 1 1 0 0,0 0-1 0 0,0 0 0 0 0,0 0 0 0 0,0 0 1 0 0,1 0-1 0 0,-1 0 0 0 0,0 0 0 0 0,0 0 1 0 0,0 0-1 0 0,0 0 0 0 0,0 0 0 0 0,0 0 1 0 0,0 1-1 0 0,0-1 0 0 0,0 0 1 0 0,0 1-1 0 0,1-1 0 0 0,-1 1 0 0 0,0-1 1 0 0,-1 1-95 0 0,-52 16 757 0 0,44-11-673 0 0,0 0-1 0 0,1 1 1 0 0,0 0-1 0 0,0 1 0 0 0,1-1 1 0 0,0 2-1 0 0,0-1 1 0 0,1 1-1 0 0,0 0 0 0 0,0 1 1 0 0,1 0-1 0 0,0 0 1 0 0,1 0-1 0 0,1 0 0 0 0,-1 1 1 0 0,1 0-1 0 0,1 0 1 0 0,0 0-1 0 0,1 0 0 0 0,0 1 1 0 0,1-1-1 0 0,0 1 1 0 0,0-1-1 0 0,2 1 0 0 0,-1-1 1 0 0,1 1-1 0 0,1-1 1 0 0,0 0-1 0 0,1 0 0 0 0,0 1 1 0 0,0-2-1 0 0,4 7-83 0 0,14 32 238 0 0,-16-42-221 0 0,-1 0 0 0 0,-1 1 0 0 0,1 0 1 0 0,-1 0-1 0 0,0 0 0 0 0,-1 0 0 0 0,0 1 0 0 0,0-1 1 0 0,-1 1-1 0 0,0-1 0 0 0,0 1 0 0 0,-1-1 0 0 0,0 1 0 0 0,-1-1 1 0 0,0 6-18 0 0,-4 0 28 0 0,0-1 0 0 0,-1 1 0 0 0,-1-1-1 0 0,0 0 1 0 0,0 0 0 0 0,-2-1 0 0 0,1 0 0 0 0,-2-1 0 0 0,1 0 0 0 0,-2 0 0 0 0,1-1 0 0 0,-1 0 0 0 0,-1-1 0 0 0,-6 4-28 0 0,-7-4 97 0 0,25-9-74 0 0,-11-18 51 0 0,15 19-74 0 0,-1-1 0 0 0,1 1-1 0 0,0 0 1 0 0,-1 0 0 0 0,1 1 0 0 0,0-1 0 0 0,-1 1 0 0 0,1-1-1 0 0,-1 1 1 0 0,0 0 0 0 0,0 0 0 0 0,0 1 0 0 0,0-1-1 0 0,0 1 1 0 0,0 0 0 0 0,0-1 0 0 0,-1 1 0 0 0,0 0 0 0 0,1 0-1 0 0,-1 1 1 0 0,0-1 0 0 0,-1 0 0 0 0,1 1 0 0 0,0-1-1 0 0,-1 1 1 0 0,0 0 0 0 0,0-1 0 0 0,0 1 0 0 0,0 3 0 0 0,87 274-2998 0 0,-47-240-2511 0 0,-31-41 4350 0 0</inkml:trace>
  <inkml:trace contextRef="#ctx0" brushRef="#br0" timeOffset="36925.335">4873 4709 848 0 0,'14'19'4850'0'0,"-14"-11"-4768"0"0,0-1 0 0 0,1 1 0 0 0,0 0 0 0 0,1 0 0 0 0,0-1-1 0 0,0 1 1 0 0,0 0 0 0 0,1-1 0 0 0,0 0 0 0 0,1 0 0 0 0,-1 0 0 0 0,2 0 0 0 0,-1-1 0 0 0,1 1 0 0 0,0-1 0 0 0,0 0 0 0 0,0 0 0 0 0,1-1 0 0 0,0 0 0 0 0,0 0 0 0 0,0 0-1 0 0,1-1 1 0 0,0 1 0 0 0,-1-2 0 0 0,1 1 0 0 0,1-1 0 0 0,-1 0 0 0 0,1-1 0 0 0,-1 1 0 0 0,1-1 0 0 0,-1-1 0 0 0,1 0 0 0 0,0 0 0 0 0,0 0 0 0 0,0-1 0 0 0,0 0-1 0 0,2-1-81 0 0,7-5 75 0 0,0-1-1 0 0,0-1 0 0 0,0-1 0 0 0,-1 0 0 0 0,-1-1 1 0 0,0 0-1 0 0,0-1 0 0 0,-1-1 0 0 0,0-1 0 0 0,-1 0 0 0 0,-1 0 1 0 0,0-2-1 0 0,0 1 0 0 0,5-12-74 0 0,125-245 88 0 0,-85 150-79 0 0,6-6-114 0 0,-61 128 96 0 0,1 0 0 0 0,-1 1 0 0 0,0-1 0 0 0,1 1 0 0 0,-1-1 0 0 0,0 1 0 0 0,0 0 0 0 0,0 0 0 0 0,0 0 0 0 0,0 0 0 0 0,0 0 1 0 0,-1 1-1 0 0,1-1 0 0 0,-1 0 0 0 0,1 1 0 0 0,-1-1 0 0 0,0 1 0 0 0,0 0 0 0 0,0-1 0 0 0,-1 1 0 0 0,1 0 0 0 0,0 0 0 0 0,-1-1 0 0 0,0 1 1 0 0,0 0-1 0 0,0 0 0 0 0,0 0 0 0 0,0 2 9 0 0,5 13 1 0 0,111 346 246 0 0,-93-242-1542 0 0,-24-115 964 0 0,-1 0-1 0 0,0 0 1 0 0,0-1-1 0 0,0 1 1 0 0,-1 0-1 0 0,0-1 0 0 0,-1 1 1 0 0,1-1-1 0 0,-1 0 1 0 0,0 0-1 0 0,0 0 0 0 0,-1-1 1 0 0,0 0-1 0 0,0 0 1 0 0,0 0-1 0 0,-1 0 0 0 0,0-1 1 0 0,-1 1 331 0 0,-13 8-1479 0 0</inkml:trace>
  <inkml:trace contextRef="#ctx0" brushRef="#br0" timeOffset="37156.723">5393 4689 1424 0 0,'0'-26'6323'0'0,"29"5"-4628"0"0,39-2-1468 0 0,-67 23-110 0 0,160-25-487 0 0,36-10-6413 0 0,-171 26 5510 0 0</inkml:trace>
  <inkml:trace contextRef="#ctx0" brushRef="#br0" timeOffset="37562.683">6074 4277 1412 0 0,'6'-10'1742'0'0,"10"-6"4293"0"0,-17 41-4920 0 0,-6 187-254 0 0,85 80-2278 0 0,-74-259-2402 0 0,-4-32 2430 0 0,0-1 75 0 0,0 0 52 0 0</inkml:trace>
  <inkml:trace contextRef="#ctx0" brushRef="#br0" timeOffset="37933.401">6389 4262 1192 0 0,'1'-5'4946'0'0,"-10"23"-3488"0"0,7 18-1242 0 0,2 0 1 0 0,2 0-1 0 0,1-1 0 0 0,2 1 0 0 0,1 0 1 0 0,2-1-1 0 0,1-1 0 0 0,2 1 1 0 0,1-2-1 0 0,2 1 0 0 0,7 9-216 0 0,-13-23-138 0 0,-7-19-33 0 0,-1 1 0 0 0,1 0 1 0 0,0-1-1 0 0,0 1 0 0 0,-1 0 0 0 0,1 0 1 0 0,-1-1-1 0 0,1 1 0 0 0,-1 0 0 0 0,0 0 1 0 0,0 0-1 0 0,0 0 0 0 0,0-1 0 0 0,0 1 1 0 0,0 0-1 0 0,0 0 0 0 0,-1 0 0 0 0,1 0 1 0 0,-1-1-1 0 0,1 1 0 0 0,-1 0 0 0 0,0 0 1 0 0,1-1-1 0 0,-1 1 0 0 0,0-1 0 0 0,0 1 1 0 0,0-1-1 0 0,0 1 0 0 0,-1-1 0 0 0,1 1 1 0 0,0-1-1 0 0,-1 0 0 0 0,1 0 0 0 0,-1 0 1 0 0,1 0-1 0 0,-1 0 0 0 0,1 0 0 0 0,-1 0 1 0 0,0 0-1 0 0,1 0 0 0 0,-2-1 171 0 0,-13 4-1284 0 0</inkml:trace>
  <inkml:trace contextRef="#ctx0" brushRef="#br0" timeOffset="38385.439">5901 4467 1356 0 0,'-27'-5'3644'0'0,"41"-2"-77"0"0,133 5-6208 0 0,-84 3-274 0 0,-31-1 1480 0 0</inkml:trace>
  <inkml:trace contextRef="#ctx0" brushRef="#br0" timeOffset="39188.401">6630 4665 956 0 0,'9'-29'5406'0'0,"29"12"-3571"0"0,-14 9-1639 0 0,375-133 929 0 0,-341 95-1209 0 0,-104 12-149 0 0,32 29 228 0 0,-1 2-1 0 0,0 0 1 0 0,0 0 0 0 0,0 2-1 0 0,0 0 1 0 0,0 0 0 0 0,0 2 0 0 0,0 0-1 0 0,0 0 1 0 0,0 1 0 0 0,1 1 0 0 0,-1 1-1 0 0,0 0 1 0 0,1 1 0 0 0,0 0-1 0 0,0 1 1 0 0,1 1 0 0 0,0 0 0 0 0,0 1-1 0 0,0 0 1 0 0,1 1 0 0 0,-9 8 5 0 0,20-12-4 0 0,0 0 1 0 0,-1 0-1 0 0,2 0 1 0 0,-1-1 0 0 0,1 1-1 0 0,-1 0 1 0 0,1 0-1 0 0,0 0 1 0 0,1 0-1 0 0,0 0 1 0 0,-1 0-1 0 0,1 0 1 0 0,1 0-1 0 0,-1-1 1 0 0,1 1-1 0 0,0 0 1 0 0,0-1-1 0 0,0 0 1 0 0,1 1 0 0 0,-1-1-1 0 0,1 0 1 0 0,0 0-1 0 0,0 0 1 0 0,1-1-1 0 0,-1 1 1 0 0,1-1-1 0 0,0 0 1 0 0,-1 0-1 0 0,2 0 1 0 0,-1 0-1 0 0,0-1 1 0 0,0 1 0 0 0,1-1-1 0 0,-1 0 1 0 0,1-1-1 0 0,4 2 4 0 0,13 6-426 0 0,-1 0 0 0 0,2-2-1 0 0,-1 0 1 0 0,1-2 0 0 0,0 0-1 0 0,0-2 1 0 0,1-1 0 0 0,-1 0-1 0 0,0-2 1 0 0,1 0 0 0 0,-1-2 0 0 0,0-1-1 0 0,9-2 427 0 0,12-2-1366 0 0</inkml:trace>
  <inkml:trace contextRef="#ctx0" brushRef="#br0" timeOffset="39734.427">7566 4481 1184 0 0,'0'-2'80'0'0,"0"-1"0"0"0,0 1 0 0 0,-1 0 0 0 0,1 0 0 0 0,-1 0 0 0 0,1 0 0 0 0,-1 0 0 0 0,0-1 1 0 0,0 1-1 0 0,0 1 0 0 0,0-1 0 0 0,-1 0 0 0 0,1 0 0 0 0,0 0 0 0 0,-1 0 0 0 0,1 1 0 0 0,-1-1 0 0 0,1 1 0 0 0,-1-1 0 0 0,0 1 0 0 0,0 0 0 0 0,0 0 0 0 0,0 0 0 0 0,0 0 0 0 0,0 0 0 0 0,0 0 0 0 0,0 0 0 0 0,0 0 0 0 0,0 1 0 0 0,0-1 0 0 0,0 1 1 0 0,-1 0-1 0 0,1 0 0 0 0,0 0 0 0 0,0 0 0 0 0,-1 0 0 0 0,1 0 0 0 0,0 0 0 0 0,0 1 0 0 0,-1 0-80 0 0,-93 21 548 0 0,83-17-403 0 0,0 1 0 0 0,1 1 0 0 0,0 0 0 0 0,0 1 0 0 0,0 1 0 0 0,1-1-1 0 0,0 2 1 0 0,1-1 0 0 0,0 2 0 0 0,0-1 0 0 0,-6 12-145 0 0,14-21 23 0 0,1-1 1 0 0,0 1-1 0 0,0 0 0 0 0,1 0 1 0 0,-1 0-1 0 0,0 0 1 0 0,0 0-1 0 0,0 0 0 0 0,1 0 1 0 0,-1 0-1 0 0,0 0 0 0 0,1 1 1 0 0,-1-1-1 0 0,1 0 1 0 0,0 0-1 0 0,-1 1 0 0 0,1-1 1 0 0,0 0-1 0 0,0 0 0 0 0,-1 1 1 0 0,1-1-1 0 0,0 0 0 0 0,0 1 1 0 0,1-1-1 0 0,-1 0 1 0 0,0 0-1 0 0,0 1 0 0 0,1-1 1 0 0,-1 0-1 0 0,0 0 0 0 0,1 1 1 0 0,-1-1-1 0 0,1 0 1 0 0,0 0-1 0 0,-1 0 0 0 0,1 0 1 0 0,0 0-1 0 0,0 0 0 0 0,0 0 1 0 0,0 0-1 0 0,-1 0 1 0 0,1 0-1 0 0,1 0 0 0 0,-1-1 1 0 0,0 1-1 0 0,0 0 0 0 0,0-1 1 0 0,0 1-1 0 0,0-1 1 0 0,1 1-1 0 0,-1-1 0 0 0,0 0 1 0 0,0 1-1 0 0,1-1 0 0 0,-1 0 1 0 0,0 0-1 0 0,0 0 1 0 0,1 0-1 0 0,-1 0 0 0 0,0 0 1 0 0,1 0-1 0 0,-1 0 0 0 0,0-1 1 0 0,0 1-1 0 0,1 0-23 0 0,78-12 155 0 0,23-30 436 0 0,-59 101-288 0 0,-38-57-307 0 0,1 0 1 0 0,-1 0-1 0 0,1-1 1 0 0,-1 0 0 0 0,1 0-1 0 0,-1 0 1 0 0,1-1 0 0 0,0 0-1 0 0,-1 0 1 0 0,1-1 0 0 0,-1 0-1 0 0,1 0 1 0 0,-1 0 0 0 0,1-1-1 0 0,-1 0 1 0 0,0-1 0 0 0,0 1-1 0 0,0-1 1 0 0,0 0 0 0 0,0 0-1 0 0,-1-1 1 0 0,1 0 0 0 0,-1 0-1 0 0,0 0 1 0 0,0-1 0 0 0,0 1-1 0 0,-1-1 1 0 0,0 0 0 0 0,4-6 3 0 0,1 3-7 0 0,98-83-446 0 0,-105 91 442 0 0,-1-1 0 0 0,1 1 0 0 0,-1-1 0 0 0,1 1 0 0 0,0 0 0 0 0,-1 0 0 0 0,1 0 0 0 0,-1 0 0 0 0,1 0 1 0 0,-1 0-1 0 0,1 0 0 0 0,0 0 0 0 0,-1 1 0 0 0,1-1 0 0 0,-1 1 0 0 0,1-1 0 0 0,-1 1 0 0 0,1-1 0 0 0,-1 1 0 0 0,1 0 0 0 0,-1 0 1 0 0,0 0-1 0 0,0 0 0 0 0,1 0 0 0 0,-1 0 0 0 0,0 0 0 0 0,0 0 0 0 0,0 0 0 0 0,0 1 0 0 0,0-1 0 0 0,0 0 0 0 0,0 1 0 0 0,-1-1 0 0 0,1 0 1 0 0,0 1-1 0 0,-1-1 0 0 0,1 1 0 0 0,-1-1 0 0 0,1 1 0 0 0,-1 0 0 0 0,0-1 0 0 0,0 1 0 0 0,0-1 0 0 0,0 2 11 0 0,4 80-203 0 0,-32-39-373 0 0,-3-29-3929 0 0,30-15 3451 0 0</inkml:trace>
  <inkml:trace contextRef="#ctx0" brushRef="#br0" timeOffset="40011.269">8256 4178 1696 0 0,'27'-27'7271'0'0,"-33"36"-7076"0"0,-1 0 0 0 0,1 1-1 0 0,1 0 1 0 0,-1 0-1 0 0,2 0 1 0 0,0 1-1 0 0,0-1 1 0 0,0 1-1 0 0,2 0 1 0 0,-1 0-1 0 0,2 1 1 0 0,-1-1-1 0 0,1 0 1 0 0,1 0-1 0 0,0 1 1 0 0,1-1 0 0 0,1 6-196 0 0,-2-14 43 0 0,53 173 316 0 0,-32-58-2420 0 0,-22-114 1818 0 0,0 0 0 0 0,-1-1 0 0 0,0 1 0 0 0,0 0 0 0 0,0-1 0 0 0,-1 1 0 0 0,1-1 0 0 0,-1 1 0 0 0,0-1 0 0 0,0 0 0 0 0,0 0 0 0 0,0-1 0 0 0,0 1 0 0 0,0-1 0 0 0,-1 1 0 0 0,0-1 0 0 0,1 0 0 0 0,-1 0 0 0 0,0-1 0 0 0,0 1 0 0 0,0-1 0 0 0,0 0 0 0 0,0 0 0 0 0,0 0 0 0 0,0 0 0 0 0,-1-1 0 0 0,1 0 0 0 0,0 1 0 0 0,-1-2 244 0 0,-11 2-1212 0 0</inkml:trace>
  <inkml:trace contextRef="#ctx0" brushRef="#br0" timeOffset="40278.393">7886 4481 2540 0 0,'7'-20'5821'0'0,"59"-9"-4492"0"0,-66 29-1305 0 0,126-20 111 0 0,3 19-3566 0 0,-66 2 540 0 0,-26-1 1588 0 0</inkml:trace>
  <inkml:trace contextRef="#ctx0" brushRef="#br0" timeOffset="33917.316">2732 4874 1256 0 0,'0'0'366'0'0,"0"0"-49"0"0,0 0 16 0 0,0 0 5 0 0,0 0-78 0 0,0 0-37 0 0,0 0 2 0 0,0 0-99 0 0,0 0-32 0 0,0 0 36 0 0,0 0 13 0 0,0 0 4 0 0,0 0-25 0 0,0 0-36 0 0,0 0-62 0 0,0 0-26 0 0,0 0-6 0 0,-4 1 10 0 0,3-1 24 0 0,0 1-1 0 0,0-1 1 0 0,0 1 0 0 0,0 0 0 0 0,0-1 0 0 0,0 1 0 0 0,0 0 0 0 0,0 0 0 0 0,0-1-1 0 0,0 1 1 0 0,1 0 0 0 0,-1 0 0 0 0,0 0 0 0 0,0 0 0 0 0,1 0 0 0 0,-1 0 0 0 0,1 1-1 0 0,-1-1 1 0 0,1 0 0 0 0,-1 0 0 0 0,1 0 0 0 0,0 0 0 0 0,0 1 0 0 0,-1-1 0 0 0,1 0-1 0 0,0 0 1 0 0,0 0 0 0 0,0 1 0 0 0,0-1 0 0 0,0 0 0 0 0,1 0 0 0 0,-1 0 0 0 0,0 1-1 0 0,1-1 1 0 0,-1 0 0 0 0,0 0 0 0 0,1 0 0 0 0,-1 0 0 0 0,1 0 0 0 0,0 0 0 0 0,-1 0-1 0 0,1 0 1 0 0,0 0 0 0 0,0 0 0 0 0,0 0 0 0 0,-1 0 0 0 0,1 0 0 0 0,0 0 0 0 0,0-1-1 0 0,0 1 1 0 0,0 0 0 0 0,1-1-26 0 0,3 7 57 0 0,1 0 0 0 0,0-1-1 0 0,0 0 1 0 0,0 0 0 0 0,1-1 0 0 0,0 0-1 0 0,0 0 1 0 0,0 0 0 0 0,1-1 0 0 0,-1 0-1 0 0,1-1 1 0 0,0 1 0 0 0,0-2 0 0 0,1 1-1 0 0,-1-1 1 0 0,0 0 0 0 0,1-1 0 0 0,-1 0-1 0 0,1 0 1 0 0,-1-1 0 0 0,1 0 0 0 0,0 0-1 0 0,-1-1 1 0 0,1 0 0 0 0,-1-1 0 0 0,1 0-1 0 0,-1 0 1 0 0,0-1 0 0 0,0 0 0 0 0,0 0-1 0 0,0-1 1 0 0,-1 0 0 0 0,1-1 0 0 0,-1 1-1 0 0,0-1 1 0 0,0-1 0 0 0,-1 1 0 0 0,1-1-1 0 0,-1 0 1 0 0,-1-1 0 0 0,1 1 0 0 0,-1-1-1 0 0,0 0 1 0 0,0-2-57 0 0,204-363 234 0 0,-197 350-234 0 0,1 1 1 0 0,2 1-1 0 0,0 0 0 0 0,1 0 1 0 0,0 2-1 0 0,2 0 0 0 0,0 1 1 0 0,1 1-1 0 0,1 1 0 0 0,8-5 0 0 0,-9 75-82 0 0,-19 293 188 0 0,25-165 147 0 0,44 121-338 0 0,-69-301-83 0 0,1-1 0 0 0,-1 1 0 0 0,1-1 0 0 0,-1 1 0 0 0,0-1 0 0 0,0 1 0 0 0,0 0 0 0 0,0-1 0 0 0,-1 1 0 0 0,1-1-1 0 0,-1 1 1 0 0,1-1 0 0 0,-1 1 0 0 0,0-1 0 0 0,0 0 0 0 0,0 1 0 0 0,0-1 0 0 0,0 0 0 0 0,-1 0 0 0 0,1 1 0 0 0,-1-1-1 0 0,1 0 1 0 0,-1 0 0 0 0,0-1 0 0 0,0 1 0 0 0,0 0 0 0 0,0-1 0 0 0,0 1 0 0 0,0-1 0 0 0,0 0 0 0 0,-1 1 0 0 0,1-1-1 0 0,0 0 1 0 0,-1 0 0 0 0,1-1 0 0 0,-2 1 168 0 0,-6-1-1242 0 0</inkml:trace>
  <inkml:trace contextRef="#ctx0" brushRef="#br0" timeOffset="34242.119">3088 4826 996 0 0,'-7'-7'6091'0'0,"49"-23"-4183"0"0,152-37-142 0 0,11 40-5317 0 0,-148 23 8 0 0,-47 4 2316 0 0</inkml:trace>
  <inkml:trace contextRef="#ctx0" brushRef="#br0" timeOffset="43325.124">10514 4397 888 0 0,'0'0'729'0'0,"0"0"-82"0"0,0 0-63 0 0,0 0-65 0 0,10-15 328 0 0,135-50 1133 0 0,77-32-385 0 0,-223 97-1590 0 0,0 0 0 0 0,0 0 0 0 0,0-1-1 0 0,0 1 1 0 0,0 0 0 0 0,0 0 0 0 0,0-1 0 0 0,0 1-1 0 0,0-1 1 0 0,0 1 0 0 0,0-1 0 0 0,1 1-1 0 0,-1-1 1 0 0,0 1 0 0 0,0-1 0 0 0,0 0 0 0 0,1 0-1 0 0,-1 1 1 0 0,0-1 0 0 0,1 0 0 0 0,-1 0-1 0 0,1 0 1 0 0,-1 0 0 0 0,1 1 0 0 0,-1-1 0 0 0,1 0-1 0 0,-1 0 1 0 0,1 0 0 0 0,0 0 0 0 0,0 0-1 0 0,-1 0 1 0 0,1 0 0 0 0,0 0 0 0 0,0 0-1 0 0,0 0 1 0 0,0 0 0 0 0,0 0 0 0 0,1 0 0 0 0,-1 0-1 0 0,0 0 1 0 0,0 0 0 0 0,1 0 0 0 0,-1 0-1 0 0,0 0 1 0 0,1 0 0 0 0,-1 0 0 0 0,1 0 0 0 0,-1 0-1 0 0,1 0 1 0 0,0 1 0 0 0,-1-1 0 0 0,1 0-1 0 0,0 0 1 0 0,-1 1 0 0 0,1-1 0 0 0,0 0 0 0 0,0 1-1 0 0,0-1 1 0 0,0 1 0 0 0,0-1 0 0 0,-1 1-1 0 0,1-1 1 0 0,0 1 0 0 0,0 0 0 0 0,0 0-1 0 0,0-1 1 0 0,0 1 0 0 0,0 0 0 0 0,0 0 0 0 0,1 0-5 0 0,-85-6 265 0 0,71 9-265 0 0,0 0 0 0 0,0 1 0 0 0,1 1 0 0 0,-1 0 1 0 0,1 0-1 0 0,0 1 0 0 0,1 0 0 0 0,-1 1 0 0 0,1 0 0 0 0,1 1 0 0 0,-1 0 1 0 0,1 1-1 0 0,1 0 0 0 0,0 0 0 0 0,0 1 0 0 0,1 0 0 0 0,-6 10 0 0 0,16 37 64 0 0,1-52-51 0 0,1 2-22 0 0,0 0-1 0 0,1 0 1 0 0,0-1 0 0 0,0 0 0 0 0,0 0-1 0 0,1 0 1 0 0,0-1 0 0 0,0 0-1 0 0,1 0 1 0 0,-1-1 0 0 0,1 0-1 0 0,0 0 1 0 0,0-1 0 0 0,0 0-1 0 0,1 0 1 0 0,-1-1 0 0 0,1 0 0 0 0,8 1 9 0 0,100 12-3083 0 0,-94-13 1585 0 0,-2 0 144 0 0,-11-2-8 0 0</inkml:trace>
  <inkml:trace contextRef="#ctx0" brushRef="#br0" timeOffset="44688.284">10732 4419 1100 0 0,'0'0'1073'0'0,"0"0"-125"0"0,0 0-109 0 0,0 0-113 0 0,0 0-84 0 0,1-3-57 0 0,99-76 1567 0 0,-34 31-1527 0 0,112-102 559 0 0,-171 142-1188 0 0,0 0 0 0 0,-1-1 0 0 0,0 0 0 0 0,0-1 0 0 0,-1 1 0 0 0,0-1 0 0 0,-1 0 0 0 0,0 0 0 0 0,0-1 0 0 0,-1 1 0 0 0,-1-1 0 0 0,0 1 0 0 0,0-1 0 0 0,-1 0 0 0 0,0 0 0 0 0,-1 0 0 0 0,-1 0 0 0 0,1 1 0 0 0,-2-1 0 0 0,0-3 4 0 0,-1 4-21 0 0,-1-1 1 0 0,0 1 0 0 0,-1-1 0 0 0,0 1 0 0 0,0 1 0 0 0,-1-1 0 0 0,0 1 0 0 0,-1 0 0 0 0,0 0-1 0 0,-1 1 1 0 0,1 0 0 0 0,-2 0 0 0 0,1 1 0 0 0,-1 0 0 0 0,0 0 0 0 0,0 1 0 0 0,-1 0 0 0 0,0 1-1 0 0,0 0 1 0 0,0 1 0 0 0,-1 0 0 0 0,0 0 0 0 0,1 1 0 0 0,-1 1 0 0 0,0 0 0 0 0,0 0 0 0 0,-1 1-1 0 0,1 0 1 0 0,0 1 0 0 0,-6 1 20 0 0,13-1 1 0 0,-2-2-7 0 0,1 1 0 0 0,-1-1 0 0 0,1 2 0 0 0,-1-1 0 0 0,0 1 0 0 0,1-1 1 0 0,-1 2-1 0 0,0-1 0 0 0,1 1 0 0 0,-1-1 0 0 0,1 2 0 0 0,-1-1 0 0 0,1 0 1 0 0,-1 1-1 0 0,1 0 0 0 0,0 1 0 0 0,0-1 0 0 0,0 1 0 0 0,0 0 0 0 0,0 0 1 0 0,1 0-1 0 0,-1 1 0 0 0,1 0 0 0 0,0 0 0 0 0,0 0 0 0 0,0 0 1 0 0,0 0-1 0 0,1 1 0 0 0,-2 3 6 0 0,-3 13-9 0 0,0 1 1 0 0,2 0-1 0 0,1 0 0 0 0,1 0 1 0 0,0 1-1 0 0,2-1 0 0 0,1 1 1 0 0,0-1-1 0 0,2 1 0 0 0,0 1 9 0 0,0 11-41 0 0,23 175-26 0 0,16 150 2017 0 0,-18-385-1230 0 0,-9-7-700 0 0,1 0 0 0 0,1 1 0 0 0,1 1 0 0 0,2 1-1 0 0,1 1 1 0 0,2 0 0 0 0,0 1 0 0 0,2 1-1 0 0,0 2 1 0 0,2 0 0 0 0,1 1 0 0 0,26-17-20 0 0,-14 32-170 0 0,-37 8 91 0 0,3 3 5 0 0,91 163-197 0 0,-86-161 281 0 0,0 0 0 0 0,0 0 0 0 0,0-1 0 0 0,0 0 0 0 0,1-1 0 0 0,-1 0 0 0 0,1 0 0 0 0,0-1 0 0 0,0 0 0 0 0,0-1 0 0 0,0 0 0 0 0,0-1 0 0 0,0 0 0 0 0,0 0 0 0 0,0-1 0 0 0,0-1 0 0 0,0 1 0 0 0,0-2 0 0 0,-1 1 0 0 0,10-5-10 0 0,6 1 14 0 0,-1 3 6 0 0,-1-2 0 0 0,0-1 0 0 0,0-1 0 0 0,0-1-1 0 0,-1-1 1 0 0,0-1 0 0 0,0-1 0 0 0,-2 0 0 0 0,1-2 0 0 0,7-6-20 0 0,-27 18-4 0 0,0 0 0 0 0,1 0 0 0 0,-1 1 1 0 0,0-1-1 0 0,0 0 0 0 0,0 0 0 0 0,0 0 0 0 0,0 0 0 0 0,0 0 0 0 0,0-1 1 0 0,0 1-1 0 0,-1 0 0 0 0,1 0 0 0 0,0-1 0 0 0,-1 1 0 0 0,1 0 0 0 0,-1 0 1 0 0,1-1-1 0 0,-1 1 0 0 0,0-1 0 0 0,0 1 0 0 0,1 0 0 0 0,-1-1 0 0 0,0 1 1 0 0,0-1-1 0 0,0 1 0 0 0,0-1 0 0 0,-1 1 0 0 0,1 0 0 0 0,0-1 0 0 0,-1 1 1 0 0,1-1-1 0 0,-1 1 0 0 0,1 0 0 0 0,-1 0 0 0 0,1-1 0 0 0,-1 1 0 0 0,0 0 1 0 0,0 0-1 0 0,0 0 0 0 0,0-1 0 0 0,0 1 0 0 0,0 0 0 0 0,0 0 0 0 0,0 1 1 0 0,0-1-1 0 0,0 0 0 0 0,0 0 0 0 0,-1 0 0 0 0,1 1 0 0 0,0-1 0 0 0,-1 1 1 0 0,1-1-1 0 0,-1 1 4 0 0,-76-22-156 0 0,-73 36-114 0 0,147-12 265 0 0,-1-1 0 0 0,0 0 0 0 0,1 1 0 0 0,-1 0 1 0 0,1 0-1 0 0,0 0 0 0 0,0 1 0 0 0,0-1 1 0 0,0 1-1 0 0,0 0 0 0 0,0 0 0 0 0,1 1 0 0 0,0-1 1 0 0,-1 1-1 0 0,1-1 0 0 0,0 1 0 0 0,1 0 0 0 0,-1 0 1 0 0,1 1-1 0 0,0-1 0 0 0,0 0 0 0 0,0 1 0 0 0,0-1 1 0 0,1 1-1 0 0,0-1 0 0 0,0 1 0 0 0,0 0 0 0 0,0 0 1 0 0,1 1 4 0 0,2 1-16 0 0,1 1 1 0 0,0-1-1 0 0,1 0 1 0 0,0 0-1 0 0,0 0 1 0 0,0-1-1 0 0,1 1 1 0 0,0-1-1 0 0,0 0 1 0 0,0 0-1 0 0,1-1 1 0 0,0 1-1 0 0,0-1 1 0 0,0-1 0 0 0,1 1-1 0 0,0-1 1 0 0,0 0-1 0 0,0 0 1 0 0,0-1-1 0 0,0 0 1 0 0,1-1-1 0 0,0 1 1 0 0,-1-1-1 0 0,3 0 16 0 0,24 6-253 0 0,-1-1 0 0 0,1-1 0 0 0,0-1 0 0 0,1-3 0 0 0,-1 0 0 0 0,0-3-1 0 0,9-1 254 0 0,145-25-3983 0 0,-145 15 2767 0 0,-2-1-65 0 0</inkml:trace>
  <inkml:trace contextRef="#ctx0" brushRef="#br0" timeOffset="45043.368">12314 4308 2012 0 0,'1'0'72'0'0,"0"-1"0"0"0,0 0 0 0 0,0 0 0 0 0,0 0 0 0 0,0 0 0 0 0,0 0-1 0 0,0-1 1 0 0,0 1 0 0 0,0 0 0 0 0,-1 0 0 0 0,1 0 0 0 0,0-1 0 0 0,-1 1 0 0 0,1 0 0 0 0,-1-1-1 0 0,1 1 1 0 0,-1-1 0 0 0,0 1 0 0 0,0 0 0 0 0,0-1 0 0 0,0 1 0 0 0,0-1 0 0 0,0 1 0 0 0,0 0 0 0 0,0-1-1 0 0,0 1 1 0 0,-1-1 0 0 0,1 1 0 0 0,0 0 0 0 0,-1-1 0 0 0,1 1 0 0 0,-1 0 0 0 0,0-1 0 0 0,1 1-1 0 0,-1 0 1 0 0,0 0 0 0 0,0 0 0 0 0,0 0 0 0 0,0 0 0 0 0,0 0 0 0 0,0 0 0 0 0,0 0 0 0 0,0 0-1 0 0,0 0 1 0 0,0 0 0 0 0,-1 1 0 0 0,1-1 0 0 0,0 0 0 0 0,-1 1 0 0 0,1-1 0 0 0,0 1 0 0 0,-1-1 0 0 0,1 1-1 0 0,0 0 1 0 0,-1 0 0 0 0,1 0 0 0 0,-1 0 0 0 0,1 0 0 0 0,-1 0 0 0 0,1 0 0 0 0,0 0 0 0 0,-1 0-1 0 0,1 1 1 0 0,-1-1-72 0 0,-88 17 173 0 0,78-13-146 0 0,1 1 0 0 0,0 0-1 0 0,0 1 1 0 0,0 1 0 0 0,1 0 0 0 0,0 0 0 0 0,0 1 0 0 0,1 0-1 0 0,0 0 1 0 0,0 1 0 0 0,1 1 0 0 0,0-1 0 0 0,1 1 0 0 0,0 1-1 0 0,1-1 1 0 0,-4 8-27 0 0,10-17 29 0 0,0 0-1 0 0,0 0 1 0 0,0 0 0 0 0,1 0-1 0 0,-1 0 1 0 0,0 0-1 0 0,0 0 1 0 0,0 0-1 0 0,1 0 1 0 0,-1 0-1 0 0,1 0 1 0 0,-1 0 0 0 0,0 0-1 0 0,1 0 1 0 0,0 0-1 0 0,-1-1 1 0 0,1 1-1 0 0,0 0 1 0 0,-1 0-1 0 0,1 0 1 0 0,0-1 0 0 0,0 1-1 0 0,-1 0 1 0 0,1-1-1 0 0,0 1 1 0 0,0-1-1 0 0,0 1 1 0 0,0-1-1 0 0,0 1 1 0 0,0-1 0 0 0,0 0-1 0 0,0 0 1 0 0,0 1-1 0 0,0-1 1 0 0,0 0-1 0 0,0 0 1 0 0,0 0-1 0 0,0 0 1 0 0,0 0 0 0 0,0 0-1 0 0,0 0 1 0 0,1 0-1 0 0,-1-1 1 0 0,0 1-1 0 0,0 0 1 0 0,0-1-1 0 0,-1 1 1 0 0,1-1 0 0 0,0 1-1 0 0,0-1 1 0 0,0 1-1 0 0,0-1 1 0 0,0 0-29 0 0,57-13 198 0 0,107-42 281 0 0,-100 80-1096 0 0,-50-19 197 0 0,0-2 0 0 0,0 1-1 0 0,0-2 1 0 0,1 0-1 0 0,-1-1 1 0 0,0-1-1 0 0,1 0 1 0 0,-1-1 0 0 0,1-1-1 0 0,-1 0 1 0 0,0-1-1 0 0,2-1 421 0 0,20-2-948 0 0,0 0-388 0 0</inkml:trace>
  <inkml:trace contextRef="#ctx0" brushRef="#br0" timeOffset="45493.699">12951 4310 1016 0 0,'-112'-20'2802'0'0,"95"20"-2506"0"0,-7 1-75 0 0,0 1-1 0 0,0 0 0 0 0,0 2 1 0 0,1 1-1 0 0,-1 0 0 0 0,1 2 1 0 0,-22 10-221 0 0,-31 41 975 0 0,76-57-833 0 0,0-1-13 0 0,3 10 102 0 0,7-4-236 0 0,0 0-1 0 0,0-1 1 0 0,0 0-1 0 0,1 0 1 0 0,-1-1-1 0 0,1-1 1 0 0,0 0-1 0 0,0 0 1 0 0,1-1 0 0 0,-1-1-1 0 0,0 0 1 0 0,1 0-1 0 0,-1-1 1 0 0,1-1-1 0 0,-1 0 1 0 0,2 0 5 0 0,8 0-71 0 0,-12 1 69 0 0,-1-1 0 0 0,0 0 0 0 0,0 0 1 0 0,1-1-1 0 0,-1-1 0 0 0,0 1 0 0 0,-1-1 0 0 0,1 0 0 0 0,0-1 0 0 0,-1 0 1 0 0,0 0-1 0 0,0-1 0 0 0,0 1 0 0 0,0-1 0 0 0,-1-1 0 0 0,0 0 0 0 0,0 0 1 0 0,0 0-1 0 0,-1 0 0 0 0,0-1 0 0 0,0 0 0 0 0,-1 0 0 0 0,0 0 0 0 0,0 0 1 0 0,0-1-1 0 0,-1 0 0 0 0,0 0 0 0 0,1-6 2 0 0,39-235 466 0 0,-40 221-307 0 0,-1 15 3 0 0,-1 0 1 0 0,0 0 0 0 0,-1 0-1 0 0,0-1 1 0 0,-1 1 0 0 0,0 0-1 0 0,-1 0 1 0 0,0 1 0 0 0,-1-1 0 0 0,-1 0-1 0 0,-5-11-162 0 0,7 24 19 0 0,1-1 0 0 0,-1 1 1 0 0,0-1-1 0 0,0 1 0 0 0,-1 0 0 0 0,1 0 0 0 0,0 0 0 0 0,0 0 0 0 0,0 0 0 0 0,0 0 0 0 0,0 1 1 0 0,0-1-1 0 0,0 1 0 0 0,0-1 0 0 0,1 1 0 0 0,-1 0 0 0 0,0-1 0 0 0,0 1 0 0 0,0 0 0 0 0,0 0 1 0 0,1 1-1 0 0,-1-1 0 0 0,1 0 0 0 0,-1 0 0 0 0,1 1 0 0 0,-1-1 0 0 0,1 1 0 0 0,0 0 0 0 0,0-1 1 0 0,-1 1-1 0 0,1 0 0 0 0,0-1 0 0 0,1 1 0 0 0,-1 0 0 0 0,0 0 0 0 0,0 0 0 0 0,1 0 0 0 0,-1 0 1 0 0,1 0-1 0 0,0 0 0 0 0,0 0 0 0 0,0 0 0 0 0,0 0 0 0 0,0 0 0 0 0,0 1-19 0 0,-7 29-51 0 0,2 1 0 0 0,1 1 0 0 0,1-1 0 0 0,2 1 0 0 0,2-1 0 0 0,1 0 0 0 0,1 1 0 0 0,2-1 0 0 0,1 0 0 0 0,2-1 0 0 0,1 1 0 0 0,7 15 51 0 0,25 128-4820 0 0,-36-152 3456 0 0,1-8-14 0 0</inkml:trace>
  <inkml:trace contextRef="#ctx0" brushRef="#br0" timeOffset="46177.185">13244 3846 1008 0 0,'0'-2'100'0'0,"1"0"-1"0"0,0 1 1 0 0,-1-1 0 0 0,1 0 0 0 0,0 0-1 0 0,0 0 1 0 0,0 1 0 0 0,0-1-1 0 0,1 0 1 0 0,-1 1 0 0 0,0 0-1 0 0,1-1 1 0 0,-1 1 0 0 0,1-1-1 0 0,-1 1 1 0 0,1 0 0 0 0,0 0-1 0 0,0 0 1 0 0,-1 0 0 0 0,1 0-1 0 0,0 1 1 0 0,0-1 0 0 0,0 0-1 0 0,0 1 1 0 0,0-1 0 0 0,0 1 0 0 0,0 0-1 0 0,0 0 1 0 0,0 0 0 0 0,0 0-1 0 0,0 0 1 0 0,0 0 0 0 0,0 0-1 0 0,0 1 1 0 0,0-1 0 0 0,0 1-1 0 0,0-1 1 0 0,-1 1 0 0 0,1 0-1 0 0,0 0 1 0 0,0 0 0 0 0,0 0-1 0 0,-1 0 1 0 0,1 0 0 0 0,0 0-1 0 0,-1 0 1 0 0,0 1 0 0 0,1-1 0 0 0,-1 1-1 0 0,1-1 1 0 0,-1 1 0 0 0,0 0-1 0 0,0-1 1 0 0,0 1 0 0 0,0 1-100 0 0,7 15 140 0 0,-1 0-1 0 0,0 0 1 0 0,-2 0 0 0 0,0 1 0 0 0,-1 0 0 0 0,-1 0 0 0 0,-1 0 0 0 0,-1 1 0 0 0,0-1 0 0 0,-2 0 0 0 0,0 0 0 0 0,-2 6-140 0 0,2 33 466 0 0,78 26 231 0 0,-70-69-620 0 0,-1 0 1 0 0,0 1 0 0 0,-2-1-1 0 0,0 1 1 0 0,0 1-1 0 0,-2-1 1 0 0,0 0-1 0 0,0 1 1 0 0,-2-1-1 0 0,0 1 1 0 0,-1-1 0 0 0,-3 16-78 0 0,2 27 214 0 0,39 157 365 0 0,-32-202-593 0 0,-1-1 1 0 0,0 1-1 0 0,0 0 1 0 0,-2 0-1 0 0,0 0 1 0 0,0 0-1 0 0,-1 0 1 0 0,-1 1-1 0 0,0-1 0 0 0,-1 0 1 0 0,-2 4 13 0 0,-56 83-2945 0 0,-68-29-2662 0 0,93-62 4267 0 0</inkml:trace>
  <inkml:trace contextRef="#ctx0" brushRef="#br0" timeOffset="71292.453">10925 6344 836 0 0,'-23'-15'8323'0'0,"46"2"-7264"0"0,21-5-554 0 0,0 2 1 0 0,1 2-1 0 0,1 2 1 0 0,0 2-1 0 0,18-1-505 0 0,134-3-5232 0 0,-197 14 5160 0 0,-1 0 0 0 0,1 0 0 0 0,0 0 0 0 0,-1 0 0 0 0,1 0 0 0 0,-1 0 0 0 0,1 0 0 0 0,-1 0 0 0 0,1 0 1 0 0,0 0-1 0 0,-1 0 0 0 0,1 1 0 0 0,-1-1 0 0 0,1 0 0 0 0,-1 0 0 0 0,1 1 0 0 0,-1-1 0 0 0,1 0 0 0 0,-1 1 0 0 0,1-1 0 0 0,-1 0 0 0 0,0 1 0 0 0,1-1 0 0 0,-1 1 0 0 0,1-1 0 0 0,-1 1 0 0 0,0-1 0 0 0,1 0 0 0 0,-1 1 0 0 0,0 0 0 0 0,0-1 0 0 0,0 1 0 0 0,1-1 0 0 0,-1 1 0 0 0,0-1 0 0 0,0 1 0 0 0,0-1 0 0 0,0 1 0 0 0,0 0 0 0 0,0-1 0 0 0,0 1 0 0 0,0-1 0 0 0,0 1 0 0 0,0-1 0 0 0,0 1 0 0 0,0-1 0 0 0,0 1 0 0 0,-1 0 0 0 0,1-1 0 0 0,0 1 0 0 0,0-1 0 0 0,-1 1 0 0 0,1-1 0 0 0,0 1 0 0 0,-1-1 0 0 0,1 0 0 0 0,0 1 0 0 0,-1-1 0 0 0,1 1 0 0 0,-1-1 0 0 0,1 1 72 0 0,-15 10-1486 0 0</inkml:trace>
  <inkml:trace contextRef="#ctx0" brushRef="#br0" timeOffset="71544.242">10960 6602 2240 0 0,'14'12'4307'0'0,"22"-10"-3496"0"0,-32-2-358 0 0,242-26 2546 0 0,-41 14-4752 0 0,-28 2-4777 0 0,-150 10 5243 0 0</inkml:trace>
  <inkml:trace contextRef="#ctx0" brushRef="#br0" timeOffset="69757.873">9519 6136 1816 0 0,'15'18'4436'0'0,"-36"38"-4444"0"0,16-43 379 0 0,-41 96 173 0 0,-4-1 0 0 0,-4-3 0 0 0,-67 94-544 0 0,118-195-84 0 0,-48 55-977 0 0,4-42-3530 0 0,39-17 3220 0 0</inkml:trace>
  <inkml:trace contextRef="#ctx0" brushRef="#br0" timeOffset="70019.984">9442 6278 1672 0 0,'86'-91'8648'0'0,"-71"122"-7700"0"0,108 231-157 0 0,-112-243-998 0 0,48 124-3333 0 0,-95-92-942 0 0,16-40 2992 0 0</inkml:trace>
  <inkml:trace contextRef="#ctx0" brushRef="#br0" timeOffset="70266.804">9317 6602 1880 0 0,'3'-7'379'0'0,"0"1"0"0"0,0-1 0 0 0,0 1 0 0 0,1 0 0 0 0,0 0 0 0 0,0 0-1 0 0,1 0 1 0 0,0 1 0 0 0,0-1 0 0 0,0 1 0 0 0,1 1 0 0 0,-1-1 0 0 0,1 1 0 0 0,0 0 0 0 0,5-2-379 0 0,-11 5 48 0 0,22-13 324 0 0,1 0 1 0 0,0 1-1 0 0,1 2 0 0 0,0 0 0 0 0,1 2 1 0 0,0 0-1 0 0,1 2 0 0 0,-1 1-372 0 0,132-19-5130 0 0,-151 23 2426 0 0,-6 2 1388 0 0</inkml:trace>
  <inkml:trace contextRef="#ctx0" brushRef="#br0" timeOffset="70545.9">9255 6095 848 0 0,'-13'9'208'0'0,"0"0"1"0"0,1 1-1 0 0,1 1 0 0 0,0 0 0 0 0,0 0 0 0 0,1 1 1 0 0,0 0-1 0 0,1 1 0 0 0,1 0 0 0 0,0 0 1 0 0,0 1-1 0 0,2 0 0 0 0,0 1 0 0 0,0-1 0 0 0,1 1 1 0 0,1 0-1 0 0,1 0 0 0 0,0 1 0 0 0,1-1 1 0 0,0 1-1 0 0,1-1 0 0 0,1 1 0 0 0,1 8-208 0 0,1 1 70 0 0,1 0 0 0 0,1-1 0 0 0,1 0 1 0 0,1 0-1 0 0,2 0 0 0 0,0-1 0 0 0,1 0 0 0 0,1 0 0 0 0,2-1 0 0 0,0 0 0 0 0,1-1 0 0 0,1-1 1 0 0,1 0-1 0 0,11 11-70 0 0,-13-16-288 0 0,1 0 0 0 0,0-2 0 0 0,1 1 0 0 0,0-2 0 0 0,1 0 0 0 0,1-1 0 0 0,0 0 1 0 0,0-2-1 0 0,1 0 0 0 0,0-1 0 0 0,1-1 0 0 0,0 0 0 0 0,0-1 0 0 0,19 2 288 0 0,-1-5-1228 0 0</inkml:trace>
  <inkml:trace contextRef="#ctx0" brushRef="#br0" timeOffset="70762.115">9984 6118 1664 0 0,'4'-2'215'0'0,"0"0"1"0"0,0 0-1 0 0,0 1 0 0 0,0-1 0 0 0,0 1 1 0 0,0 0-1 0 0,0 1 0 0 0,0-1 1 0 0,0 1-1 0 0,1-1 0 0 0,-1 1 0 0 0,0 0 1 0 0,0 1-1 0 0,0-1 0 0 0,0 1 0 0 0,1 0 1 0 0,-1 0-1 0 0,0 0 0 0 0,0 1 0 0 0,3 1-215 0 0,109 86 1556 0 0,-104-74-1428 0 0,-1 1 0 0 0,0 1 0 0 0,-1 0 0 0 0,-1 0 0 0 0,-1 1 0 0 0,0 0 0 0 0,-2 1 0 0 0,0-1 0 0 0,-1 1 0 0 0,0 1 0 0 0,-2-1 0 0 0,0 0 0 0 0,-1 1 0 0 0,-1 0 1 0 0,-2 9-129 0 0,-1-12 37 0 0,0 0 0 0 0,-2-1 0 0 0,0 1 0 0 0,-1-1 0 0 0,0 0 0 0 0,-1 0 0 0 0,-1-1 0 0 0,-1 1 1 0 0,0-2-1 0 0,-1 1 0 0 0,0-1 0 0 0,-1 0 0 0 0,-1-1 0 0 0,0 0 0 0 0,-7 4-37 0 0,7-5-642 0 0,-2 0-1 0 0,0-1 1 0 0,0 0 0 0 0,-1-1-1 0 0,0 0 1 0 0,0-1 0 0 0,-1-1-1 0 0,0-1 1 0 0,-13 5 642 0 0,18-10-1493 0 0,8-1 89 0 0</inkml:trace>
  <inkml:trace contextRef="#ctx0" brushRef="#br0" timeOffset="69089.194">8015 6283 968 0 0,'0'0'643'0'0,"4"-21"1072"0"0,36-35 3014 0 0,-31 110-3817 0 0,67 314-788 0 0,-28-172 196 0 0,-37-132-1030 0 0,-11-63-96 0 0,-1-13-3197 0 0,-2-11 2427 0 0,-1 1 108 0 0</inkml:trace>
  <inkml:trace contextRef="#ctx0" brushRef="#br0" timeOffset="69384.536">8063 6184 1672 0 0,'6'-10'124'0'0,"0"0"0"0"0,1 1 0 0 0,0-1 0 0 0,1 2 0 0 0,0-1 0 0 0,1 1 0 0 0,-1 1 0 0 0,2-1 0 0 0,-1 1 0 0 0,1 1 0 0 0,0 0 0 0 0,0 0 0 0 0,0 1 0 0 0,1 1 0 0 0,0-1 0 0 0,0 2 0 0 0,0-1 0 0 0,1 2 0 0 0,-1-1 0 0 0,1 2 0 0 0,-1-1 0 0 0,1 2 0 0 0,-1-1 0 0 0,1 2 0 0 0,0-1 0 0 0,-1 2 0 0 0,1 0 0 0 0,-1 0 0 0 0,1 1 0 0 0,-1 0 1 0 0,0 1-1 0 0,0 0 0 0 0,-1 1 0 0 0,1 0 0 0 0,-1 1 0 0 0,0 0 0 0 0,0 0 0 0 0,7 7-124 0 0,-13-9 46 0 0,0-1 0 0 0,-1 1 0 0 0,1 0 0 0 0,-1 0 0 0 0,1 0 0 0 0,-1 1 0 0 0,-1-1 0 0 0,1 1 0 0 0,-1-1 0 0 0,1 1 0 0 0,-1 0 0 0 0,-1 0 0 0 0,1 0 0 0 0,-1 0 0 0 0,1 1 0 0 0,-2-1 0 0 0,1 0 1 0 0,0 1-1 0 0,-1-1 0 0 0,0 0 0 0 0,-1 0 0 0 0,1 1 0 0 0,-1-1 0 0 0,0 0 0 0 0,0 0 0 0 0,0 1 0 0 0,-1-1 0 0 0,0 0 0 0 0,0 0 0 0 0,0-1 0 0 0,-1 1 0 0 0,1 0 0 0 0,-1-1 0 0 0,0 1 0 0 0,-1-1 0 0 0,1 0 1 0 0,-1 0-1 0 0,0 0-46 0 0,-11 12-41 0 0,0-2 0 0 0,0 1 1 0 0,-2-2-1 0 0,0 0 1 0 0,0-1-1 0 0,-1-1 1 0 0,-1 0-1 0 0,0-2 0 0 0,-2 1 41 0 0,-131 22-5437 0 0,137-32 4041 0 0</inkml:trace>
  <inkml:trace contextRef="#ctx0" brushRef="#br0" timeOffset="82746.282">12557 5514 1004 0 0,'0'0'339'0'0,"0"0"-18"0"0,0 0 6 0 0,0 0-38 0 0,0 0-79 0 0,0 0-6 0 0,-22-4 788 0 0,-6-23-844 0 0,4 21 880 0 0,25 6-972 0 0,-1-1 1 0 0,1 1-1 0 0,-1-1 1 0 0,1 1 0 0 0,-1-1-1 0 0,0 0 1 0 0,1 1-1 0 0,-1-1 1 0 0,0 1 0 0 0,1-1-1 0 0,-1 0 1 0 0,0 1-1 0 0,0-1 1 0 0,0 0 0 0 0,1 1-1 0 0,-1-1 1 0 0,0 0-1 0 0,0 0 1 0 0,0 1-1 0 0,0-1 1 0 0,0 0 0 0 0,0 1-1 0 0,-1-1 1 0 0,1 0-1 0 0,0 1 1 0 0,0-1 0 0 0,0 0-1 0 0,-1 1 1 0 0,1-1-1 0 0,0 0 1 0 0,-1 1 0 0 0,1-1-1 0 0,0 1 1 0 0,-1-1-1 0 0,1 0 1 0 0,-1 1 0 0 0,1-1-1 0 0,-1 1 1 0 0,1-1-1 0 0,-1 1 1 0 0,1 0-1 0 0,-1-1 1 0 0,0 1 0 0 0,1 0-1 0 0,-1-1 1 0 0,0 1-1 0 0,1 0 1 0 0,-1 0 0 0 0,0-1-1 0 0,1 1 1 0 0,-1 0-1 0 0,0 0 1 0 0,1 0 0 0 0,-1 0-1 0 0,0 0 1 0 0,0 0-57 0 0,23-15 69 0 0,0 1 1 0 0,1 1-1 0 0,1 0 1 0 0,0 2-1 0 0,0 1 0 0 0,1 1 1 0 0,1 1-1 0 0,-1 2 1 0 0,1 0-1 0 0,1 1 1 0 0,-1 2-1 0 0,21 0-69 0 0,-42 3-7 0 0,0 1 0 0 0,0-1 1 0 0,0 1-1 0 0,0 0 0 0 0,0 1 0 0 0,-1-1 0 0 0,1 1 0 0 0,0 0 1 0 0,-1 0-1 0 0,1 0 0 0 0,-1 1 0 0 0,0 0 0 0 0,1-1 0 0 0,-1 2 0 0 0,-1-1 1 0 0,1 0-1 0 0,0 1 0 0 0,-1-1 0 0 0,0 1 0 0 0,0 0 0 0 0,0 0 1 0 0,0 1-1 0 0,-1-1 0 0 0,1 1 0 0 0,-1-1 0 0 0,1 3 7 0 0,-5 11 5 0 0,1 0 1 0 0,-2-1-1 0 0,-1 1 0 0 0,0-1 0 0 0,-1 0 1 0 0,0 0-1 0 0,-2 0 0 0 0,0-1 0 0 0,-1 0 1 0 0,0 0-1 0 0,-2-1 0 0 0,1 0 0 0 0,-2-1 1 0 0,0 0-1 0 0,-1 0 0 0 0,0-1 0 0 0,-1-1 1 0 0,0 0-1 0 0,-1-1 0 0 0,-1-1 0 0 0,1 0 1 0 0,-2 0-1 0 0,-15 6-5 0 0,17-1 137 0 0,41-19 70 0 0,-1-1-210 0 0,-24 5 6 0 0,10-3-4 0 0,0 1 0 0 0,1 1 0 0 0,-1 0 0 0 0,1 0 0 0 0,-1 1 0 0 0,1 1 0 0 0,-1 0 0 0 0,0 1-1 0 0,1 0 1 0 0,-1 1 0 0 0,0 0 0 0 0,0 1 0 0 0,-1 0 0 0 0,1 1 0 0 0,-1 0 0 0 0,0 1 0 0 0,0 0 0 0 0,-1 1 0 0 0,1 0 0 0 0,4 6 1 0 0,-13-11 2 0 0,0 1 1 0 0,0 0 0 0 0,-1 0 0 0 0,1 0 0 0 0,-1 0 0 0 0,0 0-1 0 0,0 0 1 0 0,0 0 0 0 0,0 0 0 0 0,0 0 0 0 0,-1 1 0 0 0,1-1-1 0 0,-1 0 1 0 0,0 1 0 0 0,0-1 0 0 0,0 0 0 0 0,-1 0 0 0 0,1 1 0 0 0,-1-1-1 0 0,0 0 1 0 0,0 0 0 0 0,0 0 0 0 0,0 0 0 0 0,0 1 0 0 0,-1-2-1 0 0,1 1 1 0 0,-1 0 0 0 0,0 0 0 0 0,0 0 0 0 0,0-1 0 0 0,0 1 0 0 0,0-1-1 0 0,-1 0 1 0 0,1 1-3 0 0,-92 70-85 0 0,-28-36-1074 0 0,114-37 782 0 0,0 0 0 0 0,0 0 0 0 0,1-1-1 0 0,-1 0 1 0 0,0 0 0 0 0,1-1 0 0 0,-1 0 0 0 0,1 0-1 0 0,0-1 1 0 0,0 0 0 0 0,-1 0 0 0 0,2-1 0 0 0,-1 0-1 0 0,0 0 1 0 0,-2-3 377 0 0,-7-7-1360 0 0</inkml:trace>
  <inkml:trace contextRef="#ctx0" brushRef="#br0" timeOffset="83399.376">12368 6433 1292 0 0,'-19'4'2849'0'0,"9"-2"-554"0"0,22-4-884 0 0,153-17 284 0 0,661-92 455 0 0,-620 93-2549 0 0,-204 17-4236 0 0,-22 4 1041 0 0,12-2 2322 0 0</inkml:trace>
  <inkml:trace contextRef="#ctx0" brushRef="#br0" timeOffset="84143.175">12943 6781 1712 0 0,'5'-59'7201'0'0,"-5"59"-7045"0"0,0 0-27 0 0,0 0-13 0 0,0 0-20 0 0,0 0 10 0 0,0 0-16 0 0,0 0-6 0 0,2-3 138 0 0,-9 41-207 0 0,1 0 0 0 0,2 1 0 0 0,1-1-1 0 0,2 1 1 0 0,2 0 0 0 0,2-1 0 0 0,5 28-15 0 0,86 274 861 0 0,-38-158 37 0 0,-63-163-1878 0 0,-19-56-2870 0 0,13 17 2372 0 0,-16-20-1409 0 0,18 19 1511 0 0</inkml:trace>
  <inkml:trace contextRef="#ctx0" brushRef="#br0" timeOffset="84706.37">12916 6709 1508 0 0,'-8'-29'4848'0'0,"-26"40"-3511"0"0,13 6-1231 0 0,0 1 0 0 0,2 2 0 0 0,0 0 0 0 0,1 1-1 0 0,1 0 1 0 0,1 2 0 0 0,1 0 0 0 0,1 0-1 0 0,1 2 1 0 0,-2 7-106 0 0,-19 29 477 0 0,-38 99 1059 0 0,74-156-1469 0 0,0-1 0 0 0,1 0-1 0 0,-1 0 1 0 0,1 0-1 0 0,0 0 1 0 0,0-1 0 0 0,0 1-1 0 0,0-1 1 0 0,0 1 0 0 0,1-1-1 0 0,-1 0 1 0 0,1-1-1 0 0,-1 1 1 0 0,1 0 0 0 0,0-1-1 0 0,0 0 1 0 0,0 0 0 0 0,-1 0-1 0 0,1 0 1 0 0,0-1-1 0 0,0 0 1 0 0,0 1 0 0 0,0-2-1 0 0,0 1 1 0 0,0 0-1 0 0,0-1 1 0 0,0 1 0 0 0,0-1-1 0 0,0 0 1 0 0,0-1-67 0 0,4 2 134 0 0,279-40 1094 0 0,156 4-316 0 0,-461 33-8102 0 0,-68 1 1553 0 0,59 2 4355 0 0</inkml:trace>
  <inkml:trace contextRef="#ctx0" brushRef="#br0" timeOffset="87949.044">14111 4184 1060 0 0,'-19'0'3083'0'0,"-12"-4"-2259"0"0,40-7 1067 0 0,177-20-891 0 0,0 7 0 0 0,85 5-1000 0 0,-261 18-21 0 0,-8 0-58 0 0,-1 1 0 0 0,1-1 0 0 0,0 0 0 0 0,0 0 1 0 0,1 1-1 0 0,-1-1 0 0 0,0 1 0 0 0,0 0 0 0 0,0-1 0 0 0,0 1 0 0 0,0 0 0 0 0,0 0 0 0 0,1 0 0 0 0,-1 1 1 0 0,0-1-1 0 0,0 1 0 0 0,0-1 0 0 0,0 1 0 0 0,0-1 0 0 0,0 1 0 0 0,0 0 0 0 0,0 0 0 0 0,0 0 0 0 0,0 0 0 0 0,-1 1 1 0 0,1-1-1 0 0,0 0 0 0 0,-1 1 0 0 0,1-1 0 0 0,-1 1 0 0 0,1-1 0 0 0,-1 1 0 0 0,0 0 0 0 0,1 0 0 0 0,-1 0 1 0 0,0 0 78 0 0,-16 16-2704 0 0,0-6 1375 0 0</inkml:trace>
  <inkml:trace contextRef="#ctx0" brushRef="#br0" timeOffset="88213.236">14260 4529 848 0 0,'1'2'119'0'0,"0"-1"0"0"0,0 1 0 0 0,0-1 1 0 0,0 1-1 0 0,1-1 0 0 0,-1 1 0 0 0,0-1 0 0 0,1 0 0 0 0,-1 0 0 0 0,1 0 0 0 0,-1 0 0 0 0,1 0 1 0 0,0 0-1 0 0,-1 0 0 0 0,1 0 0 0 0,0-1 0 0 0,0 1 0 0 0,0 0 0 0 0,0-1 0 0 0,-1 0 0 0 0,1 1 1 0 0,0-1-1 0 0,0 0 0 0 0,0 0 0 0 0,0 0 0 0 0,0 0 0 0 0,0-1 0 0 0,0 1 0 0 0,0 0 0 0 0,-1-1 1 0 0,1 1-1 0 0,0-1 0 0 0,0 0 0 0 0,0 1 0 0 0,-1-1 0 0 0,1 0 0 0 0,0 0 0 0 0,-1 0 0 0 0,1-1 1 0 0,0 0-120 0 0,391-71 2561 0 0,-183 66-5008 0 0,-188 7 1200 0 0,-14 2-49 0 0,1 6 20 0 0</inkml:trace>
  <inkml:trace contextRef="#ctx0" brushRef="#br0" timeOffset="89493.114">15583 3735 1008 0 0,'0'0'406'0'0,"0"0"-54"0"0,3-2-58 0 0,26-46 1546 0 0,-112 41-942 0 0,76 8-895 0 0,-1 0 0 0 0,1 0 0 0 0,0 1 1 0 0,0 0-1 0 0,0 0 0 0 0,0 1 0 0 0,0 0 1 0 0,0 0-1 0 0,1 0 0 0 0,-1 1 0 0 0,1 0 0 0 0,0 0 1 0 0,0 1-1 0 0,1 0 0 0 0,-1 0 0 0 0,1 0 1 0 0,0 0-1 0 0,1 1 0 0 0,-1 0 0 0 0,1 0 1 0 0,0 0-1 0 0,0 1 0 0 0,1-1 0 0 0,0 1 0 0 0,0 0 1 0 0,1 0-1 0 0,0 0 0 0 0,0 0 0 0 0,0 0 1 0 0,1 0-1 0 0,0 3-3 0 0,-33 294 173 0 0,-76-120 1463 0 0,139-192-797 0 0,173-35-178 0 0,-198 43-658 0 0,0 0 0 0 0,-1 1 0 0 0,1-1 0 0 0,0 1 0 0 0,0 0-1 0 0,0 0 1 0 0,-1 0 0 0 0,1 0 0 0 0,-1 1 0 0 0,1-1 0 0 0,-1 1 0 0 0,1 0-1 0 0,-1 0 1 0 0,0 0 0 0 0,0 0 0 0 0,0 1 0 0 0,0-1 0 0 0,0 1-1 0 0,0 0 1 0 0,-1 0 0 0 0,0 0 0 0 0,1 0 0 0 0,-1 0 0 0 0,0 1 0 0 0,0-1-1 0 0,-1 1 1 0 0,1-1 0 0 0,-1 1 0 0 0,0 0 0 0 0,0-1 0 0 0,0 3-3 0 0,11 126 28 0 0,-12-113-28 0 0,-47 283 22 0 0,48-299-61 0 0,0 1-1 0 0,0 0 1 0 0,0-1-1 0 0,0 1 1 0 0,0-1-1 0 0,1 1 1 0 0,-1-1-1 0 0,1 0 1 0 0,0 0-1 0 0,0 1 0 0 0,0-1 1 0 0,1-1-1 0 0,-1 1 1 0 0,1 0-1 0 0,-1-1 1 0 0,1 1-1 0 0,0-1 1 0 0,0 0-1 0 0,0 1 1 0 0,0-2-1 0 0,1 1 1 0 0,-1 0-1 0 0,1-1 1 0 0,-1 1-1 0 0,1-1 1 0 0,-1 0-1 0 0,2 0 40 0 0,66 12-3509 0 0,-54-13 2503 0 0</inkml:trace>
  <inkml:trace contextRef="#ctx0" brushRef="#br0" timeOffset="91184.47">16135 3908 1436 0 0,'0'0'373'0'0,"13"0"64"0"0,-10-3 4676 0 0,13-9-1099 0 0,-13 3-4105 0 0,9 144-85 0 0,67 205-9 0 0,-78-335 51 0 0,-1-3 48 0 0,1-1 0 0 0,0 1-1 0 0,0 0 1 0 0,-1 0 0 0 0,1 0-1 0 0,-1 0 1 0 0,0 0 0 0 0,1 0-1 0 0,-1 0 1 0 0,0 0 0 0 0,0 0 0 0 0,0 0-1 0 0,-1 0 1 0 0,1 0 0 0 0,0 0-1 0 0,-1 0 1 0 0,1 0 0 0 0,-1 0-1 0 0,0 0 1 0 0,0 0 0 0 0,1 0-1 0 0,-1 0 1 0 0,-1 0 0 0 0,1-1 0 0 0,0 1-1 0 0,0-1 1 0 0,-1 1 0 0 0,1-1-1 0 0,0 1 1 0 0,-1-1 0 0 0,0 0-1 0 0,1 1 1 0 0,-1-1 0 0 0,0 0 0 0 0,1 0-1 0 0,-1 0 1 0 0,0 0 0 0 0,0-1-1 0 0,0 1 1 0 0,0 0 0 0 0,0-1 86 0 0,-1-3-15 0 0,-1 0 1 0 0,2 0-1 0 0,-1 0 0 0 0,0 0 1 0 0,0 0-1 0 0,1-1 1 0 0,0 0-1 0 0,0 1 1 0 0,0-1-1 0 0,0 0 0 0 0,0 0 1 0 0,1 0-1 0 0,0 0 1 0 0,0 0-1 0 0,0 0 1 0 0,0 0-1 0 0,1-1 0 0 0,-1 1 1 0 0,1 0-1 0 0,0-3 15 0 0,2-2 41 0 0,-1 0 0 0 0,2-1 0 0 0,-1 1 0 0 0,1 0 0 0 0,0 1 0 0 0,1-1 0 0 0,0 0 0 0 0,0 1 0 0 0,1 0 0 0 0,0 0-1 0 0,1 0 1 0 0,0 1 0 0 0,0 0 0 0 0,0 0 0 0 0,1 0 0 0 0,0 1 0 0 0,0 0 0 0 0,1 0 0 0 0,0 1 0 0 0,0 0 0 0 0,0 0 0 0 0,0 1 0 0 0,1 0-1 0 0,0 0 1 0 0,0 1 0 0 0,8-2-41 0 0,47-28 212 0 0,-60 29-186 0 0,0 0 1 0 0,0-1 0 0 0,0 1-1 0 0,0 0 1 0 0,-1-1 0 0 0,0 0 0 0 0,0 0-1 0 0,0 0 1 0 0,-1 0 0 0 0,1 0-1 0 0,-1-1 1 0 0,-1 1 0 0 0,1-1-1 0 0,-1 1 1 0 0,0-1 0 0 0,0 0-1 0 0,0 0 1 0 0,-1 1 0 0 0,0-1-1 0 0,0 0 1 0 0,0 0 0 0 0,-1 1-1 0 0,-1-3-26 0 0,2-7 488 0 0,0 14-427 0 0,0 1-14 0 0,-7-9 99 0 0,4 32-140 0 0,2 0 0 0 0,1 1 1 0 0,1-1-1 0 0,1 1 0 0 0,1-1 1 0 0,1 0-1 0 0,1 0 0 0 0,0-1 1 0 0,2 1-1 0 0,1-1 0 0 0,1 0 1 0 0,3 3-7 0 0,28 96-4715 0 0,-40-119 3543 0 0,0-1-101 0 0,0 5 17 0 0</inkml:trace>
  <inkml:trace contextRef="#ctx0" brushRef="#br0" timeOffset="91588.11">16838 3917 1216 0 0,'12'-24'5804'0'0,"-9"28"-4063"0"0,4 71-1496 0 0,28 122-3863 0 0,-48-162 1843 0 0,5-22 962 0 0</inkml:trace>
  <inkml:trace contextRef="#ctx0" brushRef="#br0" timeOffset="91976.564">16815 4223 1744 0 0,'82'-83'3140'0'0,"271"-158"-756"0"0,-339 226-2086 0 0,-14 15-248 0 0,0 1-1 0 0,1 0 1 0 0,-1-1-1 0 0,0 1 1 0 0,1-1-1 0 0,-1 1 0 0 0,1-1 1 0 0,-1 1-1 0 0,1-1 1 0 0,-1 1-1 0 0,1-1 1 0 0,-1 1-1 0 0,1-1 1 0 0,-1 0-1 0 0,1 1 0 0 0,0-1 1 0 0,-1 0-1 0 0,1 0 1 0 0,0 1-1 0 0,-1-1 1 0 0,1 0-1 0 0,0 0 1 0 0,-1 0-1 0 0,1 0 0 0 0,0 0 1 0 0,-1 0-1 0 0,1 0 1 0 0,0 0-1 0 0,-1 0 1 0 0,1 0-1 0 0,0 0 1 0 0,-1-1-1 0 0,1 1 0 0 0,0 0 1 0 0,-1 0-1 0 0,1-1 1 0 0,0 1-1 0 0,-1 0 1 0 0,1-1-1 0 0,-1 1 1 0 0,1 0-1 0 0,-1-1 0 0 0,1 1 1 0 0,-1-1-1 0 0,1 1 1 0 0,-1-1-1 0 0,1 1 1 0 0,-1-1-1 0 0,0 1 1 0 0,1-1-1 0 0,-1 0 0 0 0,0 1 1 0 0,1-1-1 0 0,-1 0 1 0 0,0 1-1 0 0,0-1 1 0 0,0 0-1 0 0,0 1 1 0 0,1-1-1 0 0,-1 0-49 0 0,65 365-921 0 0,-92-290-5859 0 0,22-70 5600 0 0</inkml:trace>
  <inkml:trace contextRef="#ctx0" brushRef="#br0" timeOffset="92195.923">17596 4415 1404 0 0,'6'19'820'0'0,"-6"4"-76"0"0,0-14-76 0 0,0 6-156 0 0,-25 19 36 0 0,6-11-100 0 0,-4-4 1 0 0,-1-1-201 0 0,-1-1-128 0 0,1-4-16 0 0,-2 1-464 0 0,-1-4-365 0 0,0-4-575 0 0,-1-6 0 0 0,16 0-4 0 0</inkml:trace>
  <inkml:trace contextRef="#ctx0" brushRef="#br0" timeOffset="92850.299">17970 3830 1316 0 0,'8'-17'7185'0'0,"-8"17"-7021"0"0,2 42 82 0 0,62 239-2088 0 0,-92-243-1959 0 0,13-30 2389 0 0</inkml:trace>
  <inkml:trace contextRef="#ctx0" brushRef="#br0" timeOffset="93237.991">17898 4074 888 0 0,'43'-49'4168'0'0,"48"0"-2557"0"0,-90 48-1573 0 0,283-95 2168 0 0,-198 54 491 0 0,-70 87-2689 0 0,9 64 230 0 0,-2-8-1527 0 0,-17-32-5793 0 0,-6-63 5815 0 0</inkml:trace>
  <inkml:trace contextRef="#ctx0" brushRef="#br0" timeOffset="93547.866">18827 3785 2228 0 0,'-1'0'84'0'0,"1"0"-1"0"0,0 1 0 0 0,0-1 1 0 0,0 0-1 0 0,0 1 0 0 0,-1-1 0 0 0,1 1 1 0 0,0-1-1 0 0,0 0 0 0 0,0 1 1 0 0,0-1-1 0 0,0 1 0 0 0,0-1 1 0 0,0 0-1 0 0,0 1 0 0 0,0-1 1 0 0,0 0-1 0 0,1 1 0 0 0,-1-1 1 0 0,0 1-1 0 0,0-1 0 0 0,0 0 1 0 0,0 1-1 0 0,0-1 0 0 0,1 0 1 0 0,-1 1-1 0 0,0-1 0 0 0,0 0 1 0 0,1 0-1 0 0,-1 1 0 0 0,0-1 1 0 0,0 0-1 0 0,1 0 0 0 0,-1 1 1 0 0,0-1-1 0 0,1 0 0 0 0,-1 0 1 0 0,0 0-1 0 0,1 1 0 0 0,-1-1 1 0 0,0 0-1 0 0,1 0 0 0 0,-1 0 1 0 0,1 0-1 0 0,-1 0 0 0 0,0 0 0 0 0,1 0 1 0 0,-1 0-1 0 0,0 0 0 0 0,1 0 1 0 0,-1 0-1 0 0,1 0 0 0 0,-1 0 1 0 0,0 0-1 0 0,1 0 0 0 0,-1 0 1 0 0,0 0-1 0 0,1-1 0 0 0,-1 1 1 0 0,1 0-84 0 0,-5 18 15 0 0,4 3 100 0 0,2 1-1 0 0,0 0 0 0 0,1 0 1 0 0,1 0-1 0 0,2-1 0 0 0,0 0 1 0 0,1 0-1 0 0,0-1 1 0 0,10 17-115 0 0,21 65 42 0 0,-38-101-172 0 0,0 0 0 0 0,1 0 1 0 0,-1 0-1 0 0,0 0 0 0 0,0 0 1 0 0,0 0-1 0 0,0 1 0 0 0,0-1 0 0 0,0 0 1 0 0,0 0-1 0 0,0 0 0 0 0,0 0 1 0 0,0 0-1 0 0,-1 0 0 0 0,1 0 1 0 0,0 0-1 0 0,-1 0 0 0 0,1 0 0 0 0,-1 0 1 0 0,1 0-1 0 0,-1 0 0 0 0,1 0 1 0 0,-1 0-1 0 0,0 0 0 0 0,1 0 1 0 0,-1-1-1 0 0,0 1 0 0 0,0 0 0 0 0,0 0 1 0 0,1-1-1 0 0,-1 1 0 0 0,0-1 1 0 0,0 1-1 0 0,0-1 0 0 0,0 1 1 0 0,0-1-1 0 0,0 0 0 0 0,0 1 0 0 0,0-1 1 0 0,-1 0-1 0 0,1 0 0 0 0,0 1 1 0 0,0-1 129 0 0,-4 0-1182 0 0</inkml:trace>
  <inkml:trace contextRef="#ctx0" brushRef="#br0" timeOffset="93825.41">18668 3822 1428 0 0,'-14'-28'7278'0'0,"35"-4"-5124"0"0,49-13-1222 0 0,56 29-1285 0 0,-50 53-4682 0 0,-64-17 1039 0 0,-12-14 2736 0 0</inkml:trace>
  <inkml:trace contextRef="#ctx0" brushRef="#br0" timeOffset="94071.268">19243 4008 1108 0 0,'4'5'216'0'0,"0"-1"0"0"0,0 1 0 0 0,0 0 0 0 0,0 0-1 0 0,-1 1 1 0 0,0-1 0 0 0,0 1 0 0 0,0-1 0 0 0,-1 1 0 0 0,0 0 0 0 0,0 0-1 0 0,0 0 1 0 0,-1 0 0 0 0,0 0 0 0 0,0 1 0 0 0,0-1 0 0 0,-1 0 0 0 0,0 0 0 0 0,0 1-1 0 0,-1-1 1 0 0,0 0 0 0 0,0 1-216 0 0,-1 2 94 0 0,0 0 0 0 0,0-1 1 0 0,-1 1-1 0 0,0 0 0 0 0,-1-1 0 0 0,0 0 0 0 0,0 0 0 0 0,-1 0 1 0 0,0 0-1 0 0,-1-1 0 0 0,1 0 0 0 0,-1 0 0 0 0,-1 0 0 0 0,-4 4-94 0 0,-12 10 26 0 0,-49 27-4978 0 0,65-47 3739 0 0</inkml:trace>
  <inkml:trace contextRef="#ctx0" brushRef="#br0" timeOffset="94940.649">19662 3770 1724 0 0,'0'0'885'0'0,"0"0"-140"0"0,0 0-103 0 0,0 0-68 0 0,3-14 423 0 0,40-11 883 0 0,-33 68-1042 0 0,31 96-260 0 0,3 30-4319 0 0,-59-151 1226 0 0,7-15 1300 0 0</inkml:trace>
  <inkml:trace contextRef="#ctx0" brushRef="#br0" timeOffset="95221.621">19499 3819 916 0 0,'-7'-12'6368'0'0,"40"-15"-5111"0"0,-13 17-1034 0 0,0 1 0 0 0,1 1 1 0 0,-1 1-1 0 0,2 1 0 0 0,-1 1 1 0 0,1 0-1 0 0,-1 2 0 0 0,7 0-223 0 0,179-2-4558 0 0,-132 6 1428 0 0,-38-1 1915 0 0</inkml:trace>
  <inkml:trace contextRef="#ctx0" brushRef="#br0" timeOffset="95473.227">20371 3669 1644 0 0,'6'12'3677'0'0,"-7"23"-2560"0"0,0-25-788 0 0,32 101 591 0 0,1 10-4665 0 0,-36-106 2481 0 0,-13 10 14 0 0</inkml:trace>
  <inkml:trace contextRef="#ctx0" brushRef="#br0" timeOffset="95829.436">20307 3902 1440 0 0,'327'-114'6138'0'0,"-322"109"-5955"0"0,0 0-1 0 0,0 0 1 0 0,-1 0-1 0 0,0 0 1 0 0,0-1-1 0 0,0 1 1 0 0,0-1-1 0 0,-1 0 1 0 0,0 0-1 0 0,-1-1 1 0 0,1 1-1 0 0,-1 0 1 0 0,-1-1-1 0 0,1 0 1 0 0,-1 1-1 0 0,0-1 1 0 0,0 0-1 0 0,-1 0 1 0 0,0 1-1 0 0,0-1 1 0 0,-1 0-1 0 0,1 0 1 0 0,-3-4-183 0 0,3-7 784 0 0,-15 19-554 0 0,55 211-1989 0 0,-38-203 1720 0 0,-1 48-7471 0 0,-14-46 6132 0 0</inkml:trace>
  <inkml:trace contextRef="#ctx0" brushRef="#br0" timeOffset="97204.81">20840 3405 848 0 0,'0'0'195'0'0,"0"0"141"0"0,0 0-26 0 0,0 0-41 0 0,0 0 38 0 0,0 0-20 0 0,0 0-27 0 0,0 0-28 0 0,0 0-28 0 0,0 0 18 0 0,0 0 141 0 0,0 0 18 0 0,0 0-35 0 0,0 0-47 0 0,0 0-87 0 0,0 0 51 0 0,0 0 17 0 0,0 0-43 0 0,0 0-35 0 0,0 0-84 0 0,0 0 0 0 0,0 0 90 0 0,0 0 0 0 0,0 0-9 0 0,0 0-116 0 0,0 0 49 0 0,0 0 12 0 0,0 0 4 0 0,0 0-106 0 0,0 0-4 0 0,0 0 44 0 0,21-30 174 0 0,12 99-354 0 0,-4-9 3112 0 0,-2-105-2900 0 0,-23 47-124 0 0,0-1-1 0 0,-1 1 1 0 0,1 0 0 0 0,-1 0 0 0 0,0 0-1 0 0,1 1 1 0 0,-1-1 0 0 0,0 1 0 0 0,0-1-1 0 0,-1 1 1 0 0,1 0 0 0 0,0 0-1 0 0,-1 1 1 0 0,0-1 0 0 0,0 0 0 0 0,0 1-1 0 0,0-1 1 0 0,-1 1 0 0 0,1 0 0 0 0,-1 0-1 0 0,0-1 1 0 0,0 1 0 0 0,0 0-1 0 0,0 0 1 0 0,-1 0 0 0 0,0 0 0 0 0,0 0 10 0 0,15 230 112 0 0,-12-221-110 0 0,0-1 0 0 0,0 0-1 0 0,1 0 1 0 0,1 0 0 0 0,0 0-1 0 0,1-1 1 0 0,0 1-1 0 0,1-2 1 0 0,0 1 0 0 0,0-1-1 0 0,1 0 1 0 0,1 0 0 0 0,-1-1-1 0 0,2 0 1 0 0,1 1-2 0 0,43 52 28 0 0,-45-47 32 0 0,1 1 0 0 0,-2-1 0 0 0,0 2 0 0 0,-1-1 0 0 0,-1 1 0 0 0,0 0 0 0 0,-1 0 0 0 0,-1 1 0 0 0,-1-1 1 0 0,0 1-1 0 0,-1 0 0 0 0,-1 0 0 0 0,-2 16-60 0 0,-20 42-113 0 0,17-69-284 0 0,-1-1-1 0 0,0 0 0 0 0,0 0 0 0 0,0 0 0 0 0,-1-1 0 0 0,0 1 1 0 0,0-1-1 0 0,0-1 0 0 0,-1 1 0 0 0,0-1 0 0 0,0 0 0 0 0,0-1 1 0 0,0 1-1 0 0,0-2 0 0 0,-1 1 0 0 0,0-1 0 0 0,1 0 0 0 0,-1 0 1 0 0,0-1-1 0 0,0 0 0 0 0,-3 0 398 0 0,-12-1-1253 0 0</inkml:trace>
  <inkml:trace contextRef="#ctx0" brushRef="#br0" timeOffset="1.27633E6">2190 3278 1068 0 0,'0'0'271'0'0,"0"0"59"0"0,0 0-96 0 0,0 0-29 0 0,0 0-19 0 0,0 0 27 0 0,0 0-11 0 0,0 0-54 0 0,0 0 32 0 0,0 0 55 0 0,0 0-24 0 0,13 0-62 0 0,-12-3 3894 0 0,-9-1-4044 0 0,0 1-1 0 0,0-1 0 0 0,-1 2 0 0 0,1-1 1 0 0,-1 1-1 0 0,0 0 0 0 0,0 1 0 0 0,0 0 0 0 0,1 0 1 0 0,-1 1-1 0 0,0 0 0 0 0,0 1 0 0 0,-6 1 2 0 0,-3-2-1 0 0,-110 0 0 0 0,98 17 36 0 0,-24 4 549 0 0,53-21-540 0 0,1 0-34 0 0,0 0-46 0 0,0 0 39 0 0,0 0 34 0 0,0 0-50 0 0,0 0-17 0 0,0 0 30 0 0,-12 22-362 0 0,12 33 553 0 0,-2 7-174 0 0,3 0 0 0 0,3 0 0 0 0,3 0 0 0 0,8 33-17 0 0,1 151 394 0 0,-16-120-16 0 0,0-125-412 0 0,10 33 204 0 0,4-30-157 0 0,0 0-1 0 0,0 0 1 0 0,1-2 0 0 0,-1 1-1 0 0,1-2 1 0 0,-1 0 0 0 0,1-1 0 0 0,0 0-1 0 0,-1-2 1 0 0,6 0-13 0 0,33 0-78 0 0,23 2-395 0 0,-75 0 55 0 0,10-23-4527 0 0,-11 16 3731 0 0</inkml:trace>
  <inkml:trace contextRef="#ctx0" brushRef="#br0" timeOffset="1.27833E6">1003 3762 888 0 0,'13'-15'2250'0'0,"-10"15"-2050"0"0,5-42 1095 0 0,-17 42-1261 0 0,-1 1 1 0 0,1 0-1 0 0,0 0 0 0 0,0 1 0 0 0,0 0 1 0 0,0 1-1 0 0,1 0 0 0 0,-1 0 1 0 0,0 1-1 0 0,1 0 0 0 0,0 0 0 0 0,0 1 1 0 0,1 0-1 0 0,-1 0 0 0 0,1 1 1 0 0,-6 6-35 0 0,0-2 32 0 0,1-3-13 0 0,-1 1 0 0 0,1 1 0 0 0,1 0 0 0 0,0 1 0 0 0,0 0 0 0 0,1 1 0 0 0,0 0-1 0 0,1 0 1 0 0,0 1 0 0 0,1 0 0 0 0,1 1 0 0 0,0 0 0 0 0,0 0 0 0 0,1 0 0 0 0,1 1 0 0 0,-4 14-19 0 0,8-23 10 0 0,0 0 0 0 0,1 1 1 0 0,0-1-1 0 0,0 1 1 0 0,0-1-1 0 0,0 1 1 0 0,1-1-1 0 0,0 1 1 0 0,0-1-1 0 0,0 0 1 0 0,1 1-1 0 0,0-1 0 0 0,0 0 1 0 0,0 0-1 0 0,1 0 1 0 0,0-1-1 0 0,-1 1 1 0 0,2 0-1 0 0,-1-1 1 0 0,0 0-1 0 0,1 0 1 0 0,0 0-1 0 0,0 0 1 0 0,0-1-1 0 0,1 1 0 0 0,-1-1 1 0 0,1 0-1 0 0,-1 0 1 0 0,1-1-1 0 0,0 1 1 0 0,0-1-1 0 0,1 0 1 0 0,-1-1-1 0 0,2 1-10 0 0,188 31 821 0 0,-190-32-771 0 0,1 1 0 0 0,0-1 0 0 0,0-1 0 0 0,0 1 0 0 0,0-1 0 0 0,-1 0 0 0 0,1 0 0 0 0,0-1 0 0 0,0 0 1 0 0,0 0-1 0 0,0 0 0 0 0,-1-1 0 0 0,1 1 0 0 0,-1-1 0 0 0,1-1 0 0 0,-1 1 0 0 0,0-1 0 0 0,1 0 0 0 0,-1 0 1 0 0,-1-1-1 0 0,1 1 0 0 0,-1-1 0 0 0,1 0 0 0 0,-1 0 0 0 0,0-1 0 0 0,0 1 0 0 0,-1-1 0 0 0,1 0 0 0 0,-1 0 0 0 0,0 0 1 0 0,-1 0-1 0 0,1 0 0 0 0,-1-1 0 0 0,0 1 0 0 0,0-1 0 0 0,-1 0 0 0 0,1 0-50 0 0,-5-9 60 0 0,-1 0 1 0 0,0 0-1 0 0,-1 0 0 0 0,-1 0 0 0 0,0 1 0 0 0,-1 0 1 0 0,0 0-1 0 0,-1 1 0 0 0,-1 0 0 0 0,0 0 1 0 0,-1 1-1 0 0,-6-6-60 0 0,7 9-204 0 0,-10-12-491 0 0,14 3-4104 0 0,5 10 3656 0 0</inkml:trace>
  <inkml:trace contextRef="#ctx0" brushRef="#br0" timeOffset="1.27875E6">1190 3750 1908 0 0,'32'-1'2903'0'0,"21"30"-2703"0"0,-48-25-55 0 0,10 6 7 0 0,0 2-1 0 0,-1 0 0 0 0,0 1 1 0 0,-1 0-1 0 0,0 1 0 0 0,-1 1 1 0 0,-1 0-1 0 0,0 0 0 0 0,-1 1 1 0 0,-1 1-1 0 0,0-1 0 0 0,-2 1 0 0 0,0 1 1 0 0,0-1-1 0 0,-2 1 0 0 0,0 1 1 0 0,0 4-152 0 0,-18-49 2401 0 0,11 11-2412 0 0,1-1 1 0 0,0 1 0 0 0,0 0 0 0 0,2 0 0 0 0,0-1 0 0 0,1 1-1 0 0,0 0 1 0 0,1 0 0 0 0,1 0 0 0 0,0 0 0 0 0,1 1 0 0 0,1 0-1 0 0,0 0 1 0 0,1 0 0 0 0,0 1 0 0 0,7-9 10 0 0,114-103-7607 0 0,-118 116 6367 0 0</inkml:trace>
  <inkml:trace contextRef="#ctx0" brushRef="#br0" timeOffset="1.2816E6">2339 3480 1272 0 0,'0'0'477'0'0,"5"-21"1542"0"0,23-13-888 0 0,-22 17 289 0 0,-11 47-1299 0 0,6 198 39 0 0,19-106-239 0 0,-18-109-296 0 0,3 20 1012 0 0,-7-33-4646 0 0,-1-6 2715 0 0</inkml:trace>
  <inkml:trace contextRef="#ctx0" brushRef="#br0" timeOffset="1.28205E6">2049 3422 968 0 0,'22'-7'4139'0'0,"55"0"-4191"0"0,-72 7 251 0 0,480-6-227 0 0,-475 17-2210 0 0,-10-8 1146 0 0</inkml:trace>
  <inkml:trace contextRef="#ctx0" brushRef="#br0" timeOffset="1.28291E6">2499 3711 840 0 0,'5'15'3265'0'0,"-11"22"-2705"0"0,5 58-257 0 0,10 13 638 0 0,55-123-33 0 0,-50 4-811 0 0,-1 0-1 0 0,0 0 1 0 0,0-2-1 0 0,-1 0 1 0 0,-1 0 0 0 0,0-1-1 0 0,-1 0 1 0 0,-1-1-1 0 0,0 0 1 0 0,1-4-97 0 0,-6 11 52 0 0,-3 9-66 0 0,-1-1 1 0 0,0 1-1 0 0,0-1 0 0 0,1 0 1 0 0,-1 1-1 0 0,0-1 1 0 0,1 1-1 0 0,-1-1 1 0 0,1 0-1 0 0,-1 1 1 0 0,1-1-1 0 0,-1 0 0 0 0,0 0 1 0 0,1 1-1 0 0,-1-1 1 0 0,1 0-1 0 0,-1 0 1 0 0,1 0-1 0 0,-1 1 1 0 0,1-1-1 0 0,-1 0 0 0 0,1 0 1 0 0,-1 0-1 0 0,1 0 1 0 0,0 0-1 0 0,-1 0 1 0 0,1 0-1 0 0,-1 0 1 0 0,1 0-1 0 0,-1 0 0 0 0,1-1 1 0 0,-1 1-1 0 0,1 0 14 0 0,-1 10-16 0 0,0-1-1 0 0,0 1 0 0 0,1 0 0 0 0,1-1 0 0 0,0 1 1 0 0,0-1-1 0 0,0 1 0 0 0,1-1 0 0 0,1 0 0 0 0,0 0 1 0 0,0 0-1 0 0,1-1 0 0 0,0 0 0 0 0,0 0 0 0 0,4 5 17 0 0,-3-12 5 0 0,-1 0 0 0 0,1 1 0 0 0,0-2 0 0 0,0 1 0 0 0,0-1 0 0 0,0 0 0 0 0,0 0 0 0 0,0 0 0 0 0,-1-1 0 0 0,1 0 0 0 0,0 0-1 0 0,0-1 1 0 0,0 1 0 0 0,-1-1 0 0 0,1-1 0 0 0,-1 1 0 0 0,0-1 0 0 0,0 0 0 0 0,0 0 0 0 0,0 0 0 0 0,0-1 0 0 0,0 1 0 0 0,-1-1 0 0 0,0 0 0 0 0,0-1-1 0 0,0 1 1 0 0,0-1 0 0 0,-1 0 0 0 0,1 0 0 0 0,-1 0 0 0 0,-1 0 0 0 0,1 0 0 0 0,0-2-5 0 0,0 3-84 0 0,0 0-1 0 0,0 0 1 0 0,-1 0 0 0 0,1 0 0 0 0,-1 0-1 0 0,0-1 1 0 0,0 1 0 0 0,0-1-1 0 0,-1 1 1 0 0,1-1 0 0 0,-1 0 0 0 0,-1 1-1 0 0,1-1 1 0 0,0 0 0 0 0,-1 0 0 0 0,0 0-1 0 0,0 1 1 0 0,-1-1 0 0 0,1 0-1 0 0,-1 0 1 0 0,0 0 0 0 0,0 1 0 0 0,-1-1-1 0 0,1 1 1 0 0,-1-1 0 0 0,0 1-1 0 0,-2-3 85 0 0,-8-10-3214 0 0,11 14 2434 0 0</inkml:trace>
  <inkml:trace contextRef="#ctx0" brushRef="#br0" timeOffset="1.2832E6">3011 3677 1108 0 0,'-10'72'2354'0'0,"-7"63"-1426"0"0,19-132-871 0 0,0 1 0 0 0,1-1 0 0 0,-1 1 0 0 0,1-1 0 0 0,0 0 0 0 0,0 0 0 0 0,0-1 0 0 0,0 1 0 0 0,1 0 0 0 0,-1-1 0 0 0,1 0 0 0 0,-1 0 1 0 0,1 0-1 0 0,0 0 0 0 0,0-1 0 0 0,0 1 0 0 0,0-1 0 0 0,0 0 0 0 0,0 0 0 0 0,0-1 0 0 0,0 1 0 0 0,0-1 0 0 0,0 0 0 0 0,1 0 0 0 0,-1 0 0 0 0,0 0 0 0 0,0-1 0 0 0,0 0 0 0 0,0 0 1 0 0,0 0-1 0 0,3-1-57 0 0,2-1 52 0 0,0 0 0 0 0,-1 0 1 0 0,1-1-1 0 0,0-1 0 0 0,-1 1 1 0 0,0-1-1 0 0,0 0 0 0 0,0-1 1 0 0,-1 0-1 0 0,0 0 0 0 0,0-1 1 0 0,-1 0-1 0 0,1 0 1 0 0,-1 0-1 0 0,-1-1 0 0 0,0 0 1 0 0,0 0-1 0 0,0 0 0 0 0,3-9-52 0 0,-10 12-75 0 0,1 1 0 0 0,-1 0 0 0 0,0 0-1 0 0,0 0 1 0 0,-1 0 0 0 0,1 0 0 0 0,-1 0 0 0 0,0 1-1 0 0,0-1 1 0 0,0 1 0 0 0,0 0 0 0 0,-1 0-1 0 0,1 0 1 0 0,-1 0 0 0 0,0 1 0 0 0,1-1 0 0 0,-1 1-1 0 0,-1 0 1 0 0,1 0 0 0 0,0 1 0 0 0,0-1 0 0 0,-1 1-1 0 0,1 0 1 0 0,0 0 0 0 0,-1 0 0 0 0,1 1-1 0 0,-1-1 1 0 0,-3 1 75 0 0,1-1-556 0 0,-7-3-735 0 0,-3-3-105 0 0</inkml:trace>
  <inkml:trace contextRef="#ctx0" brushRef="#br0" timeOffset="1.28468E6">3918 3494 888 0 0,'0'0'526'0'0,"0"0"-117"0"0,3-15 660 0 0,26-12 1365 0 0,-77 32-1565 0 0,36-2-824 0 0,-163 76 327 0 0,148-58-329 0 0,20-17-45 0 0,0 0 0 0 0,0 1 0 0 0,1 0-1 0 0,-1 0 1 0 0,1 0 0 0 0,0 1 0 0 0,0 0 0 0 0,1 0 0 0 0,0 1 0 0 0,0-1 0 0 0,0 1 0 0 0,1 0 0 0 0,0 0 0 0 0,1 1 0 0 0,-1-1 0 0 0,1 1-1 0 0,1 0 1 0 0,-1 0 0 0 0,0 6 2 0 0,5-9-3 0 0,0-1 0 0 0,1 1 0 0 0,-1 0 0 0 0,1-1 0 0 0,0 0 0 0 0,0 0-1 0 0,0 0 1 0 0,1 0 0 0 0,0 0 0 0 0,-1-1 0 0 0,1 1 0 0 0,0-1 0 0 0,1 0 0 0 0,-1-1 0 0 0,0 1-1 0 0,1-1 1 0 0,0 1 0 0 0,-1-1 0 0 0,1-1 0 0 0,0 1 0 0 0,0-1 0 0 0,0 0 0 0 0,0 0-1 0 0,0 0 1 0 0,1 0 0 0 0,-1-1 0 0 0,0 0 0 0 0,0 0 0 0 0,0-1 0 0 0,0 1 0 0 0,0-1 0 0 0,0 0-1 0 0,0-1 1 0 0,2 0 3 0 0,25-7-256 0 0,0-1 0 0 0,-1-2 0 0 0,-1 0 0 0 0,0-3 1 0 0,-1 0-1 0 0,0-2 0 0 0,-1-1 0 0 0,-1-1 0 0 0,3-5 256 0 0,-114 91 554 0 0,76-59-569 0 0,1 0 0 0 0,0 0 0 0 0,0 1 0 0 0,0 0 0 0 0,1 0 0 0 0,0 1 0 0 0,1-1 0 0 0,0 1 0 0 0,1 0 0 0 0,0 1 0 0 0,1-1 0 0 0,-1 1 0 0 0,2 0 0 0 0,0 1 15 0 0,2-11 24 0 0,0-1 68 0 0,0 0-40 0 0,31 12 118 0 0,-24-13-304 0 0,0-1-1 0 0,0 1 0 0 0,0-1 0 0 0,0 0 1 0 0,-1-1-1 0 0,1 1 0 0 0,-1-1 0 0 0,1-1 0 0 0,-1 1 1 0 0,0-1-1 0 0,0 0 0 0 0,-1 0 0 0 0,1-1 1 0 0,-1 0-1 0 0,0 0 0 0 0,0 0 0 0 0,0-1 0 0 0,-1 1 1 0 0,0-1-1 0 0,2-3 135 0 0,-1 0-925 0 0</inkml:trace>
  <inkml:trace contextRef="#ctx0" brushRef="#br0" timeOffset="1.28493E6">4158 3546 964 0 0,'8'3'91'0'0,"0"1"0"0"0,0-1 0 0 0,-1 1 0 0 0,0 1 0 0 0,1-1-1 0 0,-1 1 1 0 0,-1 1 0 0 0,1-1 0 0 0,-1 1 0 0 0,0 0 0 0 0,-1 1 0 0 0,1-1 0 0 0,-1 1 0 0 0,0 0-1 0 0,-1 0 1 0 0,0 1 0 0 0,0-1 0 0 0,0 1 0 0 0,-1 0 0 0 0,0 0 0 0 0,-1 0 0 0 0,0 1 0 0 0,0 1-91 0 0,5 6 167 0 0,40 124 979 0 0,-47-139-2041 0 0,-2-1-270 0 0,-6 0-55 0 0</inkml:trace>
  <inkml:trace contextRef="#ctx0" brushRef="#br0" timeOffset="1.28519E6">4181 3441 1148 0 0,'-2'-4'612'0'0,"2"1"-900"0"0</inkml:trace>
  <inkml:trace contextRef="#ctx0" brushRef="#br0" timeOffset="1.28554E6">4294 3465 1048 0 0,'87'209'2667'0'0,"-68"-133"751"0"0,4-128-2095 0 0,-16 37-1155 0 0,-7 13-162 0 0,-1 1 1 0 0,1-1-1 0 0,0 0 0 0 0,0 1 1 0 0,0-1-1 0 0,1 0 0 0 0,-1 1 1 0 0,0-1-1 0 0,1 0 1 0 0,-1 1-1 0 0,1-1 0 0 0,-1 1 1 0 0,1-1-1 0 0,0 1 0 0 0,0-1 1 0 0,-1 1-1 0 0,1-1 0 0 0,0 1 1 0 0,0 0-1 0 0,1 0 1 0 0,-1-1-1 0 0,0 1 0 0 0,0 0 1 0 0,1 0-1 0 0,-1 0 0 0 0,0 0 1 0 0,1 0-1 0 0,-1 1 1 0 0,1-1-1 0 0,-1 0 0 0 0,1 1 1 0 0,-1-1-1 0 0,1 1 0 0 0,0-1 1 0 0,-1 1-1 0 0,1 0 0 0 0,0-1 1 0 0,-1 1-1 0 0,1 0 1 0 0,0 0-1 0 0,-1 1 0 0 0,1-1 1 0 0,0 0-1 0 0,-1 0 0 0 0,1 1 1 0 0,0-1-1 0 0,-1 1 1 0 0,1-1-1 0 0,-1 1 0 0 0,1 0 1 0 0,-1 0-1 0 0,1 0 0 0 0,-1-1 1 0 0,0 1-1 0 0,1 1-6 0 0,20 21-77 0 0,11 10-532 0 0,-7-12-4694 0 0,-23-18 4050 0 0</inkml:trace>
  <inkml:trace contextRef="#ctx0" brushRef="#br0" timeOffset="1.28588E6">4619 3747 1088 0 0,'82'-120'3802'0'0,"-75"110"-3697"0"0,1 2 1 0 0,0-1-1 0 0,1 1 1 0 0,0 1 0 0 0,0-1-1 0 0,1 2 1 0 0,0-1-1 0 0,0 1 1 0 0,0 1-1 0 0,1-1 1 0 0,0 2 0 0 0,0 0-1 0 0,0 0 1 0 0,0 1-1 0 0,1 0 1 0 0,-1 1 0 0 0,5 0-106 0 0,-12 2 15 0 0,-1-1 1 0 0,1 1-1 0 0,-1 0 1 0 0,1 1-1 0 0,-1-1 1 0 0,0 0-1 0 0,1 1 1 0 0,-1 0-1 0 0,0 0 1 0 0,1 0 0 0 0,-1 0-1 0 0,0 0 1 0 0,0 1-1 0 0,0 0 1 0 0,0-1-1 0 0,0 1 1 0 0,0 0-1 0 0,-1 0 1 0 0,1 1-1 0 0,-1-1 1 0 0,1 0 0 0 0,-1 1-1 0 0,0 0 1 0 0,0-1-1 0 0,0 1 1 0 0,0 0-1 0 0,0 0 1 0 0,-1 0-1 0 0,1 0 1 0 0,-1 1-1 0 0,0-1 1 0 0,1 2-16 0 0,-2-4 56 0 0,-55 35-1101 0 0,-6-27-2072 0 0,37-6 2017 0 0</inkml:trace>
  <inkml:trace contextRef="#ctx0" brushRef="#br0" timeOffset="1.28653E6">4104 3645 1684 0 0,'21'-1'843'0'0,"-19"1"-792"0"0,1 0 0 0 0,0 0 0 0 0,0 0 0 0 0,0 0 0 0 0,0 0 0 0 0,0 1 0 0 0,-1-1 0 0 0,1 1 1 0 0,0-1-1 0 0,0 1 0 0 0,-1 0 0 0 0,1 1 0 0 0,0-1 0 0 0,-1 0 0 0 0,1 1 0 0 0,-1-1 0 0 0,0 1 0 0 0,1 0 0 0 0,-1 0 0 0 0,0-1 0 0 0,0 2 0 0 0,0-1 1 0 0,0 0-1 0 0,-1 0 0 0 0,1 1 0 0 0,0-1 0 0 0,-1 1 0 0 0,0-1 0 0 0,0 1 0 0 0,1 2-51 0 0,0-1 58 0 0,-1-1-1 0 0,0 1 1 0 0,0 0-1 0 0,0 0 1 0 0,0 0-1 0 0,-1 0 1 0 0,0 0 0 0 0,0 0-1 0 0,0 1 1 0 0,0-1-1 0 0,-1 0 1 0 0,1 0 0 0 0,-1 0-1 0 0,0 0 1 0 0,0 0-1 0 0,-1-1 1 0 0,1 1-1 0 0,-1 0 1 0 0,0-1 0 0 0,0 1-1 0 0,-2 3-57 0 0,-44 30-2164 0 0,33-31 864 0 0</inkml:trace>
  <inkml:trace contextRef="#ctx0" brushRef="#br0" timeOffset="1.28775E6">5478 3438 1304 0 0,'0'0'383'0'0,"24"-2"564"0"0,19-22 1065 0 0,-42 23-1985 0 0,0 1 0 0 0,-1-1 0 0 0,1 1 0 0 0,0-1 1 0 0,-1 1-1 0 0,1-1 0 0 0,-1 0 0 0 0,1 1 0 0 0,0-1 0 0 0,-1 0 0 0 0,1 0 0 0 0,-1 1 1 0 0,0-1-1 0 0,1 0 0 0 0,-1 0 0 0 0,0 0 0 0 0,1 1 0 0 0,-1-1 0 0 0,0 0 1 0 0,0 0-1 0 0,0 0 0 0 0,0 0 0 0 0,0 0 0 0 0,0 0 0 0 0,0 1 0 0 0,0-1 1 0 0,0 0-1 0 0,0 0 0 0 0,0 0 0 0 0,-1 0 0 0 0,1 0 0 0 0,0 1 0 0 0,-1-1 0 0 0,1 0 1 0 0,0 0-1 0 0,-1 0 0 0 0,1 1 0 0 0,-1-1 0 0 0,1 0 0 0 0,-1 1 0 0 0,1-1 1 0 0,-1 0-1 0 0,0 1 0 0 0,1-1 0 0 0,-1 1 0 0 0,0-1 0 0 0,0 1 0 0 0,1-1 1 0 0,-1 1-1 0 0,0 0 0 0 0,0-1 0 0 0,0 1 0 0 0,0 0 0 0 0,1-1 0 0 0,-1 1 0 0 0,0 0 1 0 0,0 0-1 0 0,0 0 0 0 0,0 0 0 0 0,0 0 0 0 0,0 0 0 0 0,1 0 0 0 0,-1 0 1 0 0,0 0-28 0 0,-11-2 16 0 0,0 1 1 0 0,0 0-1 0 0,0 0 1 0 0,0 1 0 0 0,0 1-1 0 0,0 0 1 0 0,1 1-1 0 0,-1 0 1 0 0,0 0 0 0 0,1 1-1 0 0,-1 1 1 0 0,1 0-1 0 0,0 1 1 0 0,0 0 0 0 0,1 0-1 0 0,-1 1 1 0 0,1 1-1 0 0,1 0 1 0 0,-1 0 0 0 0,1 1-1 0 0,0 0 1 0 0,1 0-1 0 0,0 1 1 0 0,0 0 0 0 0,1 1-1 0 0,0-1 1 0 0,1 1-1 0 0,0 1 1 0 0,0-1 0 0 0,-3 11-17 0 0,9-19 0 0 0,-1-1 1 0 0,1 0-1 0 0,-1 1 1 0 0,1-1-1 0 0,0 1 1 0 0,-1-1-1 0 0,1 1 1 0 0,0-1-1 0 0,0 1 1 0 0,0-1 0 0 0,0 1-1 0 0,1-1 1 0 0,-1 1-1 0 0,0-1 1 0 0,1 1-1 0 0,-1-1 1 0 0,1 1-1 0 0,-1-1 1 0 0,1 0-1 0 0,0 1 1 0 0,-1-1-1 0 0,1 0 1 0 0,0 0-1 0 0,0 1 1 0 0,0-1 0 0 0,0 0-1 0 0,0 0 1 0 0,0 0-1 0 0,0 0 1 0 0,0 0-1 0 0,1 0 1 0 0,-1 0-1 0 0,0-1 1 0 0,1 1-1 0 0,-1 0 1 0 0,0-1-1 0 0,1 1 1 0 0,-1-1 0 0 0,1 0-1 0 0,-1 1 1 0 0,1-1-1 0 0,-1 0 1 0 0,1 0-1 0 0,-1 0 1 0 0,1 0-1 0 0,-1 0 1 0 0,1 0-1 0 0,-1 0 1 0 0,1 0-1 0 0,-1-1 1 0 0,0 1 0 0 0,1 0-1 0 0,-1-1 1 0 0,1 0-1 0 0,-1 1 1 0 0,0-1-1 0 0,91-21 74 0 0,-85 19-79 0 0,1-1 0 0 0,-1-1 0 0 0,0 1 0 0 0,0-1 0 0 0,0 0 0 0 0,-1-1 0 0 0,1 0 0 0 0,-2 0 0 0 0,1 0-1 0 0,-1-1 1 0 0,1 0 0 0 0,-2 0 0 0 0,1 0 0 0 0,-1 0 0 0 0,0-1 0 0 0,2-6 5 0 0,73 90-330 0 0,3-29-3609 0 0,-77-44 2764 0 0</inkml:trace>
  <inkml:trace contextRef="#ctx0" brushRef="#br0" timeOffset="1.28812E6">5675 3347 1056 0 0,'6'0'160'0'0,"1"1"1"0"0,-1 0-1 0 0,0 0 0 0 0,1 1 1 0 0,-1 0-1 0 0,0 0 0 0 0,0 1 1 0 0,-1-1-1 0 0,1 1 0 0 0,0 0 1 0 0,-1 1-1 0 0,0-1 0 0 0,0 1 1 0 0,0 0-1 0 0,0 1 0 0 0,0-1 1 0 0,1 3-161 0 0,94 146 750 0 0,-100-152-740 0 0,32 89 979 0 0,-32-88-667 0 0,-2 8 1130 0 0,2-9-1417 0 0,-1 0 1 0 0,1-1-1 0 0,0 1 1 0 0,-1 0 0 0 0,1 0-1 0 0,-1-1 1 0 0,1 1-1 0 0,-1 0 1 0 0,1-1 0 0 0,-1 1-1 0 0,0-1 1 0 0,1 1-1 0 0,-1-1 1 0 0,0 1 0 0 0,1-1-1 0 0,-1 1 1 0 0,0-1-1 0 0,1 0 1 0 0,-1 1 0 0 0,0-1-1 0 0,0 0 1 0 0,0 1-1 0 0,1-1 1 0 0,-1 0 0 0 0,0 0-1 0 0,0 0 1 0 0,0 0-1 0 0,0 0 1 0 0,1 0 0 0 0,-1 0-1 0 0,0 0 1 0 0,0 0-1 0 0,0 0 1 0 0,0-1-1 0 0,1 1 1 0 0,-1 0 0 0 0,0 0-1 0 0,0-1 1 0 0,1 1-1 0 0,-1-1 1 0 0,0 1 0 0 0,0-1-1 0 0,1 1 1 0 0,-1-1-1 0 0,0 1 1 0 0,1-1 0 0 0,-1 1-1 0 0,1-1 1 0 0,-1 0-1 0 0,1 1 1 0 0,-1-1 0 0 0,1 0-1 0 0,-1 0 1 0 0,1 1-1 0 0,0-2-35 0 0,-2-58 892 0 0,66-65-1874 0 0,0 51-3107 0 0,-46 51 1653 0 0,-12 14 1321 0 0</inkml:trace>
  <inkml:trace contextRef="#ctx0" brushRef="#br0" timeOffset="1.28848E6">6019 3522 1612 0 0,'10'0'248'0'0,"0"-1"0"0"0,-1-1-1 0 0,1 0 1 0 0,-1 0 0 0 0,0-1 0 0 0,1 0 0 0 0,-1 0-1 0 0,0-1 1 0 0,-1 0 0 0 0,1-1 0 0 0,-1 0-1 0 0,0-1 1 0 0,0 1 0 0 0,5-6-248 0 0,-4 5 195 0 0,96-87 1539 0 0,-105 92-1663 0 0,0 1 60 0 0,0 0-81 0 0,-32 0 277 0 0,14 8-251 0 0,12-7-61 0 0,0 1 0 0 0,0 0-1 0 0,1 0 1 0 0,-1 0-1 0 0,1 1 1 0 0,0-1 0 0 0,-1 1-1 0 0,1 0 1 0 0,1 1-1 0 0,-1 0 1 0 0,0-1 0 0 0,1 1-1 0 0,0 1 1 0 0,0-1 0 0 0,0 1-1 0 0,0-1 1 0 0,1 1-1 0 0,0 0 1 0 0,0 0 0 0 0,0 1-1 0 0,0-1 1 0 0,1 0-1 0 0,0 1 1 0 0,0 2-15 0 0,4-4-5 0 0,0-1 1 0 0,1 0-1 0 0,0 1 1 0 0,-1-1-1 0 0,1 0 0 0 0,0 0 1 0 0,0 0-1 0 0,1-1 1 0 0,-1 1-1 0 0,1-1 0 0 0,-1 0 1 0 0,1 0-1 0 0,0 0 1 0 0,0 0-1 0 0,0-1 1 0 0,0 0-1 0 0,0 1 0 0 0,0-1 1 0 0,2 0 4 0 0,122 6-4635 0 0,-79-18 3249 0 0</inkml:trace>
  <inkml:trace contextRef="#ctx0" brushRef="#br0" timeOffset="1.28884E6">6691 3132 1520 0 0,'15'6'4455'0'0,"-13"50"-4284"0"0,-3-44 242 0 0,32 128-86 0 0,-8-50 275 0 0,-6-28-4818 0 0,-20-60 3065 0 0,-9 7-42 0 0</inkml:trace>
  <inkml:trace contextRef="#ctx0" brushRef="#br0" timeOffset="1.28932E6">6538 3383 836 0 0,'-5'-15'4321'0'0,"29"-2"-3437"0"0,37-6-908 0 0,159-2 72 0 0,-220 25-69 0 0,0 0 10 0 0,12 3 125 0 0,-1 112 474 0 0,-9-112-558 0 0,0 0-1 0 0,0-1 1 0 0,1 1 0 0 0,-1-1 0 0 0,1 1 0 0 0,0-1 0 0 0,0 0 0 0 0,0 0 0 0 0,0-1-1 0 0,0 1 1 0 0,0 0 0 0 0,0-1 0 0 0,0 0 0 0 0,1 0 0 0 0,-1 0 0 0 0,1 0 0 0 0,-1 0 0 0 0,1-1-1 0 0,-1 1 1 0 0,1-1 0 0 0,-1 0 0 0 0,1 0 0 0 0,-1-1 0 0 0,0 1 0 0 0,1-1 0 0 0,-1 1-1 0 0,1-1 1 0 0,2-1-30 0 0,7 0 11 0 0,0-1 0 0 0,0 0 0 0 0,-1-1 0 0 0,0 0 0 0 0,1-1 0 0 0,-2-1 0 0 0,1 0 0 0 0,-1 0 0 0 0,1-1 0 0 0,-2 0 0 0 0,1-1-1 0 0,-1 0 1 0 0,2-4-11 0 0,-11 10-6 0 0,-1-1-1 0 0,0 1 0 0 0,0-1 0 0 0,0 1 1 0 0,0 0-1 0 0,0-1 0 0 0,-1 1 0 0 0,1-1 0 0 0,-1 1 1 0 0,1 0-1 0 0,-1-1 0 0 0,0 1 0 0 0,0 0 1 0 0,0 0-1 0 0,-1-1 0 0 0,1 1 0 0 0,0 0 1 0 0,-1 0-1 0 0,1 1 0 0 0,-1-1 0 0 0,0 0 1 0 0,1 0-1 0 0,-1 1 0 0 0,0-1 0 0 0,0 1 0 0 0,0-1 1 0 0,0 1-1 0 0,0 0 0 0 0,-1 0 0 0 0,1 0 1 0 0,0 0-1 0 0,0 0 0 0 0,-1 1 0 0 0,1-1 1 0 0,-1 1-1 0 0,1-1 0 0 0,0 1 0 0 0,-1 0 1 0 0,1 0-1 0 0,-1 0 0 0 0,0 0 7 0 0,-37-6 52 0 0,-40-16-2476 0 0,75 16 549 0 0,5 5 686 0 0</inkml:trace>
  <inkml:trace contextRef="#ctx0" brushRef="#br0" timeOffset="1.28963E6">7238 3176 1248 0 0,'-3'0'92'0'0,"1"1"0"0"0,-1 0 0 0 0,0 0 1 0 0,0 0-1 0 0,0 0 0 0 0,1 0 0 0 0,-1 0 0 0 0,0 1 0 0 0,1 0 0 0 0,-1-1 0 0 0,1 1 0 0 0,0 0 0 0 0,-1 0 1 0 0,1 0-1 0 0,0 1 0 0 0,0-1 0 0 0,1 0 0 0 0,-1 1 0 0 0,0-1 0 0 0,1 1 0 0 0,-1 0 0 0 0,1-1 0 0 0,0 1 1 0 0,0 0-1 0 0,0 0 0 0 0,0 0 0 0 0,1 0 0 0 0,-1 0 0 0 0,1 0 0 0 0,0 0 0 0 0,0 0 0 0 0,0 0 1 0 0,0 0-1 0 0,0-1 0 0 0,0 1 0 0 0,1 0 0 0 0,0 0 0 0 0,-1 0 0 0 0,1 0 0 0 0,0 0 0 0 0,0 0 0 0 0,1-1 1 0 0,-1 1-1 0 0,1 0 0 0 0,-1-1 0 0 0,1 1 0 0 0,0-1 0 0 0,0 0 0 0 0,0 0 0 0 0,0 1 0 0 0,0-1 1 0 0,1 0-1 0 0,-1-1 0 0 0,0 1 0 0 0,1 0 0 0 0,1 0-92 0 0,35 28 422 0 0,-32-26-360 0 0,-1-1-1 0 0,0 1 1 0 0,-1 0 0 0 0,1 0 0 0 0,-1 1 0 0 0,0 0 0 0 0,0 0 0 0 0,0 0 0 0 0,0 1 0 0 0,-1-1 0 0 0,0 1 0 0 0,0 0 0 0 0,-1 0 0 0 0,0 1 0 0 0,1 1-62 0 0,-3-6-2 0 0,-1 1 1 0 0,0-1 0 0 0,0 0 0 0 0,0 0 0 0 0,0 0-1 0 0,0 0 1 0 0,0 0 0 0 0,-1 0 0 0 0,1 0-1 0 0,-1 0 1 0 0,1 0 0 0 0,-1 0 0 0 0,0 0 0 0 0,1 0-1 0 0,-1-1 1 0 0,0 1 0 0 0,-1 0 0 0 0,1 0-1 0 0,0-1 1 0 0,0 1 0 0 0,-1-1 0 0 0,1 1-1 0 0,-1-1 1 0 0,1 1 0 0 0,-1-1 0 0 0,1 0 0 0 0,-1 0-1 0 0,0 0 1 0 0,0 0 0 0 0,0 0 0 0 0,0 0 1 0 0,-2 1-187 0 0,0-1 0 0 0,1 0-1 0 0,-1 0 1 0 0,1 0 0 0 0,-1-1 0 0 0,0 1 0 0 0,0-1 0 0 0,1 0 0 0 0,-1 0 0 0 0,0 0 0 0 0,0 0 0 0 0,0-1 0 0 0,1 0 0 0 0,-1 0 0 0 0,0 0 0 0 0,1 0 0 0 0,-1 0 0 0 0,1-1 0 0 0,-1 1 0 0 0,1-1-1 0 0,0 0 1 0 0,0 0 0 0 0,0 0 0 0 0,0 0 0 0 0,-1-2 187 0 0,-6-9-1238 0 0</inkml:trace>
  <inkml:trace contextRef="#ctx0" brushRef="#br0" timeOffset="1.28991E6">7616 3165 1372 0 0,'-65'41'3594'0'0,"100"13"-2135"0"0,91 76-79 0 0,-125-127-1358 0 0,0 0 0 0 0,-1 0 0 0 0,0 0 0 0 0,1 0 0 0 0,-1 0 0 0 0,-1 0 0 0 0,1 0 0 0 0,0 0-1 0 0,-1 0 1 0 0,1 0 0 0 0,-1 0 0 0 0,0 0 0 0 0,0 0 0 0 0,0 0 0 0 0,0 0 0 0 0,-1 0 0 0 0,1-1 0 0 0,-1 1-1 0 0,1-1 1 0 0,-1 1 0 0 0,0-1 0 0 0,0 0 0 0 0,0 1 0 0 0,-1-1 0 0 0,1 0 0 0 0,0 0 0 0 0,-1-1 0 0 0,1 1-1 0 0,-1 0 1 0 0,0-1 0 0 0,0 0 0 0 0,1 1 0 0 0,-1-1 0 0 0,0 0 0 0 0,0 0-22 0 0,-117 15-2577 0 0,40-43 38 0 0,55 14 1391 0 0</inkml:trace>
  <inkml:trace contextRef="#ctx0" brushRef="#br0" timeOffset="1.29071E6">7762 3348 1720 0 0,'43'3'4121'0'0,"35"-23"-3893"0"0,-59 15 204 0 0,136-39 250 0 0,-188 43-581 0 0,6 8-68 0 0,0 0-14 0 0,0 0 1 0 0,1 2-1 0 0,0 1 1 0 0,0 1-1 0 0,1 1 1 0 0,1 2-1 0 0,-15 9-19 0 0,38-20 7 0 0,1-1 0 0 0,0 0-1 0 0,0 0 1 0 0,0 0-1 0 0,0 0 1 0 0,0 1 0 0 0,0-1-1 0 0,0 0 1 0 0,1 0-1 0 0,-1 0 1 0 0,1 0-1 0 0,-1 0 1 0 0,1 0 0 0 0,0 0-1 0 0,0 0 1 0 0,0 0-1 0 0,0 0 1 0 0,0 0 0 0 0,0 0-1 0 0,1 0 1 0 0,-1-1-1 0 0,1 1 1 0 0,-1-1 0 0 0,1 1-1 0 0,0-1 1 0 0,-1 1-1 0 0,1-1 1 0 0,0 0 0 0 0,0 0-1 0 0,0 0 1 0 0,0 0-1 0 0,0 0 1 0 0,0 0 0 0 0,0-1-1 0 0,0 1 1 0 0,0-1-1 0 0,0 1 1 0 0,0-1-1 0 0,1 0 1 0 0,-1 0 0 0 0,0 0-1 0 0,0 0 1 0 0,0 0-1 0 0,1-1 1 0 0,0 1-7 0 0,33 1-12 0 0,1-1 1 0 0,-1-1-1 0 0,0-3 0 0 0,0 0 1 0 0,-1-3-1 0 0,1-1 0 0 0,-1-1 1 0 0,8-5 11 0 0,-38 12-4 0 0,186-82-22 0 0,-184 69 719 0 0,-44 35-393 0 0,36-18-292 0 0,0-1 1 0 0,0 1-1 0 0,-1 0 0 0 0,1-1 0 0 0,0 1 1 0 0,0 0-1 0 0,1 0 0 0 0,-1 0 0 0 0,0 0 1 0 0,1 0-1 0 0,-1 0 0 0 0,1 0 0 0 0,0 0 0 0 0,-1 0 1 0 0,1 1-1 0 0,0-1 0 0 0,0 0 0 0 0,0 0 1 0 0,1 0-1 0 0,-1 0 0 0 0,0 0 0 0 0,1 0 1 0 0,0 0-1 0 0,-1 0 0 0 0,1 0 0 0 0,0 0 1 0 0,0 0-1 0 0,0 0 0 0 0,0-1 0 0 0,0 1 1 0 0,0 0-1 0 0,1-1 0 0 0,-1 1 0 0 0,1 0 1 0 0,-1-1-1 0 0,1 0 0 0 0,-1 1 0 0 0,1-1 0 0 0,0 0 1 0 0,0 0-1 0 0,0 0 0 0 0,-1 0 0 0 0,1 0 1 0 0,0 0-1 0 0,0-1 0 0 0,0 1 0 0 0,0-1 1 0 0,0 1-1 0 0,1-1 0 0 0,-1 0 0 0 0,0 0 1 0 0,0 0-1 0 0,0 0-8 0 0,13 4-36 0 0,0-1 0 0 0,0 0 0 0 0,1-2 0 0 0,-1 1-1 0 0,0-2 1 0 0,1 0 0 0 0,-1-1 0 0 0,0-1 0 0 0,1 0 0 0 0,-1-1 0 0 0,0 0 0 0 0,0-1 0 0 0,-1-1 0 0 0,1-1 0 0 0,-1 0 0 0 0,0 0 0 0 0,-1-2-1 0 0,3-1 37 0 0,-13 7 21 0 0,-1 0-1 0 0,1-1 1 0 0,0 1-1 0 0,-1-1 1 0 0,1 0-1 0 0,-1 0 1 0 0,0 0-1 0 0,0 0 1 0 0,0 0-1 0 0,0-1 1 0 0,0 1-1 0 0,-1 0 1 0 0,0-1-1 0 0,1 1 1 0 0,-1-1-1 0 0,-1 0 1 0 0,1 1-1 0 0,0-1 1 0 0,-1 0-1 0 0,0 1 1 0 0,0-1-1 0 0,0 0 1 0 0,0 0-1 0 0,-1 1 1 0 0,1-1-1 0 0,-1 0 1 0 0,0 1-1 0 0,0-1 1 0 0,0 1-1 0 0,-1-1 1 0 0,1 1-1 0 0,-1 0 1 0 0,0-1-1 0 0,0 1 1 0 0,0 0-1 0 0,0 0 1 0 0,0 0-1 0 0,-1 1 1 0 0,0-1-1 0 0,1 0 1 0 0,-2 0-21 0 0,-125-98 1132 0 0,44 62-1284 0 0,-62-42-7066 0 0,134 70 5916 0 0</inkml:trace>
  <inkml:trace contextRef="#ctx0" brushRef="#br0" timeOffset="1.29295E6">9314 3195 1016 0 0,'0'0'400'0'0,"30"-1"2652"0"0,-42 3-3059 0 0,-1-1-1 0 0,1 2 0 0 0,0-1 0 0 0,0 2 0 0 0,0 0 0 0 0,0 0 0 0 0,1 1 0 0 0,-1 0 0 0 0,1 1 0 0 0,1 0 1 0 0,-1 1-1 0 0,1 0 0 0 0,-2 2 8 0 0,5-4 17 0 0,0 0 1 0 0,0 0-1 0 0,1 0 1 0 0,0 1-1 0 0,0 0 1 0 0,0 0-1 0 0,0 1 1 0 0,1 0 0 0 0,0 0-1 0 0,1 0 1 0 0,-1 0-1 0 0,1 1 1 0 0,1-1-1 0 0,-1 1 1 0 0,2 0-1 0 0,-1 0 1 0 0,0 4-18 0 0,3-11 65 0 0,0-1 192 0 0,18 14 381 0 0,94-7 644 0 0,100-53-757 0 0,-208 46-501 0 0,0-1-1 0 0,0 1 1 0 0,0-1 0 0 0,0 0 0 0 0,0 0 0 0 0,0 0 0 0 0,-1 0 0 0 0,1-1 0 0 0,0 1 0 0 0,0-1-1 0 0,-1 0 1 0 0,0 0 0 0 0,1 0 0 0 0,-1-1 0 0 0,0 1 0 0 0,0-1 0 0 0,0 0 0 0 0,0 0-1 0 0,-1 0 1 0 0,1 0 0 0 0,-1 0 0 0 0,1-1 0 0 0,-1 1 0 0 0,0-1 0 0 0,-1 1 0 0 0,1-1 0 0 0,-1 0-1 0 0,1-2-23 0 0,-2 5 58 0 0,-15-45 217 0 0,11 37-527 0 0,-2-9-600 0 0,4 4-4148 0 0,2 6 3720 0 0</inkml:trace>
  <inkml:trace contextRef="#ctx0" brushRef="#br0" timeOffset="1.29352E6">9563 3134 1140 0 0,'34'19'3046'0'0,"13"84"-2638"0"0,-36-47 265 0 0,-11-54-536 0 0,-3 38 1614 0 0,-4-34-1059 0 0,13-22-379 0 0,13-27-149 0 0,-12 30-211 0 0,0 1 0 0 0,1-1 0 0 0,0 1 0 0 0,1 1 0 0 0,0 0 0 0 0,1 0 0 0 0,0 1 0 0 0,1 0 0 0 0,0 0 0 0 0,3-1 47 0 0,-13 11-9 0 0,0-1 0 0 0,0 0-1 0 0,0 0 1 0 0,0 1 0 0 0,0-1 0 0 0,0 1 0 0 0,-1-1-1 0 0,2 1 1 0 0,-1-1 0 0 0,0 1 0 0 0,0 0-1 0 0,0-1 1 0 0,0 1 0 0 0,0 0 0 0 0,0 0 0 0 0,0 0-1 0 0,0-1 1 0 0,0 1 0 0 0,0 0 0 0 0,1 1 0 0 0,-1-1-1 0 0,0 0 1 0 0,0 0 0 0 0,0 0 0 0 0,0 1 0 0 0,0-1-1 0 0,0 1 1 0 0,0-1 0 0 0,0 1 0 0 0,0-1-1 0 0,0 1 1 0 0,0-1 0 0 0,0 1 0 0 0,0 0 0 0 0,-1-1-1 0 0,1 1 1 0 0,0 0 0 0 0,0 0 0 0 0,-1 0 0 0 0,1 0-1 0 0,0 0 1 0 0,-1 0 0 0 0,1 0 0 0 0,-1 0-1 0 0,1 0 1 0 0,-1 0 0 0 0,0 0 0 0 0,1 0 0 0 0,-1 0-1 0 0,0 0 1 0 0,0 0 0 0 0,0 0 0 0 0,0 0 0 0 0,0 0-1 0 0,0 1 1 0 0,0-1 0 0 0,0 0 0 0 0,0 0-1 0 0,0 0 1 0 0,-1 0 0 0 0,1 0 0 0 0,0 0 0 0 0,-1 0-1 0 0,1 0 10 0 0,2 14 85 0 0,23 64-197 0 0,-4-53-3740 0 0,-18-23 2571 0 0</inkml:trace>
  <inkml:trace contextRef="#ctx0" brushRef="#br0" timeOffset="1.29403E6">10111 3135 968 0 0,'-76'154'4104'0'0,"76"-150"-4052"0"0,0-1 0 0 0,0 1 1 0 0,0-1-1 0 0,1 1 0 0 0,-1-1 0 0 0,1 0 0 0 0,-1 1 1 0 0,1-1-1 0 0,0 0 0 0 0,1 1 0 0 0,-1-1 1 0 0,1 0-1 0 0,-1 0 0 0 0,1 0 0 0 0,0 0 1 0 0,0 0-1 0 0,0 0 0 0 0,0-1 0 0 0,1 1 1 0 0,-1-1-1 0 0,1 1 0 0 0,-1-1 0 0 0,1 0 1 0 0,0 0-1 0 0,0 0 0 0 0,0-1 0 0 0,0 1 1 0 0,0-1-1 0 0,0 1 0 0 0,1-1 0 0 0,-1 0 0 0 0,0 0 1 0 0,1 0-1 0 0,-1-1 0 0 0,1 1 0 0 0,-1-1 1 0 0,1 0-1 0 0,-1 0 0 0 0,3 0-52 0 0,135-10 907 0 0,-130 9-847 0 0,1-1 0 0 0,-1-1 0 0 0,0 0 0 0 0,0 0 0 0 0,0-1-1 0 0,0 0 1 0 0,0-1 0 0 0,-1-1 0 0 0,0 0 0 0 0,0 0 0 0 0,-1 0 0 0 0,1-2 0 0 0,-2 1 0 0 0,1-1-1 0 0,-1 0 1 0 0,0-1 0 0 0,0 0 0 0 0,2-4-60 0 0,-10 12 52 0 0,0 1-32 0 0,-3-2-12 0 0,-5 0-9 0 0,0 0 0 0 0,-1 0 0 0 0,1 1 0 0 0,0 0 0 0 0,-1 0 0 0 0,1 1 0 0 0,0 0 0 0 0,-1 0 0 0 0,1 1 0 0 0,-1 0 1 0 0,1 0-1 0 0,0 1 0 0 0,0 1 0 0 0,0-1 0 0 0,0 1 0 0 0,0 0 0 0 0,0 1 0 0 0,1 0 0 0 0,0 0 0 0 0,0 1 0 0 0,0 0 0 0 0,-4 3 1 0 0,11-5-2 0 0,0 0 0 0 0,0 0-1 0 0,0 0 1 0 0,0 0 0 0 0,0-1 0 0 0,0 1 0 0 0,1 0 0 0 0,-1 0 0 0 0,1 0-1 0 0,0 0 1 0 0,0 0 0 0 0,0 0 0 0 0,0-1 0 0 0,0 1 0 0 0,1 0 0 0 0,-1-1-1 0 0,1 1 1 0 0,0-1 0 0 0,0 0 0 0 0,0 0 0 0 0,0 1 0 0 0,0-1 0 0 0,0 0-1 0 0,1-1 1 0 0,-1 1 0 0 0,0 0 0 0 0,1-1 0 0 0,0 1 0 0 0,-1-1 0 0 0,1 0-1 0 0,0 0 1 0 0,0 0 0 0 0,-1 0 0 0 0,1 0 0 0 0,0-1 0 0 0,0 1 0 0 0,0-1-1 0 0,1 0 3 0 0,137 35-1541 0 0,-42-28-3203 0 0,-74-7 3498 0 0</inkml:trace>
  <inkml:trace contextRef="#ctx0" brushRef="#br0" timeOffset="1.29462E6">10496 3000 1240 0 0,'29'-19'4647'0'0,"-21"16"-4583"0"0,0 1 1 0 0,0 0 0 0 0,0 0 0 0 0,0 0-1 0 0,0 1 1 0 0,1 0 0 0 0,-1 1-1 0 0,0 0 1 0 0,1 0 0 0 0,-1 1 0 0 0,0 0-1 0 0,1 0 1 0 0,-1 1 0 0 0,0 0 0 0 0,0 1-1 0 0,0 0 1 0 0,-1 0 0 0 0,1 0 0 0 0,-1 1-1 0 0,1 0 1 0 0,-1 1 0 0 0,0 0 0 0 0,-1 0-1 0 0,1 0 1 0 0,-1 1 0 0 0,0 0 0 0 0,-1 0-1 0 0,5 5-64 0 0,8 24 323 0 0,-1 0 0 0 0,-1 2-1 0 0,-2 0 1 0 0,-2 0-1 0 0,-1 1 1 0 0,-2 1 0 0 0,-2-1-1 0 0,-1 2 1 0 0,0 35-323 0 0,-6-65 86 0 0,0 0 0 0 0,-1-1 0 0 0,0 1 0 0 0,0 0 0 0 0,-1 0 0 0 0,0-1 0 0 0,-1 1 0 0 0,0-1-1 0 0,0 0 1 0 0,-1 0 0 0 0,0 0 0 0 0,-1 0 0 0 0,0-1 0 0 0,0 0 0 0 0,-1 0 0 0 0,0 0 0 0 0,-1 0 0 0 0,-2 1-86 0 0,4-4-318 0 0,-1 0-1 0 0,1 0 1 0 0,-1-1 0 0 0,0 0 0 0 0,0 0-1 0 0,-1-1 1 0 0,1 0 0 0 0,-1 0-1 0 0,0 0 1 0 0,0-1 0 0 0,0 0-1 0 0,0 0 1 0 0,0-1 0 0 0,0 0 0 0 0,0 0-1 0 0,-6-1 319 0 0,8 0-225 0 0,0 0 0 0 0,1-1-1 0 0,-1 0 1 0 0,1 0 0 0 0,-1 0-1 0 0,1-1 1 0 0,-1 1-1 0 0,1-1 1 0 0,0 0 0 0 0,0 0-1 0 0,0 0 1 0 0,0-1 0 0 0,0 0-1 0 0,0 0 1 0 0,1 0 0 0 0,-1 0-1 0 0,1 0 1 0 0,0 0 0 0 0,0-2 225 0 0,-14-15-1176 0 0</inkml:trace>
  <inkml:trace contextRef="#ctx0" brushRef="#br0" timeOffset="1.33716E6">321 4542 1016 0 0,'0'0'464'0'0,"0"0"-112"0"0,0 0-34 0 0,0 0-26 0 0,0 0-15 0 0,0 0-60 0 0,0 0 11 0 0,-22 0 1324 0 0,5-3-713 0 0,55 4 10 0 0,3 1-712 0 0,399 36 137 0 0,-270-54 7 0 0,156-64 371 0 0,-1-48-47 0 0,-274 98-450 0 0,-1-2-1 0 0,-1-3 1 0 0,-2-1 0 0 0,30-31-155 0 0,-71 61 24 0 0,1 1-1 0 0,-1-1 0 0 0,-1-1 1 0 0,1 1-1 0 0,-1-1 1 0 0,0 0-1 0 0,-1 0 0 0 0,0-1 1 0 0,0 1-1 0 0,0-1 1 0 0,-1 0-1 0 0,0 0 0 0 0,0 0 1 0 0,-1 0-1 0 0,-1 0 1 0 0,1-1-1 0 0,-1 1 0 0 0,0 0 1 0 0,-1-1-1 0 0,0-3-23 0 0,9-251 161 0 0,-39 153-218 0 0,23 85 65 0 0,0 0 0 0 0,-2 1 0 0 0,-1-1 0 0 0,0 2 0 0 0,-2 0 0 0 0,-1 0 0 0 0,-1 1 0 0 0,-1 1 0 0 0,0 0 0 0 0,-2 1 0 0 0,0 1 0 0 0,-1 0 0 0 0,-5-2-8 0 0,9 11 1 0 0,0 2 0 0 0,-1-1 0 0 0,1 2 0 0 0,-2 0 0 0 0,1 1 0 0 0,-1 0 0 0 0,0 1 0 0 0,0 1 0 0 0,0 1 0 0 0,-1 0 0 0 0,1 1 0 0 0,-1 0 0 0 0,0 2 0 0 0,1 0 0 0 0,-1 1 0 0 0,-13 2-1 0 0,-13-2 125 0 0,-112 48-220 0 0,153-48 92 0 0,-76 31-72 0 0,1 3 0 0 0,1 4 0 0 0,-41 30 75 0 0,-47 49-73 0 0,47 7 78 0 0,-62 115 203 0 0,165-215-142 0 0,1 1-1 0 0,1 0 1 0 0,2 1-1 0 0,0 0 1 0 0,2 0-1 0 0,1 1 1 0 0,1 0-1 0 0,1 1 1 0 0,2-1-1 0 0,1 1 1 0 0,1 0-1 0 0,1 0 1 0 0,3 14-66 0 0,15 33 84 0 0,-16-59-468 0 0,1 14-235 0 0,-2-9-6514 0 0,-1-16 5691 0 0</inkml:trace>
  <inkml:trace contextRef="#ctx0" brushRef="#br0" timeOffset="1.38195E6">20828 2039 868 0 0,'-63'-22'3066'0'0,"44"24"-2464"0"0,19-2-493 0 0,0-1 0 0 0,0 1-1 0 0,0 0 1 0 0,0-1 0 0 0,0 1-1 0 0,0-1 1 0 0,-1 1 0 0 0,1 0-1 0 0,0 0 1 0 0,0-1 0 0 0,0 1 0 0 0,0 0-1 0 0,-1-1 1 0 0,1 1 0 0 0,0 0-1 0 0,0 0 1 0 0,-1-1 0 0 0,1 1-1 0 0,0 0 1 0 0,-1 0 0 0 0,1-1-109 0 0,43-14 33 0 0,1 1 1 0 0,0 2-1 0 0,1 3 0 0 0,0 1 1 0 0,1 2-1 0 0,16 1-33 0 0,-23 1 78 0 0,113-7-632 0 0,-153 11 476 0 0,1 0 0 0 0,0 0 1 0 0,-1 0-1 0 0,1 0 1 0 0,0 0-1 0 0,-1 1 0 0 0,1-1 1 0 0,0 0-1 0 0,0 0 1 0 0,-1 0-1 0 0,1 1 0 0 0,0-1 1 0 0,-1 0-1 0 0,1 1 1 0 0,0-1-1 0 0,0 0 0 0 0,0 0 1 0 0,0 1-1 0 0,-1-1 1 0 0,1 0-1 0 0,0 1 0 0 0,0-1 1 0 0,0 0-1 0 0,0 1 1 0 0,0-1-1 0 0,0 1 1 0 0,0-1-1 0 0,0 0 0 0 0,0 1 1 0 0,0-1-1 0 0,0 0 1 0 0,0 1-1 0 0,0-1 0 0 0,0 0 1 0 0,0 1-1 0 0,0-1 1 0 0,0 0-1 0 0,0 1 0 0 0,0-1 1 0 0,1 0-1 0 0,-1 1 1 0 0,0-1-1 0 0,0 0 0 0 0,0 1 1 0 0,1-1-1 0 0,-1 0 1 0 0,0 0-1 0 0,0 1 0 0 0,1-1 1 0 0,-1 0 77 0 0,0 0-5 0 0,-11 10-1205 0 0</inkml:trace>
  <inkml:trace contextRef="#ctx0" brushRef="#br0" timeOffset="1.38234E6">20623 2310 1128 0 0,'0'0'354'0'0,"21"-3"1179"0"0,424-15 1581 0 0,-443 18-3108 0 0,-2 0-28 0 0,34-1-3707 0 0,-20-2 2465 0 0</inkml:trace>
  <inkml:trace contextRef="#ctx0" brushRef="#br0" timeOffset="1.38303E6">21020 1785 948 0 0,'-26'-11'3615'0'0,"34"14"-2168"0"0,36 13-1350 0 0,-1 2 1 0 0,-1 1-1 0 0,-1 3 1 0 0,0 1-1 0 0,10 11-97 0 0,55 29 8 0 0,81 64 74 0 0,-185-124-71 0 0,-2 1-1 0 0,1 0 1 0 0,0 0 0 0 0,-1 0 0 0 0,0 0 0 0 0,0 1 0 0 0,0-1 0 0 0,0 0 0 0 0,-1 0 0 0 0,1 0 0 0 0,-1 0 0 0 0,0 0 0 0 0,0-1 0 0 0,-1 1 0 0 0,1 0-1 0 0,-1 0 1 0 0,0-1 0 0 0,0 1 0 0 0,0-1 0 0 0,0 1 0 0 0,0-1 0 0 0,-1 0 0 0 0,0 0 0 0 0,0 0 0 0 0,0 0 0 0 0,0-1 0 0 0,0 1 0 0 0,0-1 0 0 0,0 0 0 0 0,-1 0-1 0 0,0 0 1 0 0,1 0 0 0 0,-1 0 0 0 0,-1 0-11 0 0,-10 10 23 0 0,-358 318 846 0 0,334-286-1004 0 0,-44 39-3677 0 0,71-76 2525 0 0,2-4 63 0 0</inkml:trace>
  <inkml:trace contextRef="#ctx0" brushRef="#br0" timeOffset="1.38505E6">21832 1600 1088 0 0,'0'0'373'0'0,"-2"-19"606"0"0,1-32 979 0 0,-23 120-1134 0 0,6 264 119 0 0,41-193-531 0 0,3-27 235 0 0,-20-97-1123 0 0,-5-15-3584 0 0,-1-5 2728 0 0</inkml:trace>
  <inkml:trace contextRef="#ctx0" brushRef="#br0" timeOffset="1.38543E6">21840 1539 1120 0 0,'3'-11'147'0'0,"1"0"1"0"0,0 0-1 0 0,0 0 1 0 0,2 0-1 0 0,-1 1 0 0 0,1 0 1 0 0,1 0-1 0 0,0 1 0 0 0,0 0 1 0 0,1 0-1 0 0,0 0 1 0 0,0 1-1 0 0,1 0 0 0 0,0 1 1 0 0,0 0-1 0 0,1 1 0 0 0,0 0 1 0 0,0 0-1 0 0,1 1 1 0 0,-1 0-1 0 0,1 1 0 0 0,0 0 1 0 0,9-2-148 0 0,-11 5 24 0 0,0 1 1 0 0,0 0-1 0 0,0 0 1 0 0,0 1 0 0 0,-1 0-1 0 0,1 1 1 0 0,0-1-1 0 0,-1 2 1 0 0,1-1-1 0 0,-1 1 1 0 0,0 1-1 0 0,0-1 1 0 0,0 1 0 0 0,0 1-1 0 0,-1 0 1 0 0,1 0-1 0 0,-1 0 1 0 0,0 1-1 0 0,-1 0 1 0 0,0 0-1 0 0,0 0 1 0 0,0 1 0 0 0,0 0-1 0 0,-1 0 1 0 0,-1 1-1 0 0,1-1 1 0 0,-1 1-1 0 0,0 0 1 0 0,-1 0-1 0 0,0 1 1 0 0,0-1 0 0 0,-1 1-1 0 0,0-1 1 0 0,0 1-1 0 0,-1 0 1 0 0,0 4-25 0 0,-3-2-3 0 0,-1 1 0 0 0,0-1 0 0 0,-1 1 0 0 0,0-1 0 0 0,0-1 0 0 0,-2 1 0 0 0,1 0 0 0 0,-1-1 0 0 0,-1 0 0 0 0,0-1 0 0 0,0 1 0 0 0,-1-1 0 0 0,0-1-1 0 0,0 0 1 0 0,-1 0 0 0 0,0 0 0 0 0,-1-1 0 0 0,1 0 0 0 0,-1-1 0 0 0,-1 0 0 0 0,1-1 0 0 0,-1 0 0 0 0,0-1 0 0 0,0 0 0 0 0,0 0 0 0 0,-1-1 0 0 0,0-1 0 0 0,-9 1 3 0 0,-19-2-1930 0 0,16-13 707 0 0</inkml:trace>
  <inkml:trace contextRef="#ctx0" brushRef="#br0" timeOffset="1.38583E6">22643 1431 1056 0 0,'-26'16'207'0'0,"1"1"-1"0"0,1 1 1 0 0,1 1-1 0 0,0 1 1 0 0,2 1-1 0 0,0 1 1 0 0,1 1-1 0 0,2 1 1 0 0,0 0-1 0 0,1 1 1 0 0,2 1-1 0 0,1 1 1 0 0,1 0-1 0 0,1 1 1 0 0,1 0 0 0 0,2 1-1 0 0,0 0 1 0 0,3 0-1 0 0,0 1 1 0 0,2-1-1 0 0,0 15-206 0 0,4-34-68 0 0,1 1 0 0 0,1-1 0 0 0,-1 1 0 0 0,2-1-1 0 0,0 0 1 0 0,0 1 0 0 0,1-2 0 0 0,0 1 0 0 0,0 0 0 0 0,1-1 0 0 0,0 0-1 0 0,1 0 1 0 0,0 0 0 0 0,1-1 0 0 0,0 0 0 0 0,0 0 0 0 0,0 0-1 0 0,1-1 1 0 0,0-1 0 0 0,1 1 0 0 0,0-1 0 0 0,0 0 0 0 0,0-1 0 0 0,0 0-1 0 0,1-1 1 0 0,0 0 0 0 0,0 0 0 0 0,7 1 68 0 0,8-3-1261 0 0</inkml:trace>
  <inkml:trace contextRef="#ctx0" brushRef="#br0" timeOffset="1.38623E6">22769 1645 1528 0 0,'6'14'4232'0'0,"30"315"-3236"0"0,-36-313-953 0 0,1-9-339 0 0,0-1-1 0 0,-1 1 1 0 0,0-1 0 0 0,0 0 0 0 0,0 1 0 0 0,-1-1-1 0 0,0 1 1 0 0,0-1 0 0 0,-1 0 0 0 0,1 0 0 0 0,-2 1-1 0 0,1-1 1 0 0,0-1 0 0 0,-1 1 0 0 0,0 0 0 0 0,-1 0 296 0 0,-4 2-1184 0 0</inkml:trace>
  <inkml:trace contextRef="#ctx0" brushRef="#br0" timeOffset="1.38668E6">22656 1937 928 0 0,'166'-92'3377'0'0,"-20"17"-3068"0"0,-84-34 1902 0 0,-61 107-2121 0 0,0 2 6 0 0,-1 0 33 0 0,0 0-36 0 0,0 0-115 0 0,-12-7-57 0 0,8 13 78 0 0,1 1-1 0 0,-1 0 1 0 0,1 0 0 0 0,0 1-1 0 0,1-1 1 0 0,0 0-1 0 0,0 1 1 0 0,1 0 0 0 0,-1-1-1 0 0,2 1 1 0 0,-1 0 0 0 0,1-1-1 0 0,0 1 1 0 0,2 8 1 0 0,-2-7 27 0 0,1 22-29 0 0,1-1 0 0 0,2 0 0 0 0,1 0 0 0 0,1-1 0 0 0,1 1 0 0 0,2-1 0 0 0,13 27 2 0 0,27 52-3223 0 0,-43-98 1978 0 0,0-5-1 0 0</inkml:trace>
  <inkml:trace contextRef="#ctx0" brushRef="#br0" timeOffset="1.38698E6">23304 1702 1128 0 0,'8'9'3424'0'0,"-4"47"-2680"0"0,-1-4-570 0 0,60 221-1013 0 0,-63-271-30 0 0,0-1-137 0 0,0 6-326 0 0</inkml:trace>
  <inkml:trace contextRef="#ctx0" brushRef="#br0" timeOffset="1.38738E6">23269 1955 896 0 0,'8'-9'283'0'0,"0"0"-1"0"0,1 1 1 0 0,0 0 0 0 0,1 0-1 0 0,0 1 1 0 0,0 1 0 0 0,1 0-1 0 0,-1 0 1 0 0,1 1 0 0 0,0 0-1 0 0,1 1 1 0 0,-1 0 0 0 0,1 1-1 0 0,0 1 1 0 0,9-2-283 0 0,15-6 335 0 0,2-1-107 0 0,-23 8-115 0 0,1 0-1 0 0,-1-2 0 0 0,-1 0 1 0 0,1 0-1 0 0,-1-1 1 0 0,0-1-1 0 0,0-1 0 0 0,-1 0 1 0 0,0 0-1 0 0,11-10-112 0 0,-23 16 20 0 0,1 1 0 0 0,-1 0 0 0 0,0-1 0 0 0,0 1 0 0 0,0-1 0 0 0,0 0 0 0 0,0 1 0 0 0,-1-1-1 0 0,1 0 1 0 0,0 1 0 0 0,-1-1 0 0 0,1 0 0 0 0,-1 0 0 0 0,0 0 0 0 0,1 0 0 0 0,-1 1 0 0 0,0-1 0 0 0,0 0-1 0 0,0 0 1 0 0,0 0 0 0 0,-1 0 0 0 0,1 0 0 0 0,-1 1 0 0 0,1-1 0 0 0,-1 0 0 0 0,1 0 0 0 0,-1 1 0 0 0,0-1-1 0 0,0 0 1 0 0,0 1 0 0 0,0-1 0 0 0,0 1 0 0 0,0-1 0 0 0,-1 0-20 0 0,-11 77 63 0 0,68 157-139 0 0,-26-86-1822 0 0,-29-144 839 0 0,-3-1-162 0 0,-7 7 44 0 0</inkml:trace>
  <inkml:trace contextRef="#ctx0" brushRef="#br0" timeOffset="1.3877E6">23864 1552 1484 0 0,'1'-1'75'0'0,"1"0"-1"0"0,0 1 1 0 0,0-1-1 0 0,0 0 1 0 0,0 0 0 0 0,0 1-1 0 0,0-1 1 0 0,0 1-1 0 0,0 0 1 0 0,0 0 0 0 0,0 0-1 0 0,0-1 1 0 0,0 2-1 0 0,0-1 1 0 0,0 0 0 0 0,0 0-1 0 0,0 1 1 0 0,0-1-1 0 0,-1 1 1 0 0,1-1-1 0 0,0 1 1 0 0,0 0 0 0 0,0 0-1 0 0,0 0 1 0 0,-1 0-1 0 0,1 0 1 0 0,0 0 0 0 0,-1 1-1 0 0,1-1 1 0 0,-1 0-1 0 0,0 1 1 0 0,1-1-1 0 0,-1 1 1 0 0,0 0 0 0 0,0-1-1 0 0,0 1 1 0 0,0 0-1 0 0,1 0-74 0 0,49 77 772 0 0,-48-73-641 0 0,11 18 85 0 0,-2 1 1 0 0,-1 1-1 0 0,-1 0 0 0 0,-1 0 1 0 0,-1 1-1 0 0,-2 0 0 0 0,0 0 0 0 0,-2 1 1 0 0,-1 0-1 0 0,-1 20-216 0 0,-4-31 13 0 0,-1-1 0 0 0,-1 1 1 0 0,-1-1-1 0 0,0 0 0 0 0,-1 0 0 0 0,-1 0 0 0 0,0-1 0 0 0,-1 0 1 0 0,-1 0-1 0 0,0-1 0 0 0,-1 0 0 0 0,-1-1 0 0 0,0 0 0 0 0,0 0 1 0 0,-1-1-1 0 0,-1-1 0 0 0,-2 1-13 0 0,3-6-1322 0 0,9-9-2186 0 0,1-11 2306 0 0</inkml:trace>
  <inkml:trace contextRef="#ctx0" brushRef="#br0" timeOffset="1.38809E6">24328 1710 1332 0 0,'-2'-16'5148'0'0,"72"-17"-4287"0"0,66 11-700 0 0,-46 19-3693 0 0,-88 3 2410 0 0</inkml:trace>
  <inkml:trace contextRef="#ctx0" brushRef="#br0" timeOffset="1.38834E6">24264 1865 2324 0 0,'266'-48'4317'0'0,"-201"35"-4182"0"0,135-41-4878 0 0,-174 42 3558 0 0</inkml:trace>
  <inkml:trace contextRef="#ctx0" brushRef="#br0" timeOffset="1.38862E6">25059 1260 1604 0 0,'-1'40'4489'0'0,"15"118"-3788"0"0,74 112 228 0 0,-85-256-1639 0 0,-3-10-3020 0 0,0-4 2539 0 0</inkml:trace>
  <inkml:trace contextRef="#ctx0" brushRef="#br0" timeOffset="1.38894E6">24870 1941 2308 0 0,'24'-5'3089'0'0,"-18"4"-2759"0"0,374-66 2936 0 0,-197 57-3403 0 0,-62 9-3653 0 0,-114 9 1416 0 0,-9-5 1174 0 0</inkml:trace>
  <inkml:trace contextRef="#ctx0" brushRef="#br0" timeOffset="1.38948E6">25091 2148 1372 0 0,'-26'28'5190'0'0,"17"61"-5031"0"0,8-66 353 0 0,0-16-480 0 0,1 0-1 0 0,0 0 1 0 0,0 0-1 0 0,0 0 0 0 0,1 0 1 0 0,0 0-1 0 0,0 0 1 0 0,0 0-1 0 0,1 0 1 0 0,0 0-1 0 0,1-1 0 0 0,0 1 1 0 0,0-1-1 0 0,0 1 1 0 0,1-1-1 0 0,-1 0 0 0 0,2 0 1 0 0,-1-1-1 0 0,0 1 1 0 0,1-1-1 0 0,0 0 1 0 0,1 0-1 0 0,-1-1 0 0 0,1 0 1 0 0,0 0-1 0 0,0 0 1 0 0,0 0-1 0 0,0-1 0 0 0,0 0 1 0 0,1 0-1 0 0,0-1 1 0 0,0 0-1 0 0,-1 0 1 0 0,1-1-1 0 0,0 1 0 0 0,0-2 1 0 0,0 1-1 0 0,1-1 1 0 0,-1 0-1 0 0,4 0-31 0 0,5-1 112 0 0,1-1 0 0 0,0 0 0 0 0,-1-1 0 0 0,0-1 0 0 0,0 0 0 0 0,0-2 0 0 0,0 1 0 0 0,-1-2 0 0 0,0 0 0 0 0,0-1 0 0 0,0 0 0 0 0,1-3-112 0 0,-17 11 327 0 0,1 0-1 0 0,-1 0 1 0 0,1 0 0 0 0,-1-1-1 0 0,1 1 1 0 0,-1 0-1 0 0,0 0-326 0 0,7 106-718 0 0,-4-96 941 0 0,9 50-2531 0 0,-31-18-3639 0 0,12-41 4625 0 0</inkml:trace>
  <inkml:trace contextRef="#ctx0" brushRef="#br0" timeOffset="1.39415E6">21892 2603 916 0 0,'0'0'202'0'0,"0"0"24"0"0,0 0 3 0 0,0 0-23 0 0,0 0-42 0 0,0 0 8 0 0,0 0-49 0 0,0 0 61 0 0,0 0-49 0 0,0 0-30 0 0,0 0 1 0 0,0 0 5 0 0,0 0 12 0 0,0 0-35 0 0,0 0 42 0 0,0 0-43 0 0,0 0-10 0 0,0 0-3 0 0,0 0 29 0 0,0 0-1 0 0,0 0-1 0 0,0 0-35 0 0,0 0-19 0 0,0 0 7 0 0,0 0 83 0 0,3 7 207 0 0,3 57 173 0 0,42 193 989 0 0,-29-185-790 0 0,-1-72-4634 0 0,-17-6 2669 0 0</inkml:trace>
  <inkml:trace contextRef="#ctx0" brushRef="#br0" timeOffset="1.39446E6">21995 2537 876 0 0,'0'-4'144'0'0,"0"0"-1"0"0,0 1 1 0 0,1-1 0 0 0,-1 0-1 0 0,1 1 1 0 0,0-1-1 0 0,0 1 1 0 0,0-1 0 0 0,1 1-1 0 0,-1-1 1 0 0,1 1 0 0 0,0 0-1 0 0,-1 0 1 0 0,2 0 0 0 0,-1 0-1 0 0,0 0 1 0 0,1 0-1 0 0,-1 1 1 0 0,1-1 0 0 0,0 1-1 0 0,2-2-143 0 0,0 1 53 0 0,1 0-1 0 0,0 0 0 0 0,-1 0 1 0 0,1 1-1 0 0,0 0 1 0 0,1 0-1 0 0,-1 1 0 0 0,0 0 1 0 0,0 0-1 0 0,1 0 1 0 0,-1 1-1 0 0,0 0 0 0 0,1 0 1 0 0,-1 1-1 0 0,0-1 1 0 0,0 1-1 0 0,1 1 0 0 0,-1-1 1 0 0,0 1-1 0 0,0 0 1 0 0,0 1-1 0 0,0-1 0 0 0,-1 1 1 0 0,1 0-1 0 0,-1 1 1 0 0,0-1-1 0 0,0 1 0 0 0,0 0 1 0 0,2 2-53 0 0,-4-2 26 0 0,0-1 0 0 0,-1 1 0 0 0,0-1 0 0 0,0 1 0 0 0,0 0 0 0 0,0 0 0 0 0,0 0 0 0 0,-1 0 0 0 0,0 0 0 0 0,1 0 0 0 0,-2 0 0 0 0,1 0 0 0 0,0 1 0 0 0,-1-1 0 0 0,0 0 0 0 0,0 0 0 0 0,0 1 0 0 0,0-1 0 0 0,-1 0 0 0 0,0 0 0 0 0,0 1 0 0 0,0-1 0 0 0,0 0 0 0 0,-1 0 0 0 0,1 0 0 0 0,-1 0 0 0 0,0-1 0 0 0,0 1 0 0 0,-1 0 0 0 0,1-1 0 0 0,-1 1 0 0 0,1-1 0 0 0,-1 0 0 0 0,-3 3-26 0 0,-3 3-20 0 0,0-1-1 0 0,-1 0 1 0 0,1 0 0 0 0,-1-1 0 0 0,-1 0-1 0 0,1-1 1 0 0,-1 0 0 0 0,0-1 0 0 0,-1 0-1 0 0,1 0 1 0 0,-12 2 20 0 0,-4-7-3074 0 0,15-10 1799 0 0</inkml:trace>
  <inkml:trace contextRef="#ctx0" brushRef="#br0" timeOffset="1.39534E6">22576 2544 868 0 0,'-5'-2'431'0'0,"-6"4"-286"0"0,0 0 1 0 0,1 1-1 0 0,-1 1 1 0 0,1-1-1 0 0,-1 2 1 0 0,1-1-1 0 0,1 1 1 0 0,-1 1-1 0 0,1 0 1 0 0,0 0-1 0 0,0 1 1 0 0,0 0-1 0 0,1 1 1 0 0,0-1-1 0 0,1 2 1 0 0,0-1-1 0 0,0 1 1 0 0,1 0-1 0 0,0 0 1 0 0,0 1-1 0 0,-4 9-145 0 0,-2 2 151 0 0,0 1-1 0 0,1 0 1 0 0,2 0-1 0 0,0 1 1 0 0,1 1-1 0 0,1-1 1 0 0,2 1-1 0 0,0 0 1 0 0,-1 21-151 0 0,5-37 6 0 0,1 1 0 0 0,-1 0 1 0 0,2 0-1 0 0,-1 0 1 0 0,1 0-1 0 0,1 0 1 0 0,-1 0-1 0 0,2 0 0 0 0,-1-1 1 0 0,1 1-1 0 0,0-1 1 0 0,1 0-1 0 0,0 0 1 0 0,0 0-1 0 0,1 0 0 0 0,0-1 1 0 0,1 0-1 0 0,-1 0 1 0 0,1 0-1 0 0,0-1 1 0 0,1 1-1 0 0,0-2 0 0 0,0 1 1 0 0,0-1-1 0 0,0 0 1 0 0,1 0-1 0 0,0-1 1 0 0,1 1-7 0 0,70 13-3841 0 0,-68-18 2653 0 0</inkml:trace>
  <inkml:trace contextRef="#ctx0" brushRef="#br0" timeOffset="1.39562E6">22785 2729 1036 0 0,'5'23'4567'0'0,"26"96"-3903"0"0,2 34-2831 0 0,-33-151 1507 0 0,-2 0-86 0 0,-9 8-480 0 0</inkml:trace>
  <inkml:trace contextRef="#ctx0" brushRef="#br0" timeOffset="1.39602E6">22766 2919 896 0 0,'184'-131'4114'0'0,"-105"30"-1400"0"0,-69 80-1644 0 0,-1 21 450 0 0,-7 12-1529 0 0,61 185 58 0 0,-15-64-4161 0 0,-42-120 477 0 0,-5-13 2440 0 0</inkml:trace>
  <inkml:trace contextRef="#ctx0" brushRef="#br0" timeOffset="1.39627E6">23425 2675 1164 0 0,'1'0'80'0'0,"-1"1"1"0"0,0-1-1 0 0,0 0 0 0 0,1 1 1 0 0,-1-1-1 0 0,1 1 0 0 0,-1-1 1 0 0,0 0-1 0 0,1 1 0 0 0,-1-1 1 0 0,1 0-1 0 0,-1 1 0 0 0,1-1 1 0 0,-1 0-1 0 0,1 0 0 0 0,-1 0 1 0 0,1 1-1 0 0,-1-1 0 0 0,1 0 1 0 0,-1 0-1 0 0,1 0 0 0 0,-1 0 1 0 0,1 0-1 0 0,-1 0 0 0 0,1 0 0 0 0,-1 0 1 0 0,1 0-1 0 0,-1 0 0 0 0,1 0 1 0 0,0 0-1 0 0,-1-1 0 0 0,1 1 1 0 0,-1 0-1 0 0,1 0 0 0 0,-1 0 1 0 0,0-1-1 0 0,1 1 0 0 0,-1 0 1 0 0,1-1-1 0 0,-1 1 0 0 0,1 0 1 0 0,-1-1-1 0 0,0 1 0 0 0,1-1 1 0 0,-1 1-1 0 0,0 0 0 0 0,1-1 1 0 0,-1 1-1 0 0,0-1 0 0 0,0 1 1 0 0,1-1-1 0 0,-1 1 0 0 0,0-1 1 0 0,0 1-1 0 0,0-1 0 0 0,0 1 0 0 0,0-1 1 0 0,0 1-1 0 0,0-1 0 0 0,0 1 1 0 0,0-1-1 0 0,0 0 0 0 0,0 1 1 0 0,0-1-1 0 0,0 1 0 0 0,0-1-80 0 0,5 51 931 0 0,-4-32-942 0 0,63 193 498 0 0,-64-209-861 0 0,3 6 363 0 0,-3-1-4246 0 0,0-2 3043 0 0</inkml:trace>
  <inkml:trace contextRef="#ctx0" brushRef="#br0" timeOffset="1.39658E6">23254 2715 988 0 0,'-15'-21'6382'0'0,"42"5"-5094"0"0,12 2-1053 0 0,0 2-1 0 0,1 2 1 0 0,0 2 0 0 0,0 1-1 0 0,1 2 1 0 0,3 2-235 0 0,79-1-6368 0 0,-122 4 5122 0 0</inkml:trace>
  <inkml:trace contextRef="#ctx0" brushRef="#br0" timeOffset="1.39682E6">23745 2528 1684 0 0,'20'16'3136'0'0,"-4"38"-2790"0"0,-11-33 116 0 0,4 3-343 0 0,-1 0 1 0 0,0 0-1 0 0,-2 1 0 0 0,-1 0 1 0 0,-1 0-1 0 0,-1 0 0 0 0,-1 1 1 0 0,-2-1-1 0 0,0 0 0 0 0,-1 1 1 0 0,-2-1-1 0 0,-1 0 0 0 0,-1 0 1 0 0,-7 22-120 0 0,10-41-225 0 0,0 0-1 0 0,0 1 1 0 0,-1-1 0 0 0,0 0 0 0 0,0-1 0 0 0,-1 1 0 0 0,0-1-1 0 0,0 1 1 0 0,0-1 0 0 0,-1 0 0 0 0,1-1 0 0 0,-1 1 0 0 0,0-1-1 0 0,0 0 1 0 0,-1 0 0 0 0,1 0 0 0 0,-7 2 225 0 0,-7 1-1211 0 0</inkml:trace>
  <inkml:trace contextRef="#ctx0" brushRef="#br0" timeOffset="1.39969E6">24093 2894 1896 0 0,'0'0'768'0'0,"0"0"-71"0"0,0 0-136 0 0,0 0 9 0 0,0 0-41 0 0,0 0-34 0 0,0 0-40 0 0,0 0-23 0 0,0 0-32 0 0,6 2-54 0 0,91-24 704 0 0,-64 9-1059 0 0,1 1 0 0 0,1 1 0 0 0,0 2 0 0 0,0 1 0 0 0,1 2 0 0 0,0 1-1 0 0,17 2 10 0 0,-52 3-85 0 0,-1 1-1 0 0,1-1 0 0 0,-1 1 1 0 0,1-1-1 0 0,0 1 0 0 0,-1-1 0 0 0,1 1 1 0 0,-1-1-1 0 0,0 1 0 0 0,1 0 1 0 0,-1-1-1 0 0,1 1 0 0 0,-1 0 1 0 0,0 0-1 0 0,1-1 0 0 0,-1 1 0 0 0,0 0 1 0 0,0 0-1 0 0,0-1 0 0 0,0 1 1 0 0,0 0-1 0 0,0 0 0 0 0,0 0 0 0 0,0-1 1 0 0,0 1-1 0 0,0 0 0 0 0,0 0 1 0 0,0 0-1 0 0,0-1 0 0 0,-1 1 0 0 0,1 0 1 0 0,0-1-1 0 0,-1 1 0 0 0,1 0 1 0 0,0 0-1 0 0,-1-1 0 0 0,1 1 1 0 0,-1 0-1 0 0,1-1 0 0 0,-1 1 0 0 0,1-1 1 0 0,-1 1-1 0 0,0-1 0 0 0,1 1 1 0 0,-1-1-1 0 0,0 1 0 0 0,1-1 0 0 0,-1 0 1 0 0,0 1-1 0 0,1-1 0 0 0,-2 0 86 0 0,-16 12-1299 0 0,-4-2-54 0 0</inkml:trace>
  <inkml:trace contextRef="#ctx0" brushRef="#br0" timeOffset="1.39993E6">24185 3033 1756 0 0,'2'2'980'0'0,"3"-4"-128"0"0,0 1-164 0 0,6-1-68 0 0,11-2-27 0 0,2 1-89 0 0,2-3-116 0 0,1 3-152 0 0,-1-3-240 0 0,1 4-64 0 0,3 2 4 0 0,-6-1-700 0 0,-13 1-485 0 0,7 0 85 0 0,-2 0 72 0 0,0 0-144 0 0</inkml:trace>
  <inkml:trace contextRef="#ctx0" brushRef="#br0" timeOffset="1.40196E6">24817 2511 1100 0 0,'16'-14'1452'0'0,"-16"12"-1014"0"0,3-3-63 0 0,17-35 2126 0 0,49 327-1188 0 0,-55-240-811 0 0,-14-47-427 0 0,0 0-30 0 0,0 0-37 0 0,0 0-96 0 0,0 0-66 0 0,0 0-21 0 0,8 16-4749 0 0,-5-18 3680 0 0</inkml:trace>
  <inkml:trace contextRef="#ctx0" brushRef="#br0" timeOffset="1.40223E6">25264 2685 1280 0 0,'-33'21'478'0'0,"0"0"0"0"0,2 3 1 0 0,0 0-1 0 0,2 2 0 0 0,1 1 0 0 0,1 2 0 0 0,1 0 1 0 0,2 2-1 0 0,-11 18-478 0 0,-43 48 679 0 0,-104 144-781 0 0,179-233-2965 0 0,3-8 1937 0 0</inkml:trace>
  <inkml:trace contextRef="#ctx0" brushRef="#br0" timeOffset="1.40275E6">25184 3044 1212 0 0,'0'0'78'0'0,"0"1"0"0"0,0-1 0 0 0,1 1-1 0 0,-1-1 1 0 0,0 1 0 0 0,0-1 0 0 0,1 1 0 0 0,-1-1 0 0 0,0 0 0 0 0,1 1-1 0 0,-1-1 1 0 0,0 1 0 0 0,1-1 0 0 0,-1 0 0 0 0,1 1 0 0 0,-1-1-1 0 0,1 0 1 0 0,-1 1 0 0 0,1-1 0 0 0,-1 0 0 0 0,1 0 0 0 0,-1 0 0 0 0,1 1-1 0 0,-1-1 1 0 0,1 0 0 0 0,-1 0 0 0 0,1 0 0 0 0,-1 0 0 0 0,1 0-1 0 0,-1 0 1 0 0,1 0 0 0 0,-1 0 0 0 0,1 0 0 0 0,-1 0 0 0 0,1 0-1 0 0,0 0 1 0 0,-1-1 0 0 0,1 1 0 0 0,-1 0 0 0 0,1 0 0 0 0,-1-1 0 0 0,1 1-1 0 0,-1 0 1 0 0,0 0 0 0 0,1-1 0 0 0,-1 1 0 0 0,1 0 0 0 0,-1-1-1 0 0,0 1 1 0 0,1-1 0 0 0,-1 1 0 0 0,0-1 0 0 0,1 1 0 0 0,-1 0-1 0 0,0-1 1 0 0,0 1 0 0 0,1-1 0 0 0,-1 1 0 0 0,0-1 0 0 0,0 0 0 0 0,0 1-1 0 0,0-1 1 0 0,0 0-78 0 0,-13 50 887 0 0,9-35-707 0 0,-14 50 651 0 0,18-62-704 0 0,3 23 793 0 0,4-21-866 0 0,0-2 0 0 0,0 1 0 0 0,0-1 0 0 0,1 0 0 0 0,-1 0 1 0 0,1-1-1 0 0,0 0 0 0 0,-1-1 0 0 0,1 0 0 0 0,0 0 0 0 0,-1 0 0 0 0,1-1 0 0 0,-1 0 1 0 0,1 0-1 0 0,-1-1 0 0 0,1 0 0 0 0,-1-1 0 0 0,0 1 0 0 0,0-1 0 0 0,6-4-54 0 0,5 1 89 0 0,142-65 757 0 0,-157 72-796 0 0,0 0 0 0 0,0 1 0 0 0,1-1 0 0 0,-1 1 0 0 0,0 0 1 0 0,0 0-1 0 0,0 0 0 0 0,-1 0 0 0 0,1 0 0 0 0,0 1 0 0 0,-1-1 0 0 0,0 1 1 0 0,1 0-1 0 0,-1 0 0 0 0,0 0 0 0 0,0 0 0 0 0,-1 0 0 0 0,1 0 1 0 0,-1 0-1 0 0,1 0 0 0 0,-1 1 0 0 0,0-1 0 0 0,0 1 0 0 0,-1-1 0 0 0,1 1 1 0 0,-1-1-1 0 0,0 1 0 0 0,0-1 0 0 0,0 1 0 0 0,0-1 0 0 0,0 1 1 0 0,-1-1-1 0 0,0 3-50 0 0,5 14 183 0 0,20 73-361 0 0,5 21-1355 0 0,-22-38-4410 0 0,-20-64 3526 0 0,6-12 1388 0 0</inkml:trace>
  <inkml:trace contextRef="#ctx0" brushRef="#br0" timeOffset="1.40376E6">26128 1729 1440 0 0,'0'0'704'0'0,"0"0"-51"0"0,0 0-17 0 0,0 0-40 0 0,0 0-49 0 0,0 0-18 0 0,1-18 1869 0 0,6 12-2338 0 0,-1 0 1 0 0,1 0 0 0 0,1 1 0 0 0,-1 0 0 0 0,1 1-1 0 0,0 0 1 0 0,0 0 0 0 0,0 0 0 0 0,0 1-1 0 0,0 0 1 0 0,1 1 0 0 0,0 0 0 0 0,-1 0 0 0 0,1 1-1 0 0,0 0 1 0 0,0 0 0 0 0,0 1 0 0 0,0 1-1 0 0,-1-1 1 0 0,1 1 0 0 0,3 1-61 0 0,34-4 107 0 0,101-6-220 0 0,-85 7-3053 0 0,-46 14 670 0 0,-17-9 1317 0 0</inkml:trace>
  <inkml:trace contextRef="#ctx0" brushRef="#br0" timeOffset="1.40401E6">26248 1896 1036 0 0,'43'8'3513'0'0,"194"-23"-1315"0"0,-60-5-6633 0 0,-148 13 3211 0 0</inkml:trace>
  <inkml:trace contextRef="#ctx0" brushRef="#br0" timeOffset="1.40445E6">27067 1438 1184 0 0,'14'-20'5756'0'0,"-17"39"-4627"0"0,3 17-948 0 0,1 0 0 0 0,2-1-1 0 0,2 1 1 0 0,1-1 0 0 0,1 0 0 0 0,2 0-1 0 0,4 6-180 0 0,-10-30 61 0 0,13 32 57 0 0,0 4-267 0 0,-11-12-3315 0 0,-18-24 1044 0 0,6-10 1232 0 0</inkml:trace>
  <inkml:trace contextRef="#ctx0" brushRef="#br0" timeOffset="1.40475E6">27072 1435 2096 0 0,'0'-2'78'0'0,"0"-1"0"0"0,0 0 0 0 0,0 1 0 0 0,1-1-1 0 0,-1 0 1 0 0,1 1 0 0 0,-1-1 0 0 0,1 1 0 0 0,0-1-1 0 0,0 0 1 0 0,0 1 0 0 0,1 0 0 0 0,-1-1 0 0 0,0 1 0 0 0,1 0-1 0 0,0 0 1 0 0,-1 0 0 0 0,1 0 0 0 0,0 0 0 0 0,0 0 0 0 0,0 0-1 0 0,0 0 1 0 0,0 1 0 0 0,1-1 0 0 0,-1 1 0 0 0,0 0 0 0 0,1 0-1 0 0,-1 0 1 0 0,1 0 0 0 0,0 0 0 0 0,-1 0 0 0 0,1 1 0 0 0,-1-1-1 0 0,1 1 1 0 0,0 0 0 0 0,0 0 0 0 0,-1 0 0 0 0,1 0-1 0 0,0 0 1 0 0,-1 0 0 0 0,2 1-78 0 0,3 2 47 0 0,1 0 1 0 0,-1 0-1 0 0,0 1 0 0 0,-1 0 0 0 0,1 1 0 0 0,-1-1 1 0 0,0 1-1 0 0,0 1 0 0 0,0-1 0 0 0,-1 1 0 0 0,1 0 1 0 0,-1 0-1 0 0,-1 0 0 0 0,1 1 0 0 0,-1 0 0 0 0,0-1 1 0 0,-1 2-1 0 0,0-1 0 0 0,0 0 0 0 0,0 1 0 0 0,-1-1 1 0 0,0 1-1 0 0,-1 0 0 0 0,1 5-47 0 0,-44 47 329 0 0,-41 4-113 0 0,20-43-3115 0 0,61-21 1638 0 0,2 0 44 0 0</inkml:trace>
  <inkml:trace contextRef="#ctx0" brushRef="#br0" timeOffset="1.40513E6">27643 1423 1108 0 0,'-16'4'231'0'0,"-1"0"1"0"0,1 1-1 0 0,0 0 0 0 0,0 2 0 0 0,0 0 0 0 0,1 0 1 0 0,0 2-1 0 0,1-1 0 0 0,-1 2 0 0 0,2 0 0 0 0,0 1 1 0 0,0 0-1 0 0,1 1 0 0 0,0 0 0 0 0,1 1 0 0 0,0 1 1 0 0,1-1-1 0 0,1 2 0 0 0,0-1 0 0 0,1 1 1 0 0,0 1-1 0 0,2-1 0 0 0,0 1 0 0 0,0 0 0 0 0,1 1 1 0 0,2-1-1 0 0,-1 1 0 0 0,1 8-231 0 0,4-17-18 0 0,0 1 0 0 0,1-1 0 0 0,0 0 1 0 0,0 1-1 0 0,1-1 0 0 0,0 0 0 0 0,0-1 0 0 0,1 1 0 0 0,0-1 1 0 0,0 1-1 0 0,1-1 0 0 0,0 0 0 0 0,0-1 0 0 0,1 1 0 0 0,0-1 1 0 0,0 0-1 0 0,0-1 0 0 0,1 1 0 0 0,-1-1 0 0 0,2-1 0 0 0,-1 1 0 0 0,1-1 18 0 0,115 41-4317 0 0,-93-42 3109 0 0</inkml:trace>
  <inkml:trace contextRef="#ctx0" brushRef="#br0" timeOffset="1.40544E6">27925 1546 1460 0 0,'7'-7'2488'0'0,"-6"8"-576"0"0,-1 15-1389 0 0,24 115 870 0 0,0-1-3438 0 0,-24-129 862 0 0,0-1-10 0 0,0 0 82 0 0</inkml:trace>
  <inkml:trace contextRef="#ctx0" brushRef="#br0" timeOffset="1.4057E6">27762 1630 2768 0 0,'-4'-28'5495'0'0,"40"5"-4168"0"0,54-5-1349 0 0,167-16-5949 0 0,-222 37 4782 0 0</inkml:trace>
  <inkml:trace contextRef="#ctx0" brushRef="#br0" timeOffset="1.40595E6">28445 1401 1636 0 0,'16'12'5085'0'0,"-6"43"-4890"0"0,-8-40 188 0 0,62 223-1154 0 0,-64-237 665 0 0,1 5-895 0 0,-1-3-1216 0 0,0 4 1077 0 0</inkml:trace>
  <inkml:trace contextRef="#ctx0" brushRef="#br0" timeOffset="1.40624E6">28376 1509 2928 0 0,'-20'-15'5486'0'0,"36"-1"-3601"0"0,38-4-1288 0 0,84-2-862 0 0,10-4-5642 0 0,-136 22 4684 0 0,-6-1 46 0 0</inkml:trace>
  <inkml:trace contextRef="#ctx0" brushRef="#br0" timeOffset="1.40672E6">28855 1260 2616 0 0,'59'35'2966'0'0,"-6"69"-2054"0"0,-50-95-747 0 0,14 40 23 0 0,-2 0-1 0 0,-2 1 1 0 0,-2 1 0 0 0,-3 0 0 0 0,-2 1 0 0 0,-2-1 0 0 0,-2 14-188 0 0,-2-56-39 0 0,-1 1 0 0 0,0-1 0 0 0,0 0 0 0 0,-1 0 0 0 0,0 0 0 0 0,0 0 0 0 0,-1 0 0 0 0,-1-1 0 0 0,1 1 0 0 0,-2-1 0 0 0,1 0 0 0 0,-1 0 0 0 0,-3 4 39 0 0,4-5-61 0 0,-4 3-238 0 0,1 1 1 0 0,-2-1-1 0 0,0-1 0 0 0,0 1 1 0 0,-1-2-1 0 0,1 1 0 0 0,-2-1 1 0 0,0-1-1 0 0,0 0 1 0 0,0 0-1 0 0,0-1 0 0 0,-1 0 1 0 0,0-1-1 0 0,-4 0 299 0 0,-34 14-1133 0 0</inkml:trace>
  <inkml:trace contextRef="#ctx0" brushRef="#br0" timeOffset="1.40732E6">25957 2667 2672 0 0,'3'-8'2992'0'0,"43"-14"-2047"0"0,-14 13-986 0 0,1 1 0 0 0,0 2-1 0 0,0 1 1 0 0,1 1 0 0 0,-1 2-1 0 0,1 2 1 0 0,11 1 41 0 0,-26-1-774 0 0,68 12-1762 0 0,-65-7 1330 0 0</inkml:trace>
  <inkml:trace contextRef="#ctx0" brushRef="#br0" timeOffset="1.40756E6">26179 2769 1588 0 0,'5'0'784'0'0,"1"2"-156"0"0,6-4-288 0 0,15 8-32 0 0,-13-6-500 0 0,9 0-248 0 0,4 0-580 0 0,6 0-116 0 0</inkml:trace>
  <inkml:trace contextRef="#ctx0" brushRef="#br0" timeOffset="1.4141E6">26899 2450 1100 0 0,'0'0'323'0'0,"0"0"-49"0"0,0 0 37 0 0,0 0-105 0 0,0 0-18 0 0,0 0 22 0 0,0 0-16 0 0,0 0-84 0 0,0 0 8 0 0,0 0-1 0 0,0 0-2 0 0,0 0-38 0 0,0 0 7 0 0,0-12 10 0 0,0 6 2466 0 0,1-17-591 0 0,1 42-1385 0 0,0 43-441 0 0,2-32-76 0 0,1-2 0 0 0,2 1 0 0 0,0 0 0 0 0,2-1 1 0 0,1-1-1 0 0,2 0 0 0 0,0 0 0 0 0,5 4-67 0 0,12 57-733 0 0,-49-102-4346 0 0,11 1 3985 0 0</inkml:trace>
  <inkml:trace contextRef="#ctx0" brushRef="#br0" timeOffset="1.41435E6">26858 2267 1768 0 0,'2'-10'159'0'0,"1"0"0"0"0,0 1 0 0 0,1 0 0 0 0,0 0 0 0 0,0 0 1 0 0,1 0-1 0 0,0 1 0 0 0,1 0 0 0 0,0 0 0 0 0,0 0 0 0 0,1 0 0 0 0,0 1 0 0 0,0 1 0 0 0,0-1 0 0 0,1 1 0 0 0,0 0 0 0 0,0 1 0 0 0,1 0 0 0 0,0 0 0 0 0,0 0 0 0 0,0 2 0 0 0,0-1 0 0 0,5 0-159 0 0,-8 6 41 0 0,0 0-1 0 0,-1 1 0 0 0,1 0 1 0 0,0 1-1 0 0,-1-1 0 0 0,0 1 0 0 0,0 0 1 0 0,0 0-1 0 0,-1 1 0 0 0,1-1 1 0 0,-1 1-1 0 0,0 0 0 0 0,0 1 0 0 0,-1-1 1 0 0,1 0-1 0 0,-1 1 0 0 0,0 0 0 0 0,-1 0 1 0 0,1 0-1 0 0,-1 0 0 0 0,-1 0 1 0 0,1 0-1 0 0,-1 0 0 0 0,0 1 0 0 0,0-1 1 0 0,-1 1-1 0 0,0 0-40 0 0,1 4 7 0 0,-2-1 0 0 0,1 0 0 0 0,-1 0 0 0 0,-1 1 0 0 0,0-1 0 0 0,0 0 0 0 0,-1 0 0 0 0,-1 0 0 0 0,1-1 0 0 0,-1 1 0 0 0,-1-1 0 0 0,0 0 0 0 0,0 0 0 0 0,-1-1 0 0 0,0 1 0 0 0,-1-1 0 0 0,1-1 0 0 0,-1 1 0 0 0,-1-1 0 0 0,0 0 0 0 0,0-1 0 0 0,-5 4-7 0 0,-76 36-2560 0 0,83-45 1283 0 0,-3-1 70 0 0</inkml:trace>
  <inkml:trace contextRef="#ctx0" brushRef="#br0" timeOffset="1.41465E6">27600 2226 1348 0 0,'-20'10'289'0'0,"0"0"0"0"0,1 1-1 0 0,0 1 1 0 0,1 1 0 0 0,1 1-1 0 0,0 0 1 0 0,0 1 0 0 0,2 1-1 0 0,0 0 1 0 0,0 1 0 0 0,2 1-1 0 0,0 0 1 0 0,1 1 0 0 0,1 0 0 0 0,1 1-1 0 0,1 0 1 0 0,0 1 0 0 0,2 0-1 0 0,0 0 1 0 0,-1 13-289 0 0,6-21-14 0 0,0 0 0 0 0,2-1 0 0 0,-1 1 0 0 0,2 0-1 0 0,0 0 1 0 0,0 0 0 0 0,1-1 0 0 0,1 1 0 0 0,0-1 0 0 0,1 1 0 0 0,0-1 0 0 0,1 0 0 0 0,0-1-1 0 0,1 1 1 0 0,0-1 0 0 0,1 0 0 0 0,0 0 0 0 0,0-1 0 0 0,6 5 14 0 0,21 1-4560 0 0,-33-16 3102 0 0</inkml:trace>
  <inkml:trace contextRef="#ctx0" brushRef="#br0" timeOffset="1.41494E6">27746 2429 1160 0 0,'11'-12'2495'0'0,"-7"14"937"0"0,-3 19-3187 0 0,12 131 675 0 0,14 9-1982 0 0,-51-116-2690 0 0,14-39 2462 0 0</inkml:trace>
  <inkml:trace contextRef="#ctx0" brushRef="#br0" timeOffset="1.4152E6">27509 2475 2824 0 0,'5'-16'3361'0'0,"28"-12"-2479"0"0,-32 27-757 0 0,19-12 111 0 0,0 1-1 0 0,1 1 1 0 0,0 0-1 0 0,1 2 1 0 0,0 1-1 0 0,1 0 1 0 0,0 2 0 0 0,0 0-1 0 0,7 1-235 0 0,217-19-5015 0 0,-210 22 3359 0 0,-12 2 455 0 0</inkml:trace>
  <inkml:trace contextRef="#ctx0" brushRef="#br0" timeOffset="1.41545E6">28230 2310 1008 0 0,'25'32'4614'0'0,"-11"47"-3672"0"0,-7-30-446 0 0,59 207-854 0 0,-68-233-2394 0 0,-10-10 1534 0 0</inkml:trace>
  <inkml:trace contextRef="#ctx0" brushRef="#br0" timeOffset="1.41579E6">28219 2595 2528 0 0,'12'-14'375'0'0,"0"0"1"0"0,1 0-1 0 0,0 1 0 0 0,1 1 0 0 0,0 1 0 0 0,1 0 1 0 0,1 0-1 0 0,-1 2 0 0 0,1 0 0 0 0,1 0 0 0 0,0 2 0 0 0,0 0 1 0 0,1 1-1 0 0,-1 1 0 0 0,15-3-375 0 0,-3-1 393 0 0,68-41 1076 0 0,-97 50-1437 0 0,-1 1 0 0 0,1-1 0 0 0,0 0 0 0 0,0 1 1 0 0,-1-1-1 0 0,1 0 0 0 0,0 0 0 0 0,-1 1 0 0 0,1-1 1 0 0,0 0-1 0 0,-1 0 0 0 0,1 0 0 0 0,-1 0 0 0 0,1 1 1 0 0,0-1-1 0 0,-1 0 0 0 0,1 0 0 0 0,0 0 0 0 0,-1 0 1 0 0,1 0-1 0 0,-1 0 0 0 0,1 0 0 0 0,0 0 0 0 0,-1 0 1 0 0,1 0-1 0 0,-1 0 0 0 0,1 0 0 0 0,0 0 0 0 0,-1 0 1 0 0,1-1-1 0 0,-1 1 0 0 0,1 0 0 0 0,0 0 0 0 0,-1 0 1 0 0,1 0-1 0 0,0-1 0 0 0,-1 1-32 0 0,40 130 100 0 0,-21-91-349 0 0,29 118-4326 0 0,-71-121 689 0 0,14-32 2703 0 0</inkml:trace>
  <inkml:trace contextRef="#ctx0" brushRef="#br0" timeOffset="1.41605E6">28970 2184 1892 0 0,'1'-1'119'0'0,"1"0"0"0"0,0 0 1 0 0,0 0-1 0 0,0 1 0 0 0,-1-1 0 0 0,1 1 0 0 0,0-1 0 0 0,0 1 1 0 0,0 0-1 0 0,0-1 0 0 0,0 1 0 0 0,0 0 0 0 0,0 0 0 0 0,0 0 1 0 0,0 1-1 0 0,0-1 0 0 0,0 0 0 0 0,0 1 0 0 0,0-1 0 0 0,-1 1 0 0 0,1 0 1 0 0,0 0-1 0 0,0 0 0 0 0,0-1 0 0 0,-1 2 0 0 0,1-1 0 0 0,-1 0 1 0 0,1 0-1 0 0,-1 0 0 0 0,1 1 0 0 0,-1-1 0 0 0,0 1 0 0 0,1-1 1 0 0,-1 1-1 0 0,0-1 0 0 0,0 1 0 0 0,0 0 0 0 0,0 0 0 0 0,-1-1 0 0 0,1 1 1 0 0,0 0-1 0 0,0 2-119 0 0,26 88 839 0 0,-27-87-706 0 0,6 22-42 0 0,-1 0-1 0 0,-2 0 1 0 0,-1 0-1 0 0,-1 0 1 0 0,-1 1-1 0 0,-2-1 0 0 0,0 0 1 0 0,-2 0-1 0 0,-1 0 1 0 0,-1-1-1 0 0,-2 1 1 0 0,0-2-1 0 0,-2 1 1 0 0,0-1-1 0 0,-2 0 0 0 0,-1-1 1 0 0,-1-1-1 0 0,-1 0 1 0 0,-1-1-1 0 0,0 0 1 0 0,-2-2-1 0 0,-1 0 1 0 0,-2 1-91 0 0,12-12-397 0 0,-1 0 1 0 0,-1 0-1 0 0,1-1 1 0 0,-1 0-1 0 0,-1-1 1 0 0,0 0-1 0 0,0-1 1 0 0,0 0 0 0 0,0-1-1 0 0,-1-1 1 0 0,0 0-1 0 0,0 0 1 0 0,0-1-1 0 0,-1-1 1 0 0,1 0-1 0 0,0-1 1 0 0,-1 0 0 0 0,-8-2 396 0 0,-27-9-1118 0 0</inkml:trace>
  <inkml:trace contextRef="#ctx0" brushRef="#br0" timeOffset="1.90385E6">21531 1428 1016 0 0,'16'-3'1826'0'0,"26"-66"871"0"0,-42 70-2664 0 0,0-1 0 0 0,1 1 1 0 0,-1-1-1 0 0,0 1 1 0 0,1-1-1 0 0,-1 1 1 0 0,1-1-1 0 0,-1 1 1 0 0,1-1-1 0 0,-1 0 1 0 0,1 1-1 0 0,-1-1 0 0 0,1 0 1 0 0,-1 1-1 0 0,1-1 1 0 0,0 0-1 0 0,-1 1 1 0 0,1-1-1 0 0,-1 0 1 0 0,1 0-1 0 0,0 0 1 0 0,-1 0-1 0 0,1 0 0 0 0,0 0 1 0 0,-1 0-1 0 0,1 0 1 0 0,0 0-1 0 0,-1 0 1 0 0,1 0-1 0 0,-1 0 1 0 0,1 0-1 0 0,0 0 1 0 0,-1-1-34 0 0,1 150 65 0 0,16 8-410 0 0,-17 393 604 0 0,11-315-409 0 0,-23-46 249 0 0,-6 81-152 0 0,31-91 118 0 0,1-43 140 0 0,-14-136-217 0 0,0 0 5 0 0,0 0-16 0 0,0-9-2667 0 0,2-8 1473 0 0,-2 0 146 0 0</inkml:trace>
  <inkml:trace contextRef="#ctx0" brushRef="#br0" timeOffset="1.90845E6">21489 1290 848 0 0,'0'0'306'0'0,"0"0"-22"0"0,0 0 11 0 0,0 0 24 0 0,-13 3 1135 0 0,23 1-1407 0 0,0 0-1 0 0,0-1 1 0 0,0 0-1 0 0,1-1 0 0 0,-1-1 1 0 0,1 1-1 0 0,0-2 1 0 0,-1 1-1 0 0,1-2 1 0 0,0 1-1 0 0,-1-1 0 0 0,1-1 1 0 0,-1 0-1 0 0,1 0 1 0 0,-1-1-1 0 0,5-3-46 0 0,634-65 243 0 0,107-21-412 0 0,-154 52 302 0 0,-112-6 44 0 0,-103 6 622 0 0,162 14-799 0 0,1602 29 761 0 0,-1791-38-625 0 0,597 32-1820 0 0,-771-6 1829 0 0,-100-6 163 0 0,38 12 221 0 0,10 3-249 0 0,-54 23-130 0 0,-70-22-155 0 0,0 0 0 0 0,0 1 1 0 0,0 0-1 0 0,-1 1 0 0 0,1-1 1 0 0,-1 2-1 0 0,0 0 0 0 0,0 0 1 0 0,0 0-1 0 0,0 1 0 0 0,-1 1 1 0 0,0 0-1 0 0,0 0 0 0 0,0 0 1 0 0,-1 1-1 0 0,0 0 0 0 0,0 0 1 0 0,-1 1-1 0 0,0 0 0 0 0,0 0 1 0 0,1 2 4 0 0,44 109 271 0 0,-10 119-425 0 0,-40-224 213 0 0,4 39-70 0 0,-2 0 0 0 0,-2 0-1 0 0,-2 1 1 0 0,-3-1 0 0 0,-2 2 11 0 0,-32 245-230 0 0,28-216 322 0 0,-48 214-108 0 0,35-229 123 0 0,3 0 1 0 0,3 2-1 0 0,3 0 0 0 0,-3 60-107 0 0,6 7-403 0 0,-47 122 757 0 0,42-200-244 0 0,-123-51 843 0 0,2-25-950 0 0,-67 6 268 0 0,63 26-388 0 0,-274 13-156 0 0,225 9 316 0 0,-115 18-112 0 0,26-7-31 0 0,36-18 203 0 0,74-8-217 0 0,-639 44 354 0 0,302-52-365 0 0,333 0 242 0 0,-41 1 20 0 0,-588 19-352 0 0,-31-35 378 0 0,656-24-300 0 0,-258 9-68 0 0,175-17 16 0 0,45-13 59 0 0,103 6 22 0 0,45 0 302 0 0,-114-38 57 0 0,-34 69-158 0 0,99-2 465 0 0,40 2-51 0 0,0-19-269 0 0,-17-28 1394 0 0,89 49-805 0 0,-8 1-9179 0 0,10 5 7157 0 0</inkml:trace>
  <inkml:trace contextRef="#ctx0" brushRef="#br0" timeOffset="1.92115E6">26030 2843 1016 0 0,'0'0'342'0'0,"0"0"-47"0"0,0 0 16 0 0,0 0-29 0 0,0 0-42 0 0,-9 7 4023 0 0,140-5-3601 0 0,55-10 362 0 0,-188 7-2146 0 0,11-4-2859 0 0,-7 2 2785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2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4 620 3140 0 0,'0'-5'650'0'0,"0"-20"2875"0"0,-2 40-2005 0 0,1 3-1420 0 0,0 0-1 0 0,2 1 1 0 0,0-1 0 0 0,1 0 0 0 0,0 1 0 0 0,2-1 0 0 0,0 0-1 0 0,1-1 1 0 0,4 8-100 0 0,-6-19 22 0 0,-1 0 0 0 0,2 0 0 0 0,-1 0-1 0 0,1-1 1 0 0,0 1 0 0 0,0-1 0 0 0,0 0 0 0 0,1 0-1 0 0,0 0 1 0 0,-1-1 0 0 0,2 0 0 0 0,-1 0 0 0 0,1 0-1 0 0,-1 0 1 0 0,1-1 0 0 0,0 0 0 0 0,0 0-1 0 0,0-1 1 0 0,1 0 0 0 0,-1 0 0 0 0,1 0 0 0 0,-1-1-1 0 0,1 0 1 0 0,-1 0 0 0 0,1 0 0 0 0,0-1 0 0 0,3 0-22 0 0,-2-1-31 0 0,0 1 1 0 0,0-1 0 0 0,0-1-1 0 0,0 1 1 0 0,0-1-1 0 0,0-1 1 0 0,0 0 0 0 0,-1 0-1 0 0,0 0 1 0 0,1-1 0 0 0,-1 0-1 0 0,-1 0 1 0 0,1-1 0 0 0,0 0-1 0 0,-1 0 1 0 0,0 0 0 0 0,0-1-1 0 0,-1 0 1 0 0,0 0-1 0 0,0-1 1 0 0,0 1 0 0 0,-1-1-1 0 0,0 0 1 0 0,0 0 0 0 0,0 0-1 0 0,0-5 31 0 0,58-214 272 0 0,-56 193 238 0 0,-2-3 353 0 0,-14 55-435 0 0,5 1-476 0 0,1 1-1 0 0,1 0 0 0 0,1 1 1 0 0,1-1-1 0 0,0 0 1 0 0,2 1-1 0 0,1-1 1 0 0,0 0-1 0 0,1 0 1 0 0,2 0-1 0 0,0 0 1 0 0,7 17 48 0 0,-5-19-670 0 0,1 1 1 0 0,1-2-1 0 0,1 0 1 0 0,0 0 0 0 0,1 0-1 0 0,1-2 1 0 0,1 1-1 0 0,9 8 670 0 0,21 11-2607 0 0,-21-26 1355 0 0</inkml:trace>
  <inkml:trace contextRef="#ctx0" brushRef="#br0" timeOffset="561.013">826 536 1216 0 0,'-1'-1'70'0'0,"0"1"-1"0"0,0-1 1 0 0,0 0 0 0 0,0 1-1 0 0,-1-1 1 0 0,1 0 0 0 0,0 1-1 0 0,0 0 1 0 0,-1-1 0 0 0,1 1-1 0 0,0 0 1 0 0,-1-1 0 0 0,1 1-1 0 0,0 0 1 0 0,-1 0 0 0 0,1 0-1 0 0,0 0 1 0 0,-1 1 0 0 0,1-1-1 0 0,0 0 1 0 0,-1 0-1 0 0,1 1 1 0 0,0-1 0 0 0,0 1-1 0 0,-1-1 1 0 0,1 1 0 0 0,0 0-1 0 0,0-1 1 0 0,0 1 0 0 0,0 0-1 0 0,0 0 1 0 0,0 0 0 0 0,0-1-1 0 0,0 1 1 0 0,0 0 0 0 0,0 1-1 0 0,0-1 1 0 0,1 0 0 0 0,-1 0-1 0 0,0 0 1 0 0,1 0 0 0 0,-1 1-1 0 0,1-1 1 0 0,-1 0 0 0 0,1 0-1 0 0,0 1 1 0 0,-1-1-1 0 0,1 0 1 0 0,0 1 0 0 0,0-1-1 0 0,0 0 1 0 0,0 1 0 0 0,0-1-1 0 0,0 0 1 0 0,0 1 0 0 0,1-1-1 0 0,-1 0 1 0 0,0 1 0 0 0,1-1-1 0 0,-1 0 1 0 0,1 0 0 0 0,0 0-1 0 0,-1 1 1 0 0,1-1 0 0 0,0 0-1 0 0,-1 0 1 0 0,1 0 0 0 0,1 1-70 0 0,78 111 1258 0 0,-68-101-1183 0 0,-1 0 0 0 0,-1 1-1 0 0,0 0 1 0 0,0 1 0 0 0,-1 0 0 0 0,-1 1 0 0 0,-1 0-1 0 0,0 0 1 0 0,-1 0 0 0 0,0 1 0 0 0,-2 0 0 0 0,1 0-1 0 0,-2 0 1 0 0,0 6-75 0 0,-4-14 13 0 0,-1 0 1 0 0,0 0-1 0 0,0 0 0 0 0,-1 0 0 0 0,0 0 1 0 0,0-1-1 0 0,-1 1 0 0 0,0-1 0 0 0,0 0 1 0 0,-1 0-1 0 0,1-1 0 0 0,-2 1 0 0 0,1-1 1 0 0,-1 0-1 0 0,0 0 0 0 0,0-1 0 0 0,-1 0 1 0 0,1 0-1 0 0,-1 0 0 0 0,0-1 0 0 0,-1 0 1 0 0,1 0-1 0 0,-1-1 0 0 0,1 0 1 0 0,-1 0-1 0 0,0-1 0 0 0,0 0 0 0 0,0 0 1 0 0,0-1-1 0 0,-1 0 0 0 0,1-1 0 0 0,0 0 1 0 0,-1 0-1 0 0,-2-1-13 0 0,9 2 4 0 0,0 0-1 0 0,0 0 1 0 0,0-1 0 0 0,0 1 0 0 0,0-1-1 0 0,0 0 1 0 0,0 0 0 0 0,0 1 0 0 0,0-1 0 0 0,0 0-1 0 0,0-1 1 0 0,0 1 0 0 0,-1 0 0 0 0,1-1-1 0 0,0 1 1 0 0,0-1 0 0 0,0 1 0 0 0,0-1 0 0 0,1 0-1 0 0,-1 0 1 0 0,0 0 0 0 0,0 0 0 0 0,0 0-1 0 0,1-1 1 0 0,-1 1 0 0 0,0 0 0 0 0,1-1 0 0 0,0 1-1 0 0,-1-1 1 0 0,1 0 0 0 0,0 1 0 0 0,0-1-1 0 0,-1 0 1 0 0,1 0 0 0 0,1 0 0 0 0,-1 1 0 0 0,0-1-1 0 0,0 0 1 0 0,1 0 0 0 0,-1 0 0 0 0,1 0-1 0 0,0-1 1 0 0,-1 1 0 0 0,1 0 0 0 0,0 0 0 0 0,0 0-1 0 0,1 0 1 0 0,-1 0 0 0 0,0 0 0 0 0,1 0-1 0 0,-1 0 1 0 0,1 0 0 0 0,-1 0 0 0 0,1 0 0 0 0,0 0-1 0 0,0 0 1 0 0,0 0 0 0 0,0 0 0 0 0,0 1-1 0 0,1-1-3 0 0,27-19 52 0 0,1 1-1 0 0,1 2 1 0 0,1 1-1 0 0,0 1 1 0 0,1 2-1 0 0,1 1 1 0 0,0 2-1 0 0,10-1-51 0 0,6-4 2 0 0,234-80 262 0 0,-280 93-243 0 0,0 0 0 0 0,-1 0 0 0 0,1 0 0 0 0,-1 0 0 0 0,0 0 0 0 0,0-1 0 0 0,-1 1 0 0 0,1-1 0 0 0,0 0 0 0 0,-1 0 0 0 0,0 0 0 0 0,0 0 0 0 0,0 0 0 0 0,-1-1 0 0 0,0 1 0 0 0,1-1 0 0 0,-1 1 0 0 0,-1 0 0 0 0,1-1 0 0 0,-1 0 0 0 0,0 1 0 0 0,0-1 0 0 0,0 1 0 0 0,0-1 0 0 0,-1 1 0 0 0,0-1 0 0 0,0 1 0 0 0,0-1 0 0 0,0 1 0 0 0,-1 0 0 0 0,0 0 0 0 0,1-1 0 0 0,-2 1-1 0 0,1 0 1 0 0,0 1 0 0 0,-1-1 0 0 0,0 0 0 0 0,0 1 0 0 0,0-1 0 0 0,0 1 0 0 0,0 0 0 0 0,-1 0 0 0 0,0 1 0 0 0,1-1 0 0 0,-1 0 0 0 0,0 1 0 0 0,0 0 0 0 0,0 0 0 0 0,-1 0 0 0 0,-2 0-21 0 0,3 2 10 0 0,-1-1-1 0 0,1 1 0 0 0,0 0 0 0 0,0 1 1 0 0,-1-1-1 0 0,1 1 0 0 0,0 0 0 0 0,0 0 1 0 0,-1 0-1 0 0,1 0 0 0 0,0 1 0 0 0,0 0 1 0 0,0 0-1 0 0,1 0 0 0 0,-1 0 1 0 0,0 0-1 0 0,1 1 0 0 0,0 0 0 0 0,-1 0 1 0 0,1 0-1 0 0,0 0 0 0 0,0 0 0 0 0,1 0 1 0 0,-1 1-1 0 0,1-1 0 0 0,0 1 0 0 0,-1 0 1 0 0,0 3-10 0 0,-4 6 6 0 0,0 1 1 0 0,2-1 0 0 0,-1 1 0 0 0,1 1-1 0 0,1-1 1 0 0,1 0 0 0 0,0 1-1 0 0,1 0 1 0 0,0 0 0 0 0,1 0 0 0 0,1-1-1 0 0,2 16-6 0 0,-2-20-31 0 0,1 0 0 0 0,1 0 0 0 0,0 0-1 0 0,0 1 1 0 0,1-2 0 0 0,0 1 0 0 0,1 0-1 0 0,0-1 1 0 0,1 1 0 0 0,0-1 0 0 0,0 0-1 0 0,1-1 1 0 0,0 1 0 0 0,0-1 0 0 0,1 0-1 0 0,0-1 1 0 0,1 0 0 0 0,-1 0 0 0 0,1 0-1 0 0,1-1 1 0 0,-1-1 0 0 0,1 1 0 0 0,0-1-1 0 0,0-1 1 0 0,1 1 0 0 0,-1-2 0 0 0,1 1-1 0 0,0-1 1 0 0,0-1 0 0 0,6 1 31 0 0,-8-5-278 0 0,0-1-1 0 0,0 0 1 0 0,-1 0 0 0 0,1-1 0 0 0,-1 0 0 0 0,0-1-1 0 0,0 1 1 0 0,0-1 0 0 0,0-1 0 0 0,-1 1-1 0 0,0-1 1 0 0,0 0 0 0 0,-1-1 0 0 0,0 1 0 0 0,0-1-1 0 0,0 0 1 0 0,-1 0 0 0 0,0-1 0 0 0,0 1-1 0 0,-1-1 1 0 0,0 0 0 0 0,0 0 0 0 0,-1 0 0 0 0,0 0-1 0 0,0 0 1 0 0,-1 0 0 0 0,0-1 278 0 0,14-39-1205 0 0</inkml:trace>
  <inkml:trace contextRef="#ctx0" brushRef="#br0" timeOffset="872.868">1692 205 1184 0 0,'6'-1'6051'0'0,"-2"55"-5018"0"0,0 5-763 0 0,26 99 464 0 0,7-1 0 0 0,37 93-734 0 0,-20 10-463 0 0,-54-256 311 0 0,-1 0 1 0 0,0 1-1 0 0,0-1 1 0 0,0 0 0 0 0,0 0-1 0 0,-1 0 1 0 0,1 0-1 0 0,-1 0 1 0 0,0 0-1 0 0,-1-1 1 0 0,1 1-1 0 0,-1 0 1 0 0,1-1-1 0 0,-1 0 1 0 0,0 0-1 0 0,0 0 1 0 0,0 0 0 0 0,-1 0-1 0 0,1 0 1 0 0,-1-1-1 0 0,1 0 1 0 0,-1 0-1 0 0,0 0 1 0 0,0 0-1 0 0,0 0 1 0 0,0-1-1 0 0,0 0 1 0 0,0 0 0 0 0,-1 0-1 0 0,1 0 1 0 0,0-1-1 0 0,-1 1 1 0 0,1-1-1 0 0,0 0 1 0 0,-1 0-1 0 0,1-1 1 0 0,0 0-1 0 0,0 1 1 0 0,-1-1-1 0 0,1-1 1 0 0,-3 0 151 0 0,-40-16-1241 0 0</inkml:trace>
  <inkml:trace contextRef="#ctx0" brushRef="#br0" timeOffset="1248.167">1741 520 2352 0 0,'153'-59'3072'0'0,"-152"59"-2756"0"0,2 2 33 0 0,2 6-233 0 0,-1 0 0 0 0,0 0 0 0 0,-1 0 0 0 0,0 1 0 0 0,0-1 0 0 0,-1 1 0 0 0,0 0 0 0 0,0 0 0 0 0,-1-1 0 0 0,0 1 1 0 0,-1 0-1 0 0,0 0 0 0 0,0 0 0 0 0,-1 4-116 0 0,3 33 298 0 0,-1-35-226 0 0,-1-5-31 0 0,-1 0 1 0 0,1 0-1 0 0,0-1 0 0 0,0 1 1 0 0,1 0-1 0 0,0 0 0 0 0,0 0 1 0 0,0 0-1 0 0,1-1 0 0 0,-1 1 1 0 0,2-1-1 0 0,-1 1 0 0 0,0-1 0 0 0,1 0 1 0 0,0 1-1 0 0,0-2 0 0 0,1 1 1 0 0,-1 0-1 0 0,1-1 0 0 0,0 1 1 0 0,0-1-1 0 0,1 0 0 0 0,-1 0 1 0 0,1-1-1 0 0,0 1 0 0 0,0-1 1 0 0,0 0-1 0 0,4 1-41 0 0,10-7 47 0 0,0 0 1 0 0,-1-2-1 0 0,1 0 0 0 0,-1-1 1 0 0,-1-1-1 0 0,1 0 0 0 0,-1-1 1 0 0,0-1-1 0 0,-1-1 0 0 0,0-1 1 0 0,-1 0-1 0 0,0-1 0 0 0,-1 0 1 0 0,13-15-48 0 0,134-140 122 0 0,-165 147-2526 0 0,-8 14-2325 0 0,11 6 3452 0 0</inkml:trace>
  <inkml:trace contextRef="#ctx0" brushRef="#br0" timeOffset="1668.693">2322 446 1268 0 0,'5'0'1267'0'0,"15"22"3270"0"0,-15 24-4161 0 0,-4-22-354 0 0,1 0-1 0 0,1 1 0 0 0,1-1 1 0 0,1 0-1 0 0,1-1 1 0 0,2 1-1 0 0,8 18-21 0 0,-12-42-4580 0 0,-3-11 3298 0 0</inkml:trace>
  <inkml:trace contextRef="#ctx0" brushRef="#br0" timeOffset="1934.837">2572 59 1316 0 0,'27'-58'7736'0'0,"-23"97"-6490"0"0,42 544-852 0 0,-36-430-3021 0 0,-9-49-2098 0 0,-1-77 3501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2:3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621 261 1360 0 0,'0'0'610'0'0,"0"0"-221"0"0,0 0-80 0 0,0 0-27 0 0,0 0-19 0 0,0 0 24 0 0,0 0-8 0 0,0 0-11 0 0,0 0-59 0 0,0 0 7 0 0,20-5 284 0 0,30-92 1194 0 0,-50 92-1692 0 0,0-1 1 0 0,0 1-1 0 0,-1 0 1 0 0,0-1-1 0 0,0 1 1 0 0,0 0-1 0 0,0-1 1 0 0,-1 1-1 0 0,0 0 1 0 0,0 0-1 0 0,-1 0 1 0 0,1 1-1 0 0,-1-1 1 0 0,0 0-1 0 0,0 1 1 0 0,-1 0-1 0 0,1 0 1 0 0,-1 0-1 0 0,0 0 1 0 0,0 0-1 0 0,0 1 1 0 0,0 0-1 0 0,-1 0 1 0 0,1 0-1 0 0,-1 0 1 0 0,0 1-1 0 0,0-1 1 0 0,-5 0-3 0 0,-153-31-17 0 0,144 34 24 0 0,1 0 0 0 0,-1 1 0 0 0,1 1 0 0 0,0 1 0 0 0,0 1 0 0 0,0 0 0 0 0,0 1 1 0 0,0 1-1 0 0,1 1 0 0 0,0 0 0 0 0,0 1 0 0 0,1 1 0 0 0,0 0 0 0 0,1 2 0 0 0,0-1 0 0 0,1 2 1 0 0,0 0-1 0 0,0 1 0 0 0,1 0 0 0 0,1 1 0 0 0,0 0 0 0 0,1 1 0 0 0,1 1 0 0 0,0-1 0 0 0,2 1 1 0 0,-1 1-1 0 0,2 0 0 0 0,0 0 0 0 0,1 1 0 0 0,1-1 0 0 0,0 1 0 0 0,2 0 0 0 0,-2 14-7 0 0,5-23 1 0 0,1-1 0 0 0,0 1 0 0 0,1 0-1 0 0,-1-1 1 0 0,2 1 0 0 0,-1-1 0 0 0,1 1-1 0 0,0-1 1 0 0,1 0 0 0 0,0 0 0 0 0,0-1-1 0 0,1 1 1 0 0,0-1 0 0 0,0 0 0 0 0,1 0-1 0 0,0 0 1 0 0,0-1 0 0 0,0 0 0 0 0,1 0-1 0 0,0-1 1 0 0,0 0 0 0 0,0 0 0 0 0,1-1-1 0 0,0 1 1 0 0,0-2 0 0 0,0 1 0 0 0,0-1-1 0 0,0 0 1 0 0,1-1 0 0 0,1 0-1 0 0,28 8-3 0 0,1-2 0 0 0,0-1 1 0 0,0-3-1 0 0,1-1 0 0 0,38-2 3 0 0,-58-1 44 0 0,-8 1-41 0 0,0 0 1 0 0,0-1-1 0 0,0-1 1 0 0,0 0-1 0 0,0-1 1 0 0,0 0-1 0 0,-1 0 1 0 0,1-1 0 0 0,-1-1-1 0 0,1 0 1 0 0,9-5-4 0 0,-21 8-8 0 0,0 0 1 0 0,0 0 0 0 0,0 0-1 0 0,0 0 1 0 0,0 0 0 0 0,0 0-1 0 0,0 0 1 0 0,0 0-1 0 0,-1 1 1 0 0,1-1 0 0 0,0 0-1 0 0,-1 0 1 0 0,1 0 0 0 0,0 0-1 0 0,-1 1 1 0 0,1-1 0 0 0,-1 0-1 0 0,1 0 1 0 0,-1 1 0 0 0,1-1-1 0 0,-1 0 1 0 0,0 1-1 0 0,1-1 1 0 0,-1 1 0 0 0,0-1-1 0 0,0 1 1 0 0,1-1 0 0 0,-1 1-1 0 0,0-1 1 0 0,0 1 0 0 0,0 0-1 0 0,1-1 1 0 0,-1 1 0 0 0,0 0-1 0 0,0 0 1 0 0,0 0 0 0 0,0-1-1 0 0,0 1 1 0 0,0 0-1 0 0,1 0 1 0 0,-1 0 0 0 0,0 1-1 0 0,0-1 1 0 0,0 0 0 0 0,0 0-1 0 0,0 0 1 0 0,0 1 0 0 0,1-1-1 0 0,-1 0 1 0 0,0 1 0 0 0,0-1-1 0 0,0 1 1 0 0,1-1 0 0 0,-1 1-1 0 0,0-1 1 0 0,0 1-1 0 0,1-1 1 0 0,-1 1 0 0 0,1 0-1 0 0,-1-1 1 0 0,1 1 0 0 0,-1 0-1 0 0,1 0 1 0 0,-1 0 0 0 0,1 0 7 0 0,-37 9-17 0 0,2 2 1 0 0,0 1 0 0 0,0 2 0 0 0,1 2 0 0 0,1 1-1 0 0,1 1 1 0 0,0 2 0 0 0,2 1 0 0 0,1 1 0 0 0,0 2-1 0 0,2 1 1 0 0,1 1 0 0 0,-5 7 16 0 0,29-33 3 0 0,1 0 1 0 0,-1 0 0 0 0,0 0-1 0 0,1 0 1 0 0,-1 1-1 0 0,0-1 1 0 0,1 0-1 0 0,0 1 1 0 0,-1-1-1 0 0,1 1 1 0 0,0 0-1 0 0,0-1 1 0 0,0 1-1 0 0,0 0 1 0 0,0 0 0 0 0,0-1-1 0 0,0 1 1 0 0,0 0-1 0 0,1 0 1 0 0,-1 0-1 0 0,1 0 1 0 0,0 0-1 0 0,-1 0 1 0 0,1 0-1 0 0,0 0 1 0 0,0 0 0 0 0,0 0-1 0 0,1 0 1 0 0,-1 0-1 0 0,0 0 1 0 0,1 0-1 0 0,-1 0 1 0 0,1 0-1 0 0,0 0 1 0 0,-1 0-1 0 0,1 0 1 0 0,0 0-1 0 0,0-1 1 0 0,1 1 0 0 0,-1 0-1 0 0,0-1 1 0 0,0 1-1 0 0,1-1 1 0 0,-1 1-1 0 0,1-1 1 0 0,-1 0-1 0 0,1 1 1 0 0,0-1-1 0 0,-1 0 1 0 0,1 0-1 0 0,0 0 1 0 0,0 0 0 0 0,0-1-1 0 0,0 1 1 0 0,0-1-1 0 0,0 1 1 0 0,0-1-1 0 0,1 1-3 0 0,13 1-288 0 0,1-1-1 0 0,0-1 0 0 0,-1-1 1 0 0,1 0-1 0 0,-1-1 0 0 0,1 0 1 0 0,-1-2-1 0 0,0 0 0 0 0,0 0 1 0 0,0-2-1 0 0,0 0 1 0 0,-1-1-1 0 0,3-2 289 0 0,18-11-1269 0 0</inkml:trace>
  <inkml:trace contextRef="#ctx0" brushRef="#br0" timeOffset="265.87">986 338 1324 0 0,'-72'143'6161'0'0,"-36"141"-5815"0"0,99-252-578 0 0,-19 50-936 0 0,-10-50-2561 0 0,24-29 2511 0 0</inkml:trace>
  <inkml:trace contextRef="#ctx0" brushRef="#br0" timeOffset="533.869">608 492 1452 0 0,'0'0'100'0'0,"1"1"-1"0"0,-1-1 1 0 0,0 1-1 0 0,1-1 0 0 0,-1 0 1 0 0,0 1-1 0 0,1-1 1 0 0,-1 0-1 0 0,1 0 1 0 0,-1 1-1 0 0,0-1 1 0 0,1 0-1 0 0,-1 0 1 0 0,1 0-1 0 0,-1 1 0 0 0,1-1 1 0 0,-1 0-1 0 0,1 0 1 0 0,-1 0-1 0 0,1 0 1 0 0,-1 0-1 0 0,1 0 1 0 0,-1 0-1 0 0,1 0 1 0 0,-1 0-1 0 0,0 0 1 0 0,1 0-1 0 0,-1 0 0 0 0,1 0 1 0 0,-1-1-1 0 0,1 1 1 0 0,-1 0-1 0 0,1 0 1 0 0,-1 0-1 0 0,0-1 1 0 0,1 1-1 0 0,-1 0 1 0 0,1-1-1 0 0,-1 1 0 0 0,0 0 1 0 0,1-1-1 0 0,-1 1 1 0 0,0 0-1 0 0,1-1 1 0 0,-1 1-1 0 0,0-1 1 0 0,0 1-1 0 0,1 0 1 0 0,-1-1-1 0 0,0 1 1 0 0,0-1-1 0 0,0 1 0 0 0,0-1 1 0 0,0 1-100 0 0,6 7-158 0 0,221 243 805 0 0,-219-244-942 0 0,0 0 0 0 0,0 1 0 0 0,-1-1 1 0 0,0 2-1 0 0,0-1 0 0 0,-1 1 0 0 0,0 0 0 0 0,-1 0 0 0 0,1 0 1 0 0,-2 1-1 0 0,1 0 0 0 0,-1 0 0 0 0,0 0 0 0 0,1 8 295 0 0,-4-5-1212 0 0</inkml:trace>
  <inkml:trace contextRef="#ctx0" brushRef="#br0" timeOffset="781.346">256 1197 1372 0 0,'25'-3'4832'0'0,"33"-12"-3033"0"0,28-4-1323 0 0,481-34-219 0 0,-385 5-5763 0 0,-157 32 4304 0 0</inkml:trace>
  <inkml:trace contextRef="#ctx0" brushRef="#br0" timeOffset="1030.672">1411 515 1872 0 0,'4'-10'4952'0'0,"23"31"-4933"0"0,3 62-3582 0 0,-30-69 2259 0 0</inkml:trace>
  <inkml:trace contextRef="#ctx0" brushRef="#br0" timeOffset="1031.658">1469 932 2076 0 0,'3'4'1156'0'0,"-1"-1"-196"0"0,-1 0-136 0 0,1 0-103 0 0,0 2-93 0 0,1-4-192 0 0,-2 2-144 0 0,3-1-108 0 0,-1 1-164 0 0,0-2-112 0 0,2 1 4 0 0,0-1-460 0 0,-2 1-264 0 0,-2 1-457 0 0,3-2 45 0 0,-4-1 12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2:3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55 1216 0 0,'127'-48'3514'0'0,"-162"41"-2633"0"0,13 10-816 0 0,1 2 0 0 0,0 0 1 0 0,0 1-1 0 0,1 1 1 0 0,-1 1-1 0 0,2 0 1 0 0,-1 2-1 0 0,1 0 1 0 0,1 2-1 0 0,0 0 0 0 0,0 0 1 0 0,-11 13-66 0 0,23-21 30 0 0,1 1 0 0 0,0 0 0 0 0,-1 0-1 0 0,2 1 1 0 0,-1 0 0 0 0,1-1 0 0 0,0 2 0 0 0,0-1 0 0 0,0 0 0 0 0,1 1 0 0 0,0 0 0 0 0,0-1 0 0 0,1 1-1 0 0,0 0 1 0 0,0 1 0 0 0,1-1 0 0 0,0 0 0 0 0,0 5-30 0 0,3-9 10 0 0,0 0 0 0 0,0 0-1 0 0,1 0 1 0 0,-1-1 0 0 0,1 1 0 0 0,0-1 0 0 0,0 0-1 0 0,0 1 1 0 0,0-1 0 0 0,0-1 0 0 0,0 1 0 0 0,1 0-1 0 0,-1-1 1 0 0,1 0 0 0 0,-1 0 0 0 0,1 0 0 0 0,-1 0-1 0 0,1 0 1 0 0,0-1 0 0 0,-1 1 0 0 0,1-1 0 0 0,0 0-1 0 0,-1 0 1 0 0,1-1 0 0 0,0 1 0 0 0,-1-1 0 0 0,1 0-1 0 0,-1 0 1 0 0,1 0 0 0 0,1-1-10 0 0,34-9 56 0 0,0-1 1 0 0,0-3-1 0 0,-2-1 1 0 0,0-1-1 0 0,-1-3 0 0 0,0 0 1 0 0,19-18-57 0 0,-53 37 0 0 0,0-1 0 0 0,0 1 0 0 0,0-1 0 0 0,0 1 1 0 0,0 0-1 0 0,0 0 0 0 0,0 0 0 0 0,0 0 0 0 0,0 0 1 0 0,0 0-1 0 0,1 1 0 0 0,-1-1 0 0 0,0 1 0 0 0,0 0 1 0 0,1-1-1 0 0,-1 1 0 0 0,0 0 0 0 0,1 0 0 0 0,-1 1 1 0 0,0-1-1 0 0,1 0 0 0 0,-1 1 0 0 0,0-1 0 0 0,0 1 1 0 0,1 0-1 0 0,-1 0 0 0 0,0 0 0 0 0,0 0 0 0 0,0 0 1 0 0,0 0-1 0 0,0 0 0 0 0,0 1 0 0 0,-1-1 0 0 0,1 1 1 0 0,0-1-1 0 0,-1 1 0 0 0,1 0 0 0 0,-1 0 0 0 0,1 0 1 0 0,-1 0-1 0 0,0 0 0 0 0,0 0 0 0 0,0 0 0 0 0,0 0 1 0 0,0 1-1 0 0,7 6-83 0 0,72 54-4082 0 0,-67-53 2981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2:41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75 1044 0 0,'18'6'4566'0'0,"-2"40"-4114"0"0,-15-43-223 0 0,90 293 1881 0 0,-69-201-2697 0 0,-62-96-3321 0 0,23-13 2762 0 0,-2-2 38 0 0</inkml:trace>
  <inkml:trace contextRef="#ctx0" brushRef="#br0" timeOffset="265.578">373 0 1556 0 0,'-17'16'1973'0'0,"-145"192"624"0"0,-30-14-163 0 0,191-193-2422 0 0,1-1 1 0 0,0 1-1 0 0,0 0 0 0 0,-1-1 1 0 0,1 1-1 0 0,0 0 0 0 0,0 0 1 0 0,0-1-1 0 0,0 1 0 0 0,0 0 0 0 0,0 0 1 0 0,0-1-1 0 0,0 1 0 0 0,1 0 1 0 0,-1-1-1 0 0,0 1 0 0 0,0 0 1 0 0,1-1-1 0 0,-1 1 0 0 0,0 0 1 0 0,1-1-1 0 0,-1 1 0 0 0,0 0 0 0 0,1-1 1 0 0,-1 1-1 0 0,1-1 0 0 0,-1 1 1 0 0,1-1-1 0 0,-1 1 0 0 0,1-1 1 0 0,0 1-1 0 0,-1-1 0 0 0,1 0 1 0 0,-1 1-1 0 0,1-1 0 0 0,0 0 0 0 0,-1 1 1 0 0,1-1-1 0 0,0 0 0 0 0,0 0 1 0 0,-1 0-1 0 0,1 0 0 0 0,0 0 1 0 0,-1 0-1 0 0,1 0 0 0 0,0 0 1 0 0,0 0-1 0 0,-1 0 0 0 0,1 0 0 0 0,0 0 1 0 0,-1 0-1 0 0,1 0 0 0 0,0-1 1 0 0,0 1-1 0 0,-1 0 0 0 0,1-1 1 0 0,-1 1-1 0 0,1 0 0 0 0,0-1 1 0 0,-1 1-1 0 0,1-1 0 0 0,-1 1 0 0 0,1-1 1 0 0,0 0-13 0 0,64-9 19 0 0,-61 9 14 0 0,291-43-1590 0 0,-116 20-2966 0 0,-137 18 3083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2:4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98 1724 0 0,'-16'1'135'0'0,"0"1"-1"0"0,1 0 1 0 0,-1 1-1 0 0,1 1 1 0 0,0 1-1 0 0,0 0 1 0 0,0 0-1 0 0,1 2 1 0 0,0 0-1 0 0,0 0 1 0 0,1 1-1 0 0,0 1 1 0 0,0 1-1 0 0,1-1 1 0 0,0 2-1 0 0,0 0 1 0 0,2 0-1 0 0,-1 1 1 0 0,1 0-1 0 0,1 1 1 0 0,0 0-1 0 0,1 1 1 0 0,1 0-1 0 0,0 0 1 0 0,0 0-1 0 0,2 1 1 0 0,0 0-1 0 0,0 0 1 0 0,1 0-1 0 0,0 9-134 0 0,7-16-29 0 0,1-1-1 0 0,-1 0 0 0 0,2 0 0 0 0,-1 0 1 0 0,1 0-1 0 0,0-1 0 0 0,0 1 1 0 0,0-1-1 0 0,1 0 0 0 0,0-1 1 0 0,1 0-1 0 0,-1 0 0 0 0,1 0 1 0 0,0-1-1 0 0,0 1 0 0 0,0-2 0 0 0,1 1 1 0 0,-1-1-1 0 0,1 0 0 0 0,0-1 1 0 0,0 0-1 0 0,0 0 0 0 0,0-1 1 0 0,0 1-1 0 0,0-2 0 0 0,0 1 1 0 0,0-1-1 0 0,1-1 0 0 0,-1 0 0 0 0,7-1 30 0 0,31-4-324 0 0,0-1-1 0 0,-1-3 0 0 0,0-2 0 0 0,-1-1 0 0 0,-1-2 0 0 0,0-3 0 0 0,-1-1 0 0 0,-1-2 0 0 0,-1-2 0 0 0,7-6 325 0 0,82-56 963 0 0,-182 87 472 0 0,39 2-1346 0 0,-1 0 0 0 0,1 1 1 0 0,0 1-1 0 0,0 1 0 0 0,1 0 0 0 0,0 1 0 0 0,0 0 0 0 0,1 1 0 0 0,0 0 1 0 0,1 1-1 0 0,0 0 0 0 0,0 1 0 0 0,1 0 0 0 0,0 1 0 0 0,1 0 1 0 0,1 0-1 0 0,0 1 0 0 0,-4 8-89 0 0,11-19 11 0 0,0 0 0 0 0,0 1 0 0 0,0-1 0 0 0,0 0 0 0 0,1 0 0 0 0,-1 1 0 0 0,1-1 0 0 0,-1 0 0 0 0,1 0 0 0 0,0 1-1 0 0,0-1 1 0 0,0 0 0 0 0,0 1 0 0 0,1-1 0 0 0,-1 0 0 0 0,0 1 0 0 0,1-1 0 0 0,0 0 0 0 0,-1 0 0 0 0,1 1 0 0 0,0-1 0 0 0,0 0 0 0 0,0 0 0 0 0,1 0 0 0 0,-1 0 0 0 0,0 0 0 0 0,1-1 0 0 0,-1 1 0 0 0,1 0 0 0 0,0-1 0 0 0,0 1 0 0 0,-1-1 0 0 0,1 1 0 0 0,0-1 0 0 0,0 0 0 0 0,0 0 0 0 0,0 0 0 0 0,1 0 0 0 0,-1 0 0 0 0,0 0 0 0 0,0-1-1 0 0,1 1 1 0 0,-1-1 0 0 0,0 1 0 0 0,1-1 0 0 0,-1 0 0 0 0,0 0 0 0 0,1 0 0 0 0,-1 0 0 0 0,0 0 0 0 0,0-1 0 0 0,1 1 0 0 0,-1-1 0 0 0,0 0 0 0 0,0 1 0 0 0,1-1 0 0 0,-1 0 0 0 0,0 0 0 0 0,0 0 0 0 0,1-1-11 0 0,18-8-37 0 0,0-1-1 0 0,-1-1 1 0 0,-1 0-1 0 0,0-2 1 0 0,-1 0 0 0 0,0-1-1 0 0,-1-1 1 0 0,-1 0-1 0 0,-1-1 1 0 0,0-1 0 0 0,-1-1-1 0 0,7-12 38 0 0,-9 15-125 0 0,-4 3 92 0 0,0 1 0 0 0,0 0 0 0 0,1 1 1 0 0,1 0-1 0 0,0 0 0 0 0,0 1 0 0 0,1 0 1 0 0,0 1-1 0 0,1 0 0 0 0,0 1 0 0 0,0 0 1 0 0,1 1-1 0 0,0 1 0 0 0,4-2 33 0 0,-15 8 61 0 0,4 3-16 0 0,0 1-1 0 0,0-1 0 0 0,0 1 1 0 0,-1 1-1 0 0,0-1 0 0 0,1 1 1 0 0,-2 0-1 0 0,1 0 0 0 0,0 0 1 0 0,-1 0-1 0 0,0 1 0 0 0,0 0 1 0 0,-1 0-1 0 0,0 0 0 0 0,0 0 1 0 0,0 1-1 0 0,-1-1 0 0 0,1 1 1 0 0,-2 0-1 0 0,1 0 0 0 0,-1 1-44 0 0,0-7 27 0 0,5 77 174 0 0,-40-48-3908 0 0,25-29 2515 0 0</inkml:trace>
  <inkml:trace contextRef="#ctx0" brushRef="#br0" timeOffset="154.951">997 14 1348 0 0,'0'-6'608'0'0,"-3"-2"-844"0"0</inkml:trace>
  <inkml:trace contextRef="#ctx0" brushRef="#br0" timeOffset="494.405">1203 84 1472 0 0,'166'177'3669'0'0,"-165"-176"-3626"0"0,1 1 0 0 0,-1-1-1 0 0,1 1 1 0 0,-1 0 0 0 0,0-1 0 0 0,1 1 0 0 0,-1 0-1 0 0,0 0 1 0 0,0-1 0 0 0,-1 1 0 0 0,1 0-1 0 0,0 0 1 0 0,-1 0 0 0 0,1 0 0 0 0,-1 0-1 0 0,1 0 1 0 0,-1 1 0 0 0,0-1 0 0 0,0 0 0 0 0,0 0-1 0 0,0 0 1 0 0,0 0 0 0 0,-1 0 0 0 0,1 0-1 0 0,-1 0 1 0 0,1 0 0 0 0,-1 0 0 0 0,0 0-1 0 0,0 0 1 0 0,1 0 0 0 0,-1 0 0 0 0,-1-1-1 0 0,1 1 1 0 0,0 0 0 0 0,0 0 0 0 0,-1-1 0 0 0,1 1-1 0 0,-1-1 1 0 0,1 0 0 0 0,-1 1 0 0 0,0 0-43 0 0,0-3 26 0 0,0 0 1 0 0,0 0 0 0 0,0 0-1 0 0,0 0 1 0 0,0 0 0 0 0,0 0-1 0 0,0 0 1 0 0,1-1 0 0 0,-1 1-1 0 0,0-1 1 0 0,1 1 0 0 0,0-1 0 0 0,-1 1-1 0 0,1-1 1 0 0,0 0 0 0 0,0 0-1 0 0,-1 0 1 0 0,1 0 0 0 0,1 0-1 0 0,-1 0 1 0 0,0 0 0 0 0,0 0-1 0 0,1 0 1 0 0,0 0 0 0 0,-1 0-1 0 0,1 0 1 0 0,0 0 0 0 0,0 0 0 0 0,0-1-1 0 0,0 1 1 0 0,0 0 0 0 0,0 0-1 0 0,1 0 1 0 0,-1 0 0 0 0,1 0-1 0 0,0 0 1 0 0,-1 0 0 0 0,1 0-1 0 0,0-1-26 0 0,1-3 12 0 0,-1-1 0 0 0,1 1-1 0 0,0 0 1 0 0,0 0 0 0 0,1 0-1 0 0,0 0 1 0 0,0 0-1 0 0,0 0 1 0 0,1 1 0 0 0,-1-1-1 0 0,2 1 1 0 0,-1 0 0 0 0,0 0-1 0 0,1 1 1 0 0,0-1 0 0 0,0 1-1 0 0,0 0 1 0 0,1 0-1 0 0,-1 1 1 0 0,1 0 0 0 0,0 0-1 0 0,0 0 1 0 0,0 1 0 0 0,0-1-1 0 0,1 2 1 0 0,-1-1 0 0 0,0 1-1 0 0,1-1 1 0 0,-1 2-1 0 0,1-1 1 0 0,6 1-12 0 0,-1 4-51 0 0,0 0 0 0 0,0 0 0 0 0,0 1 1 0 0,-1 1-1 0 0,0 0 0 0 0,0 1 0 0 0,0 0 0 0 0,-1 0 0 0 0,0 1 0 0 0,0 1 0 0 0,5 6 51 0 0,37 79-5148 0 0,-51-92 3808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2:37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240 195 1424 0 0,'55'-61'1701'0'0,"-48"49"-914"0"0,-7 12-734 0 0,0 0 0 0 0,1 1-1 0 0,-1-1 1 0 0,1 0 0 0 0,-1 0-1 0 0,0 1 1 0 0,1-1 0 0 0,-1 0-1 0 0,1 0 1 0 0,-1 0 0 0 0,1 1 0 0 0,-1-1-1 0 0,1 0 1 0 0,-1 0 0 0 0,1 0-1 0 0,-1 0 1 0 0,1 0 0 0 0,-1 0-1 0 0,1 0 1 0 0,-1 0 0 0 0,1 0-1 0 0,-1-1 1 0 0,1 1 0 0 0,-1 0-1 0 0,1 0 1 0 0,-1 0 0 0 0,1 0 0 0 0,-1-1-1 0 0,1 1 1 0 0,-1 0 0 0 0,0 0-1 0 0,1-1 1 0 0,-1 1 0 0 0,1 0-1 0 0,-1-1 1 0 0,0 1 0 0 0,1-1-1 0 0,-1 1 1 0 0,0 0 0 0 0,0-1 0 0 0,1 1-1 0 0,-1-1 1 0 0,0 1 0 0 0,0-1-53 0 0,4 51 242 0 0,2-1 1 0 0,2 0 0 0 0,2 0 0 0 0,2 0 0 0 0,2-2 0 0 0,3 1 0 0 0,1-2 0 0 0,2-1 0 0 0,13 20-243 0 0,9 32-760 0 0,-55-104-3158 0 0,4-3 2795 0 0</inkml:trace>
  <inkml:trace contextRef="#ctx0" brushRef="#br0" timeOffset="356.317">0 108 1996 0 0,'34'-16'3172'0'0,"355"-59"-360"0"0,-127 58-5858 0 0,-248 29 686 0 0,-14-6 1190 0 0</inkml:trace>
  <inkml:trace contextRef="#ctx0" brushRef="#br0" timeOffset="807.417">719 559 1288 0 0,'-79'126'3394'0'0,"79"-125"-3238"0"0,9 3-77 0 0,0 0-1 0 0,1-1 0 0 0,-1 0 0 0 0,1-1 1 0 0,0 0-1 0 0,0 0 0 0 0,-1-1 0 0 0,1 0 1 0 0,0-1-1 0 0,0 0 0 0 0,0 0 0 0 0,0-1 1 0 0,0-1-1 0 0,0 0 0 0 0,-1 0 0 0 0,1-1 1 0 0,-1 0-1 0 0,1 0 0 0 0,-1-1 0 0 0,3-2-78 0 0,20-3 200 0 0,-26 8-174 0 0,-1 0 0 0 0,1 0 0 0 0,-1 0 1 0 0,1-1-1 0 0,-1 0 0 0 0,0 0 0 0 0,0 0 0 0 0,0-1 1 0 0,0 1-1 0 0,0-1 0 0 0,0 0 0 0 0,-1-1 1 0 0,1 1-1 0 0,-1-1 0 0 0,0 0 0 0 0,0 0 1 0 0,-1 0-1 0 0,1-1 0 0 0,-1 1 0 0 0,0-1 1 0 0,0 0-1 0 0,0 1 0 0 0,0-2-26 0 0,-6-1 17 0 0,0 1 1 0 0,-1 0-1 0 0,1 0 1 0 0,-1 0-1 0 0,-1 0 1 0 0,1 1-1 0 0,-1-1 1 0 0,0 1-1 0 0,0 0 1 0 0,0 1-1 0 0,0-1 1 0 0,-1 1-1 0 0,0 0 0 0 0,0 1 1 0 0,0-1-1 0 0,-1 1 1 0 0,1 0-1 0 0,-1 1 1 0 0,1-1-1 0 0,-1 1 1 0 0,-1 1-18 0 0,-100-31-1486 0 0,101 25-1577 0 0,7 7 1843 0 0</inkml:trace>
  <inkml:trace contextRef="#ctx0" brushRef="#br0" timeOffset="1165.916">1173 395 1496 0 0,'-72'70'2763'0'0,"72"-69"-2420"0"0,5 2 41 0 0,246 66 1678 0 0,-240-65-2027 0 0,-6-4-31 0 0,0 1-1 0 0,0 0 1 0 0,0 0-1 0 0,-1 0 1 0 0,1 1-1 0 0,-1 0 1 0 0,1 0-1 0 0,-1 0 0 0 0,0 0 1 0 0,0 1-1 0 0,0-1 1 0 0,0 1-1 0 0,0 0 1 0 0,0 1-1 0 0,-1-1 1 0 0,1 0-1 0 0,-1 1 1 0 0,0 0-1 0 0,0 0 1 0 0,-1 0-1 0 0,1 0 0 0 0,-1 0 1 0 0,0 1-1 0 0,0-1 1 0 0,0 1-1 0 0,1 3-3 0 0,-6-2-43 0 0,0 0-1 0 0,-1-1 1 0 0,1 1-1 0 0,-1-1 1 0 0,0 0 0 0 0,-1 0-1 0 0,1-1 1 0 0,-1 1-1 0 0,0-1 1 0 0,0 0-1 0 0,0 0 1 0 0,-1-1-1 0 0,1 0 1 0 0,-1 0-1 0 0,0 0 1 0 0,0 0-1 0 0,0-1 1 0 0,0 0-1 0 0,0 0 1 0 0,-1-1 43 0 0,6 0-9 0 0,-9 3-179 0 0,0 0 0 0 0,0-1 0 0 0,0 0 0 0 0,0-1 0 0 0,0 0 0 0 0,-1 0-1 0 0,1-1 1 0 0,-1 0 0 0 0,0-1 0 0 0,1 0 0 0 0,-1-1 0 0 0,-2 0 188 0 0,-20-9-718 0 0</inkml:trace>
  <inkml:trace contextRef="#ctx0" brushRef="#br0" timeOffset="1472.683">1658 331 1400 0 0,'-170'36'3328'0'0,"169"-37"-3306"0"0,0 1-1 0 0,1 0 1 0 0,-1 0-1 0 0,1 0 0 0 0,-1 1 1 0 0,0-1-1 0 0,1 0 1 0 0,-1 0-1 0 0,0 0 0 0 0,1 0 1 0 0,-1 1-1 0 0,1-1 0 0 0,-1 0 1 0 0,0 0-1 0 0,1 1 1 0 0,-1-1-1 0 0,1 1 0 0 0,-1-1 1 0 0,1 0-1 0 0,-1 1 1 0 0,1-1-1 0 0,0 1 0 0 0,-1-1 1 0 0,1 1-1 0 0,-1-1 1 0 0,1 1-1 0 0,0-1 0 0 0,-1 1 1 0 0,1 0-1 0 0,0-1 0 0 0,0 1 1 0 0,0-1-1 0 0,-1 1 1 0 0,1 0-1 0 0,0-1 0 0 0,0 1 1 0 0,0 0-1 0 0,0-1 1 0 0,0 1-1 0 0,0 0 0 0 0,0-1 1 0 0,0 1-1 0 0,1-1 0 0 0,-1 1 1 0 0,0 0-1 0 0,0-1 1 0 0,0 1-1 0 0,1 0 0 0 0,-1-1 1 0 0,0 1-1 0 0,1-1 1 0 0,-1 1-1 0 0,0-1 0 0 0,1 1 1 0 0,-1-1-1 0 0,1 1 1 0 0,-1-1-1 0 0,1 1 0 0 0,-1-1 1 0 0,1 0-1 0 0,-1 1 0 0 0,1-1 1 0 0,-1 0-1 0 0,1 1 1 0 0,0-1-22 0 0,44 28 533 0 0,-36-24-444 0 0,66 31 466 0 0,-61-30-524 0 0,0 0 0 0 0,0 0-1 0 0,0 1 1 0 0,-1 1-1 0 0,0 1 1 0 0,0 0 0 0 0,-1 0-1 0 0,0 1 1 0 0,0 1-1 0 0,-1 0 1 0 0,-1 0 0 0 0,0 1-1 0 0,0 1 1 0 0,6 8-31 0 0,-16-14-72 0 0,0-1-1 0 0,-1 1 1 0 0,1-1 0 0 0,-1 0 0 0 0,0 1 0 0 0,-1-1 0 0 0,1 0 0 0 0,-1 1-1 0 0,0-1 1 0 0,0 0 0 0 0,-1 0 0 0 0,0-1 0 0 0,1 1 0 0 0,-2 0 0 0 0,1-1-1 0 0,0 0 1 0 0,-1 0 0 0 0,0 0 0 0 0,0 0 0 0 0,0 0 0 0 0,0-1-1 0 0,-1 0 1 0 0,1 0 0 0 0,-1 0 0 0 0,0 0 0 0 0,0-1 0 0 0,0 0 0 0 0,0 0-1 0 0,0 0 1 0 0,-1 0 0 0 0,1-1 0 0 0,0 0 0 0 0,-1 0 0 0 0,1-1 0 0 0,-1 1-1 0 0,1-1 1 0 0,-1 0 0 0 0,0-1 72 0 0,-42-2-2354 0 0,0-14 1165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2:4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1 988 0 0,'24'25'4425'0'0,"-22"56"-3876"0"0,-3-56 91 0 0,-16 171 726 0 0,16-167-1253 0 0,-1-17-115 0 0,1 1 1 0 0,0-1-1 0 0,1 0 0 0 0,0 0 1 0 0,0 0-1 0 0,2 1 0 0 0,-1-1 1 0 0,2 0-1 0 0,-1 0 1 0 0,2 0-1 0 0,0-1 0 0 0,0 1 1 0 0,1-1-1 0 0,0 0 0 0 0,1 0 1 0 0,0-1-1 0 0,1 1 0 0 0,0-2 1 0 0,1 1-1 0 0,7 8 2 0 0,1-12-4531 0 0,-18-8 3298 0 0</inkml:trace>
  <inkml:trace contextRef="#ctx0" brushRef="#br0" timeOffset="371.158">0 448 1756 0 0,'68'-32'2622'0'0,"-14"12"-2155"0"0,1 3 1 0 0,0 1-1 0 0,1 3 1 0 0,1 3-1 0 0,31-2-467 0 0,-65 10 78 0 0,-11-1-11 0 0,0 0 0 0 0,0 1-1 0 0,1 1 1 0 0,-1 0 0 0 0,0 0-1 0 0,1 1 1 0 0,-1 1-1 0 0,0 0 1 0 0,0 1 0 0 0,0 0-1 0 0,0 1 1 0 0,0 0 0 0 0,0 1-1 0 0,-1 0 1 0 0,1 1 0 0 0,-1 0-1 0 0,0 0 1 0 0,-1 2-1 0 0,1-1 1 0 0,-1 1 0 0 0,1 2-67 0 0,17 82 82 0 0,-13-35-4349 0 0,-15-55 3079 0 0,0-1 4 0 0</inkml:trace>
  <inkml:trace contextRef="#ctx0" brushRef="#br0" timeOffset="617.285">677 50 1404 0 0,'-1'-1'172'0'0,"4"-4"-192"0"0,-2 4-492 0 0</inkml:trace>
  <inkml:trace contextRef="#ctx0" brushRef="#br0" timeOffset="1530.117">861 154 848 0 0,'98'262'4164'0'0,"-109"-201"-2344"0"0,74-170-705 0 0,46-9-1303 0 0,-107 117 181 0 0,0 0 0 0 0,0 1 0 0 0,0 0 0 0 0,0-1 0 0 0,0 1 0 0 0,-1 0-1 0 0,1 0 1 0 0,0 0 0 0 0,0 0 0 0 0,0 0 0 0 0,0 0 0 0 0,0 1 0 0 0,0-1 0 0 0,0 1-1 0 0,-1-1 1 0 0,1 1 0 0 0,0-1 0 0 0,0 1 0 0 0,-1 0 0 0 0,1 0 0 0 0,0 0-1 0 0,-1 0 1 0 0,1 0 0 0 0,-1 1 0 0 0,1-1 0 0 0,-1 0 0 0 0,0 1 0 0 0,1-1 0 0 0,-1 1-1 0 0,0-1 1 0 0,0 1 0 0 0,0 0 0 0 0,0-1 0 0 0,-1 1 0 0 0,1 0 0 0 0,0 0-1 0 0,-1-1 1 0 0,1 3 7 0 0,25 82-30 0 0,-22-69 19 0 0,-3 62 203 0 0,-1-77-149 0 0,11-2 86 0 0,-9-11-110 0 0,-1 0 0 0 0,2 0 0 0 0,0 0-1 0 0,0 0 1 0 0,1 1 0 0 0,0 0-1 0 0,1-1 1 0 0,0 1 0 0 0,0 1 0 0 0,1-1-1 0 0,5-5-18 0 0,-2 1-1 0 0,-9 13-11 0 0,1-1-1 0 0,0 0 1 0 0,0 1 0 0 0,0-1-1 0 0,0 0 1 0 0,1 1 0 0 0,-1-1-1 0 0,0 1 1 0 0,1 0 0 0 0,-1-1-1 0 0,0 1 1 0 0,1 0 0 0 0,0 0-1 0 0,-1 0 1 0 0,1 0 0 0 0,0 0-1 0 0,-1 0 1 0 0,1 1 0 0 0,0-1-1 0 0,0 0 1 0 0,0 1-1 0 0,0 0 1 0 0,-1-1 0 0 0,1 1-1 0 0,0 0 1 0 0,0 0 0 0 0,0 0-1 0 0,0 0 1 0 0,0 0 0 0 0,0 0-1 0 0,0 1 1 0 0,0-1 0 0 0,0 1-1 0 0,-1-1 1 0 0,1 1 0 0 0,0 0-1 0 0,0 0 1 0 0,-1 0 0 0 0,1 0-1 0 0,0 0 1 0 0,-1 0 0 0 0,1 0-1 0 0,-1 0 1 0 0,1 0 0 0 0,-1 1-1 0 0,0-1 1 0 0,0 1-1 0 0,1-1 1 0 0,-1 1 0 0 0,0 0-1 0 0,0-1 1 0 0,0 1 0 0 0,-1 0-1 0 0,1-1 1 0 0,0 1 0 0 0,-1 0-1 0 0,1 0 1 0 0,-1 0 0 0 0,0 0-1 0 0,1 0 1 0 0,-1 0 0 0 0,0 1 12 0 0,3 5 37 0 0,0 0 0 0 0,0 0 0 0 0,1 0 1 0 0,0-1-1 0 0,1 1 0 0 0,-1-1 0 0 0,2 0 1 0 0,-1 0-1 0 0,1-1 0 0 0,0 0 0 0 0,0 0 0 0 0,0 0 1 0 0,1-1-1 0 0,0 0 0 0 0,0 0 0 0 0,0-1 1 0 0,1 0-1 0 0,0 0 0 0 0,0 0 0 0 0,0-1 1 0 0,0 0-1 0 0,0-1 0 0 0,0 0 0 0 0,1 0 0 0 0,5-1-37 0 0,6-3 37 0 0,0-1 0 0 0,-1-1-1 0 0,1-1 1 0 0,-1-1 0 0 0,0-1-1 0 0,0-1 1 0 0,-1 0 0 0 0,0-1-1 0 0,0-1 1 0 0,-1-1 0 0 0,0 0-1 0 0,-1-1 1 0 0,0-1 0 0 0,-1-1-1 0 0,-1 0 1 0 0,1-2-37 0 0,5-27 47 0 0,-20 41-34 0 0,-17-16 114 0 0,6 16-127 0 0,-1 0 1 0 0,0 1-1 0 0,1 1 1 0 0,-1 0 0 0 0,0 0-1 0 0,0 1 1 0 0,1 0-1 0 0,-1 1 1 0 0,1 1-1 0 0,-1 0 1 0 0,1 0-1 0 0,0 1 1 0 0,0 1-1 0 0,0-1 1 0 0,1 2 0 0 0,0 0-1 0 0,0 0 1 0 0,0 0-1 0 0,1 2 1 0 0,0-1-1 0 0,0 1 1 0 0,-5 6-1 0 0,-14 59 76 0 0,30-71-64 0 0,0 0 1 0 0,0 0 0 0 0,-1 0-1 0 0,1-1 1 0 0,1 1 0 0 0,-1-1-1 0 0,0 1 1 0 0,0-1-1 0 0,1 0 1 0 0,-1 0 0 0 0,0 0-1 0 0,1 0 1 0 0,-1 0 0 0 0,1 0-1 0 0,-1-1 1 0 0,1 1-1 0 0,0-1 1 0 0,-1 0 0 0 0,1 1-1 0 0,0-1 1 0 0,-1-1 0 0 0,1 1-1 0 0,-1 0 1 0 0,3-1-13 0 0,-4 1 16 0 0,18-3 24 0 0,0-1-1 0 0,0 0 0 0 0,0-2 0 0 0,-1 0 1 0 0,0-1-1 0 0,0-1 0 0 0,-1-1 1 0 0,12-7-40 0 0,41-18 33 0 0,-58 29-23 0 0,-6 0-26 0 0,1 0-1 0 0,-1 1 1 0 0,1 0-1 0 0,1 0 1 0 0,-1 1-1 0 0,0 0 1 0 0,1 0-1 0 0,0 1 1 0 0,-1-1-1 0 0,1 2 1 0 0,0-1-1 0 0,0 1 1 0 0,0 0-1 0 0,0 1 1 0 0,0 0-1 0 0,0 0 1 0 0,0 1-1 0 0,0 0 1 0 0,0 0-1 0 0,0 1 1 0 0,0 0-1 0 0,0 1 1 0 0,-1-1-1 0 0,1 1 1 0 0,-1 1-1 0 0,0-1 1 0 0,0 1-1 0 0,0 1 1 0 0,0-1-1 0 0,-1 1 1 0 0,0 0-1 0 0,0 1 0 0 0,2 2 18 0 0,40 124-1150 0 0,-49-127 974 0 0,0 0 0 0 0,-1 0 0 0 0,0 0-1 0 0,0 0 1 0 0,0-1 0 0 0,-1 1 0 0 0,0-1-1 0 0,0 1 1 0 0,0-1 0 0 0,0 0 0 0 0,0 0-1 0 0,-1 0 1 0 0,0 0 0 0 0,0-1 0 0 0,0 0-1 0 0,0 1 1 0 0,0-2 0 0 0,-1 1 0 0 0,0 0-1 0 0,1-1 1 0 0,-1 0 0 0 0,0 0 0 0 0,0 0-1 0 0,0-1 1 0 0,0 1 0 0 0,-1-1 175 0 0,-31 10-1099 0 0</inkml:trace>
  <inkml:trace contextRef="#ctx0" brushRef="#br0" timeOffset="2139.101">668 167 2164 0 0,'-12'-6'2554'0'0,"-1"-4"3146"0"0,10 6-7761 0 0,2-1-3754 0 0,1 5 4621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6:1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81 1076 0 0,'0'0'553'0'0,"0"0"65"0"0,-1-20 1851 0 0,-15-36 758 0 0,15 56-3153 0 0,1 0 9 0 0,0 0-25 0 0,0 0 13 0 0,0 0 0 0 0,-1 0 0 0 0,1 0-1 0 0,-1 0 1 0 0,1 0 0 0 0,-1 0 0 0 0,1 0 0 0 0,0 0 0 0 0,-1 0-1 0 0,1 0 1 0 0,-1 0 0 0 0,1 0 0 0 0,0 1 0 0 0,-1-1 0 0 0,1 0-1 0 0,-1 0 1 0 0,1 0 0 0 0,0 1 0 0 0,-1-1 0 0 0,1 0-1 0 0,0 1 1 0 0,-1-1 0 0 0,1 0 0 0 0,0 0 0 0 0,0 1 0 0 0,-1-1-1 0 0,1 1 1 0 0,0-1 0 0 0,0 0 0 0 0,-1 1-71 0 0,0-10 937 0 0,-8 8-5680 0 0,3 1 1608 0 0,0-1 1861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6:1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227 111 928 0 0,'0'0'521'0'0,"0"0"-76"0"0,0 0-51 0 0,0 0-90 0 0,0 0-39 0 0,18 4 1246 0 0,-46 118-303 0 0,13-82-947 0 0,-160 401 2009 0 0,173-436-2244 0 0,-12 22 453 0 0,4-36 705 0 0,13-31-1106 0 0,1 0 0 0 0,2 1-1 0 0,3-1 1 0 0,0 2 0 0 0,3-1-1 0 0,7-15-77 0 0,-2 1 62 0 0,124-302 624 0 0,-92 312-512 0 0,-42 48-114 0 0,10 19-9 0 0,-1 0-1 0 0,-1 2 1 0 0,-1-1-1 0 0,-1 2 1 0 0,-1 0-1 0 0,-2 0 1 0 0,-1 1-1 0 0,-1 0 1 0 0,-1 1-51 0 0,26 73-183 0 0,15 23-419 0 0,21 57-929 0 0,-36-59-2486 0 0,-29-88 1503 0 0,-3-33 1430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6:17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504 136 1280 0 0,'-61'-70'2962'0'0,"45"94"-2106"0"0,10-1-712 0 0,1-1-1 0 0,1 0 0 0 0,1 1 0 0 0,1 0 0 0 0,1 0 0 0 0,1 0 1 0 0,1 0-1 0 0,1-1 0 0 0,2 1 0 0 0,0 0 0 0 0,1-1 0 0 0,1 0 1 0 0,1 0-1 0 0,0 0 0 0 0,7 9-143 0 0,26 46 311 0 0,-31-62-299 0 0,0-1-1 0 0,-1 1 1 0 0,-1 1 0 0 0,0-1 0 0 0,-1 1-1 0 0,0 1 1 0 0,-2-1 0 0 0,0 1 0 0 0,1 13-12 0 0,-5-27-140 0 0,-1 1 1 0 0,0 0-1 0 0,0-1 1 0 0,0 1 0 0 0,0-1-1 0 0,-1 1 1 0 0,1-1-1 0 0,-1 0 1 0 0,0 0-1 0 0,0 1 1 0 0,0-1 0 0 0,0-1-1 0 0,-1 1 1 0 0,1 0-1 0 0,-1 0 1 0 0,0-1 0 0 0,1 0-1 0 0,-1 1 1 0 0,0-1-1 0 0,-1 0 1 0 0,1 0-1 0 0,0-1 1 0 0,0 1 0 0 0,-1-1-1 0 0,1 0 1 0 0,-1 1-1 0 0,0-2 1 0 0,1 1-1 0 0,-1 0 1 0 0,1-1 0 0 0,-1 1-1 0 0,0-1 1 0 0,0 0-1 0 0,1 0 1 0 0,-3-1 139 0 0,-16 1-1191 0 0</inkml:trace>
  <inkml:trace contextRef="#ctx0" brushRef="#br0" timeOffset="653.338">16 553 1088 0 0,'0'0'90'0'0,"0"-1"0"0"0,0 1 0 0 0,0-1 0 0 0,0 1 0 0 0,0 0 0 0 0,0-1 0 0 0,0 1 0 0 0,-1-1 1 0 0,1 1-1 0 0,0 0 0 0 0,0-1 0 0 0,0 1 0 0 0,0-1 0 0 0,0 1 0 0 0,-1 0 0 0 0,1-1 0 0 0,0 1 0 0 0,0 0 0 0 0,0-1 0 0 0,-1 1 0 0 0,1 0 0 0 0,0 0 0 0 0,-1-1 0 0 0,1 1 0 0 0,0 0 0 0 0,-1 0 0 0 0,1-1 0 0 0,0 1 0 0 0,-1 0 0 0 0,1 0 0 0 0,0 0 1 0 0,-1 0-1 0 0,1-1 0 0 0,-1 1 0 0 0,1 0 0 0 0,0 0 0 0 0,-1 0 0 0 0,1 0 0 0 0,-1 0 0 0 0,1 0 0 0 0,0 0 0 0 0,-1 0 0 0 0,1 0 0 0 0,-1 0 0 0 0,1 0 0 0 0,0 1 0 0 0,-1-1 0 0 0,1 0 0 0 0,0 0 0 0 0,-1 0 0 0 0,1 0 0 0 0,-1 1 0 0 0,1-1 1 0 0,0 0-1 0 0,-1 0-90 0 0,554-193 414 0 0,-510 175-1424 0 0,-43 17 849 0 0,0 1 19 0 0,0 0 52 0 0,0 0 54 0 0,-13-22-642 0 0,-23-13 1937 0 0,81 17-2588 0 0,-31 18-478 0 0,-14 0 738 0 0</inkml:trace>
  <inkml:trace contextRef="#ctx0" brushRef="#br0" timeOffset="1287.679">788 235 916 0 0,'4'4'2584'0'0,"-23"4"-2337"0"0,-6 6-105 0 0,9-7-65 0 0,0 0-1 0 0,1 1 0 0 0,-1 1 0 0 0,2 1 0 0 0,-1 0 0 0 0,1 1 0 0 0,1 0 0 0 0,0 1 0 0 0,1 1 0 0 0,0 0 0 0 0,1 0 0 0 0,0 2 0 0 0,1-1 0 0 0,1 1 0 0 0,-8 15-76 0 0,16-28 8 0 0,0-1 0 0 0,0 1 0 0 0,0 0 0 0 0,1 0 0 0 0,-1 0 0 0 0,0 0 0 0 0,1 0 0 0 0,-1 0 0 0 0,1 0 0 0 0,0 0 0 0 0,-1 0 0 0 0,1 0 1 0 0,0 0-1 0 0,0 1 0 0 0,1-1 0 0 0,-1 0 0 0 0,0 0 0 0 0,1 0 0 0 0,-1 0 0 0 0,1 0 0 0 0,0 0 0 0 0,-1 0 0 0 0,1 0 0 0 0,0-1 0 0 0,0 1 0 0 0,0 0 0 0 0,0 0 0 0 0,1-1 0 0 0,-1 1 0 0 0,0 0 0 0 0,1-1 0 0 0,-1 0 0 0 0,1 1 0 0 0,0-1 0 0 0,-1 0 0 0 0,1 0 0 0 0,0 0 0 0 0,0 0 0 0 0,0 0 0 0 0,0 0 0 0 0,0 0 0 0 0,0-1 0 0 0,0 1 0 0 0,0-1 0 0 0,0 1 0 0 0,0-1 0 0 0,0 0 0 0 0,0 0 0 0 0,0 0 0 0 0,1 0-8 0 0,96-16 129 0 0,-96 15-124 0 0,9-2-12 0 0,-1-1 0 0 0,1-1 0 0 0,-1 1 0 0 0,0-2-1 0 0,-1 0 1 0 0,1 0 0 0 0,-1-1 0 0 0,-1 0 0 0 0,1-1 0 0 0,-1 0 0 0 0,0 0 0 0 0,-1-1 0 0 0,0 0-1 0 0,0 0 1 0 0,-1-1 0 0 0,1-3 7 0 0,-9 14-7 0 0,0 0 0 0 0,1-1 0 0 0,-1 1-1 0 0,0 0 1 0 0,0-1 0 0 0,0 1 0 0 0,0-1 0 0 0,0 1 0 0 0,0-1-1 0 0,-1 1 1 0 0,1-1 0 0 0,0 0 0 0 0,0 0 0 0 0,0 0 0 0 0,0 1-1 0 0,0-1 1 0 0,0 0 0 0 0,-1 0 0 0 0,1 0 0 0 0,0-1 0 0 0,0 1-1 0 0,0 0 1 0 0,0 0 0 0 0,0-1 0 0 0,0 1 0 0 0,0 0 0 0 0,0-1-1 0 0,-1 1 1 0 0,1-1 0 0 0,1 1 0 0 0,-1-1 0 0 0,0 0 0 0 0,0 0-1 0 0,0 1 1 0 0,0-1 0 0 0,0 0 0 0 0,1 0 0 0 0,-1 0 0 0 0,0 0-1 0 0,1 0 1 0 0,-1 0 0 0 0,0 0 0 0 0,1 0 0 0 0,-1 0 0 0 0,1 0-1 0 0,0 0 1 0 0,-1 0 0 0 0,1 0 0 0 0,0 0 0 0 0,0 0 0 0 0,0 0-1 0 0,0-1 1 0 0,0 1 0 0 0,0 0 0 0 0,0 0 0 0 0,0 0 0 0 0,0 0-1 0 0,0 0 1 0 0,0 0 0 0 0,1-1 7 0 0,-1 7 9 0 0,0 0-1 0 0,1-1 1 0 0,-1 1-1 0 0,1 0 1 0 0,0-1-1 0 0,0 1 0 0 0,1 0 1 0 0,0-1-1 0 0,-1 0 1 0 0,1 1-1 0 0,1-1 1 0 0,-1 0-1 0 0,1 0 1 0 0,-1 0-1 0 0,1 0 1 0 0,0-1-1 0 0,1 1 1 0 0,-1-1-1 0 0,1 0 1 0 0,-1 0-1 0 0,1 0 1 0 0,0 0-1 0 0,0-1 1 0 0,0 1-1 0 0,0-1 0 0 0,1 0 1 0 0,-1 0-1 0 0,0-1 1 0 0,1 1-1 0 0,0-1 1 0 0,-1 0-1 0 0,1 0 1 0 0,0-1-1 0 0,-1 1 1 0 0,1-1-1 0 0,0 0 1 0 0,0-1-1 0 0,-1 1 1 0 0,1-1-1 0 0,0 1 1 0 0,-1-2-1 0 0,1 1 1 0 0,-1 0-1 0 0,1-1 0 0 0,0 0-8 0 0,12-1-4 0 0,0-1-1 0 0,-1-1 1 0 0,1 0-1 0 0,-1-1 0 0 0,0 0 1 0 0,-1-2-1 0 0,0 0 0 0 0,0 0 1 0 0,0-2-1 0 0,-1 0 1 0 0,-1 0-1 0 0,1-1 0 0 0,-2-1 1 0 0,0 0-1 0 0,0-1 0 0 0,-1 0 1 0 0,-1-1-1 0 0,0 0 0 0 0,3-6 5 0 0,-14 21 16 0 0,0 0-1 0 0,0 0 0 0 0,0 0 0 0 0,0-1 0 0 0,0 1 1 0 0,0 0-1 0 0,0 0 0 0 0,0-1 0 0 0,-1 1 0 0 0,1 0 0 0 0,0-1 1 0 0,0 1-1 0 0,0-1 0 0 0,-1 0 0 0 0,1 1 0 0 0,0-1 1 0 0,-1 0-1 0 0,1 0 0 0 0,0 0 0 0 0,-1 1 0 0 0,1-2 0 0 0,0 1 1 0 0,0 0-1 0 0,-1 0 0 0 0,1 0 0 0 0,0-1 0 0 0,-1 1 1 0 0,1 0-1 0 0,0-1 0 0 0,0 1 0 0 0,-1-1 0 0 0,1 0 0 0 0,0 1 1 0 0,0-1-1 0 0,0 0 0 0 0,0 0 0 0 0,0 1 0 0 0,0-1 1 0 0,0 0-1 0 0,0 0 0 0 0,0 0 0 0 0,1 0 0 0 0,-1-1 0 0 0,0 1 1 0 0,1 0-1 0 0,-1 0 0 0 0,0 0 0 0 0,1 0 0 0 0,0-1 1 0 0,-1 1-1 0 0,1 0 0 0 0,0-1 0 0 0,-1 1 0 0 0,1 0 0 0 0,0 0 1 0 0,0-1-1 0 0,0 1 0 0 0,0 0 0 0 0,0-1 0 0 0,1 1 1 0 0,-1 0-1 0 0,0-1 0 0 0,1 1 0 0 0,-1 0 0 0 0,1-1-15 0 0,-5 5 12 0 0,0-1-1 0 0,0 1 0 0 0,1 0 0 0 0,-1 0 1 0 0,1 0-1 0 0,0 0 0 0 0,0 1 0 0 0,0-1 1 0 0,1 1-1 0 0,-1 0 0 0 0,1-1 0 0 0,0 1 1 0 0,0 1-1 0 0,0-1 0 0 0,0 0 0 0 0,1 0 1 0 0,-1 1-1 0 0,1-1 0 0 0,0 0 0 0 0,1 1 1 0 0,-1-1-1 0 0,1 1 0 0 0,0-1 0 0 0,0 1 1 0 0,0-1-1 0 0,1 1 0 0 0,0-1 0 0 0,0 1 1 0 0,0-1-1 0 0,0 1 0 0 0,0-1 1 0 0,1 0-1 0 0,0 0 0 0 0,0 0 0 0 0,2 3-11 0 0,6 6-243 0 0,12 16-3735 0 0,-22-28 2520 0 0</inkml:trace>
  <inkml:trace contextRef="#ctx0" brushRef="#br0" timeOffset="1737.478">1180 158 1504 0 0,'15'1'203'0'0,"0"1"0"0"0,-1 0 0 0 0,0 1 0 0 0,0 1-1 0 0,0 0 1 0 0,0 1 0 0 0,0 0 0 0 0,-1 1 0 0 0,0 1 0 0 0,0 0-1 0 0,-1 1 1 0 0,1 0 0 0 0,-2 1 0 0 0,1 0 0 0 0,-2 1 0 0 0,1 0-1 0 0,-1 1 1 0 0,0 0 0 0 0,-1 0 0 0 0,-1 1 0 0 0,0 0 0 0 0,0 1-1 0 0,-1 0 1 0 0,-1 0 0 0 0,0 0 0 0 0,-1 1 0 0 0,0 0 0 0 0,-1 0 0 0 0,-1 0-1 0 0,2 14-202 0 0,-28-26 485 0 0,17-14-475 0 0,0-1 1 0 0,1 0-1 0 0,1 0 0 0 0,0 0 1 0 0,1 0-1 0 0,1-1 0 0 0,0 1 0 0 0,0-1 1 0 0,2 0-1 0 0,-1 0 0 0 0,2 1 1 0 0,0-1-1 0 0,1 0 0 0 0,0 1 0 0 0,1-1 1 0 0,0 1-1 0 0,1 0 0 0 0,1 0 1 0 0,0 0-1 0 0,0 0 0 0 0,3-2-10 0 0,1 2-359 0 0,1 1 1 0 0,0 0-1 0 0,1 0 1 0 0,0 1-1 0 0,1 0 0 0 0,0 1 1 0 0,0 1-1 0 0,1 0 1 0 0,1 0-1 0 0,-1 2 0 0 0,1-1 1 0 0,1 2-1 0 0,-1 0 0 0 0,1 0 1 0 0,0 2-1 0 0,2-1 359 0 0,20-3-1316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27:13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3050 1271 1164 0 0,'-13'-30'4214'0'0,"10"30"-4133"0"0,-12 11 22 0 0,8 116-74 0 0,16 31 19 0 0,-1-110 218 0 0,-8-47-275 0 0,0-1-9 0 0,0 21-763 0 0,3-40-1656 0 0,-3 10 1133 0 0</inkml:trace>
  <inkml:trace contextRef="#ctx0" brushRef="#br0" timeOffset="917.616">3010 1223 956 0 0,'-10'-25'3364'0'0,"-2"-12"-1795"0"0,23 27-1559 0 0,-1 0 0 0 0,1 0 1 0 0,1 1-1 0 0,0 0 0 0 0,0 1 1 0 0,1 1-1 0 0,-1 0 0 0 0,2 0 1 0 0,-1 1-1 0 0,1 1 0 0 0,0 0 1 0 0,0 1-1 0 0,0 1 0 0 0,3 0-10 0 0,-15 2-14 0 0,1 1 0 0 0,-1 0 0 0 0,0 0 0 0 0,1 0 0 0 0,-1 0 0 0 0,0 0 0 0 0,1 1-1 0 0,-1-1 1 0 0,0 1 0 0 0,0-1 0 0 0,0 1 0 0 0,1 0 0 0 0,-1 0 0 0 0,0 0 0 0 0,0 0 0 0 0,0 0 0 0 0,0 0 0 0 0,0 1-1 0 0,-1-1 1 0 0,1 0 0 0 0,0 1 0 0 0,-1 0 0 0 0,1-1 0 0 0,-1 1 0 0 0,1 0 0 0 0,-1 0 0 0 0,0 0 0 0 0,0 0 0 0 0,0 0-1 0 0,0 0 1 0 0,0 0 0 0 0,0 0 0 0 0,0 1 0 0 0,-1-1 0 0 0,1 0 0 0 0,-1 0 0 0 0,0 1 0 0 0,1-1 0 0 0,-1 0 0 0 0,0 1 14 0 0,5 114 148 0 0,-6-94-123 0 0,25 79 214 0 0,-20-94-233 0 0,0 0 1 0 0,0 0 0 0 0,-1 1-1 0 0,0 0 1 0 0,-1-1-1 0 0,0 1 1 0 0,0 0-1 0 0,-1 0 1 0 0,0 0-1 0 0,0 0 1 0 0,-1 0-1 0 0,-1 1 1 0 0,1-1 0 0 0,-1 0-1 0 0,-1 0 1 0 0,0 0-1 0 0,0-1 1 0 0,0 1-1 0 0,-1 0 1 0 0,-1-1-1 0 0,0 1 1 0 0,0-1-1 0 0,0 0 1 0 0,-1-1 0 0 0,0 1-1 0 0,0-1 1 0 0,-1 0-1 0 0,0 0 1 0 0,-1 0-1 0 0,1-1 1 0 0,-1 0-1 0 0,0-1 1 0 0,-1 1 0 0 0,1-1-1 0 0,-1-1 1 0 0,0 1-1 0 0,0-1 1 0 0,-1-1-1 0 0,1 1 1 0 0,-1-2-1 0 0,0 1 1 0 0,0-1-1 0 0,0 0 1 0 0,0-1 0 0 0,-4 0-7 0 0,-28-38-3923 0 0,36 21 2693 0 0</inkml:trace>
  <inkml:trace contextRef="#ctx0" brushRef="#br0" timeOffset="1369.259">3640 1513 1048 0 0,'1'88'2502'0'0,"-3"-76"-2487"0"0,0 0 1 0 0,-1-1-1 0 0,0 1 1 0 0,-1 0-1 0 0,0-1 1 0 0,-1 0-1 0 0,0 0 1 0 0,-1 0-1 0 0,0-1 1 0 0,-1 0-1 0 0,0 0 1 0 0,-1 0-1 0 0,0-1 1 0 0,0 0-1 0 0,-1-1 1 0 0,0 0-1 0 0,0 0 1 0 0,-1-1-1 0 0,0 0 1 0 0,-1 0-1 0 0,1-1 1 0 0,-1-1-1 0 0,0 0-15 0 0,-20-3-1678 0 0,12-2 310 0 0</inkml:trace>
  <inkml:trace contextRef="#ctx0" brushRef="#br0" timeOffset="1987.979">3210 1377 1184 0 0,'-18'15'492'0'0,"-22"14"-260"0"0,21-19 24 0 0,-3 1-48 0 0,1-2-236 0 0,-5-3-424 0 0,-4 0 20 0 0,3-1 20 0 0</inkml:trace>
  <inkml:trace contextRef="#ctx0" brushRef="#br0" timeOffset="2923.96">4119 1068 888 0 0,'0'0'453'0'0,"0"0"-83"0"0,13 2 1560 0 0,-238 122-1249 0 0,214-116-636 0 0,1 0 0 0 0,1 0-1 0 0,-1 1 1 0 0,1 1 0 0 0,1 0-1 0 0,0 0 1 0 0,1 0 0 0 0,-1 1-1 0 0,2 0 1 0 0,0 0 0 0 0,0 1-1 0 0,1 0 1 0 0,-1 4-45 0 0,8-10 19 0 0,0-1 0 0 0,0 0 0 0 0,0 0-1 0 0,1 0 1 0 0,0 0 0 0 0,0 0 0 0 0,0-1 0 0 0,0 0-1 0 0,1 1 1 0 0,0-1 0 0 0,0 0 0 0 0,0-1 0 0 0,0 1-1 0 0,1-1 1 0 0,-1 0 0 0 0,1 0 0 0 0,0 0 0 0 0,0-1-1 0 0,0 1 1 0 0,0-1 0 0 0,1 0 0 0 0,-1-1 0 0 0,0 1-1 0 0,1-1 1 0 0,-1 0 0 0 0,1-1 0 0 0,-1 1 0 0 0,1-1-1 0 0,0 0 1 0 0,4-1-19 0 0,162-7-1975 0 0,-135 2 723 0 0</inkml:trace>
  <inkml:trace contextRef="#ctx0" brushRef="#br0" timeOffset="3188">4380 1446 1224 0 0,'5'10'276'0'0,"0"-1"0"0"0,0 1 0 0 0,-1 0 0 0 0,0 0 0 0 0,0 0 0 0 0,-1 1 0 0 0,-1-1 0 0 0,0 1 0 0 0,0 0 0 0 0,-1-1 0 0 0,-1 1 0 0 0,0 0 0 0 0,0 9-276 0 0,-2-12 45 0 0,0 1 0 0 0,0-1-1 0 0,0 0 1 0 0,-1 0-1 0 0,0 0 1 0 0,-1 0 0 0 0,1 0-1 0 0,-2-1 1 0 0,1 1-1 0 0,-1-1 1 0 0,0 0-1 0 0,0-1 1 0 0,-1 1 0 0 0,0-1-1 0 0,-7 5-44 0 0,-39 12-2741 0 0,42-23 1569 0 0</inkml:trace>
  <inkml:trace contextRef="#ctx0" brushRef="#br0" timeOffset="4074.274">4567 1071 860 0 0,'-10'6'5745'0'0,"9"0"-6114"0"0,29 133 621 0 0,46 36 231 0 0,-66-153 117 0 0,-8-23-4581 0 0,-1-2 2563 0 0</inkml:trace>
  <inkml:trace contextRef="#ctx0" brushRef="#br0" timeOffset="4554.495">4457 1047 1120 0 0,'5'-3'113'0'0,"0"0"-1"0"0,1 1 1 0 0,0-1-1 0 0,0 1 0 0 0,0 0 1 0 0,0 1-1 0 0,0 0 1 0 0,0-1-1 0 0,0 2 1 0 0,1-1-1 0 0,-1 1 1 0 0,0 0-1 0 0,0 0 1 0 0,1 1-1 0 0,-1 0 1 0 0,0 0-1 0 0,0 0 1 0 0,0 1-1 0 0,0 0 1 0 0,0 0-1 0 0,0 0 0 0 0,-1 1 1 0 0,1 0-1 0 0,-1 0 1 0 0,1 0-1 0 0,0 1-112 0 0,6 3 64 0 0,0 0 0 0 0,-1 1-1 0 0,1 0 1 0 0,-2 1-1 0 0,1 0 1 0 0,-1 1-1 0 0,0 0 1 0 0,-1 1 0 0 0,0-1-1 0 0,-1 2 1 0 0,0-1-1 0 0,-1 1 1 0 0,-1 1 0 0 0,1-1-1 0 0,-2 1 1 0 0,0 0-1 0 0,0 0 1 0 0,-1 0-1 0 0,-1 1 1 0 0,0 0 0 0 0,-1-1-1 0 0,0 7-63 0 0,-8-7 95 0 0,1-1 1 0 0,-2 1-1 0 0,0-1 0 0 0,0 0 0 0 0,-1 0 0 0 0,-1-1 1 0 0,1 0-1 0 0,-2-1 0 0 0,0 0 0 0 0,0-1 0 0 0,-1 1 0 0 0,0-2 1 0 0,0 0-1 0 0,-1 0 0 0 0,0-1 0 0 0,0 0 0 0 0,-1-1 1 0 0,-13 4-96 0 0,-40 7-2103 0 0,64-27-451 0 0,6 4 1358 0 0</inkml:trace>
  <inkml:trace contextRef="#ctx0" brushRef="#br0" timeOffset="5186.454">4777 840 896 0 0,'10'0'118'0'0,"0"0"1"0"0,1 1-1 0 0,-1 0 1 0 0,0 0-1 0 0,1 1 0 0 0,-1 1 1 0 0,0-1-1 0 0,0 2 1 0 0,-1-1-1 0 0,1 1 0 0 0,-1 1 1 0 0,0 0-1 0 0,0 0 1 0 0,0 1-1 0 0,0 0 0 0 0,-1 0 1 0 0,0 1-1 0 0,-1 0 1 0 0,1 1-1 0 0,-2 0 0 0 0,1 0 1 0 0,-1 0-1 0 0,0 1 0 0 0,0-1 1 0 0,-1 1-1 0 0,-1 1 1 0 0,1-1-1 0 0,-1 2-118 0 0,10 19 128 0 0,-2-1 0 0 0,-1 1-1 0 0,-1 1 1 0 0,-1 0 0 0 0,-2 0 0 0 0,-2 1 0 0 0,0 0-1 0 0,-2 0 1 0 0,-2 0 0 0 0,-1 0 0 0 0,-1 0 0 0 0,-2 0-1 0 0,-1 0 1 0 0,-1 0 0 0 0,-2-1 0 0 0,-1 0-1 0 0,-2 0 1 0 0,-7 15-128 0 0,9-33-251 0 0,0 0 0 0 0,-1 0-1 0 0,-1 0 1 0 0,0-2-1 0 0,-1 1 1 0 0,0-1 0 0 0,0-1-1 0 0,-1 0 1 0 0,-1 0 0 0 0,0-1-1 0 0,0-1 1 0 0,-1 0 0 0 0,-2 0 251 0 0,-34 15-1384 0 0</inkml:trace>
  <inkml:trace contextRef="#ctx0" brushRef="#br0" timeOffset="-52601.86">789 852 1164 0 0,'-13'-3'134'0'0,"0"0"-1"0"0,0 0 1 0 0,0 1-1 0 0,0 1 1 0 0,-1 0-1 0 0,1 1 1 0 0,0 0-1 0 0,-1 1 1 0 0,1 0-1 0 0,0 1 1 0 0,0 1 0 0 0,0 0-1 0 0,0 1 1 0 0,1 0-1 0 0,-1 1 1 0 0,1 1-1 0 0,0 0 1 0 0,0 0-1 0 0,1 1 1 0 0,0 1-1 0 0,0-1 1 0 0,1 2 0 0 0,0 0-1 0 0,0 0 1 0 0,1 1-1 0 0,0 0 1 0 0,1 0-1 0 0,0 1 1 0 0,1 0-1 0 0,0 0 1 0 0,-4 10-134 0 0,9-9 79 0 0,1 0 0 0 0,1-1 0 0 0,0 1-1 0 0,1 0 1 0 0,0-1 0 0 0,0 1 0 0 0,2-1 0 0 0,-1 1 0 0 0,1-1 0 0 0,1 0 0 0 0,0 0 0 0 0,1 0 0 0 0,0-1 0 0 0,0 1 0 0 0,1-1-1 0 0,0-1 1 0 0,1 1 0 0 0,0-1 0 0 0,1 0 0 0 0,0-1 0 0 0,0 1 0 0 0,1-2 0 0 0,0 1 0 0 0,0-1 0 0 0,1-1 0 0 0,0 1 0 0 0,0-2-1 0 0,0 1 1 0 0,5 0-79 0 0,18 20 279 0 0,-26-22-229 0 0,0 1 0 0 0,0 1-1 0 0,-1-1 1 0 0,1 1-1 0 0,-1 0 1 0 0,-1 0 0 0 0,1 1-1 0 0,-1 0 1 0 0,-1 0-1 0 0,1 0 1 0 0,-1 0 0 0 0,0 1-1 0 0,-1-1 1 0 0,1 1-1 0 0,-1 1-49 0 0,-6-3 21 0 0,0 0 0 0 0,0 0-1 0 0,-1 0 1 0 0,1-1 0 0 0,-1 1-1 0 0,-1-1 1 0 0,1 0 0 0 0,-1 0-1 0 0,0 0 1 0 0,0-1 0 0 0,0 0-1 0 0,0 0 1 0 0,-1 0 0 0 0,0-1-1 0 0,1 0 1 0 0,-2 0 0 0 0,1 0-1 0 0,0-1 1 0 0,0 1 0 0 0,-1-2-1 0 0,1 1 1 0 0,-4 0-21 0 0,0 3-44 0 0,-1-1 0 0 0,0 0-1 0 0,0-1 1 0 0,0 0 0 0 0,0-1-1 0 0,0 0 1 0 0,-1 0 0 0 0,1-2-1 0 0,-1 1 1 0 0,1-1 0 0 0,-1-1-1 0 0,1 0 1 0 0,0-1 0 0 0,-1 0-1 0 0,1 0 1 0 0,0-1 0 0 0,0-1-1 0 0,0 0 1 0 0,-6-4 44 0 0,16 4-185 0 0,1-1-1 0 0,0 1 1 0 0,0-1-1 0 0,0 0 1 0 0,0 1 0 0 0,1-1-1 0 0,-1 1 1 0 0,1-1-1 0 0,1 1 1 0 0,-1 0-1 0 0,1-1 1 0 0,-1 1 0 0 0,1 0-1 0 0,0 0 1 0 0,1 0-1 0 0,-1 0 1 0 0,1 0 0 0 0,-1 1-1 0 0,1-1 1 0 0,0 1-1 0 0,1 0 1 0 0,-1 0-1 0 0,1 0 1 0 0,-1 0 0 0 0,1 0-1 0 0,0 1 1 0 0,0-1-1 0 0,0 1 1 0 0,2-1 185 0 0,25-15-1235 0 0</inkml:trace>
  <inkml:trace contextRef="#ctx0" brushRef="#br0" timeOffset="-52354.254">1066 1088 1392 0 0,'17'-20'4136'0'0,"33"0"-3579"0"0,-44 18-215 0 0,119-27 463 0 0,-40 23-4886 0 0,-83 6 2710 0 0</inkml:trace>
  <inkml:trace contextRef="#ctx0" brushRef="#br0" timeOffset="-52120.96">1021 1328 916 0 0,'8'1'904'0'0,"-2"1"-120"0"0,20-1-148 0 0,-10-1-128 0 0,8 0-172 0 0,8 0-40 0 0,2 0-320 0 0,39-13-172 0 0,-30 7-136 0 0,2-5-540 0 0,2 1-280 0 0</inkml:trace>
  <inkml:trace contextRef="#ctx0" brushRef="#br0" timeOffset="-51531.372">2226 602 1028 0 0,'-16'-2'195'0'0,"0"1"0"0"0,-1 1 0 0 0,1 0-1 0 0,0 1 1 0 0,0 1 0 0 0,-1 1 0 0 0,2 0 0 0 0,-1 1-1 0 0,0 0 1 0 0,1 1 0 0 0,0 1 0 0 0,0 1 0 0 0,0 0-1 0 0,1 1 1 0 0,0 0 0 0 0,0 2 0 0 0,-7 5-195 0 0,7-6 142 0 0,0 1 1 0 0,0 0 0 0 0,1 0-1 0 0,1 1 1 0 0,0 1-1 0 0,0 0 1 0 0,1 1 0 0 0,0 0-1 0 0,1 1 1 0 0,1 0-1 0 0,0 1 1 0 0,1-1 0 0 0,1 2-1 0 0,0-1 1 0 0,1 1 0 0 0,1 0-1 0 0,0 0 1 0 0,1 1-1 0 0,1-1 1 0 0,-1 11-143 0 0,57 242 1041 0 0,-55-254-1030 0 0,0 1 0 0 0,-1-1 1 0 0,-1 0-1 0 0,-1 0 0 0 0,0-1 0 0 0,0 1 1 0 0,-2-1-1 0 0,0 0 0 0 0,0-1 1 0 0,-2 1-1 0 0,1-2 0 0 0,-2 1 0 0 0,1-1 1 0 0,-2 0-1 0 0,1-1 0 0 0,-2-1 1 0 0,1 0-1 0 0,-2 0 0 0 0,1-1 0 0 0,-1 0 1 0 0,-1-1-1 0 0,1-1 0 0 0,-1 0 1 0 0,0-1-1 0 0,-1-1 0 0 0,0 0 0 0 0,0-1 1 0 0,-8 2-12 0 0,-8-12 104 0 0,54-3 255 0 0,-12 7-321 0 0,0 2 1 0 0,0 0-1 0 0,-1 0 0 0 0,1 1 0 0 0,0 0 0 0 0,0 1 1 0 0,-1 1-1 0 0,1-1 0 0 0,-1 1 0 0 0,0 1 0 0 0,0 0 1 0 0,0 1-1 0 0,0 0 0 0 0,-1 0 0 0 0,0 1 0 0 0,0 0 1 0 0,0 0-1 0 0,-1 1 0 0 0,0 1 0 0 0,6 6-38 0 0,2 10 46 0 0,0 1 1 0 0,-2 1-1 0 0,-1 0 0 0 0,-1 1 0 0 0,-1 0 0 0 0,-1 1 0 0 0,-2 1 1 0 0,-1-1-1 0 0,4 28-46 0 0,61 171 97 0 0,-68-220-181 0 0,0 1 0 0 0,1-1-1 0 0,0 0 1 0 0,1 0 0 0 0,-1 0 0 0 0,1-1 0 0 0,1 0-1 0 0,-1 0 1 0 0,1-1 0 0 0,0 0 0 0 0,0 0 0 0 0,0 0-1 0 0,1-1 1 0 0,0 0 0 0 0,0-1 0 0 0,3 2 84 0 0,98 0-3705 0 0,8-45 1278 0 0,-65 12 1253 0 0</inkml:trace>
  <inkml:trace contextRef="#ctx0" brushRef="#br0" timeOffset="-21222.19">2152 993 1036 0 0,'0'0'93'0'0,"0"0"3"0"0,0 0 3 0 0,0 0 41 0 0,0 0-10 0 0,0 0-35 0 0,0 0-35 0 0,0 0-14 0 0,0 0-30 0 0,0 0 10 0 0,0 0 15 0 0,0 0-3 0 0,0 0 31 0 0,0 0-90 0 0,0 0 7 0 0,0 0 64 0 0,0 0-15 0 0,0 0-13 0 0,0 0 1 0 0,0 0-7 0 0,0 0-26 0 0,0 0 22 0 0,0 0-17 0 0,-13-4 114 0 0,-85 96 733 0 0,4 95 40 0 0,85-158-780 0 0,2 0 1 0 0,0 1 0 0 0,2 0 0 0 0,2 0-1 0 0,0 1 1 0 0,2-1 0 0 0,1 1-1 0 0,4 21-102 0 0,-2-40 55 0 0,0 1 0 0 0,1-1 0 0 0,0 0 0 0 0,1 1 0 0 0,1-2 0 0 0,0 1 0 0 0,0 0 0 0 0,1-1 0 0 0,1 0 0 0 0,0 0 0 0 0,0-1 0 0 0,1 0 0 0 0,0 0 0 0 0,1-1 0 0 0,0 0-1 0 0,0 0 1 0 0,1-1 0 0 0,0-1 0 0 0,1 1 0 0 0,0-2 0 0 0,6 4-55 0 0,103 36 2076 0 0,-120-46-2231 0 0,0 0-42 0 0,0 0-131 0 0,0 0-131 0 0,0 0-144 0 0,12-2-2888 0 0,3-11 2151 0 0</inkml:trace>
  <inkml:trace contextRef="#ctx0" brushRef="#br0" timeOffset="-18736.427">2228 1167 876 0 0,'0'0'223'0'0,"0"0"-5"0"0,0 0 10 0 0,0 0 14 0 0,0 0-43 0 0,0 0-63 0 0,0 0 8 0 0,0 0 8 0 0,0 0 20 0 0,0 0-36 0 0,0 0 26 0 0,0 0-6 0 0,0 0-44 0 0,0 0 0 0 0,0 0-6 0 0,0 0 10 0 0,0 0-24 0 0,0 0-14 0 0,0 0 25 0 0,-4-14 478 0 0,0 20-577 0 0,1 0 1 0 0,0 1-1 0 0,0-1 0 0 0,0 0 1 0 0,1 1-1 0 0,0-1 0 0 0,0 1 1 0 0,1 0-1 0 0,0-1 1 0 0,0 1-1 0 0,1 0 0 0 0,0 0 1 0 0,0 0-1 0 0,0 0 1 0 0,1 0-1 0 0,0-1 0 0 0,0 1 1 0 0,1 1-5 0 0,-1 23 47 0 0,34 255 564 0 0,-23-190 183 0 0,-11-93-699 0 0,3 13 616 0 0,-3-32-3991 0 0,-1 8 2015 0 0</inkml:trace>
  <inkml:trace contextRef="#ctx0" brushRef="#br0" timeOffset="-17510.047">2247 1356 1348 0 0,'32'-1'2526'0'0,"57"-15"-2132"0"0,-85 15-398 0 0,1 0 1 0 0,0 0-1 0 0,-1-1 1 0 0,1 0-1 0 0,-1 1 1 0 0,1-1-1 0 0,-1-1 1 0 0,0 1 0 0 0,0-1-1 0 0,0 1 1 0 0,0-1-1 0 0,0 0 1 0 0,-1-1-1 0 0,0 1 1 0 0,1-1-1 0 0,-1 1 1 0 0,0-1-1 0 0,-1 0 1 0 0,1 0-1 0 0,-1 0 1 0 0,1-1 0 0 0,-1 1-1 0 0,0 0 1 0 0,-1-1-1 0 0,1 0 1 0 0,-1-2 3 0 0,15-51 790 0 0,-16 57-694 0 0,0 1-39 0 0,0-33 491 0 0,0-22 950 0 0,0 53-1489 0 0,0-29 20 0 0,0 29-63 0 0,0 2-5 0 0,0 0 38 0 0,0 0-11 0 0,-5 8-66 0 0,5 603 1542 0 0,0-610-1340 0 0,1 25 1259 0 0,5-26-1274 0 0,-6 0-154 0 0,-4-17-1144 0 0,1 6-4672 0 0,0 7 4559 0 0</inkml:trace>
  <inkml:trace contextRef="#ctx0" brushRef="#br0" timeOffset="-4362.356">2256 1310 928 0 0,'0'0'144'0'0,"0"0"-35"0"0,0 0 79 0 0,0 0-83 0 0,0 0-96 0 0,0 0 31 0 0,0 0-6 0 0,0 0 66 0 0,0 0 28 0 0,0 0-13 0 0,0 0 16 0 0,0 0-31 0 0,0 0-15 0 0,0 0 20 0 0,0 0 51 0 0,0 0-95 0 0,0 0 12 0 0,0 0 33 0 0,0 0-7 0 0,0 0-8 0 0,0 0-6 0 0,0 0 33 0 0,0 0-47 0 0,0 0 44 0 0,0 0-96 0 0,0 0 10 0 0,0 0 47 0 0,0 0-59 0 0,0 0 14 0 0,0 0 19 0 0,0 0 47 0 0,0 0-6 0 0,0 0 9 0 0,0 0 24 0 0,0 0-40 0 0,0 0-2 0 0,0 0-64 0 0,-2-17 134 0 0,-9 3-39 0 0,4-8 533 0 0,13-18-625 0 0,-6 40-30 0 0,0 0-8 0 0,0 0-33 0 0,2-25-110 0 0,22-35 762 0 0,3-12-115 0 0,6 33-1008 0 0,-31 37 515 0 0,-1 1 0 0 0,1-1 0 0 0,0 1 0 0 0,-1 0 0 0 0,1-1 0 0 0,0 1 0 0 0,0 0 0 0 0,0 0 0 0 0,0 0 1 0 0,0 1-1 0 0,0-1 0 0 0,1 0 0 0 0,-1 1 0 0 0,0-1 0 0 0,0 1 0 0 0,0 0 0 0 0,0 0 0 0 0,1 0 0 0 0,-1 0 0 0 0,0 0 0 0 0,0 0 0 0 0,0 1 0 0 0,1-1 0 0 0,-1 1 1 0 0,0-1-1 0 0,0 1 0 0 0,0 0 0 0 0,0 0 0 0 0,1 0 6 0 0,51 35-84 0 0,-42-7-110 0 0,4 10 877 0 0,-16-27-557 0 0,0-11-194 0 0,5 48-1651 0 0,-5-48 590 0 0,-3-1 28 0 0</inkml:trace>
  <inkml:trace contextRef="#ctx0" brushRef="#br0" timeOffset="-2433.379">2263 1341 840 0 0,'0'0'42'0'0,"0"0"19"0"0,0 0 6 0 0,0 0 55 0 0,0 0-63 0 0,0 0 57 0 0,0 0-72 0 0,0 0-3 0 0,0 0 47 0 0,0 0-3 0 0,0 0 2 0 0,0 0 6 0 0,0 0-8 0 0,0 0 102 0 0,0 0-39 0 0,0 0-14 0 0,0 0-51 0 0,0 0-7 0 0,0 0 37 0 0,0 0-102 0 0,0 0 33 0 0,0 0 41 0 0,0 0-35 0 0,0 0-32 0 0,0 0 27 0 0,0 0 34 0 0,0 0-18 0 0,0 0-11 0 0,0 0 48 0 0,0 0 50 0 0,0 0-64 0 0,0 0 32 0 0,0 0-1 0 0,14-12 134 0 0,99 0 820 0 0,-112 12-1052 0 0,-1 0 9 0 0,0 0 5 0 0,17-15 293 0 0,62 0 704 0 0,-78 9-1712 0 0,-12 3-2766 0 0,8 2 2325 0 0</inkml:trace>
  <inkml:trace contextRef="#ctx0" brushRef="#br0" timeOffset="-1005.901">2722 1690 1216 0 0,'0'0'224'0'0,"0"0"36"0"0,0 0 4 0 0,0 0-92 0 0,0 0-96 0 0,0 0 140 0 0,-18 0-84 0 0,18 0 24 0 0,-19 1-24 0 0,11 17-72 0 0,0 5 140 0 0,-6-4-56 0 0,3 1-56 0 0,-4 1-100 0 0,-4-2-220 0 0,-3-2-424 0 0,-4-4 40 0 0,2-4 20 0 0</inkml:trace>
  <inkml:trace contextRef="#ctx0" brushRef="#br0" timeOffset="7094.888">5367 1073 876 0 0,'0'13'648'0'0,"-5"-7"4045"0"0,5-6-4692 0 0,-56 26 187 0 0,35-15 25 0 0,39-16 70 0 0,8-1 997 0 0,-7 2-1763 0 0,-6-1-3765 0 0,-9 3 2797 0 0</inkml:trace>
  <inkml:trace contextRef="#ctx0" brushRef="#br0" timeOffset="7668.579">5348 1522 1248 0 0,'-23'21'2168'0'0,"10"-6"-629"0"0,44-9-880 0 0,-23 1 1110 0 0,-24-3-2210 0 0,9-5-3038 0 0,4-2 2240 0 0</inkml:trace>
  <inkml:trace contextRef="#ctx0" brushRef="#br0" timeOffset="20714.715">10748 839 1280 0 0,'-60'-18'1899'0'0,"59"18"-1862"0"0,-23 3 69 0 0,16 0-50 0 0,0 0 0 0 0,0 0 0 0 0,1 1 0 0 0,0 0 1 0 0,0 1-1 0 0,0 0 0 0 0,0 0 0 0 0,1 0 1 0 0,0 1-1 0 0,0 0 0 0 0,0 0 0 0 0,1 0 0 0 0,0 1 1 0 0,0 0-1 0 0,0 0 0 0 0,1 0 0 0 0,0 0 0 0 0,1 1 1 0 0,-1-1-1 0 0,1 1 0 0 0,1 0 0 0 0,0 0 0 0 0,0 1 1 0 0,0-1-1 0 0,1 0 0 0 0,0 8-56 0 0,2-14 55 0 0,0 0-1 0 0,0 1 1 0 0,0-1-1 0 0,1 0 1 0 0,-1 0-1 0 0,1 0 1 0 0,-1 0-1 0 0,1 0 1 0 0,-1 0-1 0 0,1-1 1 0 0,0 1 0 0 0,0 0-1 0 0,0-1 1 0 0,0 1-1 0 0,0-1 1 0 0,0 0-1 0 0,1 0 1 0 0,-1 0-1 0 0,0 0 1 0 0,1 0-1 0 0,-1 0 1 0 0,1-1-1 0 0,-1 1 1 0 0,0-1-1 0 0,1 0 1 0 0,-1 1 0 0 0,1-1-1 0 0,-1 0 1 0 0,1 0-1 0 0,-1-1 1 0 0,1 1-1 0 0,-1-1 1 0 0,1 1-1 0 0,0-1-54 0 0,15-8 98 0 0,-1-1-1 0 0,1-1 0 0 0,-2-1 1 0 0,0 0-1 0 0,0-1 0 0 0,-1-1 1 0 0,-1 0-1 0 0,0-1 0 0 0,-1 0 1 0 0,7-12-98 0 0,14 2-110 0 0,-34 25 104 0 0,0 0 16 0 0,5 4-35 0 0,9 6 21 0 0,-1 1-1 0 0,0 0 1 0 0,0 1 0 0 0,-2 1 0 0 0,1 0-1 0 0,-1 1 1 0 0,-1 0 0 0 0,-1 0 0 0 0,0 1-1 0 0,-1 0 1 0 0,0 1 0 0 0,3 11 4 0 0,-12-23 44 0 0,0 0 1 0 0,0-1-1 0 0,-1 1 1 0 0,1-1 0 0 0,-1 1-1 0 0,0-1 1 0 0,0 0-1 0 0,0 0 1 0 0,0 0-1 0 0,-1 0 1 0 0,1 0 0 0 0,-1-1-1 0 0,0 1 1 0 0,0-1-1 0 0,0 1 1 0 0,0-1-1 0 0,0 0 1 0 0,0 0 0 0 0,-1 0-1 0 0,1-1 1 0 0,-1 1-1 0 0,1-1 1 0 0,-1 0-1 0 0,1 0 1 0 0,-1 0-1 0 0,0-1 1 0 0,0 1 0 0 0,1-1-1 0 0,-1 0 1 0 0,0 0-1 0 0,0 0 1 0 0,1 0-1 0 0,-4-1-44 0 0,4-1 31 0 0,0-1-1 0 0,0 1 0 0 0,0-1 0 0 0,1 0 0 0 0,-1 0 1 0 0,1 0-1 0 0,-1 0 0 0 0,1 0 0 0 0,0 0 0 0 0,0-1 0 0 0,0 1 1 0 0,1-1-1 0 0,-1 1 0 0 0,1-1 0 0 0,0 0 0 0 0,0 1 0 0 0,0-1 1 0 0,0 0-1 0 0,1 0 0 0 0,0 0 0 0 0,-1 0 0 0 0,2 0 0 0 0,-1 0 1 0 0,0 1-1 0 0,1-1 0 0 0,-1 0 0 0 0,1 0 0 0 0,0 0 1 0 0,1 1-1 0 0,-1-1 0 0 0,0 0 0 0 0,1 1 0 0 0,0-1 0 0 0,0 1 1 0 0,1-2-31 0 0,3-7-73 0 0,1-1 1 0 0,0 1-1 0 0,1 1 1 0 0,0 0-1 0 0,1 0 1 0 0,0 0 0 0 0,1 1-1 0 0,0 0 1 0 0,0 1-1 0 0,1 0 1 0 0,0 1-1 0 0,1 0 1 0 0,1 0 72 0 0,103-47-4441 0 0,-98 46 3394 0 0,-7 0-239 0 0</inkml:trace>
  <inkml:trace contextRef="#ctx0" brushRef="#br0" timeOffset="-48988.063">11943 542 976 0 0,'-18'0'2083'0'0,"-6"1"-492"0"0,8-2-22 0 0,38-16-1368 0 0,-22 17-199 0 0,1-1-1 0 0,0 0 1 0 0,0 1 0 0 0,0-1 0 0 0,0 0-1 0 0,0 1 1 0 0,0 0 0 0 0,0-1-1 0 0,0 1 1 0 0,0-1 0 0 0,0 1 0 0 0,0 0-1 0 0,0 0 1 0 0,0-1 0 0 0,0 1-1 0 0,0 0 1 0 0,0 0 0 0 0,0 0 0 0 0,0 0-1 0 0,0 0 1 0 0,0 1 0 0 0,0-1 0 0 0,0 0-1 0 0,0 0 1 0 0,0 1 0 0 0,0-1-1 0 0,0 0 1 0 0,0 1 0 0 0,0-1 0 0 0,0 1-1 0 0,0 0 1 0 0,0-1 0 0 0,-1 1 0 0 0,1 0-1 0 0,0-1 1 0 0,0 1 0 0 0,-1 0-1 0 0,1 0 1 0 0,0-1 0 0 0,-1 1 0 0 0,1 0-1 0 0,-1 0 1 0 0,1 0 0 0 0,-1 0-1 0 0,1 0 1 0 0,-1 0 0 0 0,0 0 0 0 0,1 0-1 0 0,-1 0 1 0 0,0 0 0 0 0,0 0 0 0 0,0 0-1 0 0,0 0 1 0 0,0 0 0 0 0,0 1-1 0 0,0-1 1 0 0,0 0 0 0 0,0 0 0 0 0,-1 0-1 0 0,1 0 1 0 0,0 0 0 0 0,-1 0-1 0 0,1 0 1 0 0,0 0 0 0 0,-1 0-2 0 0,-11 70-31 0 0,-15 21 178 0 0,13-53-3 0 0,3 0 0 0 0,1 1 0 0 0,2 1 0 0 0,1-1 1 0 0,3 1-1 0 0,1 0-144 0 0,45 21 1014 0 0,-64-36-925 0 0,6-8-75 0 0,8-12-10 0 0,1 0 0 0 0,-1 1 1 0 0,1 0-1 0 0,1 0 0 0 0,0 1 0 0 0,0 0 1 0 0,0 0-1 0 0,1 0 0 0 0,0 1 0 0 0,0 0 1 0 0,1 0-1 0 0,1 0 0 0 0,-1 0 0 0 0,1 0 1 0 0,1 1-1 0 0,0 0 0 0 0,0-1 0 0 0,1 1 1 0 0,0 0-1 0 0,1 0 0 0 0,0 0 0 0 0,1 0 0 0 0,0 2-4 0 0,140 331 163 0 0,-139-333-210 0 0,-1 0 0 0 0,-1-1-1 0 0,0 1 1 0 0,0 0 0 0 0,-1 0 0 0 0,0-1-1 0 0,0 1 1 0 0,-1 0 0 0 0,-1-1 0 0 0,0 0-1 0 0,0 1 1 0 0,0-1 0 0 0,-2 0-1 0 0,1-1 1 0 0,-1 1 0 0 0,0-1 0 0 0,0 0-1 0 0,-7 7 48 0 0,2-4-358 0 0,1 0-1 0 0,-2-1 1 0 0,1 0-1 0 0,-2-1 1 0 0,1-1 0 0 0,-1 0-1 0 0,0 0 1 0 0,-1-1-1 0 0,0 0 1 0 0,0-1-1 0 0,0-1 1 0 0,-9 2 358 0 0,-21 3-1230 0 0</inkml:trace>
  <inkml:trace contextRef="#ctx0" brushRef="#br0" timeOffset="21117.791">11507 612 1688 0 0,'8'92'5492'0'0,"63"157"-4576"0"0,-43-156-1057 0 0,-28-92-393 0 0,-12-4-4468 0 0,8-3 3695 0 0</inkml:trace>
  <inkml:trace contextRef="#ctx0" brushRef="#br0" timeOffset="21490.158">11300 603 1844 0 0,'1'0'178'0'0,"-1"0"1"0"0,1 0-1 0 0,-1 0 0 0 0,1-1 1 0 0,-1 1-1 0 0,1 0 0 0 0,-1-1 0 0 0,1 1 1 0 0,-1 0-1 0 0,1-1 0 0 0,-1 1 0 0 0,0 0 1 0 0,1-1-1 0 0,-1 1 0 0 0,0-1 1 0 0,1 1-1 0 0,-1-1 0 0 0,0 1 0 0 0,0-1 1 0 0,1 1-1 0 0,-1-1 0 0 0,0 1 0 0 0,0-1 1 0 0,0 1-1 0 0,0-1 0 0 0,0 0 1 0 0,0 1-1 0 0,0-1 0 0 0,0 1 0 0 0,0-1 1 0 0,0 1-1 0 0,0-1 0 0 0,0 1 1 0 0,0-1-1 0 0,0 1 0 0 0,0-1 0 0 0,0 0 1 0 0,-1 1-1 0 0,1-1 0 0 0,0 1 0 0 0,-1-1-178 0 0,16-4-33 0 0,476-105 3740 0 0,-490 109-3893 0 0,-1 1-143 0 0,-18 25-4398 0 0,-53-14-131 0 0,49-11 3535 0 0</inkml:trace>
  <inkml:trace contextRef="#ctx0" brushRef="#br0" timeOffset="19537.199">9844 714 1192 0 0,'-14'16'4226'0'0,"12"48"-4244"0"0,2-54 341 0 0,86 241 298 0 0,-97-231-4787 0 0,7-19 2828 0 0</inkml:trace>
  <inkml:trace contextRef="#ctx0" brushRef="#br0" timeOffset="19907.296">9939 956 1128 0 0,'93'-54'3566'0'0,"-32"33"-3122"0"0,-48 18-381 0 0,0-1-1 0 0,0 0 0 0 0,0-1 0 0 0,0 0 0 0 0,-1-1 0 0 0,0 0 0 0 0,-1-1 0 0 0,1 0 0 0 0,-1-1 0 0 0,0 0 0 0 0,-1-1 0 0 0,1-1-62 0 0,9-98 1548 0 0,-20 108-1540 0 0,-1 1-1 0 0,1-1 1 0 0,-1 1 0 0 0,1-1 0 0 0,-1 1 0 0 0,1-1 0 0 0,-1 1 0 0 0,1-1 0 0 0,-1 0 0 0 0,1 1-1 0 0,-1-1 1 0 0,1 0 0 0 0,-1 0 0 0 0,0 1 0 0 0,1-1 0 0 0,-1 0 0 0 0,0 0 0 0 0,1 0-1 0 0,-1 0 1 0 0,0 0 0 0 0,1 0 0 0 0,-1 0 0 0 0,0 0 0 0 0,1 0 0 0 0,-1 0 0 0 0,0 0 0 0 0,1 0-1 0 0,-1 0 1 0 0,0 0 0 0 0,1-1 0 0 0,-1 1 0 0 0,0 0 0 0 0,1 0 0 0 0,-1-1 0 0 0,1 1 0 0 0,-1-1-1 0 0,1 1 1 0 0,-1 0 0 0 0,1-1 0 0 0,-1 1 0 0 0,1-1 0 0 0,-1 1 0 0 0,1-1 0 0 0,-1 1-1 0 0,1-1 1 0 0,0 0 0 0 0,-1 1 0 0 0,1-1 0 0 0,0 1 0 0 0,0-1 0 0 0,-1 0 0 0 0,1 1 0 0 0,0-1-1 0 0,0 0 1 0 0,0 1 0 0 0,0-1 0 0 0,0 0 0 0 0,0 1 0 0 0,0-1 0 0 0,0 0 0 0 0,0 1 0 0 0,0-1-1 0 0,0 0-7 0 0,17 129-46 0 0,72 102-132 0 0,-89-229 4 0 0,3 20 51 0 0,-6-14-3743 0 0,-8 1 2558 0 0</inkml:trace>
  <inkml:trace contextRef="#ctx0" brushRef="#br0" timeOffset="12301.974">6293 957 1424 0 0,'0'0'209'0'0,"0"0"-53"0"0,3-16 1328 0 0,8 16-1409 0 0,-9 0-47 0 0,-2 0 5 0 0,0 0 11 0 0,0 0 15 0 0,-38 45 82 0 0,1 1 1 0 0,3 2-1 0 0,2 2 1 0 0,2 0 0 0 0,2 2-1 0 0,-10 30-141 0 0,9-24 62 0 0,14-14-1755 0 0,18-48 675 0 0</inkml:trace>
  <inkml:trace contextRef="#ctx0" brushRef="#br0" timeOffset="12754.086">6260 954 1036 0 0,'0'0'87'0'0,"1"1"0"0"0,-1-1 1 0 0,1 0-1 0 0,-1 0 0 0 0,0-1 0 0 0,1 1 0 0 0,-1 0 0 0 0,1 0 0 0 0,-1 0 0 0 0,1 0 1 0 0,-1 0-1 0 0,0 0 0 0 0,1 0 0 0 0,-1-1 0 0 0,1 1 0 0 0,-1 0 0 0 0,0 0 1 0 0,1-1-1 0 0,-1 1 0 0 0,0 0 0 0 0,1-1 0 0 0,-1 1 0 0 0,0 0 0 0 0,0-1 0 0 0,1 1 1 0 0,-1 0-1 0 0,0-1 0 0 0,0 1 0 0 0,0 0 0 0 0,1-1 0 0 0,-1 1 0 0 0,0-1 1 0 0,0 1-1 0 0,0 0 0 0 0,0-1 0 0 0,0 1 0 0 0,0-1 0 0 0,0 1 0 0 0,0-1-87 0 0,24 127 401 0 0,1-42-24 0 0,14 55 611 0 0,-36-116-1562 0 0,-3-14-2833 0 0,0-9 3275 0 0,0 1-1099 0 0</inkml:trace>
  <inkml:trace contextRef="#ctx0" brushRef="#br0" timeOffset="13033.881">6114 1247 1228 0 0,'3'-2'544'0'0,"2"1"-76"0"0,0-1-64 0 0,16-2-12 0 0,-2-2 0 0 0,5-2-16 0 0,2 2-92 0 0,1 0-12 0 0,2 3-4 0 0,1 2-32 0 0,-3-1-336 0 0,-1 2-228 0 0,-5-3-228 0 0,-5 2-728 0 0,-4 1-20 0 0</inkml:trace>
  <inkml:trace contextRef="#ctx0" brushRef="#br0" timeOffset="13608.086">6583 1253 1120 0 0,'18'22'2908'0'0,"-15"45"-2716"0"0,-3-53 205 0 0,-2 0-345 0 0,-1 0 1 0 0,0 0-1 0 0,0 0 0 0 0,-2-1 1 0 0,1 0-1 0 0,-2 0 0 0 0,0 0 0 0 0,-1 0 1 0 0,0-1-1 0 0,0 0 0 0 0,-1 0 1 0 0,-1-1-1 0 0,0 0 0 0 0,-1-1 0 0 0,0 0 1 0 0,0-1-1 0 0,-1 1 0 0 0,0-2 1 0 0,-10 6-53 0 0,-8-5-1318 0 0,26-8 74 0 0,3-1-45 0 0</inkml:trace>
  <inkml:trace contextRef="#ctx0" brushRef="#br0" timeOffset="14011.381">6825 989 1100 0 0,'-7'-11'4203'0'0,"12"31"-3528"0"0,27 225-604 0 0,-32-244-453 0 0,-2 8-2845 0 0,-10 0 1915 0 0</inkml:trace>
  <inkml:trace contextRef="#ctx0" brushRef="#br0" timeOffset="14987.071">6801 989 1036 0 0,'-2'0'448'0'0,"1"0"-336"0"0,-1 1 0 0 0,1-1 0 0 0,0 0-1 0 0,-1 0 1 0 0,1 0 0 0 0,-1 0 0 0 0,1 0 0 0 0,-1 0 0 0 0,1-1-1 0 0,0 1 1 0 0,-1 0 0 0 0,1-1 0 0 0,0 1 0 0 0,-1-1 0 0 0,1 1 0 0 0,0-1-1 0 0,-1 0 1 0 0,1 1 0 0 0,0-1 0 0 0,0 0 0 0 0,0 0 0 0 0,0 0-1 0 0,0 0 1 0 0,0 0 0 0 0,0 0 0 0 0,0 0 0 0 0,0 0 0 0 0,0 0-1 0 0,0-1 1 0 0,1 1 0 0 0,-1 0 0 0 0,1 0 0 0 0,-1-1 0 0 0,1 1-1 0 0,-1-1-111 0 0,-23-1-360 0 0,24 3 373 0 0,0-1 0 0 0,1 1 0 0 0,-1-1 0 0 0,0 1 0 0 0,0-1 1 0 0,0 1-1 0 0,0-1 0 0 0,0 1 0 0 0,0-1 0 0 0,0 1 0 0 0,0-1 0 0 0,0 1 0 0 0,0-1 1 0 0,0 1-1 0 0,-1-1 0 0 0,1 1 0 0 0,0-1 0 0 0,0 1 0 0 0,0-1 0 0 0,-1 1 0 0 0,1-1 0 0 0,0 1 1 0 0,-1-1-1 0 0,1 1 0 0 0,0-1 0 0 0,-1 1 0 0 0,1 0 0 0 0,0-1 0 0 0,-1 1 0 0 0,1 0 0 0 0,-1-1 1 0 0,1 1-1 0 0,-1 0 0 0 0,1 0 0 0 0,-1-1 0 0 0,1 1 0 0 0,-1 0 0 0 0,1 0 0 0 0,-1 0 1 0 0,1 0-1 0 0,-1 0 0 0 0,1-1 0 0 0,-1 1-13 0 0,24-14-13 0 0,1 0-1 0 0,1 2 1 0 0,0 1 0 0 0,1 0 0 0 0,0 2 0 0 0,0 1 0 0 0,1 1-1 0 0,0 2 1 0 0,7-1 13 0 0,-33 6-3 0 0,0-1 0 0 0,0 1 1 0 0,0 0-1 0 0,1-1 0 0 0,-1 1 0 0 0,0 0 0 0 0,0-1 0 0 0,0 1 0 0 0,1 0 0 0 0,-1 0 0 0 0,0 0 1 0 0,0 0-1 0 0,1 0 0 0 0,-1 1 0 0 0,0-1 0 0 0,0 0 0 0 0,0 1 0 0 0,1-1 0 0 0,-1 0 0 0 0,0 1 1 0 0,0-1-1 0 0,0 1 0 0 0,0 0 0 0 0,0-1 0 0 0,0 1 0 0 0,0 0 0 0 0,0 0 0 0 0,0 0 0 0 0,0-1 1 0 0,-1 1-1 0 0,1 0 0 0 0,0 0 0 0 0,0 0 0 0 0,-1 0 0 0 0,1 0 0 0 0,-1 1 0 0 0,1-1 1 0 0,-1 0-1 0 0,1 0 0 0 0,-1 0 0 0 0,0 0 0 0 0,1 1 0 0 0,-1-1 0 0 0,0 0 0 0 0,0 0 0 0 0,0 1 1 0 0,0-1-1 0 0,0 0 0 0 0,0 0 0 0 0,0 0 0 0 0,-1 1 0 0 0,1-1 0 0 0,0 0 0 0 0,-1 0 0 0 0,1 0 1 0 0,-1 1 2 0 0,-28 65 13 0 0,-39 17 92 0 0,124-66 244 0 0,-53-17-354 0 0,1 0 0 0 0,0 0 0 0 0,-1 0 0 0 0,1 1 0 0 0,-1-1 0 0 0,0 1 0 0 0,1-1 0 0 0,-1 1-1 0 0,0 0 1 0 0,0 1 0 0 0,0-1 0 0 0,0 0 0 0 0,0 1 0 0 0,-1 0 0 0 0,1-1 0 0 0,-1 1 0 0 0,0 0 0 0 0,1 0 0 0 0,-1 1 0 0 0,-1-1 0 0 0,1 0-1 0 0,0 1 1 0 0,-1-1 0 0 0,0 1 0 0 0,0-1 0 0 0,0 1 0 0 0,0-1 0 0 0,0 1 0 0 0,-1 0 0 0 0,0 0 0 0 0,0-1 0 0 0,0 1 0 0 0,0 0 0 0 0,-1 3 5 0 0,-1 0-36 0 0,-1 1 0 0 0,1-1 0 0 0,-2 0 1 0 0,1 0-1 0 0,-1 0 0 0 0,0 0 1 0 0,0-1-1 0 0,-1 0 0 0 0,0 1 1 0 0,0-2-1 0 0,-1 1 0 0 0,1-1 1 0 0,-1 0-1 0 0,-1 0 0 0 0,1 0 0 0 0,0-1 1 0 0,-6 3 35 0 0,11-7-630 0 0,1 0-154 0 0,0 0-540 0 0</inkml:trace>
  <inkml:trace contextRef="#ctx0" brushRef="#br0" timeOffset="15219.051">7396 1217 860 0 0,'-24'61'1944'0'0,"-58"82"-1174"0"0,78-138-860 0 0,0 0-1 0 0,1 0 1 0 0,-1 0 0 0 0,-1-1-1 0 0,1 0 1 0 0,-1 0-1 0 0,0 0 1 0 0,0 0-1 0 0,0-1 1 0 0,0 1-1 0 0,0-1 1 0 0,-1-1 0 0 0,0 1-1 0 0,1-1 1 0 0,-1 0-1 0 0,0 0 1 0 0,-2 0 90 0 0,-5 0-1001 0 0</inkml:trace>
  <inkml:trace contextRef="#ctx0" brushRef="#br0" timeOffset="15700.109">7594 833 1184 0 0,'-53'41'1377'0'0,"46"-38"-1288"0"0,1 1 1 0 0,-1 0-1 0 0,0 1 1 0 0,1 0-1 0 0,0 0 1 0 0,0 0-1 0 0,0 0 1 0 0,1 1-1 0 0,0 0 1 0 0,0 0-1 0 0,0 1 1 0 0,1-1-1 0 0,0 1 1 0 0,0 0-1 0 0,1 0 1 0 0,0 1-1 0 0,0-1 1 0 0,0 1 0 0 0,1-1-1 0 0,0 3-89 0 0,2-7 44 0 0,1 1 0 0 0,-1-1-1 0 0,1 1 1 0 0,0-1 0 0 0,0 0 0 0 0,0 1-1 0 0,0-1 1 0 0,1 0 0 0 0,-1 0 0 0 0,1 0-1 0 0,0 0 1 0 0,0 0 0 0 0,0 0 0 0 0,0-1-1 0 0,0 1 1 0 0,1-1 0 0 0,-1 1 0 0 0,1-1 0 0 0,0 0-1 0 0,-1 0 1 0 0,1 0 0 0 0,0 0 0 0 0,0-1-1 0 0,1 1 1 0 0,-1-1 0 0 0,0 0 0 0 0,0 1-1 0 0,1-2 1 0 0,-1 1 0 0 0,4 0-44 0 0,107 19-29 0 0,-108-20-33 0 0,64 1-2388 0 0,-45-1 1047 0 0</inkml:trace>
  <inkml:trace contextRef="#ctx0" brushRef="#br0" timeOffset="15980.13">7951 1223 1088 0 0,'0'16'239'0'0,"-2"0"0"0"0,0 0 0 0 0,-1 0 0 0 0,0-1 0 0 0,-1 1 0 0 0,-1-1 0 0 0,0 0 0 0 0,-1 0 0 0 0,-1 0 0 0 0,0-1 0 0 0,-1 0 0 0 0,-1 0 0 0 0,0-1 0 0 0,-7 7-239 0 0,15-18-54 0 0,1-1-1 0 0,-1 0 0 0 0,0 0 1 0 0,0 0-1 0 0,0 0 1 0 0,1 1-1 0 0,-1-1 0 0 0,0-1 1 0 0,0 1-1 0 0,0 0 0 0 0,0 0 1 0 0,-1 0-1 0 0,1 0 0 0 0,0-1 1 0 0,0 1-1 0 0,0-1 0 0 0,-1 1 1 0 0,1-1-1 0 0,0 1 1 0 0,-1-1-1 0 0,1 1 0 0 0,0-1 1 0 0,-1 0-1 0 0,1 0 0 0 0,0 0 1 0 0,-1 0-1 0 0,1 0 0 0 0,0 0 1 0 0,-1 0-1 0 0,1-1 1 0 0,-1 1-1 0 0,1 0 0 0 0,0-1 1 0 0,0 1-1 0 0,-1-1 0 0 0,1 1 1 0 0,0-1-1 0 0,0 0 0 0 0,0 1 1 0 0,-1-1-1 0 0,1 0 0 0 0,0 0 1 0 0,0 0-1 0 0,0 0 1 0 0,0 0 54 0 0,-1-9-1052 0 0</inkml:trace>
  <inkml:trace contextRef="#ctx0" brushRef="#br0" timeOffset="16416.046">8145 885 1004 0 0,'3'-2'4336'0'0,"-12"32"-4080"0"0,7-9-84 0 0,0-1-129 0 0,0 0 0 0 0,2 0 0 0 0,0 0 0 0 0,1 0 0 0 0,1-1 0 0 0,0 1 0 0 0,2 0 0 0 0,0-1 0 0 0,7 18-43 0 0,1 8 499 0 0,-19-31-4683 0 0,3-13 2930 0 0</inkml:trace>
  <inkml:trace contextRef="#ctx0" brushRef="#br0" timeOffset="16787.732">8156 801 848 0 0,'10'3'124'0'0,"0"0"-1"0"0,0 1 1 0 0,0 0-1 0 0,0 1 1 0 0,-1 0-1 0 0,0 0 1 0 0,0 1 0 0 0,0 0-1 0 0,-1 0 1 0 0,0 1-1 0 0,0 0 1 0 0,0 1-1 0 0,-1-1 1 0 0,-1 2 0 0 0,1-1-1 0 0,-1 1 1 0 0,0 0-1 0 0,-1 0 1 0 0,0 0-1 0 0,-1 1 1 0 0,0 0 0 0 0,0 0-1 0 0,-1 0 1 0 0,0 0-1 0 0,-1 0 1 0 0,0 1-1 0 0,-1-1 1 0 0,0 1 0 0 0,-1-1-1 0 0,0 11-123 0 0,-3-11 36 0 0,0 0 0 0 0,-1 0 1 0 0,0 0-1 0 0,-1 0 0 0 0,0-1 0 0 0,-1 1 0 0 0,0-1 1 0 0,0-1-1 0 0,-1 1 0 0 0,0-1 0 0 0,0 0 0 0 0,-1-1 1 0 0,0 0-1 0 0,0 0 0 0 0,-1-1 0 0 0,0 0 0 0 0,0 0 0 0 0,0-1 1 0 0,-1 0-1 0 0,0-1 0 0 0,0 0 0 0 0,0 0 0 0 0,0-1 1 0 0,0-1-1 0 0,-1 1 0 0 0,0-2 0 0 0,1 0 0 0 0,-1 0 1 0 0,-3-1-37 0 0,9 1-121 0 0,0-1 1 0 0,0-1 0 0 0,-1 1 0 0 0,1-1-1 0 0,0 0 1 0 0,0 0 0 0 0,0 0 0 0 0,0-1-1 0 0,0 1 1 0 0,0-1 0 0 0,0-1 0 0 0,1 1-1 0 0,-1-1 1 0 0,1 1 0 0 0,-1-1 0 0 0,1-1 0 0 0,0 1-1 0 0,0-1 121 0 0,-12-11-1292 0 0</inkml:trace>
  <inkml:trace contextRef="#ctx0" brushRef="#br0" timeOffset="18091.027">8732 963 976 0 0,'0'0'279'0'0,"0"0"-47"0"0,3-20 926 0 0,-5-8-1172 0 0,-45 24-54 0 0,46 4 66 0 0,-8 1 30 0 0,0 0-1 0 0,0 1 1 0 0,0 0-1 0 0,0 0 1 0 0,0 1 0 0 0,1 0-1 0 0,-1 1 1 0 0,1 0-1 0 0,0 0 1 0 0,0 1 0 0 0,0 0-1 0 0,1 0 1 0 0,0 1 0 0 0,0 0-1 0 0,0 0 1 0 0,1 0-1 0 0,0 1 1 0 0,0 0 0 0 0,0 0-1 0 0,1 1 1 0 0,0 0 0 0 0,1 0-1 0 0,0 0 1 0 0,0 0-1 0 0,0 1 1 0 0,1-1 0 0 0,1 1-1 0 0,-1 0 1 0 0,2 0 0 0 0,-1 0-1 0 0,1 0 1 0 0,0 0-1 0 0,1 0 1 0 0,0 0 0 0 0,1 6-28 0 0,-1-11 31 0 0,0-1 0 0 0,1 1 1 0 0,-1-1-1 0 0,1 0 0 0 0,0 1 1 0 0,-1-1-1 0 0,2 0 0 0 0,-1 1 1 0 0,0-1-1 0 0,1 0 0 0 0,-1 0 1 0 0,1 0-1 0 0,0 0 0 0 0,0-1 1 0 0,0 1-1 0 0,0 0 0 0 0,0-1 1 0 0,1 1-1 0 0,-1-1 0 0 0,1 0 1 0 0,0 0-1 0 0,0 0 1 0 0,0 0-1 0 0,0-1 0 0 0,0 1 1 0 0,0-1-1 0 0,0 1 0 0 0,0-1 1 0 0,0 0-1 0 0,1 0 0 0 0,-1-1 1 0 0,1 1-1 0 0,-1-1 0 0 0,0 1 1 0 0,1-1-1 0 0,-1 0 0 0 0,1-1 1 0 0,0 1-32 0 0,3 0-11 0 0,1 0 0 0 0,-1-1 0 0 0,1 0 1 0 0,0 0-1 0 0,-1 0 0 0 0,0-1 0 0 0,1-1 1 0 0,-1 1-1 0 0,0-1 0 0 0,0 0 0 0 0,0 0 1 0 0,-1-1-1 0 0,1 0 0 0 0,-1 0 0 0 0,0-1 1 0 0,0 0-1 0 0,1-1 11 0 0,-1-2 19 0 0,0-1-1 0 0,-1 1 1 0 0,0-1 0 0 0,0 0 0 0 0,-1 0 0 0 0,0-1-1 0 0,-1 1 1 0 0,0-1 0 0 0,-1 0 0 0 0,0 0 0 0 0,0 0-1 0 0,-1 0 1 0 0,0 0 0 0 0,-1-8-19 0 0,0 17 55 0 0,-17-8-58 0 0,24 48-50 0 0,2-22-198 0 0,1-2 1 0 0,0 1 0 0 0,1-2-1 0 0,1 1 1 0 0,0-2 0 0 0,0 1-1 0 0,2-2 1 0 0,0 1 0 0 0,0-2 0 0 0,1 0-1 0 0,0-1 251 0 0,-7-6-816 0 0</inkml:trace>
  <inkml:trace contextRef="#ctx0" brushRef="#br0" timeOffset="18618.181">9004 851 996 0 0,'56'30'3846'0'0,"-6"76"-4123"0"0,-34-62 604 0 0,25 93 311 0 0,-41-136-395 0 0,0-1-25 0 0,0 0 16 0 0,-35 9 694 0 0,28-13-918 0 0,1-1-1 0 0,0 0 1 0 0,0-1-1 0 0,0 1 1 0 0,0-1-1 0 0,1 0 1 0 0,0-1-1 0 0,1 1 1 0 0,-1-1-1 0 0,1 0 1 0 0,1 0-1 0 0,-1-1 1 0 0,1 1-1 0 0,0-1 1 0 0,1 1-1 0 0,0-1 1 0 0,0 0-1 0 0,1 0 1 0 0,0 0-1 0 0,0 0 1 0 0,0 0-1 0 0,1 0 1 0 0,1 0-1 0 0,-1 0 1 0 0,1 0-1 0 0,1 0 0 0 0,0 0 1 0 0,0 0-1 0 0,0 1 1 0 0,1-1-1 0 0,0 1 1 0 0,0-1-1 0 0,1 1 1 0 0,0 0-1 0 0,0 0 1 0 0,1 1-1 0 0,0-1 1 0 0,0 1-1 0 0,1-1-9 0 0,44-38-4135 0 0,-42 40 2755 0 0</inkml:trace>
  <inkml:trace contextRef="#ctx0" brushRef="#br0" timeOffset="19039.091">9417 983 1048 0 0,'13'-3'208'0'0,"-5"2"-92"0"0,-1 0 0 0 0,1 0 1 0 0,-1-1-1 0 0,1 0 1 0 0,-1-1-1 0 0,0 0 1 0 0,0 0-1 0 0,0 0 1 0 0,0-1-1 0 0,0 0 1 0 0,-1 0-1 0 0,0-1 1 0 0,0 1-1 0 0,6-7-116 0 0,-13 8 24 0 0,0 1-1 0 0,0-1 0 0 0,0 0 1 0 0,-1 1-1 0 0,1-1 0 0 0,-1 1 1 0 0,1-1-1 0 0,-1 1 0 0 0,0 0 1 0 0,0 0-1 0 0,0 0 1 0 0,0 0-1 0 0,0 0 0 0 0,0 0 1 0 0,0 0-1 0 0,-1 1 0 0 0,1-1 1 0 0,-1 1-1 0 0,1-1 0 0 0,-1 1 1 0 0,0 0-1 0 0,1 0 0 0 0,-1 0 1 0 0,0 1-1 0 0,0-1 1 0 0,0 1-1 0 0,0-1 0 0 0,1 1 1 0 0,-1 0-1 0 0,0 0 0 0 0,0 0 1 0 0,-2 1-24 0 0,-9-2 52 0 0,-1 0 0 0 0,1 1 0 0 0,0 1 1 0 0,0 0-1 0 0,0 1 0 0 0,0 0 0 0 0,0 1 1 0 0,1 1-1 0 0,-1 0 0 0 0,1 1 0 0 0,0 0 1 0 0,0 1-1 0 0,0 1 0 0 0,1 0 0 0 0,0 0 1 0 0,-11 10-53 0 0,21-16 6 0 0,0 1 0 0 0,1-1 1 0 0,-1 1-1 0 0,0 0 0 0 0,1 0 1 0 0,-1 0-1 0 0,1 0 0 0 0,-1 0 0 0 0,1 0 1 0 0,0 0-1 0 0,0 1 0 0 0,0-1 1 0 0,0 0-1 0 0,1 1 0 0 0,-1-1 1 0 0,1 0-1 0 0,-1 1 0 0 0,1-1 1 0 0,0 1-1 0 0,0-1 0 0 0,0 1 0 0 0,0-1 1 0 0,0 1-1 0 0,0-1 0 0 0,1 0 1 0 0,-1 1-1 0 0,1-1 0 0 0,0 1 1 0 0,0-1-1 0 0,0 0 0 0 0,0 0 0 0 0,0 1 1 0 0,0-1-1 0 0,0 0 0 0 0,1 0 1 0 0,-1 0-1 0 0,1 0 0 0 0,0-1 1 0 0,-1 1-1 0 0,1 0 0 0 0,1 0-6 0 0,85 61 270 0 0,-55-50-678 0 0,1-2 0 0 0,0-2 1 0 0,1 0-1 0 0,0-3 1 0 0,0-1-1 0 0,0-1 0 0 0,20-2 408 0 0,-30-1-1160 0 0</inkml:trace>
  <inkml:trace contextRef="#ctx0" brushRef="#br0" timeOffset="184652.659">563 1796 856 0 0,'0'0'-13'0'0,"0"0"19"0"0,0 0 2 0 0,0 0 73 0 0,0 0-16 0 0,0 0-65 0 0,0 0-20 0 0,0 0 54 0 0,-1 3 27 0 0,-1 7-27 0 0,0-1 0 0 0,1 0 0 0 0,1 1 0 0 0,-1-1 0 0 0,1 1-1 0 0,1-1 1 0 0,0 1 0 0 0,0-1 0 0 0,1 0 0 0 0,1 0 0 0 0,-1 0 0 0 0,1 0 0 0 0,3 6-34 0 0,6 32 148 0 0,121 476 375 0 0,-54-221-262 0 0,-79-298-238 0 0,0 1 1 0 0,1-1-1 0 0,0 0 1 0 0,0 1-1 0 0,0-1 0 0 0,1 0 1 0 0,-1 0-1 0 0,1 0 1 0 0,0 0-1 0 0,0 0 1 0 0,0 0-1 0 0,1-1 1 0 0,-1 1-1 0 0,1-1 0 0 0,0 1 1 0 0,0-1-1 0 0,0 0 1 0 0,1 0-1 0 0,-1 0 1 0 0,1-1-1 0 0,-1 1 0 0 0,1-1 1 0 0,0 0-1 0 0,0 0 1 0 0,0 0-1 0 0,0-1 1 0 0,0 1-1 0 0,0-1 0 0 0,1 0 1 0 0,-1 0-1 0 0,0 0 1 0 0,1-1-1 0 0,-1 0 1 0 0,1 0-24 0 0,74 10 70 0 0,0-5 0 0 0,1-3 1 0 0,0-3-1 0 0,27-6-70 0 0,451-36 1 0 0,456-35 209 0 0,366-30 65 0 0,63-57 49 0 0,-220 52-272 0 0,-551 54 28 0 0,90-1 256 0 0,-276 29-254 0 0,324-6-37 0 0,227 16 283 0 0,-745 37-287 0 0,270 24 74 0 0,-96-27-103 0 0,-172-49 183 0 0,-262 30-173 0 0,0 0 1 0 0,-1-3-1 0 0,0 0 1 0 0,0-2 0 0 0,-1-1-1 0 0,0-1 1 0 0,-1-2-1 0 0,-1-1 1 0 0,-1-1 0 0 0,0-1-1 0 0,-1-2 1 0 0,-1-1-1 0 0,-1 0 1 0 0,12-16-23 0 0,20-26-57 0 0,-4-2 0 0 0,-2-3 0 0 0,-3-1 0 0 0,-4-3 0 0 0,-1-4 57 0 0,144-332-71 0 0,-178 385 47 0 0,-2 0 1 0 0,0-1-1 0 0,-2 0 1 0 0,-1 0-1 0 0,0-1 1 0 0,-2 1-1 0 0,-1-1 1 0 0,-1-8 23 0 0,0 5-17 0 0,-47-138-83 0 0,33 135 69 0 0,-1 1 0 0 0,-2 1-1 0 0,-1 0 1 0 0,-1 1-1 0 0,-2 1 1 0 0,0 1-1 0 0,-2 1 1 0 0,-1 1-1 0 0,-1 1 1 0 0,0 2-1 0 0,-2 0 1 0 0,0 2 0 0 0,-2 1-1 0 0,0 1 1 0 0,-1 2-1 0 0,0 1 1 0 0,-16-4 31 0 0,-45-17-43 0 0,-2 4 0 0 0,-1 5 0 0 0,-2 3 0 0 0,0 5 0 0 0,-1 4 0 0 0,0 4 0 0 0,-38 3 43 0 0,60 1-76 0 0,-856-67 165 0 0,293 13-53 0 0,-95 44-5 0 0,-361-9-114 0 0,846 42 84 0 0,-490-12-145 0 0,227-5 189 0 0,-107 29-45 0 0,-30 0-24 0 0,-37 8 243 0 0,-131 1-242 0 0,35 31-132 0 0,248-10 108 0 0,255-6 159 0 0,-136 44-102 0 0,-194 54 44 0 0,-130 51-82 0 0,135-15 110 0 0,411-76-140 0 0,186-100 46 0 0,0 1 0 0 0,1 0 0 0 0,0 0 0 0 0,1 0 0 0 0,0 0 0 0 0,1 1 0 0 0,0 0 0 0 0,1 0 1 0 0,1 0-1 0 0,0 1 0 0 0,1-1 0 0 0,0 0 0 0 0,1 1 0 0 0,1-1 0 0 0,1 13 12 0 0,-2-7 37 0 0,28 78-85 0 0,57 52 358 0 0,52 114-238 0 0,60 70-221 0 0,-89-200 390 0 0,-37-72-2470 0 0,-55-53 968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2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0 946 2272 0 0,'99'-18'1780'0'0,"3"2"-1086"0"0,0-5 1 0 0,-2-4-1 0 0,-1-4 1 0 0,83-38-695 0 0,-182 67 1 0 0,7-2 28 0 0,0-1-1 0 0,-1 1 1 0 0,1-1 0 0 0,-1-1-1 0 0,0 1 1 0 0,0-1 0 0 0,-1 0 0 0 0,1 0-1 0 0,-1-1 1 0 0,0 0 0 0 0,0 0 0 0 0,0 0-1 0 0,0 0 1 0 0,-1-1 0 0 0,0 0 0 0 0,0 0-1 0 0,1-3-28 0 0,-57-33 188 0 0,25 35-133 0 0,0 2 0 0 0,0 0 1 0 0,-1 2-1 0 0,1 0 1 0 0,-1 2-1 0 0,0 2 0 0 0,1 0 1 0 0,-1 2-1 0 0,1 1 1 0 0,-1 1-1 0 0,2 1 0 0 0,-1 1 1 0 0,-5 4-56 0 0,24-10 10 0 0,-1 1 0 0 0,1-1 0 0 0,1 2 0 0 0,-1-1 0 0 0,0 1 0 0 0,1 1 0 0 0,-1-1 0 0 0,1 1 0 0 0,0 0 0 0 0,0 1 0 0 0,0 0 0 0 0,1 0 0 0 0,0 0 0 0 0,0 1 0 0 0,0 0 0 0 0,1 0 0 0 0,0 0 0 0 0,0 1-1 0 0,0 0 1 0 0,1 0 0 0 0,0 0 0 0 0,0 0 0 0 0,1 1 0 0 0,0-1 0 0 0,0 1 0 0 0,1 0 0 0 0,0 0 0 0 0,0 0 0 0 0,1 0 0 0 0,0 0 0 0 0,0 1 0 0 0,1-1 0 0 0,0 0 0 0 0,1 0 0 0 0,0 0 0 0 0,0 0 0 0 0,1 1 0 0 0,-1-1 0 0 0,2-1 0 0 0,-1 1 0 0 0,1 0 0 0 0,1-1 0 0 0,-1 1 0 0 0,4 5-10 0 0,8 1-181 0 0,0 0 1 0 0,0-1-1 0 0,1-1 0 0 0,1-1 1 0 0,0 0-1 0 0,1-1 0 0 0,0 0 0 0 0,0-2 1 0 0,1 0-1 0 0,0-1 0 0 0,0-1 1 0 0,1-1-1 0 0,0-1 0 0 0,-1 0 0 0 0,2-1 1 0 0,-1-2-1 0 0,0 0 0 0 0,0-1 0 0 0,2-1 181 0 0,96-17-2547 0 0,-59 2 1406 0 0</inkml:trace>
  <inkml:trace contextRef="#ctx0" brushRef="#br0" timeOffset="247.351">1308 658 1004 0 0,'-64'162'4083'0'0,"53"-140"-3924"0"0,-1-1-1 0 0,0 0 1 0 0,-2 0-1 0 0,0-1 1 0 0,-1-1 0 0 0,-1-1-1 0 0,-1 0 1 0 0,-15 12-159 0 0,22-22-316 0 0,0-1 1 0 0,0 0 0 0 0,0 0-1 0 0,-1-1 1 0 0,0 0-1 0 0,-1-1 1 0 0,1-1-1 0 0,-1 0 1 0 0,0 0 0 0 0,0-1-1 0 0,-8 1 316 0 0,-18-1-1202 0 0</inkml:trace>
  <inkml:trace contextRef="#ctx0" brushRef="#br0" timeOffset="420.032">688 821 1048 0 0,'86'19'5541'0'0,"41"50"-4048"0"0,-67-33-743 0 0,-4-5-504 0 0,131 65-971 0 0,-58-50-3064 0 0,-98-39 2597 0 0,-4-6-24 0 0</inkml:trace>
  <inkml:trace contextRef="#ctx0" brushRef="#br0" timeOffset="747.011">1640 247 2328 0 0,'2'-2'4054'0'0,"-16"77"-3373"0"0,5-24-540 0 0,1 0-1 0 0,3 0 0 0 0,1 1 0 0 0,4-1 1 0 0,1 1-1 0 0,3-1 0 0 0,1 1 1 0 0,3-1-1 0 0,3-1 0 0 0,1 0 1 0 0,3 0-1 0 0,12 26-140 0 0,44 51-99 0 0,-28-93-2917 0 0,-45-45 458 0 0,-6-5 1344 0 0</inkml:trace>
  <inkml:trace contextRef="#ctx0" brushRef="#br0" timeOffset="1165.451">1300 784 1100 0 0,'17'-9'4054'0'0,"99"-36"-1396"0"0,-105 42-2594 0 0,0 1 0 0 0,1 0 0 0 0,-1 0 0 0 0,0 1 0 0 0,1 1 0 0 0,-1 0 0 0 0,1 1 0 0 0,-1 0 0 0 0,0 0 0 0 0,0 1 1 0 0,1 1-1 0 0,-1 0 0 0 0,0 0 0 0 0,-1 1 0 0 0,1 0 0 0 0,-1 1 0 0 0,0 1 0 0 0,4 2-64 0 0,4 5 70 0 0,0 2 0 0 0,0 0 0 0 0,-2 1 0 0 0,0 1 0 0 0,0 0 0 0 0,-2 1 1 0 0,0 1-1 0 0,-1 0 0 0 0,-1 1 0 0 0,-1 1 0 0 0,-1-1 0 0 0,-1 2 0 0 0,-1-1 0 0 0,5 20-70 0 0,-7 13 584 0 0,-6-53-574 0 0,-1-1 0 0 0,1 1 0 0 0,-1-1 0 0 0,1 1 0 0 0,-1-1 0 0 0,1 1 0 0 0,-1-1 0 0 0,1 0 0 0 0,-1 1 0 0 0,0-1 0 0 0,1 0 0 0 0,-1 0 0 0 0,1 1 0 0 0,-1-1 0 0 0,0 0 0 0 0,1 0 0 0 0,-1 0 0 0 0,0 0 0 0 0,1 0 1 0 0,-1 0-1 0 0,0 0 0 0 0,1 0 0 0 0,-1 0 0 0 0,1 0 0 0 0,-1 0 0 0 0,0 0 0 0 0,1 0 0 0 0,-1 0 0 0 0,0-1 0 0 0,1 1 0 0 0,-1 0 0 0 0,1 0 0 0 0,-1-1 0 0 0,0 1 0 0 0,1-1 0 0 0,-1 1 0 0 0,1 0 0 0 0,-1-1 0 0 0,1 1 0 0 0,0-1 1 0 0,-1 1-1 0 0,1-1 0 0 0,-1 1 0 0 0,1-1 0 0 0,0 1 0 0 0,-1-1 0 0 0,1 0 0 0 0,0 1 0 0 0,0-1 0 0 0,-1 1 0 0 0,1-1 0 0 0,0 0 0 0 0,0 1 0 0 0,0-1 0 0 0,0 0 0 0 0,0 1 0 0 0,0-1 0 0 0,0 0 0 0 0,0 1 0 0 0,0-1-10 0 0,-4-15 0 0 0,0 1-1 0 0,1-1 0 0 0,1 1 1 0 0,1-1-1 0 0,0 0 1 0 0,1 0-1 0 0,1 0 0 0 0,0 0 1 0 0,1 0-1 0 0,1 1 0 0 0,0-1 1 0 0,1 1-1 0 0,1 0 1 0 0,0 0-1 0 0,1 0 0 0 0,5-8 1 0 0,-2 2-36 0 0,1 0 0 0 0,1 1 0 0 0,0 0 0 0 0,2 1 0 0 0,0 0 0 0 0,1 2 0 0 0,1-1 0 0 0,1 2 0 0 0,0 0-1 0 0,1 0 1 0 0,1 2 0 0 0,2-1 36 0 0,-9 7-344 0 0,1 0-1 0 0,0 1 1 0 0,1 0-1 0 0,0 1 0 0 0,0 1 1 0 0,0 0-1 0 0,1 1 1 0 0,-1 0-1 0 0,1 1 1 0 0,0 0-1 0 0,0 1 1 0 0,13 0 344 0 0,-25 2-116 0 0,0 0 1 0 0,0 0-1 0 0,0 0 1 0 0,0 0-1 0 0,0 0 1 0 0,0 1-1 0 0,0-1 1 0 0,-1 1-1 0 0,1-1 1 0 0,0 1 0 0 0,0 0-1 0 0,0 0 1 0 0,-1-1-1 0 0,1 1 1 0 0,0 0-1 0 0,-1 1 1 0 0,1-1-1 0 0,-1 0 1 0 0,1 0-1 0 0,-1 1 1 0 0,1-1-1 0 0,-1 1 1 0 0,0-1 0 0 0,0 1-1 0 0,0-1 1 0 0,0 1-1 0 0,0 0 1 0 0,0 0-1 0 0,0-1 1 0 0,-1 1-1 0 0,1 0 1 0 0,-1 0-1 0 0,1 0 1 0 0,-1 1 115 0 0,2 9-1201 0 0</inkml:trace>
  <inkml:trace contextRef="#ctx0" brushRef="#br0" timeOffset="1539.211">2360 838 848 0 0,'119'-26'5049'0'0,"-108"22"-4915"0"0,0-1 0 0 0,0 0 0 0 0,-1 0 0 0 0,1-1 0 0 0,-2-1-1 0 0,1 0 1 0 0,-1 0 0 0 0,1-1 0 0 0,-2 0 0 0 0,1 0 0 0 0,-2-1 0 0 0,1 0 0 0 0,-1 0 0 0 0,5-9-134 0 0,-10 14 26 0 0,-1 1 0 0 0,0 0 0 0 0,1-1 1 0 0,-1 1-1 0 0,-1-1 0 0 0,1 0 0 0 0,0 1 0 0 0,-1-1 0 0 0,0 0 0 0 0,0 1 1 0 0,0-1-1 0 0,0 0 0 0 0,-1 1 0 0 0,1-1 0 0 0,-1 1 0 0 0,0-1 0 0 0,0 1 1 0 0,0-1-1 0 0,0 1 0 0 0,-1-1 0 0 0,0 1 0 0 0,1 0 0 0 0,-1 0 0 0 0,0 0 1 0 0,0 0-1 0 0,-1 0 0 0 0,1 0 0 0 0,-1 0 0 0 0,1 1 0 0 0,-1 0 0 0 0,0-1 1 0 0,0 1-1 0 0,0 0 0 0 0,0 0 0 0 0,-1 0 0 0 0,-1 0-26 0 0,-3-3 52 0 0,-1 1 0 0 0,0 0 0 0 0,0 0 0 0 0,-1 1 0 0 0,1 0 0 0 0,-1 1 0 0 0,1 0 0 0 0,-1 0 0 0 0,0 1 0 0 0,0 1 0 0 0,0-1 1 0 0,0 2-1 0 0,-9 0-52 0 0,-1 3 41 0 0,0 1 1 0 0,0 0-1 0 0,0 2 1 0 0,1 0-1 0 0,0 1 1 0 0,1 1 0 0 0,-1 1-1 0 0,-13 10-41 0 0,25-16 11 0 0,1 0 0 0 0,0 1 0 0 0,0 0 0 0 0,1 0 0 0 0,-1 0-1 0 0,1 1 1 0 0,1 0 0 0 0,-1 0 0 0 0,1 0 0 0 0,0 0 0 0 0,0 1 0 0 0,0-1 0 0 0,1 1 0 0 0,0 0 0 0 0,1 0-1 0 0,-1 0 1 0 0,1 0 0 0 0,1 1 0 0 0,-1-1 0 0 0,1 1 0 0 0,1-1 0 0 0,-1 1 0 0 0,1-1 0 0 0,1 1-1 0 0,-1-1 1 0 0,1 1 0 0 0,1 2-11 0 0,2 1 5 0 0,-1 0 1 0 0,2 0-1 0 0,-1 0 0 0 0,2 0 0 0 0,-1-1 0 0 0,1 0 1 0 0,1 0-1 0 0,0-1 0 0 0,0 0 0 0 0,1 0 1 0 0,0-1-1 0 0,0 1 0 0 0,1-2 0 0 0,0 1 0 0 0,1-1 1 0 0,0-1-1 0 0,0 0 0 0 0,0 0 0 0 0,1-1 0 0 0,-1 0 1 0 0,1-1-1 0 0,0 0 0 0 0,1-1 0 0 0,-1 0 0 0 0,0-1 1 0 0,1 0-1 0 0,6-1-5 0 0,4 2-480 0 0,1 0 1 0 0,-1-2 0 0 0,1-1 0 0 0,0-1-1 0 0,-1-1 1 0 0,1-1 0 0 0,-1-1-1 0 0,0-1 1 0 0,0-1 0 0 0,0 0-1 0 0,-1-2 1 0 0,0-1 0 0 0,0 0-1 0 0,3-4 480 0 0,9-8-1382 0 0</inkml:trace>
  <inkml:trace contextRef="#ctx0" brushRef="#br0" timeOffset="2303.827">2973 629 1184 0 0,'46'48'3090'0'0,"-24"-12"-2694"0"0,-2 1 1 0 0,-1 1-1 0 0,-2 0 1 0 0,-2 2-1 0 0,-1-1 1 0 0,-2 5-397 0 0,6 10 669 0 0,-18-52-589 0 0,5 12 2086 0 0,-21-74-1772 0 0,15 41-373 0 0,0 0 1 0 0,1 0-1 0 0,2 0 0 0 0,0 1 0 0 0,0-1 0 0 0,2 1 0 0 0,0-1 1 0 0,1 1-1 0 0,1 0 0 0 0,1 1 0 0 0,1-1 0 0 0,0 1 0 0 0,1 1 1 0 0,0 0-1 0 0,2 0 0 0 0,7-8-21 0 0,-18 22-6 0 0,1 1 0 0 0,0-1 0 0 0,0 0-1 0 0,0 1 1 0 0,0-1 0 0 0,0 1 0 0 0,0 0 0 0 0,0-1 0 0 0,0 1 0 0 0,1 0-1 0 0,-1-1 1 0 0,0 1 0 0 0,1 0 0 0 0,-1 0 0 0 0,1 0 0 0 0,0 0 0 0 0,-1 1-1 0 0,1-1 1 0 0,0 0 0 0 0,-1 1 0 0 0,1-1 0 0 0,0 1 0 0 0,-1-1 0 0 0,1 1-1 0 0,0 0 1 0 0,0 0 0 0 0,0 0 0 0 0,-1 0 0 0 0,1 0 0 0 0,0 0 0 0 0,0 0-1 0 0,0 1 1 0 0,-1-1 0 0 0,1 1 0 0 0,0-1 0 0 0,-1 1 0 0 0,1 0 0 0 0,0 0-1 0 0,-1-1 1 0 0,1 1 0 0 0,-1 0 0 0 0,1 0 0 0 0,-1 1 0 0 0,1-1 0 0 0,-1 0-1 0 0,0 0 1 0 0,0 1 0 0 0,0-1 0 0 0,1 0 0 0 0,-1 1 0 0 0,-1 0 0 0 0,1-1-1 0 0,0 1 1 0 0,0-1 0 0 0,-1 1 0 0 0,1 0 0 0 0,0 0 6 0 0,35 104-139 0 0,-43 70-76 0 0,-3-109 437 0 0,10-66-73 0 0,0-1-19 0 0,34-72 196 0 0,29-62-1366 0 0,-41 111 33 0 0,-21 22 889 0 0,-1 1 48 0 0,4 4-10 0 0,39 60-322 0 0,-41-57 422 0 0,1 0 0 0 0,1-1-1 0 0,-1 1 1 0 0,1-1 0 0 0,0 0 0 0 0,0 0-1 0 0,1 0 1 0 0,0-1 0 0 0,0 0 0 0 0,0 0-1 0 0,0 0 1 0 0,1 0 0 0 0,0-1 0 0 0,0 0-1 0 0,0 0 1 0 0,1-1 0 0 0,3 3-20 0 0,9-4 55 0 0,-1 0 0 0 0,1 0-1 0 0,0-2 1 0 0,-1 0 0 0 0,1-2 0 0 0,0 0 0 0 0,-1-1 0 0 0,0 0 0 0 0,1-2 0 0 0,-2 0 0 0 0,1-1-1 0 0,0-1 1 0 0,-1 0 0 0 0,-1-1 0 0 0,12-8-55 0 0,-15 10-8 0 0,0 0 0 0 0,0-1 0 0 0,-1 0 0 0 0,0-1 0 0 0,-1 0 0 0 0,1-1 0 0 0,-2 0 0 0 0,1-1 0 0 0,-1 0 0 0 0,-1-1 0 0 0,0 0 0 0 0,0 0 0 0 0,-1-1 0 0 0,0 0 0 0 0,2-8 8 0 0,-9 18-1 0 0,-1 1 0 0 0,1-1 0 0 0,-1 0 0 0 0,0 0-1 0 0,0 0 1 0 0,0 0 0 0 0,0 0 0 0 0,-1 1 0 0 0,1-1 0 0 0,0 0 0 0 0,-1 0 0 0 0,1 0-1 0 0,-1 1 1 0 0,0-1 0 0 0,1 0 0 0 0,-1 0 0 0 0,0 1 0 0 0,0-1 0 0 0,0 1-1 0 0,0-1 1 0 0,0 1 0 0 0,-1-1 0 0 0,1 1 0 0 0,0 0 0 0 0,-1 0 0 0 0,1-1 0 0 0,-1 1-1 0 0,1 0 1 0 0,-1 0 0 0 0,0 0 0 0 0,1 1 0 0 0,-1-1 0 0 0,0 0 0 0 0,1 1-1 0 0,-1-1 1 0 0,0 1 0 0 0,0-1 0 0 0,0 1 0 0 0,0 0 0 0 0,1 0 0 0 0,-2 0 1 0 0,-88-1 185 0 0,75 5-167 0 0,0 0-1 0 0,1 1 1 0 0,-1 0-1 0 0,1 1 0 0 0,1 1 1 0 0,-1 1-1 0 0,1 0 0 0 0,0 0 1 0 0,1 2-1 0 0,0-1 1 0 0,1 2-1 0 0,0 0 0 0 0,0 0 1 0 0,1 1-1 0 0,1 0 0 0 0,0 1 1 0 0,0 0-1 0 0,1 1 1 0 0,-5 11-18 0 0,12-20 6 0 0,0-1 1 0 0,0 1 0 0 0,0 0 0 0 0,1 0 0 0 0,0-1 0 0 0,0 1-1 0 0,0 0 1 0 0,0 0 0 0 0,1 0 0 0 0,0 0 0 0 0,0 0 0 0 0,0 0-1 0 0,1 0 1 0 0,-1 0 0 0 0,1 0 0 0 0,1 0 0 0 0,-1 0 0 0 0,0 0-1 0 0,1-1 1 0 0,0 1 0 0 0,0-1 0 0 0,1 1 0 0 0,-1-1 0 0 0,1 0-1 0 0,0 0 1 0 0,0 0 0 0 0,0 0 0 0 0,1 0 0 0 0,-1-1 0 0 0,1 1-1 0 0,0-1 1 0 0,0 0 0 0 0,0 0 0 0 0,1-1 0 0 0,2 3-7 0 0,5 0-69 0 0,0 0 0 0 0,0 0 0 0 0,0-1 1 0 0,0 0-1 0 0,0-1 0 0 0,1-1 0 0 0,0 0 0 0 0,-1-1 0 0 0,1 0 1 0 0,0-1-1 0 0,0 0 0 0 0,-1-1 0 0 0,1 0 0 0 0,5-2 69 0 0,12-4-505 0 0,0-1-1 0 0,0-2 1 0 0,-1 0-1 0 0,-1-2 1 0 0,1-1-1 0 0,-2-1 1 0 0,0-2-1 0 0,-1-1 1 0 0,-1 0-1 0 0,17-17 506 0 0,-6-4-1232 0 0</inkml:trace>
  <inkml:trace contextRef="#ctx0" brushRef="#br0" timeOffset="2830.39">4348 386 2012 0 0,'-64'-383'6721'0'0,"64"381"-6495"0"0,0 2-49 0 0,-7 4 266 0 0,0 65-297 0 0,3 0-1 0 0,3 1 1 0 0,3-1 0 0 0,3 0 0 0 0,3 0 0 0 0,9 31-146 0 0,58 128 228 0 0,-71-220-227 0 0,1 0 1 0 0,0 0-1 0 0,0-1 0 0 0,1 1 0 0 0,0-1 0 0 0,0 0 0 0 0,1-1 0 0 0,0 1 0 0 0,0-1 0 0 0,0-1 1 0 0,1 0-1 0 0,0 0 0 0 0,0 0 0 0 0,0-1 0 0 0,1 0 0 0 0,-1 0 0 0 0,1-1 0 0 0,0 0 0 0 0,0-1 1 0 0,0 0-1 0 0,0 0 0 0 0,0-1 0 0 0,0 0 0 0 0,4-1-1 0 0,1-4-51 0 0,1-1 0 0 0,-1-1 0 0 0,0 0 0 0 0,-1-1 0 0 0,0 0-1 0 0,0-1 1 0 0,0-1 0 0 0,-1 0 0 0 0,-1 0 0 0 0,1-1 0 0 0,-1-1 0 0 0,-1 0 0 0 0,0 0 0 0 0,-1-1 0 0 0,0-1 0 0 0,-1 1 0 0 0,0-1-1 0 0,-1-1 1 0 0,0 1 0 0 0,-1-1 0 0 0,-1-1 51 0 0,8-7 129 0 0,-44 171 15 0 0,31-144-144 0 0,0-1 1 0 0,0 0-1 0 0,0 1 1 0 0,1-1-1 0 0,0 0 1 0 0,0 0-1 0 0,0 1 1 0 0,0-1-1 0 0,1 0 1 0 0,-1 0 0 0 0,1 0-1 0 0,0 0 1 0 0,0-1-1 0 0,1 1 1 0 0,-1 0-1 0 0,1-1 1 0 0,0 0-1 0 0,0 1 1 0 0,0-1 0 0 0,0 0-1 0 0,1-1 1 0 0,-1 1-1 0 0,1 0 1 0 0,-1-1-1 0 0,1 0 1 0 0,0 0-1 0 0,0 0 1 0 0,0-1-1 0 0,0 1 1 0 0,0-1 0 0 0,0 0-1 0 0,1 0 1 0 0,-1 0-1 0 0,0-1 1 0 0,1 1-1 0 0,-1-1 1 0 0,4 0-1 0 0,10-3-26 0 0,-1-1-1 0 0,1 0 1 0 0,-1-2 0 0 0,1 0 0 0 0,-1-1 0 0 0,-1 0-1 0 0,1-1 1 0 0,-2-1 0 0 0,1-1 0 0 0,-1 0-1 0 0,0-1 1 0 0,-1-1 0 0 0,-1 0 0 0 0,0-1-1 0 0,0 0 1 0 0,0-3 26 0 0,64-52-180 0 0,-38 38-18 0 0,-25 70 300 0 0,-16 19 45 0 0,-2 0 0 0 0,-2 0 0 0 0,-3-1 0 0 0,-3 0 0 0 0,-2 1-147 0 0,7-29 8 0 0,0 0 0 0 0,-2-1 0 0 0,-2 0 0 0 0,0-1 0 0 0,-2 0 0 0 0,-1-1 0 0 0,-1 0 1 0 0,-2-1-1 0 0,0-1 0 0 0,-1-1 0 0 0,-2 0 0 0 0,-1-1 0 0 0,0-2 0 0 0,-2 0 0 0 0,0-1 1 0 0,-7 3-9 0 0,3-5-451 0 0,-1 0 1 0 0,-1-3 0 0 0,-1 0 0 0 0,0-2 0 0 0,0-1-1 0 0,-2-1 1 0 0,1-2 0 0 0,-1-1 0 0 0,0-1 0 0 0,-1-2-1 0 0,1-2 1 0 0,-24 0 450 0 0,8-8-1252 0 0,-33-23 37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33:36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10955 1228 0 0,'0'0'261'0'0,"5"-22"1093"0"0,32-42-315 0 0,1-42 208 0 0,-41 101-1230 0 0,0 1-1 0 0,-1 0 0 0 0,0 0 1 0 0,0 1-1 0 0,0-1 1 0 0,0 1-1 0 0,0-1 1 0 0,-1 2-1 0 0,0-1 1 0 0,1 0-1 0 0,-1 1 0 0 0,0 0 1 0 0,0 0-1 0 0,0 0 1 0 0,-1 1-1 0 0,1-1 1 0 0,0 1-1 0 0,-1 1 0 0 0,1-1 1 0 0,0 1-1 0 0,-1 0 1 0 0,1 0-1 0 0,-4 1-16 0 0,-14 1-4 0 0,0 2-1 0 0,0 0 1 0 0,0 2 0 0 0,0 0-1 0 0,1 1 1 0 0,0 2 0 0 0,1 0-1 0 0,0 2 1 0 0,0 0-1 0 0,1 1 1 0 0,0 1 0 0 0,1 1-1 0 0,1 0 1 0 0,0 2 0 0 0,1 0-1 0 0,1 1 1 0 0,0 0-1 0 0,-6 11 5 0 0,20-27 0 0 0,0 1-1 0 0,1-1 1 0 0,-1 0-1 0 0,0 1 0 0 0,0 0 1 0 0,1-1-1 0 0,-1 1 0 0 0,1 0 1 0 0,-1 0-1 0 0,1 0 0 0 0,0 0 1 0 0,0 0-1 0 0,0 0 0 0 0,0 0 1 0 0,0 1-1 0 0,0-1 0 0 0,1 0 1 0 0,-1 0-1 0 0,1 1 0 0 0,-1-1 1 0 0,1 0-1 0 0,0 1 0 0 0,0-1 1 0 0,0 1-1 0 0,0-1 0 0 0,0 0 1 0 0,1 1-1 0 0,-1-1 1 0 0,1 0-1 0 0,0 0 0 0 0,-1 1 1 0 0,1-1-1 0 0,0 0 0 0 0,0 0 1 0 0,0 0-1 0 0,1 0 0 0 0,-1 0 1 0 0,0 0-1 0 0,1 0 0 0 0,0 0 1 0 0,-1-1-1 0 0,1 1 0 0 0,0-1 1 0 0,0 1-1 0 0,-1-1 0 0 0,1 1 1 0 0,0-1-1 0 0,1 0 0 0 0,-1 0 1 0 0,0 0-1 0 0,0 0 0 0 0,0-1 1 0 0,1 1-1 0 0,-1 0 0 0 0,0-1 1 0 0,1 0 0 0 0,26 5 96 0 0,0-2 1 0 0,1-1-1 0 0,-1-1 1 0 0,1-1-1 0 0,-1-2 1 0 0,1-1-1 0 0,10-4-96 0 0,-40 8 2 0 0,0-1-1 0 0,0 1 0 0 0,0 0 1 0 0,0-1-1 0 0,0 1 0 0 0,1-1 1 0 0,-1 1-1 0 0,0 0 0 0 0,0-1 1 0 0,0 1-1 0 0,1-1 1 0 0,-1 1-1 0 0,0-1 0 0 0,1 1 1 0 0,-1-1-1 0 0,0 1 0 0 0,1-1 1 0 0,-1 1-1 0 0,0-1 0 0 0,1 1 1 0 0,-1-1-1 0 0,1 0 1 0 0,-1 1-1 0 0,1-1 0 0 0,-1 0 1 0 0,1 1-1 0 0,-1-1 0 0 0,1 0 1 0 0,0 0-1 0 0,-1 0 0 0 0,1 1 1 0 0,-1-1-1 0 0,1 0 1 0 0,0 0-1 0 0,-1 0 0 0 0,1 0 1 0 0,-1 0-1 0 0,1 0 0 0 0,0 0 1 0 0,-1 0-1 0 0,1 0 0 0 0,-1 0 1 0 0,1-1-1 0 0,0 1 1 0 0,-1 0-1 0 0,1 0 0 0 0,-1 0 1 0 0,1-1-1 0 0,0 1-1 0 0,-44 34 89 0 0,41-33-85 0 0,-295 227 41 0 0,257-164-176 0 0,63-44 109 0 0,97-13-384 0 0,59-51-2929 0 0,-138 28 1921 0 0</inkml:trace>
  <inkml:trace contextRef="#ctx0" brushRef="#br0" timeOffset="249.753">906 10973 1428 0 0,'19'-15'2724'0'0,"-34"47"-1417"0"0,4-12-1361 0 0,-4 11 145 0 0,1 0-1 0 0,1 0 0 0 0,2 1 1 0 0,1 0-1 0 0,2 1 0 0 0,1 0 1 0 0,0 17-91 0 0,5-33-151 0 0,3-9-53 0 0,-1-1 0 0 0,-1 1-1 0 0,0-1 1 0 0,0 1 0 0 0,0-1 0 0 0,-1 0-1 0 0,0 1 1 0 0,0-1 0 0 0,-1 0-1 0 0,0 0 1 0 0,0 0 0 0 0,-1 0-1 0 0,1-1 1 0 0,-5 5 204 0 0,-6 0-1235 0 0</inkml:trace>
  <inkml:trace contextRef="#ctx0" brushRef="#br0" timeOffset="498.743">386 11220 1148 0 0,'7'-20'5286'0'0,"48"33"-4919"0"0,-47-11-70 0 0,118 26 228 0 0,-94-23-687 0 0,0 2 0 0 0,-1 0 0 0 0,0 2 0 0 0,0 2 0 0 0,-1 0 0 0 0,0 2 0 0 0,7 6 162 0 0,-7 28-2699 0 0,-30-37 1749 0 0</inkml:trace>
  <inkml:trace contextRef="#ctx0" brushRef="#br0" timeOffset="792.058">277 11604 1280 0 0,'20'3'2786'0'0,"566"-83"-49"0"0,-409 51-6960 0 0,-161 26 2823 0 0</inkml:trace>
  <inkml:trace contextRef="#ctx0" brushRef="#br0" timeOffset="1040.81">1252 11151 1172 0 0,'17'-1'5240'0'0,"-6"28"-5182"0"0,-4 35-3454 0 0,-7-48 1970 0 0</inkml:trace>
  <inkml:trace contextRef="#ctx0" brushRef="#br0" timeOffset="1198.297">1257 11523 1016 0 0,'1'2'804'0'0,"3"-1"-184"0"0,-3 1-84 0 0,1-1-608 0 0,3 1-184 0 0,-2 1-532 0 0</inkml:trace>
  <inkml:trace contextRef="#ctx0" brushRef="#br0" timeOffset="7006.047">4755 10913 848 0 0,'-1'0'95'0'0,"0"-1"-1"0"0,0 1 0 0 0,0 0 1 0 0,0 0-1 0 0,0 0 1 0 0,1-1-1 0 0,-1 1 1 0 0,0 0-1 0 0,0-1 1 0 0,0 1-1 0 0,1-1 1 0 0,-1 1-1 0 0,0-1 0 0 0,0 1 1 0 0,1-1-1 0 0,-1 1 1 0 0,1-1-1 0 0,-1 0 1 0 0,0 1-1 0 0,1-1 1 0 0,-1 0-1 0 0,1 0 1 0 0,0 1-1 0 0,-1-1 0 0 0,1 0 1 0 0,-1 0-1 0 0,1 0 1 0 0,0 0-1 0 0,0 1 1 0 0,0-1-1 0 0,-1 0 1 0 0,1 0-1 0 0,0 0 1 0 0,0 0-1 0 0,0 0 1 0 0,0 0-1 0 0,1 0 0 0 0,-1 1 1 0 0,0-1-1 0 0,0 0 1 0 0,0 0-1 0 0,1 0 1 0 0,-1 0-1 0 0,0 1 1 0 0,1-1-1 0 0,-1 0 1 0 0,1 0-1 0 0,-1 0 0 0 0,1 1 1 0 0,-1-1-1 0 0,1 0 1 0 0,-1 1-1 0 0,1-1 1 0 0,0 1-1 0 0,-1-1 1 0 0,1 1-1 0 0,0-1 1 0 0,0 1-1 0 0,0-1 0 0 0,-1 1 1 0 0,1-1-1 0 0,0 1 1 0 0,0 0-1 0 0,0-1-94 0 0,-13 4 19 0 0,-1 1 0 0 0,0 0 0 0 0,1 0 0 0 0,0 2 0 0 0,0-1 0 0 0,0 1 0 0 0,1 1-1 0 0,0 0 1 0 0,0 1 0 0 0,0 0 0 0 0,1 0 0 0 0,1 1 0 0 0,-1 1 0 0 0,2 0 0 0 0,-1 0 0 0 0,1 0-1 0 0,1 1 1 0 0,0 0 0 0 0,0 1 0 0 0,1-1 0 0 0,1 1 0 0 0,0 1 0 0 0,0-1 0 0 0,0 5-19 0 0,5-14 4 0 0,-1 0 0 0 0,1-1 0 0 0,1 1 0 0 0,-1 0 0 0 0,0-1 0 0 0,0 1 0 0 0,1 0 0 0 0,0-1 0 0 0,-1 1 0 0 0,1-1 0 0 0,0 1 0 0 0,0-1 0 0 0,1 0 0 0 0,-1 1 0 0 0,0-1 0 0 0,1 0 0 0 0,-1 0 0 0 0,1 0 1 0 0,0 0-1 0 0,0 0 0 0 0,0 0 0 0 0,0 0 0 0 0,0-1 0 0 0,0 1 0 0 0,0-1 0 0 0,0 1 0 0 0,1-1 0 0 0,-1 0 0 0 0,1 0 0 0 0,-1 0 0 0 0,1 0 0 0 0,-1 0 0 0 0,1-1 0 0 0,-1 1 0 0 0,1-1 0 0 0,0 1 0 0 0,-1-1 0 0 0,1 0 0 0 0,0 0 0 0 0,-1-1 1 0 0,2 1-5 0 0,108-17 186 0 0,-97 10-223 0 0,-1 0 0 0 0,0-1 1 0 0,-1-1-1 0 0,0 0 0 0 0,0-1 1 0 0,-1 0-1 0 0,0-1 0 0 0,-1 0 0 0 0,0-1 1 0 0,-1 0-1 0 0,0-1 0 0 0,-1 0 1 0 0,0-1-1 0 0,-1 1 0 0 0,-1-2 1 0 0,0 1-1 0 0,-1-1 0 0 0,0 0 1 0 0,-2 0-1 0 0,1-1 0 0 0,-2-1 37 0 0,9-43-102 0 0,-3 0 0 0 0,-2 0-1 0 0,-3-1 1 0 0,-3-51 102 0 0,-2 113 1 0 0,0 0-1 0 0,0-1 1 0 0,0 1 0 0 0,1 0-1 0 0,-1 0 1 0 0,0-1-1 0 0,0 1 1 0 0,0 0 0 0 0,0-1-1 0 0,0 1 1 0 0,0-1-1 0 0,-1 1 1 0 0,1-1 0 0 0,0 0-1 0 0,0 1 1 0 0,0-1-1 0 0,0 0 1 0 0,0 0 0 0 0,-1 0-1 0 0,1 0 1 0 0,0 0-1 0 0,0 0 1 0 0,0 0 0 0 0,0 0-1 0 0,0 0 1 0 0,-1-1-1 0 0,1 1 1 0 0,0 0 0 0 0,0-1-1 0 0,0 1 1 0 0,0-1-1 0 0,0 1 1 0 0,0-1 0 0 0,0 0-1 0 0,0 1 1 0 0,0-1-1 0 0,0 0 1 0 0,0 0 0 0 0,1 0-1 0 0,-1 1 1 0 0,0-1-1 0 0,0 0 1 0 0,1 0 0 0 0,-1 0-1 0 0,1 0 1 0 0,-1 0-1 0 0,1 0 1 0 0,-1-1 0 0 0,1 1-1 0 0,0 0 1 0 0,-1 0-1 0 0,1 0 1 0 0,0 0 0 0 0,0 0-1 0 0,0-1 1 0 0,0 1-1 0 0,0 0 1 0 0,0 0 0 0 0,0 0-1 0 0,0 0 1 0 0,0-1-1 0 0,1 1 1 0 0,-1 0 0 0 0,0 0-1 0 0,1 0 1 0 0,-1 0-1 0 0,1 0 1 0 0,-1 0 0 0 0,1 0-1 0 0,0 0 0 0 0,-18 128-188 0 0,22-91 177 0 0,1-1 1 0 0,1 0 0 0 0,2 0 0 0 0,1 0 0 0 0,2-1 0 0 0,2-1 0 0 0,0 0-1 0 0,3-1 1 0 0,19 29 10 0 0,-32-51 31 0 0,0 0-1 0 0,1 0 1 0 0,1 0-1 0 0,0 0 1 0 0,0-1-1 0 0,1 0 1 0 0,0-1-1 0 0,0 1 1 0 0,1-1-1 0 0,0-1 1 0 0,0 1-1 0 0,1-1 1 0 0,0-1-1 0 0,0 0 1 0 0,1 0-1 0 0,0-1 0 0 0,0 0 1 0 0,0-1-1 0 0,0 0 1 0 0,1 0-1 0 0,0-1 1 0 0,-1-1-1 0 0,1 1 1 0 0,0-2-1 0 0,0 0 1 0 0,1 0-1 0 0,-1-1 1 0 0,0 0-1 0 0,0-1 1 0 0,0 0-1 0 0,0-1 1 0 0,0 0-1 0 0,0-1 1 0 0,-1 0-1 0 0,1-1 1 0 0,3-2-31 0 0,-5-1 32 0 0,-2 0 0 0 0,1-1 1 0 0,-1 0-1 0 0,0 0 1 0 0,-1 0-1 0 0,0-1 0 0 0,0 0 1 0 0,-1-1-1 0 0,0 1 1 0 0,-1-1-1 0 0,0 0 0 0 0,0 0 1 0 0,-1 0-1 0 0,0 0 0 0 0,-1-1 1 0 0,0 1-1 0 0,-1-1 1 0 0,0 0-1 0 0,-1 1 0 0 0,0-1 1 0 0,-2-9-33 0 0,2 17 18 0 0,0 1 0 0 0,-1-1 0 0 0,1 1 0 0 0,-1-1 1 0 0,0 0-1 0 0,0 1 0 0 0,0-1 0 0 0,0 1 0 0 0,0-1 0 0 0,0 1 1 0 0,-1 0-1 0 0,1 0 0 0 0,-1-1 0 0 0,0 1 0 0 0,0 0 0 0 0,1 0 1 0 0,-1 1-1 0 0,0-1 0 0 0,-1 0 0 0 0,1 1 0 0 0,0-1 0 0 0,0 1 0 0 0,-1 0 1 0 0,1-1-1 0 0,-1 1 0 0 0,1 0 0 0 0,-1 1 0 0 0,1-1 0 0 0,-1 0 1 0 0,0 1-1 0 0,1 0 0 0 0,-1-1 0 0 0,-2 1-18 0 0,2 3 4 0 0,1 1-1 0 0,0-1 1 0 0,0 1 0 0 0,0 0 0 0 0,0-1-1 0 0,1 1 1 0 0,-1 0 0 0 0,1 0-1 0 0,0 0 1 0 0,0 0 0 0 0,1 0-1 0 0,-1 0 1 0 0,1 0 0 0 0,0 0-1 0 0,0 0 1 0 0,0 0 0 0 0,0 0-1 0 0,1 0 1 0 0,0 0 0 0 0,0 0-1 0 0,0 2-3 0 0,42 87-288 0 0,-5-15-3571 0 0,-37-76 2480 0 0,-1-2 30 0 0</inkml:trace>
  <inkml:trace contextRef="#ctx0" brushRef="#br0" timeOffset="7259.102">5323 10662 856 0 0,'-2'-4'612'0'0,"0"-1"-104"0"0,1 2-324 0 0,-2-1-212 0 0,1 1-96 0 0,-1 1 24 0 0,0 1-160 0 0,1 1-224 0 0</inkml:trace>
  <inkml:trace contextRef="#ctx0" brushRef="#br0" timeOffset="7492.101">5742 10773 1496 0 0,'0'0'55'0'0,"1"-1"0"0"0,0 0 0 0 0,-1 1 0 0 0,1-1 0 0 0,-1 0-1 0 0,1 0 1 0 0,-1 1 0 0 0,0-1 0 0 0,1 0 0 0 0,-1 0 0 0 0,0 1 0 0 0,0-1 0 0 0,1 0-1 0 0,-1 0 1 0 0,0 0 0 0 0,0 0 0 0 0,0 1 0 0 0,0-1 0 0 0,0 0 0 0 0,0 0 0 0 0,0 0 0 0 0,0 0-1 0 0,-1 0 1 0 0,1 1 0 0 0,0-1 0 0 0,0 0 0 0 0,-1 0 0 0 0,1 0 0 0 0,0 1 0 0 0,-1-1-1 0 0,1 0 1 0 0,-1 1 0 0 0,1-1 0 0 0,-1 0 0 0 0,1 1 0 0 0,-1-1 0 0 0,0 0 0 0 0,1 1 0 0 0,-1-1-1 0 0,0 1 1 0 0,1-1 0 0 0,-1 1 0 0 0,0 0 0 0 0,0-1 0 0 0,1 1 0 0 0,-1 0 0 0 0,0-1-1 0 0,0 1 1 0 0,0 0 0 0 0,1 0 0 0 0,-1 0 0 0 0,0-1 0 0 0,0 1 0 0 0,0 0 0 0 0,0 0-1 0 0,1 1 1 0 0,-2-1-55 0 0,-58 1 383 0 0,48 2-346 0 0,-1-1 1 0 0,1 1-1 0 0,0 1 0 0 0,0 1 1 0 0,0-1-1 0 0,1 2 0 0 0,-1-1 0 0 0,1 2 1 0 0,1 0-1 0 0,-1 0 0 0 0,1 0 0 0 0,0 2 1 0 0,1-1-1 0 0,0 1 0 0 0,0 0 1 0 0,1 1-1 0 0,0 0 0 0 0,1 0 0 0 0,0 1 1 0 0,0 0-1 0 0,2 0 0 0 0,-2 4-37 0 0,7-9 26 0 0,1-1-1 0 0,1 1 0 0 0,-1 0 0 0 0,1-1 1 0 0,0 1-1 0 0,0-1 0 0 0,0 0 1 0 0,1 1-1 0 0,0-1 0 0 0,0 0 1 0 0,0-1-1 0 0,0 1 0 0 0,1-1 1 0 0,0 1-1 0 0,0-1 0 0 0,0 0 0 0 0,1 0 1 0 0,-1-1-1 0 0,1 1 0 0 0,0-1 1 0 0,0 0-1 0 0,0 0 0 0 0,0-1 1 0 0,0 0-1 0 0,5 2-25 0 0,188 45-2758 0 0,-163-44 1424 0 0</inkml:trace>
  <inkml:trace contextRef="#ctx0" brushRef="#br0" timeOffset="7836.765">5999 10976 1024 0 0,'97'-45'2761'0'0,"101"-66"-577"0"0,-196 111-2173 0 0,-1-1 1 0 0,1 1 0 0 0,-1-1 0 0 0,0 0 0 0 0,1 1 0 0 0,-1-1 0 0 0,0 0 0 0 0,1 0 0 0 0,-1 0 0 0 0,0 0-1 0 0,0 0 1 0 0,0 0 0 0 0,0 0 0 0 0,0 0 0 0 0,0 0 0 0 0,0-1 0 0 0,0 1 0 0 0,-1 0 0 0 0,1 0-1 0 0,0-1 1 0 0,-1 1 0 0 0,1-1 0 0 0,-1 1 0 0 0,0 0 0 0 0,1-1 0 0 0,-1 1 0 0 0,0-1 0 0 0,0 1 0 0 0,0-1-1 0 0,0 1 1 0 0,0-1 0 0 0,0 1 0 0 0,0-1 0 0 0,0 1 0 0 0,-1-1 0 0 0,1 1 0 0 0,-1-1 0 0 0,1 1 0 0 0,-1 0-1 0 0,1-1 1 0 0,-1 1 0 0 0,0 0 0 0 0,0-1 0 0 0,1 1 0 0 0,-1 0 0 0 0,0 0 0 0 0,0 0 0 0 0,0 0-1 0 0,-1 0 1 0 0,1 0 0 0 0,0 0 0 0 0,0 0 0 0 0,0 0 0 0 0,-1 0 0 0 0,1 1 0 0 0,0-1 0 0 0,-1 0 0 0 0,1 1-1 0 0,-1 0 1 0 0,1-1 0 0 0,-1 1 0 0 0,1 0 0 0 0,-1-1 0 0 0,1 1 0 0 0,-1 0-12 0 0,-107-16 372 0 0,89 16-291 0 0,-1 1 1 0 0,1 1-1 0 0,-1 1 1 0 0,1 1-1 0 0,0 1 0 0 0,0 0 1 0 0,0 2-1 0 0,1 0 1 0 0,-7 4-82 0 0,23-10 9 0 0,-1 0 1 0 0,1 0-1 0 0,0 0 1 0 0,-1 1-1 0 0,1-1 1 0 0,0 1-1 0 0,0 0 1 0 0,0 0-1 0 0,0 0 0 0 0,0 0 1 0 0,0 1-1 0 0,0-1 1 0 0,1 1-1 0 0,-1 0 1 0 0,1 0-1 0 0,0 0 1 0 0,0 0-1 0 0,0 0 1 0 0,0 0-1 0 0,1 0 1 0 0,-1 1-1 0 0,1-1 1 0 0,0 0-1 0 0,0 1 1 0 0,0-1-1 0 0,0 1 1 0 0,1 0-1 0 0,-1-1 1 0 0,1 1-1 0 0,0 0 0 0 0,0-1 1 0 0,0 1-1 0 0,1 2-9 0 0,5 3-64 0 0,0-1 0 0 0,1 0 0 0 0,0 0-1 0 0,1 0 1 0 0,-1-1 0 0 0,2 0-1 0 0,-1 0 1 0 0,1-1 0 0 0,0 0 0 0 0,0-1-1 0 0,0 1 1 0 0,1-2 0 0 0,0 0-1 0 0,7 3 65 0 0,151 42-4381 0 0,-130-41 3187 0 0</inkml:trace>
  <inkml:trace contextRef="#ctx0" brushRef="#br0" timeOffset="4567.032">2412 10619 1028 0 0,'0'-18'3067'0'0,"32"-15"-2246"0"0,-21 77-517 0 0,69 261-68 0 0,-54-249-138 0 0,22 90-1750 0 0,-51-138 410 0 0,-12 1-82 0 0</inkml:trace>
  <inkml:trace contextRef="#ctx0" brushRef="#br0" timeOffset="4955.787">2012 10643 1288 0 0,'0'-1'79'0'0,"1"1"-1"0"0,-1 0 1 0 0,0 0-1 0 0,0 0 1 0 0,1-1 0 0 0,-1 1-1 0 0,0 0 1 0 0,0-1-1 0 0,1 1 1 0 0,-1 0-1 0 0,0 0 1 0 0,0-1 0 0 0,0 1-1 0 0,0 0 1 0 0,1-1-1 0 0,-1 1 1 0 0,0-1-1 0 0,0 1 1 0 0,0 0-1 0 0,0-1 1 0 0,0 1 0 0 0,0 0-1 0 0,0-1 1 0 0,0 1-1 0 0,0 0 1 0 0,0-1-1 0 0,0 1 1 0 0,0-1 0 0 0,0 1-1 0 0,0 0 1 0 0,-1-1-1 0 0,1 1 1 0 0,0 0-1 0 0,0-1 1 0 0,0 1 0 0 0,0 0-1 0 0,-1 0 1 0 0,1-1-1 0 0,0 1 1 0 0,0 0-1 0 0,-1-1 1 0 0,1 1 0 0 0,0 0-1 0 0,0 0-78 0 0,37-17 500 0 0,48-5-137 0 0,0 4 0 0 0,1 3 0 0 0,0 4 0 0 0,2 3 0 0 0,-1 5 0 0 0,24 4-363 0 0,29 26-862 0 0,-144-12-3308 0 0,-1-12 2963 0 0</inkml:trace>
  <inkml:trace contextRef="#ctx0" brushRef="#br0" timeOffset="5730.964">2817 10992 1008 0 0,'-15'50'2890'0'0,"34"128"-2699"0"0,-18-172-153 0 0,1-1 0 0 0,0 0-1 0 0,0 0 1 0 0,1-1 0 0 0,-1 1 0 0 0,1 0-1 0 0,0-1 1 0 0,1 0 0 0 0,-1 0-1 0 0,1 0 1 0 0,0 0 0 0 0,0 0 0 0 0,0-1-1 0 0,0 1 1 0 0,0-1 0 0 0,1 0 0 0 0,0-1-1 0 0,-1 1 1 0 0,1-1 0 0 0,0 0 0 0 0,0 0-1 0 0,0 0 1 0 0,1-1 0 0 0,-1 0 0 0 0,0 0-1 0 0,0 0 1 0 0,1-1 0 0 0,-1 1 0 0 0,1-1-1 0 0,-1-1 1 0 0,0 1 0 0 0,1-1 0 0 0,-1 0-1 0 0,0 0 1 0 0,0 0 0 0 0,1-1 0 0 0,-1 0-1 0 0,0 0 1 0 0,0 0 0 0 0,-1-1 0 0 0,1 1-1 0 0,0-1 1 0 0,-1 0 0 0 0,0 0 0 0 0,0-1-1 0 0,0 0 1 0 0,0 1 0 0 0,0-1 0 0 0,1-3-38 0 0,4-4-82 0 0,0 0 0 0 0,0-1 1 0 0,-1 0-1 0 0,-1 0 1 0 0,0-1-1 0 0,-1 0 0 0 0,-1 0 1 0 0,0-1-1 0 0,0 0 0 0 0,-1 1 1 0 0,-1-2-1 0 0,0 1 1 0 0,-1 0-1 0 0,-1 0 0 0 0,0-12 82 0 0,-1 25 42 0 0,-24-8 6 0 0,22 15-46 0 0,0 0-1 0 0,0 1 1 0 0,1-1-1 0 0,0 0 0 0 0,1 1 1 0 0,-1-1-1 0 0,1 0 0 0 0,0 1 1 0 0,1-1-1 0 0,-1 1 0 0 0,1-1 1 0 0,1 0-1 0 0,-1 0 0 0 0,1 1 1 0 0,0-1-1 0 0,1 0 0 0 0,-1 0 1 0 0,1-1-1 0 0,0 1 1 0 0,0-1-1 0 0,1 1 0 0 0,0-1 1 0 0,0 0-1 0 0,0 0 0 0 0,1-1 1 0 0,-1 1-1 0 0,1-1 0 0 0,0 0 1 0 0,0-1-1 0 0,1 1 0 0 0,-1-1 1 0 0,1 0-2 0 0,16 5 41 0 0,-1-2 1 0 0,1-1-1 0 0,1-1 1 0 0,-1-1-1 0 0,1-1 1 0 0,-1 0 0 0 0,1-2-1 0 0,0-1 1 0 0,0 0-42 0 0,28 0-47 0 0,-38 1 70 0 0,-1 0 0 0 0,1 0 0 0 0,-1-1-1 0 0,1-1 1 0 0,-1 0 0 0 0,1 0 0 0 0,-1-2 0 0 0,0 1-1 0 0,0-2 1 0 0,0 1 0 0 0,-1-2 0 0 0,0 1 0 0 0,0-2 0 0 0,4-2-23 0 0,-14 5 24 0 0,1-1 0 0 0,-2 1 0 0 0,1 0 0 0 0,0-1 0 0 0,-1 1 1 0 0,0 0-1 0 0,0-1 0 0 0,0 1 0 0 0,0-1 0 0 0,-1 1 0 0 0,0 0 1 0 0,1-1-1 0 0,-2 1 0 0 0,1 0 0 0 0,0 0 0 0 0,-1 0 0 0 0,0 0 1 0 0,0 0-1 0 0,0 0 0 0 0,-1 0 0 0 0,1 0 0 0 0,-1 1 0 0 0,0 0 1 0 0,0-1-1 0 0,0 1 0 0 0,0 0 0 0 0,0 0 0 0 0,-1 1 0 0 0,0-1 1 0 0,1 1-1 0 0,-1 0 0 0 0,0-1 0 0 0,0 2 0 0 0,-4-2-24 0 0,6 1 11 0 0,-108-68-323 0 0,114 64-2602 0 0,38-3 1637 0 0,-21 7 777 0 0</inkml:trace>
  <inkml:trace contextRef="#ctx0" brushRef="#br0" timeOffset="5996.415">3614 10962 1132 0 0,'1'0'95'0'0,"-1"0"-1"0"0,1 0 1 0 0,0-1 0 0 0,0 1-1 0 0,0 0 1 0 0,0 0 0 0 0,0 0-1 0 0,-1 0 1 0 0,1 0 0 0 0,0 0-1 0 0,0 1 1 0 0,0-1 0 0 0,0 0-1 0 0,-1 0 1 0 0,1 0 0 0 0,0 1-1 0 0,0-1 1 0 0,0 1 0 0 0,-1-1-1 0 0,1 0 1 0 0,0 1 0 0 0,0 0-1 0 0,-1-1 1 0 0,1 1 0 0 0,-1-1-1 0 0,1 1 1 0 0,0 0 0 0 0,-1-1-1 0 0,1 1 1 0 0,-1 0 0 0 0,1-1-1 0 0,-1 1 1 0 0,0 0 0 0 0,1 0-1 0 0,-1 0 1 0 0,0-1 0 0 0,0 1-1 0 0,1 0 1 0 0,-1 0 0 0 0,0 0-1 0 0,0 0 1 0 0,0 0 0 0 0,0-1-1 0 0,0 1 1 0 0,0 0 0 0 0,0 0-1 0 0,0 0 1 0 0,-1 0 0 0 0,1 0-1 0 0,0-1 1 0 0,0 1 0 0 0,-1 0-1 0 0,1 0 1 0 0,0 0 0 0 0,-1-1-1 0 0,1 1 1 0 0,-1 0-95 0 0,-2 25 63 0 0,4-18-29 0 0,0 0 0 0 0,0-1 1 0 0,1 1-1 0 0,0-1 0 0 0,1 1 1 0 0,-1-1-1 0 0,1 0 0 0 0,1 0 1 0 0,-1 0-1 0 0,1-1 0 0 0,1 1 1 0 0,-1-1-1 0 0,1 0 0 0 0,0 0 1 0 0,0 0-1 0 0,1-1 0 0 0,-1 0 0 0 0,1 0 1 0 0,1 0-1 0 0,-1-1 0 0 0,1 0 1 0 0,-1 0-1 0 0,1-1 0 0 0,0 0 1 0 0,0 0-1 0 0,1 0 0 0 0,-1-1 1 0 0,1 0-1 0 0,-1 0 0 0 0,1-1 1 0 0,-1 0-1 0 0,1-1 0 0 0,0 0 1 0 0,0 0-1 0 0,7-1-34 0 0,-9 2 19 0 0,0 0 1 0 0,1-1-1 0 0,-1 1 1 0 0,0-1-1 0 0,1-1 1 0 0,-1 1-1 0 0,1-1 1 0 0,-1-1-1 0 0,0 1 0 0 0,0-1 1 0 0,0 0-1 0 0,0 0 1 0 0,0-1-1 0 0,0 1 1 0 0,0-1-1 0 0,-1-1 0 0 0,1 1 1 0 0,-1-1-1 0 0,0 0 1 0 0,0 0-1 0 0,-1-1 1 0 0,1 1-1 0 0,-1-1 1 0 0,0 0-1 0 0,0 0 0 0 0,0-2-19 0 0,-3 3-17 0 0,0 0-1 0 0,-1 1 0 0 0,0-1 1 0 0,0 0-1 0 0,0 0 0 0 0,0 0 1 0 0,0 0-1 0 0,-1 0 0 0 0,0 0 1 0 0,0 0-1 0 0,0 0 1 0 0,0 1-1 0 0,-1-1 0 0 0,1 0 1 0 0,-1 1-1 0 0,0-1 0 0 0,0 1 1 0 0,0 0-1 0 0,-1 0 0 0 0,1 0 1 0 0,-1 0-1 0 0,1 0 0 0 0,-1 0 1 0 0,0 1-1 0 0,0-1 0 0 0,-1 1 1 0 0,1 0-1 0 0,0 0 0 0 0,-1 0 18 0 0,-105-53-711 0 0,-13 21-3122 0 0,110 30 2632 0 0</inkml:trace>
  <inkml:trace contextRef="#ctx0" brushRef="#br0" timeOffset="11295.69">7110 10728 1196 0 0,'0'0'373'0'0,"13"-3"360"0"0,19-35 624 0 0,-30 37-1295 0 0,0 0-1 0 0,1 0 1 0 0,-1-1 0 0 0,0 1-1 0 0,0-1 1 0 0,0 1 0 0 0,0-1-1 0 0,-1 0 1 0 0,1 0 0 0 0,0 0-1 0 0,-1 0 1 0 0,1 0 0 0 0,-1 0-1 0 0,0 0 1 0 0,0 0 0 0 0,0-1-1 0 0,0 1 1 0 0,0-1 0 0 0,0 1-1 0 0,0 0 1 0 0,-1-1 0 0 0,1 1-1 0 0,-1-1 1 0 0,0 1 0 0 0,0-1-1 0 0,0 0 1 0 0,0 1 0 0 0,0-1-1 0 0,-1 1 1 0 0,1-1 0 0 0,-1 1-1 0 0,1-1 1 0 0,-1 1 0 0 0,0 0-1 0 0,0-1 1 0 0,0 1 0 0 0,0 0-1 0 0,-1-1 1 0 0,1 1 0 0 0,0 0-1 0 0,-1 0 1 0 0,0 0 0 0 0,1 0-1 0 0,-1 1 1 0 0,0-1-62 0 0,-108-38-34 0 0,100 42 33 0 0,-1 0 0 0 0,1 1 0 0 0,-1 0 0 0 0,1 1-1 0 0,0 0 1 0 0,0 1 0 0 0,1 0 0 0 0,-1 1 0 0 0,1-1 0 0 0,1 2 0 0 0,-1-1 0 0 0,1 1 0 0 0,0 1-1 0 0,0 0 1 0 0,1 0 0 0 0,0 0 0 0 0,1 1 0 0 0,-1 0 0 0 0,2 0 0 0 0,-1 0 0 0 0,1 1 0 0 0,1 0 0 0 0,0 0-1 0 0,0 0 1 0 0,1 0 0 0 0,0 1 0 0 0,1-1 0 0 0,0 1 0 0 0,1 0 0 0 0,0 0 0 0 0,1 0 0 0 0,0 0 1 0 0,1-4 25 0 0,1-1 0 0 0,1 0 0 0 0,-1 0 0 0 0,1-1 0 0 0,0 1 0 0 0,0 0 0 0 0,1-1 1 0 0,0 0-1 0 0,-1 0 0 0 0,2 0 0 0 0,-1 0 0 0 0,1-1 0 0 0,-1 1 0 0 0,1-1 0 0 0,1 0 1 0 0,-1-1-1 0 0,0 1 0 0 0,1-1 0 0 0,0 0 0 0 0,-1-1 0 0 0,1 1 0 0 0,0-1 0 0 0,1 0 1 0 0,-1 0-1 0 0,0-1 0 0 0,0 0 0 0 0,1 0 0 0 0,-1-1 0 0 0,1 0 0 0 0,-1 0 0 0 0,1 0 0 0 0,-1-1 1 0 0,0 1-1 0 0,1-2 0 0 0,-1 1 0 0 0,0-1 0 0 0,0 0 0 0 0,0 0 0 0 0,0-1 0 0 0,0 1 1 0 0,0-1-1 0 0,-1-1 0 0 0,1 1 0 0 0,-1-1 0 0 0,0 0 0 0 0,0 0 0 0 0,-1 0 0 0 0,1-1 1 0 0,-1 0-1 0 0,0 0 0 0 0,0 0 0 0 0,0 0 0 0 0,0-1-25 0 0,12-93-384 0 0,-16 98 331 0 0,0 1 27 0 0,-1-9-19 0 0,6 18 30 0 0,1 1-1 0 0,0-2 1 0 0,0 1 0 0 0,1-1-1 0 0,0 0 1 0 0,0 0 0 0 0,1-1 0 0 0,0 0-1 0 0,1 0 1 0 0,0-1 0 0 0,0 0-1 0 0,0-1 1 0 0,3 2 15 0 0,44 32-822 0 0,-13 2-1947 0 0,-36-30 1435 0 0</inkml:trace>
  <inkml:trace contextRef="#ctx0" brushRef="#br0" timeOffset="11652.861">7358 10593 1508 0 0,'20'9'283'0'0,"0"1"0"0"0,-1 1 1 0 0,0 1-1 0 0,-1 0 0 0 0,0 1 0 0 0,-1 1 0 0 0,-1 1 0 0 0,0 0 0 0 0,-1 1 0 0 0,-1 1 0 0 0,0 1 1 0 0,-1-1-1 0 0,-1 2 0 0 0,0 2-283 0 0,-18 2 2246 0 0,-1-54-1145 0 0,44-88-1716 0 0,-1 75-5068 0 0,-33 43 4250 0 0</inkml:trace>
  <inkml:trace contextRef="#ctx0" brushRef="#br0" timeOffset="12118.499">7833 10757 1360 0 0,'252'-153'4151'0'0,"-213"100"-2660"0"0,-79 37-1186 0 0,28 16-267 0 0,-1 0 0 0 0,0 1-1 0 0,0 0 1 0 0,0 1-1 0 0,1 0 1 0 0,-1 1 0 0 0,1 1-1 0 0,0 0 1 0 0,0 0 0 0 0,0 1-1 0 0,0 1 1 0 0,1 0-1 0 0,0 0 1 0 0,-3 4-38 0 0,9-8 5 0 0,0 1 0 0 0,0 0 0 0 0,0 0 0 0 0,0 1 0 0 0,0-1 0 0 0,1 1 0 0 0,0 0 0 0 0,0 0 0 0 0,0 0-1 0 0,0 1 1 0 0,1 0 0 0 0,-1-1 0 0 0,1 1 0 0 0,0 1 0 0 0,1-1 0 0 0,-1 0 0 0 0,1 2-5 0 0,3-3-1 0 0,1 0 0 0 0,-1 1 0 0 0,1-1-1 0 0,1 0 1 0 0,-1 0 0 0 0,0 0 0 0 0,1 0 0 0 0,0-1 0 0 0,0 1-1 0 0,0-1 1 0 0,0 0 0 0 0,0 1 0 0 0,1-1 0 0 0,0-1 0 0 0,-1 1-1 0 0,1 0 1 0 0,0-1 0 0 0,0 0 0 0 0,1 0 0 0 0,-1 0 1 0 0,26 11-510 0 0,0-1 0 0 0,0-2 1 0 0,1-1-1 0 0,0-1 0 0 0,0-1 1 0 0,1-2-1 0 0,0-2 0 0 0,0 0 1 0 0,10-3 509 0 0,2 2-1344 0 0</inkml:trace>
  <inkml:trace contextRef="#ctx0" brushRef="#br0" timeOffset="-129195.319">23753 1107 1564 0 0,'0'-3'766'0'0,"37"-62"2422"0"0,-26 187-590 0 0,-9-74-2517 0 0,3 0-1 0 0,1 0 1 0 0,3 0-1 0 0,1-1 1 0 0,15 37-81 0 0,6 31 74 0 0,-30-44-1426 0 0,-2-69 1161 0 0,-1 0 0 0 0,1 0 0 0 0,-1 0 0 0 0,0 0 0 0 0,1 0 0 0 0,-1 0 0 0 0,0 0 0 0 0,0-1 0 0 0,0 1 0 0 0,0-1 0 0 0,-1 1 0 0 0,1-1 0 0 0,0 0 0 0 0,-1 0 0 0 0,1 0 0 0 0,0 0 0 0 0,-1-1 0 0 0,1 1 0 0 0,-1-1 0 0 0,1 1 0 0 0,-1-1 0 0 0,0 0 0 0 0,1 0 0 0 0,-1 0 0 0 0,1 0 0 0 0,-3-1 191 0 0,-12 1-1111 0 0</inkml:trace>
  <inkml:trace contextRef="#ctx0" brushRef="#br0" timeOffset="-128713.977">23834 1350 1044 0 0,'67'-22'3449'0'0,"36"-6"-2572"0"0,153-63 570 0 0,-252 88-1358 0 0,1 0-1 0 0,-1 0 1 0 0,0 0-1 0 0,0-1 0 0 0,0 0 1 0 0,0 0-1 0 0,0 0 1 0 0,-1 0-1 0 0,0-1 1 0 0,0 1-1 0 0,0-1 0 0 0,-1 0 1 0 0,1 1-1 0 0,-1-1 1 0 0,0 0-1 0 0,-1-1 1 0 0,1 1-1 0 0,-1-2-88 0 0,12-28 1446 0 0,-18 56-1372 0 0,1 1 0 0 0,1 0 0 0 0,0-1 0 0 0,2 1 0 0 0,1 0-1 0 0,0 0 1 0 0,2 0 0 0 0,0 0 0 0 0,5 16-74 0 0,66 176-3699 0 0,-71-196 20 0 0,-2-18 2549 0 0</inkml:trace>
  <inkml:trace contextRef="#ctx0" brushRef="#br0" timeOffset="-126912.84">24847 1089 1480 0 0,'14'-16'1180'0'0,"-7"-1"-445"0"0,-7 18-713 0 0,0-1-1 0 0,0 1 1 0 0,1 0 0 0 0,-1-1-1 0 0,0 1 1 0 0,1 0-1 0 0,-1-1 1 0 0,1 1 0 0 0,-1 0-1 0 0,1-1 1 0 0,-1 1 0 0 0,1-1-1 0 0,-1 1 1 0 0,1-1 0 0 0,0 1-1 0 0,-1-1 1 0 0,1 1 0 0 0,0-1-1 0 0,-1 0 1 0 0,1 1 0 0 0,0-1-1 0 0,0 0 1 0 0,-1 0-1 0 0,1 0 1 0 0,0 1 0 0 0,0-1-1 0 0,-1 0 1 0 0,1 0 0 0 0,0 0-1 0 0,0 0 1 0 0,-1 0 0 0 0,1 0-1 0 0,0 0 1 0 0,0-1 0 0 0,-1 1-1 0 0,1 0 1 0 0,0 0 0 0 0,0-1-1 0 0,-1 1 1 0 0,1 0-1 0 0,0-1 1 0 0,-1 1 0 0 0,1 0-1 0 0,0-1 1 0 0,-1 1 0 0 0,1-1-1 0 0,-1 1 1 0 0,1-1 0 0 0,-1 0-1 0 0,1 1 1 0 0,-1-1 0 0 0,1 1-1 0 0,-1-1 1 0 0,0 0-1 0 0,1 0 1 0 0,-1 1 0 0 0,0-1-1 0 0,1 0-21 0 0,-1 1 3 0 0,-2 37 142 0 0,2 0-1 0 0,1-1 1 0 0,2 1 0 0 0,2-1 0 0 0,1 0 0 0 0,2 0-1 0 0,1-1 1 0 0,10 23-145 0 0,13 15 159 0 0,-17-44-3258 0 0,-15-29 1960 0 0</inkml:trace>
  <inkml:trace contextRef="#ctx0" brushRef="#br0" timeOffset="-126522.962">24681 1146 1756 0 0,'0'0'79'0'0,"1"0"0"0"0,-1 0 0 0 0,0-1-1 0 0,1 1 1 0 0,-1 0 0 0 0,0-1 0 0 0,1 1 0 0 0,-1 0-1 0 0,0-1 1 0 0,1 1 0 0 0,-1-1 0 0 0,0 1 0 0 0,0 0 0 0 0,0-1-1 0 0,1 1 1 0 0,-1-1 0 0 0,0 1 0 0 0,0-1 0 0 0,0 1-1 0 0,0-1 1 0 0,0 1 0 0 0,0-1 0 0 0,0 1 0 0 0,0-1-1 0 0,0 1 1 0 0,0 0 0 0 0,0-1 0 0 0,0 1 0 0 0,0-1 0 0 0,0 1-1 0 0,-1-1 1 0 0,1 1 0 0 0,0-1 0 0 0,0 1 0 0 0,0 0-1 0 0,-1-1 1 0 0,1 1 0 0 0,0-1 0 0 0,0 1 0 0 0,-1 0 0 0 0,1-1-1 0 0,0 1 1 0 0,-1 0 0 0 0,1-1 0 0 0,-1 1 0 0 0,1 0-1 0 0,0 0 1 0 0,-1 0 0 0 0,1-1 0 0 0,-1 1 0 0 0,1 0-1 0 0,-1 0 1 0 0,1 0 0 0 0,-1 0-79 0 0,42-24 598 0 0,1 8-249 0 0,2 3-1 0 0,0 1 1 0 0,0 2 0 0 0,1 2 0 0 0,19 0-349 0 0,130-2-2491 0 0,-169 22 257 0 0,-22-6 1149 0 0</inkml:trace>
  <inkml:trace contextRef="#ctx0" brushRef="#br0" timeOffset="-126214.796">25593 1092 1520 0 0,'13'1'322'0'0,"-12"-1"-263"0"0,0 0 1 0 0,1 0 0 0 0,-1 0-1 0 0,0 0 1 0 0,1 0 0 0 0,-1 0-1 0 0,0 0 1 0 0,1 0 0 0 0,-1 0-1 0 0,0 1 1 0 0,0-1-1 0 0,1 0 1 0 0,-1 1 0 0 0,0-1-1 0 0,0 1 1 0 0,1-1 0 0 0,-1 1-1 0 0,0 0 1 0 0,0 0 0 0 0,0-1-1 0 0,0 1 1 0 0,0 0 0 0 0,0 0-1 0 0,0 0 1 0 0,0 0 0 0 0,-1 0-1 0 0,1 0 1 0 0,0 0 0 0 0,0 1-1 0 0,-1-1 1 0 0,1 0-1 0 0,-1 0 1 0 0,1 0 0 0 0,-1 1-1 0 0,0-1 1 0 0,1 0 0 0 0,-1 1-1 0 0,0-1-59 0 0,7 94 857 0 0,34 148 402 0 0,-1-135-1197 0 0,-40-108-428 0 0,2 4 559 0 0,-4-2-4003 0 0,-13 6 2691 0 0</inkml:trace>
  <inkml:trace contextRef="#ctx0" brushRef="#br0" timeOffset="-125908.442">25447 1163 1960 0 0,'1'-15'3869'0'0,"27"-2"-3216"0"0,-22 14-320 0 0,26-11-81 0 0,0 0 0 0 0,1 3 0 0 0,0 0 0 0 0,1 2 0 0 0,1 2 0 0 0,-1 1 0 0 0,14 0-252 0 0,147-7-4098 0 0,-161 11 2569 0 0,-7-1 261 0 0</inkml:trace>
  <inkml:trace contextRef="#ctx0" brushRef="#br0" timeOffset="-125673.003">26259 1034 1004 0 0,'10'26'3502'0'0,"-12"34"-3181"0"0,0-28 50 0 0,63 237-371 0 0,-60-242-3046 0 0,-1-18 1842 0 0</inkml:trace>
  <inkml:trace contextRef="#ctx0" brushRef="#br0" timeOffset="-125315.977">26132 1371 1128 0 0,'36'-19'702'0'0,"0"1"0"0"0,1 2 0 0 0,1 2 0 0 0,0 1-1 0 0,1 2 1 0 0,1 2 0 0 0,11-1-702 0 0,107-29 1020 0 0,-152 37-932 0 0,-1 1 1 0 0,0-1 0 0 0,1 0-1 0 0,-1-1 1 0 0,0 1 0 0 0,0-1 0 0 0,-1 0-1 0 0,1 0 1 0 0,0 0 0 0 0,-1-1-1 0 0,0 0 1 0 0,0 0 0 0 0,0 0-1 0 0,0 0 1 0 0,-1-1 0 0 0,0 1-1 0 0,1-1 1 0 0,-2 0 0 0 0,1 0 0 0 0,0 0-1 0 0,-1 0 1 0 0,0 0 0 0 0,0-1-1 0 0,-1 1 1 0 0,0 0 0 0 0,0-1-1 0 0,0 0 1 0 0,0 1 0 0 0,-1-1 0 0 0,0-1-89 0 0,12 198-130 0 0,56 12-4751 0 0,-66-191 3596 0 0,-2-3 99 0 0</inkml:trace>
  <inkml:trace contextRef="#ctx0" brushRef="#br0" timeOffset="-114250.441">26833 987 1140 0 0,'0'0'319'0'0,"0"0"-110"0"0,0 0-51 0 0,0 0 18 0 0,0 0 9 0 0,0 0-48 0 0,0 0 34 0 0,0 0-39 0 0,0 0-3 0 0,0 0 41 0 0,0 0-47 0 0,0 0 16 0 0,0 0-41 0 0,0 0 9 0 0,0 0-35 0 0,0 0-13 0 0,0 0-3 0 0,0 0 29 0 0,0 0-35 0 0,0 0-9 0 0,0 0 26 0 0,-3-3 10 0 0,3 3-69 0 0,-1-1 0 0 0,1 0-1 0 0,-1 1 1 0 0,1-1 0 0 0,0 0 0 0 0,-1 1 0 0 0,1-1 0 0 0,-1 0 0 0 0,1 0 0 0 0,0 0 0 0 0,0 1 0 0 0,0-1 0 0 0,-1 0 0 0 0,1 0 0 0 0,0 1 0 0 0,0-1-1 0 0,0 0 1 0 0,0 0 0 0 0,0 0 0 0 0,0 0 0 0 0,0 1 0 0 0,1-1 0 0 0,-1 0 0 0 0,0 0 0 0 0,0 1 0 0 0,1-1 0 0 0,-1 0 0 0 0,0 0 0 0 0,1 1 0 0 0,-1-1 0 0 0,1 0-1 0 0,-1 1 1 0 0,1-1 0 0 0,-1 0 0 0 0,1 1 0 0 0,-1-1 0 0 0,1 1 0 0 0,0-1 0 0 0,-1 1 0 0 0,1-1 0 0 0,0 1 0 0 0,-1-1 0 0 0,1 1 0 0 0,0 0 0 0 0,0 0-1 0 0,-1-1 1 0 0,1 1 0 0 0,0 0 0 0 0,0 0 0 0 0,0 0 0 0 0,-1 0 0 0 0,1-1 0 0 0,0 1 0 0 0,0 1 0 0 0,0-1 0 0 0,-1 0 0 0 0,1 0 0 0 0,0 0 0 0 0,0 0-1 0 0,0 0 1 0 0,0 1-8 0 0,25-11 19 0 0,-25 10 49 0 0,-1 0-108 0 0,3 2 36 0 0,1 7 14 0 0,0 1 1 0 0,0-1 0 0 0,-1 0 0 0 0,0 1-1 0 0,-1 0 1 0 0,0 0 0 0 0,0 0 0 0 0,-1 0-1 0 0,0 0 1 0 0,-1 0 0 0 0,0 0 0 0 0,-1 0-1 0 0,0 0 1 0 0,-2 8-11 0 0,1 24-11 0 0,3-29 51 0 0,0-1-1 0 0,1 0 0 0 0,0 0 1 0 0,1 0-1 0 0,0 0 1 0 0,1 0-1 0 0,0 0 1 0 0,1-1-1 0 0,1 0 0 0 0,-1 0 1 0 0,2 0-1 0 0,-1-1 1 0 0,2 0-1 0 0,-1 0 1 0 0,1-1-1 0 0,1 0 1 0 0,-1 0-1 0 0,2-1 0 0 0,-1 0 1 0 0,6 3-40 0 0,20 18 153 0 0,-25-24-128 0 0,-1 0 0 0 0,0 1 0 0 0,0 0 0 0 0,0 0 0 0 0,-1 1 1 0 0,0 0-1 0 0,-1 1 0 0 0,1 0 0 0 0,-2 0 0 0 0,1 1 0 0 0,-1-1 0 0 0,0 1 0 0 0,-1 1 0 0 0,0-1 0 0 0,0 1 1 0 0,-1 0-1 0 0,0 0 0 0 0,-1 0 0 0 0,0 1 0 0 0,-1-1 0 0 0,0 1 0 0 0,-1-1 0 0 0,0 1 0 0 0,0 0 1 0 0,-2 7-26 0 0,-122 245 342 0 0,121-252-328 0 0,0 1 0 0 0,0 0-1 0 0,2-1 1 0 0,-1 1 0 0 0,2 0-1 0 0,0-1 1 0 0,0 1 0 0 0,1 0-1 0 0,0-1 1 0 0,1 1 0 0 0,0-1-1 0 0,1 0 1 0 0,0 0 0 0 0,1 0-1 0 0,0-1 1 0 0,1 0 0 0 0,0 0-1 0 0,0 0 1 0 0,1 0 0 0 0,1-1-1 0 0,0 0-13 0 0,59 122 41 0 0,-65-121-93 0 0,0 0 0 0 0,0 0-1 0 0,-1 1 1 0 0,0-1 0 0 0,-1 0 0 0 0,0 0-1 0 0,-1 1 1 0 0,0-1 0 0 0,-1 0 0 0 0,0 0-1 0 0,0 0 1 0 0,-1 0 0 0 0,0 0 0 0 0,-1-1-1 0 0,0 1 1 0 0,0-1 0 0 0,-4 5 52 0 0,-82 77-3619 0 0,64-75 2481 0 0</inkml:trace>
  <inkml:trace contextRef="#ctx0" brushRef="#br0" timeOffset="-43533.574">27728 6306 2816 0 0,'3'-10'1320'0'0,"-2"7"1339"0"0,-8 34-1508 0 0,22 299-364 0 0,-43-231-1871 0 0,25-94 826 0 0,0 0 0 0 0,0-1 0 0 0,-1 0 0 0 0,0 1 0 0 0,0-2 0 0 0,0 1 0 0 0,0 0 0 0 0,0-1 0 0 0,-1 1 0 0 0,0-1 0 0 0,1-1 0 0 0,-1 1-1 0 0,0 0 1 0 0,-1-1 0 0 0,1 0 0 0 0,0-1 0 0 0,-4 2 258 0 0,-12 1-1158 0 0</inkml:trace>
  <inkml:trace contextRef="#ctx0" brushRef="#br0" timeOffset="-43161.553">27411 6618 2420 0 0,'11'-12'245'0'0,"0"0"0"0"0,1 2 0 0 0,0-1 0 0 0,0 1 0 0 0,2 1 0 0 0,-1 1 0 0 0,1 0 0 0 0,0 0 0 0 0,0 1 0 0 0,1 1 0 0 0,0 1 0 0 0,0 0 0 0 0,1 1 0 0 0,-1 0 0 0 0,1 1 0 0 0,0 1 0 0 0,0 1 0 0 0,0 0 0 0 0,4 1-245 0 0,-14 1 27 0 0,0 0 0 0 0,1 1 0 0 0,-1 0 0 0 0,-1 0 0 0 0,1 0 0 0 0,0 1 0 0 0,0 0 0 0 0,-1 0 0 0 0,1 0 0 0 0,-1 1 0 0 0,0 0 0 0 0,0 0 0 0 0,-1 0 0 0 0,1 1 0 0 0,-1-1 0 0 0,0 1-1 0 0,0 0 1 0 0,0 0 0 0 0,-1 1 0 0 0,0-1 0 0 0,0 1 0 0 0,0-1 0 0 0,-1 1 0 0 0,0 0 0 0 0,0 0 0 0 0,0 0 0 0 0,-1 0 0 0 0,1 1 0 0 0,-1 0-27 0 0,35 70 106 0 0,-33-73-97 0 0,0 0 0 0 0,0 0 0 0 0,0 0 0 0 0,1 0 0 0 0,-1-1 0 0 0,1 1 0 0 0,0-1 0 0 0,0 0 0 0 0,0 0 0 0 0,1 0 0 0 0,-1-1 0 0 0,1 0 0 0 0,-1 0 0 0 0,1 0 0 0 0,0 0 0 0 0,0 0 0 0 0,0-1 0 0 0,0 0 0 0 0,0 0 0 0 0,0-1 0 0 0,0 1-1 0 0,0-1 1 0 0,0 0 0 0 0,0 0 0 0 0,0-1 0 0 0,0 0 0 0 0,0 0 0 0 0,0 0 0 0 0,1-1-9 0 0,1 2 2 0 0,-1-2 0 0 0,0 1-1 0 0,0-1 1 0 0,0 0-1 0 0,0 0 1 0 0,0 0 0 0 0,0-1-1 0 0,0 0 1 0 0,-1 0 0 0 0,1-1-1 0 0,-1 1 1 0 0,0-1-1 0 0,0 0 1 0 0,-1-1 0 0 0,1 1-1 0 0,-1-1 1 0 0,0 0-1 0 0,0 0 1 0 0,0 0 0 0 0,-1-1-1 0 0,0 1 1 0 0,0-1 0 0 0,0 0-1 0 0,-1 0 1 0 0,0 0-1 0 0,0 0 1 0 0,0 0 0 0 0,-1 0-1 0 0,0 0 1 0 0,0-1-1 0 0,0-1-1 0 0,-6 0-17 0 0,0 0 0 0 0,0 1 0 0 0,0-1 0 0 0,-1 1 0 0 0,0 1 0 0 0,0-1 0 0 0,-1 1 0 0 0,0 0 0 0 0,0 0 0 0 0,-1 1 0 0 0,1 0-1 0 0,-1 0 1 0 0,0 1 0 0 0,0 0 0 0 0,-1 0 0 0 0,1 1 0 0 0,-1 0 0 0 0,0 1 0 0 0,0 0 0 0 0,0 0 0 0 0,-4 0 17 0 0,-75-12-4543 0 0,86 14 3455 0 0</inkml:trace>
  <inkml:trace contextRef="#ctx0" brushRef="#br0" timeOffset="-45632.043">24159 6366 2428 0 0,'-1'-1'83'0'0,"0"0"-1"0"0,0 1 1 0 0,-1-1-1 0 0,1 1 1 0 0,0-1-1 0 0,-1 1 1 0 0,1 0-1 0 0,-1 0 1 0 0,1 0-1 0 0,0-1 1 0 0,-1 1-1 0 0,1 0 1 0 0,-1 1-1 0 0,1-1 1 0 0,0 0-1 0 0,-1 0 1 0 0,1 1 0 0 0,0-1-1 0 0,-1 0 1 0 0,1 1-1 0 0,0 0 1 0 0,-1-1-1 0 0,1 1 1 0 0,0 0-1 0 0,0-1 1 0 0,0 1-1 0 0,0 0 1 0 0,0 0-1 0 0,0 0 1 0 0,0 0-1 0 0,0 0 1 0 0,0 0-1 0 0,0 0 1 0 0,0 1-1 0 0,1-1 1 0 0,-1 0-1 0 0,0 0 1 0 0,1 1-1 0 0,-1-1 1 0 0,1 0-1 0 0,-1 1 1 0 0,1-1-1 0 0,0 1-82 0 0,-27 63 381 0 0,21-43-241 0 0,2 0 0 0 0,1 0 1 0 0,1 0-1 0 0,0 1 0 0 0,2-1 0 0 0,1 0 0 0 0,0 1 0 0 0,2-1 0 0 0,1 0 0 0 0,0 0 0 0 0,2 0 0 0 0,0-1 1 0 0,1 0-1 0 0,8 14-140 0 0,-10-23 46 0 0,1 0 0 0 0,0-1 0 0 0,1 0 0 0 0,0 0 1 0 0,1-1-1 0 0,0 0 0 0 0,0 0 0 0 0,1-1 0 0 0,1 0 0 0 0,-1-1 1 0 0,1 1-1 0 0,1-2 0 0 0,-1 0 0 0 0,1 0 0 0 0,1-1 0 0 0,-1 0 1 0 0,1-1-1 0 0,0 0 0 0 0,0-1 0 0 0,1-1 0 0 0,-1 0 0 0 0,1 0 1 0 0,0-1-1 0 0,0-1 0 0 0,12 0-46 0 0,-16-1-43 0 0,0 0 0 0 0,1-1 1 0 0,-1 0-1 0 0,0-1 0 0 0,0 0 0 0 0,0-1 0 0 0,0 0 1 0 0,0 0-1 0 0,-1 0 0 0 0,1-1 0 0 0,-1-1 0 0 0,0 1 1 0 0,0-1-1 0 0,-1-1 0 0 0,0 1 0 0 0,1-1 1 0 0,-2-1-1 0 0,1 1 0 0 0,-1-1 0 0 0,0 0 0 0 0,0-1 1 0 0,-1 1-1 0 0,0-1 0 0 0,-1 0 0 0 0,1-1 1 0 0,-1 1-1 0 0,-1-1 0 0 0,0 1 0 0 0,0-1 0 0 0,0-4 43 0 0,-2 11 11 0 0,-1 0 0 0 0,1-1 0 0 0,-1 1 0 0 0,0-1 0 0 0,0 1-1 0 0,0-1 1 0 0,0 1 0 0 0,0-1 0 0 0,-1 1 0 0 0,1 0-1 0 0,-1-1 1 0 0,1 1 0 0 0,-1-1 0 0 0,0 1 0 0 0,0 0 0 0 0,0 0-1 0 0,0-1 1 0 0,-1 1 0 0 0,1 0 0 0 0,0 0 0 0 0,-1 0-1 0 0,0 1 1 0 0,1-1 0 0 0,-1 0 0 0 0,0 0 0 0 0,0 1 0 0 0,0-1-1 0 0,0 1 1 0 0,0 0 0 0 0,0 0 0 0 0,0-1 0 0 0,-1 1-1 0 0,1 1 1 0 0,0-1 0 0 0,-1 0 0 0 0,1 0 0 0 0,0 1 0 0 0,-1 0-1 0 0,1-1 1 0 0,-1 1 0 0 0,1 0 0 0 0,-1 0 0 0 0,1 0-1 0 0,-1 0 1 0 0,1 1 0 0 0,0-1 0 0 0,-1 1 0 0 0,1 0-11 0 0,0-1 6 0 0,1 0 1 0 0,0 0-1 0 0,0 1 1 0 0,0-1-1 0 0,-1 0 1 0 0,1 1-1 0 0,0-1 1 0 0,0 1-1 0 0,0 0 1 0 0,0-1-1 0 0,0 1 1 0 0,0 0-1 0 0,0-1 1 0 0,0 1-1 0 0,0 0 1 0 0,0 0-1 0 0,1 0 1 0 0,-1 0-1 0 0,0 0 1 0 0,0 0-1 0 0,1 0 1 0 0,-1 0-1 0 0,1 0 0 0 0,-1 1 1 0 0,1-1-1 0 0,-1 0 1 0 0,1 0-1 0 0,0 0 1 0 0,0 1-1 0 0,-1-1 1 0 0,1 0-1 0 0,0 0 1 0 0,0 0-1 0 0,0 1 1 0 0,0-1-1 0 0,1 0 1 0 0,-1 0-1 0 0,0 1 1 0 0,0-1-1 0 0,1 0 1 0 0,-1 0-1 0 0,1 0 1 0 0,-1 0-1 0 0,1 1 1 0 0,-1-1-1 0 0,1 0 1 0 0,0 0-1 0 0,0 0 1 0 0,-1 0-7 0 0,32 60 159 0 0,33-15-1616 0 0,-17-55-3640 0 0,-40 0 3961 0 0</inkml:trace>
  <inkml:trace contextRef="#ctx0" brushRef="#br0" timeOffset="-45477.006">24606 6435 1044 0 0,'-2'-9'1268'0'0,"-1"0"-304"0"0,0 3-300 0 0,1 0-196 0 0,2 1-64 0 0,0 2-588 0 0,0 0-356 0 0,2 0-464 0 0,-1 2-260 0 0</inkml:trace>
  <inkml:trace contextRef="#ctx0" brushRef="#br0" timeOffset="-44976.717">24763 6348 988 0 0,'5'96'3534'0'0,"-6"-23"-2997"0"0,44 187 1099 0 0,-20-150 234 0 0,-5-125-1078 0 0,175-274 137 0 0,-100 169-2700 0 0,-108 134 1008 0 0,2-4 616 0 0,0 0 0 0 0,1 1 1 0 0,1 0-1 0 0,0 0 0 0 0,0 1 0 0 0,1 1 0 0 0,1 0 1 0 0,0 0-1 0 0,1 1 0 0 0,0 0 0 0 0,1 0 0 0 0,0 1 1 0 0,2 0-1 0 0,0 0 0 0 0,0 0 0 0 0,-1 12 147 0 0,10-19 59 0 0,0-1 1 0 0,1 1-1 0 0,-1 0 0 0 0,2-1 0 0 0,-1 0 0 0 0,1 0 1 0 0,0-1-1 0 0,0 0 0 0 0,1 0 0 0 0,-1 0 0 0 0,1-1 0 0 0,1 0 1 0 0,-1 0-1 0 0,1-1 0 0 0,0 0 0 0 0,0 0 0 0 0,0-1 1 0 0,0 0-1 0 0,1 0 0 0 0,-1-1 0 0 0,1 0 0 0 0,0 0 1 0 0,3-1-60 0 0,22 8-5 0 0,104 26 336 0 0,-43-26-3755 0 0,-86-11 2267 0 0,3-8-5 0 0</inkml:trace>
  <inkml:trace contextRef="#ctx0" brushRef="#br0" timeOffset="-44560.985">25329 6691 1204 0 0,'-6'2'4119'0'0,"125"-29"-2277"0"0,-110 27-1801 0 0,0-1 0 0 0,1 1 0 0 0,-1-2 0 0 0,1 1 0 0 0,-1-1 0 0 0,0-1 0 0 0,0 0 0 0 0,0 0 0 0 0,0-1 0 0 0,-1 0-1 0 0,1 0 1 0 0,-1-1 0 0 0,0 0 0 0 0,0 0 0 0 0,-1-1 0 0 0,0 0 0 0 0,0-1 0 0 0,0 1 0 0 0,-1-1 0 0 0,0-1 0 0 0,0 1 0 0 0,0-1-1 0 0,-1 0 1 0 0,2-5-41 0 0,-9 9 7 0 0,1 1 1 0 0,-2 0-1 0 0,1-1 0 0 0,0 1 0 0 0,0 0 0 0 0,-1 1 0 0 0,0-1 0 0 0,0 0 0 0 0,0 1 0 0 0,0 0 0 0 0,0-1 0 0 0,0 1 0 0 0,0 0 1 0 0,-1 1-1 0 0,1-1 0 0 0,-1 0 0 0 0,1 1 0 0 0,-1 0 0 0 0,0 0 0 0 0,1 0 0 0 0,-1 0 0 0 0,0 1 0 0 0,0 0 0 0 0,1-1 0 0 0,-1 1 1 0 0,0 1-1 0 0,0-1 0 0 0,0 0 0 0 0,-3 2-7 0 0,-4-3 6 0 0,-1 2 1 0 0,1 0-1 0 0,-1 0 0 0 0,1 1 1 0 0,-1 0-1 0 0,1 1 0 0 0,0 0 1 0 0,0 1-1 0 0,0 1 0 0 0,0-1 1 0 0,1 2-1 0 0,0-1 1 0 0,0 1-1 0 0,0 1 0 0 0,1 0 1 0 0,0 0-1 0 0,0 1 0 0 0,1 0 1 0 0,0 1-1 0 0,-1 1-6 0 0,8-6 8 0 0,-1-1 0 0 0,1 0 0 0 0,0 0 0 0 0,1 1-1 0 0,-1-1 1 0 0,0 1 0 0 0,1-1 0 0 0,0 1 0 0 0,0-1 0 0 0,0 1 0 0 0,0-1-1 0 0,1 1 1 0 0,-1-1 0 0 0,1 0 0 0 0,0 1 0 0 0,0-1 0 0 0,0 0 0 0 0,0 1-1 0 0,1-1 1 0 0,-1 0 0 0 0,1 0 0 0 0,0 0 0 0 0,0 0 0 0 0,0 0 0 0 0,0-1-1 0 0,0 1 1 0 0,1-1 0 0 0,-1 1 0 0 0,1-1 0 0 0,0 0 0 0 0,0 0 0 0 0,0 0 0 0 0,0 0-1 0 0,0 0 1 0 0,0-1 0 0 0,1 1-8 0 0,121 42-110 0 0,-98-40-330 0 0,0-1 0 0 0,0-2 0 0 0,1-1 0 0 0,-1-1 0 0 0,0-1 0 0 0,0-2 0 0 0,-1 0-1 0 0,1-2 1 0 0,-1-1 0 0 0,0-1 0 0 0,19-9 440 0 0,-14 1-1269 0 0,-4-3-62 0 0</inkml:trace>
  <inkml:trace contextRef="#ctx0" brushRef="#br0" timeOffset="-43906.856">25980 6196 1724 0 0,'0'-1'81'0'0,"0"-1"1"0"0,-1 0-1 0 0,1 1 1 0 0,-1 0-1 0 0,1-1 0 0 0,-1 1 1 0 0,0-1-1 0 0,1 1 0 0 0,-1 0 1 0 0,0-1-1 0 0,0 1 0 0 0,0 0 1 0 0,0 0-1 0 0,0 0 0 0 0,0 0 1 0 0,0 0-1 0 0,0 0 0 0 0,-1 0 1 0 0,1 0-1 0 0,0 0 0 0 0,-1 0 1 0 0,1 1-1 0 0,-1-1 0 0 0,1 0 1 0 0,0 1-1 0 0,-1-1 0 0 0,1 1 1 0 0,-1 0-1 0 0,0 0 0 0 0,1-1 1 0 0,-1 1-1 0 0,1 0 0 0 0,-1 0 1 0 0,1 0-1 0 0,-1 1 0 0 0,1-1 1 0 0,-1 0-1 0 0,1 1 0 0 0,-1-1 1 0 0,1 1-1 0 0,-1-1 0 0 0,1 1 1 0 0,-1-1-1 0 0,1 1 0 0 0,0 0 1 0 0,-1 0-1 0 0,1 0 1 0 0,0 0-1 0 0,0 0 0 0 0,0 0 1 0 0,0 0-1 0 0,0 0 0 0 0,0 0 1 0 0,0 1-1 0 0,-1 0-81 0 0,-6 9 115 0 0,0 0 0 0 0,0 1 1 0 0,1 0-1 0 0,0 0 0 0 0,1 1 0 0 0,0-1 0 0 0,1 1 1 0 0,1 1-1 0 0,0-1 0 0 0,1 1 0 0 0,0-1 1 0 0,1 1-1 0 0,1 0 0 0 0,0 0 0 0 0,1 0 0 0 0,0 1-115 0 0,3 4 21 0 0,1 1-1 0 0,0-2 0 0 0,1 1 0 0 0,2 0 0 0 0,0-1 0 0 0,0 0 0 0 0,2-1 0 0 0,0 0 0 0 0,1 0 0 0 0,1-1 1 0 0,0 0-1 0 0,1 0 0 0 0,1-2 0 0 0,1 0 0 0 0,0 0 0 0 0,0-1 0 0 0,1-1 0 0 0,1 0 0 0 0,0-1 0 0 0,1-1 1 0 0,0-1-1 0 0,0 0 0 0 0,1-1 0 0 0,0-1 0 0 0,0 0 0 0 0,1-2 0 0 0,0 0 0 0 0,0-1 0 0 0,0-1 0 0 0,1-1 1 0 0,-1 0-1 0 0,1-2 0 0 0,4 0-20 0 0,-19-2-30 0 0,1 1 1 0 0,-1-1-1 0 0,0 0 0 0 0,0 0 1 0 0,0-1-1 0 0,0 0 0 0 0,0 0 1 0 0,0 0-1 0 0,0 0 0 0 0,-1-1 1 0 0,0 1-1 0 0,0-1 1 0 0,0 0-1 0 0,0-1 0 0 0,0 1 1 0 0,-1-1-1 0 0,0 1 0 0 0,0-1 1 0 0,0 0-1 0 0,-1 0 1 0 0,1-1-1 0 0,-1 1 0 0 0,-1 0 1 0 0,1-1-1 0 0,-1 1 0 0 0,0-1 1 0 0,0 1-1 0 0,0-1 1 0 0,-1 0-1 0 0,0 1 0 0 0,0-1 1 0 0,0 0-1 0 0,-1 1 0 0 0,0-1 1 0 0,0 1-1 0 0,0-1 0 0 0,-1 1 1 0 0,1-1-1 0 0,-1 1 1 0 0,-1 0-1 0 0,1 0 0 0 0,-1 0 1 0 0,-2-3 29 0 0,-62-80 1485 0 0,64 95-1461 0 0,0 0 0 0 0,1 1 0 0 0,0 0 0 0 0,1-1 0 0 0,0 1 0 0 0,0 0 0 0 0,0 0 0 0 0,1 0 0 0 0,0 0 1 0 0,1 0-1 0 0,0-1 0 0 0,0 1 0 0 0,0 0 0 0 0,1 0 0 0 0,0-1 0 0 0,1 1 0 0 0,0-1 0 0 0,0 0 0 0 0,0 0 0 0 0,2 2-24 0 0,-2-1-1 0 0,0 0 0 0 0,0-1 0 0 0,1 0 1 0 0,0 1-1 0 0,0-1 0 0 0,1-1 0 0 0,0 1 0 0 0,0-1 1 0 0,0 0-1 0 0,1 0 0 0 0,0 0 0 0 0,0-1 0 0 0,0 0 1 0 0,1 0-1 0 0,0 0 0 0 0,0-1 0 0 0,0 0 0 0 0,0-1 1 0 0,1 1-1 0 0,-1-1 0 0 0,1-1 0 0 0,0 0 0 0 0,0 0 1 0 0,0 0-1 0 0,5 0 1 0 0,-7-3-15 0 0,1-1 1 0 0,-1 1-1 0 0,0-1 0 0 0,1 0 1 0 0,-1 0-1 0 0,0-1 0 0 0,0 0 1 0 0,-1 0-1 0 0,1 0 1 0 0,0-1-1 0 0,-1 0 0 0 0,0 0 1 0 0,0 0-1 0 0,0-1 0 0 0,-1 0 1 0 0,1 0-1 0 0,-1 0 1 0 0,0 0-1 0 0,-1 0 0 0 0,1-1 1 0 0,-1 0-1 0 0,0 0 0 0 0,0 0 1 0 0,-1 0-1 0 0,0 0 1 0 0,0 0-1 0 0,0-1 0 0 0,-1 1 1 0 0,0-1-1 0 0,0 1 0 0 0,-1-1 1 0 0,0-5 14 0 0,-11-31 319 0 0,10 89-347 0 0,9 14 125 0 0,-3 150-5 0 0,-9-193-94 0 0,0-2 1 0 0,-1 1-1 0 0,-1 0 0 0 0,-1-1 1 0 0,0 0-1 0 0,-1-1 0 0 0,-1 0 1 0 0,0 0-1 0 0,-1 0 0 0 0,0-1 1 0 0,-1-1-1 0 0,0 0 0 0 0,-1 0 1 0 0,-1-1-1 0 0,0-1 0 0 0,0 0 1 0 0,-1-1-1 0 0,0 0 0 0 0,0-1 1 0 0,-15 5 1 0 0,16-6-280 0 0,1 0 1 0 0,-1-2 0 0 0,-1 1 0 0 0,1-2-1 0 0,-1 0 1 0 0,1 0 0 0 0,-1-1 0 0 0,-1-1-1 0 0,1 0 1 0 0,0-1 0 0 0,0-1 0 0 0,0 0 0 0 0,-1-1-1 0 0,1 0 1 0 0,0-1 0 0 0,0-1 0 0 0,0 0-1 0 0,0-1 1 0 0,1-1 0 0 0,0 0 0 0 0,-12-6 279 0 0,-9-17-1120 0 0</inkml:trace>
  <inkml:trace contextRef="#ctx0" brushRef="#br0" timeOffset="-226325.516">23145 1793 1780 0 0,'-5'24'528'0'0,"-3"4"-4"0"0,-5-1-104 0 0,0-1-52 0 0,-1 2-56 0 0,-7-1-320 0 0,2-1-276 0 0,-3 1-784 0 0,-4-6-80 0 0</inkml:trace>
  <inkml:trace contextRef="#ctx0" brushRef="#br0" timeOffset="-226866.597">22330 1133 1280 0 0,'23'24'5385'0'0,"-21"52"-5240"0"0,-3-57 306 0 0,49 263-232 0 0,-32-217-1730 0 0,-18-53-940 0 0,-8 0 1269 0 0</inkml:trace>
  <inkml:trace contextRef="#ctx0" brushRef="#br0" timeOffset="-226587.361">22282 1461 2356 0 0,'15'-15'385'0'0,"0"0"-1"0"0,1 1 0 0 0,0 0 0 0 0,1 1 1 0 0,1 1-1 0 0,0 1 0 0 0,1 1 1 0 0,-1 0-1 0 0,2 1 0 0 0,0 1 1 0 0,19-5-385 0 0,22-12 381 0 0,71-36 603 0 0,-121 50-609 0 0,-11 11-330 0 0,0 1 1 0 0,0 0 0 0 0,0-1 0 0 0,0 1 0 0 0,0-1 0 0 0,0 1 0 0 0,0 0 0 0 0,1-1 0 0 0,-1 1-1 0 0,0-1 1 0 0,0 1 0 0 0,0 0 0 0 0,1-1 0 0 0,-1 1 0 0 0,0-1 0 0 0,1 1 0 0 0,-1-1-1 0 0,0 1 1 0 0,1-1 0 0 0,-1 1 0 0 0,1-1 0 0 0,-1 0 0 0 0,1 1 0 0 0,-1-1 0 0 0,1 1-1 0 0,-1-1 1 0 0,1 0 0 0 0,-1 0 0 0 0,1 1 0 0 0,0-1 0 0 0,-1 0 0 0 0,1 0 0 0 0,-1 0-1 0 0,1 1 1 0 0,0-1 0 0 0,-1 0 0 0 0,1 0 0 0 0,-1 0 0 0 0,1 0 0 0 0,0 0 0 0 0,-1 0-1 0 0,1-1 1 0 0,-1 1 0 0 0,1 0 0 0 0,0 0 0 0 0,-1 0 0 0 0,1 0 0 0 0,-1-1 0 0 0,1 1-1 0 0,0 0 1 0 0,-1-1 0 0 0,1 1 0 0 0,-1 0 0 0 0,1-1 0 0 0,-1 1 0 0 0,0-1 0 0 0,1 1-1 0 0,-1 0 1 0 0,1-1-46 0 0,40 170 8 0 0,-1-9-4892 0 0,-39-146 2500 0 0,-1-6 1302 0 0</inkml:trace>
  <inkml:trace contextRef="#ctx0" brushRef="#br0" timeOffset="-227358.239">21772 1262 2832 0 0,'22'6'3296'0'0,"-7"43"-2711"0"0,-13-42-297 0 0,69 289 1297 0 0,-83-260-7050 0 0,4-37 4288 0 0</inkml:trace>
  <inkml:trace contextRef="#ctx0" brushRef="#br0" timeOffset="-227113.098">21654 1322 836 0 0,'-17'-36'6617'0'0,"47"2"-4766"0"0,59-10-1527 0 0,174-2-5151 0 0,-206 41 2764 0 0,-22 0 857 0 0</inkml:trace>
  <inkml:trace contextRef="#ctx0" brushRef="#br0" timeOffset="-227945.299">20882 1310 1748 0 0,'-5'8'301'0'0,"0"0"0"0"0,0 0 0 0 0,1 0 0 0 0,0 1 1 0 0,1 0-1 0 0,0 0 0 0 0,0 0 0 0 0,1 0 0 0 0,0 0 0 0 0,1 0 0 0 0,0 1 0 0 0,0-1 0 0 0,1 1 0 0 0,0 0-301 0 0,2 11 90 0 0,1-1-1 0 0,1 0 1 0 0,0 0-1 0 0,2 0 1 0 0,0 0 0 0 0,2-1-1 0 0,0 0 1 0 0,1 0-1 0 0,4 5-89 0 0,32 83-1543 0 0,-63-81-786 0 0,4-14 1212 0 0</inkml:trace>
  <inkml:trace contextRef="#ctx0" brushRef="#br0" timeOffset="-227588.77">20807 1637 1492 0 0,'17'-16'404'0'0,"0"1"0"0"0,1 1 1 0 0,1 0-1 0 0,0 1 0 0 0,1 1 0 0 0,0 1 0 0 0,1 1 1 0 0,0 1-1 0 0,0 1 0 0 0,1 0 0 0 0,0 2 0 0 0,10-1-404 0 0,83-33 1027 0 0,-99 34-882 0 0,-14 6-112 0 0,1-1 1 0 0,0 1-1 0 0,-1-1 1 0 0,1 0-1 0 0,-1 0 1 0 0,1 0-1 0 0,-1 0 1 0 0,1 0-1 0 0,-1 0 1 0 0,0-1-1 0 0,1 1 1 0 0,-1-1-1 0 0,0 0 1 0 0,0 1-1 0 0,0-1 1 0 0,0 0-1 0 0,-1 0 1 0 0,1-1-1 0 0,0 1 1 0 0,-1 0-1 0 0,0 0 1 0 0,1-1-1 0 0,-1 1 1 0 0,0-1-1 0 0,0 1 1 0 0,0-1-1 0 0,-1 1 1 0 0,1-1-1 0 0,-1 0-33 0 0,0 2 60 0 0,0 1-2 0 0,-2-26 381 0 0,1 29-444 0 0,-1 1 1 0 0,0-1-1 0 0,1 1 0 0 0,0-1 1 0 0,0 1-1 0 0,0 0 0 0 0,0-1 1 0 0,0 1-1 0 0,1 0 0 0 0,0 0 1 0 0,0-1-1 0 0,0 1 0 0 0,0 0 1 0 0,0 0-1 0 0,1 0 0 0 0,0-1 1 0 0,0 1-1 0 0,0 0 0 0 0,0-1 1 0 0,0 1-1 0 0,1-1 0 0 0,1 3 5 0 0,77 168-257 0 0,-10-73-2854 0 0,-63-92 1110 0 0,-6-9 787 0 0</inkml:trace>
  <inkml:trace contextRef="#ctx0" brushRef="#br0" timeOffset="-65110.039">226 8919 1148 0 0,'2'10'2696'0'0,"42"3"-2014"0"0,-43-12-524 0 0,324 13 1949 0 0,-209-16-2023 0 0,109 2-1285 0 0,-77 0-2361 0 0,-116 0 2326 0 0</inkml:trace>
  <inkml:trace contextRef="#ctx0" brushRef="#br0" timeOffset="-47026.248">21077 6747 2016 0 0,'5'0'84'0'0,"0"0"0"0"0,-1 0 1 0 0,1 0-1 0 0,-1 1 0 0 0,1 0 0 0 0,-1 0 0 0 0,0 0 0 0 0,1 1 0 0 0,-1 0 0 0 0,0-1 0 0 0,0 1 1 0 0,0 1-1 0 0,0-1 0 0 0,0 0 0 0 0,0 1 0 0 0,-1 0 0 0 0,1 0 0 0 0,-1 0 0 0 0,0 1 1 0 0,0-1-1 0 0,0 0 0 0 0,-1 1 0 0 0,1 0 0 0 0,-1 0 0 0 0,1 0 0 0 0,-1 0 0 0 0,-1 0 1 0 0,1 0-1 0 0,-1 1 0 0 0,1 0-84 0 0,8 24 190 0 0,-1 1 0 0 0,-1-1 1 0 0,-2 1-1 0 0,-1 1 0 0 0,-1-1 1 0 0,-2 1-1 0 0,-1-1 0 0 0,-3 30-190 0 0,2-55 94 0 0,0-5-57 0 0,-1-1-1 0 0,0 0 1 0 0,1 1 0 0 0,-1-1 0 0 0,0 1 0 0 0,0-1-1 0 0,1 1 1 0 0,-1-1 0 0 0,0 1 0 0 0,0-1 0 0 0,0 1-1 0 0,0 0 1 0 0,0-1 0 0 0,1 1 0 0 0,-1 0 0 0 0,0 0-1 0 0,0 0 1 0 0,0-1 0 0 0,0 1 0 0 0,0 0 0 0 0,0 0-1 0 0,0 1 1 0 0,0-1 0 0 0,0 0 0 0 0,0 0 0 0 0,0 0-1 0 0,1 1 1 0 0,-1-1 0 0 0,0 0 0 0 0,0 1 0 0 0,0-1-1 0 0,0 1 1 0 0,1-1 0 0 0,-1 1 0 0 0,0-1 0 0 0,0 1-1 0 0,1-1 1 0 0,-1 1 0 0 0,0 0 0 0 0,1 0 0 0 0,-1-1-1 0 0,1 1 1 0 0,-1 0 0 0 0,1 0 0 0 0,-1 0 0 0 0,1-1-1 0 0,-1 1 1 0 0,1 0 0 0 0,0 0 0 0 0,0 0 0 0 0,-1 0-1 0 0,1 1-36 0 0,12-154 486 0 0,-10 145-458 0 0,74-165 39 0 0,-73 167-104 0 0,1 0 0 0 0,0 0 0 0 0,0 0 1 0 0,0 0-1 0 0,1 0 0 0 0,0 1 0 0 0,0 0 0 0 0,0 0 0 0 0,0 0 0 0 0,1 1 1 0 0,-1 0-1 0 0,1 0 0 0 0,0 0 0 0 0,0 0 0 0 0,0 1 0 0 0,0 0 0 0 0,0 1 0 0 0,1-1 1 0 0,-1 1-1 0 0,1 0 0 0 0,-1 1 0 0 0,0 0 0 0 0,1 0 0 0 0,-1 0 0 0 0,1 1 1 0 0,-1-1-1 0 0,5 3 37 0 0,5 0-41 0 0,-1 2-1 0 0,-1 0 1 0 0,1 1 0 0 0,-1 0 0 0 0,0 1 0 0 0,0 0 0 0 0,0 2 0 0 0,-1-1 0 0 0,-1 2-1 0 0,1 0 1 0 0,-2 0 0 0 0,1 1 0 0 0,-2 0 0 0 0,1 1 0 0 0,-1 0 0 0 0,-1 1 0 0 0,0 0-1 0 0,-1 0 1 0 0,-1 1 0 0 0,0 0 0 0 0,-1 1 0 0 0,0-1 0 0 0,-1 1 0 0 0,-1 0 0 0 0,0 1 0 0 0,-1-1-1 0 0,0 0 1 0 0,-1 14 41 0 0,-2-30 19 0 0,-1 1 1 0 0,1-1-1 0 0,-1 0 0 0 0,1 0 0 0 0,-1 1 1 0 0,1-1-1 0 0,-1 0 0 0 0,0 1 0 0 0,1-1 0 0 0,-1 0 1 0 0,0 1-1 0 0,0-1 0 0 0,1 1 0 0 0,-1 0 0 0 0,0-1 1 0 0,0 1-1 0 0,0-1 0 0 0,0 1 0 0 0,0 0 0 0 0,1 0 1 0 0,-1 0-1 0 0,0-1 0 0 0,0 1 0 0 0,0 0 0 0 0,0 0 1 0 0,0 0-1 0 0,0 0 0 0 0,0 0 0 0 0,0 1 1 0 0,1-1-1 0 0,-1 0 0 0 0,0 0 0 0 0,0 1 0 0 0,0-1 1 0 0,0 0-1 0 0,0 1 0 0 0,1-1 0 0 0,-1 1 0 0 0,0-1 1 0 0,0 1-1 0 0,1-1 0 0 0,-1 1 0 0 0,0-1 0 0 0,1 1 1 0 0,-1 0-1 0 0,0 0 0 0 0,1-1 0 0 0,-1 1 0 0 0,1 0 1 0 0,0 0-1 0 0,-1-1 0 0 0,1 1 0 0 0,-1 0 1 0 0,1 0-1 0 0,0 0 0 0 0,0 0 0 0 0,0 0 0 0 0,-1 0-19 0 0,1-16-20 0 0,0 1-1 0 0,1 0 1 0 0,1-1-1 0 0,0 1 1 0 0,1 0-1 0 0,1 0 1 0 0,0 0-1 0 0,0 0 0 0 0,2 1 1 0 0,-1 0-1 0 0,2 0 1 0 0,0 0-1 0 0,0 1 1 0 0,1 0-1 0 0,1 1 1 0 0,0-1-1 0 0,0 2 1 0 0,1-1-1 0 0,1 1 1 0 0,0 1-1 0 0,6-5 21 0 0,-12 12-25 0 0,0 1 0 0 0,-1-1 0 0 0,1 1 0 0 0,0 0-1 0 0,-1 0 1 0 0,1 1 0 0 0,0-1 0 0 0,0 1 0 0 0,0 0 0 0 0,0 0 0 0 0,0 1 0 0 0,-1-1 0 0 0,1 1-1 0 0,0 0 1 0 0,0 1 0 0 0,-1-1 0 0 0,1 1 0 0 0,-1 0 0 0 0,1 0 0 0 0,-1 0 0 0 0,0 1 0 0 0,0-1-1 0 0,0 1 1 0 0,0 0 0 0 0,0 0 0 0 0,0 1 0 0 0,-1-1 0 0 0,0 1 0 0 0,0 0 0 0 0,0-1 0 0 0,0 1-1 0 0,1 2 26 0 0,65 145-321 0 0,-62-115 200 0 0,33 64 60 0 0,32-108-2813 0 0,-45-3 1653 0 0</inkml:trace>
  <inkml:trace contextRef="#ctx0" brushRef="#br0" timeOffset="-46543.342">22218 6837 1184 0 0,'-12'7'248'0'0,"0"1"0"0"0,0 1 0 0 0,1 0 0 0 0,0 1 0 0 0,0 0 0 0 0,1 0-1 0 0,1 1 1 0 0,0 0 0 0 0,0 1 0 0 0,1 0 0 0 0,0 1 0 0 0,-3 8-248 0 0,12-18 63 0 0,0-1-1 0 0,0 1 1 0 0,0-1 0 0 0,1 1 0 0 0,-1-1-1 0 0,1 0 1 0 0,-1 0 0 0 0,1 0-1 0 0,0 0 1 0 0,0 0 0 0 0,0 0 0 0 0,0 0-1 0 0,0-1 1 0 0,0 1 0 0 0,1-1-1 0 0,-1 1 1 0 0,1-1 0 0 0,-1 0-1 0 0,1 0 1 0 0,-1 0 0 0 0,1 0 0 0 0,-1-1-1 0 0,1 1 1 0 0,0-1 0 0 0,-1 1-1 0 0,1-1 1 0 0,0 0 0 0 0,0 0 0 0 0,-1 0-1 0 0,1 0 1 0 0,0-1 0 0 0,-1 1-1 0 0,1-1 1 0 0,0 0 0 0 0,-1 1-1 0 0,1-1 1 0 0,-1 0 0 0 0,1-1 0 0 0,0 1-63 0 0,21-8 112 0 0,0-1 1 0 0,-1-1 0 0 0,0-1 0 0 0,-1-2-1 0 0,-1 0 1 0 0,0 0 0 0 0,0-2-1 0 0,-1-2-112 0 0,23-14 38 0 0,-30 20-98 0 0,-12 11 63 0 0,-1 1 0 0 0,0-1 0 0 0,1 0 0 0 0,0 0-1 0 0,-1 0 1 0 0,1 0 0 0 0,0 0 0 0 0,-1 0 0 0 0,1 1 0 0 0,0-1 0 0 0,0 0 0 0 0,0 1 0 0 0,-1-1-1 0 0,1 0 1 0 0,0 1 0 0 0,0-1 0 0 0,0 1 0 0 0,0-1 0 0 0,0 1 0 0 0,0 0 0 0 0,0-1 0 0 0,0 1 0 0 0,0 0-1 0 0,0 0 1 0 0,0 0 0 0 0,1 0 0 0 0,-1 0 0 0 0,0 0 0 0 0,0 0 0 0 0,0 0 0 0 0,0 0 0 0 0,0 0-1 0 0,0 1 1 0 0,0-1 0 0 0,0 0 0 0 0,0 1 0 0 0,0-1 0 0 0,0 1 0 0 0,0-1 0 0 0,0 1 0 0 0,0 0 0 0 0,0-1-1 0 0,-1 1 1 0 0,1 0 0 0 0,0-1 0 0 0,0 1 0 0 0,-1 0 0 0 0,1 0 0 0 0,0 0 0 0 0,-1 0 0 0 0,1 0-1 0 0,-1 0 1 0 0,1 0 0 0 0,-1 0 0 0 0,0 0 0 0 0,1 0 0 0 0,-1 0 0 0 0,0 0 0 0 0,0 0 0 0 0,1 0-1 0 0,-1 0 1 0 0,0 0 0 0 0,0 0 0 0 0,0 0 0 0 0,0 0-3 0 0,46 175 223 0 0,13-278 1547 0 0,11-10-2754 0 0,-14 46-2580 0 0,-41 55 886 0 0,-10 7 1283 0 0</inkml:trace>
  <inkml:trace contextRef="#ctx0" brushRef="#br0" timeOffset="-46247.564">22828 6913 1516 0 0,'22'3'291'0'0,"-1"-1"0"0"0,1-1 1 0 0,0-1-1 0 0,0-1 0 0 0,0-1 0 0 0,-1-1 0 0 0,1-1 0 0 0,-1-1 0 0 0,0 0 1 0 0,0-2-1 0 0,0 0 0 0 0,-1-2 0 0 0,0 0 0 0 0,-1-1 0 0 0,13-9-291 0 0,22-35 89 0 0,-56 51-75 0 0,0 0 0 0 0,-1 1-1 0 0,0-1 1 0 0,1 0 0 0 0,-1 1 0 0 0,0 0 0 0 0,0-1 0 0 0,0 1-1 0 0,-1 0 1 0 0,1 1 0 0 0,0-1 0 0 0,-1 1 0 0 0,1-1 0 0 0,-1 1-1 0 0,1 0 1 0 0,-1 0 0 0 0,0 0 0 0 0,1 1 0 0 0,-1 0 0 0 0,0-1-1 0 0,0 1 1 0 0,1 0 0 0 0,-1 1 0 0 0,0-1 0 0 0,-1 1-14 0 0,-6-2 103 0 0,1 0-74 0 0,-1 0 0 0 0,0 0 0 0 0,0 1 0 0 0,0 0 0 0 0,0 1 0 0 0,1 0 0 0 0,-1 0 0 0 0,0 1 0 0 0,1 1 1 0 0,-1 0-1 0 0,1 1 0 0 0,0-1 0 0 0,0 2 0 0 0,0 0 0 0 0,1 0 0 0 0,-1 0 0 0 0,1 2 0 0 0,1-1 0 0 0,-1 1 0 0 0,1 0 1 0 0,0 0-1 0 0,-4 6-29 0 0,10-9 16 0 0,0-1-1 0 0,0 1 1 0 0,0 0 0 0 0,1-1 0 0 0,0 1 0 0 0,-1 0 0 0 0,1 0 0 0 0,1 0 0 0 0,-1 0 0 0 0,0 0-1 0 0,1 0 1 0 0,0 0 0 0 0,0 0 0 0 0,0 0 0 0 0,1 0 0 0 0,-1 0 0 0 0,1 0 0 0 0,0 0 0 0 0,0 0-1 0 0,0 0 1 0 0,1 0 0 0 0,-1 0 0 0 0,1-1 0 0 0,0 1 0 0 0,0 0 0 0 0,0-1 0 0 0,1 0 0 0 0,-1 0-1 0 0,1 1 1 0 0,0-1 0 0 0,0-1 0 0 0,0 1 0 0 0,0 0 0 0 0,1 0-16 0 0,121 70-820 0 0,14-34-2527 0 0,-91-30 2173 0 0</inkml:trace>
  <inkml:trace contextRef="#ctx0" brushRef="#br0" timeOffset="-243210.564">16589 1931 1100 0 0,'2'6'684'0'0,"1"1"-100"0"0,-3 2-88 0 0,6 13-152 0 0,-6-10-36 0 0,0 3-44 0 0,0 4-16 0 0,0 4-48 0 0,-17 23 140 0 0,6-20-160 0 0,1-2 80 0 0,-1 1-104 0 0,-7-1-24 0 0,2 2-20 0 0,-6-7-744 0 0,-2-1-640 0 0,-7-4 80 0 0,-1-5 0 0 0</inkml:trace>
  <inkml:trace contextRef="#ctx0" brushRef="#br0" timeOffset="-234831.577">19092 1413 840 0 0,'0'159'4668'0'0,"0"78"-4099"0"0,-15-192-1584 0 0,-3-36-1890 0 0,9-9 1704 0 0</inkml:trace>
  <inkml:trace contextRef="#ctx0" brushRef="#br0" timeOffset="-234504.494">19034 1718 1428 0 0,'9'-14'302'0'0,"1"0"-1"0"0,1 1 1 0 0,0 0-1 0 0,1 0 1 0 0,0 2-1 0 0,1-1 1 0 0,0 2-1 0 0,1 0 1 0 0,0 0-1 0 0,0 1 1 0 0,1 1-1 0 0,0 0 1 0 0,16-5-302 0 0,26-17 1465 0 0,-29 0 1420 0 0,15 136-2891 0 0,13 58-3832 0 0,-53-128 1298 0 0,-3-22 1354 0 0</inkml:trace>
  <inkml:trace contextRef="#ctx0" brushRef="#br0" timeOffset="-234316.717">19607 1970 2064 0 0,'2'8'864'0'0,"-1"1"-60"0"0,4 10-112 0 0,0 5-64 0 0,-2 3-63 0 0,-3 2-133 0 0,0 1-92 0 0,0-15-128 0 0,0 7-36 0 0,-18 31-168 0 0,4-25-4 0 0,0 1-544 0 0,-10-4-265 0 0,-7 2-439 0 0,1-3 52 0 0,-5-4 32 0 0</inkml:trace>
  <inkml:trace contextRef="#ctx0" brushRef="#br0" timeOffset="-235838.511">17996 1455 1624 0 0,'23'41'4352'0'0,"-6"38"-3965"0"0,-10-40-7 0 0,84 225 600 0 0,-105-225-5186 0 0,3-36 2865 0 0</inkml:trace>
  <inkml:trace contextRef="#ctx0" brushRef="#br0" timeOffset="-235574.388">17903 1656 1648 0 0,'4'-38'5625'0'0,"89"-19"-4884"0"0,-92 57-704 0 0,171-46-1611 0 0,-86 28-1702 0 0,-61 9 2059 0 0</inkml:trace>
  <inkml:trace contextRef="#ctx0" brushRef="#br0" timeOffset="-235326.295">18450 1437 1544 0 0,'13'-2'1988'0'0,"-6"20"425"0"0,-8 15-2235 0 0,2 0 0 0 0,2-1 0 0 0,0 1 1 0 0,3-1-1 0 0,0 1 0 0 0,2-2 1 0 0,7 15-179 0 0,-12-36-137 0 0,12 44 444 0 0,-11-18-3437 0 0,-7-28 1842 0 0,-13 3 27 0 0</inkml:trace>
  <inkml:trace contextRef="#ctx0" brushRef="#br0" timeOffset="-235062.156">18421 1704 1048 0 0,'15'-14'555'0'0,"0"0"0"0"0,1 1 0 0 0,1 1 0 0 0,0 0 0 0 0,0 1 0 0 0,1 1-1 0 0,0 1 1 0 0,1 1 0 0 0,0 0 0 0 0,3 0-555 0 0,64-30 987 0 0,-13-11 1425 0 0,-60 127-1558 0 0,14 45-1230 0 0,-3-35-4708 0 0,-27-82 2588 0 0,1-9 1290 0 0</inkml:trace>
  <inkml:trace contextRef="#ctx0" brushRef="#br0" timeOffset="-236365.263">17548 1472 1128 0 0,'0'0'316'0'0,"0"0"56"0"0,-22 2 1431 0 0,19 1-1780 0 0,0 0 0 0 0,0-1 0 0 0,0 1 0 0 0,0 0 0 0 0,0 0 1 0 0,1 1-1 0 0,-1-1 0 0 0,1 1 0 0 0,0-1 0 0 0,0 1 0 0 0,0-1 0 0 0,0 1 0 0 0,1 0 0 0 0,0 0 0 0 0,-1 0 0 0 0,2 0 1 0 0,-1 0-1 0 0,0 0 0 0 0,1 0 0 0 0,0 1 0 0 0,-1-1 0 0 0,2 3-23 0 0,-1-6 1 0 0,-2 31 167 0 0,1-1 0 0 0,2 0 0 0 0,1 1 0 0 0,2-1 0 0 0,1 0 1 0 0,2-1-1 0 0,0 1 0 0 0,2-1 0 0 0,1-1 0 0 0,2 1-168 0 0,-3-3 21 0 0,-7-25-113 0 0,-1 1 0 0 0,0-1 0 0 0,0 0 0 0 0,0 1 0 0 0,0-1 1 0 0,0 1-1 0 0,0-1 0 0 0,-1 1 0 0 0,1 0 0 0 0,-1-1 0 0 0,0 1 0 0 0,0 0 0 0 0,0-1 1 0 0,0 1-1 0 0,0 0 0 0 0,-1-1 0 0 0,1 1 0 0 0,-1-1 0 0 0,0 1 0 0 0,1-1 0 0 0,-1 1 0 0 0,0-1 1 0 0,0 1-1 0 0,-1-1 0 0 0,1 0 0 0 0,-1 1 0 0 0,1-1 0 0 0,-1 0 0 0 0,1 0 0 0 0,-1 0 1 0 0,0 0-1 0 0,0-1 0 0 0,0 1 0 0 0,0 0 0 0 0,-1-1 0 0 0,1 1 0 0 0,-2 0 92 0 0,-14 1-1202 0 0</inkml:trace>
  <inkml:trace contextRef="#ctx0" brushRef="#br0" timeOffset="-236115.911">17128 1607 1068 0 0,'0'-1'104'0'0,"0"1"0"0"0,1 0 0 0 0,-1-1 0 0 0,0 1 0 0 0,-1-1 0 0 0,1 1 0 0 0,0-1 0 0 0,0 1 0 0 0,0-1 0 0 0,0 1 0 0 0,0-1 0 0 0,0 1 0 0 0,0 0 0 0 0,-1-1 1 0 0,1 1-1 0 0,0-1 0 0 0,0 1 0 0 0,-1 0 0 0 0,1-1 0 0 0,0 1 0 0 0,-1 0 0 0 0,1-1 0 0 0,0 1 0 0 0,-1 0 0 0 0,1-1 0 0 0,0 1 0 0 0,-1 0 0 0 0,1 0 0 0 0,-1-1 0 0 0,1 1 0 0 0,0 0 0 0 0,-1 0 0 0 0,1 0 0 0 0,-1 0 0 0 0,1 0 0 0 0,-1 0 0 0 0,1 0 0 0 0,-1-1 0 0 0,1 1 0 0 0,-1 0 0 0 0,1 1 0 0 0,-1-1 0 0 0,1 0 0 0 0,-1 0-104 0 0,43-17 682 0 0,231-25 296 0 0,-87 38-5553 0 0,-165 4 3349 0 0</inkml:trace>
  <inkml:trace contextRef="#ctx0" brushRef="#br0" timeOffset="-228422.352">20333 1433 1272 0 0,'0'0'449'0'0,"2"-20"1347"0"0,12-36 745 0 0,-14 55-2414 0 0,0 1 7 0 0,0 0-123 0 0,0 0 40 0 0,3 10 299 0 0,52 250-355 0 0,-28-105-590 0 0,-51-102-2636 0 0,13-49 2015 0 0</inkml:trace>
  <inkml:trace contextRef="#ctx0" brushRef="#br0" timeOffset="-228176.46">20015 1466 1348 0 0,'-7'-14'4015'0'0,"41"0"-3254"0"0,-29 13-682 0 0,64-18-156 0 0,1 3 1 0 0,1 3 0 0 0,1 3 0 0 0,52 0 76 0 0,-37 3-2440 0 0,-47 3 1126 0 0</inkml:trace>
  <inkml:trace contextRef="#ctx0" brushRef="#br0" timeOffset="-332658.433">3458 804 936 0 0,'-10'0'336'0'0,"10"0"-300"0"0,1 0-1 0 0,-1 1 1 0 0,0-1 0 0 0,0 1-1 0 0,0-1 1 0 0,0 0 0 0 0,1 1-1 0 0,-1-1 1 0 0,0 1 0 0 0,0-1-1 0 0,0 1 1 0 0,0-1 0 0 0,0 0-1 0 0,0 1 1 0 0,0-1 0 0 0,0 1-1 0 0,0-1 1 0 0,-1 1 0 0 0,1-1-1 0 0,0 0 1 0 0,0 1 0 0 0,0-1-1 0 0,0 1 1 0 0,-1-1 0 0 0,1 0-1 0 0,0 1 1 0 0,0-1 0 0 0,-1 1-1 0 0,1-1 1 0 0,0 0 0 0 0,0 0-1 0 0,-1 1 1 0 0,1-1 0 0 0,0 0-1 0 0,-1 1 1 0 0,1-1 0 0 0,-1 0-1 0 0,1 0 1 0 0,0 0 0 0 0,-1 1-1 0 0,1-1 1 0 0,-1 0 0 0 0,1 0-1 0 0,0 0 1 0 0,-1 0 0 0 0,1 0-1 0 0,-1 0 1 0 0,1 0 0 0 0,-1 0-36 0 0,17 8 105 0 0,-1 0 1 0 0,2-2-1 0 0,-1 1 1 0 0,1-2 0 0 0,0-1-1 0 0,0 0 1 0 0,0-1 0 0 0,0 0-1 0 0,1-2 1 0 0,-1 0 0 0 0,1-1-1 0 0,-1 0 1 0 0,1-2-1 0 0,-1 0 1 0 0,0-1 0 0 0,0-1-1 0 0,0 0 1 0 0,0-1 0 0 0,0-1-1 0 0,-1-1 1 0 0,10-5-106 0 0,-4 4 32 0 0,-1 0-1 0 0,0-1 1 0 0,0-1 0 0 0,0 0 0 0 0,-2-2 0 0 0,1-1 0 0 0,-2 0-1 0 0,1-1 1 0 0,-2-1 0 0 0,0-1 0 0 0,9-11-32 0 0,6-81 284 0 0,-57 84-287 0 0,12 19 19 0 0,0 0 1 0 0,0 0-1 0 0,-1 2 0 0 0,0-1 1 0 0,0 2-1 0 0,0 0 0 0 0,0 1 1 0 0,0 0-1 0 0,0 1 0 0 0,0 0 0 0 0,0 2 1 0 0,0-1-1 0 0,0 2 0 0 0,0 0 1 0 0,-5 2-17 0 0,13-4 9 0 0,-33 4-45 0 0,1 2 1 0 0,0 2-1 0 0,0 1 1 0 0,1 2-1 0 0,0 1 1 0 0,1 2-1 0 0,1 2 1 0 0,1 1-1 0 0,0 2 1 0 0,-10 8 35 0 0,36-20-18 0 0,0-1 1 0 0,0 1 0 0 0,1 1-1 0 0,0-1 1 0 0,1 1-1 0 0,0 1 1 0 0,0-1 0 0 0,1 1-1 0 0,0 0 1 0 0,1 0-1 0 0,0 0 1 0 0,0 1 0 0 0,1-1-1 0 0,1 1 1 0 0,0 0-1 0 0,0 0 1 0 0,1 0 0 0 0,0 0-1 0 0,1 9 18 0 0,2-10 20 0 0,1-1 0 0 0,0 1-1 0 0,0-1 1 0 0,1 0 0 0 0,0 0-1 0 0,0 0 1 0 0,1-1 0 0 0,0 1 0 0 0,1-1-1 0 0,0 0 1 0 0,0-1 0 0 0,0 1-1 0 0,1-1 1 0 0,1 0 0 0 0,-1-1 0 0 0,1 0-1 0 0,0 0 1 0 0,0-1 0 0 0,0 0-1 0 0,1 0 1 0 0,5 2-20 0 0,14 3-13 0 0,1-1-1 0 0,0-1 0 0 0,0-1 1 0 0,0-2-1 0 0,1-1 0 0 0,0-1 1 0 0,-1-1-1 0 0,11-2 14 0 0,-25-1-213 0 0,0 0 1 0 0,-1-1-1 0 0,1 0 1 0 0,0-1-1 0 0,-1-1 1 0 0,0 0-1 0 0,0-1 1 0 0,0-1-1 0 0,-1 0 0 0 0,1 0 1 0 0,-1-2-1 0 0,-1 0 1 0 0,1 0-1 0 0,-1-2 213 0 0,11-11-1202 0 0</inkml:trace>
  <inkml:trace contextRef="#ctx0" brushRef="#br0" timeOffset="-332271.391">4103 704 1096 0 0,'6'-54'2222'0'0,"-5"52"-1822"0"0,-1-5 453 0 0,1-17 127 0 0,9 36-554 0 0,82 288-80 0 0,-27-158 1053 0 0,-50-175-15 0 0,81-290-506 0 0,-94 317-881 0 0,-2 5-27 0 0,-1 1 0 0 0,1-1-1 0 0,-1 0 1 0 0,1 1 0 0 0,0-1 0 0 0,-1 0-1 0 0,1 0 1 0 0,0 1 0 0 0,0-1-1 0 0,-1 0 1 0 0,1 0 0 0 0,0 0 0 0 0,0 1-1 0 0,0-1 1 0 0,0 0 0 0 0,0 0-1 0 0,0 0 1 0 0,0 1 0 0 0,0-1 0 0 0,0 0-1 0 0,0 0 1 0 0,1 0 0 0 0,-1 1 0 0 0,0-1-1 0 0,0 0 1 0 0,1 0 0 0 0,-1 1-1 0 0,0-1 1 0 0,1 0 0 0 0,-1 1 0 0 0,1-1-1 0 0,-1 0 1 0 0,1 1 0 0 0,0-1 0 0 0,-1 1-1 0 0,1-1 1 0 0,-1 1 0 0 0,1-1-1 0 0,0 1 1 0 0,-1-1 0 0 0,1 1 0 0 0,0 0-1 0 0,0-1 1 0 0,-1 1 0 0 0,1 0 0 0 0,0-1-1 0 0,0 1 1 0 0,0 0 0 0 0,-1 0-1 0 0,1 0 1 0 0,0 0 0 0 0,0 0 0 0 0,0 0-1 0 0,-1 0 1 0 0,1 0 0 0 0,0 0 0 0 0,0 0-1 0 0,0 1 1 0 0,-1-1 0 0 0,1 0-1 0 0,0 0 1 0 0,0 1 0 0 0,-1-1 0 0 0,1 1-1 0 0,0-1 31 0 0,21 29-5211 0 0,-17-28 3837 0 0</inkml:trace>
  <inkml:trace contextRef="#ctx0" brushRef="#br0" timeOffset="-331886.596">4537 768 1056 0 0,'86'-1'3212'0'0,"162"-73"-1849"0"0,-219 44-1201 0 0,-29 29-197 0 0,0 1-2 0 0,-49-24-147 0 0,28 20 183 0 0,0 2 0 0 0,-1 0 0 0 0,1 1 0 0 0,0 2 0 0 0,-1 0 0 0 0,1 1 0 0 0,0 1 1 0 0,0 1-1 0 0,0 0 0 0 0,0 2 0 0 0,1 1 0 0 0,0 0 0 0 0,0 2 0 0 0,1 0 0 0 0,0 1 0 0 0,-2 3 1 0 0,17-9 3 0 0,-1 0 0 0 0,1 1-1 0 0,1 0 1 0 0,-1 0 0 0 0,1 0 0 0 0,0 1 0 0 0,0-1 0 0 0,1 1 0 0 0,-1-1 0 0 0,1 1-1 0 0,0 0 1 0 0,1 0 0 0 0,0 0 0 0 0,0 0 0 0 0,0 0 0 0 0,0 0 0 0 0,1 0 0 0 0,0 0-1 0 0,0 0 1 0 0,1 0 0 0 0,0 0 0 0 0,0 0 0 0 0,0 0 0 0 0,1 0 0 0 0,0 0 0 0 0,0 0-1 0 0,0-1 1 0 0,1 1 0 0 0,-1-1 0 0 0,2 1 0 0 0,-1-1 0 0 0,0 0 0 0 0,1 0 0 0 0,0-1-1 0 0,0 1 1 0 0,1-1 0 0 0,-1 0 0 0 0,1 0 0 0 0,0 0 0 0 0,0-1 0 0 0,0 1 0 0 0,0-1-1 0 0,1-1 1 0 0,-1 1 0 0 0,1-1 0 0 0,0 0 0 0 0,-1 0 0 0 0,5 1-3 0 0,159 26-430 0 0,-163-29 297 0 0,-1-1 0 0 0,1 0 0 0 0,0 0 0 0 0,0 0 0 0 0,-1-1 0 0 0,1 0 0 0 0,-1 0-1 0 0,1-1 1 0 0,-1 1 0 0 0,0-1 0 0 0,0 0 0 0 0,0-1 0 0 0,0 1 0 0 0,-1-1 0 0 0,0 0 0 0 0,1 0-1 0 0,-1 0 1 0 0,0-1 133 0 0,9-10-742 0 0</inkml:trace>
  <inkml:trace contextRef="#ctx0" brushRef="#br0" timeOffset="-331187.555">4891 738 1336 0 0,'0'1'66'0'0,"1"-1"0"0"0,-1 0 0 0 0,1 0-1 0 0,0 1 1 0 0,-1-1 0 0 0,1 0 0 0 0,0 0 0 0 0,-1 0 0 0 0,1 0-1 0 0,0 0 1 0 0,0 0 0 0 0,-1 0 0 0 0,1 0 0 0 0,0 0 0 0 0,-1 0-1 0 0,1-1 1 0 0,0 1 0 0 0,-1 0 0 0 0,1 0 0 0 0,-1-1 0 0 0,1 1-1 0 0,0 0 1 0 0,-1-1 0 0 0,1 1 0 0 0,-1 0 0 0 0,1-1 0 0 0,-1 1-1 0 0,1-1 1 0 0,-1 1 0 0 0,1-1 0 0 0,-1 1 0 0 0,0-1 0 0 0,1 0-1 0 0,-1 1 1 0 0,0-1 0 0 0,1 1 0 0 0,-1-1 0 0 0,0 0 0 0 0,0 1-1 0 0,1-1 1 0 0,-1 0 0 0 0,0 0-66 0 0,92 271 863 0 0,-73-418 422 0 0,22-80-1477 0 0,-40 228 181 0 0,0 0 0 0 0,0 0 0 0 0,1 0 0 0 0,-1 0 0 0 0,0 0 0 0 0,0 0 0 0 0,0 0 0 0 0,0 0 0 0 0,0 1 1 0 0,1-1-1 0 0,-1 0 0 0 0,0 1 0 0 0,0-1 0 0 0,0 1 0 0 0,0-1 0 0 0,0 1 0 0 0,0-1 0 0 0,0 1 0 0 0,0 0 1 0 0,0-1-1 0 0,-1 1 0 0 0,1 0 0 0 0,0 0 0 0 0,0 0 0 0 0,-1 0 0 0 0,1 0 0 0 0,0 0 0 0 0,-1-1 0 0 0,1 2 1 0 0,-1-1-1 0 0,1 0 0 0 0,-1 0 0 0 0,0 0 0 0 0,1 0 0 0 0,-1 0 0 0 0,0 0 0 0 0,0 0 0 0 0,0 0 0 0 0,1 1 1 0 0,-1-1-1 0 0,-1 0 0 0 0,1 0 0 0 0,0 0 0 0 0,0 0 0 0 0,0 0 0 0 0,0 1 0 0 0,-1-1 11 0 0,4 5-54 0 0,22 81 72 0 0,-23-74-22 0 0,0-1 0 0 0,1 1 0 0 0,1 0-1 0 0,0-1 1 0 0,1 0 0 0 0,0 0 0 0 0,1 0 0 0 0,0-1 0 0 0,0 0 0 0 0,2 0 0 0 0,-1-1 0 0 0,3 2 4 0 0,6 3-55 0 0,-6-20 67 0 0,5-11 38 0 0,-2-2 0 0 0,1 1-1 0 0,-2-2 1 0 0,-1 0-1 0 0,0 0 1 0 0,-1-1-1 0 0,-1 0 1 0 0,-1 0-1 0 0,2-13-49 0 0,11-19 31 0 0,0-8 483 0 0,-2-1 1 0 0,-3-1-1 0 0,-3 0 0 0 0,3-36-514 0 0,-16 43 1056 0 0,-33 50-725 0 0,26 13-322 0 0,1 1 1 0 0,0 0-1 0 0,0 0 1 0 0,1 0-1 0 0,0 0 1 0 0,0 1-1 0 0,1 0 1 0 0,1 0-1 0 0,-1 0 1 0 0,2 1-1 0 0,0-1 1 0 0,0 1-1 0 0,0-1 1 0 0,2 1-1 0 0,-1-1 1 0 0,1 1-1 0 0,1 0 1 0 0,0-1-1 0 0,0 1 1 0 0,2 5-10 0 0,77 198-53 0 0,-78-210-104 0 0,0-1 1 0 0,0 1 0 0 0,0 0 0 0 0,-1 0-1 0 0,1 0 1 0 0,-1-1 0 0 0,0 2-1 0 0,0-1 1 0 0,-1 0 0 0 0,1 0 0 0 0,-1 0-1 0 0,0 0 1 0 0,0 0 0 0 0,0 0 0 0 0,0 1-1 0 0,-1-1 1 0 0,0 0 0 0 0,1 0 0 0 0,-2 0-1 0 0,1 0 1 0 0,0 0 0 0 0,-1 0 0 0 0,0-1-1 0 0,0 1 1 0 0,0 0 0 0 0,0-1 0 0 0,0 1-1 0 0,-1-1 1 0 0,0 0 0 0 0,0 0 0 0 0,0 0-1 0 0,0 0 1 0 0,0-1 0 0 0,0 1-1 0 0,-1-1 1 0 0,1 0 0 0 0,-1 1 0 0 0,1-2-1 0 0,-1 1 1 0 0,0 0 0 0 0,-3 0 156 0 0,-21 5-1343 0 0</inkml:trace>
  <inkml:trace contextRef="#ctx0" brushRef="#br0" timeOffset="-330939.637">5057 644 1344 0 0,'-1'-8'4474'0'0,"57"-6"-3459"0"0,125 2-1585 0 0,-21 3-3532 0 0,-124 2 2909 0 0</inkml:trace>
  <inkml:trace contextRef="#ctx0" brushRef="#br0" timeOffset="-330037.456">5884 602 1120 0 0,'0'0'597'0'0,"0"0"-74"0"0,-14 3 1645 0 0,23 0-2080 0 0,0-1-1 0 0,0 1 1 0 0,1-2 0 0 0,-1 1 0 0 0,1-1-1 0 0,-1-1 1 0 0,1 0 0 0 0,-1 0 0 0 0,1-1 0 0 0,-1 0-1 0 0,1-1 1 0 0,-1 1 0 0 0,8-4-88 0 0,26-1 232 0 0,300-11-1643 0 0,-295 28-550 0 0,-43-7 888 0 0</inkml:trace>
  <inkml:trace contextRef="#ctx0" brushRef="#br0" timeOffset="-329865.034">5897 932 1884 0 0,'2'7'976'0'0,"1"-2"-172"0"0,6-1-120 0 0,14 4-144 0 0,1-1-168 0 0,5-2-91 0 0,7-1-125 0 0,6 1-24 0 0,-23-5-344 0 0,12 0-25 0 0,4 0-259 0 0,3 0-488 0 0,44-15-192 0 0,-44 9 28 0 0</inkml:trace>
  <inkml:trace contextRef="#ctx0" brushRef="#br0" timeOffset="-272261.715">1414 797 896 0 0,'74'-68'1978'0'0,"-74"69"-1950"0"0,0-1 1 0 0,0 0-1 0 0,0 1 0 0 0,0-1 0 0 0,0 1 0 0 0,0-1 0 0 0,0 1 1 0 0,0-1-1 0 0,0 1 0 0 0,0-1 0 0 0,0 1 0 0 0,1-1 0 0 0,-1 0 1 0 0,0 1-1 0 0,0-1 0 0 0,0 1 0 0 0,0-1 0 0 0,1 1 0 0 0,-1-1 0 0 0,0 0 1 0 0,0 1-1 0 0,1-1 0 0 0,-1 0 0 0 0,0 1 0 0 0,1-1 0 0 0,-1 0 1 0 0,0 1-1 0 0,1-1 0 0 0,-1 0 0 0 0,1 0 0 0 0,-1 0 0 0 0,0 1 1 0 0,1-1-1 0 0,-1 0 0 0 0,1 0 0 0 0,-1 0 0 0 0,1 0 0 0 0,-1 0 1 0 0,1 0-1 0 0,-1 1 0 0 0,0-1 0 0 0,1 0 0 0 0,-1 0 0 0 0,1-1 0 0 0,-1 1 1 0 0,1 0-1 0 0,-1 0 0 0 0,1 0 0 0 0,-1 0 0 0 0,1 0 0 0 0,-1-1-28 0 0,-1 15-18 0 0,-53 243 671 0 0,-57 334 1396 0 0,104-563-1798 0 0,4-46-772 0 0,7-55-572 0 0,43-149-76 0 0,-34 164 1039 0 0</inkml:trace>
  <inkml:trace contextRef="#ctx0" brushRef="#br0" timeOffset="-272010.898">1433 1089 4456 0 0,'152'-439'3067'0'0,"-152"440"-3059"0"0,0-1 1 0 0,0 1-1 0 0,0 0 1 0 0,0-1 0 0 0,0 1-1 0 0,0-1 1 0 0,0 1-1 0 0,0-1 1 0 0,0 1 0 0 0,1-1-1 0 0,-1 1 1 0 0,0-1-1 0 0,0 1 1 0 0,1-1 0 0 0,-1 1-1 0 0,0-1 1 0 0,0 1-1 0 0,1-1 1 0 0,-1 1 0 0 0,1-1-1 0 0,-1 0 1 0 0,0 1-1 0 0,1-1 1 0 0,-1 0 0 0 0,1 1-1 0 0,-1-1 1 0 0,1 0-1 0 0,-1 1 1 0 0,1-1 0 0 0,-1 0-1 0 0,1 0 1 0 0,-1 0-1 0 0,1 0 1 0 0,-1 1 0 0 0,1-1-1 0 0,-1 0 1 0 0,1 0-1 0 0,0 0 1 0 0,-1 0 0 0 0,1 0-1 0 0,-1 0 1 0 0,1 0-1 0 0,-1-1 1 0 0,1 1 0 0 0,-1 0-1 0 0,1 0 1 0 0,-1 0-1 0 0,1 0 1 0 0,-1-1 0 0 0,1 1-1 0 0,-1 0 1 0 0,1-1-1 0 0,-1 1 1 0 0,1 0 0 0 0,-1-1-1 0 0,1 1 1 0 0,-1 0-1 0 0,0-1 1 0 0,1 1 0 0 0,-1-1-1 0 0,0 1 1 0 0,1-1-1 0 0,-1 1 1 0 0,0-1-1 0 0,0 1 1 0 0,0-1 0 0 0,1 1-1 0 0,-1-1-8 0 0,16 47 122 0 0,3 26-38 0 0,3-2-1 0 0,3 0 1 0 0,3-2 0 0 0,3-1-1 0 0,3-1 1 0 0,3-2-1 0 0,13 14-83 0 0,7 31-809 0 0,-57-106 657 0 0,-1 0 0 0 0,1 0-1 0 0,-1-1 1 0 0,0 1 0 0 0,0 0 0 0 0,0 0-1 0 0,0-1 1 0 0,0 1 0 0 0,0-1-1 0 0,-1 1 1 0 0,1-1 0 0 0,-1 0-1 0 0,0 1 1 0 0,0-1 0 0 0,0 0 0 0 0,0 0-1 0 0,0 0 1 0 0,0-1 0 0 0,0 1-1 0 0,-1 0 1 0 0,1-1 0 0 0,-1 1-1 0 0,1-1 1 0 0,-1 0 0 0 0,0 0 0 0 0,1 0-1 0 0,-1 0 1 0 0,0-1 0 0 0,0 1-1 0 0,-1 0 153 0 0,-23 2-1232 0 0</inkml:trace>
  <inkml:trace contextRef="#ctx0" brushRef="#br0" timeOffset="-271763.172">1364 1212 1860 0 0,'14'-7'3879'0'0,"95"-26"-3085"0"0,149-11-4503 0 0,-223 41 2521 0 0</inkml:trace>
  <inkml:trace contextRef="#ctx0" brushRef="#br0" timeOffset="-271515.762">2049 980 1600 0 0,'59'-15'3407'0'0,"-26"5"-3001"0"0,33-6-151 0 0,0 2 0 0 0,2 3 0 0 0,-1 4 0 0 0,35 0-255 0 0,-36 20-1383 0 0,-51 8-962 0 0,-20-7 1156 0 0</inkml:trace>
  <inkml:trace contextRef="#ctx0" brushRef="#br0" timeOffset="-271223.472">2113 1272 2040 0 0,'1'0'1000'0'0,"4"-1"-196"0"0,5-1-40 0 0,15-1-124 0 0,7-6-95 0 0,4 3-145 0 0,-1 3-72 0 0,3-6-208 0 0,4 3-80 0 0,-1 0-4 0 0,4 5-348 0 0,-2-5-168 0 0,-4 3-285 0 0,-1 1-507 0 0,-1-4 28 0 0,-8 5-32 0 0</inkml:trace>
  <inkml:trace contextRef="#ctx0" brushRef="#br0" timeOffset="-311147.154">7760 429 1204 0 0,'27'-83'2076'0'0,"-27"1"-180"0"0,14 61-859 0 0,-12 155-832 0 0,82 377 227 0 0,-64-390-1176 0 0,-20-120 108 0 0,-16-2-1782 0 0,6-9 1210 0 0</inkml:trace>
  <inkml:trace contextRef="#ctx0" brushRef="#br0" timeOffset="-310196.485">7380 747 1196 0 0,'74'3'3809'0'0,"775"-115"-1800"0"0,-697 92-1766 0 0,-138 14 126 0 0,-14 6-355 0 0,0 1 1 0 0,0-1 0 0 0,0 1 0 0 0,-1 0 0 0 0,1-1 0 0 0,0 1 0 0 0,0-1 0 0 0,0 1 0 0 0,0-1 0 0 0,0 1 0 0 0,0-1-1 0 0,0 1 1 0 0,0-1 0 0 0,0 1 0 0 0,1 0 0 0 0,-1-1 0 0 0,0 1 0 0 0,0-1 0 0 0,0 1 0 0 0,1-1 0 0 0,-1 1 0 0 0,0-1 0 0 0,0 1-1 0 0,1-1 1 0 0,-1 0 0 0 0,0 1 0 0 0,1-1 0 0 0,-1 1 0 0 0,1-1 0 0 0,-1 0 0 0 0,1 1 0 0 0,-1-1 0 0 0,0 0 0 0 0,1 1 0 0 0,-1-1-1 0 0,1 0 1 0 0,-1 0 0 0 0,1 0 0 0 0,0 1 0 0 0,-1-1 0 0 0,1 0 0 0 0,-1 0 0 0 0,1 0 0 0 0,-1 0 0 0 0,1 0 0 0 0,-1 0 0 0 0,1 0-1 0 0,0 0 1 0 0,-1 0 0 0 0,1 0 0 0 0,-1 0 0 0 0,1 0 0 0 0,-1-1 0 0 0,1 1 0 0 0,-1 0 0 0 0,1 0 0 0 0,-1-1 0 0 0,1 1-1 0 0,-1 0 1 0 0,1 0 0 0 0,-1-1 0 0 0,0 1 0 0 0,1-1 0 0 0,-1 1 0 0 0,1 0 0 0 0,-1-1 0 0 0,0 1-15 0 0,-2 16-2 0 0,0 1 0 0 0,1-1 0 0 0,1 1 1 0 0,0 0-1 0 0,1 0 0 0 0,1-1 0 0 0,1 1 1 0 0,0-1-1 0 0,1 0 0 0 0,0 0 0 0 0,2 0 0 0 0,0 0 1 0 0,1-1-1 0 0,0 0 0 0 0,1 0 0 0 0,1-1 1 0 0,0 0-1 0 0,8 8 2 0 0,-14-20 7 0 0,-1 1 0 0 0,1-1 0 0 0,0 0 0 0 0,0 0 0 0 0,0-1 0 0 0,1 1 0 0 0,-1 0 1 0 0,0-1-1 0 0,1 0 0 0 0,-1 0 0 0 0,1 0 0 0 0,-1 0 0 0 0,1-1 0 0 0,-1 1 0 0 0,1-1 0 0 0,-1 0 0 0 0,1 0 1 0 0,0 0-1 0 0,-1-1 0 0 0,1 1 0 0 0,-1-1 0 0 0,1 0 0 0 0,-1 0 0 0 0,1 0 0 0 0,-1 0 0 0 0,0-1 0 0 0,0 1 1 0 0,1-1-1 0 0,-1 0 0 0 0,0 0 0 0 0,0 0 0 0 0,-1 0 0 0 0,1 0 0 0 0,0-1 0 0 0,-1 0 0 0 0,0 1 1 0 0,1-2-9 0 0,67-115-410 0 0,-22-17-602 0 0,-41 323 467 0 0,-5-180 554 0 0,-1 0-1 0 0,1-1 0 0 0,1 1 1 0 0,-1-1-1 0 0,1 1 1 0 0,0-1-1 0 0,1 0 0 0 0,-1 0 1 0 0,1 0-1 0 0,0 0 1 0 0,1-1-1 0 0,-1 0 0 0 0,1 0 1 0 0,0 0-1 0 0,1 0 1 0 0,-1-1-1 0 0,1 0 0 0 0,0 0 1 0 0,0 0-1 0 0,0-1 1 0 0,0 0-1 0 0,1 0 0 0 0,-1-1 1 0 0,1 1-1 0 0,0-2 1 0 0,0 1-1 0 0,-1-1 0 0 0,1 0 1 0 0,0 0-1 0 0,0 0 1 0 0,0-1-1 0 0,0-1 0 0 0,0 1 1 0 0,0-1-1 0 0,0 0 1 0 0,0 0-1 0 0,0-1 0 0 0,0 0 1 0 0,-1 0-1 0 0,1-1 1 0 0,-1 0-1 0 0,0 0 0 0 0,2-1-7 0 0,4-3 25 0 0,0-1-1 0 0,-1 0 0 0 0,0 0 1 0 0,0-1-1 0 0,-1 0 0 0 0,0-1 0 0 0,-1 0 1 0 0,0-1-1 0 0,0 0 0 0 0,-1 0 1 0 0,-1-1-1 0 0,0 0 0 0 0,-1 0 1 0 0,0-1-1 0 0,-1 0 0 0 0,0 0 0 0 0,-1 0 1 0 0,0 0-1 0 0,-1-1 0 0 0,1-10-24 0 0,-4 22-29 0 0,0 0-1 0 0,0 0 0 0 0,0 0 0 0 0,0 0 1 0 0,0 0-1 0 0,0 0 0 0 0,0 0 1 0 0,-1 0-1 0 0,1 1 0 0 0,-1-1 0 0 0,1 0 1 0 0,-1 0-1 0 0,0 0 0 0 0,0 0 0 0 0,0 1 1 0 0,0-1-1 0 0,0 0 0 0 0,0 1 1 0 0,0-1-1 0 0,-1 1 0 0 0,1-1 0 0 0,-1 1 1 0 0,1 0-1 0 0,-1-1 0 0 0,1 1 0 0 0,-1 0 1 0 0,0 0-1 0 0,1 0 0 0 0,-1 0 1 0 0,0 1-1 0 0,0-1 0 0 0,0 0 0 0 0,0 1 1 0 0,0-1-1 0 0,0 1 0 0 0,-1 0 30 0 0,-21-11-3723 0 0,24 9 2511 0 0</inkml:trace>
  <inkml:trace contextRef="#ctx0" brushRef="#br0" timeOffset="-309888.903">9573 587 1256 0 0,'-8'18'342'0'0,"1"1"-1"0"0,2 0 1 0 0,0 0-1 0 0,0 1 1 0 0,2 0 0 0 0,1-1-1 0 0,0 1 1 0 0,1 0-1 0 0,2 3-341 0 0,-1-18 67 0 0,0 1-1 0 0,1-1 1 0 0,0 0-1 0 0,0 0 1 0 0,1 1-1 0 0,-1-1 1 0 0,1 0-1 0 0,0 0 1 0 0,0-1-1 0 0,1 1 1 0 0,0 0-1 0 0,-1-1 1 0 0,2 1-1 0 0,-1-1 1 0 0,0 0-1 0 0,1 0 1 0 0,0-1-1 0 0,0 1 1 0 0,0-1-1 0 0,0 1 1 0 0,0-1-1 0 0,1 0 1 0 0,-1-1-1 0 0,1 1 1 0 0,0-1-1 0 0,0 0 1 0 0,0 0-1 0 0,0-1 1 0 0,0 1-1 0 0,0-1 1 0 0,1 0-1 0 0,4 0-66 0 0,-2 0 73 0 0,0 0 0 0 0,0 0 0 0 0,1-1 0 0 0,-1 0 0 0 0,1 0 1 0 0,-1-1-1 0 0,0 0 0 0 0,0 0 0 0 0,1-1 0 0 0,-1 0 0 0 0,0-1 0 0 0,-1 1 0 0 0,1-2 0 0 0,0 1 0 0 0,-1-1 0 0 0,0 0 0 0 0,0-1 0 0 0,0 0 1 0 0,0 0-1 0 0,-1 0 0 0 0,2-2-73 0 0,-5 4 14 0 0,-1 0 0 0 0,0-1 0 0 0,1 1 0 0 0,-1-1 0 0 0,0 1 0 0 0,-1-1 0 0 0,1 0 0 0 0,-1 1 0 0 0,0-1 0 0 0,0 0 0 0 0,0 0 0 0 0,0 0 0 0 0,0 0 0 0 0,-1 0 0 0 0,0 0 0 0 0,0 0 0 0 0,0 0 0 0 0,0 0 0 0 0,-1 0 1 0 0,0 0-1 0 0,0 0 0 0 0,0 0 0 0 0,0 0 0 0 0,0 0 0 0 0,-1 0 0 0 0,1 1 0 0 0,-1-1 0 0 0,0 1 0 0 0,-1-1 0 0 0,1 1 0 0 0,0 0 0 0 0,-1 0 0 0 0,0 0 0 0 0,0 0-14 0 0,-107-88-308 0 0,-32 32-1207 0 0,41 38-2486 0 0,76 17 2815 0 0</inkml:trace>
  <inkml:trace contextRef="#ctx0" brushRef="#br0" timeOffset="-306860.065">7256 189 924 0 0,'0'0'445'0'0,"0"0"-97"0"0,0 0-41 0 0,-6-2-40 0 0,0 1-225 0 0,-1 1 1 0 0,1-1 0 0 0,0 1-1 0 0,0 0 1 0 0,0 0-1 0 0,-1 1 1 0 0,1 0-1 0 0,0 0 1 0 0,0 1-1 0 0,0-1 1 0 0,0 1 0 0 0,1 0-1 0 0,-1 1 1 0 0,0 0-1 0 0,1-1 1 0 0,-1 2-1 0 0,1-1 1 0 0,0 1-1 0 0,0 0 1 0 0,1 0 0 0 0,-1 0-1 0 0,1 0 1 0 0,0 1-1 0 0,0 0 1 0 0,0 0-1 0 0,0 1-42 0 0,-89 151 903 0 0,89-142-832 0 0,1 0 1 0 0,0 1-1 0 0,1 0 0 0 0,0-1 0 0 0,2 1 0 0 0,0 0 0 0 0,0 0 0 0 0,2 0 0 0 0,0-1 0 0 0,0 1 0 0 0,2-1 0 0 0,0 1 0 0 0,1-1 0 0 0,0 0 0 0 0,1-1 0 0 0,1 1 0 0 0,0-1 1 0 0,1-1-1 0 0,0 1 0 0 0,1-1 0 0 0,5 4-71 0 0,-2 1 54 0 0,0 0 0 0 0,-2 1-1 0 0,0 0 1 0 0,-1 0 0 0 0,-1 1 0 0 0,-1 0 0 0 0,-1 1 0 0 0,-1 0 0 0 0,0 0 0 0 0,-2 0 0 0 0,1 8-54 0 0,-5-19 22 0 0,0-1-1 0 0,0 1 1 0 0,-1-1-1 0 0,0 0 1 0 0,0 0 0 0 0,-1 0-1 0 0,0 0 1 0 0,-1 0 0 0 0,0 0-1 0 0,-1-1 1 0 0,1 0-1 0 0,-2 0 1 0 0,1 0 0 0 0,-1-1-1 0 0,0 1 1 0 0,0-1-1 0 0,-1-1 1 0 0,0 1 0 0 0,-1-1-1 0 0,1-1 1 0 0,-1 1 0 0 0,0-1-1 0 0,0 0 1 0 0,-1-1-1 0 0,1 0 1 0 0,-1-1 0 0 0,0 1-1 0 0,-4-1-21 0 0,12-3 48 0 0,0 1-46 0 0,1-1 0 0 0,-1 0-1 0 0,1 0 1 0 0,-1 0 0 0 0,1 0-1 0 0,-1 0 1 0 0,1 0 0 0 0,-1 0-1 0 0,1 0 1 0 0,-1 0-1 0 0,1 0 1 0 0,-1-1 0 0 0,1 1-1 0 0,0 0 1 0 0,-1 0 0 0 0,1 0-1 0 0,-1 0 1 0 0,1-1 0 0 0,0 1-1 0 0,-1 0 1 0 0,1-1 0 0 0,-1 1-1 0 0,1 0 1 0 0,0 0 0 0 0,-1-1-1 0 0,1 1 1 0 0,0-1 0 0 0,0 1-1 0 0,-1 0 1 0 0,1-1-1 0 0,0 1 1 0 0,0-1 0 0 0,-1 1-1 0 0,1-1 1 0 0,0 1 0 0 0,0 0-1 0 0,0-1 1 0 0,0 1 0 0 0,0-1-1 0 0,0 1 1 0 0,0-1 0 0 0,0 1-1 0 0,0-1 1 0 0,0 1 0 0 0,0-1-1 0 0,0 1 1 0 0,0-1 0 0 0,0 1-1 0 0,0 0 1 0 0,0-1 0 0 0,1 1-1 0 0,-1-1 1 0 0,0 1-1 0 0,0-1 1 0 0,0 1 0 0 0,1 0-1 0 0,-1-1 1 0 0,0 1 0 0 0,1 0-1 0 0,-1-1 1 0 0,0 1 0 0 0,1 0-1 0 0,-1-1-1 0 0,9 0 5 0 0,0 1 0 0 0,0 0 0 0 0,0 0 0 0 0,-1 1-1 0 0,1 0 1 0 0,0 0 0 0 0,0 1 0 0 0,-1 1 0 0 0,1-1 0 0 0,-1 1-1 0 0,0 0 1 0 0,0 1 0 0 0,0 0 0 0 0,0 1 0 0 0,-1-1 0 0 0,1 1-1 0 0,4 5-4 0 0,20 19-44 0 0,-2 0-1 0 0,-1 2 0 0 0,-2 1 1 0 0,-1 1-1 0 0,-1 1 1 0 0,-2 2-1 0 0,-1 0 0 0 0,-3 1 1 0 0,7 18 44 0 0,6 4-313 0 0,42 62-3439 0 0,-53-97 2569 0 0</inkml:trace>
  <inkml:trace contextRef="#ctx0" brushRef="#br0" timeOffset="-308490.215">10656 102 1280 0 0,'-24'-26'825'0'0,"-51"-35"1249"0"0,70 63-2049 0 0,1 1 0 0 0,-1-1-1 0 0,0 1 1 0 0,0 0 0 0 0,1 1-1 0 0,0-1 1 0 0,0 1 0 0 0,0-1 0 0 0,0 1-1 0 0,0 0 1 0 0,1 1 0 0 0,0-1-1 0 0,-1 1 1 0 0,2-1 0 0 0,-1 1 0 0 0,1 0-1 0 0,-1 0 1 0 0,1 0 0 0 0,1 0 0 0 0,-1 0-1 0 0,1 1 1 0 0,0-1 0 0 0,-1 6-25 0 0,-7 55 179 0 0,4 1 0 0 0,2 0-1 0 0,3 0 1 0 0,3 0 0 0 0,2-1 0 0 0,4 1 0 0 0,12 41-179 0 0,13 136 324 0 0,-24-191 585 0 0,-28-51-414 0 0,5-32-472 0 0,1 0 0 0 0,2-1 0 0 0,1-1-1 0 0,2 0 1 0 0,1 0 0 0 0,1-1 0 0 0,1 1 0 0 0,3-1 0 0 0,0 0 0 0 0,4-29-23 0 0,-3 52 51 0 0,0 4-30 0 0,0-1-1 0 0,0 0 1 0 0,1 0 0 0 0,0 0-1 0 0,0 1 1 0 0,0-1 0 0 0,1 1-1 0 0,0-1 1 0 0,1 1-1 0 0,-1-1 1 0 0,1 1 0 0 0,0 0-1 0 0,1 0 1 0 0,-1 1 0 0 0,1-1-1 0 0,0 1 1 0 0,1-1 0 0 0,-1 1-1 0 0,1 1 1 0 0,0-1-1 0 0,2 0-20 0 0,-1 6-1 0 0,0 0 0 0 0,-1 1 0 0 0,1-1-1 0 0,0 1 1 0 0,-1 1 0 0 0,1-1 0 0 0,-1 1-1 0 0,0 0 1 0 0,1 0 0 0 0,-2 1 0 0 0,1 0-1 0 0,0-1 1 0 0,-1 1 0 0 0,1 1-1 0 0,-1-1 1 0 0,0 1 0 0 0,-1 0 0 0 0,1 0-1 0 0,-1 0 1 0 0,0 0 0 0 0,0 0 0 0 0,1 4 1 0 0,12 14-16 0 0,42 59 74 0 0,-44-59-32 0 0,1-1 1 0 0,0 0-1 0 0,2-2 0 0 0,1 1 0 0 0,0-2 1 0 0,2 0-1 0 0,0-2 0 0 0,7 5-26 0 0,-18-18 20 0 0,0 0 1 0 0,0 0-1 0 0,0-1 0 0 0,1 0 0 0 0,-1-1 1 0 0,1 0-1 0 0,-1 0 0 0 0,1-1 0 0 0,0 0 1 0 0,0-1-1 0 0,0 0 0 0 0,-1-1 1 0 0,1 0-1 0 0,0 0 0 0 0,-1-1 0 0 0,1 0 1 0 0,-1-1-1 0 0,1 0 0 0 0,-1-1 0 0 0,3-1-20 0 0,168-105-3 0 0,-167 100-4 0 0,-1 0 1 0 0,0-1-1 0 0,0-1 0 0 0,-1 0 1 0 0,-1-1-1 0 0,0 0 0 0 0,-1 0 0 0 0,0-1 1 0 0,-1 0-1 0 0,0-1 0 0 0,-2 1 1 0 0,1-1-1 0 0,-2-1 0 0 0,1-1 7 0 0,-8 13-4 0 0,1 0 0 0 0,0 0 0 0 0,-1 0 0 0 0,0 1-1 0 0,0-1 1 0 0,0 1 0 0 0,0-1 0 0 0,-1 1 0 0 0,1 0 0 0 0,-1 0 0 0 0,0 0 0 0 0,0 0-1 0 0,0 0 1 0 0,0 1 0 0 0,0-1 0 0 0,0 1 0 0 0,-1 0 0 0 0,1 0 0 0 0,-1 0 0 0 0,0 1-1 0 0,0-1 1 0 0,1 1 0 0 0,-1 0 0 0 0,0 0 0 0 0,0 0 0 0 0,0 1 0 0 0,0-1-1 0 0,0 1 1 0 0,0 0 0 0 0,-1 0 0 0 0,1 0 0 0 0,0 1 0 0 0,0-1 0 0 0,0 1 0 0 0,0 0-1 0 0,1 0 1 0 0,-5 2 4 0 0,-3-3-55 0 0,-9 1 50 0 0,0 1 0 0 0,0 1 0 0 0,0 1 0 0 0,0 0 0 0 0,1 2 0 0 0,0 0 0 0 0,0 2 0 0 0,0 0 0 0 0,1 0 0 0 0,0 2 1 0 0,1 0-1 0 0,0 1 0 0 0,1 1 0 0 0,0 1 0 0 0,1 0 0 0 0,0 1 0 0 0,1 0 0 0 0,0 1 0 0 0,2 1 0 0 0,-11 16 5 0 0,21-29-10 0 0,0 1 0 0 0,0-1 0 0 0,0 1 0 0 0,0-1 0 0 0,1 1 0 0 0,0-1 0 0 0,-1 1 1 0 0,1 0-1 0 0,1 0 0 0 0,-1 0 0 0 0,1 0 0 0 0,-1-1 0 0 0,1 1 0 0 0,0 0 0 0 0,0 0 0 0 0,1 0 0 0 0,-1 0 0 0 0,1 0 1 0 0,0 0-1 0 0,0-1 0 0 0,0 1 0 0 0,1 0 0 0 0,-1-1 0 0 0,1 1 0 0 0,0-1 0 0 0,0 1 0 0 0,0-1 0 0 0,0 0 0 0 0,1 0 1 0 0,-1 0-1 0 0,1 0 0 0 0,0 0 0 0 0,0-1 0 0 0,0 1 0 0 0,0-1 0 0 0,0 0 0 0 0,0 0 0 0 0,1 0 0 0 0,-1 0 0 0 0,1 0 1 0 0,-1-1-1 0 0,1 0 0 0 0,0 0 0 0 0,0 0 0 0 0,-1 0 0 0 0,1 0 0 0 0,0-1 0 0 0,0 1 0 0 0,0-1 0 0 0,1 0 10 0 0,20 2-56 0 0,1-1 1 0 0,-1-2-1 0 0,0 0 0 0 0,0-1 0 0 0,0-1 0 0 0,0-2 0 0 0,-1-1 0 0 0,12-4 56 0 0,7 0-147 0 0,100-25-552 0 0,-2-6 1 0 0,-1-7-1 0 0,1-7 699 0 0,-49 4 1012 0 0,-146 57-971 0 0,50-5-36 0 0,-16 2 2 0 0,0 1 0 0 0,0 1 0 0 0,0 1 1 0 0,1 1-1 0 0,0 1 0 0 0,0 0 0 0 0,1 1 1 0 0,0 1-1 0 0,0 1 0 0 0,1 1 1 0 0,1 0-1 0 0,0 1 0 0 0,0 1 0 0 0,2 0 1 0 0,0 1-1 0 0,0 1 0 0 0,2 0 0 0 0,0 1 1 0 0,-10 17-8 0 0,22-33 9 0 0,0 0 0 0 0,0 0 0 0 0,0 0 1 0 0,0 1-1 0 0,0-1 0 0 0,0 0 1 0 0,0 0-1 0 0,0 0 0 0 0,1 0 0 0 0,-1 0 1 0 0,0 0-1 0 0,1 0 0 0 0,-1 0 1 0 0,1 0-1 0 0,-1 0 0 0 0,1 0 0 0 0,-1 0 1 0 0,1 0-1 0 0,0-1 0 0 0,-1 1 1 0 0,1 0-1 0 0,0 0 0 0 0,0-1 0 0 0,0 1 1 0 0,-1 0-1 0 0,1-1 0 0 0,0 1 0 0 0,0-1 1 0 0,0 1-1 0 0,0-1 0 0 0,0 1 1 0 0,0-1-1 0 0,0 0 0 0 0,0 1 0 0 0,0-1 1 0 0,0 0-1 0 0,1 0 0 0 0,-1 0 1 0 0,0 0-1 0 0,0 0 0 0 0,0 0 0 0 0,0 0 1 0 0,0 0-1 0 0,0-1 0 0 0,0 1 1 0 0,0 0-1 0 0,0 0 0 0 0,0-1 0 0 0,0 1 1 0 0,0-1-1 0 0,0 1 0 0 0,0-1-9 0 0,56-12 228 0 0,136-86 142 0 0,-118 120-534 0 0,-54-17-328 0 0,1 0 0 0 0,-1-2 1 0 0,1 0-1 0 0,-1-2 0 0 0,1 0 1 0 0,0-1-1 0 0,-1-1 0 0 0,1-1 1 0 0,5-2 491 0 0,9-3-1364 0 0</inkml:trace>
  <inkml:trace contextRef="#ctx0" brushRef="#br0" timeOffset="-307794.526">12483 524 1088 0 0,'-14'-1'192'0'0,"-1"1"0"0"0,1 1 0 0 0,-1 0 1 0 0,1 1-1 0 0,0 1 0 0 0,0 0 0 0 0,0 1 0 0 0,0 1 0 0 0,1 0 0 0 0,-1 0 0 0 0,1 1 1 0 0,-4 4-193 0 0,8-6 129 0 0,-7 3-13 0 0,0 1-1 0 0,1 0 1 0 0,0 2-1 0 0,1-1 1 0 0,0 2-1 0 0,1 0 1 0 0,0 0-1 0 0,0 1 1 0 0,2 1-1 0 0,-1 0 1 0 0,2 1-1 0 0,-1 0 1 0 0,2 0 0 0 0,0 1-1 0 0,1 1 1 0 0,0-1-1 0 0,1 3-115 0 0,6-17 11 0 0,1 1-1 0 0,-1 0 0 0 0,1 0 1 0 0,-1 0-1 0 0,1 0 0 0 0,0 0 1 0 0,0 0-1 0 0,0 0 1 0 0,0 0-1 0 0,0 0 0 0 0,0 0 1 0 0,0 0-1 0 0,1 0 0 0 0,-1 0 1 0 0,1 0-1 0 0,-1 0 1 0 0,1-1-1 0 0,0 1 0 0 0,0 0 1 0 0,0 0-1 0 0,0-1 1 0 0,0 1-1 0 0,0 0 0 0 0,0-1 1 0 0,1 1-1 0 0,-1-1 0 0 0,0 0 1 0 0,1 1-1 0 0,-1-1 1 0 0,1 0-1 0 0,0 0 0 0 0,-1 0 1 0 0,1 0-1 0 0,0 0 0 0 0,0 0 1 0 0,0-1-1 0 0,0 1 1 0 0,-1 0-1 0 0,1-1 0 0 0,0 0 1 0 0,0 1-1 0 0,0-1 0 0 0,0 0 1 0 0,0 0-1 0 0,0 0 1 0 0,0 0-1 0 0,0 0 0 0 0,0-1 1 0 0,0 1-1 0 0,0 0 1 0 0,1-1-11 0 0,97-17 146 0 0,-74 3-134 0 0,-1 0-1 0 0,0-2 1 0 0,-2-1-1 0 0,0-1 1 0 0,-1 0-1 0 0,-1-2 1 0 0,0-1-1 0 0,-2 0 1 0 0,-1-1-1 0 0,-1-1 1 0 0,0-1-1 0 0,-2 0 1 0 0,-1-1-1 0 0,-2-1 1 0 0,0 0-1 0 0,-1-1 1 0 0,-2 0-1 0 0,-1-1 1 0 0,-1 1-1 0 0,-2-1 1 0 0,-1-1-1 0 0,-1 1 1 0 0,-1-1-1 0 0,-3-26-11 0 0,3 48 48 0 0,-2 1-1 0 0,1-1 1 0 0,-1 0-1 0 0,0 0 0 0 0,-1 0 1 0 0,0 0-1 0 0,0 0 1 0 0,-1 1-1 0 0,1-1 0 0 0,-2 0 1 0 0,1 1-1 0 0,-1 0 1 0 0,0-1-1 0 0,-1 1 1 0 0,0 0-1 0 0,0 1 0 0 0,0-1 1 0 0,-1 1-1 0 0,0 0 1 0 0,0 0-1 0 0,-1 0 1 0 0,0 1-1 0 0,1-1 0 0 0,-2 2 1 0 0,1-1-1 0 0,-1 1 1 0 0,1-1-1 0 0,-1 2 1 0 0,0-1-1 0 0,-1 1 0 0 0,1 0-47 0 0,0 7 10 0 0,0-1-1 0 0,1 1 1 0 0,-1 0-1 0 0,1 1 0 0 0,0-1 1 0 0,1 1-1 0 0,-1 1 1 0 0,1-1-1 0 0,0 1 0 0 0,0 0 1 0 0,0 0-1 0 0,1 0 1 0 0,0 0-1 0 0,0 1 0 0 0,1 0 1 0 0,0 0-1 0 0,0 0 1 0 0,1 0-1 0 0,-1 0 0 0 0,2 1 1 0 0,-1-1-1 0 0,1 1 1 0 0,0-1-1 0 0,0 1 0 0 0,1-1 1 0 0,0 1-1 0 0,1 0 1 0 0,-1-1-1 0 0,2 5-9 0 0,4 38-11 0 0,1-1 1 0 0,3 0-1 0 0,1-1 0 0 0,3 0 1 0 0,2-1-1 0 0,2-1 0 0 0,2-1 1 0 0,1 0-1 0 0,3-1 0 0 0,2-2 1 0 0,9 10 10 0 0,-36-53-9 0 0,1 0 1 0 0,0-1 0 0 0,-1 1-1 0 0,1 0 1 0 0,0-1 0 0 0,0 1-1 0 0,0 0 1 0 0,0 0 0 0 0,0-1-1 0 0,0 1 1 0 0,1 0-1 0 0,-1 0 1 0 0,0-1 0 0 0,1 1-1 0 0,-1 0 1 0 0,1 0 0 0 0,-1-1-1 0 0,1 1 1 0 0,-1 0 0 0 0,1 0-1 0 0,0 0 1 0 0,0 0-1 0 0,-1 0 1 0 0,1 0 0 0 0,0 0-1 0 0,0 0 1 0 0,0 0 0 0 0,0 1-1 0 0,0-1 1 0 0,0 0 0 0 0,0 1-1 0 0,1-1 1 0 0,-1 0 0 0 0,0 1-1 0 0,0 0 1 0 0,0-1-1 0 0,1 1 1 0 0,-1 0 0 0 0,0-1-1 0 0,1 1 1 0 0,-1 0 0 0 0,0 0-1 0 0,0 0 1 0 0,1 0 0 0 0,-1 0-1 0 0,0 0 1 0 0,1 1 0 0 0,-1-1-1 0 0,0 0 1 0 0,0 1-1 0 0,0-1 1 0 0,1 0 0 0 0,-1 1-1 0 0,0 0 1 0 0,0-1 0 0 0,0 1-1 0 0,0 0 1 0 0,0 0 0 0 0,0-1-1 0 0,0 1 1 0 0,0 0 0 0 0,0 0-1 0 0,0 0 1 0 0,0 0-1 0 0,-1 0 1 0 0,1 0 0 0 0,0 0-1 0 0,-1 1 1 0 0,1-1 0 0 0,0 1 8 0 0,7-20-12 0 0,7-13-51 0 0,-7 11 125 0 0,1 1 0 0 0,1 0 0 0 0,1 0 0 0 0,0 1 0 0 0,1 1 0 0 0,1 0 0 0 0,1 1 0 0 0,0 0 0 0 0,1 1 0 0 0,7-5-62 0 0,-14 12 35 0 0,0 1 0 0 0,0 1 0 0 0,0 0 1 0 0,1 0-1 0 0,0 0 0 0 0,0 1 0 0 0,0 1 0 0 0,1 0 1 0 0,0 0-1 0 0,0 0 0 0 0,0 2 0 0 0,0-1 1 0 0,0 1-1 0 0,0 0 0 0 0,1 1 0 0 0,-1 1 0 0 0,0-1 1 0 0,1 2-1 0 0,-1-1 0 0 0,1 1 0 0 0,-1 1 0 0 0,0 0 1 0 0,0 0-1 0 0,0 1 0 0 0,0 1 0 0 0,0-1 1 0 0,0 2-1 0 0,-1-1 0 0 0,0 1 0 0 0,0 1 0 0 0,0-1 1 0 0,-1 2-1 0 0,0-1 0 0 0,0 1 0 0 0,0 0 0 0 0,-1 1 1 0 0,0 0-1 0 0,1 2-35 0 0,-2-1-14 0 0,-1-1 0 0 0,-1 1 0 0 0,1 1-1 0 0,-2-1 1 0 0,1 0 0 0 0,-1 1 0 0 0,0 0 0 0 0,-1 0 0 0 0,-1 0 0 0 0,1 0 0 0 0,-1 0 0 0 0,-1 0-1 0 0,0 0 1 0 0,0 0 0 0 0,-1 0 0 0 0,-1 1 0 0 0,1-1 0 0 0,-2-1 0 0 0,1 1 0 0 0,-1 0 0 0 0,-2 3 14 0 0,3-8-193 0 0,-1-1 1 0 0,0 1-1 0 0,0 0 1 0 0,0-1-1 0 0,-1 1 1 0 0,1-1 0 0 0,-1 0-1 0 0,0 0 1 0 0,0-1-1 0 0,-1 1 1 0 0,1-1 0 0 0,-1 0-1 0 0,1 0 1 0 0,-1 0-1 0 0,0-1 1 0 0,0 1 0 0 0,0-1-1 0 0,-1 0 1 0 0,1-1-1 0 0,0 0 1 0 0,-1 1 0 0 0,1-2-1 0 0,-1 1 1 0 0,1-1-1 0 0,-4 1 193 0 0,-14-1-1222 0 0,-3 0 4 0 0</inkml:trace>
  <inkml:trace contextRef="#ctx0" brushRef="#br0" timeOffset="-305932.435">13341 129 1148 0 0,'0'-4'88'0'0,"0"-1"0"0"0,0 1 0 0 0,1-1 0 0 0,0 1 0 0 0,0 0 0 0 0,0-1 0 0 0,0 1 0 0 0,1 0 0 0 0,-1 0 0 0 0,1 0 0 0 0,0 0 0 0 0,0 0 0 0 0,1 0 0 0 0,-1 0 0 0 0,1 1 0 0 0,0 0 0 0 0,0-1 0 0 0,0 1 0 0 0,0 0 0 0 0,1 0 0 0 0,-1 0 0 0 0,1 1 0 0 0,0-1 0 0 0,-1 1 0 0 0,1 0 0 0 0,0 0 0 0 0,0 0 0 0 0,1 1 0 0 0,-1 0 0 0 0,0-1 0 0 0,4 1-88 0 0,-5 2 26 0 0,1 1 1 0 0,-1 0-1 0 0,0 0 0 0 0,0 0 0 0 0,0 0 0 0 0,0 0 0 0 0,0 1 0 0 0,0 0 0 0 0,-1-1 0 0 0,1 1 0 0 0,-1 0 0 0 0,0 0 1 0 0,1 0-1 0 0,-1 1 0 0 0,-1-1 0 0 0,1 0 0 0 0,0 1 0 0 0,-1-1 0 0 0,0 1 0 0 0,0-1 0 0 0,0 1 0 0 0,0 0 1 0 0,-1 0-1 0 0,1-1 0 0 0,-1 1 0 0 0,0 0 0 0 0,0 0 0 0 0,0-1 0 0 0,-1 2-26 0 0,-15 197 653 0 0,-39 24-206 0 0,53-220-410 0 0,1 0 0 0 0,0 1 0 0 0,0-1 0 0 0,1 1 0 0 0,0 0 0 0 0,0-1 1 0 0,0 1-1 0 0,1-1 0 0 0,0 1 0 0 0,0-1 0 0 0,1 1 0 0 0,0-1 0 0 0,0 0 1 0 0,0 0-1 0 0,1 0 0 0 0,0 0 0 0 0,0 0 0 0 0,0 0 0 0 0,1-1 0 0 0,0 0 1 0 0,0 1-1 0 0,0-1 0 0 0,1-1 0 0 0,0 1 0 0 0,0-1 0 0 0,0 0 0 0 0,0 0 1 0 0,0 0-1 0 0,1-1 0 0 0,0 0 0 0 0,2 1-37 0 0,13 5 49 0 0,-1 1 0 0 0,1 1-1 0 0,-2 0 1 0 0,1 2 0 0 0,-2 0 0 0 0,0 1-1 0 0,0 1 1 0 0,-1 0 0 0 0,-1 1 0 0 0,-1 1-1 0 0,0 1 1 0 0,-2 0 0 0 0,0 1 0 0 0,0 0 0 0 0,-2 1-1 0 0,-1 0 1 0 0,0 1 0 0 0,-2 0 0 0 0,0 1-1 0 0,0 3-48 0 0,-6-2 30 0 0,-1 0 0 0 0,-1 1 0 0 0,-1-1 0 0 0,-1 0 0 0 0,-1 0 0 0 0,0 0-1 0 0,-2 0 1 0 0,-1-1 0 0 0,-1 0 0 0 0,-1 0 0 0 0,-1 0 0 0 0,0-1 0 0 0,-2 0 0 0 0,-12 18-30 0 0,-74 82-2948 0 0,56-97 539 0 0,18-17 1248 0 0</inkml:trace>
  <inkml:trace contextRef="#ctx0" brushRef="#br0" timeOffset="-284098.88">7910 1556 988 0 0,'0'0'427'0'0,"0"0"-110"0"0,2-33 2039 0 0,34-52-956 0 0,-12 19-761 0 0,-24 65-627 0 0,0 1-38 0 0,0 0 0 0 0,0 0 29 0 0,0 0 27 0 0,0 0 2 0 0,0 0-3 0 0,0 0 7 0 0,0 0 16 0 0,0 0 8 0 0,0 0 12 0 0,0 0 36 0 0,0 0-36 0 0,0 0-39 0 0,0 0-66 0 0,0-33 133 0 0,15 20-14 0 0,-15 13-102 0 0,0 0-2 0 0,13 351-141 0 0,20-11 459 0 0,-33-331 105 0 0,0-9-491 0 0,0 0 1 0 0,-1-1 0 0 0,1 1-1 0 0,-1 0 1 0 0,1-1 0 0 0,-1 1-1 0 0,1 0 1 0 0,-1 0 0 0 0,1 0 0 0 0,-1 0-1 0 0,1-1 1 0 0,-1 1 0 0 0,1 0-1 0 0,-1 0 1 0 0,1 0 0 0 0,-1 0-1 0 0,1 0 1 0 0,-1 0 0 0 0,1 0-1 0 0,-1 1 1 0 0,1-1 0 0 0,-1 0-1 0 0,1 0 1 0 0,-1 0 0 0 0,1 0-1 0 0,-1 1 1 0 0,1-1 0 0 0,-1 0-1 0 0,1 0 1 0 0,0 1 0 0 0,-1-1-1 0 0,1 0 1 0 0,-1 1 0 0 0,1-1-1 0 0,0 0 1 0 0,-1 1 85 0 0,-7-14-351 0 0</inkml:trace>
  <inkml:trace contextRef="#ctx0" brushRef="#br0" timeOffset="-283604.558">7942 1886 3052 0 0,'-37'-149'1784'0'0,"84"99"-1174"0"0,328-80-35 0 0,-372 128-562 0 0,0-1-1 0 0,0 0 1 0 0,0 0-1 0 0,-1 0 1 0 0,1 0-1 0 0,-1 0 1 0 0,0-1-1 0 0,0 1 1 0 0,0-1-1 0 0,0 1 1 0 0,-1-1-1 0 0,0 0 1 0 0,1 0-1 0 0,-1 1 1 0 0,0-1-1 0 0,-1 0 1 0 0,1 0-1 0 0,-1 0 1 0 0,0 0-1 0 0,0 0 1 0 0,0 0-1 0 0,0 0 1 0 0,-1 0-1 0 0,1 0 1 0 0,-1 0-1 0 0,0 0 1 0 0,-1 0-1 0 0,1 1 1 0 0,0-1-1 0 0,-1 0 1 0 0,0 1-1 0 0,0-1 1 0 0,0 1-1 0 0,0 0 1 0 0,-1-1-13 0 0,-2-9 2 0 0,2 4-56 0 0,-6-15-125 0 0,0 39 64 0 0,15 63-98 0 0,31 191 527 0 0,40 52 361 0 0,-74-311-579 0 0,-3-9-120 0 0,1-1-1 0 0,0 0 1 0 0,0 1-1 0 0,-1-1 1 0 0,1 1 0 0 0,-1-1-1 0 0,1 1 1 0 0,0-1-1 0 0,-1 1 1 0 0,1-1 0 0 0,-1 1-1 0 0,1 0 1 0 0,-1-1-1 0 0,0 1 1 0 0,1 0 0 0 0,-1-1-1 0 0,0 1 1 0 0,1 0-1 0 0,-1 0 1 0 0,0-1 0 0 0,0 1-1 0 0,1 0 1 0 0,-1 0-1 0 0,0 0 1 0 0,0-1 0 0 0,0 1-1 0 0,0 0 1 0 0,0 0-1 0 0,0-1 1 0 0,-1 1 0 0 0,1 0-1 0 0,0 0 1 0 0,0 0-1 0 0,0-1 1 0 0,-1 1 0 0 0,1 0-1 0 0,0-1 1 0 0,-1 1-1 0 0,1 0 1 0 0,-1-1 0 0 0,1 1-1 0 0,-1 0 1 0 0,1-1-1 0 0,-1 1 1 0 0,1-1 0 0 0,-1 1-1 0 0,1-1 1 0 0,-1 1-1 0 0,0-1 1 0 0,1 1 0 0 0,-1-1-1 0 0,0 0 1 0 0,1 1 0 0 0,-1-1-1 0 0,0 0 1 0 0,0 1-1 0 0,0-1 1 0 0,1 0 0 0 0,-1 0-1 0 0,0 0 1 0 0,0 0-1 0 0,1 0 1 0 0,-1 0 0 0 0,0 0-1 0 0,0 0 1 0 0,0 0-1 0 0,1 0 1 0 0,-1-1 0 0 0,0 1-1 0 0,0 0 25 0 0,-24-19-1791 0 0,13 6 577 0 0</inkml:trace>
  <inkml:trace contextRef="#ctx0" brushRef="#br0" timeOffset="-283264.81">8484 1580 1008 0 0,'-4'3'72'0'0,"-1"0"1"0"0,0 0-1 0 0,1 0 0 0 0,-1 1 1 0 0,1-1-1 0 0,0 1 0 0 0,0 0 1 0 0,0 1-1 0 0,1-1 0 0 0,0 1 1 0 0,0-1-1 0 0,0 1 0 0 0,0 0 1 0 0,0 0-1 0 0,1 0 0 0 0,0 1 1 0 0,0-1-1 0 0,1 0 0 0 0,0 1 1 0 0,0-1-1 0 0,0 1 0 0 0,0 0 1 0 0,1-1-1 0 0,0 1 0 0 0,0-1 1 0 0,0 1-1 0 0,1 0-72 0 0,-2 5 142 0 0,-2 6-19 0 0,1 1-1 0 0,1 0 1 0 0,1 0 0 0 0,0 0-1 0 0,1 0 1 0 0,1 0 0 0 0,1 0-1 0 0,0-1 1 0 0,2 1 0 0 0,0-1-1 0 0,1 0 1 0 0,4 8-123 0 0,17 74-429 0 0,-27-98-199 0 0,-2 1-453 0 0,-9 8-100 0 0</inkml:trace>
  <inkml:trace contextRef="#ctx0" brushRef="#br0" timeOffset="-282781.108">8427 1826 1292 0 0,'35'-20'525'0'0,"1"2"0"0"0,0 1 0 0 0,2 1 0 0 0,0 3 0 0 0,30-7-525 0 0,93-36 775 0 0,-156 53-745 0 0,0 0 1 0 0,0 0-1 0 0,-1-1 1 0 0,0 0-1 0 0,0 0 1 0 0,0 0-1 0 0,0 0 1 0 0,0-1-1 0 0,-1 1 1 0 0,0-1 0 0 0,0 0-1 0 0,0 0 1 0 0,-1 0-1 0 0,0-1 1 0 0,0 1-1 0 0,0-1 1 0 0,0 1-1 0 0,-1-1 1 0 0,0 1-1 0 0,0-1 1 0 0,-1 0-1 0 0,1 1 1 0 0,-1-5-31 0 0,0 9 18 0 0,-2-25-66 0 0,1 27 44 0 0,1-1-1 0 0,-1 1 1 0 0,1-1-1 0 0,0 1 1 0 0,-1 0-1 0 0,1-1 1 0 0,-1 1-1 0 0,1-1 1 0 0,-1 0-1 0 0,0 1 0 0 0,1-1 1 0 0,-1 1-1 0 0,1-1 1 0 0,-1 0-1 0 0,0 1 1 0 0,1-1-1 0 0,-1 0 1 0 0,0 0-1 0 0,1 1 1 0 0,-1-1-1 0 0,0 0 0 0 0,0 0 1 0 0,1 0-1 0 0,-1 0 1 0 0,0 0-1 0 0,0 0 1 0 0,1 0-1 0 0,-1 0 1 0 0,0 0-1 0 0,1 0 1 0 0,-1-1-1 0 0,0 1 0 0 0,1 0 1 0 0,-1 0-1 0 0,0-1 1 0 0,1 1-1 0 0,-1 0 1 0 0,0-1-1 0 0,1 1 1 0 0,-1-1-1 0 0,1 1 1 0 0,-1-1-1 0 0,1 1 0 0 0,-1-1 1 0 0,1 1-1 0 0,-1-1 1 0 0,1 0-1 0 0,-1 1 1 0 0,1-1-1 0 0,0 0 5 0 0,5 48 228 0 0,2-1-1 0 0,2 0 1 0 0,2-1-1 0 0,2 0 0 0 0,2-1 1 0 0,16 33-228 0 0,-20-48 105 0 0,64 168 405 0 0,-76-196-577 0 0,1 0 0 0 0,0 0 1 0 0,-1-1-1 0 0,0 1 0 0 0,1 0 0 0 0,-1 0 1 0 0,1 0-1 0 0,-1-1 0 0 0,0 1 1 0 0,1 0-1 0 0,-1 0 0 0 0,0-1 1 0 0,0 1-1 0 0,0-1 0 0 0,0 1 0 0 0,0-1 1 0 0,1 1-1 0 0,-1-1 0 0 0,0 1 1 0 0,0-1-1 0 0,0 0 0 0 0,0 0 1 0 0,0 1-1 0 0,0-1 0 0 0,0 0 1 0 0,0 0-1 0 0,0 0 0 0 0,0 0 0 0 0,0 0 1 0 0,0 0-1 0 0,0-1 0 0 0,0 1 1 0 0,0 0-1 0 0,0 0 0 0 0,0-1 1 0 0,0 1-1 0 0,0 0 0 0 0,0-1 0 0 0,0 1 1 0 0,0-1-1 0 0,0 0 0 0 0,1 1 1 0 0,-1-1-1 0 0,0 1 0 0 0,0-1 1 0 0,1 0-1 0 0,-1 0 0 0 0,0 0 0 0 0,1 1 1 0 0,-1-1-1 0 0,1 0 0 0 0,-1 0 1 0 0,1 0-1 0 0,-1 0 0 0 0,1 0 67 0 0,-18-14-1148 0 0</inkml:trace>
  <inkml:trace contextRef="#ctx0" brushRef="#br0" timeOffset="-282345.774">9209 1457 1720 0 0,'2'0'50'0'0,"-1"0"-1"0"0,0 0 1 0 0,0 0 0 0 0,1 0-1 0 0,-1 0 1 0 0,0 0-1 0 0,0 0 1 0 0,1 0 0 0 0,-1 1-1 0 0,0-1 1 0 0,0 0 0 0 0,0 1-1 0 0,1-1 1 0 0,-1 1-1 0 0,0 0 1 0 0,0-1 0 0 0,0 1-1 0 0,0 0 1 0 0,0 0-1 0 0,0-1 1 0 0,0 1 0 0 0,0 0-1 0 0,-1 0 1 0 0,1 0-1 0 0,0 0 1 0 0,0 0 0 0 0,-1 0-1 0 0,1 1 1 0 0,-1-1 0 0 0,1 0-1 0 0,-1 0 1 0 0,1 0-1 0 0,-1 0 1 0 0,0 1 0 0 0,0-1-1 0 0,1 0 1 0 0,-1 0-1 0 0,0 1 1 0 0,0-1 0 0 0,0 0-1 0 0,0 0 1 0 0,0 1 0 0 0,-1-1-1 0 0,1 0 1 0 0,0 0-1 0 0,-1 1-49 0 0,78 349 1344 0 0,-51-292-2162 0 0,-50-54-1371 0 0,8-14 910 0 0</inkml:trace>
  <inkml:trace contextRef="#ctx0" brushRef="#br0" timeOffset="-281925.765">8917 1500 1336 0 0,'45'-27'2702'0'0,"-3"12"-2432"0"0,1 1-1 0 0,0 2 0 0 0,1 2 1 0 0,1 2-1 0 0,-1 1 0 0 0,1 3 0 0 0,0 2 1 0 0,0 2-1 0 0,8 2-269 0 0,-51-2 24 0 0,14 0-3350 0 0,-16 0 2062 0 0</inkml:trace>
  <inkml:trace contextRef="#ctx0" brushRef="#br0" timeOffset="-281629.242">9934 1481 936 0 0,'-32'66'2889'0'0,"8"123"-1167"0"0,74 7-2056 0 0,-64-184-1991 0 0,5-10 1013 0 0</inkml:trace>
  <inkml:trace contextRef="#ctx0" brushRef="#br0" timeOffset="-281197.961">9649 1517 1528 0 0,'1'0'84'0'0,"-1"0"0"0"0,1 0 0 0 0,-1-1 0 0 0,1 1 0 0 0,-1 0-1 0 0,1 0 1 0 0,-1 0 0 0 0,1-1 0 0 0,-1 1 0 0 0,1 0 0 0 0,-1-1 0 0 0,1 1 0 0 0,-1 0 0 0 0,0-1-1 0 0,1 1 1 0 0,-1-1 0 0 0,0 1 0 0 0,1 0 0 0 0,-1-1 0 0 0,0 1 0 0 0,0-1 0 0 0,1 1-1 0 0,-1-1 1 0 0,0 1 0 0 0,0-1 0 0 0,0 1 0 0 0,0-1 0 0 0,1 1 0 0 0,-1-1 0 0 0,0 1 0 0 0,0-1-1 0 0,0 1 1 0 0,0-1 0 0 0,0 1 0 0 0,-1-1 0 0 0,1 0 0 0 0,0 1 0 0 0,0-1 0 0 0,0 1 0 0 0,0-1-1 0 0,0 1 1 0 0,-1-1 0 0 0,1 1 0 0 0,0 0 0 0 0,0-1 0 0 0,-1 1 0 0 0,1-1 0 0 0,0 1-1 0 0,-1-1 1 0 0,1 1-84 0 0,57-14 183 0 0,246 1 1272 0 0,-101 32-978 0 0,-123-13-664 0 0,-90-12-5019 0 0,5 3 3890 0 0</inkml:trace>
  <inkml:trace contextRef="#ctx0" brushRef="#br0" timeOffset="-263936.831">10217 1985 1128 0 0,'-4'-33'2546'0'0,"-16"11"-1917"0"0,36 65 594 0 0,-15-30-1192 0 0,-2 0 0 0 0,1 0 0 0 0,-2 0 1 0 0,0 0-1 0 0,0-1 0 0 0,-2 1 0 0 0,1-1 0 0 0,-1 1 1 0 0,-1-1-1 0 0,0 0 0 0 0,-1-1 0 0 0,0 1 0 0 0,-1-1 1 0 0,0-1-1 0 0,-1 1 0 0 0,0-1 0 0 0,-1 0 0 0 0,0-1 1 0 0,0 0-1 0 0,-1 0 0 0 0,-8 5-31 0 0,-150 84-3582 0 0,120-83 2147 0 0</inkml:trace>
  <inkml:trace contextRef="#ctx0" brushRef="#br0" timeOffset="-258824.729">10837 1697 1216 0 0,'0'-32'1796'0'0,"2"3"-937"0"0,2 41-215 0 0,68 296-212 0 0,-30-163-219 0 0,-40-138-398 0 0,5 17 143 0 0,-12-17-2753 0 0,1-9 1561 0 0</inkml:trace>
  <inkml:trace contextRef="#ctx0" brushRef="#br0" timeOffset="-258437.401">10929 1877 1076 0 0,'242'-109'3534'0'0,"-236"107"-3475"0"0,0-1 1 0 0,0 1 0 0 0,0-1-1 0 0,-1 0 1 0 0,1 0 0 0 0,-1-1-1 0 0,0 1 1 0 0,0-1 0 0 0,0 0-1 0 0,0-1 1 0 0,-1 1-1 0 0,0-1 1 0 0,0 0 0 0 0,0 0-1 0 0,0 0 1 0 0,-1-1 0 0 0,0 1-1 0 0,0-1 1 0 0,0 0 0 0 0,-1 1-1 0 0,0-1 1 0 0,0-1 0 0 0,0 1-1 0 0,-1-2-59 0 0,-12-19 507 0 0,-9 62-635 0 0,21-12 157 0 0,0 0-1 0 0,1-1 1 0 0,1 1 0 0 0,1-1-1 0 0,1 0 1 0 0,1 0 0 0 0,1 0-1 0 0,1-1 1 0 0,8 16-29 0 0,14 44-908 0 0,-20-45-2334 0 0,-10-34 2082 0 0</inkml:trace>
  <inkml:trace contextRef="#ctx0" brushRef="#br0" timeOffset="-258158.926">11688 1656 1648 0 0,'-1'1'60'0'0,"1"0"-1"0"0,0-1 1 0 0,-1 1-1 0 0,1 0 1 0 0,-1 0-1 0 0,1-1 1 0 0,0 1-1 0 0,0 0 1 0 0,-1 0-1 0 0,1-1 1 0 0,0 1 0 0 0,0 0-1 0 0,0 0 1 0 0,0 0-1 0 0,0-1 1 0 0,0 1-1 0 0,0 0 1 0 0,0 0-1 0 0,0 0 1 0 0,0-1-1 0 0,1 1 1 0 0,-1 0-1 0 0,0 0 1 0 0,0-1-1 0 0,1 1 1 0 0,-1 0-1 0 0,1 0 1 0 0,-1-1 0 0 0,0 1-1 0 0,1 0 1 0 0,-1-1-1 0 0,1 1 1 0 0,0-1-1 0 0,-1 1 1 0 0,1-1-1 0 0,-1 1 1 0 0,1-1-1 0 0,0 1 1 0 0,-1-1-1 0 0,1 1 1 0 0,0-1-1 0 0,0 0 1 0 0,-1 1 0 0 0,1-1-1 0 0,0 0 1 0 0,0 0-1 0 0,0 0 1 0 0,-1 0-1 0 0,1 0 1 0 0,0 1-1 0 0,0-1 1 0 0,0-1-1 0 0,-1 1 1 0 0,1 0-1 0 0,0 0 1 0 0,0 0-1 0 0,0 0 1 0 0,-1 0-1 0 0,1-1 1 0 0,0 1 0 0 0,0 0-1 0 0,-1-1 1 0 0,1 1-1 0 0,0-1 1 0 0,-1 1-1 0 0,1-1 1 0 0,0 1-1 0 0,0-1-59 0 0,-1 11-65 0 0,3 27 253 0 0,2 0 1 0 0,1-1 0 0 0,2 0 0 0 0,1 0 0 0 0,2-1 0 0 0,2-1 0 0 0,8 16-189 0 0,-7-10-459 0 0,-14-39-66 0 0,0-1-314 0 0,-2 7-1594 0 0,-12 1 1172 0 0</inkml:trace>
  <inkml:trace contextRef="#ctx0" brushRef="#br0" timeOffset="-257785.751">11472 1805 1576 0 0,'-5'-13'3128'0'0,"58"-20"-2230"0"0,-53 33-887 0 0,337-95 2157 0 0,-285 76-1462 0 0,-15 3-6403 0 0,-33 15 4335 0 0</inkml:trace>
  <inkml:trace contextRef="#ctx0" brushRef="#br0" timeOffset="-251471.977">12259 1688 916 0 0,'0'0'295'0'0,"0"0"20"0"0,0 0-28 0 0,0 0-27 0 0,16-3 1231 0 0,-16 3-1473 0 0,0-1-1 0 0,0 0 1 0 0,1 0 0 0 0,-1 0 0 0 0,0 1 0 0 0,0-1 0 0 0,1 0-1 0 0,-1 0 1 0 0,0 1 0 0 0,1-1 0 0 0,-1 0 0 0 0,1 1 0 0 0,-1-1 0 0 0,1 0-1 0 0,-1 1 1 0 0,1-1 0 0 0,-1 1 0 0 0,1-1 0 0 0,-1 0 0 0 0,1 1 0 0 0,0 0-1 0 0,0-1 1 0 0,-1 1 0 0 0,1-1 0 0 0,0 1 0 0 0,-1 0 0 0 0,1-1-1 0 0,0 1 1 0 0,0 0 0 0 0,0 0 0 0 0,-1 0 0 0 0,1 0 0 0 0,0 0 0 0 0,0 0-1 0 0,0 0 1 0 0,0 0 0 0 0,-1 0 0 0 0,1 0 0 0 0,0 0 0 0 0,0 0 0 0 0,-1 1-1 0 0,1-1 1 0 0,0 0 0 0 0,0 0 0 0 0,-1 1 0 0 0,1-1 0 0 0,0 1-1 0 0,0-1 1 0 0,-1 1 0 0 0,1-1 0 0 0,-1 1 0 0 0,1-1 0 0 0,0 1 0 0 0,-1-1-1 0 0,1 1 1 0 0,-1 0 0 0 0,1-1 0 0 0,-1 1 0 0 0,0 0 0 0 0,1-1 0 0 0,-1 1-1 0 0,0 0 1 0 0,1 0 0 0 0,-1 0 0 0 0,0-1 0 0 0,0 1-18 0 0,119 283 1301 0 0,-84-199-2770 0 0,-35-84 629 0 0,-3-1 2 0 0,-10 3-186 0 0</inkml:trace>
  <inkml:trace contextRef="#ctx0" brushRef="#br0" timeOffset="-251068.19">12389 1857 1348 0 0,'19'-3'342'0'0,"8"-1"1"0"0,1 0 0 0 0,-1-2 0 0 0,0-1 0 0 0,-1-1 0 0 0,1-2 0 0 0,-2 0 0 0 0,1-2 0 0 0,-2-1 0 0 0,1 0 0 0 0,15-14-343 0 0,-37 24 37 0 0,-1 0 0 0 0,0-1 0 0 0,1 1 0 0 0,-1-1 1 0 0,-1 0-1 0 0,1 0 0 0 0,0 0 0 0 0,-1 0 0 0 0,0 0 0 0 0,0 0 0 0 0,0 0 0 0 0,0 0 1 0 0,-1-1-1 0 0,0 1 0 0 0,0 0 0 0 0,0 0 0 0 0,0-1 0 0 0,0 1 0 0 0,-1 0 1 0 0,0 0-1 0 0,0 0 0 0 0,0 0 0 0 0,0 0 0 0 0,-1 0 0 0 0,0 0 0 0 0,0 0 1 0 0,0 0-1 0 0,0 1 0 0 0,0-1 0 0 0,-1 1 0 0 0,1-1 0 0 0,-1 1 0 0 0,0 0 1 0 0,0 0-1 0 0,0 1 0 0 0,-1-1 0 0 0,1 0 0 0 0,-1 1 0 0 0,1 0 0 0 0,-3-1-37 0 0,-14-20 300 0 0,6 20 81 0 0,15 32-207 0 0,14 39-11 0 0,33 26-42 0 0,-40-83-227 0 0,-1 0 0 0 0,0 1 0 0 0,0 0 0 0 0,-2 0 0 0 0,1 0 0 0 0,-2 1 0 0 0,1-1 0 0 0,-2 1 0 0 0,0 0 0 0 0,0 0 0 0 0,-1 3 106 0 0,-33 25-3525 0 0,17-36 2288 0 0</inkml:trace>
  <inkml:trace contextRef="#ctx0" brushRef="#br0" timeOffset="-250790.653">12960 1613 1636 0 0,'12'7'3715'0'0,"-12"51"-3178"0"0,-1-40-200 0 0,0-2-264 0 0,1-1-1 0 0,0 1 0 0 0,1 0 1 0 0,1 0-1 0 0,1-1 1 0 0,0 1-1 0 0,1-1 1 0 0,0 1-1 0 0,1-2 0 0 0,1 1 1 0 0,0 0-1 0 0,2-1 1 0 0,-1 0-1 0 0,1-1 0 0 0,1 0 1 0 0,1 0-1 0 0,0 0 1 0 0,7 6-73 0 0,-18-19-61 0 0,0 0-1 0 0,1 0 1 0 0,-1 0 0 0 0,0 0 0 0 0,0 0 0 0 0,0 0-1 0 0,0 0 1 0 0,1 0 0 0 0,-1 1 0 0 0,0-1 0 0 0,0 0-1 0 0,1 1 1 0 0,-1-1 0 0 0,0 0 0 0 0,0 1 0 0 0,1-1 0 0 0,-1 1-1 0 0,0-1 1 0 0,1 1 0 0 0,-1 0 0 0 0,1-1 0 0 0,-1 1-1 0 0,1 0 1 0 0,-1-1 0 0 0,1 1 0 0 0,-1 0 0 0 0,1-1 0 0 0,0 1-1 0 0,-1 0 1 0 0,1 0 0 0 0,0 0 0 0 0,-1-1 0 0 0,1 1-1 0 0,0 0 1 0 0,0 0 0 0 0,0 0 0 0 0,0-1 0 0 0,0 1 0 0 0,0 0-1 0 0,0 0 1 0 0,0 0 0 0 0,0 0 0 0 0,0-1 0 0 0,1 1-1 0 0,-1 0 1 0 0,0 0 0 0 0,1 0 0 0 0,-1-1 0 0 0,0 1-1 0 0,1 0 1 0 0,-1 0 0 0 0,1-1 0 0 0,-1 1 0 0 0,1 0 0 0 0,-1-1-1 0 0,1 1 1 0 0,-1-1 0 0 0,1 1 0 0 0,0-1 0 0 0,-1 1-1 0 0,1-1 1 0 0,0 1 0 0 0,0-1 0 0 0,-1 0 0 0 0,1 1 0 0 0,0-1-1 0 0,0 0 1 0 0,0 0 0 0 0,0 1 61 0 0,-21-2-1227 0 0</inkml:trace>
  <inkml:trace contextRef="#ctx0" brushRef="#br0" timeOffset="-250512.811">12778 1695 1372 0 0,'19'-49'4672'0'0,"58"-4"-3053"0"0,-38 36-1399 0 0,0 1 0 0 0,2 2 0 0 0,0 2 0 0 0,0 1 0 0 0,1 3-1 0 0,1 1 1 0 0,-1 2 0 0 0,22 1-220 0 0,-63 4-268 0 0,6 11-650 0 0,-20-1-3086 0 0,6-9 2626 0 0,-1-2 160 0 0</inkml:trace>
  <inkml:trace contextRef="#ctx0" brushRef="#br0" timeOffset="-250232.5">13470 1973 1460 0 0,'4'5'968'0'0,"-4"2"-68"0"0,4 11-156 0 0,0 2-136 0 0,-3 4-36 0 0,-1-11-83 0 0,0 10 11 0 0,-14 29-180 0 0,4-23-16 0 0,-4-1-196 0 0,-2 1-80 0 0,-3 2 0 0 0,-5-1-460 0 0,-5-3-624 0 0,-10 2-241 0 0,-1-2 53 0 0,-4-6 36 0 0</inkml:trace>
  <inkml:trace contextRef="#ctx0" brushRef="#br0" timeOffset="-245641.935">13882 1619 1180 0 0,'0'0'365'0'0,"0"0"-6"0"0,18-10 2507 0 0,-1 104-2334 0 0,65 183 250 0 0,-57-189-565 0 0,-25-87-236 0 0,0-1-72 0 0,-12 12-2732 0 0,4-17 1652 0 0,-1-6-102 0 0</inkml:trace>
  <inkml:trace contextRef="#ctx0" brushRef="#br0" timeOffset="-245239.026">13539 1697 1612 0 0,'33'-14'2448'0'0,"426"-83"499"0"0,-435 90-3060 0 0,8-1 766 0 0,-10 6-5388 0 0,-20 2 3515 0 0</inkml:trace>
  <inkml:trace contextRef="#ctx0" brushRef="#br0" timeOffset="-244978.187">14309 1608 1076 0 0,'-7'29'3390'0'0,"1"-5"-3195"0"0,0 0-1 0 0,2 0 1 0 0,1 0-1 0 0,1 1 1 0 0,1-1-1 0 0,1 1 1 0 0,1-1-1 0 0,1 0 1 0 0,2 1-1 0 0,2 10-194 0 0,62 132 510 0 0,-68-166-619 0 0,-1 1 0 0 0,1-1 0 0 0,-1 1 1 0 0,1-1-1 0 0,-1 0 0 0 0,0 1 0 0 0,1-1 0 0 0,-1 0 0 0 0,0 0 0 0 0,0 1 0 0 0,0-1 0 0 0,0 0 0 0 0,0 0 0 0 0,0 0 0 0 0,0 0 0 0 0,-1 0 0 0 0,1 0 0 0 0,0-1 0 0 0,0 1 0 0 0,-1 0 0 0 0,1-1 1 0 0,0 1-1 0 0,-1-1 0 0 0,1 1 0 0 0,-1-1 0 0 0,1 0 0 0 0,-1 1 0 0 0,1-1 0 0 0,-1 0 0 0 0,1 0 0 0 0,-1 0 0 0 0,1 0 0 0 0,-1 0 0 0 0,1-1 0 0 0,-1 1 109 0 0,-20 0-1100 0 0</inkml:trace>
  <inkml:trace contextRef="#ctx0" brushRef="#br0" timeOffset="-244639.226">14199 1988 1112 0 0,'3'-11'210'0'0,"1"0"-1"0"0,1 0 1 0 0,0 1-1 0 0,0-1 1 0 0,1 1 0 0 0,1 0-1 0 0,0 1 1 0 0,0 0-1 0 0,1 0 1 0 0,0 0 0 0 0,0 1-1 0 0,1 0 1 0 0,0 1-1 0 0,0 0 1 0 0,1 0 0 0 0,0 1-1 0 0,0 0 1 0 0,0 1-1 0 0,1 0 1 0 0,0 1 0 0 0,0 0-1 0 0,10-2-209 0 0,27-18 429 0 0,134-81 962 0 0,-141 34 17 0 0,-42 84-1384 0 0,2-1 0 0 0,-1 0 1 0 0,1 0-1 0 0,1 0 0 0 0,0 0 1 0 0,1-1-1 0 0,0 1 0 0 0,1-1 1 0 0,0 1-1 0 0,1-1 0 0 0,0 0 1 0 0,1-1-1 0 0,0 1 0 0 0,0-1 1 0 0,1 0-1 0 0,1-1 0 0 0,2 3-24 0 0,87 145-2699 0 0,-97-156 2296 0 0,3 8 103 0 0,-5-4-2781 0 0,-8 2 1876 0 0</inkml:trace>
  <inkml:trace contextRef="#ctx0" brushRef="#br0" timeOffset="-244351.877">15015 1550 984 0 0,'10'52'3344'0'0,"-7"-17"-3154"0"0,2-1 0 0 0,1 0 0 0 0,2 0 0 0 0,1 0 0 0 0,2-1 0 0 0,1 0 0 0 0,2-1 0 0 0,4 5-190 0 0,7 40-129 0 0,-63-56-3191 0 0,17-22 2209 0 0</inkml:trace>
  <inkml:trace contextRef="#ctx0" brushRef="#br0" timeOffset="-244047.975">14962 1901 968 0 0,'6'-13'228'0'0,"1"0"1"0"0,1 1-1 0 0,0 0 0 0 0,1 0 0 0 0,0 1 1 0 0,1 0-1 0 0,0 1 0 0 0,0 0 0 0 0,1 0 1 0 0,1 1-1 0 0,0 1 0 0 0,0 0 0 0 0,0 0 1 0 0,1 1-1 0 0,0 1 0 0 0,0 0 0 0 0,1 1 1 0 0,0 0-1 0 0,0 1 0 0 0,0 1 0 0 0,6-1-228 0 0,114-49 1104 0 0,-33-38 1664 0 0,-82 156-2485 0 0,53 180-581 0 0,-70-233-118 0 0,11 39-56 0 0,-1-23-4820 0 0,-15-32 4066 0 0</inkml:trace>
  <inkml:trace contextRef="#ctx0" brushRef="#br0" timeOffset="-243753.574">16029 1449 2156 0 0,'0'1'85'0'0,"0"-1"-1"0"0,0 1 1 0 0,0-1-1 0 0,0 0 1 0 0,0 1-1 0 0,0-1 1 0 0,0 0-1 0 0,0 1 1 0 0,0-1-1 0 0,0 1 1 0 0,0-1-1 0 0,0 0 1 0 0,1 1-1 0 0,-1-1 1 0 0,0 0-1 0 0,0 1 1 0 0,0-1-1 0 0,1 0 1 0 0,-1 1-1 0 0,0-1 1 0 0,0 0-1 0 0,1 1 1 0 0,-1-1-1 0 0,0 0 1 0 0,0 0-1 0 0,1 0 1 0 0,-1 1-1 0 0,0-1 1 0 0,1 0-1 0 0,-1 0 1 0 0,0 0 0 0 0,1 1-1 0 0,-1-1 1 0 0,1 0-1 0 0,-1 0 1 0 0,0 0-1 0 0,1 0 1 0 0,-1 0-1 0 0,0 0 1 0 0,1 0-1 0 0,-1 0 1 0 0,1 0-1 0 0,-1 0 1 0 0,0 0-1 0 0,1 0 1 0 0,-1 0-1 0 0,0 0 1 0 0,1-1-1 0 0,-1 1-84 0 0,-1 8-60 0 0,-2 13 177 0 0,0 1 0 0 0,1 0-1 0 0,2 0 1 0 0,0 0 0 0 0,1 0-1 0 0,2 0 1 0 0,0 0 0 0 0,1-1-1 0 0,2 2-116 0 0,65 196 419 0 0,-93-187-5429 0 0,17-32 3822 0 0</inkml:trace>
  <inkml:trace contextRef="#ctx0" brushRef="#br0" timeOffset="-243521.676">15663 1521 1248 0 0,'-18'-11'4392'0'0,"64"0"-2842"0"0,-35 9-1664 0 0,306-13-29 0 0,-199 36-3645 0 0,-103-19 2555 0 0</inkml:trace>
  <inkml:trace contextRef="#ctx0" brushRef="#br0" timeOffset="-163092.92">3370 2714 908 0 0,'-12'8'117'0'0,"0"1"0"0"0,0 0 0 0 0,1 1-1 0 0,0 0 1 0 0,1 1 0 0 0,0 0 0 0 0,1 1 0 0 0,0 0 0 0 0,0 0-1 0 0,2 1 1 0 0,-1 0 0 0 0,2 0 0 0 0,0 1 0 0 0,0 0 0 0 0,1 0-1 0 0,1 0 1 0 0,1 0 0 0 0,0 1 0 0 0,0 0 0 0 0,2 0 0 0 0,-1-1-1 0 0,2 1 1 0 0,0 0 0 0 0,1 0 0 0 0,1 0 0 0 0,1 6-117 0 0,21 72 209 0 0,-16-69-168 0 0,-1-1 0 0 0,-1 1 0 0 0,-1 0 0 0 0,-1 0 0 0 0,-1 1 0 0 0,-1-1 0 0 0,-1 1 0 0 0,-1-1 0 0 0,-1 1 0 0 0,-2-1 0 0 0,-2 12-41 0 0,1-21 15 0 0,-1 0 0 0 0,0 0 0 0 0,-1-1 0 0 0,-1 0 0 0 0,0 0 1 0 0,-1-1-1 0 0,0 0 0 0 0,-1 0 0 0 0,0-1 0 0 0,-1 0 0 0 0,-1 0 0 0 0,0-1 0 0 0,0-1 0 0 0,-1 0 0 0 0,0 0 0 0 0,-1-1 0 0 0,0-1 0 0 0,-1 0 0 0 0,1-1 0 0 0,-1 0 0 0 0,-1-1 0 0 0,1-1 0 0 0,-1 0 0 0 0,0-1 0 0 0,0-1 0 0 0,-1 0 0 0 0,-11 0-15 0 0,22-3 25 0 0,-1 0-1 0 0,0-1 1 0 0,0 1 0 0 0,0-1 0 0 0,0 0 0 0 0,1-1-1 0 0,-1 1 1 0 0,0-1 0 0 0,1 0 0 0 0,0 0 0 0 0,-1-1-1 0 0,1 0 1 0 0,0 0 0 0 0,0 0 0 0 0,0-1 0 0 0,1 1-1 0 0,-1-1 1 0 0,1 0 0 0 0,0 0 0 0 0,0-1 0 0 0,0 1-1 0 0,1-1 1 0 0,0 0 0 0 0,0 0 0 0 0,0 0 0 0 0,0-1-25 0 0,52-29 379 0 0,-39 33-367 0 0,0 0 1 0 0,1 0-1 0 0,-1 0 0 0 0,1 1 0 0 0,-1 1 1 0 0,1 0-1 0 0,-1 1 0 0 0,1-1 1 0 0,-1 2-1 0 0,1 0 0 0 0,-1 0 1 0 0,0 1-1 0 0,0 0 0 0 0,0 1 1 0 0,0 0-1 0 0,-1 0 0 0 0,1 1 1 0 0,-1 0-1 0 0,0 1 0 0 0,-1 0 1 0 0,0 0-1 0 0,1 1 0 0 0,-2 0 0 0 0,1 1 1 0 0,-1 0-1 0 0,0 0 0 0 0,-1 0 1 0 0,0 1-1 0 0,0 0 0 0 0,-1 0 1 0 0,0 0-1 0 0,-1 1 0 0 0,0-1 1 0 0,1 6-13 0 0,11 38-5 0 0,-3 0 0 0 0,-3 1 0 0 0,-1 1 0 0 0,-3 0 0 0 0,-3 3 5 0 0,7 43 234 0 0,-10-96-364 0 0,0 1 0 0 0,0-1 0 0 0,0 0 0 0 0,1 1 0 0 0,0-1 0 0 0,0 0 0 0 0,1 0-1 0 0,-1 0 1 0 0,1 0 0 0 0,0 0 0 0 0,1 0 0 0 0,-1 0 0 0 0,1-1 0 0 0,0 1 0 0 0,0-1 0 0 0,0 0 0 0 0,1 0 0 0 0,-1 0 0 0 0,1 0 0 0 0,0-1 0 0 0,0 1 0 0 0,1-1 0 0 0,-1 0 0 0 0,1 0-1 0 0,-1-1 1 0 0,1 1 0 0 0,0-1 0 0 0,1 0 130 0 0,7-1-1266 0 0</inkml:trace>
  <inkml:trace contextRef="#ctx0" brushRef="#br0" timeOffset="-164638.716">1274 3091 1428 0 0,'0'0'561'0'0,"0"-21"846"0"0,3-38 971 0 0,-4 68-1737 0 0,-5 213-231 0 0,19-41-220 0 0,6 16-477 0 0,-20-196 205 0 0,1 0 0 0 0,-1-1 0 0 0,1 1 0 0 0,-1 0 0 0 0,1 0 0 0 0,-1-1 0 0 0,1 1 0 0 0,-1 0 0 0 0,0-1 0 0 0,1 1 0 0 0,-1 0 0 0 0,0-1 0 0 0,0 1 0 0 0,1-1 0 0 0,-1 1 0 0 0,0-1 0 0 0,0 0 0 0 0,0 1 0 0 0,1-1 0 0 0,-1 0 0 0 0,0 0 0 0 0,0 1 0 0 0,0-1 0 0 0,0 0 0 0 0,0 0 0 0 0,0 0 0 0 0,0 0 1 0 0,0 0-1 0 0,1 0 0 0 0,-1 0 0 0 0,0 0 0 0 0,0-1 0 0 0,0 1 0 0 0,0 0 0 0 0,0-1 0 0 0,0 1 0 0 0,1 0 0 0 0,-1-1 0 0 0,0 1 0 0 0,0-1 0 0 0,0 1 0 0 0,1-1 0 0 0,-1 1 0 0 0,0-1 0 0 0,1 0 0 0 0,-1 1 0 0 0,1-1 0 0 0,-1 0 82 0 0,-15-12-1301 0 0</inkml:trace>
  <inkml:trace contextRef="#ctx0" brushRef="#br0" timeOffset="-164159.403">1279 3149 1472 0 0,'13'-121'3589'0'0,"-8"110"-3560"0"0,1 1 1 0 0,0 0-1 0 0,0 0 0 0 0,1 1 1 0 0,0-1-1 0 0,1 2 0 0 0,0-1 1 0 0,0 1-1 0 0,1 0 0 0 0,0 1 1 0 0,0 0-1 0 0,1 0 0 0 0,0 1 1 0 0,0 0-1 0 0,1 1 0 0 0,-1 0 1 0 0,1 1-1 0 0,0 0 0 0 0,0 1 1 0 0,1 0-1 0 0,-1 1 1 0 0,1 0-1 0 0,7 0-29 0 0,-11 4 16 0 0,1 0 0 0 0,-1 0 0 0 0,0 1 1 0 0,0 0-1 0 0,0 0 0 0 0,-1 1 0 0 0,1 0 1 0 0,-1 0-1 0 0,0 1 0 0 0,0 0 0 0 0,0 1 0 0 0,-1-1 1 0 0,0 1-1 0 0,0 0 0 0 0,0 1 0 0 0,-1-1 0 0 0,0 1 1 0 0,0 0-1 0 0,0 1 0 0 0,-1-1 0 0 0,-1 1 0 0 0,1 0 1 0 0,-1 0-1 0 0,0 0 0 0 0,-1 0 0 0 0,1 4-16 0 0,3 5 36 0 0,-2 0 0 0 0,0 1 1 0 0,0 0-1 0 0,-2 0 0 0 0,0 0 0 0 0,-1 0 0 0 0,-1 0 0 0 0,-1 0 0 0 0,0 0 0 0 0,-2 0 0 0 0,0 0 0 0 0,0 0 0 0 0,-2-1 1 0 0,0 1-1 0 0,-6 10-36 0 0,11-27 19 0 0,-1 0-31 0 0,0-1 0 0 0,0 1-1 0 0,0-1 1 0 0,0 1 0 0 0,1-1 0 0 0,-1 1-1 0 0,0 0 1 0 0,0-1 0 0 0,1 1 0 0 0,-1 0-1 0 0,1 0 1 0 0,-1-1 0 0 0,1 1-1 0 0,-1 0 1 0 0,1 0 0 0 0,-1 0 0 0 0,1 0-1 0 0,0 0 1 0 0,-1 0 0 0 0,1 0 0 0 0,0-1-1 0 0,0 1 1 0 0,0 0 0 0 0,0 0-1 0 0,0 0 1 0 0,0 0 0 0 0,0 0 0 0 0,0 0-1 0 0,0 0 1 0 0,0 0 0 0 0,0 0 0 0 0,1 0-1 0 0,-1 0 1 0 0,0 0 0 0 0,1 0-1 0 0,-1 0 1 0 0,1-1 0 0 0,-1 1 0 0 0,1 0-1 0 0,-1 0 1 0 0,1 0 0 0 0,-1-1 0 0 0,1 1-1 0 0,0 0 1 0 0,-1-1 0 0 0,1 1-1 0 0,0 0 1 0 0,0-1 0 0 0,0 1 0 0 0,0-1-1 0 0,-1 1 1 0 0,1-1 0 0 0,0 0 0 0 0,0 1-1 0 0,0-1 1 0 0,0 0 0 0 0,0 0-1 0 0,0 0 1 0 0,0 1 0 0 0,0-1 0 0 0,0 0-1 0 0,0 0 1 0 0,0 0 0 0 0,0-1 0 0 0,0 1 12 0 0,7 0-16 0 0,0 1 1 0 0,0 0-1 0 0,0 0 1 0 0,0 0-1 0 0,0 1 1 0 0,-1 0-1 0 0,1 1 1 0 0,0 0-1 0 0,-1 0 1 0 0,0 0-1 0 0,0 1 1 0 0,0 0-1 0 0,0 1 1 0 0,-1 0-1 0 0,1-1 1 0 0,-1 2-1 0 0,-1-1 1 0 0,1 1-1 0 0,-1 0 1 0 0,0 0 0 0 0,0 1-1 0 0,0-1 1 0 0,-1 1-1 0 0,0 0 1 0 0,-1 0-1 0 0,1 1 1 0 0,-2-1-1 0 0,1 1 1 0 0,-1-1-1 0 0,0 1 1 0 0,0 0-1 0 0,-1 0 1 0 0,0 0-1 0 0,0 0 1 0 0,-1 0-1 0 0,0 0 1 0 0,-1 0-1 0 0,0 0 1 0 0,0 0-1 0 0,0 0 1 0 0,-1-1-1 0 0,-2 6 16 0 0,-4-1 28 0 0,-1 0 0 0 0,-1 0-1 0 0,0-1 1 0 0,0 0 0 0 0,-1-1-1 0 0,0 0 1 0 0,-1-1 0 0 0,0 0-1 0 0,-1-1 1 0 0,0 0 0 0 0,0-1-1 0 0,-1-1 1 0 0,1 0 0 0 0,-1-1-1 0 0,-1 0 1 0 0,1-1 0 0 0,-1-1-1 0 0,1 0 1 0 0,-1-1 0 0 0,0 0-1 0 0,0-1 1 0 0,0-1 0 0 0,-15-2-28 0 0,19 2-230 0 0,0 0 1 0 0,0-1-1 0 0,-1 0 1 0 0,1-1 0 0 0,0-1-1 0 0,0 1 1 0 0,1-2-1 0 0,-1 0 1 0 0,0 0 0 0 0,1 0-1 0 0,0-2 1 0 0,0 1-1 0 0,1-1 1 0 0,-8-6 229 0 0,-13-15-1215 0 0</inkml:trace>
  <inkml:trace contextRef="#ctx0" brushRef="#br0" timeOffset="-163893.553">2058 3194 1624 0 0,'17'16'5290'0'0,"29"-12"-5088"0"0,-41-4 127 0 0,144 0 108 0 0,-50 0-3961 0 0,-83 1 2385 0 0,-2 4-12 0 0</inkml:trace>
  <inkml:trace contextRef="#ctx0" brushRef="#br0" timeOffset="-163708.64">1855 3652 2552 0 0,'3'0'784'0'0,"5"-2"-120"0"0,13-1-168 0 0,-3 3 44 0 0,33-13-59 0 0,-14 4-213 0 0,4 1-100 0 0,7-1-28 0 0,5 2-604 0 0,2-2-617 0 0,2-2 61 0 0,7-1 48 0 0,-1-1-92 0 0</inkml:trace>
  <inkml:trace contextRef="#ctx0" brushRef="#br0" timeOffset="-162520.831">3708 3881 1348 0 0,'-2'-10'2707'0'0,"17"-59"-2066"0"0,81-178 1025 0 0,102-185-1666 0 0,18 79 966 0 0,-140 279-612 0 0,-31 94-289 0 0,-38-7-39 0 0,0-1-1 0 0,-1 1 0 0 0,-1 0 0 0 0,0 0 0 0 0,0 1 0 0 0,-2 0 0 0 0,0-1 0 0 0,0 1 1 0 0,-1 0-1 0 0,-1 0 0 0 0,0 1 0 0 0,-1 8-25 0 0,3 14-48 0 0,18 187 183 0 0,10-2 0 0 0,39 134-135 0 0,-44-202-554 0 0,-26-151 430 0 0,0 0 0 0 0,-1 0 0 0 0,0 0 0 0 0,0 0 1 0 0,0 0-1 0 0,0 0 0 0 0,0 0 0 0 0,0 0 0 0 0,-1 0 0 0 0,1-1 0 0 0,-1 1 0 0 0,0 0 0 0 0,0-1 0 0 0,0 1 0 0 0,0-1 0 0 0,0 0 0 0 0,-1 0 0 0 0,1 0 0 0 0,-1 0 0 0 0,1 0 0 0 0,-1-1 0 0 0,0 1 0 0 0,1-1 0 0 0,-1 1 0 0 0,0-1 0 0 0,0 0 0 0 0,0 0 0 0 0,0-1 0 0 0,0 1 0 0 0,0 0 0 0 0,-1-1 0 0 0,1 0 0 0 0,0 0 0 0 0,0 0 0 0 0,-1 0 124 0 0,-33 1-1178 0 0</inkml:trace>
  <inkml:trace contextRef="#ctx0" brushRef="#br0" timeOffset="-162304.389">3839 3466 2552 0 0,'1'-30'5645'0'0,"64"5"-4990"0"0,-55 23-274 0 0,57-12-173 0 0,1 4 0 0 0,1 2 0 0 0,-1 3 0 0 0,33 3-208 0 0,214-23-5952 0 0,-277 15 4717 0 0,-6-3 33 0 0</inkml:trace>
  <inkml:trace contextRef="#ctx0" brushRef="#br0" timeOffset="-162044.31">4820 2908 1588 0 0,'12'-14'5453'0'0,"-4"37"-3990"0"0,1 48-1776 0 0,-9-66 698 0 0,43 567 652 0 0,-42-563-1321 0 0,1 1 0 0 0,-1-1 0 0 0,-1 1 0 0 0,0 0 0 0 0,0-1 0 0 0,-1 1 0 0 0,0 0 0 0 0,-1-1 0 0 0,0 0 0 0 0,0 1 0 0 0,-1-1 0 0 0,0 0 0 0 0,-1 0 0 0 0,0 0 0 0 0,-4 6 284 0 0,-27 3-2749 0 0,23-17 1381 0 0</inkml:trace>
  <inkml:trace contextRef="#ctx0" brushRef="#br0" timeOffset="-161160.826">4735 3236 860 0 0,'-18'3'3548'0'0,"3"9"-3439"0"0,16-12-48 0 0,-1 0-1 0 0,1 0 1 0 0,0 0-1 0 0,-1 0 1 0 0,1 0-1 0 0,-1 0 1 0 0,1 0-1 0 0,-1 0 1 0 0,1 0-1 0 0,0 1 1 0 0,-1-1-1 0 0,1 0 1 0 0,-1 0-1 0 0,1 0 1 0 0,-1 1-1 0 0,1-1 1 0 0,-1 0-1 0 0,1 0 1 0 0,-1 1-1 0 0,1-1 1 0 0,-1 1-1 0 0,1-1 1 0 0,-1 0-1 0 0,0 1 1 0 0,1-1-1 0 0,-1 1 1 0 0,0-1-1 0 0,1 1 1 0 0,-1-1-1 0 0,0 1 1 0 0,0-1-1 0 0,1 1 1 0 0,-1-1-1 0 0,0 1 1 0 0,0 0-1 0 0,0-1 1 0 0,0 1-1 0 0,0-1 1 0 0,0 1-1 0 0,0-1 1 0 0,0 1-1 0 0,0 0 1 0 0,0-1-1 0 0,0 1 1 0 0,0-1-61 0 0,151 0 142 0 0,63-21-4090 0 0,-173 14 2642 0 0</inkml:trace>
  <inkml:trace contextRef="#ctx0" brushRef="#br0" timeOffset="-160165.61">5334 3044 1824 0 0,'1'-1'79'0'0,"0"1"1"0"0,0-1-1 0 0,0 0 0 0 0,0 1 0 0 0,0-1 1 0 0,0 1-1 0 0,0-1 0 0 0,1 1 0 0 0,-1-1 1 0 0,0 1-1 0 0,0 0 0 0 0,0 0 0 0 0,1-1 1 0 0,-1 1-1 0 0,0 0 0 0 0,0 0 0 0 0,1 0 1 0 0,-1 1-1 0 0,0-1 0 0 0,0 0 0 0 0,0 0 1 0 0,1 1-1 0 0,-1-1 0 0 0,0 0 0 0 0,0 1 1 0 0,0-1-1 0 0,0 1 0 0 0,0 0 0 0 0,0-1 0 0 0,0 1 1 0 0,0 0-1 0 0,0 0 0 0 0,0 0 0 0 0,0-1 1 0 0,0 1-1 0 0,0 0 0 0 0,0 0 0 0 0,-1 0 1 0 0,1 0-1 0 0,-1 0 0 0 0,1 1 0 0 0,0-1 1 0 0,-1 0-1 0 0,0 0 0 0 0,1 0 0 0 0,-1 0 1 0 0,0 1-1 0 0,1-1 0 0 0,-1 0 0 0 0,0 0 1 0 0,0 1-1 0 0,0-1 0 0 0,0 0 0 0 0,0 0 1 0 0,-1 1-80 0 0,56 309 645 0 0,5-117-479 0 0,-56-187-151 0 0,0 0 1 0 0,0 0-1 0 0,1-1 0 0 0,0 1 0 0 0,0-1 0 0 0,0 0 1 0 0,1 0-1 0 0,0-1 0 0 0,0 1 0 0 0,0-1 1 0 0,1-1-1 0 0,0 1 0 0 0,0-1 0 0 0,0 0 0 0 0,0-1 1 0 0,1 0-1 0 0,-1 0 0 0 0,1 0 0 0 0,0-1 0 0 0,0 0 1 0 0,-1-1-1 0 0,1 0 0 0 0,6 0-15 0 0,2 0 4 0 0,-1-1-1 0 0,1-1 1 0 0,0 0-1 0 0,-1-2 1 0 0,0 1-1 0 0,1-2 1 0 0,-1 0-1 0 0,0-1 1 0 0,-1 0-1 0 0,1-1 1 0 0,-1-1-1 0 0,0 0 1 0 0,-1-1-1 0 0,0-1 1 0 0,0 0-1 0 0,-1 0 1 0 0,0-1-1 0 0,0-1 1 0 0,-1 0-1 0 0,-1-1 1 0 0,0 0-1 0 0,0 0 1 0 0,-1-1-1 0 0,-1 0 1 0 0,0-1-1 0 0,-1 0 1 0 0,-1 0-1 0 0,0 0 1 0 0,-1-1-1 0 0,0 0 1 0 0,-1 0-1 0 0,2-16-3 0 0,-7 27 0 0 0,1 0-1 0 0,-1-1 1 0 0,0 1-1 0 0,0 0 1 0 0,0-1-1 0 0,-1 1 1 0 0,0 0 0 0 0,0 0-1 0 0,0 0 1 0 0,0 0-1 0 0,0 0 1 0 0,-1 1-1 0 0,0-1 1 0 0,0 1-1 0 0,0 0 1 0 0,0 0 0 0 0,0 0-1 0 0,0 0 1 0 0,-1 0-1 0 0,0 0 1 0 0,1 1-1 0 0,-1 0 1 0 0,0 0-1 0 0,0 0 1 0 0,0 0 0 0 0,-1 1-1 0 0,1-1 1 0 0,0 1-1 0 0,-3 0 1 0 0,-136-7 10 0 0,132 9-16 0 0,1 1 0 0 0,-1-1 0 0 0,1 1 0 0 0,0 1 0 0 0,0 0 0 0 0,0 1 0 0 0,0 0 0 0 0,0 0 0 0 0,1 1 0 0 0,-1 0 0 0 0,1 1 0 0 0,1 0 0 0 0,-1 0 0 0 0,1 1 0 0 0,0 0 0 0 0,1 0 0 0 0,-1 1 0 0 0,2 0 0 0 0,-1 0 0 0 0,1 1 0 0 0,0 0 0 0 0,1 0 0 0 0,0 0 0 0 0,0 1 0 0 0,1 0 0 0 0,0 0 0 0 0,1 0 0 0 0,0 0 0 0 0,0 4 6 0 0,6-5 2 0 0,0 0 0 0 0,1-1 0 0 0,0 1 1 0 0,0-1-1 0 0,1 0 0 0 0,0 0 0 0 0,1 0 1 0 0,0-1-1 0 0,0 1 0 0 0,0-2 0 0 0,1 1 1 0 0,0-1-1 0 0,0 0 0 0 0,1 0 0 0 0,0-1 1 0 0,0 0-1 0 0,0 0 0 0 0,0-1 0 0 0,1 0 1 0 0,0 0-1 0 0,-1-1 0 0 0,2-1 0 0 0,-1 1 1 0 0,0-1-1 0 0,0-1 0 0 0,1 0 0 0 0,8 0-2 0 0,8 4-113 0 0,1-2 0 0 0,0-1 0 0 0,0-2 0 0 0,0 0-1 0 0,0-2 1 0 0,0-1 0 0 0,-1-1 0 0 0,1-1 0 0 0,-1-1-1 0 0,0-2 1 0 0,0 0 0 0 0,-1-2 0 0 0,0-1 0 0 0,22-13 113 0 0,-39 19-19 0 0,0-1 0 0 0,-1 0 1 0 0,0 0-1 0 0,0 0 0 0 0,0-1 1 0 0,-1 0-1 0 0,0 0 0 0 0,0-1 1 0 0,0 0-1 0 0,-1 0 0 0 0,-1 0 1 0 0,1-1-1 0 0,0-3 19 0 0,-5 11 23 0 0,-3-1-22 0 0,0 0 0 0 0,0-1 0 0 0,0 1 0 0 0,0 1-1 0 0,-1-1 1 0 0,1 0 0 0 0,0 1 0 0 0,-1 0 0 0 0,0-1 0 0 0,1 1 0 0 0,-1 1-1 0 0,0-1 1 0 0,1 1 0 0 0,-1-1 0 0 0,0 1 0 0 0,0 0 0 0 0,1 0-1 0 0,-1 1 1 0 0,0-1 0 0 0,0 1 0 0 0,1 0 0 0 0,-1 0 0 0 0,0 0 0 0 0,1 0-1 0 0,-1 1 1 0 0,1-1 0 0 0,0 1 0 0 0,-1 0 0 0 0,1 0-1 0 0,-9 2 4 0 0,0 0 0 0 0,1 1 1 0 0,0 0-1 0 0,0 1 0 0 0,0 0 0 0 0,1 1 1 0 0,-1 0-1 0 0,2 0 0 0 0,-1 1 1 0 0,1 0-1 0 0,0 1 0 0 0,1 0 0 0 0,0 1 1 0 0,0-1-1 0 0,1 2 0 0 0,0-1 0 0 0,1 1 1 0 0,1 0-1 0 0,-1 0 0 0 0,2 0 1 0 0,-1 1-1 0 0,1 0-4 0 0,4-10 17 0 0,0-1 1 0 0,0 1-1 0 0,0 0 0 0 0,0-1 1 0 0,0 1-1 0 0,1-1 1 0 0,-1 1-1 0 0,0-1 0 0 0,1 1 1 0 0,-1-1-1 0 0,1 1 0 0 0,0-1 1 0 0,-1 1-1 0 0,1-1 1 0 0,0 1-1 0 0,0-1 0 0 0,0 0 1 0 0,0 0-1 0 0,0 1 1 0 0,0-1-1 0 0,0 0 0 0 0,0 0 1 0 0,1 0-1 0 0,-1 0 0 0 0,0 0 1 0 0,1-1-1 0 0,-1 1 1 0 0,1 0-1 0 0,-1 0 0 0 0,1-1 1 0 0,-1 1-1 0 0,1-1 1 0 0,-1 0-1 0 0,1 1 0 0 0,-1-1 1 0 0,1 0-1 0 0,-1 0 0 0 0,1 0 1 0 0,0 0-1 0 0,-1 0 1 0 0,1 0-1 0 0,-1 0 0 0 0,1-1 1 0 0,0 1-1 0 0,0-1-17 0 0,67-16 184 0 0,-44 2-79 0 0,0-1 0 0 0,-2-2 0 0 0,0 0-1 0 0,-1-1 1 0 0,-1-2 0 0 0,-1 0 0 0 0,12-16-105 0 0,-26 34-46 0 0,0 0-1 0 0,0 0 1 0 0,0 1 0 0 0,1-1 0 0 0,0 2-1 0 0,-1-1 1 0 0,1 1 0 0 0,0 0-1 0 0,0 0 1 0 0,-1 0 0 0 0,1 1 0 0 0,0 1-1 0 0,0-1 1 0 0,0 1 0 0 0,0 0-1 0 0,-1 0 1 0 0,1 1 0 0 0,-1 0 0 0 0,1 0-1 0 0,-1 0 1 0 0,1 1 0 0 0,-1 0 0 0 0,0 1-1 0 0,5 3 47 0 0,-5-3-41 0 0,0 1 0 0 0,0 0 0 0 0,-1 0 0 0 0,1 1-1 0 0,-1-1 1 0 0,0 1 0 0 0,-1 1 0 0 0,0-1 0 0 0,0 0 0 0 0,0 1-1 0 0,0 0 1 0 0,-1 0 0 0 0,-1 0 0 0 0,1 0 0 0 0,-1 1 0 0 0,0-1-1 0 0,-1 0 1 0 0,1 1 0 0 0,-1 0 0 0 0,-1-1 0 0 0,0 1-1 0 0,0 0 1 0 0,0-1 0 0 0,-1 1 0 0 0,0-1 0 0 0,-1 1 0 0 0,0-1-1 0 0,0 1 1 0 0,0-1 0 0 0,-1 0 0 0 0,0 0 0 0 0,0 0 0 0 0,-1 0-1 0 0,0-1 1 0 0,0 0 0 0 0,0 1 0 0 0,-1-1 0 0 0,0-1 0 0 0,-1 1-1 0 0,1-1 1 0 0,-1 0 0 0 0,0 0 0 0 0,0 0 0 0 0,-3 1 41 0 0,-15 11-368 0 0</inkml:trace>
  <inkml:trace contextRef="#ctx0" brushRef="#br0" timeOffset="-159914.794">7156 2902 2904 0 0,'8'83'4004'0'0,"-32"17"-3480"0"0,4 0 1 0 0,5 1-1 0 0,4 1 0 0 0,3 35-524 0 0,9-94-244 0 0,1-31 60 0 0,-1 0 0 0 0,0 1 1 0 0,-1-1-1 0 0,0 1 1 0 0,-1-1-1 0 0,-1 0 1 0 0,0 1-1 0 0,0-1 1 0 0,-1 0-1 0 0,-1 0 0 0 0,0-1 1 0 0,-1 1-1 0 0,0-1 1 0 0,0 0-1 0 0,-2 2 184 0 0,-40 20-2190 0 0,15-24 1049 0 0</inkml:trace>
  <inkml:trace contextRef="#ctx0" brushRef="#br0" timeOffset="-159652.111">6555 3406 3388 0 0,'0'-8'1100'0'0,"0"2"-176"0"0,9-9-111 0 0,6 2-109 0 0,1-1-76 0 0,11-1-100 0 0,7 6-68 0 0,1 3-152 0 0,8 0-124 0 0,10 5-144 0 0,4 1-172 0 0,-25 0 12 0 0,16 0-660 0 0,64 12-616 0 0,-51-3 35 0 0,-10-3 113 0 0,-1-3 168 0 0,-2 3-56 0 0</inkml:trace>
  <inkml:trace contextRef="#ctx0" brushRef="#br0" timeOffset="-159374.049">7921 3016 1036 0 0,'8'-14'2331'0'0,"-8"15"-2203"0"0,1-1 1 0 0,-1 0-1 0 0,0 1 1 0 0,1-1 0 0 0,-1 0-1 0 0,0 0 1 0 0,1 1-1 0 0,-1-1 1 0 0,1 0-1 0 0,-1 0 1 0 0,0 0-1 0 0,1 1 1 0 0,-1-1-1 0 0,1 0 1 0 0,-1 0-1 0 0,0 0 1 0 0,1 0-1 0 0,-1 0 1 0 0,1 0-1 0 0,-1 0 1 0 0,1 0-1 0 0,-1 0 1 0 0,0 0-1 0 0,1 0 1 0 0,-1 0-1 0 0,1 0 1 0 0,-1 0-1 0 0,1-1 1 0 0,-1 1-1 0 0,0 0 1 0 0,1 0-1 0 0,-1 0 1 0 0,1-1-1 0 0,-1 1 1 0 0,0 0-129 0 0,-2 143 452 0 0,5 0 1 0 0,17 100-453 0 0,-19-240-134 0 0,0 0 0 0 0,0 0 0 0 0,0 0 0 0 0,-1 0 0 0 0,1 0 0 0 0,-1 0-1 0 0,0 0 1 0 0,0-1 0 0 0,0 1 0 0 0,0 0 0 0 0,-1 0 0 0 0,1 0 0 0 0,-1 0 0 0 0,0 0 0 0 0,0 0-1 0 0,0 0 1 0 0,0-1 0 0 0,0 1 0 0 0,-1 0 0 0 0,1-1 0 0 0,-1 1 0 0 0,1-1 0 0 0,-1 1 0 0 0,0-1 0 0 0,0 0-1 0 0,0 0 1 0 0,-1 0 0 0 0,1 0 0 0 0,0 0 0 0 0,-1 0 0 0 0,1-1 0 0 0,-1 1 0 0 0,1-1 0 0 0,-1 0-1 0 0,0 0 1 0 0,0 0 0 0 0,0 0 0 0 0,1 0 0 0 0,-1 0 0 0 0,0-1 0 0 0,0 1 0 0 0,0-1 0 0 0,-2 0 134 0 0,-12 0-1084 0 0</inkml:trace>
  <inkml:trace contextRef="#ctx0" brushRef="#br0" timeOffset="-158700.588">7590 3320 1368 0 0,'9'-7'331'0'0,"0"-1"-1"0"0,0 1 1 0 0,0 1-1 0 0,1 0 1 0 0,0 0 0 0 0,1 1-1 0 0,-1 1 1 0 0,1-1-1 0 0,0 2 1 0 0,0-1-1 0 0,0 1 1 0 0,1 1 0 0 0,-1 0-1 0 0,0 1 1 0 0,1 0-1 0 0,10 1-330 0 0,124-4 424 0 0,-114 6-324 0 0,0-2 0 0 0,0-1 1 0 0,-1-1-1 0 0,1-2 0 0 0,-1-2 1 0 0,0 0-1 0 0,0-2 0 0 0,-1-1 0 0 0,17-8-100 0 0,11-11 1437 0 0,-61 63-1431 0 0,-16 127 40 0 0,17-50 294 0 0,27-109-902 0 0,82-156-1501 0 0,-92 249 1507 0 0,-12-89 586 0 0,0 0 0 0 0,0-1 0 0 0,0 1 0 0 0,1-1 0 0 0,0 0 0 0 0,0 0 0 0 0,1 0 0 0 0,0 0 0 0 0,0-1 0 0 0,0 1 0 0 0,0-1 0 0 0,1-1 0 0 0,0 1 0 0 0,0-1 0 0 0,0 0 0 0 0,1 0 0 0 0,-1-1 0 0 0,1 0 0 0 0,0 0 0 0 0,0-1 0 0 0,0 1 0 0 0,0-2 0 0 0,0 1 0 0 0,0-1 0 0 0,1 0 0 0 0,-1 0 0 0 0,0-1 0 0 0,1 0 0 0 0,4-1-30 0 0,2 0 19 0 0,0 0-1 0 0,0-2 1 0 0,-1 1-1 0 0,1-2 0 0 0,-1 0 1 0 0,0 0-1 0 0,0-1 1 0 0,0-1-1 0 0,0 0 0 0 0,-1-1 1 0 0,0 0-1 0 0,-1-1 1 0 0,1 0-1 0 0,-2-1 0 0 0,4-4-18 0 0,-6 6 51 0 0,0 0 0 0 0,-1-1 0 0 0,0 0-1 0 0,-1-1 1 0 0,1 1 0 0 0,-2-1 0 0 0,1-1-1 0 0,-1 1 1 0 0,-1-1 0 0 0,0 0 0 0 0,0 0 0 0 0,-1 0-1 0 0,0 0 1 0 0,0-1 0 0 0,-1 1 0 0 0,-1-1-1 0 0,0 1 1 0 0,-1-1 0 0 0,1 0 0 0 0,-2 0-1 0 0,0 1 1 0 0,0-1 0 0 0,-1 1 0 0 0,0-1-1 0 0,-1 1 1 0 0,0 0 0 0 0,-1 0 0 0 0,0 0 0 0 0,-2-5-51 0 0,-58-58-133 0 0,50 60-1503 0 0,14 13 747 0 0,6 1-2892 0 0,2 1 2514 0 0</inkml:trace>
  <inkml:trace contextRef="#ctx0" brushRef="#br0" timeOffset="-158430.461">9142 3119 1172 0 0,'27'16'4605'0'0,"-35"18"-3569"0"0,8-33-1050 0 0,-9 22 223 0 0,-1 2 2 0 0,1 1 0 0 0,1 0 0 0 0,1 0 0 0 0,1 0-1 0 0,1 1 1 0 0,1 0 0 0 0,2 9-211 0 0,4-32 21 0 0,0 0 0 0 0,0 0 0 0 0,1 0 0 0 0,-1 0 0 0 0,1-1 0 0 0,0 1 0 0 0,0-1 0 0 0,1 0 0 0 0,-1 0 0 0 0,1 0 0 0 0,-1-1 0 0 0,1 1 0 0 0,0-1 0 0 0,0 1 0 0 0,0-1 0 0 0,0-1 0 0 0,0 1 0 0 0,1-1 0 0 0,-1 1 0 0 0,1-1 0 0 0,-1 0 0 0 0,0-1 0 0 0,1 1 0 0 0,0-1 0 0 0,-1 0 0 0 0,1 0 0 0 0,-1 0 0 0 0,1-1 0 0 0,-1 1 0 0 0,1-1 0 0 0,-1 0 0 0 0,0-1 0 0 0,1 1 0 0 0,-1-1 0 0 0,0 0 0 0 0,0 0 0 0 0,0 0 0 0 0,3-2-21 0 0,0 0-11 0 0,0 0 1 0 0,-1-1 0 0 0,1 0 0 0 0,-1 0 0 0 0,0-1 0 0 0,0 1 0 0 0,0-1 0 0 0,-1-1 0 0 0,0 1 0 0 0,0-1 0 0 0,-1 0 0 0 0,0 0 0 0 0,0 0 0 0 0,-1-1 0 0 0,1 1 0 0 0,-2-1 0 0 0,1 0 0 0 0,-1 1 0 0 0,0-1 0 0 0,-1-1 0 0 0,0 1 0 0 0,0 0 0 0 0,-1 0 0 0 0,0 0 0 0 0,0 0 0 0 0,-1-1 0 0 0,0 1 0 0 0,0 0 0 0 0,-1 0 0 0 0,0 0 0 0 0,0 1 0 0 0,-1-1 0 0 0,0 0 0 0 0,-1 1 0 0 0,1 0-1 0 0,-1-1 1 0 0,-1 2 0 0 0,1-1 0 0 0,-1 0 0 0 0,-1 1 0 0 0,1 0 0 0 0,-1 0 0 0 0,0 1 0 0 0,0-1 0 0 0,-1 1 0 0 0,1 1 0 0 0,-3-2 10 0 0,-10-6-260 0 0,0 0-1 0 0,-1 2 1 0 0,-1 0-1 0 0,0 1 1 0 0,0 1-1 0 0,0 1 1 0 0,-1 1-1 0 0,0 1 1 0 0,0 1 0 0 0,-4 0 260 0 0,-51-12-3432 0 0,57 11 2294 0 0</inkml:trace>
  <inkml:trace contextRef="#ctx0" brushRef="#br0" timeOffset="-157356.364">9752 2903 1304 0 0,'-1'0'106'0'0,"1"0"-1"0"0,0 1 1 0 0,-1-1-1 0 0,1 0 1 0 0,-1 0 0 0 0,1 0-1 0 0,0 0 1 0 0,-1 0-1 0 0,1 0 1 0 0,-1 0 0 0 0,1 0-1 0 0,-1 0 1 0 0,1 0-1 0 0,0 0 1 0 0,-1 0-1 0 0,1 0 1 0 0,-1 0 0 0 0,1 0-1 0 0,0-1 1 0 0,-1 1-1 0 0,1 0 1 0 0,-1 0-1 0 0,1 0 1 0 0,0-1 0 0 0,-1 1-1 0 0,1 0 1 0 0,0 0-1 0 0,-1-1 1 0 0,1 1 0 0 0,0 0-1 0 0,0-1 1 0 0,-1 1-1 0 0,1 0 1 0 0,0-1-1 0 0,0 1 1 0 0,-1-1 0 0 0,1 1-1 0 0,0 0-105 0 0,-17 44 282 0 0,-9 56 13 0 0,5 2 0 0 0,3 1 0 0 0,-1 75-295 0 0,7-62 221 0 0,-18 1-118 0 0,28-117-103 0 0,0 0-1 0 0,-1 0 0 0 0,1 0 0 0 0,0 0 0 0 0,0-1 1 0 0,0 1-1 0 0,0-1 0 0 0,0 0 0 0 0,0 0 1 0 0,0 0-1 0 0,0 0 0 0 0,1 0 0 0 0,-1 0 1 0 0,0 0-1 0 0,1 0 0 0 0,-1-1 0 0 0,0 1 1 0 0,1 0-1 0 0,-1-1 0 0 0,1 0 0 0 0,0 1 0 0 0,0-1 1 0 0,0 0-1 0 0,-1 0 0 0 0,2 1 0 0 0,-1-1 1 0 0,0 0-1 0 0,0 0 0 0 0,0 0 0 0 0,1 0 1 0 0,-1 0-1 0 0,1 0 0 0 0,0-1 0 0 0,0 0 1 0 0,-4-7 17 0 0,1-1-1 0 0,0 0 0 0 0,1 0 1 0 0,0 0-1 0 0,1 0 0 0 0,0 0 1 0 0,0 0-1 0 0,2 0 0 0 0,-1 0 1 0 0,1 0-1 0 0,1 0 0 0 0,0 0 1 0 0,0 0-1 0 0,1 0 0 0 0,1 1 0 0 0,0-1 1 0 0,0 1-1 0 0,1 0 0 0 0,0 0 1 0 0,1 1-1 0 0,0-1 0 0 0,1 1 1 0 0,-1 1-1 0 0,2-1 0 0 0,-1 1 1 0 0,1 0-1 0 0,1 1 0 0 0,-1 0 1 0 0,1 0-1 0 0,0 1 0 0 0,3-2-16 0 0,-7 7-2 0 0,0-1 0 0 0,-1 1-1 0 0,1 0 1 0 0,0 0 0 0 0,0 0-1 0 0,-1 0 1 0 0,1 1-1 0 0,0 0 1 0 0,0 0 0 0 0,0 0-1 0 0,0 1 1 0 0,0 0 0 0 0,-1 0-1 0 0,1 0 1 0 0,0 0 0 0 0,-1 1-1 0 0,1 0 1 0 0,-1 0 0 0 0,1 0-1 0 0,-1 0 1 0 0,0 1-1 0 0,0-1 1 0 0,0 1 0 0 0,0 0-1 0 0,-1 1 1 0 0,1-1 0 0 0,-1 0-1 0 0,1 1 1 0 0,-1 0 0 0 0,-1 0-1 0 0,1 0 1 0 0,0 0 0 0 0,-1 0-1 0 0,0 1 1 0 0,1 1 2 0 0,60 168 245 0 0,-29 16-174 0 0,-6-191-145 0 0,0-15-193 0 0,-1-2 1 0 0,0 0-1 0 0,-1-2 0 0 0,-1-1 0 0 0,-1-1 0 0 0,-1-2 0 0 0,-1 0 0 0 0,10-15 267 0 0,24-23-214 0 0,3-29 1114 0 0,-62 87-872 0 0,-1-1 1 0 0,0 1-1 0 0,0 0 1 0 0,0 0-1 0 0,0 1 1 0 0,-1-1-1 0 0,1 1 1 0 0,-1 0-1 0 0,0 0 1 0 0,0 0-1 0 0,0 1 1 0 0,0-1-1 0 0,-1 1 1 0 0,1 1-1 0 0,-1-1 1 0 0,1 1-1 0 0,-1 0 1 0 0,1 0-1 0 0,-1 1 1 0 0,0-1-1 0 0,0 1 1 0 0,-3 1-29 0 0,0-2 7 0 0,1 1 0 0 0,-1 0 0 0 0,0 1 1 0 0,0 0-1 0 0,1 0 0 0 0,-1 1 1 0 0,0 0-1 0 0,1 0 0 0 0,0 1 0 0 0,-1 0 1 0 0,1 1-1 0 0,0 0 0 0 0,1 0 0 0 0,-1 0 1 0 0,1 1-1 0 0,0 1 0 0 0,0-1 1 0 0,0 1-1 0 0,1 0 0 0 0,0 0 0 0 0,0 1 1 0 0,0 0-1 0 0,1 0 0 0 0,0 0 0 0 0,1 1 1 0 0,-1-1-1 0 0,2 1 0 0 0,-1 0 1 0 0,1 1-1 0 0,0-1 0 0 0,1 0 0 0 0,-1 1 1 0 0,1 5-8 0 0,6-5-21 0 0,0-1 1 0 0,0 0 0 0 0,1-1-1 0 0,0 1 1 0 0,1-1 0 0 0,0 0-1 0 0,0-1 1 0 0,0 1 0 0 0,1-1-1 0 0,0 0 1 0 0,0-1 0 0 0,0 1-1 0 0,1-2 1 0 0,0 1 0 0 0,0-1-1 0 0,0 0 1 0 0,1 0 0 0 0,-1-1-1 0 0,1-1 1 0 0,0 1 0 0 0,-1-1-1 0 0,1-1 1 0 0,0 0 0 0 0,0 0-1 0 0,0 0 1 0 0,0-1 0 0 0,0-1-1 0 0,1 0 21 0 0,26 3-381 0 0,0-1-1 0 0,0-3 0 0 0,0-1 1 0 0,0-1-1 0 0,-1-2 1 0 0,22-7 381 0 0,11-2-1157 0 0,1 1-16 0 0</inkml:trace>
  <inkml:trace contextRef="#ctx0" brushRef="#br0" timeOffset="-157014.789">10950 3428 1240 0 0,'124'-97'2340'0'0,"-141"74"-1661"0"0,-84 20-171 0 0,80 8-417 0 0,1 1 1 0 0,-1 1-1 0 0,1 0 0 0 0,0 2 0 0 0,1 0 0 0 0,0 2 1 0 0,1 0-1 0 0,0 0 0 0 0,0 2 0 0 0,1 0 1 0 0,1 1-1 0 0,0 1 0 0 0,1 1 0 0 0,1 0 0 0 0,0 0 1 0 0,2 2-1 0 0,-6 8-91 0 0,18-24 11 0 0,-1 0 0 0 0,1 0 0 0 0,0 0 0 0 0,1 0 1 0 0,-1 0-1 0 0,0 0 0 0 0,0 0 0 0 0,1 0 0 0 0,-1 0 0 0 0,1 0 0 0 0,0-1 1 0 0,-1 1-1 0 0,1 0 0 0 0,0 0 0 0 0,0-1 0 0 0,0 1 0 0 0,0 0 0 0 0,1-1 0 0 0,-1 1 1 0 0,0-1-1 0 0,1 0 0 0 0,-1 1 0 0 0,1-1 0 0 0,-1 0 0 0 0,1 0 0 0 0,-1 0 1 0 0,1 0-1 0 0,0 0 0 0 0,0 0 0 0 0,1 0-11 0 0,12 1 6 0 0,0-1-1 0 0,0 0 1 0 0,0-1 0 0 0,0-1 0 0 0,0-1 0 0 0,-1 0-1 0 0,1 0 1 0 0,0-2 0 0 0,-1 0 0 0 0,0 0-1 0 0,0-1 1 0 0,0-1 0 0 0,-1-1 0 0 0,6-3-6 0 0,176-98 157 0 0,-165 133-1363 0 0,144-36-2564 0 0,-134 5 3036 0 0</inkml:trace>
  <inkml:trace contextRef="#ctx0" brushRef="#br0" timeOffset="-156405.886">11560 3401 856 0 0,'9'-5'460'0'0,"-8"5"-384"0"0,0 1 0 0 0,0-1 0 0 0,1 0 0 0 0,-1 0 0 0 0,0-1 0 0 0,1 1 0 0 0,-1 0 0 0 0,0 0-1 0 0,0-1 1 0 0,1 1 0 0 0,-1-1 0 0 0,0 1 0 0 0,0-1 0 0 0,0 1 0 0 0,0-1 0 0 0,0 0 0 0 0,1 1 0 0 0,-1-1-1 0 0,0 0 1 0 0,-1 0 0 0 0,1 0 0 0 0,0 0 0 0 0,0 0 0 0 0,0 0 0 0 0,0 0 0 0 0,-1 0 0 0 0,1 0 0 0 0,-1 0 0 0 0,1-1-1 0 0,-1 1 1 0 0,1 0 0 0 0,-1 0 0 0 0,1 0 0 0 0,-1-1 0 0 0,0 1 0 0 0,0 0 0 0 0,0-1 0 0 0,0 1 0 0 0,0 0-1 0 0,0 0 1 0 0,0-1 0 0 0,0 1 0 0 0,0 0 0 0 0,-1-1 0 0 0,1 1 0 0 0,-1 0 0 0 0,1 0 0 0 0,0 0 0 0 0,-1-1 0 0 0,0 1-1 0 0,1 0 1 0 0,-1 0 0 0 0,0 0 0 0 0,0-1-76 0 0,-77 21 685 0 0,62-12-619 0 0,1 1 1 0 0,0 0-1 0 0,0 1 0 0 0,1 1 1 0 0,0 0-1 0 0,1 1 1 0 0,0 0-1 0 0,1 1 0 0 0,0 1 1 0 0,1 0-1 0 0,0 0 1 0 0,1 1-1 0 0,1 0 0 0 0,-3 6-66 0 0,12-18 39 0 0,5 7 24 0 0,-1-6-74 0 0,0-1 0 0 0,0 0 0 0 0,0 0 0 0 0,1 0 0 0 0,-1-1 0 0 0,1 0 0 0 0,-1 1 0 0 0,1-2 0 0 0,-1 1 0 0 0,1 0 0 0 0,0-1 0 0 0,-1 0 0 0 0,1 0 0 0 0,0-1 0 0 0,-1 1 0 0 0,1-1 0 0 0,0 0 0 0 0,-1 0 0 0 0,1 0 0 0 0,-1-1 0 0 0,0 1 0 0 0,1-1 0 0 0,-1 0 0 0 0,0-1 0 0 0,0 1 0 0 0,0-1 0 0 0,0 0 0 0 0,-1 0 11 0 0,100-99-628 0 0,-77 61 756 0 0,-3-1 0 0 0,-2-1 0 0 0,-1-2 1 0 0,-3 1-1 0 0,-1-2 0 0 0,-2 0 0 0 0,-3-1 0 0 0,-1 0 1 0 0,0-29-129 0 0,-10 78 12 0 0,-1-1 0 0 0,0 0 0 0 0,0 0 0 0 0,0 1 0 0 0,0-1 0 0 0,0 0 0 0 0,0 0 0 0 0,0 0 0 0 0,0 0-1 0 0,0 0 1 0 0,-1 0 0 0 0,1 0 0 0 0,0 0 0 0 0,-1-1 0 0 0,1 1 0 0 0,0 0 0 0 0,-1-1 0 0 0,1 1 0 0 0,-1-1 0 0 0,1 0 0 0 0,-1 1 0 0 0,1-1 0 0 0,-1 0 0 0 0,0 0 0 0 0,1 0 0 0 0,-1 0 0 0 0,1 0 0 0 0,-1 0 0 0 0,1-1 0 0 0,-1 1 0 0 0,1 0 0 0 0,-1-1 0 0 0,1 1 0 0 0,-1-1 0 0 0,1 0 0 0 0,0 1 0 0 0,-1-1 0 0 0,1 0 0 0 0,0 0 0 0 0,0 0 0 0 0,-1 0 0 0 0,1 0 0 0 0,0 0 0 0 0,0 0 0 0 0,0 0 0 0 0,0 0 0 0 0,0-1 0 0 0,0 1 0 0 0,1 0 0 0 0,-1-1 0 0 0,0 1 0 0 0,1 0 0 0 0,-1-1 0 0 0,1 1 0 0 0,-1-1 0 0 0,1 1 0 0 0,0-1 0 0 0,-1 1 0 0 0,1-1 0 0 0,0 1 0 0 0,0-1 0 0 0,0 0-1 0 0,0 1 1 0 0,1-1 0 0 0,-1 1 0 0 0,0-1 0 0 0,1 0-12 0 0,-15 23 19 0 0,2 0-1 0 0,0 1 0 0 0,2 1 0 0 0,0 0 0 0 0,2 0 0 0 0,0 1 0 0 0,2 0 0 0 0,0 0 1 0 0,2 0-1 0 0,1 1 0 0 0,0 0 0 0 0,2-1 0 0 0,1 1 0 0 0,1 0 0 0 0,3 9-18 0 0,29 155 163 0 0,-30-189-149 0 0,0 1 1 0 0,-1-1-1 0 0,1 1 0 0 0,0-1 0 0 0,0 0 1 0 0,0 0-1 0 0,0 0 0 0 0,0-1 0 0 0,-1 1 1 0 0,1-1-1 0 0,0 1 0 0 0,0-1 0 0 0,-1 0 1 0 0,1 0-1 0 0,0 0 0 0 0,-1-1 0 0 0,1 1 1 0 0,-1-1-1 0 0,0 1 0 0 0,1-1 0 0 0,-1 0 1 0 0,0 0-1 0 0,0 1 0 0 0,0-2 0 0 0,0 1 1 0 0,0 0-1 0 0,-1 0 0 0 0,1-1 0 0 0,-1 1 1 0 0,1-1-1 0 0,-1 1 0 0 0,0-1 0 0 0,0 0-14 0 0,9-8 71 0 0,15-14 9 0 0,-21 18-89 0 0,2 0 1 0 0,-1 1-1 0 0,1 0 1 0 0,0 0-1 0 0,0 1 1 0 0,0 0-1 0 0,1 0 1 0 0,0 0-1 0 0,0 0 1 0 0,0 1-1 0 0,0 1 1 0 0,1-1-1 0 0,0 1 1 0 0,-1 0-1 0 0,1 1 1 0 0,0 0-1 0 0,7-1 9 0 0,-10 5-4 0 0,-1 1 1 0 0,1-1-1 0 0,0 1 0 0 0,-1 0 0 0 0,1 0 0 0 0,-1 0 1 0 0,0 1-1 0 0,0-1 0 0 0,0 1 0 0 0,-1 0 1 0 0,1 0-1 0 0,-1 1 0 0 0,0-1 0 0 0,0 1 0 0 0,-1-1 1 0 0,1 1-1 0 0,-1 0 0 0 0,0 0 0 0 0,0 0 1 0 0,-1 0-1 0 0,0 0 0 0 0,1 1 0 0 0,-2-1 0 0 0,1 0 1 0 0,-1 1-1 0 0,1-1 0 0 0,-1 0 0 0 0,-1 1 1 0 0,1-1-1 0 0,-1 0 0 0 0,0 1 0 0 0,0-1 0 0 0,-1 2 4 0 0,-4 4-57 0 0,0-1 0 0 0,0 0 0 0 0,-1 0 0 0 0,0-1 0 0 0,0 0 0 0 0,-1 0-1 0 0,0-1 1 0 0,-1 0 0 0 0,0 0 0 0 0,0-1 0 0 0,-1 0 0 0 0,0 0 0 0 0,0-1-1 0 0,0-1 1 0 0,-1 0 0 0 0,0 0 0 0 0,0-1 0 0 0,0 0 0 0 0,0-1-1 0 0,-1-1 1 0 0,0 1 0 0 0,1-2 0 0 0,-1 0 0 0 0,0 0 0 0 0,-9-1 57 0 0,14-1-240 0 0,0 1 0 0 0,0-1 0 0 0,1-1 0 0 0,-1 1 1 0 0,0-1-1 0 0,1 0 0 0 0,0-1 0 0 0,-1 1 0 0 0,1-1 0 0 0,0 0 1 0 0,0-1-1 0 0,1 0 0 0 0,-1 0 0 0 0,1 0 0 0 0,-1 0 1 0 0,1-1-1 0 0,1 0 0 0 0,-1 0 0 0 0,1 0 0 0 0,-1-2 240 0 0,-13-21-1144 0 0</inkml:trace>
  <inkml:trace contextRef="#ctx0" brushRef="#br0" timeOffset="-155849.322">12238 2806 1152 0 0,'10'-30'3493'0'0,"59"-11"-899"0"0,-65 44-2563 0 0,0 0-1 0 0,0 0 0 0 0,-1 0 0 0 0,1 1 0 0 0,-1-1 1 0 0,1 1-1 0 0,-1 0 0 0 0,0 0 0 0 0,0 0 0 0 0,-1 1 1 0 0,1-1-1 0 0,-1 0 0 0 0,0 1 0 0 0,0 0 1 0 0,-1-1-1 0 0,1 1 0 0 0,-1 0 0 0 0,0 0 0 0 0,-1 0 1 0 0,1 0-1 0 0,-1 0 0 0 0,0 0 0 0 0,0 0 1 0 0,0 0-1 0 0,-1 2-30 0 0,-4 29 62 0 0,-2 0 0 0 0,-1-1 1 0 0,-2 0-1 0 0,-1-1 0 0 0,-2 0 1 0 0,-1 0-1 0 0,-1-2 1 0 0,-7 9-63 0 0,-2 9 31 0 0,5-14-11 0 0,-20 84 227 0 0,41-114-234 0 0,0-1-1 0 0,1 1 1 0 0,0 0 0 0 0,0-1-1 0 0,0 1 1 0 0,1-1-1 0 0,0 0 1 0 0,0 0 0 0 0,0-1-1 0 0,0 1 1 0 0,1-1-1 0 0,0 0 1 0 0,0 0 0 0 0,0 0-1 0 0,0-1 1 0 0,1 0-1 0 0,-1 0 1 0 0,1 0 0 0 0,0-1-1 0 0,0 0 1 0 0,0 0-1 0 0,0 0 1 0 0,0-1-13 0 0,36 20 69 0 0,-33-15-54 0 0,0 0-1 0 0,0 0 1 0 0,0 1 0 0 0,-1 0 0 0 0,0 0-1 0 0,-1 1 1 0 0,0 0 0 0 0,0 0 0 0 0,0 1-1 0 0,-1 0 1 0 0,-1 0 0 0 0,1 1 0 0 0,-1-1 0 0 0,-1 1-1 0 0,0 0 1 0 0,-1 1 0 0 0,1-1 0 0 0,-2 0-1 0 0,0 1 1 0 0,0 0 0 0 0,-1-1 0 0 0,0 1-1 0 0,-1 0 1 0 0,0 0 0 0 0,0 0 0 0 0,-1-1-1 0 0,-1 1 1 0 0,-2 7-15 0 0,-5 19-160 0 0,-1-1 0 0 0,-2 0 0 0 0,-2-1 0 0 0,-1-1 0 0 0,-2 0 0 0 0,-1-1 0 0 0,-9 11 160 0 0,18-30-541 0 0,-1-1 0 0 0,0 0 0 0 0,-1-1 0 0 0,0 0 0 0 0,-1-1 0 0 0,-1 0 0 0 0,1-1 0 0 0,-2 0 0 0 0,1-1 0 0 0,-1 0 0 0 0,-13 5 541 0 0,-6-2-1145 0 0</inkml:trace>
  <inkml:trace contextRef="#ctx0" brushRef="#br0" timeOffset="-116221.475">7716 1440 1048 0 0,'0'0'165'0'0,"0"0"-40"0"0,0 0 12 0 0,0 0 42 0 0,0 0-75 0 0,0 0-14 0 0,0 0 43 0 0,0 0-75 0 0,0 0-56 0 0,0 0 51 0 0,0 0 5 0 0,0 0-9 0 0,0 0 31 0 0,0 0-37 0 0,0 0 17 0 0,0 0-36 0 0,0 0-10 0 0,0-20 318 0 0,-1 13-312 0 0,2 6-16 0 0,-1 0 0 0 0,1 0-1 0 0,-1 0 1 0 0,0 0 0 0 0,0 0 0 0 0,1-1-1 0 0,-1 1 1 0 0,0 0 0 0 0,0 0 0 0 0,0 0-1 0 0,0-1 1 0 0,-1 1 0 0 0,1 0 0 0 0,0 0-1 0 0,0 0 1 0 0,-1 0 0 0 0,1-1 0 0 0,0 1-1 0 0,-1 0 1 0 0,1 0 0 0 0,-1 0-1 0 0,0 0 1 0 0,1 0 0 0 0,-1 0 0 0 0,0 0-1 0 0,0 0 1 0 0,1 0 0 0 0,-1 1 0 0 0,0-1-1 0 0,0 0 1 0 0,0 0 0 0 0,0 1 0 0 0,0-1-1 0 0,0 0 1 0 0,0 1 0 0 0,0-1 0 0 0,0 1-1 0 0,-1 0 1 0 0,1-1 0 0 0,0 1 0 0 0,0 0-1 0 0,0 0 1 0 0,0 0 0 0 0,-1-1-1 0 0,1 1 1 0 0,0 0 0 0 0,0 1 0 0 0,0-1-1 0 0,-1 0 1 0 0,1 0 0 0 0,0 0 0 0 0,0 1-1 0 0,0-1 1 0 0,0 1 0 0 0,0-1 0 0 0,-1 1-1 0 0,1-1 1 0 0,0 1 0 0 0,0-1 0 0 0,0 1-1 0 0,1 0 1 0 0,-1 0 0 0 0,0 0-1 0 0,0-1 1 0 0,0 1 0 0 0,0 1-4 0 0,-8 5 23 0 0,1 1 0 0 0,0 0 0 0 0,0 0-1 0 0,1 1 1 0 0,0 0 0 0 0,1 0 0 0 0,0 1 0 0 0,0 0 0 0 0,1 0 0 0 0,0 0-1 0 0,1 1 1 0 0,0-1 0 0 0,0 1 0 0 0,1 0 0 0 0,1 0 0 0 0,0 0 0 0 0,0 1-1 0 0,2-1 1 0 0,-1 0 0 0 0,1 1 0 0 0,1-1 0 0 0,0 0 0 0 0,0 1 0 0 0,1-1-1 0 0,1 0 1 0 0,0 0 0 0 0,0 0 0 0 0,1 0 0 0 0,0-1 0 0 0,1 0 0 0 0,0 0-1 0 0,1 0 1 0 0,0 0 0 0 0,1-1 0 0 0,0 0 0 0 0,0 0 0 0 0,1-1-1 0 0,0 0 1 0 0,6 5-23 0 0,31 30 202 0 0,-29-32-174 0 0,-1 2-1 0 0,0 0 1 0 0,-1 0-1 0 0,0 2 1 0 0,-2 0 0 0 0,1 0-1 0 0,-2 1 1 0 0,0 0-1 0 0,-1 1 1 0 0,-1 1-1 0 0,0-1 1 0 0,-1 1-1 0 0,-1 1 1 0 0,-1-1-1 0 0,1 11-27 0 0,-6-17 27 0 0,-1 0 0 0 0,-1 0 0 0 0,0 0 0 0 0,-1 0 0 0 0,0 0 0 0 0,0 0 0 0 0,-2 0 0 0 0,1-1 0 0 0,-2 1 0 0 0,1-1 0 0 0,-1 0 0 0 0,-1-1 0 0 0,0 1-1 0 0,-1-1 1 0 0,0 0 0 0 0,0-1 0 0 0,-1 1 0 0 0,0-1 0 0 0,-1-1 0 0 0,0 0 0 0 0,0 0 0 0 0,-1-1 0 0 0,0 0 0 0 0,0 0 0 0 0,-1-1 0 0 0,1-1 0 0 0,-1 0 0 0 0,-1 0 0 0 0,1-1 0 0 0,-9 2-27 0 0,20-7 15 0 0,1 1 1 0 0,0-1-1 0 0,-1 0 0 0 0,1 0 1 0 0,-1 1-1 0 0,1-1 1 0 0,-1 0-1 0 0,1 0 0 0 0,-1 0 1 0 0,1 0-1 0 0,-1 1 0 0 0,0-1 1 0 0,0 0-1 0 0,1 0 1 0 0,-1 0-1 0 0,0 0 0 0 0,0 0 1 0 0,0 0-1 0 0,0 0 1 0 0,0 0-1 0 0,0 0 0 0 0,0 0 1 0 0,0 0-1 0 0,-1 0 0 0 0,1 1 1 0 0,0-1-1 0 0,0 0 1 0 0,-1 0-1 0 0,1 0 0 0 0,-1 0 1 0 0,1 0-1 0 0,0 1 1 0 0,-1-1-1 0 0,0 0 0 0 0,1 0 1 0 0,-1 1-1 0 0,1-1 0 0 0,-1 0 1 0 0,0 1-1 0 0,0-1 1 0 0,1 1-1 0 0,-1-1 0 0 0,0 1 1 0 0,0-1-1 0 0,0 1 1 0 0,0-1-1 0 0,1 1 0 0 0,-1 0 1 0 0,0-1-1 0 0,0 1 0 0 0,0 0 1 0 0,0 0-1 0 0,0 0-15 0 0,5-3 5 0 0,0 0 0 0 0,1 1 0 0 0,-1-1 0 0 0,1 1 0 0 0,0 0 0 0 0,0 1 0 0 0,0-1 0 0 0,0 1 0 0 0,0 0 1 0 0,0 0-1 0 0,0 0 0 0 0,0 1 0 0 0,0 0 0 0 0,0 0 0 0 0,0 0 0 0 0,0 1 0 0 0,0-1 0 0 0,0 1 0 0 0,0 0 0 0 0,0 1 0 0 0,0-1 0 0 0,0 1 0 0 0,0 0 0 0 0,-1 0 0 0 0,1 1 0 0 0,-1 0 0 0 0,1-1 0 0 0,-1 1 0 0 0,0 0 0 0 0,0 1 0 0 0,-1-1 0 0 0,1 1 0 0 0,0 0 0 0 0,-1 0 0 0 0,0 0 0 0 0,0 0 0 0 0,-1 0 0 0 0,2 2-5 0 0,72 183 142 0 0,-74-179-266 0 0,39 84 308 0 0,33-83-3796 0 0,-26-26 2472 0 0</inkml:trace>
  <inkml:trace contextRef="#ctx0" brushRef="#br0" timeOffset="-108825.226">5251 5050 1048 0 0,'3'-3'143'0'0,"1"0"-1"0"0,0 1 0 0 0,0 0 1 0 0,0-1-1 0 0,0 1 1 0 0,1 1-1 0 0,-1-1 0 0 0,0 1 1 0 0,1-1-1 0 0,-1 1 1 0 0,1 1-1 0 0,-1-1 1 0 0,1 0-1 0 0,0 1 0 0 0,-1 0 1 0 0,1 0-1 0 0,-1 1 1 0 0,1-1-1 0 0,0 1 1 0 0,-1 0-1 0 0,1 0 0 0 0,-1 1 1 0 0,0-1-1 0 0,1 1 1 0 0,-1 0-1 0 0,0 0 0 0 0,0 0 1 0 0,0 1-1 0 0,0-1 1 0 0,-1 1-1 0 0,1 0 1 0 0,2 3-143 0 0,104 116 901 0 0,-84-87-741 0 0,-1 1 0 0 0,-2 1-1 0 0,-1 2 1 0 0,-2 0 0 0 0,-2 0-1 0 0,-2 2 1 0 0,-1 0 0 0 0,-3 1-1 0 0,-1 0 1 0 0,-2 1 0 0 0,-2 0-1 0 0,0 19-159 0 0,-9-38 52 0 0,-1-1-1 0 0,-1 0 1 0 0,-2-1-1 0 0,0 1 0 0 0,-1-1 1 0 0,-1 0-1 0 0,-1 0 0 0 0,-1-1 1 0 0,-1-1-1 0 0,-1 1 1 0 0,-1-2-1 0 0,0 0 0 0 0,-2 0 1 0 0,0-2-1 0 0,-1 1 0 0 0,0-2 1 0 0,-2 0-1 0 0,0-2 0 0 0,-1 1 1 0 0,-18 9-52 0 0,34-21-151 0 0,0-1 0 0 0,-1 0 0 0 0,1 0 0 0 0,-1 0 0 0 0,1-1 0 0 0,-1 1-1 0 0,0-1 1 0 0,0 0 0 0 0,0 0 0 0 0,1 0 0 0 0,-1 0 0 0 0,0-1 0 0 0,0 0 0 0 0,0 0 0 0 0,0 0 0 0 0,0 0 0 0 0,0 0 0 0 0,0-1 0 0 0,0 0 0 0 0,0 0 0 0 0,1 0 0 0 0,-1 0 0 0 0,0 0 0 0 0,0-1 0 0 0,1 0-1 0 0,-1 0 1 0 0,1 0 0 0 0,0 0 0 0 0,-1 0 0 0 0,1-1 0 0 0,0 1 0 0 0,1-1 0 0 0,-1 0 0 0 0,0 0 0 0 0,1 0 0 0 0,-1 0 0 0 0,1 0 0 0 0,0-1 0 0 0,0 1 0 0 0,0-1 0 0 0,0 0 151 0 0,-9-25-1222 0 0</inkml:trace>
  <inkml:trace contextRef="#ctx0" brushRef="#br0" timeOffset="-108470.542">6145 5384 1096 0 0,'13'9'5944'0'0,"25"-6"-5156"0"0,-31-3-411 0 0,331 22-1318 0 0,-296 7-2952 0 0,-41-27 2722 0 0</inkml:trace>
  <inkml:trace contextRef="#ctx0" brushRef="#br0" timeOffset="-108193.788">6095 5726 3232 0 0,'-1'3'1108'0'0,"2"0"-192"0"0,3-1-83 0 0,4-1-113 0 0,11 2-64 0 0,8 0-88 0 0,7-1-12 0 0,-15-2-76 0 0,13 0-172 0 0,5 0-164 0 0,4 0-228 0 0,1 0-200 0 0,48-17 24 0 0,-42 13-1232 0 0,-4-4 92 0 0,0-2 103 0 0,-3 1 57 0 0,-2 0-88 0 0</inkml:trace>
  <inkml:trace contextRef="#ctx0" brushRef="#br0" timeOffset="-109862.528">4590 5234 948 0 0,'-9'-9'3573'0'0,"-31"50"-2732"0"0,40-41-793 0 0,-125 169 1207 0 0,7 4-1 0 0,-63 131-1254 0 0,176-295-253 0 0,-25 40-450 0 0,0-33-2600 0 0,22-16 2179 0 0</inkml:trace>
  <inkml:trace contextRef="#ctx0" brushRef="#br0" timeOffset="-109584.203">4518 5128 2632 0 0,'58'-44'4599'0'0,"-57"44"-4240"0"0,4 3-34 0 0,10 9-192 0 0,0 1 1 0 0,0 1 0 0 0,-1 1 0 0 0,-1 0-1 0 0,-1 0 1 0 0,0 2 0 0 0,-1-1-1 0 0,0 1 1 0 0,-2 1 0 0 0,0 0-1 0 0,-1 0 1 0 0,5 15-134 0 0,11 18 155 0 0,144 269-146 0 0,-166-317-140 0 0,-1-1 0 0 0,1 1 0 0 0,-1 0 0 0 0,0 0 0 0 0,0 0 0 0 0,0 0 0 0 0,0 1 0 0 0,-1-1 0 0 0,1 0 0 0 0,-1 0 0 0 0,0 0 0 0 0,0 0 0 0 0,0 1 0 0 0,0-1 0 0 0,-1 0 0 0 0,1 0 0 0 0,-1 0 0 0 0,0 0 0 0 0,0 0 0 0 0,0 0 0 0 0,0 0 0 0 0,-1 0 0 0 0,1 0 0 0 0,-1 0 0 0 0,1 0 0 0 0,-1-1 0 0 0,0 1 0 0 0,0-1 0 0 0,0 1 0 0 0,-1-1 0 0 0,1 0 0 0 0,-1 0 0 0 0,1 0 0 0 0,-1 0 0 0 0,1 0 0 0 0,-1-1 0 0 0,0 1 0 0 0,0-1 0 0 0,0 0 0 0 0,0 0 0 0 0,0 0 0 0 0,0 0 0 0 0,0 0 0 0 0,0-1 0 0 0,-1 1 0 0 0,-1-1 131 0 0,-23 3-1113 0 0</inkml:trace>
  <inkml:trace contextRef="#ctx0" brushRef="#br0" timeOffset="-109383.984">4297 5674 2796 0 0,'0'0'1084'0'0,"17"-9"1994"0"0,203-22-461 0 0,-67 31-4358 0 0,-76 1-1705 0 0,-55-4 2216 0 0,3-11 32 0 0</inkml:trace>
  <inkml:trace contextRef="#ctx0" brushRef="#br0" timeOffset="-109104.563">3995 5137 1128 0 0,'-13'-1'184'0'0,"0"0"0"0"0,1 1 0 0 0,-1 1 1 0 0,0 0-1 0 0,1 1 0 0 0,-1 0 0 0 0,1 1 0 0 0,0 0 0 0 0,0 1 0 0 0,0 1 1 0 0,0 0-1 0 0,1 0 0 0 0,-1 1 0 0 0,2 0 0 0 0,-1 1 0 0 0,1 1 0 0 0,0-1 0 0 0,0 2 1 0 0,1-1-1 0 0,0 1 0 0 0,0 1 0 0 0,1-1 0 0 0,0 1 0 0 0,-3 7-184 0 0,1 1 91 0 0,0 0 1 0 0,1 1-1 0 0,1 0 0 0 0,1 0 0 0 0,1 1 1 0 0,0 0-1 0 0,2 0 0 0 0,0 0 0 0 0,1 0 1 0 0,1 1-1 0 0,1 0 0 0 0,1-1 0 0 0,1 1 1 0 0,0-1-1 0 0,5 18-91 0 0,2 6 59 0 0,1 0 1 0 0,3-1-1 0 0,1-1 1 0 0,2 0-1 0 0,2-1 1 0 0,2 0 0 0 0,2-2-1 0 0,5 7-59 0 0,-5-14-307 0 0,1 0 0 0 0,1-2 0 0 0,1 0 0 0 0,2-2 0 0 0,1-1 0 0 0,1-1-1 0 0,2-1 1 0 0,0-1 0 0 0,1-2 0 0 0,2-2 0 0 0,0 0 0 0 0,1-2 0 0 0,1-2 0 0 0,3 0 307 0 0,15-1-1117 0 0</inkml:trace>
  <inkml:trace contextRef="#ctx0" brushRef="#br0" timeOffset="-110639.398">2362 5159 848 0 0,'-19'-45'4115'0'0,"14"41"-3980"0"0,-3-6 744 0 0,2 21 151 0 0,21 356 279 0 0,17-198-878 0 0,8-2 0 0 0,31 74-431 0 0,-15-52 242 0 0,-12 9-765 0 0,-45-229-4263 0 0,2 13 3479 0 0,-1-3 147 0 0</inkml:trace>
  <inkml:trace contextRef="#ctx0" brushRef="#br0" timeOffset="-110374.419">2390 5162 1920 0 0,'-2'-7'147'0'0,"1"-1"-1"0"0,0 1 1 0 0,1-1-1 0 0,0 0 1 0 0,0 1-1 0 0,0-1 1 0 0,1 1-1 0 0,0-1 1 0 0,1 1-1 0 0,0-1 1 0 0,0 1-1 0 0,0 0 1 0 0,1 0-1 0 0,0 0 1 0 0,1 0-1 0 0,-1 0 1 0 0,1 0 0 0 0,1 1-1 0 0,-1 0 1 0 0,1 0-1 0 0,0 0 1 0 0,0 1-1 0 0,1 0 1 0 0,0 0-1 0 0,0 0 1 0 0,0 0-1 0 0,0 1 1 0 0,1 0-1 0 0,2-1-146 0 0,7 1 53 0 0,1 1-1 0 0,-1 0 0 0 0,0 1 1 0 0,1 0-1 0 0,0 2 1 0 0,-1 0-1 0 0,1 1 0 0 0,-1 1 1 0 0,1 0-1 0 0,-1 1 0 0 0,0 1 1 0 0,0 0-1 0 0,0 1 1 0 0,0 1-1 0 0,-1 0 0 0 0,0 2 1 0 0,-1-1-1 0 0,1 2 1 0 0,-1 0-1 0 0,-1 1 0 0 0,0 0 1 0 0,0 1-1 0 0,-1 0 0 0 0,0 1 1 0 0,-1 0-1 0 0,-1 1 1 0 0,0 0-1 0 0,0 1 0 0 0,-2 0 1 0 0,4 6-53 0 0,-5-9 31 0 0,0 0 0 0 0,0 1 1 0 0,-1 0-1 0 0,-1 0 0 0 0,0 1 0 0 0,0-1 1 0 0,-1 1-1 0 0,-1 0 0 0 0,0 0 1 0 0,-1 0-1 0 0,-1 1 0 0 0,0-1 0 0 0,0 1 1 0 0,-1-1-1 0 0,-2 12-31 0 0,-2-11 17 0 0,-1-1 0 0 0,-1 1-1 0 0,0-1 1 0 0,0 0 0 0 0,-1 0 0 0 0,-1 0-1 0 0,0-1 1 0 0,-1-1 0 0 0,0 1-1 0 0,-1-1 1 0 0,0-1 0 0 0,0 0 0 0 0,-1 0-1 0 0,-1-1 1 0 0,0-1 0 0 0,0 0 0 0 0,-7 3-17 0 0,5-3-436 0 0,0-1 1 0 0,-1-1-1 0 0,0 0 1 0 0,0-1-1 0 0,0-1 1 0 0,-1 0-1 0 0,1-1 1 0 0,-1 0-1 0 0,0-2 1 0 0,-12 0 435 0 0,-6-5-1202 0 0,-26-16 124 0 0</inkml:trace>
  <inkml:trace contextRef="#ctx0" brushRef="#br0" timeOffset="-107116.31">8867 4237 1440 0 0,'14'-14'1061'0'0,"10"7"444"0"0,-8-18-1056 0 0,-16 24-262 0 0,-27 5-99 0 0,1 0 0 0 0,-1 2 0 0 0,1 1 0 0 0,0 1 0 0 0,0 1 0 0 0,1 1-1 0 0,1 1 1 0 0,-1 1 0 0 0,2 2 0 0 0,0 0 0 0 0,0 1 0 0 0,2 2-1 0 0,0 0 1 0 0,1 1 0 0 0,0 1 0 0 0,2 1 0 0 0,0 1 0 0 0,2 0 0 0 0,0 1-1 0 0,1 1 1 0 0,1 0 0 0 0,2 1 0 0 0,0 1 0 0 0,1 0 0 0 0,2 0-1 0 0,0 1 1 0 0,2 0 0 0 0,1 1 0 0 0,1 3-88 0 0,2-20 41 0 0,2-1 0 0 0,-1 1 0 0 0,1-1 0 0 0,1 1 0 0 0,0-1 1 0 0,0 1-1 0 0,1 0 0 0 0,0-1 0 0 0,1 1 0 0 0,0-1 0 0 0,0 1 0 0 0,1-1 0 0 0,0 0 0 0 0,1 0 0 0 0,0 0 0 0 0,0-1 1 0 0,1 1-1 0 0,0-1 0 0 0,0 0 0 0 0,1 0 0 0 0,0-1 0 0 0,1 0 0 0 0,-1 0 0 0 0,1 0 0 0 0,1-1 0 0 0,-1 0 0 0 0,1 0 1 0 0,0-1-1 0 0,1 0 0 0 0,2 1-41 0 0,7 2 75 0 0,0-1 1 0 0,0-1 0 0 0,1 0-1 0 0,0-1 1 0 0,0-1-1 0 0,0-1 1 0 0,0-1 0 0 0,1 0-1 0 0,-1-2 1 0 0,1 0-1 0 0,-1-1 1 0 0,0-1 0 0 0,1-1-1 0 0,-1 0 1 0 0,0-2-1 0 0,0 0 1 0 0,-1-1 0 0 0,0-1-1 0 0,0 0 1 0 0,13-9-76 0 0,-28 14 7 0 0,1 0 0 0 0,-1 0 0 0 0,0-1 0 0 0,0 1 0 0 0,0-1 0 0 0,-1 0 0 0 0,1 0 0 0 0,-1 0 0 0 0,1 0 0 0 0,-1 0 1 0 0,0-1-1 0 0,0 1 0 0 0,-1-1 0 0 0,1 1 0 0 0,-1-1 0 0 0,1 0 0 0 0,-1 0 0 0 0,0 1 0 0 0,-1-1 0 0 0,1 0 0 0 0,0 0 0 0 0,-1 0 0 0 0,0 0 0 0 0,0 0 0 0 0,0 0 0 0 0,-1 0 0 0 0,0 1 0 0 0,1-1 1 0 0,-1 0-1 0 0,0 0 0 0 0,-1 0 0 0 0,1 1 0 0 0,-1-1 0 0 0,1 1 0 0 0,-1-1 0 0 0,0 1 0 0 0,0 0 0 0 0,-1-1 0 0 0,1 1 0 0 0,-1 0 0 0 0,0 1 0 0 0,1-1 0 0 0,-1 0 0 0 0,0 1 0 0 0,-1 0 1 0 0,1-1-1 0 0,0 1 0 0 0,-3-1-7 0 0,-9-7-126 0 0,-1 0 0 0 0,0 0 1 0 0,0 2-1 0 0,-1 0 0 0 0,0 1 1 0 0,0 0-1 0 0,-1 2 0 0 0,1 0 1 0 0,-1 1-1 0 0,-1 1 0 0 0,1 0 1 0 0,0 2-1 0 0,-3 0 126 0 0,-148 25-6151 0 0,148-17 5062 0 0</inkml:trace>
  <inkml:trace contextRef="#ctx0" brushRef="#br0" timeOffset="-106759.877">7747 5482 1372 0 0,'0'1'103'0'0,"1"1"0"0"0,-1-1-1 0 0,1 1 1 0 0,-1-1 0 0 0,1 1 0 0 0,0-1-1 0 0,-1 1 1 0 0,1-1 0 0 0,0 0 0 0 0,0 0-1 0 0,0 1 1 0 0,0-1 0 0 0,0 0 0 0 0,1 0 0 0 0,-1 0-1 0 0,0 0 1 0 0,0 0 0 0 0,1-1 0 0 0,-1 1-1 0 0,0 0 1 0 0,1 0 0 0 0,-1-1 0 0 0,1 1-1 0 0,-1-1 1 0 0,1 1 0 0 0,-1-1 0 0 0,1 0-1 0 0,0 0 1 0 0,-1 0 0 0 0,1 0 0 0 0,-1 0-1 0 0,1 0 1 0 0,-1 0 0 0 0,1 0 0 0 0,-1 0 0 0 0,1-1-103 0 0,2 2 224 0 0,305 8 2385 0 0,48-29-1761 0 0,750-68-357 0 0,-1068 87-961 0 0,3 0-638 0 0,-16-2-3012 0 0,-32 4 2942 0 0</inkml:trace>
  <inkml:trace contextRef="#ctx0" brushRef="#br0" timeOffset="-105797.401">8241 5814 2172 0 0,'5'-34'5029'0'0,"20"15"-4187"0"0,-18 103 802 0 0,9 210-1639 0 0,56 181 119 0 0,-69-439-565 0 0,-2-38-1987 0 0,0-15-851 0 0,0 8 2167 0 0</inkml:trace>
  <inkml:trace contextRef="#ctx0" brushRef="#br0" timeOffset="-105098.736">9117 5797 1552 0 0,'-1'0'137'0'0,"1"-1"0"0"0,-1 1 1 0 0,1-1-1 0 0,-1 1 0 0 0,1 0 0 0 0,0-1 0 0 0,-1 1 0 0 0,1-1 0 0 0,0 1 1 0 0,0-1-1 0 0,-1 1 0 0 0,1-1 0 0 0,0 1 0 0 0,0-1 0 0 0,0 0 1 0 0,0 1-1 0 0,0-1 0 0 0,-1 1 0 0 0,1-1 0 0 0,0 1 0 0 0,0-1 0 0 0,0 0 1 0 0,1 1-1 0 0,-1-1 0 0 0,0 1 0 0 0,0-1 0 0 0,0 1 0 0 0,0-1 0 0 0,0 1 1 0 0,1-1-1 0 0,-1 1 0 0 0,0-1 0 0 0,1 1 0 0 0,-1-1 0 0 0,0 1 0 0 0,1-1 1 0 0,-1 1-138 0 0,-20 7 74 0 0,1 2 0 0 0,0 0 1 0 0,0 2-1 0 0,1 0 1 0 0,0 0-1 0 0,1 2 0 0 0,1 0 1 0 0,0 1-1 0 0,0 1 1 0 0,2 0-1 0 0,0 1 0 0 0,0 0 1 0 0,2 2-1 0 0,0-1 0 0 0,1 1 1 0 0,1 1-1 0 0,1 0 1 0 0,0 0-1 0 0,1 1 0 0 0,1 0 1 0 0,2 1-1 0 0,-1-1 1 0 0,2 1-1 0 0,1 0 0 0 0,1 0 1 0 0,0 16-75 0 0,2-25 49 0 0,1-1 0 0 0,1 0 0 0 0,0 1 1 0 0,0-1-1 0 0,1 0 0 0 0,1-1 0 0 0,0 1 0 0 0,0 0 1 0 0,1-1-1 0 0,0 0 0 0 0,1 0 0 0 0,0 0 0 0 0,0-1 1 0 0,1 0-1 0 0,1 0 0 0 0,-1-1 0 0 0,1 0 0 0 0,1 0 0 0 0,-1-1 1 0 0,1 0-1 0 0,1-1 0 0 0,-1 1 0 0 0,1-2 0 0 0,0 1 1 0 0,1-2-1 0 0,-1 1 0 0 0,1-1 0 0 0,3 0-49 0 0,-3 0 44 0 0,0-1-1 0 0,0 1 1 0 0,0-2-1 0 0,1 0 1 0 0,0 0-1 0 0,-1-1 1 0 0,1-1-1 0 0,0 0 1 0 0,-1 0-1 0 0,1-1 1 0 0,0-1-1 0 0,-1 0 1 0 0,1 0-1 0 0,-1-1 1 0 0,0-1-1 0 0,0 1 1 0 0,0-2-1 0 0,-1 0 1 0 0,4-2-44 0 0,-12 6 9 0 0,1-1 1 0 0,-1 1-1 0 0,0-1 1 0 0,1 0-1 0 0,-1 0 0 0 0,0 0 1 0 0,0 0-1 0 0,-1 0 1 0 0,1-1-1 0 0,0 1 0 0 0,-1 0 1 0 0,1-1-1 0 0,-1 1 1 0 0,0-1-1 0 0,0 1 0 0 0,0-1 1 0 0,0 0-1 0 0,0 0 1 0 0,0 1-1 0 0,-1-1 0 0 0,0 0 1 0 0,1 0-1 0 0,-1 0 1 0 0,0 0-1 0 0,0 1 1 0 0,-1-1-1 0 0,1 0 0 0 0,0 0 1 0 0,-1 0-1 0 0,0 1 1 0 0,0-1-1 0 0,0 0 0 0 0,0 1 1 0 0,0-1-1 0 0,0 1 1 0 0,-1-1-1 0 0,1 1 0 0 0,-1-1 1 0 0,0 1-1 0 0,1 0 1 0 0,-1 0-1 0 0,0 0 0 0 0,-2-2-9 0 0,-113-61 99 0 0,-41 53-1555 0 0,-77 53-5589 0 0,201-31 5854 0 0</inkml:trace>
  <inkml:trace contextRef="#ctx0" brushRef="#br0" timeOffset="-64907.177">1634 8175 1652 0 0,'22'-16'4193'0'0,"-12"20"-3776"0"0,-11 39-4116 0 0,1-32 2536 0 0</inkml:trace>
  <inkml:trace contextRef="#ctx0" brushRef="#br0" timeOffset="-64642.579">1607 8430 2064 0 0,'0'4'1108'0'0,"0"1"-168"0"0,0-2-132 0 0,0 1-151 0 0,3-1-253 0 0,-1 0-112 0 0,0-1-316 0 0,2 1 8 0 0,1 0-588 0 0,0 0-569 0 0,0 1-79 0 0,-4-2 140 0 0,3-1 8 0 0</inkml:trace>
  <inkml:trace contextRef="#ctx0" brushRef="#br0" timeOffset="-65902.939">666 7638 1112 0 0,'15'-14'433'0'0,"-12"11"-55"0"0,2-13 229 0 0,25-8-9 0 0,-32 20-521 0 0,1 1 0 0 0,0 0 0 0 0,-1 0 1 0 0,1 0-1 0 0,-1 0 0 0 0,0 0 0 0 0,0 0 1 0 0,0 0-1 0 0,0 1 0 0 0,-1-1 0 0 0,1 1 1 0 0,-1-1-1 0 0,0 1 0 0 0,1 0 1 0 0,-1 0-1 0 0,0 0 0 0 0,0 0 0 0 0,0 1 1 0 0,-1-1-1 0 0,1 1 0 0 0,0 0 0 0 0,0 0 1 0 0,-1 0-1 0 0,1 0 0 0 0,-3 0-77 0 0,-16-1 60 0 0,-1 0-1 0 0,0 1 0 0 0,0 1 1 0 0,1 1-1 0 0,-1 1 1 0 0,0 1-1 0 0,1 1 1 0 0,0 1-1 0 0,0 1 1 0 0,0 1-1 0 0,1 1 0 0 0,0 0 1 0 0,0 2-1 0 0,1 1 1 0 0,0 0-1 0 0,1 1 1 0 0,0 1-1 0 0,1 1 1 0 0,-10 11-60 0 0,11-12 43 0 0,0 2 0 0 0,0 0 0 0 0,2 1 0 0 0,0 0 1 0 0,1 1-1 0 0,0 1 0 0 0,1 0 0 0 0,2 1 0 0 0,0 0 0 0 0,0 1 1 0 0,2 0-1 0 0,1 1 0 0 0,0 0 0 0 0,2 0 0 0 0,0 0 1 0 0,1 1-1 0 0,1 0 0 0 0,1 2-43 0 0,5-16 3 0 0,-1-1 1 0 0,1 1-1 0 0,0-1 0 0 0,0 0 1 0 0,1 1-1 0 0,0-1 0 0 0,1-1 0 0 0,-1 1 1 0 0,1 0-1 0 0,0-1 0 0 0,1 0 1 0 0,0 0-1 0 0,0 0 0 0 0,0 0 1 0 0,0-1-1 0 0,1 0 0 0 0,0 0 1 0 0,0 0-1 0 0,1-1 0 0 0,-1 0 0 0 0,1 0 1 0 0,0-1-1 0 0,0 0 0 0 0,0 0 1 0 0,0 0-1 0 0,1-1 0 0 0,-1 0 1 0 0,1-1-1 0 0,5 1-3 0 0,8 2-21 0 0,0 0-1 0 0,0-2 1 0 0,0 0 0 0 0,1-2 0 0 0,-1 0-1 0 0,1-2 1 0 0,-1 0 0 0 0,0-1 0 0 0,0-1-1 0 0,0-1 1 0 0,18-7 21 0 0,-40 11-3 0 0,0 1 1 0 0,1 0-1 0 0,-1-1 0 0 0,1 1 1 0 0,-1 0-1 0 0,1-1 1 0 0,-1 1-1 0 0,1-1 0 0 0,-1 0 1 0 0,1 1-1 0 0,-1-1 0 0 0,1 1 1 0 0,0-1-1 0 0,-1 1 1 0 0,1-1-1 0 0,0 0 0 0 0,-1 1 1 0 0,1-1-1 0 0,0 0 0 0 0,0 1 1 0 0,0-1-1 0 0,0 0 1 0 0,0 0-1 0 0,-1 1 0 0 0,1-1 1 0 0,1 0-1 0 0,-1 1 0 0 0,0-1 1 0 0,0 0-1 0 0,0 1 1 0 0,0-1-1 0 0,0 0 0 0 0,1 1 1 0 0,-1-1-1 0 0,0 0 0 0 0,0 1 1 0 0,1-1-1 0 0,-1 0 1 0 0,0 1-1 0 0,1-1 0 0 0,-1 1 1 0 0,1-1-1 0 0,-1 1 0 0 0,1-1 1 0 0,-1 1-1 0 0,1-1 0 0 0,-1 1 1 0 0,1-1-1 0 0,0 1 1 0 0,0 0 2 0 0,-23 4 27 0 0,0 1 0 0 0,1 1 1 0 0,0 1-1 0 0,0 1 0 0 0,0 1 1 0 0,1 1-1 0 0,1 0 0 0 0,-1 2 1 0 0,2 0-1 0 0,0 1 0 0 0,0 1 1 0 0,1 0-1 0 0,1 2 0 0 0,1 0 1 0 0,0 0-1 0 0,1 2 0 0 0,1 0 1 0 0,-6 10-28 0 0,9-13 25 0 0,0 0-1 0 0,2 1 1 0 0,0 0 0 0 0,0 0 0 0 0,2 0 0 0 0,0 1 0 0 0,1 0 0 0 0,1 0 0 0 0,0 1 0 0 0,1-1-1 0 0,1 1 1 0 0,1 11-25 0 0,1-23-16 0 0,0 0 0 0 0,1-1 0 0 0,0 1 0 0 0,0-1 0 0 0,0 1 0 0 0,1-1 0 0 0,-1 0 0 0 0,1 0 0 0 0,1 1 0 0 0,-1-1-1 0 0,1 0 1 0 0,0-1 0 0 0,0 1 0 0 0,0-1 0 0 0,1 1 0 0 0,-1-1 0 0 0,1 0 0 0 0,0 0 0 0 0,0 0 0 0 0,1-1 0 0 0,-1 0 0 0 0,1 1-1 0 0,0-2 1 0 0,0 1 0 0 0,0 0 0 0 0,0-1 0 0 0,0 0 0 0 0,0 0 0 0 0,1-1 0 0 0,-1 1 0 0 0,1-1 0 0 0,-1 0 0 0 0,1-1-1 0 0,-1 1 1 0 0,6-1 16 0 0,8 1-441 0 0,1 0 0 0 0,0-2-1 0 0,0 0 1 0 0,0-1 0 0 0,0-1-1 0 0,-1-1 1 0 0,1 0 0 0 0,-1-2-1 0 0,10-4 442 0 0,14-10-1216 0 0</inkml:trace>
  <inkml:trace contextRef="#ctx0" brushRef="#br0" timeOffset="-65623.105">1010 8053 988 0 0,'-11'30'508'0'0,"0"5"-92"0"0,-2 2-104 0 0,-1 5-40 0 0,7 0 24 0 0,-4 3-40 0 0,1 0-32 0 0,2 2-52 0 0,0-7-76 0 0,2 1 80 0 0,1-4-64 0 0,0-2-112 0 0,1 4-56 0 0,-1-8-72 0 0,2 2-12 0 0,-2-12-292 0 0,-2 2-772 0 0</inkml:trace>
  <inkml:trace contextRef="#ctx0" brushRef="#br0" timeOffset="-65358.011">554 8328 1088 0 0,'19'-16'3777'0'0,"34"26"-3536"0"0,-45-7-31 0 0,27 8-206 0 0,-1 1 1 0 0,-1 3-1 0 0,0 0 1 0 0,-1 2-1 0 0,0 1 1 0 0,-2 2-1 0 0,0 1 1 0 0,-2 1-1 0 0,0 1 1 0 0,-1 2-1 0 0,9 13-4 0 0,11 37-2994 0 0,-40-50 1743 0 0</inkml:trace>
  <inkml:trace contextRef="#ctx0" brushRef="#br0" timeOffset="-54371.02">13058 7191 1448 0 0,'-14'-5'138'0'0,"0"1"0"0"0,0 0 0 0 0,-1 1 0 0 0,1 1 0 0 0,0 0 0 0 0,-1 1 0 0 0,0 1 0 0 0,1 0 0 0 0,-1 1-1 0 0,1 1 1 0 0,-1 0 0 0 0,1 1 0 0 0,0 0 0 0 0,0 1 0 0 0,0 1 0 0 0,0 0 0 0 0,1 1 0 0 0,0 0 0 0 0,0 1 0 0 0,1 1 0 0 0,-1 0 0 0 0,2 0 0 0 0,-1 1 0 0 0,1 1 0 0 0,1 0-1 0 0,-1 0 1 0 0,2 1 0 0 0,0 1 0 0 0,0-1 0 0 0,1 1 0 0 0,0 1 0 0 0,1 0 0 0 0,0 0 0 0 0,2 0 0 0 0,-3 6-138 0 0,-5 91 547 0 0,13-105-527 0 0,1 0 0 0 0,-1 0-1 0 0,1 1 1 0 0,0-1 0 0 0,1 0-1 0 0,-1 0 1 0 0,1-1 0 0 0,0 1-1 0 0,0 0 1 0 0,1-1 0 0 0,0 1-1 0 0,-1-1 1 0 0,1 0 0 0 0,1 1-1 0 0,-1-2 1 0 0,0 1 0 0 0,1 0-1 0 0,0-1 1 0 0,0 1 0 0 0,0-1-1 0 0,0 0 1 0 0,1-1 0 0 0,-1 1-1 0 0,1-1 1 0 0,0 1 0 0 0,-1-1-1 0 0,1-1 1 0 0,0 1 0 0 0,0-1-1 0 0,0 0 1 0 0,0 0 0 0 0,1 0-1 0 0,-1-1 1 0 0,1 0-20 0 0,6 2-31 0 0,1-1 1 0 0,-1-1-1 0 0,1 0 1 0 0,-1 0-1 0 0,1-1 1 0 0,-1-1-1 0 0,0 0 1 0 0,1-1-1 0 0,-1 0 1 0 0,0-1-1 0 0,0 0 1 0 0,-1-1-1 0 0,1 0 1 0 0,-1-1 30 0 0,12-15-157 0 0,-1 0 1 0 0,0-1 0 0 0,-2-1 0 0 0,-1-1 0 0 0,-1-1 0 0 0,-1 0-1 0 0,-1-2 1 0 0,-1 0 0 0 0,-1 0 0 0 0,-2-1 0 0 0,-1-1-1 0 0,7-25 157 0 0,7-8 252 0 0,-24 59-245 0 0,0 1 0 0 0,1-1-1 0 0,0 1 1 0 0,-1-1 0 0 0,1 1-1 0 0,0 0 1 0 0,0-1-1 0 0,0 1 1 0 0,1 0 0 0 0,-1 0-1 0 0,0 1 1 0 0,1-1 0 0 0,-1 0-1 0 0,1 1 1 0 0,0 0-1 0 0,0-1 1 0 0,-1 1 0 0 0,1 0-1 0 0,0 0 1 0 0,0 1 0 0 0,0-1-1 0 0,0 1 1 0 0,0-1-1 0 0,0 1 1 0 0,0 0 0 0 0,0 0-1 0 0,0 0 1 0 0,0 1 0 0 0,0-1-1 0 0,0 1 1 0 0,0-1-1 0 0,0 1 1 0 0,0 0 0 0 0,-1 0-1 0 0,1 0 1 0 0,0 1 0 0 0,0-1-1 0 0,-1 1 1 0 0,1-1-1 0 0,-1 1 1 0 0,1 0-7 0 0,109 77 222 0 0,-96-65-204 0 0,-1 2 1 0 0,0 0 0 0 0,-1 1-1 0 0,0 0 1 0 0,-2 1 0 0 0,0 1-1 0 0,-1 0 1 0 0,-1 0-1 0 0,-1 1 1 0 0,0 0 0 0 0,-2 1-1 0 0,4 14-18 0 0,-11-33 29 0 0,1 0 1 0 0,0 0-1 0 0,-1 0 0 0 0,1 0 0 0 0,-1 0 1 0 0,0 0-1 0 0,0 0 0 0 0,0 0 0 0 0,0 1 1 0 0,0-1-1 0 0,0 0 0 0 0,-1 0 0 0 0,1 0 1 0 0,-1 0-1 0 0,1 0 0 0 0,-1 0 0 0 0,0 0 1 0 0,0 0-1 0 0,0 0 0 0 0,0 0 0 0 0,0-1 1 0 0,0 1-1 0 0,0 0 0 0 0,-1 0 0 0 0,1-1 1 0 0,0 1-1 0 0,-1-1 0 0 0,0 0 0 0 0,1 1 1 0 0,-2 0-30 0 0,0-4 19 0 0,1 0 1 0 0,0 0 0 0 0,0 0 0 0 0,0 0-1 0 0,0 0 1 0 0,0 0 0 0 0,0-1 0 0 0,0 1-1 0 0,1-1 1 0 0,-1 1 0 0 0,1-1 0 0 0,0 0-1 0 0,0 1 1 0 0,0-1 0 0 0,0 0 0 0 0,0 0-1 0 0,1 0 1 0 0,-1 0 0 0 0,1 0 0 0 0,0 0-1 0 0,-1 0 1 0 0,1 0 0 0 0,1 0 0 0 0,-1 0-1 0 0,0 1 1 0 0,1-1 0 0 0,0-1-20 0 0,-1 1 4 0 0,2-11-40 0 0,0 1 1 0 0,1-1-1 0 0,1 0 0 0 0,0 1 1 0 0,1 0-1 0 0,0 0 0 0 0,1 0 1 0 0,1 1-1 0 0,0-1 0 0 0,0 2 0 0 0,1-1 1 0 0,1 1-1 0 0,0 0 0 0 0,0 1 1 0 0,1 0-1 0 0,1 1 0 0 0,-1 0 1 0 0,2 0-1 0 0,10-6 36 0 0,80-6-847 0 0,-97 23 851 0 0,-1 0-1 0 0,0 1 0 0 0,0-1 1 0 0,0 1-1 0 0,0 0 1 0 0,0 1-1 0 0,-1-1 0 0 0,1 0 1 0 0,-1 1-1 0 0,0 0 1 0 0,0 0-1 0 0,0 0 0 0 0,0 0 1 0 0,-1 0-1 0 0,0 1 1 0 0,0-1-1 0 0,0 1 0 0 0,0 0 1 0 0,-1-1-1 0 0,1 4-3 0 0,4 17-34 0 0,-6-18 21 0 0,1 1 0 0 0,0 0-1 0 0,0 0 1 0 0,1-1 0 0 0,0 1 0 0 0,0-1 0 0 0,1 0-1 0 0,0 1 1 0 0,0-1 0 0 0,1 0 0 0 0,0-1 0 0 0,0 1-1 0 0,0-1 1 0 0,1 1 0 0 0,0-1 0 0 0,0-1-1 0 0,1 1 1 0 0,-1-1 0 0 0,1 0 0 0 0,0 0 0 0 0,1 0-1 0 0,-1-1 1 0 0,1 0 0 0 0,0-1 0 0 0,0 1 0 0 0,0-1-1 0 0,0 0 1 0 0,1-1 0 0 0,-1 0 13 0 0,52-3-3185 0 0,-20-12 2026 0 0</inkml:trace>
  <inkml:trace contextRef="#ctx0" brushRef="#br0" timeOffset="-53920.749">14386 7093 1248 0 0,'-8'6'290'0'0,"0"0"0"0"0,0 0-1 0 0,1 0 1 0 0,0 1 0 0 0,1 1 0 0 0,-1-1 0 0 0,1 1-1 0 0,1 0 1 0 0,-1 0 0 0 0,2 0 0 0 0,-1 1 0 0 0,1 0-1 0 0,0 0 1 0 0,-2 8-290 0 0,2-11 94 0 0,1 1-1 0 0,-1-1 1 0 0,1 1-1 0 0,1 0 1 0 0,-1 0-1 0 0,1 0 1 0 0,1 1-1 0 0,-1-1 0 0 0,1 0 1 0 0,0 1-1 0 0,1-1 1 0 0,0 0-1 0 0,0 1 1 0 0,1-1-1 0 0,-1 1 1 0 0,2-1-1 0 0,-1 0 1 0 0,1 0-1 0 0,0 1 1 0 0,0-1-1 0 0,1-1 1 0 0,0 1-1 0 0,0 0 1 0 0,1-1-1 0 0,0 1 1 0 0,0-1-1 0 0,0 0 1 0 0,1 0-1 0 0,0-1 1 0 0,0 0-1 0 0,1 1 1 0 0,-1-2-1 0 0,1 1 1 0 0,0-1-1 0 0,0 1 1 0 0,0-2-1 0 0,1 1 0 0 0,0-1-93 0 0,8 0 68 0 0,1-1-1 0 0,0-1 1 0 0,-1 0-1 0 0,1-1 1 0 0,0-1-1 0 0,-1-1 0 0 0,1 0 1 0 0,0-1-1 0 0,-1 0 1 0 0,5-3-68 0 0,1 2-1 0 0,-1-1 0 0 0,0-1 1 0 0,0-1-1 0 0,0-1 0 0 0,-1 0 1 0 0,0-2-1 0 0,-1 0 0 0 0,0-1 1 0 0,0-1-1 0 0,-1 0 0 0 0,-1-1 1 0 0,0-1-1 0 0,-1-1 0 0 0,-1 0 1 0 0,0-1-1 0 0,-1-1 0 0 0,-1 0 1 0 0,0 0-1 0 0,-1-1 0 0 0,-1-1 1 0 0,-1 0-1 0 0,1-4 1 0 0,-11 20 0 0 0,1-1 0 0 0,-1 1 0 0 0,0-1 0 0 0,-1 1 0 0 0,1-1 0 0 0,-1 1 0 0 0,1 0 0 0 0,-1 0 0 0 0,0-1 0 0 0,0 1-1 0 0,-1 1 1 0 0,1-1 0 0 0,0 0 0 0 0,-1 0 0 0 0,0 1 0 0 0,0 0 0 0 0,0-1 0 0 0,0 1 0 0 0,0 0 0 0 0,0 0 0 0 0,0 1 0 0 0,0-1 0 0 0,-1 1 0 0 0,1 0 0 0 0,-1-1 0 0 0,1 2 0 0 0,-1-1 0 0 0,0 0 0 0 0,1 1 0 0 0,-1-1 0 0 0,0 1 0 0 0,1 0 0 0 0,-1 0 0 0 0,0 1 0 0 0,1-1 0 0 0,-1 1 0 0 0,0 0 0 0 0,-8-1 36 0 0,-1 1 1 0 0,0 1-1 0 0,1 0 1 0 0,-1 0-1 0 0,1 2 1 0 0,-1-1-1 0 0,1 2 1 0 0,1-1-1 0 0,-1 2 1 0 0,1-1 0 0 0,-5 5-37 0 0,12-9 12 0 0,0 0 1 0 0,0 1 0 0 0,0 0 0 0 0,1 0-1 0 0,-1 0 1 0 0,1 0 0 0 0,-1 0-1 0 0,1 1 1 0 0,0-1 0 0 0,0 1 0 0 0,0 0-1 0 0,1 0 1 0 0,-1 0 0 0 0,0 0 0 0 0,1 1-1 0 0,0-1 1 0 0,0 1 0 0 0,0-1 0 0 0,0 1-1 0 0,1 0 1 0 0,-1 0 0 0 0,1 0 0 0 0,0 0-1 0 0,0 0 1 0 0,1 0 0 0 0,-1 0 0 0 0,1 0-1 0 0,0 0 1 0 0,0 0 0 0 0,0 0-1 0 0,0 0 1 0 0,1 0 0 0 0,-1 0 0 0 0,1 0-1 0 0,0 0 1 0 0,1 0 0 0 0,-1 0 0 0 0,1 0-1 0 0,-1-1 1 0 0,1 1 0 0 0,0 0 0 0 0,1-1-1 0 0,-1 0 1 0 0,0 1 0 0 0,1-1 0 0 0,0 0-1 0 0,0 0 1 0 0,0-1 0 0 0,0 1 0 0 0,0-1-1 0 0,1 1 1 0 0,-1-1 0 0 0,1 0-1 0 0,-1 0 1 0 0,1 0 0 0 0,0-1-13 0 0,183 47-919 0 0,2-37-3408 0 0,-136-11 1913 0 0,-21 0 1299 0 0</inkml:trace>
  <inkml:trace contextRef="#ctx0" brushRef="#br0" timeOffset="-56213.207">10033 7545 880 0 0,'1'-1'75'0'0,"-1"-1"-1"0"0,0 1 1 0 0,1 0 0 0 0,-1 0-1 0 0,0 0 1 0 0,0-1-1 0 0,0 1 1 0 0,0 0 0 0 0,0 0-1 0 0,0 0 1 0 0,0-1 0 0 0,-1 1-1 0 0,1 0 1 0 0,0 0-1 0 0,-1 0 1 0 0,1-1 0 0 0,-1 1-1 0 0,1 0 1 0 0,-1 0-1 0 0,1 0 1 0 0,-1 0 0 0 0,0 0-1 0 0,0 0 1 0 0,1 0 0 0 0,-1 0-1 0 0,0 1 1 0 0,0-1-1 0 0,0 0 1 0 0,0 0 0 0 0,0 1-1 0 0,0-1 1 0 0,0 0 0 0 0,0 1-1 0 0,0-1 1 0 0,-1 1-1 0 0,1 0 1 0 0,0-1 0 0 0,0 1-1 0 0,0 0 1 0 0,0 0-1 0 0,-1 0 1 0 0,1-1 0 0 0,0 1-1 0 0,0 0 1 0 0,-1 1 0 0 0,1-1-1 0 0,0 0 1 0 0,0 0-1 0 0,0 0 1 0 0,0 1 0 0 0,-1-1-1 0 0,1 1 1 0 0,0-1-1 0 0,-1 1-74 0 0,-67 22 571 0 0,47-11-419 0 0,2 1 0 0 0,0 1 0 0 0,1 1 0 0 0,0 0-1 0 0,1 2 1 0 0,1 0 0 0 0,1 1 0 0 0,-6 8-152 0 0,16-19 40 0 0,0 1 1 0 0,0-1 0 0 0,1 1-1 0 0,0 0 1 0 0,1 1 0 0 0,0-1-1 0 0,0 1 1 0 0,1 0 0 0 0,0 0-1 0 0,0 0 1 0 0,1 0 0 0 0,0 0-1 0 0,1 1 1 0 0,0 2-41 0 0,2-9 9 0 0,1 0-1 0 0,0 0 1 0 0,0 0-1 0 0,1 0 1 0 0,-1 0-1 0 0,0-1 1 0 0,1 1-1 0 0,0-1 1 0 0,0 1-1 0 0,-1-1 1 0 0,1 0 0 0 0,1 0-1 0 0,-1 0 1 0 0,0-1-1 0 0,0 1 1 0 0,1-1-1 0 0,-1 0 1 0 0,0 0-1 0 0,1 0 1 0 0,0 0-1 0 0,-1 0 1 0 0,1-1-1 0 0,-1 0 1 0 0,1 0 0 0 0,0 0-1 0 0,-1 0 1 0 0,1 0-1 0 0,-1-1 1 0 0,1 1-1 0 0,-1-1 1 0 0,1 0-1 0 0,3-1-8 0 0,19-2-76 0 0,0 0 0 0 0,-1-2-1 0 0,1-1 1 0 0,-1-1 0 0 0,0-1-1 0 0,-1-1 1 0 0,0-1 0 0 0,-1-1 0 0 0,0-1-1 0 0,-1-2 1 0 0,0 0 0 0 0,-1-1-1 0 0,-1-1 1 0 0,-1 0 0 0 0,0-2-1 0 0,-1 0 1 0 0,-1-2 0 0 0,-1 1-1 0 0,-1-2 1 0 0,-1 0 0 0 0,-1-1 0 0 0,4-10 76 0 0,-6 2 161 0 0,-2 0 0 0 0,0 0 0 0 0,-2-1 1 0 0,-2 0-1 0 0,-1 0 0 0 0,-1 0 0 0 0,-2-1 1 0 0,-2-13-162 0 0,1 44 10 0 0,0 0 1 0 0,0 0-1 0 0,0 0 1 0 0,-1 0-1 0 0,1 1 1 0 0,-1-1 0 0 0,0 0-1 0 0,1 0 1 0 0,-1 0-1 0 0,0 1 1 0 0,0-1-1 0 0,0 0 1 0 0,0 1-1 0 0,-1-1 1 0 0,1 1 0 0 0,0-1-1 0 0,-1 1 1 0 0,1 0-1 0 0,0 0 1 0 0,-1-1-1 0 0,0 1 1 0 0,1 0-1 0 0,-1 0 1 0 0,0 0 0 0 0,1 1-1 0 0,-1-1 1 0 0,0 0-1 0 0,0 1 1 0 0,0-1-1 0 0,0 1 1 0 0,0 0-1 0 0,1-1 1 0 0,-1 1 0 0 0,0 0-1 0 0,0 0 1 0 0,0 0-1 0 0,0 0 1 0 0,0 1-1 0 0,0-1 1 0 0,0 0-1 0 0,0 1 1 0 0,1 0 0 0 0,-1-1-1 0 0,0 1 1 0 0,0 0-1 0 0,0 0 1 0 0,1 0-1 0 0,-1 0 1 0 0,1 0-1 0 0,-1 0 1 0 0,1 0 0 0 0,-1 1-1 0 0,1-1 1 0 0,0 1-1 0 0,-1-1 1 0 0,1 1-1 0 0,0-1 1 0 0,0 1-1 0 0,0-1 1 0 0,0 1-11 0 0,-6 11 15 0 0,0-1 0 0 0,1 1 0 0 0,0 1 0 0 0,1-1 0 0 0,1 1 0 0 0,0-1 0 0 0,1 1 0 0 0,0 1 0 0 0,1-1 0 0 0,1 0 0 0 0,0 0 0 0 0,1 1 0 0 0,0-1 0 0 0,2 8-15 0 0,-2-13 27 0 0,0 16 10 0 0,2 0 0 0 0,0 0-1 0 0,2 0 1 0 0,0 0-1 0 0,2 0 1 0 0,1-1 0 0 0,1 0-1 0 0,0 0 1 0 0,2-1-1 0 0,1 0 1 0 0,1-1 0 0 0,1 0-1 0 0,1-1 1 0 0,0-1-1 0 0,2 0 1 0 0,0 0-1 0 0,1-2 1 0 0,1 0 0 0 0,1-1-1 0 0,1-1 1 0 0,0-1-1 0 0,1-1 1 0 0,0-1 0 0 0,1 0-1 0 0,1-2 1 0 0,12 5-37 0 0,-27-13-3 0 0,0-1 1 0 0,0 0-1 0 0,0-1 1 0 0,0 0-1 0 0,0 0 1 0 0,1-1-1 0 0,-1 0 1 0 0,0 0-1 0 0,0-1 1 0 0,0 0-1 0 0,1 0 1 0 0,-1-1-1 0 0,0 0 1 0 0,-1 0-1 0 0,1-1 0 0 0,0 0 1 0 0,-1-1-1 0 0,1 0 1 0 0,-1 0-1 0 0,0 0 1 0 0,-1-1-1 0 0,1 0 1 0 0,-1 0-1 0 0,0-1 1 0 0,0 1-1 0 0,0-1 1 0 0,-1-1-1 0 0,0 1 1 0 0,0-1-1 0 0,-1 0 1 0 0,1 0-1 0 0,0-4 3 0 0,3-14 136 0 0,-2 0-1 0 0,0-1 1 0 0,-2 0-1 0 0,0 0 1 0 0,-2 0-1 0 0,-1 0 1 0 0,-3-24-136 0 0,2 32 216 0 0,0 19-214 0 0,0-1 0 0 0,0 1 0 0 0,0-1-1 0 0,-1 0 1 0 0,1 1 0 0 0,0-1 0 0 0,0 0 0 0 0,0 1 0 0 0,-1-1 0 0 0,1 0 0 0 0,0 1-1 0 0,-1-1 1 0 0,1 0 0 0 0,0 1 0 0 0,-1-1 0 0 0,1 0 0 0 0,0 0 0 0 0,-1 0 0 0 0,1 1-1 0 0,0-1 1 0 0,-1 0 0 0 0,1 0 0 0 0,-1 0 0 0 0,1 0 0 0 0,0 0 0 0 0,-1 0 0 0 0,1 0-1 0 0,-1 0 1 0 0,1 0 0 0 0,0 0 0 0 0,-1 0 0 0 0,1 0 0 0 0,-1 0 0 0 0,1 0 0 0 0,-1 0-1 0 0,1 0 1 0 0,0 0 0 0 0,-1 0 0 0 0,1 0 0 0 0,0-1 0 0 0,-1 1 0 0 0,1 0 0 0 0,-1 0 0 0 0,1-1-1 0 0,0 1 1 0 0,-1 0 0 0 0,1 0 0 0 0,0-1 0 0 0,0 1 0 0 0,-1 0 0 0 0,1-1 0 0 0,0 1-1 0 0,0 0 1 0 0,-1-1-2 0 0,15 107-880 0 0,-2-51-2993 0 0,-12-53 2684 0 0,-1-1 4 0 0,-7 0-36 0 0</inkml:trace>
  <inkml:trace contextRef="#ctx0" brushRef="#br0" timeOffset="-55963.508">10606 7179 1652 0 0,'-3'-9'1236'0'0,"3"1"-404"0"0,-3 2-352 0 0,4 3-60 0 0,1 2-48 0 0,1-2-36 0 0,2 3-884 0 0,1 0-592 0 0,2 1-200 0 0,15 2-24 0 0</inkml:trace>
  <inkml:trace contextRef="#ctx0" brushRef="#br0" timeOffset="-55714.099">11177 7290 1100 0 0,'-45'35'5078'0'0,"36"-28"-4975"0"0,0 2-1 0 0,1-1 1 0 0,0 1 0 0 0,0 1-1 0 0,1-1 1 0 0,0 1 0 0 0,0 0-1 0 0,1 1 1 0 0,1 0 0 0 0,0 0-1 0 0,0 0 1 0 0,1 0 0 0 0,1 1-1 0 0,0-1 1 0 0,0 1-103 0 0,3-6 35 0 0,0-1 0 0 0,0 0 0 0 0,1 0 0 0 0,-1 1 0 0 0,1-1 0 0 0,0 0 0 0 0,1 0 0 0 0,-1 0 0 0 0,1 0 0 0 0,0 0 0 0 0,0 0 0 0 0,0-1 0 0 0,1 1 0 0 0,0-1-1 0 0,0 1 1 0 0,0-1 0 0 0,0 0 0 0 0,1 0 0 0 0,-1 0 0 0 0,1-1 0 0 0,0 0 0 0 0,0 1 0 0 0,0-1 0 0 0,1 0 0 0 0,-1-1 0 0 0,1 1 0 0 0,0-1 0 0 0,0 0 0 0 0,1 0-35 0 0,6 3-156 0 0,0 0 0 0 0,1-1-1 0 0,-1-1 1 0 0,1 0 0 0 0,0-1 0 0 0,0 0-1 0 0,0-1 1 0 0,1 0 0 0 0,-1-1 0 0 0,0-1-1 0 0,13-2 157 0 0,94-25-3696 0 0,-90 20 2471 0 0</inkml:trace>
  <inkml:trace contextRef="#ctx0" brushRef="#br0" timeOffset="-55391.201">11554 7593 1316 0 0,'16'-4'190'0'0,"0"0"1"0"0,0 0-1 0 0,-1-2 0 0 0,1 0 0 0 0,-1-1 1 0 0,0 0-1 0 0,-1-1 0 0 0,0-1 0 0 0,0 0 1 0 0,-1-1-1 0 0,0-1 0 0 0,-1 0 1 0 0,0 0-1 0 0,0-1 0 0 0,-2-1 0 0 0,1 0 1 0 0,-2 0-1 0 0,0-1 0 0 0,6-11-190 0 0,-14 22 44 0 0,-1 1 0 0 0,0-1 1 0 0,0 1-1 0 0,0-1 0 0 0,0 0 0 0 0,0 1 0 0 0,0-1 0 0 0,0 1 0 0 0,-1-1 1 0 0,1 1-1 0 0,-1-1 0 0 0,0 1 0 0 0,0 0 0 0 0,0-1 0 0 0,0 1 0 0 0,0 0 1 0 0,-1-1-1 0 0,1 1 0 0 0,-1 0 0 0 0,1 0 0 0 0,-1 0 0 0 0,0 0 0 0 0,1 1 1 0 0,-1-1-1 0 0,0 0 0 0 0,0 1 0 0 0,0-1 0 0 0,-1 1 0 0 0,1 0 0 0 0,0 0 1 0 0,-1 0-1 0 0,1 0 0 0 0,0 0 0 0 0,-1 0 0 0 0,1 0 0 0 0,-1 1 0 0 0,1 0 1 0 0,-1-1-1 0 0,1 1 0 0 0,-1 0-44 0 0,-108-12 1028 0 0,94 12-926 0 0,0 1-1 0 0,1 0 0 0 0,-1 2 1 0 0,1 0-1 0 0,0 0 0 0 0,-1 1 0 0 0,2 2 1 0 0,-1-1-1 0 0,0 2 0 0 0,1 0 0 0 0,-5 3-101 0 0,15-6 18 0 0,0 0 0 0 0,0 0 0 0 0,0 1 0 0 0,0-1 0 0 0,1 1 0 0 0,-1 0 0 0 0,1 0 0 0 0,1 0 0 0 0,-1 1 0 0 0,1 0 0 0 0,0-1 0 0 0,0 1 0 0 0,0 0 0 0 0,1 0 0 0 0,0 0 0 0 0,0 1 0 0 0,1-1 0 0 0,0 1 0 0 0,0-1 0 0 0,0 0 0 0 0,1 1 0 0 0,0 0 0 0 0,0-1 0 0 0,1 1 0 0 0,-1-1 0 0 0,2 0 0 0 0,-1 1 0 0 0,1-1 0 0 0,-1 0 0 0 0,2 0 0 0 0,-1 1 0 0 0,1-2 0 0 0,0 1 0 0 0,0 0 0 0 0,0-1 0 0 0,1 1 0 0 0,0-1 0 0 0,0 0 0 0 0,1 0 0 0 0,-1 0 0 0 0,1-1 0 0 0,0 0 0 0 0,0 0 0 0 0,0 0 0 0 0,1 0 0 0 0,5 2-18 0 0,142 64-1249 0 0,18-50-3668 0 0,-143-20 3728 0 0</inkml:trace>
  <inkml:trace contextRef="#ctx0" brushRef="#br0" timeOffset="-58630.692">6785 7408 1832 0 0,'45'185'2945'0'0,"79"265"-2730"0"0,-127-416-2033 0 0,-14-5 616 0 0</inkml:trace>
  <inkml:trace contextRef="#ctx0" brushRef="#br0" timeOffset="-58025.381">6465 7831 1216 0 0,'11'-24'4447'0'0,"54"4"-4183"0"0,-56 18 103 0 0,170-39 479 0 0,230-69-713 0 0,-391 104-149 0 0,0-1 0 0 0,-1 0-1 0 0,0-2 1 0 0,0 0 0 0 0,-1-1-1 0 0,0 0 1 0 0,0-2-1 0 0,-1 1 1 0 0,-1-2 0 0 0,0 0-1 0 0,-1-1 1 0 0,0 0 0 0 0,-2-1-1 0 0,1 0 1 0 0,-2-1 0 0 0,0 0-1 0 0,2-5 17 0 0,-13 21 7 0 0,1 1 0 0 0,0-1 0 0 0,-1 1 0 0 0,1-1 0 0 0,-1 0 0 0 0,1 1 0 0 0,-1-1 0 0 0,1 0 0 0 0,-1 1 0 0 0,1-1-1 0 0,-1 0 1 0 0,1 1 0 0 0,-1-1 0 0 0,1 0 0 0 0,-1 0 0 0 0,0 0 0 0 0,1 0 0 0 0,-1 1 0 0 0,1-1 0 0 0,-1 0 0 0 0,1 0 0 0 0,-1 0 0 0 0,0 0-1 0 0,1 0 1 0 0,-1-1 0 0 0,1 1 0 0 0,-1 0 0 0 0,0 0 0 0 0,1 0 0 0 0,-1 0 0 0 0,1-1 0 0 0,-1 1 0 0 0,1 0 0 0 0,-1 0 0 0 0,1-1 0 0 0,-1 1-1 0 0,1 0 1 0 0,-1-1 0 0 0,1 1 0 0 0,-1-1 0 0 0,1 1 0 0 0,0-1 0 0 0,-1 1 0 0 0,1-1 0 0 0,0 1 0 0 0,-1-1 0 0 0,1 0-7 0 0,-20 210-51 0 0,20-161 93 0 0,22 135-21 0 0,-9-13 576 0 0,-35-231-492 0 0,12-121-213 0 0,11 179 100 0 0,-1-1 0 0 0,1 1 0 0 0,0 0-1 0 0,0 0 1 0 0,0 0 0 0 0,0 0 0 0 0,1 0 0 0 0,-1 0 0 0 0,1 0 0 0 0,-1 1 0 0 0,1-1 0 0 0,0 0 0 0 0,0 1 0 0 0,0-1 0 0 0,1 1 0 0 0,-1 0 0 0 0,1 0 0 0 0,-1 0 0 0 0,1 0 0 0 0,-1 0-1 0 0,1 1 1 0 0,0-1 0 0 0,0 1 0 0 0,0 0 0 0 0,0-1 0 0 0,0 1 0 0 0,0 1 0 0 0,0-1 0 0 0,1 0 0 0 0,-1 1 0 0 0,0 0 0 0 0,0-1 0 0 0,1 1 0 0 0,-1 1 0 0 0,0-1 0 0 0,0 0 0 0 0,0 1-1 0 0,1 0 1 0 0,-1-1 0 0 0,0 1 0 0 0,0 0 0 0 0,0 1 0 0 0,0-1 0 0 0,0 0 0 0 0,2 3 8 0 0,14 4-2 0 0,-1 0 0 0 0,0 2-1 0 0,-1 0 1 0 0,0 1 0 0 0,0 0 0 0 0,-1 2 0 0 0,-1 0-1 0 0,0 1 1 0 0,-1 0 0 0 0,0 1 0 0 0,-1 0 0 0 0,-1 2-1 0 0,0-1 1 0 0,-2 1 0 0 0,0 1 0 0 0,0 0 0 0 0,1 6 2 0 0,-10-21-17 0 0,0 0 0 0 0,0 1 1 0 0,0-1-1 0 0,0 0 0 0 0,0 0 1 0 0,-1 1-1 0 0,1-1 0 0 0,-1 0 1 0 0,0 1-1 0 0,0-1 0 0 0,0 0 1 0 0,0 1-1 0 0,-1-1 1 0 0,1 0-1 0 0,-1 0 0 0 0,0 1 1 0 0,0-1-1 0 0,0 0 0 0 0,-1 0 1 0 0,1 0-1 0 0,-1 0 0 0 0,1 0 1 0 0,-1 0-1 0 0,0-1 0 0 0,0 1 1 0 0,0 0-1 0 0,-2 1 17 0 0,-60 17-4549 0 0,48-21 3381 0 0</inkml:trace>
  <inkml:trace contextRef="#ctx0" brushRef="#br0" timeOffset="-57702.249">7731 7683 976 0 0,'9'3'158'0'0,"-1"0"0"0"0,1 1-1 0 0,-1 0 1 0 0,0 1 0 0 0,0 0-1 0 0,0 0 1 0 0,-1 0 0 0 0,1 1 0 0 0,-1 0-1 0 0,-1 1 1 0 0,1 0 0 0 0,-1 0-1 0 0,0 0 1 0 0,-1 1 0 0 0,0-1 0 0 0,0 2-158 0 0,3 1 145 0 0,131 197 2553 0 0,-140-208-2636 0 0,1 1 1 0 0,0-1 0 0 0,0 1 0 0 0,-1-1-1 0 0,1 1 1 0 0,0-1 0 0 0,-1 1 0 0 0,1 0-1 0 0,0-1 1 0 0,-1 1 0 0 0,1 0 0 0 0,-1-1-1 0 0,1 1 1 0 0,-1 0 0 0 0,1-1 0 0 0,0 1-1 0 0,-1 0 1 0 0,1 0 0 0 0,-1 0 0 0 0,1-1-1 0 0,-1 1 1 0 0,1 0 0 0 0,-1 0 0 0 0,1 0-1 0 0,-1 0 1 0 0,1 0 0 0 0,-1 0 0 0 0,0 0 0 0 0,1 0-1 0 0,-1 0 1 0 0,1 0 0 0 0,-1 0 0 0 0,1 1-1 0 0,-1-1 1 0 0,1 0 0 0 0,-1 0 0 0 0,1 0-1 0 0,-1 1 1 0 0,1-1 0 0 0,0 0 0 0 0,-1 0-1 0 0,1 1 1 0 0,-1-1 0 0 0,1 0 0 0 0,0 1-1 0 0,-1-1 1 0 0,1 1 0 0 0,-1-1-63 0 0,-3-13 70 0 0,-1 0 0 0 0,2-1 1 0 0,0 0-1 0 0,0 1 0 0 0,1-1 0 0 0,1 0 0 0 0,0 0 1 0 0,1 0-1 0 0,1 0 0 0 0,0 0 0 0 0,1 0 0 0 0,0 0 1 0 0,1 0-1 0 0,1 1 0 0 0,0-1 0 0 0,4-9-70 0 0,79-114-735 0 0,1 75-4914 0 0,-80 60 4365 0 0,-7 2 14 0 0</inkml:trace>
  <inkml:trace contextRef="#ctx0" brushRef="#br0" timeOffset="-57130.634">8131 7852 1404 0 0,'46'-8'482'0'0,"0"-2"1"0"0,0-2-1 0 0,-1-2 0 0 0,-1-1 0 0 0,-1-3 1 0 0,0-2-1 0 0,-1-1 0 0 0,1-4-482 0 0,-39 23 22 0 0,7-4 29 0 0,1 1 11 0 0,0-1 0 0 0,-1 0 0 0 0,1 0 0 0 0,-1-1 0 0 0,-1 0 0 0 0,0-1 0 0 0,0-1 0 0 0,0 1 0 0 0,-1-2 0 0 0,0 1 0 0 0,5-9-62 0 0,-14 17 15 0 0,0-1-1 0 0,0 0 1 0 0,0 1-1 0 0,0-1 0 0 0,0 1 1 0 0,0-1-1 0 0,-1 1 1 0 0,1-1-1 0 0,-1 0 1 0 0,1 1-1 0 0,-1 0 0 0 0,1-1 1 0 0,-1 1-1 0 0,0-1 1 0 0,0 1-1 0 0,0 0 1 0 0,0-1-1 0 0,0 1 1 0 0,0 0-1 0 0,0 0 0 0 0,0 0 1 0 0,0 0-1 0 0,0 0 1 0 0,-1 0-1 0 0,1 0 1 0 0,0 0-1 0 0,-1 0 0 0 0,1 1 1 0 0,-1-1-1 0 0,1 0 1 0 0,-1 1-1 0 0,1-1 1 0 0,-1 1-1 0 0,1 0 0 0 0,-1-1 1 0 0,0 1-1 0 0,1 0 1 0 0,-1 0-1 0 0,1 0 1 0 0,-1 0-1 0 0,1 1 1 0 0,-1-1-1 0 0,0 0 0 0 0,1 1 1 0 0,-1-1-1 0 0,1 0 1 0 0,-1 1-1 0 0,1 0 1 0 0,-1-1-1 0 0,1 1 0 0 0,0 0 1 0 0,-1 0-1 0 0,0 1-14 0 0,-12-2 54 0 0,-6 2-22 0 0,0 1-1 0 0,0 0 1 0 0,0 1-1 0 0,1 2 1 0 0,0 0 0 0 0,0 1-1 0 0,0 0 1 0 0,1 2-1 0 0,0 0 1 0 0,0 1-1 0 0,1 1 1 0 0,1 1 0 0 0,-13 10-32 0 0,28-21 10 0 0,-1 0 0 0 0,0 1 0 0 0,0-1 1 0 0,1 0-1 0 0,-1 1 0 0 0,1-1 0 0 0,-1 1 1 0 0,1 0-1 0 0,0-1 0 0 0,-1 1 0 0 0,1 0 1 0 0,0 0-1 0 0,0 0 0 0 0,0 0 1 0 0,1 0-1 0 0,-1 0 0 0 0,0 0 0 0 0,1 0 1 0 0,-1 0-1 0 0,1 0 0 0 0,0 0 0 0 0,0 0 1 0 0,0 1-1 0 0,0-1 0 0 0,0 0 0 0 0,0 0 1 0 0,0 0-1 0 0,1 0 0 0 0,-1 0 0 0 0,1 0 1 0 0,-1 0-1 0 0,1 0 0 0 0,0 0 0 0 0,0 0 1 0 0,0 0-1 0 0,0 0 0 0 0,0 0 0 0 0,1 0 1 0 0,-1-1-1 0 0,0 1 0 0 0,1 0 0 0 0,-1-1 1 0 0,1 0-1 0 0,0 1 0 0 0,-1-1 0 0 0,1 0 1 0 0,0 0-1 0 0,0 0 0 0 0,1 1-10 0 0,106 34 315 0 0,234-49-800 0 0,-306 10 400 0 0,-20 4 61 0 0,0 0-1 0 0,1-2 1 0 0,-1 0-1 0 0,0-1 1 0 0,-1-1-1 0 0,1 0 1 0 0,0-2-1 0 0,-1 0 1 0 0,0 0-1 0 0,0-2 1 0 0,0 0-1 0 0,-1 0 1 0 0,0-2-1 0 0,-1 0 1 0 0,1 0-1 0 0,6-8 25 0 0,-39-42 352 0 0,11 53-320 0 0,0-1 0 0 0,0 1 0 0 0,-1 0 0 0 0,0 0 0 0 0,0 1 1 0 0,-1 0-1 0 0,0 0 0 0 0,0 1 0 0 0,0 0 0 0 0,0 1 0 0 0,0 0 0 0 0,-1 0 0 0 0,1 1 0 0 0,-1 1 0 0 0,0-1 0 0 0,1 1 0 0 0,-1 1 1 0 0,0 0-1 0 0,0 0 0 0 0,0 1 0 0 0,1 1 0 0 0,-1-1 0 0 0,0 1 0 0 0,1 1 0 0 0,0 0 0 0 0,-1 0 0 0 0,1 1 0 0 0,0 0 0 0 0,1 1 1 0 0,-1-1-1 0 0,1 2 0 0 0,0-1 0 0 0,0 2-32 0 0,5-6 8 0 0,1 1 1 0 0,-1-1 0 0 0,1 1-1 0 0,0-1 1 0 0,0 1-1 0 0,0 0 1 0 0,0 0 0 0 0,0 0-1 0 0,0 1 1 0 0,1-1 0 0 0,-1 0-1 0 0,1 0 1 0 0,-1 1-1 0 0,1-1 1 0 0,0 1 0 0 0,0 0-1 0 0,0-1 1 0 0,0 1 0 0 0,0 0-1 0 0,1-1 1 0 0,-1 1-1 0 0,1 0 1 0 0,0 0 0 0 0,0 0-1 0 0,0-1 1 0 0,0 1-1 0 0,0 0 1 0 0,1 0 0 0 0,-1-1-1 0 0,1 1 1 0 0,0 0 0 0 0,0-1-1 0 0,0 1 1 0 0,0 0-1 0 0,0-1 1 0 0,0 1 0 0 0,1-1-1 0 0,-1 0 1 0 0,1 1-1 0 0,0-1 1 0 0,0 0 0 0 0,0 0-1 0 0,0 0 1 0 0,0 0 0 0 0,0-1-1 0 0,0 1 1 0 0,0 0-1 0 0,1-1 1 0 0,-1 0 0 0 0,1 1-1 0 0,-1-1 1 0 0,1 0-1 0 0,0 0-8 0 0,12 6-120 0 0,0-1-1 0 0,0 0 0 0 0,1-1 1 0 0,-1-1-1 0 0,1-1 0 0 0,0 0 0 0 0,0-1 1 0 0,1 0-1 0 0,-1-1 0 0 0,0-1 0 0 0,4-1 121 0 0,131-46-5033 0 0,-125 32 3817 0 0</inkml:trace>
  <inkml:trace contextRef="#ctx0" brushRef="#br0" timeOffset="-61084.513">3183 7524 944 0 0,'-2'15'1481'0'0,"-13"0"2528"0"0,2 27-4401 0 0,11-36 683 0 0,8 147-77 0 0,-1-126-232 0 0,106 407 334 0 0,-109-430-455 0 0,0 0-1 0 0,0 0 1 0 0,0 1 0 0 0,-1-1-1 0 0,0 0 1 0 0,1 1-1 0 0,-2-1 1 0 0,1 1 0 0 0,0-1-1 0 0,-1 1 1 0 0,0-1-1 0 0,0 1 1 0 0,0 0 0 0 0,-1-1-1 0 0,1 1 1 0 0,-1-1 0 0 0,0 1-1 0 0,0-1 1 0 0,-1 1-1 0 0,1-1 1 0 0,-1 0 0 0 0,0 0-1 0 0,0 0 1 0 0,-1 0-1 0 0,-2 3 140 0 0,-17 5-1108 0 0</inkml:trace>
  <inkml:trace contextRef="#ctx0" brushRef="#br0" timeOffset="-60354.963">2588 7830 1152 0 0,'11'-11'2863'0'0,"36"-5"-2741"0"0,-40 14 141 0 0,155-37 193 0 0,2 7-1 0 0,1 7 0 0 0,49 3-455 0 0,12-3-334 0 0,-203 23 419 0 0,0-1-1 0 0,0-1 0 0 0,0-1 0 0 0,-1-1 0 0 0,0-1 0 0 0,0-1 0 0 0,0-1 0 0 0,-1-1 0 0 0,-1-1 0 0 0,4-3-84 0 0,-22 16 9 0 0,0 0-1 0 0,0 1 0 0 0,0-1 1 0 0,0 0-1 0 0,-1 0 0 0 0,1 1 1 0 0,-1-1-1 0 0,1 1 0 0 0,-1 0 1 0 0,0-1-1 0 0,0 1 0 0 0,0 0 1 0 0,0-1-1 0 0,0 1 0 0 0,-1 0 1 0 0,1 0-1 0 0,-1 0 0 0 0,0 0 1 0 0,0 0-1 0 0,0 0 0 0 0,0 0 1 0 0,0-1-1 0 0,-1 1 0 0 0,0 0 1 0 0,1 0-1 0 0,-1 0 0 0 0,0 0 1 0 0,-1 1-9 0 0,2 8 0 0 0,0 707 464 0 0,-23-733-166 0 0,14-13-315 0 0,0 0-1 0 0,2 0 1 0 0,2-1 0 0 0,0 0-1 0 0,2 0 1 0 0,0 0-1 0 0,3-1 1 0 0,1-26 17 0 0,-1 51 15 0 0,0-1-19 0 0,0 1-1 0 0,0 0 1 0 0,0 0-1 0 0,0-1 1 0 0,1 1 0 0 0,0 0-1 0 0,0-1 1 0 0,0 1-1 0 0,0 0 1 0 0,0 0-1 0 0,1 0 1 0 0,0 0-1 0 0,0 0 1 0 0,0 0-1 0 0,0 1 1 0 0,1-1 0 0 0,-1 1-1 0 0,1 0 1 0 0,0-1-1 0 0,0 1 1 0 0,0 0-1 0 0,1 1 1 0 0,-1-1-1 0 0,1 0 1 0 0,-1 1-1 0 0,1 0 1 0 0,0 0 0 0 0,0 0-1 0 0,0 0 1 0 0,0 1-1 0 0,0 0 1 0 0,0-1-1 0 0,0 2 1 0 0,1-1-1 0 0,-1 0 1 0 0,0 1-1 0 0,1 0 1 0 0,3 0 4 0 0,13 6-10 0 0,-1 2 0 0 0,-1 0 0 0 0,1 2 0 0 0,-1 0 0 0 0,-1 1 0 0 0,0 0 0 0 0,0 2 0 0 0,-1 0 0 0 0,-1 1 0 0 0,0 0 0 0 0,-1 2 0 0 0,-1 0 0 0 0,0 0 0 0 0,-1 1 0 0 0,-1 1 0 0 0,-1 0 0 0 0,0 1 0 0 0,-1 0 0 0 0,3 11 10 0 0,-11 58-342 0 0,-46-58-3056 0 0,34-30 2060 0 0</inkml:trace>
  <inkml:trace contextRef="#ctx0" brushRef="#br0" timeOffset="-60043.603">4228 7956 1192 0 0,'7'0'178'0'0,"-1"0"1"0"0,1 0-1 0 0,0 1 0 0 0,-1-1 0 0 0,1 2 1 0 0,-1-1-1 0 0,1 1 0 0 0,-1 0 1 0 0,1 0-1 0 0,-1 1 0 0 0,0 0 0 0 0,0 0 1 0 0,-1 0-1 0 0,1 1 0 0 0,-1 0 1 0 0,1 0-1 0 0,-1 0 0 0 0,0 1-178 0 0,12 8 130 0 0,-1 0-1 0 0,-1 1 1 0 0,-1 1-1 0 0,0 1 1 0 0,0 0 0 0 0,-2 0-1 0 0,0 1 1 0 0,-1 1-1 0 0,-1 0 1 0 0,0 0-1 0 0,-2 1 1 0 0,0 0 0 0 0,-1 1-1 0 0,-1-1 1 0 0,0 1-1 0 0,-2 1 1 0 0,0 5-130 0 0,-3-26 28 0 0,-1 1 0 0 0,1 0 0 0 0,-1 0 0 0 0,0 0 1 0 0,1 0-1 0 0,-1-1 0 0 0,0 1 0 0 0,0 0 0 0 0,0 0 0 0 0,1 0 0 0 0,-1 0 0 0 0,0 0 0 0 0,0 0 1 0 0,0 0-1 0 0,-1 0 0 0 0,1 0 0 0 0,0 0 0 0 0,0-1 0 0 0,0 1 0 0 0,-1 0 0 0 0,1 0 1 0 0,0 0-1 0 0,-1 0 0 0 0,1 0 0 0 0,-1-1 0 0 0,1 1 0 0 0,-1 0 0 0 0,1 0 0 0 0,-1-1 1 0 0,1 1-1 0 0,-1 0 0 0 0,0-1 0 0 0,0 1 0 0 0,1-1 0 0 0,-1 1 0 0 0,0-1 0 0 0,0 1 0 0 0,1-1 1 0 0,-1 1-1 0 0,0-1 0 0 0,0 0 0 0 0,0 1 0 0 0,0-1 0 0 0,0 0 0 0 0,0 0 0 0 0,0 0 1 0 0,0 0-1 0 0,1 0 0 0 0,-1 0 0 0 0,0 0 0 0 0,0 0 0 0 0,0 0 0 0 0,0 0 0 0 0,0 0 0 0 0,0 0 1 0 0,0-1-1 0 0,0 1 0 0 0,1 0 0 0 0,-1-1 0 0 0,0 1 0 0 0,0-1 0 0 0,0 1 0 0 0,1-1 1 0 0,-1 1-1 0 0,0-1 0 0 0,0 0 0 0 0,1 1 0 0 0,-1-2-28 0 0,-42-51 338 0 0,37 39-326 0 0,2-1-1 0 0,0 0 1 0 0,1 0-1 0 0,0-1 0 0 0,2 1 1 0 0,-1 0-1 0 0,2-1 1 0 0,0 1-1 0 0,1 0 1 0 0,0-1-1 0 0,2 1 1 0 0,-1 0-1 0 0,2 0 1 0 0,0 0-1 0 0,1 0 1 0 0,0 1-1 0 0,7-13-11 0 0,-6 17-383 0 0,-1 0-1 0 0,1 0 1 0 0,0 1 0 0 0,1 0-1 0 0,0 0 1 0 0,1 0-1 0 0,-1 1 1 0 0,2 0 0 0 0,-1 1-1 0 0,1 0 1 0 0,0 0-1 0 0,1 1 1 0 0,-1 0 0 0 0,1 1-1 0 0,10-4 384 0 0,2 2-1234 0 0</inkml:trace>
  <inkml:trace contextRef="#ctx0" brushRef="#br0" timeOffset="-59109.838">5089 7902 1172 0 0,'-100'68'3268'0'0,"89"-59"-3198"0"0,1 0 1 0 0,0 2 0 0 0,0-1 0 0 0,1 1 0 0 0,1 0-1 0 0,-1 1 1 0 0,2 0 0 0 0,0 0 0 0 0,0 1-1 0 0,1 0 1 0 0,1 0 0 0 0,0 1 0 0 0,1-1-1 0 0,0 1 1 0 0,1 0 0 0 0,0 3-71 0 0,5-15 17 0 0,0-1 0 0 0,1 1 0 0 0,-1 0 0 0 0,0-1 0 0 0,0 1 0 0 0,1-1 1 0 0,-1 0-1 0 0,1 0 0 0 0,-1 0 0 0 0,1 0 0 0 0,-1 0 0 0 0,1 0 0 0 0,0-1 0 0 0,-1 0 0 0 0,1 1 0 0 0,0-1 1 0 0,-1 0-1 0 0,1 0 0 0 0,0 0 0 0 0,-1-1 0 0 0,1 1 0 0 0,0-1 0 0 0,-1 1 0 0 0,1-1 0 0 0,0 0 0 0 0,-1 0 0 0 0,1 0 1 0 0,-1 0-1 0 0,0 0 0 0 0,1-1 0 0 0,-1 1 0 0 0,2-2-17 0 0,-1 2-2 0 0,8-2-2 0 0,0-1-1 0 0,0-1 1 0 0,-1 1 0 0 0,1-1-1 0 0,-1-1 1 0 0,-1 0 0 0 0,1 0-1 0 0,-1-1 1 0 0,0-1 0 0 0,0 1-1 0 0,-1-1 1 0 0,0-1-1 0 0,0 1 1 0 0,-1-1 0 0 0,-1-1-1 0 0,1 1 1 0 0,-1-1 0 0 0,-1 0-1 0 0,0-1 1 0 0,0 1-1 0 0,-1-1 1 0 0,0 0 0 0 0,-1 0-1 0 0,-1 0 1 0 0,1-1 0 0 0,-2 1-1 0 0,1-4 5 0 0,-30-69 977 0 0,28 80-989 0 0,0 0 1 0 0,-1 0-1 0 0,1 0 1 0 0,1 0-1 0 0,-1 0 1 0 0,0 0-1 0 0,1 1 1 0 0,0-1-1 0 0,0 0 1 0 0,0 0-1 0 0,1 0 1 0 0,-1 1-1 0 0,1-1 1 0 0,0 1-1 0 0,0-1 1 0 0,0 1-1 0 0,0 0 1 0 0,0 0-1 0 0,1 0 1 0 0,-1 0-1 0 0,1 0 1 0 0,0 0-1 0 0,0 1 1 0 0,0-1-1 0 0,0 1 1 0 0,1 0-1 0 0,-1 0 1 0 0,1 0-1 0 0,-1 1 1 0 0,1-1-1 0 0,0 1 1 0 0,-1 0-1 0 0,1 0 1 0 0,0 0-1 0 0,0 0 1 0 0,0 1-1 0 0,0-1 1 0 0,0 1-1 0 0,-1 0 1 0 0,2 0 11 0 0,-5 0 13 0 0,0 0-2 0 0,14 40-53 0 0,-6 65 44 0 0,-9-94 25 0 0,0 1-1 0 0,1 0 0 0 0,0-1 1 0 0,0 1-1 0 0,1 0 0 0 0,1-1 0 0 0,0 1 1 0 0,1-1-1 0 0,0 1 0 0 0,0-1 0 0 0,2 0 1 0 0,-1 0-1 0 0,1-1 0 0 0,1 1 1 0 0,-1-1-1 0 0,2-1 0 0 0,0 1 0 0 0,0-1 1 0 0,0 0-1 0 0,4 2-26 0 0,-8-8 21 0 0,1 0-1 0 0,0-1 1 0 0,0 1-1 0 0,0-1 1 0 0,1 0-1 0 0,-1 0 1 0 0,0-1 0 0 0,1 1-1 0 0,-1-1 1 0 0,1 0-1 0 0,0 0 1 0 0,-1 0 0 0 0,1-1-1 0 0,0 0 1 0 0,-1 0-1 0 0,1 0 1 0 0,0 0 0 0 0,-1-1-1 0 0,1 0 1 0 0,0 0-1 0 0,-1 0 1 0 0,1 0-1 0 0,-1-1 1 0 0,1 0 0 0 0,-1 0-1 0 0,0 0 1 0 0,0 0-1 0 0,0 0 1 0 0,0-1 0 0 0,0 0-1 0 0,-1 0 1 0 0,1 0-1 0 0,-1 0 1 0 0,1-1-1 0 0,-1 0 1 0 0,1-1-21 0 0,84-148 5 0 0,-83 137 54 0 0,-3 26 138 0 0,-2-5-196 0 0,-1 1-1 0 0,1-1 1 0 0,0 1-1 0 0,0-1 1 0 0,1 1 0 0 0,-1 0-1 0 0,1-1 1 0 0,0 1-1 0 0,1-1 1 0 0,0 0 0 0 0,-1 1-1 0 0,2-1 1 0 0,-1 0-1 0 0,1 0 1 0 0,-1 0-1 0 0,1-1 1 0 0,1 1 0 0 0,-1-1-1 0 0,0 1 1 0 0,1-1-1 0 0,0 0 1 0 0,0-1 0 0 0,1 1-1 0 0,-1-1 1 0 0,1 1-1 0 0,-1-1 1 0 0,1 0-1 0 0,0-1 1 0 0,0 0 0 0 0,0 1-1 0 0,6 0 0 0 0,0 1-10 0 0,1-1 0 0 0,-1-1-1 0 0,1 0 1 0 0,0 0-1 0 0,-1-2 1 0 0,1 1 0 0 0,0-1-1 0 0,0-1 1 0 0,0 0 0 0 0,-1-1-1 0 0,1 0 1 0 0,-1 0 0 0 0,1-1-1 0 0,2-2 11 0 0,-5 2-3 0 0,-1 0-1 0 0,1 0 1 0 0,0-1-1 0 0,-1 0 1 0 0,0 0-1 0 0,1-1 0 0 0,-2 0 1 0 0,1-1-1 0 0,-1 0 1 0 0,0 0-1 0 0,0-1 1 0 0,0 1-1 0 0,-1-1 0 0 0,0-1 1 0 0,-1 1-1 0 0,0-1 1 0 0,0 0-1 0 0,0 0 1 0 0,-1-1-1 0 0,0 1 0 0 0,-1-1 1 0 0,0 0-1 0 0,0 0 1 0 0,-1 0-1 0 0,0 0 1 0 0,-1 0-1 0 0,0-1 0 0 0,0-5 4 0 0,-2 6 10 0 0,0 0 0 0 0,-1 0 0 0 0,-1-1-1 0 0,1 2 1 0 0,-1-1 0 0 0,-1 0 0 0 0,0 0-1 0 0,0 1 1 0 0,-1 0 0 0 0,0 0 0 0 0,0 0-1 0 0,-1 1 1 0 0,0-1 0 0 0,0 1 0 0 0,0 1-1 0 0,-1-1 1 0 0,0 1 0 0 0,-1 0 0 0 0,1 1-1 0 0,-1 0 1 0 0,0 0 0 0 0,0 1 0 0 0,-1 0-1 0 0,0 0 1 0 0,1 1 0 0 0,-9-2-10 0 0,-91-16-3274 0 0,94 21 1965 0 0,2 0 193 0 0</inkml:trace>
  <inkml:trace contextRef="#ctx0" brushRef="#br0" timeOffset="-51016.151">15613 7351 1388 0 0,'0'0'606'0'0,"13"-3"655"0"0,12-31 555 0 0,-2 20 730 0 0,-15-7-1198 0 0,-20 45-7381 0 0,13-21 4725 0 0</inkml:trace>
  <inkml:trace contextRef="#ctx0" brushRef="#br0" timeOffset="-48905.798">16200 6891 1256 0 0,'11'75'5209'0'0,"-9"-44"-5199"0"0,2 0 0 0 0,1 0 0 0 0,2-1 0 0 0,1 0 0 0 0,1 0 0 0 0,1-1 0 0 0,2 0 0 0 0,1-1 0 0 0,1 0 0 0 0,15 21-10 0 0,17-22 354 0 0,-44-27-256 0 0,3-2-51 0 0,5-4-53 0 0,1 0 0 0 0,-1-1 1 0 0,-1 0-1 0 0,1-1 0 0 0,-1 0 0 0 0,0 0 0 0 0,-1-1 1 0 0,0 0-1 0 0,0 0 0 0 0,-1-1 0 0 0,0 0 0 0 0,-1-1 1 0 0,0 1-1 0 0,-1-1 0 0 0,2-4 6 0 0,20-33 79 0 0,-20 41-58 0 0,-11 25-76 0 0,-1 1 34 0 0,4-13 11 0 0,0 0 1 0 0,0-1 0 0 0,1 1 0 0 0,-1 0 0 0 0,1 0 0 0 0,1 0 0 0 0,-1 0-1 0 0,1 0 1 0 0,0 0 0 0 0,1-1 0 0 0,-1 1 0 0 0,1 0 0 0 0,0-1-1 0 0,1 1 1 0 0,-1-1 0 0 0,1 0 0 0 0,0 0 0 0 0,0 0 0 0 0,1 0-1 0 0,0 0 1 0 0,0-1 0 0 0,0 1 0 0 0,0-1 0 0 0,0 0 0 0 0,1-1-1 0 0,0 1 1 0 0,4 2 9 0 0,9 1 12 0 0,1-1 0 0 0,-1-1 0 0 0,1-1 0 0 0,0-1 0 0 0,1 0 0 0 0,-1-1 0 0 0,0-2 0 0 0,1 0-1 0 0,-1 0 1 0 0,1-2 0 0 0,-1 0 0 0 0,0-2 0 0 0,0 0 0 0 0,0-1 0 0 0,14-6-12 0 0,-24 10-14 0 0,1 0 1 0 0,-1 0-1 0 0,0-1 0 0 0,0-1 1 0 0,1 1-1 0 0,-2-1 0 0 0,1-1 1 0 0,0 0-1 0 0,-1 0 0 0 0,0-1 1 0 0,1 0-1 0 0,-2 0 0 0 0,1-1 1 0 0,-1 0-1 0 0,0 0 0 0 0,0-1 1 0 0,-1 1-1 0 0,1-2 0 0 0,-2 1 1 0 0,1-1-1 0 0,-1 0 0 0 0,3-6 14 0 0,-9 9 3 0 0,0 1-1 0 0,-1-1 0 0 0,0 0 0 0 0,0 0 1 0 0,0 1-1 0 0,0-1 0 0 0,-1 1 0 0 0,1 0 1 0 0,-1-1-1 0 0,0 1 0 0 0,-1 0 1 0 0,1 1-1 0 0,-1-1 0 0 0,0 1 0 0 0,0 0 1 0 0,0-1-1 0 0,0 2 0 0 0,0-1 0 0 0,-1 0 1 0 0,1 1-1 0 0,-1 0 0 0 0,0 0-2 0 0,-148-66-40 0 0,153 67 12 0 0,-1-1 0 0 0,1 1 0 0 0,-1 0 0 0 0,1 0 0 0 0,-1 0 0 0 0,1 0 0 0 0,0-1 0 0 0,-1 1 0 0 0,1 0 0 0 0,0 0 0 0 0,0-1 0 0 0,0 1 0 0 0,0 0 0 0 0,0 0 0 0 0,0-1 0 0 0,0 1 0 0 0,1 0 0 0 0,-1 0 0 0 0,0 0 0 0 0,1-1 0 0 0,-1 1 0 0 0,1 0-1 0 0,-1 0 1 0 0,1 0 0 0 0,-1 0 0 0 0,1 0 0 0 0,0 0 0 0 0,0 0 0 0 0,-1 0 0 0 0,1 0 0 0 0,0 0 0 0 0,0 0 0 0 0,0 0 0 0 0,0 1 0 0 0,0-1 0 0 0,0 0 0 0 0,0 1 0 0 0,2-1 28 0 0,1-3-111 0 0,22-20-296 0 0,1 2 0 0 0,2 1-1 0 0,0 2 1 0 0,1 1 0 0 0,0 1 0 0 0,2 1-1 0 0,0 2 1 0 0,21-7 407 0 0,110-55 136 0 0,-47-16 3133 0 0,-117 90-3217 0 0,0 1-1 0 0,-1-1 1 0 0,1 1-1 0 0,0 0 1 0 0,-1-1 0 0 0,1 1-1 0 0,-1 0 1 0 0,1 0 0 0 0,-1 0-1 0 0,0 0 1 0 0,1 0 0 0 0,-1 0-1 0 0,0 1 1 0 0,0-1 0 0 0,1 1-1 0 0,-1-1 1 0 0,0 1 0 0 0,0 0-1 0 0,0-1 1 0 0,0 1 0 0 0,0 0-1 0 0,0 0 1 0 0,1 0 0 0 0,-1 1-1 0 0,0-1 1 0 0,0 0 0 0 0,0 1-1 0 0,0-1 1 0 0,0 1 0 0 0,1 0-1 0 0,-1-1 1 0 0,0 1 0 0 0,1 0-1 0 0,-1 0 1 0 0,-1 1-52 0 0,-4 2-3 0 0,-1 0 0 0 0,1 1 0 0 0,0 0 0 0 0,1 0 0 0 0,-1 1 0 0 0,1-1 0 0 0,0 2 0 0 0,0-1 0 0 0,1 0 0 0 0,0 1 0 0 0,0 0 0 0 0,0 0 0 0 0,1 1 0 0 0,0-1 0 0 0,1 1 0 0 0,0 0 0 0 0,0 0 0 0 0,0 0 0 0 0,1 0 0 0 0,1 0 0 0 0,-1 1 0 0 0,1-1 0 0 0,0 1 0 0 0,1-1 0 0 0,0 1 0 0 0,1-1 0 0 0,0 1 3 0 0,43 238 401 0 0,39-22 427 0 0,-45-286-1268 0 0,-26 32 243 0 0,36-48-212 0 0,40 101-539 0 0,-56-8 701 0 0,-14-7 207 0 0,0-2-1 0 0,1 0 0 0 0,0-1 1 0 0,1-1-1 0 0,-1-1 0 0 0,1-1 1 0 0,0 0-1 0 0,-1-2 0 0 0,1 0 1 0 0,0-1-1 0 0,0-1 0 0 0,0-1 1 0 0,0-1-1 0 0,17-4 41 0 0,-22 3-47 0 0,-1-1 0 0 0,0 0-1 0 0,-1 0 1 0 0,1-1 0 0 0,-1-1 0 0 0,0-1 0 0 0,0 0 0 0 0,-1 0 0 0 0,0-1 0 0 0,-1-1-1 0 0,0 0 1 0 0,0 0 0 0 0,-1-1 0 0 0,-1 0 0 0 0,0-1 0 0 0,0-1 47 0 0,-8 13 7 0 0,0-1 0 0 0,0 0 0 0 0,0 0 0 0 0,0 1 0 0 0,-1-1 0 0 0,1 0 1 0 0,0 0-1 0 0,-1 0 0 0 0,1 0 0 0 0,-1 0 0 0 0,1 0 0 0 0,-1 0 0 0 0,1 0 0 0 0,-1 0 0 0 0,1 0 1 0 0,-1 0-1 0 0,0 0 0 0 0,0 0 0 0 0,0-1 0 0 0,0 1 0 0 0,0 0 0 0 0,0 0 0 0 0,0 0 1 0 0,0 0-1 0 0,0 0 0 0 0,0 0 0 0 0,0-1 0 0 0,-1 1 0 0 0,1 0 0 0 0,0 0 0 0 0,-1 0 0 0 0,1 0 1 0 0,-1 0-1 0 0,0 0 0 0 0,1 0 0 0 0,-1 0 0 0 0,0 1 0 0 0,1-1 0 0 0,-1 0 0 0 0,0 0 0 0 0,0 0 1 0 0,0 1-1 0 0,1-1 0 0 0,-1 0 0 0 0,0 1 0 0 0,0-1 0 0 0,0 1 0 0 0,0-1 0 0 0,0 1 0 0 0,0 0 1 0 0,-1-1-1 0 0,1 1 0 0 0,0 0 0 0 0,0 0 0 0 0,0-1 0 0 0,0 1-7 0 0,-63 12 105 0 0,56-9-101 0 0,-1 0 0 0 0,1 0 0 0 0,0 1 0 0 0,0 0 1 0 0,0 0-1 0 0,0 1 0 0 0,1 0 0 0 0,-1 0 0 0 0,1 1 1 0 0,1 0-1 0 0,-1 0 0 0 0,1 1 0 0 0,0-1 0 0 0,1 1 1 0 0,-1 1-1 0 0,1-1 0 0 0,1 1 0 0 0,0 0 0 0 0,0 0 1 0 0,-1 3-5 0 0,7-8 35 0 0,1-1 1 0 0,0 0-1 0 0,0 0 1 0 0,0 0-1 0 0,1 0 1 0 0,-1 0 0 0 0,0-1-1 0 0,1 1 1 0 0,-1-1-1 0 0,1 0 1 0 0,-1 0-1 0 0,1 0 1 0 0,-1-1 0 0 0,1 1-1 0 0,0-1 1 0 0,-1 0-1 0 0,1 0 1 0 0,0 0-1 0 0,-1 0 1 0 0,1-1 0 0 0,0 0-1 0 0,-1 0 1 0 0,1 0-1 0 0,-1 0 1 0 0,2 0-36 0 0,175-35-70 0 0,-153 100-231 0 0,-21-55 296 0 0,0 0 0 0 0,1-1 0 0 0,-1 0 0 0 0,2-1 0 0 0,-1 1 0 0 0,1-1-1 0 0,0-1 1 0 0,1 1 0 0 0,0-1 0 0 0,0-1 0 0 0,0 0 0 0 0,0 0 0 0 0,1-1 0 0 0,0 0 0 0 0,0 0-1 0 0,0-1 1 0 0,0-1 0 0 0,0 0 0 0 0,1 0 0 0 0,-1-1 0 0 0,1 0 0 0 0,-1-1 0 0 0,1 0 0 0 0,-1 0-1 0 0,1-1 1 0 0,-1-1 0 0 0,4-1 5 0 0,-2 3-36 0 0,0 0-1 0 0,0-1 1 0 0,0-1 0 0 0,0 0-1 0 0,0 0 1 0 0,0-1-1 0 0,-1-1 1 0 0,1 0 0 0 0,-1 0-1 0 0,0-1 1 0 0,-1-1-1 0 0,1 0 1 0 0,-1 0 0 0 0,0-1-1 0 0,0 0 1 0 0,-1-1-1 0 0,0 0 1 0 0,-1 0 0 0 0,1-1-1 0 0,-2 0 1 0 0,1-1-1 0 0,-1 0 1 0 0,-1 0 0 0 0,1 0-1 0 0,-2-1 1 0 0,0 0-1 0 0,0 0 1 0 0,-1 0 0 0 0,0 0-1 0 0,0-4 37 0 0,3-16 87 0 0,-2 0 0 0 0,-1-1 0 0 0,-2 0-1 0 0,0 0 1 0 0,-3 0 0 0 0,0 1 0 0 0,-2-1 0 0 0,-2 0 0 0 0,0 1 0 0 0,-3 0-1 0 0,0 0 1 0 0,-2 0 0 0 0,-1 2 0 0 0,-1-1 0 0 0,-2 1 0 0 0,-10-14-87 0 0,17 32 42 0 0,6 7-14 0 0,-1 0 1 0 0,0 1-1 0 0,-1-1 1 0 0,1 0-1 0 0,-1 1 0 0 0,0-1 1 0 0,0 1-1 0 0,0 0 0 0 0,0 0 1 0 0,0 0-1 0 0,-1 0 0 0 0,1 1 1 0 0,-1-1-1 0 0,0 1 1 0 0,0 0-1 0 0,0 0 0 0 0,0 0 1 0 0,0 1-1 0 0,-1-1-28 0 0,0 5-5 0 0,0 0 0 0 0,0 0 0 0 0,1 1 1 0 0,-1 0-1 0 0,1-1 0 0 0,0 2 0 0 0,0-1 0 0 0,1 0 0 0 0,-1 1 0 0 0,1-1 1 0 0,0 1-1 0 0,0 0 0 0 0,0 0 0 0 0,1 1 0 0 0,0-1 0 0 0,0 0 0 0 0,0 1 1 0 0,0 4 4 0 0,-3 21-12 0 0,2 1 1 0 0,1-1 0 0 0,2 0 0 0 0,1 1 0 0 0,1-1 0 0 0,2 0-1 0 0,1 1 1 0 0,1-2 0 0 0,2 1 0 0 0,1-1 0 0 0,1 0 0 0 0,5 5 11 0 0,9 27-201 0 0,19 107-3516 0 0,-43-155 2706 0 0</inkml:trace>
  <inkml:trace contextRef="#ctx0" brushRef="#br0" timeOffset="-48624.601">18412 7140 928 0 0,'10'-22'4998'0'0,"50"-10"-4527"0"0,-50 27 26 0 0,25-7-553 0 0,1 1 0 0 0,0 1 0 0 0,0 2-1 0 0,0 1 1 0 0,1 3 0 0 0,0 0 0 0 0,15 2 56 0 0,36-5-1817 0 0,-39 2 509 0 0,-2-1-52 0 0</inkml:trace>
  <inkml:trace contextRef="#ctx0" brushRef="#br0" timeOffset="-48114.712">19449 6610 1460 0 0,'1'-7'1276'0'0,"-1"-2"-384"0"0,0 4-316 0 0,0-1-148 0 0,0 3-52 0 0,3 0-592 0 0,-3 2 44 0 0,4 4-220 0 0,-3-2-340 0 0,1 2-440 0 0,-2 3 32 0 0</inkml:trace>
  <inkml:trace contextRef="#ctx0" brushRef="#br0" timeOffset="-48375.294">19442 6933 1016 0 0,'19'19'4017'0'0,"-5"47"-3822"0"0,-9-34 191 0 0,27 86 396 0 0,-1-5-4551 0 0,-31-113 2710 0 0</inkml:trace>
  <inkml:trace contextRef="#ctx0" brushRef="#br0" timeOffset="-47960.062">19588 7156 1056 0 0,'9'-2'4437'0'0,"32"-27"-3547"0"0,-24 15-696 0 0,0 1 0 0 0,0 0 0 0 0,1 1 0 0 0,1 0 0 0 0,0 2 0 0 0,1 0 0 0 0,0 2 1 0 0,0 0-1 0 0,1 1 0 0 0,-1 1 0 0 0,2 1 0 0 0,3 0-194 0 0,-19 7 20 0 0,1 0 0 0 0,-1 1-1 0 0,1 0 1 0 0,-1 0 0 0 0,0 0-1 0 0,0 1 1 0 0,0 0 0 0 0,0 0-1 0 0,-1 1 1 0 0,0-1 0 0 0,0 1 0 0 0,0 0-1 0 0,0 1 1 0 0,-1-1 0 0 0,0 1-1 0 0,0 0 1 0 0,0 0 0 0 0,-1 0-1 0 0,0 1 1 0 0,0-1 0 0 0,-1 1 0 0 0,0-1-1 0 0,0 1 1 0 0,0 0 0 0 0,-1 0-1 0 0,0 0 1 0 0,0 0 0 0 0,-1 0 0 0 0,0 4-20 0 0,-1-3-31 0 0,0-1 1 0 0,-1 1-1 0 0,0-1 1 0 0,0 0-1 0 0,-1 0 1 0 0,0 0-1 0 0,0 0 1 0 0,-1 0-1 0 0,0-1 1 0 0,0 0-1 0 0,0 1 1 0 0,-1-1-1 0 0,0-1 1 0 0,0 1 0 0 0,0-1-1 0 0,-1 0 1 0 0,0 0-1 0 0,0-1 1 0 0,-2 2 30 0 0,-89 29-5268 0 0,83-35 4059 0 0</inkml:trace>
  <inkml:trace contextRef="#ctx0" brushRef="#br0" timeOffset="-36772.733">7332 9277 1428 0 0,'0'-16'1804'0'0,"24"-15"-1124"0"0,-46-19 683 0 0,11 44-1354 0 0,0 1 0 0 0,0 0 0 0 0,0 0 0 0 0,-1 2-1 0 0,0-1 1 0 0,1 2 0 0 0,-1-1 0 0 0,0 1 0 0 0,0 1 0 0 0,-1 0 0 0 0,1 1 0 0 0,0 1-1 0 0,0 0 1 0 0,0 0 0 0 0,0 1 0 0 0,0 0 0 0 0,0 1 0 0 0,1 1 0 0 0,-1 0-1 0 0,-8 4-8 0 0,2-1-8 0 0,0 1 0 0 0,0 0 0 0 0,0 2 0 0 0,1 0 0 0 0,1 0 0 0 0,0 2 0 0 0,0 0 0 0 0,1 1 0 0 0,1 0 0 0 0,0 2 0 0 0,1-1 0 0 0,0 2 0 0 0,1-1 0 0 0,1 2 0 0 0,1-1 0 0 0,0 2 0 0 0,1-1 0 0 0,1 1 0 0 0,1 1 0 0 0,0-1 0 0 0,1 1 0 0 0,1 0 0 0 0,1 1 0 0 0,1-1 0 0 0,1 1 0 0 0,0-1 0 0 0,2 1 0 0 0,0 8 8 0 0,0-22 25 0 0,0-1 1 0 0,0 1-1 0 0,1 0 0 0 0,-1-1 1 0 0,1 1-1 0 0,0-1 0 0 0,1 1 1 0 0,0-1-1 0 0,-1 0 1 0 0,2 1-1 0 0,-1-1 0 0 0,0 0 1 0 0,1 0-1 0 0,0-1 0 0 0,0 1 1 0 0,1-1-1 0 0,-1 1 0 0 0,1-1 1 0 0,0 0-1 0 0,0 0 1 0 0,1-1-1 0 0,-1 1 0 0 0,1-1 1 0 0,-1 0-1 0 0,1 0 0 0 0,0 0 1 0 0,0-1-1 0 0,0 0 1 0 0,1 0-1 0 0,-1 0 0 0 0,1-1 1 0 0,-1 0-1 0 0,1 0 0 0 0,-1 0 1 0 0,1 0-1 0 0,-1-1 0 0 0,1 0 1 0 0,0 0-1 0 0,2-1-25 0 0,11-5 12 0 0,0-1-1 0 0,0-1 1 0 0,-1-1 0 0 0,0-1-1 0 0,-1 0 1 0 0,0-1-1 0 0,-1-1 1 0 0,0 0-1 0 0,-1-1 1 0 0,0-1-1 0 0,-1 0 1 0 0,0-1 0 0 0,-2-1-1 0 0,1 0 1 0 0,-2-1-1 0 0,0 0 1 0 0,-1-1-1 0 0,-1 0 1 0 0,-1 0 0 0 0,0-2-12 0 0,71-122-2 0 0,-36 187-256 0 0,-13 10-11 0 0,-18-29 117 0 0,1 0 0 0 0,2-1 0 0 0,0 0 0 0 0,2-1 0 0 0,0-1 0 0 0,2 0 0 0 0,0-2 0 0 0,2 0 0 0 0,6 4 152 0 0,52 4-2440 0 0,-70-29 1284 0 0</inkml:trace>
  <inkml:trace contextRef="#ctx0" brushRef="#br0" timeOffset="-36429.296">8212 8769 1324 0 0,'18'16'3882'0'0,"-10"50"-3866"0"0,-7-55 295 0 0,10 98 10 0 0,5-2 0 0 0,5 0 1 0 0,8 12-322 0 0,-27-113-131 0 0,1-1 1 0 0,-1 1 0 0 0,0-1 0 0 0,-1 1 0 0 0,0 0-1 0 0,1 0 1 0 0,-2-1 0 0 0,1 1 0 0 0,-1 0-1 0 0,0 0 1 0 0,0 0 0 0 0,0 0 0 0 0,-1 0 0 0 0,0-1-1 0 0,0 1 1 0 0,-1 0 0 0 0,0 0 0 0 0,0-1-1 0 0,0 1 1 0 0,0-1 0 0 0,-1 0 0 0 0,0 0 0 0 0,0 0-1 0 0,0 0 1 0 0,-1 0 0 0 0,0-1 0 0 0,0 1-1 0 0,0-1 1 0 0,-5 4 130 0 0,-12-1-1216 0 0</inkml:trace>
  <inkml:trace contextRef="#ctx0" brushRef="#br0" timeOffset="-35855.769">7884 9234 896 0 0,'1'0'159'0'0,"-1"-1"-1"0"0,0 1 1 0 0,0 0-1 0 0,0-1 1 0 0,1 1-1 0 0,-1 0 1 0 0,0-1-1 0 0,0 1 1 0 0,0 0-1 0 0,0-1 1 0 0,0 1-1 0 0,0-1 1 0 0,0 1-1 0 0,0 0 1 0 0,1-1-1 0 0,-2 1 1 0 0,1 0-1 0 0,0-1 1 0 0,0 1-1 0 0,0-1 1 0 0,0 1-1 0 0,0 0 1 0 0,0-1-1 0 0,0 1 1 0 0,0 0-1 0 0,0-1 1 0 0,-1 1-1 0 0,1 0 1 0 0,0-1-1 0 0,0 1 1 0 0,-1 0-1 0 0,1-1 1 0 0,0 1-1 0 0,0 0 1 0 0,-1-1-159 0 0,43-13 360 0 0,580-84-38 0 0,-483 82-455 0 0,-154 32 485 0 0,6-9-343 0 0,1 1 0 0 0,0 0 1 0 0,0 0-1 0 0,0 1 0 0 0,1 0 0 0 0,0 0 1 0 0,1 1-1 0 0,0-1 0 0 0,0 2 1 0 0,1-1-1 0 0,0 0 0 0 0,1 1 1 0 0,1 0-1 0 0,-1 0 0 0 0,2 0 1 0 0,0 1-1 0 0,0-1 0 0 0,1 1 0 0 0,0-1 1 0 0,1 1-1 0 0,0 5-9 0 0,0-12 5 0 0,0 0 1 0 0,0 0-1 0 0,1-1 1 0 0,-1 1-1 0 0,1 0 0 0 0,0 0 1 0 0,1-1-1 0 0,-1 1 1 0 0,1-1-1 0 0,0 1 0 0 0,0-1 1 0 0,0 0-1 0 0,0 1 1 0 0,1-1-1 0 0,0 0 0 0 0,0-1 1 0 0,0 1-1 0 0,0 0 0 0 0,1-1 1 0 0,-1 0-1 0 0,1 0 1 0 0,0 0-1 0 0,0 0 0 0 0,0-1 1 0 0,0 1-1 0 0,0-1 1 0 0,1 0-1 0 0,-1 0 0 0 0,1 0 1 0 0,-1-1-1 0 0,1 0 1 0 0,0 0-1 0 0,3 0-5 0 0,2 1-9 0 0,0-1 0 0 0,-1-1 0 0 0,1 0 1 0 0,0 0-1 0 0,0-1 0 0 0,-1 0 0 0 0,1-1 0 0 0,0 0 0 0 0,-1 0 1 0 0,0-1-1 0 0,1 0 0 0 0,-1-1 0 0 0,0 0 0 0 0,-1 0 1 0 0,1-1-1 0 0,1-2 9 0 0,-5 4-48 0 0,0 0 0 0 0,0 0 0 0 0,0 0 0 0 0,-1-1 0 0 0,1 0 0 0 0,-1 0 1 0 0,0 0-1 0 0,0-1 0 0 0,-1 1 0 0 0,1-1 0 0 0,-1 0 0 0 0,0 0 0 0 0,0 0 0 0 0,-1 0 0 0 0,1 0 1 0 0,-1-1-1 0 0,0 1 0 0 0,-1-1 0 0 0,1 0 0 0 0,-1 1 0 0 0,0-1 0 0 0,-1 0 0 0 0,1 0 1 0 0,-1 0-1 0 0,0 1 0 0 0,-1-1 0 0 0,0-2 48 0 0,-8-6-19 0 0,-1 0 1 0 0,0 1 0 0 0,-1 0-1 0 0,0 1 1 0 0,-1 0-1 0 0,-1 0 1 0 0,0 2-1 0 0,0-1 1 0 0,-1 2-1 0 0,-1 0 1 0 0,1 0 0 0 0,-1 1-1 0 0,-1 1 1 0 0,1 1-1 0 0,-1 0 1 0 0,-1 1-1 0 0,1 1 1 0 0,-1 0-1 0 0,1 1 1 0 0,-1 1-1 0 0,-8 1 19 0 0,-10-7-501 0 0,17-3-2680 0 0,17 7 1875 0 0</inkml:trace>
  <inkml:trace contextRef="#ctx0" brushRef="#br0" timeOffset="-35559.207">9109 8731 1784 0 0,'2'-20'3857'0'0,"-4"38"-2259"0"0,5 32-1365 0 0,3 1 0 0 0,2-1 0 0 0,2 0 0 0 0,2 0 0 0 0,8 14-233 0 0,34 165 15 0 0,-53-223-230 0 0,1 0-1 0 0,-1 0 0 0 0,1 0 0 0 0,-2 0 1 0 0,1 0-1 0 0,-1 1 0 0 0,0-1 0 0 0,0 0 1 0 0,-1 0-1 0 0,1 0 0 0 0,-1 0 0 0 0,-1 0 1 0 0,1 0-1 0 0,-1 0 0 0 0,0 0 0 0 0,0-1 0 0 0,-1 1 1 0 0,0-1-1 0 0,0 1 0 0 0,0-1 0 0 0,-1 0 1 0 0,1 0-1 0 0,-1 0 0 0 0,0-1 0 0 0,-1 1 1 0 0,0 0 215 0 0,-15 5-1126 0 0</inkml:trace>
  <inkml:trace contextRef="#ctx0" brushRef="#br0" timeOffset="-34796.667">8849 9214 848 0 0,'-19'-13'6399'0'0,"45"-2"-5267"0"0,86-27-1525 0 0,0 6 1 0 0,110-20 392 0 0,-218 55-9 0 0,214-57-755 0 0,-232 64 792 0 0,0 1-1 0 0,1 0 1 0 0,0 0-1 0 0,0 1 1 0 0,1 1-1 0 0,0 0 1 0 0,0 1-1 0 0,1 1 1 0 0,0-1 0 0 0,1 1-1 0 0,0 1 1 0 0,1 0-1 0 0,0 1 1 0 0,1-1-1 0 0,1 1 1 0 0,0 1-1 0 0,0 0 1 0 0,2 0-28 0 0,7-12 8 0 0,-1 0 1 0 0,1 0-1 0 0,1 0 0 0 0,-1 0 1 0 0,0 0-1 0 0,0-1 1 0 0,1 1-1 0 0,-1-1 1 0 0,1 1-1 0 0,-1-1 0 0 0,1 0 1 0 0,0 0-1 0 0,0 0 1 0 0,-1 0-1 0 0,1-1 1 0 0,0 1-1 0 0,0-1 1 0 0,0 0-1 0 0,0 1 0 0 0,-1-1 1 0 0,1-1-1 0 0,0 1 1 0 0,0 0-1 0 0,0-1 1 0 0,0 1-1 0 0,-1-1 1 0 0,1 0-1 0 0,0 0 0 0 0,0 0 1 0 0,-1 0-1 0 0,1 0 1 0 0,-1-1-1 0 0,1 1 1 0 0,-1-1-1 0 0,1-1-8 0 0,178-95-1695 0 0,-198 148 1929 0 0,17-49-149 0 0,4 15-4 0 0,-2-12-73 0 0,0 0 1 0 0,1 0-1 0 0,0-1 1 0 0,0 1 0 0 0,0-1-1 0 0,1 0 1 0 0,-1 0 0 0 0,1 0-1 0 0,-1 0 1 0 0,1-1-1 0 0,0 1 1 0 0,0-1 0 0 0,0 0-1 0 0,0 0 1 0 0,1-1-1 0 0,-1 1 1 0 0,0-1 0 0 0,1 0-1 0 0,-1 0 1 0 0,1 0 0 0 0,-1-1-1 0 0,1 0 1 0 0,-1 1-1 0 0,1-2 1 0 0,-1 1 0 0 0,1 0-1 0 0,0-1 1 0 0,1-1-9 0 0,132-44-95 0 0,-124 39 85 0 0,0-1 0 0 0,-1-1 0 0 0,0 0 0 0 0,0-1 0 0 0,-1-1 0 0 0,0 0 1 0 0,-1 0-1 0 0,0-1 0 0 0,-1 0 0 0 0,0-1 0 0 0,-1 0 0 0 0,-1-1 0 0 0,0 0 0 0 0,-1 0 1 0 0,0-1-1 0 0,-1 0 0 0 0,-1 0 0 0 0,0 0 0 0 0,-1 0 0 0 0,-1-1 0 0 0,0 0 1 0 0,-1 0-1 0 0,-1 0 0 0 0,0 0 0 0 0,-2-14 10 0 0,-25-201 3093 0 0,21 212-2717 0 0,4 9-181 0 0,-1-1 0 0 0,0 1 0 0 0,-1 0 0 0 0,0 0 0 0 0,0 0 0 0 0,-1 0 0 0 0,-1 0 0 0 0,0 1-1 0 0,0 0 1 0 0,0 0 0 0 0,-1 0 0 0 0,-1 1 0 0 0,0 0 0 0 0,0 0 0 0 0,-8-7-195 0 0,-4 43 438 0 0,16-13-417 0 0,0 0-1 0 0,1 1 0 0 0,1-1 1 0 0,0 1-1 0 0,1-1 0 0 0,1 1 1 0 0,0 0-1 0 0,1-1 1 0 0,1 0-1 0 0,1 3-20 0 0,-1-3-24 0 0,51 227-1207 0 0,2 10-3397 0 0,-50-114 749 0 0,-6-104 2714 0 0</inkml:trace>
  <inkml:trace contextRef="#ctx0" brushRef="#br0" timeOffset="-41907.659">2764 9565 1856 0 0,'178'-115'4135'0'0,"-178"114"-4110"0"0,0 0 0 0 0,0 0 0 0 0,1 0 0 0 0,-1 0 0 0 0,0 1 0 0 0,0-1 0 0 0,0 0-1 0 0,0 0 1 0 0,0 0 0 0 0,0 0 0 0 0,0 0 0 0 0,0 0 0 0 0,-1 1 0 0 0,1-1 0 0 0,0 0 0 0 0,0 0 0 0 0,-1 0 0 0 0,1 0-1 0 0,-1 1 1 0 0,1-1 0 0 0,-1 0 0 0 0,1 1 0 0 0,-1-1 0 0 0,1 0 0 0 0,-1 0 0 0 0,1 1 0 0 0,-1-1 0 0 0,0 1 0 0 0,1-1-1 0 0,-1 1 1 0 0,0-1 0 0 0,0 1 0 0 0,1-1 0 0 0,-1 1 0 0 0,0 0 0 0 0,0-1 0 0 0,0 1 0 0 0,0 0 0 0 0,1 0 0 0 0,-1 0 0 0 0,0-1-1 0 0,0 1 1 0 0,0 0 0 0 0,0 0 0 0 0,0 0 0 0 0,0 0 0 0 0,1 1 0 0 0,-1-1 0 0 0,0 0 0 0 0,0 0 0 0 0,0 0 0 0 0,0 1-1 0 0,1-1 1 0 0,-1 1 0 0 0,0-1 0 0 0,0 0 0 0 0,0 1 0 0 0,1-1 0 0 0,-1 1 0 0 0,0-1 0 0 0,0 1-25 0 0,-10 0 10 0 0,0 0 1 0 0,-1 1-1 0 0,1 0 1 0 0,0 1-1 0 0,0 0 1 0 0,1 0-1 0 0,-1 1 1 0 0,1 1-1 0 0,-1 0 1 0 0,1 0-1 0 0,1 1 1 0 0,-1 0-1 0 0,1 1 1 0 0,0 0-1 0 0,1 0 1 0 0,-1 1-1 0 0,1 0 1 0 0,1 1 0 0 0,0-1-1 0 0,0 2 1 0 0,0-1-1 0 0,2 1 1 0 0,-1-1-1 0 0,1 2 1 0 0,0-1-1 0 0,1 0 1 0 0,0 1-1 0 0,1 0 1 0 0,0 0-1 0 0,1 0 1 0 0,0 2-11 0 0,2-8 11 0 0,1 0 0 0 0,0 0-1 0 0,0 0 1 0 0,0 0 0 0 0,1 0 0 0 0,-1 0 0 0 0,1 0 0 0 0,0 0 0 0 0,1 0 0 0 0,-1 0 0 0 0,1-1 0 0 0,0 0 0 0 0,0 1 0 0 0,0-1-1 0 0,1 0 1 0 0,-1-1 0 0 0,1 1 0 0 0,0 0 0 0 0,0-1 0 0 0,0 0 0 0 0,1 0 0 0 0,-1 0 0 0 0,1-1 0 0 0,0 0 0 0 0,-1 1-1 0 0,1-2 1 0 0,0 1 0 0 0,0 0 0 0 0,1-1 0 0 0,2 0-11 0 0,163 18 367 0 0,-149-20-354 0 0,0-1 1 0 0,0-2-1 0 0,1 0 1 0 0,-2-1-1 0 0,1-1 0 0 0,-1-1 1 0 0,0-1-1 0 0,0-1 1 0 0,-1-1-1 0 0,0 0 1 0 0,-1-2-1 0 0,6-5-13 0 0,-21 14-9 0 0,0 0 1 0 0,-1 0-1 0 0,0 0 0 0 0,1 0 1 0 0,-1-1-1 0 0,0 0 0 0 0,-1 1 0 0 0,1-1 1 0 0,-1 0-1 0 0,0-1 0 0 0,0 1 0 0 0,0 0 1 0 0,0 0-1 0 0,-1-1 0 0 0,0 1 1 0 0,0-1-1 0 0,0 1 0 0 0,0-1 0 0 0,-1 0 1 0 0,0 1-1 0 0,0-1 0 0 0,0 0 1 0 0,0 1-1 0 0,-1-1 0 0 0,1 0 0 0 0,-1 1 1 0 0,-1-1-1 0 0,1 1 0 0 0,-1-1 1 0 0,1 1-1 0 0,-1 0 0 0 0,0 0 0 0 0,-1 0 1 0 0,1 0-1 0 0,-1 0 0 0 0,0 0 0 0 0,0 1 1 0 0,0-1-1 0 0,0 1 0 0 0,-1 0 1 0 0,1 0-1 0 0,-1 0 0 0 0,0 0 0 0 0,0 1 1 0 0,0-1-1 0 0,0 1 0 0 0,0 0 1 0 0,0 0-1 0 0,-1 1 0 0 0,-3-2 9 0 0,-171-29-675 0 0,102 31-3829 0 0,75 1 3199 0 0</inkml:trace>
  <inkml:trace contextRef="#ctx0" brushRef="#br0" timeOffset="-41608.625">3628 9439 1348 0 0,'2'-10'3449'0'0,"-29"15"-2364"0"0,-36 18-692 0 0,46-12-328 0 0,1 0-1 0 0,0 2 1 0 0,0 0-1 0 0,1 1 0 0 0,1 0 1 0 0,0 1-1 0 0,1 1 1 0 0,1 0-1 0 0,0 0 1 0 0,2 2-1 0 0,-1-1 0 0 0,2 1 1 0 0,1 1-1 0 0,-1 2-64 0 0,7-17-20 0 0,1 0-1 0 0,-1 1 0 0 0,1 0 0 0 0,0-1 0 0 0,0 1 1 0 0,1 0-1 0 0,-1 0 0 0 0,1-1 0 0 0,0 1 0 0 0,0 0 1 0 0,1 0-1 0 0,-1-1 0 0 0,1 1 0 0 0,0 0 0 0 0,0-1 1 0 0,1 1-1 0 0,-1-1 0 0 0,1 1 0 0 0,0-1 0 0 0,1 0 1 0 0,-1 1-1 0 0,1-1 0 0 0,-1-1 0 0 0,1 1 0 0 0,0 0 1 0 0,1-1-1 0 0,-1 1 0 0 0,1-1 0 0 0,-1 0 0 0 0,1 0 1 0 0,0 0-1 0 0,0-1 0 0 0,0 1 0 0 0,0-1 0 0 0,1 0 1 0 0,-1 0-1 0 0,1-1 0 0 0,-1 1 0 0 0,1-1 0 0 0,-1 0 1 0 0,1 0-1 0 0,0-1 0 0 0,0 1 0 0 0,0-1 0 0 0,-1 0 1 0 0,1 0 20 0 0,103-12-3563 0 0,-71 1 2297 0 0</inkml:trace>
  <inkml:trace contextRef="#ctx0" brushRef="#br0" timeOffset="-41342.834">4063 9390 916 0 0,'-6'-1'92'0'0,"0"0"1"0"0,-1 1-1 0 0,1-1 0 0 0,-1 1 1 0 0,1 1-1 0 0,0-1 1 0 0,-1 1-1 0 0,1 0 0 0 0,0 1 1 0 0,0 0-1 0 0,0 0 0 0 0,0 0 1 0 0,0 0-1 0 0,0 1 0 0 0,0 0 1 0 0,1 0-1 0 0,-1 1 0 0 0,1-1 1 0 0,0 1-1 0 0,0 1 0 0 0,0-1 1 0 0,1 0-1 0 0,0 1 0 0 0,0 0 1 0 0,0 0-1 0 0,-1 3-92 0 0,-4 3 90 0 0,1 0 1 0 0,1 1-1 0 0,0 0 0 0 0,0 0 0 0 0,1 1 1 0 0,1 0-1 0 0,0 0 0 0 0,1 0 0 0 0,0 0 0 0 0,1 1 1 0 0,-1 9-91 0 0,4-16-8 0 0,0 0 1 0 0,1 0-1 0 0,0 1 1 0 0,0-1-1 0 0,0 0 1 0 0,1 0-1 0 0,0 0 1 0 0,0 0-1 0 0,1 0 1 0 0,0-1-1 0 0,0 1 1 0 0,1-1-1 0 0,0 0 1 0 0,0 0-1 0 0,0 0 1 0 0,1 0-1 0 0,0-1 1 0 0,0 1-1 0 0,0-1 1 0 0,1-1-1 0 0,-1 1 1 0 0,1-1-1 0 0,0 0 1 0 0,1 0-1 0 0,-1-1 1 0 0,1 1-1 0 0,-1-2 1 0 0,1 1-1 0 0,0-1 1 0 0,0 0-1 0 0,0 0 1 0 0,0-1-1 0 0,1 0 1 0 0,-1 0-1 0 0,0 0 1 0 0,0-1-1 0 0,1-1 1 0 0,-1 1-1 0 0,0-1 1 0 0,0 0-1 0 0,4-1 8 0 0,38-10-1164 0 0,-17-1-98 0 0</inkml:trace>
  <inkml:trace contextRef="#ctx0" brushRef="#br0" timeOffset="-40922.38">4388 9348 1580 0 0,'-26'-7'3136'0'0,"19"16"-3063"0"0,1 1 0 0 0,0 0 1 0 0,0 0-1 0 0,1 1 0 0 0,0-1 0 0 0,1 1 1 0 0,1 0-1 0 0,-1 0 0 0 0,2 1 0 0 0,-1-1 1 0 0,2 1-1 0 0,-1-1 0 0 0,2 1 0 0 0,0-1 1 0 0,0 6-74 0 0,0-7 43 0 0,1-1 0 0 0,0 1 0 0 0,1-1 0 0 0,0 0 1 0 0,0 1-1 0 0,1-1 0 0 0,0 0 0 0 0,0 0 1 0 0,1 0-1 0 0,0-1 0 0 0,1 1 0 0 0,0-1 1 0 0,0 0-1 0 0,1-1 0 0 0,0 1 0 0 0,0-1 1 0 0,1 0-1 0 0,0-1 0 0 0,0 1 0 0 0,1-1 0 0 0,-1-1 1 0 0,1 1-1 0 0,1-2 0 0 0,-1 1 0 0 0,1-1 1 0 0,5 2-44 0 0,1-6 11 0 0,0 0 0 0 0,0-1 0 0 0,0-1 0 0 0,-1 0 0 0 0,1-1 0 0 0,0-1 1 0 0,-1 0-1 0 0,0-1 0 0 0,0-1 0 0 0,0 0 0 0 0,-1-1 0 0 0,0 0 1 0 0,0-1-1 0 0,-1 0 0 0 0,0-1 0 0 0,0-1 0 0 0,-1 1 0 0 0,0-2 0 0 0,-1 0 1 0 0,0 0-1 0 0,-1-1 0 0 0,0 0 0 0 0,-1 0 0 0 0,0-1 0 0 0,-1-1 0 0 0,-1 1 1 0 0,0-1-1 0 0,4-14-11 0 0,7-51 1014 0 0,-17 78-808 0 0,-8-20 529 0 0,9 57-538 0 0,4-17-225 0 0,2 0 1 0 0,0-1-1 0 0,1 0 1 0 0,1 0-1 0 0,1-1 1 0 0,0 0-1 0 0,1 0 1 0 0,1-2-1 0 0,1 1 1 0 0,3 1 27 0 0,56 84-5378 0 0,-68-92 4092 0 0,-1-2 6 0 0</inkml:trace>
  <inkml:trace contextRef="#ctx0" brushRef="#br0" timeOffset="-40624.454">5262 9414 1172 0 0,'15'15'376'0'0,"-1"0"0"0"0,-1 2 0 0 0,0-1 0 0 0,-1 1 0 0 0,-1 1 0 0 0,0 0 0 0 0,-2 1 0 0 0,0 0 0 0 0,-1 1 0 0 0,-1-1 0 0 0,0 1 0 0 0,-2 1 0 0 0,-1-1 0 0 0,2 14-376 0 0,-6-33 52 0 0,0 1 0 0 0,0-1-1 0 0,0 1 1 0 0,0-1 0 0 0,0 0 0 0 0,-1 1 0 0 0,1-1 0 0 0,0 1-1 0 0,-1-1 1 0 0,1 0 0 0 0,-1 1 0 0 0,0-1 0 0 0,1 0 0 0 0,-1 0-1 0 0,0 1 1 0 0,0-1 0 0 0,0 0 0 0 0,1 0 0 0 0,-1 0 0 0 0,-1 0-1 0 0,1 0 1 0 0,0 0 0 0 0,0 0 0 0 0,0 0 0 0 0,0-1 0 0 0,-1 1-1 0 0,1 0 1 0 0,0-1 0 0 0,0 1 0 0 0,-1-1 0 0 0,1 1 0 0 0,-1-1-1 0 0,1 0 1 0 0,0 1 0 0 0,-1-1 0 0 0,1 0 0 0 0,-1 0 0 0 0,1 0-1 0 0,-1 0 1 0 0,1 0 0 0 0,-1 0 0 0 0,1-1 0 0 0,0 1 0 0 0,-1 0-1 0 0,1-1 1 0 0,0 1 0 0 0,-1-1 0 0 0,1 0 0 0 0,0 1 0 0 0,-1-1-1 0 0,1 0 1 0 0,0 0 0 0 0,0 0 0 0 0,0 1 0 0 0,0-1 0 0 0,0-1-1 0 0,0 1 1 0 0,0 0 0 0 0,0 0 0 0 0,0 0 0 0 0,0 0 0 0 0,1-1-1 0 0,-1 1 1 0 0,1 0 0 0 0,-1 0 0 0 0,0-1-52 0 0,-3-8 2 0 0,-1 1 0 0 0,2-1 1 0 0,-1 0-1 0 0,1 0 0 0 0,1 0 1 0 0,0 0-1 0 0,0 0 0 0 0,1-1 0 0 0,0 1 1 0 0,1 0-1 0 0,0-1 0 0 0,1 1 0 0 0,0 0 1 0 0,0-1-1 0 0,1 1 0 0 0,0 0 0 0 0,1 0 1 0 0,1 0-1 0 0,-1 0 0 0 0,1 1 1 0 0,1 0-1 0 0,0-1 0 0 0,0 1-2 0 0,6-10-629 0 0,1 0 1 0 0,1 0-1 0 0,0 1 0 0 0,2 1 1 0 0,0 0-1 0 0,0 1 0 0 0,2 0 1 0 0,0 2-1 0 0,0 0 0 0 0,6-2 629 0 0,-14 10-1278 0 0</inkml:trace>
  <inkml:trace contextRef="#ctx0" brushRef="#br0" timeOffset="-34078.44">5724 9352 2164 0 0,'6'-16'4578'0'0,"-5"16"-4399"0"0,45-19 1324 0 0,7-9 142 0 0,-53 28-2421 0 0,0 0-171 0 0,11 44-4465 0 0,-8-22 4138 0 0</inkml:trace>
  <inkml:trace contextRef="#ctx0" brushRef="#br0" timeOffset="-33832.307">5959 9749 1372 0 0,'1'-1'104'0'0,"-1"1"1"0"0,1-1-1 0 0,-1 1 0 0 0,0 0 1 0 0,1-1-1 0 0,-1 1 0 0 0,1 0 1 0 0,-1 0-1 0 0,1-1 0 0 0,-1 1 1 0 0,1 0-1 0 0,-1 0 1 0 0,1 0-1 0 0,-1 0 0 0 0,1 0 1 0 0,-1 0-1 0 0,1-1 0 0 0,-1 1 1 0 0,1 0-1 0 0,-1 0 0 0 0,1 1 1 0 0,-1-1-1 0 0,1 0 0 0 0,-1 0 1 0 0,1 0-1 0 0,-1 0 0 0 0,1 0 1 0 0,-1 0-1 0 0,1 1 0 0 0,-1-1 1 0 0,1 0-1 0 0,-1 1 0 0 0,1-1 1 0 0,-1 0-1 0 0,1 0 0 0 0,-1 1 1 0 0,0-1-1 0 0,1 1 0 0 0,-1-1 1 0 0,0 0-1 0 0,1 1 0 0 0,-1-1 1 0 0,0 1-1 0 0,0-1 0 0 0,1 1 1 0 0,-1-1-1 0 0,0 1 0 0 0,0-1 1 0 0,0 1-1 0 0,0-1 0 0 0,0 1 1 0 0,1-1-1 0 0,-1 1 0 0 0,0-1 1 0 0,0 1-1 0 0,0-1 0 0 0,0 1 1 0 0,-1-1-1 0 0,1 1 0 0 0,0-1 1 0 0,0 1-105 0 0,-1-5 35 0 0,-1 0 1 0 0,1 0 0 0 0,-1 0-1 0 0,0 0 1 0 0,0 0 0 0 0,-1 0-1 0 0,1 1 1 0 0,-1-1 0 0 0,0 1 0 0 0,0-1-1 0 0,0 1 1 0 0,0 0 0 0 0,0 0-1 0 0,-1 1 1 0 0,1-1 0 0 0,-1 1-1 0 0,0-1 1 0 0,0 1 0 0 0,0 0-1 0 0,0 1 1 0 0,0-1 0 0 0,0 1-1 0 0,-1-1 1 0 0,1 1 0 0 0,0 1-1 0 0,-1-1-35 0 0,-43-5-2806 0 0,32 19-706 0 0,17-12 2142 0 0</inkml:trace>
  <inkml:trace contextRef="#ctx0" brushRef="#br0" timeOffset="-32732.436">10880 8886 1404 0 0,'0'0'702'0'0,"0"0"-40"0"0,0 0-179 0 0,0 0-49 0 0,0 0-7 0 0,0 0-36 0 0,-4-3-53 0 0,1 1-291 0 0,-1 0-1 0 0,1 0 1 0 0,0 1-1 0 0,-1-1 1 0 0,1 1 0 0 0,-1 0-1 0 0,0 0 1 0 0,1 1-1 0 0,-1-1 1 0 0,0 1-1 0 0,1-1 1 0 0,-1 1-1 0 0,0 0 1 0 0,0 1 0 0 0,1-1-1 0 0,-1 0 1 0 0,0 1-1 0 0,1 0 1 0 0,-1 0-1 0 0,1 0 1 0 0,-1 1 0 0 0,0 0-47 0 0,-122 78 831 0 0,60 16-601 0 0,66-95-221 0 0,1 1 0 0 0,-1 0 0 0 0,0-1 0 0 0,1 1-1 0 0,0-1 1 0 0,-1 1 0 0 0,1-1 0 0 0,0 1 0 0 0,0-1-1 0 0,0 0 1 0 0,0 1 0 0 0,0-1 0 0 0,0 0 0 0 0,0 0 0 0 0,0 0-1 0 0,1 1 1 0 0,-1-1 0 0 0,0-1 0 0 0,1 1 0 0 0,-1 0-1 0 0,1 0 1 0 0,-1 0 0 0 0,1-1 0 0 0,-1 1 0 0 0,1-1 0 0 0,-1 1-1 0 0,1-1 1 0 0,0 0 0 0 0,-1 1 0 0 0,1-1 0 0 0,1 0-9 0 0,18 0-103 0 0,0 0 0 0 0,0-1 0 0 0,0-2 1 0 0,-1 0-1 0 0,1-1 0 0 0,-1-1 1 0 0,0-1-1 0 0,0 0 0 0 0,13-8 103 0 0,-12 7-237 0 0,-8 2 89 0 0,1 2 52 0 0,-1-1 0 0 0,1-1-1 0 0,-1-1 1 0 0,0 0 0 0 0,0 0-1 0 0,-1-1 1 0 0,0-1 0 0 0,0 0-1 0 0,-1-1 1 0 0,3-3 96 0 0,-11 7-36 0 0,-52-15 427 0 0,-60 15 489 0 0,109 4-876 0 0,-1 0 0 0 0,1 0 0 0 0,0-1 1 0 0,0 1-1 0 0,0 0 0 0 0,0 0 1 0 0,0 0-1 0 0,0 0 0 0 0,0 0 1 0 0,0 0-1 0 0,0-1 0 0 0,0 1 1 0 0,1 0-1 0 0,-1 0 0 0 0,0 0 1 0 0,1 0-1 0 0,-1 0 0 0 0,1 0 0 0 0,-1 0 1 0 0,1 0-1 0 0,0 0 0 0 0,-1 0 1 0 0,1 0-1 0 0,0 1 0 0 0,0-1 1 0 0,0 0-1 0 0,-1 0 0 0 0,1 1 1 0 0,0-1-1 0 0,0 0 0 0 0,0 1 1 0 0,0-1-1 0 0,0 1 0 0 0,0-1 0 0 0,0 1 1 0 0,0 0-1 0 0,1-1 0 0 0,-1 1 1 0 0,0 0-1 0 0,0 0 0 0 0,0 0 1 0 0,0 0-1 0 0,0 0 0 0 0,1 0 1 0 0,-1 0-1 0 0,0 0 0 0 0,0 0 1 0 0,0 0-1 0 0,0 1 0 0 0,1-1-4 0 0,3-2-51 0 0,206-132-1794 0 0,-201 126 1816 0 0,-1 0 0 0 0,0-1 0 0 0,-1 0 1 0 0,1 0-1 0 0,-2 0 0 0 0,1-1 0 0 0,-1-1 0 0 0,-1 1 1 0 0,0-1-1 0 0,0 0 0 0 0,-1 0 0 0 0,-1-1 1 0 0,0 1-1 0 0,0-1 0 0 0,-1 0 0 0 0,-1 0 1 0 0,0-1-1 0 0,-1 1 0 0 0,0-1 29 0 0,-1 1 258 0 0,0 0 1 0 0,-1 0-1 0 0,0 0 0 0 0,-1 1 0 0 0,-1-1 1 0 0,0 1-1 0 0,0-1 0 0 0,-1 1 0 0 0,0 0 1 0 0,-1 0-1 0 0,-1 1 0 0 0,0-1 0 0 0,0 1 1 0 0,0 0-1 0 0,-2 1 0 0 0,1 0 1 0 0,-1 0-1 0 0,0 0 0 0 0,-1 1 0 0 0,0 1 1 0 0,0-1-1 0 0,-4-1-258 0 0,10 10 47 0 0,0-1-1 0 0,0 0 1 0 0,0 1-1 0 0,-1 0 1 0 0,1 0 0 0 0,0 0-1 0 0,1 0 1 0 0,-1 0 0 0 0,0 1-1 0 0,0-1 1 0 0,0 1-1 0 0,1 0 1 0 0,-1 0 0 0 0,1 0-1 0 0,0 0 1 0 0,-1 0 0 0 0,1 0-1 0 0,0 1 1 0 0,0-1 0 0 0,0 1-1 0 0,1-1 1 0 0,-1 1-1 0 0,1 0 1 0 0,-1 0 0 0 0,1 0-1 0 0,0 0 1 0 0,0 0 0 0 0,0 0-1 0 0,0 0 1 0 0,1 0 0 0 0,-1 0-1 0 0,1 0 1 0 0,0 0-1 0 0,0 0 1 0 0,0 0 0 0 0,0 2-47 0 0,-8 200 666 0 0,38 34-182 0 0,84 444 663 0 0,-114-682-1140 0 0,-2 52-958 0 0,2-52 842 0 0,-1 0 1 0 0,0 0 0 0 0,1 0-1 0 0,-1 0 1 0 0,0-1 0 0 0,0 1 0 0 0,1 0-1 0 0,-1 0 1 0 0,0-1 0 0 0,0 1-1 0 0,0 0 1 0 0,0-1 0 0 0,0 1-1 0 0,0-1 1 0 0,0 1 0 0 0,0-1-1 0 0,0 0 1 0 0,0 1 0 0 0,-1-1 0 0 0,1 0-1 0 0,0 0 1 0 0,0 0 0 0 0,0 0-1 0 0,0 0 1 0 0,0 0 0 0 0,0 0-1 0 0,-1 0 1 0 0,1 0 0 0 0,0-1-1 0 0,0 1 1 0 0,0 0 0 0 0,0-1-1 0 0,0 1 1 0 0,0-1 0 0 0,0 1 0 0 0,0-1-1 0 0,0 1 1 0 0,0-1 0 0 0,0 0-1 0 0,0 1 1 0 0,1-1 0 0 0,-1 0-1 0 0,-1 0 109 0 0,-74-69-5655 0 0,57 50 4323 0 0</inkml:trace>
  <inkml:trace contextRef="#ctx0" brushRef="#br0" timeOffset="-30117.678">12147 8731 1112 0 0,'7'-7'453'0'0,"61"-96"3110"0"0,-68 102-3286 0 0,-28-8 131 0 0,5 12-366 0 0,0 2 0 0 0,0 1-1 0 0,0 0 1 0 0,1 2 0 0 0,0 1-1 0 0,1 0 1 0 0,-1 2 0 0 0,2 0 0 0 0,0 1-1 0 0,0 1 1 0 0,1 1 0 0 0,1 1-1 0 0,0 1 1 0 0,1 0 0 0 0,1 1 0 0 0,-9 12-42 0 0,22-25 11 0 0,0-1-1 0 0,1 1 1 0 0,-1-1 0 0 0,1 1 0 0 0,0 0 0 0 0,0 0 0 0 0,0 0 0 0 0,1 0 0 0 0,-1 0 0 0 0,1 1 0 0 0,0-1 0 0 0,0 0-1 0 0,0 1 1 0 0,1-1 0 0 0,0 1 0 0 0,0-1 0 0 0,0 1 0 0 0,0-1 0 0 0,1 0 0 0 0,-1 1 0 0 0,1-1 0 0 0,0 0 0 0 0,0 1 0 0 0,1-1-1 0 0,-1 0 1 0 0,1 0 0 0 0,0 0 0 0 0,0 0 0 0 0,3 3-11 0 0,105 82 477 0 0,-10-8-108 0 0,-97-77-353 0 0,-1 0 1 0 0,0 0 0 0 0,0 0 0 0 0,0 1-1 0 0,0-1 1 0 0,-1 0 0 0 0,0 1-1 0 0,0-1 1 0 0,0 1 0 0 0,0-1 0 0 0,-1 1-1 0 0,0 0 1 0 0,0-1 0 0 0,0 1-1 0 0,0 0 1 0 0,-1-1 0 0 0,0 1 0 0 0,0-1-1 0 0,0 1 1 0 0,0-1 0 0 0,-1 0-1 0 0,1 1 1 0 0,-1-1 0 0 0,-1 0 0 0 0,1 0-1 0 0,0 0 1 0 0,-1 0 0 0 0,0-1-1 0 0,0 1 1 0 0,0-1 0 0 0,0 1-1 0 0,0-1 1 0 0,-1 0 0 0 0,-1 0-17 0 0,-1 3-6 0 0,0-1 0 0 0,-1 0 1 0 0,1 0-1 0 0,-1-1 0 0 0,0 0 0 0 0,-1 0 0 0 0,1-1 1 0 0,-1 0-1 0 0,0 0 0 0 0,1-1 0 0 0,-1 0 0 0 0,0 0 1 0 0,0 0-1 0 0,-1-1 0 0 0,1-1 0 0 0,0 1 0 0 0,0-2 1 0 0,0 1-1 0 0,-8-2 6 0 0,10 1-170 0 0,0 0 0 0 0,1-1 0 0 0,-1 0 1 0 0,1 0-1 0 0,0 0 0 0 0,0-1 0 0 0,0 1 1 0 0,0-1-1 0 0,0 0 0 0 0,0-1 0 0 0,1 1 1 0 0,-1-1-1 0 0,1 0 0 0 0,0 0 0 0 0,1-1 1 0 0,-1 1-1 0 0,1-1 0 0 0,-1 1 0 0 0,1-1 0 0 0,1 0 1 0 0,-1-1-1 0 0,1 1 0 0 0,0 0 0 0 0,0-1 1 0 0,0 1-1 0 0,1-1 0 0 0,0 1 0 0 0,0-1 1 0 0,0-2 169 0 0,0-9-1322 0 0</inkml:trace>
  <inkml:trace contextRef="#ctx0" brushRef="#br0" timeOffset="-29605.716">12376 8818 1120 0 0,'0'1'120'0'0,"0"-1"0"0"0,0 0 0 0 0,0 1 1 0 0,0-1-1 0 0,0 1 0 0 0,0-1 0 0 0,0 0 0 0 0,0 1 0 0 0,0-1 0 0 0,1 0 0 0 0,-1 1 0 0 0,0-1 0 0 0,0 0 1 0 0,0 1-1 0 0,0-1 0 0 0,1 0 0 0 0,-1 0 0 0 0,0 1 0 0 0,0-1 0 0 0,1 0 0 0 0,-1 0 0 0 0,0 1 1 0 0,0-1-1 0 0,1 0 0 0 0,-1 0 0 0 0,0 0 0 0 0,1 1 0 0 0,-1-1 0 0 0,0 0 0 0 0,1 0 0 0 0,-1 0 0 0 0,0 0 1 0 0,1 0-1 0 0,-1 0 0 0 0,0 0 0 0 0,1 0 0 0 0,-1 0 0 0 0,0 0 0 0 0,1 0 0 0 0,-1 0 0 0 0,1 0 1 0 0,-1 0-121 0 0,-3 15-106 0 0,14 194 750 0 0,-9-204-626 0 0,0 0-1 0 0,1-1 0 0 0,-1 1 1 0 0,1-1-1 0 0,0 1 0 0 0,0-1 1 0 0,0 0-1 0 0,0 0 0 0 0,1-1 1 0 0,0 1-1 0 0,-1-1 0 0 0,1 0 1 0 0,1 0-1 0 0,-1 0 0 0 0,0 0 1 0 0,1-1-1 0 0,-1 1 0 0 0,1-1 1 0 0,0 0-1 0 0,0-1 0 0 0,0 1 1 0 0,0-1-1 0 0,0 0 0 0 0,0 0 1 0 0,0-1-1 0 0,0 1 0 0 0,0-1 1 0 0,0 0-1 0 0,1-1 0 0 0,-1 1 1 0 0,4-2-18 0 0,3 1 20 0 0,1-1 1 0 0,0-1 0 0 0,-1 0 0 0 0,0-1-1 0 0,1 0 1 0 0,-2-1 0 0 0,1 0-1 0 0,0-1 1 0 0,-1 0 0 0 0,0-1 0 0 0,10-8-21 0 0,-13 7 33 0 0,0-1 0 0 0,-1 0 1 0 0,0 0-1 0 0,0-1 1 0 0,-1 0-1 0 0,0 0 0 0 0,-1-1 1 0 0,0 1-1 0 0,-1-1 0 0 0,0 0 1 0 0,-1-1-1 0 0,0 1 1 0 0,-1 0-1 0 0,0-1 0 0 0,0 0 1 0 0,-1 1-1 0 0,-1-1 0 0 0,0 0 1 0 0,-1-5-34 0 0,1 18 5 0 0,0 0 1 0 0,-1 0-1 0 0,1 0 0 0 0,0 0 1 0 0,0 0-1 0 0,0 0 1 0 0,-1 0-1 0 0,1-1 0 0 0,0 1 1 0 0,-1 0-1 0 0,1 0 1 0 0,-1 0-1 0 0,1 0 1 0 0,-1-1-1 0 0,1 1 0 0 0,-1 0 1 0 0,0-1-1 0 0,1 1 1 0 0,-1 0-1 0 0,0-1 0 0 0,0 1 1 0 0,1-1-1 0 0,-1 1 1 0 0,0-1-1 0 0,0 1 0 0 0,0-1 1 0 0,0 0-1 0 0,1 1 1 0 0,-1-1-1 0 0,0 0 1 0 0,0 0-1 0 0,0 0 0 0 0,0 1 1 0 0,0-1-1 0 0,0 0 1 0 0,0 0-1 0 0,0 0 0 0 0,0-1 1 0 0,0 1-1 0 0,0 0 1 0 0,1 0-1 0 0,-1 0 0 0 0,0-1 1 0 0,0 1-1 0 0,0 0 1 0 0,0-1-1 0 0,0 1 1 0 0,1-1-1 0 0,-1 1 0 0 0,0-1 1 0 0,0 1-1 0 0,1-1 1 0 0,-1 0-1 0 0,0 1 0 0 0,1-1 1 0 0,-1 0-1 0 0,0 0 1 0 0,1 1-1 0 0,-1-1 0 0 0,1 0 1 0 0,0 0-1 0 0,-1 0 1 0 0,1 1-1 0 0,0-1 1 0 0,-1 0-1 0 0,1 0 0 0 0,0 0 1 0 0,0-1-6 0 0,1 21-88 0 0,2 0 0 0 0,0-1 0 0 0,2 1-1 0 0,0-1 1 0 0,1 0 0 0 0,0-1 0 0 0,1 1 0 0 0,2-1 0 0 0,-1 0 0 0 0,2-1 0 0 0,0 0 0 0 0,1-1 0 0 0,13 14 88 0 0,35 61-5028 0 0,-54-80 3578 0 0</inkml:trace>
  <inkml:trace contextRef="#ctx0" brushRef="#br0" timeOffset="-28983.568">12958 8833 1088 0 0,'43'149'2041'0'0,"-24"-49"-1267"0"0,-10-31 2702 0 0,-9-69-3249 0 0,0 0-15 0 0,0 0-23 0 0,7-48 579 0 0,21-35-944 0 0,-25 82 141 0 0,0 0-1 0 0,1 0 0 0 0,-1 1 0 0 0,0-1 0 0 0,0 1 0 0 0,1 0 0 0 0,-1 0 0 0 0,1 0 0 0 0,-1 0 1 0 0,0 1-1 0 0,1-1 0 0 0,-1 1 0 0 0,0 0 0 0 0,0 0 0 0 0,0 0 0 0 0,0 1 0 0 0,0-1 0 0 0,0 1 1 0 0,0-1-1 0 0,0 1 0 0 0,0 0 0 0 0,0 0 0 0 0,-1 0 0 0 0,1 1 0 0 0,-1-1 0 0 0,0 0 0 0 0,0 1 1 0 0,0 0-1 0 0,2 2 36 0 0,39 79-362 0 0,-43-83 361 0 0,0-1 76 0 0,-1 18 915 0 0,4-27-823 0 0,-1 6-180 0 0,9-30 130 0 0,-8 20-118 0 0,1 1 1 0 0,0 1-1 0 0,0-1 1 0 0,1 0-1 0 0,1 1 1 0 0,0 0-1 0 0,0 0 1 0 0,1 1-1 0 0,0 0 1 0 0,1 0-1 0 0,0 0 1 0 0,1 1-1 0 0,8-6 1 0 0,-11 13-21 0 0,0 1-1 0 0,1 0 1 0 0,-1 0-1 0 0,1 1 1 0 0,-1 0-1 0 0,0 0 1 0 0,1 0-1 0 0,-1 1 1 0 0,1 0-1 0 0,-1 0 1 0 0,0 1-1 0 0,1 0 1 0 0,-1 0-1 0 0,0 0 0 0 0,0 1 1 0 0,-1-1-1 0 0,1 2 1 0 0,0-1-1 0 0,-1 1 1 0 0,0-1-1 0 0,0 1 1 0 0,0 1-1 0 0,0-1 1 0 0,-1 1-1 0 0,1 0 1 0 0,-1 0-1 0 0,1 2 22 0 0,57 98-430 0 0,-53-52-2258 0 0,-12-38 1433 0 0,-12 6 40 0 0</inkml:trace>
  <inkml:trace contextRef="#ctx0" brushRef="#br0" timeOffset="-28266.681">14693 8697 1744 0 0,'3'-2'104'0'0,"0"-1"-1"0"0,-1 0 0 0 0,1 1 1 0 0,-1-1-1 0 0,0 0 1 0 0,0 0-1 0 0,0 0 1 0 0,0 0-1 0 0,0 0 0 0 0,-1-1 1 0 0,1 1-1 0 0,-1-1 1 0 0,0 1-1 0 0,0-1 0 0 0,0 1 1 0 0,0-1-1 0 0,-1 1 1 0 0,1-1-1 0 0,-1 0 1 0 0,0 1-1 0 0,0-1 0 0 0,-1 0 1 0 0,1 1-1 0 0,-1-1 1 0 0,0 0-1 0 0,0 1 0 0 0,0-1 1 0 0,0 1-1 0 0,0 0 1 0 0,-1-1-1 0 0,1 1 1 0 0,-1 0-1 0 0,0 0 0 0 0,0 0 1 0 0,-1 0-1 0 0,1 0 1 0 0,0 0-1 0 0,-1 1 0 0 0,0-1 1 0 0,1 1-1 0 0,-1 0 1 0 0,0-1-1 0 0,0 1 1 0 0,-1 1-1 0 0,1-1 0 0 0,0 0 1 0 0,-1 1-1 0 0,1 0 1 0 0,0 0-1 0 0,-1 0 0 0 0,0 0 1 0 0,1 0-1 0 0,-3 0-103 0 0,-7-1 47 0 0,0 0 0 0 0,-1 1 0 0 0,1 1 0 0 0,0 0 0 0 0,-1 0-1 0 0,1 1 1 0 0,0 1 0 0 0,0 1 0 0 0,0-1 0 0 0,0 2 0 0 0,0 0-1 0 0,0 1 1 0 0,1 0 0 0 0,0 0 0 0 0,0 1 0 0 0,1 1 0 0 0,-1 0 0 0 0,2 1-1 0 0,-1 0 1 0 0,1 1 0 0 0,0 0 0 0 0,1 0 0 0 0,-3 4-47 0 0,-8 41 2 0 0,25-49 48 0 0,9-1-55 0 0,-1 0 0 0 0,1-1 0 0 0,0-1 0 0 0,0 0 0 0 0,0-1 0 0 0,0 0-1 0 0,0-1 1 0 0,1-1 0 0 0,-1 0 0 0 0,0-1 0 0 0,0 0 0 0 0,-1-1 0 0 0,1-1-1 0 0,0 0 1 0 0,-1-1 0 0 0,0 0 0 0 0,0-1 0 0 0,-1-1 0 0 0,0 0-1 0 0,0-1 1 0 0,0 0 0 0 0,-1 0 0 0 0,0-1 0 0 0,0-1 0 0 0,5-7 5 0 0,13-26 500 0 0,-29 43-524 0 0,0 0-53 0 0,23 24 13 0 0,-1 5 65 0 0,-1 1 0 0 0,-1 0-1 0 0,-2 2 1 0 0,-1 0 0 0 0,-2 1 0 0 0,-1 1-1 0 0,6 23 0 0 0,-14-42 55 0 0,-1 1-1 0 0,0 1 0 0 0,-1-1 1 0 0,-1 0-1 0 0,-1 1 0 0 0,0 0 1 0 0,-1 0-1 0 0,-1-1 0 0 0,0 1 1 0 0,-1 0-1 0 0,-3 10-54 0 0,1-12 3 0 0,-1 1 0 0 0,0-1-1 0 0,-1 0 1 0 0,-1 0 0 0 0,0-1 0 0 0,-1 0 0 0 0,0 0 0 0 0,-1 0 0 0 0,-1-1 0 0 0,0 0 0 0 0,-1-1-1 0 0,-1 0 1 0 0,0 0 0 0 0,0-1 0 0 0,-1-1 0 0 0,0 0 0 0 0,-1 0 0 0 0,0-2 0 0 0,0 1-1 0 0,-1-2 1 0 0,0 0 0 0 0,-1 0 0 0 0,1-1 0 0 0,-1-1 0 0 0,-1-1 0 0 0,1 0 0 0 0,0-1 0 0 0,-7 0-3 0 0,16-3-33 0 0,0-1 0 0 0,0 0 1 0 0,0-1-1 0 0,0 1 1 0 0,0-1-1 0 0,1 0 1 0 0,-1-1-1 0 0,0 0 1 0 0,1 1-1 0 0,0-2 1 0 0,0 1-1 0 0,0-1 1 0 0,0 1-1 0 0,0-1 1 0 0,1-1-1 0 0,-1 1 1 0 0,1-1-1 0 0,0 1 1 0 0,1-1-1 0 0,-1 0 0 0 0,1-1 1 0 0,0 1-1 0 0,0-1 1 0 0,1 1-1 0 0,-1-1 1 0 0,1 0-1 0 0,1 0 1 0 0,-1 0-1 0 0,1 0 1 0 0,0 0-1 0 0,0 0 1 0 0,1 0-1 0 0,0 0 1 0 0,0 0-1 0 0,0 0 1 0 0,1 0-1 0 0,0-1 1 0 0,0 1-1 0 0,0 0 0 0 0,1 1 1 0 0,0-1-1 0 0,2-5 33 0 0,3-3-506 0 0,0 0 0 0 0,1 0-1 0 0,1 1 1 0 0,0 0-1 0 0,1 1 1 0 0,1 0 0 0 0,-1 0-1 0 0,2 1 1 0 0,0 1-1 0 0,0-1 1 0 0,11-5 506 0 0,15-10-1037 0 0</inkml:trace>
  <inkml:trace contextRef="#ctx0" brushRef="#br0" timeOffset="-27517.432">16413 8572 1392 0 0,'0'-3'117'0'0,"1"0"0"0"0,-1 0 0 0 0,0 0 0 0 0,-1-1 0 0 0,1 1 0 0 0,0 0 0 0 0,-1 0 0 0 0,0 0 0 0 0,0 0 0 0 0,0 0 0 0 0,0 0 0 0 0,0 0 0 0 0,-1 0 0 0 0,1 0 0 0 0,-1 0 0 0 0,1 1 0 0 0,-1-1 0 0 0,0 1 0 0 0,0-1 0 0 0,-1 1 0 0 0,1 0 0 0 0,0 0 0 0 0,-1 0 0 0 0,1 0 0 0 0,-1 0 0 0 0,0 0 0 0 0,0 1 0 0 0,0-1 0 0 0,1 1 0 0 0,-1 0 0 0 0,0 0 0 0 0,-1 0 0 0 0,1 0-117 0 0,-104-21 1014 0 0,93 23-959 0 0,0 1 0 0 0,0 0 0 0 0,1 1 1 0 0,-1 1-1 0 0,1 0 0 0 0,0 1 0 0 0,0 0 0 0 0,0 1 0 0 0,1 0 0 0 0,0 1 0 0 0,0 1 0 0 0,1 0 0 0 0,-1 0 0 0 0,2 1 0 0 0,-1 0 0 0 0,2 1 0 0 0,-1 0 0 0 0,1 1 1 0 0,1 0-1 0 0,0 0 0 0 0,0 1 0 0 0,1 0 0 0 0,0 0 0 0 0,2 1 0 0 0,-1 0 0 0 0,1 0 0 0 0,1 0 0 0 0,0 1 0 0 0,1-1 0 0 0,1 1 0 0 0,0 0 0 0 0,0 12-55 0 0,3-22 32 0 0,0 0-1 0 0,0 0 0 0 0,1 0 0 0 0,0 0 0 0 0,-1 0 0 0 0,1 0 0 0 0,0-1 0 0 0,1 1 0 0 0,-1-1 0 0 0,1 0 1 0 0,-1 0-1 0 0,1 1 0 0 0,0-2 0 0 0,0 1 0 0 0,1 0 0 0 0,-1-1 0 0 0,0 1 0 0 0,1-1 0 0 0,0 0 1 0 0,-1 0-1 0 0,1 0 0 0 0,0-1 0 0 0,0 0 0 0 0,0 1 0 0 0,0-1 0 0 0,0 0 0 0 0,0-1 0 0 0,0 1 1 0 0,0-1-1 0 0,1 0 0 0 0,-1 0 0 0 0,0 0 0 0 0,0 0 0 0 0,0-1 0 0 0,0 0 0 0 0,0 0 0 0 0,0 0 1 0 0,3-1-32 0 0,9-5 15 0 0,-1 1 1 0 0,0-2 0 0 0,0 0 0 0 0,-1-1-1 0 0,0 0 1 0 0,0-1 0 0 0,-1-1 0 0 0,-1 0-1 0 0,0-1 1 0 0,0 0 0 0 0,-1-1 0 0 0,-1 0-1 0 0,0-1 1 0 0,3-6-16 0 0,9-15 10 0 0,-12 17-16 0 0,1 0 1 0 0,0 1 0 0 0,1 0-1 0 0,1 1 1 0 0,1 1-1 0 0,0 0 1 0 0,1 0-1 0 0,0 2 1 0 0,1 0 0 0 0,3-1 5 0 0,-15 12-12 0 0,0 1 1 0 0,0 0-1 0 0,0 0 1 0 0,0 0-1 0 0,0 0 1 0 0,0 0-1 0 0,1 1 1 0 0,-1 0-1 0 0,0 0 1 0 0,0 0-1 0 0,1 1 1 0 0,-1-1-1 0 0,0 1 1 0 0,0 0-1 0 0,0 0 1 0 0,0 1-1 0 0,0-1 1 0 0,0 1-1 0 0,0 0 1 0 0,0 0-1 0 0,-1 0 1 0 0,1 0-1 0 0,-1 1 1 0 0,1-1-1 0 0,-1 1 1 0 0,0 0-1 0 0,0 0 1 0 0,0 0-1 0 0,0 0 1 0 0,1 3 11 0 0,72 110-13 0 0,-68-100 68 0 0,0 1 0 0 0,-2 0 0 0 0,0 1 0 0 0,0 0 0 0 0,-2 0 0 0 0,0 0 0 0 0,-1 0 0 0 0,-1 1 0 0 0,-1-1 0 0 0,-1 6-55 0 0,0-25 26 0 0,-1 0 0 0 0,0 0 0 0 0,1 0 0 0 0,-1 0 0 0 0,0 0-1 0 0,0 0 1 0 0,0 0 0 0 0,1 0 0 0 0,-1 0 0 0 0,0 0 0 0 0,0 0 0 0 0,-1 1 0 0 0,1-1 0 0 0,0 0-1 0 0,0 1 1 0 0,0-1 0 0 0,0 1 0 0 0,-1-1 0 0 0,1 1 0 0 0,0 0 0 0 0,0-1 0 0 0,-1 1-1 0 0,1 0 1 0 0,0 0 0 0 0,0 0 0 0 0,-1 0 0 0 0,1 0 0 0 0,0 0 0 0 0,-1 0 0 0 0,1 1-1 0 0,0-1 1 0 0,0 0 0 0 0,-1 1 0 0 0,1-1 0 0 0,0 1 0 0 0,0-1 0 0 0,0 1 0 0 0,-1-1-1 0 0,1 1 1 0 0,0 0 0 0 0,0 0 0 0 0,0 0 0 0 0,0-1 0 0 0,0 1 0 0 0,1 0 0 0 0,-1 0-1 0 0,0 0 1 0 0,0 0 0 0 0,1 1 0 0 0,-1-1 0 0 0,0 0 0 0 0,1 0 0 0 0,-1 0 0 0 0,1 0 0 0 0,0 1-1 0 0,-1-1 1 0 0,1 0 0 0 0,0 1 0 0 0,0-1 0 0 0,-1 0 0 0 0,1 0 0 0 0,0 1 0 0 0,1-1-1 0 0,-1 0 1 0 0,0 1 0 0 0,0-1 0 0 0,0 0 0 0 0,1 0 0 0 0,-1 1 0 0 0,1 0-26 0 0,-30-173-57 0 0,32 152-193 0 0,2 1 1 0 0,0 0-1 0 0,0 0 0 0 0,2 1 1 0 0,0 0-1 0 0,1 0 1 0 0,1 0-1 0 0,0 1 0 0 0,2 0 1 0 0,-1 1-1 0 0,2 0 0 0 0,0 1 1 0 0,1 0-1 0 0,0 1 0 0 0,1 1 1 0 0,14-11 249 0 0,105-74-4873 0 0,-104 83 3645 0 0</inkml:trace>
  <inkml:trace contextRef="#ctx0" brushRef="#br0" timeOffset="-24867.094">14589 8724 848 0 0,'-10'11'173'0'0,"0"1"0"0"0,1 0 0 0 0,0 0-1 0 0,1 1 1 0 0,0 0 0 0 0,1 0 0 0 0,0 1 0 0 0,2 0 0 0 0,-1 0-1 0 0,2 1 1 0 0,0-1 0 0 0,0 1 0 0 0,2 0 0 0 0,-1 6-173 0 0,6-18 69 0 0,0 0-1 0 0,0-1 1 0 0,1 0 0 0 0,-1 1 0 0 0,1-1 0 0 0,-1 0 0 0 0,1-1 0 0 0,0 1 0 0 0,0-1-1 0 0,0 0 1 0 0,0 1 0 0 0,0-2 0 0 0,0 1 0 0 0,0 0 0 0 0,0-1 0 0 0,0 0 0 0 0,0 0-1 0 0,0 0 1 0 0,0 0 0 0 0,0-1 0 0 0,0 0 0 0 0,0 1 0 0 0,0-2 0 0 0,0 1 0 0 0,0 0 0 0 0,0-1-1 0 0,-1 1 1 0 0,1-1 0 0 0,1-2-69 0 0,10 1 37 0 0,-1-2 0 0 0,0 0 0 0 0,-1-1 0 0 0,1 0 0 0 0,-1-1 1 0 0,-1 0-1 0 0,1-1 0 0 0,-1-1 0 0 0,-1 0 0 0 0,1 0 0 0 0,-1-1 0 0 0,-1 0 0 0 0,0-1 0 0 0,-1-1 0 0 0,0 1 0 0 0,0-2 0 0 0,-1 1 0 0 0,-1-1 0 0 0,0 0 1 0 0,-1 0-1 0 0,0-1 0 0 0,-1 0 0 0 0,-1 0 0 0 0,0 0 0 0 0,1-12-37 0 0,-5 24-9 0 0,0 0-1 0 0,0 0 1 0 0,0 0-1 0 0,0 0 1 0 0,-1-1 0 0 0,1 1-1 0 0,-1 0 1 0 0,1 0 0 0 0,-1 0-1 0 0,0 0 1 0 0,1 0 0 0 0,-1 0-1 0 0,0 0 1 0 0,-1 0 0 0 0,1 0-1 0 0,0 1 1 0 0,0-1 0 0 0,-1 0-1 0 0,1 1 1 0 0,-1-1 0 0 0,0 1-1 0 0,1-1 1 0 0,-1 1-1 0 0,0 0 1 0 0,0 0 0 0 0,0 0-1 0 0,0 0 1 0 0,0 0 0 0 0,0 0-1 0 0,0 0 1 0 0,0 1 0 0 0,0-1-1 0 0,0 1 1 0 0,0 0 0 0 0,0-1-1 0 0,-1 1 1 0 0,1 0 0 0 0,0 0-1 0 0,0 0 1 0 0,0 1-1 0 0,0-1 1 0 0,-2 1 9 0 0,-89 25-225 0 0,77-18 232 0 0,0 1 0 0 0,0 0 0 0 0,1 1 1 0 0,0 0-1 0 0,1 2 0 0 0,0-1 0 0 0,1 2 1 0 0,0 0-1 0 0,1 0 0 0 0,0 1 0 0 0,1 1 0 0 0,1 0 1 0 0,0 0-1 0 0,1 1 0 0 0,1 0 0 0 0,-4 11-7 0 0,14-24 20 0 0,0 0 0 0 0,0 0 0 0 0,0 0 0 0 0,0 0 0 0 0,0-1 0 0 0,0 1 0 0 0,1-1 0 0 0,-1 1 0 0 0,1-1 0 0 0,0 0 0 0 0,0 0 0 0 0,0 0 0 0 0,0 0 0 0 0,0 0 0 0 0,0-1 0 0 0,0 0 0 0 0,1 1 0 0 0,-1-1 0 0 0,1 0 0 0 0,-1-1 0 0 0,1 1 0 0 0,-1-1 0 0 0,1 1 0 0 0,-1-1 0 0 0,1 0 0 0 0,-1 0 0 0 0,1 0 0 0 0,-1-1 0 0 0,1 0 0 0 0,-1 1 0 0 0,3-2-20 0 0,-5 2 5 0 0,21-1 12 0 0,-1 0 0 0 0,1-2 1 0 0,-1-1-1 0 0,0 0 0 0 0,0-1 0 0 0,0-2 1 0 0,-1 0-1 0 0,15-7-17 0 0,-33 13 1 0 0,0 1 0 0 0,1-1 0 0 0,-1 0 0 0 0,0 0 0 0 0,0 0 0 0 0,1 0 0 0 0,-1 0 0 0 0,0 0 0 0 0,0 0 0 0 0,0-1 0 0 0,0 1 0 0 0,-1-1 0 0 0,1 0 0 0 0,0 1 0 0 0,-1-1 0 0 0,1 0 0 0 0,-1 0 0 0 0,1 0 0 0 0,-1 0 0 0 0,0 0 0 0 0,0 0 0 0 0,0-1 0 0 0,0 1 0 0 0,0 0 0 0 0,-1 0 0 0 0,1-1 0 0 0,-1 1 0 0 0,1 0 0 0 0,-1-1 0 0 0,0 1 0 0 0,0-1 0 0 0,0 1 0 0 0,0 0 0 0 0,0-1 0 0 0,-1 1 0 0 0,1 0 0 0 0,-1-1 0 0 0,1 1 0 0 0,-1 0 0 0 0,0-1 0 0 0,0 1 0 0 0,0 0 0 0 0,0 0 0 0 0,0 0 0 0 0,-1 0 0 0 0,1 0 0 0 0,-1 0 0 0 0,1 0 0 0 0,-1 0 0 0 0,0 1 0 0 0,1-1 0 0 0,-1 1 0 0 0,0-1 1 0 0,0 1-1 0 0,0 0 0 0 0,0 0 0 0 0,-1 0 0 0 0,1 0 0 0 0,0 0 0 0 0,0 0 0 0 0,-1 0 0 0 0,1 1-1 0 0,-15-7 37 0 0,0 1 0 0 0,0 0 0 0 0,0 2 0 0 0,-1 0 0 0 0,0 1 0 0 0,1 0 0 0 0,-1 2 0 0 0,0 0 0 0 0,0 1 0 0 0,0 1 0 0 0,0 0 0 0 0,0 1 0 0 0,0 2 0 0 0,1-1 0 0 0,-1 2 0 0 0,1 1 0 0 0,0 0 0 0 0,-10 6-37 0 0,18-10 12 0 0,1 1 0 0 0,0 1 0 0 0,0-1 0 0 0,1 1-1 0 0,-1 1 1 0 0,1-1 0 0 0,0 1 0 0 0,0 1 0 0 0,0-1-1 0 0,1 1 1 0 0,0 0 0 0 0,0 1 0 0 0,1-1 0 0 0,-1 1 0 0 0,1 0-1 0 0,1 1 1 0 0,-1-1 0 0 0,0 3-12 0 0,5-8-13 0 0,3 1 52 0 0,4 1-35 0 0,0-1 1 0 0,1 1-1 0 0,-1-1 0 0 0,1-1 1 0 0,0 1-1 0 0,0-1 0 0 0,0-1 0 0 0,0 1 1 0 0,0-1-1 0 0,0-1 0 0 0,0 0 1 0 0,0 0-1 0 0,1 0 0 0 0,-1-1 1 0 0,0 0-1 0 0,0-1 0 0 0,0 0 1 0 0,0 0-1 0 0,-1-1 0 0 0,1 0 0 0 0,-1 0 1 0 0,1-1-1 0 0,-1 1 0 0 0,4-5-4 0 0,-3 5-8 0 0,-1-1 0 0 0,1 0 0 0 0,-1 0 0 0 0,0-1 0 0 0,-1 0-1 0 0,1 0 1 0 0,-1 0 0 0 0,0-1 0 0 0,-1 0 0 0 0,1 0 0 0 0,-1-1 0 0 0,0 0-1 0 0,-1 0 1 0 0,0 0 0 0 0,0 0 0 0 0,0 0 0 0 0,-1-1 0 0 0,0 0-1 0 0,0 1 1 0 0,-1-1 0 0 0,0 0 0 0 0,-1-1 0 0 0,1 1 0 0 0,-1 0-1 0 0,-1 0 1 0 0,0-7 8 0 0,-3 3-4 0 0,-1 1 0 0 0,-1-1 1 0 0,1 1-1 0 0,-2 0 0 0 0,0 0 0 0 0,0 0 0 0 0,-1 1 0 0 0,0 0 0 0 0,-1 0 0 0 0,0 1 0 0 0,0 0 0 0 0,-1 0 0 0 0,0 1 0 0 0,-1 0 0 0 0,0 1 0 0 0,0 0 0 0 0,0 0 0 0 0,-1 1 0 0 0,0 1 0 0 0,0 0 1 0 0,-1 0-1 0 0,0 1 0 0 0,-7-2 4 0 0,-128-2 228 0 0,143 9-226 0 0,1 0-1 0 0,-1 0 1 0 0,1 0 0 0 0,-1 0-1 0 0,1 1 1 0 0,-1-1-1 0 0,1 1 1 0 0,0 0 0 0 0,0 0-1 0 0,0 0 1 0 0,0 1 0 0 0,0-1-1 0 0,0 1 1 0 0,1-1 0 0 0,-1 1-1 0 0,1 0 1 0 0,0 0-1 0 0,0 0 1 0 0,0 0 0 0 0,0 1-1 0 0,0-1 1 0 0,1 0 0 0 0,-1 1-1 0 0,1-1 1 0 0,0 1-1 0 0,0 0 1 0 0,0-1 0 0 0,1 1-1 0 0,-1 0 1 0 0,1-1 0 0 0,0 1-1 0 0,0 0 1 0 0,0 0 0 0 0,1-1-1 0 0,-1 1 1 0 0,1 0-1 0 0,0-1 1 0 0,0 1 0 0 0,0 0-2 0 0,4 13-6 0 0,1 0 1 0 0,1 0-1 0 0,0-1 1 0 0,1 0 0 0 0,1 0-1 0 0,0-1 1 0 0,1 0-1 0 0,1-1 1 0 0,0 0 0 0 0,1 0-1 0 0,1-1 1 0 0,0-1-1 0 0,0 0 1 0 0,2-1 0 0 0,-1-1-1 0 0,10 6 6 0 0,22 12-61 0 0,0-2-1 0 0,2-3 1 0 0,0-1-1 0 0,2-2 1 0 0,6-1 61 0 0,37 24 18 0 0,-88-24-108 0 0,-16-7 102 0 0,0-1 1 0 0,0 0 0 0 0,-1-1-1 0 0,0 0 1 0 0,-1-1-1 0 0,0 0 1 0 0,-1-1 0 0 0,0-1-1 0 0,0 0 1 0 0,-9 3-13 0 0,-65 38 37 0 0,11 6 66 0 0,121-49 319 0 0,214-46-717 0 0,-313 79 328 0 0,-73 7 1298 0 0,127-45-1133 0 0,2-15 49 0 0,192-177-1092 0 0,-52 46 25 0 0,-142 146 811 0 0,1 0 1 0 0,-1 0-1 0 0,0 0 1 0 0,1 0-1 0 0,-1 0 1 0 0,1-1-1 0 0,-1 1 0 0 0,0 0 1 0 0,1 0-1 0 0,-1 0 1 0 0,1-1-1 0 0,-1 1 0 0 0,1 0 1 0 0,-1 0-1 0 0,1-1 1 0 0,-1 1-1 0 0,1 0 1 0 0,-1-1-1 0 0,1 1 0 0 0,-1-1 1 0 0,1 1-1 0 0,0-1 1 0 0,-1 1-1 0 0,1-1 0 0 0,0 1 1 0 0,-1-1-1 0 0,1 1 1 0 0,0-1-1 0 0,0 1 1 0 0,-1-1-1 0 0,1 1 0 0 0,0-1 1 0 0,0 0-1 0 0,0 1 1 0 0,0-1-1 0 0,0 1 1 0 0,0-1-1 0 0,0 0 0 0 0,0 1 1 0 0,0-1-1 0 0,0 1 1 0 0,0-1-1 0 0,0 0 0 0 0,0 1 1 0 0,0-1-1 0 0,1 1 1 0 0,-1-1-1 0 0,0 1 1 0 0,1-1 8 0 0,-59 21 3 0 0,13 2-11 0 0,1 2 1 0 0,2 2 0 0 0,0 2-1 0 0,2 1 1 0 0,-17 18 7 0 0,58-47-1 0 0,0 0 0 0 0,-1 0 0 0 0,1 0 0 0 0,-1 0 0 0 0,1 0 0 0 0,0 0 0 0 0,-1 0 0 0 0,1 0 0 0 0,-1 1 0 0 0,1-1 0 0 0,0 0-1 0 0,-1 0 1 0 0,1 0 0 0 0,-1 1 0 0 0,1-1 0 0 0,-1 0 0 0 0,1 1 0 0 0,-1-1 0 0 0,1 0 0 0 0,-1 1 0 0 0,0-1 0 0 0,1 1 0 0 0,-1-1 0 0 0,1 1 0 0 0,-1-1 0 0 0,0 1 0 0 0,1-1 0 0 0,-1 1 0 0 0,0-1 0 0 0,0 1 0 0 0,1-1 0 0 0,-1 1 0 0 0,0-1-1 0 0,0 1 1 0 0,0 0 0 0 0,0-1 0 0 0,0 1 0 0 0,0-1 0 0 0,0 1 0 0 0,0 0 0 0 0,0-1 0 0 0,0 1 0 0 0,0-1 0 0 0,0 1 0 0 0,0 0 0 0 0,0-1 0 0 0,-1 1 0 0 0,1-1 0 0 0,0 1 0 0 0,0-1 0 0 0,-1 1 0 0 0,1-1 0 0 0,0 1 0 0 0,-1-1 0 0 0,1 1 0 0 0,0-1-1 0 0,-1 1 1 0 0,1-1 0 0 0,-1 0 0 0 0,1 1 0 0 0,-1-1 0 0 0,1 0 0 0 0,-1 1 0 0 0,1-1 0 0 0,-1 0 0 0 0,1 1 0 0 0,-1-1 0 0 0,0 0 1 0 0,55-3-2343 0 0,-21-6 1136 0 0,-5-1 70 0 0</inkml:trace>
  <inkml:trace contextRef="#ctx0" brushRef="#br0" timeOffset="-23029.202">13925 8637 1292 0 0,'0'0'395'0'0,"0"0"7"0"0,0 0-33 0 0,22-5 2087 0 0,5-28-1405 0 0,-29 30-998 0 0,0-1 0 0 0,0 1 1 0 0,-1-1-1 0 0,1 1 0 0 0,-1 0 1 0 0,0 0-1 0 0,0 0 0 0 0,0 0 1 0 0,0 1-1 0 0,0-1 0 0 0,-1 1 1 0 0,1 0-1 0 0,-1 0 0 0 0,0 0 1 0 0,1 0-1 0 0,-1 1 0 0 0,0-1 1 0 0,0 1-1 0 0,0 0 0 0 0,0 0 1 0 0,0 1-1 0 0,-1-1 0 0 0,-3 1-53 0 0,-3-4-6 0 0,0 2-1 0 0,0-1 0 0 0,0 1 1 0 0,0 1-1 0 0,0 0 0 0 0,-1 1 0 0 0,1 0 1 0 0,0 1-1 0 0,-1 0 0 0 0,1 1 1 0 0,0 0-1 0 0,0 0 0 0 0,0 1 1 0 0,1 1-1 0 0,-1 0 0 0 0,1 0 1 0 0,-1 1-1 0 0,1 1 0 0 0,1 0 0 0 0,-1 0 1 0 0,1 0-1 0 0,0 1 0 0 0,1 1 1 0 0,-1 0-1 0 0,2 0 0 0 0,-3 2 7 0 0,3 0 4 0 0,1-1 1 0 0,0 2-1 0 0,0-1 0 0 0,1 0 0 0 0,1 1 0 0 0,0 0 0 0 0,0 0 0 0 0,1 1 0 0 0,0-1 0 0 0,1 1 0 0 0,0-1 0 0 0,1 1 1 0 0,0 0-1 0 0,1-1 0 0 0,1 1 0 0 0,-1 0 0 0 0,2 0 0 0 0,0-1 0 0 0,0 1 0 0 0,1-1 0 0 0,0 0 0 0 0,1 0 1 0 0,1 0-1 0 0,0 0 0 0 0,0-1 0 0 0,1 1 0 0 0,0-1 0 0 0,0-1 0 0 0,1 1 0 0 0,1-1 0 0 0,0 0 0 0 0,0-1 0 0 0,0 0 1 0 0,1 0-1 0 0,5 2-4 0 0,-9-8-8 0 0,0-1 0 0 0,0 1 0 0 0,0-1 1 0 0,0-1-1 0 0,0 1 0 0 0,0 0 0 0 0,0-1 0 0 0,1 0 1 0 0,-1-1-1 0 0,0 1 0 0 0,0-1 0 0 0,0 0 0 0 0,0 0 1 0 0,0 0-1 0 0,0-1 0 0 0,0 0 0 0 0,0 0 1 0 0,0 0-1 0 0,-1 0 0 0 0,1-1 0 0 0,-1 0 0 0 0,0 0 1 0 0,0 0-1 0 0,0 0 0 0 0,0-1 0 0 0,0 0 1 0 0,-1 0-1 0 0,2-1 8 0 0,87-121-418 0 0,-32 5 2500 0 0,-35 75-185 0 0,-25 46-1821 0 0,0 0-20 0 0,1-10 1880 0 0,-17 326-2074 0 0,34 28 569 0 0,11-53 649 0 0,-20-197 505 0 0,-9-94-1436 0 0,-7-9-1085 0 0,-24-33-6758 0 0,0-9 3859 0 0,23 33 2749 0 0</inkml:trace>
  <inkml:trace contextRef="#ctx0" brushRef="#br0" timeOffset="-20179.723">18336 8227 2008 0 0,'42'-87'4843'0'0,"-39"187"-3946"0"0,30 100-992 0 0,-22-142 70 0 0,-6-42-127 0 0,-1-1 0 0 0,-1 1 0 0 0,0 0 0 0 0,-1 0 0 0 0,0 0 0 0 0,-1 0 0 0 0,-1 0 0 0 0,-1 0 0 0 0,0 0 0 0 0,-1 0 0 0 0,-1 0 0 0 0,-1-1 0 0 0,0 1 0 0 0,0-1 0 0 0,-3 3 152 0 0,-26 13-1969 0 0,14-25 754 0 0</inkml:trace>
  <inkml:trace contextRef="#ctx0" brushRef="#br0" timeOffset="-19323.988">18098 8518 1836 0 0,'-1'-1'88'0'0,"1"0"-1"0"0,-1-1 1 0 0,0 1-1 0 0,1 0 0 0 0,-1-1 1 0 0,1 1-1 0 0,0-1 1 0 0,-1 1-1 0 0,1-1 1 0 0,0 1-1 0 0,0 0 1 0 0,0-1-1 0 0,0 1 1 0 0,0-1-1 0 0,0 1 1 0 0,1-1-1 0 0,-1 1 0 0 0,0-1 1 0 0,1 1-1 0 0,-1 0 1 0 0,1-1-1 0 0,0 1 1 0 0,-1-1-1 0 0,1 1 1 0 0,0 0-1 0 0,0 0 1 0 0,-1 0-1 0 0,1-1 1 0 0,0 1-1 0 0,0 0 0 0 0,1 0 1 0 0,-1 0-1 0 0,0 0 1 0 0,0 1-1 0 0,0-1 1 0 0,1 0-1 0 0,-1 0 1 0 0,0 1-1 0 0,1-1 1 0 0,-1 1-1 0 0,0-1 1 0 0,1 1-1 0 0,-1-1 0 0 0,1 1 1 0 0,-1 0-1 0 0,1 0 1 0 0,-1 0-1 0 0,2 0-87 0 0,86-31 117 0 0,-85 30 9 0 0,480-131 70 0 0,-480 131-131 0 0,1 0 0 0 0,-1 0-1 0 0,0 0 1 0 0,1-1-1 0 0,-1 0 1 0 0,0 0 0 0 0,0 0-1 0 0,0 0 1 0 0,0-1 0 0 0,0 1-1 0 0,-1-1 1 0 0,1 0-1 0 0,-1 0 1 0 0,0-1 0 0 0,0 1-1 0 0,0 0 1 0 0,0-1 0 0 0,0 0-1 0 0,-1 0 1 0 0,0 0-1 0 0,1 0 1 0 0,-2 0 0 0 0,1 0-1 0 0,0-1 1 0 0,-1 1 0 0 0,0 0-1 0 0,0-1 1 0 0,0 0 0 0 0,0 1-1 0 0,-1-1 1 0 0,0 1-65 0 0,-12 178-147 0 0,-17 130 300 0 0,26-268-118 0 0,18-44-98 0 0,62-111-524 0 0,-63 120 270 0 0,34 45 27 0 0,-42-38 264 0 0,1 0 0 0 0,0-1 0 0 0,0 0 0 0 0,0 0 0 0 0,1-1 0 0 0,-1 0 0 0 0,2 0 0 0 0,-1-1 0 0 0,1 0 0 0 0,0 0 0 0 0,0-1 0 0 0,0 0 0 0 0,0-1 0 0 0,4 1 26 0 0,-2-3 14 0 0,1-1-1 0 0,-1 0 1 0 0,0 0 0 0 0,0-1-1 0 0,0-1 1 0 0,0 0-1 0 0,0 0 1 0 0,0-1-1 0 0,0 0 1 0 0,-1-1-1 0 0,1-1 1 0 0,-1 1 0 0 0,0-1-1 0 0,0-1 1 0 0,-1 0-1 0 0,0-1 1 0 0,0 1-1 0 0,0-2 1 0 0,-1 1-1 0 0,0-1 1 0 0,-1 0 0 0 0,1-1-1 0 0,-2 0 1 0 0,1 0-1 0 0,-1-1 1 0 0,-1 1-1 0 0,1-1 1 0 0,-2 0-1 0 0,1-1 1 0 0,-2 1 0 0 0,1-1-1 0 0,-1 0 1 0 0,-1 0-1 0 0,0 0 1 0 0,0 0-1 0 0,-1-1-13 0 0,-3 5 10 0 0,-1 0-1 0 0,1 0 1 0 0,-1 0-1 0 0,0 0 1 0 0,-1 0-1 0 0,1 1 1 0 0,-1-1-1 0 0,-1 1 1 0 0,1 0-1 0 0,-1 1 1 0 0,0-1-1 0 0,0 1 1 0 0,-1 0-1 0 0,0 0 1 0 0,1 0-1 0 0,-2 1 1 0 0,1 0-1 0 0,0 0 1 0 0,-1 1-1 0 0,0-1 1 0 0,0 1-1 0 0,0 1 1 0 0,0 0-1 0 0,0 0 1 0 0,0 0-1 0 0,-1 1 0 0 0,1 0 1 0 0,-1 0-1 0 0,1 1 1 0 0,-1 0-1 0 0,1 0 1 0 0,-1 1-1 0 0,1-1 1 0 0,0 2-1 0 0,-7 1-9 0 0,11-3-6 0 0,0 0 0 0 0,-1 0 0 0 0,1 0 0 0 0,0 1 0 0 0,0-1 0 0 0,-1 1 0 0 0,1 0 0 0 0,0 0 0 0 0,0 0 0 0 0,0 0 0 0 0,0 1 0 0 0,0-1 0 0 0,0 1-1 0 0,0 0 1 0 0,0-1 0 0 0,1 1 0 0 0,-1 1 0 0 0,1-1 0 0 0,-1 0 0 0 0,1 1 0 0 0,0-1 0 0 0,0 1 0 0 0,0 0 0 0 0,0-1 0 0 0,1 1 0 0 0,-1 0 0 0 0,1 0 0 0 0,0 0-1 0 0,-1 0 1 0 0,1 1 0 0 0,0 1 6 0 0,5 5-23 0 0,-1-1-1 0 0,2 0 1 0 0,-1-1-1 0 0,2 1 0 0 0,-1-1 1 0 0,1 0-1 0 0,0 0 1 0 0,0 0-1 0 0,1-1 1 0 0,0 0-1 0 0,1-1 0 0 0,-1 1 1 0 0,1-2-1 0 0,1 1 1 0 0,-1-1-1 0 0,1 0 0 0 0,0 0 1 0 0,0-1-1 0 0,5 1 24 0 0,154 64-4110 0 0,-127-57 2787 0 0</inkml:trace>
  <inkml:trace contextRef="#ctx0" brushRef="#br0" timeOffset="-18891.502">20247 7996 1516 0 0,'-6'43'6217'0'0,"27"125"-5589"0"0,9-73-344 0 0,16 110-728 0 0,-46-199 204 0 0,0-1 0 0 0,-1 1 0 0 0,1-1-1 0 0,-1 1 1 0 0,-1-1 0 0 0,1 0 0 0 0,-1 1-1 0 0,0-1 1 0 0,0 0 0 0 0,0 0 0 0 0,-1 0-1 0 0,0-1 1 0 0,0 1 0 0 0,0 0 0 0 0,0-1 0 0 0,-1 0-1 0 0,0 0 1 0 0,0 0 0 0 0,0 0 0 0 0,0-1-1 0 0,-1 1 241 0 0,-14 6-1180 0 0</inkml:trace>
  <inkml:trace contextRef="#ctx0" brushRef="#br0" timeOffset="-18343.663">19884 8377 1748 0 0,'0'0'108'0'0,"1"0"0"0"0,-1-1 0 0 0,1 1 0 0 0,-1-1 0 0 0,1 1-1 0 0,-1-1 1 0 0,1 1 0 0 0,-1-1 0 0 0,1 1 0 0 0,-1-1 0 0 0,0 0 0 0 0,1 1 0 0 0,-1-1 0 0 0,0 1-1 0 0,0-1 1 0 0,0 0 0 0 0,1 1 0 0 0,-1-1 0 0 0,0 0 0 0 0,0 1 0 0 0,0-1 0 0 0,0 0 0 0 0,0 1-1 0 0,0-1 1 0 0,0 0 0 0 0,0 1 0 0 0,0-1 0 0 0,-1 0 0 0 0,1 1 0 0 0,0-1 0 0 0,0 0-1 0 0,0 1 1 0 0,-1-1 0 0 0,1 1 0 0 0,0-1 0 0 0,-1 0 0 0 0,1 1 0 0 0,-1-1 0 0 0,1 1 0 0 0,-1-1-1 0 0,1 1 1 0 0,-1-1 0 0 0,1 1 0 0 0,-1 0 0 0 0,1-1 0 0 0,-1 1 0 0 0,1 0 0 0 0,-1-1 0 0 0,0 1-1 0 0,1 0 1 0 0,-1-1 0 0 0,1 1 0 0 0,-1 0 0 0 0,0 0 0 0 0,1 0 0 0 0,-1 0 0 0 0,0 0 0 0 0,1 0-1 0 0,-1 0-107 0 0,66-19 141 0 0,-59 18 122 0 0,170-36-733 0 0,2 9 0 0 0,54 2 470 0 0,-195 23-69 0 0,-36 3 52 0 0,1 16 4 0 0,-19 7 54 0 0,10-15-16 0 0,1-1-1 0 0,0 2 1 0 0,0-1 0 0 0,1 0-1 0 0,0 1 1 0 0,0 0-1 0 0,1 0 1 0 0,0 1 0 0 0,1-1-1 0 0,0 1 1 0 0,1 0 0 0 0,0 0-1 0 0,0 0 1 0 0,0 4-25 0 0,6-9 17 0 0,-1 0-1 0 0,1 0 1 0 0,0 0 0 0 0,0-1-1 0 0,0 1 1 0 0,0-1 0 0 0,1 0-1 0 0,0-1 1 0 0,0 1 0 0 0,0-1-1 0 0,0 0 1 0 0,0 0 0 0 0,1 0-1 0 0,-1-1 1 0 0,1 0 0 0 0,0 0 0 0 0,0 0-1 0 0,0-1 1 0 0,0 0 0 0 0,0 0-1 0 0,0-1 1 0 0,0 1 0 0 0,0-1-1 0 0,0-1 1 0 0,0 1 0 0 0,0-1-1 0 0,0 0 1 0 0,0 0 0 0 0,0-1-17 0 0,-2 2-15 0 0,182-36-202 0 0,-185 36 214 0 0,1-1 0 0 0,-1 1-1 0 0,0 0 1 0 0,0 0 0 0 0,0 0 0 0 0,1-1-1 0 0,-1 1 1 0 0,0-1 0 0 0,0 1 0 0 0,0-1-1 0 0,0 1 1 0 0,0-1 0 0 0,0 0 0 0 0,0 1-1 0 0,0-1 1 0 0,0 0 0 0 0,0 0 0 0 0,0 0 0 0 0,-1 1-1 0 0,1-1 1 0 0,0 0 0 0 0,0 0 0 0 0,-1 0-1 0 0,1-1 1 0 0,-1 1 0 0 0,1 0 0 0 0,-1 0-1 0 0,1 0 1 0 0,-1 0 0 0 0,0 0 0 0 0,0-1-1 0 0,1 1 1 0 0,-1 0 0 0 0,0 0 0 0 0,0 0-1 0 0,0-1 1 0 0,0 1 0 0 0,0 0 0 0 0,-1 0-1 0 0,1 0 1 0 0,0-1 0 0 0,-1 1 0 0 0,1 0 0 0 0,0 0-1 0 0,-1 0 1 0 0,1 0 0 0 0,-1 0 0 0 0,0 0-1 0 0,1 0 1 0 0,-1 0 0 0 0,0 0 0 0 0,0 0-1 0 0,0 0 1 0 0,1 0 0 0 0,-1 0 0 0 0,0 1-1 0 0,0-1 1 0 0,0 0 0 0 0,0 1 0 0 0,0-1-1 0 0,0 1 1 0 0,-1-1 0 0 0,1 1 0 0 0,0-1-1 0 0,0 1 4 0 0,-73-39 98 0 0,-22 4 40 0 0,95 34-272 0 0,0-1 0 0 0,0 1 0 0 0,0-1 0 0 0,0 0 0 0 0,0 0 0 0 0,0 0 0 0 0,1 1 1 0 0,-1-1-1 0 0,0 0 0 0 0,1 0 0 0 0,0 0 0 0 0,-1 0 0 0 0,1 0 0 0 0,0 0 0 0 0,0 0 0 0 0,0 0 0 0 0,0 0 0 0 0,1 0 1 0 0,-1 0-1 0 0,0 1 0 0 0,1-1 0 0 0,0 0 0 0 0,-1 0 0 0 0,1 0 0 0 0,0 0 0 0 0,0 1 0 0 0,0-1 0 0 0,0 0 1 0 0,0 1-1 0 0,0-1 0 0 0,0 1 0 0 0,1-1 0 0 0,-1 1 0 0 0,1-1 0 0 0,-1 1 0 0 0,1 0 0 0 0,0-1 134 0 0,-1 1 31 0 0,17-23-1288 0 0</inkml:trace>
  <inkml:trace contextRef="#ctx0" brushRef="#br0" timeOffset="-18095.649">21141 7909 1556 0 0,'-29'-23'7784'0'0,"-14"74"-6494"0"0,39-35-1208 0 0,1 0 0 0 0,1 1 1 0 0,1 0-1 0 0,0 0 0 0 0,1-1 1 0 0,1 1-1 0 0,1 0 0 0 0,0-1 1 0 0,1 1-1 0 0,1-1 0 0 0,0 1 1 0 0,1-1-1 0 0,1-1 0 0 0,0 1 1 0 0,2-1-1 0 0,3 7-82 0 0,11 32 131 0 0,11 89-1713 0 0,-34-139 1341 0 0,0 0 0 0 0,-1 0 0 0 0,0-1-1 0 0,0 1 1 0 0,0 0 0 0 0,0-1 0 0 0,0 1 0 0 0,-1-1 0 0 0,0 0 0 0 0,1 0 0 0 0,-1 0 0 0 0,0 0 0 0 0,-1-1 0 0 0,1 1 0 0 0,0-1 0 0 0,-1 0 0 0 0,1 1 0 0 0,-1-2 0 0 0,0 1 0 0 0,0 0 0 0 0,0-1 0 0 0,0 0 0 0 0,0 0 0 0 0,0 0 0 0 0,0 0 0 0 0,0-1 0 0 0,0 1 0 0 0,0-1 0 0 0,0 0 0 0 0,-1 0 0 0 0,-2-1 241 0 0,-12 1-1168 0 0</inkml:trace>
  <inkml:trace contextRef="#ctx0" brushRef="#br0" timeOffset="-17287.862">20714 8269 1088 0 0,'-6'-14'6366'0'0,"23"3"-5179"0"0,-14 9-1230 0 0,251-68 507 0 0,116 5-1449 0 0,-397 72 1814 0 0,15-2-838 0 0,0 1-1 0 0,0 0 0 0 0,1 1 1 0 0,0 1-1 0 0,0-1 0 0 0,0 2 1 0 0,1-1-1 0 0,1 1 0 0 0,0 1 1 0 0,0 0-1 0 0,0 0 0 0 0,1 1 1 0 0,1 0-1 0 0,0 0 0 0 0,1 1 1 0 0,0-1-1 0 0,-4 13 10 0 0,13-21 11 0 0,0 0-1 0 0,1 0 0 0 0,-1-1 1 0 0,1 1-1 0 0,0-1 1 0 0,-1 0-1 0 0,1 0 1 0 0,0 0-1 0 0,0-1 1 0 0,1 1-1 0 0,-1-1 1 0 0,0 0-1 0 0,0 0 1 0 0,1 0-1 0 0,-1-1 0 0 0,1 1 1 0 0,-1-1-1 0 0,0 0 1 0 0,1-1-1 0 0,-1 1 1 0 0,0-1-1 0 0,1 0 1 0 0,-1 0-1 0 0,0 0 1 0 0,4-2-12 0 0,178-73-819 0 0,-187 76 826 0 0,1-1 0 0 0,-1 1 0 0 0,1 0 0 0 0,-1 0 0 0 0,1-1 0 0 0,-1 1 0 0 0,1 0 0 0 0,-1-1 0 0 0,1 1 0 0 0,0 0 0 0 0,-1-1 0 0 0,1 1 0 0 0,0-1 0 0 0,-1 1 0 0 0,1-1 0 0 0,0 1 0 0 0,-1-1 0 0 0,1 1 0 0 0,0-1 0 0 0,0 1 0 0 0,0-1-1 0 0,-1 1 1 0 0,1-1 0 0 0,0 1 0 0 0,0-1 0 0 0,0 1 0 0 0,0-1 0 0 0,0 1 0 0 0,0-1 0 0 0,0 0 0 0 0,0 0-6 0 0,51 34 348 0 0,-31-29-473 0 0,0-1 0 0 0,0-1 0 0 0,0 0-1 0 0,0-1 1 0 0,1-2 0 0 0,-1 0 0 0 0,0-1 0 0 0,0 0 0 0 0,0-2 0 0 0,0-1-1 0 0,-1 0 1 0 0,1-2 0 0 0,-1 0 0 0 0,-1-1 0 0 0,1-1 0 0 0,-1 0-1 0 0,-1-1 1 0 0,8-7 125 0 0,-16 5 32 0 0,-1 1 0 0 0,0-1-1 0 0,-1 0 1 0 0,-1 0 0 0 0,0-1-1 0 0,0 0 1 0 0,-1 0 0 0 0,-1-1-1 0 0,0 1 1 0 0,-1-1 0 0 0,-1 0-1 0 0,0 0 1 0 0,-1 0 0 0 0,0 0-1 0 0,-1 0 1 0 0,0 0 0 0 0,-3-14-32 0 0,3 19 171 0 0,-2-13 137 0 0,-1 0-1 0 0,0 1 1 0 0,-2-1 0 0 0,0 1-1 0 0,-1 0 1 0 0,-1 1-1 0 0,-2-1 1 0 0,0 2-1 0 0,0-1 1 0 0,-7-7-308 0 0,16 25 18 0 0,0 1 0 0 0,-1 0 1 0 0,1-1-1 0 0,0 1 0 0 0,-1 0 0 0 0,1-1 1 0 0,-1 1-1 0 0,1 0 0 0 0,-1 0 0 0 0,1 0 1 0 0,-1-1-1 0 0,0 1 0 0 0,0 0 0 0 0,0 0 1 0 0,1 0-1 0 0,-1 0 0 0 0,0 0 0 0 0,0 0 1 0 0,0 0-1 0 0,-1 1 0 0 0,1-1 0 0 0,0 0 0 0 0,0 1 1 0 0,0-1-1 0 0,-1 0 0 0 0,1 1 0 0 0,0-1 1 0 0,0 1-1 0 0,-1 0 0 0 0,1 0 0 0 0,0-1 1 0 0,-1 1-1 0 0,1 0 0 0 0,0 0 0 0 0,-1 0 1 0 0,1 0-1 0 0,-1 0 0 0 0,1 1 0 0 0,0-1 1 0 0,-1 0-1 0 0,1 1 0 0 0,0-1 0 0 0,0 1 1 0 0,-1-1-1 0 0,1 1 0 0 0,0-1 0 0 0,0 1 1 0 0,0 0-1 0 0,0 0 0 0 0,0-1 0 0 0,-1 1 1 0 0,2 0-1 0 0,-1 0 0 0 0,0 0 0 0 0,0 0 0 0 0,0 1 1 0 0,0-1-1 0 0,1 0 0 0 0,-1 0 0 0 0,0 0 1 0 0,1 0-1 0 0,-1 1 0 0 0,1-1 0 0 0,-1 0-18 0 0,-25 88 297 0 0,25-44-287 0 0,1 0 1 0 0,2 0-1 0 0,2 0 0 0 0,2 0 0 0 0,8 29-10 0 0,0 2-195 0 0,48 334-6272 0 0,-80-361 4142 0 0,7-39 1196 0 0</inkml:trace>
  <inkml:trace contextRef="#ctx0" brushRef="#br0" timeOffset="-16649.032">22942 7885 1532 0 0,'-5'-1'125'0'0,"1"0"0"0"0,0 0 0 0 0,-1 0 0 0 0,1 0 0 0 0,-1 1 0 0 0,1-1 0 0 0,-1 1 0 0 0,1 1 0 0 0,-1-1 1 0 0,1 0-1 0 0,-1 1 0 0 0,1 0 0 0 0,0 0 0 0 0,-1 0 0 0 0,1 1 0 0 0,0 0 0 0 0,0-1 0 0 0,0 1 0 0 0,0 1 0 0 0,-1 0-125 0 0,0-1 129 0 0,-12 5 105 0 0,9-5-135 0 0,-1 0 1 0 0,1 0 0 0 0,0 1 0 0 0,0 0 0 0 0,0 1 0 0 0,0 0 0 0 0,0 0 0 0 0,1 0 0 0 0,0 1 0 0 0,-1 1 0 0 0,2-1 0 0 0,-1 1 0 0 0,1 0 0 0 0,0 0 0 0 0,0 1-1 0 0,1 0 1 0 0,0 0 0 0 0,0 0 0 0 0,0 1 0 0 0,1-1 0 0 0,0 1 0 0 0,1 0 0 0 0,0 0 0 0 0,0 1-100 0 0,6 0 86 0 0,1-1 0 0 0,0 1 1 0 0,0-1-1 0 0,1 0 0 0 0,0 0 0 0 0,0 0 1 0 0,1-1-1 0 0,0 0 0 0 0,0 0 0 0 0,1 0 1 0 0,0-1-1 0 0,0 0 0 0 0,1 0 0 0 0,7 4-86 0 0,33 24 325 0 0,-35-28-273 0 0,0 2 0 0 0,0-1 0 0 0,-1 2 0 0 0,0 0 0 0 0,-1 0 0 0 0,0 1 0 0 0,-1 0 0 0 0,1 1 0 0 0,-2 0 0 0 0,0 1 0 0 0,0 0 0 0 0,-1 0 0 0 0,-1 1 0 0 0,0 0 0 0 0,0 0-1 0 0,2 10-51 0 0,-10-18 18 0 0,-1 1 0 0 0,1-1 0 0 0,-1 1 0 0 0,0-1 0 0 0,-1 0 0 0 0,1 0 0 0 0,-1 0 0 0 0,0 0-1 0 0,0 0 1 0 0,-1-1 0 0 0,1 1 0 0 0,-1-1 0 0 0,0 0 0 0 0,0 0 0 0 0,-1 0 0 0 0,1-1 0 0 0,-1 0-1 0 0,0 1 1 0 0,0-2 0 0 0,0 1 0 0 0,0 0 0 0 0,0-1 0 0 0,-3 1-18 0 0,0 0-51 0 0,0-1 1 0 0,-1 0-1 0 0,1 0 1 0 0,-1 0-1 0 0,1-1 1 0 0,-1 0 0 0 0,0-1-1 0 0,1 0 1 0 0,-1-1-1 0 0,0 1 1 0 0,1-1-1 0 0,-1-1 1 0 0,1 0-1 0 0,-1 0 1 0 0,1-1-1 0 0,0 0 1 0 0,0 0-1 0 0,0-1 51 0 0,4 2-219 0 0,1-1-1 0 0,-1 0 1 0 0,1 0-1 0 0,-1 0 1 0 0,1 0-1 0 0,0 0 1 0 0,0-1-1 0 0,1 1 1 0 0,-1-1 0 0 0,1 0-1 0 0,-1 0 1 0 0,1 0-1 0 0,0 0 1 0 0,1 0-1 0 0,-1-1 1 0 0,1 1-1 0 0,0 0 1 0 0,0-1-1 0 0,0 1 1 0 0,1-1-1 0 0,-1 1 1 0 0,1-1-1 0 0,0-3 220 0 0,0-13-1228 0 0</inkml:trace>
  <inkml:trace contextRef="#ctx0" brushRef="#br0" timeOffset="-16167.561">23156 7987 2188 0 0,'-2'-18'4187'0'0,"-2"33"-2885"0"0,-1 33-980 0 0,4-39-275 0 0,1 0-1 0 0,1 0 1 0 0,-1 1 0 0 0,1-1 0 0 0,1 0-1 0 0,0 0 1 0 0,0 0 0 0 0,1 0 0 0 0,0-1 0 0 0,0 1-1 0 0,1-1 1 0 0,0 0 0 0 0,1 0 0 0 0,-1 0 0 0 0,2 0-1 0 0,-1-1 1 0 0,1 0 0 0 0,0 0 0 0 0,1 0 0 0 0,-1-1-1 0 0,1 0 1 0 0,1 0 0 0 0,-1-1 0 0 0,1 0 0 0 0,0 0-1 0 0,0-1 1 0 0,0 0 0 0 0,1 0 0 0 0,-1-1 0 0 0,1 0-1 0 0,0-1 1 0 0,0 0 0 0 0,0 0 0 0 0,0-1 0 0 0,0 0-1 0 0,0 0 1 0 0,0-1 0 0 0,9-1-47 0 0,-9-1-2 0 0,0 0 0 0 0,-1-1 0 0 0,1 0-1 0 0,-1 0 1 0 0,1-1 0 0 0,-1 0 0 0 0,0-1 0 0 0,0 0 0 0 0,-1 0 0 0 0,1 0 0 0 0,-1-1-1 0 0,-1 0 1 0 0,1-1 0 0 0,-1 0 0 0 0,0 0 0 0 0,0 0 0 0 0,-1 0 0 0 0,0-1 0 0 0,0 0-1 0 0,-1 0 1 0 0,0 0 0 0 0,0-1 0 0 0,-1 1 0 0 0,0-1 0 0 0,-1 0 0 0 0,0 0 0 0 0,0 0-1 0 0,-1 0 1 0 0,0 0 0 0 0,-1 0 0 0 0,0 0 0 0 0,0-3 2 0 0,0 0 77 0 0,1 10-44 0 0,0 0 0 0 0,0-1 0 0 0,0 1 0 0 0,-1 0 0 0 0,1-1 0 0 0,-1 1 0 0 0,0-1 0 0 0,1 1 0 0 0,-1-1 0 0 0,0 1 0 0 0,-1 0 1 0 0,1-1-1 0 0,0 1 0 0 0,-1-1 0 0 0,1 1 0 0 0,-1 0 0 0 0,0-1 0 0 0,0 1 0 0 0,0 0 0 0 0,0-1 0 0 0,0 1 0 0 0,0 0 0 0 0,0 0 0 0 0,-1 0 0 0 0,1 0 0 0 0,-1 0 0 0 0,0 1 0 0 0,0-1 0 0 0,1 0 0 0 0,-1 1 0 0 0,0-1 0 0 0,0 1 0 0 0,0 0 0 0 0,-1-1 0 0 0,1 1-33 0 0,-6 71 196 0 0,76 86-1123 0 0,-2-62-4101 0 0,-58-84 3566 0 0,2-3 1 0 0</inkml:trace>
  <inkml:trace contextRef="#ctx0" brushRef="#br0" timeOffset="-15545.914">23807 8122 908 0 0,'16'114'5589'0'0,"14"-180"-2624"0"0,36-88-2388 0 0,-63 154-589 0 0,-1 0 1 0 0,1 1-1 0 0,0 0 1 0 0,-1-1-1 0 0,1 1 1 0 0,0 0-1 0 0,-1 0 1 0 0,1 0 0 0 0,-1 1-1 0 0,0-1 1 0 0,1 1-1 0 0,-1-1 1 0 0,0 1-1 0 0,0 0 1 0 0,0-1-1 0 0,0 1 1 0 0,0 0-1 0 0,0 1 1 0 0,-1-1-1 0 0,1 0 1 0 0,-1 0-1 0 0,1 1 1 0 0,-1-1-1 0 0,0 1 1 0 0,0-1-1 0 0,0 1 1 0 0,0-1-1 0 0,-1 1 1 0 0,1 0-1 0 0,0 2 12 0 0,1-1-27 0 0,23 99 91 0 0,16-151-81 0 0,-39 41 7 0 0,1 0 0 0 0,0 0 0 0 0,1 0 0 0 0,-1 0 0 0 0,1 1 0 0 0,1 0 0 0 0,-1 0 0 0 0,1 0 0 0 0,0 0 0 0 0,0 0 0 0 0,1 1 0 0 0,0 0 0 0 0,0 0 0 0 0,0 1-1 0 0,0 0 1 0 0,1 0 0 0 0,0 0 0 0 0,0 1 0 0 0,0 0 0 0 0,0 0 0 0 0,0 1 0 0 0,0 0 0 0 0,1 0 0 0 0,-1 0 0 0 0,1 1 0 0 0,0 1 0 0 0,-1-1 0 0 0,1 1 0 0 0,-1 0 0 0 0,1 1 0 0 0,0 0 0 0 0,-1 0 0 0 0,1 0 0 0 0,-1 1-1 0 0,0 1 1 0 0,1-1 0 0 0,-1 1 0 0 0,0 0 0 0 0,0 0 0 0 0,-1 1 0 0 0,2 1 10 0 0,0 4-46 0 0,-1 1 0 0 0,-1 0-1 0 0,1 0 1 0 0,-2 0 0 0 0,1 1-1 0 0,-1-1 1 0 0,-1 1 0 0 0,0 1-1 0 0,-1-1 1 0 0,0 0 0 0 0,0 1-1 0 0,-1 0 1 0 0,0 7 46 0 0,2 53-5356 0 0,-4-63 4064 0 0</inkml:trace>
  <inkml:trace contextRef="#ctx0" brushRef="#br0" timeOffset="-15093.912">25015 7744 2832 0 0,'10'-55'7221'0'0,"5"385"-5019"0"0,4-139-4107 0 0,-16-144-3103 0 0,-5-47 2353 0 0,2-4 1284 0 0</inkml:trace>
  <inkml:trace contextRef="#ctx0" brushRef="#br0" timeOffset="-14624.909">25524 7789 1128 0 0,'0'1'119'0'0,"-1"-1"-1"0"0,0 0 1 0 0,1 0-1 0 0,-1 0 1 0 0,0 1-1 0 0,0-1 1 0 0,1 0-1 0 0,-1 0 1 0 0,0 0 0 0 0,1 0-1 0 0,-1 0 1 0 0,0 0-1 0 0,0 0 1 0 0,1 0-1 0 0,-1-1 1 0 0,0 1-1 0 0,1 0 1 0 0,-1 0-1 0 0,0-1 1 0 0,1 1-1 0 0,-1 0 1 0 0,0-1 0 0 0,1 1-1 0 0,-1 0 1 0 0,1-1-1 0 0,-1 1 1 0 0,1-1-1 0 0,-1 1 1 0 0,1-1-1 0 0,-1 1 1 0 0,1-1-1 0 0,-1 0 1 0 0,1 1 0 0 0,0-1-1 0 0,-1 1 1 0 0,1-1-1 0 0,0 0 1 0 0,0 1-1 0 0,-1-1 1 0 0,1 0-1 0 0,0 0 1 0 0,0 1-1 0 0,0-1 1 0 0,0 0 0 0 0,0 1-1 0 0,0-1 1 0 0,0 0-1 0 0,0 0 1 0 0,0 1-1 0 0,0-1 1 0 0,0 0-1 0 0,0 1 1 0 0,1-1-1 0 0,-1 0 1 0 0,0 1-1 0 0,0-1 1 0 0,1 0 0 0 0,-1 1-1 0 0,1-1 1 0 0,-1 1-1 0 0,0-1 1 0 0,1 0-1 0 0,-1 1 1 0 0,1-1-119 0 0,-14 12 95 0 0,0 1 0 0 0,1 0 0 0 0,0 0 1 0 0,1 1-1 0 0,1 0 0 0 0,0 1 0 0 0,0 1 0 0 0,1-1 1 0 0,1 1-1 0 0,1 1 0 0 0,0 0 0 0 0,1 0 1 0 0,1 0-1 0 0,0 0 0 0 0,1 1 0 0 0,1 0 0 0 0,1 0 1 0 0,0 0-1 0 0,1 0 0 0 0,1 6-95 0 0,1-14 20 0 0,0 0 0 0 0,0 0 0 0 0,1 0 0 0 0,0 0 0 0 0,1 0 1 0 0,0-1-1 0 0,0 1 0 0 0,1-1 0 0 0,0 1 0 0 0,0-1 0 0 0,1-1 0 0 0,0 1 0 0 0,1-1 0 0 0,-1 1 0 0 0,2-1 0 0 0,-1-1 1 0 0,1 1-1 0 0,-1-1 0 0 0,2-1 0 0 0,-1 1 0 0 0,1-1 0 0 0,0 0 0 0 0,0-1 0 0 0,0 0 0 0 0,0 0 0 0 0,1-1 0 0 0,0 0 1 0 0,-1 0-1 0 0,1-1 0 0 0,0-1 0 0 0,0 1 0 0 0,1-1 0 0 0,-1-1 0 0 0,0 1 0 0 0,0-2 0 0 0,0 1 0 0 0,0-1 0 0 0,0-1 1 0 0,0 1-1 0 0,0-2 0 0 0,0 1 0 0 0,0-1 0 0 0,-1-1 0 0 0,1 1 0 0 0,5-4-20 0 0,-7 0-37 0 0,-1 1 0 0 0,0-1 1 0 0,0 0-1 0 0,0 0 0 0 0,-1-1 0 0 0,0 0 1 0 0,-1 0-1 0 0,0 0 0 0 0,0 0 0 0 0,0-1 0 0 0,-1 0 1 0 0,-1 1-1 0 0,1-1 0 0 0,-1 0 0 0 0,-1 0 0 0 0,0 0 1 0 0,0-1-1 0 0,-1 1 0 0 0,0 0 0 0 0,0 0 0 0 0,-1 0 1 0 0,-1-3 36 0 0,0-5 18 0 0,-2 1 0 0 0,1 0 1 0 0,-2 0-1 0 0,0 0 0 0 0,-1 1 1 0 0,-1-1-1 0 0,0 2 0 0 0,-1-1 1 0 0,-1 1-1 0 0,0 0 0 0 0,0 0 1 0 0,-2 1-1 0 0,0 1 1 0 0,0 0-1 0 0,-1 0 0 0 0,0 1 1 0 0,-1 1-1 0 0,-1 0 0 0 0,1 1 1 0 0,-2 0-1 0 0,1 1 0 0 0,-1 0 1 0 0,0 2-1 0 0,-1 0 0 0 0,1 0 1 0 0,-1 1-1 0 0,-1 1-18 0 0,15 4-289 0 0,-12 12-1161 0 0,62 33-3764 0 0,-29-33 3984 0 0,3 0 36 0 0</inkml:trace>
  <inkml:trace contextRef="#ctx0" brushRef="#br0" timeOffset="-14219.2">26172 8040 1336 0 0,'22'14'10548'0'0,"-16"-22"-5741"0"0,-7-9-5767 0 0,-14 21-7180 0 0,-18 11 4902 0 0,13-4 1964 0 0,0 1 151 0 0</inkml:trace>
  <inkml:trace contextRef="#ctx0" brushRef="#br0" timeOffset="29871.068">15415 9327 1268 0 0,'0'0'363'0'0,"16"-3"1973"0"0,-16 1-2299 0 0,-1 0-1 0 0,1 0 1 0 0,0 0-1 0 0,-1 0 1 0 0,1 0 0 0 0,-1 0-1 0 0,0-1 1 0 0,1 1-1 0 0,-1 1 1 0 0,0-1 0 0 0,0 0-1 0 0,-1 0 1 0 0,1 0-1 0 0,0 0 1 0 0,-1 1-1 0 0,1-1 1 0 0,-1 1 0 0 0,1-1-1 0 0,-1 1 1 0 0,0-1-1 0 0,1 1 1 0 0,-1 0 0 0 0,0 0-1 0 0,0 0 1 0 0,0 0-1 0 0,0 0 1 0 0,0 0 0 0 0,0 1-1 0 0,0-1 1 0 0,0 1-1 0 0,0-1 1 0 0,0 1-1 0 0,-1 0 1 0 0,1 0 0 0 0,0 0-1 0 0,0 0 1 0 0,0 0-1 0 0,0 0 1 0 0,-1 0 0 0 0,1 1-1 0 0,0-1 1 0 0,0 1-1 0 0,0 0 1 0 0,0 0 0 0 0,-1 0-37 0 0,-23 0 127 0 0,-109-1 68 0 0,128 2-193 0 0,0 1 0 0 0,0 0 0 0 0,0 1 0 0 0,1-1 0 0 0,-1 1 0 0 0,1 0 0 0 0,0 1 0 0 0,0-1 0 0 0,0 1 0 0 0,1 1 0 0 0,0-1 0 0 0,0 1 0 0 0,0 0 0 0 0,0 0 0 0 0,1 0 0 0 0,0 1 0 0 0,1-1 0 0 0,-1 1 0 0 0,1 0 0 0 0,0 0 0 0 0,1 0 0 0 0,0 0 0 0 0,0 1 0 0 0,1-1 0 0 0,-1 1 0 0 0,2-1 0 0 0,-1 1 0 0 0,1-1 0 0 0,0 1-2 0 0,-7 23 99 0 0,-10 45 336 0 0,4 1 0 0 0,3 0 0 0 0,4 0 0 0 0,2 66-435 0 0,4-141 2 0 0,4 24 791 0 0,14-21-694 0 0,0 0-1 0 0,0-2 1 0 0,0 0 0 0 0,1-1-1 0 0,-1-1 1 0 0,1 0 0 0 0,-1-2-1 0 0,1 0 1 0 0,-1-1-1 0 0,1-1 1 0 0,11-3-99 0 0,-25 5-8 0 0,347-43 674 0 0,-306 39-301 0 0,-46 5-419 0 0,0 0-14 0 0,0 0-48 0 0,0 0-68 0 0,0 0-108 0 0,0 0-70 0 0,8-11-6558 0 0,-10 7 5824 0 0</inkml:trace>
  <inkml:trace contextRef="#ctx0" brushRef="#br0" timeOffset="30666.878">16010 9361 1008 0 0,'12'-12'5291'0'0,"-121"19"-4097"0"0,95-3-1162 0 0,-2-1-29 0 0,-1 0 0 0 0,1 1 0 0 0,0 1 0 0 0,1 1-1 0 0,-1 0 1 0 0,1 1 0 0 0,0 1 0 0 0,0 0 0 0 0,1 1 0 0 0,0 0 0 0 0,1 1 0 0 0,0 1 0 0 0,-10 11-3 0 0,22-20 8 0 0,0 0 1 0 0,1-1-1 0 0,-1 1 1 0 0,1 0-1 0 0,-1 0 1 0 0,1 0-1 0 0,0 0 1 0 0,0 0-1 0 0,0 0 1 0 0,0 0-1 0 0,0-1 1 0 0,1 1-1 0 0,-1 0 1 0 0,0 0-1 0 0,1 0 0 0 0,-1 0 1 0 0,1 0-1 0 0,0-1 1 0 0,0 1-1 0 0,0 0 1 0 0,0-1-1 0 0,0 1 1 0 0,0-1-1 0 0,0 1 1 0 0,0-1-1 0 0,0 1 1 0 0,1-1-1 0 0,-1 0 1 0 0,1 1-1 0 0,-1-1 1 0 0,1 0-1 0 0,-1 0 1 0 0,1 0-1 0 0,0 0 1 0 0,0-1-1 0 0,-1 1 1 0 0,1 0-1 0 0,1 0-8 0 0,72 32 140 0 0,135 40 179 0 0,-207-72-309 0 0,0 0-1 0 0,-1 0 1 0 0,1 1-1 0 0,-1-1 1 0 0,1 1-1 0 0,-1-1 1 0 0,1 1 0 0 0,-1 0-1 0 0,0 0 1 0 0,0 0-1 0 0,0 0 1 0 0,0 0-1 0 0,0 0 1 0 0,-1 1-1 0 0,1-1 1 0 0,-1 1-1 0 0,1-1 1 0 0,-1 1 0 0 0,0-1-1 0 0,0 1 1 0 0,0 0-1 0 0,0 0 1 0 0,0 0-1 0 0,-1-1 1 0 0,1 1-1 0 0,-1 0 1 0 0,0 0 0 0 0,0 0-1 0 0,0 0 1 0 0,0 0-1 0 0,-1 0 1 0 0,1 0-1 0 0,-1-1 1 0 0,1 1-1 0 0,-1 0 1 0 0,0 0-1 0 0,0-1 1 0 0,-1 1 0 0 0,1 0-1 0 0,0-1 1 0 0,-1 1-1 0 0,1-1 1 0 0,-1 0-1 0 0,0 1 1 0 0,0-1-1 0 0,0 0 1 0 0,0 0 0 0 0,0 0-10 0 0,-124 80 441 0 0,115-77-452 0 0,1-1 0 0 0,-1 0 0 0 0,0-1 1 0 0,0 0-1 0 0,0-1 0 0 0,-1 0 0 0 0,1 0 0 0 0,0-2 0 0 0,-1 1 0 0 0,1-1 0 0 0,-1-1 0 0 0,1 0 0 0 0,0-1 1 0 0,0 0-1 0 0,-1 0 0 0 0,1-1 0 0 0,1-1 0 0 0,-1 0 0 0 0,0 0 0 0 0,-4-3 11 0 0,14 5-155 0 0,0 0 0 0 0,1 0 0 0 0,-1 0 0 0 0,0 0 1 0 0,1 0-1 0 0,-1 0 0 0 0,1 0 0 0 0,-1-1 0 0 0,1 1 0 0 0,0 0 0 0 0,0 0 0 0 0,0 0 0 0 0,0 0 0 0 0,0 0 0 0 0,1 0 0 0 0,-1 0 0 0 0,1 0 0 0 0,-1-1 1 0 0,1 1-1 0 0,0 1 0 0 0,0-1 0 0 0,0 0 0 0 0,0 0 0 0 0,0 0 0 0 0,0 0 0 0 0,0 1 0 0 0,1-1 0 0 0,-1 0 0 0 0,0 1 0 0 0,1-1 0 0 0,0 1 0 0 0,-1 0 1 0 0,1-1-1 0 0,0 1 0 0 0,0 0 0 0 0,-1 0 0 0 0,3 0 155 0 0,-2-1-159 0 0,16-14-1332 0 0</inkml:trace>
  <inkml:trace contextRef="#ctx0" brushRef="#br0" timeOffset="31235.556">16336 9454 1720 0 0,'9'-3'3681'0'0,"16"-8"-2826"0"0,237-57 2211 0 0,-158 43-2281 0 0,-137 48-8522 0 0,12-14 6467 0 0</inkml:trace>
  <inkml:trace contextRef="#ctx0" brushRef="#br0" timeOffset="31482.392">16399 9647 1292 0 0,'44'0'2296'0'0,"141"-8"670"0"0,-96 5-2069 0 0,-68 22-1087 0 0,-26 1-3252 0 0,4-20 2299 0 0</inkml:trace>
  <inkml:trace contextRef="#ctx0" brushRef="#br0" timeOffset="33094.842">17322 9081 1792 0 0,'3'-17'1595'0'0,"39"-20"398"0"0,-43 37-1960 0 0,1 1 0 0 0,0-1 0 0 0,-1 1 0 0 0,1-1 0 0 0,0 0 0 0 0,-1 1 0 0 0,1-1 0 0 0,-1 0 0 0 0,1 1 0 0 0,-1-1 0 0 0,1 0 0 0 0,-1 0 0 0 0,1 1 0 0 0,-1-1 0 0 0,1 0 0 0 0,-1 0 0 0 0,0 0 0 0 0,1 0 0 0 0,-1 0 0 0 0,1 0 0 0 0,-1 0 0 0 0,1 0 0 0 0,-1 0 0 0 0,1 0 0 0 0,-1 0 0 0 0,0 0 0 0 0,1 0 0 0 0,-1 0 0 0 0,1 0 0 0 0,-1 0 0 0 0,1-1 0 0 0,-1 1 0 0 0,1 0 0 0 0,-1 0 0 0 0,1-1 0 0 0,-1 1 0 0 0,1 0 0 0 0,0-1 0 0 0,-1 1 0 0 0,1-1 0 0 0,-1 1 0 0 0,1 0 0 0 0,0-1 0 0 0,-1 1 0 0 0,1-1 0 0 0,0 1 0 0 0,0-1 0 0 0,-1 1 0 0 0,1-1 0 0 0,0 1 0 0 0,0-1 0 0 0,0 0 0 0 0,-1 1 0 0 0,1-1 0 0 0,0 1 0 0 0,0-1 0 0 0,0 1 0 0 0,0-1 0 0 0,0 1 0 0 0,0-1 0 0 0,0 0 0 0 0,1 1-33 0 0,-56 13-24 0 0,47-10 21 0 0,0-1-1 0 0,0 1 1 0 0,1 1 0 0 0,-1-1-1 0 0,1 1 1 0 0,0 1 0 0 0,0-1-1 0 0,0 1 1 0 0,1 1 0 0 0,0-1-1 0 0,0 1 1 0 0,0 0 0 0 0,0 0-1 0 0,1 1 1 0 0,0-1 0 0 0,-3 7 3 0 0,41 61-36 0 0,-19-46 49 0 0,-10-22 0 0 0,-1 0-1 0 0,1 0 1 0 0,-1 0-1 0 0,-1 0 1 0 0,1 1-1 0 0,-1-1 0 0 0,0 1 1 0 0,-1-1-1 0 0,1 1 1 0 0,-1 0-1 0 0,0-1 1 0 0,-1 1-1 0 0,0 0 1 0 0,0 0-1 0 0,0 0 1 0 0,-1-1-1 0 0,-1 5-12 0 0,-7 13 50 0 0,0-1 0 0 0,-2 0 0 0 0,-1 0-1 0 0,0-2 1 0 0,-2 1 0 0 0,0-1 0 0 0,-2-1 0 0 0,0-1 0 0 0,-1 0-1 0 0,-1-1 1 0 0,-1-1 0 0 0,-12 8-50 0 0,88-42-15 0 0,-56 17-15 0 0,21 2-172 0 0,-15 2 191 0 0,-1 1 0 0 0,0 0 0 0 0,0 0 1 0 0,-1 1-1 0 0,1-1 0 0 0,-1 1 0 0 0,0 1 1 0 0,-1-1-1 0 0,1 1 0 0 0,-1-1 0 0 0,-1 1 1 0 0,1 0-1 0 0,-1 1 0 0 0,0-1 0 0 0,-1 0 1 0 0,0 1-1 0 0,0 0 0 0 0,-1-1 0 0 0,0 1 1 0 0,0 0-1 0 0,0 0 0 0 0,-1 0 0 0 0,-1 0 1 0 0,1-1-1 0 0,-1 2 11 0 0,29 124 19 0 0,66-32-237 0 0,-12-62-4727 0 0,-73-37 3665 0 0</inkml:trace>
  <inkml:trace contextRef="#ctx0" brushRef="#br0" timeOffset="42311.096">17623 9210 1048 0 0,'0'0'200'0'0,"0"0"28"0"0,0 0-1 0 0,0 0 34 0 0,0 0 20 0 0,0 0-60 0 0,0 0-40 0 0,0 0-5 0 0,0 0 33 0 0,0 0 28 0 0,0 0-39 0 0,0 0-63 0 0,0 0 33 0 0,0 0 4 0 0,0 0 4 0 0,0 0 62 0 0,0 0-6 0 0,0 0-19 0 0,0 0-20 0 0,0 0-52 0 0,0 0 61 0 0,0 0-28 0 0,0 0-52 0 0,0 0-66 0 0,0 0 56 0 0,0 0 44 0 0,0 0-16 0 0,0 0-21 0 0,0 0 20 0 0,0 0-99 0 0,0 0 28 0 0,0 0-68 0 0,0 0 24 0 0,0 0-2 0 0,0 0 61 0 0,0 0-68 0 0,0 0 0 0 0,0 0 10 0 0,0 0 40 0 0,0 0-20 0 0,0 0 31 0 0,0 0-77 0 0,0 0-15 0 0,0 0 31 0 0,-3-4-42 0 0,2 2 24 0 0,0 1 1 0 0,-1 0-1 0 0,1-1 0 0 0,-1 1 1 0 0,1 0-1 0 0,-1 0 1 0 0,1 0-1 0 0,-1 0 0 0 0,0 0 1 0 0,1 1-1 0 0,-1-1 0 0 0,0 0 1 0 0,0 1-1 0 0,0-1 0 0 0,0 1 1 0 0,0 0-1 0 0,1 0 1 0 0,-1-1-1 0 0,0 1 0 0 0,0 0 1 0 0,0 1-1 0 0,0-1 0 0 0,0 0 1 0 0,0 1-1 0 0,0-1 0 0 0,1 1 1 0 0,-1-1-1 0 0,0 1 1 0 0,0 0-1 0 0,1 0 0 0 0,-1-1 1 0 0,0 1-1 0 0,1 1 0 0 0,-1-1 1 0 0,1 0-1 0 0,-1 0 0 0 0,1 1 1 0 0,0-1-1 0 0,-1 0 1 0 0,1 1-1 0 0,0 0 3 0 0,-12 11-13 0 0,1 1 1 0 0,0 0-1 0 0,2 1 1 0 0,-1 0-1 0 0,2 1 0 0 0,0 0 1 0 0,1 1-1 0 0,0-1 1 0 0,2 1-1 0 0,0 1 0 0 0,1-1 1 0 0,0 1-1 0 0,2 0 1 0 0,0 0-1 0 0,1 1 1 0 0,1-1-1 0 0,1 17 13 0 0,-2-26 45 0 0,1 0 1 0 0,0 0-1 0 0,1 0 0 0 0,0-1 0 0 0,0 1 1 0 0,1 0-1 0 0,0 0 0 0 0,0 0 1 0 0,1-1-1 0 0,0 1 0 0 0,1-1 0 0 0,0 1 1 0 0,0-1-1 0 0,1 0 0 0 0,0 0 1 0 0,0-1-1 0 0,1 1 0 0 0,0-1 0 0 0,1 0 1 0 0,-1 0-1 0 0,1-1 0 0 0,0 1 1 0 0,1-1-1 0 0,0-1 0 0 0,0 1 1 0 0,0-1-1 0 0,0 0 0 0 0,1-1 0 0 0,8 4-45 0 0,189 49 356 0 0,-180-51-4935 0 0,-24-6 3315 0 0</inkml:trace>
  <inkml:trace contextRef="#ctx0" brushRef="#br0" timeOffset="43958.227">17927 9327 1344 0 0,'0'0'165'0'0,"0"0"-19"0"0,0 0 61 0 0,0 0-57 0 0,0 0-40 0 0,0 0-28 0 0,0 0 7 0 0,0 0-18 0 0,0 0-29 0 0,0 0 53 0 0,0 0 79 0 0,0 0-49 0 0,0 0-74 0 0,0 0 14 0 0,0 0 30 0 0,0 0 26 0 0,0 0-65 0 0,0 0 11 0 0,0 0 30 0 0,0 0 36 0 0,0 0-48 0 0,0 0-15 0 0,0 0-15 0 0,0 0-2 0 0,0 0 33 0 0,0 0 30 0 0,0 0-6 0 0,0 0-14 0 0,0 0-18 0 0,0 0 28 0 0,0 0-44 0 0,0 0 19 0 0,0 0-16 0 0,0 0-34 0 0,0 0-50 0 0,0 0 20 0 0,0 0 34 0 0,0 0 101 0 0,0 0 31 0 0,0 0-24 0 0,0 0-35 0 0,0 0-31 0 0,0 0-56 0 0,0 0 1 0 0,0 0 56 0 0,0 0 24 0 0,0 0 31 0 0,0 0-33 0 0,0 0-52 0 0,0 0 58 0 0,0 0-28 0 0,0 0-21 0 0,0 0-25 0 0,0 0-82 0 0,0 0-1 0 0,0 0 62 0 0,0 0 34 0 0,0 0 42 0 0,0 0-44 0 0,0 0-12 0 0,0 0-3 0 0,0 0-4 0 0,0 0 4 0 0,0 0 19 0 0,0 0-33 0 0,0 0-7 0 0,0 0-5 0 0,0 0-14 0 0,0 0-13 0 0,0 0 20 0 0,0 0 74 0 0,0 0-17 0 0,0 0-44 0 0,0 0 114 0 0,0 0-20 0 0,0 0-41 0 0,0 0-26 0 0,0 0 61 0 0,0 0-51 0 0,0 0-96 0 0,0 0 28 0 0,0 0 88 0 0,0 0-63 0 0,0 0 50 0 0,0 0-30 0 0,0 0-58 0 0,0 0 9 0 0,0 0 84 0 0,0 0 7 0 0,0 0-30 0 0,0 0-45 0 0,0 0-7 0 0,0 0 91 0 0,0 0-32 0 0,0 0-56 0 0,0 0 25 0 0,0 0-52 0 0,0 0 17 0 0,0 0-6 0 0,0 0-9 0 0,0 0 42 0 0,0 0-22 0 0,0 0 2 0 0,0 0-36 0 0,0 0 86 0 0,0 0 22 0 0,0 0-42 0 0,0 0 54 0 0,0 0-52 0 0,0 0-44 0 0,0 0 34 0 0,0 0-10 0 0,0 0 14 0 0,0 0-13 0 0,0 0 19 0 0,0 0-1 0 0,0 0-78 0 0,0 0-14 0 0,0 0 94 0 0,0 0 20 0 0,0 0-27 0 0,0 0-53 0 0,0 0 56 0 0,0 0 32 0 0,0 0-6 0 0,-6 4-27 0 0,1 1-27 0 0,-1 1 0 0 0,1 0 0 0 0,0 0 0 0 0,0 1 0 0 0,1-1 0 0 0,0 1 0 0 0,0 0 0 0 0,0 0 0 0 0,1 0 0 0 0,0 1 0 0 0,1-1 0 0 0,-1 1 0 0 0,2 0 0 0 0,-1-1 0 0 0,1 1 0 0 0,0 1 17 0 0,-10 132-49 0 0,12-137 96 0 0,1 0 0 0 0,-1-1 0 0 0,1 1 0 0 0,0-1-1 0 0,0 1 1 0 0,1-1 0 0 0,-1 0 0 0 0,1 0 0 0 0,-1 0 0 0 0,1 0 0 0 0,0 0 0 0 0,0-1 0 0 0,1 1-1 0 0,-1-1 1 0 0,0 0 0 0 0,1 0 0 0 0,-1 0 0 0 0,1-1 0 0 0,0 1 0 0 0,-1-1 0 0 0,1 1 0 0 0,0-1-1 0 0,0-1 1 0 0,2 1-47 0 0,36-1-4370 0 0,-33-11 3089 0 0</inkml:trace>
  <inkml:trace contextRef="#ctx0" brushRef="#br0" timeOffset="44608.206">17800 9120 956 0 0,'61'7'4944'0'0,"-76"4"-3925"0"0,26-11 336 0 0,-3 5-2182 0 0,-2 7-3451 0 0,-3-10 3065 0 0</inkml:trace>
  <inkml:trace contextRef="#ctx0" brushRef="#br0" timeOffset="45070.701">18223 9705 976 0 0,'0'0'606'0'0,"0"0"-54"0"0,0 0-61 0 0,0 0 1 0 0,0 0-78 0 0,0 0-76 0 0,0 0-67 0 0,2 5 47 0 0,0 6-231 0 0,-1-1-1 0 0,0 1 1 0 0,0-1 0 0 0,-1 1 0 0 0,-1 0 0 0 0,0-1 0 0 0,0 1 0 0 0,-1 0-1 0 0,0-1 1 0 0,-1 0 0 0 0,0 1 0 0 0,-1-1 0 0 0,0 0 0 0 0,0-1 0 0 0,-1 1-1 0 0,0-1 1 0 0,-1 0 0 0 0,0 0 0 0 0,-1-1 0 0 0,0 1 0 0 0,0-2 0 0 0,0 1-1 0 0,-1-1 1 0 0,0 0 0 0 0,-1 0 0 0 0,-2 1-87 0 0,-59 22-4016 0 0,68-29 2744 0 0</inkml:trace>
  <inkml:trace contextRef="#ctx0" brushRef="#br0" timeOffset="45826.872">18607 9279 888 0 0,'-7'-6'6102'0'0,"49"125"-5829"0"0,22 106 1152 0 0,-65-218-1400 0 0,1 1 1 0 0,-1-1-1 0 0,0 1 0 0 0,0 0 1 0 0,-1-1-1 0 0,0 0 0 0 0,0 1 1 0 0,-1-1-1 0 0,0 0 0 0 0,0 0 1 0 0,-1 0-1 0 0,0-1 0 0 0,0 1 1 0 0,0-1-1 0 0,-1 0 1 0 0,0 0-1 0 0,0-1 0 0 0,-1 1 1 0 0,1-1-1 0 0,-1 0 0 0 0,0-1 1 0 0,-1 1-1 0 0,1-1 0 0 0,-1 0 1 0 0,0-1-1 0 0,0 0 0 0 0,0 0 1 0 0,0 0-1 0 0,0-1 0 0 0,-1 0 1 0 0,1-1-1 0 0,-5 1-25 0 0,6-3-256 0 0,-1-1 0 0 0,2 0 0 0 0,-1-1 0 0 0,0 1 1 0 0,0-1-1 0 0,1 0 0 0 0,0-1 0 0 0,-1 1 0 0 0,1-1 0 0 0,0 0 0 0 0,1 0 0 0 0,-1-1 1 0 0,1 1-1 0 0,0-1 0 0 0,0 0 0 0 0,0 0 0 0 0,1 0 0 0 0,0-1 0 0 0,0 1 0 0 0,0-1 1 0 0,1 0-1 0 0,-1-1 256 0 0,-7-19-1269 0 0,4 0 72 0 0</inkml:trace>
  <inkml:trace contextRef="#ctx0" brushRef="#br0" timeOffset="46260.591">18536 9226 1132 0 0,'5'-13'4679'0'0,"6"0"-3513"0"0,-12 12-1137 0 0,0 1 1 0 0,1 0-1 0 0,-1-1 1 0 0,0 1 0 0 0,0 0-1 0 0,0-1 1 0 0,0 1-1 0 0,1-1 1 0 0,-1 1-1 0 0,0-1 1 0 0,1 0 0 0 0,-1 1-1 0 0,0-1 1 0 0,1 0-1 0 0,-1 1 1 0 0,1-1-1 0 0,-1 0 1 0 0,1 0 0 0 0,-1 0-1 0 0,1 1 1 0 0,0-1-1 0 0,-1 0 1 0 0,1 0-1 0 0,0 0 1 0 0,-1 0 0 0 0,1 0-1 0 0,0 0 1 0 0,0 0-1 0 0,0 0 1 0 0,0 1 0 0 0,0-1-1 0 0,0 0 1 0 0,0 0-1 0 0,1 0 1 0 0,-1 0-1 0 0,0 0 1 0 0,0 0 0 0 0,1 0-1 0 0,-1 0 1 0 0,0 1-1 0 0,1-1 1 0 0,-1 0-1 0 0,1 0 1 0 0,-1 0 0 0 0,1 1-1 0 0,-1-1 1 0 0,1 0-1 0 0,0 1 1 0 0,-1-1 0 0 0,1 0-1 0 0,0 1 1 0 0,0-1-1 0 0,-1 1 1 0 0,1-1-1 0 0,0 1 1 0 0,0 0 0 0 0,0-1-1 0 0,0 1 1 0 0,0 0-1 0 0,-1-1 1 0 0,1 1-1 0 0,0 0 1 0 0,0 0-30 0 0,-5-3 65 0 0,10-20-6076 0 0,-1 21 4789 0 0</inkml:trace>
  <inkml:trace contextRef="#ctx0" brushRef="#br0" timeOffset="46619.938">18991 9588 1480 0 0,'6'7'145'0'0,"0"1"0"0"0,-1-1-1 0 0,0 1 1 0 0,0 1 0 0 0,-1-1-1 0 0,0 0 1 0 0,0 1 0 0 0,-1 0 0 0 0,0 0-1 0 0,0 0 1 0 0,-1 0 0 0 0,-1 1-1 0 0,0-1 1 0 0,0 0 0 0 0,0 1 0 0 0,-1-1-1 0 0,-1 1 1 0 0,1-1 0 0 0,-2 0 0 0 0,1 1-1 0 0,-1-1 1 0 0,-1 0 0 0 0,0 0-1 0 0,0 0 1 0 0,0 0 0 0 0,-1-1 0 0 0,-1 1-1 0 0,1-1 1 0 0,-1 0 0 0 0,-1-1-1 0 0,0 1 1 0 0,0-1 0 0 0,0 0 0 0 0,-1 0-145 0 0,2-3-33 0 0,-59 29-293 0 0,13-36-2954 0 0,17-15 1946 0 0</inkml:trace>
  <inkml:trace contextRef="#ctx0" brushRef="#br0" timeOffset="47254.949">19341 9196 1360 0 0,'5'-22'4806'0'0,"-11"33"-3538"0"0,4 123-877 0 0,34 17-361 0 0,-5-35 21 0 0,-17-74 683 0 0,-5-35-1908 0 0,-7-26-3208 0 0,1 14 3102 0 0</inkml:trace>
  <inkml:trace contextRef="#ctx0" brushRef="#br0" timeOffset="47537.378">19378 9531 1036 0 0,'65'-128'4537'0'0,"90"-62"-1787"0"0,-151 186-4026 0 0,-31 27-27 0 0,-10-5-747 0 0,20-6 804 0 0</inkml:trace>
  <inkml:trace contextRef="#ctx0" brushRef="#br0" timeOffset="47788.337">19353 9370 1616 0 0,'64'40'4938'0'0,"-45"-32"-4571"0"0,199 161 809 0 0,-212-163-1321 0 0,25 24-989 0 0,-18-11-2447 0 0,-12-16 2264 0 0</inkml:trace>
  <inkml:trace contextRef="#ctx0" brushRef="#br0" timeOffset="48096.715">19732 9091 1592 0 0,'57'13'3937'0'0,"-53"-11"-3697"0"0,14 7-90 0 0,0 1 1 0 0,-1 0 0 0 0,0 2 0 0 0,-1 0 0 0 0,0 0 0 0 0,-1 2 0 0 0,-1 0 0 0 0,0 1 0 0 0,0 0-1 0 0,-2 1 1 0 0,0 0 0 0 0,-1 1 0 0 0,-1 0 0 0 0,0 1 0 0 0,-1 1 0 0 0,-1-1 0 0 0,-1 1 0 0 0,-1 0-1 0 0,0 1 1 0 0,-1-1 0 0 0,-2 1 0 0 0,1 5-151 0 0,-4-15-38 0 0,-1-1 0 0 0,-1 1 0 0 0,1-1 0 0 0,-2 1 1 0 0,1-1-1 0 0,-1 0 0 0 0,0 0 0 0 0,-1 0 0 0 0,0 0 0 0 0,-1-1 0 0 0,0 1 0 0 0,0-1 0 0 0,0 0 0 0 0,-1-1 0 0 0,0 1 0 0 0,-3 0 38 0 0,3-1-347 0 0,-2 0 0 0 0,1 0 0 0 0,-1-1 0 0 0,0 0 0 0 0,0-1 0 0 0,-1 1 0 0 0,0-2 0 0 0,0 1 0 0 0,0-1 0 0 0,0-1 0 0 0,-1 1 0 0 0,1-2 0 0 0,-1 1 0 0 0,0-1 0 0 0,-8 0 347 0 0,0-1-1104 0 0</inkml:trace>
  <inkml:trace contextRef="#ctx0" brushRef="#br0" timeOffset="49757.415">20461 9043 1556 0 0,'0'0'653'0'0,"0"0"-118"0"0,0 0-7 0 0,0 0-24 0 0,0 0-58 0 0,0 0 26 0 0,0 0-66 0 0,0 0-93 0 0,0 0-3 0 0,0 0-12 0 0,0 0-51 0 0,0 0-72 0 0,0 0 30 0 0,0 0-58 0 0,0 0 2 0 0,0 0 21 0 0,0 0 55 0 0,0 0-53 0 0,0 0-85 0 0,0 0 10 0 0,0 0 73 0 0,0 0-43 0 0,0 0 38 0 0,0 0-1 0 0,0 0-14 0 0,0 0-52 0 0,0 0 0 0 0,0 0-1 0 0,0 0 8 0 0,-4-4-17 0 0,2 2-68 0 0,-1 0 0 0 0,1 0 0 0 0,0 1 0 0 0,-1-1 0 0 0,0 1 0 0 0,1-1 0 0 0,-1 1 0 0 0,0 0 0 0 0,0 0 0 0 0,1 0 0 0 0,-1 0 0 0 0,0 1 0 0 0,0-1 0 0 0,0 1 0 0 0,0-1-1 0 0,0 1 1 0 0,0 0 0 0 0,0 1 0 0 0,0-1 0 0 0,0 0 0 0 0,0 1 0 0 0,0-1 0 0 0,0 1 0 0 0,0 0 0 0 0,0 0 0 0 0,1 0 0 0 0,-1 1 0 0 0,0-1 0 0 0,1 1 0 0 0,-1-1 0 0 0,1 1-20 0 0,-16 10 395 0 0,18-12-236 0 0,2 2 716 0 0,-1 33-9028 0 0,-1-25 6913 0 0</inkml:trace>
  <inkml:trace contextRef="#ctx0" brushRef="#br0" timeOffset="50114.611">20418 9534 1160 0 0,'7'-4'996'0'0,"-6"4"-862"0"0,0 0 1 0 0,0 0-1 0 0,0 0 1 0 0,1 0 0 0 0,-1 0-1 0 0,0-1 1 0 0,0 1-1 0 0,0 0 1 0 0,0-1-1 0 0,0 1 1 0 0,0-1-1 0 0,0 1 1 0 0,0-1-1 0 0,0 1 1 0 0,0-1 0 0 0,0 0-1 0 0,0 1 1 0 0,0-1-1 0 0,-1 0 1 0 0,1 0-1 0 0,0 0 1 0 0,0 1-1 0 0,-1-1 1 0 0,1 0-1 0 0,-1 0 1 0 0,1 0 0 0 0,-1 0-1 0 0,1 0 1 0 0,-1 0-1 0 0,1-1 1 0 0,-1 1-1 0 0,0 0 1 0 0,0 0-1 0 0,0 0 1 0 0,1 0 0 0 0,-1 0-1 0 0,0 0 1 0 0,0-1-1 0 0,-1 1 1 0 0,1 0-1 0 0,0 0 1 0 0,0 0-1 0 0,0 0 1 0 0,-1 0-1 0 0,1 0 1 0 0,-1 0 0 0 0,1 0-1 0 0,-1 0 1 0 0,1 0-1 0 0,-1 0 1 0 0,1 0-1 0 0,-1 0 1 0 0,0-1-135 0 0,-12-12 245 0 0,1 4-7053 0 0,4 10 5488 0 0</inkml:trace>
  <inkml:trace contextRef="#ctx0" brushRef="#br0" timeOffset="56474.675">21125 9052 1024 0 0,'0'0'431'0'0,"0"0"94"0"0,0 0-49 0 0,0 0-75 0 0,0 0-48 0 0,0 0-40 0 0,0 0-34 0 0,0 0-32 0 0,0 0-32 0 0,0 0-54 0 0,0 0-6 0 0,0 0 15 0 0,0 0 4 0 0,0 0-36 0 0,0 0-77 0 0,0 0-25 0 0,0 0-6 0 0,0 0 24 0 0,0 0 89 0 0,0 0 9 0 0,0 0-23 0 0,0 0-49 0 0,0 0-22 0 0,0 0 14 0 0,0 0-24 0 0,0 0 36 0 0,0 0-2 0 0,0 0 1 0 0,0 0-8 0 0,0 0-2 0 0,0 0 4 0 0,0 0-3 0 0,0 0-12 0 0,0 0-40 0 0,4 1-7 0 0,-2 0-14 0 0,-1-1 0 0 0,1 1 0 0 0,-1 0 0 0 0,0 0 1 0 0,1 0-1 0 0,-1 0 0 0 0,0 0 0 0 0,0 0 0 0 0,0 0 0 0 0,0 0 0 0 0,0 0 1 0 0,0 0-1 0 0,0 1 0 0 0,0-1 0 0 0,0 0 0 0 0,0 1 0 0 0,-1-1 0 0 0,1 1 0 0 0,-1-1 1 0 0,1 1-1 0 0,-1-1 0 0 0,1 1 0 0 0,-1-1 0 0 0,0 1 0 0 0,0-1 0 0 0,0 1 1 0 0,0-1-1 0 0,0 1 0 0 0,0 0 0 0 0,0-1 0 0 0,0 1 0 0 0,-1-1 0 0 0,1 1 0 0 0,0-1 1 0 0,-1 1-2 0 0,0 11 41 0 0,27 163 134 0 0,3-86 248 0 0,-29-90-521 0 0,0 0-78 0 0,0 0-331 0 0,0 0-336 0 0,0 0-341 0 0,0 0-22 0 0,0 0-59 0 0</inkml:trace>
  <inkml:trace contextRef="#ctx0" brushRef="#br0" timeOffset="57563.845">21626 8943 1312 0 0,'0'0'425'0'0,"0"0"89"0"0,0 0-87 0 0,0 0-44 0 0,5-20 1590 0 0,22-7-1421 0 0,-98 81 1223 0 0,-88 78-1270 0 0,160-132-473 0 0,0 0-1 0 0,0 0 1 0 0,0 0 0 0 0,0 0-1 0 0,0 0 1 0 0,0 1 0 0 0,0-1-1 0 0,0 0 1 0 0,0 0 0 0 0,0 1-1 0 0,0-1 1 0 0,0 1-1 0 0,0-1 1 0 0,0 1 0 0 0,0-1-1 0 0,0 1 1 0 0,0-1 0 0 0,-1 1-1 0 0,1 0 1 0 0,0-1 0 0 0,0 1-1 0 0,-1 0 1 0 0,1 0 0 0 0,-1 0-1 0 0,1 0 1 0 0,0 0-1 0 0,-1-1 1 0 0,1 1 0 0 0,-1 0-1 0 0,0 0 1 0 0,1 0 0 0 0,-1 0-1 0 0,0 0 1 0 0,0 0 0 0 0,0 1-1 0 0,0-1 1 0 0,1 0 0 0 0,-1 0-1 0 0,-1 0 1 0 0,1 0 0 0 0,0 0-1 0 0,0 0 1 0 0,0 0-1 0 0,0 0 1 0 0,-1 0 0 0 0,1 0-1 0 0,-1 0 1 0 0,1 0 0 0 0,0 0-1 0 0,-1 0 1 0 0,0-1 0 0 0,1 1-1 0 0,-1 0 1 0 0,1 0 0 0 0,-1 0-1 0 0,-1 0-31 0 0,206 4 995 0 0,-122-7-1243 0 0,-80 2 1 0 0,-2 0-127 0 0,0 0-56 0 0,-1 8-3959 0 0,-34 4 1860 0 0,13-8 1309 0 0</inkml:trace>
  <inkml:trace contextRef="#ctx0" brushRef="#br0" timeOffset="57841.985">21402 9328 904 0 0,'107'8'5419'0'0,"86"-29"-3111"0"0,-139 19-5468 0 0,-52 2 2055 0 0,-1 1-23 0 0,7 4 34 0 0</inkml:trace>
  <inkml:trace contextRef="#ctx0" brushRef="#br0" timeOffset="58617.913">22084 8943 1848 0 0,'0'0'570'0'0,"0"0"-90"0"0,0 0-24 0 0,0 0-28 0 0,0 0-50 0 0,0 0-97 0 0,0 0-60 0 0,0 0 26 0 0,0 0 52 0 0,0 0-13 0 0,0 0-59 0 0,0 0-52 0 0,0 0 18 0 0,0 0-19 0 0,0 0-100 0 0,0 0-4 0 0,0 0 83 0 0,0 0 50 0 0,0 0-48 0 0,0 0-11 0 0,0 0 48 0 0,4 3-1 0 0,-1 4-136 0 0,1-1 0 0 0,-1 1 0 0 0,-1 0 0 0 0,1 0 0 0 0,-1 1 0 0 0,0-1 0 0 0,-1 0 0 0 0,1 1 0 0 0,-2-1 0 0 0,1 1 0 0 0,-1-1 0 0 0,0 1 0 0 0,-1-1 0 0 0,1 1 0 0 0,-2 0-55 0 0,8 72 323 0 0,-3-73-324 0 0,0 1 0 0 0,1 0-1 0 0,0-1 1 0 0,1 0 0 0 0,-1 0 0 0 0,2-1 0 0 0,-1 1 0 0 0,1-1 0 0 0,-1 0-1 0 0,2 0 1 0 0,-1-1 0 0 0,1 0 0 0 0,-1 0 0 0 0,2 0 0 0 0,-1-1 0 0 0,0 0-1 0 0,1-1 1 0 0,-1 1 0 0 0,1-2 0 0 0,0 1 0 0 0,0-1 0 0 0,1 0 0 0 0,-1 0-1 0 0,0-1 1 0 0,0-1 0 0 0,1 1 0 0 0,-1-1 0 0 0,2-1 1 0 0,-8 1-984 0 0,14-16-3055 0 0,-16 8 2753 0 0</inkml:trace>
  <inkml:trace contextRef="#ctx0" brushRef="#br0" timeOffset="59020.172">22076 8727 1324 0 0,'3'-9'3262'0'0,"34"-8"-1299"0"0,-37 17-1798 0 0,0 0-38 0 0,-27 8 2612 0 0,78 30-9262 0 0,-43-24 5274 0 0</inkml:trace>
  <inkml:trace contextRef="#ctx0" brushRef="#br0" timeOffset="59361.972">22486 9292 1460 0 0,'4'6'199'0'0,"1"-1"-1"0"0,0 1 1 0 0,-1 0-1 0 0,0 0 1 0 0,-1 0 0 0 0,1 0-1 0 0,-1 1 1 0 0,0 0-1 0 0,-1-1 1 0 0,0 1 0 0 0,0 0-1 0 0,0 0 1 0 0,-1 0-1 0 0,0 0 1 0 0,0 1 0 0 0,-1-1-1 0 0,0 0 1 0 0,0 0-1 0 0,0 0 1 0 0,-1 0 0 0 0,-1 5-199 0 0,-3 0 47 0 0,-1-1 1 0 0,1 1-1 0 0,-1-2 1 0 0,-1 1-1 0 0,0-1 1 0 0,-1 0-1 0 0,0 0 1 0 0,0-1-1 0 0,-1 0 1 0 0,0-1-1 0 0,-1 0 1 0 0,-8 6-48 0 0,-88 39-3535 0 0,76-45 2261 0 0</inkml:trace>
  <inkml:trace contextRef="#ctx0" brushRef="#br0" timeOffset="60077.473">22767 8938 1400 0 0,'-3'-21'5615'0'0,"22"50"-4771"0"0,-7-10-710 0 0,129 187 1248 0 0,-140-200-1386 0 0,0 1 0 0 0,-1-1 0 0 0,0 1 0 0 0,0 0 0 0 0,0-1 1 0 0,0 1-1 0 0,-1-1 0 0 0,-1 1 0 0 0,1-1 0 0 0,-1 0 0 0 0,0 1 0 0 0,0-1 0 0 0,-1 0 0 0 0,1 0 1 0 0,-1 0-1 0 0,-1-1 0 0 0,1 1 0 0 0,-1-1 0 0 0,0 0 0 0 0,0 0 0 0 0,-1 0 0 0 0,0 0 0 0 0,1-1 1 0 0,-1 0-1 0 0,-1 0 0 0 0,1 0 0 0 0,-1 0 0 0 0,1-1 0 0 0,-1 0 0 0 0,0 0 0 0 0,0-1 0 0 0,0 0 1 0 0,-1 0-1 0 0,1 0 0 0 0,-1-1 0 0 0,1 0 0 0 0,-1 0 0 0 0,1 0 0 0 0,-1-1 0 0 0,1 0 1 0 0,-4-1 3 0 0,4 1-252 0 0,-1-1 0 0 0,1-1 0 0 0,0 1 0 0 0,0-1 0 0 0,0 0 0 0 0,0-1 0 0 0,1 1 0 0 0,-1-1 1 0 0,1 0-1 0 0,-1-1 0 0 0,1 1 0 0 0,0-1 0 0 0,0 0 0 0 0,1 0 0 0 0,-1-1 0 0 0,1 1 1 0 0,0-1-1 0 0,0 0 0 0 0,0 0 0 0 0,1 0 0 0 0,0-1 0 0 0,0 1 0 0 0,-1-4 252 0 0,-10-19-1306 0 0</inkml:trace>
  <inkml:trace contextRef="#ctx0" brushRef="#br0" timeOffset="60517.311">22722 8746 1860 0 0,'7'-17'5742'0'0,"-12"27"-3996"0"0,-5-12 604 0 0,29 14-7879 0 0,1 14 2928 0 0,-9-11 1377 0 0</inkml:trace>
  <inkml:trace contextRef="#ctx0" brushRef="#br0" timeOffset="60825.934">23218 9277 2052 0 0,'5'7'195'0'0,"-2"0"0"0"0,1-1 0 0 0,-1 1 0 0 0,0 0 0 0 0,0 0 0 0 0,-1 1 0 0 0,0-1 0 0 0,-1 1-1 0 0,1-1 1 0 0,-1 1 0 0 0,-1-1 0 0 0,1 1 0 0 0,-1-1 0 0 0,-1 1 0 0 0,1 0 0 0 0,-1-1 0 0 0,-1 1 0 0 0,1-1 0 0 0,-1 1 0 0 0,-1-1-1 0 0,1 0 1 0 0,-1 0 0 0 0,0 0 0 0 0,-1 0 0 0 0,-3 4-195 0 0,0 1 42 0 0,0-1 0 0 0,-1 0 0 0 0,0 0 0 0 0,-1-1 0 0 0,0 0 0 0 0,-1 0 0 0 0,0-1 0 0 0,-1-1 0 0 0,0 1 0 0 0,0-2 0 0 0,0 0 0 0 0,-1 0 0 0 0,0-1 0 0 0,-3 1-42 0 0,-47 5-4554 0 0,42-26 3339 0 0</inkml:trace>
  <inkml:trace contextRef="#ctx0" brushRef="#br0" timeOffset="61336.944">23422 8817 1672 0 0,'-1'-12'4493'0'0,"-1"28"-3005"0"0,19 103-1030 0 0,74 145 391 0 0,-88-249-1057 0 0,-7-4-4986 0 0,-8-3 3944 0 0</inkml:trace>
  <inkml:trace contextRef="#ctx0" brushRef="#br0" timeOffset="61614.32">23430 9154 2364 0 0,'11'-20'720'0'0,"1"1"-1"0"0,1 0 1 0 0,0 0 0 0 0,2 1-1 0 0,0 1 1 0 0,1 1-1 0 0,17-15-719 0 0,12-13 948 0 0,41-28 223 0 0,-146 99-7952 0 0,40-16 5598 0 0</inkml:trace>
  <inkml:trace contextRef="#ctx0" brushRef="#br0" timeOffset="61877.848">23450 9055 1132 0 0,'72'20'3865'0'0,"95"46"-475"0"0,-145-51-3199 0 0,89 91-2582 0 0,-103-91-1377 0 0,-8-12 2545 0 0</inkml:trace>
  <inkml:trace contextRef="#ctx0" brushRef="#br0" timeOffset="62220.029">23950 9273 1580 0 0,'19'19'6629'0'0,"-42"71"-5859"0"0,-45-22-1780 0 0,12-46-4009 0 0,54-22 3805 0 0</inkml:trace>
  <inkml:trace contextRef="#ctx0" brushRef="#br0" timeOffset="62945.007">24267 8737 1108 0 0,'13'-15'4868'0'0,"-28"23"-3585"0"0,-151 171-263 0 0,165-179-982 0 0,0 1 0 0 0,0 0 0 0 0,0 0 0 0 0,0 0 0 0 0,0 0 0 0 0,1-1 0 0 0,-1 1 0 0 0,0 0 0 0 0,0 1 0 0 0,1-1 0 0 0,-1 0 0 0 0,1 0 0 0 0,-1 0 0 0 0,1 0 0 0 0,-1 0 0 0 0,1 1 0 0 0,0-1 0 0 0,-1 0 0 0 0,1 0 0 0 0,0 1 0 0 0,0-1 0 0 0,0 0 0 0 0,0 0 0 0 0,0 1 0 0 0,0-1 0 0 0,0 0 0 0 0,0 0 0 0 0,1 1 0 0 0,-1-1 0 0 0,1 0 0 0 0,-1 0 0 0 0,0 0 0 0 0,1 0 0 0 0,0 1 0 0 0,-1-1 0 0 0,1 0 0 0 0,0 0 0 0 0,0 0 0 0 0,-1 0 0 0 0,1 0 0 0 0,0 0 0 0 0,0-1 0 0 0,0 1 0 0 0,0 0 0 0 0,0 0 0 0 0,0-1 0 0 0,0 1 0 0 0,0-1 0 0 0,1 1 0 0 0,-1-1 0 0 0,0 1 0 0 0,0-1 0 0 0,0 0 0 0 0,1 1 0 0 0,-1-1 0 0 0,0 0 0 0 0,0 0 0 0 0,1 0 0 0 0,-1 0 0 0 0,0 0 0 0 0,0 0 0 0 0,1 0-38 0 0,97 5 600 0 0,-86-5-342 0 0,157-22 121 0 0,-108 8-2425 0 0,-61 14 1072 0 0,-6 5-4404 0 0,-3-3 4188 0 0</inkml:trace>
  <inkml:trace contextRef="#ctx0" brushRef="#br0" timeOffset="63182.801">24078 9175 2016 0 0,'47'21'5815'0'0,"45"-17"-5142"0"0,-67-5 50 0 0,131-9-1339 0 0,-3-37-4857 0 0,-132 37 4227 0 0</inkml:trace>
  <inkml:trace contextRef="#ctx0" brushRef="#br0" timeOffset="63709.488">24903 8685 1316 0 0,'-6'-7'4948'0'0,"-6"13"-4806"0"0,-1 2-1 0 0,2 0 1 0 0,-1 0-1 0 0,1 1 1 0 0,0 0 0 0 0,1 1-1 0 0,0 0 1 0 0,1 1-1 0 0,0 0 1 0 0,1 0 0 0 0,0 1-1 0 0,1 0 1 0 0,0 1-1 0 0,0-1 1 0 0,2 1 0 0 0,0 0-1 0 0,0 1 1 0 0,1-1-1 0 0,1 1 1 0 0,0 0 0 0 0,0 2-142 0 0,1-10 45 0 0,0 1 1 0 0,0 0-1 0 0,1 0 1 0 0,-1 0-1 0 0,1 0 1 0 0,1 0-1 0 0,0 0 1 0 0,0 1 0 0 0,0-1-1 0 0,1 0 1 0 0,0 0-1 0 0,0 0 1 0 0,0 0-1 0 0,1 0 1 0 0,0-1-1 0 0,1 1 1 0 0,0 0 0 0 0,0-1-1 0 0,0 0 1 0 0,1 1-1 0 0,-1-1 1 0 0,2-1-1 0 0,-1 1 1 0 0,0 0 0 0 0,1-1-1 0 0,0 0 1 0 0,1 0-1 0 0,-1-1 1 0 0,1 0-1 0 0,0 1 1 0 0,0-2-1 0 0,0 1 1 0 0,0-1 0 0 0,1 0-1 0 0,-1 0 1 0 0,7 1-46 0 0,154 18 359 0 0,-165-22-385 0 0,0 1-1 0 0,1-1 1 0 0,-1 0 0 0 0,0 0 0 0 0,0 0-1 0 0,0-1 1 0 0,0 1 0 0 0,1 0 0 0 0,-1-1-1 0 0,0 1 1 0 0,0-1 0 0 0,0 0 0 0 0,0 0-1 0 0,0 0 1 0 0,0 0 0 0 0,0 0-1 0 0,0 0 1 0 0,-1 0 0 0 0,1-1 0 0 0,0 1-1 0 0,-1 0 1 0 0,1-1 0 0 0,-1 0 0 0 0,1 1-1 0 0,-1-1 1 0 0,0 0 0 0 0,0 0 0 0 0,0 0-1 0 0,0 0 1 0 0,0 0 0 0 0,0 0-1 0 0,0 0 1 0 0,-1 0 0 0 0,1 0 0 0 0,-1 0-1 0 0,1 0 1 0 0,-1 0 0 0 0,0-1 0 0 0,0 1-1 0 0,0 0 1 0 0,0 0 0 0 0,0 0-1 0 0,0 0 1 0 0,-1-1 0 0 0,1 1 0 0 0,-1 0-1 0 0,0 0 1 0 0,1 0 0 0 0,-1 0 0 0 0,0 0-1 0 0,0 0 1 0 0,0 0 0 0 0,0 1 0 0 0,-1-1-1 0 0,1 0 1 0 0,0 0 0 0 0,-1 1-1 0 0,0-1 1 0 0,1 1 0 0 0,-1-1 0 0 0,0 1-1 0 0,1 0 1 0 0,-1 0 0 0 0,0 0 0 0 0,-1-1 26 0 0,-8-6-40 0 0,0 0 1 0 0,-1 0-1 0 0,0 1 1 0 0,0 0 0 0 0,0 1-1 0 0,-1 0 1 0 0,0 1 0 0 0,-1 1-1 0 0,1 0 1 0 0,-1 1 0 0 0,0 0-1 0 0,-5 0 40 0 0,-52-14-2050 0 0,67 16 720 0 0,-4-1-1215 0 0,-1-12 1321 0 0</inkml:trace>
  <inkml:trace contextRef="#ctx0" brushRef="#br0" timeOffset="64999.706">25417 8548 1280 0 0,'-1'-20'3125'0'0,"-17"-9"-2174"0"0,19 30-908 0 0,-1-1 0 0 0,1 1 0 0 0,-1-1-1 0 0,1 1 1 0 0,0 0 0 0 0,-1-1-1 0 0,1 1 1 0 0,0-1 0 0 0,-1 1 0 0 0,1-1-1 0 0,0 0 1 0 0,-1 1 0 0 0,1-1-1 0 0,0 0 1 0 0,0 1 0 0 0,0-1-1 0 0,-1 0 1 0 0,1 0 0 0 0,0 0 0 0 0,0 0-1 0 0,0 0 1 0 0,0 0 0 0 0,-1 0-1 0 0,1 0 1 0 0,0 0 0 0 0,0 0-1 0 0,0 0 1 0 0,-1 0 0 0 0,1-1 0 0 0,0 1-1 0 0,0 0 1 0 0,0 0 0 0 0,-1-1-1 0 0,1 1 1 0 0,0-1 0 0 0,-1 1 0 0 0,1-1-1 0 0,0 1 1 0 0,-1-1 0 0 0,1 1-1 0 0,-1-1 1 0 0,1 0 0 0 0,-1 1-1 0 0,1-1 1 0 0,-1 0 0 0 0,1 1 0 0 0,-1-1-1 0 0,1 0 1 0 0,-1 0 0 0 0,0 1-1 0 0,0-1 1 0 0,1 0 0 0 0,-1 0-1 0 0,0 0 1 0 0,0 1 0 0 0,0-1 0 0 0,0 0-1 0 0,0 0 1 0 0,0 0 0 0 0,0 0-1 0 0,0 1-42 0 0,0 7 4 0 0,0 1-1 0 0,1 0 0 0 0,0-1 1 0 0,0 1-1 0 0,1-1 0 0 0,0 1 0 0 0,0-1 1 0 0,1 1-1 0 0,0-1 0 0 0,0 0 1 0 0,1 0-1 0 0,-1-1 0 0 0,2 1 1 0 0,-1-1-1 0 0,1 0 0 0 0,0 0 0 0 0,0 0 1 0 0,0-1-1 0 0,2 1-3 0 0,3 9 88 0 0,1 0 0 0 0,-2 1 0 0 0,0 0 0 0 0,-1 0 0 0 0,0 1 0 0 0,-2 0 1 0 0,0 1-1 0 0,-1-1 0 0 0,0 1 0 0 0,-2 0 0 0 0,0 0 0 0 0,-1 0 0 0 0,0 1 0 0 0,-2-1 0 0 0,0 0 0 0 0,-3 18-88 0 0,1-15 119 0 0,2 1 0 0 0,0 0 0 0 0,1-1 0 0 0,2 1 0 0 0,0-1 0 0 0,1 1 0 0 0,1-1 1 0 0,1 0-1 0 0,1-1 0 0 0,1 0 0 0 0,1 0 0 0 0,2 3-119 0 0,34 40 404 0 0,-35-52-361 0 0,0 1-1 0 0,-1 0 1 0 0,-1 0-1 0 0,0 1 1 0 0,0 0 0 0 0,-1 0-1 0 0,-1 1 1 0 0,0 0-1 0 0,-1 0 1 0 0,-1 0 0 0 0,0 1-1 0 0,-1-1 1 0 0,0 2-43 0 0,-5-2-206 0 0,-1-1 1 0 0,0 0-1 0 0,-1 0 1 0 0,0 0-1 0 0,-1-1 1 0 0,-1 0-1 0 0,1 0 1 0 0,-2 0-1 0 0,0 0 0 0 0,0-1 1 0 0,-1 0-1 0 0,-1-1 1 0 0,0 0-1 0 0,0 0 1 0 0,-1-1-1 0 0,0 0 1 0 0,0-1-1 0 0,-1 0 1 0 0,-5 3 205 0 0,-85 28-5476 0 0,89-38 4041 0 0</inkml:trace>
  <inkml:trace contextRef="#ctx0" brushRef="#br0" timeOffset="103573.811">25950 8673 1172 0 0,'0'0'419'0'0,"0"0"-131"0"0,0 0-33 0 0,0 0 14 0 0,0 0-38 0 0,0 0-44 0 0,0 0-38 0 0,0 0-21 0 0,0 0 0 0 0,0 0 29 0 0,0 0-30 0 0,0 0-19 0 0,0 0-11 0 0,0 0-10 0 0,0 0-10 0 0,0 0 34 0 0,0 0 161 0 0,0 0 2 0 0,0 0-75 0 0,0 0-38 0 0,0 0-5 0 0,0 0 19 0 0,0 0 30 0 0,0 0-16 0 0,0 0-83 0 0,0 0 29 0 0,0 0 1 0 0,0 0-15 0 0,0 0-25 0 0,0 0-56 0 0,0 0-19 0 0,0 0 9 0 0,0 0 59 0 0,0 0 26 0 0,0 0-48 0 0,0 0-13 0 0,0 0-73 0 0,0 0-11 0 0,0 0 93 0 0,0 0 7 0 0,0 0-24 0 0,0 0-43 0 0,0 0 56 0 0,0 0-19 0 0,0 0-38 0 0,0 0 75 0 0,0 0-18 0 0,0 0-13 0 0,0 0-5 0 0,0 0-22 0 0,0 0-65 0 0,0 0 23 0 0,0 0 40 0 0,0 0-11 0 0,0 0 2 0 0,0 0-34 0 0,0 0 4 0 0,2 20 1 0 0,17 220 830 0 0,-17-232-793 0 0,0-1 0 0 0,0 0 0 0 0,1 0 0 0 0,0-1 1 0 0,0 1-1 0 0,0 0 0 0 0,1-1 0 0 0,0 0 0 0 0,1 0 1 0 0,-1 0-1 0 0,1-1 0 0 0,0 1 0 0 0,1-1 0 0 0,-1 0 0 0 0,1-1 1 0 0,0 1-1 0 0,0-1 0 0 0,0 0 0 0 0,1-1 0 0 0,-1 1 1 0 0,1-1-1 0 0,0-1 0 0 0,0 1 0 0 0,0-1 0 0 0,0 0 0 0 0,1-1-16 0 0,-7-1-630 0 0,-1 0-652 0 0,15-10-2581 0 0,-15 4 2757 0 0</inkml:trace>
  <inkml:trace contextRef="#ctx0" brushRef="#br0" timeOffset="104116.603">25977 8505 1280 0 0,'9'-46'5366'0'0,"-8"45"-5369"0"0,-1 1 63 0 0,-18-8 1473 0 0,9 4-4204 0 0,18 7 112 0 0,-4-1 1301 0 0</inkml:trace>
  <inkml:trace contextRef="#ctx0" brushRef="#br0" timeOffset="104534.837">26299 9087 1380 0 0,'5'3'195'0'0,"0"0"0"0"0,0 0-1 0 0,0 1 1 0 0,0-1 0 0 0,-1 1 0 0 0,1 1 0 0 0,-1-1-1 0 0,0 0 1 0 0,0 1 0 0 0,0 0 0 0 0,-1 0-1 0 0,0 0 1 0 0,0 0 0 0 0,0 1 0 0 0,-1-1 0 0 0,1 1-1 0 0,-2 0 1 0 0,1-1 0 0 0,0 1 0 0 0,-1 0-1 0 0,0 0 1 0 0,0 3-195 0 0,-3-4-136 0 0,-1 0 0 0 0,0 0 0 0 0,0 0 0 0 0,0 0 1 0 0,-1-1-1 0 0,1 0 0 0 0,-1 1 0 0 0,0-2 0 0 0,0 1 0 0 0,-1 0 0 0 0,1-1 0 0 0,-1 1 0 0 0,1-1 0 0 0,-1-1 0 0 0,0 1 0 0 0,0-1 0 0 0,-1 1 1 0 0,1-2-1 0 0,0 1 0 0 0,-1 0 0 0 0,1-1 0 0 0,-1 0 0 0 0,-4 0 136 0 0,-3-1-1311 0 0</inkml:trace>
  <inkml:trace contextRef="#ctx0" brushRef="#br0" timeOffset="105122.799">26536 8602 1484 0 0,'12'5'4451'0'0,"21"67"-3795"0"0,-29-63-547 0 0,0 1 0 0 0,-1 0 0 0 0,0 0 0 0 0,-1-1-1 0 0,0 2 1 0 0,0-1 0 0 0,-1 0 0 0 0,0 0 0 0 0,-1 1-1 0 0,0-1 1 0 0,-1 0 0 0 0,0 0 0 0 0,0 1 0 0 0,-1-1-1 0 0,0 0 1 0 0,-1 0 0 0 0,-1-1 0 0 0,1 1 0 0 0,-1 0-1 0 0,-1-1 1 0 0,0 0 0 0 0,0 0 0 0 0,-1-1 0 0 0,0 1 0 0 0,-4 3-109 0 0,1-2-59 0 0,-1 0 0 0 0,0 0 0 0 0,0-1 1 0 0,-1-1-1 0 0,0 0 0 0 0,-1 0 0 0 0,0-1 1 0 0,0 0-1 0 0,0-1 0 0 0,-1-1 1 0 0,0 0-1 0 0,-4 0 59 0 0,15-5-157 0 0,0 0 1 0 0,-1 0-1 0 0,1 0 0 0 0,0-1 1 0 0,0 1-1 0 0,0-1 1 0 0,0 1-1 0 0,0-1 0 0 0,0 0 1 0 0,0 0-1 0 0,0 0 1 0 0,0 0-1 0 0,0 0 1 0 0,0 0-1 0 0,0-1 0 0 0,1 1 1 0 0,-1 0-1 0 0,0-1 1 0 0,1 0-1 0 0,0 1 0 0 0,-1-1 1 0 0,1 0-1 0 0,0 0 1 0 0,0 0-1 0 0,0 0 0 0 0,0 0 1 0 0,0 0-1 0 0,0 0 1 0 0,0 0-1 0 0,1 0 1 0 0,-1 0-1 0 0,1 0 0 0 0,0 0 1 0 0,-1-1-1 0 0,1 1 1 0 0,0-1 156 0 0,-1-20-1306 0 0</inkml:trace>
  <inkml:trace contextRef="#ctx0" brushRef="#br0" timeOffset="105464.162">26622 8448 1832 0 0,'-3'-21'5946'0'0,"-3"8"-3973"0"0,-4 38-7915 0 0,11-16 4631 0 0,-1 0-15 0 0</inkml:trace>
  <inkml:trace contextRef="#ctx0" brushRef="#br0" timeOffset="105776.152">26724 8610 1164 0 0,'7'0'1448'0'0,"11"19"2743"0"0,-17-14-4181 0 0,57 246 1326 0 0,-48-215-1416 0 0,1 4-686 0 0,-12-16-2947 0 0,1-24 2467 0 0</inkml:trace>
  <inkml:trace contextRef="#ctx0" brushRef="#br0" timeOffset="106006.803">26859 8916 1892 0 0,'19'-26'707'0'0,"1"2"0"0"0,1 0-1 0 0,1 1 1 0 0,2 1 0 0 0,0 1 0 0 0,1 1-1 0 0,4-1-706 0 0,21-9-209 0 0,-49 29-208 0 0,-11 13-3352 0 0,6-9 2661 0 0</inkml:trace>
  <inkml:trace contextRef="#ctx0" brushRef="#br0" timeOffset="106254.875">26904 8836 1356 0 0,'127'11'4826'0'0,"57"31"-3068"0"0,-67 6-4390 0 0,-110-38 193 0 0,-7-10 1218 0 0</inkml:trace>
  <inkml:trace contextRef="#ctx0" brushRef="#br0" timeOffset="106534.546">26776 9121 1504 0 0,'-14'68'5245'0'0,"10"-58"-5308"0"0,-19 39 466 0 0,-2-28-4056 0 0,23-21 2436 0 0,2-2-94 0 0</inkml:trace>
  <inkml:trace contextRef="#ctx0" brushRef="#br0" timeOffset="106795.197">27404 9076 880 0 0,'10'68'4154'0'0,"-12"-58"-4078"0"0,-1 1-1 0 0,0-1 0 0 0,0 0 1 0 0,-1 0-1 0 0,-1-1 0 0 0,0 1 0 0 0,0-1 1 0 0,0 0-1 0 0,-1 0 0 0 0,-1-1 1 0 0,0 1-1 0 0,0-2 0 0 0,0 1 1 0 0,-1-1-1 0 0,0 0-75 0 0,-76 43-3018 0 0,64-42 1816 0 0</inkml:trace>
  <inkml:trace contextRef="#ctx0" brushRef="#br0" timeOffset="108715.552">27540 8737 1256 0 0,'0'0'464'0'0,"0"0"-37"0"0,0 0 22 0 0,0 0-8 0 0,-1-19 1870 0 0,8-2-1789 0 0,25 41-103 0 0,-24-11-371 0 0,1 2 0 0 0,-2-1 1 0 0,1 1-1 0 0,-2 0 0 0 0,1 0 0 0 0,-1 1 1 0 0,-1 0-1 0 0,0 0 0 0 0,-1 0 1 0 0,0 1-1 0 0,-1-1 0 0 0,-1 1 1 0 0,1 6-49 0 0,-3-20 21 0 0,-1 0 0 0 0,0-1 1 0 0,0 1-1 0 0,0 0 0 0 0,0 0 1 0 0,0 0-1 0 0,0 0 0 0 0,-1 0 1 0 0,1 0-1 0 0,0 1 0 0 0,0-1 1 0 0,-1 0-1 0 0,1 1 0 0 0,0-1 1 0 0,-1 0-1 0 0,1 1 0 0 0,-1 0 1 0 0,1-1-1 0 0,-1 1 0 0 0,1 0 1 0 0,-1 0-1 0 0,1 0 0 0 0,-1 0 1 0 0,1 0-1 0 0,-1 0 0 0 0,1 0 1 0 0,-1 0-1 0 0,1 1 0 0 0,0-1 1 0 0,-1 0-1 0 0,1 1 0 0 0,-1-1 1 0 0,1 1-1 0 0,0 0 0 0 0,-1-1 1 0 0,1 1-1 0 0,0 0 0 0 0,0 0 1 0 0,0 0-1 0 0,-1 0 0 0 0,1 0 1 0 0,0 0-1 0 0,0 0 0 0 0,1 0 1 0 0,-1 1-1 0 0,0-1 0 0 0,0 0 1 0 0,0 1-1 0 0,1-1 0 0 0,-1 0 1 0 0,1 1-1 0 0,-1-1 0 0 0,1 1 1 0 0,-1-1-1 0 0,1 0 0 0 0,0 1 1 0 0,0-1-1 0 0,0 1 0 0 0,0-1 1 0 0,0 1-1 0 0,0 0-21 0 0,-2-14 25 0 0,1 0 0 0 0,0 0-1 0 0,1-1 1 0 0,0 1 0 0 0,1 0 0 0 0,0-1-1 0 0,1 1 1 0 0,0 0 0 0 0,1 0 0 0 0,1 0-1 0 0,0 1 1 0 0,0-1 0 0 0,1 1 0 0 0,1 0-1 0 0,0 0 1 0 0,0 1 0 0 0,1-1 0 0 0,0 1-1 0 0,1 1 1 0 0,0-1 0 0 0,0 2 0 0 0,1-1-1 0 0,1 1 1 0 0,-1 0 0 0 0,6-2-25 0 0,-13 9 1 0 0,0 0 0 0 0,-1 0-1 0 0,1 0 1 0 0,0 0 0 0 0,0 0 0 0 0,0 1 0 0 0,0-1 0 0 0,0 1 0 0 0,0-1-1 0 0,0 1 1 0 0,0 0 0 0 0,1 0 0 0 0,-1 0 0 0 0,0 0 0 0 0,0 0 0 0 0,0 1-1 0 0,0-1 1 0 0,0 1 0 0 0,0-1 0 0 0,0 1 0 0 0,0 0 0 0 0,0-1 0 0 0,0 1-1 0 0,-1 0 1 0 0,1 0 0 0 0,0 1 0 0 0,0-1 0 0 0,-1 0 0 0 0,1 0 0 0 0,-1 1 0 0 0,1-1-1 0 0,-1 1 1 0 0,1 0 0 0 0,-1-1 0 0 0,0 1 0 0 0,0 0 0 0 0,0 0 0 0 0,0-1-1 0 0,0 1 1 0 0,0 0 0 0 0,-1 0 0 0 0,1 0 0 0 0,-1 0 0 0 0,1 0 0 0 0,-1 1-1 0 0,22 98-65 0 0,-22 40-1309 0 0,35-142-3385 0 0,-21-9 3473 0 0</inkml:trace>
  <inkml:trace contextRef="#ctx0" brushRef="#br0" timeOffset="109119.281">28120 8740 1324 0 0,'-95'54'3251'0'0,"65"-30"-2852"0"0,-23 33 312 0 0,53-57-538 0 0,0 0-61 0 0,152-49 993 0 0,-133 95-1161 0 0,62-35-4250 0 0,-71-11 3061 0 0</inkml:trace>
  <inkml:trace contextRef="#ctx0" brushRef="#br0" timeOffset="109431.737">28334 8485 1468 0 0,'0'-1'198'0'0,"-1"-29"3530"0"0,-9 49-1831 0 0,-11 254-835 0 0,37-224-1240 0 0,-16-48 90 0 0,1 0-1 0 0,-1 1 0 0 0,1-1 0 0 0,-1 0 0 0 0,0 1 0 0 0,1-1 0 0 0,-1 0 0 0 0,0 1 0 0 0,0-1 1 0 0,0 1-1 0 0,0-1 0 0 0,0 0 0 0 0,-1 1 0 0 0,1-1 0 0 0,0 1 0 0 0,-1-1 0 0 0,1 0 1 0 0,0 1-1 0 0,-1-1 0 0 0,0 0 0 0 0,1 0 0 0 0,-1 0 0 0 0,0 1 0 0 0,0-1 0 0 0,1 0 1 0 0,-1 0-1 0 0,0 0 0 0 0,0 0 0 0 0,0 0 0 0 0,-1 0 0 0 0,1 0 0 0 0,0-1 0 0 0,0 1 0 0 0,0 0 1 0 0,0-1-1 0 0,-1 1 0 0 0,1 0 0 0 0,0-1 0 0 0,-1 0 89 0 0,-1-1-65 0 0</inkml:trace>
  <inkml:trace contextRef="#ctx0" brushRef="#br0" timeOffset="109801.541">28283 8826 4812 0 0,'-1'-6'61'0'0,"1"-1"-1"0"0,-1 1 1 0 0,1 0-1 0 0,1-1 1 0 0,-1 1-1 0 0,1 0 1 0 0,1-1-1 0 0,-1 1 0 0 0,1 0 1 0 0,0 0-1 0 0,0 0 1 0 0,0 0-1 0 0,1 1 1 0 0,0-1-1 0 0,0 1 1 0 0,1-1-1 0 0,0 1 0 0 0,0 0 1 0 0,0 0-1 0 0,0 1 1 0 0,1-1-1 0 0,-1 1 1 0 0,1 0-1 0 0,0 0 1 0 0,1 1-1 0 0,2-3-60 0 0,3-1 54 0 0,1 0 0 0 0,0 0-1 0 0,0 1 1 0 0,0 1 0 0 0,1 0 0 0 0,0 0-1 0 0,0 1 1 0 0,0 1 0 0 0,0 0 0 0 0,1 1 0 0 0,-1 1-1 0 0,1 0-53 0 0,-9 4 7 0 0,0 0-1 0 0,0 0 0 0 0,0 0 0 0 0,0 1 1 0 0,-1 0-1 0 0,1 0 0 0 0,-1 0 0 0 0,0 0 0 0 0,0 1 1 0 0,-1 0-1 0 0,1 0 0 0 0,-1 0 0 0 0,0 0 1 0 0,0 0-1 0 0,-1 0 0 0 0,0 1 0 0 0,0-1 1 0 0,0 1-1 0 0,0 0 0 0 0,-1 0 0 0 0,0 0 1 0 0,0 4-7 0 0,-1-8 5 0 0,0 0 0 0 0,-1 0 1 0 0,1 0-1 0 0,0 0 1 0 0,0 1-1 0 0,1-1 0 0 0,-1 0 1 0 0,0 0-1 0 0,1 0 1 0 0,-1 0-1 0 0,1 0 0 0 0,0 1 1 0 0,0-1-1 0 0,0-1 0 0 0,0 1 1 0 0,0 0-1 0 0,0 0 1 0 0,0 0-1 0 0,1 0 0 0 0,-1-1 1 0 0,0 1-1 0 0,1-1 1 0 0,0 1-1 0 0,-1-1 0 0 0,1 1 1 0 0,0-1-1 0 0,0 0 1 0 0,0 0-1 0 0,0 0 0 0 0,0 0 1 0 0,0 0-1 0 0,0 0 1 0 0,0-1-1 0 0,0 1 0 0 0,0-1 1 0 0,0 1-1 0 0,0-1 0 0 0,0 0 1 0 0,1 0-1 0 0,-1 0 1 0 0,0 0-1 0 0,0 0 0 0 0,0-1 1 0 0,0 1-1 0 0,1 0 1 0 0,-1-1-1 0 0,0 0 0 0 0,1 0-5 0 0,129-74-717 0 0,-142 133 1131 0 0,9-54-572 0 0,0-1 1 0 0,0 1-1 0 0,0-1 0 0 0,1 1 1 0 0,-1 0-1 0 0,1 0 0 0 0,0-1 1 0 0,0 1-1 0 0,0 0 0 0 0,1-1 1 0 0,-1 1-1 0 0,1 0 0 0 0,0-1 1 0 0,0 1-1 0 0,0-1 0 0 0,1 1 1 0 0,-1-1-1 0 0,1 1 0 0 0,0-1 1 0 0,-1 0-1 0 0,2 0 0 0 0,-1 0 1 0 0,0 0-1 0 0,0 0 0 0 0,1-1 1 0 0,0 1-1 0 0,0-1 0 0 0,-1 1 1 0 0,1-1-1 0 0,1 0 0 0 0,-1 0 158 0 0,2 0-1270 0 0</inkml:trace>
  <inkml:trace contextRef="#ctx0" brushRef="#br0" timeOffset="110140.825">28892 8748 1172 0 0,'49'8'3836'0'0,"-43"-2"-3728"0"0,-1 0 1 0 0,0 1-1 0 0,0 0 0 0 0,0 0 0 0 0,0 0 0 0 0,-1 1 0 0 0,-1-1 1 0 0,1 1-1 0 0,-1 0 0 0 0,-1 0 0 0 0,1 0 0 0 0,-1 1 0 0 0,-1-1 0 0 0,0 1 1 0 0,0 2-109 0 0,-1-10 256 0 0,0 0-224 0 0,0 0-1 0 0,0 0 0 0 0,0 0 0 0 0,0 0 1 0 0,0 0-1 0 0,-1 0 0 0 0,1 0 1 0 0,0-1-1 0 0,-1 1 0 0 0,1 0 0 0 0,0 0 1 0 0,-1 0-1 0 0,1-1 0 0 0,-1 1 0 0 0,0 0 1 0 0,1 0-1 0 0,-1-1 0 0 0,1 1 1 0 0,-1-1-1 0 0,0 1 0 0 0,0 0 0 0 0,1-1 1 0 0,-1 0-1 0 0,0 1 0 0 0,0-1 1 0 0,0 1-1 0 0,1-1 0 0 0,-1 0 0 0 0,0 1 1 0 0,0-1-1 0 0,0 0 0 0 0,0 0 0 0 0,0 0 1 0 0,0 0-1 0 0,0 0 0 0 0,0 0 1 0 0,0 0-1 0 0,1 0 0 0 0,-1 0 0 0 0,0 0 1 0 0,0-1-1 0 0,0 1 0 0 0,0 0 1 0 0,0 0-1 0 0,0-1 0 0 0,1 1 0 0 0,-1-1 1 0 0,0 1-1 0 0,0-1 0 0 0,1 1 0 0 0,-1-1 1 0 0,0 1-1 0 0,1-1 0 0 0,-1 0 1 0 0,0 1-1 0 0,1-1 0 0 0,-1 0 0 0 0,1 0 1 0 0,-1 1-1 0 0,1-1 0 0 0,-1 0 0 0 0,1 0 1 0 0,0 0-1 0 0,-1 0 0 0 0,1 0 1 0 0,0 1-1 0 0,0-1 0 0 0,0-1-31 0 0,-1-5-7 0 0,0-1 0 0 0,1 0 0 0 0,0 0 0 0 0,1 1 0 0 0,0-1 0 0 0,0 0 0 0 0,0 1 0 0 0,1-1 0 0 0,0 1 0 0 0,1-1 0 0 0,0 1 0 0 0,0 0 0 0 0,0 0 0 0 0,1 0 0 0 0,0 1 0 0 0,0-1 0 0 0,1 1 0 0 0,0 0 0 0 0,0 0 0 0 0,0 0 0 0 0,1 1 0 0 0,0 0 0 0 0,0 0 0 0 0,0 1 0 0 0,0-1 0 0 0,3 0 7 0 0,124-52-5752 0 0,-113 52 4632 0 0</inkml:trace>
  <inkml:trace contextRef="#ctx0" brushRef="#br0" timeOffset="110746.404">29334 8694 1600 0 0,'-102'62'3046'0'0,"16"2"-1304"0"0,135-81-1051 0 0,117-55-167 0 0,-167 73-525 0 0,1-1 0 0 0,0 1 0 0 0,-1-1 1 0 0,1 1-1 0 0,0 0 0 0 0,0 0 0 0 0,-1-1 1 0 0,1 1-1 0 0,0 0 0 0 0,0-1 0 0 0,0 1 0 0 0,0 0 1 0 0,0 0-1 0 0,0-1 0 0 0,0 1 0 0 0,0 0 1 0 0,0 0-1 0 0,0-1 0 0 0,0 1 0 0 0,1 0 0 0 0,-1-1 1 0 0,0 1-1 0 0,0 0 0 0 0,1-1 0 0 0,-1 1 1 0 0,0 0-1 0 0,1-1 0 0 0,-1 1 0 0 0,1-1 1 0 0,-1 1-1 0 0,1-1 0 0 0,-1 1 0 0 0,1-1 0 0 0,-1 1 1 0 0,1-1-1 0 0,0 1 0 0 0,-1-1 0 0 0,1 1 1 0 0,0-1-1 0 0,-1 0 0 0 0,1 0 0 0 0,0 1 1 0 0,-1-1-1 0 0,1 0 0 0 0,0 0 0 0 0,0 0 0 0 0,-1 0 1 0 0,1 0-1 0 0,0 0 0 0 0,-1 0 0 0 0,1 0 1 0 0,0 0-1 0 0,0 0 0 0 0,-1 0 0 0 0,1 0 0 0 0,0 0 1 0 0,-1-1-1 0 0,1 1 0 0 0,0 0 0 0 0,0-1 1 0 0,-1 1 0 0 0,-32 57 247 0 0,33-56-233 0 0,0 0 1 0 0,0 0-1 0 0,0 0 1 0 0,0 0-1 0 0,0-1 1 0 0,0 1-1 0 0,0 0 1 0 0,0-1-1 0 0,0 1 1 0 0,1-1 0 0 0,-1 1-1 0 0,0-1 1 0 0,0 0-1 0 0,1 1 1 0 0,-1-1-1 0 0,0 0 1 0 0,1 0-1 0 0,-1 0 1 0 0,0 0-1 0 0,1 0 1 0 0,-1 0-1 0 0,0 0 1 0 0,1-1-1 0 0,-1 1 1 0 0,0 0 0 0 0,0-1-1 0 0,1 1 1 0 0,-1-1-1 0 0,0 1 1 0 0,0-1-1 0 0,0 0 1 0 0,0 1-1 0 0,0-1 1 0 0,0 0-1 0 0,0 0 1 0 0,0 0-1 0 0,0 0 1 0 0,0 0-1 0 0,0 0-14 0 0,17-6 20 0 0,0 0 0 0 0,0-1 0 0 0,-1-1 0 0 0,0-1 0 0 0,-1-1 0 0 0,0 0 0 0 0,-1-1 0 0 0,0 0 0 0 0,-1-1 0 0 0,0-1 0 0 0,-1-1 0 0 0,-1 1 0 0 0,0-2 0 0 0,-1 0 0 0 0,-1 0 0 0 0,0-1 0 0 0,-1 0 0 0 0,-1-1 0 0 0,-1 0 0 0 0,0 0 0 0 0,-1-1 0 0 0,-1 1 0 0 0,-1-1 0 0 0,0-5-20 0 0,-6 20 45 0 0,1 0 0 0 0,0 0 0 0 0,-1 0-1 0 0,0 0 1 0 0,0 1 0 0 0,0-1 0 0 0,0 0-1 0 0,-1 1 1 0 0,1-1 0 0 0,-1 1 0 0 0,0 0-1 0 0,0 0 1 0 0,0 0 0 0 0,0 0 0 0 0,-1 1-1 0 0,1-1 1 0 0,-1 1 0 0 0,1 0 0 0 0,-1 0-1 0 0,0 0 1 0 0,0 0 0 0 0,0 1 0 0 0,0 0-1 0 0,0 0 1 0 0,0 0 0 0 0,-1 0 0 0 0,1 0-1 0 0,0 1 1 0 0,0 0 0 0 0,-1 0 0 0 0,1 0-1 0 0,0 0 1 0 0,0 1 0 0 0,-1 0 0 0 0,-1 0-45 0 0,-2 2 7 0 0,0 0 1 0 0,0 0-1 0 0,0 1 1 0 0,0 0-1 0 0,1 0 1 0 0,0 1-1 0 0,0 0 1 0 0,0 0-1 0 0,0 1 1 0 0,1 0-1 0 0,0 0 1 0 0,0 0-1 0 0,1 1 0 0 0,-1 0 1 0 0,1 0-1 0 0,1 0 1 0 0,0 1-1 0 0,0 0 1 0 0,0-1-1 0 0,1 2 1 0 0,0-1-1 0 0,0 0 1 0 0,1 0-1 0 0,1 1 1 0 0,-1-1-1 0 0,1 1 1 0 0,0-1-1 0 0,1 1 1 0 0,0 0-1 0 0,1 1-7 0 0,32 162-1886 0 0,15-7-3530 0 0,-40-129 4194 0 0</inkml:trace>
  <inkml:trace contextRef="#ctx0" brushRef="#br0" timeOffset="111631.943">26550 9588 2016 0 0,'0'-2'81'0'0,"0"0"0"0"0,0 0 0 0 0,0 0 0 0 0,1 0 0 0 0,-1 0 0 0 0,1 0 0 0 0,-1 0 0 0 0,1 0 0 0 0,0 0 0 0 0,0 0 0 0 0,0 0 0 0 0,0 0-1 0 0,0 1 1 0 0,0-1 0 0 0,0 0 0 0 0,0 1 0 0 0,1-1 0 0 0,-1 1 0 0 0,1-1 0 0 0,-1 1 0 0 0,1 0 0 0 0,0 0 0 0 0,-1-1 0 0 0,1 1 0 0 0,0 0 0 0 0,0 1 0 0 0,0-1 0 0 0,0 0 0 0 0,0 0-1 0 0,0 1 1 0 0,0-1 0 0 0,0 1 0 0 0,0 0 0 0 0,0 0 0 0 0,0-1 0 0 0,0 1 0 0 0,0 0 0 0 0,0 1 0 0 0,0-1 0 0 0,0 0 0 0 0,0 1 0 0 0,0-1 0 0 0,0 1 0 0 0,0 0 0 0 0,0-1 0 0 0,0 1 0 0 0,0 0-1 0 0,-1 0 1 0 0,1 0 0 0 0,0 0 0 0 0,0 1 0 0 0,-1-1 0 0 0,1 0 0 0 0,-1 1 0 0 0,1-1 0 0 0,-1 1 0 0 0,1 1-81 0 0,5 2 62 0 0,0 0 0 0 0,-1 1 0 0 0,0 0 0 0 0,0 0 1 0 0,-1 0-1 0 0,1 1 0 0 0,-1 0 0 0 0,-1 0 0 0 0,1 0 0 0 0,-1 1 0 0 0,0 0 1 0 0,-1-1-1 0 0,0 1 0 0 0,0 1 0 0 0,-1-1 0 0 0,1 4-62 0 0,-3-11 135 0 0,0-1 7 0 0,-16 11 528 0 0,14-16-644 0 0,0-1-1 0 0,1 1 0 0 0,0-1 0 0 0,0 0 0 0 0,0 1 0 0 0,0-1 1 0 0,1 0-1 0 0,0 0 0 0 0,1 1 0 0 0,-1-1 0 0 0,1 0 1 0 0,0 1-1 0 0,0-1 0 0 0,1 0 0 0 0,-1 1 0 0 0,1 0 0 0 0,1-1 1 0 0,-1 1-1 0 0,2-2-25 0 0,2-11 64 0 0,-5 12-79 0 0,0 1-1 0 0,0-1 1 0 0,0 0-1 0 0,1 0 0 0 0,0 0 1 0 0,0 1-1 0 0,1-1 1 0 0,-1 1-1 0 0,1-1 1 0 0,0 1-1 0 0,1 0 1 0 0,-1 0-1 0 0,1 0 1 0 0,0 1-1 0 0,0 0 1 0 0,1-1-1 0 0,-1 1 1 0 0,1 1-1 0 0,0-1 0 0 0,0 1 1 0 0,0 0-1 0 0,0 0 1 0 0,1 0-1 0 0,-1 1 1 0 0,1-1-1 0 0,0 2 1 0 0,0-1-1 0 0,-1 0 1 0 0,1 1-1 0 0,0 0 1 0 0,0 1-1 0 0,0-1 0 0 0,0 1 1 0 0,1 0-1 0 0,-1 1 1 0 0,0-1-1 0 0,0 1 1 0 0,-1 1-1 0 0,1-1 1 0 0,0 1-1 0 0,0 0 1 0 0,0 0-1 0 0,2 2 16 0 0,-2 0-26 0 0,0 1 0 0 0,0-1 0 0 0,-1 1 0 0 0,0 0-1 0 0,0 1 1 0 0,0-1 0 0 0,-1 1 0 0 0,1 0 0 0 0,-1 0 0 0 0,-1 0 0 0 0,1 1-1 0 0,-1-1 1 0 0,0 1 0 0 0,-1 0 0 0 0,0 0 0 0 0,0 0 0 0 0,0 0 0 0 0,-1 0-1 0 0,1 7 27 0 0,-1-12-84 0 0,0 0-1 0 0,0 0 0 0 0,0 0 0 0 0,0-1 0 0 0,1 1 0 0 0,-1 0 0 0 0,0-1 1 0 0,1 1-1 0 0,0-1 0 0 0,-1 1 0 0 0,1-1 0 0 0,0 0 0 0 0,0 0 0 0 0,0 1 1 0 0,0-1-1 0 0,0-1 0 0 0,0 1 0 0 0,0 0 0 0 0,0 0 0 0 0,0-1 0 0 0,0 1 0 0 0,0-1 1 0 0,0 0-1 0 0,1 0 0 0 0,-1 0 0 0 0,0 0 0 0 0,0 0 0 0 0,0 0 0 0 0,1 0 1 0 0,-1-1-1 0 0,0 1 0 0 0,0-1 0 0 0,0 1 0 0 0,0-1 0 0 0,0 0 0 0 0,0 0 1 0 0,0 0-1 0 0,0 0 0 0 0,0 0 0 0 0,-1-1 0 0 0,1 1 0 0 0,0 0 0 0 0,-1-1 1 0 0,1 0-1 0 0,-1 1 0 0 0,1-1 0 0 0,-1 0 0 0 0,0 1 85 0 0,6-3-312 0 0,14-7-956 0 0</inkml:trace>
  <inkml:trace contextRef="#ctx0" brushRef="#br0" timeOffset="111898.593">27273 9502 1612 0 0,'-59'90'3888'0'0,"62"-87"-3831"0"0,-1-1-1 0 0,0 0 1 0 0,0 0 0 0 0,1 0 0 0 0,-1-1 0 0 0,1 1-1 0 0,-1 0 1 0 0,1-1 0 0 0,0 0 0 0 0,0 0 0 0 0,-1 0-1 0 0,1 0 1 0 0,0 0 0 0 0,0 0 0 0 0,0-1-1 0 0,0 1 1 0 0,0-1 0 0 0,0 0 0 0 0,0 0 0 0 0,0 0-1 0 0,0 0 1 0 0,0 0 0 0 0,0-1 0 0 0,0 0 0 0 0,0 1-1 0 0,0-1 1 0 0,0 0 0 0 0,2-1-57 0 0,139-47 703 0 0,-145 47-706 0 0,1 1 0 0 0,0-1 0 0 0,-1 0 0 0 0,1 1 0 0 0,-1-1 0 0 0,1 0 0 0 0,-1 1 0 0 0,0-1 0 0 0,0 1 0 0 0,0-1 0 0 0,0 1 0 0 0,0 0 0 0 0,0-1 0 0 0,0 1 0 0 0,0 0 0 0 0,0 0 0 0 0,-1 0 0 0 0,1-1 0 0 0,-1 1 0 0 0,1 1 0 0 0,0-1 0 0 0,-1 0 0 0 0,0 0 0 0 0,1 0 0 0 0,-1 1 0 0 0,1-1 0 0 0,-1 1 0 0 0,0 0 0 0 0,1-1 0 0 0,-1 1 0 0 0,0 0 0 0 0,0 0 0 0 0,1 0 0 0 0,-1 0 0 0 0,0 0 0 0 0,1 0 0 0 0,-1 0 0 0 0,-1 1 3 0 0,-86-21-3961 0 0,84 18 2795 0 0</inkml:trace>
  <inkml:trace contextRef="#ctx0" brushRef="#br0" timeOffset="112173.729">27729 9529 2976 0 0,'3'0'776'0'0,"1"0"-76"0"0,-3 2-28 0 0,1-2-151 0 0,1 0-17 0 0,-1 0-84 0 0,-1 0-104 0 0,4 1-228 0 0,-5-2-176 0 0,3-1 24 0 0,-1 2-784 0 0,-2 0-525 0 0,0 0 93 0 0,0 0-44 0 0</inkml:trace>
  <inkml:trace contextRef="#ctx0" brushRef="#br0" timeOffset="117642.682">27603 9564 1268 0 0,'0'0'428'0'0,"0"0"-30"0"0,0 0-69 0 0,0 0-2 0 0,0 0 110 0 0,0 0-42 0 0,0 0-53 0 0,0 0-34 0 0,0 0 30 0 0,0 0 0 0 0,7-8 140 0 0,28-54 249 0 0,-31 51-615 0 0,1 0 0 0 0,0 1 0 0 0,1-1 0 0 0,0 1 0 0 0,0 0 0 0 0,1 1 0 0 0,1-1 0 0 0,-1 1 0 0 0,1 1 0 0 0,1-1 0 0 0,0 1 0 0 0,0 1 0 0 0,1 0 0 0 0,-1 0 0 0 0,1 1 0 0 0,1 0 0 0 0,3-1-112 0 0,-11 8 13 0 0,-1 0 0 0 0,1-1 0 0 0,-1 2 0 0 0,1-1 0 0 0,-1 0 1 0 0,0 0-1 0 0,0 1 0 0 0,1-1 0 0 0,-1 1 0 0 0,0 0 0 0 0,-1 0 0 0 0,1-1 1 0 0,0 1-1 0 0,0 0 0 0 0,-1 1 0 0 0,1-1 0 0 0,-1 0 0 0 0,0 0 0 0 0,1 1 0 0 0,-1-1 1 0 0,0 1-1 0 0,-1-1 0 0 0,1 1 0 0 0,0-1 0 0 0,-1 1 0 0 0,1-1 0 0 0,-1 1 1 0 0,0-1-1 0 0,0 1 0 0 0,0 0 0 0 0,0-1 0 0 0,0 1 0 0 0,-1 0 0 0 0,1 0-13 0 0,0 7-88 0 0,-1 0 0 0 0,1 0 0 0 0,-1-1 0 0 0,-1 1 0 0 0,0 0 0 0 0,0-1 0 0 0,-1 1 0 0 0,0-1 0 0 0,-1 0 0 0 0,0 0 0 0 0,0 0 0 0 0,-1-1 0 0 0,0 1 0 0 0,-1-1 0 0 0,0 0 0 0 0,-1 1 88 0 0,-22 13-3449 0 0,28-22 2187 0 0</inkml:trace>
  <inkml:trace contextRef="#ctx0" brushRef="#br0" timeOffset="117905.645">28094 9394 1880 0 0,'2'3'2439'0'0,"2"1"735"0"0,-7-5-7986 0 0,0 0 3487 0 0</inkml:trace>
  <inkml:trace contextRef="#ctx0" brushRef="#br0" timeOffset="159572.19">13389 10725 1036 0 0,'51'-12'9542'0'0,"-56"12"-8577"0"0,-2 10-8795 0 0,9-9 6558 0 0,0-1 27 0 0</inkml:trace>
  <inkml:trace contextRef="#ctx0" brushRef="#br0" timeOffset="14936.95">8814 10395 1216 0 0,'-3'-22'2115'0'0,"-9"-38"201"0"0,13 60-2227 0 0,-1 0 25 0 0,0 0-1 0 0,0 0 5 0 0,0 0-22 0 0,0 0-92 0 0,0 0 44 0 0,1-12 24 0 0,43 278-322 0 0,48-33-2 0 0,-102-155-3201 0 0,-4-70 2239 0 0</inkml:trace>
  <inkml:trace contextRef="#ctx0" brushRef="#br0" timeOffset="15571.962">8590 10557 1036 0 0,'117'-28'2606'0'0,"22"-2"-1679"0"0,147-50-45 0 0,-279 77-817 0 0,-1 0 0 0 0,0-1 0 0 0,0 0 0 0 0,0 0-1 0 0,0-1 1 0 0,-1 1 0 0 0,1-1 0 0 0,-1-1 0 0 0,0 1 0 0 0,-1 0-1 0 0,1-1 1 0 0,-1 0 0 0 0,0 0 0 0 0,-1-1 0 0 0,1 1 0 0 0,-1-1-1 0 0,-1 1 1 0 0,1-1 0 0 0,-1 0 0 0 0,0 0 0 0 0,-1 0 0 0 0,0-1-1 0 0,0 1 1 0 0,0-4-65 0 0,-1 10-26 0 0,-8-4-70 0 0,0 17-206 0 0,1 25 235 0 0,3 1 1 0 0,1 0-1 0 0,2 1 1 0 0,1-1-1 0 0,2 0 1 0 0,2 0-1 0 0,1 0 1 0 0,2-1-1 0 0,8 24 67 0 0,-10-35 49 0 0,-3-18-142 0 0,4 18 445 0 0,-8-52 126 0 0,1 21-475 0 0,0-1-1 0 0,0 0 1 0 0,0 0-1 0 0,1 1 1 0 0,-1-1 0 0 0,1 0-1 0 0,1 0 1 0 0,-1 1-1 0 0,1-1 1 0 0,0 0 0 0 0,0 1-1 0 0,1-1 1 0 0,0 1-1 0 0,0-1 1 0 0,0 1 0 0 0,0 0-1 0 0,1-1 1 0 0,0 1-1 0 0,0 1 1 0 0,0-1 0 0 0,1 0-1 0 0,0 1 1 0 0,0 0-1 0 0,0 0 1 0 0,0 0 0 0 0,0 0-1 0 0,1 1 1 0 0,0-1-1 0 0,0 1 1 0 0,1 0-3 0 0,2 5 3 0 0,1 0-1 0 0,-1 1 1 0 0,0 0-1 0 0,0 0 1 0 0,0 1 0 0 0,0 0-1 0 0,-1 0 1 0 0,1 1-1 0 0,-1 0 1 0 0,0 1 0 0 0,-1-1-1 0 0,1 1 1 0 0,-1 0-1 0 0,0 1 1 0 0,-1 0 0 0 0,1 0-1 0 0,-1 0 1 0 0,-1 0 0 0 0,1 1-1 0 0,-1 0 1 0 0,-1 0-1 0 0,1 0 1 0 0,1 6-3 0 0,-3-7-8 0 0,0 1-1 0 0,0-1 1 0 0,0 1-1 0 0,-1-1 1 0 0,0 1 0 0 0,-1-1-1 0 0,1 1 1 0 0,-1 0 0 0 0,-1-1-1 0 0,0 1 1 0 0,0 0-1 0 0,0-1 1 0 0,-1 1 0 0 0,0-1-1 0 0,0 0 1 0 0,-1 0 0 0 0,0 0-1 0 0,-2 3 9 0 0,-43 27-2631 0 0,38-36 1398 0 0,1-1-72 0 0</inkml:trace>
  <inkml:trace contextRef="#ctx0" brushRef="#br0" timeOffset="15911.955">9440 10598 1056 0 0,'25'-18'4820'0'0,"14"43"-4090"0"0,-36-23-645 0 0,12 11 42 0 0,-1 1 0 0 0,0 0 1 0 0,-1 0-1 0 0,-1 2 1 0 0,0-1-1 0 0,-1 2 0 0 0,-1 0 1 0 0,0 0-1 0 0,-1 0 1 0 0,-1 1-1 0 0,1 7-127 0 0,-9-26 33 0 0,0 1 0 0 0,-1-1 0 0 0,1 1 0 0 0,-1 0 0 0 0,1-1 0 0 0,-1 1 0 0 0,1-1 0 0 0,-1 1 0 0 0,1 0 0 0 0,-1-1 1 0 0,1 1-1 0 0,-1 0 0 0 0,1 0 0 0 0,-1-1 0 0 0,1 1 0 0 0,-1 0 0 0 0,0 0 0 0 0,1 0 0 0 0,-1 0 0 0 0,1 0 0 0 0,-1 0 0 0 0,0 0 0 0 0,1 0 0 0 0,-1 0 0 0 0,1 0 0 0 0,-1 0 0 0 0,0 0 0 0 0,1 0 0 0 0,-1 0 0 0 0,1 1 0 0 0,-1-1 0 0 0,0 0 0 0 0,1 0 1 0 0,-1 1-1 0 0,1-1 0 0 0,-1 0 0 0 0,1 1 0 0 0,-1-1 0 0 0,1 1 0 0 0,0-1 0 0 0,-1 0 0 0 0,1 1 0 0 0,-1-1 0 0 0,1 1 0 0 0,0-1 0 0 0,-1 1 0 0 0,1-1 0 0 0,0 1 0 0 0,0 0 0 0 0,-1-1 0 0 0,1 1 0 0 0,0 0-33 0 0,-4-10-52 0 0,1 0 0 0 0,0 0 0 0 0,0 0 0 0 0,1 0 0 0 0,0 0-1 0 0,1 0 1 0 0,0-1 0 0 0,0 1 0 0 0,1-1 0 0 0,0 1 0 0 0,1 0 0 0 0,0-1-1 0 0,0 1 1 0 0,1 0 0 0 0,1 0 0 0 0,-1 0 0 0 0,1 0 0 0 0,1 0 0 0 0,0 0 0 0 0,0 1-1 0 0,0 0 1 0 0,1 0 0 0 0,2-3 52 0 0,114-91-6199 0 0,-100 94 4883 0 0</inkml:trace>
  <inkml:trace contextRef="#ctx0" brushRef="#br0" timeOffset="17585.049">10077 10568 1160 0 0,'-2'-2'3631'0'0,"-15"-5"-3727"0"0,-61 29-60 0 0,66-17 152 0 0,-1-1 1 0 0,1 2-1 0 0,1 0 1 0 0,-1 0-1 0 0,1 2 0 0 0,0-1 1 0 0,0 1-1 0 0,1 0 0 0 0,0 1 1 0 0,1 1-1 0 0,-1-1 0 0 0,2 1 1 0 0,0 1-1 0 0,0 0 1 0 0,1 0-1 0 0,0 0 0 0 0,1 1 1 0 0,0 0-1 0 0,1 0 0 0 0,0 0 1 0 0,1 1-1 0 0,0 2 4 0 0,3-13 19 0 0,0 0-1 0 0,1 0 1 0 0,-1 0-1 0 0,1 0 1 0 0,0 0-1 0 0,0 1 1 0 0,0-1 0 0 0,0 0-1 0 0,0 0 1 0 0,0 0-1 0 0,0 0 1 0 0,1 0-1 0 0,-1 1 1 0 0,1-1-1 0 0,-1 0 1 0 0,1 0 0 0 0,0 0-1 0 0,0 0 1 0 0,0 0-1 0 0,0-1 1 0 0,0 1-1 0 0,1 0 1 0 0,-1 0-1 0 0,0-1 1 0 0,1 1 0 0 0,-1-1-1 0 0,1 1 1 0 0,0-1-1 0 0,-1 0 1 0 0,1 1-1 0 0,0-1 1 0 0,0 0-1 0 0,0 0 1 0 0,0 0 0 0 0,0-1-1 0 0,0 1 1 0 0,0 0-1 0 0,0-1 1 0 0,0 1-1 0 0,0-1 1 0 0,0 0-1 0 0,0 1 1 0 0,1-1 0 0 0,-1 0-1 0 0,0-1 1 0 0,0 1-1 0 0,0 0 1 0 0,0 0-1 0 0,0-1 1 0 0,0 0-1 0 0,0 1 1 0 0,0-1 0 0 0,0 0-1 0 0,1 0-18 0 0,13-6-33 0 0,1-1 0 0 0,-1 0 0 0 0,-1-1 0 0 0,1-1 0 0 0,-2-1 0 0 0,1 0 0 0 0,-2-1 0 0 0,1 0 0 0 0,-2-1 0 0 0,1 0 0 0 0,-2-1 0 0 0,0-1 0 0 0,-1 0 0 0 0,0 0 0 0 0,-1-1 0 0 0,-1 0 0 0 0,6-17 33 0 0,71-80 916 0 0,-83 113-914 0 0,0 0 0 0 0,0 0 0 0 0,0 1 0 0 0,0-1 0 0 0,0 1 0 0 0,0-1 0 0 0,0 1 0 0 0,0 0 0 0 0,-1-1 0 0 0,1 1-1 0 0,0 0 1 0 0,0 0 0 0 0,-1 0 0 0 0,1 1 0 0 0,-1-1 0 0 0,1 0 0 0 0,-1 1 0 0 0,1-1 0 0 0,-1 1 0 0 0,0-1 0 0 0,0 1 0 0 0,0 0 0 0 0,0-1 0 0 0,0 1 0 0 0,0 0 0 0 0,0 0 0 0 0,0 0 0 0 0,-1-1 0 0 0,1 1 0 0 0,-1 0 0 0 0,1 0 0 0 0,-1 0 0 0 0,0 0 0 0 0,0 0 0 0 0,0 0 0 0 0,0 0 0 0 0,0 1-2 0 0,66 294-180 0 0,-48-262 449 0 0,-18-35-131 0 0,0 0-51 0 0,20-12 92 0 0,58-139 394 0 0,-4 228-1005 0 0,-68-73 442 0 0,-1 0-1 0 0,1-1 1 0 0,0 1-1 0 0,0-1 1 0 0,1-1 0 0 0,-1 1-1 0 0,1-1 1 0 0,-1 0-1 0 0,1-1 1 0 0,0 1-1 0 0,-1-1 1 0 0,1-1-1 0 0,0 1 1 0 0,0-1-1 0 0,0 0 1 0 0,-1-1 0 0 0,1 1-1 0 0,0-1 1 0 0,0-1-1 0 0,-1 1 1 0 0,1-1-1 0 0,-1-1 1 0 0,1 1-1 0 0,-1-1 1 0 0,0 0-1 0 0,0 0 1 0 0,0-1 0 0 0,0 0-1 0 0,-1 0 1 0 0,1 0-1 0 0,-1-1 1 0 0,0 1-1 0 0,-1-1 1 0 0,1 0-1 0 0,-1-1 1 0 0,0 1-1 0 0,0-1 1 0 0,-1 0 0 0 0,1 0-1 0 0,-1 0 1 0 0,2-6-10 0 0,-5 8 0 0 0,0-1 1 0 0,0 1-1 0 0,0-1 1 0 0,-1 1-1 0 0,1-1 1 0 0,-1 1-1 0 0,0-1 1 0 0,0 1-1 0 0,-1 0 1 0 0,1 0-1 0 0,-1-1 1 0 0,0 1-1 0 0,0 0 1 0 0,-1 1-1 0 0,1-1 1 0 0,-1 0-1 0 0,0 1 1 0 0,1-1-1 0 0,-2 1 1 0 0,1 0-1 0 0,0 0 1 0 0,-1 0 0 0 0,-1-1-1 0 0,-35-43 590 0 0,40 44-591 0 0,1 0 1 0 0,-1 0-1 0 0,1-1 0 0 0,0 1 1 0 0,0 0-1 0 0,0 0 1 0 0,1 0-1 0 0,-1 0 1 0 0,0 0-1 0 0,1 1 1 0 0,0-1-1 0 0,0 0 1 0 0,0 1-1 0 0,0-1 0 0 0,0 1 1 0 0,0 0-1 0 0,1-1 1 0 0,-1 1-1 0 0,1 0 1 0 0,0 1-1 0 0,-1-1 1 0 0,1 0-1 0 0,0 1 1 0 0,0-1-1 0 0,0 1 0 0 0,0 0 1 0 0,0 0-1 0 0,0 0 1 0 0,1 1-1 0 0,-1-1 1 0 0,0 1-1 0 0,0 0 1 0 0,1 0-1 0 0,0 0 1 0 0,5 3-12 0 0,-1 1 0 0 0,0 0-1 0 0,0 1 1 0 0,-1 0 0 0 0,1 0 0 0 0,-1 0-1 0 0,0 1 1 0 0,-1 0 0 0 0,1 1 0 0 0,-1-1-1 0 0,0 1 1 0 0,-1 0 0 0 0,0 1 0 0 0,0-1 0 0 0,0 1-1 0 0,-1 0 1 0 0,-1 1 0 0 0,1-1 0 0 0,-1 0-1 0 0,1 5 13 0 0,17 86 1554 0 0,-19-114-1462 0 0,0 1-1 0 0,0 0 1 0 0,2 0 0 0 0,-1 1 0 0 0,2-1 0 0 0,0 1 0 0 0,0 0 0 0 0,1 0-1 0 0,1 0 1 0 0,0 1 0 0 0,1 0 0 0 0,5-5-92 0 0,-10 11 7 0 0,1 1 0 0 0,0 0 1 0 0,0 0-1 0 0,1 0 0 0 0,0 0 0 0 0,-1 1 1 0 0,1 0-1 0 0,1 0 0 0 0,-1 0 0 0 0,0 1 1 0 0,1 0-1 0 0,0 0 0 0 0,0 0 0 0 0,0 1 1 0 0,0-1-1 0 0,2 1-7 0 0,-2 4-9 0 0,1 1-1 0 0,-1 0 1 0 0,0 0 0 0 0,0 0 0 0 0,0 1-1 0 0,0 0 1 0 0,-1 0 0 0 0,0 0 0 0 0,0 1 0 0 0,0-1-1 0 0,0 1 1 0 0,0 0 0 0 0,-1 1 0 0 0,0-1-1 0 0,0 1 1 0 0,-1 0 0 0 0,0 0 0 0 0,0 0-1 0 0,0 0 1 0 0,-1 1 0 0 0,2 3 9 0 0,14 54-919 0 0,-14-18-4473 0 0,-4-33 4096 0 0</inkml:trace>
  <inkml:trace contextRef="#ctx0" brushRef="#br0" timeOffset="22738.623">11397 10679 1388 0 0,'0'0'312'0'0,"0"0"-45"0"0,0 0-4 0 0,0 0-14 0 0,0 0-27 0 0,0 0-5 0 0,0 0 44 0 0,0 0-13 0 0,0 0-46 0 0,0 0-85 0 0,0 0-29 0 0,0 0 3 0 0,0 0 48 0 0,0 0 7 0 0,0 0-10 0 0,0 0-21 0 0,0 0-28 0 0,0 0 9 0 0,0 0 2 0 0,0 0 21 0 0,0 0 42 0 0,0 0-25 0 0,0 0 18 0 0,0 0 23 0 0,0 0-53 0 0,0 0-17 0 0,0 0-15 0 0,0 0-1 0 0,0 0-26 0 0,0 0 22 0 0,0 0 15 0 0,0 0 17 0 0,0 0 56 0 0,0 0-5 0 0,0 0 0 0 0,0 0 18 0 0,0 0 39 0 0,0 0 50 0 0,0 0-19 0 0,0 0 9 0 0,0 0 4 0 0,0 0 9 0 0,0 0 16 0 0,0 0-3 0 0,0 0-41 0 0,0 0 11 0 0,0 0-21 0 0,0 0-27 0 0,0 0-31 0 0,0 0-40 0 0,0 0-87 0 0,0 0-79 0 0,0 0-99 0 0,0 0-135 0 0,0 0-106 0 0,0 0-425 0 0,0 0-374 0 0,0 0-264 0 0,-6-1 90 0 0,-35 4-1121 0 0,22 2 1192 0 0</inkml:trace>
  <inkml:trace contextRef="#ctx0" brushRef="#br0" timeOffset="158315.164">11858 10529 944 0 0,'-95'-18'1294'0'0,"82"22"-1171"0"0,1 0 1 0 0,0 0 0 0 0,0 1 0 0 0,0 1-1 0 0,0 0 1 0 0,1 1 0 0 0,0 0 0 0 0,1 0-1 0 0,-1 1 1 0 0,1 1 0 0 0,1 0 0 0 0,0 0 0 0 0,0 0-1 0 0,1 2 1 0 0,0-1 0 0 0,1 1 0 0 0,0 0-1 0 0,0 0 1 0 0,1 1 0 0 0,1-1 0 0 0,0 2 0 0 0,1-1-1 0 0,0 0 1 0 0,0 1 0 0 0,2 0 0 0 0,0-1-1 0 0,0 1 1 0 0,1 11-124 0 0,3-20 33 0 0,0 0-1 0 0,1 0 0 0 0,0-1 0 0 0,-1 0 1 0 0,1 1-1 0 0,1-1 0 0 0,-1 0 1 0 0,0 0-1 0 0,1 0 0 0 0,0-1 1 0 0,-1 1-1 0 0,1-1 0 0 0,0 0 1 0 0,0 0-1 0 0,1-1 0 0 0,-1 1 1 0 0,0-1-1 0 0,0 0 0 0 0,1 0 0 0 0,-1 0 1 0 0,1 0-1 0 0,-1-1 0 0 0,1 0 1 0 0,-1 0-1 0 0,1 0 0 0 0,-1 0 1 0 0,1-1-1 0 0,-1 0 0 0 0,0 0 1 0 0,1 0-33 0 0,2 0 28 0 0,1 0-1 0 0,-1-1 1 0 0,0 0 0 0 0,1-1 0 0 0,-1 0 0 0 0,0 0 0 0 0,-1 0 0 0 0,1-1 0 0 0,0 0 0 0 0,-1 0 0 0 0,0 0 0 0 0,0-1 0 0 0,0 0 0 0 0,-1 0 0 0 0,0-1 0 0 0,0 0 0 0 0,0 0 0 0 0,0 0 0 0 0,-1 0-1 0 0,0 0 1 0 0,-1-1 0 0 0,1 0 0 0 0,-1 0 0 0 0,0 0 0 0 0,-1 0 0 0 0,0 0 0 0 0,0-1 0 0 0,-1 1 0 0 0,1-1 0 0 0,-2 1 0 0 0,1-1 0 0 0,-1 0 0 0 0,0 1-28 0 0,0-90 194 0 0,-8 78 33 0 0,0 1-4807 0 0,8 19 3384 0 0</inkml:trace>
  <inkml:trace contextRef="#ctx0" brushRef="#br0" timeOffset="158800.467">11952 10568 1272 0 0,'14'15'226'0'0,"0"1"0"0"0,-1 1 0 0 0,0 1 0 0 0,-2 0 0 0 0,0 0 1 0 0,-1 1-1 0 0,-1 0 0 0 0,0 1 0 0 0,-2 0 0 0 0,0 0 0 0 0,-2 1 0 0 0,1 5-226 0 0,-5 8 1771 0 0,-1-49-394 0 0,0 5-1336 0 0,0 1 0 0 0,0 0-1 0 0,1 0 1 0 0,0 0 0 0 0,1 0 0 0 0,0 0-1 0 0,1 0 1 0 0,0 0 0 0 0,0 0-1 0 0,1 1 1 0 0,0 0 0 0 0,0-1-1 0 0,1 2 1 0 0,0-1 0 0 0,0 0 0 0 0,1 1-1 0 0,0 0 1 0 0,0 0 0 0 0,2 0-41 0 0,-3 8-6 0 0,-1 0 0 0 0,0 1 1 0 0,1 0-1 0 0,-1 0 0 0 0,0 0 1 0 0,0 0-1 0 0,0 1 1 0 0,0-1-1 0 0,-1 1 0 0 0,1 0 1 0 0,-1 0-1 0 0,1 1 0 0 0,-1-1 1 0 0,0 1-1 0 0,0 0 0 0 0,-1-1 1 0 0,1 1-1 0 0,-1 0 0 0 0,0 1 1 0 0,0-1-1 0 0,0 0 0 0 0,-1 0 1 0 0,1 1-1 0 0,-1-1 0 0 0,0 1 1 0 0,0 0-1 0 0,-1-1 1 0 0,1 1 5 0 0,1 2-13 0 0,3 6-195 0 0,47 81-3164 0 0,-49-93 2135 0 0,3 0-6 0 0</inkml:trace>
  <inkml:trace contextRef="#ctx0" brushRef="#br0" timeOffset="159261.399">12603 10688 1280 0 0,'-17'12'1940'0'0,"-3"7"-1574"0"0,13-14-288 0 0,1 0 0 0 0,0 1 0 0 0,0-1 0 0 0,1 1 0 0 0,0 0 1 0 0,0 0-1 0 0,0 1 0 0 0,1 0 0 0 0,0-1 0 0 0,0 1 0 0 0,1 1 0 0 0,-1-1 0 0 0,2 1 0 0 0,-1-1 1 0 0,1 1-1 0 0,0 0 0 0 0,0 2-78 0 0,2-9 146 0 0,5 5-55 0 0,1-1-1 0 0,-1 0 0 0 0,1 0 0 0 0,0 0 0 0 0,0-1 0 0 0,0 0 0 0 0,1 0 0 0 0,-1-1 1 0 0,1 1-1 0 0,0-1 0 0 0,0-1 0 0 0,0 0 0 0 0,1 0 0 0 0,-1 0 0 0 0,0-1 0 0 0,1 1 1 0 0,-1-2-1 0 0,1 1 0 0 0,-1-1 0 0 0,1-1 0 0 0,-1 1 0 0 0,1-1 0 0 0,-1 0 0 0 0,2-1-90 0 0,19 1 281 0 0,2-1-173 0 0,0-1 1 0 0,1-1-1 0 0,-1-2 0 0 0,-1-1 0 0 0,1-2 1 0 0,-1 0-1 0 0,-1-2 0 0 0,5-4-108 0 0,0-14-223 0 0,-33 28 45 0 0,-14-11-20 0 0,5 9 185 0 0,1 0 0 0 0,-1 1 0 0 0,0 0-1 0 0,1 1 1 0 0,-1 0 0 0 0,0 0 0 0 0,0 1 0 0 0,0 0 0 0 0,0 0 0 0 0,1 1 0 0 0,-1 0 0 0 0,0 1 0 0 0,0 0 0 0 0,1 0 0 0 0,-1 1 0 0 0,1 0 0 0 0,0 0-1 0 0,0 1 1 0 0,0 0 0 0 0,-4 4 13 0 0,9-7 2 0 0,0 0-1 0 0,0 0 1 0 0,0 1-1 0 0,1-1 1 0 0,-1 1-1 0 0,0 0 0 0 0,1 0 1 0 0,-1 0-1 0 0,1 0 1 0 0,0 0-1 0 0,0 0 1 0 0,0 1-1 0 0,0-1 1 0 0,0 1-1 0 0,0-1 0 0 0,1 1 1 0 0,-1 0-1 0 0,1-1 1 0 0,0 1-1 0 0,-1 0 1 0 0,1 0-1 0 0,1 0 0 0 0,-1 0 1 0 0,0 0-1 0 0,1 1 1 0 0,0-1-1 0 0,-1 0 1 0 0,1 0-1 0 0,1 0 1 0 0,-1 0-1 0 0,0 2-1 0 0,16 9-129 0 0,0-1 1 0 0,0-1-1 0 0,1-1 1 0 0,0 0-1 0 0,1-1 1 0 0,0-1-1 0 0,1-1 1 0 0,0 0-1 0 0,0-1 1 0 0,0-1-1 0 0,1-1 0 0 0,0-1 1 0 0,0-1-1 0 0,0-1 1 0 0,9 0 128 0 0,30 3-2370 0 0,-45-5 1006 0 0</inkml:trace>
  <inkml:trace contextRef="#ctx0" brushRef="#br0" timeOffset="163937.839">17725 10460 1712 0 0,'7'0'4524'0'0,"-3"70"-3565"0"0,-5 173 227 0 0,-17-148-1213 0 0,18-94-75 0 0,-1 0 0 0 0,0 0 0 0 0,0 0 0 0 0,0 0 0 0 0,0 0-1 0 0,0-1 1 0 0,0 1 0 0 0,0 0 0 0 0,0-1 0 0 0,0 1 0 0 0,0-1 0 0 0,0 1 0 0 0,0-1 0 0 0,0 1-1 0 0,0-1 1 0 0,-1 0 0 0 0,1 0 0 0 0,0 1 0 0 0,0-1 0 0 0,-1 0 0 0 0,1 0 0 0 0,0 0-1 0 0,0 0 1 0 0,0-1 0 0 0,-1 1 0 0 0,1 0 0 0 0,0 0 0 0 0,0-1 0 0 0,0 1 0 0 0,0-1 0 0 0,-1 1-1 0 0,1-1 1 0 0,0 1 0 0 0,0-1 0 0 0,0 0 0 0 0,0 1 0 0 0,0-1 0 0 0,1 0 0 0 0,-1 0 0 0 0,0 0-1 0 0,0 0 1 0 0,0 0 0 0 0,1 0 0 0 0,-1 0 0 0 0,0 0 0 0 0,1 0 0 0 0,-1 0 0 0 0,1 0 0 0 0,-1 0-1 0 0,1 0 1 0 0,0-1 102 0 0,-13-12-1106 0 0</inkml:trace>
  <inkml:trace contextRef="#ctx0" brushRef="#br0" timeOffset="164951.529">17607 10751 1216 0 0,'-1'-4'143'0'0,"0"0"0"0"0,1 0-1 0 0,-1 0 1 0 0,1 0 0 0 0,0 0 0 0 0,0 0 0 0 0,1 0-1 0 0,-1 1 1 0 0,1-1 0 0 0,0 0 0 0 0,0 0 0 0 0,0 0-1 0 0,0 1 1 0 0,1-1 0 0 0,-1 0 0 0 0,1 1-1 0 0,0 0 1 0 0,0-1 0 0 0,1 1 0 0 0,-1 0 0 0 0,1 0-1 0 0,-1 0 1 0 0,1 0 0 0 0,0 1 0 0 0,0-1-1 0 0,0 1 1 0 0,0-1 0 0 0,2 0-143 0 0,98-57 1179 0 0,186-49 319 0 0,-219 33 579 0 0,-136 413-1444 0 0,59-321-1398 0 0,19-55-202 0 0,-8 33 905 0 0,0 1 0 0 0,0 0 1 0 0,0 0-1 0 0,1 0 0 0 0,0 0 0 0 0,0 1 1 0 0,0 0-1 0 0,0 0 0 0 0,1 1 0 0 0,-1-1 1 0 0,1 1-1 0 0,0 0 0 0 0,0 0 0 0 0,0 1 1 0 0,0 0-1 0 0,1 0 0 0 0,-1 1 0 0 0,1-1 1 0 0,-1 1-1 0 0,1 1 0 0 0,-1-1 0 0 0,1 1 1 0 0,0 0-1 0 0,-1 1 0 0 0,1 0 0 0 0,-1 0 1 0 0,1 0-1 0 0,-1 0 0 0 0,0 1 0 0 0,1 1 1 0 0,-1-1-1 0 0,0 1 0 0 0,0 0 0 0 0,0 0 1 0 0,-1 0-1 0 0,1 1 0 0 0,-1 0 0 0 0,0 0 1 0 0,0 0 61 0 0,122 34-152 0 0,-115-42 177 0 0,0 0 0 0 0,0-1-1 0 0,0 0 1 0 0,0-1 0 0 0,-1 0 0 0 0,0-1 0 0 0,-1 0-1 0 0,1-1 1 0 0,-1 0 0 0 0,-1-1 0 0 0,1 0-1 0 0,-2-1 1 0 0,1 1 0 0 0,-1-2 0 0 0,-1 1-1 0 0,5-8-24 0 0,-132 139 383 0 0,104-83-88 0 0,16-37-110 0 0,0-1-8 0 0,55-5 405 0 0,89-78-858 0 0,-130 154 22 0 0,-12-66 273 0 0,0 0-1 0 0,0 0 1 0 0,0-1-1 0 0,1 1 1 0 0,0-1-1 0 0,0 0 1 0 0,0 0-1 0 0,0 0 1 0 0,0 0-1 0 0,1 0 1 0 0,0-1-1 0 0,-1 1 1 0 0,1-1-1 0 0,1 0 1 0 0,-1-1-1 0 0,0 1 1 0 0,1 0-1 0 0,-1-1 1 0 0,1 0-1 0 0,0 0 1 0 0,0-1-1 0 0,0 1 1 0 0,0-1-1 0 0,0 0 1 0 0,0-1-1 0 0,0 1 1 0 0,0-1-1 0 0,0 0 1 0 0,0 0-1 0 0,0 0 1 0 0,0-1-1 0 0,0 0 1 0 0,0 0-1 0 0,0 0 1 0 0,0-1-1 0 0,0 1-18 0 0,10-4 6 0 0,0 0 0 0 0,0-1 0 0 0,-1-1 0 0 0,0 0 0 0 0,0-1 0 0 0,-1 0 0 0 0,0-1 0 0 0,0-1 0 0 0,-1 0 0 0 0,0 0 0 0 0,-1-1 0 0 0,0-1 0 0 0,-1 0 0 0 0,0 0 0 0 0,-1-1 0 0 0,0 0 0 0 0,-2-1 0 0 0,1 0 0 0 0,-1 0 0 0 0,-1-1 0 0 0,-1 1 0 0 0,0-1 0 0 0,-1-1 0 0 0,2-8-6 0 0,-1 4 168 0 0,-1 0 0 0 0,0 0 0 0 0,-2 0 1 0 0,0-1-1 0 0,-1 1 0 0 0,-1 0 0 0 0,-1-1 0 0 0,-1 1 1 0 0,-1-1-1 0 0,-1 1 0 0 0,0 0 0 0 0,-2 1 0 0 0,0-1 0 0 0,-1 1 1 0 0,-1 0-169 0 0,7 17 19 0 0,1 1-1 0 0,-1-1 1 0 0,0 1 0 0 0,0-1 0 0 0,0 1 0 0 0,0-1 0 0 0,0 1 0 0 0,0 0 0 0 0,0-1 0 0 0,0 1-1 0 0,0 0 1 0 0,-1 0 0 0 0,1 0 0 0 0,-1 0 0 0 0,1 0 0 0 0,-1 0 0 0 0,1 0 0 0 0,-1 1 0 0 0,1-1-1 0 0,-1 0 1 0 0,1 1 0 0 0,-1 0 0 0 0,0-1 0 0 0,1 1 0 0 0,-1 0 0 0 0,0 0 0 0 0,0-1 0 0 0,1 1-1 0 0,-1 1 1 0 0,0-1 0 0 0,1 0 0 0 0,-1 0 0 0 0,0 1 0 0 0,1-1 0 0 0,-1 1 0 0 0,0-1 0 0 0,1 1 0 0 0,-1 0-1 0 0,1-1 1 0 0,-1 1 0 0 0,1 0 0 0 0,-1 0 0 0 0,1 0 0 0 0,0 0 0 0 0,-1 1 0 0 0,1-1 0 0 0,0 0-1 0 0,0 0 1 0 0,-1 2-19 0 0,-36 79 246 0 0,37-58-263 0 0,1 0 0 0 0,1-1 0 0 0,1 1 0 0 0,1 0 1 0 0,1-1-1 0 0,1 0 0 0 0,2 0 0 0 0,0 0 0 0 0,1-1 0 0 0,1 0 0 0 0,1 0 0 0 0,4 3 17 0 0,40 118-2378 0 0,-52-140 2100 0 0,-1 0 1 0 0,0 0-1 0 0,0 0 0 0 0,0 0 0 0 0,-1 1 0 0 0,1-1 0 0 0,-1 0 1 0 0,0 0-1 0 0,0 0 0 0 0,0 1 0 0 0,0-1 0 0 0,0 0 0 0 0,-1 0 0 0 0,1 0 1 0 0,-1 1-1 0 0,0-1 0 0 0,0 0 0 0 0,0 0 0 0 0,0 0 0 0 0,-1 0 1 0 0,1-1-1 0 0,-1 1 0 0 0,0 0 0 0 0,0-1 0 0 0,-1 3 278 0 0,-8-1-1302 0 0</inkml:trace>
  <inkml:trace contextRef="#ctx0" brushRef="#br0" timeOffset="165135.031">18682 10539 1824 0 0,'-2'-27'5532'0'0,"29"8"-3895"0"0,68 2-1302 0 0,11 24-3342 0 0,39 6-802 0 0,-108-12 2537 0 0</inkml:trace>
  <inkml:trace contextRef="#ctx0" brushRef="#br0" timeOffset="162397.488">15645 10743 1732 0 0,'8'-22'3244'0'0,"-3"13"135"0"0,4 31-2665 0 0,-9-21-757 0 0,92 313 989 0 0,-85-291-1245 0 0,9 27-232 0 0,-12-18-2891 0 0,-15-30 825 0 0,3-4 1474 0 0</inkml:trace>
  <inkml:trace contextRef="#ctx0" brushRef="#br0" timeOffset="162895.232">15789 10593 1416 0 0,'5'-3'103'0'0,"0"0"0"0"0,0 1 0 0 0,0 0 0 0 0,0-1 0 0 0,0 2 0 0 0,1-1 0 0 0,-1 1 0 0 0,1-1 0 0 0,-1 2 0 0 0,1-1 0 0 0,-1 0 0 0 0,1 1 0 0 0,0 0 0 0 0,-1 1 0 0 0,1-1 0 0 0,-1 1 0 0 0,1 0 0 0 0,-1 0 0 0 0,1 1 0 0 0,-1-1 0 0 0,0 1 0 0 0,0 1 0 0 0,0-1 0 0 0,0 1 0 0 0,0 0 0 0 0,0 0 0 0 0,-1 0 0 0 0,1 0 0 0 0,-1 1 0 0 0,0 0 0 0 0,0 0 0 0 0,0 0 0 0 0,-1 0 0 0 0,1 1 0 0 0,1 3-103 0 0,1 0 78 0 0,-1 1 0 0 0,0 0 0 0 0,-1 0 0 0 0,0 0 0 0 0,0 0 0 0 0,-1 0 0 0 0,0 1-1 0 0,0 0 1 0 0,-1-1 0 0 0,-1 1 0 0 0,0 0 0 0 0,0 0 0 0 0,-1 0 0 0 0,0 0 0 0 0,-1 0 0 0 0,0 0 0 0 0,0 0 0 0 0,-1 0 0 0 0,0-1-1 0 0,-1 1 1 0 0,0-1 0 0 0,-1 1 0 0 0,0-1 0 0 0,0 0 0 0 0,-1 0 0 0 0,0-1 0 0 0,-1 0 0 0 0,1 0 0 0 0,-2 0 0 0 0,-2 2-78 0 0,7-8 14 0 0,0 0 1 0 0,0-1-1 0 0,-1 1 0 0 0,1-1 1 0 0,-1 0-1 0 0,1 0 1 0 0,-1 0-1 0 0,1 0 0 0 0,-1 0 1 0 0,0-1-1 0 0,1 1 1 0 0,-1-1-1 0 0,0 0 1 0 0,0 0-1 0 0,1 0 0 0 0,-1 0 1 0 0,0 0-1 0 0,0 0 1 0 0,1-1-1 0 0,-1 1 0 0 0,0-1 1 0 0,1 0-1 0 0,-1 0 1 0 0,1 0-1 0 0,-1 0 1 0 0,1 0-1 0 0,-1-1 0 0 0,1 1 1 0 0,0-1-1 0 0,0 1 1 0 0,-1-1-1 0 0,1 0 0 0 0,1 0 1 0 0,-1 0-1 0 0,0 0 1 0 0,0 0-1 0 0,1 0 1 0 0,-1-1-1 0 0,1 1 0 0 0,-1-1 1 0 0,1 1-1 0 0,0-1 1 0 0,0 1-1 0 0,0-1 0 0 0,1 1 1 0 0,-1-1-1 0 0,1 0 1 0 0,-1 1-1 0 0,1-1 1 0 0,0 0-1 0 0,0 0 0 0 0,0 1 1 0 0,0-1-1 0 0,1 0 1 0 0,-1 0-1 0 0,1 1 1 0 0,-1-1-1 0 0,1 0 0 0 0,0 1 1 0 0,0-1-1 0 0,0 1 1 0 0,1-1-1 0 0,-1 1 0 0 0,1-1-14 0 0,2-9 2 0 0,1 1-1 0 0,0 0 1 0 0,1 0 0 0 0,0 0-1 0 0,0 1 1 0 0,1 0-1 0 0,1 0 1 0 0,-1 1-1 0 0,2 0 1 0 0,-1 0-1 0 0,1 1 1 0 0,1 0-1 0 0,-1 1 1 0 0,1-1-1 0 0,0 2 1 0 0,1 0-1 0 0,0 0 1 0 0,0 1-1 0 0,0 0 1 0 0,1 1-1 0 0,-1 0 1 0 0,1 1-1 0 0,0 0 1 0 0,0 1-1 0 0,0 1 1 0 0,0-1 0 0 0,0 2-1 0 0,1 0 1 0 0,-1 0-1 0 0,0 1 1 0 0,0 1-1 0 0,0 0 1 0 0,0 1-1 0 0,0 0 1 0 0,0 0-1 0 0,-1 1 1 0 0,0 1-1 0 0,0 0 1 0 0,0 1-1 0 0,0 0 1 0 0,-1 0-1 0 0,0 1 1 0 0,0 1-1 0 0,-1 0 1 0 0,0 0-1 0 0,7 8-1 0 0,-10-8 52 0 0,0 0 1 0 0,-1 1-1 0 0,0 0 0 0 0,-1-1 0 0 0,0 2 0 0 0,0-1 0 0 0,-1 0 0 0 0,0 1 0 0 0,-1-1 0 0 0,0 1 0 0 0,0 0 0 0 0,-1 0 0 0 0,0 4-52 0 0,-1-10 48 0 0,0 0-1 0 0,0 0 1 0 0,0-1-1 0 0,0 1 1 0 0,-1 0-1 0 0,1 0 1 0 0,-1-1 0 0 0,0 1-1 0 0,0 0 1 0 0,0-1-1 0 0,-1 1 1 0 0,1-1-1 0 0,-1 1 1 0 0,0-1 0 0 0,0 0-1 0 0,0 0 1 0 0,-1 0-1 0 0,1 0 1 0 0,-1 0-1 0 0,1-1 1 0 0,-1 1 0 0 0,0 0-1 0 0,0-1 1 0 0,0 0-1 0 0,0 0 1 0 0,0 0-1 0 0,-1 0 1 0 0,1-1 0 0 0,-1 1-1 0 0,1-1 1 0 0,-1 0-1 0 0,0 0 1 0 0,1 0-1 0 0,-1 0 1 0 0,-2-1-48 0 0,2-1 26 0 0,0-1-1 0 0,0-1 1 0 0,0 1 0 0 0,0-1-1 0 0,0 1 1 0 0,0-1 0 0 0,0 0 0 0 0,1 0-1 0 0,0-1 1 0 0,-1 1 0 0 0,1-1-1 0 0,1 0 1 0 0,-1 0 0 0 0,0 0-1 0 0,1 0 1 0 0,0 0 0 0 0,0 0-1 0 0,0-1 1 0 0,1 1 0 0 0,-1-1 0 0 0,1 1-1 0 0,0-1 1 0 0,0 1 0 0 0,1-1-1 0 0,-1 0 1 0 0,1-1-26 0 0,-1-3-125 0 0,1-1 1 0 0,0 0-1 0 0,0 1 1 0 0,1-1-1 0 0,0 0 0 0 0,1 1 1 0 0,0 0-1 0 0,0-1 1 0 0,1 1-1 0 0,1 0 0 0 0,-1 0 1 0 0,1 0-1 0 0,1 1 0 0 0,-1-1 1 0 0,2 1-1 0 0,-1 0 1 0 0,1 1-1 0 0,0-1 0 0 0,1 1 1 0 0,5-5 124 0 0,111-60-5910 0 0,-99 66 4639 0 0</inkml:trace>
  <inkml:trace contextRef="#ctx0" brushRef="#br0" timeOffset="163485.517">16757 10658 1172 0 0,'0'0'76'0'0,"-1"0"-1"0"0,1 1 0 0 0,0-1 1 0 0,-1 0-1 0 0,1 0 1 0 0,0 1-1 0 0,-1-1 0 0 0,1 0 1 0 0,-1 0-1 0 0,1 0 1 0 0,-1 0-1 0 0,1 0 0 0 0,-1 1 1 0 0,1-1-1 0 0,0 0 1 0 0,-1 0-1 0 0,1 0 0 0 0,-1 0 1 0 0,1 0-1 0 0,-1 0 1 0 0,1-1-1 0 0,-1 1 1 0 0,1 0-1 0 0,-1 0 0 0 0,1 0 1 0 0,0 0-1 0 0,-1 0 1 0 0,1-1-1 0 0,-1 1 0 0 0,1 0 1 0 0,0 0-1 0 0,-1-1 1 0 0,1 1-1 0 0,-1 0 0 0 0,1-1 1 0 0,0 1-1 0 0,0 0 1 0 0,-1-1-1 0 0,1 1 1 0 0,0 0-1 0 0,-1-1 0 0 0,1 1 1 0 0,0-1-1 0 0,0 1 1 0 0,0 0-1 0 0,0-1 0 0 0,-1 1 1 0 0,1-1-1 0 0,0 1 1 0 0,0-1-1 0 0,0 1 0 0 0,0-1 1 0 0,0 1-1 0 0,0-1 1 0 0,0 1-1 0 0,0 0 0 0 0,0-1 1 0 0,0 0-76 0 0,-45 13 336 0 0,32-8-225 0 0,0 0 1 0 0,0 1-1 0 0,0 1 0 0 0,1 0 1 0 0,0 1-1 0 0,1 0 0 0 0,-1 1 1 0 0,1 0-1 0 0,1 0 0 0 0,0 2 1 0 0,0-1-1 0 0,1 1 0 0 0,0 1 1 0 0,-6 8-112 0 0,14-18 71 0 0,1-1 33 0 0,45 8 135 0 0,-24-19-302 0 0,0-1 0 0 0,-2-1 0 0 0,1-1-1 0 0,-2 0 1 0 0,0-1 0 0 0,0-2-1 0 0,-2 1 1 0 0,0-2 0 0 0,-1 0-1 0 0,-1-1 1 0 0,0-1 0 0 0,-2 0 0 0 0,0 0-1 0 0,-2-1 1 0 0,0-1 0 0 0,-1 0-1 0 0,-1 0 1 0 0,-1 0 0 0 0,-1-1 0 0 0,-1 0-1 0 0,1-16 64 0 0,3 7-15 0 0,-1 89 318 0 0,5 262 926 0 0,48-343-479 0 0,-56 20-753 0 0,1 0-1 0 0,-1 1 1 0 0,1-1-1 0 0,0 1 1 0 0,0 1-1 0 0,0-1 0 0 0,0 1 1 0 0,1 0-1 0 0,-1 0 1 0 0,0 1-1 0 0,1 0 1 0 0,-1 0-1 0 0,1 0 0 0 0,0 1 1 0 0,-1 0-1 0 0,1 0 1 0 0,-1 1-1 0 0,1 0 0 0 0,-1 0 1 0 0,1 0-1 0 0,-1 1 1 0 0,1 0-1 0 0,-1 0 1 0 0,0 1-1 0 0,0 0 0 0 0,0 0 1 0 0,-1 0-1 0 0,1 1 1 0 0,-1-1-1 0 0,1 2 0 0 0,-1-1 1 0 0,-1 0-1 0 0,1 1 1 0 0,0 0-1 0 0,-1 1 4 0 0,-3-3 25 0 0,0 0 0 0 0,0 1 0 0 0,0-1 0 0 0,-1 1-1 0 0,1-1 1 0 0,-1 0 0 0 0,0 1 0 0 0,0-1 0 0 0,-1 1 0 0 0,1-1-1 0 0,-1 1 1 0 0,1-1 0 0 0,-1 0 0 0 0,0 1 0 0 0,-1-1 0 0 0,1 0 0 0 0,0 0-1 0 0,-1 0 1 0 0,0 0 0 0 0,1 0 0 0 0,-1 0 0 0 0,-1 0 0 0 0,1 0 0 0 0,0-1-1 0 0,-1 1 1 0 0,1-1 0 0 0,-1 0 0 0 0,1 0 0 0 0,-1 0 0 0 0,0 0-1 0 0,0 0 1 0 0,0 0 0 0 0,-1-1-25 0 0,-109 48 417 0 0,-22-43-1907 0 0,128-7 1168 0 0,0 0-1 0 0,0-1 1 0 0,0 0 0 0 0,1 0-1 0 0,-1 0 1 0 0,0-1 0 0 0,1 0-1 0 0,0 0 1 0 0,0-1 0 0 0,0 1-1 0 0,0-2 1 0 0,0 1 0 0 0,1 0 0 0 0,0-1-1 0 0,0 0 1 0 0,0 0 0 0 0,-2-4 322 0 0,-6-14-1152 0 0</inkml:trace>
  <inkml:trace contextRef="#ctx0" brushRef="#br0" timeOffset="160696.15">13904 10640 848 0 0,'0'0'558'0'0,"0"0"-130"0"0,0 0-37 0 0,0 0 100 0 0,0 0-93 0 0,0 0 24 0 0,0 0-30 0 0,20 3 1871 0 0,11 147-1921 0 0,97 176 57 0 0,-126-324-541 0 0,-1 1 0 0 0,0-1 0 0 0,1 1 1 0 0,-1-1-1 0 0,0 1 0 0 0,0-1 0 0 0,0 1 0 0 0,-1-1 1 0 0,1 1-1 0 0,-1 0 0 0 0,1-1 0 0 0,-1 1 0 0 0,0 0 0 0 0,0 0 1 0 0,0-1-1 0 0,0 1 0 0 0,-1 0 0 0 0,1-1 0 0 0,-1 1 0 0 0,1 0 1 0 0,-1-1-1 0 0,0 1 0 0 0,0-1 0 0 0,0 1 0 0 0,0-1 1 0 0,-1 1-1 0 0,1-1 0 0 0,-1 0 0 0 0,0 0 0 0 0,1 0 0 0 0,-1 0 1 0 0,0 0 141 0 0,-8-1-1266 0 0</inkml:trace>
  <inkml:trace contextRef="#ctx0" brushRef="#br0" timeOffset="160973.458">13815 10638 876 0 0,'-1'0'86'0'0,"0"0"0"0"0,0 0 1 0 0,0 0-1 0 0,0 0 0 0 0,0 0 0 0 0,0 0 0 0 0,0 0 0 0 0,0 0 0 0 0,1-1 1 0 0,-1 1-1 0 0,0 0 0 0 0,0-1 0 0 0,0 1 0 0 0,0-1 0 0 0,1 1 0 0 0,-1-1 1 0 0,0 1-1 0 0,1-1 0 0 0,-1 1 0 0 0,0-1 0 0 0,1 0 0 0 0,-1 1 0 0 0,0-1 1 0 0,1 0-1 0 0,-1 1 0 0 0,1-1 0 0 0,0 0 0 0 0,-1 0 0 0 0,1 0 0 0 0,-1 1 1 0 0,1-1-1 0 0,0 0 0 0 0,0 0 0 0 0,0 0 0 0 0,-1 0 0 0 0,1 0 0 0 0,0 0 1 0 0,0 0-1 0 0,0 1 0 0 0,0-1 0 0 0,0 0 0 0 0,1 0 0 0 0,-1 0 0 0 0,0 0 1 0 0,0 0-1 0 0,1 0 0 0 0,-1 1 0 0 0,0-1 0 0 0,1 0 0 0 0,-1 0 0 0 0,1 0 1 0 0,-1 1-1 0 0,1-1 0 0 0,-1 0 0 0 0,1 1 0 0 0,-1-1 0 0 0,1 0 0 0 0,0 1 1 0 0,0-1-1 0 0,-1 1 0 0 0,1-1 0 0 0,0 1 0 0 0,0-1 0 0 0,-1 1 0 0 0,1-1-86 0 0,65-31 789 0 0,-55 28-534 0 0,242-69 690 0 0,-228 69-1580 0 0,0 1 0 0 0,0 1 1 0 0,0 1-1 0 0,1 1 0 0 0,-1 1 1 0 0,0 1-1 0 0,0 2 0 0 0,24 6 635 0 0,-22 0-1162 0 0</inkml:trace>
  <inkml:trace contextRef="#ctx0" brushRef="#br0" timeOffset="161298.351">14146 10917 2064 0 0,'170'-45'3130'0'0,"-169"45"-3048"0"0,29 3 911 0 0,20 77 156 0 0,-12-12-5349 0 0,-36-66 2946 0 0</inkml:trace>
  <inkml:trace contextRef="#ctx0" brushRef="#br0" timeOffset="161579.997">14424 10800 1676 0 0,'2'-7'864'0'0,"-1"2"-220"0"0,-1-1-224 0 0,0 0-72 0 0,0 2-32 0 0,4-1-192 0 0,-3 1-264 0 0,2-1-68 0 0,-3 1-340 0 0,4-1-772 0 0</inkml:trace>
  <inkml:trace contextRef="#ctx0" brushRef="#br0" timeOffset="161950.022">14656 10976 916 0 0,'19'86'2594'0'0,"-19"-85"-2193"0"0,0-1 33 0 0,0 0 4 0 0,0 2 561 0 0,0-20-831 0 0,1 0 1 0 0,0 0 0 0 0,2 0-1 0 0,0 0 1 0 0,0 1 0 0 0,2-1-1 0 0,0 1 1 0 0,1 0-1 0 0,4-7-168 0 0,-8 22 7 0 0,0 1-1 0 0,0-1 0 0 0,0 1 1 0 0,0 0-1 0 0,0 0 0 0 0,1 0 0 0 0,-1 0 1 0 0,0 0-1 0 0,0 1 0 0 0,1-1 1 0 0,-1 1-1 0 0,0-1 0 0 0,1 1 0 0 0,-1 0 1 0 0,1 0-1 0 0,-1 0 0 0 0,0 0 1 0 0,1 0-1 0 0,-1 1 0 0 0,0-1 0 0 0,1 1 1 0 0,-1-1-1 0 0,0 1 0 0 0,1 0 1 0 0,-1 0-1 0 0,0 0 0 0 0,0 0 1 0 0,0 0-1 0 0,0 1 0 0 0,0-1 0 0 0,0 1 1 0 0,0-1-1 0 0,-1 1 0 0 0,1-1 1 0 0,0 1-1 0 0,-1 0 0 0 0,1 0 0 0 0,-1 0 1 0 0,0 0-1 0 0,0 0 0 0 0,0 0 1 0 0,0 0-1 0 0,0 1 0 0 0,0-1 0 0 0,0 0 1 0 0,0 3-7 0 0,19 16 4 0 0,-13-14 0 0 0,1 0-1 0 0,0-1 1 0 0,0 0-1 0 0,0-1 1 0 0,1 0-1 0 0,0 0 1 0 0,0-1-1 0 0,0 0 1 0 0,1 0-1 0 0,-1-1 0 0 0,1 0 1 0 0,0-1-1 0 0,-1 0 1 0 0,1-1-1 0 0,0 0 1 0 0,0 0-1 0 0,1-1 1 0 0,-1 0-1 0 0,0-1 1 0 0,0 0-1 0 0,2-1-3 0 0,-1 1 16 0 0,0 0 0 0 0,0-1-1 0 0,-1 0 1 0 0,1 0 0 0 0,-1-1 0 0 0,1-1-1 0 0,-1 0 1 0 0,0 0 0 0 0,-1-1 0 0 0,1 0-1 0 0,-1 0 1 0 0,0-1 0 0 0,0-1 0 0 0,-1 0 0 0 0,1 0-1 0 0,-2 0 1 0 0,1-1 0 0 0,-1 0 0 0 0,0 0-1 0 0,-1-1 1 0 0,0 0 0 0 0,0 0 0 0 0,3-9-16 0 0,-10 12 25 0 0,0 0 0 0 0,0 0 1 0 0,-1-1-1 0 0,0 1 0 0 0,-1 1 1 0 0,1-1-1 0 0,-1 0 0 0 0,0 1 1 0 0,0-1-1 0 0,-1 1 0 0 0,0 0 1 0 0,0 0-1 0 0,0 0 0 0 0,0 1 1 0 0,-1-1-1 0 0,0 1 0 0 0,0 0 1 0 0,0 0-1 0 0,0 1 0 0 0,-1 0 1 0 0,1 0-1 0 0,-1 0 0 0 0,0 0 1 0 0,0 1-1 0 0,0 0 0 0 0,-3-1-25 0 0,-30-9 151 0 0,-1 2-1 0 0,-1 1 0 0 0,1 2 0 0 0,-1 1 1 0 0,0 3-1 0 0,-25 1-150 0 0,-105-12-3160 0 0,125-7-1035 0 0,42 12 2797 0 0</inkml:trace>
  <inkml:trace contextRef="#ctx0" brushRef="#br0" timeOffset="171967.876">23574 10320 1100 0 0,'0'0'439'0'0,"0"0"-44"0"0,0 0-155 0 0,0 0-57 0 0,0 0-40 0 0,-3-4 23 0 0,-80-17 1045 0 0,71 21-1166 0 0,1 0 0 0 0,0 1 0 0 0,0 1 0 0 0,0 0 0 0 0,0 0 0 0 0,0 1 0 0 0,0 1 0 0 0,0-1 0 0 0,1 2 0 0 0,0 0 1 0 0,0 0-1 0 0,0 0 0 0 0,1 2 0 0 0,-1-1 0 0 0,1 1 0 0 0,1 0 0 0 0,-1 1 0 0 0,2 0 0 0 0,-1 0 0 0 0,1 1 0 0 0,0 0 0 0 0,0 0 0 0 0,-3 8-45 0 0,10-11 65 0 0,1 0 0 0 0,-1 0 0 0 0,1 0-1 0 0,0-1 1 0 0,0 1 0 0 0,0 0 0 0 0,1 0-1 0 0,0 0 1 0 0,0-1 0 0 0,1 1 0 0 0,0-1 0 0 0,0 0-1 0 0,0 0 1 0 0,0 0 0 0 0,1 0 0 0 0,0 0 0 0 0,0-1-1 0 0,0 0 1 0 0,0 1 0 0 0,1-2 0 0 0,0 1 0 0 0,-1 0-1 0 0,1-1 1 0 0,1 0 0 0 0,-1 0 0 0 0,0-1 0 0 0,1 1-1 0 0,0-1 1 0 0,-1 0 0 0 0,1-1 0 0 0,0 1 0 0 0,0-1-1 0 0,0 0 1 0 0,0-1 0 0 0,0 0 0 0 0,0 1 0 0 0,0-2-1 0 0,2 1-64 0 0,-7 0 43 0 0,21-3 136 0 0,58-68 81 0 0,31-78-77 0 0,-67 106-293 0 0,-43 43 20 0 0,-1 0 11 0 0,0 0 65 0 0,0 0 16 0 0,0 0 15 0 0,0 0-12 0 0,2 1-18 0 0,1 0 0 0 0,0 0-1 0 0,-1 0 1 0 0,1 0 0 0 0,0 0 0 0 0,-1 0 0 0 0,1 1 0 0 0,-1 0 0 0 0,0-1 0 0 0,0 1 0 0 0,0 0 0 0 0,1 0 0 0 0,-2 0 0 0 0,1 0-1 0 0,0 0 1 0 0,0 1 0 0 0,-1-1 0 0 0,1 1 0 0 0,-1-1 0 0 0,0 1 0 0 0,0-1 0 0 0,0 1 0 0 0,0 0 0 0 0,0-1 0 0 0,0 1 0 0 0,0 2 13 0 0,3 8 13 0 0,20 114 1492 0 0,-23-139-1346 0 0,0 0 1 0 0,0 0-1 0 0,1 0 0 0 0,1 0 1 0 0,0 0-1 0 0,1 0 1 0 0,0 1-1 0 0,1-1 0 0 0,0 1 1 0 0,0 0-1 0 0,2 1 0 0 0,-1 0 1 0 0,1 0-1 0 0,1 0 1 0 0,-1 0-1 0 0,10-7-159 0 0,-12 17 3 0 0,-1 1 0 0 0,1-1-1 0 0,-1 1 1 0 0,1 0 0 0 0,-1 0-1 0 0,1 0 1 0 0,-1 1 0 0 0,1 0 0 0 0,-1-1-1 0 0,0 2 1 0 0,0-1 0 0 0,0 0-1 0 0,0 1 1 0 0,0 0 0 0 0,-1 0 0 0 0,1 0-1 0 0,-1 0 1 0 0,0 0 0 0 0,0 1 0 0 0,0-1-1 0 0,0 1 1 0 0,-1 0 0 0 0,1 0-1 0 0,-1 0 1 0 0,0 0 0 0 0,0 1 0 0 0,1 2-3 0 0,-1-3-7 0 0,44 86-146 0 0,-18-29-5612 0 0,-25-58 3179 0 0,0-3 1316 0 0</inkml:trace>
  <inkml:trace contextRef="#ctx0" brushRef="#br0" timeOffset="167865.455">19815 10502 1356 0 0,'0'0'580'0'0,"0"0"-102"0"0,0 0-65 0 0,0 0-67 0 0,0 0-49 0 0,0 0-15 0 0,0 0 28 0 0,0-12-44 0 0,3 9 2285 0 0,0 5-2498 0 0,0 1-1 0 0,-1 0 1 0 0,1 0-1 0 0,0 0 1 0 0,-1 1-1 0 0,0-1 1 0 0,0 1-1 0 0,0-1 1 0 0,0 1 0 0 0,0 0-1 0 0,-1 0 1 0 0,0-1-1 0 0,0 1 1 0 0,0 0-1 0 0,0 0 1 0 0,0 0-1 0 0,-1 0 1 0 0,0 0-1 0 0,0 1 1 0 0,0-1-1 0 0,0 0 1 0 0,-1 0-1 0 0,1 0 1 0 0,-1 0-1 0 0,0 0 1 0 0,0 0-1 0 0,-2 2-52 0 0,2 21 142 0 0,3 17-139 0 0,3 0 0 0 0,1-1 0 0 0,2 1 0 0 0,2-2 0 0 0,1 1 0 0 0,3-1 0 0 0,6 11-3 0 0,-18-48 406 0 0,-2-5-524 0 0,0 1 1 0 0,-1-1-1 0 0,1 0 1 0 0,-1 0 0 0 0,1 0-1 0 0,-1 1 1 0 0,1-1 0 0 0,0 0-1 0 0,-1 0 1 0 0,1 1 0 0 0,0-1-1 0 0,-1 0 1 0 0,1 1 0 0 0,0-1-1 0 0,-1 0 1 0 0,1 1-1 0 0,0-1 1 0 0,0 1 0 0 0,-1-1-1 0 0,1 0 1 0 0,0 1 0 0 0,0-1-1 0 0,0 1 1 0 0,0-1 0 0 0,0 1-1 0 0,0-1 1 0 0,-1 1-1 0 0,1-1 1 0 0,0 0 0 0 0,0 1-1 0 0,0-1 1 0 0,0 1 0 0 0,1-1-1 0 0,-1 1 1 0 0,0-1 0 0 0,0 1-1 0 0,0-1 1 0 0,0 1 0 0 0,0-1-1 0 0,1 0 1 0 0,-1 1-1 0 0,0-1 1 0 0,0 1 0 0 0,1-1-1 0 0,-1 0 1 0 0,0 1 0 0 0,1-1 117 0 0,-16-12-1442 0 0</inkml:trace>
  <inkml:trace contextRef="#ctx0" brushRef="#br0" timeOffset="168127.826">19903 10538 840 0 0,'3'-6'171'0'0,"0"0"1"0"0,1 0-1 0 0,0 0 0 0 0,0 1 0 0 0,0 0 1 0 0,0 0-1 0 0,1 0 0 0 0,0 0 0 0 0,0 1 1 0 0,0 0-1 0 0,1 0 0 0 0,-1 0 0 0 0,1 0 1 0 0,0 1-1 0 0,0 0 0 0 0,0 1 0 0 0,1-1 1 0 0,-1 1-1 0 0,1 0 0 0 0,-1 1 0 0 0,1-1 1 0 0,-1 1-1 0 0,1 1 0 0 0,0-1 0 0 0,0 1 1 0 0,-1 0-1 0 0,1 1 0 0 0,0-1 0 0 0,-1 2 1 0 0,1-1-1 0 0,0 0 0 0 0,-1 1 0 0 0,4 2-171 0 0,-3-2 21 0 0,-1 1-1 0 0,1 0 0 0 0,-1 0 0 0 0,0 0 1 0 0,0 0-1 0 0,-1 1 0 0 0,1 0 0 0 0,-1 1 1 0 0,0-1-1 0 0,0 1 0 0 0,0 0 1 0 0,0 0-1 0 0,-1 0 0 0 0,0 1 0 0 0,0 0 1 0 0,-1 0-1 0 0,1 0 0 0 0,-1 0 1 0 0,0 0-1 0 0,-1 1 0 0 0,0-1 0 0 0,0 1 1 0 0,0-1-1 0 0,-1 1 0 0 0,0 0 0 0 0,0 0 1 0 0,-1 0-1 0 0,1-1 0 0 0,-2 1 1 0 0,1 0-1 0 0,-1 0 0 0 0,0 0 0 0 0,0 0 1 0 0,-1-1-1 0 0,0 1 0 0 0,0-1 0 0 0,0 1 1 0 0,-1-1-1 0 0,0 0 0 0 0,0 0 1 0 0,-1 0-1 0 0,0 0 0 0 0,0-1 0 0 0,0 1 1 0 0,-1-1-1 0 0,1 0 0 0 0,-1 0 1 0 0,-1-1-1 0 0,1 1 0 0 0,-1-1 0 0 0,0 0-20 0 0,3-3-180 0 0,-1 0 0 0 0,0 1 0 0 0,0-2 0 0 0,1 1 0 0 0,-1 0-1 0 0,0-1 1 0 0,0 1 0 0 0,0-1 0 0 0,0 0 0 0 0,0-1-1 0 0,0 1 1 0 0,0-1 0 0 0,0 1 0 0 0,1-1 0 0 0,-1 0 0 0 0,0-1-1 0 0,1 1 1 0 0,-1-1 0 0 0,0 1 0 0 0,1-1 0 0 0,0 0 0 0 0,-1 0-1 0 0,1-1 1 0 0,0 1 0 0 0,0-1 0 0 0,-1-1 180 0 0,-11-12-1253 0 0</inkml:trace>
  <inkml:trace contextRef="#ctx0" brushRef="#br0" timeOffset="168420.864">20205 10482 888 0 0,'35'6'3369'0'0,"13"34"-2936"0"0,-39-31-133 0 0,-1-1-187 0 0,0-2-21 0 0,0 0 1 0 0,0 1 0 0 0,-1 0-1 0 0,0 0 1 0 0,0 1-1 0 0,-1 0 1 0 0,0 0-1 0 0,-1 0 1 0 0,0 1-1 0 0,0 0 1 0 0,0 0 0 0 0,-1 0-1 0 0,-1 0 1 0 0,0 1-1 0 0,2 9-92 0 0,-5-15 116 0 0,-1 0 1 0 0,0 0-1 0 0,0 0 0 0 0,0 0 0 0 0,-1 0 0 0 0,0 0 1 0 0,1 0-1 0 0,-2 0 0 0 0,1-1 0 0 0,0 1 0 0 0,0-1 0 0 0,-1 1 1 0 0,0-1-1 0 0,0 0 0 0 0,0 0 0 0 0,0 0 0 0 0,0-1 1 0 0,-1 1-1 0 0,1-1 0 0 0,-1 0 0 0 0,0 1 0 0 0,1-2 0 0 0,-1 1 1 0 0,0 0-1 0 0,0-1 0 0 0,0 0 0 0 0,-4 1-116 0 0,4-50 854 0 0,10 34-1010 0 0,1 1-1 0 0,1 0 1 0 0,0 1 0 0 0,0 0-1 0 0,1 0 1 0 0,1 1-1 0 0,0 0 1 0 0,0 1-1 0 0,1 0 1 0 0,1 0 0 0 0,8-5 156 0 0,86-53-6214 0 0,-87 59 4934 0 0</inkml:trace>
  <inkml:trace contextRef="#ctx0" brushRef="#br0" timeOffset="168859.131">20743 10538 1280 0 0,'5'12'4223'0'0,"-49"34"-3563"0"0,16-17-151 0 0,-14 47 221 0 0,45-72-711 0 0,-1-1 0 0 0,1 0 1 0 0,0 0-1 0 0,0 0 0 0 0,0 0 0 0 0,0 0 1 0 0,0-1-1 0 0,1 0 0 0 0,-1 1 0 0 0,1-1 1 0 0,-1 0-1 0 0,1-1 0 0 0,0 1 0 0 0,0-1 1 0 0,0 1-1 0 0,0-1 0 0 0,0-1 0 0 0,0 1 1 0 0,0 0-1 0 0,0-1 0 0 0,0 0 0 0 0,0 0 1 0 0,0 0-1 0 0,1 0 0 0 0,-1-1 0 0 0,0 0 1 0 0,0 0-1 0 0,0 0 0 0 0,0 0-19 0 0,-2 1 3 0 0,19-2 15 0 0,0-2 0 0 0,0 0 0 0 0,0 0 0 0 0,0-2 0 0 0,0-1 0 0 0,-1-1 0 0 0,-1 0 0 0 0,1-1 0 0 0,-1-2 0 0 0,-1 0 0 0 0,12-9-18 0 0,-28 19-7 0 0,0-1 1 0 0,0 0-1 0 0,-1 0 0 0 0,1 0 0 0 0,-1 0 0 0 0,1 0 0 0 0,-1 0 0 0 0,0 0 0 0 0,0 0 0 0 0,0 0 0 0 0,0-1 0 0 0,0 1 0 0 0,0 0 0 0 0,-1-1 1 0 0,1 1-1 0 0,-1-1 0 0 0,0 1 0 0 0,0 0 0 0 0,1-1 0 0 0,-2 1 0 0 0,1-1 0 0 0,0 1 0 0 0,0-1 0 0 0,-1 1 0 0 0,1 0 0 0 0,-1-1 0 0 0,0 1 1 0 0,0 0-1 0 0,0-1 0 0 0,0 1 0 0 0,0 0 0 0 0,0 0 0 0 0,-1 0 0 0 0,1 0 0 0 0,-1 0 0 0 0,1 0 0 0 0,-1 0 0 0 0,0 1 0 0 0,1-1 0 0 0,-1 0 0 0 0,0 1 1 0 0,0 0-1 0 0,0-1 0 0 0,-1 1 0 0 0,1 0 0 0 0,0 0 0 0 0,0 0 0 0 0,-1 0 0 0 0,1 1 7 0 0,-119-40-626 0 0,88 23-2997 0 0,39 15 2566 0 0</inkml:trace>
  <inkml:trace contextRef="#ctx0" brushRef="#br0" timeOffset="169648.368">21239 10458 1996 0 0,'-27'7'433'0'0,"0"2"0"0"0,1 0 0 0 0,0 2-1 0 0,0 1 1 0 0,2 0 0 0 0,-1 2 0 0 0,2 1 0 0 0,0 1 0 0 0,0 1-1 0 0,2 1 1 0 0,-6 7-433 0 0,26-24 11 0 0,1 0 0 0 0,0 0 0 0 0,0 0 0 0 0,0 0 0 0 0,0 0 0 0 0,0 0 0 0 0,0 0 0 0 0,0 0 0 0 0,0 0 0 0 0,0-1 0 0 0,1 1 0 0 0,-1 0 0 0 0,0 0 0 0 0,1 0 0 0 0,-1 0 0 0 0,0 0 0 0 0,1-1 0 0 0,-1 1 0 0 0,1 0 0 0 0,-1 0 0 0 0,1-1 0 0 0,-1 1 0 0 0,1 0 0 0 0,0-1 0 0 0,-1 1 0 0 0,1 0-1 0 0,0-1 1 0 0,0 1 0 0 0,-1-1 0 0 0,1 1 0 0 0,0-1 0 0 0,0 0 0 0 0,0 1 0 0 0,0-1 0 0 0,0 0 0 0 0,-1 1 0 0 0,1-1 0 0 0,0 0 0 0 0,0 0 0 0 0,0 0 0 0 0,0 0 0 0 0,0 0 0 0 0,0 0 0 0 0,0 0 0 0 0,0 0 0 0 0,0 0 0 0 0,0-1 0 0 0,-1 1 0 0 0,1 0 0 0 0,0-1 0 0 0,0 1 0 0 0,0 0 0 0 0,0-1 0 0 0,-1 1 0 0 0,1-1 0 0 0,0 1 0 0 0,0-1 0 0 0,-1 1 0 0 0,1-1 0 0 0,0 0 0 0 0,-1 1-1 0 0,1-1 1 0 0,-1 0 0 0 0,1 0 0 0 0,-1 1 0 0 0,1-2-11 0 0,22-6-28 0 0,-1-2 0 0 0,0 0 0 0 0,-1-2 0 0 0,-1 0 0 0 0,1-1 0 0 0,-2-1 0 0 0,0-1 0 0 0,-1-1 0 0 0,0-1 0 0 0,-1 0 0 0 0,-1-1 0 0 0,-1 0 0 0 0,-1-2 0 0 0,0 0 0 0 0,-1 0 0 0 0,-2-1 0 0 0,0-1 0 0 0,-1 0 0 0 0,-1 0 0 0 0,-1-1 0 0 0,-1 0 0 0 0,3-20 28 0 0,-16 10 689 0 0,-28 62-377 0 0,29-18-303 0 0,0-1 1 0 0,1 1-1 0 0,0 0 0 0 0,1 1 1 0 0,0-1-1 0 0,1 0 1 0 0,0 1-1 0 0,0 0 0 0 0,2-1 1 0 0,-1 1-1 0 0,1 0 0 0 0,1-1 1 0 0,0 1-1 0 0,1-1 0 0 0,0 1 1 0 0,1-1-1 0 0,0 1 0 0 0,1-1 1 0 0,0 0-1 0 0,1-1 1 0 0,0 1-1 0 0,0-1 0 0 0,1 0 1 0 0,1 0-1 0 0,0-1 0 0 0,0 1 1 0 0,1-2-1 0 0,0 1 0 0 0,0-1 1 0 0,1 0-1 0 0,0-1 0 0 0,3 2-9 0 0,-5-3 8 0 0,-1-1-1 0 0,1 0 1 0 0,0 0-1 0 0,1 0 1 0 0,-1-1-1 0 0,1-1 0 0 0,-1 1 1 0 0,1-1-1 0 0,0 0 1 0 0,0-1-1 0 0,1 0 1 0 0,-1 0-1 0 0,0-1 0 0 0,1 0 1 0 0,-1 0-1 0 0,1-1 1 0 0,-1 0-1 0 0,1-1 0 0 0,-1 0 1 0 0,1 0-1 0 0,-1-1 1 0 0,0 0-1 0 0,0 0 1 0 0,0-1-1 0 0,0 0 0 0 0,0 0 1 0 0,0-1-1 0 0,-1 0 1 0 0,0 0-1 0 0,1-1 1 0 0,-2 0-1 0 0,1 0 0 0 0,-1-1 1 0 0,1 0-1 0 0,-1 0 1 0 0,-1 0-1 0 0,5-8-7 0 0,11-77 253 0 0,-21 92-254 0 0,0 0-1 0 0,0-1 0 0 0,0 1 0 0 0,0 0 1 0 0,0 0-1 0 0,0 0 0 0 0,-1 0 0 0 0,1-1 1 0 0,0 1-1 0 0,0 0 0 0 0,-1 0 0 0 0,1 0 1 0 0,-1-1-1 0 0,1 1 0 0 0,0 0 0 0 0,-1-1 0 0 0,0 1 1 0 0,1 0-1 0 0,-1-1 0 0 0,1 1 0 0 0,-1-1 1 0 0,0 1-1 0 0,1-1 0 0 0,-1 1 0 0 0,0-1 1 0 0,1 1-1 0 0,-1-1 0 0 0,0 0 0 0 0,0 1 1 0 0,0-1-1 0 0,1 0 0 0 0,-1 0 0 0 0,0 1 0 0 0,0-1 1 0 0,0 0-1 0 0,0 0 0 0 0,0 0 0 0 0,1 0 1 0 0,-1 0-1 0 0,0 0 0 0 0,0 0 0 0 0,0-1 1 0 0,0 1-1 0 0,1 0 0 0 0,-1 0 0 0 0,0-1 1 0 0,0 1-1 0 0,0 0 0 0 0,1-1 0 0 0,-1 1 0 0 0,0-1 1 0 0,1 1-1 0 0,-1-1 0 0 0,0 1 0 0 0,1-1 1 0 0,-1 0-1 0 0,1 1 0 0 0,-1-1 0 0 0,1 0 1 0 0,-1 1-1 0 0,1-1 0 0 0,-1 0 0 0 0,1 0 1 0 0,0 1-1 0 0,-1-2 2 0 0,2 11 6 0 0,0 0 0 0 0,0 0-1 0 0,1 0 1 0 0,0 0 0 0 0,0-1 0 0 0,1 1 0 0 0,0-1 0 0 0,1 0 0 0 0,0 0 0 0 0,0 0-1 0 0,1 0 1 0 0,0 0 0 0 0,0-1 0 0 0,1 0 0 0 0,0 0 0 0 0,0-1 0 0 0,0 0 0 0 0,1 0-1 0 0,0 0 1 0 0,0-1 0 0 0,1 0 0 0 0,-1 0 0 0 0,1-1 0 0 0,0 0 0 0 0,1 0 0 0 0,-1-1-1 0 0,0 0 1 0 0,1 0 0 0 0,0-1 0 0 0,0 0 0 0 0,0-1 0 0 0,5 1-6 0 0,-4-2-14 0 0,-1 0 0 0 0,1 0 0 0 0,-1-1 0 0 0,0 0 0 0 0,1-1 0 0 0,-1 0 0 0 0,0 0 0 0 0,0-1 0 0 0,0 0 0 0 0,-1-1 0 0 0,1 0 0 0 0,-1 0 0 0 0,0-1 0 0 0,0 0 0 0 0,0 0 0 0 0,0-1 0 0 0,-1 0 0 0 0,0 0 0 0 0,-1-1 0 0 0,1 0 0 0 0,4-6 14 0 0,-5 5-22 0 0,-1-1 0 0 0,0 0 0 0 0,0 1 0 0 0,-1-2 0 0 0,0 1 0 0 0,-1 0 0 0 0,0-1 0 0 0,0 0 0 0 0,-1 0 0 0 0,0 1 0 0 0,-1-1 0 0 0,0 0 0 0 0,-1-8 22 0 0,0 19 5 0 0,1 0 0 0 0,-1 0 0 0 0,0 0 0 0 0,0 0 0 0 0,0 0 0 0 0,-1 0 0 0 0,1 0-1 0 0,0 0 1 0 0,0 0 0 0 0,-1 0 0 0 0,1 0 0 0 0,0 0 0 0 0,-1 0 0 0 0,1 0 0 0 0,-1 0 0 0 0,1-1 0 0 0,-1 1 0 0 0,1 0 0 0 0,-1 0 0 0 0,0 0 0 0 0,0-1 0 0 0,1 1 0 0 0,-1 0 0 0 0,0-1 0 0 0,0 1 0 0 0,0-1 0 0 0,1 1 0 0 0,-1-1 0 0 0,0 1 0 0 0,0-1 0 0 0,0 1 0 0 0,0-1 0 0 0,0 0 0 0 0,0 0 0 0 0,0 1 0 0 0,0-1 0 0 0,0 0 0 0 0,0 0 0 0 0,0 0-1 0 0,0 0 1 0 0,0 0 0 0 0,0 0 0 0 0,0-1 0 0 0,0 1 0 0 0,0 0 0 0 0,0 0 0 0 0,0-1 0 0 0,0 1 0 0 0,0-1 0 0 0,0 1 0 0 0,0-1 0 0 0,0 1 0 0 0,1-1 0 0 0,-1 1 0 0 0,0-1 0 0 0,0 0 0 0 0,0 1 0 0 0,1-1 0 0 0,-1 0 0 0 0,0 0 0 0 0,1 1 0 0 0,-1-2-5 0 0,2 12-34 0 0,1 0-1 0 0,1-1 1 0 0,0 1 0 0 0,0 0 0 0 0,0-1 0 0 0,1 0 0 0 0,1 0-1 0 0,0 0 1 0 0,0 0 0 0 0,1-1 0 0 0,0 0 0 0 0,0 0-1 0 0,0 0 1 0 0,1-1 0 0 0,1 0 0 0 0,-1 0 0 0 0,5 2 34 0 0,98 55-4376 0 0,-88-57 3014 0 0</inkml:trace>
  <inkml:trace contextRef="#ctx0" brushRef="#br0" timeOffset="170021.186">22513 10400 1292 0 0,'-4'-1'190'0'0,"-1"1"1"0"0,1 1-1 0 0,0-1 0 0 0,0 0 1 0 0,-1 1-1 0 0,1 0 0 0 0,0 0 1 0 0,0 0-1 0 0,0 1 0 0 0,0-1 1 0 0,0 1-1 0 0,0 0 0 0 0,1 0 1 0 0,-1 1-1 0 0,1-1 0 0 0,-1 1 1 0 0,1-1-1 0 0,0 1 0 0 0,0 0 0 0 0,-2 2-190 0 0,-1-1 94 0 0,0 0 0 0 0,0 1 0 0 0,1-1-1 0 0,-1 1 1 0 0,1 1 0 0 0,0-1 0 0 0,1 0-1 0 0,-1 1 1 0 0,1 0 0 0 0,0 0-1 0 0,1 1 1 0 0,-1-1 0 0 0,1 1 0 0 0,1 0-1 0 0,-1-1 1 0 0,1 1 0 0 0,0 0 0 0 0,0 1-1 0 0,1 2-93 0 0,4-6 8 0 0,-1 0 1 0 0,2 0-1 0 0,-1 0 0 0 0,0 0 0 0 0,1-1 0 0 0,0 1 1 0 0,0-1-1 0 0,0 0 0 0 0,0 0 0 0 0,0-1 0 0 0,1 1 0 0 0,-1-1 1 0 0,1 0-1 0 0,-1 0 0 0 0,1-1 0 0 0,0 1 0 0 0,0-1 1 0 0,0 0-1 0 0,0 0 0 0 0,0-1 0 0 0,0 1 0 0 0,0-1 0 0 0,0 0 1 0 0,0 0-1 0 0,0-1 0 0 0,3 0-8 0 0,2-2-275 0 0,0 1 1 0 0,0-1-1 0 0,-1-1 1 0 0,1 0-1 0 0,-1 0 1 0 0,0-1-1 0 0,0 0 1 0 0,-1 0-1 0 0,0-1 1 0 0,0 0-1 0 0,0-1 1 0 0,0 0-1 0 0,1-3 275 0 0,10-9-659 0 0</inkml:trace>
  <inkml:trace contextRef="#ctx0" brushRef="#br0" timeOffset="170269.098">22748 10250 1944 0 0,'1'-15'2931'0'0,"-10"19"1303"0"0,-2 130-3180 0 0,28-51-819 0 0,1 3-3209 0 0,-45-41-802 0 0,12-34 2628 0 0</inkml:trace>
  <inkml:trace contextRef="#ctx0" brushRef="#br0" timeOffset="170439.687">22588 10526 1948 0 0,'11'-23'908'0'0,"0"2"-104"0"0,4-3-132 0 0,4 2-20 0 0,0 2-63 0 0,2 5-133 0 0,5 2-96 0 0,-1-2-160 0 0,4 9-20 0 0,1 0-640 0 0,-2-2-817 0 0,0 7-99 0 0,-16 1 192 0 0,2 0 24 0 0</inkml:trace>
  <inkml:trace contextRef="#ctx0" brushRef="#br0" timeOffset="176849.137">24422 10178 1624 0 0,'0'0'703'0'0,"3"-15"2565"0"0,32-22-1880 0 0,-38 47-1320 0 0,0 1-1 0 0,0-1 0 0 0,1 1 0 0 0,1 0 0 0 0,0 0 1 0 0,0 0-1 0 0,1 0 0 0 0,1 0 0 0 0,-1-1 0 0 0,2 1 0 0 0,0 0 1 0 0,0 0-1 0 0,1-1 0 0 0,0 1 0 0 0,1-1 0 0 0,0 0 1 0 0,0 0-1 0 0,1 0 0 0 0,4 5-67 0 0,-7-12-144 0 0,0 0 1 0 0,0 0-1 0 0,-1-1 0 0 0,1 1 1 0 0,-1 1-1 0 0,0-1 0 0 0,0 0 0 0 0,0 0 1 0 0,0 0-1 0 0,0 1 0 0 0,-1-1 1 0 0,1 0-1 0 0,-1 1 0 0 0,0-1 1 0 0,0 0-1 0 0,0 1 0 0 0,-1-1 0 0 0,1 0 1 0 0,-1 1-1 0 0,0-1 0 0 0,0 0 1 0 0,0 0-1 0 0,0 1 0 0 0,0-1 0 0 0,-1 0 1 0 0,0 0-1 0 0,1-1 0 0 0,-1 1 1 0 0,0 0-1 0 0,0 0 0 0 0,-1-1 1 0 0,1 1-1 0 0,0-1 0 0 0,-1 0 0 0 0,1 0 1 0 0,-1 0-1 0 0,0 0 0 0 0,0 0 1 0 0,0-1-1 0 0,0 1 0 0 0,-1 0 144 0 0,-18 4-1280 0 0</inkml:trace>
  <inkml:trace contextRef="#ctx0" brushRef="#br0" timeOffset="177547.81">24270 10386 948 0 0,'182'-110'5701'0'0,"-113"89"-5092"0"0,-51 18-573 0 0,0-1-1 0 0,0-1 1 0 0,-1 0 0 0 0,0-2 0 0 0,0 0 0 0 0,0-1 0 0 0,-1 0 0 0 0,0-2 0 0 0,-1 1 0 0 0,0-2 0 0 0,-1 0 0 0 0,0-1 0 0 0,0-1 0 0 0,-1 0 0 0 0,0-1-36 0 0,19-83 1543 0 0,-54 134-1459 0 0,15-7-109 0 0,1 1 1 0 0,1-1-1 0 0,1 1 1 0 0,2 0-1 0 0,1 0 1 0 0,3 26 24 0 0,-1-4 121 0 0,-1-52-80 0 0,35 3-268 0 0,29-56-467 0 0,-64 52 669 0 0,0 0 10 0 0,100 64-381 0 0,-78-57 384 0 0,0-1 1 0 0,1-1-1 0 0,-1-1 1 0 0,1-1-1 0 0,0-2 0 0 0,0 0 1 0 0,0-1-1 0 0,2-1 12 0 0,-2 1-38 0 0,-12 0 29 0 0,-1-1-1 0 0,1 0 1 0 0,0-1 0 0 0,-1 0 0 0 0,1 0 0 0 0,-1-1 0 0 0,0 0-1 0 0,0-1 1 0 0,0-1 0 0 0,-1 1 0 0 0,1-1 0 0 0,-1-1 0 0 0,0 0 0 0 0,0 0-1 0 0,7-8 10 0 0,-16 11-5 0 0,1 0-1 0 0,-1 0 0 0 0,0 0 1 0 0,0 1-1 0 0,-1-1 0 0 0,1 0 0 0 0,0 0 1 0 0,-1 0-1 0 0,0 0 0 0 0,0 0 1 0 0,0 1-1 0 0,0-1 0 0 0,0 0 1 0 0,0 1-1 0 0,-1-1 0 0 0,1 1 0 0 0,-1-1 1 0 0,1 1-1 0 0,-1 0 0 0 0,0-1 1 0 0,0 1-1 0 0,0 0 0 0 0,-1 1 0 0 0,1-1 1 0 0,0 0-1 0 0,-1 0 0 0 0,1 1 1 0 0,-1 0-1 0 0,1-1 0 0 0,-1 1 1 0 0,0 0-1 0 0,0 0 0 0 0,1 0 0 0 0,-1 1 1 0 0,0-1-1 0 0,0 1 0 0 0,0 0 1 0 0,0-1-1 0 0,0 1 0 0 0,0 0 0 0 0,0 1 1 0 0,0-1-1 0 0,0 1 6 0 0,-7-4 33 0 0,0 0 1 0 0,0 1-1 0 0,0 0 0 0 0,0 1 0 0 0,0 0 1 0 0,-1 1-1 0 0,1 0 0 0 0,0 0 0 0 0,0 1 1 0 0,0 1-1 0 0,0 0 0 0 0,0 0 0 0 0,0 1 1 0 0,0 0-1 0 0,0 1 0 0 0,1 0 0 0 0,-5 2-33 0 0,14-3 9 0 0,-1-1 0 0 0,1 0 0 0 0,0 1 0 0 0,-1-1 0 0 0,1 0 0 0 0,0 1 0 0 0,1-1 0 0 0,-1 0 0 0 0,0 1 0 0 0,1-1 0 0 0,-1 0 0 0 0,1 0 0 0 0,0 1 0 0 0,-1-1 0 0 0,1 0 0 0 0,0 0 0 0 0,1 0 0 0 0,-1 0 0 0 0,0 0 0 0 0,0 0 0 0 0,1 0 0 0 0,-1 0 0 0 0,1-1 0 0 0,0 1 0 0 0,0 0 0 0 0,-1-1 0 0 0,1 0 0 0 0,0 1 0 0 0,0-1 0 0 0,0 0-1 0 0,0 0 1 0 0,1 0 0 0 0,-1 0 0 0 0,0 0 0 0 0,2 0-9 0 0,0 1 1 0 0,136 66-1061 0 0,12-32-3388 0 0,-115-33 3220 0 0</inkml:trace>
  <inkml:trace contextRef="#ctx0" brushRef="#br0" timeOffset="178698.162">25727 10247 856 0 0,'0'0'734'0'0,"3"-15"851"0"0,18 14-481 0 0,-19 0-1086 0 0,0 1 0 0 0,0 0 0 0 0,0 0 0 0 0,-1 0 0 0 0,1 0 0 0 0,0 0-1 0 0,0 0 1 0 0,0 0 0 0 0,0 0 0 0 0,0 1 0 0 0,-1-1 0 0 0,1 1-1 0 0,0-1 1 0 0,0 1 0 0 0,-1 0 0 0 0,1 0 0 0 0,0 0 0 0 0,-1 0 0 0 0,1 0-1 0 0,-1 0 1 0 0,1 0 0 0 0,-1 0 0 0 0,0 1 0 0 0,1-1 0 0 0,-1 0-1 0 0,0 1 1 0 0,0-1 0 0 0,0 1 0 0 0,0-1 0 0 0,0 1 0 0 0,0 0 0 0 0,0 0-1 0 0,-1-1 1 0 0,1 1 0 0 0,-1 0 0 0 0,1 0 0 0 0,-1 0 0 0 0,0-1-1 0 0,0 1 1 0 0,1 0 0 0 0,-1 2-18 0 0,22 110 1357 0 0,-23-115-1331 0 0,1 0 0 0 0,0 0 1 0 0,0 1-1 0 0,0-1 0 0 0,-1 0 0 0 0,1 0 0 0 0,0 1 1 0 0,-1-1-1 0 0,1 0 0 0 0,-1 1 0 0 0,1-1 0 0 0,-1 0 1 0 0,1 1-1 0 0,-1-1 0 0 0,0 1 0 0 0,1-1 0 0 0,-1 1 1 0 0,0-1-1 0 0,1 1 0 0 0,-1-1 0 0 0,0 1 0 0 0,1 0 1 0 0,-1-1-1 0 0,0 1 0 0 0,0 0 0 0 0,0 0 0 0 0,1-1 1 0 0,-1 1-1 0 0,0 0 0 0 0,0 0 0 0 0,0 0 0 0 0,1 0 1 0 0,-1 0-1 0 0,0 0 0 0 0,0 0 0 0 0,0 0 0 0 0,1 1 1 0 0,-1-1-1 0 0,0 0 0 0 0,0 0 0 0 0,1 1 0 0 0,-1-1 1 0 0,0 0-1 0 0,0 1 0 0 0,1-1 0 0 0,-1 1 0 0 0,0-1 1 0 0,1 1-1 0 0,-1-1 0 0 0,1 1 0 0 0,-1 0 0 0 0,0-1 1 0 0,1 1-1 0 0,0 0 0 0 0,-1-1 0 0 0,1 1 0 0 0,-1 0 1 0 0,1-1-1 0 0,0 1 0 0 0,-1 0 0 0 0,1 0 0 0 0,0-1 1 0 0,0 1-1 0 0,0 0 0 0 0,0 0 0 0 0,-1 0 0 0 0,1 0 1 0 0,0-1-1 0 0,0 1 0 0 0,1 0-26 0 0,-1-16 37 0 0,1-1 0 0 0,1 1 0 0 0,0-1-1 0 0,1 1 1 0 0,1 0 0 0 0,0 0 0 0 0,1 1 0 0 0,1-1 0 0 0,0 1-1 0 0,1 0 1 0 0,1 1 0 0 0,0 0 0 0 0,0 0 0 0 0,2 0 0 0 0,-1 1-1 0 0,1 1 1 0 0,1-1 0 0 0,0 2 0 0 0,1-1 0 0 0,0 2-1 0 0,2-1-36 0 0,-12 8-2 0 0,0 0 0 0 0,0 0 0 0 0,1 0 0 0 0,-1 0 0 0 0,1 0 0 0 0,-1 1 0 0 0,1-1 0 0 0,0 1 0 0 0,-1 0 0 0 0,1 0 0 0 0,0 0 0 0 0,0 0 0 0 0,0 0 0 0 0,0 0 0 0 0,0 1 0 0 0,0 0 0 0 0,0-1 0 0 0,0 1 0 0 0,0 0 0 0 0,0 0 0 0 0,0 1 0 0 0,0-1 0 0 0,0 1 0 0 0,0 0 0 0 0,0-1 0 0 0,0 1 0 0 0,0 0 0 0 0,-1 1 0 0 0,1-1 0 0 0,0 0 0 0 0,-1 1 0 0 0,1 0 0 0 0,-1-1 0 0 0,1 1 0 0 0,-1 0 0 0 0,0 0 0 0 0,0 1-1 0 0,0-1 1 0 0,0 0 0 0 0,0 1 0 0 0,0-1 0 0 0,0 2 2 0 0,52 123-94 0 0,-51-116 112 0 0,0-3-44 0 0,0 0 0 0 0,1-1-1 0 0,0 1 1 0 0,0-1 0 0 0,0 0-1 0 0,1 0 1 0 0,0-1 0 0 0,1 1-1 0 0,-1-1 1 0 0,1 0 0 0 0,0-1-1 0 0,1 1 1 0 0,0-1 0 0 0,-1-1 0 0 0,1 1-1 0 0,1-1 1 0 0,-1 0 0 0 0,1-1-1 0 0,4 2 27 0 0,98 21-5132 0 0,-107-26 3810 0 0</inkml:trace>
  <inkml:trace contextRef="#ctx0" brushRef="#br0" timeOffset="179115.236">26560 10211 1592 0 0,'-9'-26'4441'0'0,"-19"56"-3201"0"0,26-26-1202 0 0,0-1-1 0 0,1 1 1 0 0,-1-1 0 0 0,1 1 0 0 0,0 0 0 0 0,0 0 0 0 0,0-1 0 0 0,0 1 0 0 0,1 0-1 0 0,0 0 1 0 0,0 0 0 0 0,0 0 0 0 0,0 0 0 0 0,0-1 0 0 0,1 1 0 0 0,0 0 0 0 0,-1 0 0 0 0,1 0-1 0 0,1-1 1 0 0,-1 1 0 0 0,1-1 0 0 0,-1 1 0 0 0,1-1 0 0 0,0 1 0 0 0,0-1 0 0 0,1 0-1 0 0,-1 0 1 0 0,0 0 0 0 0,1 0 0 0 0,0 0 0 0 0,0-1 0 0 0,0 1 0 0 0,0-1 0 0 0,0 0 0 0 0,2 1-38 0 0,4 2 56 0 0,-1-1 0 0 0,1 0 0 0 0,1 0 0 0 0,-1-1 1 0 0,0-1-1 0 0,1 1 0 0 0,-1-2 0 0 0,1 1 0 0 0,0-1 1 0 0,-1-1-1 0 0,1 1 0 0 0,0-2 0 0 0,0 1 1 0 0,5-2-57 0 0,5-1 25 0 0,0 0 1 0 0,1-1-1 0 0,-1-1 1 0 0,-1 0 0 0 0,1-2-1 0 0,-1 0 1 0 0,0-2-1 0 0,-1 0 1 0 0,0-1 0 0 0,0 0-1 0 0,-1-2 1 0 0,0 0-26 0 0,-16 10 14 0 0,0 1 1 0 0,0 0-1 0 0,0-1 1 0 0,0 1-1 0 0,0-1 1 0 0,-1 1-1 0 0,1-1 0 0 0,0 0 1 0 0,-1 1-1 0 0,1-1 1 0 0,-1 0-1 0 0,0 1 1 0 0,0-1-1 0 0,1 0 0 0 0,-1 0 1 0 0,0 1-1 0 0,-1-1 1 0 0,1 0-1 0 0,0 0 1 0 0,0 1-1 0 0,-1-1 1 0 0,1 0-1 0 0,-1 1 0 0 0,1-1 1 0 0,-1 0-1 0 0,0 1 1 0 0,1-1-1 0 0,-1 1 1 0 0,0-1-1 0 0,0 1 0 0 0,0 0 1 0 0,-1-1-1 0 0,1 1 1 0 0,0 0-1 0 0,0 0 1 0 0,-1-1-1 0 0,1 1 0 0 0,0 0 1 0 0,-1 0-1 0 0,1 1 1 0 0,-1-1-1 0 0,0 0 1 0 0,1 0-1 0 0,-1 1 1 0 0,1-1-1 0 0,-1 1 0 0 0,0 0 1 0 0,0-1-1 0 0,1 1 1 0 0,-1 0-1 0 0,0 0 1 0 0,0 0-15 0 0,25 44-266 0 0,51 43-1672 0 0,-23-33-3046 0 0,-44-48 3596 0 0</inkml:trace>
  <inkml:trace contextRef="#ctx0" brushRef="#br0" timeOffset="179767.31">27211 10163 1024 0 0,'61'176'5161'0'0,"-61"-176"-5076"0"0,0 0 1 0 0,0-1-1 0 0,0 1 1 0 0,0 0 0 0 0,1-1-1 0 0,-1 1 1 0 0,0 0 0 0 0,0 0-1 0 0,1-1 1 0 0,-1 1-1 0 0,0 0 1 0 0,0 0 0 0 0,1-1-1 0 0,-1 1 1 0 0,0 0 0 0 0,1 0-1 0 0,-1 0 1 0 0,0-1 0 0 0,1 1-1 0 0,-1 0 1 0 0,0 0-1 0 0,1 0 1 0 0,-1 0 0 0 0,0 0-1 0 0,1 0 1 0 0,-1 0 0 0 0,0 0-1 0 0,1 0 1 0 0,-1 0-1 0 0,1 0 1 0 0,-1 0 0 0 0,0 0-1 0 0,1 0-85 0 0,4-24 114 0 0,77-87-187 0 0,-80 111 61 0 0,1 0-1 0 0,0 0 0 0 0,0 0 0 0 0,0 0 0 0 0,0 0 0 0 0,0 1 0 0 0,-1 0 0 0 0,1 0 0 0 0,0-1 0 0 0,0 1 0 0 0,-1 1 0 0 0,1-1 0 0 0,-1 0 0 0 0,1 1 0 0 0,-1-1 0 0 0,0 1 0 0 0,1 0 0 0 0,-1 0 0 0 0,0 0 0 0 0,0 0 0 0 0,0 0 0 0 0,0 0 0 0 0,-1 0 0 0 0,1 1 0 0 0,-1-1 0 0 0,1 2 13 0 0,4 6 8 0 0,-2 1-1 0 0,0 0 0 0 0,0 0 1 0 0,-1 0-1 0 0,0 1 1 0 0,-1-1-1 0 0,0 1 0 0 0,-1 0 1 0 0,0-1-1 0 0,-1 1 1 0 0,0 0-1 0 0,-1 2-7 0 0,1-10 11 0 0,0-2 86 0 0,-4 4 158 0 0,3-16-106 0 0,68-223-244 0 0,-46 195-270 0 0,7 83 207 0 0,-19-29-63 0 0,0 0-1 0 0,1-1 0 0 0,0 0 1 0 0,1 0-1 0 0,1-2 1 0 0,0 1-1 0 0,1-1 0 0 0,1-1 1 0 0,0-1-1 0 0,0 0 0 0 0,8 4 222 0 0,-19-14-667 0 0,-3-1-2292 0 0,0 0 1686 0 0</inkml:trace>
  <inkml:trace contextRef="#ctx0" brushRef="#br0" timeOffset="180700.249">27792 10044 1172 0 0,'22'-44'4597'0'0,"-27"165"-2747"0"0,13 85-1358 0 0,11-109-209 0 0,-13-70-96 0 0,-3-16 511 0 0,9-30-365 0 0,73-90-39 0 0,-83 107-294 0 0,1-1 1 0 0,0 1-1 0 0,0 0 0 0 0,0-1 0 0 0,0 2 1 0 0,0-1-1 0 0,0 0 0 0 0,0 0 1 0 0,1 1-1 0 0,-1 0 0 0 0,1 0 1 0 0,-1 0-1 0 0,1 0 0 0 0,-1 0 1 0 0,1 1-1 0 0,0-1 0 0 0,-1 1 1 0 0,1 0-1 0 0,-1 0 0 0 0,1 1 1 0 0,0-1-1 0 0,-1 1 0 0 0,1-1 0 0 0,-1 1 1 0 0,1 0-1 0 0,-1 1 0 0 0,1-1 1 0 0,-1 1-1 0 0,0-1 0 0 0,0 1 1 0 0,1 0-1 0 0,-1 0 0 0 0,-1 0 1 0 0,1 1-1 0 0,1 0 0 0 0,-3 1-2 0 0,0-1 0 0 0,0 0 0 0 0,-1 1-1 0 0,1-1 1 0 0,-1 1 0 0 0,0 0 0 0 0,0-1 0 0 0,0 1 0 0 0,0-1 0 0 0,-1 1 0 0 0,1-1-1 0 0,-1 1 1 0 0,0-1 0 0 0,0 1 0 0 0,-1-1 0 0 0,1 0 0 0 0,0 0 0 0 0,-1 1 0 0 0,0-1-1 0 0,0 0 1 0 0,0 0 0 0 0,0-1 0 0 0,0 1 0 0 0,-1 0 0 0 0,1-1 0 0 0,-1 1 0 0 0,0-1 0 0 0,0 0-1 0 0,1 0 1 0 0,-1 0 0 0 0,-1 0 0 0 0,1-1 0 0 0,0 1 0 0 0,-2 0 2 0 0,3 0 11 0 0,-6 3 1 0 0,0 1 0 0 0,-1-1 1 0 0,1-1-1 0 0,-1 0 1 0 0,0 0-1 0 0,0-1 1 0 0,-1 0-1 0 0,1 0 1 0 0,-1-1-1 0 0,1 0 1 0 0,-1-1-1 0 0,0 0 1 0 0,0 0-13 0 0,9-2-2 0 0,0 1 0 0 0,0-1 0 0 0,1 1 1 0 0,-1-1-1 0 0,0 0 0 0 0,0 1 0 0 0,0-1 1 0 0,1 0-1 0 0,-1 1 0 0 0,0-1 0 0 0,1 0 0 0 0,-1 0 1 0 0,1 0-1 0 0,-1 0 0 0 0,1 1 0 0 0,-1-1 1 0 0,1 0-1 0 0,-1 0 0 0 0,1 0 0 0 0,0 0 1 0 0,0 0-1 0 0,-1 0 0 0 0,1 0 0 0 0,0 0 1 0 0,0 0-1 0 0,0 0 0 0 0,0 0 0 0 0,0 0 1 0 0,0 0-1 0 0,1 0 0 0 0,-1 0 0 0 0,0 0 1 0 0,0 0-1 0 0,1 0 0 0 0,-1 0 0 0 0,0 0 1 0 0,1 0-1 0 0,-1 0 0 0 0,1 0 0 0 0,0 0 0 0 0,-1 0 1 0 0,1 1-1 0 0,0-1 0 0 0,-1 0 0 0 0,1 0 1 0 0,0 1-1 0 0,0-1 2 0 0,17-12-143 0 0,-1 0 0 0 0,2 2 0 0 0,-1 0 0 0 0,1 1 0 0 0,1 1 0 0 0,0 1 0 0 0,0 1 0 0 0,1 1 0 0 0,0 0 0 0 0,0 2 0 0 0,13-2 143 0 0,-7 0-190 0 0,173-16-1307 0 0,-193 20 1494 0 0,-8 1 21 0 0,0 1 0 0 0,1-1 0 0 0,-1 0 0 0 0,0 1-1 0 0,0-1 1 0 0,1 0 0 0 0,-1 0 0 0 0,1 0 0 0 0,-1 1-1 0 0,1-1 1 0 0,-1 0 0 0 0,1 0 0 0 0,-1 0 0 0 0,1 0-1 0 0,0 0 1 0 0,0 0 0 0 0,-1 0 0 0 0,1 0 0 0 0,0 0-1 0 0,0 0 1 0 0,0 0 0 0 0,0 0 0 0 0,0 0 0 0 0,0 0-1 0 0,0 0 1 0 0,1 0 0 0 0,-1 0 0 0 0,0 0 0 0 0,0 0-1 0 0,1 0 1 0 0,-1 0 0 0 0,1 0 0 0 0,-1 1 0 0 0,1-1 0 0 0,-1 0-1 0 0,1 0 1 0 0,0 0 0 0 0,-1 1 0 0 0,1-1 0 0 0,0 0-1 0 0,-1 0 1 0 0,1 1 0 0 0,0-1 0 0 0,0 1 0 0 0,0-1-1 0 0,0 1 1 0 0,-1-1 0 0 0,1 1 0 0 0,0-1 0 0 0,0 1-1 0 0,0 0 1 0 0,0 0 0 0 0,0-1 0 0 0,0 1 0 0 0,0 0-1 0 0,0 0 1 0 0,0 0 0 0 0,0 0 0 0 0,0 0 0 0 0,0 0-1 0 0,0 0 1 0 0,0 1 0 0 0,1-1-18 0 0,-9-2 17 0 0,1-1 0 0 0,-1 2 0 0 0,0-1 0 0 0,0 1 0 0 0,0 0 0 0 0,0 0 0 0 0,0 0 1 0 0,0 1-1 0 0,0 1 0 0 0,0-1 0 0 0,0 1 0 0 0,0 0 0 0 0,0 1 0 0 0,0-1 0 0 0,1 1 0 0 0,-1 1 0 0 0,1-1 0 0 0,-1 1 0 0 0,1 0 0 0 0,0 1 0 0 0,0-1 0 0 0,0 1 0 0 0,0 1 0 0 0,1-1 0 0 0,0 1 1 0 0,0 0-1 0 0,0 0 0 0 0,0 0 0 0 0,1 1 0 0 0,0-1 0 0 0,0 1 0 0 0,0 0 0 0 0,1 0 0 0 0,0 1 0 0 0,0-1 0 0 0,0 2-17 0 0,3-6 115 0 0,3 2-17 0 0,1 0-75 0 0,1 0-1 0 0,0-1 0 0 0,-1 1 0 0 0,2-1 0 0 0,-1 0 0 0 0,0 0 0 0 0,0 0 0 0 0,1-1 1 0 0,0 0-1 0 0,-1 0 0 0 0,1 0 0 0 0,0-1 0 0 0,0 0 0 0 0,0 0 0 0 0,0 0 0 0 0,0-1 1 0 0,0 0-1 0 0,0 0 0 0 0,0 0 0 0 0,0-1 0 0 0,0 0 0 0 0,0 0 0 0 0,-1-1 0 0 0,1 1 1 0 0,0-1-1 0 0,-1-1 0 0 0,1 1 0 0 0,-1-1 0 0 0,1 0 0 0 0,-1 0 0 0 0,0 0 0 0 0,0-1 1 0 0,2-2-23 0 0,107-56 188 0 0,-109 62-191 0 0,0 3 13 0 0,1 0 1 0 0,-1 0-1 0 0,0 1 1 0 0,-1-1-1 0 0,1 1 1 0 0,-1 1-1 0 0,0-1 1 0 0,0 0-1 0 0,0 1 1 0 0,0 0-1 0 0,-1 0 1 0 0,0 0-1 0 0,0 1 1 0 0,0-1-1 0 0,0 1 1 0 0,-1-1-1 0 0,0 1 1 0 0,-1 0-1 0 0,1 0 1 0 0,-1 0-1 0 0,0 0 1 0 0,0 1-11 0 0,59-84-65 0 0,33-29-6116 0 0,-78 91 4971 0 0</inkml:trace>
  <inkml:trace contextRef="#ctx0" brushRef="#br0" timeOffset="181100.441">28891 10161 2012 0 0,'-86'11'3008'0'0,"84"-10"-2948"0"0,0-1 0 0 0,0 0 1 0 0,0 1-1 0 0,0 0 0 0 0,0-1 1 0 0,1 1-1 0 0,-1 0 0 0 0,0 0 1 0 0,0 0-1 0 0,0 0 0 0 0,1 0 1 0 0,-1 0-1 0 0,1 1 0 0 0,-1-1 1 0 0,1 1-1 0 0,-1-1 0 0 0,1 1 1 0 0,0-1-1 0 0,0 1 0 0 0,0 0 1 0 0,0-1-1 0 0,0 1 0 0 0,0 0 1 0 0,0 0-1 0 0,0 0 0 0 0,1 0 1 0 0,-1 0-1 0 0,1 0 0 0 0,0 0 1 0 0,-1 0-1 0 0,1 0 0 0 0,0 0 1 0 0,0 0-1 0 0,0 0 0 0 0,0 0 1 0 0,1 0-1 0 0,-1 0 0 0 0,0 0 1 0 0,1 0-1 0 0,0 0 0 0 0,0 1-60 0 0,170 199 1494 0 0,-169-200-1499 0 0,-1 0 0 0 0,1 0 0 0 0,-1 0 0 0 0,0 0-1 0 0,0 0 1 0 0,0 0 0 0 0,0 1 0 0 0,-1-1 0 0 0,1 0-1 0 0,0 1 1 0 0,-1-1 0 0 0,0 1 0 0 0,0-1 0 0 0,1 0-1 0 0,-1 1 1 0 0,-1-1 0 0 0,1 1 0 0 0,0-1 0 0 0,-1 1-1 0 0,1-1 1 0 0,-1 0 0 0 0,1 1 0 0 0,-1-1 0 0 0,0 0-1 0 0,0 0 1 0 0,0 1 0 0 0,-1-1 0 0 0,1 0-1 0 0,0 0 1 0 0,-1 0 0 0 0,1 0 0 0 0,-1-1 0 0 0,0 1-1 0 0,0 0 1 0 0,0-1 0 0 0,0 1 0 0 0,0-1 0 0 0,0 0-1 0 0,0 1 1 0 0,0-1 0 0 0,0 0 0 0 0,0 0 0 0 0,-1-1-1 0 0,1 1 1 0 0,0 0 0 0 0,-2 0 5 0 0,-116 17-2637 0 0,22-32-30 0 0,52 2 1387 0 0</inkml:trace>
  <inkml:trace contextRef="#ctx0" brushRef="#br0" timeOffset="182015.439">29459 10232 2076 0 0,'1'-1'79'0'0,"23"-7"3182"0"0,-38 3-1172 0 0,-181 39-975 0 0,185-31-1067 0 0,0 0 0 0 0,1 1 0 0 0,-1 0-1 0 0,1 0 1 0 0,-1 1 0 0 0,1 0 0 0 0,1 1-1 0 0,-1 0 1 0 0,1 1 0 0 0,0-1 0 0 0,0 2-1 0 0,1-1 1 0 0,0 1 0 0 0,0 0 0 0 0,1 0-1 0 0,0 1 1 0 0,0 0 0 0 0,1 0 0 0 0,0 0-47 0 0,5-7 70 0 0,4 2-12 0 0,4 2-47 0 0,1-1-1 0 0,0 0 0 0 0,0 0 1 0 0,1-1-1 0 0,-1-1 1 0 0,1 1-1 0 0,0-2 0 0 0,0 1 1 0 0,0-1-1 0 0,0-1 1 0 0,0 0-1 0 0,1 0 0 0 0,-1-1 1 0 0,0 0-1 0 0,0-1 1 0 0,1 0-1 0 0,-1 0 0 0 0,0-2 1 0 0,0 1-1 0 0,0-1 1 0 0,-1 0-1 0 0,1-1 0 0 0,-1 0 1 0 0,1-1-1 0 0,-1 0 1 0 0,-1 0-1 0 0,1-1 0 0 0,-1 0 1 0 0,0 0-1 0 0,1-3-10 0 0,99-65-330 0 0,-71 116 238 0 0,-13 29 230 0 0,-2-87 27 0 0,121-130 128 0 0,-140 146-285 0 0,0 0 1 0 0,-1 0-1 0 0,1 0 1 0 0,0 0-1 0 0,0 0 1 0 0,-1 1-1 0 0,1-1 1 0 0,-1 1-1 0 0,1 0 1 0 0,0 0-1 0 0,-1 0 1 0 0,1 0-1 0 0,-1 1 1 0 0,0-1 0 0 0,1 0-1 0 0,-1 1 1 0 0,0 0-1 0 0,0-1 1 0 0,0 1-1 0 0,0 0 1 0 0,0 0-1 0 0,0 0 1 0 0,-1 1-1 0 0,1-1 1 0 0,-1 0-1 0 0,0 0 1 0 0,2 3-9 0 0,33 29-36 0 0,74 17-1433 0 0,-36-30-3229 0 0,-69-20 3429 0 0,4-1 25 0 0</inkml:trace>
  <inkml:trace contextRef="#ctx0" brushRef="#br0" timeOffset="183473.427">2345 11864 836 0 0,'0'0'707'0'0,"0"0"-4"0"0,0 0-61 0 0,0 0-38 0 0,0 0 8 0 0,0 0-75 0 0,0 0-80 0 0,0 0-23 0 0,0 0-17 0 0,0 0-47 0 0,0 0-23 0 0,1-11 1476 0 0,-23 218-1687 0 0,21-201-127 0 0,0 0-1 0 0,0 0 1 0 0,1 0 0 0 0,0 0-1 0 0,0 0 1 0 0,0 0 0 0 0,1 0 0 0 0,-1 0-1 0 0,2 0 1 0 0,-1-1 0 0 0,1 1-1 0 0,0 0 1 0 0,0-1 0 0 0,0 1 0 0 0,1-1-1 0 0,0 1 1 0 0,0-1 0 0 0,0 0 0 0 0,0 0-1 0 0,1-1 1 0 0,0 1 0 0 0,0-1-1 0 0,1 1 1 0 0,-1-1 0 0 0,1-1 0 0 0,0 1-1 0 0,0-1 1 0 0,0 0 0 0 0,0 0-1 0 0,0 0 1 0 0,1 0 0 0 0,-1-1 0 0 0,1 0-1 0 0,0-1 1 0 0,0 1 0 0 0,1-1-9 0 0,4 1-79 0 0,0 0 1 0 0,1-1-1 0 0,0-1 0 0 0,-1 0 1 0 0,1 0-1 0 0,-1-1 1 0 0,1-1-1 0 0,-1 0 0 0 0,0-1 1 0 0,0 0-1 0 0,0 0 0 0 0,0-1 1 0 0,0-1-1 0 0,-1 0 1 0 0,0 0-1 0 0,0-1 0 0 0,0 0 1 0 0,-1-1-1 0 0,1 0 1 0 0,-2 0-1 0 0,1-1 0 0 0,3-5 79 0 0,-9 10-79 0 0,-1-1 0 0 0,1 1 0 0 0,-1-1-1 0 0,0 0 1 0 0,0 0 0 0 0,-1 0 0 0 0,1 0 0 0 0,-1 0-1 0 0,1 0 1 0 0,-2-1 0 0 0,1 1 0 0 0,0 0 0 0 0,-1-1-1 0 0,1 1 1 0 0,-1 0 0 0 0,-1-1 0 0 0,1 1-1 0 0,-1 0 1 0 0,1-1 0 0 0,-1 1 0 0 0,0 0 0 0 0,-1 0-1 0 0,1-1 1 0 0,-1 1 0 0 0,0 0 0 0 0,0 0-1 0 0,-2-3 80 0 0,-1 8-1 0 0,-1 0 0 0 0,1 1 0 0 0,0-1 0 0 0,0 1-1 0 0,0 0 1 0 0,0 0 0 0 0,0 1 0 0 0,0-1 0 0 0,0 1 0 0 0,1 0-1 0 0,-1 0 1 0 0,1 1 0 0 0,0 0 0 0 0,0-1 0 0 0,0 1-1 0 0,1 1 1 0 0,-1-1 0 0 0,1 0 0 0 0,0 1 0 0 0,0 0-1 0 0,0-1 1 0 0,1 1 0 0 0,0 0 0 0 0,-1 2 1 0 0,3-2-44 0 0,-1 1 1 0 0,1 0 0 0 0,0-1-1 0 0,0 1 1 0 0,1-1 0 0 0,0 1-1 0 0,0-1 1 0 0,0 1 0 0 0,1-1-1 0 0,-1 1 1 0 0,1-1 0 0 0,0 0-1 0 0,1 0 1 0 0,-1 0 0 0 0,1 0-1 0 0,0-1 1 0 0,1 1 0 0 0,-1-1-1 0 0,1 1 1 0 0,0-1 0 0 0,0 0-1 0 0,0-1 1 0 0,0 1 0 0 0,0-1-1 0 0,1 1 1 0 0,0-1 0 0 0,0-1-1 0 0,0 1 1 0 0,0-1 0 0 0,0 0-1 0 0,0 0 1 0 0,1 0 0 0 0,-1-1-1 0 0,1 0 1 0 0,-1 0 0 0 0,1 0-1 0 0,-1-1 1 0 0,1 1 0 0 0,-1-2-1 0 0,1 1 1 0 0,0 0 0 0 0,-1-1-1 0 0,1 0 1 0 0,0-1 43 0 0,19 2-1163 0 0</inkml:trace>
  <inkml:trace contextRef="#ctx0" brushRef="#br0" timeOffset="183739.199">3140 11916 1240 0 0,'-3'-12'950'0'0,"3"11"-872"0"0,1 0 1 0 0,-1 0-1 0 0,0 0 1 0 0,1 0 0 0 0,-1 0-1 0 0,0 0 1 0 0,0 0 0 0 0,0-1-1 0 0,0 1 1 0 0,0 0 0 0 0,0 0-1 0 0,0 0 1 0 0,0 0 0 0 0,0 0-1 0 0,-1-1 1 0 0,1 1-1 0 0,0 0 1 0 0,-1 0 0 0 0,1 0-1 0 0,-1 0 1 0 0,1 0 0 0 0,-1 0-1 0 0,0 0 1 0 0,1 0 0 0 0,-1 0-1 0 0,0 0 1 0 0,0 1 0 0 0,1-1-1 0 0,-1 0 1 0 0,0 0-1 0 0,0 1 1 0 0,0-1 0 0 0,0 0-1 0 0,0 1 1 0 0,0-1 0 0 0,0 1-1 0 0,0-1 1 0 0,0 1 0 0 0,0 0-1 0 0,-1 0 1 0 0,1-1 0 0 0,0 1-1 0 0,0 0 1 0 0,0 0-1 0 0,0 0 1 0 0,0 0 0 0 0,-1 0-1 0 0,1 0 1 0 0,0 0 0 0 0,0 1-1 0 0,0-1 1 0 0,0 0 0 0 0,0 1-1 0 0,0-1 1 0 0,0 0 0 0 0,-1 1-1 0 0,1 0 1 0 0,1-1-1 0 0,-1 1 1 0 0,0-1 0 0 0,0 1-1 0 0,0 0 1 0 0,0 0 0 0 0,0 0-79 0 0,-8 14 64 0 0,0 1 0 0 0,2 0 0 0 0,0 1 0 0 0,1-1 1 0 0,0 1-1 0 0,1 1 0 0 0,1-1 0 0 0,1 1 0 0 0,1-1 1 0 0,0 1-1 0 0,1 0 0 0 0,1 0 0 0 0,0-1 0 0 0,2 1 1 0 0,0 0-1 0 0,1-1 0 0 0,1 1 0 0 0,0-1 0 0 0,1 0 0 0 0,1 0 1 0 0,1 0-1 0 0,0-1 0 0 0,10 15-64 0 0,-6-1 62 0 0,27 73-19 0 0,34 131-646 0 0,-72-232-78 0 0,-3 0-386 0 0,-59-18-2961 0 0,39-3 2571 0 0</inkml:trace>
  <inkml:trace contextRef="#ctx0" brushRef="#br0" timeOffset="183989.388">3034 12027 868 0 0,'6'-11'242'0'0,"0"1"-1"0"0,0-1 1 0 0,1 1-1 0 0,0 0 1 0 0,1 1-1 0 0,0 0 1 0 0,0 0-1 0 0,1 1 1 0 0,0 0-1 0 0,0 0 1 0 0,1 1-1 0 0,0 0 1 0 0,1 1-1 0 0,-1 0 1 0 0,1 0-1 0 0,0 2 1 0 0,1-1-1 0 0,2 0-241 0 0,-8 6 61 0 0,0 1-1 0 0,0-1 1 0 0,0 1 0 0 0,-1 0 0 0 0,1 0-1 0 0,-1 1 1 0 0,0-1 0 0 0,0 1-1 0 0,0 0 1 0 0,0 1 0 0 0,0-1-1 0 0,0 1 1 0 0,-1 0 0 0 0,0 0-1 0 0,0 1 1 0 0,0-1 0 0 0,0 1-1 0 0,-1 0 1 0 0,0 0 0 0 0,0 0-1 0 0,0 0 1 0 0,0 0 0 0 0,-1 1-1 0 0,0-1 1 0 0,0 1 0 0 0,-1 0-1 0 0,1 0 1 0 0,-1-1 0 0 0,0 1-1 0 0,-1 0 1 0 0,0 0 0 0 0,0 0-1 0 0,0 0 1 0 0,0 0 0 0 0,-1 0-61 0 0,-1 8 10 0 0,0-1 1 0 0,-1 1 0 0 0,-1-1 0 0 0,0 0-1 0 0,-1 0 1 0 0,0-1 0 0 0,-1 1 0 0 0,0-1-1 0 0,-1 0 1 0 0,-1-1 0 0 0,0 1 0 0 0,0-2-1 0 0,-1 1 1 0 0,0-1 0 0 0,-1 0-1 0 0,0-1 1 0 0,0 0 0 0 0,-1-1 0 0 0,-1 0-11 0 0,10-7-118 0 0,1 0-1 0 0,-1 0 1 0 0,0 0 0 0 0,0 0 0 0 0,0 0 0 0 0,1-1-1 0 0,-1 1 1 0 0,0 0 0 0 0,0-1 0 0 0,0 0 0 0 0,0 1-1 0 0,0-1 1 0 0,0 0 0 0 0,0 0 0 0 0,0 0 0 0 0,0-1-1 0 0,0 1 1 0 0,0 0 0 0 0,0-1 0 0 0,0 1 0 0 0,0-1 0 0 0,0 1-1 0 0,0-1 1 0 0,1 0 0 0 0,-1 0 0 0 0,0 0 0 0 0,0 0-1 0 0,1 0 1 0 0,-1 0 0 0 0,1-1 0 0 0,-1 1 0 0 0,1-1-1 0 0,-1 1 1 0 0,1-1 0 0 0,0 1 0 0 0,0-1 0 0 0,0 1-1 0 0,0-1 1 0 0,0 0 0 0 0,0 0 0 0 0,0 0 118 0 0,-3-13-1385 0 0</inkml:trace>
  <inkml:trace contextRef="#ctx0" brushRef="#br0" timeOffset="184221.173">3358 11936 1008 0 0,'50'-44'6633'0'0,"-49"94"-4496"0"0,21 182-1184 0 0,80 77-1161 0 0,-101-307 79 0 0,1 0 0 0 0,-1 0 1 0 0,0 0-1 0 0,0 0 0 0 0,0 0 1 0 0,0 0-1 0 0,-1 0 0 0 0,1 0 0 0 0,-1 0 1 0 0,1 1-1 0 0,-1-1 0 0 0,1 0 0 0 0,-1 0 1 0 0,0 0-1 0 0,0 1 0 0 0,0-1 0 0 0,-1 0 1 0 0,1 0-1 0 0,-1 1 0 0 0,1-1 0 0 0,-1 0 1 0 0,1 0-1 0 0,-1 0 0 0 0,0 0 1 0 0,0 0-1 0 0,0 0 0 0 0,0 0 0 0 0,-1 0 1 0 0,1 0-1 0 0,0-1 0 0 0,-1 1 0 0 0,1 0 1 0 0,-1-1-1 0 0,0 1 0 0 0,1-1 0 0 0,-1 0 1 0 0,0 1-1 0 0,0-1 0 0 0,0 0 0 0 0,0 0 1 0 0,0 0-1 0 0,0-1 0 0 0,0 1 0 0 0,0 0 1 0 0,0-1-1 0 0,0 1 0 0 0,-1-1 1 0 0,1 0-1 0 0,0 0 0 0 0,0 1 0 0 0,-1-2 1 0 0,1 1-1 0 0,0 0 0 0 0,0 0 0 0 0,0-1 1 0 0,-1 1 128 0 0,-19-9-1390 0 0</inkml:trace>
  <inkml:trace contextRef="#ctx0" brushRef="#br0" timeOffset="184406.194">3423 12066 1216 0 0,'9'-11'286'0'0,"1"-1"1"0"0,0 2-1 0 0,0-1 0 0 0,1 1 1 0 0,0 1-1 0 0,1 0 0 0 0,0 0 1 0 0,1 1-1 0 0,-1 1 0 0 0,1 0 1 0 0,1 1-1 0 0,-1 0 0 0 0,1 1 1 0 0,0 1-1 0 0,1 0 0 0 0,11-1-286 0 0,-23 6 41 0 0,0 0 0 0 0,-1 0 0 0 0,1 1 0 0 0,-1-1-1 0 0,1 1 1 0 0,-1-1 0 0 0,1 1 0 0 0,-1 0 0 0 0,0 0-1 0 0,0 0 1 0 0,0 1 0 0 0,0-1 0 0 0,0 0 0 0 0,0 1 0 0 0,-1-1-1 0 0,1 1 1 0 0,-1-1 0 0 0,0 1 0 0 0,1 0 0 0 0,-1 0 0 0 0,0 0-1 0 0,-1-1 1 0 0,1 1 0 0 0,-1 0 0 0 0,1 0 0 0 0,-1 0 0 0 0,0 0-1 0 0,0 0 1 0 0,0 0 0 0 0,0 0 0 0 0,-1 0 0 0 0,1 0-1 0 0,-1 0 1 0 0,0 0 0 0 0,0 0 0 0 0,0-1 0 0 0,0 1 0 0 0,0 0-1 0 0,0 0 1 0 0,-1-1 0 0 0,1 1 0 0 0,-1-1 0 0 0,0 0 0 0 0,0 1-1 0 0,0-1 1 0 0,0 0 0 0 0,-1 1-41 0 0,-11 13 58 0 0,0 0 1 0 0,0-1-1 0 0,-2-1 0 0 0,0 0 0 0 0,0-1 1 0 0,-1-1-1 0 0,-1-1 0 0 0,0 0 1 0 0,0-1-1 0 0,-1-1 0 0 0,0-1 0 0 0,-20 6-58 0 0,36-13-178 0 0,1 0 0 0 0,-1 0-1 0 0,1 1 1 0 0,-1-2-1 0 0,0 1 1 0 0,0 0-1 0 0,1 0 1 0 0,-1-1 0 0 0,0 0-1 0 0,0 1 1 0 0,0-1-1 0 0,1 0 1 0 0,-1 0 0 0 0,0-1-1 0 0,0 1 1 0 0,0 0-1 0 0,1-1 1 0 0,-1 0-1 0 0,0 0 1 0 0,1 0 0 0 0,-1 0-1 0 0,0 0 1 0 0,1 0-1 0 0,-1-1 1 0 0,1 1 0 0 0,0-1-1 0 0,0 0 1 0 0,-1 1-1 0 0,1-1 1 0 0,0 0-1 0 0,0 0 1 0 0,1-1 0 0 0,-2 0 178 0 0,2-6-1560 0 0</inkml:trace>
  <inkml:trace contextRef="#ctx0" brushRef="#br0" timeOffset="184779.299">3630 12104 1332 0 0,'46'-7'681'0'0,"1"-3"0"0"0,-2-1 1 0 0,1-3-1 0 0,-2-1 0 0 0,0-2 0 0 0,21-12-681 0 0,-105 15 632 0 0,21 14-579 0 0,-1 0-1 0 0,1 2 0 0 0,0 0 1 0 0,-1 2-1 0 0,1 0 1 0 0,0 1-1 0 0,1 1 0 0 0,-1 0 1 0 0,1 2-1 0 0,-14 7-52 0 0,30-14-5 0 0,0 0-1 0 0,0 0 0 0 0,0 1 0 0 0,0-1 1 0 0,0 0-1 0 0,1 1 0 0 0,-1-1 1 0 0,1 1-1 0 0,-1-1 0 0 0,1 1 0 0 0,-1 0 1 0 0,1 0-1 0 0,0 0 0 0 0,0 0 1 0 0,0 0-1 0 0,0 0 0 0 0,0 0 0 0 0,0 0 1 0 0,1 0-1 0 0,-1 0 0 0 0,1 0 1 0 0,-1 0-1 0 0,1 1 0 0 0,0-1 0 0 0,0 0 1 0 0,0 0-1 0 0,0 0 0 0 0,0 1 1 0 0,0-1-1 0 0,1 0 0 0 0,-1 0 0 0 0,1 0 1 0 0,0 0-1 0 0,-1 0 0 0 0,1 0 1 0 0,0 0-1 0 0,0 0 0 0 0,0 0 0 0 0,1 0 1 0 0,-1 0-1 0 0,0 0 0 0 0,1-1 1 0 0,-1 1-1 0 0,1 0 0 0 0,-1-1 0 0 0,1 0 1 0 0,0 1-1 0 0,0-1 0 0 0,0 0 1 0 0,0 0-1 0 0,1 1 6 0 0,100 53-571 0 0,-69-53-2388 0 0,-19-2 1541 0 0</inkml:trace>
  <inkml:trace contextRef="#ctx0" brushRef="#br0" timeOffset="185029.067">4047 11973 904 0 0,'10'8'259'0'0,"0"1"1"0"0,-1-1-1 0 0,0 1 1 0 0,-1 1-1 0 0,0 0 0 0 0,0 0 1 0 0,-1 1-1 0 0,-1-1 0 0 0,1 2 1 0 0,-2-1-1 0 0,0 1 0 0 0,0-1 1 0 0,-1 1-1 0 0,0 1 0 0 0,0 4-259 0 0,-5 3 2645 0 0,2-20-2507 0 0,-1 0-1 0 0,0 0 1 0 0,0 0-1 0 0,1 0 0 0 0,-1 0 1 0 0,0 0-1 0 0,0 0 1 0 0,1 0-1 0 0,-1 0 1 0 0,0 0-1 0 0,0 0 0 0 0,1 0 1 0 0,-1 0-1 0 0,0 0 1 0 0,0 1-1 0 0,0-1 0 0 0,1 0 1 0 0,-1 0-1 0 0,0 0-137 0 0,11-22-374 0 0,0 0 0 0 0,2 1 0 0 0,0 0 0 0 0,1 0 1 0 0,1 2-1 0 0,1 0 0 0 0,1 1 0 0 0,1 0 0 0 0,0 2 0 0 0,3-2 374 0 0,-10 8-634 0 0,23-25-2332 0 0,-26 23 1523 0 0</inkml:trace>
  <inkml:trace contextRef="#ctx0" brushRef="#br0" timeOffset="185510.007">5369 11606 1248 0 0,'0'0'91'0'0,"-1"0"-1"0"0,1 1 1 0 0,0-1-1 0 0,0 0 1 0 0,-1 1-1 0 0,1-1 1 0 0,0 0-1 0 0,-1 0 1 0 0,1 1-1 0 0,-1-1 1 0 0,1 0-1 0 0,0 0 1 0 0,-1 0-1 0 0,1 0 1 0 0,-1 0-1 0 0,1 1 1 0 0,0-1 0 0 0,-1 0-1 0 0,1 0 1 0 0,-1 0-1 0 0,1 0 1 0 0,-1 0-1 0 0,1 0 1 0 0,0 0-1 0 0,-1 0 1 0 0,1-1-1 0 0,-1 1 1 0 0,1 0-1 0 0,-1 0 1 0 0,1 0-1 0 0,0 0 1 0 0,-1-1-1 0 0,1 1 1 0 0,0 0-1 0 0,-1 0 1 0 0,1 0-1 0 0,0-1 1 0 0,-1 1 0 0 0,1 0-1 0 0,0-1 1 0 0,-1 1-1 0 0,1 0 1 0 0,0-1-1 0 0,0 1 1 0 0,-1 0-1 0 0,1-1 1 0 0,0 1-1 0 0,0-1 1 0 0,0 1-1 0 0,0 0 1 0 0,0-1-1 0 0,-1 1 1 0 0,1-1-1 0 0,0 1 1 0 0,0-1-91 0 0,-36 26 658 0 0,28-16-571 0 0,0 0 1 0 0,1 1-1 0 0,0 0 1 0 0,0 0-1 0 0,1 1 1 0 0,1-1-1 0 0,-1 1 1 0 0,2 1-1 0 0,0-1 1 0 0,0 1-1 0 0,1-1 0 0 0,0 1 1 0 0,1 0-1 0 0,1 0 1 0 0,0 0-1 0 0,0 0 1 0 0,1 1-1 0 0,1-1 1 0 0,0 0-1 0 0,2 11-87 0 0,4 9 190 0 0,1 0-1 0 0,1 0 0 0 0,2 0 1 0 0,1-1-1 0 0,2-1 0 0 0,16 29-189 0 0,40 121 394 0 0,-70-176-476 0 0,0 0-1 0 0,0 0 1 0 0,-1 0-1 0 0,1 0 0 0 0,-1 0 1 0 0,0 0-1 0 0,0 0 1 0 0,0 0-1 0 0,0 0 1 0 0,-1-1-1 0 0,0 1 1 0 0,0 0-1 0 0,0-1 0 0 0,0 1 1 0 0,0-1-1 0 0,-1 0 1 0 0,1 0-1 0 0,-1 0 1 0 0,0 0-1 0 0,0 0 0 0 0,0 0 1 0 0,0-1-1 0 0,0 0 1 0 0,-1 1-1 0 0,1-1 1 0 0,-3 1 82 0 0,-110 12-5461 0 0,62-30 4276 0 0</inkml:trace>
  <inkml:trace contextRef="#ctx0" brushRef="#br0" timeOffset="186020.394">5107 11940 1184 0 0,'61'-47'7063'0'0,"72"15"-7401"0"0,-105 28 849 0 0,1-2-563 0 0,65-9-347 0 0,-1-5 0 0 0,-1-4 0 0 0,31-15 399 0 0,-113 27 410 0 0,-54 22-239 0 0,29-1-163 0 0,1 0 0 0 0,0 1 1 0 0,1 1-1 0 0,0 1 0 0 0,1-1 0 0 0,0 2 0 0 0,0 0 0 0 0,2 0 0 0 0,0 1 1 0 0,0 1-1 0 0,1-1 0 0 0,1 1 0 0 0,-6 15-8 0 0,13-28 37 0 0,17 19 329 0 0,61-41-102 0 0,78-99-622 0 0,-120 167 114 0 0,42-2-1027 0 0,-15-39-2570 0 0,-45-7 2374 0 0</inkml:trace>
  <inkml:trace contextRef="#ctx0" brushRef="#br0" timeOffset="186580.262">6232 11654 1520 0 0,'-6'-1'169'0'0,"1"1"-1"0"0,0 0 1 0 0,-1 1 0 0 0,1-1-1 0 0,0 1 1 0 0,0 0 0 0 0,0 0-1 0 0,-1 1 1 0 0,1-1 0 0 0,0 1-1 0 0,1 0 1 0 0,-1 1 0 0 0,0-1-1 0 0,1 1 1 0 0,-1 0 0 0 0,1 0-1 0 0,0 0 1 0 0,0 1-1 0 0,0-1 1 0 0,-3 5-169 0 0,2-5 53 0 0,0 1-1 0 0,0 0 0 0 0,0-1 1 0 0,1 2-1 0 0,-1-1 1 0 0,1 0-1 0 0,0 1 0 0 0,0 0 1 0 0,1 0-1 0 0,0 0 1 0 0,0 1-1 0 0,0-1 0 0 0,0 1 1 0 0,1-1-1 0 0,0 1 1 0 0,0 0-1 0 0,0 0 0 0 0,1 0 1 0 0,0 0-1 0 0,0 0 1 0 0,0 0-1 0 0,1 0 1 0 0,0 0-1 0 0,0 0 0 0 0,1 0 1 0 0,0 1-1 0 0,0-1 1 0 0,0 0-1 0 0,1 0 0 0 0,-1-1 1 0 0,1 1-1 0 0,1 0 1 0 0,-1-1-1 0 0,1 1 0 0 0,0-1 1 0 0,1 0-1 0 0,-1 0 1 0 0,1 0-1 0 0,0 0 1 0 0,0 0-1 0 0,0-1 0 0 0,1 0 1 0 0,-1 0-1 0 0,1 0 1 0 0,0-1-1 0 0,0 1 0 0 0,1-1 1 0 0,-1 0-1 0 0,1-1 1 0 0,-1 0-1 0 0,3 1-52 0 0,8 1-4 0 0,0 0 0 0 0,1-2-1 0 0,-1 0 1 0 0,1 0 0 0 0,0-2 0 0 0,0 0 0 0 0,-1-1-1 0 0,1-1 1 0 0,0 0 0 0 0,-1-1 0 0 0,1-1 0 0 0,-1-1-1 0 0,0 0 1 0 0,-1-1 0 0 0,1 0 0 0 0,-1-2 0 0 0,0 0-1 0 0,-1 0 1 0 0,0-1 0 0 0,0-1 0 0 0,-1 0 0 0 0,0-1-1 0 0,-1-1 1 0 0,0 0 0 0 0,-1 0 0 0 0,-1-1 0 0 0,6-9 4 0 0,-16 19 19 0 0,1 0-1 0 0,-1 0 1 0 0,0 0 0 0 0,0 0 0 0 0,0 0 0 0 0,0 0 0 0 0,-1-1 0 0 0,1 1 0 0 0,-1 0 0 0 0,0 0 0 0 0,0 0 0 0 0,0 0-1 0 0,0 1 1 0 0,0-1 0 0 0,-1 0 0 0 0,1 0 0 0 0,-1 1 0 0 0,0-1 0 0 0,0 1 0 0 0,0-1 0 0 0,0 1 0 0 0,0 0 0 0 0,0 0-1 0 0,-1 0 1 0 0,1 0 0 0 0,-1 0 0 0 0,1 0 0 0 0,-1 1 0 0 0,0-1 0 0 0,0 1 0 0 0,1 0 0 0 0,-1 0 0 0 0,0 0 0 0 0,0 0-1 0 0,0 0 1 0 0,0 1 0 0 0,-1-1 0 0 0,1 1 0 0 0,0 0 0 0 0,0 0 0 0 0,0 0 0 0 0,0 0 0 0 0,0 1 0 0 0,0-1 0 0 0,0 1-1 0 0,0 0 1 0 0,0 0 0 0 0,0 0 0 0 0,0 0 0 0 0,0 0 0 0 0,0 1 0 0 0,1-1 0 0 0,-3 2-19 0 0,-4 0 11 0 0,-1 0 0 0 0,1 1 1 0 0,0 0-1 0 0,0 0 0 0 0,0 1 1 0 0,1 0-1 0 0,0 0 0 0 0,0 1 1 0 0,0 0-1 0 0,0 1 0 0 0,1 0 0 0 0,0 0 1 0 0,1 0-1 0 0,0 1 0 0 0,0 0 1 0 0,0 0-1 0 0,1 0 0 0 0,0 1 1 0 0,1 0-1 0 0,0 0 0 0 0,0 0 1 0 0,1 1-1 0 0,0-1 0 0 0,1 1 0 0 0,0-1 1 0 0,0 5-12 0 0,3-10 14 0 0,1 0 1 0 0,0 0 0 0 0,0 0-1 0 0,1-1 1 0 0,-1 1 0 0 0,1-1-1 0 0,0 1 1 0 0,-1-1 0 0 0,2 0-1 0 0,-1 0 1 0 0,0 0 0 0 0,0-1-1 0 0,1 1 1 0 0,0-1 0 0 0,-1 0-1 0 0,1 0 1 0 0,0 0 0 0 0,0 0-1 0 0,0-1 1 0 0,0 1 0 0 0,1-1-1 0 0,-1 0 1 0 0,0-1 0 0 0,0 1-1 0 0,1-1 1 0 0,-1 1 0 0 0,0-1-1 0 0,1-1 1 0 0,-1 1 0 0 0,0-1-1 0 0,1 1 1 0 0,-1-1 0 0 0,0 0-1 0 0,0-1 1 0 0,4-1-15 0 0,10-5-37 0 0,-1 0-1 0 0,-1-2 0 0 0,1 0 1 0 0,-1-1-1 0 0,-1-1 1 0 0,0 0-1 0 0,-1-1 1 0 0,0-1-1 0 0,2-3 38 0 0,41-36-488 0 0,-56 51 467 0 0,1 1 1 0 0,-1-1-1 0 0,1 1 0 0 0,-1 0 1 0 0,1 0-1 0 0,0 0 0 0 0,0 0 1 0 0,-1 0-1 0 0,1 0 0 0 0,0 0 1 0 0,0 1-1 0 0,0-1 0 0 0,0 0 1 0 0,0 1-1 0 0,0 0 0 0 0,0-1 1 0 0,0 1-1 0 0,0 0 0 0 0,0 0 1 0 0,0 0-1 0 0,0 1 0 0 0,0-1 1 0 0,0 0-1 0 0,0 1 0 0 0,0-1 1 0 0,0 1-1 0 0,0 0 0 0 0,0-1 1 0 0,0 1-1 0 0,0 0 0 0 0,-1 0 1 0 0,1 0-1 0 0,0 1 0 0 0,-1-1 1 0 0,1 0-1 0 0,0 1 0 0 0,-1-1 1 0 0,0 1-1 0 0,1-1 0 0 0,-1 1 1 0 0,0 0-1 0 0,0-1 0 0 0,0 1 1 0 0,0 0-1 0 0,0 0 0 0 0,0 0 1 0 0,-1 0-1 0 0,1 0 0 0 0,-1 0 1 0 0,1 0-1 0 0,-1 0 0 0 0,0 0 1 0 0,1 0-1 0 0,-1 0 0 0 0,0 1 21 0 0,45 128-1282 0 0,-81-33-803 0 0,20-77 1369 0 0</inkml:trace>
  <inkml:trace contextRef="#ctx0" brushRef="#br0" timeOffset="187326.241">7604 11474 1644 0 0,'2'8'2796'0'0,"-9"62"-2087"0"0,7-69-683 0 0,-5 32 209 0 0,2 0 0 0 0,2 0 0 0 0,1 0 0 0 0,1 0 0 0 0,2 0 0 0 0,1 0 0 0 0,2-1 0 0 0,1 1 0 0 0,5 9-235 0 0,-9-30 81 0 0,1-1 0 0 0,1 1-1 0 0,0-1 1 0 0,1 0 0 0 0,0 0 0 0 0,1 0-1 0 0,0-1 1 0 0,0 0 0 0 0,1-1 0 0 0,0 1-1 0 0,1-1 1 0 0,0-1 0 0 0,1 0 0 0 0,0 0-1 0 0,0-1 1 0 0,0 0 0 0 0,1-1 0 0 0,0 0-1 0 0,0-1 1 0 0,0 0 0 0 0,1-1 0 0 0,0 0-1 0 0,0 0 1 0 0,0-2 0 0 0,10 2-81 0 0,-13-2-37 0 0,0 0 0 0 0,0-1 0 0 0,1 0 1 0 0,-1 0-1 0 0,0-1 0 0 0,0-1 0 0 0,1 1 0 0 0,-1-2 0 0 0,0 1 1 0 0,0-1-1 0 0,0 0 0 0 0,0-1 0 0 0,0 0 0 0 0,-1-1 0 0 0,1 1 1 0 0,-1-2-1 0 0,0 1 0 0 0,0-1 0 0 0,0 0 0 0 0,-1-1 0 0 0,0 0 1 0 0,0 0-1 0 0,0-1 0 0 0,-1 1 0 0 0,0-1 0 0 0,0-1 1 0 0,-1 1-1 0 0,0-1 0 0 0,0 0 0 0 0,-1 0 0 0 0,0-1 0 0 0,0 1 1 0 0,-1-1-1 0 0,1-1 37 0 0,0-2 72 0 0,0 1 1 0 0,-1-1-1 0 0,0 0 0 0 0,-1 0 1 0 0,0 0-1 0 0,-1 0 0 0 0,0 0 1 0 0,-1 0-1 0 0,-1 0 1 0 0,0 0-1 0 0,0-1 0 0 0,-1 1 1 0 0,-1 1-1 0 0,-1-5-72 0 0,-25-53 1776 0 0,34 107-1442 0 0,32 42-164 0 0,-14-37-1286 0 0,-6 3-3927 0 0,-17-45 3595 0 0,-2-1 73 0 0,-7 3 67 0 0</inkml:trace>
  <inkml:trace contextRef="#ctx0" brushRef="#br0" timeOffset="187511.269">8033 11496 1772 0 0,'0'-6'1196'0'0,"0"2"-276"0"0,0 1-256 0 0,-1-3-200 0 0,1 3-324 0 0,0 0-12 0 0,3 3-340 0 0,-2 0-108 0 0,1 0-312 0 0,0 3-580 0 0,-1 1-60 0 0</inkml:trace>
  <inkml:trace contextRef="#ctx0" brushRef="#br0" timeOffset="187805.646">8196 11892 860 0 0,'51'5'4070'0'0,"23"-22"-3201"0"0,-70 16-763 0 0,10-4 60 0 0,6 1 8 0 0,0-2 0 0 0,0 0 0 0 0,-1-2 0 0 0,0 0 1 0 0,0-1-1 0 0,-1 0 0 0 0,0-2 0 0 0,0 0 0 0 0,-1-1 1 0 0,-1-1-1 0 0,5-5-174 0 0,-20 17 14 0 0,0 0 0 0 0,-1 0 1 0 0,1 0-1 0 0,-1 0 0 0 0,1 0 1 0 0,-1 0-1 0 0,1 0 0 0 0,-1 0 1 0 0,1 0-1 0 0,-1 0 0 0 0,0 0 1 0 0,0 0-1 0 0,1 0 0 0 0,-1-1 1 0 0,0 1-1 0 0,0 0 0 0 0,0 0 1 0 0,0 0-1 0 0,-1 0 0 0 0,1 0 0 0 0,0 0 1 0 0,0 0-1 0 0,-1-1 0 0 0,1 1 1 0 0,0 0-1 0 0,-1 0 0 0 0,1 0 1 0 0,-1 0-1 0 0,0 0 0 0 0,1 0 1 0 0,-1 1-1 0 0,0-1 0 0 0,1 0 1 0 0,-1 0-1 0 0,0 0 0 0 0,0 1 1 0 0,0-1-1 0 0,0 0 0 0 0,0 1 1 0 0,0-1-1 0 0,0 0 0 0 0,0 1 1 0 0,0 0-1 0 0,0-1 0 0 0,0 1 1 0 0,0 0-1 0 0,0-1 0 0 0,0 1 1 0 0,0 0-1 0 0,0 0 0 0 0,0 0 0 0 0,-1 0 1 0 0,1 0-1 0 0,0 0 0 0 0,0 0 1 0 0,-1 0-15 0 0,-73-7 393 0 0,71 7-363 0 0,-4-1 4 0 0,0 0-1 0 0,0 0 0 0 0,0 1 0 0 0,0 0 0 0 0,-1 1 1 0 0,1 0-1 0 0,0 0 0 0 0,0 0 0 0 0,0 1 0 0 0,0 0 1 0 0,1 1-1 0 0,-1 0 0 0 0,0 0 0 0 0,1 1 0 0 0,0 0 1 0 0,0 0-1 0 0,0 0 0 0 0,0 1 0 0 0,1 0 0 0 0,0 0 1 0 0,-5 6-34 0 0,28 51 56 0 0,-5-48-441 0 0,1 0 0 0 0,0-1 0 0 0,1-1 0 0 0,1 0 0 0 0,0 0-1 0 0,0-2 1 0 0,1 0 0 0 0,1 0 0 0 0,-1-2 0 0 0,1 0 0 0 0,1-1 0 0 0,0-1 0 0 0,0 0-1 0 0,2-1 386 0 0,8 3-1384 0 0,-4-5-106 0 0</inkml:trace>
  <inkml:trace contextRef="#ctx0" brushRef="#br0" timeOffset="190577.393">8673 11987 1664 0 0,'0'0'877'0'0,"0"0"-64"0"0,0 0-74 0 0,0 0 0 0 0,0 0-58 0 0,5-5-26 0 0,24-47 1519 0 0,-24 34-2017 0 0,0 1 0 0 0,1 0 1 0 0,2 0-1 0 0,-1 0 0 0 0,2 1 0 0 0,0 0 0 0 0,1 0 1 0 0,0 1-1 0 0,2 1 0 0 0,-1 0 0 0 0,2 0 0 0 0,0 1 0 0 0,0 1 1 0 0,1 0-1 0 0,1 1 0 0 0,1 0-157 0 0,-13 10-21 0 0,0 0 0 0 0,0 0-1 0 0,0 1 1 0 0,-1-1 0 0 0,1 1 0 0 0,0 0 0 0 0,0 0-1 0 0,0 0 1 0 0,0 0 0 0 0,0 1 0 0 0,0-1 0 0 0,0 1-1 0 0,0 0 1 0 0,0-1 0 0 0,-1 1 0 0 0,1 1 0 0 0,0-1-1 0 0,-1 0 1 0 0,1 1 0 0 0,-1-1 0 0 0,1 1 0 0 0,-1 0-1 0 0,0-1 1 0 0,1 1 0 0 0,-1 0 0 0 0,0 1 0 0 0,0-1-1 0 0,-1 0 1 0 0,1 1 0 0 0,0-1 0 0 0,-1 1 0 0 0,1-1 0 0 0,-1 1-1 0 0,0-1 1 0 0,0 1 0 0 0,0 0 0 0 0,0 0 0 0 0,-1 0-1 0 0,1 0 1 0 0,-1 0 0 0 0,1-1 0 0 0,-1 1 0 0 0,0 0-1 0 0,0 0 1 0 0,-1 0 0 0 0,1 0 0 0 0,0 0 0 0 0,-1 0 21 0 0,1 12-115 0 0,-1 0 0 0 0,0 0 0 0 0,-1 0 1 0 0,-1 0-1 0 0,0 0 0 0 0,-1 0 0 0 0,0-1 1 0 0,-2 1-1 0 0,1-1 0 0 0,-2-1 0 0 0,0 1 1 0 0,0-1-1 0 0,-1 0 0 0 0,-1-1 0 0 0,0 0 1 0 0,-1 0-1 0 0,0-1 0 0 0,-9 7 115 0 0,-22 11-4024 0 0,40-29 2788 0 0,1 0 14 0 0</inkml:trace>
  <inkml:trace contextRef="#ctx0" brushRef="#br0" timeOffset="191459.311">9574 11516 1300 0 0,'8'-16'1916'0'0,"5"-9"1991"0"0,-8 46-2445 0 0,-5 502-1040 0 0,14-474-255 0 0,-14-48-55 0 0,3 3 222 0 0,16-58-33 0 0,-14 41-313 0 0,1-1 0 0 0,0 1 0 0 0,1 1 0 0 0,1-1 1 0 0,0 1-1 0 0,0 0 0 0 0,1 1 0 0 0,1 0 0 0 0,0 0 0 0 0,0 1 0 0 0,1 1 1 0 0,1-1-1 0 0,-1 2 0 0 0,1 0 0 0 0,1 0 0 0 0,0 1 0 0 0,0 1 1 0 0,0 0-1 0 0,1 0 0 0 0,-1 2 0 0 0,1 0 0 0 0,0 0 0 0 0,14-1 12 0 0,-27 7-6 0 0,1-1 0 0 0,0 0 0 0 0,-1 1 0 0 0,1-1 0 0 0,0 1 0 0 0,-1 0 0 0 0,0 0 0 0 0,1-1-1 0 0,-1 1 1 0 0,0 0 0 0 0,0 0 0 0 0,0 0 0 0 0,0 0 0 0 0,0 0 0 0 0,-1 0 0 0 0,1 1 0 0 0,-1-1 0 0 0,1 0 0 0 0,-1 0 0 0 0,0 0-1 0 0,0 1 1 0 0,0-1 0 0 0,0 0 0 0 0,0 0 0 0 0,0 1 0 0 0,-1-1 0 0 0,1 0 0 0 0,-1 0 0 0 0,1 0 0 0 0,-1 0 0 0 0,0 0-1 0 0,0 0 1 0 0,0 0 0 0 0,0 0 0 0 0,0 0 0 0 0,-1 0 0 0 0,1 0 0 0 0,0 0 0 0 0,-1-1 0 0 0,1 1 0 0 0,-1-1 0 0 0,0 1 0 0 0,1-1-1 0 0,-1 0 1 0 0,0 1 0 0 0,0-1 0 0 0,-1 0 6 0 0,-13 13 87 0 0,-1-1 0 0 0,0-1 0 0 0,-1 0 0 0 0,0-1 0 0 0,0-1-1 0 0,-1-1 1 0 0,-1-1 0 0 0,1 0 0 0 0,-1-2 0 0 0,-1 0 0 0 0,1-1 0 0 0,-1-1 0 0 0,0-1-1 0 0,0-1 1 0 0,0-1 0 0 0,0-1 0 0 0,-14-1-87 0 0,34 0-5 0 0,1 1 0 0 0,-1-1 0 0 0,0 1 0 0 0,1-1-1 0 0,-1 1 1 0 0,1-1 0 0 0,-1 1 0 0 0,1-1 0 0 0,-1 1 0 0 0,1-1 0 0 0,-1 0 0 0 0,1 1-1 0 0,0-1 1 0 0,-1 0 0 0 0,1 0 0 0 0,0 1 0 0 0,0-1 0 0 0,0 0 0 0 0,-1 0 0 0 0,1 1-1 0 0,0-1 1 0 0,0 0 0 0 0,0 0 0 0 0,0 0 0 0 0,0 1 0 0 0,0-1 0 0 0,0 0 0 0 0,1 0 0 0 0,-1 1-1 0 0,0-1 1 0 0,0 0 0 0 0,1 0 0 0 0,-1 1 0 0 0,0-1 0 0 0,1 0 0 0 0,-1 1 0 0 0,0-1-1 0 0,1 0 1 0 0,-1 1 0 0 0,1-1 0 0 0,-1 1 0 0 0,1-1 0 0 0,0 1 0 0 0,-1-1 0 0 0,1 1 0 0 0,0-1-1 0 0,-1 1 1 0 0,1-1 0 0 0,0 1 0 0 0,-1 0 0 0 0,1 0 0 0 0,0-1 0 0 0,0 1 0 0 0,-1 0-1 0 0,1 0 1 0 0,0 0 0 0 0,0 0 0 0 0,-1 0 0 0 0,1 0 5 0 0,265-54-1868 0 0,-234 49 1728 0 0,-1-1-1 0 0,1-1 0 0 0,-2-1 1 0 0,1-2-1 0 0,-1-2 0 0 0,-1 0 1 0 0,0-2-1 0 0,0-1 0 0 0,-2-1 1 0 0,6-6 140 0 0,-28 19-6 0 0,-1-1 1 0 0,0 0-1 0 0,0-1 0 0 0,0 1 1 0 0,0-1-1 0 0,-1 1 1 0 0,1-1-1 0 0,-1 0 1 0 0,0 0-1 0 0,-1-1 0 0 0,1 1 1 0 0,-1 0-1 0 0,0-1 1 0 0,-1 0-1 0 0,1 1 1 0 0,-1-1-1 0 0,0 0 0 0 0,-1 0 1 0 0,1 0-1 0 0,-1 0 6 0 0,-3 2 14 0 0,0 0 0 0 0,0 0-1 0 0,0 1 1 0 0,-1-1-1 0 0,0 1 1 0 0,1 0 0 0 0,-1 0-1 0 0,0 0 1 0 0,-1 0-1 0 0,1 1 1 0 0,0 0 0 0 0,-1 0-1 0 0,1 0 1 0 0,-1 0-1 0 0,0 1 1 0 0,1-1 0 0 0,-1 1-1 0 0,0 1 1 0 0,0-1-1 0 0,0 1 1 0 0,0-1 0 0 0,0 2-14 0 0,-4-1 23 0 0,1 1 0 0 0,-1 0 0 0 0,0 1 0 0 0,1 0 0 0 0,0 0 0 0 0,-1 1 0 0 0,1 0 0 0 0,0 0 0 0 0,0 1 0 0 0,1 0 0 0 0,-1 1 0 0 0,1 0 0 0 0,0 0 0 0 0,0 0 0 0 0,0 1 0 0 0,1 0 0 0 0,0 0 0 0 0,0 0 0 0 0,1 1 0 0 0,-1 0 0 0 0,2 0 0 0 0,-1 1 0 0 0,1-1 0 0 0,0 1 0 0 0,0 0 1 0 0,1 0-1 0 0,0 0 0 0 0,1 1 0 0 0,-1-1 0 0 0,2 1 0 0 0,-1-1 0 0 0,1 1 0 0 0,0 8-23 0 0,5-7 5 0 0,0 0 0 0 0,1 0 0 0 0,0 0 0 0 0,0-1 0 0 0,1 0 0 0 0,0 0 0 0 0,0 0 0 0 0,1-1 0 0 0,0 0 0 0 0,1 0 0 0 0,0-1 0 0 0,0 0 0 0 0,1-1 0 0 0,-1 1 0 0 0,2-1 0 0 0,-1-1 0 0 0,0 0 0 0 0,1 0 0 0 0,0-1 0 0 0,0-1 0 0 0,0 1 0 0 0,1-1 0 0 0,-1-1 0 0 0,1 0 0 0 0,7 0-5 0 0,-7 0-311 0 0,0 0 0 0 0,1-1 0 0 0,-1-1 0 0 0,0 1 0 0 0,0-2 0 0 0,1 0-1 0 0,-1 0 1 0 0,0-1 0 0 0,0 0 0 0 0,0-1 0 0 0,0 0 0 0 0,0-1 0 0 0,-1 0 0 0 0,0-1 0 0 0,0 0 0 0 0,0-1 0 0 0,4-2 311 0 0,13-13-1372 0 0</inkml:trace>
  <inkml:trace contextRef="#ctx0" brushRef="#br0" timeOffset="191692.143">10515 11498 1636 0 0,'3'-59'4768'0'0,"-3"58"-4131"0"0,-6-18 1863 0 0,-27 111-1464 0 0,30-70-920 0 0,1 2 0 0 0,1-1 0 0 0,2 0 0 0 0,0 0-1 0 0,1 0 1 0 0,2 0 0 0 0,0 0 0 0 0,1-1 0 0 0,6 14-116 0 0,19 146-2650 0 0,-30-179 2419 0 0,-1-1 1 0 0,0 1-1 0 0,0 0 0 0 0,0 0 1 0 0,0-1-1 0 0,0 1 0 0 0,0-1 1 0 0,-1 1-1 0 0,1-1 0 0 0,-1 1 1 0 0,0-1-1 0 0,1 0 0 0 0,-1 0 1 0 0,0 0-1 0 0,0 0 0 0 0,-1 0 0 0 0,1 0 1 0 0,0-1-1 0 0,-1 1 0 0 0,1-1 1 0 0,-1 1-1 0 0,1-1 0 0 0,-1 0 1 0 0,1 0-1 0 0,-1 0 0 0 0,0-1 1 0 0,0 1-1 0 0,0 0 0 0 0,-1-1 231 0 0,-9 1-1304 0 0</inkml:trace>
  <inkml:trace contextRef="#ctx0" brushRef="#br0" timeOffset="192265.423">10310 11757 1700 0 0,'7'-11'242'0'0,"0"0"0"0"0,0 0 0 0 0,1 1 0 0 0,1 0 0 0 0,-1 0 0 0 0,2 1 0 0 0,-1 1 0 0 0,1-1 0 0 0,1 1 0 0 0,-1 1 0 0 0,1 0 0 0 0,1 0 0 0 0,-1 1 0 0 0,1 1 0 0 0,0 0 1 0 0,0 0-1 0 0,1 2 0 0 0,-1-1 0 0 0,1 1 0 0 0,0 1 0 0 0,0 0 0 0 0,0 1 0 0 0,8 1-242 0 0,112-26 1218 0 0,-133 26-1103 0 0,0 0-20 0 0,0 0-33 0 0,0 0-38 0 0,0 0-4 0 0,0 0 18 0 0,20 27 29 0 0,-14-6-46 0 0,-5-9-8 0 0,0 0 0 0 0,1 0 0 0 0,1 0 0 0 0,0 0-1 0 0,1 0 1 0 0,0-1 0 0 0,1 0 0 0 0,0 1 0 0 0,0-2 0 0 0,1 1 0 0 0,1-1 0 0 0,0 0 0 0 0,0 0-1 0 0,1-1 1 0 0,0 0 0 0 0,1 0 0 0 0,0-1 0 0 0,0 0 0 0 0,1-1 0 0 0,0 0 0 0 0,5 3-13 0 0,-10-12-3 0 0,-1 1 0 0 0,1-1 0 0 0,0 1 0 0 0,-1-1 0 0 0,0-1 0 0 0,1 1 0 0 0,-1 0 0 0 0,0-1 0 0 0,0 0 0 0 0,0 0 0 0 0,-1 0 0 0 0,1-1 0 0 0,-1 1 0 0 0,1-1 0 0 0,-1 0 0 0 0,0 0 0 0 0,-1 0 0 0 0,1 0 0 0 0,-1 0 0 0 0,0-1 0 0 0,0 1 0 0 0,0-1 0 0 0,0 0 0 0 0,-1 1 0 0 0,0-1 1 0 0,0 0-1 0 0,0 0 0 0 0,0 0 0 0 0,-1 0 0 0 0,0 1 0 0 0,0-1 0 0 0,-1 0 3 0 0,6-14-44 0 0,-5 18 68 0 0,-7-8 89 0 0,14 16-110 0 0,0-2 1 0 0,1 1-1 0 0,-1-1 1 0 0,1 0-1 0 0,0 0 1 0 0,0-1-1 0 0,1 0 1 0 0,-1 0-1 0 0,1-1 1 0 0,0 0-1 0 0,0-1 1 0 0,0 0-1 0 0,0-1 1 0 0,0 1 0 0 0,0-2-1 0 0,1 1 1 0 0,-1-1-1 0 0,0-1 1 0 0,0 1-1 0 0,4-2-3 0 0,-12 2 2 0 0,10-1-7 0 0,0 0 0 0 0,0-1 0 0 0,0 0 1 0 0,0 0-1 0 0,-1-1 0 0 0,1-1 1 0 0,-1 0-1 0 0,1 0 0 0 0,-1-1 0 0 0,-1-1 1 0 0,1 1-1 0 0,-1-1 0 0 0,0-1 1 0 0,6-4 4 0 0,-15 8-15 0 0,0 0 1 0 0,0 1-1 0 0,0-1 1 0 0,0 1-1 0 0,-1-1 1 0 0,1 1-1 0 0,0-1 1 0 0,-1 1-1 0 0,0-1 1 0 0,0 1 0 0 0,0 0-1 0 0,0-1 1 0 0,0 1-1 0 0,0 0 1 0 0,0 0-1 0 0,-1 0 1 0 0,1-1-1 0 0,-1 2 1 0 0,0-1-1 0 0,1 0 1 0 0,-1 0 0 0 0,0 0-1 0 0,0 1 1 0 0,0-1-1 0 0,0 1 1 0 0,-1 0-1 0 0,1-1 1 0 0,0 1-1 0 0,0 0 1 0 0,-1 0 0 0 0,1 1-1 0 0,-1-1 1 0 0,1 0-1 0 0,-1 1 1 0 0,1-1-1 0 0,-1 1 1 0 0,0 0 14 0 0,-44-15-712 0 0,-15-6-4035 0 0,54 18 3495 0 0</inkml:trace>
  <inkml:trace contextRef="#ctx0" brushRef="#br0" timeOffset="193181.48">11288 11714 976 0 0,'24'1'4480'0'0,"31"-19"-3717"0"0,-33 10-330 0 0,183-69 1067 0 0,-206 76-1491 0 0,1 1 1 0 0,-1-1-1 0 0,1 1 0 0 0,-1 0 1 0 0,1-1-1 0 0,-1 1 0 0 0,1-1 1 0 0,0 0-1 0 0,-1 1 0 0 0,1-1 1 0 0,0 1-1 0 0,0-1 0 0 0,-1 0 0 0 0,1 1 1 0 0,0-1-1 0 0,0 1 0 0 0,0-1 1 0 0,0 0-1 0 0,0 1 0 0 0,0-1 1 0 0,0 0-1 0 0,0 1 0 0 0,0-1 1 0 0,0 0-1 0 0,0 1 0 0 0,0-1 0 0 0,0 0 1 0 0,0 1-1 0 0,1-1 0 0 0,-1 1 1 0 0,0-1-1 0 0,1 0 0 0 0,-1 1 1 0 0,0-1-1 0 0,1 1 0 0 0,-1-1 1 0 0,0 1-1 0 0,1-1 0 0 0,-1 1 1 0 0,1 0-1 0 0,-1-1 0 0 0,1 1 0 0 0,-1-1 1 0 0,1 1-1 0 0,0 0 0 0 0,-1-1 1 0 0,1 1-1 0 0,-1 0 0 0 0,1 0 1 0 0,0-1-1 0 0,-1 1 0 0 0,1 0 1 0 0,0 0-1 0 0,-1 0 0 0 0,1 0 1 0 0,-1 0-1 0 0,1 0 0 0 0,0 0-9 0 0,-61-1 283 0 0,-56 45-151 0 0,116-42-116 0 0,-1 0-1 0 0,1 1 1 0 0,-1-1 0 0 0,1 0 0 0 0,-1 0-1 0 0,1 0 1 0 0,0 1 0 0 0,0-1 0 0 0,0 0-1 0 0,1 0 1 0 0,-1 0 0 0 0,0 0 0 0 0,1 1-1 0 0,-1-1 1 0 0,1 0 0 0 0,0 0 0 0 0,0 0-1 0 0,0 0 1 0 0,0 0 0 0 0,0 0 0 0 0,0 0-1 0 0,0-1 1 0 0,1 1 0 0 0,-1 0 0 0 0,0-1-1 0 0,1 1 1 0 0,0 0 0 0 0,-1-1 0 0 0,1 0-1 0 0,0 0 1 0 0,0 1 0 0 0,0-1 0 0 0,0 0-1 0 0,0 0 1 0 0,0-1 0 0 0,0 1 0 0 0,0 0-1 0 0,0-1 1 0 0,0 1 0 0 0,0-1 0 0 0,1 1-1 0 0,-1-1 1 0 0,1 0-16 0 0,211 17 443 0 0,-188-19-458 0 0,-1 0 0 0 0,1-2 0 0 0,-1-1 0 0 0,0 0 0 0 0,-1-2 0 0 0,0-1 0 0 0,0-1 0 0 0,17-9 15 0 0,-11-17 61 0 0,-32 31-63 0 0,0-1 1 0 0,-1 1-1 0 0,0 0 0 0 0,1 0 0 0 0,-1 0 0 0 0,-1 0 0 0 0,1 1 1 0 0,-1-1-1 0 0,1 1 0 0 0,-1 0 0 0 0,0 0 0 0 0,0 0 0 0 0,0 0 1 0 0,0 1-1 0 0,-1 0 0 0 0,1-1 0 0 0,-1 2 0 0 0,1-1 0 0 0,-1 1 1 0 0,-5-2 1 0 0,5 1-1 0 0,-1 0 1 0 0,1 0 0 0 0,-1 0-1 0 0,0 0 1 0 0,1 1 0 0 0,-1 0 0 0 0,0 0-1 0 0,0 1 1 0 0,0 0 0 0 0,0 0-1 0 0,0 0 1 0 0,0 0 0 0 0,0 1-1 0 0,0 0 1 0 0,1 1 0 0 0,-1-1 0 0 0,0 1-1 0 0,1 0 1 0 0,-1 0 0 0 0,1 1-1 0 0,-1 0 1 0 0,1 0 0 0 0,0 0-1 0 0,0 0 1 0 0,1 1 0 0 0,-1 0 0 0 0,1 0-1 0 0,0 0 1 0 0,-1 1 0 0 0,5-1 2 0 0,0 1 0 0 0,0 0 0 0 0,0-1 0 0 0,1 1 0 0 0,0-1 0 0 0,0 1 0 0 0,0-1 0 0 0,0 1 0 0 0,0-1 0 0 0,1 0 0 0 0,0 0 0 0 0,0 0 0 0 0,0 0 1 0 0,0 0-1 0 0,1 0 0 0 0,0 0 0 0 0,0-1 0 0 0,0 1 0 0 0,0-1 0 0 0,0 0 0 0 0,1 0 0 0 0,-1 0 0 0 0,1 0 0 0 0,0 0 0 0 0,0-1 0 0 0,0 0 0 0 0,0 0 0 0 0,0 0 0 0 0,0 0 0 0 0,1-1 0 0 0,-1 0 0 0 0,3 1-2 0 0,125 22-2467 0 0,-127-26 2375 0 0,-1 0-1 0 0,0-1 1 0 0,1 1-1 0 0,-1-1 0 0 0,-1 0 1 0 0,1-1-1 0 0,0 1 0 0 0,-1 0 1 0 0,0-1-1 0 0,1 0 1 0 0,-2 0-1 0 0,1 0 0 0 0,0 0 1 0 0,-1 0-1 0 0,0-1 1 0 0,0 1-1 0 0,0-1 0 0 0,0 1 1 0 0,-1-1-1 0 0,1 0 93 0 0,4-8-108 0 0,35-60 735 0 0,-41 73-568 0 0,0 0-20 0 0,0 0-45 0 0,22 21-19 0 0,17 84 174 0 0,-27-48 834 0 0,9-78-301 0 0,-3-2-566 0 0,-14 16-108 0 0,1-1-1 0 0,0 1 1 0 0,0 0-1 0 0,1 0 1 0 0,0 0-1 0 0,0 1 1 0 0,1 0-1 0 0,0 0 0 0 0,0 1 1 0 0,0-1-1 0 0,1 2 1 0 0,-1-1-1 0 0,1 1 1 0 0,0 0-1 0 0,1 1 1 0 0,-1 0-1 0 0,0 0 0 0 0,7-1-7 0 0,-8 8-38 0 0,0 1 0 0 0,0 0-1 0 0,-1 0 1 0 0,1 0 0 0 0,-1 0-1 0 0,0 1 1 0 0,-1 0 0 0 0,0 1-1 0 0,0-1 1 0 0,0 1-1 0 0,-1 0 1 0 0,0 0 0 0 0,0 0-1 0 0,0 1 1 0 0,-1 0 38 0 0,19 45-4319 0 0,-20-48 3066 0 0</inkml:trace>
  <inkml:trace contextRef="#ctx0" brushRef="#br0" timeOffset="196053.171">13194 11474 1544 0 0,'0'0'580'0'0,"0"0"60"0"0,0 0-72 0 0,0 0-61 0 0,0-12 189 0 0,0 6 5765 0 0,4 1-6416 0 0,0 1 0 0 0,1 0 0 0 0,-1 0 1 0 0,1 0-1 0 0,0 0 0 0 0,0 1 1 0 0,1 0-1 0 0,-1 0 0 0 0,1 0 0 0 0,-1 0 1 0 0,1 1-1 0 0,0 0 0 0 0,0 1 1 0 0,0-1-1 0 0,0 1 0 0 0,0 0 0 0 0,1 0 1 0 0,-1 1-1 0 0,0 0 0 0 0,0 0 0 0 0,0 1 1 0 0,0-1-1 0 0,1 1 0 0 0,-1 1 1 0 0,0-1-46 0 0,11-1 94 0 0,213 20 619 0 0,-212-16-666 0 0,-14-4-37 0 0,0 0 1 0 0,1 0 0 0 0,-1 1-1 0 0,0 0 1 0 0,0 0-1 0 0,0 0 1 0 0,0 0 0 0 0,0 0-1 0 0,0 1 1 0 0,0 0 0 0 0,0 0-1 0 0,-1 0 1 0 0,1 0-1 0 0,-1 1 1 0 0,1-1 0 0 0,-1 1-1 0 0,0 0 1 0 0,0 0-1 0 0,0 0 1 0 0,-1 0 0 0 0,1 0-1 0 0,-1 1 1 0 0,1-1 0 0 0,0 3-11 0 0,-3-6 7 0 0,-2 27-70 0 0,-17 28 87 0 0,3 2 0 0 0,3 0 0 0 0,2 0 1 0 0,2 1-1 0 0,3 0 0 0 0,3 0 1 0 0,2 13-25 0 0,1 97-848 0 0,0-167 762 0 0,0 0 0 0 0,-1 0-1 0 0,1 0 1 0 0,0 0 0 0 0,0 0-1 0 0,-1 0 1 0 0,1 0 0 0 0,-1 0 0 0 0,1 0-1 0 0,-1 0 1 0 0,1 0 0 0 0,-1 0 0 0 0,0 0-1 0 0,1-1 1 0 0,-1 1 0 0 0,0 0-1 0 0,1-1 1 0 0,-1 1 0 0 0,0 0 0 0 0,0-1-1 0 0,0 1 1 0 0,0-1 0 0 0,0 1 0 0 0,0-1-1 0 0,1 1 1 0 0,-1-1 0 0 0,0 0-1 0 0,0 0 1 0 0,0 1 0 0 0,0-1 0 0 0,-1 0-1 0 0,1 0 1 0 0,0 0 0 0 0,0 0-1 0 0,0 0 1 0 0,0 0 0 0 0,0 0 0 0 0,0-1-1 0 0,0 1 1 0 0,0 0 0 0 0,0 0 0 0 0,0-1-1 0 0,0 1 1 0 0,0-1 0 0 0,1 1-1 0 0,-1-1 1 0 0,0 1 0 0 0,0-1 0 0 0,0 1-1 0 0,0-1 1 0 0,1 0 0 0 0,-1 0-1 0 0,0 0 88 0 0,-52-32-3661 0 0,35 13 2447 0 0,1-3 47 0 0</inkml:trace>
  <inkml:trace contextRef="#ctx0" brushRef="#br0" timeOffset="196302.785">13378 11780 1932 0 0,'1'-44'6968'0'0,"50"3"-4943"0"0,-22 31-2295 0 0,2 2 1 0 0,-1 1-1 0 0,1 2 0 0 0,0 0 0 0 0,0 3 1 0 0,0 0-1 0 0,5 2 270 0 0,87-8-4169 0 0,-81 3 2736 0 0,0-2 102 0 0</inkml:trace>
  <inkml:trace contextRef="#ctx0" brushRef="#br0" timeOffset="197448.173">14586 11555 1696 0 0,'-2'-2'118'0'0,"1"0"-1"0"0,0 0 1 0 0,-1 0-1 0 0,1 0 1 0 0,-1 0-1 0 0,0 0 1 0 0,0 1-1 0 0,0-1 1 0 0,0 1-1 0 0,0-1 1 0 0,0 1-1 0 0,0 0 0 0 0,0 0 1 0 0,-1 0-1 0 0,1 0 1 0 0,0 0-1 0 0,0 0 1 0 0,-1 1-1 0 0,1-1 1 0 0,-1 1-1 0 0,1 0 1 0 0,-1 0-1 0 0,1 0 1 0 0,-1 0-1 0 0,1 0 1 0 0,0 0-1 0 0,-1 0 1 0 0,1 1-1 0 0,-1-1 1 0 0,1 1-1 0 0,-1 0-117 0 0,-2-1 249 0 0,-9 0-115 0 0,0 2 1 0 0,0 0-1 0 0,0 0 0 0 0,0 1 0 0 0,0 1 0 0 0,1 0 1 0 0,0 1-1 0 0,0 1 0 0 0,0 0 0 0 0,1 0 1 0 0,-1 2-1 0 0,2-1 0 0 0,-1 1 0 0 0,1 1 0 0 0,0 0 1 0 0,1 1-1 0 0,0 0 0 0 0,0 0 0 0 0,1 1 0 0 0,-3 6-134 0 0,10-15 23 0 0,-1 0 1 0 0,1 0-1 0 0,0 1 0 0 0,1-1 0 0 0,-1 1 0 0 0,0-1 0 0 0,1 1 0 0 0,-1 0 0 0 0,1-1 0 0 0,0 1 0 0 0,0 0 0 0 0,0 0 0 0 0,0 0 0 0 0,0 0 0 0 0,1 0 0 0 0,-1 0 1 0 0,1 0-1 0 0,0 0 0 0 0,0 0 0 0 0,0 0 0 0 0,0 0 0 0 0,1 0 0 0 0,-1 0 0 0 0,1 0 0 0 0,0 0 0 0 0,0 0 0 0 0,0 0 0 0 0,0-1 0 0 0,0 1 0 0 0,1 0 0 0 0,-1-1 1 0 0,1 1-1 0 0,-1-1 0 0 0,1 1 0 0 0,0-1 0 0 0,0 0 0 0 0,0 1 0 0 0,1-1 0 0 0,-1 0 0 0 0,0-1 0 0 0,1 1 0 0 0,-1 0 0 0 0,1-1 0 0 0,0 1 0 0 0,-1-1 0 0 0,1 0 1 0 0,0 0-1 0 0,0 0 0 0 0,0 0 0 0 0,0 0 0 0 0,0-1 0 0 0,0 1 0 0 0,0-1 0 0 0,0 0 0 0 0,0 0 0 0 0,0 0 0 0 0,0 0 0 0 0,0-1 0 0 0,0 1 0 0 0,0-1 0 0 0,0 0 1 0 0,2 0-24 0 0,10-5-19 0 0,0 0 0 0 0,-1-1 0 0 0,0 0 1 0 0,0-2-1 0 0,0 1 0 0 0,-1-1 0 0 0,-1-1 1 0 0,0-1-1 0 0,0 1 0 0 0,5-8 19 0 0,60-47-344 0 0,-74 65 341 0 0,0-1 0 0 0,0 1 0 0 0,1 0 0 0 0,-1 0 1 0 0,0 0-1 0 0,0 1 0 0 0,0-1 0 0 0,1 1 1 0 0,-1 0-1 0 0,0-1 0 0 0,0 1 0 0 0,0 1 1 0 0,0-1-1 0 0,0 0 0 0 0,-1 1 0 0 0,1 0 1 0 0,0-1-1 0 0,-1 1 0 0 0,1 0 0 0 0,-1 0 1 0 0,1 1-1 0 0,-1-1 0 0 0,0 0 0 0 0,0 1 1 0 0,0 0-1 0 0,0-1 0 0 0,-1 1 0 0 0,1 0 1 0 0,-1 0-1 0 0,1 0 0 0 0,-1 2 3 0 0,16 105-29 0 0,-24-95 277 0 0,9-21 124 0 0,9-15-479 0 0,1 2 1 0 0,1-1-1 0 0,1 2 1 0 0,1 0-1 0 0,0 0 1 0 0,1 2-1 0 0,1 0 1 0 0,0 0-1 0 0,2 2 1 0 0,-1 0-1 0 0,2 2 1 0 0,12-7 106 0 0,39-1-716 0 0,-70 20 560 0 0,18 14-116 0 0,8 64 81 0 0,-27-73 177 0 0,1-1-1 0 0,-1 1 0 0 0,1-1 1 0 0,0 1-1 0 0,0-1 0 0 0,0 1 0 0 0,0-1 1 0 0,1 1-1 0 0,0-1 0 0 0,0 0 0 0 0,0 0 1 0 0,0 0-1 0 0,1 0 0 0 0,0 0 1 0 0,-1-1-1 0 0,1 1 0 0 0,1-1 0 0 0,-1 0 1 0 0,0 0-1 0 0,1 0 0 0 0,-1 0 0 0 0,1 0 1 0 0,0-1-1 0 0,0 0 0 0 0,0 0 1 0 0,1 0-1 0 0,-1 0 0 0 0,0 0 0 0 0,1-1 1 0 0,0 0 14 0 0,17 1-84 0 0,1-1-1 0 0,0-1 1 0 0,-1-1 0 0 0,1-1 0 0 0,-1-1 0 0 0,0-1 0 0 0,0-1 0 0 0,0-1 0 0 0,-1-1 0 0 0,1-1 0 0 0,-2 0-1 0 0,1-2 1 0 0,-1 0 0 0 0,-1-2 0 0 0,12-8 84 0 0,-1-15 192 0 0,-30 34-56 0 0,0 1-13 0 0,-21-19 489 0 0,12 15-545 0 0,0 2 0 0 0,0 0 1 0 0,0 0-1 0 0,0 0 0 0 0,0 1 1 0 0,0 1-1 0 0,0-1 0 0 0,-1 2 0 0 0,1-1 1 0 0,0 1-1 0 0,0 0 0 0 0,0 1 0 0 0,0 0 1 0 0,0 1-1 0 0,0 0 0 0 0,0 0 1 0 0,1 1-1 0 0,-1 0 0 0 0,1 0 0 0 0,0 1 1 0 0,1 0-1 0 0,-1 1 0 0 0,1-1 0 0 0,0 1 1 0 0,0 1-1 0 0,1-1 0 0 0,0 1 0 0 0,0 0 1 0 0,-3 7-68 0 0,9-10 18 0 0,1 1 0 0 0,-1-1 0 0 0,1 1 0 0 0,1 0 0 0 0,-1-1 0 0 0,1 1 0 0 0,-1-1 0 0 0,1 0 0 0 0,1 0 0 0 0,-1 0 0 0 0,0 0 0 0 0,1 0 0 0 0,0 0 0 0 0,0-1 0 0 0,0 1 0 0 0,1-1 0 0 0,-1 0 0 0 0,1 0 0 0 0,-1 0 0 0 0,1 0 0 0 0,0 0 0 0 0,0-1 0 0 0,0 0 0 0 0,1 0 0 0 0,-1 0 0 0 0,0-1 0 0 0,1 1 0 0 0,-1-1 0 0 0,1 0 0 0 0,0 0 0 0 0,-1-1 0 0 0,1 1 0 0 0,0-1 0 0 0,-1 0 0 0 0,1 0 0 0 0,1-1-18 0 0,5 1-102 0 0,-1-1 0 0 0,0-1 0 0 0,0 0 0 0 0,0 0 0 0 0,0-1 0 0 0,0 0-1 0 0,0-1 1 0 0,-1 0 0 0 0,1 0 0 0 0,-1-1 0 0 0,0-1 0 0 0,-1 1-1 0 0,1-1 1 0 0,-1-1 0 0 0,0 0 0 0 0,-1 0 0 0 0,1 0 0 0 0,-2-1-1 0 0,1 0 1 0 0,-1 0 0 0 0,0-1 0 0 0,-1 0 0 0 0,1 0 0 0 0,-2 0-1 0 0,0 0 1 0 0,0-1 0 0 0,0 0 0 0 0,-1 0 0 0 0,-1 0 0 0 0,0 0-1 0 0,0 0 1 0 0,-1 0 0 0 0,0-1 0 0 0,-1 1 0 0 0,0-4 102 0 0,1-21 198 0 0,-2 0 1 0 0,-1 1 0 0 0,-2-1-1 0 0,-1 1 1 0 0,-2 0-1 0 0,-1 0 1 0 0,-2 1 0 0 0,-1 0-1 0 0,-12-24-198 0 0,-46-24 2061 0 0,68 81-1861 0 0,-11 3 166 0 0,7 4-328 0 0,1 0 1 0 0,0 0-1 0 0,0 1 0 0 0,1-1 0 0 0,-1 1 1 0 0,2-1-1 0 0,-1 1 0 0 0,1 0 0 0 0,0 0 0 0 0,1 0 1 0 0,0 1-1 0 0,0-1 0 0 0,1 0 0 0 0,0 0 1 0 0,0 0-1 0 0,1 1 0 0 0,0-1 0 0 0,1 0 0 0 0,0 0 1 0 0,0 0-1 0 0,0 0 0 0 0,1-1 0 0 0,0 1 1 0 0,1-1-1 0 0,1 2-38 0 0,-3 0 4 0 0,89 328-3547 0 0,-76-228-438 0 0,-11-81 2737 0 0</inkml:trace>
  <inkml:trace contextRef="#ctx0" brushRef="#br0" timeOffset="199976.096">16151 11475 1720 0 0,'2'-14'1681'0'0,"39"-23"1409"0"0,-35 29-2064 0 0,-6 9-939 0 0,1-1-1 0 0,-1 0 1 0 0,0 1-1 0 0,1-1 1 0 0,-1 0-1 0 0,0 1 0 0 0,1-1 1 0 0,-1 0-1 0 0,0 1 1 0 0,1-1-1 0 0,-1 0 1 0 0,0 0-1 0 0,1 0 0 0 0,-1 1 1 0 0,1-1-1 0 0,-1 0 1 0 0,1 0-1 0 0,-1 0 1 0 0,0 0-1 0 0,1 0 0 0 0,-1 0 1 0 0,1 0-1 0 0,-1 0 1 0 0,1 0-1 0 0,-1 0 1 0 0,1 0-1 0 0,-1 0 0 0 0,1 0 1 0 0,-1 0-1 0 0,0 0 1 0 0,1 0-1 0 0,-1-1 1 0 0,1 1-1 0 0,-1 0 0 0 0,0 0 1 0 0,1 0-1 0 0,-1-1 1 0 0,1 1-1 0 0,-1 0 1 0 0,0-1-1 0 0,1 1-86 0 0,-8 152 355 0 0,27 107-67 0 0,-23-311-9685 0 0,3 35 7926 0 0</inkml:trace>
  <inkml:trace contextRef="#ctx0" brushRef="#br0" timeOffset="200473.628">16453 11460 1532 0 0,'14'-58'5576'0'0,"-13"55"-5541"0"0,-1 1-1 0 0,1-1 0 0 0,0 1 1 0 0,0-1-1 0 0,1 1 0 0 0,-1 0 1 0 0,0-1-1 0 0,1 1 0 0 0,-1 0 1 0 0,1 0-1 0 0,0 0 0 0 0,0 0 1 0 0,0 0-1 0 0,0 1 0 0 0,0-1 1 0 0,0 0-1 0 0,0 1 0 0 0,1 0 1 0 0,-1-1-1 0 0,0 1 0 0 0,1 0 1 0 0,-1 0-1 0 0,1 1 0 0 0,-1-1 1 0 0,1 0-1 0 0,0 1 0 0 0,-1-1 1 0 0,1 1-1 0 0,-1 0 0 0 0,1 0 1 0 0,0 0-1 0 0,-1 0 0 0 0,1 1 1 0 0,0-1-1 0 0,-1 1 0 0 0,1-1 1 0 0,0 1-35 0 0,3 3 16 0 0,0 1 0 0 0,0-1 0 0 0,0 1 0 0 0,0 0 1 0 0,-1 1-1 0 0,0 0 0 0 0,0-1 0 0 0,-1 1 0 0 0,1 1 1 0 0,-1-1-1 0 0,0 1 0 0 0,-1-1 0 0 0,0 1 0 0 0,0 0 0 0 0,0 1 1 0 0,-1-1-1 0 0,0 0 0 0 0,-1 1 0 0 0,1-1 0 0 0,-1 1 0 0 0,-1-1 1 0 0,1 1-1 0 0,-2-1 0 0 0,1 1 0 0 0,-1 0 0 0 0,0-1 0 0 0,0 1 1 0 0,-1-1-1 0 0,0 0 0 0 0,0 0 0 0 0,-1 1 0 0 0,0-1 0 0 0,0-1 1 0 0,0 1-1 0 0,-4 4-16 0 0,-29 52 328 0 0,36-62-383 0 0,0-1 1 0 0,55 15-19 0 0,-49-15 74 0 0,-1 0-1 0 0,0 1 0 0 0,1-1 0 0 0,-1 1 1 0 0,0 0-1 0 0,1 1 0 0 0,-1-1 0 0 0,0 1 1 0 0,0 0-1 0 0,0 1 0 0 0,0-1 0 0 0,-1 1 1 0 0,1 0-1 0 0,-1 0 0 0 0,1 0 0 0 0,-1 0 0 0 0,0 1 1 0 0,0 0-1 0 0,-1 0 0 0 0,1 0 0 0 0,-1 0 1 0 0,0 1-1 0 0,0-1 0 0 0,0 1 0 0 0,-1 0 1 0 0,1 0-1 0 0,-1-1 0 0 0,0 2 0 0 0,-1-1 1 0 0,1 0-1 0 0,-1 0 0 0 0,0 1 0 0 0,0-1 0 0 0,-1 0 1 0 0,0 1-1 0 0,0-1 0 0 0,0 5 0 0 0,-7 2-1 0 0,-1 0-1 0 0,0 0 0 0 0,0-1 1 0 0,-1 0-1 0 0,-1 0 0 0 0,0-1 1 0 0,0 0-1 0 0,-1-1 0 0 0,0 0 1 0 0,-1 0-1 0 0,0-2 0 0 0,0 1 1 0 0,-1-2-1 0 0,0 1 0 0 0,0-2 1 0 0,0 0-1 0 0,-1 0 0 0 0,0-1 1 0 0,1-1-1 0 0,-2 0 0 0 0,1-1 1 0 0,0-1-1 0 0,-1 0 2 0 0,13-2-169 0 0,-1 1 0 0 0,0 0 1 0 0,1-1-1 0 0,-1 0 0 0 0,0 0 0 0 0,1 0 0 0 0,0 0 0 0 0,-1 0 0 0 0,1 0 0 0 0,-1-1 1 0 0,1 1-1 0 0,0-1 0 0 0,0 0 0 0 0,0 0 0 0 0,0 1 0 0 0,0-1 0 0 0,0 0 0 0 0,1-1 0 0 0,-1 1 1 0 0,1 0-1 0 0,-1 0 0 0 0,1-1 0 0 0,0 1 0 0 0,0-1 0 0 0,0 1 0 0 0,0-1 0 0 0,0 1 1 0 0,1-1-1 0 0,-1 0 0 0 0,1 1 0 0 0,-1-1 0 0 0,1 0 0 0 0,0 1 0 0 0,1-3 169 0 0,-1-12-1332 0 0</inkml:trace>
  <inkml:trace contextRef="#ctx0" brushRef="#br0" timeOffset="200816.14">16845 11640 1324 0 0,'3'-2'5294'0'0,"15"-9"-1389"0"0,99-52 4994 0 0,-122 43-25605 0 0,7 17 15546 0 0</inkml:trace>
  <inkml:trace contextRef="#ctx0" brushRef="#br0" timeOffset="440698.46">24171 9971 1112 0 0,'0'0'365'0'0,"2"-13"306"0"0,12-4 1859 0 0,-4 7-2216 0 0,-6-9 395 0 0,-77 3-47 0 0,59 21-661 0 0,0-1 0 0 0,0 2 0 0 0,0 0 0 0 0,1 0 0 0 0,0 2 0 0 0,0-1 0 0 0,1 2 0 0 0,0 0 0 0 0,0 0 0 0 0,1 1 0 0 0,0 0 0 0 0,1 1 0 0 0,0 0 0 0 0,1 1 0 0 0,0 0 0 0 0,1 0 0 0 0,0 1 0 0 0,1 0 0 0 0,0 1 0 0 0,1-1 0 0 0,1 1 0 0 0,0 0 0 0 0,1 1 0 0 0,1-1 0 0 0,0 1 0 0 0,0 0-1 0 0,-4 30 209 0 0,2 1 1 0 0,2 0-1 0 0,2 0 0 0 0,2 1 0 0 0,1-1 0 0 0,7 29-209 0 0,33 263 752 0 0,-43-329-725 0 0,0-1 1 0 0,-1 1-1 0 0,0-1 0 0 0,-1 1 1 0 0,0-1-1 0 0,0 0 0 0 0,-1 0 0 0 0,0 0 1 0 0,0-1-1 0 0,0 1 0 0 0,-1-1 1 0 0,-1 0-1 0 0,1 0 0 0 0,-1-1 0 0 0,0 1 1 0 0,0-1-1 0 0,-1-1 0 0 0,0 1 1 0 0,0-1-1 0 0,0 0 0 0 0,-1-1 0 0 0,0 0 1 0 0,1 0-1 0 0,-1-1 0 0 0,-1 0 1 0 0,1 0-1 0 0,0 0 0 0 0,-1-1 1 0 0,-4 0-28 0 0,-119-8-1146 0 0,126 3 884 0 0,0 1 0 0 0,0-1 0 0 0,0 0 1 0 0,0-1-1 0 0,1 1 0 0 0,-1-1 0 0 0,1-1 0 0 0,0 1 1 0 0,0 0-1 0 0,1-1 0 0 0,-1 0 0 0 0,1 0 1 0 0,0-1-1 0 0,0 1 0 0 0,1-1 0 0 0,0 0 0 0 0,0 0 1 0 0,-2-6 261 0 0,-6-20-1302 0 0</inkml:trace>
  <inkml:trace contextRef="#ctx0" brushRef="#br0" timeOffset="441180.252">23652 10484 1956 0 0,'3'-5'193'0'0,"1"0"0"0"0,0 1 0 0 0,0-1 0 0 0,0 1 0 0 0,0 0 0 0 0,1 1 0 0 0,0-1 0 0 0,0 1 0 0 0,0 0 0 0 0,0 0 0 0 0,0 0 0 0 0,0 1 0 0 0,1 0 1 0 0,-1 0-1 0 0,1 0 0 0 0,0 0 0 0 0,-1 1 0 0 0,3 0-193 0 0,-5 0 120 0 0,48-13 305 0 0,0 2 1 0 0,1 2 0 0 0,0 2 0 0 0,1 3 0 0 0,49 2-426 0 0,-101 3-678 0 0,4 7-3076 0 0,-11-8 2546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37:5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475 17 1088 0 0,'0'0'391'0'0,"0"0"-110"0"0,0 0-24 0 0,0 0-44 0 0,0 0-15 0 0,0 0 28 0 0,0 0-20 0 0,0 0-49 0 0,0 0 56 0 0,0 0 15 0 0,0 0-104 0 0,0 0-28 0 0,0 0 60 0 0,0 0-56 0 0,0 0 2 0 0,0 0-31 0 0,0 0 70 0 0,2-16 499 0 0,4 41 3464 0 0,-34 45-4676 0 0,24-60 901 0 0,-111 238-380 0 0,-10-4 0 0 0,-52 61 51 0 0,146-250-69 0 0,31-55-96 0 0,-3-9-4419 0 0,7-14 3762 0 0,-4 20 314 0 0,2-18-807 0 0</inkml:trace>
  <inkml:trace contextRef="#ctx0" brushRef="#br0" timeOffset="867.408">396 101 1216 0 0,'48'-47'2878'0'0,"-18"6"-68"0"0,-5 96-2902 0 0,66 399 517 0 0,18 39 692 0 0,-90-411 441 0 0,-19-81-1509 0 0,0-1-40 0 0,0 0-67 0 0,-7-38-2439 0 0,-43-58-2538 0 0,33 76 3691 0 0</inkml:trace>
  <inkml:trace contextRef="#ctx0" brushRef="#br0" timeOffset="1298.394">267 656 1132 0 0,'-26'-7'3485'0'0,"32"5"-1121"0"0,131-14-1476 0 0,167-20 67 0 0,-225 31-2041 0 0,-78 7-3236 0 0,-1-4 3062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37:5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1700 0 0,'-14'5'5183'0'0,"4"16"-5087"0"0,24-3 491 0 0,12-49 1038 0 0,-25 30-1499 0 0,20-19-337 0 0,-10 37-5655 0 0,-12-11 4486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37:5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1060 0 0,'5'19'6906'0'0,"-2"-18"-5030"0"0,-3-1-1498 0 0,-3-1-2154 0 0,-2-2-3711 0 0,2 2 4558 0 0</inkml:trace>
  <inkml:trace contextRef="#ctx0" brushRef="#br0" timeOffset="1479.062">70 86 1060 0 0,'0'0'515'0'0,"0"0"-42"0"0,0 0 17 0 0,0 0-70 0 0,0 0-64 0 0,0 0-69 0 0,0 0-148 0 0,0 0-37 0 0,0 0-13 0 0,0 0-9 0 0,0 0-8 0 0,0 0-8 0 0,0 0-13 0 0,0 0-11 0 0,0 0 48 0 0,0 0 1 0 0,0 0-9 0 0,0 0 8 0 0,0 0 56 0 0,0 0-13 0 0,0 0-89 0 0,0 0-4 0 0,0 0 8 0 0,21 1 356 0 0,12 3-175 0 0,-92 20 283 0 0,30-10 33 0 0,2 0-4870 0 0,19-12 3136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38:0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415 191 836 0 0,'0'0'349'0'0,"0"0"-31"0"0,0 0-26 0 0,4-21 879 0 0,15-3-937 0 0,-76 13 180 0 0,43 13-408 0 0,0-1 1 0 0,0 2 0 0 0,0 0 0 0 0,1 1 0 0 0,-1 0-1 0 0,1 1 1 0 0,0 0 0 0 0,0 1 0 0 0,1 1-1 0 0,0 0 1 0 0,0 0 0 0 0,0 2 0 0 0,1-1 0 0 0,0 1-1 0 0,1 1 1 0 0,0 0 0 0 0,0 0 0 0 0,1 1-1 0 0,1 0 1 0 0,0 1 0 0 0,0 0 0 0 0,1 0 0 0 0,1 0-1 0 0,-1 3-6 0 0,1 7 25 0 0,1 0-1 0 0,1 1 0 0 0,2 0 1 0 0,0 0-1 0 0,1-1 1 0 0,1 1-1 0 0,1 0 0 0 0,1 0 1 0 0,1 0-1 0 0,1-1 0 0 0,1 1 1 0 0,1-1-1 0 0,1-1 0 0 0,1 1 1 0 0,1-1-1 0 0,1 0 1 0 0,7 10-25 0 0,18 59 49 0 0,-32-76-15 0 0,-1 0 0 0 0,0 0-1 0 0,-1 0 1 0 0,0 1 0 0 0,-1-1 0 0 0,-1 0 0 0 0,0 0 0 0 0,-1 1 0 0 0,0-1 0 0 0,-1 0 0 0 0,-1-1 0 0 0,0 1 0 0 0,-1-1 0 0 0,-1 1 0 0 0,0-1-1 0 0,-1-1 1 0 0,0 1 0 0 0,0-1 0 0 0,-2-1 0 0 0,1 1 0 0 0,-2-1 0 0 0,1-1 0 0 0,-1 0 0 0 0,-1 0 0 0 0,-7 5-34 0 0,-53 52 488 0 0,71-67-390 0 0,31-11 309 0 0,-24 7-400 0 0,1 0-1 0 0,0 1 0 0 0,0 0 1 0 0,0 1-1 0 0,0-1 0 0 0,0 2 1 0 0,1-1-1 0 0,-1 1 0 0 0,1 0 1 0 0,-1 1-1 0 0,1 0 0 0 0,-1 0 1 0 0,1 1-1 0 0,-1 0 0 0 0,1 1 1 0 0,-1 0-1 0 0,0 0 0 0 0,0 1 1 0 0,0-1-1 0 0,0 2 0 0 0,0-1 1 0 0,-1 1-1 0 0,1 1 0 0 0,-1-1 1 0 0,0 1-1 0 0,0 0 0 0 0,-1 1 1 0 0,0 0-1 0 0,0 0 0 0 0,0 0 1 0 0,0 1-1 0 0,-1-1 0 0 0,0 1 1 0 0,2 6-7 0 0,13 33-26 0 0,-1 1 1 0 0,-3 0-1 0 0,-2 2 1 0 0,-2-1 0 0 0,-2 2-1 0 0,-3-1 1 0 0,2 45 25 0 0,-6-62-64 0 0,48 204 424 0 0,-47-226-516 0 0,0-1 1 0 0,0 1-1 0 0,0-1 0 0 0,1 0 1 0 0,1 0-1 0 0,-1-1 0 0 0,2 0 1 0 0,-1 0-1 0 0,1 0 0 0 0,0 0 1 0 0,0-1-1 0 0,1-1 0 0 0,0 1 1 0 0,1-1-1 0 0,-1-1 0 0 0,1 1 1 0 0,0-1-1 0 0,0-1 0 0 0,1 0 1 0 0,-1 0-1 0 0,1-1 0 0 0,4 1 156 0 0,16-1-1338 0 0</inkml:trace>
  <inkml:trace contextRef="#ctx0" brushRef="#br0" timeOffset="5598.678">1223 653 936 0 0,'0'0'121'0'0,"0"0"9"0"0,0 0-3 0 0,0 0-110 0 0,0 0 48 0 0,0 0 25 0 0,0 0-43 0 0,0 0-23 0 0,0 0 48 0 0,0 0 37 0 0,0 0-2 0 0,0 0-56 0 0,0 0 9 0 0,0 0 23 0 0,0 0-26 0 0,0 0-6 0 0,0 0-40 0 0,0 0-38 0 0,0 0-4 0 0,0 0 37 0 0,0 0 42 0 0,0 0-9 0 0,0 0-30 0 0,0 0 53 0 0,0 0-2 0 0,0 0 26 0 0,0 0-32 0 0,0 0-8 0 0,0 0 8 0 0,0 0 18 0 0,0 0 2 0 0,0 0-34 0 0,0 0 64 0 0,0 0 29 0 0,0 0-51 0 0,0 0-14 0 0,0 0 41 0 0,0 0-27 0 0,0 0-67 0 0,0 0-32 0 0,0 0 68 0 0,0 0 24 0 0,0 0-43 0 0,0 0-5 0 0,0 0 12 0 0,0 0-59 0 0,0 0-35 0 0,0 0 62 0 0,0 0 8 0 0,0 0-1 0 0,0 0 11 0 0,0 0 59 0 0,0 0-6 0 0,0 0-63 0 0,0 0 35 0 0,0 0 32 0 0,0 0 29 0 0,0 0-33 0 0,0 0-20 0 0,0 0 16 0 0,0 0-91 0 0,0 0-3 0 0,0 0 89 0 0,0 0 29 0 0,-21-1 476 0 0,-6-26-626 0 0,21 3 32 0 0,6 23-27 0 0,2-38 10 0 0,3 22 40 0 0,1 1 1 0 0,0-1-1 0 0,1 1 1 0 0,1 0 0 0 0,1 1-1 0 0,0-1 1 0 0,1 2-1 0 0,0-1 1 0 0,1 2-1 0 0,1-1 1 0 0,0 1-1 0 0,3-1-3 0 0,7 3-17 0 0,0 0-1 0 0,1 2 0 0 0,0 0 1 0 0,0 1-1 0 0,1 2 0 0 0,0 0 1 0 0,0 2-1 0 0,0 1 0 0 0,1 0 1 0 0,-1 2-1 0 0,1 1 0 0 0,-1 1 0 0 0,5 1 18 0 0,-7-2 24 0 0,-16 2-38 0 0,0-1-1 0 0,0 1 0 0 0,0 0 0 0 0,0 1 0 0 0,0 0 0 0 0,-1 0 1 0 0,1 0-1 0 0,-1 0 0 0 0,1 1 0 0 0,-1 0 0 0 0,-1 0 1 0 0,1 0-1 0 0,0 0 0 0 0,-1 1 0 0 0,0 0 0 0 0,0 0 0 0 0,1 2 15 0 0,-1 10 1 0 0,0-1-1 0 0,-1 1 0 0 0,0 0 0 0 0,-2 0 0 0 0,0 1 0 0 0,-1-1 1 0 0,0 0-1 0 0,-2 0 0 0 0,0 0 0 0 0,-1 0 0 0 0,0 0 1 0 0,-2 0-1 0 0,0-1 0 0 0,0 0 0 0 0,-2 0 0 0 0,0 0 0 0 0,-1-1 1 0 0,0 0-1 0 0,-1 0 0 0 0,-1-1 0 0 0,0-1 0 0 0,-3 3 0 0 0,-22 45 180 0 0,1-2-144 0 0,-38 100 174 0 0,74-157-159 0 0,-1 1-1 0 0,1-1 1 0 0,0 1 0 0 0,0-1 0 0 0,0 0 0 0 0,0 0-1 0 0,0 0 1 0 0,0 0 0 0 0,1 0 0 0 0,-1 0 0 0 0,1-1-1 0 0,-1 1 1 0 0,1-1 0 0 0,-1 1 0 0 0,1-1 0 0 0,0 0-1 0 0,0 0 1 0 0,0-1 0 0 0,0 1 0 0 0,0 0 0 0 0,0-1-1 0 0,-1 0 1 0 0,1 0 0 0 0,0 0 0 0 0,0 0 0 0 0,0 0 0 0 0,0 0-1 0 0,0-1 1 0 0,0 1 0 0 0,0-1 0 0 0,0 0 0 0 0,1-1-51 0 0,8 2 44 0 0,122 0 739 0 0,-132 0-747 0 0,8-2 184 0 0,18-10-47 0 0,-26 12-322 0 0,-2 0-77 0 0,10-13-4327 0 0,-11 10 3259 0 0</inkml:trace>
  <inkml:trace contextRef="#ctx0" brushRef="#br0" timeOffset="6000.08">2075 1071 1212 0 0,'-5'23'388'0'0,"-2"1"-24"0"0,1-3-100 0 0,-4 4-64 0 0,6-4 108 0 0,-6 6-204 0 0,2-4 96 0 0,-3-1 44 0 0,3 1-16 0 0,-2-2-72 0 0,2-6-64 0 0,0 6 0 0 0,-1-3-44 0 0,-3-2-176 0 0,1-2-148 0 0,-2-4-164 0 0,-3-2-724 0 0</inkml:trace>
  <inkml:trace contextRef="#ctx0" brushRef="#br0" timeOffset="7932.262">1238 176 1060 0 0,'0'0'337'0'0,"0"0"-85"0"0,0 0-62 0 0,0 0-13 0 0,0 0-49 0 0,0 0-25 0 0,0 0-36 0 0,0 0 47 0 0,-6 2-26 0 0,-16 12-2 0 0,1 1 0 0 0,0 1 0 0 0,1 1 1 0 0,1 1-1 0 0,0 0 0 0 0,2 1 1 0 0,0 1-1 0 0,1 1 0 0 0,1 1 0 0 0,1 0 1 0 0,1 0-1 0 0,1 1 0 0 0,1 1 1 0 0,-4 14-87 0 0,-3 3 119 0 0,1 1-1 0 0,3 0 1 0 0,1 2 0 0 0,2-1 0 0 0,2 1 0 0 0,2 1 0 0 0,1 0 0 0 0,3 0 0 0 0,2 5-119 0 0,3-9 71 0 0,3 0 0 0 0,1-1-1 0 0,1 1 1 0 0,3-1 0 0 0,1-1 0 0 0,2 0 0 0 0,2-1 0 0 0,1 0 0 0 0,2-1 0 0 0,1-1 0 0 0,2-1-1 0 0,2-1 1 0 0,1-1 0 0 0,1-1 0 0 0,2-1 0 0 0,1-1 0 0 0,2-1 0 0 0,0-2 0 0 0,2-1 0 0 0,1-2-1 0 0,1-1 1 0 0,1-1 0 0 0,1-2 0 0 0,0-2 0 0 0,5 0-71 0 0,-12-9-3862 0 0,-27-9 2530 0 0</inkml:trace>
  <inkml:trace contextRef="#ctx0" brushRef="#br0" timeOffset="7066.654">2369 387 848 0 0,'0'1'44'0'0,"-1"-1"0"0"0,1 0 0 0 0,0 1-1 0 0,0-1 1 0 0,-1 0 0 0 0,1 1 0 0 0,0-1 0 0 0,0 1 0 0 0,0-1-1 0 0,-1 0 1 0 0,1 1 0 0 0,0-1 0 0 0,0 1 0 0 0,0-1 0 0 0,0 1 0 0 0,0-1-1 0 0,0 0 1 0 0,0 1 0 0 0,0-1 0 0 0,0 1 0 0 0,0-1 0 0 0,0 1-1 0 0,0-1 1 0 0,0 0 0 0 0,0 1 0 0 0,1-1 0 0 0,-1 1 0 0 0,0-1-1 0 0,0 1 1 0 0,0-1 0 0 0,1 0 0 0 0,-1 1 0 0 0,0-1 0 0 0,0 0 0 0 0,1 1-1 0 0,-1-1 1 0 0,0 0 0 0 0,1 1 0 0 0,-1-1 0 0 0,0 0 0 0 0,1 0-1 0 0,-1 1 1 0 0,0-1 0 0 0,1 0 0 0 0,-1 0 0 0 0,1 0 0 0 0,-1 0-1 0 0,1 1 1 0 0,-1-1 0 0 0,0 0 0 0 0,1 0 0 0 0,-1 0 0 0 0,1 0 0 0 0,-1 0-1 0 0,1 0 1 0 0,-1 0 0 0 0,0 0 0 0 0,1 0 0 0 0,-1 0 0 0 0,1-1-1 0 0,-1 1 1 0 0,1 0 0 0 0,-1 0 0 0 0,0 0 0 0 0,1-1-44 0 0,-3 16 58 0 0,-26 422 1242 0 0,28-432-1268 0 0,-1 1-1 0 0,1-1 1 0 0,0 0 0 0 0,0 1 0 0 0,1-1 0 0 0,-1 0 0 0 0,1 1-1 0 0,1-1 1 0 0,-1 0 0 0 0,1 0 0 0 0,-1 0 0 0 0,1 0-1 0 0,1 0 1 0 0,-1-1 0 0 0,1 1 0 0 0,0 0 0 0 0,0-1-1 0 0,0 0 1 0 0,0 0 0 0 0,1 0 0 0 0,0 0 0 0 0,0 0 0 0 0,0-1-1 0 0,0 0 1 0 0,0 0 0 0 0,1 0 0 0 0,0 0 0 0 0,-1-1-1 0 0,1 1 1 0 0,0-1 0 0 0,0-1 0 0 0,0 1 0 0 0,0-1 0 0 0,0 0-1 0 0,1 0 1 0 0,-1 0 0 0 0,0 0 0 0 0,1-1 0 0 0,2 0-32 0 0,20-10 128 0 0,-1-1 0 0 0,0-1 1 0 0,0-2-1 0 0,-2 0 1 0 0,1-2-1 0 0,-2-1 1 0 0,0 0-1 0 0,-2-2 1 0 0,0-1-1 0 0,-1 0 1 0 0,0-2-1 0 0,15-22-128 0 0,-14-30 1284 0 0,-22 74-1208 0 0,0 0 0 0 0,0 0-9 0 0,0 0 1 0 0,4-35 482 0 0,2 70-636 0 0,99 500 3 0 0,-101-522-193 0 0,16 68 943 0 0,-24-66-4042 0 0,-32-63-828 0 0,18 28 2812 0 0</inkml:trace>
  <inkml:trace contextRef="#ctx0" brushRef="#br0" timeOffset="8768.692">2937 125 836 0 0,'0'0'307'0'0,"0"0"-19"0"0,0 0-4 0 0,0 0-45 0 0,0 0-39 0 0,0 0 2 0 0,0 0-93 0 0,0 0-6 0 0,0 0-33 0 0,6 1 23 0 0,16 9-30 0 0,-1 1-1 0 0,1 1 1 0 0,-2 1-1 0 0,0 1 1 0 0,0 1-1 0 0,-2 0 1 0 0,1 2 0 0 0,-2 0-1 0 0,-1 1 1 0 0,0 0-1 0 0,-1 1 1 0 0,-1 1 0 0 0,-1 1-1 0 0,0 0 1 0 0,-2 0-1 0 0,2 8-62 0 0,21 36 304 0 0,-3 3 0 0 0,-3 0 0 0 0,-4 2 0 0 0,-2 1 0 0 0,-3 0 0 0 0,-4 2 0 0 0,-2 0 0 0 0,-4 0 0 0 0,-3 1 0 0 0,-4 53-304 0 0,-36 117 862 0 0,29-220-1159 0 0,-2-1 0 0 0,-1 0 0 0 0,0-1 0 0 0,-2 1 0 0 0,-1-2 0 0 0,0 1 0 0 0,-2-2 0 0 0,0 1 297 0 0,-16 2-2601 0 0,26-22 1336 0 0</inkml:trace>
  <inkml:trace contextRef="#ctx0" brushRef="#br0" timeOffset="44869.872">3724 1630 888 0 0,'-22'-55'1952'0'0,"22"3"422"0"0,1 51-2360 0 0,-1 1 0 0 0,1-1-1 0 0,0 0 1 0 0,0 1 0 0 0,0-1-1 0 0,0 1 1 0 0,0-1-1 0 0,0 1 1 0 0,0 0 0 0 0,0-1-1 0 0,0 1 1 0 0,0 0 0 0 0,0 0-1 0 0,0-1 1 0 0,0 1-1 0 0,0 0 1 0 0,0 0 0 0 0,0 0-1 0 0,0 0 1 0 0,0 0-1 0 0,0 1 1 0 0,0-1 0 0 0,0 0-1 0 0,0 0 1 0 0,0 1 0 0 0,0-1-1 0 0,0 1 1 0 0,0-1-1 0 0,0 1 1 0 0,0-1 0 0 0,0 1-1 0 0,-1-1 1 0 0,1 1 0 0 0,0 0-1 0 0,0-1 1 0 0,-1 1-1 0 0,1 0 1 0 0,0 0 0 0 0,-1 0-1 0 0,1-1 1 0 0,-1 1-1 0 0,1 0 1 0 0,-1 0 0 0 0,1 0-1 0 0,-1 0 1 0 0,1 0 0 0 0,-1 0-1 0 0,0 0 1 0 0,0 0-1 0 0,0 0 1 0 0,0 0 0 0 0,1 0-1 0 0,-1 0 1 0 0,-1 1-14 0 0,13 22 34 0 0,-1 0 1 0 0,-1 0-1 0 0,-1 1 1 0 0,-2 0-1 0 0,0 1 0 0 0,-2 0 1 0 0,-1 0-1 0 0,-1 0 1 0 0,-1 0-1 0 0,-1 1 1 0 0,-2 3-35 0 0,-28 73-9 0 0,-24-59-2776 0 0,45-46 1534 0 0,-20-10 3 0 0</inkml:trace>
  <inkml:trace contextRef="#ctx0" brushRef="#br0" timeOffset="55426.712">3577 3319 1504 0 0,'0'16'720'0'0,"-1"10"-72"0"0,1-13-96 0 0,0 8 12 0 0,-15 30-180 0 0,4-21-172 0 0,-2 0 28 0 0,0-3-88 0 0,-4-3-68 0 0,1 0-12 0 0,-2 0-244 0 0,1-3-172 0 0,-3-3-200 0 0,0-4-720 0 0,-3 1 72 0 0</inkml:trace>
  <inkml:trace contextRef="#ctx0" brushRef="#br0" timeOffset="53551.572">1294 2758 1268 0 0,'0'0'429'0'0,"0"0"-57"0"0,0 0-51 0 0,0 0-7 0 0,-5-1-62 0 0,4 0-218 0 0,0 0 1 0 0,0 0 0 0 0,0 0-1 0 0,0 0 1 0 0,0 0 0 0 0,0 0 0 0 0,0 0-1 0 0,0 0 1 0 0,0 0 0 0 0,0 0-1 0 0,1-1 1 0 0,-1 1 0 0 0,0 0 0 0 0,1 0-1 0 0,-1-1 1 0 0,1 1 0 0 0,0-1-1 0 0,-1 1 1 0 0,1 0 0 0 0,0-1 0 0 0,0 1-1 0 0,0-1 1 0 0,0 1 0 0 0,0-1-1 0 0,0 1 1 0 0,0-1 0 0 0,0 1 0 0 0,1 0-1 0 0,-1-1 1 0 0,0 1 0 0 0,1 0-1 0 0,0-1 1 0 0,-1 1 0 0 0,1 0-1 0 0,0-1 1 0 0,-1 1 0 0 0,1 0 0 0 0,0 0-1 0 0,0 0 1 0 0,0 0 0 0 0,0 0-1 0 0,0 0 1 0 0,0 0 0 0 0,0 0 0 0 0,0 0-1 0 0,1 0 1 0 0,-1 1 0 0 0,0-1-1 0 0,2 0-34 0 0,-1-3 33 0 0,0 1-1 0 0,0-1 0 0 0,1 1 0 0 0,-1 0 0 0 0,1 0 0 0 0,0 0 0 0 0,0 0 0 0 0,0 0 0 0 0,0 1 0 0 0,1-1 0 0 0,-1 1 0 0 0,1 0 1 0 0,-1 0-1 0 0,1 0 0 0 0,0 0 0 0 0,0 1 0 0 0,0-1 0 0 0,0 1 0 0 0,0 0 0 0 0,0 1 0 0 0,0-1 0 0 0,0 1 0 0 0,0-1 0 0 0,0 1 1 0 0,0 0-1 0 0,1 1 0 0 0,-1-1 0 0 0,0 1 0 0 0,0 0 0 0 0,0 0 0 0 0,0 0 0 0 0,0 0 0 0 0,0 1 0 0 0,-1-1 0 0 0,1 1 0 0 0,0 0 1 0 0,2 2-33 0 0,4 4 42 0 0,0 0 0 0 0,0 0 0 0 0,0 1 0 0 0,-1 1 1 0 0,-1-1-1 0 0,1 1 0 0 0,-2 1 0 0 0,1 0 0 0 0,-1 0 1 0 0,-1 0-1 0 0,4 9-42 0 0,0 8 49 0 0,-2 1 1 0 0,0 0-1 0 0,-2 0 0 0 0,-1 0 1 0 0,-2 0-1 0 0,-1 1 1 0 0,-1 0-1 0 0,-1-1 0 0 0,-1 1-49 0 0,1-15 45 0 0,-49 161 835 0 0,13-81 64 0 0,37-94-943 0 0,1 1-1 0 0,-1-1 0 0 0,0 0 0 0 0,1 0 1 0 0,0 1-1 0 0,-1-1 0 0 0,1 0 1 0 0,-1 0-1 0 0,1-1 0 0 0,0 1 0 0 0,0 0 1 0 0,-1-1-1 0 0,1 1 0 0 0,0-1 0 0 0,0 1 1 0 0,0-1-1 0 0,0 0 0 0 0,0 0 0 0 0,0 0 1 0 0,0 0-1 0 0,-1 0 0 0 0,1 0 0 0 0,0 0 1 0 0,0-1-1 0 0,0 1 0 0 0,0-1 0 0 0,0 0 1 0 0,-1 1-1 0 0,1-1 0 0 0,0 0 0 0 0,1-1 0 0 0,257-68-6259 0 0,-225 62 5029 0 0</inkml:trace>
  <inkml:trace contextRef="#ctx0" brushRef="#br0" timeOffset="53798.416">2169 3097 1356 0 0,'-23'148'3760'0'0,"18"-119"-3570"0"0,3-1-158 0 0,-2-1 1 0 0,-1 1-1 0 0,-1-1 0 0 0,-1 0 0 0 0,-1-1 1 0 0,-2 0-1 0 0,-1 0 0 0 0,0-1 0 0 0,-2 0 1 0 0,-4 3-33 0 0,-28-3-2571 0 0,36-25 1385 0 0</inkml:trace>
  <inkml:trace contextRef="#ctx0" brushRef="#br0" timeOffset="54866.309">870 2872 1576 0 0,'-9'20'198'0'0,"0"1"-1"0"0,2 1 0 0 0,1-1 1 0 0,1 1-1 0 0,0 0 1 0 0,2 0-1 0 0,0 1 1 0 0,2-1-1 0 0,0 1 0 0 0,2-1 1 0 0,0 1-1 0 0,2-1 1 0 0,0 0-1 0 0,1 1 1 0 0,2-2-1 0 0,0 1 0 0 0,1-1 1 0 0,1 0-1 0 0,4 6-197 0 0,1 1 18 0 0,1-1 0 0 0,0 0-1 0 0,2-2 1 0 0,2 0 0 0 0,0 0 0 0 0,1-2 0 0 0,1 0-1 0 0,1-1 1 0 0,2-1 0 0 0,0-1 0 0 0,1-2-1 0 0,0 0 1 0 0,2-1 0 0 0,2 0-18 0 0,215 66-2698 0 0,-183-74 1540 0 0</inkml:trace>
  <inkml:trace contextRef="#ctx0" brushRef="#br0" timeOffset="54262.26">2545 2632 984 0 0,'-7'4'219'0'0,"0"1"1"0"0,1 0-1 0 0,0 0 0 0 0,0 0 1 0 0,0 1-1 0 0,0 0 0 0 0,1 0 0 0 0,0 1 1 0 0,0 0-1 0 0,1-1 0 0 0,0 2 1 0 0,0-1-1 0 0,-2 6-219 0 0,5-11 68 0 0,-10 19 207 0 0,1 0 0 0 0,1 1 0 0 0,0 0 0 0 0,2 1-1 0 0,1 0 1 0 0,0 0 0 0 0,2 0 0 0 0,1 0 0 0 0,0 1 0 0 0,2 16-275 0 0,2-31 70 0 0,0 0 1 0 0,1-1-1 0 0,0 0 0 0 0,1 1 0 0 0,0-1 1 0 0,0 0-1 0 0,0 0 0 0 0,1-1 1 0 0,1 1-1 0 0,-1-1 0 0 0,1 0 0 0 0,0 0 1 0 0,1 0-1 0 0,0-1 0 0 0,0 1 1 0 0,0-2-1 0 0,1 1 0 0 0,-1-1 0 0 0,1 0 1 0 0,1 0-1 0 0,-1 0 0 0 0,1-1 1 0 0,0-1-1 0 0,0 1 0 0 0,0-1 0 0 0,0-1 1 0 0,0 1-1 0 0,1-1 0 0 0,-1-1 1 0 0,1 0-1 0 0,-1 0 0 0 0,1 0 0 0 0,3-1-70 0 0,3 1 108 0 0,-8 1-52 0 0,1-1 1 0 0,0 0-1 0 0,0 0 0 0 0,-1 0 0 0 0,1-1 1 0 0,0-1-1 0 0,0 1 0 0 0,0-1 0 0 0,-1-1 0 0 0,1 1 1 0 0,0-1-1 0 0,-1-1 0 0 0,0 1 0 0 0,4-3-56 0 0,-11 4-7 0 0,-1-1 0 0 0,1 0 0 0 0,-1 1 0 0 0,1-1 0 0 0,-1 1 0 0 0,0 0 0 0 0,0-1 0 0 0,0 1 0 0 0,1-1 0 0 0,-1 1 0 0 0,0 0 0 0 0,-1 0 0 0 0,1-1 0 0 0,0 1 0 0 0,0 0 0 0 0,0 0 0 0 0,-1 0 0 0 0,1 0 0 0 0,0 1 0 0 0,-1-1 0 0 0,1 0 0 0 0,-1 0 0 0 0,1 1 0 0 0,-1-1 0 0 0,1 1 0 0 0,-1 0 0 0 0,0-1 0 0 0,1 1 0 0 0,-1 0 1 0 0,1 0-1 0 0,-1 0 0 0 0,0 0 0 0 0,0 0 7 0 0,1-1-10 0 0,-196-16-2687 0 0,196 17 1367 0 0,1 0 59 0 0,-2-2 86 0 0,-7-9 38 0 0</inkml:trace>
  <inkml:trace contextRef="#ctx0" brushRef="#br0" timeOffset="54557.089">3003 2591 1920 0 0,'0'1'72'0'0,"0"0"0"0"0,0 0 0 0 0,0 0 0 0 0,0 0 0 0 0,0-1 0 0 0,1 1 0 0 0,-1 0 0 0 0,0 0 0 0 0,1 0 0 0 0,-1 0 0 0 0,1-1 0 0 0,-1 1 0 0 0,1 0-1 0 0,-1 0 1 0 0,1-1 0 0 0,-1 1 0 0 0,1 0 0 0 0,0-1 0 0 0,-1 1 0 0 0,1-1 0 0 0,0 1 0 0 0,0-1 0 0 0,-1 1 0 0 0,1-1 0 0 0,0 0 0 0 0,0 1 0 0 0,0-1 0 0 0,-1 0 0 0 0,1 1 0 0 0,0-1 0 0 0,0 0 0 0 0,0 0 0 0 0,0 0-1 0 0,0 0 1 0 0,0 0 0 0 0,0 0 0 0 0,-1 0 0 0 0,1 0 0 0 0,0 0 0 0 0,0 0 0 0 0,0-1 0 0 0,0 1 0 0 0,0 0 0 0 0,-1 0 0 0 0,1-1 0 0 0,0 1 0 0 0,0-1 0 0 0,0 1 0 0 0,-1-1 0 0 0,1 1 0 0 0,0-1 0 0 0,-1 1-1 0 0,1-1 1 0 0,0 0 0 0 0,-1 1 0 0 0,1-1 0 0 0,-1 0 0 0 0,1 0 0 0 0,-1 1 0 0 0,1-1 0 0 0,-1 0 0 0 0,0 0 0 0 0,1 0 0 0 0,-1 0 0 0 0,0 1 0 0 0,0-1 0 0 0,1 0 0 0 0,-1 0 0 0 0,0 0 0 0 0,0-1-72 0 0,15 30 149 0 0,-2 0 0 0 0,0 0 0 0 0,-2 1 0 0 0,-1 1 0 0 0,-2 0 1 0 0,0 0-1 0 0,-2 0 0 0 0,-2 1 0 0 0,-1 0 0 0 0,-1 0 0 0 0,-1 5-149 0 0,-16 191 388 0 0,8-198-442 0 0,-1-1 0 0 0,-1 1-1 0 0,-2-1 1 0 0,0-1-1 0 0,-2 0 1 0 0,-1-1-1 0 0,-1 0 1 0 0,-2-1-1 0 0,0-1 1 0 0,-1-1-1 0 0,-2 0 1 0 0,0-1-1 0 0,-1-2 1 0 0,-2 0-1 0 0,-17 12 55 0 0,19-16-481 0 0,-2-2 1 0 0,0 0-1 0 0,0-2 0 0 0,-1-1 0 0 0,-1 0 1 0 0,0-2-1 0 0,0-1 0 0 0,-1-1 0 0 0,0-1 0 0 0,0-1 1 0 0,-5 0 480 0 0,-36-2-1192 0 0</inkml:trace>
  <inkml:trace contextRef="#ctx0" brushRef="#br0" timeOffset="50662.33">9726 1572 948 0 0,'-14'34'716'0'0,"1"2"-404"0"0,-1 0-220 0 0,-2-3-228 0 0,-7-3-792 0 0</inkml:trace>
  <inkml:trace contextRef="#ctx0" brushRef="#br0" timeOffset="51177.33">9570 684 1292 0 0,'0'-5'154'0'0,"1"1"0"0"0,0-1 0 0 0,0 0 0 0 0,0 0 0 0 0,1 1 0 0 0,-1-1 0 0 0,1 0 0 0 0,1 1 0 0 0,-1 0 0 0 0,0 0 0 0 0,1-1 0 0 0,0 1 0 0 0,0 1 0 0 0,0-1 0 0 0,1 0 0 0 0,-1 1 0 0 0,1 0 0 0 0,0-1 0 0 0,-1 1 0 0 0,2 1 0 0 0,-1-1 0 0 0,0 1 0 0 0,0-1 0 0 0,1 1 0 0 0,-1 1 0 0 0,1-1 0 0 0,0 1 0 0 0,0-1 0 0 0,-1 1 0 0 0,1 1 0 0 0,2-1-154 0 0,-1 4 40 0 0,1 1 1 0 0,-1-1-1 0 0,0 1 1 0 0,0 1-1 0 0,-1-1 1 0 0,1 1-1 0 0,-1 0 1 0 0,0 0-1 0 0,0 0 1 0 0,-1 1-1 0 0,1 0 1 0 0,-1 0-1 0 0,0 0 1 0 0,-1 0-1 0 0,0 1 1 0 0,0 0-1 0 0,0-1 1 0 0,-1 1-1 0 0,0 0 1 0 0,0 0-1 0 0,-1 0 1 0 0,1 0-1 0 0,-2 1 1 0 0,1-1-1 0 0,-1 0 1 0 0,0 0-1 0 0,-1 1 1 0 0,1-1-1 0 0,-2 1-40 0 0,-55 175 346 0 0,27-112-11 0 0,23-56-259 0 0,6-14-66 0 0,0 0-1 0 0,0-1 1 0 0,1 1-1 0 0,-1 0 1 0 0,0 0 0 0 0,1-1-1 0 0,-1 1 1 0 0,0 0-1 0 0,1 0 1 0 0,-1 0-1 0 0,1 0 1 0 0,0 0-1 0 0,-1 0 1 0 0,1 0-1 0 0,0 0 1 0 0,-1 0-1 0 0,1 0 1 0 0,0 0-1 0 0,0 0 1 0 0,0 0-1 0 0,0 0 1 0 0,0 0-1 0 0,0 0 1 0 0,0 0-1 0 0,0 0 1 0 0,1 0-1 0 0,-1 0 1 0 0,0 0-1 0 0,0 0 1 0 0,1 0-1 0 0,-1 0 1 0 0,1 0-1 0 0,-1 0 1 0 0,1-1-1 0 0,-1 1 1 0 0,1 0-1 0 0,0 0 1 0 0,-1 0-1 0 0,1-1 1 0 0,0 1 0 0 0,0 0-1 0 0,-1-1 1 0 0,1 1-1 0 0,0 0 1 0 0,0-1-1 0 0,0 1 1 0 0,0-1-1 0 0,0 0-9 0 0,200-7-2213 0 0,-115-5-1473 0 0,-63 7 2475 0 0</inkml:trace>
  <inkml:trace contextRef="#ctx0" brushRef="#br0" timeOffset="51439.224">10181 989 1348 0 0,'5'121'3738'0'0,"-7"-106"-3685"0"0,-1 1 1 0 0,-1-1-1 0 0,0 0 0 0 0,-1 0 0 0 0,0 0 0 0 0,-1-1 0 0 0,-1 1 1 0 0,0-2-1 0 0,-1 1 0 0 0,-8 11-53 0 0,13-22-124 0 0,0 1 0 0 0,0 0 0 0 0,0-1 0 0 0,0 0 1 0 0,-1 0-1 0 0,0 0 0 0 0,1 0 0 0 0,-1 0 0 0 0,0-1 0 0 0,0 0 0 0 0,0 1 1 0 0,-1-1-1 0 0,1-1 0 0 0,0 1 0 0 0,-1-1 0 0 0,1 0 0 0 0,-1 0 1 0 0,0 0-1 0 0,1-1 0 0 0,-1 1 0 0 0,-1-1 124 0 0,-5 0-1257 0 0</inkml:trace>
  <inkml:trace contextRef="#ctx0" brushRef="#br0" timeOffset="52479.614">9275 567 1688 0 0,'-16'32'304'0'0,"1"0"1"0"0,2 0-1 0 0,0 1 0 0 0,3 1 0 0 0,1 0 0 0 0,1 0 1 0 0,2 1-1 0 0,1 0 0 0 0,2 0 0 0 0,2 1 0 0 0,1 1-304 0 0,0-22 44 0 0,1 0 0 0 0,1 0-1 0 0,0 0 1 0 0,1 0-1 0 0,1 0 1 0 0,0 0-1 0 0,1-1 1 0 0,0 0 0 0 0,1 0-1 0 0,6 9-43 0 0,-9-16 22 0 0,8 15-206 0 0,1-2 1 0 0,1 0-1 0 0,0 0 0 0 0,2-1 1 0 0,0-1-1 0 0,1-1 1 0 0,0 0-1 0 0,2-1 1 0 0,0 0-1 0 0,1-2 0 0 0,0 0 1 0 0,1-1-1 0 0,0-1 1 0 0,1-1-1 0 0,1-1 0 0 0,0-1 1 0 0,20 6 183 0 0,19 4-1271 0 0</inkml:trace>
  <inkml:trace contextRef="#ctx0" brushRef="#br0" timeOffset="51748.856">10606 543 1348 0 0,'-9'12'2838'0'0,"-28"44"-2024"0"0,33-51-744 0 0,1 1-1 0 0,0-1 1 0 0,0 1-1 0 0,1 0 1 0 0,-1 0-1 0 0,1 0 1 0 0,1 0-1 0 0,-1 0 1 0 0,1 0-1 0 0,0 0 0 0 0,0 1 1 0 0,1-1-1 0 0,0 0 1 0 0,0 1-1 0 0,0-1 1 0 0,1 0-1 0 0,0 1 1 0 0,1 3-70 0 0,160 205 1584 0 0,-160-211-1587 0 0,1-1 1 0 0,-1 1 0 0 0,0-1-1 0 0,-1 1 1 0 0,1 0 0 0 0,-1-1-1 0 0,1 1 1 0 0,-1 0 0 0 0,0 0-1 0 0,0 0 1 0 0,-1 0 0 0 0,1 0-1 0 0,-1 0 1 0 0,0 0 0 0 0,0 0-1 0 0,-1 0 1 0 0,1 0 0 0 0,-1 0-1 0 0,0 0 1 0 0,0 0 0 0 0,0 0-1 0 0,0 0 1 0 0,-1 0 0 0 0,1 0-1 0 0,-1-1 1 0 0,0 1 0 0 0,0-1-1 0 0,-1 1 1 0 0,1-1 0 0 0,-1 0-1 0 0,1 0 1 0 0,-1 0 0 0 0,0 0-1 0 0,0-1 1 0 0,0 1 0 0 0,-1-1-1 0 0,-2 2 3 0 0,-142 60-2696 0 0,91-58 755 0 0,33-6 1034 0 0</inkml:trace>
  <inkml:trace contextRef="#ctx0" brushRef="#br0" timeOffset="51936.013">10475 585 3120 0 0,'2'-3'892'0'0,"-1"0"-228"0"0,6-1-264 0 0,12-8-96 0 0,5-2-211 0 0,8 2-5 0 0,0-1-529 0 0,3-2-139 0 0,7-3-300 0 0,-1 1 60 0 0,3-2 32 0 0,2 2 16 0 0</inkml:trace>
  <inkml:trace contextRef="#ctx0" brushRef="#br0" timeOffset="52122.284">10966 386 1280 0 0,'155'-47'1836'0'0,"-153"46"-1792"0"0,-1 1 0 0 0,0-1 0 0 0,1 1 0 0 0,-1-1 0 0 0,1 1 0 0 0,-1-1 0 0 0,1 1-1 0 0,-1 0 1 0 0,1 0 0 0 0,-1 0 0 0 0,1 0 0 0 0,-1 0 0 0 0,1 0 0 0 0,-1 0 0 0 0,1 1 0 0 0,-1-1 0 0 0,1 1-1 0 0,-1-1 1 0 0,1 1 0 0 0,-1-1 0 0 0,0 1 0 0 0,1 0 0 0 0,-1-1 0 0 0,0 1 0 0 0,0 0 0 0 0,1 0-1 0 0,-1 0 1 0 0,0 0 0 0 0,0 0 0 0 0,0 0 0 0 0,0 1 0 0 0,0-1 0 0 0,0 0 0 0 0,-1 0 0 0 0,1 1 0 0 0,0-1-1 0 0,-1 0 1 0 0,1 1 0 0 0,-1-1 0 0 0,1 1 0 0 0,-1-1 0 0 0,0 1 0 0 0,1-1 0 0 0,-1 1 0 0 0,0-1 0 0 0,0 1-1 0 0,0 1-43 0 0,2 91 787 0 0,-3-71-564 0 0,-15 276 553 0 0,17-264-738 0 0,-1-1 0 0 0,-2 1 1 0 0,-2 0-1 0 0,0-1 1 0 0,-3 0-1 0 0,-1 0 1 0 0,-1-1-1 0 0,-2 1-38 0 0,0-10-313 0 0,0-1 0 0 0,-2 0 0 0 0,-1 0 0 0 0,0-2 0 0 0,-2 0 0 0 0,0-1 0 0 0,-1 0 0 0 0,-1-1 0 0 0,-1-1 0 0 0,-1-1 0 0 0,0-1 0 0 0,-2 0 0 0 0,1-2 0 0 0,-18 8 313 0 0,-29 14-1154 0 0</inkml:trace>
  <inkml:trace contextRef="#ctx0" brushRef="#br0" timeOffset="48238.778">6854 1376 1452 0 0,'5'30'664'0'0,"-5"-14"-224"0"0,0 10 12 0 0,0 4-92 0 0,0 3-44 0 0,0 1-36 0 0,0-1-32 0 0,-13 29-240 0 0,0-36 12 0 0,-6-4-56 0 0,-3-4-88 0 0,-5-3-72 0 0,-4-6-264 0 0,-2-6-628 0 0,15-3-152 0 0</inkml:trace>
  <inkml:trace contextRef="#ctx0" brushRef="#br0" timeOffset="48938.418">7360 657 1300 0 0,'-13'-28'3089'0'0,"16"22"-3036"0"0,0 0-1 0 0,1 1 1 0 0,0-1-1 0 0,0 1 1 0 0,0 0-1 0 0,0 0 1 0 0,1 0 0 0 0,0 0-1 0 0,0 1 1 0 0,0 0-1 0 0,0 0 1 0 0,1 0-1 0 0,-1 1 1 0 0,1 0-1 0 0,0 0 1 0 0,0 0 0 0 0,1 1-1 0 0,-1-1 1 0 0,0 2-1 0 0,1-1 1 0 0,-1 1-1 0 0,1 0 1 0 0,3 0-53 0 0,-5 3 5 0 0,0 1 1 0 0,0 0-1 0 0,0 0 1 0 0,0 0-1 0 0,0 1 0 0 0,-1 0 1 0 0,1-1-1 0 0,-1 2 1 0 0,0-1-1 0 0,0 0 1 0 0,-1 1-1 0 0,1 0 0 0 0,-1 0 1 0 0,0 0-1 0 0,-1 0 1 0 0,1 0-1 0 0,-1 1 1 0 0,0-1-1 0 0,0 1 0 0 0,0-1 1 0 0,-1 1-1 0 0,0 0 1 0 0,0 0-1 0 0,-1-1 1 0 0,1 1-1 0 0,-1 0 1 0 0,0 0-1 0 0,-1 0 0 0 0,0 0 1 0 0,0-1-1 0 0,0 1 1 0 0,0 0-1 0 0,-1-1 1 0 0,-2 5-6 0 0,-87 202 466 0 0,71-163 637 0 0,66-32-698 0 0,-39-18-399 0 0,-1 0 0 0 0,0 1 1 0 0,1 0-1 0 0,-1 0 0 0 0,1 1 1 0 0,-1-1-1 0 0,0 1 0 0 0,1 1 1 0 0,-1-1-1 0 0,0 1 0 0 0,0 0 1 0 0,0 1-1 0 0,0-1 0 0 0,0 1 1 0 0,-1 0-1 0 0,1 1 0 0 0,-1-1 1 0 0,0 1-1 0 0,0 0 0 0 0,0 1 1 0 0,0-1-1 0 0,-1 1 0 0 0,0 0 0 0 0,0 0 1 0 0,0 0-1 0 0,-1 0 0 0 0,1 1 1 0 0,-1 0-1 0 0,-1-1 0 0 0,1 1 1 0 0,-1 0-1 0 0,0 0 0 0 0,1 7-6 0 0,-6-4 4 0 0,0 0-1 0 0,-1 0 0 0 0,-1 0 1 0 0,1-1-1 0 0,-2 1 0 0 0,1-1 1 0 0,-1 0-1 0 0,0-1 0 0 0,-1 1 1 0 0,1-1-1 0 0,-1 0 0 0 0,-1-1 1 0 0,1 0-1 0 0,-1 0 0 0 0,-1-1 1 0 0,1 0-1 0 0,-1 0 0 0 0,-2 0-3 0 0,0 3-219 0 0,-1-1 1 0 0,-1 0-1 0 0,1-1 0 0 0,-1-1 0 0 0,0 0 0 0 0,-1 0 0 0 0,1-1 0 0 0,-1-1 0 0 0,1-1 0 0 0,-1 0 0 0 0,-11 0 219 0 0,6-18-2669 0 0,19 5 1397 0 0</inkml:trace>
  <inkml:trace contextRef="#ctx0" brushRef="#br0" timeOffset="50291.55">6867 686 1212 0 0,'-22'39'452'0'0,"1"6"-64"0"0,3 3-48 0 0,5 6-44 0 0,2 1-28 0 0,6 5-40 0 0,4 0-44 0 0,1-28 40 0 0,16 62-140 0 0,-2-34 120 0 0,13 0-144 0 0,2-1 0 0 0,6-2-16 0 0,4-5-16 0 0,6-2-168 0 0,6-1 20 0 0,3-5-536 0 0,1-8-592 0 0</inkml:trace>
  <inkml:trace contextRef="#ctx0" brushRef="#br0" timeOffset="46082.228">4315 725 1060 0 0,'-88'18'3704'0'0,"48"-69"-2819"0"0,46 43-861 0 0,1 1 0 0 0,1 0 0 0 0,-1 0 0 0 0,1 1 1 0 0,0 0-1 0 0,0 0 0 0 0,1 1 0 0 0,0 0 0 0 0,0 0 1 0 0,0 1-1 0 0,1 0 0 0 0,-1 1 0 0 0,2 0-24 0 0,28-14 27 0 0,1 3 0 0 0,0 1 0 0 0,1 3 0 0 0,0 0 0 0 0,1 3 0 0 0,0 2 0 0 0,39-1-27 0 0,-76 7 3 0 0,0-1-1 0 0,0 1 1 0 0,0 0 0 0 0,0 0 0 0 0,0 0 0 0 0,0 0-1 0 0,-1 1 1 0 0,1 0 0 0 0,-1 0 0 0 0,1 1 0 0 0,-1-1-1 0 0,0 1 1 0 0,1 0 0 0 0,-2 0 0 0 0,1 0 0 0 0,0 0-1 0 0,0 1 1 0 0,-1 0 0 0 0,0-1 0 0 0,0 1 0 0 0,0 1-1 0 0,0-1 1 0 0,-1 0 0 0 0,1 1 0 0 0,-1-1 0 0 0,0 1-1 0 0,-1 0 1 0 0,1-1 0 0 0,-1 1 0 0 0,0 0-1 0 0,0 0 1 0 0,0 0 0 0 0,-1 0 0 0 0,0 0 0 0 0,0 0-1 0 0,0 0 1 0 0,-1 5-3 0 0,-1 6 8 0 0,0 0-1 0 0,-1 0 1 0 0,0 0-1 0 0,-2 0 0 0 0,0-1 1 0 0,-1 0-1 0 0,0 0 1 0 0,-1 0-1 0 0,-1-1 1 0 0,0 0-1 0 0,-1 1-7 0 0,-12 22 51 0 0,20-36-46 0 0,1-1 0 0 0,-1 1 0 0 0,0 0 0 0 0,1 0 0 0 0,-1 0 0 0 0,0-1 0 0 0,1 1 0 0 0,-1 0 0 0 0,1 0 0 0 0,0 0 0 0 0,-1 0 0 0 0,1 0 0 0 0,0 0 0 0 0,-1 0 0 0 0,1 0 1 0 0,0 0-1 0 0,0 0 0 0 0,0 0 0 0 0,0 0 0 0 0,0 0 0 0 0,0 0 0 0 0,0 0 0 0 0,0 1 0 0 0,0-1 0 0 0,1 0 0 0 0,-1 0 0 0 0,0 0 0 0 0,1 0 0 0 0,-1-1 0 0 0,1 1 0 0 0,-1 0 0 0 0,1 0 0 0 0,-1 0 0 0 0,1 0 0 0 0,-1 0 0 0 0,1 0 0 0 0,0-1 0 0 0,0 1 0 0 0,-1 0 0 0 0,1-1 0 0 0,0 1 0 0 0,0 0 1 0 0,0-1-1 0 0,0 1 0 0 0,0-1 0 0 0,0 0 0 0 0,0 1 0 0 0,0-1 0 0 0,0 0 0 0 0,0 1 0 0 0,0-1 0 0 0,0 0 0 0 0,0 0 0 0 0,0 0-5 0 0,9 4 3 0 0,0 1 1 0 0,0 0-1 0 0,-1 1 1 0 0,0 0-1 0 0,0 0 1 0 0,0 1-1 0 0,0 0 1 0 0,-1 0-1 0 0,-1 1 1 0 0,1 0-1 0 0,-1 1 0 0 0,0 0 1 0 0,-1 0-1 0 0,0 0 1 0 0,-1 1-1 0 0,0-1 1 0 0,0 1-1 0 0,-1 1 1 0 0,0-1-1 0 0,-1 1 1 0 0,0 1-4 0 0,-6-2-10 0 0,-1-1 0 0 0,0 0 0 0 0,-1 0 0 0 0,0 0 1 0 0,-1-1-1 0 0,1 0 0 0 0,-2 0 0 0 0,1 0 0 0 0,-1-1 1 0 0,0 0-1 0 0,0 0 0 0 0,-1-1 0 0 0,0 1 0 0 0,0-2 1 0 0,-1 1-1 0 0,0-1 0 0 0,1-1 0 0 0,-2 0 0 0 0,1 0 0 0 0,0 0 1 0 0,-1-1-1 0 0,0-1 0 0 0,1 0 0 0 0,-2 0 10 0 0,3 2-239 0 0,-1-1 0 0 0,1 0 0 0 0,-1 0 0 0 0,0-1 0 0 0,0 0 0 0 0,0-1 0 0 0,0 0-1 0 0,0 0 1 0 0,-1-1 0 0 0,1 0 0 0 0,0-1 0 0 0,0 0 0 0 0,0 0 0 0 0,0-1 0 0 0,0 0 0 0 0,0 0 0 0 0,0-1 0 0 0,0-1 239 0 0,-6-10-1334 0 0</inkml:trace>
  <inkml:trace contextRef="#ctx0" brushRef="#br0" timeOffset="46358.646">5136 1248 1160 0 0,'0'29'344'0'0,"0"-13"-92"0"0,0 7-36 0 0,-13 34-16 0 0,5-26 28 0 0,3 4 60 0 0,-3-2-208 0 0,3-2-32 0 0,-4-1-80 0 0,4-3-120 0 0,-3-4-248 0 0,-3-2-908 0 0</inkml:trace>
  <inkml:trace contextRef="#ctx0" brushRef="#br0" timeOffset="47014.64">5339 683 1204 0 0,'0'0'37'0'0,"0"1"0"0"0,0-1-1 0 0,0 0 1 0 0,0 1 0 0 0,-1-1 0 0 0,1 0-1 0 0,0 1 1 0 0,1-1 0 0 0,-1 1 0 0 0,0-1-1 0 0,0 0 1 0 0,0 1 0 0 0,0-1 0 0 0,0 0-1 0 0,0 1 1 0 0,0-1 0 0 0,0 0 0 0 0,1 1-1 0 0,-1-1 1 0 0,0 0 0 0 0,0 1 0 0 0,1-1-1 0 0,-1 0 1 0 0,0 1 0 0 0,0-1 0 0 0,1 0-1 0 0,-1 0 1 0 0,0 1 0 0 0,1-1 0 0 0,-1 0-1 0 0,0 0 1 0 0,1 0 0 0 0,-1 0 0 0 0,0 1 0 0 0,1-1-1 0 0,-1 0 1 0 0,0 0 0 0 0,1 0 0 0 0,-1 0-1 0 0,0 0 1 0 0,1 0 0 0 0,-1 0 0 0 0,1 0-1 0 0,-1 0 1 0 0,0 0 0 0 0,1 0 0 0 0,-1 0-1 0 0,0 0 1 0 0,1 0 0 0 0,-1-1 0 0 0,0 1-1 0 0,1 0 1 0 0,-1 0 0 0 0,0 0 0 0 0,1 0-1 0 0,-1-1 1 0 0,0 1 0 0 0,1 0-37 0 0,-4 20 221 0 0,-13 247 560 0 0,16-265-752 0 0,0 0 1 0 0,0-1-1 0 0,0 1 0 0 0,1 0 1 0 0,-1-1-1 0 0,0 1 1 0 0,1-1-1 0 0,-1 1 0 0 0,1 0 1 0 0,0-1-1 0 0,0 1 1 0 0,-1-1-1 0 0,1 0 1 0 0,0 1-1 0 0,0-1 0 0 0,0 0 1 0 0,0 1-1 0 0,0-1 1 0 0,1 0-1 0 0,-1 0 0 0 0,0 0 1 0 0,1 0-1 0 0,-1 0 1 0 0,0 0-1 0 0,1-1 1 0 0,-1 1-1 0 0,1 0 0 0 0,-1-1 1 0 0,1 1-1 0 0,0-1 1 0 0,-1 1-1 0 0,1-1 0 0 0,-1 0 1 0 0,1 0-1 0 0,0 0 1 0 0,-1 0-1 0 0,1 0 1 0 0,0 0-1 0 0,-1 0 0 0 0,1 0 1 0 0,0-1-1 0 0,-1 1 1 0 0,1 0-1 0 0,0-1-29 0 0,65-20 518 0 0,-43 8-278 0 0,-1-2 0 0 0,-1 0-1 0 0,0-1 1 0 0,0-1 0 0 0,-2-1 0 0 0,0-1 0 0 0,-2-1 0 0 0,0-1-1 0 0,-1 0 1 0 0,-1-1 0 0 0,13-23-240 0 0,-29 45 19 0 0,0 1 0 0 0,1 0-1 0 0,-1-1 1 0 0,1 1 0 0 0,-1-1 0 0 0,1 1-1 0 0,-1-1 1 0 0,1 1 0 0 0,-1-1 0 0 0,1 1-1 0 0,0-1 1 0 0,-1 0 0 0 0,1 1 0 0 0,0-1 0 0 0,-1 0-1 0 0,1 1 1 0 0,0-1 0 0 0,-1 0 0 0 0,1 0-1 0 0,0 0 1 0 0,0 1 0 0 0,-1-1 0 0 0,1 0-1 0 0,0 0 1 0 0,0 0 0 0 0,-1 0 0 0 0,1-1-1 0 0,0 1 1 0 0,-1 0 0 0 0,1 0 0 0 0,0 0-1 0 0,0 0 1 0 0,-1-1 0 0 0,1 1 0 0 0,0 0-1 0 0,-1-1 1 0 0,1 1 0 0 0,0-1 0 0 0,-1 1 0 0 0,1 0-1 0 0,-1-1 1 0 0,1 1 0 0 0,-1-1 0 0 0,1 0-1 0 0,-1 1 1 0 0,1-1 0 0 0,-1 1 0 0 0,0-1-1 0 0,1 0 1 0 0,-1 1 0 0 0,0-1 0 0 0,1 0-1 0 0,-1 1 1 0 0,0-1 0 0 0,0 0 0 0 0,0 0-1 0 0,1 1 1 0 0,-1-1 0 0 0,0 0 0 0 0,0 1-1 0 0,0-1 1 0 0,0 0 0 0 0,-1 0 0 0 0,1 1-1 0 0,0-1 1 0 0,0 0-19 0 0,49 362-218 0 0,-3-172-4072 0 0,-46-182 1678 0 0,0-6 1474 0 0</inkml:trace>
  <inkml:trace contextRef="#ctx0" brushRef="#br0" timeOffset="47261.222">6123 599 1132 0 0,'54'72'3392'0'0,"-31"-7"-2922"0"0,-3 0-1 0 0,-4 1 1 0 0,-2 1 0 0 0,-3 0 0 0 0,1 50-470 0 0,-8-86 1 0 0,-2 0 0 0 0,-2 0 0 0 0,0 0 0 0 0,-3 0-1 0 0,0 0 1 0 0,-2 0 0 0 0,-1-1 0 0 0,-1 1 0 0 0,-8 17-1 0 0,9-35-183 0 0,0 0 0 0 0,0-1 0 0 0,-1 0 0 0 0,-1 0 0 0 0,0-1 0 0 0,0 0 0 0 0,-1 0 0 0 0,-1-1 0 0 0,1 0 0 0 0,-2-1 0 0 0,1 0 0 0 0,-1-1 0 0 0,-1 0 0 0 0,1 0 0 0 0,-3-1 183 0 0,-36 17-1306 0 0,-5-5-4 0 0</inkml:trace>
  <inkml:trace contextRef="#ctx0" brushRef="#br0" timeOffset="47696.644">4121 792 836 0 0,'-17'48'444'0'0,"-1"5"-60"0"0,7 8-104 0 0,1 7 84 0 0,5 2-52 0 0,5-34-92 0 0,0 18-24 0 0,26 69-28 0 0,-2-55 48 0 0,6-4-72 0 0,9-5-24 0 0,7-2-12 0 0,7-6 24 0 0,3-4-48 0 0,6-5-192 0 0,4-5-72 0 0,-4-7-288 0 0,1-7-636 0 0</inkml:trace>
  <inkml:trace contextRef="#ctx0" brushRef="#br0" timeOffset="60847.736">4424 3043 964 0 0,'-14'15'2252'0'0,"12"-15"-1710"0"0,2 0-79 0 0,0 0-35 0 0,0 0-28 0 0,0 0-60 0 0,0 0-54 0 0,0 0-1 0 0,0 0-3 0 0,0 0-107 0 0,1 3-275 0 0,1 0 1 0 0,1-1-1 0 0,-1 1 1 0 0,0 0-1 0 0,1-1 0 0 0,-1 1 1 0 0,1-1-1 0 0,0 0 1 0 0,-1 0-1 0 0,1 0 1 0 0,0 0-1 0 0,1-1 1 0 0,-1 1-1 0 0,0-1 1 0 0,0 0-1 0 0,1 1 1 0 0,-1-2-1 0 0,0 1 1 0 0,1 0-1 0 0,-1-1 1 0 0,1 1-1 0 0,-1-1 1 0 0,1 0-1 0 0,-1 0 1 0 0,1-1-1 0 0,-1 1 1 0 0,1-1-1 0 0,-1 1 1 0 0,1-1-1 0 0,-1 0 1 0 0,0 0-1 0 0,0-1 0 0 0,1 1 1 0 0,1-2 99 0 0,50-13-1249 0 0</inkml:trace>
  <inkml:trace contextRef="#ctx0" brushRef="#br0" timeOffset="61100.144">5091 2987 1304 0 0,'6'0'644'0'0,"-3"2"-96"0"0,2-2-76 0 0,0 0-148 0 0,-2-2-40 0 0,2 2-28 0 0,-3 0 52 0 0,2 0-140 0 0,0 0-20 0 0,0 0-196 0 0,3 0-268 0 0,1-1-128 0 0,-8 1-756 0 0,14 0 8 0 0</inkml:trace>
  <inkml:trace contextRef="#ctx0" brushRef="#br0" timeOffset="61348.843">5891 2887 1096 0 0,'8'0'940'0'0,"-5"1"-160"0"0,2-1-344 0 0,1 2-48 0 0,2-2-344 0 0,0-2-324 0 0,2 2-556 0 0,0 0-432 0 0</inkml:trace>
  <inkml:trace contextRef="#ctx0" brushRef="#br0" timeOffset="61349.843">6483 2822 1644 0 0,'3'0'560'0'0,"0"2"-64"0"0,2-1-716 0 0,-2 1-916 0 0</inkml:trace>
  <inkml:trace contextRef="#ctx0" brushRef="#br0" timeOffset="63420.106">4811 2828 1708 0 0,'41'-88'3867'0'0,"-33"220"-1379"0"0,55 236-1904 0 0,-47-234-361 0 0,-16-133-298 0 0,0 0 0 0 0,0 0 0 0 0,0 1-1 0 0,0-1 1 0 0,0 0 0 0 0,0 0 0 0 0,0 0 0 0 0,-1 0-1 0 0,1 1 1 0 0,0-1 0 0 0,-1 0 0 0 0,1 0 0 0 0,-1 0-1 0 0,1 0 1 0 0,-1 0 0 0 0,0 0 0 0 0,1 0 0 0 0,-1 0-1 0 0,0 0 1 0 0,0 0 0 0 0,1-1 0 0 0,-1 1 0 0 0,0 0 0 0 0,0 0-1 0 0,0-1 1 0 0,0 1 0 0 0,0-1 0 0 0,0 1 0 0 0,0-1-1 0 0,0 1 1 0 0,0-1 0 0 0,0 1 0 0 0,-1-1 0 0 0,1 0-1 0 0,0 0 1 0 0,0 0 0 0 0,0 1 0 0 0,0-1 0 0 0,-1 0-1 0 0,1 0 1 0 0,0-1 0 0 0,0 1 0 0 0,0 0 0 0 0,0 0-1 0 0,0-1 1 0 0,-1 1 0 0 0,1 0 0 0 0,0-1 0 0 0,0 1-1 0 0,0-1 1 0 0,0 1 0 0 0,0-1 0 0 0,0 0 0 0 0,0 1 0 0 0,0-1-1 0 0,1 0 1 0 0,-1 0 0 0 0,0 0 0 0 0,0-1 75 0 0,-13-17-1150 0 0,1-6 42 0 0</inkml:trace>
  <inkml:trace contextRef="#ctx0" brushRef="#br0" timeOffset="63714.58">4782 2663 2128 0 0,'-80'137'2930'0'0,"-38"164"-483"0"0,117-300-2414 0 0,1 1 0 0 0,-1-1-1 0 0,1 0 1 0 0,0 1-1 0 0,-1-1 1 0 0,1 1 0 0 0,0-1-1 0 0,0 1 1 0 0,0-1 0 0 0,-1 1-1 0 0,2-1 1 0 0,-1 1-1 0 0,0-1 1 0 0,0 1 0 0 0,0-1-1 0 0,1 0 1 0 0,-1 1 0 0 0,1-1-1 0 0,-1 1 1 0 0,1-1-1 0 0,0 0 1 0 0,-1 1 0 0 0,1-1-1 0 0,0 0 1 0 0,0 0-1 0 0,0 0 1 0 0,0 1 0 0 0,0-1-1 0 0,0 0 1 0 0,0 0 0 0 0,0-1-1 0 0,0 1 1 0 0,1 0-1 0 0,-1 0 1 0 0,0 0 0 0 0,1-1-1 0 0,-1 1 1 0 0,0-1 0 0 0,1 1-1 0 0,-1-1 1 0 0,1 1-1 0 0,-1-1 1 0 0,1 0 0 0 0,-1 0-1 0 0,0 0 1 0 0,1 0-1 0 0,-1 0 1 0 0,1 0 0 0 0,-1 0-1 0 0,2-1-32 0 0,77-10 221 0 0,-75 9-188 0 0,32-7 43 0 0,115-25-1558 0 0,1 20-3968 0 0,-134 14 4220 0 0</inkml:trace>
  <inkml:trace contextRef="#ctx0" brushRef="#br0" timeOffset="63979.416">5244 3251 1416 0 0,'57'93'3360'0'0,"-32"72"-1876"0"0,-25-156-1476 0 0,-1 1 0 0 0,0-1 1 0 0,0 0-1 0 0,-1 1 0 0 0,-1-1 0 0 0,1 0 0 0 0,-1 0 1 0 0,-1 0-1 0 0,0 0 0 0 0,0-1 0 0 0,-1 1 1 0 0,0-1-1 0 0,0 0 0 0 0,-1-1 0 0 0,0 1 0 0 0,0-1 1 0 0,-1 0-1 0 0,-1 0-8 0 0,3-2-251 0 0,-1 0 1 0 0,0-1-1 0 0,0 0 0 0 0,-1 0 0 0 0,1-1 1 0 0,-1 0-1 0 0,0 0 0 0 0,0 0 1 0 0,0-1-1 0 0,0 0 0 0 0,-1 0 1 0 0,1-1-1 0 0,0 0 0 0 0,-1 0 1 0 0,-4-1 250 0 0,-8 0-1140 0 0</inkml:trace>
  <inkml:trace contextRef="#ctx0" brushRef="#br0" timeOffset="64494.644">5488 2849 1140 0 0,'75'-70'3564'0'0,"-71"66"-3519"0"0,0 1-1 0 0,0-1 1 0 0,0 1 0 0 0,1 0 0 0 0,-1 0 0 0 0,1 1-1 0 0,-1-1 1 0 0,1 1 0 0 0,0 0 0 0 0,0 0-1 0 0,0 1 1 0 0,0-1 0 0 0,0 1 0 0 0,1 0 0 0 0,-1 1-1 0 0,0-1 1 0 0,0 1 0 0 0,1 0 0 0 0,-1 0 0 0 0,0 1-1 0 0,0 0 1 0 0,1-1 0 0 0,-1 2 0 0 0,0-1 0 0 0,0 1-1 0 0,0-1 1 0 0,0 2 0 0 0,-1-1 0 0 0,1 0 0 0 0,0 1-1 0 0,-1 0 1 0 0,0 0 0 0 0,1 0 0 0 0,-1 0 0 0 0,-1 1-1 0 0,1 0 1 0 0,0 0 0 0 0,1 2-45 0 0,-2 3 30 0 0,1 1-1 0 0,-1 0 1 0 0,-1 1 0 0 0,0-1-1 0 0,0 0 1 0 0,-1 1 0 0 0,-1-1 0 0 0,1 1-1 0 0,-2-1 1 0 0,1 1 0 0 0,-2-1-1 0 0,1 0 1 0 0,-1 1 0 0 0,-1-1-1 0 0,0 0 1 0 0,0 0 0 0 0,-1 0 0 0 0,0-1-1 0 0,-1 1 1 0 0,0-1-30 0 0,-122 171 1016 0 0,190-159-691 0 0,-50-20-327 0 0,-9-2 4 0 0,0 1 1 0 0,0 0 0 0 0,0 0 0 0 0,-1 1-1 0 0,1-1 1 0 0,0 1 0 0 0,0 0 0 0 0,-1 0-1 0 0,1 0 1 0 0,-1 0 0 0 0,1 1-1 0 0,-1-1 1 0 0,1 1 0 0 0,-1 0 0 0 0,0 0-1 0 0,0 0 1 0 0,0 1 0 0 0,0-1 0 0 0,0 1-1 0 0,0-1 1 0 0,-1 1 0 0 0,1 0-1 0 0,-1 0 1 0 0,0 0 0 0 0,0 0 0 0 0,0 1-1 0 0,0-1 1 0 0,0 1 0 0 0,-1-1-1 0 0,0 1 1 0 0,0-1 0 0 0,0 1 0 0 0,0 0-1 0 0,0-1 1 0 0,-1 1 0 0 0,1 0 0 0 0,-1 0-1 0 0,0 0 1 0 0,0-1 0 0 0,-1 1-1 0 0,1 0 1 0 0,-1 0 0 0 0,0-1 0 0 0,0 1-1 0 0,0 0 1 0 0,0-1 0 0 0,-2 4-3 0 0,-5 4-185 0 0,0 0 1 0 0,0-1 0 0 0,-1 0 0 0 0,-1-1-1 0 0,0 0 1 0 0,0 0 0 0 0,-1-1-1 0 0,0 0 1 0 0,0-1 0 0 0,0 0 0 0 0,-1-1-1 0 0,0 0 1 0 0,-1-1 0 0 0,1-1-1 0 0,-1 0 1 0 0,0 0 0 0 0,0-1 0 0 0,0-1-1 0 0,-1 0 1 0 0,1-1 0 0 0,0 0-1 0 0,-3-2 185 0 0,-7-2-1272 0 0,-16-14 40 0 0</inkml:trace>
  <inkml:trace contextRef="#ctx0" brushRef="#br0" timeOffset="64743.863">5993 2630 1036 0 0,'1'-1'121'0'0,"1"0"0"0"0,-1 0-1 0 0,0-1 1 0 0,1 1 0 0 0,-1 0-1 0 0,1 1 1 0 0,-1-1 0 0 0,1 0-1 0 0,-1 0 1 0 0,1 1 0 0 0,-1-1 0 0 0,1 1-1 0 0,0-1 1 0 0,-1 1 0 0 0,1 0-1 0 0,0-1 1 0 0,-1 1 0 0 0,1 0 0 0 0,0 0-1 0 0,0 0 1 0 0,-1 0 0 0 0,1 1-1 0 0,0-1 1 0 0,-1 0 0 0 0,1 1 0 0 0,0-1-1 0 0,-1 1 1 0 0,1 0 0 0 0,-1-1-1 0 0,1 1 1 0 0,-1 0 0 0 0,1 0-1 0 0,-1 0 1 0 0,1 0 0 0 0,-1 0 0 0 0,0 0-1 0 0,0 1 1 0 0,0-1 0 0 0,0 0-1 0 0,0 1 1 0 0,0-1 0 0 0,0 1 0 0 0,0-1-1 0 0,0 1 1 0 0,0-1 0 0 0,0 2-121 0 0,40 76 883 0 0,-21-27-618 0 0,-3 1-1 0 0,-1 2 1 0 0,-3-1 0 0 0,-3 1-1 0 0,-2 1 1 0 0,-2 0 0 0 0,-3 1-265 0 0,-31 123 356 0 0,22-162-310 0 0,-3 10-87 0 0,-2 0 0 0 0,-1-1 0 0 0,-1 0 0 0 0,-1-1-1 0 0,-1 0 1 0 0,-2-2 0 0 0,0 0 0 0 0,-2 0 0 0 0,0-2 0 0 0,-2 0 0 0 0,0-2 0 0 0,-2 0 0 0 0,0-1 0 0 0,-1-2 0 0 0,0 0 0 0 0,-6 1 41 0 0,5-4-605 0 0,-1-1 1 0 0,-1-2-1 0 0,0 0 1 0 0,0-2-1 0 0,-1-1 1 0 0,0-1-1 0 0,0-2 1 0 0,-1 0-1 0 0,0-2 1 0 0,-27-1 604 0 0,6-2-1093 0 0</inkml:trace>
  <inkml:trace contextRef="#ctx0" brushRef="#br0" timeOffset="65025.961">4329 2926 1356 0 0,'-27'36'748'0'0,"-2"7"-116"0"0,5 8-196 0 0,3 2-20 0 0,7 5 16 0 0,4 2-20 0 0,10 5-88 0 0,0-32 24 0 0,24 63-172 0 0,0-32 77 0 0,13-4-181 0 0,10 0-4 0 0,9-4-260 0 0,6-2-217 0 0,5-14-291 0 0,10-1-520 0 0,0-7-12 0 0</inkml:trace>
  <inkml:trace contextRef="#ctx0" brushRef="#br0" timeOffset="70733.462">6867 3499 1844 0 0,'0'0'756'0'0,"6"7"-105"0"0,0 4-415 0 0,0 0 0 0 0,0 1 0 0 0,-1 0 0 0 0,-1 0 0 0 0,0 0 0 0 0,-1 0 0 0 0,0 0 0 0 0,0 1 0 0 0,-2 0 0 0 0,1-1 0 0 0,-2 6-236 0 0,0 3 143 0 0,0 0 0 0 0,-2 0 1 0 0,-1 0-1 0 0,-1 0 1 0 0,0-1-1 0 0,-2 1 0 0 0,0-1 1 0 0,-1 0-1 0 0,-7 13-143 0 0,-56 77-2366 0 0,52-98-13 0 0,17-12 1191 0 0</inkml:trace>
  <inkml:trace contextRef="#ctx0" brushRef="#br0" timeOffset="72085.127">7947 2861 1348 0 0,'0'0'431'0'0,"0"0"-56"0"0,0 0-46 0 0,0 0-24 0 0,0 0 64 0 0,0 0-15 0 0,0 0-26 0 0,0 0 3 0 0,0 0-29 0 0,0 0-86 0 0,0 0 27 0 0,0 0 23 0 0,0 0 8 0 0,0 0-20 0 0,0 0-90 0 0,0 0 50 0 0,0 0 6 0 0,0 0-24 0 0,0 0-6 0 0,0 0-38 0 0,0 0-12 0 0,0 0-75 0 0,-8 16-14 0 0,-24 21 116 0 0,23-29-139 0 0,1 1 0 0 0,0-1-1 0 0,0 2 1 0 0,1-1 0 0 0,0 1 0 0 0,1 0 0 0 0,0 0 0 0 0,0 1-1 0 0,1 0 1 0 0,0 0 0 0 0,1 0 0 0 0,1 1 0 0 0,0-1 0 0 0,0 1-1 0 0,0 8-27 0 0,7-8 70 0 0,1 1-1 0 0,0-1 1 0 0,1 0-1 0 0,1-1 0 0 0,-1 0 1 0 0,2 0-1 0 0,0 0 0 0 0,0-1 1 0 0,1 0-1 0 0,0 0 1 0 0,0-1-1 0 0,1-1 0 0 0,1 1 1 0 0,-1-2-1 0 0,1 1 0 0 0,1-1 1 0 0,-1-1-1 0 0,7 2-69 0 0,-12-6 21 0 0,1 1 0 0 0,-1-1 0 0 0,0 1 0 0 0,1 0 0 0 0,-1 1-1 0 0,0-1 1 0 0,-1 1 0 0 0,1 1 0 0 0,-1-1 0 0 0,0 1 0 0 0,0-1 0 0 0,0 2-1 0 0,-1-1 1 0 0,1 0 0 0 0,-1 1 0 0 0,0 0 0 0 0,-1 0 0 0 0,0 0 0 0 0,0 0 0 0 0,0 1-1 0 0,-1-1 1 0 0,0 1 0 0 0,0-1 0 0 0,0 1 0 0 0,-1 0 0 0 0,0 0 0 0 0,0 0 0 0 0,-1 0-1 0 0,0 0 1 0 0,0 0 0 0 0,-1 0 0 0 0,0-1 0 0 0,0 1 0 0 0,0 0 0 0 0,-1 0 0 0 0,0-1-21 0 0,-6 6-116 0 0,-1-1 0 0 0,-1 0 0 0 0,0 0 0 0 0,0-1 1 0 0,-1-1-1 0 0,0 0 0 0 0,0 0 0 0 0,-1-1 0 0 0,0-1 1 0 0,-1 0-1 0 0,0 0 0 0 0,0-1 0 0 0,0-1 1 0 0,-1-1-1 0 0,0 1 0 0 0,0-2 0 0 0,0 0 0 0 0,0-1 1 0 0,0 0-1 0 0,0-1 0 0 0,-3-1 116 0 0,10 0-219 0 0,0 0 0 0 0,0 0 0 0 0,0-1 0 0 0,0 0 0 0 0,0-1 1 0 0,0 1-1 0 0,0-1 0 0 0,1-1 0 0 0,-1 1 0 0 0,1-1 0 0 0,0 0 0 0 0,-1-1 0 0 0,1 0 0 0 0,1 0 0 0 0,-1 0 0 0 0,0 0 1 0 0,1-1-1 0 0,-3-3 219 0 0,-18-20-1374 0 0</inkml:trace>
  <inkml:trace contextRef="#ctx0" brushRef="#br0" timeOffset="72335.32">7960 2846 1856 0 0,'-5'-6'1084'0'0,"3"2"-160"0"0,2-4-216 0 0,5-11-148 0 0,13-1-111 0 0,-2 2-117 0 0,8 0-200 0 0,1 2 48 0 0,3-1-44 0 0,-1 2-124 0 0,6 3 4 0 0,-1 3-388 0 0,-1 0-132 0 0,2 3-633 0 0,-4 3-139 0 0,-16 3 48 0 0</inkml:trace>
  <inkml:trace contextRef="#ctx0" brushRef="#br0" timeOffset="72582.098">8405 3233 1392 0 0,'0'36'604'0'0,"0"-16"28"0"0,0 8-156 0 0,0 7-168 0 0,0 2 180 0 0,0 2-112 0 0,0 0-88 0 0,0 0-124 0 0,0 0 44 0 0,0 2-16 0 0,-5 31-320 0 0,-6-41-132 0 0,3-5-276 0 0,-7-5-632 0 0,4-2 12 0 0</inkml:trace>
  <inkml:trace contextRef="#ctx0" brushRef="#br0" timeOffset="73341.126">7173 2897 2244 0 0,'-24'57'420'0'0,"1"6"84"0"0,10 5-32 0 0,4 4-104 0 0,9-36 16 0 0,0 24-48 0 0,33 81-120 0 0,-5-59-100 0 0,12 1 104 0 0,8-5-39 0 0,8 0-21 0 0,9 0-325 0 0,10-6-219 0 0,4-6-336 0 0,6-5-560 0 0,4-7 204 0 0</inkml:trace>
  <inkml:trace contextRef="#ctx0" brushRef="#br0" timeOffset="72966.036">8648 2851 1312 0 0,'1'-5'227'0'0,"1"1"-1"0"0,-1-1 1 0 0,1 1 0 0 0,0 0-1 0 0,0-1 1 0 0,0 1-1 0 0,1 0 1 0 0,0 0 0 0 0,-1 1-1 0 0,1-1 1 0 0,1 1-1 0 0,-1-1 1 0 0,0 1 0 0 0,1 0-1 0 0,0 0 1 0 0,0 0 0 0 0,0 1-1 0 0,0 0 1 0 0,0-1-227 0 0,0 2 48 0 0,-1-1 1 0 0,1 1 0 0 0,0 0-1 0 0,-1 0 1 0 0,1 0 0 0 0,0 1-1 0 0,0-1 1 0 0,-1 1-1 0 0,1 0 1 0 0,0 0 0 0 0,0 0-1 0 0,-1 1 1 0 0,1-1 0 0 0,0 1-1 0 0,0 0 1 0 0,-1 0 0 0 0,1 0-1 0 0,-1 1 1 0 0,1-1-1 0 0,-1 1 1 0 0,1 0 0 0 0,-1 0-1 0 0,0 0 1 0 0,0 0 0 0 0,0 1-1 0 0,0-1 1 0 0,-1 1 0 0 0,1 0-1 0 0,0-1 1 0 0,-1 1-1 0 0,0 0 1 0 0,0 1 0 0 0,0-1-1 0 0,0 0 1 0 0,0 2-49 0 0,6 16 89 0 0,0 1-1 0 0,-2 0 1 0 0,-1 0-1 0 0,-1 1 1 0 0,0 0 0 0 0,-2-1-1 0 0,-1 1 1 0 0,0 0-1 0 0,-2 0 1 0 0,-1 0 0 0 0,0 0-1 0 0,-2 0 1 0 0,-2 5-89 0 0,-4 57 319 0 0,5 8 297 0 0,31-75-333 0 0,106-31-420 0 0,154-87-6012 0 0,-248 82 4833 0 0</inkml:trace>
  <inkml:trace contextRef="#ctx0" brushRef="#br0" timeOffset="73695.723">9320 2339 1504 0 0,'36'39'554'0'0,"-1"1"-1"0"0,-2 2 1 0 0,-2 2-1 0 0,-2 0 0 0 0,-1 2 1 0 0,-3 1-1 0 0,-2 1 1 0 0,-2 1-1 0 0,2 15-553 0 0,1-8 176 0 0,-3 1-1 0 0,-2 1 0 0 0,-3 0 0 0 0,-3 2 1 0 0,-2 0-1 0 0,-3 0 0 0 0,-2 1 0 0 0,-3-1-175 0 0,-36 150-56 0 0,24-179-258 0 0,-2-1 1 0 0,0 0 0 0 0,-3 0-1 0 0,0-1 1 0 0,-1-1 0 0 0,-2 0-1 0 0,-1-1 1 0 0,-1-1-1 0 0,-2-1 1 0 0,0 0 0 0 0,-1-2-1 0 0,-2-1 1 0 0,0 0 0 0 0,-1-2-1 0 0,-23 14 314 0 0,-25 6-1170 0 0</inkml:trace>
  <inkml:trace contextRef="#ctx0" brushRef="#br0" timeOffset="76689.42">10101 3752 1212 0 0,'0'0'661'0'0,"0"0"-108"0"0,2 13 272 0 0,8-5-526 0 0,-8-6-250 0 0,0-1-1 0 0,1 1 0 0 0,-1-1 0 0 0,0 1 0 0 0,-1 0 1 0 0,1 0-1 0 0,0 0 0 0 0,0 0 0 0 0,-1 0 0 0 0,1 1 1 0 0,-1-1-1 0 0,0 0 0 0 0,0 1 0 0 0,0-1 0 0 0,0 1 1 0 0,0-1-1 0 0,0 1 0 0 0,-1-1 0 0 0,1 1 0 0 0,-1-1 1 0 0,0 1-1 0 0,0 0 0 0 0,0-1 0 0 0,0 1 0 0 0,0 0 1 0 0,0-1-1 0 0,-1 1 0 0 0,1 0 0 0 0,-1-1 0 0 0,0 1 0 0 0,0 0-48 0 0,-3 11 27 0 0,-2 0-1 0 0,1 0 0 0 0,-2-1 0 0 0,0 0 1 0 0,0 0-1 0 0,-2 0 0 0 0,1-1 0 0 0,-1 0 1 0 0,-1-1-1 0 0,-10 9-26 0 0,-79 50-2841 0 0,66-55 1747 0 0</inkml:trace>
  <inkml:trace contextRef="#ctx0" brushRef="#br0" timeOffset="49141.582">8008 1094 1400 0 0,'9'14'324'0'0,"-1"1"0"0"0,0 0 0 0 0,-2 1 0 0 0,1 0 0 0 0,-2 0-1 0 0,0 0 1 0 0,-1 0 0 0 0,0 1 0 0 0,-2 0 0 0 0,0-1 0 0 0,-1 1 0 0 0,0 0 0 0 0,-2 14-324 0 0,0-23-103 0 0,0 0 0 0 0,-1 0 0 0 0,1 0 0 0 0,-2-1 0 0 0,1 1 1 0 0,-1-1-1 0 0,0 1 0 0 0,0-1 0 0 0,-1 0 0 0 0,0 0 1 0 0,0-1-1 0 0,-1 1 0 0 0,0-1 0 0 0,0 0 0 0 0,0 0 1 0 0,-1 0-1 0 0,0-1 0 0 0,0 0 0 0 0,0 0 0 0 0,-1-1 1 0 0,0 0-1 0 0,0 0 0 0 0,0 0 0 0 0,0-1 0 0 0,0 0 0 0 0,-1 0 1 0 0,1-1-1 0 0,-1 0 0 0 0,0 0 0 0 0,-3 0 103 0 0,-8-1-1226 0 0</inkml:trace>
  <inkml:trace contextRef="#ctx0" brushRef="#br0" timeOffset="49684.883">8438 633 1060 0 0,'2'-1'58'0'0,"-1"0"-1"0"0,0 0 1 0 0,0 0-1 0 0,1 0 1 0 0,-1 0-1 0 0,0 0 1 0 0,0-1 0 0 0,0 1-1 0 0,0 0 1 0 0,-1-1-1 0 0,1 1 1 0 0,0-1-1 0 0,0 1 1 0 0,-1-1 0 0 0,1 1-1 0 0,-1-1 1 0 0,0 0-1 0 0,1 1 1 0 0,-1-1-1 0 0,0 1 1 0 0,0-1-1 0 0,0 0 1 0 0,0 1 0 0 0,0-1-1 0 0,0 0 1 0 0,-1 1-1 0 0,1-1 1 0 0,0 1-1 0 0,-1-1 1 0 0,1 0 0 0 0,-1 1-1 0 0,0-1 1 0 0,0 1-1 0 0,1 0 1 0 0,-1-1-1 0 0,0 1 1 0 0,0-1-1 0 0,0 1 1 0 0,0 0 0 0 0,-1 0-1 0 0,1 0 1 0 0,0 0-1 0 0,0 0 1 0 0,-1 0-1 0 0,1 0 1 0 0,0 0 0 0 0,-1 0-1 0 0,1 1 1 0 0,-1-1-1 0 0,1 0 1 0 0,-1 1-1 0 0,0-1-57 0 0,-84-16 558 0 0,72 17-526 0 0,0 1 0 0 0,0 1 0 0 0,0 0 0 0 0,0 1-1 0 0,1 0 1 0 0,-1 1 0 0 0,1 1 0 0 0,0 0 0 0 0,0 0 0 0 0,1 2 0 0 0,0-1 0 0 0,0 2 0 0 0,0-1-1 0 0,1 2 1 0 0,0 0 0 0 0,0 0 0 0 0,1 1 0 0 0,1 0 0 0 0,-1 0 0 0 0,2 1 0 0 0,-1 1-1 0 0,2-1 1 0 0,0 1 0 0 0,0 1 0 0 0,1-1 0 0 0,0 1 0 0 0,1 1-32 0 0,5-12 28 0 0,2 1 1 0 0,-1-2-1 0 0,0 1 1 0 0,0 0-1 0 0,1 0 0 0 0,-1 0 1 0 0,1 0-1 0 0,-1-1 1 0 0,1 1-1 0 0,0-1 1 0 0,-1 1-1 0 0,1-1 0 0 0,0 0 1 0 0,0 0-1 0 0,0 0 1 0 0,0 0-1 0 0,0 0 1 0 0,1 0-1 0 0,-1 0 1 0 0,0-1-1 0 0,0 1 0 0 0,1-1 1 0 0,-1 1-1 0 0,0-1 1 0 0,0 0-1 0 0,1 0 1 0 0,-1 0-1 0 0,0 0 0 0 0,1-1 1 0 0,-1 1-1 0 0,0-1 1 0 0,0 1-1 0 0,0-1 1 0 0,1 0-1 0 0,-1 0 1 0 0,0 1-1 0 0,1-2-28 0 0,27-9 181 0 0,-1-2 0 0 0,-1 0-1 0 0,0-2 1 0 0,-1-1 0 0 0,-1-2 0 0 0,-1 0 0 0 0,0-1-1 0 0,-1-2 1 0 0,-1 0 0 0 0,4-7-181 0 0,-28 29 12 0 0,1-1 0 0 0,0 1 0 0 0,-1 0-1 0 0,1 0 1 0 0,0 0 0 0 0,0 0 0 0 0,0-1 0 0 0,0 1-1 0 0,0 0 1 0 0,0 0 0 0 0,0 0 0 0 0,0 0 0 0 0,0 0-1 0 0,0-1 1 0 0,0 1 0 0 0,0 0 0 0 0,1 0 0 0 0,-1 0-1 0 0,0 0 1 0 0,1-1 0 0 0,-1 1 0 0 0,0 0 0 0 0,1 0 0 0 0,-1-1-1 0 0,1 1 1 0 0,-1 0 0 0 0,1-1 0 0 0,0 1 0 0 0,-1 0-1 0 0,1-1 1 0 0,0 1 0 0 0,-1-1 0 0 0,1 1 0 0 0,0-1-1 0 0,0 0 1 0 0,-1 1 0 0 0,1-1 0 0 0,0 0 0 0 0,0 1-1 0 0,0-1 1 0 0,-1 0 0 0 0,1 0 0 0 0,0 0 0 0 0,0 0 0 0 0,0 1-1 0 0,0-1 1 0 0,0-1 0 0 0,-1 1 0 0 0,1 0 0 0 0,0 0-1 0 0,0 0 1 0 0,0 0 0 0 0,0 0 0 0 0,-1-1 0 0 0,1 1-1 0 0,0 0 1 0 0,0-1 0 0 0,0 1 0 0 0,-1-1 0 0 0,1 1-1 0 0,0-1 1 0 0,-1 1 0 0 0,1-1 0 0 0,0 1 0 0 0,-1-1 0 0 0,1 0-12 0 0,36 340 324 0 0,-27-216-2709 0 0,-31-94-1194 0 0,15-30 2331 0 0</inkml:trace>
  <inkml:trace contextRef="#ctx0" brushRef="#br0" timeOffset="49946.554">8813 467 2240 0 0,'33'70'2304'0'0,"-12"55"-1023"0"0,-15-74-915 0 0,25 341 1112 0 0,-32-371-1447 0 0,-1 0-1 0 0,0 0 1 0 0,-2 0-1 0 0,0 0 1 0 0,-2-1-1 0 0,0 0 1 0 0,-1 0-1 0 0,-1 0 1 0 0,-1-1-1 0 0,-1 0 1 0 0,0-1-1 0 0,-2 0 1 0 0,0 0 0 0 0,-1-2-1 0 0,0 1 1 0 0,-1-2-1 0 0,-1 0 1 0 0,-1 0-1 0 0,0-2 1 0 0,-10 7-31 0 0,6-6-360 0 0,-1 0 1 0 0,-1-1-1 0 0,0-2 1 0 0,0 0 0 0 0,-2-1-1 0 0,1-2 1 0 0,-1 0 0 0 0,0-1-1 0 0,0-2 1 0 0,-1 0-1 0 0,-6-1 360 0 0,-32 0-1216 0 0,22-4 38 0 0</inkml:trace>
  <inkml:trace contextRef="#ctx0" brushRef="#br0" timeOffset="83386.022">8091 753 880 0 0,'0'0'188'0'0,"0"0"78"0"0,-17 0 1384 0 0,-26-19-577 0 0,44 14-1038 0 0,1 1 0 0 0,0-1 0 0 0,0 1 0 0 0,0-1 0 0 0,0 1 0 0 0,1 0 0 0 0,0 0 0 0 0,0 0 0 0 0,0 1 0 0 0,0-1 0 0 0,1 1 0 0 0,-1-1 0 0 0,1 1 0 0 0,0 0 0 0 0,0 1 0 0 0,0-1 0 0 0,0 1 0 0 0,1-1 0 0 0,2 0-35 0 0,145-49-111 0 0,-138 51 126 0 0,0 2 1 0 0,-1-1-1 0 0,1 2 0 0 0,0 0 0 0 0,0 1 1 0 0,-1 0-1 0 0,0 1 0 0 0,0 0 1 0 0,0 1-1 0 0,10 6-15 0 0,81 109 421 0 0,-96-102-314 0 0,0 0 0 0 0,-1 1 0 0 0,-1 0 0 0 0,-1 1 0 0 0,-1 0 0 0 0,-1-1 0 0 0,0 1-1 0 0,-1 0 1 0 0,-1 0 0 0 0,-2 0 0 0 0,0 6-107 0 0,-3-9 111 0 0,-2 1 1 0 0,0-1-1 0 0,0 0 0 0 0,-2 0 0 0 0,0-1 1 0 0,-1 0-1 0 0,-1 0 0 0 0,0-1 0 0 0,-1 0 0 0 0,0-1 1 0 0,-2 0-1 0 0,1-1 0 0 0,-2-1 0 0 0,1 0 0 0 0,-8 4-111 0 0,-13 10 1709 0 0,43-31-1704 0 0,0 1 0 0 0,0 0-1 0 0,0 0 1 0 0,0 0 0 0 0,1 1 0 0 0,0 1 0 0 0,0 0-1 0 0,0 0 1 0 0,0 1 0 0 0,0 0 0 0 0,0 0-1 0 0,0 1 1 0 0,0 1 0 0 0,8 1-5 0 0,-5-2-25 0 0,-6 3 19 0 0,0 1 0 0 0,0 0 1 0 0,-1 0-1 0 0,1 1 0 0 0,-1-1 1 0 0,0 1-1 0 0,0 1 1 0 0,0-1-1 0 0,-1 1 0 0 0,0 0 1 0 0,0 0-1 0 0,0 1 1 0 0,-1 0-1 0 0,3 4 6 0 0,-7-10 0 0 0,5 7 20 0 0,0 0 0 0 0,-1 0 0 0 0,0 0 0 0 0,0 1-1 0 0,-1 0 1 0 0,0-1 0 0 0,-1 1 0 0 0,0 0 0 0 0,0 1 0 0 0,-1-1 0 0 0,0 0 0 0 0,0 0 0 0 0,-1 1 0 0 0,-1-1 0 0 0,1 0 0 0 0,-1 0-1 0 0,-1 0 1 0 0,0 1 0 0 0,0-1 0 0 0,-1-1 0 0 0,0 1 0 0 0,-1 0 0 0 0,1-1 0 0 0,-2 0 0 0 0,1 1 0 0 0,-1-2 0 0 0,0 1 0 0 0,-1-1-1 0 0,0 1 1 0 0,0-1 0 0 0,-5 3-20 0 0,0 2 36 0 0,-1 0 0 0 0,-1 0 1 0 0,0-1-1 0 0,0-1 0 0 0,-1 0 0 0 0,0-1 0 0 0,-1-1 0 0 0,0 0 0 0 0,0-1 0 0 0,-1-1 0 0 0,0 0 0 0 0,0-1 0 0 0,0-1 0 0 0,-1 0 1 0 0,0-1-1 0 0,-16 1-36 0 0,-58-36-1824 0 0,89 31 1636 0 0,1-1 0 0 0,0 0 0 0 0,-1 0 0 0 0,1 1 1 0 0,0-1-1 0 0,0 0 0 0 0,0 0 0 0 0,0 0 1 0 0,0 0-1 0 0,0 0 0 0 0,0 0 0 0 0,1 0 1 0 0,-1-1-1 0 0,1 1 0 0 0,0 0 0 0 0,-1 0 1 0 0,1 0-1 0 0,0-1 0 0 0,0 1 0 0 0,1 0 0 0 0,-1 0 1 0 0,0 0-1 0 0,1 0 0 0 0,-1-1 0 0 0,1 1 1 0 0,0 0-1 0 0,0 0 0 0 0,-1 0 0 0 0,2-1 188 0 0,17-26-1258 0 0</inkml:trace>
  <inkml:trace contextRef="#ctx0" brushRef="#br0" timeOffset="89918.059">11379 2372 1356 0 0,'0'0'395'0'0,"0"0"14"0"0,0 0-63 0 0,0 0-78 0 0,0 0 0 0 0,16-2 614 0 0,2-31 624 0 0,-54 39-858 0 0,14 14-605 0 0,0 1-1 0 0,2 0 1 0 0,1 2 0 0 0,0 0-1 0 0,2 1 1 0 0,1 1 0 0 0,1 0 0 0 0,1 1-1 0 0,1 1 1 0 0,1 0 0 0 0,2 1-1 0 0,0 0 1 0 0,2 0 0 0 0,2 1 0 0 0,0 0-1 0 0,1 7-42 0 0,1-24 82 0 0,0-1 0 0 0,1 1-1 0 0,0 0 1 0 0,1 0 0 0 0,0 0 0 0 0,1 0-1 0 0,0 0 1 0 0,1 0 0 0 0,1 1 0 0 0,0-1-1 0 0,0 0 1 0 0,1 0 0 0 0,1 0 0 0 0,0-1-1 0 0,0 1 1 0 0,2 0 0 0 0,-1-1-1 0 0,1 0 1 0 0,1 0 0 0 0,0-1 0 0 0,0 1-1 0 0,1-1 1 0 0,1 0 0 0 0,-1-1 0 0 0,1 0-1 0 0,1 0 1 0 0,0-1 0 0 0,0 0-1 0 0,1-1 1 0 0,0 0 0 0 0,0 0 0 0 0,0-1-1 0 0,1 0 1 0 0,0-1 0 0 0,0 0 0 0 0,6 1-82 0 0,-14-4 29 0 0,1-1 0 0 0,0 1 0 0 0,0-1 1 0 0,0 0-1 0 0,0 0 0 0 0,0 0 1 0 0,0 0-1 0 0,1-1 0 0 0,-1 0 0 0 0,0 0 1 0 0,0 0-1 0 0,0 0 0 0 0,1-1 1 0 0,-1 1-1 0 0,0-1 0 0 0,0 0 0 0 0,0 0 1 0 0,0-1-1 0 0,0 1 0 0 0,0-1 1 0 0,-1 0-1 0 0,1 0 0 0 0,0 0 0 0 0,-1 0 1 0 0,0-1-1 0 0,1 0 0 0 0,-1 1 0 0 0,0-1 1 0 0,0 0-1 0 0,0 0 0 0 0,-1-1 1 0 0,1 1-1 0 0,-1-1 0 0 0,0 1 0 0 0,0-1 1 0 0,0 0-1 0 0,0 0 0 0 0,0-3-29 0 0,-4 0-28 0 0,-1 0-1 0 0,0 1 0 0 0,-1 0 0 0 0,0-1 1 0 0,0 1-1 0 0,0 1 0 0 0,0-1 0 0 0,-1 1 0 0 0,0-1 1 0 0,0 1-1 0 0,-1 1 0 0 0,0-1 0 0 0,1 1 1 0 0,-1 0-1 0 0,-1 0 0 0 0,1 1 0 0 0,0 0 1 0 0,-1 0-1 0 0,0 0 0 0 0,1 1 0 0 0,-1 0 1 0 0,-5-1 28 0 0,-25-7-579 0 0,-1 1 1 0 0,-1 2-1 0 0,1 1 1 0 0,-1 3-1 0 0,0 0 1 0 0,0 3 0 0 0,-19 3 578 0 0,-5-3-3623 0 0,48 0 2359 0 0</inkml:trace>
  <inkml:trace contextRef="#ctx0" brushRef="#br0" timeOffset="90210.001">11608 3299 1360 0 0,'-6'38'612'0'0,"-1"-4"-92"0"0,1 1-76 0 0,1-7-116 0 0,0-1-40 0 0,1 0-36 0 0,0-1-164 0 0,-2-8-232 0 0,1-2-108 0 0,-4-5-572 0 0,-7-4-224 0 0</inkml:trace>
  <inkml:trace contextRef="#ctx0" brushRef="#br0" timeOffset="91229.907">10622 2557 2508 0 0,'-8'21'217'0'0,"-1"1"0"0"0,2 0 0 0 0,1 1 0 0 0,1-1 0 0 0,1 1 0 0 0,1 0 0 0 0,1 0 0 0 0,1 1 0 0 0,1-1-1 0 0,1 0 1 0 0,1 0 0 0 0,1 0 0 0 0,1 0 0 0 0,1 0 0 0 0,1 0 0 0 0,1-1 0 0 0,1 1-217 0 0,8 12 42 0 0,1-2 1 0 0,2 0-1 0 0,1-2 0 0 0,2 0 1 0 0,0-1-1 0 0,3-1 0 0 0,0-1 1 0 0,1-1-1 0 0,2-2 0 0 0,1 0 1 0 0,6 2-43 0 0,19 11-753 0 0,1-2 1 0 0,1-3-1 0 0,2-2 0 0 0,1-2 1 0 0,2-3-1 0 0,1-3 753 0 0,4-2-1202 0 0</inkml:trace>
  <inkml:trace contextRef="#ctx0" brushRef="#br0" timeOffset="29830.149">15548 849 1392 0 0,'-39'5'2210'0'0,"1"16"310"0"0,162-47-1777 0 0,192-8-479 0 0,-315 34-236 0 0,10 0 87 0 0,-9 1-114 0 0,0 0 0 0 0,0 0 0 0 0,0 0 0 0 0,0 1 1 0 0,0-1-1 0 0,-1 1 0 0 0,1-1 0 0 0,-1 1 0 0 0,1 0 0 0 0,-1-1 0 0 0,0 1 0 0 0,1 0 1 0 0,-1 0-1 0 0,0 0 0 0 0,0 0 0 0 0,0 0 0 0 0,-1 0 0 0 0,1 0 0 0 0,0 0 0 0 0,-1 1 0 0 0,1-1 1 0 0,-1 0-1 0 0,0 0 0 0 0,0 0 0 0 0,0 1 0 0 0,0-1 0 0 0,0 0 0 0 0,0 0 0 0 0,-1 1 1 0 0,1-1-1 0 0,-1 0 0 0 0,1 0 0 0 0,-2 2-1 0 0,2 4-37 0 0,-48 178 240 0 0,-62 219-41 0 0,71-170-86 0 0,35-197 4 0 0,5-33-4295 0 0,2-9 2921 0 0</inkml:trace>
  <inkml:trace contextRef="#ctx0" brushRef="#br0" timeOffset="30094.136">15484 1371 1556 0 0,'9'-2'2902'0'0,"47"-5"-2092"0"0,74 0-90 0 0,133-16-3411 0 0,-239 18 1509 0 0,-4-2-73 0 0</inkml:trace>
  <inkml:trace contextRef="#ctx0" brushRef="#br0" timeOffset="33033.839">18780 782 1700 0 0,'5'-17'2096'0'0,"0"3"333"0"0,0 34-1861 0 0,7 375 225 0 0,12-214-544 0 0,-16-108-401 0 0,-17-82-3773 0 0,1-8 2683 0 0</inkml:trace>
  <inkml:trace contextRef="#ctx0" brushRef="#br0" timeOffset="33870.067">19007 834 1336 0 0,'-15'-5'4422'0'0,"15"5"-4383"0"0,-1-1 0 0 0,0 1 1 0 0,0-1-1 0 0,0 0 0 0 0,1 0 1 0 0,-1 0-1 0 0,0 1 1 0 0,1-1-1 0 0,-1 0 0 0 0,1 0 1 0 0,-1 0-1 0 0,1 0 0 0 0,-1 0 1 0 0,1 0-1 0 0,0 0 0 0 0,-1 0 1 0 0,1 0-1 0 0,0 0 0 0 0,0 0 1 0 0,0 0-1 0 0,0 0 0 0 0,0 0 1 0 0,0 0-1 0 0,0 0 1 0 0,0 0-1 0 0,0 0 0 0 0,0 0 1 0 0,1 0-1 0 0,-1-1 0 0 0,0 2 1 0 0,1-1-1 0 0,-1 0 0 0 0,1 0 1 0 0,-1 0-1 0 0,1 0 0 0 0,-1 0 1 0 0,1 0-1 0 0,0 0 1 0 0,-1 1-1 0 0,1-1 0 0 0,0 0 1 0 0,0 0-1 0 0,-1 1 0 0 0,1-1 1 0 0,0 1-1 0 0,0-1 0 0 0,1 0-39 0 0,83-57 271 0 0,-82 56-285 0 0,-1 1 1 0 0,1 0 0 0 0,-1 0 0 0 0,1 0-1 0 0,-1 1 1 0 0,1-1 0 0 0,0 1-1 0 0,-1-1 1 0 0,1 1 0 0 0,0 0 0 0 0,-1 0-1 0 0,1 0 1 0 0,0 0 0 0 0,-1 1-1 0 0,1-1 1 0 0,0 1 0 0 0,-1-1 0 0 0,1 1-1 0 0,-1 0 1 0 0,1 0 0 0 0,-1 0-1 0 0,0 0 1 0 0,1 1 0 0 0,-1-1-1 0 0,0 1 1 0 0,0-1 0 0 0,0 1 0 0 0,0 0-1 0 0,0 0 1 0 0,0 0 0 0 0,0 0-1 0 0,0 0 1 0 0,-1 0 0 0 0,1 0 0 0 0,-1 1-1 0 0,0-1 1 0 0,1 1 13 0 0,0 7-22 0 0,-1 0-1 0 0,0 0 1 0 0,0 0 0 0 0,-1 0-1 0 0,0 0 1 0 0,-1 0 0 0 0,0 0-1 0 0,-1-1 1 0 0,0 1 0 0 0,0 0 0 0 0,-1-1-1 0 0,0 1 1 0 0,-1-1 0 0 0,0 0-1 0 0,0 0 1 0 0,-1 0 0 0 0,-1 0 22 0 0,-28 62-302 0 0,60-53 277 0 0,35 18 84 0 0,-49-32-36 0 0,-1 1 0 0 0,1 0 0 0 0,-1 1 0 0 0,0 0 0 0 0,-1 1 0 0 0,1 0 0 0 0,-1 1 0 0 0,-1 0 0 0 0,1 1 0 0 0,-2 0 0 0 0,1 0 0 0 0,-1 1 0 0 0,0 0 0 0 0,-1 0 0 0 0,0 1 0 0 0,-1 0 0 0 0,0 0 0 0 0,-1 0 0 0 0,0 1 0 0 0,-1 0 0 0 0,1 2-23 0 0,-5-6 30 0 0,1 0 1 0 0,-1 0-1 0 0,-1 0 0 0 0,1 0 0 0 0,-1 0 1 0 0,-1 0-1 0 0,1 0 0 0 0,-1 0 1 0 0,-1-1-1 0 0,1 1 0 0 0,-1-1 0 0 0,-1 1 1 0 0,1-1-1 0 0,-1 0 0 0 0,-1-1 1 0 0,1 1-1 0 0,-1-1 0 0 0,0 1 0 0 0,-1-2 1 0 0,1 1-1 0 0,-1 0 0 0 0,0-1 0 0 0,-1 0 1 0 0,1-1-1 0 0,-1 1 0 0 0,0-1 1 0 0,0-1-1 0 0,0 1 0 0 0,-1-1 0 0 0,1 0 1 0 0,-8 1-31 0 0,1 2-318 0 0,1-2-1 0 0,-1 0 1 0 0,0 0 0 0 0,0-1 0 0 0,-1-1 0 0 0,1 0-1 0 0,0-1 1 0 0,-1-1 0 0 0,1 0 0 0 0,0-1 0 0 0,-1-1 0 0 0,1 0-1 0 0,0-1 1 0 0,0 0 0 0 0,0-1 0 0 0,0-1 0 0 0,0 0 318 0 0,-17-12-1256 0 0</inkml:trace>
  <inkml:trace contextRef="#ctx0" brushRef="#br0" timeOffset="30756.289">16730 806 836 0 0,'14'-7'2695'0'0,"-23"14"-1346"0"0,-21 12-1174 0 0,2 2 0 0 0,0 0 0 0 0,1 2-1 0 0,1 1 1 0 0,2 2 0 0 0,-5 6-175 0 0,-37 36 320 0 0,-42 67 256 0 0,110-131-519 0 0,-1 0 0 0 0,1 0 0 0 0,0 0 0 0 0,0 0-1 0 0,1-1 1 0 0,-1 1 0 0 0,1-1 0 0 0,0 1 0 0 0,0-1 0 0 0,0 0 0 0 0,0 0-1 0 0,0 0 1 0 0,1-1 0 0 0,-1 1 0 0 0,1-1 0 0 0,0 0 0 0 0,0 0-1 0 0,-1 0 1 0 0,1 0 0 0 0,1-1 0 0 0,-1 1 0 0 0,0-1 0 0 0,0 0-1 0 0,0-1 1 0 0,1 1 0 0 0,-1-1 0 0 0,0 0 0 0 0,2 0-57 0 0,319 23 416 0 0,-270-23-1720 0 0,-49 17-2434 0 0,-22-12 2467 0 0,-6 0-25 0 0</inkml:trace>
  <inkml:trace contextRef="#ctx0" brushRef="#br0" timeOffset="31034.668">16319 1601 2012 0 0,'9'22'4331'0'0,"54"-11"-3047"0"0,-62-11-1261 0 0,276-7 906 0 0,-97-31-5276 0 0,-146 26 3086 0 0,-4-3-50 0 0</inkml:trace>
  <inkml:trace contextRef="#ctx0" brushRef="#br0" timeOffset="31457.752">17031 945 1160 0 0,'0'-1'109'0'0,"0"-1"0"0"0,0 1 1 0 0,1-1-1 0 0,-1 1 0 0 0,0-1 0 0 0,1 1 0 0 0,-1-1 1 0 0,1 1-1 0 0,-1-1 0 0 0,1 1 0 0 0,0 0 0 0 0,0-1 1 0 0,0 1-1 0 0,-1 0 0 0 0,1 0 0 0 0,0 0 0 0 0,1-1 0 0 0,-1 1 1 0 0,0 0-1 0 0,0 0 0 0 0,0 1 0 0 0,1-1 0 0 0,-1 0 1 0 0,0 0-1 0 0,1 0 0 0 0,-1 1 0 0 0,1-1 0 0 0,-1 1 0 0 0,1-1 1 0 0,-1 1-1 0 0,1 0 0 0 0,-1 0 0 0 0,1-1 0 0 0,-1 1 1 0 0,1 0-1 0 0,-1 0 0 0 0,1 0-109 0 0,84 16 346 0 0,-79-11-324 0 0,1 0 0 0 0,-1 1 0 0 0,0 0 1 0 0,-1 0-1 0 0,1 1 0 0 0,-1-1 0 0 0,-1 1 0 0 0,1 1 0 0 0,-1-1 1 0 0,0 1-1 0 0,-1 0 0 0 0,0 0 0 0 0,0 0 0 0 0,-1 1 0 0 0,0-1 1 0 0,0 1-1 0 0,-1 0 0 0 0,0-1 0 0 0,-1 1 0 0 0,0 0 1 0 0,0 0-1 0 0,-1 0 0 0 0,0 8-22 0 0,-2-4 50 0 0,-1 0 0 0 0,-1 0 0 0 0,0 0 0 0 0,0-1 0 0 0,-1 1 0 0 0,-1-1 0 0 0,0 0 0 0 0,0-1 0 0 0,-2 1 0 0 0,1-1 0 0 0,-1-1 0 0 0,-1 0 0 0 0,0 0 1 0 0,0 0-1 0 0,-1-1 0 0 0,-8 6-50 0 0,-106 70 320 0 0,149-134-5040 0 0,-9 28 3423 0 0</inkml:trace>
  <inkml:trace contextRef="#ctx0" brushRef="#br0" timeOffset="31734.571">17647 923 1292 0 0,'-67'10'1838'0'0,"-150"80"-954"0"0,207-85-830 0 0,1 1 1 0 0,0-1-1 0 0,0 2 0 0 0,1-1 1 0 0,-1 1-1 0 0,1 0 1 0 0,1 1-1 0 0,-1 0 0 0 0,1 0 1 0 0,1 1-1 0 0,-1 0 1 0 0,2 0-1 0 0,-1 0 0 0 0,1 1 1 0 0,1 0-1 0 0,-1 0 1 0 0,2 0-1 0 0,-1 0 0 0 0,2 0 1 0 0,-2 5-55 0 0,7-7 14 0 0,-1-1 0 0 0,1 1 0 0 0,1-1 0 0 0,-1 0 1 0 0,1-1-1 0 0,0 1 0 0 0,1-1 0 0 0,0 1 0 0 0,0-1 0 0 0,0-1 1 0 0,0 1-1 0 0,1-1 0 0 0,0 0 0 0 0,0 0 0 0 0,1 0 0 0 0,-1-1 1 0 0,1 0-1 0 0,0-1 0 0 0,0 1 0 0 0,0-1 0 0 0,1-1 0 0 0,-1 1 1 0 0,1-1-1 0 0,0-1 0 0 0,-1 1 0 0 0,1-1 0 0 0,0 0 1 0 0,6-1-15 0 0,100 10-2441 0 0,-88-10 1139 0 0</inkml:trace>
  <inkml:trace contextRef="#ctx0" brushRef="#br0" timeOffset="32416.602">18242 773 968 0 0,'0'0'99'0'0,"0"1"1"0"0,0 0-1 0 0,0-1 0 0 0,-1 1 0 0 0,1-1 1 0 0,0 1-1 0 0,0-1 0 0 0,0 1 0 0 0,0-1 1 0 0,0 1-1 0 0,0 0 0 0 0,0-1 0 0 0,0 1 1 0 0,1-1-1 0 0,-1 1 0 0 0,0-1 0 0 0,0 1 1 0 0,0-1-1 0 0,0 1 0 0 0,1 0 0 0 0,-1-1 1 0 0,0 0-1 0 0,1 1 0 0 0,-1-1 0 0 0,0 1 1 0 0,1-1-1 0 0,-1 1 0 0 0,1-1 0 0 0,-1 0 0 0 0,0 1 1 0 0,1-1-1 0 0,-1 0 0 0 0,1 1 0 0 0,-1-1 1 0 0,1 0-1 0 0,-1 0 0 0 0,1 1 0 0 0,0-1 1 0 0,-1 0-1 0 0,1 0 0 0 0,-1 0 0 0 0,1 0 1 0 0,-1 0-1 0 0,1 0 0 0 0,0 0 0 0 0,-1 0 1 0 0,1 0-1 0 0,-1 0 0 0 0,1 0 0 0 0,-1 0 1 0 0,1 0-1 0 0,0 0-99 0 0,-13 14-72 0 0,-191 200 1093 0 0,104-105-208 0 0,99-106-786 0 0,1-1 1 0 0,-1 0-1 0 0,1 0 1 0 0,0 0-1 0 0,-1 0 0 0 0,1 0 1 0 0,0 1-1 0 0,0-1 1 0 0,0-1-1 0 0,1 1 1 0 0,-1 0-1 0 0,0 0 0 0 0,1 0 1 0 0,-1-1-1 0 0,1 1 1 0 0,-1-1-1 0 0,1 1 1 0 0,0-1-1 0 0,0 0 1 0 0,0 1-1 0 0,0-1 0 0 0,0 0 1 0 0,0 0-1 0 0,0 0 1 0 0,0-1-1 0 0,0 1 1 0 0,0 0-1 0 0,0-1 1 0 0,0 0-1 0 0,1 1 0 0 0,-1-1 1 0 0,0 0-1 0 0,0 0 1 0 0,1 0-1 0 0,-1 0 1 0 0,0-1-1 0 0,1 1-27 0 0,329 11-1621 0 0,-303 8-2864 0 0,-44-11 3237 0 0</inkml:trace>
  <inkml:trace contextRef="#ctx0" brushRef="#br0" timeOffset="32662.629">17802 1502 2120 0 0,'16'13'4150'0'0,"31"-11"-3518"0"0,-38-2-281 0 0,167-13 693 0 0,126-50-5787 0 0,-274 50 3581 0 0</inkml:trace>
  <inkml:trace contextRef="#ctx0" brushRef="#br0" timeOffset="35920.5">17269 1658 1076 0 0,'0'0'452'0'0,"0"0"-119"0"0,0 0-68 0 0,0 0-63 0 0,0 0-64 0 0,0 0 26 0 0,0 0-10 0 0,0 0 112 0 0,0 0-44 0 0,0 0-99 0 0,0 0-14 0 0,0 0 39 0 0,0 0-9 0 0,0 0-13 0 0,0 0-16 0 0,0 0 4 0 0,0 0 54 0 0,0 0 27 0 0,0 0-18 0 0,0 0-24 0 0,0 0 19 0 0,0 0-39 0 0,0 0-18 0 0,0 0 39 0 0,0 0-25 0 0,0 0-24 0 0,0 0-14 0 0,0 0-7 0 0,0 0-7 0 0,0 0 12 0 0,0 0-10 0 0,0 0 21 0 0,0 0 29 0 0,0 0 10 0 0,0 0 6 0 0,0 0 47 0 0,0 0-6 0 0,0 0-8 0 0,0 0-20 0 0,0 0-16 0 0,0 0-37 0 0,0 0 56 0 0,0 0-9 0 0,0 0 2 0 0,0 0-22 0 0,0 0-15 0 0,0 0 4 0 0,0 0 15 0 0,0 0-54 0 0,0 0-8 0 0,0 0-22 0 0,0 0-29 0 0,0 0 4 0 0,0 0 1 0 0,0 0 16 0 0,0 0-18 0 0,0 0-6 0 0,5 5-15 0 0,40 119-22 0 0,19 130-43 0 0,-48-195 328 0 0,-16-58-225 0 0,0-1 3 0 0,0 0 24 0 0,0 0-53 0 0,0 0-43 0 0,0 0-17 0 0,0 0-62 0 0,-3-8-4824 0 0,-1 3 3753 0 0,0 0 30 0 0</inkml:trace>
  <inkml:trace contextRef="#ctx0" brushRef="#br0" timeOffset="36354.287">17129 2012 1128 0 0,'42'53'2985'0'0,"120"140"-187"0"0,-107-189 427 0 0,32-70-2729 0 0,-72 53-87 0 0,166-146 752 0 0,-162 144-2422 0 0,-19 24-5154 0 0,-4-5 5109 0 0,0 0 18 0 0</inkml:trace>
  <inkml:trace contextRef="#ctx0" brushRef="#br0" timeOffset="37120.051">17095 2671 1152 0 0,'0'-4'213'0'0,"1"0"0"0"0,-1 1-1 0 0,1-1 1 0 0,0 0 0 0 0,0 1-1 0 0,0-1 1 0 0,0 1 0 0 0,1 0 0 0 0,0-1-1 0 0,-1 1 1 0 0,1 0 0 0 0,0 0 0 0 0,1 0-1 0 0,-1 0 1 0 0,0 0 0 0 0,1 1 0 0 0,0-1-1 0 0,-1 1 1 0 0,1 0 0 0 0,0-1-1 0 0,0 1 1 0 0,0 0 0 0 0,1 1 0 0 0,1-2-213 0 0,0 1 47 0 0,0-1 0 0 0,0 1 0 0 0,1 0 0 0 0,-1 0-1 0 0,1 0 1 0 0,-1 1 0 0 0,1 0 0 0 0,0 0 0 0 0,-1 1 0 0 0,1-1 0 0 0,0 1 0 0 0,0 0 0 0 0,-1 1 0 0 0,1 0 0 0 0,0-1 0 0 0,-1 2 0 0 0,1-1 0 0 0,-1 1 0 0 0,1 0 0 0 0,-1 0 0 0 0,0 0 0 0 0,1 1 0 0 0,-1 0 0 0 0,3 2-47 0 0,-4-1 15 0 0,1 1-1 0 0,-1 0 1 0 0,1 0 0 0 0,-2 1 0 0 0,1-1 0 0 0,0 1 0 0 0,-1 0 0 0 0,0 0 0 0 0,-1 0 0 0 0,1 0-1 0 0,-1 1 1 0 0,0-1 0 0 0,-1 0 0 0 0,1 1 0 0 0,-1 0 0 0 0,-1-1 0 0 0,1 1 0 0 0,-1 0 0 0 0,0-1-1 0 0,-1 1 1 0 0,0-1 0 0 0,0 1 0 0 0,0 0 0 0 0,-1-1 0 0 0,0 0 0 0 0,0 1 0 0 0,0-1 0 0 0,-1 0-1 0 0,0 0 1 0 0,0 0 0 0 0,-4 5-15 0 0,-131 169 1299 0 0,135-178-1297 0 0,4-2 12 0 0,0 0 0 0 0,0 0-1 0 0,0 0 1 0 0,-1 0 0 0 0,1 0 0 0 0,0 0 0 0 0,0 0 0 0 0,0 1 0 0 0,-1-1 0 0 0,1 0 0 0 0,0 0 0 0 0,0 1 0 0 0,-1-1 0 0 0,1 0 0 0 0,0 1 0 0 0,0-1 0 0 0,-1 1 0 0 0,1-1 0 0 0,0 1 0 0 0,-1-1 0 0 0,1 1 0 0 0,-1-1 0 0 0,1 1 0 0 0,-1 0-1 0 0,1-1 1 0 0,-1 1 0 0 0,1 0 0 0 0,-1-1 0 0 0,0 1 0 0 0,1 0 0 0 0,-1 0 0 0 0,0-1 0 0 0,0 1 0 0 0,1 0 0 0 0,-1 0 0 0 0,0-1 0 0 0,0 1 0 0 0,0 0 0 0 0,0 0 0 0 0,0 0 0 0 0,0 0 0 0 0,0-1 0 0 0,0 1 0 0 0,0 0 0 0 0,-1 0-1 0 0,1 0 1 0 0,0-1 0 0 0,0 1 0 0 0,-1 0 0 0 0,1 0 0 0 0,-1-1 0 0 0,1 1 0 0 0,0 0 0 0 0,-1-1 0 0 0,1 1 0 0 0,-1-1 0 0 0,0 1 0 0 0,1 0 0 0 0,-1-1 0 0 0,1 1 0 0 0,-1-1 0 0 0,0 1 0 0 0,1-1 0 0 0,-1 0 0 0 0,0 1 0 0 0,0-1-14 0 0,219 4 317 0 0,-78-25-1148 0 0,-99-11-5259 0 0,-39 25 4950 0 0</inkml:trace>
  <inkml:trace contextRef="#ctx0" brushRef="#br0" timeOffset="37382.449">17802 2606 1920 0 0,'-17'21'3544'0'0,"-47"58"-3333"0"0,63-78-205 0 0,-13 18 139 0 0,1 0 0 0 0,1 0 0 0 0,1 2 0 0 0,0-1 0 0 0,2 2 1 0 0,0-1-1 0 0,2 1 0 0 0,-6 22-145 0 0,1-7-281 0 0,-7-25-3530 0 0,12-12 2513 0 0</inkml:trace>
  <inkml:trace contextRef="#ctx0" brushRef="#br0" timeOffset="37627.541">17524 2749 1820 0 0,'10'-24'5040'0'0,"15"39"-3163"0"0,-17-8-1938 0 0,174 131 897 0 0,-76-64-3394 0 0,-82-49-788 0 0,-24-22 2146 0 0</inkml:trace>
  <inkml:trace contextRef="#ctx0" brushRef="#br0" timeOffset="38232.237">17940 2578 2340 0 0,'76'-59'5011'0'0,"-75"59"-4836"0"0,-1 0-43 0 0,0 0 9 0 0,0 0-8 0 0,22 88 476 0 0,-18-57-542 0 0,-4-15 1 0 0,1 0 0 0 0,1 1 0 0 0,0-1 0 0 0,1 0 0 0 0,1 0 0 0 0,0 0 0 0 0,1-1 0 0 0,1 1 0 0 0,1-1 0 0 0,0-1 0 0 0,1 1 0 0 0,0-1 0 0 0,10 11-68 0 0,-16-22 22 0 0,1-1 0 0 0,-1 0 0 0 0,1 0 0 0 0,0 0 0 0 0,0 0 0 0 0,0 0 0 0 0,0-1 0 0 0,0 1 0 0 0,0-1 0 0 0,0 0-1 0 0,0 0 1 0 0,1 0 0 0 0,-1 0 0 0 0,0-1 0 0 0,1 1 0 0 0,-1-1 0 0 0,0 0 0 0 0,1 0 0 0 0,-1 0 0 0 0,1 0 0 0 0,-1-1 0 0 0,0 1 0 0 0,1-1 0 0 0,-1 0 0 0 0,0 0 0 0 0,0 0 0 0 0,1-1 0 0 0,-1 1 0 0 0,0-1 0 0 0,0 1 0 0 0,-1-1 0 0 0,1 0 0 0 0,0 0 0 0 0,-1 0 0 0 0,1-1 0 0 0,-1 1 0 0 0,1-1 0 0 0,-1 1 0 0 0,0-1-22 0 0,72-113 317 0 0,-29-1 1668 0 0,-60 306-942 0 0,60 62-1066 0 0,-29-161-2400 0 0,-22-108-3331 0 0,-3-12 4538 0 0,7 1-16 0 0,0-1 46 0 0</inkml:trace>
  <inkml:trace contextRef="#ctx0" brushRef="#br0" timeOffset="38557.173">18623 2494 1300 0 0,'24'-10'7233'0'0,"15"4"-6208"0"0,216-32-1424 0 0,-254 38 293 0 0,0 0 0 0 0,0 0 0 0 0,0 1 1 0 0,0-1-1 0 0,0 0 0 0 0,-1 1 0 0 0,1-1 0 0 0,0 1 1 0 0,0-1-1 0 0,0 1 0 0 0,-1 0 0 0 0,1-1 0 0 0,0 1 1 0 0,-1 0-1 0 0,1-1 0 0 0,-1 1 0 0 0,1 0 0 0 0,-1 0 1 0 0,1-1-1 0 0,-1 1 0 0 0,1 0 0 0 0,-1 0 0 0 0,0 0 1 0 0,1 0-1 0 0,-1 0 0 0 0,0 0 0 0 0,0 0 0 0 0,0 0 1 0 0,1-1-1 0 0,-1 1 0 0 0,0 0 0 0 0,0 0 0 0 0,-1 0 0 0 0,1 0 1 0 0,0 0-1 0 0,0 0 0 0 0,0 0 0 0 0,-1 0 0 0 0,1 0 1 0 0,0 0-1 0 0,-1-1 0 0 0,1 1 0 0 0,-1 0 0 0 0,1 0 1 0 0,-1 0-1 0 0,1-1 0 0 0,-1 1 0 0 0,1 0 0 0 0,-1-1 1 0 0,0 1-1 0 0,0 0 0 0 0,1-1 0 0 0,-1 1 0 0 0,0-1 1 0 0,0 1-1 0 0,0-1 0 0 0,1 1 0 0 0,-1-1 0 0 0,0 0 1 0 0,0 1-1 0 0,0-1 0 0 0,0 0 0 0 0,0 0 0 0 0,0 0 1 0 0,0 0 105 0 0,-11 10-1294 0 0</inkml:trace>
  <inkml:trace contextRef="#ctx0" brushRef="#br0" timeOffset="38836.859">18794 2705 1428 0 0,'24'27'5726'0'0,"48"-22"-4899"0"0,-56-5-289 0 0,169-49-913 0 0,-40-10-5227 0 0,-121 50 4340 0 0</inkml:trace>
  <inkml:trace contextRef="#ctx0" brushRef="#br0" timeOffset="39287.818">19470 2548 1008 0 0,'6'3'4190'0'0,"-8"-2"-3183"0"0,-11 3-595 0 0,-113 7 288 0 0,118-13-675 0 0,1-1 0 0 0,0 0 0 0 0,0 0 0 0 0,0-1 0 0 0,1 0 0 0 0,-1 0 0 0 0,1-1 1 0 0,0 0-1 0 0,0 0 0 0 0,1 0 0 0 0,-1 0 0 0 0,1-1 0 0 0,0 0 0 0 0,1 0 0 0 0,0-1 0 0 0,0 1 0 0 0,0-1 1 0 0,0 0-1 0 0,1 0 0 0 0,0 0 0 0 0,1 0 0 0 0,0-1 0 0 0,0 1 0 0 0,0 0 0 0 0,1-1 0 0 0,0 0 1 0 0,1 1-1 0 0,-1-1 0 0 0,2 0 0 0 0,-1 1 0 0 0,1-1 0 0 0,1-3-25 0 0,0 3 14 0 0,0 0-1 0 0,1 0 0 0 0,0 0 1 0 0,1 1-1 0 0,0 0 1 0 0,0 0-1 0 0,1 0 1 0 0,-1 0-1 0 0,2 1 1 0 0,-1-1-1 0 0,1 1 0 0 0,0 1 1 0 0,0-1-1 0 0,0 1 1 0 0,1 0-1 0 0,-1 0 1 0 0,1 1-1 0 0,1 0 1 0 0,-1 0-1 0 0,1 1 0 0 0,-1 0 1 0 0,1 0-1 0 0,0 0 1 0 0,0 1-1 0 0,0 1 1 0 0,0-1-1 0 0,0 1 1 0 0,1 1-1 0 0,-1-1 0 0 0,0 2-13 0 0,-4-1 6 0 0,0 0 0 0 0,-1 1-1 0 0,1-1 1 0 0,-1 1 0 0 0,1 0-1 0 0,-1 0 1 0 0,1 1 0 0 0,-1-1-1 0 0,0 1 1 0 0,0-1-1 0 0,0 1 1 0 0,0 0 0 0 0,0 0-1 0 0,0 1 1 0 0,0-1 0 0 0,-1 1-1 0 0,1-1 1 0 0,-1 1-1 0 0,1 0 1 0 0,-1 0 0 0 0,0 0-1 0 0,0 0 1 0 0,-1 0 0 0 0,1 0-1 0 0,-1 0 1 0 0,1 1 0 0 0,-1-1-1 0 0,0 1 1 0 0,0-1-1 0 0,0 1 1 0 0,-1-1 0 0 0,1 1-1 0 0,-1-1 1 0 0,0 1 0 0 0,0 0-1 0 0,0-1 1 0 0,-1 1-1 0 0,0 2-5 0 0,-22 154 69 0 0,20-145-52 0 0,-40 305 105 0 0,76-186 227 0 0,-31-130-311 0 0,-1 0 0 0 0,1 0-1 0 0,1 0 1 0 0,-1 0 0 0 0,1 0 0 0 0,-1-1 0 0 0,1 1 0 0 0,0-1 0 0 0,0 0 0 0 0,0 0 0 0 0,1 0 0 0 0,-1 0 0 0 0,1 0 0 0 0,0-1 0 0 0,-1 0 0 0 0,1 0 0 0 0,0 0-1 0 0,0 0 1 0 0,1 0 0 0 0,-1-1 0 0 0,0 0 0 0 0,0 0 0 0 0,1 0 0 0 0,-1 0 0 0 0,1-1 0 0 0,-1 0 0 0 0,0 0 0 0 0,1 0 0 0 0,-1 0 0 0 0,1 0 0 0 0,0-1-38 0 0,0 0 37 0 0,1 0 0 0 0,0 0 0 0 0,-1 0 0 0 0,1-1 1 0 0,-1 0-1 0 0,1 0 0 0 0,-1 0 0 0 0,0-1 1 0 0,0 0-1 0 0,0 0 0 0 0,0 0 0 0 0,-1 0 0 0 0,1-1 1 0 0,-1 0-1 0 0,0 0 0 0 0,0 0 0 0 0,0 0 0 0 0,-1-1 1 0 0,1 1-1 0 0,-1-1 0 0 0,0 0 0 0 0,0 0 0 0 0,-1 0 1 0 0,0-1-1 0 0,1 1 0 0 0,-2 0 0 0 0,1-1 1 0 0,-1 0-1 0 0,0 1 0 0 0,0-1 0 0 0,0 0 0 0 0,-1 0-37 0 0,0 2 17 0 0,-1 0 0 0 0,0 0 0 0 0,0 0 0 0 0,0 0 0 0 0,0 0 0 0 0,-1 0 0 0 0,0 0 0 0 0,1 1 0 0 0,-1-1 0 0 0,-1 0 0 0 0,1 1 0 0 0,0 0 0 0 0,-1-1 0 0 0,0 1 0 0 0,0 0 0 0 0,0 0 0 0 0,0 1 0 0 0,0-1 0 0 0,0 1 0 0 0,-1-1 0 0 0,1 1 0 0 0,-1 0 0 0 0,0 0-1 0 0,0 1 1 0 0,1-1 0 0 0,-1 1 0 0 0,0 0 0 0 0,0 0 0 0 0,-1 0 0 0 0,-3 0-17 0 0,-132-12-1101 0 0,76 24-908 0 0,-53-6-4421 0 0,80-23 4973 0 0</inkml:trace>
  <inkml:trace contextRef="#ctx0" brushRef="#br0" timeOffset="101134.294">14047 2591 1260 0 0,'2'-6'995'0'0,"-2"7"-905"0"0,1-1-1 0 0,-1 1 0 0 0,1-1 1 0 0,0 1-1 0 0,-1-1 0 0 0,1 1 1 0 0,0-1-1 0 0,-1 1 0 0 0,1-1 1 0 0,0 0-1 0 0,0 1 0 0 0,-1-1 1 0 0,1 0-1 0 0,0 0 0 0 0,0 1 1 0 0,-1-1-1 0 0,1 0 0 0 0,0 0 1 0 0,0 0-1 0 0,0 0 0 0 0,-1 0 0 0 0,1 0 1 0 0,0 0-1 0 0,0 0 0 0 0,0-1 1 0 0,-1 1-1 0 0,1 0 0 0 0,0 0 1 0 0,0-1-1 0 0,-1 1 0 0 0,1 0 1 0 0,0-1-1 0 0,0 1 0 0 0,-1-1 1 0 0,1 1-1 0 0,0-1 0 0 0,-1 1 1 0 0,1-1-1 0 0,-1 0 0 0 0,1 1 1 0 0,-1-1-1 0 0,1 1 0 0 0,-1-1 1 0 0,1 0-1 0 0,-1 0 0 0 0,0 1 1 0 0,1-1-1 0 0,-1 0 0 0 0,0 0 1 0 0,0 1-1 0 0,0-1 0 0 0,1 0 1 0 0,-1 0-1 0 0,0 0 0 0 0,0 1 0 0 0,0-1 1 0 0,0 0-1 0 0,0 0 0 0 0,0 0 1 0 0,-1 1-1 0 0,1-1 0 0 0,0 0 1 0 0,0 0-1 0 0,-1 0 0 0 0,1 1-89 0 0,6 25 116 0 0,-1 1-1 0 0,-2 1 0 0 0,0-1 1 0 0,-2 0-1 0 0,-1 1 0 0 0,0-1 1 0 0,-3 1-1 0 0,0-1 0 0 0,-1 0 0 0 0,-2 0 1 0 0,0 0-1 0 0,-2-1 0 0 0,-1 0 1 0 0,-2 1-116 0 0,7-10 188 0 0,3-15-187 0 0,1 0 0 0 0,0 0-1 0 0,-1 0 1 0 0,1 0 0 0 0,0 0 0 0 0,0 0-1 0 0,0 0 1 0 0,0 0 0 0 0,0 1 0 0 0,0-1-1 0 0,0 0 1 0 0,0 0 0 0 0,1 0 0 0 0,-1 0-1 0 0,0 0 1 0 0,1 0 0 0 0,-1 0-1 0 0,1 0 1 0 0,-1 0 0 0 0,1 0 0 0 0,-1 0-1 0 0,1 0 1 0 0,0 0 0 0 0,-1 0 0 0 0,1-1-1 0 0,0 1 1 0 0,0 0 0 0 0,0 0 0 0 0,-1-1-1 0 0,1 1 1 0 0,0-1 0 0 0,0 1-1 0 0,0 0 1 0 0,0-1 0 0 0,0 0 0 0 0,0 1-1 0 0,0-1 1 0 0,0 0 0 0 0,0 1 0 0 0,1-1-1 0 0,-1 0 1 0 0,0 0 0 0 0,0 0 0 0 0,0 0-1 0 0,0 0 1 0 0,0 0 0 0 0,0 0-1 0 0,0 0 1 0 0,0-1 0 0 0,1 1 0 0 0,-1 0-1 0 0,0-1 1 0 0,0 1 0 0 0,0-1 0 0 0,0 1-1 0 0,0-1 1 0 0,-1 1 0 0 0,1-1 0 0 0,0 0-1 0 0,0 1 1 0 0,0-1 0 0 0,0 0-1 0 0,-1 0 1 0 0,1 0 0 0 0,0 1 0 0 0,-1-1-1 0 0,1 0 1 0 0,0 0 0 0 0,-1 0 0 0 0,1-1-1 0 0,4 0-37 0 0,30-14-1311 0 0,-2-1 0 0 0,0-2 0 0 0,-1-1 0 0 0,0-2 1 0 0,26-25 1347 0 0,-20 16-1100 0 0</inkml:trace>
  <inkml:trace contextRef="#ctx0" brushRef="#br0" timeOffset="101381.755">14714 2339 1048 0 0,'-1'21'5032'0'0,"9"109"-4121"0"0,15 314 555 0 0,-22-419-1404 0 0,-2-1 0 0 0,-1 0-1 0 0,-1 0 1 0 0,-1-1 0 0 0,-1 1 0 0 0,-1-1 0 0 0,-6 18-62 0 0,6-23 53 0 0,-1 4-88 0 0,-1 0-1 0 0,-1 0 1 0 0,-1-1 0 0 0,-1 0 0 0 0,-1-1-1 0 0,-1 0 1 0 0,0-1 0 0 0,-2-1 0 0 0,0 0-1 0 0,-1-1 1 0 0,0 0 0 0 0,-17 11 35 0 0,16-15-421 0 0,0 0 0 0 0,-2-1 0 0 0,1-1 0 0 0,-2-1 0 0 0,1 0 0 0 0,-1-2 0 0 0,-1 0 0 0 0,0-2-1 0 0,0 0 1 0 0,0-1 0 0 0,0-1 0 0 0,-1-1 0 0 0,-10 0 421 0 0,-7-2-1302 0 0</inkml:trace>
  <inkml:trace contextRef="#ctx0" brushRef="#br0" timeOffset="102929.905">14784 2294 1196 0 0,'2'-2'1103'0'0,"3"-4"3758"0"0,21-17-4904 0 0,-23 25 44 0 0,0 0 1 0 0,1 0 0 0 0,-1 1 0 0 0,0-1-1 0 0,0 1 1 0 0,-1 0 0 0 0,1 0 0 0 0,0 0-1 0 0,-1 0 1 0 0,0 0 0 0 0,0 1-1 0 0,0-1 1 0 0,0 1 0 0 0,0-1 0 0 0,-1 1-1 0 0,0 0 1 0 0,0 0 0 0 0,0-1 0 0 0,0 1-1 0 0,0 0 1 0 0,-1 0 0 0 0,1 2-2 0 0,0-1-26 0 0,43 329-20 0 0,-36-319 60 0 0,0 1-1 0 0,1-1 1 0 0,0-1 0 0 0,1 0 0 0 0,1 0 0 0 0,1-1 0 0 0,-1 0 0 0 0,2-1 0 0 0,0-1 0 0 0,0 0 0 0 0,1-1-1 0 0,9 5-13 0 0,98 96 469 0 0,-113-94-385 0 0,-1 0-1 0 0,0 1 1 0 0,-1 0 0 0 0,-1 0 0 0 0,-1 0-1 0 0,-1 0 1 0 0,0 0 0 0 0,-1 1-1 0 0,-1 0 1 0 0,-1-1 0 0 0,-1 1-1 0 0,0 0 1 0 0,-1-1 0 0 0,-1 0 0 0 0,-1 1-1 0 0,-1-1 1 0 0,0 0 0 0 0,-1-1-1 0 0,-1 0 1 0 0,-1 0 0 0 0,-1 1-84 0 0,-22 85 150 0 0,5 30-1200 0 0,36-6-3545 0 0,-6-111 3409 0 0,-3-7-9 0 0</inkml:trace>
  <inkml:trace contextRef="#ctx0" brushRef="#br0" timeOffset="90691.748">11879 2552 944 0 0,'5'-31'5164'0'0,"40"32"-3801"0"0,-36 10-1296 0 0,0 0 0 0 0,0 1 0 0 0,-1 0-1 0 0,-1 0 1 0 0,0 1 0 0 0,0 0 0 0 0,-2 0 0 0 0,1 0-1 0 0,-2 1 1 0 0,0 0 0 0 0,0 0 0 0 0,-2 0-1 0 0,1 1 1 0 0,-2-1 0 0 0,0 0 0 0 0,-1 1 0 0 0,0-1-1 0 0,-1 1 1 0 0,-2 5-67 0 0,1 6 135 0 0,-2-1-1 0 0,-2 1 1 0 0,0-1 0 0 0,-1 0-1 0 0,-2 0 1 0 0,0-1 0 0 0,-2 0-1 0 0,0-1 1 0 0,-2 0-1 0 0,-1 1-134 0 0,-13 27 374 0 0,27-50-377 0 0,-1 0 0 0 0,1 0 1 0 0,0 0-1 0 0,0 0 0 0 0,0 0 0 0 0,0 0 0 0 0,0 0 0 0 0,0 0 0 0 0,0 0 0 0 0,0 0 0 0 0,0 0 1 0 0,0 0-1 0 0,1 0 0 0 0,-1 0 0 0 0,0-1 0 0 0,1 1 0 0 0,-1 0 0 0 0,0 0 0 0 0,1 0 0 0 0,-1 0 0 0 0,1 0 1 0 0,0-1-1 0 0,-1 1 0 0 0,1 0 0 0 0,0 0 0 0 0,-1-1 0 0 0,1 1 0 0 0,0 0 0 0 0,0-1 0 0 0,0 1 0 0 0,-1-1 1 0 0,1 1-1 0 0,0-1 0 0 0,0 0 0 0 0,0 1 0 0 0,0-1 0 0 0,0 0 0 0 0,0 1 0 0 0,0-1 0 0 0,0 0 1 0 0,0 0-1 0 0,0 0 0 0 0,0 0 0 0 0,0 0 0 0 0,0 0 0 0 0,0 0 0 0 0,0 0 0 0 0,0-1 0 0 0,0 1 0 0 0,0 0 1 0 0,0-1-1 0 0,-1 1 0 0 0,1 0 0 0 0,0-1 0 0 0,0 1 0 0 0,0-1 0 0 0,0 1 0 0 0,0-1 0 0 0,-1 0 1 0 0,1 1-1 0 0,0-1 0 0 0,-1 0 0 0 0,1 1 0 0 0,0-2 3 0 0,80-24-1070 0 0,164-86-5013 0 0,-194 82 4857 0 0</inkml:trace>
  <inkml:trace contextRef="#ctx0" brushRef="#br0" timeOffset="90968.908">12829 2410 1436 0 0,'-7'-26'4691'0'0,"4"42"-2456"0"0,1 8-2345 0 0,-22 216 1532 0 0,16-131-1234 0 0,-4 1 1 0 0,-6-1 0 0 0,-3-1-1 0 0,-14 28-188 0 0,-72 68-1105 0 0,94-187 716 0 0,-1-1 0 0 0,0-1 1 0 0,-1 0-1 0 0,-1-1 0 0 0,0-1 1 0 0,-1 0-1 0 0,0-1 0 0 0,-1-1 1 0 0,0-1-1 0 0,-1 0 0 0 0,0-2 0 0 0,0 0 1 0 0,-1-1-1 0 0,0-1 0 0 0,-8 1 389 0 0,-44 6-1208 0 0</inkml:trace>
  <inkml:trace contextRef="#ctx0" brushRef="#br0" timeOffset="93582.218">12949 3691 1568 0 0,'1'-12'899'0'0,"-7"11"2796"0"0,-31 59-3216 0 0,28-27-369 0 0,-2-1 0 0 0,-2 1 0 0 0,0-2 0 0 0,-2 0 0 0 0,-1 0 0 0 0,-14 17-110 0 0,-89 65-3744 0 0,93-98 2467 0 0</inkml:trace>
  <inkml:trace contextRef="#ctx0" brushRef="#br0" timeOffset="100053.31">13400 2545 2008 0 0,'5'-32'2754'0'0,"24"4"-1557"0"0,-29 28-1086 0 0,0 0-19 0 0,0 0-31 0 0,1 47 217 0 0,21 406 384 0 0,23-130 194 0 0,-54-301-2867 0 0,-11-55-1289 0 0,11 13 2168 0 0</inkml:trace>
  <inkml:trace contextRef="#ctx0" brushRef="#br0" timeOffset="100394.063">13347 2561 1268 0 0,'-5'2'121'0'0,"0"1"-1"0"0,0 0 1 0 0,1 0 0 0 0,-1 0 0 0 0,1 0-1 0 0,-1 1 1 0 0,1-1 0 0 0,0 1-1 0 0,0 0 1 0 0,1 0 0 0 0,-1 1-1 0 0,1-1 1 0 0,0 1 0 0 0,0 0-1 0 0,0 0 1 0 0,1 0 0 0 0,-2 3-121 0 0,-20 40 416 0 0,13-30-92 0 0,1 1-1 0 0,1 0 1 0 0,1 0-1 0 0,1 1 0 0 0,0 0 1 0 0,1 0-1 0 0,1 0 1 0 0,2 1-1 0 0,0 0 1 0 0,0 6-324 0 0,6-23 50 0 0,0 0 1 0 0,0-1 0 0 0,0 1 0 0 0,1-1 0 0 0,-1 0-1 0 0,1 0 1 0 0,0 0 0 0 0,0 0 0 0 0,0-1-1 0 0,0 1 1 0 0,1-1 0 0 0,-1 0 0 0 0,0 0-1 0 0,1-1 1 0 0,0 1 0 0 0,-1-1 0 0 0,1 0 0 0 0,0 0-1 0 0,-1-1 1 0 0,1 1 0 0 0,0-1 0 0 0,0 0-1 0 0,0-1 1 0 0,-1 1 0 0 0,1-1 0 0 0,0 0-51 0 0,197-25-2112 0 0,-99 7-1457 0 0,-74 15 2339 0 0</inkml:trace>
  <inkml:trace contextRef="#ctx0" brushRef="#br0" timeOffset="100642.905">13829 3112 1164 0 0,'2'36'604'0'0,"-2"-18"-184"0"0,0 9-48 0 0,0 6 68 0 0,0 1-48 0 0,0 2-156 0 0,0-3-28 0 0,0 0-24 0 0,0-3-20 0 0,0-3 88 0 0,0 0-72 0 0,-8 18 24 0 0,0-27-24 0 0,-3-1-308 0 0,-1-13-232 0 0,1 2-712 0 0,2-4-144 0 0,-3-2-4 0 0</inkml:trace>
  <inkml:trace contextRef="#ctx0" brushRef="#br0" timeOffset="101888.504">13197 2579 936 0 0,'-19'36'331'0'0,"2"1"-1"0"0,2 0 0 0 0,1 1 1 0 0,1 1-1 0 0,3 0 1 0 0,1 1-1 0 0,2 0 1 0 0,2 0-1 0 0,1 0 0 0 0,2 20-330 0 0,2-36 114 0 0,0-1-1 0 0,2 0 0 0 0,1 1 0 0 0,1-1 1 0 0,0 0-1 0 0,2-1 0 0 0,8 22-113 0 0,-4-16 69 0 0,2-1-1 0 0,1 0 0 0 0,1-1 1 0 0,1 0-1 0 0,1-2 0 0 0,1 1 1 0 0,1-2-1 0 0,1-1 1 0 0,2 0-1 0 0,0-1 0 0 0,1-1 1 0 0,1-1-1 0 0,0-2 1 0 0,2 0-1 0 0,0-1 0 0 0,19 8-68 0 0,164 55-2594 0 0,-161-71 1346 0 0,-1-4 7 0 0</inkml:trace>
  <inkml:trace contextRef="#ctx0" brushRef="#br0" timeOffset="126691.872">15290 567 836 0 0,'0'0'89'0'0,"0"0"-37"0"0,0 0 16 0 0,0 0-33 0 0,0 0-6 0 0,0 0-29 0 0,0 0 28 0 0,0 0 24 0 0,0 0-32 0 0,0 0-22 0 0,0 0 31 0 0,0 0-16 0 0,0 0-15 0 0,-17 19 160 0 0,-1 80 65 0 0,4 0 0 0 0,5 1 0 0 0,3 86-223 0 0,48 99 976 0 0,14-46-143 0 0,-38-171-670 0 0,4-2 0 0 0,2-1 0 0 0,4-1 0 0 0,2-1 0 0 0,4 2-163 0 0,-11-20-885 0 0,-25-50-960 0 0,1 0 1265 0 0</inkml:trace>
  <inkml:trace contextRef="#ctx0" brushRef="#br0" timeOffset="127533.208">15124 590 836 0 0,'199'-46'768'0'0,"1205"-170"247"0"0,-893 150-757 0 0,-489 63-247 0 0,1720-202 397 0 0,-1722 203-406 0 0,933-50 141 0 0,-951 52-146 0 0,-2 0 6 0 0,24 13-184 0 0,-20 6-1465 0 0,-2-15 912 0 0</inkml:trace>
  <inkml:trace contextRef="#ctx0" brushRef="#br0" timeOffset="130182.841">19911 42 848 0 0,'0'0'153'0'0,"0"0"-12"0"0,0 0 8 0 0,0 0-8 0 0,0 0-77 0 0,0 0 7 0 0,0 0 85 0 0,0 0-62 0 0,0 0-47 0 0,0 0 8 0 0,0 0-10 0 0,0 0-30 0 0,23 1 12 0 0,-15 2-30 0 0,0 0 1 0 0,0 1-1 0 0,-1 0 0 0 0,0 1 0 0 0,0 0 0 0 0,0 0 0 0 0,0 1 0 0 0,-1-1 1 0 0,1 1-1 0 0,-2 1 0 0 0,1-1 0 0 0,-1 1 0 0 0,0 0 0 0 0,0 0 1 0 0,-1 1-1 0 0,1 0 3 0 0,27 35-49 0 0,0-5 87 0 0,-2 1 0 0 0,-2 1 0 0 0,-1 2 1 0 0,-2 1-1 0 0,-2 0 0 0 0,-2 2 0 0 0,-2 1 1 0 0,-2 0-1 0 0,-2 1 0 0 0,7 44-38 0 0,92 510 298 0 0,-82-414-29 0 0,33 233-139 0 0,1-12 79 0 0,-7 322 134 0 0,-34-424 180 0 0,-21-284 1320 0 0,-2-12-1888 0 0,-5-20-2869 0 0,-4-7 1676 0 0</inkml:trace>
  <inkml:trace contextRef="#ctx0" brushRef="#br0" timeOffset="132344.259">15557 1984 956 0 0,'53'94'221'0'0,"192"398"1026"0"0,-174-354-1055 0 0,5-3 0 0 0,6-4 0 0 0,36 38-192 0 0,-55-78 78 0 0,-5 2 0 0 0,-4 2 0 0 0,18 50-78 0 0,11 126 240 0 0,-20-145-276 0 0,-50-117 70 0 0,1-1-1 0 0,0 0 1 0 0,1-1-1 0 0,0-1 1 0 0,0 0-1 0 0,0-1 1 0 0,1 0 0 0 0,0-2-1 0 0,0 0 1 0 0,0 0-1 0 0,0-2 1 0 0,0 0-1 0 0,0 0 1 0 0,1-2-1 0 0,-1 0 1 0 0,0-1-1 0 0,0 0-33 0 0,41 0 94 0 0,215-14 97 0 0,701-48-107 0 0,-241-28 177 0 0,368-72 381 0 0,-695 61-343 0 0,-250 55 377 0 0,-137 25-14 0 0,-26 20-3719 0 0,5 3 1744 0 0,-1 0 34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45:15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26596 1879 1520 0 0,'-25'-16'1654'0'0,"13"11"-1506"0"0,-1 1-1 0 0,1 1 1 0 0,-1 0-1 0 0,1 1 0 0 0,-1 0 1 0 0,0 1-1 0 0,0 0 1 0 0,0 1-1 0 0,0 0 0 0 0,0 1 1 0 0,0 1-1 0 0,1 0 1 0 0,-1 1-1 0 0,1 0 1 0 0,-1 1-1 0 0,1 0 0 0 0,0 1 1 0 0,0 0-1 0 0,-2 3-147 0 0,-4-2 162 0 0,4-2-59 0 0,1 1 1 0 0,0 0-1 0 0,0 1 1 0 0,1 0-1 0 0,0 1 1 0 0,0 0 0 0 0,0 1-1 0 0,1 0 1 0 0,0 1-1 0 0,1 0 1 0 0,-1 2-104 0 0,10-10 19 0 0,1 0-1 0 0,-1 0 1 0 0,1 0-1 0 0,-1 0 1 0 0,1 0 0 0 0,0 0-1 0 0,0 0 1 0 0,-1 0-1 0 0,1 1 1 0 0,0-1 0 0 0,0 0-1 0 0,0 0 1 0 0,0 0 0 0 0,0 0-1 0 0,1 0 1 0 0,-1 0-1 0 0,0 0 1 0 0,0 0 0 0 0,1 0-1 0 0,-1 0 1 0 0,0 0-1 0 0,1 0 1 0 0,-1 0 0 0 0,1 0-1 0 0,0 0 1 0 0,-1 0-1 0 0,1 0 1 0 0,0 0 0 0 0,-1 0-1 0 0,1 0 1 0 0,0-1-1 0 0,0 1 1 0 0,0 0 0 0 0,0-1-1 0 0,0 1 1 0 0,0-1-1 0 0,0 1 1 0 0,0-1 0 0 0,0 1-1 0 0,0-1 1 0 0,0 0 0 0 0,0 1-1 0 0,0-1 1 0 0,0 0-1 0 0,0 0 1 0 0,0 0 0 0 0,0 0-1 0 0,0 0 1 0 0,0 0-1 0 0,1 0-18 0 0,61 11 156 0 0,123-6-341 0 0,-151-13 19 0 0,-54 1-182 0 0,-107 9 1396 0 0,136-24-841 0 0,183-91-85 0 0,-166 101-204 0 0,1-1 0 0 0,-2-1 0 0 0,1-2 1 0 0,-2 0-1 0 0,0-2 0 0 0,-2 0 0 0 0,0-2 0 0 0,8-10 82 0 0,-21 21 38 0 0,-2-2-1 0 0,0 1 0 0 0,0-1 0 0 0,-1 0 0 0 0,0-1 1 0 0,-1 0-1 0 0,0 0 0 0 0,-1 0 0 0 0,0-1 0 0 0,-1 0 1 0 0,0 0-1 0 0,-1 0 0 0 0,-1 0 0 0 0,1-7-37 0 0,-5 17 36 0 0,0 0 0 0 0,0 0 0 0 0,1 1-1 0 0,-2-1 1 0 0,1 0 0 0 0,0 1 0 0 0,0 0 0 0 0,-1-1-1 0 0,1 1 1 0 0,-1 0 0 0 0,0 0 0 0 0,0 0-1 0 0,0 1 1 0 0,0-1 0 0 0,0 1 0 0 0,0-1 0 0 0,0 1-1 0 0,0 0 1 0 0,-1 0 0 0 0,1 1 0 0 0,0-1 0 0 0,-1 1-1 0 0,1 0 1 0 0,0-1 0 0 0,-1 1 0 0 0,1 1 0 0 0,0-1-1 0 0,-1 0 1 0 0,1 1 0 0 0,0 0 0 0 0,-1 0 0 0 0,1 0-36 0 0,-8 3 40 0 0,1 1 1 0 0,-1 0 0 0 0,2 0-1 0 0,-1 1 1 0 0,0 0 0 0 0,1 1 0 0 0,0 0-1 0 0,1 1 1 0 0,0 0 0 0 0,0 0-1 0 0,0 0 1 0 0,1 1 0 0 0,1 0 0 0 0,-1 1-1 0 0,2 0 1 0 0,-1 0 0 0 0,1 0 0 0 0,1 0-1 0 0,-1 1 1 0 0,-1 10-41 0 0,-46 232 372 0 0,49-208-293 0 0,2 0-1 0 0,1 0 1 0 0,3-1-1 0 0,2 1 0 0 0,8 38-78 0 0,62 213 520 0 0,-66-268-1015 0 0,0-36-2290 0 0,5-53-3306 0 0,-10 43 5702 0 0,1-3-669 0 0</inkml:trace>
  <inkml:trace contextRef="#ctx0" brushRef="#br0" timeOffset="956.181">26916 1916 1152 0 0,'0'-1'81'0'0,"0"0"-1"0"0,0 0 1 0 0,0 1-1 0 0,0-1 1 0 0,1 0 0 0 0,-1 0-1 0 0,0 0 1 0 0,1 0-1 0 0,-1 1 1 0 0,1-1-1 0 0,-1 0 1 0 0,1 0 0 0 0,-1 1-1 0 0,1-1 1 0 0,-1 0-1 0 0,1 1 1 0 0,0-1-1 0 0,-1 1 1 0 0,1-1 0 0 0,0 1-1 0 0,0-1 1 0 0,-1 1-1 0 0,1-1 1 0 0,0 1-1 0 0,0 0 1 0 0,0-1 0 0 0,-1 1-1 0 0,1 0 1 0 0,0 0-1 0 0,0-1 1 0 0,0 1-1 0 0,0 0 1 0 0,0 0 0 0 0,0 0-1 0 0,0 0 1 0 0,-1 0-1 0 0,1 1 1 0 0,0-1-1 0 0,0 0 1 0 0,0 0 0 0 0,0 0-1 0 0,0 1 1 0 0,-1-1-1 0 0,1 1 1 0 0,0-1-1 0 0,0 0 1 0 0,0 1 0 0 0,-1-1-1 0 0,1 1 1 0 0,0 0-1 0 0,-1-1 1 0 0,1 1-1 0 0,-1-1 1 0 0,1 1 0 0 0,0 0-1 0 0,-1 0 1 0 0,1-1-1 0 0,-1 1 1 0 0,0 0-1 0 0,1 0 1 0 0,-1 0 0 0 0,0-1-1 0 0,1 1 1 0 0,-1 1-81 0 0,52 48 3 0 0,-42-39 122 0 0,-1-1 0 0 0,0 1 0 0 0,0 0 1 0 0,-1 1-1 0 0,-1 0 0 0 0,0 0 0 0 0,-1 1 0 0 0,0 0 0 0 0,-1 0 0 0 0,0 0 1 0 0,-1 1-1 0 0,0 0 0 0 0,-1-1 0 0 0,0 8-125 0 0,-3-20 147 0 0,0-33 383 0 0,2 10-560 0 0,1 0 0 0 0,1 0 0 0 0,1 0 0 0 0,1 1 0 0 0,0-1 0 0 0,2 1 0 0 0,0 1 0 0 0,2 0 0 0 0,0 0 0 0 0,1 1 0 0 0,1 0 0 0 0,1 1 0 0 0,0 0 0 0 0,2 1 0 0 0,1-1 30 0 0,-12 17-30 0 0,-1 0-1 0 0,1 1 0 0 0,-1-1 0 0 0,1 1 0 0 0,0-1 0 0 0,-1 1 0 0 0,1 0 0 0 0,-1 1 1 0 0,1-1-1 0 0,0 1 0 0 0,-1-1 0 0 0,1 1 0 0 0,-1 0 0 0 0,0 0 0 0 0,1 1 0 0 0,-1-1 1 0 0,0 1-1 0 0,1-1 0 0 0,-1 1 0 0 0,0 0 0 0 0,-1 0 0 0 0,1 1 0 0 0,0-1 0 0 0,0 0 1 0 0,-1 1-1 0 0,0 0 0 0 0,1 0 0 0 0,-1-1 0 0 0,0 1 0 0 0,0 0 0 0 0,-1 1 0 0 0,1-1 1 0 0,0 0-1 0 0,-1 1 0 0 0,0-1 0 0 0,1 4 31 0 0,8 15 38 0 0,-1 0-1 0 0,-1 1 1 0 0,-1 0 0 0 0,-1 1-1 0 0,-1 0 1 0 0,-1 0-1 0 0,-1 0 1 0 0,-2 0 0 0 0,0 4-38 0 0,-1-27 169 0 0,0-1 41 0 0,0 0-23 0 0,0 0-19 0 0,0 0-93 0 0,0 0 22 0 0,6-3 379 0 0,-3-18-528 0 0,1 1 0 0 0,1 0 0 0 0,0 0 0 0 0,2 1 0 0 0,0 0-1 0 0,1 0 1 0 0,1 0 0 0 0,0 1 0 0 0,2 0 0 0 0,0 1 0 0 0,1 0 0 0 0,2 0 52 0 0,-13 16-16 0 0,0 0 0 0 0,0 0 0 0 0,0 0 0 0 0,0 1-1 0 0,0-1 1 0 0,1 0 0 0 0,-1 0 0 0 0,0 1 0 0 0,1-1 0 0 0,-1 1 0 0 0,0-1 0 0 0,1 1-1 0 0,-1-1 1 0 0,1 1 0 0 0,-1 0 0 0 0,0 0 0 0 0,1 0 0 0 0,-1 0 0 0 0,1 0 0 0 0,-1 0-1 0 0,1 0 1 0 0,-1 0 0 0 0,1 0 0 0 0,-1 1 0 0 0,1-1 0 0 0,-1 1 0 0 0,0-1 0 0 0,1 1-1 0 0,-1 0 1 0 0,0-1 0 0 0,0 1 0 0 0,1 0 0 0 0,-1 0 0 0 0,0 0 0 0 0,0 0 0 0 0,0 0-1 0 0,0 0 1 0 0,0 0 0 0 0,0 0 0 0 0,0 0 0 0 0,0 0 0 0 0,-1 1 0 0 0,1-1 0 0 0,0 0-1 0 0,-1 1 1 0 0,1-1 0 0 0,-1 0 0 0 0,1 1 0 0 0,-1-1 0 0 0,0 1 0 0 0,1-1 0 0 0,-1 1 16 0 0,25 78-60 0 0,-9-30-173 0 0,-1-38-3492 0 0,-14-12 2545 0 0</inkml:trace>
  <inkml:trace contextRef="#ctx0" brushRef="#br0" timeOffset="1406.801">27936 1874 1532 0 0,'-86'7'2622'0'0,"75"-4"-2502"0"0,0 1 0 0 0,0-1 0 0 0,1 2-1 0 0,-1-1 1 0 0,1 2 0 0 0,0-1 0 0 0,0 1 0 0 0,1 1 0 0 0,0 0 0 0 0,0 0 0 0 0,0 0 0 0 0,1 1 0 0 0,0 1 0 0 0,1-1 0 0 0,0 1 0 0 0,0 1 0 0 0,1 0-120 0 0,6-9 24 0 0,0 1 0 0 0,0-1 1 0 0,0 1-1 0 0,0-1 0 0 0,0 1 0 0 0,0-1 1 0 0,1 1-1 0 0,-1 0 0 0 0,0-1 1 0 0,1 0-1 0 0,-1 1 0 0 0,1-1 1 0 0,0 1-1 0 0,0-1 0 0 0,-1 0 1 0 0,1 1-1 0 0,0-1 0 0 0,0 0 1 0 0,0 0-1 0 0,0 0 0 0 0,0 0 1 0 0,1 0-1 0 0,-1 0 0 0 0,0 0 0 0 0,0 0 1 0 0,1 0-1 0 0,-1 0 0 0 0,1-1 1 0 0,-1 1-1 0 0,0 0 0 0 0,1-1 1 0 0,-1 0-1 0 0,1 1 0 0 0,-1-1 1 0 0,1 0-1 0 0,0 0 0 0 0,-1 1 1 0 0,1-1-1 0 0,-1-1 0 0 0,1 1 0 0 0,1 0-24 0 0,78 1 350 0 0,28-80 404 0 0,-105 80-752 0 0,-1 0-1 0 0,1 1 1 0 0,-1-1-1 0 0,1 1 1 0 0,-1 0-1 0 0,0-1 1 0 0,1 2-1 0 0,-1-1 1 0 0,0 0 0 0 0,-1 1-1 0 0,1-1 1 0 0,0 1-1 0 0,-1 0 1 0 0,1 0-1 0 0,-1 0 1 0 0,0 0-1 0 0,0 0 1 0 0,0 1-1 0 0,0-1 1 0 0,-1 1-1 0 0,0-1 1 0 0,1 1-1 0 0,-1-1 1 0 0,0 1-2 0 0,5 7 5 0 0,86 118-2482 0 0,-88-123 345 0 0,-4-6 962 0 0</inkml:trace>
  <inkml:trace contextRef="#ctx0" brushRef="#br0" timeOffset="2337.447">28149 1864 1932 0 0,'3'1'75'0'0,"1"0"-1"0"0,-1 0 1 0 0,0 1 0 0 0,0 0-1 0 0,-1 0 1 0 0,1-1-1 0 0,0 2 1 0 0,0-1 0 0 0,-1 0-1 0 0,0 0 1 0 0,1 1-1 0 0,-1-1 1 0 0,0 1-1 0 0,0 0 1 0 0,0 0 0 0 0,0 0-1 0 0,-1 0 1 0 0,1 0-1 0 0,-1 0 1 0 0,0 0 0 0 0,0 0-1 0 0,0 1 1 0 0,0 2-75 0 0,1-1 137 0 0,36 119 909 0 0,-47-39 2456 0 0,0-76-1778 0 0,19-30-1183 0 0,-3 6-555 0 0,74-176-973 0 0,-47 241 331 0 0,-21-18 588 0 0,-8-30 72 0 0,0 0 0 0 0,-1-1-1 0 0,1 0 1 0 0,0 1 0 0 0,0-1 0 0 0,0-1 0 0 0,-1 1 0 0 0,1-1 0 0 0,0 0 0 0 0,0 0 0 0 0,0 0-1 0 0,0-1 1 0 0,0 0 0 0 0,0 0 0 0 0,-1 0 0 0 0,1 0 0 0 0,0-1 0 0 0,-1 0 0 0 0,1 0 0 0 0,-1 0-1 0 0,1-1 1 0 0,-1 1 0 0 0,0-1 0 0 0,0 0 0 0 0,0 0 0 0 0,-1 0 0 0 0,1-1 0 0 0,-1 1-1 0 0,1-2-3 0 0,51-49 112 0 0,-94 107 34 0 0,39-51-141 0 0,0 1-1 0 0,0-1 1 0 0,0 1 0 0 0,0-1-1 0 0,1 0 1 0 0,-1 1 0 0 0,1-1-1 0 0,0 1 1 0 0,0-1 0 0 0,0 0-1 0 0,0 0 1 0 0,0 0 0 0 0,0 0-1 0 0,1 1 1 0 0,-1-2 0 0 0,1 1-1 0 0,-1 0 1 0 0,1 0 0 0 0,0 0 0 0 0,-1-1-1 0 0,1 1 1 0 0,0-1 0 0 0,0 1-1 0 0,0-1 1 0 0,1 0 0 0 0,-1 0-1 0 0,0 0 1 0 0,0 0 0 0 0,1 0-1 0 0,-1 0 1 0 0,0-1 0 0 0,1 1-1 0 0,-1-1 1 0 0,1 0 0 0 0,-1 0-1 0 0,0 1 1 0 0,1-2 0 0 0,-1 1 0 0 0,1 0-1 0 0,-1 0 1 0 0,2-1-5 0 0,102-25 136 0 0,-97 21-95 0 0,0 0 1 0 0,-1-1 0 0 0,0-1-1 0 0,0 1 1 0 0,0-1-1 0 0,-1-1 1 0 0,0 1 0 0 0,-1-1-1 0 0,0-1 1 0 0,0 1-1 0 0,0-1 1 0 0,-1 0 0 0 0,3-9-42 0 0,-2 67 166 0 0,46 445 319 0 0,-50-473-381 0 0,0-1-1 0 0,-2 1 1 0 0,-1-1 0 0 0,0 1 0 0 0,-1-1-1 0 0,-2 1 1 0 0,0-1 0 0 0,-1 0-1 0 0,0-1 1 0 0,-2 1 0 0 0,0-1 0 0 0,-2 0-1 0 0,0-1 1 0 0,-11 16-104 0 0,19-32 10 0 0,-1 1 1 0 0,0-1-1 0 0,0 0 0 0 0,0 0 1 0 0,0 0-1 0 0,0 0 0 0 0,0 0 0 0 0,-1-1 1 0 0,1 1-1 0 0,-1-1 0 0 0,1 1 1 0 0,-1-1-1 0 0,1 0 0 0 0,-1 0 0 0 0,0 0 1 0 0,1-1-1 0 0,-1 1 0 0 0,0 0 1 0 0,0-1-1 0 0,0 0 0 0 0,0 0 1 0 0,0 0-1 0 0,1 0 0 0 0,-1 0 0 0 0,0 0 1 0 0,0-1-1 0 0,0 1 0 0 0,0-1 1 0 0,1 0-1 0 0,-1 0 0 0 0,0 0 0 0 0,1 0 1 0 0,-1-1-1 0 0,1 1 0 0 0,-1-1 1 0 0,1 1-1 0 0,0-1 0 0 0,-1 0 0 0 0,1 0 1 0 0,0 0-1 0 0,0 0 0 0 0,-1-2-10 0 0,-59-109-227 0 0,57 95 5 0 0,1-1 0 0 0,1-1-1 0 0,0 1 1 0 0,2 0 0 0 0,0-1 0 0 0,1 1 0 0 0,1-1 0 0 0,1 1 0 0 0,1 0 0 0 0,1 0-1 0 0,0 0 1 0 0,1 0 0 0 0,1 1 0 0 0,1-1 0 0 0,1 2 0 0 0,0-1 0 0 0,1 1 0 0 0,1 0-1 0 0,1 1 1 0 0,0 0 0 0 0,1 1 0 0 0,1 0 0 0 0,0 1 0 0 0,1 0 0 0 0,14-10 222 0 0,150-93-3835 0 0,-118 83 2515 0 0</inkml:trace>
  <inkml:trace contextRef="#ctx0" brushRef="#br0" timeOffset="-320521.126">6375 645 2016 0 0,'0'0'912'0'0,"0"0"-122"0"0,0 0-114 0 0,26-3 1653 0 0,133-7-1691 0 0,-97 28-3331 0 0,-57-11 1466 0 0,-4 1 46 0 0</inkml:trace>
  <inkml:trace contextRef="#ctx0" brushRef="#br0" timeOffset="-320321.104">6341 985 3344 0 0,'2'3'1028'0'0,"1"-3"-152"0"0,3-2-83 0 0,2 1-125 0 0,20-7-56 0 0,2-1-192 0 0,5 0-164 0 0,4 0-100 0 0,-1-1-252 0 0,5-1 12 0 0,-1-6-572 0 0,-2 5-784 0 0,0 2 147 0 0,-2 1 49 0 0,-6 1 76 0 0</inkml:trace>
  <inkml:trace contextRef="#ctx0" brushRef="#br0" timeOffset="-322471.676">4096 764 908 0 0,'-23'-52'1937'0'0,"19"-3"1683"0"0,4 54-3515 0 0,0 1 10 0 0,0-10-74 0 0,3 16-74 0 0,96 641 1131 0 0,-43-426-71 0 0,-51-196-595 0 0,-3-10-204 0 0,-1-31-1918 0 0,-1-65-2504 0 0,0 51 2968 0 0</inkml:trace>
  <inkml:trace contextRef="#ctx0" brushRef="#br0" timeOffset="-322179.547">4034 693 2244 0 0,'1'-12'121'0'0,"0"-1"-1"0"0,1 0 1 0 0,1 1-1 0 0,0 0 1 0 0,1-1-1 0 0,0 1 1 0 0,1 1 0 0 0,0-1-1 0 0,1 1 1 0 0,0-1-1 0 0,1 2 1 0 0,0-1-1 0 0,1 1 1 0 0,0 0-1 0 0,1 1 1 0 0,0-1 0 0 0,0 2-1 0 0,1-1 1 0 0,0 2-1 0 0,0-1 1 0 0,1 1-1 0 0,0 1 1 0 0,0 0-1 0 0,1 0 1 0 0,-1 1-1 0 0,1 1 1 0 0,0 0 0 0 0,1 0-1 0 0,-1 2 1 0 0,1-1-1 0 0,3 1-120 0 0,-9 2 13 0 0,-1 1 0 0 0,0-1 0 0 0,0 2-1 0 0,0-1 1 0 0,0 0 0 0 0,0 1 0 0 0,0 0 0 0 0,0 1-1 0 0,0-1 1 0 0,-1 1 0 0 0,1 0 0 0 0,-1 1 0 0 0,0-1-1 0 0,0 1 1 0 0,0 0 0 0 0,0 0 0 0 0,-1 1-1 0 0,0-1 1 0 0,0 1 0 0 0,0 0 0 0 0,0 0 0 0 0,-1 1-1 0 0,0-1 1 0 0,0 0 0 0 0,0 1 0 0 0,-1 0 0 0 0,1 0-1 0 0,-2 0 1 0 0,1 0 0 0 0,-1 0 0 0 0,1 0 0 0 0,-2 0-1 0 0,1 1 1 0 0,-1-1 0 0 0,0 5-13 0 0,2 12 47 0 0,-1 1 0 0 0,-2 1 0 0 0,0-2-1 0 0,-2 1 1 0 0,0 0 0 0 0,-2 0 0 0 0,0-1 0 0 0,-6 14-47 0 0,-73 118-438 0 0,-5-87-3752 0 0,75-64 2942 0 0</inkml:trace>
  <inkml:trace contextRef="#ctx0" brushRef="#br0" timeOffset="-321577.089">4952 755 1240 0 0,'14'15'2489'0'0,"-11"42"-2056"0"0,-3 0 1 0 0,-2 0-1 0 0,-3 0 0 0 0,-3-1 0 0 0,-1 0 1 0 0,-17 52-434 0 0,-26 51 2482 0 0,47-196-1419 0 0,11-27-1007 0 0,2 1 0 0 0,4 0 0 0 0,1 0 0 0 0,4 1 1 0 0,2 1-1 0 0,3 1 0 0 0,3 1 0 0 0,2 1 0 0 0,3 1 0 0 0,2 2 1 0 0,28-37-57 0 0,4 26-81 0 0,-40 99 80 0 0,9 107-14 0 0,34 86 22 0 0,87 7-112 0 0,-153-228-59 0 0,1 0 1 0 0,-1 0-1 0 0,0 0 1 0 0,0 0-1 0 0,-1 0 0 0 0,1 0 1 0 0,-1 0-1 0 0,0 0 1 0 0,-1 1-1 0 0,1-1 0 0 0,-1 0 1 0 0,0 0-1 0 0,0 0 1 0 0,0 0-1 0 0,-1 0 0 0 0,0-1 1 0 0,0 1-1 0 0,0 0 1 0 0,-1-1-1 0 0,1 0 0 0 0,-1 1 1 0 0,0-1-1 0 0,0 0 1 0 0,-1 0-1 0 0,1-1 0 0 0,-1 1 1 0 0,0-1-1 0 0,0 1 1 0 0,0-1-1 0 0,0-1 0 0 0,-1 1 1 0 0,1 0-1 0 0,-1-1 1 0 0,1 0-1 0 0,-1 0 0 0 0,0-1 1 0 0,0 1-1 0 0,0-1 1 0 0,0 0-1 0 0,0 0 0 0 0,0-1 1 0 0,0 1-1 0 0,0-1 1 0 0,0 0-1 0 0,-3-1 164 0 0,-33 4-1143 0 0</inkml:trace>
  <inkml:trace contextRef="#ctx0" brushRef="#br0" timeOffset="-321325.134">4835 1102 1960 0 0,'-2'-11'3444'0'0,"39"-19"-2150"0"0,207-51 645 0 0,0-1-7082 0 0,-227 71 3973 0 0</inkml:trace>
  <inkml:trace contextRef="#ctx0" brushRef="#br0" timeOffset="-321065.281">4675 651 1496 0 0,'-10'26'316'0'0,"0"1"-1"0"0,1-1 1 0 0,2 1 0 0 0,1 1-1 0 0,1-1 1 0 0,1 1 0 0 0,2 0-1 0 0,1 0 1 0 0,1 16-316 0 0,37 122 553 0 0,-30-148-467 0 0,4 8-9 0 0,2-1 0 0 0,1 0 1 0 0,0-1-1 0 0,2-1 0 0 0,1 0 1 0 0,0-2-1 0 0,2 1 0 0 0,0-2 1 0 0,2-1-1 0 0,0 0 0 0 0,1-2 1 0 0,23 15-78 0 0,-16-14-473 0 0,0-1 0 0 0,1-1 0 0 0,1-1 1 0 0,0-2-1 0 0,1-2 0 0 0,22 6 473 0 0,-10-7-1199 0 0</inkml:trace>
  <inkml:trace contextRef="#ctx0" brushRef="#br0" timeOffset="-320782.642">5685 357 1184 0 0,'14'3'232'0'0,"1"0"0"0"0,-1 0 0 0 0,-1 1 0 0 0,1 1-1 0 0,0 0 1 0 0,-1 1 0 0 0,0 1 0 0 0,-1 0 0 0 0,1 1 0 0 0,-1 0 0 0 0,-1 0-1 0 0,1 2 1 0 0,-2-1 0 0 0,1 1 0 0 0,-1 1 0 0 0,-1 0 0 0 0,2 2-232 0 0,10 12 162 0 0,-1 1 1 0 0,-2 0 0 0 0,0 1 0 0 0,-2 1-1 0 0,0 1 1 0 0,-3 0 0 0 0,0 1-1 0 0,-2 0 1 0 0,-1 1 0 0 0,-1 0-1 0 0,-2 1 1 0 0,-1-1 0 0 0,-2 1-1 0 0,-1 1 1 0 0,-1 6-163 0 0,-3-20 18 0 0,0 1-1 0 0,-2-1 0 0 0,0 0 1 0 0,-1-1-1 0 0,-1 1 1 0 0,-1-1-1 0 0,0 0 1 0 0,-2 0-1 0 0,0 0 1 0 0,-1-1-1 0 0,0-1 1 0 0,-2 1-1 0 0,0-2 1 0 0,0 1-1 0 0,-2-2 1 0 0,0 1-1 0 0,0-2 1 0 0,-1 0-1 0 0,-1 0 1 0 0,0-2-1 0 0,-1 0 1 0 0,-9 5-18 0 0,22-14-147 0 0,0-1 1 0 0,0 0-1 0 0,0 0 1 0 0,1 0-1 0 0,-1-1 1 0 0,0 1-1 0 0,0-1 1 0 0,0 1-1 0 0,0-1 1 0 0,0 0-1 0 0,0 0 1 0 0,0 0-1 0 0,0-1 1 0 0,0 1-1 0 0,0-1 1 0 0,0 0-1 0 0,0 1 1 0 0,0-1-1 0 0,0 0 1 0 0,0-1-1 0 0,1 1 1 0 0,-1-1-1 0 0,1 1 1 0 0,-1-1-1 0 0,1 0 1 0 0,-1 0-1 0 0,1 0 0 0 0,0 0 1 0 0,0 0-1 0 0,0 0 1 0 0,-1-1 146 0 0,-9-23-1177 0 0</inkml:trace>
  <inkml:trace contextRef="#ctx0" brushRef="#br0" timeOffset="-317996.539">10924 500 1912 0 0,'-89'71'2389'0'0,"51"-40"-2018"0"0,1 2 0 0 0,1 1-1 0 0,3 1 1 0 0,0 3 0 0 0,2 0 0 0 0,3 2 0 0 0,0 1-1 0 0,3 1 1 0 0,1 1 0 0 0,3 2 0 0 0,1 0 0 0 0,2 1-1 0 0,3 0 1 0 0,1 2 0 0 0,-3 24-371 0 0,15-63 50 0 0,1 0 1 0 0,-1-1-1 0 0,1 1 0 0 0,1 0 1 0 0,-1 0-1 0 0,2 0 0 0 0,-1-1 1 0 0,1 1-1 0 0,1 0 1 0 0,-1 0-1 0 0,1-1 0 0 0,1 1 1 0 0,0-1-1 0 0,0 0 0 0 0,0 1 1 0 0,1-1-1 0 0,1-1 0 0 0,-1 1 1 0 0,1-1-1 0 0,0 0 0 0 0,1 0 1 0 0,0 0-1 0 0,0-1 1 0 0,0 0-1 0 0,1 0 0 0 0,0 0 1 0 0,0-1-1 0 0,0 0 0 0 0,1 0 1 0 0,-1-1-1 0 0,1 0 0 0 0,0-1 1 0 0,1 1-1 0 0,-1-2 1 0 0,1 1-1 0 0,-1-1 0 0 0,1 0 1 0 0,0-1-1 0 0,-1 0 0 0 0,1 0 1 0 0,0-1-1 0 0,0 0 0 0 0,4-1-50 0 0,136-19 498 0 0,-146 20-486 0 0,1 0 1 0 0,0-1 0 0 0,-1 0-1 0 0,1 0 1 0 0,0 0-1 0 0,-1 0 1 0 0,1 0-1 0 0,-1-1 1 0 0,0 1 0 0 0,1-1-1 0 0,-1 0 1 0 0,0 0-1 0 0,0 0 1 0 0,0-1 0 0 0,0 1-1 0 0,-1-1 1 0 0,1 1-1 0 0,-1-1 1 0 0,1 0-1 0 0,-1 0 1 0 0,0 0 0 0 0,0 0-1 0 0,0-1 1 0 0,-1 1-1 0 0,1-1 1 0 0,-1 1 0 0 0,0-1-1 0 0,1 1 1 0 0,-2-1-1 0 0,1 1 1 0 0,0-1-1 0 0,-1 0 1 0 0,0 0 0 0 0,0 1-1 0 0,0-1 1 0 0,0 0-1 0 0,0 0 1 0 0,-1 1 0 0 0,0-1-13 0 0,-12-7-77 0 0,-2 0 0 0 0,1 0 0 0 0,-1 2 0 0 0,-1 0 1 0 0,0 1-1 0 0,0 0 0 0 0,0 1 0 0 0,-1 1 1 0 0,0 1-1 0 0,0 0 0 0 0,-1 1 0 0 0,1 1 1 0 0,-1 1-1 0 0,0 0 0 0 0,0 1 0 0 0,0 1 0 0 0,0 1 1 0 0,-4 1 76 0 0,21-2-14 0 0,-52 0-1038 0 0,38 1 395 0 0,-1 0 1 0 0,0-1-1 0 0,0-1 0 0 0,1 0 0 0 0,-1-1 1 0 0,0-1-1 0 0,1 0 0 0 0,0-1 0 0 0,0-1 1 0 0,0 0-1 0 0,0-1 0 0 0,0-1 657 0 0,-2-7-1120 0 0</inkml:trace>
  <inkml:trace contextRef="#ctx0" brushRef="#br0" timeOffset="-319505.129">8911 96 1664 0 0,'1'0'56'0'0,"0"0"-1"0"0,0-1 0 0 0,0 1 1 0 0,0-1-1 0 0,0 1 0 0 0,0-1 1 0 0,0 1-1 0 0,0-1 0 0 0,0 0 1 0 0,0 1-1 0 0,0-1 0 0 0,0 0 1 0 0,-1 0-1 0 0,1 0 0 0 0,0 0 1 0 0,-1 1-1 0 0,1-1 0 0 0,0 0 1 0 0,-1 0-1 0 0,1 0 0 0 0,-1-1 1 0 0,0 1-1 0 0,1 0 1 0 0,-1 0-1 0 0,0 0 0 0 0,0 0 1 0 0,1 0-1 0 0,-1 0 0 0 0,0 0 1 0 0,0-1-1 0 0,0 1 0 0 0,0 0 1 0 0,-1 0-1 0 0,1 0 0 0 0,0 0 1 0 0,0 0-1 0 0,-1 0 0 0 0,1 0 1 0 0,-1 0-1 0 0,1 0 0 0 0,-1 0 1 0 0,1 0-1 0 0,-1 0 0 0 0,1 0 1 0 0,-1 0-1 0 0,0 0 1 0 0,0 0-1 0 0,1 0 0 0 0,-1 0 1 0 0,0 1-1 0 0,0-1 0 0 0,0 0 1 0 0,0 1-1 0 0,0-1 0 0 0,0 1 1 0 0,0-1-1 0 0,0 1 0 0 0,0-1 1 0 0,-1 1-56 0 0,-64-33 25 0 0,43 28-5 0 0,0 2 0 0 0,0 0 0 0 0,0 2 1 0 0,0 0-1 0 0,0 2 0 0 0,0 0 0 0 0,0 2 0 0 0,0 0 0 0 0,1 2 0 0 0,-1 1 0 0 0,1 0 0 0 0,0 1 1 0 0,1 2-1 0 0,-8 4-20 0 0,16-7 6 0 0,0 1 0 0 0,1 0 1 0 0,0 0-1 0 0,0 2 0 0 0,1-1 1 0 0,0 1-1 0 0,0 1 1 0 0,1 0-1 0 0,1 1 0 0 0,0 0 1 0 0,0 0-1 0 0,1 1 0 0 0,0 0 1 0 0,1 0-1 0 0,0 1 1 0 0,1 0-1 0 0,1 0 0 0 0,0 0 1 0 0,1 1-1 0 0,0 0 0 0 0,1-1 1 0 0,0 2-1 0 0,1 4-6 0 0,2-13 30 0 0,0-1 0 0 0,1 0-1 0 0,-1 0 1 0 0,1 1 0 0 0,0-1 0 0 0,0 0 0 0 0,1 0-1 0 0,0 0 1 0 0,0 0 0 0 0,0 0 0 0 0,0 0-1 0 0,1-1 1 0 0,0 1 0 0 0,0-1 0 0 0,0 1 0 0 0,0-1-1 0 0,1 0 1 0 0,0 0 0 0 0,0-1 0 0 0,0 1-1 0 0,0-1 1 0 0,0 0 0 0 0,1 0 0 0 0,-1 0 0 0 0,1-1-1 0 0,0 1 1 0 0,0-1 0 0 0,0 0 0 0 0,0-1-1 0 0,0 1 1 0 0,0-1 0 0 0,0 0 0 0 0,1 0 0 0 0,-1-1-1 0 0,0 0 1 0 0,1 0 0 0 0,-1 0 0 0 0,0 0-1 0 0,1-1 1 0 0,-1 0 0 0 0,0 0 0 0 0,0 0 0 0 0,0-1-1 0 0,5-1-29 0 0,22-8 118 0 0,0-1-1 0 0,0-2 1 0 0,-2-1-1 0 0,0-1 1 0 0,0-1 0 0 0,-2-2-1 0 0,0-1 1 0 0,-1-2-1 0 0,-1 0 1 0 0,-1-2-1 0 0,-1 0 1 0 0,-2-2-1 0 0,12-17-117 0 0,-6 4 818 0 0,-37 100-574 0 0,-80 569-88 0 0,38-388-840 0 0,51-243 593 0 0,0 1 0 0 0,-1-1 0 0 0,1 1-1 0 0,0 0 1 0 0,-1-1 0 0 0,1 1-1 0 0,0 0 1 0 0,-1-1 0 0 0,1 1-1 0 0,-1 0 1 0 0,1-1 0 0 0,0 1 0 0 0,-1 0-1 0 0,1 0 1 0 0,-1-1 0 0 0,1 1-1 0 0,-1 0 1 0 0,1 0 0 0 0,-1 0-1 0 0,1 0 1 0 0,-1 0 0 0 0,1 0 0 0 0,-1 0-1 0 0,1 0 1 0 0,-1 0 0 0 0,1 0-1 0 0,-1 0 1 0 0,1 0 0 0 0,-1 0 0 0 0,1 0-1 0 0,-1 0 1 0 0,1 0 0 0 0,-1 1-1 0 0,1-1 1 0 0,0 0 0 0 0,-1 0-1 0 0,1 1 1 0 0,-1-1 0 0 0,1 0 0 0 0,-1 0-1 0 0,1 1 1 0 0,0-1 0 0 0,-1 0-1 0 0,1 1 1 0 0,0-1 0 0 0,-1 1-1 0 0,1-1 1 0 0,0 0 0 0 0,0 1 0 0 0,-1-1-1 0 0,1 1 1 0 0,0-1 0 0 0,0 1-1 0 0,0-1 1 0 0,0 1 0 0 0,0-1-1 0 0,0 1 1 0 0,-1-1 0 0 0,1 1 0 0 0,0-1-1 0 0,0 1 1 0 0,1 0 91 0 0,-7-20-1131 0 0</inkml:trace>
  <inkml:trace contextRef="#ctx0" brushRef="#br0" timeOffset="-319098.706">9517 149 1660 0 0,'4'-2'1137'0'0,"0"12"1481"0"0,-192 496 1239 0 0,-15 139-3857 0 0,137-430 460 0 0,56-180-666 0 0,-18 51-183 0 0,-1-42-2680 0 0,27-42 1772 0 0,0-6 56 0 0,-7-13 63 0 0</inkml:trace>
  <inkml:trace contextRef="#ctx0" brushRef="#br0" timeOffset="-318507.593">9749 800 1988 0 0,'-3'-2'158'0'0,"-1"0"1"0"0,0-1-1 0 0,1 1 0 0 0,-1-1 0 0 0,1 0 1 0 0,0 0-1 0 0,0 0 0 0 0,0 0 0 0 0,0-1 0 0 0,1 1 1 0 0,-1-1-1 0 0,1 1 0 0 0,0-1 0 0 0,0 0 1 0 0,0 0-1 0 0,1 0 0 0 0,-1 0 0 0 0,1 0 1 0 0,0 0-1 0 0,0-1 0 0 0,1 1 0 0 0,-1 0 0 0 0,1-1 1 0 0,0 1-1 0 0,0 0 0 0 0,0-1 0 0 0,1 1 1 0 0,-1 0-1 0 0,1 0 0 0 0,0-1 0 0 0,0 1 1 0 0,1 0-1 0 0,-1 0 0 0 0,3-3-158 0 0,-2 3 22 0 0,0 0 1 0 0,0 0-1 0 0,0 0 1 0 0,1 1-1 0 0,-1-1 0 0 0,1 1 1 0 0,0-1-1 0 0,0 1 1 0 0,1 0-1 0 0,-1 1 0 0 0,1-1 1 0 0,-1 0-1 0 0,1 1 1 0 0,0 0-1 0 0,0 0 0 0 0,0 0 1 0 0,0 0-1 0 0,0 1 1 0 0,0-1-1 0 0,0 1 0 0 0,1 0 1 0 0,-1 0-1 0 0,0 1 0 0 0,1 0 1 0 0,-1-1-1 0 0,1 1 1 0 0,-1 0-1 0 0,0 1 0 0 0,1-1 1 0 0,-1 1-1 0 0,0 0 1 0 0,1 0-1 0 0,-1 1 0 0 0,0-1 1 0 0,0 1-1 0 0,0 0 1 0 0,0 0-1 0 0,0 0 0 0 0,0 0 1 0 0,-1 1-1 0 0,1 0 1 0 0,-1-1-1 0 0,0 1 0 0 0,0 0 1 0 0,0 1-1 0 0,0-1 1 0 0,0 1-1 0 0,-1-1 0 0 0,1 1 1 0 0,-1 0-1 0 0,0 0-22 0 0,4 13 17 0 0,-1 1 1 0 0,-1-1-1 0 0,0 1 0 0 0,-1 0 0 0 0,-1 1 0 0 0,-1-1 1 0 0,-1 0-1 0 0,0 0 0 0 0,-2 0 0 0 0,0 0 1 0 0,-1 1-1 0 0,0-2 0 0 0,-1 1 0 0 0,-2 0 0 0 0,0-1 1 0 0,0 0-1 0 0,-6 9-17 0 0,-57 144 317 0 0,69-169-366 0 0,0-1 9 0 0,3 3 12 0 0,113 44-74 0 0,-109-46 109 0 0,0 1-1 0 0,0 1 1 0 0,0-1-1 0 0,0 1 1 0 0,0 0-1 0 0,-1 1 1 0 0,1 0-1 0 0,-1 0 0 0 0,0 0 1 0 0,0 1-1 0 0,-1-1 1 0 0,1 1-1 0 0,-1 1 1 0 0,0-1-1 0 0,0 1 0 0 0,-1 0 1 0 0,0 0-1 0 0,0 0 1 0 0,0 1-1 0 0,-1 0 1 0 0,0-1-1 0 0,0 1 0 0 0,0 0 1 0 0,-1 0-1 0 0,0 1 1 0 0,-1-1-1 0 0,0 0 1 0 0,0 1-1 0 0,0-1 0 0 0,-1 0 1 0 0,0 1-1 0 0,0-1 1 0 0,-1 1-1 0 0,0-1 1 0 0,-1 0-1 0 0,1 1 1 0 0,-3 5-7 0 0,-7 3 20 0 0,0-1 1 0 0,-1 0-1 0 0,0-1 1 0 0,-1 0 0 0 0,-1-1-1 0 0,0 0 1 0 0,-1-1 0 0 0,-1-1-1 0 0,1 0 1 0 0,-2-1-1 0 0,1-1 1 0 0,-1 0 0 0 0,-1-1-1 0 0,1-1 1 0 0,-1-1 0 0 0,-5 0-21 0 0,-120 13-917 0 0,138-19 753 0 0,0 0-1 0 0,0-1 0 0 0,0 1 0 0 0,0-1 1 0 0,0 0-1 0 0,0-1 0 0 0,1 1 0 0 0,-1-1 1 0 0,0 0-1 0 0,1 0 0 0 0,-1-1 0 0 0,1 1 1 0 0,0-1-1 0 0,-1 0 0 0 0,1 0 1 0 0,1 0-1 0 0,-1-1 0 0 0,0 1 0 0 0,1-1 1 0 0,0 0-1 0 0,0 0 0 0 0,0 0 0 0 0,0 0 1 0 0,1-1-1 0 0,-1 1 0 0 0,1-1 0 0 0,0 1 1 0 0,1-1-1 0 0,-1 0 0 0 0,1 0 0 0 0,-1-2 165 0 0,2-12-1194 0 0</inkml:trace>
  <inkml:trace contextRef="#ctx0" brushRef="#br0" timeOffset="-21207.377">5696 3454 1180 0 0,'-53'28'3045'0'0,"40"-22"-2926"0"0,-1 0-1 0 0,0 1 1 0 0,1 0-1 0 0,1 1 1 0 0,-1 1-1 0 0,1 0 1 0 0,1 1-1 0 0,-1 0 1 0 0,2 0-1 0 0,-1 1 1 0 0,2 1-1 0 0,-1 0 1 0 0,2 0-1 0 0,0 1 0 0 0,0 0 1 0 0,1 0-1 0 0,1 1 1 0 0,0 0-1 0 0,0 0 1 0 0,2 0-1 0 0,0 1 1 0 0,-1 5-119 0 0,8-15 12 0 0,0 0 1 0 0,0 0-1 0 0,1 0 1 0 0,-1 0 0 0 0,1-1-1 0 0,0 0 1 0 0,0 0-1 0 0,0 0 1 0 0,1 0-1 0 0,0 0 1 0 0,-1-1-1 0 0,1 0 1 0 0,0 0-1 0 0,1 0 1 0 0,-1-1-1 0 0,0 0 1 0 0,1 0-1 0 0,-1 0 1 0 0,1-1-1 0 0,0 1 1 0 0,-1-1-1 0 0,1-1 1 0 0,0 1-1 0 0,0-1 1 0 0,0 0-1 0 0,0 0 1 0 0,-1-1-1 0 0,1 0 1 0 0,0 0-1 0 0,0 0-12 0 0,32-4-157 0 0,-1-2-1 0 0,0-2 1 0 0,0-1-1 0 0,-1-1 1 0 0,0-2-1 0 0,-1-2 1 0 0,20-13 157 0 0,-18 12-58 0 0,106-59 982 0 0,-236 178-61 0 0,136-105-683 0 0,160-120-232 0 0,-207 165 135 0 0,-20 55-11 0 0,25-96-71 0 0,1 0-1 0 0,1-1 0 0 0,-1 1 0 0 0,0-1 0 0 0,0 1 0 0 0,0-1 0 0 0,1 0 0 0 0,-1 1 0 0 0,1-1 1 0 0,-1 0-1 0 0,1-1 0 0 0,0 1 0 0 0,-1 0 0 0 0,1-1 0 0 0,-1 0 0 0 0,1 1 0 0 0,0-1 0 0 0,0 0 1 0 0,-1 0-1 0 0,1-1 0 0 0,0 1 0 0 0,-1-1 0 0 0,1 1 0 0 0,-1-1 0 0 0,1 0 0 0 0,0 0 0 0 0,-1 0 1 0 0,0 0-1 0 0,1 0 0 0 0,-1 0 0 0 0,0-1 0 0 0,1 1 0 0 0,-1-1 0 0 0,0 0 0 0 0,0 0 0 0 0,14-6-25 0 0,-1-1-1 0 0,0 0 0 0 0,0-1 0 0 0,-1 0 0 0 0,-1-1 0 0 0,0-1 1 0 0,0 0-1 0 0,-1-1 0 0 0,-1 0 0 0 0,0-1 0 0 0,-1 0 0 0 0,0-1 0 0 0,-1 0 1 0 0,-1-1-1 0 0,0 0 0 0 0,-1 0 0 0 0,-1 0 0 0 0,-1-1 0 0 0,0 0 1 0 0,-1 0-1 0 0,-1 0 0 0 0,0 0 0 0 0,-1-12 26 0 0,1-12 260 0 0,-2 0 0 0 0,-2 0 0 0 0,-2-1 0 0 0,-1 2 0 0 0,-3-1 0 0 0,-1 1 0 0 0,-2 0 0 0 0,-1 0 0 0 0,-12-23-260 0 0,21 56 89 0 0,0-1-1 0 0,-1 1 1 0 0,0-1 0 0 0,-1 1-1 0 0,0 0 1 0 0,0 0 0 0 0,0 1 0 0 0,-1-1-1 0 0,0 1 1 0 0,0 0 0 0 0,-1 0-1 0 0,1 1 1 0 0,-1-1 0 0 0,-1 1 0 0 0,1 1-1 0 0,-1-1 1 0 0,-6-3-89 0 0,-36 35 383 0 0,42-18-401 0 0,2 1 0 0 0,-1-1 1 0 0,2 1-1 0 0,-1 0 0 0 0,1 0 1 0 0,0 1-1 0 0,1-1 0 0 0,1 1 1 0 0,0 0-1 0 0,0 0 0 0 0,1 0 1 0 0,0 0-1 0 0,1 0 0 0 0,0 0 1 0 0,1 0-1 0 0,0 2 18 0 0,-1 8-229 0 0,4 37-991 0 0,3-1 0 0 0,1 0 0 0 0,4 0 0 0 0,2-1-1 0 0,2-1 1 0 0,2-1 0 0 0,4 2 1220 0 0,-6-18-1189 0 0</inkml:trace>
  <inkml:trace contextRef="#ctx0" brushRef="#br0" timeOffset="-18947.799">9570 3214 1016 0 0,'-20'16'6760'0'0,"-64"37"-6703"0"0,48-30 531 0 0,-21 26 12 0 0,125-48-404 0 0,7-21-187 0 0,-1-2 1 0 0,-1-4-1 0 0,60-30-9 0 0,-134 56 8 0 0,1-1 0 0 0,-1 1 1 0 0,1 0-1 0 0,0-1 0 0 0,-1 1 1 0 0,1-1-1 0 0,-1 1 0 0 0,1 0 0 0 0,0-1 1 0 0,0 1-1 0 0,-1-1 0 0 0,1 1 0 0 0,0-1 1 0 0,0 1-1 0 0,0-1 0 0 0,-1 1 1 0 0,1-1-1 0 0,0 1 0 0 0,0-1 0 0 0,0 1 1 0 0,0-1-1 0 0,0 1 0 0 0,0-1 1 0 0,0 1-1 0 0,0-1 0 0 0,0 1 0 0 0,0-1 1 0 0,0 1-1 0 0,0-1 0 0 0,1 1 0 0 0,-1-1 1 0 0,0 1-1 0 0,0-1 0 0 0,0 1 1 0 0,1-1-1 0 0,-1 1 0 0 0,0 0 0 0 0,1-1 1 0 0,-1 1-1 0 0,0-1 0 0 0,1 1 1 0 0,-1 0-1 0 0,0-1 0 0 0,1 1 0 0 0,0 0-8 0 0,-67-1 119 0 0,57 1-75 0 0,-58 10-138 0 0,99-29-851 0 0,-9 7 752 0 0,-1-1 0 0 0,0-1-1 0 0,-1-1 1 0 0,-1-1 0 0 0,0-1-1 0 0,-1-1 1 0 0,-1 0 0 0 0,0-2-1 0 0,-2 0 1 0 0,0 0 0 0 0,12-23 193 0 0,-19 26 289 0 0,-1 0 1 0 0,0 0 0 0 0,-1-1-1 0 0,-1 0 1 0 0,-1 0 0 0 0,-1-1 0 0 0,0 1-1 0 0,-1-1 1 0 0,-1 0 0 0 0,-1-17-290 0 0,-2 28 244 0 0,0 0 1 0 0,-1 1-1 0 0,0-1 1 0 0,0 0-1 0 0,-1 1 1 0 0,1-1-1 0 0,-2 1 1 0 0,1 0 0 0 0,-1 0-1 0 0,0 0 1 0 0,-1 1-1 0 0,0-1 1 0 0,0 1-1 0 0,0 0 1 0 0,-1 1 0 0 0,-1-2-245 0 0,5 7 36 0 0,-1 1 0 0 0,0-1 0 0 0,1 1 0 0 0,-1 0 0 0 0,1 0 0 0 0,-1 0 0 0 0,1 0 1 0 0,0 0-1 0 0,-1 1 0 0 0,1-1 0 0 0,0 1 0 0 0,0 0 0 0 0,0-1 0 0 0,0 1 1 0 0,0 0-1 0 0,0 0 0 0 0,0 0 0 0 0,1 0 0 0 0,-1 0 0 0 0,1 1 0 0 0,-1-1 0 0 0,1 1 1 0 0,0-1-1 0 0,0 0 0 0 0,0 1 0 0 0,0 0 0 0 0,1-1 0 0 0,-1 1 0 0 0,1 0 1 0 0,-1-1-1 0 0,1 2-36 0 0,-7 28 48 0 0,2 1 0 0 0,1 0 0 0 0,1 1-1 0 0,2-1 1 0 0,2 0 0 0 0,1 1 0 0 0,1-1 0 0 0,2 0 0 0 0,1 0 0 0 0,4 7-48 0 0,-8-26-27 0 0,20 105-1630 0 0,-6 2-1 0 0,-5 0 1 0 0,-5 15 1657 0 0,-5-117-578 0 0,-2 1 0 0 0,0-1 0 0 0,-1 0 1 0 0,0 0-1 0 0,-2 0 0 0 0,-1 0 0 0 0,0 0 0 0 0,-1-1 0 0 0,-1 0 1 0 0,0 0-1 0 0,-2 0 0 0 0,-4 5 578 0 0,-3 1-1247 0 0</inkml:trace>
  <inkml:trace contextRef="#ctx0" brushRef="#br0" timeOffset="-15841.616">13257 2684 2500 0 0,'-6'-18'5734'0'0,"-6"40"-4455"0"0,-9 46-1328 0 0,18-56 86 0 0,2 0-1 0 0,-1 0 1 0 0,2 0-1 0 0,0 1 1 0 0,0-1-1 0 0,1 0 1 0 0,0 0-1 0 0,1 1 1 0 0,1-1-1 0 0,0-1 1 0 0,0 1-1 0 0,1 0 1 0 0,1-1 0 0 0,0 0-1 0 0,0 0 1 0 0,1 0-1 0 0,1 0 1 0 0,3 3-37 0 0,-6-10 13 0 0,-1 0 0 0 0,1 0 0 0 0,0-1 0 0 0,0 1 0 0 0,0-1 1 0 0,1 0-1 0 0,-1 0 0 0 0,1-1 0 0 0,0 0 0 0 0,-1 1 1 0 0,1-1-1 0 0,0-1 0 0 0,1 1 0 0 0,-1-1 0 0 0,0 0 0 0 0,0 0 1 0 0,0 0-1 0 0,1-1 0 0 0,-1 0 0 0 0,0 0 0 0 0,1 0 0 0 0,-1-1 1 0 0,0 0-1 0 0,0 0 0 0 0,0 0 0 0 0,1 0 0 0 0,-1-1 1 0 0,0 0-1 0 0,-1 0 0 0 0,1 0 0 0 0,0-1 0 0 0,-1 0 0 0 0,3-1-13 0 0,5-4-57 0 0,-1 1 0 0 0,0-2 0 0 0,-1 0-1 0 0,0 0 1 0 0,0-1 0 0 0,-1 0 0 0 0,0 0 0 0 0,0-1-1 0 0,-2 0 1 0 0,1-1 0 0 0,-1 0 0 0 0,2-7 57 0 0,41-113 15 0 0,-49 185 119 0 0,3-47-134 0 0,-1-1-1 0 0,1 0 1 0 0,-1 0-1 0 0,1-1 1 0 0,1 1 0 0 0,-1-1-1 0 0,1 0 1 0 0,0 0 0 0 0,-1 0-1 0 0,2-1 1 0 0,-1 0-1 0 0,0 0 1 0 0,1 0 0 0 0,-1 0-1 0 0,1-1 1 0 0,0 0 0 0 0,0 0-1 0 0,0-1 1 0 0,0 0-1 0 0,0 0 1 0 0,0 0 0 0 0,0 0-1 0 0,0-1 1 0 0,1 0 0 0 0,-1-1-1 0 0,0 1 1 0 0,0-1-1 0 0,0 0 1 0 0,0-1 0 0 0,0 1-1 0 0,0-1 1 0 0,0-1 0 0 0,-1 1-1 0 0,1-1 1 0 0,155-56-124 0 0,-161 60 124 0 0,-1-1 1 0 0,1 0-1 0 0,0 1 1 0 0,0-1-1 0 0,0 0 1 0 0,-1 1-1 0 0,1-1 1 0 0,0 1-1 0 0,0-1 1 0 0,0 0-1 0 0,0 1 1 0 0,-1-1-1 0 0,1 0 1 0 0,0 1-1 0 0,0-1 1 0 0,0 1-1 0 0,0-1 1 0 0,0 1 0 0 0,0-1-1 0 0,0 0 1 0 0,0 1-1 0 0,0-1 1 0 0,1 1-1 0 0,-1-1 1 0 0,0 0-1 0 0,0 1 1 0 0,0-1-1 0 0,0 0 1 0 0,1 1-1 0 0,-1-1 1 0 0,0 0-1 0 0,0 1 1 0 0,0-1-1 0 0,1 0 1 0 0,-1 1-1 0 0,0-1 1 0 0,1 0 0 0 0,-1 1-1 0 0,0-1 1 0 0,1 0-1 0 0,-1 0 1 0 0,0 0-1 0 0,1 1 1 0 0,-1-1-1 0 0,0 0 1 0 0,1 0-1 0 0,-1 0 1 0 0,1 0-1 0 0,-1 0 1 0 0,0 0-1 0 0,1 0 0 0 0,-7 10 22 0 0,7-8-22 0 0,-1-1 1 0 0,1 1 0 0 0,0 0 0 0 0,-1-1-1 0 0,1 1 1 0 0,0-1 0 0 0,0 0 0 0 0,0 1-1 0 0,0-1 1 0 0,0 0 0 0 0,1 1-1 0 0,-1-1 1 0 0,0 0 0 0 0,0 0 0 0 0,1 0-1 0 0,-1 0 1 0 0,1 0 0 0 0,-1 0 0 0 0,1-1-1 0 0,-1 1 1 0 0,1 0 0 0 0,-1-1 0 0 0,1 1-1 0 0,0-1 1 0 0,-1 0 0 0 0,1 1 0 0 0,0-1-1 0 0,0 0 1 0 0,-1 0 0 0 0,1 0 0 0 0,0 0-1 0 0,-1-1 1 0 0,1 1 0 0 0,0 0 0 0 0,-1-1-1 0 0,1 1 1 0 0,0-1 0 0 0,-1 1 0 0 0,1-1-1 0 0,-1 0 1 0 0,1 0 0 0 0,-1 1-1 0 0,1-1 1 0 0,0-1-1 0 0,61-14-60 0 0,11-1-174 0 0,0-3-1 0 0,-1-4 0 0 0,-2-2 0 0 0,34-20 235 0 0,-64 4 249 0 0,-67 22-131 0 0,12 14-43 0 0,0 1 1 0 0,-1 1 0 0 0,1 0 0 0 0,-1 1 0 0 0,0 0 0 0 0,0 1-1 0 0,0 1 1 0 0,0 0 0 0 0,0 1 0 0 0,-15 2-76 0 0,3-1 159 0 0,21-2-139 0 0,0 1-1 0 0,0 0 1 0 0,0 0 0 0 0,0 1 0 0 0,0-1 0 0 0,0 1-1 0 0,0 1 1 0 0,1-1 0 0 0,-1 1 0 0 0,0 0-1 0 0,1 0 1 0 0,-1 1 0 0 0,1-1 0 0 0,0 1-1 0 0,0 0 1 0 0,0 1 0 0 0,0-1 0 0 0,1 1 0 0 0,-1 0-1 0 0,0 1-19 0 0,3 26 85 0 0,13-19-199 0 0,0 1-1 0 0,0-2 1 0 0,2 0-1 0 0,-1 0 1 0 0,1-1 0 0 0,1-1-1 0 0,0 0 1 0 0,0 0-1 0 0,0-2 1 0 0,1 0 0 0 0,0 0-1 0 0,1-2 1 0 0,0 0-1 0 0,0-1 1 0 0,0 0 0 0 0,0-1-1 0 0,15 0 115 0 0,173 17-5255 0 0,-166-20 4012 0 0</inkml:trace>
  <inkml:trace contextRef="#ctx0" brushRef="#br0" timeOffset="-12353.89">17612 2422 1440 0 0,'1'-3'65'0'0,"-1"1"0"0"0,1 0 0 0 0,-1-1 0 0 0,0 1-1 0 0,0 0 1 0 0,0-1 0 0 0,0 1 0 0 0,0 0 0 0 0,-1-1 0 0 0,1 1 0 0 0,-1 0-1 0 0,1-1 1 0 0,-1 1 0 0 0,0 0 0 0 0,0 0 0 0 0,0 0 0 0 0,0 0 0 0 0,-1 0-1 0 0,1 0 1 0 0,0 0 0 0 0,-1 0 0 0 0,1 0 0 0 0,-1 0 0 0 0,0 1 0 0 0,0-1-1 0 0,1 1 1 0 0,-1-1 0 0 0,0 1 0 0 0,0 0 0 0 0,0 0 0 0 0,-1 0 0 0 0,1 0-1 0 0,0 0 1 0 0,0 0 0 0 0,0 0 0 0 0,-1 1 0 0 0,1-1 0 0 0,0 1 0 0 0,-1 0-1 0 0,1 0 1 0 0,-3 0-65 0 0,-113 0 1422 0 0,103 1-1345 0 0,0 1 0 0 0,1 1 0 0 0,-1 0 0 0 0,0 1 1 0 0,1 0-1 0 0,0 1 0 0 0,0 1 0 0 0,1 0 1 0 0,-1 1-1 0 0,1 0 0 0 0,0 1 0 0 0,1 1 0 0 0,0 0 1 0 0,1 1-1 0 0,0 0 0 0 0,0 0 0 0 0,1 1 1 0 0,0 1-1 0 0,1-1 0 0 0,0 2 0 0 0,1-1 0 0 0,1 1 1 0 0,0 0-1 0 0,0 1 0 0 0,1 0 0 0 0,1 0 1 0 0,1 0-1 0 0,0 0 0 0 0,0 2-77 0 0,6-8 17 0 0,-1 0 0 0 0,2 0 0 0 0,-1 0 0 0 0,1 0 0 0 0,0 0 0 0 0,1-1 0 0 0,0 0 0 0 0,0 0 0 0 0,0 0 0 0 0,1 0 0 0 0,0-1 0 0 0,1 1 0 0 0,-1-1 0 0 0,1 0 0 0 0,0-1 0 0 0,1 0 0 0 0,-1 0 0 0 0,1 0 0 0 0,0-1 0 0 0,0 0 0 0 0,0 0 0 0 0,1 0 0 0 0,0-1 0 0 0,-1-1 0 0 0,1 1 0 0 0,0-1 0 0 0,0 0 0 0 0,0-1 0 0 0,1 0 0 0 0,-1 0-1 0 0,0-1 1 0 0,0 0 0 0 0,1 0 0 0 0,-1-1-17 0 0,205-13-153 0 0,-171 8 19 0 0,-1-3 0 0 0,0-1 0 0 0,0-2 0 0 0,-1-1 0 0 0,-1-3 0 0 0,0-1 0 0 0,-1-2 1 0 0,-1-1-1 0 0,-1-2 0 0 0,26-21 134 0 0,-61 42 8 0 0,1 0-1 0 0,0-1 1 0 0,-1 1 0 0 0,0 0 0 0 0,1-1 0 0 0,-1 0 0 0 0,0 1 0 0 0,1-1-1 0 0,-1 1 1 0 0,0-1 0 0 0,0 0 0 0 0,-1 0 0 0 0,1 0 0 0 0,0 0 0 0 0,0 0 0 0 0,-1 1-1 0 0,1-1 1 0 0,-1 0 0 0 0,0 0 0 0 0,0 0 0 0 0,0 0 0 0 0,0-1 0 0 0,0 1 0 0 0,0 0-1 0 0,0 0 1 0 0,0 0 0 0 0,-1 0 0 0 0,1 1 0 0 0,-1-1 0 0 0,0 0 0 0 0,1 0 0 0 0,-1 0-1 0 0,0 0 1 0 0,0 0 0 0 0,0 1 0 0 0,0-1 0 0 0,-1 0 0 0 0,1 1 0 0 0,0-1 0 0 0,-1 1-1 0 0,1 0 1 0 0,-1-1 0 0 0,1 1 0 0 0,-1 0 0 0 0,0 0 0 0 0,1 0 0 0 0,-1 0 0 0 0,0 0-1 0 0,0 0 1 0 0,0 0 0 0 0,0 1 0 0 0,0-1 0 0 0,0 1 0 0 0,0 0 0 0 0,0-1 0 0 0,0 1-1 0 0,0 0 1 0 0,0 0 0 0 0,0 0 0 0 0,0 0 0 0 0,0 0 0 0 0,0 1 0 0 0,-1 0-8 0 0,-5-4 17 0 0,0 1 0 0 0,0-1 1 0 0,0 2-1 0 0,0-1 0 0 0,-1 1 0 0 0,1 1 1 0 0,0 0-1 0 0,0 0 0 0 0,-1 0 1 0 0,1 1-1 0 0,0 0 0 0 0,0 1 0 0 0,0-1 1 0 0,0 2-1 0 0,0-1 0 0 0,0 1 1 0 0,1 0-1 0 0,-1 1 0 0 0,1 0 0 0 0,0 0 1 0 0,0 1-1 0 0,0-1 0 0 0,1 1 1 0 0,-1 1-1 0 0,1-1 0 0 0,1 1 0 0 0,-1 1 1 0 0,1-1-1 0 0,0 1 0 0 0,0-1 1 0 0,1 1-1 0 0,0 1 0 0 0,0-1 0 0 0,1 0 1 0 0,0 1-1 0 0,0 0 0 0 0,0 0 1 0 0,1 0-1 0 0,1 0 0 0 0,-1 5-17 0 0,0-7 35 0 0,1-1-1 0 0,0 1 0 0 0,0 0 1 0 0,0 0-1 0 0,1 0 1 0 0,0 0-1 0 0,0 0 1 0 0,1 0-1 0 0,0 0 1 0 0,0 0-1 0 0,0 0 1 0 0,0 0-1 0 0,1 0 1 0 0,0-1-1 0 0,0 1 1 0 0,1-1-1 0 0,0 1 0 0 0,0-1 1 0 0,0 0-1 0 0,0 0 1 0 0,1 0-1 0 0,0-1 1 0 0,0 1-1 0 0,0-1 1 0 0,1 0-1 0 0,-1 0 1 0 0,1 0-1 0 0,0-1 1 0 0,0 1-1 0 0,0-1 1 0 0,1-1-1 0 0,-1 1 0 0 0,1-1 1 0 0,-1 0-1 0 0,1 0 1 0 0,2 0-35 0 0,5-6 54 0 0,0-1 1 0 0,-1-1-1 0 0,0 0 1 0 0,0 0-1 0 0,0-1 1 0 0,-1-1-1 0 0,0 0 0 0 0,0-1 1 0 0,-1 0-1 0 0,9-9-54 0 0,-19 17 3 0 0,185-179-473 0 0,-182 178 463 0 0,0 0 0 0 0,-1 1 0 0 0,1-1 0 0 0,0 1 0 0 0,0 0 0 0 0,0 0 0 0 0,0 0 0 0 0,0 0 0 0 0,0 0 0 0 0,0 1 0 0 0,1-1 0 0 0,-1 1 0 0 0,0 0 0 0 0,0 0 0 0 0,0 0 0 0 0,1 0 0 0 0,-1 1 0 0 0,0-1 0 0 0,0 1 0 0 0,0 0 0 0 0,0 0 0 0 0,0 0 0 0 0,0 0 0 0 0,0 0 0 0 0,0 1 0 0 0,0-1 1 0 0,-1 1-1 0 0,1 0 0 0 0,-1 0 0 0 0,1 0 0 0 0,-1 0 0 0 0,0 0 0 0 0,1 1 0 0 0,-1-1 0 0 0,0 1 0 0 0,-1-1 0 0 0,1 1 0 0 0,0 0 0 0 0,-1-1 0 0 0,1 2 7 0 0,59 122-89 0 0,-43-51 261 0 0,-21-87-177 0 0,0 1 0 0 0,1-1-1 0 0,0 1 1 0 0,0-1 0 0 0,2 0-1 0 0,-1 0 1 0 0,1 0 0 0 0,1 1-1 0 0,0-1 1 0 0,1 0 0 0 0,0 0-1 0 0,1 1 1 0 0,0 0-1 0 0,1-1 1 0 0,0 1 0 0 0,1 0-1 0 0,0 1 1 0 0,5-9 5 0 0,-8 18-19 0 0,0 0 0 0 0,0 0 0 0 0,0 1-1 0 0,1-1 1 0 0,-1 0 0 0 0,0 1 0 0 0,0-1 0 0 0,0 1-1 0 0,1 0 1 0 0,-1 0 0 0 0,0 0 0 0 0,0 0 0 0 0,1 0-1 0 0,-1 0 1 0 0,0 1 0 0 0,0-1 0 0 0,0 1 0 0 0,1-1-1 0 0,-1 1 1 0 0,0 0 0 0 0,0 0 0 0 0,0 0 0 0 0,0 0-1 0 0,0 0 1 0 0,-1 1 0 0 0,1-1 0 0 0,0 0 0 0 0,0 1-1 0 0,-1-1 1 0 0,1 1 0 0 0,-1 0 0 0 0,1 0 0 0 0,-1-1-1 0 0,0 1 1 0 0,0 0 0 0 0,0 0 0 0 0,0 0 0 0 0,0 0-1 0 0,0 1 1 0 0,0-1 0 0 0,-1 0 0 0 0,1 0-1 0 0,-1 0 1 0 0,0 0 0 0 0,1 2 19 0 0,7 8-19 0 0,-1 0 0 0 0,0 1 0 0 0,-1 0 0 0 0,0 0-1 0 0,0 1 1 0 0,-2-1 0 0 0,0 1 0 0 0,0 0 0 0 0,-2 0 0 0 0,1 6 19 0 0,-30-39-146 0 0,21 8 127 0 0,0-1 0 0 0,0 0 0 0 0,2 0 0 0 0,-1-1 0 0 0,1 0 0 0 0,1 1 0 0 0,0-1 0 0 0,1-1 0 0 0,1 1 0 0 0,0 0 0 0 0,0 0 0 0 0,1-1 0 0 0,2-8 19 0 0,-2 15-57 0 0,0 5 46 0 0,0 1-1 0 0,0 0 0 0 0,0-1 0 0 0,0 1 1 0 0,0 0-1 0 0,0-1 0 0 0,1 1 1 0 0,-1 0-1 0 0,0 0 0 0 0,1-1 0 0 0,-1 1 1 0 0,1 0-1 0 0,-1 0 0 0 0,1-1 1 0 0,0 1-1 0 0,-1 0 0 0 0,1 0 0 0 0,0 0 1 0 0,0 0-1 0 0,0 0 0 0 0,0 0 0 0 0,0 0 1 0 0,0 1-1 0 0,0-1 0 0 0,0 0 1 0 0,0 0-1 0 0,0 1 0 0 0,1-1 0 0 0,-1 1 1 0 0,0-1-1 0 0,0 1 0 0 0,1-1 1 0 0,-1 1-1 0 0,0 0 0 0 0,1 0 0 0 0,-1-1 1 0 0,0 1-1 0 0,1 0 0 0 0,-1 0 1 0 0,0 1-1 0 0,1-1 0 0 0,-1 0 0 0 0,0 0 1 0 0,0 0-1 0 0,1 1 0 0 0,-1-1 0 0 0,0 1 1 0 0,0-1-1 0 0,1 1 0 0 0,-1 0 12 0 0,57 61-12 0 0,-52-53 21 0 0,0-1 0 0 0,1 1 0 0 0,0-2 0 0 0,0 1 0 0 0,1-1 0 0 0,-1 0-1 0 0,1 0 1 0 0,1-1 0 0 0,0 0 0 0 0,-1-1 0 0 0,2 0 0 0 0,-1 0 0 0 0,1-1 0 0 0,-1 0 0 0 0,1-1 0 0 0,0 0 0 0 0,1 0-9 0 0,9-4 7 0 0,0-1 0 0 0,-1 0 0 0 0,1-1 0 0 0,-1-2 0 0 0,0 0 0 0 0,0-1 0 0 0,-1 0 0 0 0,0-2 0 0 0,0 0 0 0 0,0-1 0 0 0,-1-1 0 0 0,0 0 1 0 0,-1-1-1 0 0,-1-1 0 0 0,1-1 0 0 0,-2 0 0 0 0,0-1 0 0 0,-1 0 0 0 0,0-1 0 0 0,-1-1 0 0 0,0 0 0 0 0,-2-1 0 0 0,1-1-7 0 0,29-77 708 0 0,-40 94-559 0 0,-2-26 740 0 0,-1 32-861 0 0,-1 1 0 0 0,1 0 0 0 0,0-1 0 0 0,0 1 0 0 0,1 1 0 0 0,0-1 0 0 0,0 0 0 0 0,0 1 0 0 0,1-1 0 0 0,0 1 0 0 0,0-1 0 0 0,0 1 0 0 0,1-1-1 0 0,0 1 1 0 0,1 0 0 0 0,-1-1 0 0 0,2 5-28 0 0,43 335 1777 0 0,49 134 99 0 0,-95-482-1863 0 0,0 0-1 0 0,0 1 1 0 0,0-1-1 0 0,0 1 1 0 0,0-1-1 0 0,0 1 1 0 0,0-1-1 0 0,-1 1 1 0 0,1 0-1 0 0,-1 0 1 0 0,1-1-1 0 0,-1 1 1 0 0,1 0-1 0 0,-1 0 0 0 0,1 1 1 0 0,-1-1-1 0 0,0 0 1 0 0,1 1-1 0 0,-1-1 1 0 0,0 1-1 0 0,0-1 1 0 0,0 1-1 0 0,0 0 1 0 0,1-1-1 0 0,-1 1 1 0 0,0 0-1 0 0,0 0 1 0 0,0 1-1 0 0,0-1 1 0 0,1 0-1 0 0,-1 1 1 0 0,0-1-1 0 0,0 1 1 0 0,0-1-1 0 0,1 1 1 0 0,-1 0-1 0 0,0 0 1 0 0,1 0-1 0 0,-1 0 1 0 0,1 0-1 0 0,-1 0 1 0 0,1 0-1 0 0,0 0 1 0 0,-1 1-1 0 0,1-1 1 0 0,0 0-1 0 0,0 1 1 0 0,0-1-1 0 0,0 1 1 0 0,0-1-1 0 0,0 1 0 0 0,0 0 1 0 0,0 0-1 0 0,1-1 1 0 0,-1 1-1 0 0,1 0 1 0 0,-1 0-1 0 0,1-1 1 0 0,0 1-1 0 0,0 0 1 0 0,0 0-1 0 0,0 0 1 0 0,0 0-1 0 0,0 0 1 0 0,0-1-1 0 0,1 2-12 0 0,-16-27-133 0 0,1 0-1 0 0,1-1 0 0 0,1-1 0 0 0,1 0 0 0 0,2 0 1 0 0,0-1-1 0 0,2 0 0 0 0,1-1 0 0 0,1 1 1 0 0,2-1-1 0 0,1 0 0 0 0,0 0 0 0 0,3 0 0 0 0,1-12 134 0 0,3 2-127 0 0,2 0 0 0 0,1 0 0 0 0,2 0-1 0 0,2 1 1 0 0,1 1 0 0 0,2 0-1 0 0,1 1 1 0 0,2 1 0 0 0,2 0 0 0 0,0 2-1 0 0,3 0 1 0 0,8-8 127 0 0,13-8-323 0 0,-51 83-204 0 0,6-33 547 0 0,0 0 1 0 0,0 0 0 0 0,0 0-1 0 0,0 0 1 0 0,-1-1-1 0 0,1 1 1 0 0,0-1-1 0 0,-1 1 1 0 0,1-1-1 0 0,-1 1 1 0 0,0-1-1 0 0,1 0 1 0 0,-1 0-1 0 0,0 0 1 0 0,0 0 0 0 0,0 0-1 0 0,0 0 1 0 0,0 0-1 0 0,0-1 1 0 0,0 1-1 0 0,0-1 1 0 0,0 1-1 0 0,0-1 1 0 0,0 0-1 0 0,0 0 1 0 0,0 0-1 0 0,0 0 1 0 0,-1 0 0 0 0,1 0-1 0 0,0-1 1 0 0,0 1-21 0 0,79-46-452 0 0,-73 46 450 0 0,1 0 0 0 0,-1 0 1 0 0,1 0-1 0 0,-1 0 1 0 0,1 1-1 0 0,-1 0 1 0 0,1-1-1 0 0,-1 2 1 0 0,0-1-1 0 0,0 0 1 0 0,1 1-1 0 0,-1 0 0 0 0,0 0 1 0 0,0 0-1 0 0,-1 0 1 0 0,1 1-1 0 0,0 0 1 0 0,-1 0-1 0 0,0 0 1 0 0,1 0-1 0 0,-1 0 1 0 0,0 0-1 0 0,-1 1 0 0 0,1 0 1 0 0,-1-1-1 0 0,1 1 1 0 0,-1 0-1 0 0,0 0 1 0 0,-1 0-1 0 0,1 0 1 0 0,-1 1-1 0 0,1-1 1 0 0,-1 0-1 0 0,-1 1 0 0 0,1-1 1 0 0,0 1-1 0 0,-1-1 1 0 0,0 1-1 0 0,0-1 1 0 0,-1 1-1 0 0,1-1 1 0 0,-1 0-1 0 0,0 1 1 0 0,-1 2 1 0 0,0 0 22 0 0,-1 0 0 0 0,-1 0 0 0 0,1-1 0 0 0,-1 1 0 0 0,0-1 1 0 0,0 0-1 0 0,-1 0 0 0 0,0 0 0 0 0,0 0 0 0 0,0-1 1 0 0,-1 0-1 0 0,0 0 0 0 0,0-1 0 0 0,0 1 0 0 0,-1-1 0 0 0,1 0 1 0 0,-1-1-1 0 0,0 0 0 0 0,0 0 0 0 0,0-1 0 0 0,0 1 1 0 0,0-1-1 0 0,-1-1 0 0 0,1 0 0 0 0,-1 0 0 0 0,-5 0-22 0 0,10-1-106 0 0,1-1-1 0 0,-1 0 0 0 0,0 0 1 0 0,1 0-1 0 0,-1 0 0 0 0,1 0 1 0 0,-1-1-1 0 0,1 1 0 0 0,0-1 1 0 0,-1 0-1 0 0,1 1 0 0 0,0-1 1 0 0,0 0-1 0 0,0 0 0 0 0,0 0 1 0 0,0-1-1 0 0,1 1 1 0 0,-1 0-1 0 0,1-1 0 0 0,0 1 1 0 0,-1-1-1 0 0,1 1 0 0 0,0-1 1 0 0,0 0-1 0 0,1 1 0 0 0,-1-1 1 0 0,0 0-1 0 0,1-1 107 0 0,38-28-3858 0 0,-22 25 2664 0 0</inkml:trace>
  <inkml:trace contextRef="#ctx0" brushRef="#br0" timeOffset="-11334.127">19504 2456 1996 0 0,'60'-4'5741'0'0,"-71"57"-4250"0"0,12-49-1477 0 0,-1 0 1 0 0,1-1 0 0 0,0 1 0 0 0,0-1 0 0 0,0 1 0 0 0,0-1 0 0 0,0 0 0 0 0,1 1 0 0 0,0-1 0 0 0,-1 0 0 0 0,1 0-1 0 0,0 0 1 0 0,1 0 0 0 0,-1 0 0 0 0,0-1 0 0 0,1 1 0 0 0,0-1 0 0 0,-1 1 0 0 0,1-1 0 0 0,0 0 0 0 0,0 0 0 0 0,0 0 0 0 0,1-1-1 0 0,-1 1 1 0 0,0-1 0 0 0,1 1 0 0 0,-1-1 0 0 0,1 0 0 0 0,-1-1 0 0 0,1 1 0 0 0,-1 0 0 0 0,1-1 0 0 0,0 0 0 0 0,-1 0-1 0 0,1 0 1 0 0,0-1 0 0 0,-1 1 0 0 0,1-1 0 0 0,-1 1 0 0 0,1-1 0 0 0,-1 0 0 0 0,1-1 0 0 0,-1 1 0 0 0,0-1 0 0 0,0 1-1 0 0,1-1 1 0 0,-1 0 0 0 0,0 0 0 0 0,2-3-15 0 0,4-1-8 0 0,0-1 0 0 0,0 0 0 0 0,-1-1 0 0 0,1 1 1 0 0,-2-2-1 0 0,1 1 0 0 0,-1-1 0 0 0,-1-1 0 0 0,0 1 0 0 0,0-1 0 0 0,-1 0 0 0 0,0 0 0 0 0,2-7 8 0 0,2-2-59 0 0,0 0-64 0 0,-8 19 106 0 0,-1 0 0 0 0,0 0-1 0 0,1 0 1 0 0,-1 1 0 0 0,1-1 0 0 0,-1 0 0 0 0,1 0 0 0 0,-1 0 0 0 0,1 0-1 0 0,-1 0 1 0 0,1 0 0 0 0,-1 0 0 0 0,1 0 0 0 0,-1 0 0 0 0,1 0 0 0 0,-1 0 0 0 0,1 0 17 0 0,-3 10 7 0 0,1 0 1 0 0,0 0 0 0 0,0 1 0 0 0,1-1-1 0 0,1 0 1 0 0,0 0 0 0 0,0 0 0 0 0,1 0-1 0 0,0 0 1 0 0,1 0 0 0 0,0-1 0 0 0,0 1-1 0 0,1-1 1 0 0,1 0 0 0 0,-1 0 0 0 0,1 0-1 0 0,1 0 1 0 0,0-1 0 0 0,0 0 0 0 0,0 0-1 0 0,1-1 1 0 0,1 1 0 0 0,-1-2 0 0 0,1 1 0 0 0,0-1-8 0 0,-1-5 3 0 0,0-1 1 0 0,-1 1 0 0 0,1-2 0 0 0,-1 1-1 0 0,1-1 1 0 0,-1 0 0 0 0,1 0 0 0 0,-1-1 0 0 0,0 0-1 0 0,1 0 1 0 0,-1-1 0 0 0,0 1 0 0 0,0-1-1 0 0,-1-1 1 0 0,1 1 0 0 0,-1-1 0 0 0,0 0 0 0 0,1 0-1 0 0,-2 0 1 0 0,1-1 0 0 0,0 0 0 0 0,-1 0-1 0 0,0 0 1 0 0,0 0 0 0 0,-1-1 0 0 0,1 1 0 0 0,-1-1-1 0 0,0 0 1 0 0,-1 0 0 0 0,1 0 0 0 0,-1 0-1 0 0,-1-1 1 0 0,2-5-4 0 0,7-48-62 0 0,-3-1 0 0 0,-2 0-1 0 0,-3 0 1 0 0,-3-27 62 0 0,0 19 70 0 0,-13-9 170 0 0,15 247-199 0 0,31 6 286 0 0,35-30 324 0 0,-64-140-619 0 0,0-1 0 0 0,1 1 0 0 0,-1-1 0 0 0,1 0-1 0 0,0 0 1 0 0,0-1 0 0 0,0 1 0 0 0,1-1 0 0 0,-1 1 0 0 0,1-2 0 0 0,0 1 0 0 0,0 0 0 0 0,0-1-1 0 0,0 0 1 0 0,1 0 0 0 0,-1 0 0 0 0,0-1 0 0 0,1 0 0 0 0,-1 0 0 0 0,1 0 0 0 0,-1-1 0 0 0,1 0-1 0 0,0 0 1 0 0,-1 0 0 0 0,1 0 0 0 0,-1-1 0 0 0,5-1-32 0 0,2-3-30 0 0,0-1-1 0 0,0 0 1 0 0,-1 0-1 0 0,0-1 1 0 0,0-1-1 0 0,-1 0 1 0 0,0 0-1 0 0,0-1 1 0 0,-1 0-1 0 0,0 0 1 0 0,-1-1-1 0 0,0-1 1 0 0,-1 1-1 0 0,0-1 1 0 0,0-1-1 0 0,-1 1 1 0 0,0-1-1 0 0,-1 0 1 0 0,-1 0-1 0 0,0-1 1 0 0,-1 1 0 0 0,0-1-1 0 0,0 0 1 0 0,-2 0-1 0 0,0 0 1 0 0,0 0-1 0 0,-1 0 1 0 0,-2-13 30 0 0,2 22-13 0 0,0-1 1 0 0,-1 1-1 0 0,0 0 0 0 0,0-1 1 0 0,0 1-1 0 0,-1-1 1 0 0,1 1-1 0 0,-1 0 1 0 0,0 0-1 0 0,0 0 0 0 0,-1 0 1 0 0,1 0-1 0 0,-1 1 1 0 0,0-1-1 0 0,0 1 1 0 0,0 0-1 0 0,0-1 1 0 0,0 2-1 0 0,-1-1 0 0 0,0 0 1 0 0,1 0-1 0 0,-1 1 1 0 0,0 0-1 0 0,0 0 1 0 0,0 0-1 0 0,-1 0 0 0 0,1 1 1 0 0,0 0-1 0 0,-1 0 1 0 0,1 0-1 0 0,0 0 1 0 0,-1 1-1 0 0,1-1 1 0 0,-1 1-1 0 0,1 0 0 0 0,-1 1 1 0 0,1-1-1 0 0,-1 1 1 0 0,1 0-1 0 0,-1 0 1 0 0,1 0-1 0 0,0 0 0 0 0,-1 1 1 0 0,-2 2 12 0 0,0-3 8 0 0,1 1 0 0 0,0 1 0 0 0,1-1 0 0 0,-1 1 0 0 0,0 0 0 0 0,1 0 0 0 0,0 1 0 0 0,-1 0 0 0 0,2 0 0 0 0,-1 0 0 0 0,0 0 0 0 0,1 1 0 0 0,0 0 0 0 0,0 0 0 0 0,0 0 0 0 0,0 0 0 0 0,1 0 0 0 0,0 1 0 0 0,0 0 0 0 0,0-1 0 0 0,1 1 0 0 0,0 0 1 0 0,0 0-1 0 0,1 1 0 0 0,0-1 0 0 0,0 0 0 0 0,0 5-8 0 0,3-5 16 0 0,1 1 1 0 0,0-1 0 0 0,0 1 0 0 0,1-1 0 0 0,-1 0 0 0 0,2 0-1 0 0,-1-1 1 0 0,0 1 0 0 0,1-1 0 0 0,0 0 0 0 0,1 0-1 0 0,-1-1 1 0 0,1 1 0 0 0,0-1 0 0 0,0 0 0 0 0,0-1-1 0 0,0 0 1 0 0,1 0 0 0 0,-1 0 0 0 0,1 0 0 0 0,0-1 0 0 0,-1-1-1 0 0,5 2-16 0 0,29 6-461 0 0,-1-1-1 0 0,1-2 1 0 0,1-1-1 0 0,-1-2 0 0 0,0-3 1 0 0,9-1 461 0 0,-42 2-326 0 0,0 0 0 0 0,0-1 0 0 0,0 0-1 0 0,0 0 1 0 0,0-1 0 0 0,-1 0 0 0 0,1 0 0 0 0,0-1 0 0 0,0 0 0 0 0,-1 0 0 0 0,1 0 0 0 0,-1-1 0 0 0,0 0 0 0 0,0 0 0 0 0,0 0 0 0 0,0-1 0 0 0,4-3 326 0 0,-5-3-1342 0 0</inkml:trace>
  <inkml:trace contextRef="#ctx0" brushRef="#br0" timeOffset="-11052.998">20059 2207 1360 0 0,'-9'8'6352'0'0,"27"-2"-4629"0"0,37 1-2328 0 0,-50-6 939 0 0,34 2-1412 0 0,0-2 1 0 0,0-2-1 0 0,0-1 0 0 0,0-2 0 0 0,0-1 1 0 0,27-9 1077 0 0,-30 5-1406 0 0</inkml:trace>
  <inkml:trace contextRef="#ctx0" brushRef="#br0" timeOffset="-15529.228">15556 2533 2156 0 0,'-111'8'3328'0'0,"-131"64"-1144"0"0,234-69-2126 0 0,0 0 0 0 0,0 1-1 0 0,0 0 1 0 0,0 1 0 0 0,1-1 0 0 0,0 1-1 0 0,0 1 1 0 0,0-1 0 0 0,1 1 0 0 0,-1 1-1 0 0,1-1 1 0 0,1 1 0 0 0,-1 0 0 0 0,1 0 0 0 0,1 0-1 0 0,-1 1 1 0 0,1 0 0 0 0,0 0 0 0 0,1 0-1 0 0,0 0 1 0 0,0 1 0 0 0,1-1 0 0 0,0 1-1 0 0,1-1 1 0 0,-1 7-58 0 0,4-11 11 0 0,-1 0-1 0 0,1 0 0 0 0,1 0 1 0 0,-1 0-1 0 0,0-1 0 0 0,1 1 1 0 0,0-1-1 0 0,0 0 0 0 0,0 0 1 0 0,0 0-1 0 0,0 0 0 0 0,1-1 1 0 0,-1 1-1 0 0,1-1 0 0 0,0 0 1 0 0,0 0-1 0 0,0 0 0 0 0,0 0 1 0 0,0-1-1 0 0,0 1 0 0 0,0-1 1 0 0,0 0-1 0 0,0-1 0 0 0,3 1-10 0 0,217-10-1877 0 0,-6-36-2764 0 0,-170 33 3463 0 0</inkml:trace>
  <inkml:trace contextRef="#ctx0" brushRef="#br0" timeOffset="-15189.826">15969 2596 1292 0 0,'-1'0'49'0'0,"-7"-3"155"0"0,1 1 1 0 0,-1 0-1 0 0,0 1 0 0 0,0 0 1 0 0,0 1-1 0 0,0-1 0 0 0,0 1 0 0 0,0 1 1 0 0,0-1-1 0 0,0 2 0 0 0,0-1 0 0 0,0 1 1 0 0,0 0-1 0 0,0 0 0 0 0,1 1 1 0 0,-1 0-1 0 0,-3 3-204 0 0,0-1 179 0 0,0 0 1 0 0,1 1 0 0 0,0 0 0 0 0,0 0-1 0 0,1 1 1 0 0,0 0 0 0 0,0 1 0 0 0,0 0-1 0 0,1 1 1 0 0,0-1 0 0 0,1 1-1 0 0,0 1 1 0 0,1 0 0 0 0,0 0 0 0 0,0 0-1 0 0,1 0 1 0 0,0 1 0 0 0,1 0-1 0 0,0 0 1 0 0,0 2-180 0 0,7-11 38 0 0,0 0 1 0 0,0 0-1 0 0,0-1 0 0 0,0 1 0 0 0,0-1 1 0 0,0 1-1 0 0,0-1 0 0 0,0 0 1 0 0,1 0-1 0 0,-1-1 0 0 0,0 1 0 0 0,1-1 1 0 0,-1 1-1 0 0,1-1 0 0 0,-1 0 1 0 0,0-1-1 0 0,1 1 0 0 0,-1 0 0 0 0,1-1 1 0 0,-1 0-1 0 0,0 0 0 0 0,1 0 0 0 0,-1 0 1 0 0,0 0-1 0 0,0-1 0 0 0,0 1 1 0 0,2-3-39 0 0,190-87 628 0 0,-149 94-2157 0 0,-45-2 956 0 0,2 0 702 0 0,-2-1-5734 0 0,-1 0 4401 0 0</inkml:trace>
  <inkml:trace contextRef="#ctx0" brushRef="#br0" timeOffset="-14877.652">16092 2587 1392 0 0,'43'0'2824'0'0,"39"75"-1737"0"0,-77-69-843 0 0,20 39 581 0 0,-16-14 2780 0 0,26-96-2223 0 0,58-18-379 0 0,-92 83-993 0 0,4 2-46 0 0,54 60-504 0 0,20 13-5347 0 0,-78-75 4612 0 0,-1 0 45 0 0,0 0-82 0 0</inkml:trace>
  <inkml:trace contextRef="#ctx0" brushRef="#br0" timeOffset="-18450.048">10681 2972 1760 0 0,'8'10'5029'0'0,"-9"5"-4908"0"0,14 184 1049 0 0,51 158-511 0 0,-54-293-3384 0 0,-32-53 195 0 0,2-16 1342 0 0</inkml:trace>
  <inkml:trace contextRef="#ctx0" brushRef="#br0" timeOffset="-17956.226">10580 2972 2888 0 0,'5'-6'110'0'0,"0"-1"-1"0"0,0 1 0 0 0,1 0 0 0 0,-1 1 1 0 0,2-1-1 0 0,-1 1 0 0 0,0 0 0 0 0,1 1 1 0 0,0 0-1 0 0,0 0 0 0 0,0 0 0 0 0,1 1 1 0 0,-1 0-1 0 0,1 0 0 0 0,0 1 1 0 0,0 0-1 0 0,0 0 0 0 0,0 1 0 0 0,0 0 1 0 0,0 1-1 0 0,0-1 0 0 0,0 2 0 0 0,0-1 1 0 0,0 1-1 0 0,0 0 0 0 0,0 1 0 0 0,0 0 1 0 0,0 0-1 0 0,0 0 0 0 0,-1 1 1 0 0,1 0-1 0 0,-1 1 0 0 0,0 0 0 0 0,0 0 1 0 0,0 1-1 0 0,-1-1 0 0 0,1 1 0 0 0,-1 1 1 0 0,0-1-1 0 0,-1 1 0 0 0,1 0 1 0 0,-1 1-1 0 0,0-1 0 0 0,0 2-109 0 0,4 8 37 0 0,0 1 0 0 0,-1-1 0 0 0,-1 2 0 0 0,-1-1 0 0 0,-1 1 0 0 0,0-1 0 0 0,-1 1 0 0 0,-1 1 0 0 0,0-1 0 0 0,-2 0 0 0 0,0 15-37 0 0,-1-31 12 0 0,0 0 1 0 0,0 1 0 0 0,0-1 0 0 0,0 0-1 0 0,0 1 1 0 0,-1-1 0 0 0,1 0-1 0 0,-1 1 1 0 0,1-1 0 0 0,-1 0-1 0 0,0 0 1 0 0,0 0 0 0 0,0 0 0 0 0,0 0-1 0 0,-1 0 1 0 0,1 0 0 0 0,0 0-1 0 0,-1 0 1 0 0,0 0 0 0 0,1-1-1 0 0,-1 1 1 0 0,0-1 0 0 0,0 1 0 0 0,0-1-1 0 0,0 0 1 0 0,0 1 0 0 0,0-1-1 0 0,0 0 1 0 0,0 0 0 0 0,0-1-1 0 0,0 1 1 0 0,-1 0 0 0 0,1-1 0 0 0,0 1-1 0 0,-1-1 1 0 0,1 0 0 0 0,0 0-1 0 0,-1 0 1 0 0,1 0 0 0 0,0 0-1 0 0,-1 0 1 0 0,0-1-13 0 0,-5-4 32 0 0,1 1 1 0 0,0-2-1 0 0,1 1 0 0 0,-1-1 1 0 0,1 0-1 0 0,0 0 0 0 0,0 0 1 0 0,1-1-1 0 0,0 0 0 0 0,0 0 1 0 0,1-1-1 0 0,0 1 0 0 0,0-1 1 0 0,0 0-1 0 0,1 0 0 0 0,1 0 1 0 0,-1 0-1 0 0,1-1 0 0 0,0 1 1 0 0,1-1-1 0 0,0-5-32 0 0,1 11 3 0 0,0 0-1 0 0,0-1 1 0 0,0 1 0 0 0,1 0 0 0 0,-1 0-1 0 0,1 0 1 0 0,0-1 0 0 0,0 1 0 0 0,0 0 0 0 0,1 0-1 0 0,-1 0 1 0 0,1 1 0 0 0,-1-1 0 0 0,1 0-1 0 0,0 0 1 0 0,0 1 0 0 0,0-1 0 0 0,0 1 0 0 0,1 0-1 0 0,-1-1 1 0 0,1 1 0 0 0,-1 0 0 0 0,1 1-1 0 0,0-1 1 0 0,0 0 0 0 0,-1 1 0 0 0,1 0-1 0 0,0-1 1 0 0,1 1 0 0 0,-1 0 0 0 0,0 1 0 0 0,0-1-1 0 0,0 0 1 0 0,1 1 0 0 0,-1 0 0 0 0,0 0-1 0 0,0 0 1 0 0,1 0 0 0 0,0 0-3 0 0,127 33 41 0 0,-121-28-33 0 0,1 0 1 0 0,-1 1 0 0 0,0 0-1 0 0,0 1 1 0 0,-1 0 0 0 0,0 1-1 0 0,0-1 1 0 0,0 2 0 0 0,-1-1-1 0 0,-1 1 1 0 0,1 1 0 0 0,0 2-9 0 0,-8-11 66 0 0,0-1-2 0 0,-35 13 629 0 0,29-16-711 0 0,1 0 0 0 0,-1 0 0 0 0,0-1 0 0 0,1 0 0 0 0,0 0 0 0 0,0-1 0 0 0,1 1 0 0 0,-1-1 0 0 0,1 0 0 0 0,0 0 0 0 0,0 0 0 0 0,0-1 0 0 0,1 0 0 0 0,0 1 0 0 0,0-1 0 0 0,0 0 0 0 0,1 0 0 0 0,0-1 1 0 0,0 1-1 0 0,1 0 0 0 0,-1-1 0 0 0,1 1 0 0 0,1-1 0 0 0,-1 1 0 0 0,1-1 0 0 0,1 0 0 0 0,-1 1 0 0 0,1-1 0 0 0,0 1 0 0 0,0-1 0 0 0,1 1 0 0 0,0 0 0 0 0,0-1 0 0 0,0 1 0 0 0,1 0 0 0 0,0 1 0 0 0,0-1 0 0 0,1 0 0 0 0,-1 1 0 0 0,1 0 0 0 0,1-1 0 0 0,-1 2 0 0 0,0-1 0 0 0,6-3 18 0 0,134-68-6087 0 0,-111 63 4834 0 0</inkml:trace>
  <inkml:trace contextRef="#ctx0" brushRef="#br0" timeOffset="-17338.742">11610 2755 1908 0 0,'0'3'3385'0'0,"-8"17"-2665"0"0,-132 153 949 0 0,82-62-973 0 0,58-109-619 0 0,24 6 181 0 0,-5-16-325 0 0,-1-2 1 0 0,0 0 0 0 0,0 0-1 0 0,-1-2 1 0 0,-1 0 0 0 0,0-1-1 0 0,-1-1 1 0 0,0 0 0 0 0,-1-1-1 0 0,0-1 1 0 0,-2 0 0 0 0,8-12 66 0 0,-12 17-98 0 0,1-1 0 0 0,-2 0 0 0 0,0 0 0 0 0,0-1 0 0 0,-1 0 0 0 0,-1 0 0 0 0,0-1 0 0 0,-1 1 1 0 0,0-1-1 0 0,-1 0 0 0 0,0 0 0 0 0,-1 0 0 0 0,-1-1 0 0 0,-1 1 0 0 0,0 0 0 0 0,0 0 0 0 0,-2-1 0 0 0,0 1 0 0 0,0 0 1 0 0,-3-8 97 0 0,-6-21 65 0 0,-37-68 775 0 0,27 150-555 0 0,16 220-162 0 0,27-53 348 0 0,1-19 907 0 0,25-232 31 0 0,-43 37-1398 0 0,1 1-1 0 0,1 0 0 0 0,-1 0 1 0 0,1 1-1 0 0,0 0 0 0 0,0 0 1 0 0,1 1-1 0 0,-1-1 0 0 0,1 2 1 0 0,0-1-1 0 0,1 1 0 0 0,-1 0 1 0 0,1 1-1 0 0,0 0 0 0 0,0 0 0 0 0,0 1 1 0 0,0 1-1 0 0,0-1 0 0 0,0 1 1 0 0,1 1-1 0 0,-1-1 0 0 0,0 2 1 0 0,1-1-1 0 0,-1 1 0 0 0,0 1 1 0 0,0 0-1 0 0,0 0 0 0 0,0 0 1 0 0,0 2-1 0 0,0-1 0 0 0,-1 1-10 0 0,-5-4 3 0 0,0 1 1 0 0,-1 0-1 0 0,1 0 0 0 0,0 0 0 0 0,-1 0 0 0 0,1 1 0 0 0,-1-1 0 0 0,0 1 0 0 0,1-1 0 0 0,-1 1 1 0 0,0 0-1 0 0,0 0 0 0 0,0 0 0 0 0,0 0 0 0 0,-1 0 0 0 0,1 0 0 0 0,0 1 0 0 0,-1-1 0 0 0,0 1 1 0 0,1-1-1 0 0,-1 1 0 0 0,0-1 0 0 0,0 1 0 0 0,0 0 0 0 0,-1-1 0 0 0,1 1 0 0 0,-1 0 0 0 0,1 0 1 0 0,-1-1-1 0 0,0 1 0 0 0,0 0 0 0 0,0 0 0 0 0,-1-1 0 0 0,1 1 0 0 0,-1 0 0 0 0,1 0-3 0 0,-14 10-118 0 0,0-1 0 0 0,-1-1 0 0 0,0 0 0 0 0,-1-1 0 0 0,0-1 0 0 0,0 0 0 0 0,-1-1 0 0 0,0-1 0 0 0,0 0 0 0 0,-1-2 0 0 0,0 0 0 0 0,0-1 0 0 0,0 0 0 0 0,-1-2 0 0 0,1 0 0 0 0,-1-1 0 0 0,1-1 0 0 0,-9-1 118 0 0,11 0-523 0 0,1-1 1 0 0,-1-1-1 0 0,0 0 0 0 0,1-1 0 0 0,0-1 0 0 0,0 0 1 0 0,0-1-1 0 0,1 0 0 0 0,0-1 0 0 0,-2-2 523 0 0,-12-8-1290 0 0</inkml:trace>
  <inkml:trace contextRef="#ctx0" brushRef="#br0" timeOffset="-17013.191">12223 2876 2500 0 0,'67'70'7068'0'0,"-78"-130"-3481"0"0,-2 95-7594 0 0,-27 26-1443 0 0,34-50 4244 0 0</inkml:trace>
  <inkml:trace contextRef="#ctx0" brushRef="#br0" timeOffset="-20598.589">7437 3320 1332 0 0,'-20'9'276'0'0,"1"1"0"0"0,0 1 1 0 0,1 0-1 0 0,0 1 0 0 0,0 1 0 0 0,1 1 0 0 0,1 1 1 0 0,1 0-1 0 0,0 1 0 0 0,1 0 0 0 0,0 1 0 0 0,2 1 0 0 0,0 0 1 0 0,1 1-1 0 0,0 0 0 0 0,2 0 0 0 0,-6 17-276 0 0,13-32 39 0 0,1 0 0 0 0,-1 0-1 0 0,1 0 1 0 0,-1 0 0 0 0,1 0-1 0 0,0 0 1 0 0,1 0 0 0 0,-1 0 0 0 0,1 1-1 0 0,0-1 1 0 0,0 0 0 0 0,0 0-1 0 0,0 1 1 0 0,1-1 0 0 0,-1 0-1 0 0,1 0 1 0 0,1 0 0 0 0,-1 0-1 0 0,0 0 1 0 0,1 0 0 0 0,0 0 0 0 0,0 0-1 0 0,0-1 1 0 0,0 1 0 0 0,1-1-1 0 0,-1 1 1 0 0,1-1 0 0 0,0 0-1 0 0,0 0 1 0 0,0 0 0 0 0,0 0 0 0 0,1-1-1 0 0,-1 1 1 0 0,1-1 0 0 0,-1 0-1 0 0,1 0 1 0 0,0 0 0 0 0,0-1-1 0 0,0 1 1 0 0,0-1 0 0 0,0 0 0 0 0,0 0-1 0 0,0 0 1 0 0,1-1 0 0 0,-1 1-1 0 0,0-1 1 0 0,1 0-39 0 0,18-1 39 0 0,1-1 0 0 0,-1-1 0 0 0,0-2 0 0 0,0 0 0 0 0,0-1 0 0 0,0-1 0 0 0,-1-1 0 0 0,-1-1 0 0 0,1-1 0 0 0,-1-1 0 0 0,-1-1 0 0 0,0-1 0 0 0,-1 0 0 0 0,0-1 0 0 0,4-7-39 0 0,-14 14-6 0 0,-1 0 0 0 0,-1 0 1 0 0,1-1-1 0 0,-1-1 1 0 0,0 1-1 0 0,-1-1 0 0 0,0 0 1 0 0,-1 0-1 0 0,0-1 0 0 0,0 0 1 0 0,-1 0-1 0 0,0 0 0 0 0,-1 0 1 0 0,0-1-1 0 0,0 1 0 0 0,-1-1 1 0 0,-1 0-1 0 0,0 0 0 0 0,0 1 1 0 0,-1-1-1 0 0,0 0 1 0 0,-1 0-1 0 0,-1 0 0 0 0,1 0 1 0 0,-2 1-1 0 0,1-1 0 0 0,-2 1 1 0 0,1 0-1 0 0,-1 0 0 0 0,-1 0 1 0 0,0 0-1 0 0,0 1 0 0 0,-1-1 1 0 0,-6-6 5 0 0,-3-4 24 0 0,-2 2 1 0 0,0-1 0 0 0,-2 2-1 0 0,0 0 1 0 0,0 2 0 0 0,-1 0-1 0 0,-1 1 1 0 0,-1 1 0 0 0,0 1-1 0 0,-1 0 1 0 0,0 2 0 0 0,-23-7-25 0 0,-98-14-2302 0 0,131 33-1322 0 0,6 9 2567 0 0</inkml:trace>
  <inkml:trace contextRef="#ctx0" brushRef="#br0" timeOffset="-20256.249">7930 3448 888 0 0,'53'-31'1940'0'0,"-45"29"-1842"0"0,1-1 0 0 0,-1-1 1 0 0,0 0-1 0 0,0 0 0 0 0,0-1 0 0 0,-1 0 0 0 0,1 0 0 0 0,-1-1 0 0 0,-1 1 0 0 0,1-2 0 0 0,-1 1 1 0 0,0-1-1 0 0,0 0 0 0 0,-1 0 0 0 0,0 0 0 0 0,0-1 0 0 0,0 0 0 0 0,-1 0 0 0 0,-1 0 0 0 0,1 0 1 0 0,-1-1-1 0 0,-1 0 0 0 0,0 1 0 0 0,0-1 0 0 0,0 0 0 0 0,-1 0 0 0 0,-1 0-98 0 0,-1 4 63 0 0,0-1 0 0 0,-1 1-1 0 0,1 0 1 0 0,-1 0 0 0 0,-1 1-1 0 0,1-1 1 0 0,-1 0 0 0 0,1 1-1 0 0,-1-1 1 0 0,-1 1 0 0 0,1 0-1 0 0,-1 0 1 0 0,1 0 0 0 0,-1 1 0 0 0,0-1-1 0 0,-1 1 1 0 0,1 0 0 0 0,0 0-1 0 0,-1 0 1 0 0,0 1 0 0 0,0-1-1 0 0,1 1 1 0 0,-1 0 0 0 0,0 1-1 0 0,-1-1 1 0 0,1 1 0 0 0,0 0-1 0 0,0 1 1 0 0,-1-1 0 0 0,1 1 0 0 0,0 0-1 0 0,-1 0 1 0 0,1 0 0 0 0,0 1-1 0 0,0 0 1 0 0,-1 0 0 0 0,1 0-1 0 0,0 1 1 0 0,0 0 0 0 0,0 0-63 0 0,-4 2 27 0 0,0 1 0 0 0,0 0 0 0 0,1 0 1 0 0,0 1-1 0 0,0 0 0 0 0,0 0 0 0 0,1 1 1 0 0,-1 0-1 0 0,2 0 0 0 0,-1 1 0 0 0,1 0 1 0 0,0 0-1 0 0,1 0 0 0 0,0 1 0 0 0,0 0 1 0 0,1 0-1 0 0,0 0 0 0 0,1 1 0 0 0,0-1 1 0 0,0 1-1 0 0,1 0 0 0 0,0-1 0 0 0,1 1 1 0 0,0 0-1 0 0,0 0 0 0 0,1 0 0 0 0,1 0 1 0 0,-1 0-1 0 0,2 0 0 0 0,-1 0 0 0 0,2 0 1 0 0,-1 0-1 0 0,1-1 0 0 0,1 1 0 0 0,-1-1 1 0 0,2 0-1 0 0,-1 0 0 0 0,1-1 0 0 0,0 1 1 0 0,1-1-1 0 0,0 0 0 0 0,1 0 0 0 0,-1-1 1 0 0,6 4-28 0 0,91 42-715 0 0,-94-52 422 0 0,0 0 0 0 0,0-1 1 0 0,0 1-1 0 0,0-2 0 0 0,0 1 1 0 0,0-2-1 0 0,0 1 0 0 0,0-1 1 0 0,0 0-1 0 0,-1-1 0 0 0,1 0 1 0 0,-1 0-1 0 0,0-1 1 0 0,1 0-1 0 0,-2-1 0 0 0,1 1 1 0 0,0-1-1 0 0,-1-1 293 0 0,23-20-1277 0 0</inkml:trace>
  <inkml:trace contextRef="#ctx0" brushRef="#br0" timeOffset="-19989.233">8439 2924 1664 0 0,'0'-1'76'0'0,"0"0"0"0"0,0 0-1 0 0,0 0 1 0 0,-1 0 0 0 0,1 0 0 0 0,0-1-1 0 0,0 1 1 0 0,-1 0 0 0 0,1 0 0 0 0,-1 0-1 0 0,1 0 1 0 0,-1 0 0 0 0,1 0 0 0 0,-1 0-1 0 0,0 0 1 0 0,1 1 0 0 0,-1-1 0 0 0,0 0-1 0 0,0 0 1 0 0,0 0 0 0 0,0 1 0 0 0,0-1 0 0 0,0 0-1 0 0,0 1 1 0 0,0-1 0 0 0,0 1 0 0 0,0-1-1 0 0,0 1 1 0 0,0 0 0 0 0,0-1 0 0 0,0 1-1 0 0,0 0 1 0 0,0 0 0 0 0,0 0 0 0 0,0 0-1 0 0,-1 0 1 0 0,1 0 0 0 0,0 0 0 0 0,0 0-1 0 0,0 0 1 0 0,0 0 0 0 0,0 1 0 0 0,0-1-1 0 0,0 0 1 0 0,-1 1 0 0 0,1-1 0 0 0,0 1-1 0 0,0-1 1 0 0,0 1 0 0 0,1 0 0 0 0,-1-1-1 0 0,0 1 1 0 0,0 0 0 0 0,0 0 0 0 0,0-1-1 0 0,1 1 1 0 0,-1 0 0 0 0,0 0 0 0 0,1 0-1 0 0,-1 0 1 0 0,1 0 0 0 0,-1 0 0 0 0,1 0-1 0 0,-1 0 1 0 0,1 0 0 0 0,-1 1-76 0 0,-32 75 1100 0 0,27-36-786 0 0,2 1 0 0 0,1 0-1 0 0,3 0 1 0 0,1 0 0 0 0,2 0 0 0 0,2 0 0 0 0,9 35-314 0 0,3 45-255 0 0,-15-107 228 0 0,0-11-149 0 0,0 0 0 0 0,-1 0-1 0 0,1 0 1 0 0,-1 0-1 0 0,0 0 1 0 0,0 1 0 0 0,-1-1-1 0 0,1 0 1 0 0,-1 1-1 0 0,0-1 1 0 0,0 0 0 0 0,0 1-1 0 0,0-1 1 0 0,-1 0 0 0 0,0 0-1 0 0,0 1 1 0 0,0-1-1 0 0,0 0 1 0 0,-1 0 0 0 0,0 0-1 0 0,0 0 1 0 0,0 0-1 0 0,0-1 1 0 0,0 1 0 0 0,-1 0-1 0 0,0-1 1 0 0,1 0-1 0 0,-1 0 1 0 0,-1 0 0 0 0,1 0-1 0 0,0 0 1 0 0,-1 0 0 0 0,1-1-1 0 0,-1 0 1 0 0,0 0-1 0 0,0 0 1 0 0,-1 1 176 0 0,-11-3-1145 0 0</inkml:trace>
  <inkml:trace contextRef="#ctx0" brushRef="#br0" timeOffset="-19741.063">8044 3383 3216 0 0,'1'-7'1028'0'0,"14"-8"-108"0"0,4-2-51 0 0,2 2-149 0 0,7 0-184 0 0,1 2-128 0 0,8 2-108 0 0,8-2-236 0 0,-2 5-12 0 0,2-1-420 0 0,5-6-328 0 0,-7 2-764 0 0,-5-4 63 0 0,-1 2 149 0 0,-7-1 28 0 0</inkml:trace>
  <inkml:trace contextRef="#ctx0" brushRef="#br0" timeOffset="-19493.993">8657 2930 1380 0 0,'2'-1'3572'0'0,"26"66"-2654"0"0,3 71 701 0 0,-31-139-184 0 0,17-37 1388 0 0,-16 35-2816 0 0,1 0-1 0 0,-1 0 0 0 0,1 0 1 0 0,0 1-1 0 0,0-1 1 0 0,1 1-1 0 0,0-1 0 0 0,-1 1 1 0 0,1 0-1 0 0,1 0 1 0 0,-1 0-1 0 0,0 0 0 0 0,1 1 1 0 0,0 0-1 0 0,0-1 1 0 0,0 1-1 0 0,0 1 0 0 0,1-1 1 0 0,-1 0-1 0 0,1 1 1 0 0,-1 0-1 0 0,1 0 0 0 0,0 1 1 0 0,0-1-1 0 0,0 1 1 0 0,0 0-1 0 0,0 0 0 0 0,1 1-6 0 0,7 4-213 0 0,-1 2 0 0 0,0-1 0 0 0,0 2 0 0 0,0 0 0 0 0,-1 0 0 0 0,0 1 0 0 0,-1 0 0 0 0,0 1 1 0 0,0 0-1 0 0,-1 1 0 0 0,3 3 213 0 0,43 81-6375 0 0,-51-83 5126 0 0</inkml:trace>
  <inkml:trace contextRef="#ctx0" brushRef="#br0" timeOffset="-10080.961">21557 2140 1580 0 0,'0'0'643'0'0,"0"0"-16"0"0,0 0-5 0 0,0 0-104 0 0,0 0-74 0 0,0 0-46 0 0,0 0-56 0 0,0 0-57 0 0,0 0 0 0 0,0 0-21 0 0,0 0 9 0 0,0 0-45 0 0,0 0-39 0 0,0 0 14 0 0,0 0 61 0 0,0 0 0 0 0,0 0 13 0 0,0 0-84 0 0,0 0 15 0 0,0 0 24 0 0,0 0 11 0 0,0 0 8 0 0,0 0-7 0 0,0 0-31 0 0,0 0-19 0 0,0 0 11 0 0,0 0 0 0 0,0 0-65 0 0,0 0 10 0 0,0 0-16 0 0,0 0-30 0 0,0 0 7 0 0,0 0-22 0 0,0 0-41 0 0,0 0 20 0 0,0 0-4 0 0,0 0-14 0 0,5 3-16 0 0,21 53 40 0 0,-23-28-65 0 0,26 130 697 0 0,6-2 1 0 0,8-2-1 0 0,18 33-706 0 0,-34-103 95 0 0,-2 36 989 0 0,-50-184-3531 0 0,-18-95-5703 0 0,36 132 6960 0 0</inkml:trace>
  <inkml:trace contextRef="#ctx0" brushRef="#br0" timeOffset="-7662.211">21632 2473 1712 0 0,'-10'-95'3964'0'0,"10"83"-3771"0"0,1 0-1 0 0,0 1 0 0 0,1-1 1 0 0,0 1-1 0 0,1-1 0 0 0,0 1 1 0 0,1 0-1 0 0,0 0 1 0 0,0 0-1 0 0,2 1 0 0 0,-1-1 1 0 0,1 1-1 0 0,1 1 0 0 0,-1-1 1 0 0,2 1-1 0 0,-1 0 0 0 0,1 1 1 0 0,5-5-193 0 0,-9 11 23 0 0,-1-1 0 0 0,0 1 0 0 0,1 0 0 0 0,0 0 0 0 0,-1 0 0 0 0,1 1 1 0 0,0-1-1 0 0,0 1 0 0 0,0 0 0 0 0,0 0 0 0 0,0 0 0 0 0,0 1 0 0 0,0 0 0 0 0,1-1 0 0 0,-1 1 0 0 0,0 1 0 0 0,0-1 1 0 0,0 0-1 0 0,0 1 0 0 0,0 0 0 0 0,0 0 0 0 0,0 0 0 0 0,0 1 0 0 0,0-1 0 0 0,0 1 0 0 0,-1 0 0 0 0,1 0 1 0 0,0 0-1 0 0,-1 1 0 0 0,0-1 0 0 0,0 1 0 0 0,1 0 0 0 0,-1 0 0 0 0,-1 0 0 0 0,1 0 0 0 0,0 0 0 0 0,1 3-23 0 0,4 4 30 0 0,0 1 0 0 0,-1 0-1 0 0,0 1 1 0 0,0 0-1 0 0,-1 0 1 0 0,-1 0 0 0 0,0 1-1 0 0,-1-1 1 0 0,0 1-1 0 0,-1 0 1 0 0,0 5-30 0 0,-3-11 37 0 0,-1 0-1 0 0,0-1 1 0 0,0 1 0 0 0,0 0-1 0 0,-1-1 1 0 0,0 1 0 0 0,0-1-1 0 0,-1 1 1 0 0,0-1 0 0 0,0 0-1 0 0,-1 0 1 0 0,1 0 0 0 0,-1-1-1 0 0,0 1 1 0 0,-1-1 0 0 0,1 0-1 0 0,-1 0 1 0 0,0 0 0 0 0,0-1-1 0 0,-1 0 1 0 0,0 0 0 0 0,1 0-1 0 0,-1-1 1 0 0,0 0 0 0 0,-1 0-1 0 0,1 0 1 0 0,0-1 0 0 0,-1 0-1 0 0,1 0 1 0 0,-1-1 0 0 0,0 1-1 0 0,0-2 1 0 0,1 1 0 0 0,-1-1-1 0 0,0 0 1 0 0,0 0 0 0 0,0-1-1 0 0,0 1 1 0 0,0-2-37 0 0,4 2-16 0 0,0-1 0 0 0,0 1-1 0 0,1-1 1 0 0,-1 0 0 0 0,1 0 0 0 0,-1 0 0 0 0,0 0-1 0 0,1 0 1 0 0,0-1 0 0 0,-1 1 0 0 0,1-1 0 0 0,0 0-1 0 0,0 1 1 0 0,0-1 0 0 0,0 0 0 0 0,0 0 0 0 0,0 0-1 0 0,0-1 1 0 0,1 1 0 0 0,-1 0 0 0 0,1-1 0 0 0,0 1-1 0 0,-1-1 1 0 0,1 1 0 0 0,0-1 0 0 0,1 0 0 0 0,-1 1-1 0 0,0-1 1 0 0,1 0 0 0 0,0 0 0 0 0,-1 1 0 0 0,1-1-1 0 0,0 0 1 0 0,0 0 0 0 0,1 1 0 0 0,-1-1 0 0 0,1-1 16 0 0,8-8-81 0 0,1 0 1 0 0,0 0-1 0 0,1 2 1 0 0,0-1 0 0 0,1 1-1 0 0,0 1 1 0 0,1 0-1 0 0,0 1 1 0 0,0 0 0 0 0,0 1-1 0 0,1 1 1 0 0,0 0-1 0 0,1 1 1 0 0,-1 0-1 0 0,1 1 1 0 0,0 1 0 0 0,0 0-1 0 0,12 0 81 0 0,-19 3 17 0 0,0 1-1 0 0,0 0 1 0 0,0 0-1 0 0,0 1 1 0 0,0 0-1 0 0,0 0 1 0 0,0 1-1 0 0,-1 0 1 0 0,1 0-1 0 0,-1 1 1 0 0,0 0 0 0 0,0 0-1 0 0,0 1 1 0 0,-1 0-1 0 0,1 0 1 0 0,-1 0-1 0 0,0 1 1 0 0,-1 0-1 0 0,0 0 1 0 0,0 1-1 0 0,0-1 1 0 0,0 1-1 0 0,-1 0 1 0 0,0 0-1 0 0,-1 1 1 0 0,0-1-1 0 0,0 1 1 0 0,0-1 0 0 0,-1 1-1 0 0,0 0 1 0 0,-1 0-1 0 0,0 0 1 0 0,0 1-17 0 0,-7 35 1725 0 0,-2-84-996 0 0,10 27-751 0 0,1 0 1 0 0,0 0-1 0 0,0 0 1 0 0,1 0-1 0 0,1 1 1 0 0,0 0-1 0 0,1 0 1 0 0,0 0 0 0 0,1 1-1 0 0,0 0 1 0 0,1 0-1 0 0,0 1 1 0 0,0 0-1 0 0,1 0 1 0 0,1 1-1 0 0,-1 0 1 0 0,2 1-1 0 0,3-3 22 0 0,-4 4-435 0 0,0 1 0 0 0,0 0 0 0 0,1 1 0 0 0,0 0 0 0 0,0 0 0 0 0,0 1 0 0 0,1 1 0 0 0,0 0 0 0 0,-1 0-1 0 0,1 1 1 0 0,0 1 0 0 0,0 0 0 0 0,1 1 435 0 0,33 0 450 0 0,-44 0-280 0 0,-2 0 11 0 0,17-2 1170 0 0,-117 67-357 0 0,96-62-971 0 0,0 1 0 0 0,0 1 1 0 0,0-1-1 0 0,1 0 0 0 0,0 1 0 0 0,0 0 1 0 0,0-1-1 0 0,0 1 0 0 0,1 0 1 0 0,0 1-1 0 0,0-1 0 0 0,0 0 0 0 0,1 1 1 0 0,0-1-1 0 0,0 1 0 0 0,0-1 0 0 0,1 1 1 0 0,-1 2-24 0 0,6-3 112 0 0,1-1-116 0 0,-1 0-1 0 0,1 0 1 0 0,1 0 0 0 0,-1-1 0 0 0,0 0 0 0 0,1-1 0 0 0,0 1 0 0 0,0-1 0 0 0,-1 0 0 0 0,1-1 0 0 0,0 0 0 0 0,0 0-1 0 0,1 0 1 0 0,-1-1 0 0 0,0 0 0 0 0,0 0 0 0 0,0-1 0 0 0,0 0 0 0 0,0 0 0 0 0,0-1 0 0 0,0 0 0 0 0,0 0 0 0 0,-1 0 0 0 0,1-1-1 0 0,-1 0 1 0 0,0-1 0 0 0,1 1 0 0 0,-1-1 0 0 0,-1 0 0 0 0,1-1 0 0 0,-1 1 0 0 0,1-1 0 0 0,-1 0 0 0 0,-1 0 0 0 0,1-1 0 0 0,-1 1-1 0 0,0-1 1 0 0,0 0 0 0 0,-1-1 0 0 0,1 1 0 0 0,-1 0 0 0 0,-1-1 0 0 0,1 0 0 0 0,-1 1 0 0 0,0-1 0 0 0,-1 0 0 0 0,1-3 4 0 0,-61-155-735 0 0,49 145 703 0 0,6 16 40 0 0,1-1 0 0 0,-1 0-1 0 0,1 0 1 0 0,0 0 0 0 0,0 0 0 0 0,1 0 0 0 0,0-1 0 0 0,0 1 0 0 0,0-1 0 0 0,0 1-1 0 0,1-1 1 0 0,0 0 0 0 0,0 0 0 0 0,1 0 0 0 0,-1 1 0 0 0,1-1 0 0 0,0 0 0 0 0,1 0-1 0 0,0 0 1 0 0,0 0 0 0 0,0 1 0 0 0,0-1 0 0 0,1 0 0 0 0,0 1 0 0 0,0-1 0 0 0,1 1-1 0 0,-1 0 1 0 0,1 0 0 0 0,0 0 0 0 0,1 0 0 0 0,3-4-8 0 0,1 0-10 0 0,1 1 1 0 0,-1 0-1 0 0,2 0 1 0 0,-1 1-1 0 0,1 0 1 0 0,0 1 0 0 0,0 0-1 0 0,1 1 1 0 0,0 0-1 0 0,0 1 1 0 0,0 0-1 0 0,0 0 1 0 0,1 1-1 0 0,2 0 10 0 0,-13 3-36 0 0,-1 0 44 0 0,7 44-17 0 0,73 380 494 0 0,-66-322 895 0 0,24-127-912 0 0,-23 13-565 0 0,2 0-1 0 0,-1 0 0 0 0,2 2 1 0 0,-1 0-1 0 0,1 1 0 0 0,1 1 1 0 0,0 1-1 0 0,0 0 0 0 0,0 1 1 0 0,1 1-1 0 0,-1 1 0 0 0,1 1 1 0 0,0 1-1 0 0,1 1 0 0 0,-1 0 1 0 0,3 2 97 0 0,-24-1-4 0 0,0 0 1 0 0,1 1 0 0 0,-1-1 0 0 0,0 1 0 0 0,0-1-1 0 0,0 1 1 0 0,1-1 0 0 0,-1 1 0 0 0,0-1 0 0 0,0 1-1 0 0,1 0 1 0 0,-1-1 0 0 0,1 1 0 0 0,-1 0 0 0 0,1 0-1 0 0,-1-1 1 0 0,1 1 0 0 0,-1 0 0 0 0,1 0 0 0 0,-1 0-1 0 0,1 0 1 0 0,0 0 0 0 0,0 0 0 0 0,-1 0 0 0 0,1-1 0 0 0,0 1-1 0 0,0 0 1 0 0,0 0 0 0 0,0 0 0 0 0,0 0 0 0 0,0 0-1 0 0,0 0 1 0 0,1 0 0 0 0,-1 0 0 0 0,0 0 0 0 0,0 0-1 0 0,1 0 1 0 0,-1-1 0 0 0,1 1 0 0 0,-1 0 0 0 0,1 0-1 0 0,-1 0 1 0 0,1-1 0 0 0,-1 1 0 0 0,1 0 0 0 0,-1 0-1 0 0,1-1 1 0 0,0 1 0 0 0,0-1 0 0 0,-1 1 0 0 0,1 0-1 0 0,0-1 1 0 0,0 0 0 0 0,0 1 0 0 0,-1-1 0 0 0,1 1-1 0 0,0-1 1 0 0,0 0 0 0 0,0 0 0 0 0,0 1 0 0 0,0-1-1 0 0,0 0 1 0 0,0 0 3 0 0,-24 9 12 0 0,-1 0-1 0 0,0-2 1 0 0,0 0 0 0 0,0-2-1 0 0,-1-1 1 0 0,0-1 0 0 0,0 0-1 0 0,0-2 1 0 0,-1-2-1 0 0,-23-2-11 0 0,-10 2 27 0 0,59 1-39 0 0,1 0 0 0 0,-1 0-1 0 0,0-1 1 0 0,0 1 0 0 0,1 0 0 0 0,-1-1 0 0 0,0 1 0 0 0,0 0 0 0 0,1 0-1 0 0,-1-1 1 0 0,0 1 0 0 0,0 0 0 0 0,0-1 0 0 0,0 1 0 0 0,0-1 0 0 0,1 1-1 0 0,-1 0 1 0 0,0-1 0 0 0,0 1 0 0 0,0 0 0 0 0,0-1 0 0 0,0 1-1 0 0,0 0 1 0 0,0-1 0 0 0,0 1 0 0 0,0-1 0 0 0,0 1 0 0 0,-1 0 0 0 0,1-1-1 0 0,0 1 1 0 0,0 0 0 0 0,0-1 0 0 0,0 1 0 0 0,0 0 0 0 0,-1-1 0 0 0,1 1-1 0 0,0 0 1 0 0,0 0 0 0 0,-1-1 0 0 0,1 1 0 0 0,0 0 0 0 0,0 0 0 0 0,-1-1-1 0 0,1 1 1 0 0,0 0 12 0 0,40-17-565 0 0,435-77-3465 0 0,-339 48 5116 0 0,-130 44 990 0 0,-49 24-1783 0 0,-95 84 186 0 0,138-105-465 0 0,0 0 0 0 0,1 0-1 0 0,-1 0 1 0 0,0 0-1 0 0,1 0 1 0 0,-1 0-1 0 0,1 0 1 0 0,-1 0-1 0 0,1 0 1 0 0,0 0-1 0 0,-1 0 1 0 0,1-1-1 0 0,0 1 1 0 0,-1 0-1 0 0,1 0 1 0 0,0-1-1 0 0,0 1 1 0 0,0-1-1 0 0,0 1 1 0 0,0-1 0 0 0,-1 1-1 0 0,1-1 1 0 0,0 1-1 0 0,0-1 1 0 0,0 0-1 0 0,0 0 1 0 0,0 1-1 0 0,1-1 1 0 0,-1 0-1 0 0,0 0 1 0 0,0 0-1 0 0,0 0 1 0 0,0 0-1 0 0,0 0 1 0 0,0 0-1 0 0,0-1 1 0 0,0 1 0 0 0,0 0-1 0 0,0-1 1 0 0,0 1-1 0 0,0 0 1 0 0,0-1-1 0 0,0 1 1 0 0,-1-1-1 0 0,1 1 1 0 0,0-1-1 0 0,0 0 1 0 0,0 1-1 0 0,0-1 1 0 0,-1 0-1 0 0,1 0 1 0 0,0 0-14 0 0,187-104-10 0 0,-186 163-55 0 0,0-53 68 0 0,1 1 0 0 0,0 0 1 0 0,0-1-1 0 0,0 0 0 0 0,1 0 0 0 0,-1 0 0 0 0,1 0 0 0 0,1 0 0 0 0,-1-1 0 0 0,1 0 0 0 0,-1 0 1 0 0,1 0-1 0 0,0 0 0 0 0,0-1 0 0 0,1 0 0 0 0,-1 0 0 0 0,1 0 0 0 0,0-1 0 0 0,0 0 0 0 0,-1 0 1 0 0,1 0-1 0 0,0-1 0 0 0,1 0 0 0 0,-1 0 0 0 0,0-1 0 0 0,0 1 0 0 0,0-1 0 0 0,1-1 0 0 0,-1 1 1 0 0,6-2-4 0 0,-1 1-46 0 0,1 0 1 0 0,0-1-1 0 0,0 0 1 0 0,-1-1-1 0 0,0-1 1 0 0,1 0-1 0 0,-1 0 1 0 0,-1-1-1 0 0,1 0 1 0 0,-1-1-1 0 0,0 0 1 0 0,0-1-1 0 0,0 0 1 0 0,-1-1-1 0 0,0 0 1 0 0,-1 0-1 0 0,0-1 1 0 0,0 0-1 0 0,-1 0 1 0 0,0-1-1 0 0,0 1 1 0 0,-1-2 0 0 0,-1 1-1 0 0,1-1 1 0 0,-2 0-1 0 0,0 0 1 0 0,0 0-1 0 0,2-11 46 0 0,9-39-77 0 0,-2-1 0 0 0,-3-1 0 0 0,-2 0 0 0 0,-4 0-1 0 0,-2 0 1 0 0,-4-27 77 0 0,2 81 44 0 0,0 3-23 0 0,0-1 1 0 0,0 1 0 0 0,0 0 0 0 0,-1-1-1 0 0,0 1 1 0 0,-1 0 0 0 0,1 0-1 0 0,-1 0 1 0 0,0 0 0 0 0,0 0 0 0 0,-1 0-1 0 0,0 0 1 0 0,0 1 0 0 0,0 0-1 0 0,-1-1 1 0 0,-3-3-22 0 0,-31 52 131 0 0,28-10-123 0 0,1 0-1 0 0,1 1 0 0 0,2 0 0 0 0,1 1 0 0 0,2-1 0 0 0,2 15-7 0 0,-3 10 72 0 0,0 217 710 0 0,19-203-18 0 0,-14-72-751 0 0,1 1 1 0 0,0-1-1 0 0,0 0 1 0 0,0 0-1 0 0,0 0 1 0 0,0-1 0 0 0,0 1-1 0 0,0 0 1 0 0,0-1-1 0 0,0 1 1 0 0,0-1-1 0 0,0 0 1 0 0,0 0 0 0 0,0 0-1 0 0,1 0 1 0 0,-1 0-1 0 0,0 0 1 0 0,0 0-1 0 0,0-1 1 0 0,0 1 0 0 0,0-1-1 0 0,0 0 1 0 0,0 1-1 0 0,0-1 1 0 0,0 0-1 0 0,0 0 1 0 0,0 0-1 0 0,0-1 1 0 0,1 0-14 0 0,-2 2 10 0 0,24-10-106 0 0,1 1 0 0 0,0 2 1 0 0,0 0-1 0 0,0 2 0 0 0,1 1 0 0 0,0 1 0 0 0,17 1 96 0 0,-42 3-6 0 0,-1-1 0 0 0,0 1 0 0 0,1-1 0 0 0,-1 1 1 0 0,0 0-1 0 0,0 0 0 0 0,1 0 0 0 0,-1-1 0 0 0,0 1 0 0 0,0 0 0 0 0,0 1 0 0 0,0-1 0 0 0,0 0 0 0 0,0 0 0 0 0,-1 0 0 0 0,1 0 0 0 0,0 1 0 0 0,-1-1 0 0 0,1 0 0 0 0,0 1 0 0 0,-1-1 0 0 0,0 0 1 0 0,1 1-1 0 0,-1-1 0 0 0,0 1 0 0 0,0-1 0 0 0,0 1 0 0 0,0-1 0 0 0,0 1 0 0 0,0-1 0 0 0,0 0 0 0 0,0 1 0 0 0,0-1 0 0 0,-1 1 0 0 0,1-1 0 0 0,-1 0 0 0 0,1 1 0 0 0,-1-1 0 0 0,1 0 0 0 0,-1 1 1 0 0,0-1-1 0 0,0 0 0 0 0,0 0 0 0 0,1 0 0 0 0,-1 1 0 0 0,0-1 0 0 0,-1 0 6 0 0,-8 6 0 0 0,0 1 0 0 0,-1-2-1 0 0,0 1 1 0 0,0-1 0 0 0,0-1 0 0 0,-1 0 0 0 0,0-1 0 0 0,0 0 0 0 0,0-1-1 0 0,0 0 1 0 0,-1-1 0 0 0,1 0 0 0 0,-1-1 0 0 0,1-1 0 0 0,-1 0 0 0 0,0 0-1 0 0,-11-3 1 0 0,14 3 10 0 0,9 1-38 0 0,0 0 0 0 0,0-1 0 0 0,0 1 1 0 0,0-1-1 0 0,0 1 0 0 0,0-1 0 0 0,0 0 0 0 0,-1 1 0 0 0,1-1 0 0 0,0 0 0 0 0,0 0 0 0 0,0 0 0 0 0,-1 0 0 0 0,1 1 0 0 0,0-2 0 0 0,0 1 1 0 0,0 0-1 0 0,0 0 0 0 0,-1 0 0 0 0,1-1 0 0 0,0 1 0 0 0,0 0 0 0 0,0-1 0 0 0,0 1 0 0 0,0-1 0 0 0,0 1 0 0 0,0-1 0 0 0,0 0 0 0 0,0 1 0 0 0,0-1 1 0 0,0 0-1 0 0,0 0 0 0 0,0 0 0 0 0,1 0 0 0 0,-1 0 0 0 0,0 0 0 0 0,1 0 0 0 0,-1 0 0 0 0,0 0 0 0 0,1 0 0 0 0,-1 0 0 0 0,1 0 0 0 0,0 0 1 0 0,-1 0-1 0 0,1 0 0 0 0,0-1 0 0 0,0 1 0 0 0,0 0 0 0 0,0 0 0 0 0,0 0 0 0 0,0 0 0 0 0,0-1 0 0 0,0 1 0 0 0,0 0 0 0 0,0 0 0 0 0,1 0 1 0 0,-1 0-1 0 0,0-1 0 0 0,1 1 0 0 0,-1 0 0 0 0,1 0 0 0 0,-1 0 0 0 0,1 0 0 0 0,0 0 0 0 0,-1 0 0 0 0,1 0 0 0 0,0 0 0 0 0,1 0 28 0 0,125-50-5020 0 0,-95 42 3771 0 0</inkml:trace>
  <inkml:trace contextRef="#ctx0" brushRef="#br0" timeOffset="-6560.999">24339 2059 848 0 0,'2'-30'4835'0'0,"-17"70"-4128"0"0,12-24-602 0 0,1-1 0 0 0,0 1-1 0 0,1 0 1 0 0,1 0 0 0 0,1-1 0 0 0,0 1 0 0 0,1 0 0 0 0,1-1 0 0 0,0 0-1 0 0,1 1 1 0 0,0-1 0 0 0,2 0 0 0 0,0-1 0 0 0,0 0 0 0 0,4 5-105 0 0,-7-16 27 0 0,0 0-1 0 0,0 0 1 0 0,1 0 0 0 0,-1 0 0 0 0,1 0 0 0 0,0-1 0 0 0,0 1-1 0 0,0-1 1 0 0,0 0 0 0 0,0 0 0 0 0,1-1 0 0 0,-1 1 0 0 0,1-1-1 0 0,-1 0 1 0 0,1 0 0 0 0,-1-1 0 0 0,1 1 0 0 0,-1-1 0 0 0,1 0-1 0 0,-1 0 1 0 0,1-1 0 0 0,0 1 0 0 0,-1-1 0 0 0,1 0 0 0 0,-1 0-1 0 0,0-1 1 0 0,1 1 0 0 0,-1-1 0 0 0,0 0 0 0 0,0 0 0 0 0,0 0-1 0 0,0-1 1 0 0,0 1 0 0 0,0-1 0 0 0,-1 0 0 0 0,0 0 0 0 0,1 0-1 0 0,-1-1 1 0 0,0 1 0 0 0,0-1 0 0 0,-1 0 0 0 0,1 1 0 0 0,-1-1 0 0 0,0 0-1 0 0,0-1 1 0 0,0 1 0 0 0,0 0 0 0 0,-1-1 0 0 0,0 1 0 0 0,0 0-1 0 0,0-1 1 0 0,0 0-27 0 0,48-178-27 0 0,-49 183-25 0 0,0 0 41 0 0,-14 18-125 0 0,14-12 142 0 0,0 1 0 0 0,1 0 0 0 0,-1-1 0 0 0,2 1 0 0 0,-1 0 0 0 0,1-1 0 0 0,0 1 1 0 0,0-1-1 0 0,1 0 0 0 0,0 0 0 0 0,0 0 0 0 0,0 0 0 0 0,1 0 0 0 0,0-1 1 0 0,0 1-1 0 0,0-1 0 0 0,1 0 0 0 0,0-1 0 0 0,0 1 0 0 0,0-1 0 0 0,0 0 1 0 0,1 0-1 0 0,-1 0 0 0 0,1-1 0 0 0,0 0 0 0 0,0 0 0 0 0,0 0 0 0 0,1-1 0 0 0,-1 0 1 0 0,1 0-1 0 0,-1-1 0 0 0,1 0 0 0 0,0 0 0 0 0,-1 0 0 0 0,1-1 0 0 0,0 0 1 0 0,0-1-1 0 0,-1 1 0 0 0,1-1 0 0 0,0 0 0 0 0,-1-1 0 0 0,1 0 0 0 0,-1 0 1 0 0,0 0-1 0 0,1 0 0 0 0,-1-1 0 0 0,0 0 0 0 0,-1-1 0 0 0,2 0-6 0 0,9-11 7 0 0,0 0 0 0 0,-1-1 0 0 0,-1-1 0 0 0,0-1 0 0 0,-1 0 0 0 0,-1 0 0 0 0,-1-1 0 0 0,-1-1 0 0 0,-1 1 0 0 0,0-2 0 0 0,-1 1 0 0 0,-1-1 0 0 0,-2-1 0 0 0,0 1 0 0 0,-1-1 0 0 0,-1 0 0 0 0,0-16-7 0 0,-1 31 3 0 0,16-224 279 0 0,-18 230-286 0 0,0-1 1 0 0,0 1 0 0 0,-1 0 0 0 0,1 0-1 0 0,0 0 1 0 0,-1 0 0 0 0,1 0 0 0 0,0-1 0 0 0,-1 1-1 0 0,1 0 1 0 0,-1 0 0 0 0,0 0 0 0 0,1 0-1 0 0,-1 0 1 0 0,0 0 0 0 0,0 1 0 0 0,0-1 0 0 0,1 0-1 0 0,-1 0 1 0 0,0 0 0 0 0,0 1 0 0 0,0-1-1 0 0,0 0 1 0 0,0 1 0 0 0,0-1 0 0 0,0 1 0 0 0,-1-1-1 0 0,1 1 1 0 0,0 0 0 0 0,0 0 0 0 0,0-1-1 0 0,0 1 1 0 0,-1 0 0 0 0,1 0 0 0 0,0 0-1 0 0,0 0 1 0 0,0 0 0 0 0,-1 0 0 0 0,1 0 0 0 0,0 1-1 0 0,0-1 1 0 0,0 0 0 0 0,0 1 0 0 0,0-1-1 0 0,0 1 1 0 0,-1-1 0 0 0,1 1 0 0 0,0 0 0 0 0,0-1-1 0 0,1 1 1 0 0,-1 0 0 0 0,0-1 0 0 0,0 1-1 0 0,0 0 1 0 0,0 0 0 0 0,1 0 0 0 0,-1 0 0 0 0,0 0-1 0 0,1 0 1 0 0,-1 0 0 0 0,0 1 3 0 0,-7 11-6 0 0,1 1 0 0 0,0 0 0 0 0,1 0 0 0 0,1 1 1 0 0,0-1-1 0 0,1 1 0 0 0,0 0 0 0 0,1 1 0 0 0,1-1 0 0 0,0 0 0 0 0,1 1 1 0 0,1-1-1 0 0,1 1 0 0 0,1 8 6 0 0,-2-21 13 0 0,1 15 20 0 0,2 0 0 0 0,0 0 0 0 0,1-1 0 0 0,0 0 0 0 0,1 0 0 0 0,2 0 0 0 0,-1 0 0 0 0,2-1 0 0 0,0 0 0 0 0,1-1 0 0 0,1 0 0 0 0,0 0 0 0 0,1-1 0 0 0,0 0 0 0 0,1-1 0 0 0,1 0 0 0 0,0-1 0 0 0,1-1 0 0 0,0 0 0 0 0,1 0 0 0 0,0-2 0 0 0,10 5-33 0 0,-21-13 13 0 0,0 0 0 0 0,0-1 0 0 0,0 1 0 0 0,0-1 0 0 0,0 0 0 0 0,0 0 0 0 0,0-1 0 0 0,0 1 0 0 0,0-1 1 0 0,0 0-1 0 0,0 0 0 0 0,0 0 0 0 0,0-1 0 0 0,0 1 0 0 0,-1-1 0 0 0,1 0 0 0 0,0 0 0 0 0,-1 0 0 0 0,0-1 1 0 0,1 1-1 0 0,-1-1 0 0 0,0 0 0 0 0,0 0 0 0 0,-1 0 0 0 0,1 0 0 0 0,-1 0 0 0 0,1-1 0 0 0,-1 1 0 0 0,0-1 0 0 0,0 1 1 0 0,0-1-1 0 0,-1 0 0 0 0,0 0 0 0 0,1 0 0 0 0,-1 1 0 0 0,0-1 0 0 0,-1-1 0 0 0,1 1 0 0 0,-1 0 0 0 0,0 0 1 0 0,0 0-1 0 0,0-1-13 0 0,0 4-24 0 0,0 1 10 0 0,1-12 4 0 0,4 21 14 0 0,2 0-1 0 0,-1 0 1 0 0,1-1 0 0 0,0 0 0 0 0,1 0 0 0 0,0-1 0 0 0,0 0 0 0 0,1 0 0 0 0,0-1 0 0 0,0 0-1 0 0,0 0 1 0 0,1-1 0 0 0,0-1 0 0 0,0 1 0 0 0,0-2 0 0 0,0 1 0 0 0,1-1 0 0 0,0-1 0 0 0,-1 0-1 0 0,1-1 1 0 0,0 0 0 0 0,0 0 0 0 0,0-1 0 0 0,5-1-4 0 0,-9-2 5 0 0,0 0-1 0 0,0-1 1 0 0,0 0 0 0 0,-1 0 0 0 0,1-1-1 0 0,-1 1 1 0 0,0-1 0 0 0,-1-1-1 0 0,1 1 1 0 0,-1-1 0 0 0,0 0 0 0 0,0 0-1 0 0,-1-1 1 0 0,0 1 0 0 0,0-1 0 0 0,0 0-1 0 0,-1 0 1 0 0,0 0 0 0 0,-1-1-1 0 0,1 1 1 0 0,-1-1 0 0 0,-1 1 0 0 0,0-1-1 0 0,0 0 1 0 0,0 1 0 0 0,-1-1-1 0 0,0-2-4 0 0,5-15 84 0 0,-1 173-86 0 0,-5-139-3 0 0,-2 23 55 0 0,-1 1 1 0 0,-1-1-1 0 0,-2-1 0 0 0,-1 1 0 0 0,-1-1 0 0 0,-2-1 0 0 0,-1 0 0 0 0,-1 0 0 0 0,-2-1 0 0 0,0-1 0 0 0,-7 6-50 0 0,19-32-208 0 0,-1 0 0 0 0,0 0 0 0 0,0 0 0 0 0,0-1 0 0 0,0 1 0 0 0,0-1 0 0 0,0 0 0 0 0,0-1 0 0 0,0 1 0 0 0,0-1 0 0 0,-1 1 0 0 0,1-1 0 0 0,0 0-1 0 0,0-1 1 0 0,0 1 0 0 0,0-1 0 0 0,-1 0 0 0 0,1 0 0 0 0,0 0 0 0 0,0-1 0 0 0,0 1 0 0 0,1-1 0 0 0,-1 0 0 0 0,0 0 0 0 0,1 0 0 0 0,-1 0 0 0 0,1-1 0 0 0,0 0-1 0 0,-1 0 1 0 0,1 1 0 0 0,1-2 0 0 0,-1 1 0 0 0,0 0 0 0 0,1 0 0 0 0,-1-1 0 0 0,1 0 0 0 0,0 1 0 0 0,1-1 0 0 0,-1 0 0 0 0,0 0 0 0 0,1 0 0 0 0,-1-3 208 0 0,-7-12-1260 0 0</inkml:trace>
  <inkml:trace contextRef="#ctx0" brushRef="#br0" timeOffset="-4259.325">24325 1798 908 0 0,'0'0'1229'0'0,"0"0"-140"0"0,3-15 1456 0 0,-1 14-2341 0 0,0 1 1 0 0,0-1-1 0 0,0 0 0 0 0,0 0 0 0 0,0 1 0 0 0,-1-1 0 0 0,1 0 1 0 0,0-1-1 0 0,0 1 0 0 0,-1 0 0 0 0,1 0 0 0 0,0-1 1 0 0,-1 1-1 0 0,1-1 0 0 0,-1 0 0 0 0,0 1 0 0 0,0-1 1 0 0,1 0-1 0 0,-1 0 0 0 0,0 1 0 0 0,0-1 0 0 0,-1 0 0 0 0,1 0 1 0 0,0 0-1 0 0,-1 0 0 0 0,1 0 0 0 0,-1 0 0 0 0,0-1 1 0 0,1 1-1 0 0,-1 0 0 0 0,0 0 0 0 0,0 0-204 0 0,6-7-65 0 0,8 7-9031 0 0,-12 5 7860 0 0</inkml:trace>
  <inkml:trace contextRef="#ctx0" brushRef="#br0" timeOffset="-2719.756">24560 1720 840 0 0,'0'-12'718'0'0,"0"6"3685"0"0,11 0-1237 0 0,-4 36-2059 0 0,-17 34-1306 0 0,4 1-1 0 0,2 0 1 0 0,3 0 0 0 0,2 0 0 0 0,7 32 199 0 0,-2-8-2250 0 0,-7-70 81 0 0,0-16 940 0 0,-9 6 11 0 0</inkml:trace>
  <inkml:trace contextRef="#ctx0" brushRef="#br0" timeOffset="-2255.176">24762 1915 2272 0 0,'-25'55'4213'0'0,"-8"11"-3817"0"0,-5 70 482 0 0,29-107-1162 0 0,4-23-3558 0 0,4-6 2717 0 0</inkml:trace>
  <inkml:trace contextRef="#ctx0" brushRef="#br0" timeOffset="-1755.22">24778 1781 1920 0 0,'1'-19'7457'0'0,"-10"7"-7415"0"0,25 3-6391 0 0,-10 6 5255 0 0</inkml:trace>
  <inkml:trace contextRef="#ctx0" brushRef="#br0" timeOffset="-1428.243">24963 1870 3372 0 0,'-9'10'9743'0'0,"158"-66"-9605"0"0,8 24-3993 0 0,-58 14-580 0 0,-59 6 2107 0 0,-29 7 1213 0 0</inkml:trace>
  <inkml:trace contextRef="#ctx0" brushRef="#br0" timeOffset="9869.745">5767 4639 964 0 0,'56'-64'2375'0'0,"-20"30"2445"0"0,-35 34-4708 0 0,-1 0 18 0 0,31 104 315 0 0,142 276-208 0 0,-172-378-383 0 0,1 0 0 0 0,-1 1 1 0 0,0-1-1 0 0,1 1 0 0 0,-1-1 1 0 0,0 1-1 0 0,-1 0 0 0 0,1-1 1 0 0,0 1-1 0 0,-1 0 0 0 0,1 0 1 0 0,-1-1-1 0 0,0 1 0 0 0,0 0 1 0 0,0 0-1 0 0,0 0 0 0 0,-1-1 1 0 0,1 1-1 0 0,-1 0 0 0 0,0 0 1 0 0,0-1-1 0 0,1 1 0 0 0,-2-1 1 0 0,1 1-1 0 0,0-1 0 0 0,0 1 1 0 0,-1-1-1 0 0,0 1 0 0 0,1-1 1 0 0,-1 0-1 0 0,0 0 0 0 0,0 0 1 0 0,0 0-1 0 0,0 0 0 0 0,0-1 1 0 0,-1 1-1 0 0,0 0 146 0 0,-9-2-1133 0 0</inkml:trace>
  <inkml:trace contextRef="#ctx0" brushRef="#br0" timeOffset="10816.75">5650 4825 2396 0 0,'1'-7'2674'0'0,"32"-12"-1961"0"0,561-156 1237 0 0,-585 172-1929 0 0,0-1 0 0 0,0 0 0 0 0,0 0-1 0 0,0-1 1 0 0,-1 0 0 0 0,0-1-1 0 0,0 1 1 0 0,-1-2 0 0 0,0 1-1 0 0,0-1 1 0 0,0 0 0 0 0,-1-1 0 0 0,0 1-1 0 0,0-1 1 0 0,-1 0 0 0 0,3-6-21 0 0,-8 12-5 0 0,-1 0 1 0 0,1 0 0 0 0,-1 0 0 0 0,0 1-1 0 0,0-1 1 0 0,0 0 0 0 0,0 0-1 0 0,0 1 1 0 0,0-1 0 0 0,0 1 0 0 0,0-1-1 0 0,-1 1 1 0 0,1-1 0 0 0,0 1-1 0 0,-1 0 1 0 0,0 0 0 0 0,1 0 0 0 0,-1-1-1 0 0,0 2 1 0 0,1-1 0 0 0,-1 0-1 0 0,0 0 1 0 0,0 0 0 0 0,0 1-1 0 0,0-1 1 0 0,1 1 0 0 0,-1 0 0 0 0,0-1-1 0 0,0 1 1 0 0,0 0 0 0 0,0 0-1 0 0,0 0 1 0 0,0 0 0 0 0,0 1 0 0 0,0-1-1 0 0,0 1 1 0 0,0-1 0 0 0,0 1-1 0 0,0 0 5 0 0,0 10 10 0 0,0 0-1 0 0,1 0 0 0 0,1 0 1 0 0,0 1-1 0 0,0-1 0 0 0,1 0 1 0 0,1 0-1 0 0,0 0 0 0 0,0 0 0 0 0,1 0 1 0 0,1 0-1 0 0,3 7-9 0 0,4 21 36 0 0,132 460 552 0 0,-145-483 339 0 0,-11-38-633 0 0,-5-161-173 0 0,19 181-146 0 0,1-1 1 0 0,-1 1-1 0 0,1-1 0 0 0,0 1 1 0 0,0 0-1 0 0,0-1 1 0 0,0 1-1 0 0,0 0 0 0 0,0 0 1 0 0,1 1-1 0 0,-1-1 0 0 0,1 0 1 0 0,-1 1-1 0 0,1 0 1 0 0,0-1-1 0 0,-1 1 0 0 0,1 0 1 0 0,0 0-1 0 0,0 1 0 0 0,0-1 1 0 0,0 0-1 0 0,0 1 1 0 0,0 0-1 0 0,0 0 0 0 0,0 0 1 0 0,0 0-1 0 0,-1 0 0 0 0,1 0 1 0 0,0 1-1 0 0,0 0 1 0 0,0-1-1 0 0,0 1 0 0 0,0 0 1 0 0,-1 1-1 0 0,1-1 1 0 0,0 0-1 0 0,-1 1 0 0 0,1-1 1 0 0,-1 1-1 0 0,1 0 0 0 0,-1 0 1 0 0,0 0-1 0 0,1 1 25 0 0,145 100-435 0 0,-140-104 454 0 0,0 0 0 0 0,0-1 0 0 0,0-1 0 0 0,-1 1 0 0 0,1-1 0 0 0,-1 0 0 0 0,1-1 0 0 0,-1 0 0 0 0,0 0 0 0 0,-1 0 0 0 0,1-1 0 0 0,-1 0 0 0 0,0 0 0 0 0,0-1 0 0 0,0 0 0 0 0,-1 0 0 0 0,0 0 0 0 0,0-1 0 0 0,0 1 0 0 0,-1-1-1 0 0,2-4-18 0 0,5-4 11 0 0,7-9 3 0 0,0-1 1 0 0,-2-1-1 0 0,-1 0 1 0 0,-1-1-1 0 0,-1-1 1 0 0,-1 0-1 0 0,-2 0 0 0 0,0-3-14 0 0,-9 30 5 0 0,0 0 0 0 0,-1 0-1 0 0,1 0 1 0 0,0 0-1 0 0,-1 0 1 0 0,1 0-1 0 0,-1 0 1 0 0,1 0-1 0 0,-1 0 1 0 0,0-1-1 0 0,1 1 1 0 0,-1 0-1 0 0,0 0 1 0 0,0 0-1 0 0,0-1 1 0 0,0 1-1 0 0,0 0 1 0 0,0 0-1 0 0,0 0 1 0 0,0-1 0 0 0,-1 1-1 0 0,1 0 1 0 0,0 0-1 0 0,-1 0 1 0 0,1 0-1 0 0,-1 0 1 0 0,1-1-1 0 0,-1 1 1 0 0,1 0-1 0 0,-1 0 1 0 0,0 0-1 0 0,1 0 1 0 0,-1 1-1 0 0,0-1 1 0 0,0 0-1 0 0,0 0 1 0 0,0 0-1 0 0,0 1 1 0 0,0-1 0 0 0,0 0-1 0 0,0 1 1 0 0,0-1-1 0 0,0 1 1 0 0,0-1-1 0 0,0 1 1 0 0,-1 0-1 0 0,1-1 1 0 0,0 1-1 0 0,0 0 1 0 0,0 0-1 0 0,-1 0 1 0 0,1 0-1 0 0,0 0 1 0 0,0 0-1 0 0,0 0 1 0 0,-1 0-1 0 0,1 1-3 0 0,-9-1 3 0 0,1 0 1 0 0,0 1 0 0 0,0 1 0 0 0,0-1 0 0 0,0 1 0 0 0,0 1 0 0 0,0 0 0 0 0,1 0 0 0 0,-1 0 0 0 0,1 1 0 0 0,0 1 0 0 0,0 0 0 0 0,0 0 0 0 0,0 0 0 0 0,1 1 0 0 0,0 0 0 0 0,0 0 0 0 0,1 0 0 0 0,0 1 0 0 0,0 0 0 0 0,0 1-1 0 0,1-1 1 0 0,0 1 0 0 0,1 0 0 0 0,-1 1 0 0 0,2-1 0 0 0,-1 1 0 0 0,1-1 0 0 0,0 1 0 0 0,1 0 0 0 0,0 0 0 0 0,1 0 0 0 0,0 0 0 0 0,0 1 0 0 0,1 4-5 0 0,2-6-57 0 0,1 0-1 0 0,0 0 1 0 0,0-1 0 0 0,1 1-1 0 0,0-1 1 0 0,1 0 0 0 0,-1 0 0 0 0,1 0-1 0 0,1-1 1 0 0,-1 1 0 0 0,1-1 0 0 0,0-1-1 0 0,1 1 1 0 0,-1-1 0 0 0,1 0-1 0 0,0 0 1 0 0,0-1 0 0 0,1 0 0 0 0,-1-1-1 0 0,1 1 1 0 0,0-1 0 0 0,0-1-1 0 0,0 1 1 0 0,0-2 0 0 0,1 1 0 0 0,-1-1-1 0 0,0 0 1 0 0,1 0 0 0 0,-1-1 0 0 0,0-1-1 0 0,1 1 1 0 0,-1-1 0 0 0,8-2 57 0 0,89-43-4198 0 0,-94 31 3273 0 0</inkml:trace>
  <inkml:trace contextRef="#ctx0" brushRef="#br0" timeOffset="11111.7">7154 4706 2380 0 0,'0'-1'55'0'0,"0"1"-1"0"0,0-1 1 0 0,1 0-1 0 0,-1 0 1 0 0,0 0-1 0 0,1 0 1 0 0,-1 0-1 0 0,0 0 1 0 0,1 0-1 0 0,-1 0 1 0 0,1 0-1 0 0,0 0 1 0 0,-1 1-1 0 0,1-1 1 0 0,0 0-1 0 0,-1 0 1 0 0,1 1-1 0 0,0-1 1 0 0,0 1-1 0 0,0-1 1 0 0,-1 0-1 0 0,1 1 1 0 0,0 0 0 0 0,0-1-1 0 0,0 1 1 0 0,0-1-1 0 0,0 1 1 0 0,0 0-1 0 0,0 0 1 0 0,0 0-1 0 0,0-1 1 0 0,0 1-1 0 0,0 0 1 0 0,0 0-1 0 0,0 0 1 0 0,0 1-1 0 0,0-1 1 0 0,0 0-1 0 0,0 0 1 0 0,0 0-1 0 0,0 1 1 0 0,0-1-1 0 0,0 0 1 0 0,0 1-1 0 0,-1-1 1 0 0,1 1-1 0 0,0-1 1 0 0,0 1-1 0 0,0 0 1 0 0,-1-1-1 0 0,1 1 1 0 0,0 0-1 0 0,0 0 1 0 0,-1-1-1 0 0,1 1 1 0 0,-1 0-1 0 0,1 0 1 0 0,-1 0-1 0 0,1 0 1 0 0,-1 0-1 0 0,1-1 1 0 0,-1 1-1 0 0,0 0 1 0 0,0 0-1 0 0,1 1-54 0 0,56 56 324 0 0,-45-44-70 0 0,0 1-1 0 0,-1 0 0 0 0,0 1 0 0 0,-1 1 1 0 0,-1 0-1 0 0,-1 0 0 0 0,0 0 1 0 0,-1 1-1 0 0,-1 0 0 0 0,-1 1 1 0 0,-1-1-1 0 0,1 10-253 0 0,-5-27 347 0 0,-23 1 697 0 0,19-14-1022 0 0,0-1-1 0 0,1 0 0 0 0,0 0 0 0 0,1 0 0 0 0,0 0 1 0 0,1 0-1 0 0,1 0 0 0 0,0-1 0 0 0,1 1 0 0 0,0 0 1 0 0,1 0-1 0 0,0 0 0 0 0,1 0 0 0 0,1 0 0 0 0,2-6-21 0 0,65-111-4531 0 0,-61 109 1022 0 0,-9 18 2309 0 0</inkml:trace>
  <inkml:trace contextRef="#ctx0" brushRef="#br0" timeOffset="11454.268">7618 4879 1088 0 0,'23'-8'553'0'0,"1"-2"0"0"0,-2 0 0 0 0,0-1 0 0 0,0-2 0 0 0,-1 0 0 0 0,-1-1 0 0 0,0-1 0 0 0,-1-1 0 0 0,16-16-553 0 0,-35 31 35 0 0,1 0 1 0 0,-1 0-1 0 0,1 0 1 0 0,-1 0 0 0 0,0 0-1 0 0,1 0 1 0 0,-1 0-1 0 0,0 0 1 0 0,0 0 0 0 0,1 0-1 0 0,-1 0 1 0 0,0 0-1 0 0,0 0 1 0 0,0 0 0 0 0,0 0-1 0 0,0 0 1 0 0,-1 0-1 0 0,1 0 1 0 0,0 0 0 0 0,0 0-1 0 0,-1 0 1 0 0,1 0-1 0 0,-1 0 1 0 0,1 0 0 0 0,-1 0-1 0 0,1 0 1 0 0,-1 0-1 0 0,1 0 1 0 0,-1 0 0 0 0,0 1-1 0 0,1-1 1 0 0,-1 0 0 0 0,0 0-1 0 0,0 1 1 0 0,0-1-1 0 0,0 1 1 0 0,1-1 0 0 0,-1 1-1 0 0,0-1 1 0 0,0 1-1 0 0,0-1 1 0 0,0 1 0 0 0,0 0-1 0 0,0-1 1 0 0,0 1-1 0 0,0 0 1 0 0,-1 0 0 0 0,1 0-1 0 0,0 0 1 0 0,0 0-1 0 0,0 0 1 0 0,0 0 0 0 0,0 0-1 0 0,0 1 1 0 0,0-1-1 0 0,0 0 1 0 0,0 0 0 0 0,0 1-1 0 0,0-1 1 0 0,0 1-36 0 0,-85 1 612 0 0,-119 55 609 0 0,204-57-1216 0 0,-1 0 1 0 0,1 0 0 0 0,-1 0-1 0 0,1 0 1 0 0,0 0 0 0 0,-1 1-1 0 0,1-1 1 0 0,0 0 0 0 0,-1 1-1 0 0,1-1 1 0 0,0 1-1 0 0,-1 0 1 0 0,1-1 0 0 0,0 1-1 0 0,0 0 1 0 0,0 0 0 0 0,0-1-1 0 0,0 1 1 0 0,0 0 0 0 0,0 0-1 0 0,0 0 1 0 0,0 0 0 0 0,0 1-1 0 0,0-1 1 0 0,0 0 0 0 0,1 0-1 0 0,-1 0 1 0 0,1 1 0 0 0,-1-1-1 0 0,1 0 1 0 0,-1 1 0 0 0,1-1-1 0 0,0 0 1 0 0,-1 1 0 0 0,1-1-1 0 0,0 1 1 0 0,0-1 0 0 0,0 0-1 0 0,0 1 1 0 0,0-1 0 0 0,1 1-1 0 0,-1-1 1 0 0,0 0-1 0 0,1 1 1 0 0,-1-1 0 0 0,1 0-1 0 0,-1 1 1 0 0,1-1 0 0 0,-1 0-1 0 0,1 0 1 0 0,0 1 0 0 0,0-1-1 0 0,0 0 1 0 0,0 0 0 0 0,0 0-1 0 0,0 0 1 0 0,0 0 0 0 0,0 0-1 0 0,0-1 1 0 0,0 1 0 0 0,0 0-1 0 0,1 0-5 0 0,86 39-213 0 0,56-8-988 0 0,80-8-4722 0 0,-182-22 4808 0 0</inkml:trace>
  <inkml:trace contextRef="#ctx0" brushRef="#br0" timeOffset="-22180.833">5112 3452 1056 0 0,'30'41'4917'0'0,"-24"59"-4076"0"0,-7-81-342 0 0,0 137-1705 0 0,-22-125-1169 0 0,9-28 1287 0 0</inkml:trace>
  <inkml:trace contextRef="#ctx0" brushRef="#br0" timeOffset="-22025.157">4992 3442 2860 0 0,'-1'-6'1064'0'0,"1"1"-312"0"0,-4-1-248 0 0,4 3-380 0 0,0-3-12 0 0,-1 3-736 0 0,-1 2-692 0 0,2-1 196 0 0,0-1-40 0 0</inkml:trace>
  <inkml:trace contextRef="#ctx0" brushRef="#br0" timeOffset="-26194.252">205 3560 984 0 0,'0'0'467'0'0,"5"-22"518"0"0,36-29 301 0 0,-38 179-382 0 0,-3-88-837 0 0,1 0 0 0 0,2 0 1 0 0,2 0-1 0 0,2-1 0 0 0,1 0 0 0 0,6 13-67 0 0,-10-39 68 0 0,1 0 0 0 0,0 0 0 0 0,1 0 0 0 0,0-1-1 0 0,1 0 1 0 0,0 0 0 0 0,1-1 0 0 0,0 0 0 0 0,1 0 0 0 0,1-1-1 0 0,-1 0 1 0 0,1-1 0 0 0,1 0 0 0 0,0 0 0 0 0,0-1 0 0 0,1-1-1 0 0,0 0 1 0 0,0 0 0 0 0,1-2 0 0 0,1 1-68 0 0,-8-3 40 0 0,1 0 0 0 0,0-1 0 0 0,0-1 0 0 0,0 1 1 0 0,0-1-1 0 0,1 0 0 0 0,-1-1 0 0 0,0 1 0 0 0,0-1 0 0 0,1-1 0 0 0,-1 1 1 0 0,0-2-1 0 0,0 1 0 0 0,0 0 0 0 0,0-1 0 0 0,0-1 0 0 0,0 1 0 0 0,-1-1 1 0 0,1 0-1 0 0,-1-1 0 0 0,0 1 0 0 0,1-1 0 0 0,-2-1 0 0 0,1 1 0 0 0,0-1 1 0 0,-1 0-1 0 0,0 0 0 0 0,0 0 0 0 0,-1-1 0 0 0,1 0 0 0 0,-1 0 0 0 0,0 0 0 0 0,1-4-40 0 0,11-18 38 0 0,-2-1 0 0 0,-2-1 0 0 0,0 0-1 0 0,-2 0 1 0 0,-1-1 0 0 0,-1 0 0 0 0,-2-2-38 0 0,12-240 374 0 0,-19 271-374 0 0,0 1 1 0 0,0-1 0 0 0,0 1 0 0 0,0 0-1 0 0,0 0 1 0 0,0-1 0 0 0,-1 1-1 0 0,1 0 1 0 0,0 0 0 0 0,-1 0-1 0 0,1 1 1 0 0,-1-1 0 0 0,1 0-1 0 0,-1 0 1 0 0,1 1 0 0 0,-1-1 0 0 0,1 1-1 0 0,-1-1 1 0 0,0 1 0 0 0,1 0-1 0 0,-1 0 1 0 0,0-1 0 0 0,1 1-1 0 0,-1 0 1 0 0,0 1 0 0 0,1-1-1 0 0,-1 0 1 0 0,0 0 0 0 0,1 1 0 0 0,-1-1-1 0 0,1 1 1 0 0,-1-1 0 0 0,1 1-1 0 0,-1 0 1 0 0,1 0 0 0 0,-1-1-1 0 0,1 1 1 0 0,-1 0 0 0 0,1 0-1 0 0,0 0 1 0 0,0 1 0 0 0,-1-1 0 0 0,1 0-1 0 0,0 0 1 0 0,0 1 0 0 0,0-1-1 0 0,1 1 1 0 0,-1-1 0 0 0,0 1-1 0 0,0 0 0 0 0,-8 14-3 0 0,0 1 0 0 0,1 1-1 0 0,1 0 1 0 0,1 0 0 0 0,0 0-1 0 0,2 0 1 0 0,0 1 0 0 0,1 0-1 0 0,1 0 1 0 0,0 0 0 0 0,2 0-1 0 0,1 19 4 0 0,2-14-100 0 0,0 0-1 0 0,2 0 0 0 0,1-1 1 0 0,1 1-1 0 0,0-1 0 0 0,2-1 1 0 0,1 0-1 0 0,2 2 101 0 0,18 49-3206 0 0,-27-62 1966 0 0,-2-2 56 0 0</inkml:trace>
  <inkml:trace contextRef="#ctx0" brushRef="#br0" timeOffset="-24598.805">1696 3853 1076 0 0,'8'16'562'0'0,"-1"1"0"0"0,-1 0-1 0 0,0 0 1 0 0,-1 1 0 0 0,-1-1 0 0 0,-1 1-1 0 0,0 0 1 0 0,-1 0 0 0 0,-1 10-562 0 0,1-59 198 0 0,2 1 1 0 0,1-1-1 0 0,2 0 1 0 0,1 1-1 0 0,1 1 1 0 0,2-1-1 0 0,0 1 0 0 0,10-15-198 0 0,-21 43-3 0 0,1 0 0 0 0,-1 0 0 0 0,0 0-1 0 0,0 0 1 0 0,0 0 0 0 0,1 1 0 0 0,-1-1 0 0 0,0 0-1 0 0,1 0 1 0 0,-1 0 0 0 0,0 0 0 0 0,1 0 0 0 0,0 1-1 0 0,-1-1 1 0 0,1 0 0 0 0,-1 0 0 0 0,1 1-1 0 0,0-1 1 0 0,-1 0 0 0 0,1 1 0 0 0,0-1 0 0 0,0 1-1 0 0,0-1 1 0 0,-1 1 0 0 0,1-1 0 0 0,0 1-1 0 0,0 0 1 0 0,0-1 0 0 0,0 1 0 0 0,0 0 0 0 0,0 0-1 0 0,0 0 1 0 0,0 0 0 0 0,0 0 0 0 0,-1 0-1 0 0,1 0 1 0 0,0 0 0 0 0,0 0 0 0 0,0 0 0 0 0,0 0-1 0 0,0 0 1 0 0,0 1 0 0 0,0-1 0 0 0,0 0 0 0 0,0 1-1 0 0,0-1 1 0 0,-1 1 0 0 0,1-1 0 0 0,0 1-1 0 0,0-1 1 0 0,-1 1 0 0 0,1-1 0 0 0,0 1 0 0 0,-1 0-1 0 0,1 0 1 0 0,0-1 0 0 0,-1 1 0 0 0,1 0-1 0 0,-1 0 1 0 0,1 0 3 0 0,32 68 6 0 0,-21-42-38 0 0,-3-9-29 0 0,-8-14 60 0 0,1 1 0 0 0,-1 0-1 0 0,1 0 1 0 0,0-1-1 0 0,0 1 1 0 0,0-1-1 0 0,1 1 1 0 0,0-1 0 0 0,0 0-1 0 0,0 0 1 0 0,0 0-1 0 0,1-1 1 0 0,-1 1-1 0 0,1-1 1 0 0,0 0 0 0 0,0 0-1 0 0,0 0 1 0 0,0 0-1 0 0,1-1 1 0 0,-1 1 0 0 0,1-1-1 0 0,0 0 1 0 0,-1-1-1 0 0,1 1 1 0 0,0-1-1 0 0,0 0 1 0 0,0 0 0 0 0,0-1-1 0 0,0 1 1 0 0,1-1 1 0 0,10-6 4 0 0,-1-1 0 0 0,0 0 0 0 0,0-1 0 0 0,0-1 0 0 0,-1 0 0 0 0,0-1 0 0 0,-1-1 0 0 0,0 0 0 0 0,-1-1 0 0 0,0 0 0 0 0,-1-1 0 0 0,0 0 0 0 0,-1 0 0 0 0,7-13-4 0 0,2-52-231 0 0,-20 76 225 0 0,0 0 0 0 0,1 0 1 0 0,-1 0-1 0 0,0 0 0 0 0,0 1 0 0 0,0-1 0 0 0,-1 0 1 0 0,1 0-1 0 0,0 1 0 0 0,-1-1 0 0 0,1 1 0 0 0,-1-1 0 0 0,1 1 1 0 0,-1 0-1 0 0,0 0 0 0 0,1 0 0 0 0,-1 0 0 0 0,0 0 1 0 0,0 0-1 0 0,0 0 0 0 0,0 0 0 0 0,0 1 0 0 0,0-1 1 0 0,0 1-1 0 0,0-1 0 0 0,0 1 0 0 0,0 0 0 0 0,0 0 1 0 0,0 0-1 0 0,0 0 0 0 0,0 0 0 0 0,0 0 0 0 0,0 1 0 0 0,0-1 1 0 0,-1 1 5 0 0,2-1-10 0 0,2 0 10 0 0,0 1 0 0 0,-1-1 1 0 0,1 0-1 0 0,0 0 0 0 0,0 0 0 0 0,0 1 1 0 0,-1-1-1 0 0,1 0 0 0 0,0 1 1 0 0,0-1-1 0 0,0 0 0 0 0,-1 1 0 0 0,1-1 1 0 0,0 1-1 0 0,-1 0 0 0 0,1-1 1 0 0,-1 1-1 0 0,1-1 0 0 0,0 1 0 0 0,-1 0 1 0 0,1-1-1 0 0,-1 1 0 0 0,0 0 1 0 0,1 0-1 0 0,-1 0 0 0 0,0-1 0 0 0,1 1 1 0 0,-1 0-1 0 0,0 0 0 0 0,0 0 1 0 0,0-1-1 0 0,1 1 0 0 0,-1 0 0 0 0,0 0 1 0 0,0 0-1 0 0,0 0 0 0 0,-1 0 1 0 0,1-1-1 0 0,0 1 0 0 0,0 0 0 0 0,0 0 1 0 0,-1 0-1 0 0,1 0 0 0 0,0-1 1 0 0,-1 1-1 0 0,1 0 0 0 0,0 0 0 0 0,-1-1 1 0 0,1 1-1 0 0,-1 0 0 0 0,0-1 1 0 0,1 1-1 0 0,-1 0 0 0 0,1-1 0 0 0,-1 1 1 0 0,0-1-1 0 0,1 1 0 0 0,-1-1 1 0 0,0 1-1 0 0,0-1 0 0 0,0 0 0 0 0,1 1 1 0 0,-1-1-1 0 0,0 0 0 0 0,0 0 0 0 0,87-14 735 0 0,-41 85-397 0 0,-43-66-305 0 0,5 16-31 0 0,34 89 131 0 0,-4 1-1 0 0,-6 2 1 0 0,-4 1 0 0 0,-5 1-1 0 0,-6 0 1 0 0,0 57-133 0 0,-16-167 67 0 0,1-1 1 0 0,-1 1 0 0 0,0 0-1 0 0,0 0 1 0 0,-1 0-1 0 0,0 0 1 0 0,1-1 0 0 0,-2 1-1 0 0,1 0 1 0 0,0-1-1 0 0,-1 1 1 0 0,0-1 0 0 0,0 1-1 0 0,0-1 1 0 0,-1 0-1 0 0,1 0 1 0 0,-1 0 0 0 0,0 0-1 0 0,0 0 1 0 0,-1-1-1 0 0,1 1 1 0 0,-1-1 0 0 0,1 0-1 0 0,-1 0 1 0 0,0 0-1 0 0,0-1 1 0 0,-1 1 0 0 0,0 0-68 0 0,-2-5 9 0 0,1 0 1 0 0,-1 0-1 0 0,1-1 1 0 0,0 0 0 0 0,0 0-1 0 0,0 0 1 0 0,1-1-1 0 0,-1 0 1 0 0,1 0-1 0 0,0 0 1 0 0,0 0 0 0 0,0-1-1 0 0,0 0 1 0 0,1 0-1 0 0,0-1 1 0 0,0 1 0 0 0,0-1-1 0 0,1 0 1 0 0,-3-6-10 0 0,-12-19-404 0 0,2-2-1 0 0,1 0 1 0 0,2-1 0 0 0,1-1 0 0 0,2 0 0 0 0,1 0 0 0 0,2-1 0 0 0,1 0 0 0 0,2 0 0 0 0,0-34 404 0 0,35-98-3568 0 0,-26 155 3214 0 0,15-42-781 0 0</inkml:trace>
  <inkml:trace contextRef="#ctx0" brushRef="#br0" timeOffset="-23590.691">3176 3518 896 0 0,'-150'-19'2117'0'0,"138"21"-2024"0"0,-1 1 0 0 0,1 1 0 0 0,0 0 0 0 0,0 0 0 0 0,1 1-1 0 0,-1 1 1 0 0,1 0 0 0 0,0 0 0 0 0,1 1 0 0 0,-1 0 0 0 0,1 1 0 0 0,1 0 0 0 0,0 1 0 0 0,0 0 0 0 0,0 0 0 0 0,1 1 0 0 0,1 0-1 0 0,0 1 1 0 0,0 0 0 0 0,1 0 0 0 0,0 0 0 0 0,1 0 0 0 0,0 1 0 0 0,1 0 0 0 0,0 0 0 0 0,1 0 0 0 0,1 1 0 0 0,0-1 0 0 0,0 1 0 0 0,1 4-93 0 0,2-11 22 0 0,-1-1 1 0 0,1 0 0 0 0,0 1 0 0 0,1-1-1 0 0,-1 0 1 0 0,1 0 0 0 0,0 0 0 0 0,1 0-1 0 0,-1 0 1 0 0,1-1 0 0 0,0 1 0 0 0,0-1-1 0 0,0 0 1 0 0,1 1 0 0 0,-1-2 0 0 0,1 1-1 0 0,0 0 1 0 0,0-1 0 0 0,0 1 0 0 0,1-1-1 0 0,-1 0 1 0 0,1-1 0 0 0,0 1 0 0 0,0-1-1 0 0,0 0 1 0 0,0 0 0 0 0,0-1 0 0 0,1 1-23 0 0,148 25 148 0 0,-139-26-439 0 0,0-1 1 0 0,0 0-1 0 0,-1-1 1 0 0,1-1-1 0 0,0 0 0 0 0,-1-1 1 0 0,1-1-1 0 0,-1 0 1 0 0,0-1-1 0 0,0 0 0 0 0,0-1 1 0 0,-1-1-1 0 0,6-4 291 0 0,13-11-1220 0 0</inkml:trace>
  <inkml:trace contextRef="#ctx0" brushRef="#br0" timeOffset="-23327.436">3442 3265 1892 0 0,'7'-24'3948'0'0,"-3"40"-2305"0"0,0 54-1400 0 0,-4-55 65 0 0,6 52-195 0 0,2-1-1 0 0,4 0 1 0 0,2-1 0 0 0,3-1-1 0 0,3 0 1 0 0,3-1 0 0 0,3-1-113 0 0,-26-58-67 0 0,1-1 0 0 0,-1 1 0 0 0,1-1 0 0 0,0 1 0 0 0,0-1 0 0 0,1 0 0 0 0,-1 1 0 0 0,1-1 0 0 0,-1 0 0 0 0,1 0 0 0 0,0 0 0 0 0,0 0 0 0 0,1 0 0 0 0,-1-1 0 0 0,0 1 0 0 0,1-1 0 0 0,0 1 0 0 0,-1-1 0 0 0,1 0 0 0 0,0 0 0 0 0,0 0 0 0 0,0 0-1 0 0,1-1 1 0 0,-1 1 0 0 0,0-1 0 0 0,1 0 0 0 0,-1 0 0 0 0,0 0 0 0 0,1 0 0 0 0,-1-1 0 0 0,1 1 0 0 0,0-1 0 0 0,-1 0 0 0 0,1 0 0 0 0,-1 0 0 0 0,1-1 0 0 0,-1 1 0 0 0,1-1 0 0 0,-1 0 0 0 0,1 0 0 0 0,-1 0 0 0 0,0 0 0 0 0,3-2 67 0 0,48-53-3393 0 0,-38 32 2249 0 0</inkml:trace>
  <inkml:trace contextRef="#ctx0" brushRef="#br0" timeOffset="-22971.729">3992 3511 1480 0 0,'0'0'49'0'0,"-1"0"0"0"0,1 0 0 0 0,-1 0 0 0 0,1 0 0 0 0,-1 0 0 0 0,1 0 0 0 0,-1 0 0 0 0,1 0 0 0 0,-1 0 0 0 0,1 0-1 0 0,-1 0 1 0 0,1 0 0 0 0,-1 0 0 0 0,1-1 0 0 0,-1 1 0 0 0,1 0 0 0 0,-1 0 0 0 0,1-1 0 0 0,-1 1 0 0 0,1 0 0 0 0,0 0 0 0 0,-1-1 0 0 0,1 1 0 0 0,0 0 0 0 0,-1-1 0 0 0,1 1 0 0 0,0-1-1 0 0,-1 1 1 0 0,1-1 0 0 0,0 1 0 0 0,0 0 0 0 0,-1-1 0 0 0,1 1 0 0 0,0-1 0 0 0,0 1 0 0 0,0-1 0 0 0,0 1 0 0 0,0-1 0 0 0,0 1 0 0 0,-1-1 0 0 0,1 1 0 0 0,0-1 0 0 0,1 1 0 0 0,-1-1-1 0 0,0 1 1 0 0,0-1 0 0 0,0 1 0 0 0,0-1 0 0 0,0 1 0 0 0,0-1 0 0 0,1 1 0 0 0,-1-1 0 0 0,0 1 0 0 0,0-1 0 0 0,1 1 0 0 0,-1 0 0 0 0,0-1 0 0 0,0 1 0 0 0,1-1 0 0 0,-1 1-49 0 0,-36 28 675 0 0,25-14-540 0 0,1 1-1 0 0,0-1 1 0 0,1 1-1 0 0,0 1 0 0 0,1 0 1 0 0,1 0-1 0 0,1 1 0 0 0,0 0 1 0 0,1 0-1 0 0,1 0 1 0 0,0 0-1 0 0,2 1 0 0 0,-1 3-134 0 0,48-20 900 0 0,56-66 318 0 0,-99 65-1205 0 0,0 1 1 0 0,-1-1 0 0 0,1 0 0 0 0,0 1-1 0 0,0-1 1 0 0,-1 1 0 0 0,1-1-1 0 0,0 1 1 0 0,-1 0 0 0 0,1 0-1 0 0,-1 0 1 0 0,1 0 0 0 0,-1 0-1 0 0,1 0 1 0 0,-1 0 0 0 0,1 0-1 0 0,-1 1 1 0 0,0-1 0 0 0,0 0-1 0 0,0 1 1 0 0,0-1 0 0 0,0 1-1 0 0,0-1 1 0 0,0 1 0 0 0,0 0-1 0 0,-1-1 1 0 0,1 1 0 0 0,-1 0-1 0 0,1 0 1 0 0,-1-1 0 0 0,1 1-1 0 0,-1 1-13 0 0,5 7 28 0 0,-4-9-59 0 0,46 67-457 0 0,-2-35-4289 0 0,-44-33 3607 0 0,-1 0-38 0 0</inkml:trace>
  <inkml:trace contextRef="#ctx0" brushRef="#br0" timeOffset="-22693.505">4343 3434 1440 0 0,'-28'13'4240'0'0,"15"45"-3262"0"0,48-11-690 0 0,-31-43-261 0 0,1-1 0 0 0,-1 1 0 0 0,-1 0 0 0 0,1 0 0 0 0,0 1-1 0 0,-1-1 1 0 0,0 1 0 0 0,0 0 0 0 0,0 0 0 0 0,-1 0 0 0 0,0 0 0 0 0,0 0 0 0 0,0 0 0 0 0,0 1 0 0 0,-1-1 0 0 0,0 1-1 0 0,0-1 1 0 0,0 1 0 0 0,-1-1 0 0 0,0 1 0 0 0,0 0 0 0 0,0 1-27 0 0,-3 1-192 0 0,-1 0 1 0 0,1 0-1 0 0,-1-1 0 0 0,-1 1 1 0 0,1-1-1 0 0,-1 0 0 0 0,0 0 1 0 0,-1 0-1 0 0,0-1 0 0 0,0 0 1 0 0,0 0-1 0 0,-1-1 0 0 0,1 1 1 0 0,-2-1-1 0 0,1-1 0 0 0,0 1 1 0 0,-1-1-1 0 0,0-1 0 0 0,0 1 1 0 0,0-1-1 0 0,0-1 0 0 0,0 0 1 0 0,-2 1 191 0 0,-22 1-1146 0 0</inkml:trace>
  <inkml:trace contextRef="#ctx0" brushRef="#br0" timeOffset="-22383.827">4587 3485 1108 0 0,'1'0'78'0'0,"-1"1"0"0"0,1-1-1 0 0,-1 0 1 0 0,1 0 0 0 0,-1 1 0 0 0,1-1 0 0 0,-1 0-1 0 0,1 1 1 0 0,-1-1 0 0 0,1 0 0 0 0,-1 1-1 0 0,0-1 1 0 0,1 0 0 0 0,-1 1 0 0 0,1-1 0 0 0,-1 1-1 0 0,0-1 1 0 0,0 1 0 0 0,1-1 0 0 0,-1 1-1 0 0,0-1 1 0 0,0 1 0 0 0,0-1 0 0 0,0 1 0 0 0,1-1-1 0 0,-1 1 1 0 0,0 0 0 0 0,0-1 0 0 0,0 1 0 0 0,0-1-1 0 0,0 1 1 0 0,0-1 0 0 0,0 1 0 0 0,-1-1-1 0 0,1 1 1 0 0,0-1 0 0 0,0 1 0 0 0,0-1 0 0 0,0 1-1 0 0,-1-1 1 0 0,1 1 0 0 0,0-1 0 0 0,-1 1-1 0 0,1-1 1 0 0,0 1 0 0 0,-1-1 0 0 0,1 1 0 0 0,0-1-1 0 0,-1 0 1 0 0,1 1 0 0 0,-1-1 0 0 0,1 0-1 0 0,-1 1 1 0 0,1-1 0 0 0,-1 0 0 0 0,1 0 0 0 0,-1 1-1 0 0,1-1 1 0 0,-1 0 0 0 0,1 0 0 0 0,-1 0 0 0 0,1 0-1 0 0,-1 0-77 0 0,10 6-157 0 0,1-2 236 0 0,0 1-1 0 0,0 1 1 0 0,-1 0-1 0 0,1 0 1 0 0,-1 1-1 0 0,-1 0 1 0 0,1 1-1 0 0,-1 0 1 0 0,0 0-1 0 0,-1 1 1 0 0,0 0 0 0 0,-1 0-1 0 0,0 0 1 0 0,0 1-1 0 0,-1 0 1 0 0,0 0-1 0 0,0 0 1 0 0,-1 1-1 0 0,-1 0 1 0 0,0 0-1 0 0,0 0 1 0 0,-1 0-1 0 0,0 8-78 0 0,-31 48-624 0 0,27-66 508 0 0,1 0-1 0 0,0 0 1 0 0,-1 0 0 0 0,1 0-1 0 0,-1 0 1 0 0,1 0 0 0 0,-1-1 0 0 0,0 1-1 0 0,1 0 1 0 0,-1-1 0 0 0,0 0-1 0 0,0 1 1 0 0,1-1 0 0 0,-1 0-1 0 0,0 1 1 0 0,0-1 0 0 0,1 0 0 0 0,-1-1-1 0 0,0 1 1 0 0,0 0 0 0 0,0 0-1 0 0,1-1 1 0 0,-1 1 0 0 0,0-1-1 0 0,1 1 1 0 0,-1-1 0 0 0,0 0 0 0 0,1 0-1 0 0,-1 0 1 0 0,1 0 0 0 0,-1 0-1 0 0,1 0 1 0 0,0 0 0 0 0,-1 0-1 0 0,1 0 1 0 0,0-1 0 0 0,0 1 0 0 0,-1-2 116 0 0,-13-15-1278 0 0</inkml:trace>
  <inkml:trace contextRef="#ctx0" brushRef="#br0" timeOffset="-25854.452">1067 3754 1100 0 0,'-43'66'2838'0'0,"44"-61"-2794"0"0,-1 0 0 0 0,1 0 0 0 0,0 0-1 0 0,0-1 1 0 0,1 1 0 0 0,0 0 0 0 0,0-1-1 0 0,0 1 1 0 0,0-1 0 0 0,0 0 0 0 0,1 1-1 0 0,0-1 1 0 0,0-1 0 0 0,0 1 0 0 0,0 0-1 0 0,1-1 1 0 0,-1 1 0 0 0,1-1 0 0 0,0 0-1 0 0,0 0 1 0 0,0-1 0 0 0,1 1 0 0 0,-1-1-1 0 0,0 0 1 0 0,1 0 0 0 0,4 1-44 0 0,-4-1 39 0 0,1 1-1 0 0,-1-1 1 0 0,0 1-1 0 0,0 0 1 0 0,-1 0-1 0 0,1 0 1 0 0,-1 1 0 0 0,1 0-1 0 0,-1 0 1 0 0,0 0-1 0 0,0 0 1 0 0,-1 1 0 0 0,1-1-1 0 0,-1 1 1 0 0,0 0-1 0 0,-1 0 1 0 0,1 0 0 0 0,0 2-39 0 0,-3-3-94 0 0,0 0 0 0 0,-1 0 1 0 0,1 0-1 0 0,-1 0 0 0 0,0 0 1 0 0,0 0-1 0 0,0 0 1 0 0,0 0-1 0 0,-1 0 0 0 0,0 0 1 0 0,0-1-1 0 0,0 1 0 0 0,0 0 1 0 0,0-1-1 0 0,-1 0 1 0 0,1 0-1 0 0,-1 0 0 0 0,0 0 1 0 0,0 0-1 0 0,0 0 0 0 0,0-1 1 0 0,-1 1-1 0 0,1-1 1 0 0,-1 0-1 0 0,1 0 0 0 0,-1 0 1 0 0,0-1-1 0 0,0 1 0 0 0,0-1 1 0 0,0 0-1 0 0,0 0 1 0 0,0 0-1 0 0,-3 0 94 0 0,-13 0-1165 0 0</inkml:trace>
  <inkml:trace contextRef="#ctx0" brushRef="#br0" timeOffset="-25622.052">1456 3731 1592 0 0,'12'65'3296'0'0,"-13"-51"-2964"0"0,1 210-605 0 0,-16-191-2144 0 0,3-27 1311 0 0</inkml:trace>
  <inkml:trace contextRef="#ctx0" brushRef="#br0" timeOffset="-25420.849">1285 3613 1356 0 0,'0'-12'1216'0'0,"-2"3"-416"0"0,2 1-468 0 0,2 4-32 0 0,-1 1-380 0 0,3-2-272 0 0,0 4-640 0 0,0 1-240 0 0</inkml:trace>
  <inkml:trace contextRef="#ctx0" brushRef="#br0" timeOffset="4199.987">179 5154 1416 0 0,'-35'-5'3673'0'0,"6"-20"-1979"0"0,66 44-760 0 0,-3-14-848 0 0,0-2 0 0 0,0-2 0 0 0,0-1 0 0 0,0-1 0 0 0,-1-2 0 0 0,1-1 0 0 0,0-2 0 0 0,-1-1 0 0 0,0-2 0 0 0,-1-1 0 0 0,0-1 0 0 0,-1-2 0 0 0,16-9-86 0 0,-46 22-8 0 0,0 0-1 0 0,0 0 0 0 0,0 0 0 0 0,0 0 0 0 0,0 0 0 0 0,0-1 0 0 0,0 1 0 0 0,0 0 0 0 0,1-1 0 0 0,-1 1 1 0 0,0-1-1 0 0,0 1 0 0 0,-1-1 0 0 0,1 1 0 0 0,0-1 0 0 0,0 0 0 0 0,0 1 0 0 0,0-1 0 0 0,0 0 0 0 0,-1 0 1 0 0,1 0-1 0 0,0 0 0 0 0,-1 0 0 0 0,1 1 0 0 0,0-1 0 0 0,-1 0 0 0 0,1 0 0 0 0,-1 0 0 0 0,0-1 0 0 0,1 1 1 0 0,-1 0-1 0 0,0 0 0 0 0,0 0 0 0 0,0 0 0 0 0,1 0 0 0 0,-1 0 0 0 0,0 0 0 0 0,0 0 0 0 0,-1-1 0 0 0,1 1 0 0 0,0 0 1 0 0,0 0-1 0 0,0 0 0 0 0,-1 0 0 0 0,1 0 0 0 0,-1 0 0 0 0,1 0 0 0 0,-1 0 0 0 0,1 0 0 0 0,-1 0 0 0 0,1 0 1 0 0,-1 0-1 0 0,0 0 0 0 0,0 1 0 0 0,1-1 0 0 0,-1 0 0 0 0,0 0 0 0 0,0 1 0 0 0,0-1 0 0 0,0 0 9 0 0,-63-34-379 0 0,39 29 378 0 0,0 1 0 0 0,-1 0 0 0 0,0 2 0 0 0,0 1-1 0 0,0 2 1 0 0,0 0 0 0 0,0 2 0 0 0,0 0 0 0 0,0 2 0 0 0,1 1 0 0 0,-1 1 0 0 0,1 1-1 0 0,1 1 1 0 0,-1 1 0 0 0,1 2 0 0 0,1 0 0 0 0,0 1 0 0 0,1 2 0 0 0,-15 11 1 0 0,32-23-2 0 0,1 0-1 0 0,-1 1 1 0 0,1 0 0 0 0,0 0 0 0 0,0 0 0 0 0,0 0-1 0 0,0 1 1 0 0,1-1 0 0 0,-1 1 0 0 0,1 0 0 0 0,0 0-1 0 0,0 0 1 0 0,0 1 0 0 0,1-1 0 0 0,0 1 0 0 0,-1-1-1 0 0,2 1 1 0 0,-1 0 0 0 0,0 0 0 0 0,1 0 0 0 0,0 0-1 0 0,0 0 1 0 0,1 0 0 0 0,-1 0 0 0 0,1 0 0 0 0,0 0 0 0 0,0 0-1 0 0,1 0 1 0 0,0 1 0 0 0,0-1 0 0 0,0 0 0 0 0,0-1-1 0 0,1 1 1 0 0,-1 0 0 0 0,1 0 0 0 0,1-1 0 0 0,-1 1-1 0 0,1-1 1 0 0,-1 1 0 0 0,1-1 0 0 0,1 0 0 0 0,-1 0-1 0 0,0-1 1 0 0,1 1 0 0 0,1 1 2 0 0,22 11-53 0 0,1-1 0 0 0,0-1 0 0 0,1-2 0 0 0,0-1 0 0 0,1-1 0 0 0,0-1 1 0 0,1-2-1 0 0,-1-1 0 0 0,1-1 0 0 0,1-2 0 0 0,-1-1 0 0 0,0-1 0 0 0,12-2 53 0 0,-34-3 12 0 0,0 0 1 0 0,-1 0-1 0 0,1 0 1 0 0,-1-1-1 0 0,0 0 1 0 0,0-1-1 0 0,-1 0 1 0 0,0 0-1 0 0,0 0 1 0 0,0-1-1 0 0,-1 0 1 0 0,0-1-1 0 0,0 1 1 0 0,-1-1-1 0 0,1 0 0 0 0,-2 0 1 0 0,0-1-1 0 0,0 0 1 0 0,0 0-1 0 0,-1 0 1 0 0,0 0-1 0 0,-1 0 1 0 0,0 0-1 0 0,0-1 1 0 0,-1 1-1 0 0,0-1 1 0 0,-1-5-13 0 0,8-16 436 0 0,9 133-188 0 0,29 52 0 0 0,1-195 817 0 0,37-100-2454 0 0,-83 141 361 0 0,-1 0-304 0 0,0-7-1236 0 0,0 5 1385 0 0</inkml:trace>
  <inkml:trace contextRef="#ctx0" brushRef="#br0" timeOffset="4585.871">893 5283 2024 0 0,'124'-73'4201'0'0,"-61"30"-3547"0"0,13-5 953 0 0,-118 47-503 0 0,32 3-1096 0 0,1 0 0 0 0,-1 1 1 0 0,1 1-1 0 0,0 0 0 0 0,0 0 0 0 0,1 0 1 0 0,-1 1-1 0 0,1 1 0 0 0,0 0 1 0 0,0 0-1 0 0,1 0 0 0 0,-1 1 1 0 0,1 0-1 0 0,1 0 0 0 0,0 1 1 0 0,0-1-1 0 0,0 2 0 0 0,1-1 1 0 0,0 0-1 0 0,0 1 0 0 0,1 1-8 0 0,5-7-50 0 0,0 0 0 0 0,0 1 0 0 0,0-1 0 0 0,0 0 0 0 0,1 1-1 0 0,-1-1 1 0 0,1 0 0 0 0,0 0 0 0 0,0 0 0 0 0,0-1 0 0 0,0 1 0 0 0,0 0-1 0 0,1-1 1 0 0,-1 1 0 0 0,1-1 0 0 0,-1 0 0 0 0,1 0 0 0 0,0 0 0 0 0,0 0-1 0 0,0 0 1 0 0,0-1 0 0 0,1 1 0 0 0,-1-1 0 0 0,0 0 0 0 0,1 0 0 0 0,-1 0-1 0 0,0-1 1 0 0,1 1 0 0 0,-1-1 0 0 0,1 0 0 0 0,0 1 50 0 0,41 5-3654 0 0,-34-6 2382 0 0,2 0 52 0 0</inkml:trace>
  <inkml:trace contextRef="#ctx0" brushRef="#br0" timeOffset="5442.476">1237 5205 1048 0 0,'1'-2'49'0'0,"-1"0"1"0"0,1 0-1 0 0,0 0 0 0 0,0 0 1 0 0,1 0-1 0 0,-1 0 1 0 0,0 1-1 0 0,1-1 0 0 0,-1 1 1 0 0,1-1-1 0 0,-1 1 0 0 0,1-1 1 0 0,-1 1-1 0 0,1 0 0 0 0,0 0 1 0 0,0 0-1 0 0,0 0 0 0 0,0 0 1 0 0,0 0-1 0 0,0 0 0 0 0,0 1 1 0 0,0-1-1 0 0,0 1 0 0 0,0 0 1 0 0,0-1-1 0 0,0 1 0 0 0,0 0 1 0 0,1 0-1 0 0,-1 0 0 0 0,0 0 1 0 0,0 1-1 0 0,0-1 0 0 0,0 1 1 0 0,0-1-1 0 0,0 1 0 0 0,0 0 1 0 0,0 0-1 0 0,0-1 1 0 0,0 1-1 0 0,0 1 0 0 0,0-1 1 0 0,-1 0-1 0 0,1 0 0 0 0,0 1 1 0 0,-1-1-1 0 0,1 1 0 0 0,-1-1 1 0 0,0 1-1 0 0,1 0 0 0 0,-1-1 1 0 0,0 1-1 0 0,1 2-49 0 0,63 96 339 0 0,-23 13 2205 0 0,-26-248-2961 0 0,-12-48-829 0 0,-4 182 1202 0 0,7-4-59 0 0,24 132 178 0 0,-30-119-73 0 0,0 0 0 0 0,1-1 0 0 0,0 1 0 0 0,1-1-1 0 0,0 0 1 0 0,0 1 0 0 0,0-1 0 0 0,1 0 0 0 0,0-1 0 0 0,0 1 0 0 0,1-1 0 0 0,0 0 0 0 0,0 0 0 0 0,0 0 0 0 0,1-1 0 0 0,0 1 0 0 0,0-1 0 0 0,0-1 0 0 0,1 1 0 0 0,-1-1-1 0 0,1-1 1 0 0,0 1 0 0 0,0-1 0 0 0,1 0 0 0 0,-1 0 0 0 0,1-1 0 0 0,-1 0 0 0 0,1-1 0 0 0,0 1 0 0 0,-1-2 0 0 0,1 1 0 0 0,0-1 0 0 0,0 0 0 0 0,0 0 0 0 0,0-1 0 0 0,-1 0 0 0 0,1-1-1 0 0,0 0 1 0 0,-1 0 0 0 0,1 0 0 0 0,-1-1 0 0 0,0 0 0 0 0,0-1 0 0 0,6-3-2 0 0,0-9-105 0 0,0-2-1 0 0,-2 1 1 0 0,1-1-1 0 0,-2-1 1 0 0,-1 0 0 0 0,0-1-1 0 0,-1 0 1 0 0,-1 0-1 0 0,-1 0 1 0 0,-1-1 0 0 0,-1 0-1 0 0,-1 0 1 0 0,-1 0-1 0 0,0-1 1 0 0,-2 1 0 0 0,0 0-1 0 0,-1-1 1 0 0,-5-18 105 0 0,6-3 238 0 0,-38-178 1530 0 0,5 163-829 0 0,32 58-850 0 0,1 0-34 0 0,-3 4 23 0 0,-5 10-58 0 0,2 1 0 0 0,0 0 0 0 0,1 0 0 0 0,1 0 0 0 0,0 1-1 0 0,1 0 1 0 0,0 0 0 0 0,2-1 0 0 0,0 1 0 0 0,0 0 0 0 0,2 1 0 0 0,0-2-1 0 0,1 1 1 0 0,0 0 0 0 0,1 0 0 0 0,1 0 0 0 0,1-1 0 0 0,1 2-20 0 0,-6-13 2 0 0,94 262 292 0 0,-91-262-237 0 0,1 1 1 0 0,0-1 0 0 0,1 0 0 0 0,-1 0 0 0 0,1-1 0 0 0,0 1 0 0 0,0-1 0 0 0,0 0-1 0 0,0-1 1 0 0,0 1 0 0 0,0-1 0 0 0,1 0 0 0 0,0 0 0 0 0,-1 0 0 0 0,1-1 0 0 0,0 0-1 0 0,0 0 1 0 0,-1-1 0 0 0,1 0 0 0 0,0 0 0 0 0,0 0 0 0 0,0 0 0 0 0,0-1-1 0 0,-1 0 1 0 0,1 0 0 0 0,0-1 0 0 0,-1 0 0 0 0,1 1 0 0 0,-1-2 0 0 0,1 1 0 0 0,-1-1-1 0 0,0 0 1 0 0,0 0 0 0 0,3-2-58 0 0,83-19 388 0 0,-84 23-384 0 0,0 1-1 0 0,0-1 0 0 0,0 1 1 0 0,0 1-1 0 0,0-1 1 0 0,0 1-1 0 0,0 1 0 0 0,0-1 1 0 0,0 1-1 0 0,-1 0 1 0 0,1 1-1 0 0,-1 0 0 0 0,1 0 1 0 0,-1 0-1 0 0,0 0 1 0 0,0 1-1 0 0,0 0 1 0 0,-1 1-1 0 0,0-1 0 0 0,1 1 1 0 0,-1 0-1 0 0,-1 0 1 0 0,1 1-1 0 0,-1-1 0 0 0,0 1 1 0 0,0 0-1 0 0,-1 0 1 0 0,0 1-1 0 0,0-1 0 0 0,0 0 1 0 0,-1 1-1 0 0,0 0 1 0 0,0 0-1 0 0,0 0 1 0 0,-1 5-4 0 0,-4-5 0 0 0,0 1 1 0 0,-1-1-1 0 0,1 0 1 0 0,-2 0-1 0 0,1 0 1 0 0,-1 0-1 0 0,0-1 1 0 0,-1 0-1 0 0,1 0 1 0 0,-1 0-1 0 0,-1-1 1 0 0,1 0-1 0 0,-1 0 1 0 0,1 0-1 0 0,-1-1 1 0 0,-1 0-1 0 0,1-1 1 0 0,-1 1-1 0 0,-6 4-323 0 0,0 0 0 0 0,-1 0 0 0 0,1-2 1 0 0,-2 1-1 0 0,1-2 0 0 0,-1 0 0 0 0,0-1 0 0 0,0-1 0 0 0,0 0 1 0 0,0-1-1 0 0,-1-1 0 0 0,1 0 0 0 0,0-2 0 0 0,-1 0 0 0 0,-15-2 323 0 0,-34-17-1239 0 0,17 0 90 0 0</inkml:trace>
  <inkml:trace contextRef="#ctx0" brushRef="#br0" timeOffset="5675.358">1538 4969 1356 0 0,'16'-9'3529'0'0,"23"-6"-2777"0"0,-4 3-353 0 0,179-34 320 0 0,-4 63-4289 0 0,-166-6 2277 0 0</inkml:trace>
  <inkml:trace contextRef="#ctx0" brushRef="#br0" timeOffset="6032.304">2544 5064 996 0 0,'1'0'153'0'0,"0"1"134"0"0,0 0 1 0 0,0 0 0 0 0,0 1 0 0 0,0-1 0 0 0,1 0-1 0 0,-1 0 1 0 0,0 0 0 0 0,1-1 0 0 0,-1 1 0 0 0,1 0-1 0 0,-1 0 1 0 0,1-1 0 0 0,-1 1 0 0 0,1-1 0 0 0,0 0-1 0 0,-1 1 1 0 0,1-1 0 0 0,0 0 0 0 0,-1 0 0 0 0,1 0-1 0 0,-1 0 1 0 0,1 0 0 0 0,0 0 0 0 0,-1 0 0 0 0,1-1-1 0 0,0 1 1 0 0,-1-1 0 0 0,1 1 0 0 0,-1-1 0 0 0,1 0-1 0 0,-1 1 1 0 0,1-1 0 0 0,-1 0 0 0 0,0 0 0 0 0,1 0 0 0 0,-1 0-1 0 0,0 0 1 0 0,0 0 0 0 0,1 0 0 0 0,-1-1 0 0 0,0 1-1 0 0,0 0 1 0 0,0-1 0 0 0,0 0-288 0 0,-5-16 1341 0 0,-14 31-7072 0 0,0 3 4202 0 0,-53 39-4022 0 0,54-37 4269 0 0</inkml:trace>
  <inkml:trace contextRef="#ctx0" brushRef="#br0" timeOffset="7324.671">3432 4951 840 0 0,'13'-16'756'0'0,"-6"-3"-38"0"0,49-67 2056 0 0,-55 83-2669 0 0,11-27 1578 0 0,0 44-684 0 0,-3 48-701 0 0,3-1 0 0 0,3 0-1 0 0,3-1 1 0 0,2-1 0 0 0,2-1 0 0 0,8 9-298 0 0,-26-56-400 0 0,-4-11 212 0 0,-30-68-5518 0 0,18 43 4498 0 0</inkml:trace>
  <inkml:trace contextRef="#ctx0" brushRef="#br0" timeOffset="7852.076">3507 4795 2216 0 0,'1'-8'167'0'0,"0"0"1"0"0,0 0-1 0 0,0 1 0 0 0,1-1 1 0 0,0 0-1 0 0,0 1 0 0 0,1-1 0 0 0,0 1 1 0 0,1 0-1 0 0,-1 0 0 0 0,1 0 0 0 0,1 1 1 0 0,-1-1-1 0 0,1 1 0 0 0,0 0 1 0 0,1 0-1 0 0,-1 1 0 0 0,1-1 0 0 0,0 1 1 0 0,1 1-1 0 0,-1-1 0 0 0,1 1 0 0 0,0 0 1 0 0,0 1-1 0 0,0-1 0 0 0,6-1-167 0 0,-8 4 24 0 0,1 0 0 0 0,-1 0 0 0 0,0 0 0 0 0,1 0 0 0 0,-1 1 0 0 0,1 0 0 0 0,-1 0 0 0 0,0 1 0 0 0,1 0 0 0 0,-1-1 0 0 0,0 2 0 0 0,1-1 0 0 0,-1 1 0 0 0,0-1 0 0 0,0 2 0 0 0,0-1 0 0 0,0 0 0 0 0,-1 1 0 0 0,1 0 0 0 0,-1 0 0 0 0,1 0 0 0 0,-1 1 0 0 0,0-1 0 0 0,0 1 0 0 0,-1 0 0 0 0,1 0 0 0 0,-1 1 0 0 0,0-1 0 0 0,0 0 0 0 0,2 5-24 0 0,55 156 271 0 0,-57-55-153 0 0,-21-61 322 0 0,18-48-335 0 0,0-1-51 0 0,0 0 3 0 0,126-7 310 0 0,-119 6-365 0 0,0 1 0 0 0,-1 1 0 0 0,1-1-1 0 0,0 1 1 0 0,-1 1 0 0 0,1-1 0 0 0,-1 1-1 0 0,1 0 1 0 0,-1 0 0 0 0,0 1-1 0 0,0 0 1 0 0,0 0 0 0 0,0 1 0 0 0,0-1-1 0 0,-1 1 1 0 0,0 0 0 0 0,0 1 0 0 0,0-1-1 0 0,0 1 1 0 0,0 0 0 0 0,-1 0 0 0 0,0 1-1 0 0,0-1 1 0 0,-1 1 0 0 0,0 0-1 0 0,1 0 1 0 0,-2 0 0 0 0,1 0 0 0 0,-1 1-1 0 0,0-1 1 0 0,0 1 0 0 0,-1 0-2 0 0,-3 1 27 0 0,-1 0 1 0 0,0 0 0 0 0,0 0-1 0 0,-1-1 1 0 0,0 1-1 0 0,-1-1 1 0 0,1 0-1 0 0,-1 0 1 0 0,-1 0-1 0 0,1-1 1 0 0,-1 0 0 0 0,0 0-1 0 0,-1 0 1 0 0,1-1-1 0 0,-1 0 1 0 0,0 0-1 0 0,-1 0 1 0 0,1-1 0 0 0,-1 0-1 0 0,0-1 1 0 0,1 0-1 0 0,-2 0 1 0 0,-7 1-28 0 0,7 0-25 0 0,0-2-1 0 0,-1 1 1 0 0,0-1 0 0 0,1-1-1 0 0,-1 0 1 0 0,0 0 0 0 0,0-1-1 0 0,0 0 1 0 0,0 0 0 0 0,0-1-1 0 0,0-1 1 0 0,1 0 0 0 0,-1 0-1 0 0,1-1 1 0 0,-1 0 0 0 0,1 0-1 0 0,-6-4 26 0 0,10 4-245 0 0,1 0-1 0 0,0 0 0 0 0,0 0 0 0 0,0-1 0 0 0,1 1 0 0 0,-1-1 1 0 0,1 0-1 0 0,0 0 0 0 0,0 0 0 0 0,0 0 0 0 0,1 0 1 0 0,-1-1-1 0 0,1 1 0 0 0,0-1 0 0 0,0 0 0 0 0,1 0 1 0 0,-1 0-1 0 0,1 1 0 0 0,0-1 0 0 0,1 0 0 0 0,-1 0 1 0 0,1-1-1 0 0,0 1 0 0 0,0 0 246 0 0,0-7-1265 0 0</inkml:trace>
  <inkml:trace contextRef="#ctx0" brushRef="#br0" timeOffset="8722.641">4176 4917 1128 0 0,'14'-23'2874'0'0,"-7"40"635"0"0,-7-13-3640 0 0,1 15 175 0 0,2 0 0 0 0,-1 0 0 0 0,2 0 0 0 0,1-1 0 0 0,0 0 0 0 0,1 0 0 0 0,1 0 0 0 0,8 15-44 0 0,-12-27 29 0 0,0-1 0 0 0,0 1 1 0 0,0-1-1 0 0,1 0 0 0 0,-1 0 0 0 0,1-1 0 0 0,1 1 0 0 0,-1-1 0 0 0,0 1 0 0 0,1-1 0 0 0,0-1 0 0 0,0 1 0 0 0,0-1 0 0 0,1 0 0 0 0,-1 0 0 0 0,1 0 0 0 0,-1-1 0 0 0,1 0 0 0 0,0 0 1 0 0,0 0-1 0 0,0-1 0 0 0,0 0 0 0 0,0 0 0 0 0,0-1 0 0 0,1 1 0 0 0,-1-1 0 0 0,0 0 0 0 0,0-1 0 0 0,0 0 0 0 0,5-1-29 0 0,0-3-21 0 0,0 0-1 0 0,0-1 0 0 0,-1-1 1 0 0,0 1-1 0 0,0-2 0 0 0,-1 1 1 0 0,0-1-1 0 0,0-1 1 0 0,-1 1-1 0 0,0-2 0 0 0,0 1 1 0 0,-1-1-1 0 0,0 0 0 0 0,-1-1 1 0 0,0 1-1 0 0,-1-1 1 0 0,0 0-1 0 0,-1-1 0 0 0,0 1 1 0 0,0-1-1 0 0,-2 0 0 0 0,1 0 1 0 0,-2 0-1 0 0,1 0 1 0 0,-2 0-1 0 0,1 0 0 0 0,-2 0 1 0 0,1 0-1 0 0,-2 0 0 0 0,0-1 22 0 0,2 12-29 0 0,0 1 8 0 0,-15 8-56 0 0,12 0 80 0 0,1 0 0 0 0,-1 0-1 0 0,1 1 1 0 0,1-1 0 0 0,-1 1 0 0 0,1-1 0 0 0,1 1-1 0 0,0 0 1 0 0,0-1 0 0 0,1 1 0 0 0,0 0 0 0 0,0-1-1 0 0,1 1 1 0 0,0-1 0 0 0,0 0 0 0 0,1 0 0 0 0,0 0-1 0 0,1 0 1 0 0,0 0 0 0 0,0 0 0 0 0,0-1-1 0 0,1 0 1 0 0,1 0 0 0 0,-1 0 0 0 0,1-1 0 0 0,0 0-1 0 0,0 0 1 0 0,1 0 0 0 0,-1-1 0 0 0,1 0 0 0 0,1 0-1 0 0,3 2-2 0 0,-5-4-1 0 0,1 0 0 0 0,-1 0-1 0 0,1-1 1 0 0,0 0-1 0 0,0 0 1 0 0,0-1 0 0 0,0 1-1 0 0,0-2 1 0 0,0 1-1 0 0,0-1 1 0 0,0 0 0 0 0,0 0-1 0 0,0-1 1 0 0,1 0 0 0 0,-1 0-1 0 0,-1-1 1 0 0,1 0-1 0 0,0 0 1 0 0,0-1 0 0 0,-1 1-1 0 0,1-1 1 0 0,-1-1-1 0 0,0 1 1 0 0,0-1 0 0 0,0 0-1 0 0,0-1 1 0 0,-1 1-1 0 0,0-1 1 0 0,0 0 0 0 0,0-1-1 0 0,2-2 2 0 0,7-12-66 0 0,-1 0-1 0 0,0 0 0 0 0,-2-1 0 0 0,-1-1 1 0 0,0 0-1 0 0,-1 0 0 0 0,-2-1 1 0 0,4-15 66 0 0,3-35 504 0 0,-2 0 1 0 0,-4 0 0 0 0,-3-1 0 0 0,-3 0-1 0 0,-3 0-504 0 0,2 72 17 0 0,-1 1-1 0 0,1 0 1 0 0,-1 0-1 0 0,1-1 0 0 0,-1 1 1 0 0,1 0-1 0 0,-1-1 1 0 0,0 1-1 0 0,0-1 1 0 0,0 1-1 0 0,1-1 0 0 0,-1 1 1 0 0,-1 0-1 0 0,1-1 1 0 0,0 1-1 0 0,0-1 1 0 0,0 1-1 0 0,-1 0 0 0 0,1-1 1 0 0,-1 1-1 0 0,1 0 1 0 0,-1-1-1 0 0,0 1 1 0 0,1 0-1 0 0,-1 0 0 0 0,0 0 1 0 0,0-1-1 0 0,0 1 1 0 0,0 0-1 0 0,0 0 1 0 0,0 0-1 0 0,0 0 0 0 0,0 1 1 0 0,0-1-1 0 0,0 0 1 0 0,0 0-1 0 0,-1 1 1 0 0,1-1-1 0 0,0 0 0 0 0,-1 1 1 0 0,1 0-1 0 0,0-1 1 0 0,-1 1-1 0 0,1 0 1 0 0,-1-1-1 0 0,1 1 0 0 0,0 0 1 0 0,-1 0-1 0 0,1 0 1 0 0,-1 0-1 0 0,1 1 1 0 0,-1-1-1 0 0,1 0 0 0 0,0 1 1 0 0,-1-1-1 0 0,1 0 1 0 0,0 1-1 0 0,-1 0 1 0 0,1-1-1 0 0,0 1 0 0 0,0 0 1 0 0,0 0-1 0 0,-1-1 1 0 0,1 1-1 0 0,0 0 1 0 0,0 0-1 0 0,0 0-16 0 0,-5 12 23 0 0,0-1-1 0 0,0 1 1 0 0,2 0 0 0 0,-1 1-1 0 0,2-1 1 0 0,-1 1 0 0 0,2-1-1 0 0,0 1 1 0 0,1 0 0 0 0,0 0-1 0 0,1 0 1 0 0,2 13-23 0 0,3 11-4 0 0,2 0-1 0 0,2 0 1 0 0,1-1 0 0 0,2-1 0 0 0,2 0-1 0 0,1-1 1 0 0,2 0 0 0 0,9 14 4 0 0,-12-22-158 0 0,41 112-2958 0 0,-55-137 2972 0 0,0-1-1 0 0,-1 1 1 0 0,1 0-1 0 0,0-1 1 0 0,0 1-1 0 0,-1 0 0 0 0,1-1 1 0 0,-1 1-1 0 0,1-1 1 0 0,-1 1-1 0 0,0-1 1 0 0,0 1-1 0 0,0-1 0 0 0,1 1 1 0 0,-1-1-1 0 0,-1 0 1 0 0,1 1-1 0 0,0-1 1 0 0,0 0-1 0 0,0 0 0 0 0,-1 0 1 0 0,1 0-1 0 0,0 0 1 0 0,-1 0-1 0 0,1 0 1 0 0,-1-1-1 0 0,1 1 0 0 0,-1 0 1 0 0,0-1-1 0 0,1 1 1 0 0,-1-1-1 0 0,1 0 1 0 0,-1 1-1 0 0,0-1 0 0 0,1 0 1 0 0,-1 0-1 0 0,-1 0 145 0 0,-7-3-1192 0 0</inkml:trace>
  <inkml:trace contextRef="#ctx0" brushRef="#br0" timeOffset="8972.409">4747 4827 1280 0 0,'0'-1'149'0'0,"0"1"-1"0"0,0-1 1 0 0,0 1 0 0 0,0 0-1 0 0,0-1 1 0 0,0 1-1 0 0,0 0 1 0 0,0-1 0 0 0,0 1-1 0 0,0 0 1 0 0,-1-1 0 0 0,1 1-1 0 0,0 0 1 0 0,0 0-1 0 0,0-1 1 0 0,0 1 0 0 0,-1 0-1 0 0,1-1 1 0 0,0 1-1 0 0,0 0 1 0 0,-1 0 0 0 0,1 0-1 0 0,0-1 1 0 0,-1 1 0 0 0,1 0-1 0 0,0 0 1 0 0,-1 0-1 0 0,1 0 1 0 0,0 0 0 0 0,-1-1-1 0 0,1 1 1 0 0,0 0 0 0 0,-1 0-1 0 0,1 0 1 0 0,0 0-1 0 0,-1 0 1 0 0,1 0 0 0 0,0 0-1 0 0,-1 0 1 0 0,1 0-1 0 0,0 0 1 0 0,-1 0 0 0 0,1 1-1 0 0,-1-1-148 0 0,29-22 1000 0 0,100-14-653 0 0,9 35-3651 0 0,-79 2 540 0 0,-28-1 1602 0 0</inkml:trace>
  <inkml:trace contextRef="#ctx0" brushRef="#br0" timeOffset="18268.077">16436 4048 1256 0 0,'-23'3'2826'0'0,"-26"6"-1834"0"0,1 1-1 0 0,0 3 1 0 0,1 2-1 0 0,0 2 0 0 0,-19 11-991 0 0,94-18 705 0 0,11-14-824 0 0,0-1 0 0 0,0-1 1 0 0,-1-3-1 0 0,1-1 1 0 0,-2-2-1 0 0,0-1 0 0 0,12-8 119 0 0,-10-18-673 0 0,-39 38 692 0 0,-31-21 175 0 0,-153-10 1231 0 0,183 32-1408 0 0,26-5-259 0 0,3 3 92 0 0,0-2 1 0 0,-1-1 0 0 0,1-1-1 0 0,-1-2 1 0 0,0 0-1 0 0,0-2 1 0 0,-1-1 0 0 0,-1-1-1 0 0,0-1 1 0 0,0-1-1 0 0,-2-2 1 0 0,10-7 149 0 0,-27 15 168 0 0,0 1 0 0 0,-1-1 1 0 0,0-1-1 0 0,0 1 0 0 0,-1-1 0 0 0,0 1 1 0 0,0-1-1 0 0,-1 0 0 0 0,-1-1 0 0 0,1 1 0 0 0,-1 0 1 0 0,-1-1-1 0 0,0 1 0 0 0,0-1 0 0 0,-1 1 1 0 0,0-1-1 0 0,-1 0 0 0 0,0 1 0 0 0,0-1 0 0 0,-1 1 1 0 0,0 0-1 0 0,-1-1 0 0 0,0 1 0 0 0,-1 0 1 0 0,0 0-1 0 0,0 1 0 0 0,0-1 0 0 0,-1 1 0 0 0,-1 0 1 0 0,1 0-1 0 0,-1 1 0 0 0,-1 0 0 0 0,1 0 1 0 0,-1 0-1 0 0,0 1 0 0 0,-3-1-168 0 0,7 7 44 0 0,0 1 1 0 0,-1 0-1 0 0,1 0 0 0 0,0 1 1 0 0,0-1-1 0 0,0 1 0 0 0,0-1 0 0 0,0 1 1 0 0,0 0-1 0 0,0 0 0 0 0,0 0 1 0 0,1 1-1 0 0,-1-1 0 0 0,1 1 1 0 0,0-1-1 0 0,0 1 0 0 0,0 0 1 0 0,0 0-1 0 0,0 0 0 0 0,0 0 1 0 0,1 0-1 0 0,-1 0 0 0 0,1 0 0 0 0,0 1 1 0 0,0-1-1 0 0,0 1 0 0 0,1-1 1 0 0,-1 0-1 0 0,1 1 0 0 0,0-1 1 0 0,0 1-1 0 0,0-1 0 0 0,0 1-44 0 0,0-3 4 0 0,-4 37 56 0 0,1 0-1 0 0,2 0 1 0 0,1 0 0 0 0,3 0-1 0 0,1 0 1 0 0,1 0 0 0 0,2 0-1 0 0,4 5-59 0 0,9 68-292 0 0,0 183-2987 0 0,-20-275 2715 0 0,-2 0 0 0 0,0 0 0 0 0,-1 0 0 0 0,-1 0 0 0 0,-1 0 0 0 0,0-1 0 0 0,-2 1 0 0 0,0-2 0 0 0,-1 1 0 0 0,-1-1 0 0 0,-4 6 564 0 0,-35 42-2566 0 0,24-42 1180 0 0</inkml:trace>
  <inkml:trace contextRef="#ctx0" brushRef="#br0" timeOffset="19352.048">17296 3872 1392 0 0,'0'0'831'0'0,"0"0"-96"0"0,0 0-133 0 0,-9-9 2741 0 0,2 18-3295 0 0,1 1 0 0 0,-1-1 0 0 0,2 1 0 0 0,-1 0 1 0 0,1 1-1 0 0,1-1 0 0 0,0 1 0 0 0,0 0 0 0 0,1 0 1 0 0,1 0-1 0 0,0 0 0 0 0,0 1 0 0 0,1-1 0 0 0,0 0 1 0 0,1 1-1 0 0,1-1 0 0 0,0 1 0 0 0,0-1 0 0 0,1 0 1 0 0,0 1-1 0 0,4 8-48 0 0,-2-7-86 0 0,-1 0 1 0 0,0 0 0 0 0,-1 0 0 0 0,-1 0-1 0 0,0 0 1 0 0,0 0 0 0 0,-2 0 0 0 0,1 1-1 0 0,-2-1 1 0 0,0 0 0 0 0,-3 11 85 0 0,4-20-168 0 0,-1 0 1 0 0,0-1-1 0 0,1 1 0 0 0,-1-1 1 0 0,-1 1-1 0 0,1-1 1 0 0,0 0-1 0 0,-1 0 0 0 0,0 0 1 0 0,1 0-1 0 0,-1 0 1 0 0,0-1-1 0 0,-1 1 0 0 0,1-1 1 0 0,0 0-1 0 0,-1 0 1 0 0,1 0-1 0 0,-1 0 0 0 0,0-1 1 0 0,1 0-1 0 0,-1 1 1 0 0,0-1-1 0 0,0-1 1 0 0,0 1-1 0 0,-3 0 168 0 0,-15 1-1155 0 0</inkml:trace>
  <inkml:trace contextRef="#ctx0" brushRef="#br0" timeOffset="20084.758">16940 4211 1404 0 0,'37'-45'3202'0'0,"-1"23"-2708"0"0,1 1 0 0 0,1 3 0 0 0,1 1-1 0 0,0 1 1 0 0,27-6-494 0 0,63-25 333 0 0,-110 41-329 0 0,0-2 0 0 0,0-1 0 0 0,0 0 0 0 0,-2-1 0 0 0,1-1 0 0 0,-1 0 0 0 0,0-2 0 0 0,-1 0 0 0 0,-1 0 0 0 0,0-2 0 0 0,-1 0 0 0 0,-1-1 0 0 0,11-15-4 0 0,-19 22 77 0 0,-4 10-102 0 0,-1-1 0 0 0,0 0 0 0 0,1 0 0 0 0,-1 1-1 0 0,0-1 1 0 0,1 0 0 0 0,-1 0 0 0 0,0 0-1 0 0,1 1 1 0 0,-1-1 0 0 0,1 0 0 0 0,-1 0 0 0 0,0 0-1 0 0,1 0 1 0 0,-1 0 0 0 0,1 0 0 0 0,-1 0 0 0 0,1 0-1 0 0,-1 0 1 0 0,0 0 0 0 0,1 0 25 0 0,-11 57 61 0 0,2 0 0 0 0,3 1 0 0 0,2-1 0 0 0,3 1 0 0 0,4 12-61 0 0,-3 35 704 0 0,-1-104-530 0 0,8 6 174 0 0,-3-16-307 0 0,38-160-1194 0 0,-7 180 662 0 0,-15 0 502 0 0,1-1 1 0 0,0 0-1 0 0,1-2 0 0 0,0 0 0 0 0,1-2 1 0 0,-1-1-1 0 0,1 0 0 0 0,0-2 0 0 0,0-1 1 0 0,0-1-1 0 0,1-1 0 0 0,-1-1 0 0 0,0 0 1 0 0,0-3-1 0 0,0 0 0 0 0,0-1 1 0 0,-1-1-1 0 0,0-1 0 0 0,0-1 0 0 0,5-4-11 0 0,-20 10 141 0 0,-1 0 0 0 0,1-1 0 0 0,-1 0 0 0 0,0 0 0 0 0,0-1 0 0 0,-1 0 0 0 0,1 0 0 0 0,-1 0-1 0 0,0-1 1 0 0,0 0 0 0 0,0 0 0 0 0,-1 0 0 0 0,1-1 0 0 0,-1 0 0 0 0,-1 0 0 0 0,1 0 0 0 0,-1-1 0 0 0,0 0-1 0 0,0 0 1 0 0,-1 0 0 0 0,2-6-141 0 0,-16 39 702 0 0,13-12-855 0 0,1 0 0 0 0,0 1 0 0 0,1-1 0 0 0,0 0 0 0 0,1-1-1 0 0,1 1 1 0 0,0-1 0 0 0,1 0 0 0 0,0 0 0 0 0,1-1 0 0 0,0 0 0 0 0,1-1-1 0 0,2 2 154 0 0,-6-28-5393 0 0,-8-7 4323 0 0</inkml:trace>
  <inkml:trace contextRef="#ctx0" brushRef="#br0" timeOffset="20302.99">18344 3605 2244 0 0,'-4'-4'596'0'0,"1"-2"-772"0"0,2 4-776 0 0</inkml:trace>
  <inkml:trace contextRef="#ctx0" brushRef="#br0" timeOffset="20486.048">18533 4114 1060 0 0,'77'-44'2129'0'0,"-65"35"-1929"0"0,2 0 0 0 0,0 1-1 0 0,0 0 1 0 0,0 1 0 0 0,1 1 0 0 0,0 0-1 0 0,0 1 1 0 0,0 1 0 0 0,1 0 0 0 0,-1 1-1 0 0,4 0-199 0 0,-16 4 30 0 0,-1 1-1 0 0,1-1 0 0 0,-1 0 1 0 0,1 1-1 0 0,-1-1 0 0 0,0 1 0 0 0,0 0 1 0 0,1 0-1 0 0,-1-1 0 0 0,-1 1 0 0 0,1 1 1 0 0,0-1-1 0 0,0 0 0 0 0,-1 0 0 0 0,1 1 1 0 0,-1-1-1 0 0,0 1 0 0 0,0-1 0 0 0,0 1 1 0 0,0 0-1 0 0,0-1 0 0 0,0 1 0 0 0,-1 0 1 0 0,0-1-1 0 0,1 1 0 0 0,-1 0 0 0 0,0 0 1 0 0,0 0-1 0 0,0-1 0 0 0,-1 1 0 0 0,1 0 1 0 0,-1 0-1 0 0,1-1 0 0 0,-2 3-29 0 0,-2 5 11 0 0,0 0 0 0 0,-1 0 0 0 0,-1 0 0 0 0,0-1-1 0 0,0 0 1 0 0,0 0 0 0 0,-1-1 0 0 0,-1 1 0 0 0,1-1 0 0 0,-1-1 0 0 0,0 0-1 0 0,-1 0 1 0 0,0-1 0 0 0,0 0 0 0 0,-1 0 0 0 0,-8 4-11 0 0,-112 21-4457 0 0,114-31 3267 0 0</inkml:trace>
  <inkml:trace contextRef="#ctx0" brushRef="#br0" timeOffset="14211.161">10757 4604 860 0 0,'81'-56'2466'0'0,"-71"50"-1884"0"0,-8 5-465 0 0,0 0 1 0 0,0 0-1 0 0,-1 0 0 0 0,1 0 1 0 0,0 0-1 0 0,0 0 1 0 0,0 0-1 0 0,-1 0 0 0 0,1-1 1 0 0,0 1-1 0 0,-1-1 0 0 0,1 1 1 0 0,-1-1-1 0 0,0 0 0 0 0,1 0 1 0 0,-1 1-1 0 0,0-1 0 0 0,0 0 1 0 0,0 0-1 0 0,-1 0 0 0 0,1 0 1 0 0,0 0-1 0 0,-1 0 1 0 0,1 0-1 0 0,-1-1 0 0 0,0 1 1 0 0,0 0-1 0 0,1 0 0 0 0,-1 0 1 0 0,-1 0-1 0 0,1 0 0 0 0,0-1 1 0 0,0 1-1 0 0,-1 0 0 0 0,0-2-117 0 0,-1 0 18 0 0,-1 0 0 0 0,0 0-1 0 0,0 0 1 0 0,0 0 0 0 0,0 1-1 0 0,0-1 1 0 0,-1 1-1 0 0,0 0 1 0 0,1 0 0 0 0,-1 0-1 0 0,0 0 1 0 0,0 1 0 0 0,-1 0-1 0 0,1-1 1 0 0,-1 2-1 0 0,1-1 1 0 0,-1 0 0 0 0,1 1-1 0 0,-1 0 1 0 0,0 0-1 0 0,0 0 1 0 0,1 1 0 0 0,-1 0-1 0 0,0-1 1 0 0,0 2 0 0 0,0-1-1 0 0,0 1 1 0 0,1-1-1 0 0,-1 1 1 0 0,-4 2-18 0 0,-7 2 8 0 0,0 0 0 0 0,0 2 0 0 0,0-1 0 0 0,1 2-1 0 0,1 0 1 0 0,-1 1 0 0 0,1 1 0 0 0,1 0 0 0 0,-1 1 0 0 0,2 0-1 0 0,0 1 1 0 0,0 0 0 0 0,1 1 0 0 0,1 0 0 0 0,0 1 0 0 0,0 0 0 0 0,2 1-1 0 0,0 0 1 0 0,0 0 0 0 0,2 1 0 0 0,0 0 0 0 0,0 0 0 0 0,2 0-1 0 0,0 1 1 0 0,1-1 0 0 0,0 2-8 0 0,4-15 12 0 0,-1 0 1 0 0,1 0-1 0 0,0 0 0 0 0,-1-1 0 0 0,1 1 1 0 0,1 0-1 0 0,-1 0 0 0 0,0 0 1 0 0,1-1-1 0 0,-1 1 0 0 0,1-1 0 0 0,0 1 1 0 0,0-1-1 0 0,0 1 0 0 0,0-1 0 0 0,0 0 1 0 0,1 0-1 0 0,-1 0 0 0 0,0-1 0 0 0,1 1 1 0 0,0 0-1 0 0,-1-1 0 0 0,1 0 1 0 0,0 1-1 0 0,0-1 0 0 0,0 0 0 0 0,0 0 1 0 0,0-1-1 0 0,0 1 0 0 0,0-1 0 0 0,0 1 1 0 0,0-1-1 0 0,0 0 0 0 0,0 0 1 0 0,0-1-1 0 0,0 1 0 0 0,2-1-12 0 0,109-15 194 0 0,-100 11-234 0 0,-1-1 1 0 0,0 1 0 0 0,0-2 0 0 0,0 0 0 0 0,-1-1-1 0 0,0 0 1 0 0,0 0 0 0 0,-1-1 0 0 0,0-1 0 0 0,-1 0 0 0 0,0-1-1 0 0,-1 0 1 0 0,0 0 0 0 0,0-1 0 0 0,-1 0 0 0 0,-1 0 0 0 0,0-1-1 0 0,-1 0 1 0 0,0 0 0 0 0,-1-1 0 0 0,0 1 0 0 0,-1-4 39 0 0,8-31-3 0 0,-3 0-1 0 0,-1-1 1 0 0,-3 0 0 0 0,-2-1 0 0 0,-3-38 3 0 0,0 80 21 0 0,0 0 0 0 0,-1-1 1 0 0,1 1-1 0 0,-2 0 0 0 0,1 0 0 0 0,-1 0 0 0 0,0 0 0 0 0,-1 0 0 0 0,0 0 1 0 0,0 0-1 0 0,-1 1 0 0 0,0 0 0 0 0,0-1 0 0 0,0 1 0 0 0,-1 1 1 0 0,0-1-1 0 0,-1 1 0 0 0,0-1-21 0 0,3 8-1 0 0,0 0 1 0 0,0-1-1 0 0,0 1 1 0 0,0 0-1 0 0,0 0 1 0 0,0 1-1 0 0,0-1 1 0 0,0 0-1 0 0,1 1 1 0 0,-1 0-1 0 0,0 0 1 0 0,1 0-1 0 0,0 0 1 0 0,-1 0-1 0 0,1 0 1 0 0,0 1-1 0 0,0-1 1 0 0,0 1-1 0 0,0-1 1 0 0,1 1-1 0 0,-1 0 1 0 0,1 0-1 0 0,-1 1 1 0 0,-5 17 3 0 0,2 0-1 0 0,0 0 1 0 0,1 0-1 0 0,1 0 0 0 0,1 1 1 0 0,1 0-1 0 0,1-1 1 0 0,1 1-1 0 0,1-1 0 0 0,1 1 1 0 0,0-1-1 0 0,2 0 1 0 0,0 0-1 0 0,2 0 0 0 0,0-1 1 0 0,1 0-1 0 0,6 10-2 0 0,1 1-468 0 0,1 0 1 0 0,1-1-1 0 0,1 0 1 0 0,2-2-1 0 0,1 0 0 0 0,1-1 1 0 0,24 22 467 0 0,-12-26-2777 0 0,-22-19 1379 0 0</inkml:trace>
  <inkml:trace contextRef="#ctx0" brushRef="#br0" timeOffset="14535.526">11127 4351 1312 0 0,'31'20'482'0'0,"0"2"0"0"0,-2 1 1 0 0,0 1-1 0 0,-2 1 0 0 0,-1 2 0 0 0,-1 0 0 0 0,18 27-482 0 0,-16-21 232 0 0,73 112 2350 0 0,-100-143-2193 0 0,-3 6 431 0 0,-1-8-746 0 0,0-1 1 0 0,0 1-1 0 0,-1-1 0 0 0,1 1 0 0 0,0-1 1 0 0,0-1-1 0 0,0 1 0 0 0,0 0 1 0 0,0-1-1 0 0,1 0 0 0 0,-1 0 0 0 0,0 0 1 0 0,1 0-1 0 0,-1-1 0 0 0,1 0 0 0 0,0 1 1 0 0,0-1-1 0 0,0 0 0 0 0,0 0 0 0 0,0-1 1 0 0,1 1-1 0 0,-1-1 0 0 0,1 1 0 0 0,0-1 1 0 0,0 0-1 0 0,1 1 0 0 0,-1-1 1 0 0,1 0-1 0 0,-1 0 0 0 0,1-1 0 0 0,0-1-74 0 0,-4-8 23 0 0,1-1 0 0 0,0 1 0 0 0,1-1 0 0 0,0 0 1 0 0,1 0-1 0 0,1 0 0 0 0,0 0 0 0 0,1-1 0 0 0,1 1 0 0 0,0 0 0 0 0,1 0 0 0 0,1 0 0 0 0,0 0 0 0 0,1 1 0 0 0,1-1 0 0 0,0 1 0 0 0,1 0 0 0 0,1 0 0 0 0,0 1 0 0 0,8-11-23 0 0,-8 12-527 0 0,1 1 0 0 0,0 0-1 0 0,1 0 1 0 0,1 1 0 0 0,-1 0 0 0 0,1 1 0 0 0,1 0-1 0 0,0 1 1 0 0,0 0 0 0 0,1 1 0 0 0,0 0 0 0 0,0 1-1 0 0,0 0 1 0 0,1 1 0 0 0,0 0 527 0 0,1 1-1197 0 0</inkml:trace>
  <inkml:trace contextRef="#ctx0" brushRef="#br0" timeOffset="15061.943">12012 4408 2040 0 0,'0'-2'67'0'0,"-1"1"0"0"0,1-1 1 0 0,-1 1-1 0 0,1-1 0 0 0,-1 1 0 0 0,1 0 0 0 0,-1-1 0 0 0,0 1 0 0 0,0-1 1 0 0,0 1-1 0 0,0 0 0 0 0,0 0 0 0 0,0 0 0 0 0,0 0 0 0 0,0-1 0 0 0,0 1 1 0 0,-1 1-1 0 0,1-1 0 0 0,0 0 0 0 0,-1 0 0 0 0,1 0 0 0 0,-1 1 0 0 0,1-1 0 0 0,0 1 1 0 0,-1-1-1 0 0,0 1 0 0 0,1-1 0 0 0,-1 1 0 0 0,1 0 0 0 0,-1 0 0 0 0,1 0 1 0 0,-1 0-1 0 0,1 0 0 0 0,-1 0 0 0 0,0 0 0 0 0,1 1 0 0 0,-1-1 0 0 0,1 0 1 0 0,-1 1-1 0 0,1-1 0 0 0,-1 1 0 0 0,0 0-67 0 0,-65 19 339 0 0,51-13-237 0 0,0 0-1 0 0,0 2 0 0 0,1-1 1 0 0,0 2-1 0 0,1 0 1 0 0,0 0-1 0 0,0 2 1 0 0,1-1-1 0 0,0 2 1 0 0,1 0-1 0 0,1 0 0 0 0,0 1 1 0 0,-6 12-102 0 0,16-25 24 0 0,0 0 1 0 0,0 0-1 0 0,0 0 0 0 0,1 0 1 0 0,-1 0-1 0 0,1 0 1 0 0,-1 1-1 0 0,1-1 0 0 0,-1 0 1 0 0,1 0-1 0 0,0 1 1 0 0,-1-1-1 0 0,1 0 0 0 0,0 1 1 0 0,0-1-1 0 0,0 0 0 0 0,0 0 1 0 0,0 1-1 0 0,0-1 1 0 0,0 0-1 0 0,1 1 0 0 0,-1-1 1 0 0,0 0-1 0 0,1 0 0 0 0,-1 1 1 0 0,1-1-1 0 0,-1 0 1 0 0,1 0-1 0 0,0 0 0 0 0,0 0 1 0 0,-1 0-1 0 0,1 0 1 0 0,0 0-1 0 0,0 0 0 0 0,0 0 1 0 0,0 0-1 0 0,0 0 0 0 0,0 0 1 0 0,0-1-1 0 0,0 1 1 0 0,0 0-1 0 0,1-1 0 0 0,-1 1 1 0 0,0-1-1 0 0,0 1 0 0 0,1-1 1 0 0,-1 0-1 0 0,0 1 1 0 0,0-1-1 0 0,1 0 0 0 0,-1 0 1 0 0,0 0-1 0 0,1 0 1 0 0,-1 0-1 0 0,0 0 0 0 0,1-1 1 0 0,-1 1-1 0 0,0 0 0 0 0,0-1 1 0 0,1 1-1 0 0,-1 0 1 0 0,0-1-1 0 0,0 0 0 0 0,0 1-24 0 0,95-25 171 0 0,-67 12-89 0 0,0-2 0 0 0,-1-1 0 0 0,0-2 0 0 0,-2 0 0 0 0,0-2 0 0 0,-1-1 0 0 0,18-20-82 0 0,-15 73 519 0 0,-22-26-531 0 0,78 77-1252 0 0,-18-51-3169 0 0,-54-32 3196 0 0</inkml:trace>
  <inkml:trace contextRef="#ctx0" brushRef="#br0" timeOffset="15592.469">12426 4183 1672 0 0,'-2'62'2686'0'0,"0"-46"-2463"0"0,0-1-1 0 0,1 0 1 0 0,0 1 0 0 0,1-1 0 0 0,1 1-1 0 0,1-1 1 0 0,0 1 0 0 0,1-1-1 0 0,0 0 1 0 0,1 0 0 0 0,1 0 0 0 0,0-1-1 0 0,2 1 1 0 0,-1-1 0 0 0,1-1-1 0 0,6 8-222 0 0,-6-18 33 0 0,0 0 0 0 0,-1 0 0 0 0,1 0 0 0 0,1-1 0 0 0,-1 0-1 0 0,0-1 1 0 0,1 0 0 0 0,-1 0 0 0 0,0 0 0 0 0,1-1-1 0 0,-1 0 1 0 0,1-1 0 0 0,-1 1 0 0 0,1-2 0 0 0,-1 1 0 0 0,0-1-1 0 0,0 0 1 0 0,0 0 0 0 0,0-1 0 0 0,0 0 0 0 0,0 0-1 0 0,0-1 1 0 0,-1 1 0 0 0,0-1 0 0 0,0-1 0 0 0,0 1 0 0 0,0-1-1 0 0,-1 0 1 0 0,0-1 0 0 0,0 1 0 0 0,0-1 0 0 0,-1 0 0 0 0,1 0-1 0 0,-1-1 1 0 0,1-4-33 0 0,45-98-513 0 0,-51 107 507 0 0,0 1 0 0 0,-1 0 0 0 0,1-1 0 0 0,0 1 0 0 0,-1 0 0 0 0,0 0-1 0 0,1 0 1 0 0,-1 0 0 0 0,0 0 0 0 0,1 0 0 0 0,-1 0 0 0 0,0 1 0 0 0,0-1-1 0 0,0 1 1 0 0,1-1 0 0 0,-1 1 0 0 0,0 0 0 0 0,0-1 0 0 0,0 1 0 0 0,0 0 0 0 0,0 0-1 0 0,0 1 1 0 0,0-1 0 0 0,0 0 0 0 0,1 1 0 0 0,-1-1 0 0 0,0 1 0 0 0,0-1-1 0 0,0 1 1 0 0,1 0 0 0 0,-1 0 0 0 0,0 0 0 0 0,1 0 0 0 0,-1 0 0 0 0,0 0-1 0 0,1 0 1 0 0,0 0 0 0 0,-1 1 0 0 0,1-1 0 0 0,0 1 0 0 0,0-1 0 0 0,-1 1 6 0 0,2-2-3 0 0,-2 1 3 0 0,1 0 0 0 0,-1 0-1 0 0,1 0 1 0 0,-1 1 0 0 0,1-1-1 0 0,-1 0 1 0 0,1 0-1 0 0,0 1 1 0 0,0-1 0 0 0,0 1-1 0 0,-1-1 1 0 0,1 1 0 0 0,1-1-1 0 0,-1 1 1 0 0,0 0-1 0 0,0-1 1 0 0,1 1 0 0 0,-1 0-1 0 0,1 0 1 0 0,-1 0 0 0 0,1-1-1 0 0,0 1 1 0 0,0 0-1 0 0,0 0 1 0 0,0 0 0 0 0,0 0-1 0 0,0-1 1 0 0,0 1 0 0 0,1 0-1 0 0,-1 0 1 0 0,1 0-1 0 0,-1-1 1 0 0,1 1 0 0 0,-1 0-1 0 0,1 0 1 0 0,0-1 0 0 0,0 1-1 0 0,0-1 1 0 0,0 1 0 0 0,0-1-1 0 0,1 1 1 0 0,-1-1-1 0 0,0 0 1 0 0,1 1 0 0 0,-1-1 0 0 0,72 50 8 0 0,-47-46-10 0 0,1-1-1 0 0,-1-1 0 0 0,1-1 0 0 0,0-1 1 0 0,-1-1-1 0 0,1-2 0 0 0,0 0 1 0 0,-1-2-1 0 0,0-1 0 0 0,13-5 3 0 0,104-49-193 0 0,-141 58 190 0 0,0 0 1 0 0,0-1-1 0 0,-1 1 1 0 0,1-1-1 0 0,-1 0 1 0 0,0 1-1 0 0,1-1 1 0 0,-1 0 0 0 0,0 0-1 0 0,0 0 1 0 0,0 0-1 0 0,0 0 1 0 0,0 0-1 0 0,0 0 1 0 0,-1 0-1 0 0,1 0 1 0 0,-1-1-1 0 0,0 1 1 0 0,1 0-1 0 0,-1 0 1 0 0,0 0-1 0 0,0 0 1 0 0,0-1 0 0 0,-1 1-1 0 0,1 0 1 0 0,0 0-1 0 0,-1 0 1 0 0,0 0-1 0 0,1-1 1 0 0,-1 1-1 0 0,0 0 1 0 0,0 0-1 0 0,0 0 1 0 0,0 1-1 0 0,0-1 1 0 0,-1 0-1 0 0,1 0 1 0 0,-1 1-1 0 0,1-1 1 0 0,-1 0 0 0 0,1 1-1 0 0,-1 0 1 0 0,0-1-1 0 0,0 1 1 0 0,0 0-1 0 0,0 0 1 0 0,-1-1 2 0 0,-100-50 51 0 0,100 50-50 0 0,-201-63-1234 0 0,181 42-2297 0 0,22 14 2340 0 0</inkml:trace>
  <inkml:trace contextRef="#ctx0" brushRef="#br0" timeOffset="16087.437">13287 3994 1316 0 0,'7'176'3736'0'0,"59"124"-1039"0"0,-65-300-2675 0 0,-1 0 0 0 0,0 0 0 0 0,1 0 0 0 0,-1 0 0 0 0,0 0 0 0 0,1 0 0 0 0,-1 0 0 0 0,1 0 0 0 0,-1 0 0 0 0,0 0 1 0 0,1 0-1 0 0,-1 0 0 0 0,0 0 0 0 0,1 0 0 0 0,-1 0 0 0 0,0 0 0 0 0,1 0 0 0 0,-1 0 0 0 0,0 0 0 0 0,1 0 0 0 0,-1 1 0 0 0,0-1 0 0 0,1 0 0 0 0,-1 0 0 0 0,0 0 0 0 0,1 1 0 0 0,-1-1 0 0 0,0 0 0 0 0,0 0 0 0 0,1 1 0 0 0,-1-1 0 0 0,0 0 0 0 0,0 1 0 0 0,1-1 0 0 0,-1 0 0 0 0,0 1 0 0 0,0-1 0 0 0,0 0 0 0 0,0 1 0 0 0,0-1 0 0 0,0 0 0 0 0,1 1 0 0 0,-1-1 0 0 0,0 0 0 0 0,0 1 0 0 0,0-1-22 0 0,4-6-140 0 0,1-5 125 0 0,1 1 0 0 0,0-1 0 0 0,1 2-1 0 0,0-1 1 0 0,1 1 0 0 0,0 0 0 0 0,0 0 0 0 0,1 1 0 0 0,0 0 0 0 0,0 1-1 0 0,1 0 1 0 0,0 0 0 0 0,1 1 0 0 0,-1 0 0 0 0,1 1 0 0 0,0 1-1 0 0,0-1 1 0 0,1 2 0 0 0,-1-1 0 0 0,1 2 0 0 0,-1-1 0 0 0,1 2-1 0 0,3-1 16 0 0,-14 3 12 0 0,1 0 0 0 0,-1 0-1 0 0,1 0 1 0 0,-1 0-1 0 0,0 1 1 0 0,1-1 0 0 0,-1 0-1 0 0,0 0 1 0 0,0 1-1 0 0,0-1 1 0 0,0 1 0 0 0,0-1-1 0 0,0 1 1 0 0,0-1-1 0 0,-1 1 1 0 0,1 0 0 0 0,0-1-1 0 0,-1 1 1 0 0,0 0-1 0 0,1-1 1 0 0,-1 1 0 0 0,0 0-1 0 0,0 0 1 0 0,0-1-1 0 0,0 1 1 0 0,0 0 0 0 0,0 0-1 0 0,0-1 1 0 0,-1 1-1 0 0,1 0 1 0 0,-1 0 0 0 0,1-1-1 0 0,-1 1 1 0 0,1 0-1 0 0,-1-1 1 0 0,0 1 0 0 0,0-1-1 0 0,0 1 1 0 0,0-1-1 0 0,0 0 1 0 0,0 1 0 0 0,-1-1-1 0 0,1 0 1 0 0,0 0-1 0 0,-1 1 1 0 0,1-1 0 0 0,0 0-1 0 0,-1-1 1 0 0,0 1-1 0 0,1 0-11 0 0,-15 10-44 0 0,0-1 0 0 0,0-1 0 0 0,0 0 0 0 0,-1-1 0 0 0,-1-1 0 0 0,1-1 0 0 0,-1-1 0 0 0,0 0 0 0 0,-1-1 0 0 0,1-1 0 0 0,-1 0 0 0 0,1-2 0 0 0,-1 0 0 0 0,0-1 44 0 0,18-20-4883 0 0,16 11 3633 0 0</inkml:trace>
  <inkml:trace contextRef="#ctx0" brushRef="#br0" timeOffset="16557.018">13895 4237 1568 0 0,'2'-3'415'0'0,"-3"3"-342"0"0,1 0 1 0 0,-1 0-1 0 0,1-1 1 0 0,-1 1 0 0 0,0 0-1 0 0,1 0 1 0 0,-1 0 0 0 0,1 0-1 0 0,-1-1 1 0 0,0 1-1 0 0,1 0 1 0 0,-1-1 0 0 0,1 1-1 0 0,-1 0 1 0 0,1-1 0 0 0,-1 1-1 0 0,1-1 1 0 0,0 1 0 0 0,-1-1-1 0 0,1 1 1 0 0,-1-1-1 0 0,1 1 1 0 0,0-1 0 0 0,-1 1-1 0 0,1-1 1 0 0,0 1 0 0 0,0-1-1 0 0,-1 0 1 0 0,1 1-1 0 0,0-1 1 0 0,0 1 0 0 0,0-1-1 0 0,0 0 1 0 0,0 1 0 0 0,0-1-1 0 0,0 0 1 0 0,0 1-1 0 0,0-1 1 0 0,0 1 0 0 0,0-1-1 0 0,0 0 1 0 0,1 1 0 0 0,-1-1-1 0 0,0 1 1 0 0,0-1 0 0 0,1 0-1 0 0,-1 0-73 0 0,-16 11 174 0 0,0 1-1 0 0,0 0 1 0 0,1 1-1 0 0,0 0 1 0 0,2 1 0 0 0,-1 1-1 0 0,1 0 1 0 0,1 1-1 0 0,1 1 1 0 0,0 0-1 0 0,1 0 1 0 0,-4 9-174 0 0,15-24 22 0 0,-1 1 0 0 0,0-1 1 0 0,1 1-1 0 0,0-1 0 0 0,-1 0 0 0 0,1 1 1 0 0,0-1-1 0 0,0 0 0 0 0,0 1 0 0 0,0-1 1 0 0,0 0-1 0 0,0 0 0 0 0,0 0 0 0 0,0 0 1 0 0,0 0-1 0 0,0 0 0 0 0,1 0 0 0 0,-1 0 0 0 0,0-1 1 0 0,1 1-1 0 0,-1 0 0 0 0,1-1 0 0 0,-1 1 1 0 0,1-1-1 0 0,-1 0 0 0 0,1 1 0 0 0,-1-1 1 0 0,1 0-1 0 0,-1 0 0 0 0,1 0 0 0 0,-1 0 1 0 0,1 0-1 0 0,-1 0 0 0 0,1 0 0 0 0,-1-1 0 0 0,1 1 1 0 0,-1 0-1 0 0,1-1 0 0 0,-1 0 0 0 0,1 1 1 0 0,-1-1-1 0 0,0 0 0 0 0,1 1 0 0 0,-1-1 1 0 0,0 0-1 0 0,1-1-22 0 0,19-4 6 0 0,0-2 0 0 0,-1 0-1 0 0,1-1 1 0 0,-2-2 0 0 0,1 0 0 0 0,-2 0 0 0 0,1-2 0 0 0,-2-1 0 0 0,0 0 0 0 0,0-1-1 0 0,7-9-5 0 0,-17 8 561 0 0,-7 16-521 0 0,19 12-297 0 0,75 15-1267 0 0,-26-23-2482 0 0,-46-4 2707 0 0</inkml:trace>
  <inkml:trace contextRef="#ctx0" brushRef="#br0" timeOffset="16803.364">14475 4072 1008 0 0,'-5'-1'207'0'0,"0"0"1"0"0,1 0-1 0 0,-1 1 0 0 0,1-1 1 0 0,-1 1-1 0 0,0 0 0 0 0,1 1 0 0 0,-1-1 1 0 0,0 1-1 0 0,1 0 0 0 0,-1 0 1 0 0,1 0-1 0 0,-1 1 0 0 0,1 0 1 0 0,0-1-1 0 0,0 1 0 0 0,0 1 0 0 0,-3 1-207 0 0,-3 0 285 0 0,4-2-210 0 0,0 0-1 0 0,0 0 0 0 0,0 0 1 0 0,0 0-1 0 0,0 1 0 0 0,1 0 1 0 0,-1 0-1 0 0,1 1 0 0 0,0-1 1 0 0,0 1-1 0 0,0 0 0 0 0,0 1 1 0 0,1-1-1 0 0,0 1 0 0 0,0 0 1 0 0,0 0-1 0 0,0 0 0 0 0,1 1 1 0 0,0-1-1 0 0,0 1 0 0 0,0 0 1 0 0,1-1-1 0 0,0 1 0 0 0,0 0 1 0 0,0 1-1 0 0,1-1 0 0 0,0 0 1 0 0,0 0-1 0 0,1 1 0 0 0,0-1 1 0 0,0 0-1 0 0,0 1 0 0 0,1-1 1 0 0,0 0-1 0 0,0 1 0 0 0,0-1 1 0 0,1 0-1 0 0,0 0 0 0 0,0 0 0 0 0,1 0 1 0 0,-1-1-1 0 0,1 1 0 0 0,1-1 1 0 0,-1 1-1 0 0,1-1 0 0 0,0 1-74 0 0,4-1-37 0 0,1 1-1 0 0,-1-1 0 0 0,1-1 0 0 0,0 0 0 0 0,0 0 0 0 0,1 0 0 0 0,-1-1 0 0 0,1-1 0 0 0,-1 0 0 0 0,1 0 1 0 0,0-1-1 0 0,0 0 0 0 0,0 0 0 0 0,0-2 0 0 0,0 1 0 0 0,-1-1 0 0 0,1 0 0 0 0,0-1 0 0 0,0 0 38 0 0,111-46-4327 0 0,-96 29 3191 0 0</inkml:trace>
  <inkml:trace contextRef="#ctx0" brushRef="#br0" timeOffset="17251.927">14823 3925 1936 0 0,'19'88'4603'0'0,"-2"2"-4145"0"0,56 138 1307 0 0,-73-228-1728 0 0,0 0 1 0 0,0 0-1 0 0,1-1 0 0 0,-1 1 0 0 0,0 0 0 0 0,0 0 1 0 0,0-1-1 0 0,1 1 0 0 0,-1 0 0 0 0,0 0 0 0 0,0 0 1 0 0,1-1-1 0 0,-1 1 0 0 0,0 0 0 0 0,1 0 0 0 0,-1 0 1 0 0,0 0-1 0 0,0 0 0 0 0,1-1 0 0 0,-1 1 0 0 0,0 0 1 0 0,1 0-1 0 0,-1 0 0 0 0,0 0 0 0 0,1 0 0 0 0,-1 0 1 0 0,0 0-1 0 0,1 0 0 0 0,-1 0 0 0 0,0 0 0 0 0,1 0 1 0 0,-1 1-1 0 0,0-1 0 0 0,0 0 0 0 0,1 0 0 0 0,-1 0 1 0 0,0 0-1 0 0,1 0 0 0 0,-1 1 0 0 0,0-1 0 0 0,1 0-37 0 0,15-59 68 0 0,-4 17-4 0 0,103-179-53 0 0,-146 256-572 0 0,21-28 520 0 0,2 2-1 0 0,-1 0 1 0 0,1 0 0 0 0,0 0 0 0 0,1 1 0 0 0,0 0 0 0 0,1 0 0 0 0,0 1-1 0 0,0 0 1 0 0,1 0 0 0 0,-2 7 41 0 0,9-14-12 0 0,0-1 0 0 0,0 1 0 0 0,0-1 0 0 0,1 1 0 0 0,-1-1 0 0 0,1 0 1 0 0,0 0-1 0 0,0 0 0 0 0,0 0 0 0 0,0-1 0 0 0,1 1 0 0 0,-1-1 0 0 0,0 0 0 0 0,1 0 0 0 0,0 0 0 0 0,0 0 0 0 0,-1-1 0 0 0,1 1 0 0 0,0-1 0 0 0,0 0 0 0 0,0 0 0 0 0,0-1 0 0 0,0 1 0 0 0,1-1 0 0 0,-1 0 0 0 0,0 0 0 0 0,3-1 13 0 0,44 7-217 0 0,129 6-5228 0 0,-153-12 4182 0 0</inkml:trace>
  <inkml:trace contextRef="#ctx0" brushRef="#br0" timeOffset="17603.061">15351 4309 2164 0 0,'26'-85'3044'0'0,"-20"72"-2919"0"0,0 0-1 0 0,1 0 0 0 0,1 1 0 0 0,0 0 0 0 0,0 0 1 0 0,1 1-1 0 0,0 0 0 0 0,1 1 0 0 0,1 0 0 0 0,-1 1 1 0 0,1 0-1 0 0,1 0 0 0 0,0 1 0 0 0,0 1 0 0 0,1 0 0 0 0,-1 1 1 0 0,2 0-1 0 0,-1 1 0 0 0,0 0 0 0 0,1 1 0 0 0,0 1 1 0 0,0 0-1 0 0,10-1-124 0 0,-19 5-4 0 0,1 0 1 0 0,-1 0-1 0 0,0 0 1 0 0,1 1-1 0 0,-1 0 0 0 0,0 0 1 0 0,0 0-1 0 0,0 1 1 0 0,-1-1-1 0 0,1 1 1 0 0,-1 0-1 0 0,1 0 1 0 0,-1 1-1 0 0,0 0 1 0 0,0-1-1 0 0,0 1 0 0 0,-1 1 1 0 0,1-1-1 0 0,-1 0 1 0 0,0 1-1 0 0,-1-1 1 0 0,1 1-1 0 0,-1 0 1 0 0,1 0-1 0 0,-2 0 1 0 0,1 0-1 0 0,0 1 0 0 0,-1-1 1 0 0,0 0-1 0 0,0 1 1 0 0,-1-1-1 0 0,0 1 1 0 0,0-1-1 0 0,0 1 1 0 0,0-1-1 0 0,-1 0 1 0 0,0 1-1 0 0,0-1 0 0 0,0 0 1 0 0,-1 1-1 0 0,0-1 1 0 0,0 0-1 0 0,0 0 1 0 0,-3 4 3 0 0,0 0-289 0 0,-1 0 1 0 0,-1 0 0 0 0,1-1-1 0 0,-1 0 1 0 0,-1-1 0 0 0,0 1-1 0 0,0-1 1 0 0,0-1-1 0 0,-1 0 1 0 0,1 0 0 0 0,-2 0-1 0 0,1-1 1 0 0,0-1 0 0 0,-1 0-1 0 0,0 0 1 0 0,0 0 0 0 0,0-2-1 0 0,-1 1 289 0 0,-16-1-1226 0 0</inkml:trace>
  <inkml:trace contextRef="#ctx0" brushRef="#br0" timeOffset="12283.209">8724 4696 1712 0 0,'1'-3'70'0'0,"1"1"0"0"0,-1-1 0 0 0,0 1 0 0 0,0-1 0 0 0,0 0 0 0 0,0 0 0 0 0,-1 1 0 0 0,1-1 0 0 0,-1 0 0 0 0,0 0 1 0 0,1 0-1 0 0,-1 0 0 0 0,-1 0 0 0 0,1 0 0 0 0,0 0 0 0 0,-1 1 0 0 0,1-1 0 0 0,-1 0 0 0 0,0 0 0 0 0,0 0 0 0 0,0 1 0 0 0,0-1 0 0 0,0 1 0 0 0,-1-1 0 0 0,1 1 0 0 0,-1-1 0 0 0,0 1 0 0 0,0 0 0 0 0,0 0 0 0 0,0-1 0 0 0,0 1 0 0 0,0 1 0 0 0,0-1 0 0 0,-1 0 0 0 0,1 1 0 0 0,-1-1 0 0 0,1 1 0 0 0,-1 0 0 0 0,1-1 1 0 0,-1 1-1 0 0,0 1 0 0 0,-2-2-70 0 0,-5-2 84 0 0,0 1 1 0 0,0 0-1 0 0,-1 1 1 0 0,1 0-1 0 0,-1 0 1 0 0,0 1 0 0 0,1 1-1 0 0,-1 0 1 0 0,0 0-1 0 0,1 1 1 0 0,-1 0 0 0 0,-3 2-85 0 0,2-2 60 0 0,0 1 0 0 0,0 1 1 0 0,0 0-1 0 0,1 1 0 0 0,-1 0 1 0 0,1 1-1 0 0,0 0 1 0 0,0 1-1 0 0,0 0 0 0 0,1 0 1 0 0,0 1-1 0 0,0 1 1 0 0,1 0-1 0 0,0 0 0 0 0,0 1 1 0 0,1 0-1 0 0,0 0 1 0 0,0 1-1 0 0,1 0 0 0 0,1 0 1 0 0,-1 1-1 0 0,2 0 1 0 0,0 0-1 0 0,0 0 0 0 0,1 0 1 0 0,0 1-1 0 0,1 0 1 0 0,0 0-1 0 0,0 4-60 0 0,3-11 33 0 0,1 0 0 0 0,0-1 0 0 0,-1 1 1 0 0,1 0-1 0 0,1-1 0 0 0,-1 1 0 0 0,1-1 0 0 0,-1 1 0 0 0,1-1 1 0 0,1 0-1 0 0,-1 1 0 0 0,1-1 0 0 0,-1 0 0 0 0,1-1 0 0 0,0 1 0 0 0,0-1 1 0 0,1 1-1 0 0,-1-1 0 0 0,1 0 0 0 0,0 0 0 0 0,0 0 0 0 0,0-1 0 0 0,0 1 1 0 0,0-1-1 0 0,0 0 0 0 0,1 0 0 0 0,-1-1 0 0 0,1 1 0 0 0,-1-1 0 0 0,1 0 1 0 0,0 0-1 0 0,-1 0 0 0 0,1-1 0 0 0,0 0 0 0 0,0 0 0 0 0,0 0-33 0 0,171-23 518 0 0,-161 18-531 0 0,1-1 0 0 0,-1 0 0 0 0,0-1 1 0 0,-1-1-1 0 0,1 0 0 0 0,-2-1 0 0 0,1-1 0 0 0,-1 0 1 0 0,-1-1-1 0 0,0 0 0 0 0,0-1 0 0 0,-1 0 0 0 0,-1-1 1 0 0,0 0-1 0 0,-1 0 0 0 0,0-1 0 0 0,-1-1 0 0 0,0 1 1 0 0,-2-1-1 0 0,1-3 13 0 0,-12 37 334 0 0,17 6-567 0 0,32 51-379 0 0,2-46-4494 0 0,-40-30 3848 0 0</inkml:trace>
  <inkml:trace contextRef="#ctx0" brushRef="#br0" timeOffset="12602.167">9114 4570 976 0 0,'196'178'2912'0'0,"-173"-113"-99"0"0,-70-48-294 0 0,41-24-2470 0 0,0 0 0 0 0,1 1 1 0 0,0-2-1 0 0,0 1 1 0 0,1 0-1 0 0,0-1 1 0 0,0 0-1 0 0,1 0 0 0 0,0 0 1 0 0,0-1-1 0 0,1 1 1 0 0,0 0-1 0 0,1-1 1 0 0,0 0-1 0 0,0 1 0 0 0,0-1 1 0 0,1 0-1 0 0,1 1 1 0 0,0-1-1 0 0,0 0 1 0 0,0 1-1 0 0,1-1 0 0 0,0 1 1 0 0,1 0-1 0 0,0-1 1 0 0,0 1-1 0 0,1 0 1 0 0,0 1-1 0 0,4-7-49 0 0,24-44-562 0 0,-5 10-1211 0 0,-14-1-3547 0 0,-13 48 4126 0 0</inkml:trace>
  <inkml:trace contextRef="#ctx0" brushRef="#br0" timeOffset="12943.339">9545 4724 1060 0 0,'41'-12'891'0'0,"-1"-2"-1"0"0,0-1 1 0 0,0-3-1 0 0,-2-1 1 0 0,35-24-891 0 0,-71 43 38 0 0,0 0 0 0 0,-1 0 1 0 0,1 0-1 0 0,-1 0 1 0 0,1-1-1 0 0,0 1 1 0 0,-1-1-1 0 0,1 1 1 0 0,-1-1-1 0 0,1 0 1 0 0,-1 1-1 0 0,1-1 1 0 0,-1 0-1 0 0,1 0 0 0 0,-1 0 1 0 0,0 0-1 0 0,1 0 1 0 0,-1-1-1 0 0,0 1 1 0 0,0 0-1 0 0,0 0 1 0 0,0-1-1 0 0,0 1 1 0 0,0-1-1 0 0,-1 1 1 0 0,1-1-1 0 0,0 1 0 0 0,-1-1 1 0 0,1 1-1 0 0,-1-1 1 0 0,1 0-1 0 0,-1 1 1 0 0,0-1-1 0 0,0 0 1 0 0,0 1-1 0 0,0-1 1 0 0,0 0-1 0 0,0 1 1 0 0,0-1-1 0 0,0 0 0 0 0,-1 1 1 0 0,1-1-1 0 0,-1 0 1 0 0,1 1-1 0 0,-1-1 1 0 0,0 1-1 0 0,1-1 1 0 0,-1 1-1 0 0,0-1 1 0 0,0 1-1 0 0,0 0 1 0 0,0-1-1 0 0,0 1 0 0 0,0 0 1 0 0,-1 0-1 0 0,1 0 1 0 0,0 0-1 0 0,-1 0 1 0 0,1 0-1 0 0,-1 0 1 0 0,1 0-1 0 0,-1 1 1 0 0,1-1-1 0 0,-2 0-38 0 0,-22-1 155 0 0,0 1 0 0 0,0 1 1 0 0,0 1-1 0 0,0 1 0 0 0,0 1 0 0 0,1 1 0 0 0,-1 2 1 0 0,1 0-1 0 0,0 2 0 0 0,0 0 0 0 0,1 2 0 0 0,-5 3-155 0 0,26-13 6 0 0,1 1 0 0 0,-1-1 0 0 0,0 0 1 0 0,1 1-1 0 0,-1 0 0 0 0,0-1 0 0 0,1 1 0 0 0,-1 0 0 0 0,0 0 0 0 0,1 0 0 0 0,-1 0 0 0 0,1 0 0 0 0,0 0 0 0 0,-1 0 0 0 0,1 0 1 0 0,0 0-1 0 0,0 1 0 0 0,-1-1 0 0 0,1 1 0 0 0,0-1 0 0 0,0 1 0 0 0,1-1 0 0 0,-1 1 0 0 0,0-1 0 0 0,0 1 0 0 0,1 0 0 0 0,-1-1 1 0 0,1 1-1 0 0,0 0 0 0 0,-1 0 0 0 0,1-1 0 0 0,0 1 0 0 0,0 0 0 0 0,0 0 0 0 0,0 0 0 0 0,0-1 0 0 0,1 1 0 0 0,-1 0 1 0 0,0 0-1 0 0,1-1 0 0 0,-1 1 0 0 0,1 0 0 0 0,0-1 0 0 0,0 1 0 0 0,0-1 0 0 0,-1 1 0 0 0,1 0 0 0 0,0-1 0 0 0,1 0 0 0 0,-1 1 1 0 0,0-1-1 0 0,0 0 0 0 0,1 0 0 0 0,-1 0 0 0 0,1 1 0 0 0,0-1-6 0 0,95 47-621 0 0,148-28-6001 0 0,-204-20 5412 0 0</inkml:trace>
  <inkml:trace contextRef="#ctx0" brushRef="#br0" timeOffset="21959.151">19896 3592 1780 0 0,'2'-18'2598'0'0,"23"-1"-1750"0"0,-25 37 581 0 0,-13 49-1029 0 0,3 0-1 0 0,3 0 0 0 0,3 1 1 0 0,3 18-400 0 0,41 101 849 0 0,-10-68 890 0 0,-29-142-1944 0 0,-1-1 1 0 0,-2 1-1 0 0,0 0 0 0 0,-1 0 1 0 0,-2 0-1 0 0,0 0 0 0 0,-1 1 1 0 0,-2 0-1 0 0,0 0 0 0 0,-8-14 205 0 0,11 25-19 0 0,0 1 0 0 0,-1-1 0 0 0,-1 1 0 0 0,0 0 0 0 0,0 0 0 0 0,-1 1-1 0 0,0 0 1 0 0,0 0 0 0 0,-1 1 0 0 0,0 0 0 0 0,-1 1 0 0 0,0 0 0 0 0,0 0 0 0 0,0 1 0 0 0,-1 1-1 0 0,0 0 1 0 0,0 0 0 0 0,0 1 0 0 0,-1 0 0 0 0,0 1 0 0 0,-5-1 19 0 0,3 3 31 0 0,0 0 1 0 0,0 0-1 0 0,0 1 0 0 0,0 1 1 0 0,1 1-1 0 0,-1 0 1 0 0,0 0-1 0 0,0 2 0 0 0,1-1 1 0 0,0 2-1 0 0,-1 0 0 0 0,2 0 1 0 0,-1 1-1 0 0,1 1 1 0 0,0 0-1 0 0,0 1 0 0 0,1 0 1 0 0,0 1-1 0 0,0 0 1 0 0,1 1-1 0 0,0 0 0 0 0,1 0 1 0 0,0 1-1 0 0,1 0 1 0 0,0 1-1 0 0,0 0 0 0 0,2 0 1 0 0,-1 1-1 0 0,2-1 1 0 0,-1 2-1 0 0,2-1 0 0 0,0 0 1 0 0,0 1-1 0 0,2-1 1 0 0,-2 10-32 0 0,5-16 35 0 0,0 0 0 0 0,0-1 0 0 0,0 1 0 0 0,1 0 0 0 0,-1 0 0 0 0,2-1 0 0 0,-1 1 1 0 0,1-1-1 0 0,0 0 0 0 0,0 0 0 0 0,1 0 0 0 0,0 0 0 0 0,0-1 0 0 0,0 1 0 0 0,1-1 0 0 0,-1 0 1 0 0,1 0-1 0 0,0-1 0 0 0,1 1 0 0 0,-1-1 0 0 0,1 0 0 0 0,0-1 0 0 0,0 0 0 0 0,0 1 1 0 0,1-2-1 0 0,-1 1 0 0 0,0-1 0 0 0,1 0 0 0 0,0 0 0 0 0,0-1 0 0 0,-1 0 0 0 0,1 0 1 0 0,1-1-36 0 0,20 5 74 0 0,1-2 1 0 0,0-2 0 0 0,0 0 0 0 0,-1-2 0 0 0,1-1 0 0 0,0-1-1 0 0,4-3-74 0 0,6-2-116 0 0,-1-2-1 0 0,0-1 0 0 0,-1-2 0 0 0,-1-2 1 0 0,0-1-1 0 0,0-2 0 0 0,-2-1 0 0 0,-1-2 1 0 0,0-2-1 0 0,-1 0 0 0 0,-2-2 1 0 0,3-5 116 0 0,-31 29-2 0 0,-1 1 1 0 0,0-1-1 0 0,0 1 1 0 0,0-1-1 0 0,0 1 1 0 0,0-1-1 0 0,0 1 1 0 0,0-1-1 0 0,0 0 1 0 0,0 0-1 0 0,0 0 1 0 0,-1 1 0 0 0,1-1-1 0 0,0 0 1 0 0,0 0-1 0 0,-1 0 1 0 0,1 0-1 0 0,-1 0 1 0 0,1 0-1 0 0,-1 0 1 0 0,1-1-1 0 0,-1 1 1 0 0,0 0-1 0 0,1 0 1 0 0,-1 0 0 0 0,0 0-1 0 0,0-1 1 0 0,0 1-1 0 0,0 0 1 0 0,0 0-1 0 0,0 0 1 0 0,0 0-1 0 0,0-1 1 0 0,0 1-1 0 0,-1 0 1 0 0,1 0-1 0 0,0 0 1 0 0,-1 0-1 0 0,1 0 1 0 0,-1 0 0 0 0,1 0-1 0 0,-1 0 1 0 0,0 0-1 0 0,1 0 1 0 0,-1 0-1 0 0,0 0 1 0 0,0 0-1 0 0,0 0 1 0 0,0 0-1 0 0,0 1 1 0 0,0-1-1 0 0,0 0 1 0 0,0 1 0 0 0,0-1-1 0 0,0 1 1 0 0,0-1-1 0 0,0 1 1 0 0,0-1-1 0 0,0 1 1 0 0,0 0-1 0 0,0 0 1 0 0,-1-1-1 0 0,1 1 1 0 0,0 0-1 0 0,0 0 1 0 0,0 0-1 0 0,-1 0 3 0 0,-89 0 223 0 0,85 1-218 0 0,1 0 0 0 0,-1 1 1 0 0,1-1-1 0 0,0 1 0 0 0,0 0 0 0 0,0 0 0 0 0,0 0 0 0 0,0 1 0 0 0,0 0 0 0 0,0 0 0 0 0,1 0 1 0 0,-1 1-1 0 0,1-1 0 0 0,0 1 0 0 0,0 0 0 0 0,0 0 0 0 0,1 0 0 0 0,0 1 0 0 0,-2 2-6 0 0,46 36 146 0 0,-21-37-203 0 0,0-1 0 0 0,1-2 0 0 0,-1 0 0 0 0,1-1 0 0 0,0-1 0 0 0,0 0 0 0 0,-1-2 0 0 0,1-1 0 0 0,0 0 0 0 0,0-2 0 0 0,4-1 57 0 0,-25 5 0 0 0,31-5-644 0 0,-1-1 1 0 0,0-1 0 0 0,0-2-1 0 0,-1-1 1 0 0,0-1 0 0 0,0-2-1 0 0,-2 0 1 0 0,1-2-1 0 0,-2-1 1 0 0,20-16 643 0 0,-4-3-1049 0 0</inkml:trace>
  <inkml:trace contextRef="#ctx0" brushRef="#br0" timeOffset="22192.381">20889 3454 2008 0 0,'-1'-4'179'0'0,"-1"1"0"0"0,0 0 1 0 0,-1 0-1 0 0,1 0 0 0 0,0 0 0 0 0,-1 0 0 0 0,0 1 0 0 0,1-1 0 0 0,-1 1 0 0 0,0-1 1 0 0,-1 1-1 0 0,1 0 0 0 0,0 0 0 0 0,-1 1 0 0 0,1-1 0 0 0,-1 1 0 0 0,1-1 0 0 0,-1 1 0 0 0,1 0 1 0 0,-1 0-1 0 0,0 1 0 0 0,0-1 0 0 0,1 1 0 0 0,-1 0 0 0 0,0 0 0 0 0,0 0 0 0 0,0 1 1 0 0,1-1-1 0 0,-4 1-179 0 0,0 8 126 0 0,-1 0 1 0 0,2 0 0 0 0,-1 0-1 0 0,1 1 1 0 0,0 0 0 0 0,1 0-1 0 0,1 0 1 0 0,-1 1 0 0 0,2 0-1 0 0,-1-1 1 0 0,1 1 0 0 0,1 1-1 0 0,0-1 1 0 0,1 0 0 0 0,0 1 0 0 0,0-1-1 0 0,1 0 1 0 0,1 1 0 0 0,1 6-127 0 0,4 29 179 0 0,3 0 1 0 0,1-1 0 0 0,2 0-1 0 0,3-1 1 0 0,1 0 0 0 0,2-2 0 0 0,8 11-180 0 0,-7-12 71 0 0,-8-22-176 0 0,-1 1 0 0 0,-1 1 1 0 0,0 0-1 0 0,-2 0 1 0 0,-1 1-1 0 0,0 0 0 0 0,-2 0 1 0 0,1 22 104 0 0,-4-44-77 0 0,-1 0 0 0 0,0 1 0 0 0,0-1 1 0 0,-1 0-1 0 0,1 1 0 0 0,0-1 0 0 0,0 0 1 0 0,-1 0-1 0 0,1 0 0 0 0,0 1 0 0 0,-1-1 1 0 0,0 0-1 0 0,1 0 0 0 0,-1 0 0 0 0,1 0 1 0 0,-1 0-1 0 0,0 0 0 0 0,0 0 1 0 0,0 0-1 0 0,0 0 0 0 0,0 0 0 0 0,0 0 1 0 0,0 0-1 0 0,0-1 0 0 0,0 1 0 0 0,0 0 1 0 0,0-1-1 0 0,0 1 0 0 0,0-1 0 0 0,0 1 1 0 0,-1-1-1 0 0,1 0 0 0 0,0 1 0 0 0,0-1 1 0 0,-1 0-1 0 0,1 0 0 0 0,0 0 0 0 0,0 0 1 0 0,-1 0-1 0 0,1 0 0 0 0,0 0 0 0 0,-1-1 1 0 0,1 1-1 0 0,0 0 0 0 0,0-1 1 0 0,0 1-1 0 0,-1-1 0 0 0,1 1 0 0 0,0-1 1 0 0,0 1-1 0 0,-1-2 77 0 0,-62-30-2883 0 0,64 32 2871 0 0,-30-18-1105 0 0</inkml:trace>
  <inkml:trace contextRef="#ctx0" brushRef="#br0" timeOffset="22377.502">20443 4030 3356 0 0,'-2'-13'4756'0'0,"34"-11"-4049"0"0,-28 21-310 0 0,288-125-429 0 0,-259 114-1038 0 0,-1-2 0 0 0,-1-1 0 0 0,0-1 0 0 0,-2-2 0 0 0,0-1 0 0 0,8-8 1070 0 0,-3-4-1160 0 0</inkml:trace>
  <inkml:trace contextRef="#ctx0" brushRef="#br0" timeOffset="22719.112">21234 3379 1300 0 0,'17'35'3347'0'0,"-1"-3"-2983"0"0,69 261 1798 0 0,-72-365 1009 0 0,-8 22-2943 0 0,0 17-40 0 0,-5 23-128 0 0,1-1-1 0 0,1 0 1 0 0,0 0-1 0 0,0 0 0 0 0,1 1 1 0 0,1 0-1 0 0,0-1 1 0 0,0 1-1 0 0,1 0 1 0 0,0 1-1 0 0,0-1 1 0 0,5-4-60 0 0,-5 12 12 0 0,1 0 0 0 0,-1 1 1 0 0,0 0-1 0 0,1 0 1 0 0,-1 0-1 0 0,0 1 0 0 0,1 0 1 0 0,-1 0-1 0 0,1 0 0 0 0,-1 0 1 0 0,1 1-1 0 0,-1 0 0 0 0,0 0 1 0 0,1 1-1 0 0,-1 0 1 0 0,0-1-1 0 0,0 2 0 0 0,0-1 1 0 0,0 1-1 0 0,-1-1 0 0 0,1 1 1 0 0,-1 0-1 0 0,1 1 1 0 0,-1-1-1 0 0,0 1 0 0 0,-1 0 1 0 0,1 0-1 0 0,0 0 0 0 0,-1 1 1 0 0,0-1-1 0 0,0 2-12 0 0,8 5-132 0 0,-1 2-1 0 0,0 0 0 0 0,-1 0 1 0 0,0 0-1 0 0,-1 1 1 0 0,-1 0-1 0 0,0 1 1 0 0,-1 0-1 0 0,-1 0 1 0 0,0 0-1 0 0,0 2 133 0 0,9 113-5216 0 0,-34-43 2809 0 0,10-53 1243 0 0</inkml:trace>
  <inkml:trace contextRef="#ctx0" brushRef="#br0" timeOffset="22981.157">21664 4225 2196 0 0,'0'3'1640'0'0,"2"-2"-164"0"0,-2 1-479 0 0,0-2-253 0 0,0 1-348 0 0,3 1-172 0 0,0-2-188 0 0,2 0-4 0 0,0 1-1288 0 0,-4-1-93 0 0,4 2 61 0 0,-5-2 12 0 0,0-2 120 0 0</inkml:trace>
  <inkml:trace contextRef="#ctx0" brushRef="#br0" timeOffset="43323.165">1277 6625 936 0 0,'0'0'367'0'0,"0"0"-99"0"0,0 0 28 0 0,0 0 10 0 0,0 0-7 0 0,20 0 1539 0 0,-16 3-1814 0 0,0 0 0 0 0,0 0 0 0 0,-1 1 0 0 0,0 0 0 0 0,1-1 0 0 0,-1 1 1 0 0,-1 0-1 0 0,1 0 0 0 0,0 1 0 0 0,-1-1 0 0 0,0 1 0 0 0,0-1 0 0 0,-1 1 0 0 0,1-1 0 0 0,-1 1 1 0 0,0 0-1 0 0,0 0 0 0 0,0 0 0 0 0,-1 0 0 0 0,0 0 0 0 0,0-1 0 0 0,0 1 0 0 0,0 0 0 0 0,-2 5-24 0 0,6 24 120 0 0,43 185 879 0 0,-41-212-943 0 0,-1 0 1 0 0,1 0-1 0 0,0-1 0 0 0,1 0 1 0 0,-1 0-1 0 0,1-1 1 0 0,0 1-1 0 0,1-2 1 0 0,-1 1-1 0 0,1-1 1 0 0,0 0-1 0 0,0 0 1 0 0,0-1-1 0 0,0 0 1 0 0,1-1-1 0 0,0 0 1 0 0,-1 0-1 0 0,1-1 1 0 0,0 0-1 0 0,-1 0 1 0 0,1-1-1 0 0,0 0 1 0 0,3-1-57 0 0,-1 1-206 0 0,-1-1-1 0 0,1 0 1 0 0,-1 0 0 0 0,1-1 0 0 0,-1 0-1 0 0,0-1 1 0 0,0 0 0 0 0,0-1 0 0 0,-1 0 0 0 0,1-1-1 0 0,-1 1 1 0 0,3-3 206 0 0,2-8-905 0 0,-6-4-289 0 0</inkml:trace>
  <inkml:trace contextRef="#ctx0" brushRef="#br0" timeOffset="43773.436">1176 6483 1344 0 0,'0'0'35'0'0,"1"1"0"0"0,-1-1 0 0 0,0 0 0 0 0,1 1 0 0 0,-1-1 0 0 0,0 0 0 0 0,1 1 1 0 0,-1-1-1 0 0,1 0 0 0 0,-1 1 0 0 0,0-1 0 0 0,1 0 0 0 0,-1 0 0 0 0,1 0 0 0 0,-1 1 0 0 0,1-1 0 0 0,-1 0 0 0 0,1 0 0 0 0,-1 0 0 0 0,1 0 0 0 0,-1 0 0 0 0,1 0 0 0 0,-1 0 0 0 0,1 0 0 0 0,-1 0 1 0 0,1 0-1 0 0,-1 0 0 0 0,1 0 0 0 0,-1 0 0 0 0,1-1 0 0 0,-1 1 0 0 0,1 0 0 0 0,-1 0 0 0 0,1-1 0 0 0,-1 1 0 0 0,1 0 0 0 0,-1 0 0 0 0,0-1 0 0 0,1 1 0 0 0,-1 0 0 0 0,1-1 0 0 0,-1 1 0 0 0,0-1 0 0 0,0 1 1 0 0,1 0-1 0 0,-1-1 0 0 0,0 1 0 0 0,1-1 0 0 0,-1 1 0 0 0,0-1 0 0 0,0 1 0 0 0,0-1 0 0 0,0 1 0 0 0,0-1 0 0 0,0 1 0 0 0,1-1 0 0 0,-1 1 0 0 0,0-1 0 0 0,0 1 0 0 0,0-1 0 0 0,-1 1 0 0 0,1-1 1 0 0,0 1-1 0 0,0-1 0 0 0,0 1 0 0 0,0-1-35 0 0,0 1 71 0 0,16-5 1685 0 0,17-53 2291 0 0,-31 71-11384 0 0,-4-12 6070 0 0</inkml:trace>
  <inkml:trace contextRef="#ctx0" brushRef="#br0" timeOffset="44270.617">1832 6403 1996 0 0,'58'11'3441'0'0,"23"50"-2437"0"0,-74-54-779 0 0,31 29-17 0 0,-2 2 0 0 0,-1 1 1 0 0,-2 1-1 0 0,-2 2 0 0 0,-2 2 1 0 0,-2 0-1 0 0,-2 2 0 0 0,-2 1 0 0 0,-2 0 1 0 0,-2 2-1 0 0,-1 3-208 0 0,-14-41 15 0 0,-1 0 0 0 0,0 0 1 0 0,0 0-1 0 0,-1 0 0 0 0,-1 0 0 0 0,0 0 0 0 0,0 0 1 0 0,-1 1-1 0 0,-1-1 0 0 0,0 0 0 0 0,0 0 1 0 0,-1 0-1 0 0,-1 0 0 0 0,1 0 0 0 0,-2 0 1 0 0,0 0-1 0 0,0-1 0 0 0,-1 0 0 0 0,0 0 1 0 0,-1 0-1 0 0,-5 7-15 0 0,0-2-326 0 0,0-1-1 0 0,-1-1 1 0 0,-1 1 0 0 0,-1-2 0 0 0,1 0 0 0 0,-2 0-1 0 0,0-2 1 0 0,0 0 0 0 0,-1 0 0 0 0,0-2 0 0 0,-1 0-1 0 0,1 0 1 0 0,-2-2 0 0 0,1 0 0 0 0,-1-1 0 0 0,0-1-1 0 0,0 0 1 0 0,0-2 0 0 0,-17 1 326 0 0,4-2-1235 0 0</inkml:trace>
  <inkml:trace contextRef="#ctx0" brushRef="#br0" timeOffset="44596.091">529 6663 1292 0 0,'-5'8'141'0'0,"1"0"-1"0"0,-1 1 1 0 0,1-1 0 0 0,1 1-1 0 0,-1 0 1 0 0,1 0-1 0 0,1 1 1 0 0,0-1 0 0 0,0 1-1 0 0,1-1 1 0 0,0 1 0 0 0,1-1-1 0 0,0 1 1 0 0,0-1-1 0 0,1 1 1 0 0,0-1 0 0 0,1 1-1 0 0,0-1 1 0 0,1 1 0 0 0,0-1-1 0 0,1 2-140 0 0,4 12 128 0 0,1-1 0 0 0,1 0-1 0 0,1 0 1 0 0,0-1 0 0 0,2 0-1 0 0,1-1 1 0 0,0-1-1 0 0,2 1-127 0 0,24 17-195 0 0,0-2 0 0 0,3-1 0 0 0,1-3-1 0 0,1-1 1 0 0,1-3 0 0 0,1-1-1 0 0,2-3 1 0 0,1-2 0 0 0,0-2 0 0 0,21 4 195 0 0,-13-2-1286 0 0</inkml:trace>
  <inkml:trace contextRef="#ctx0" brushRef="#br0" timeOffset="50165.344">7413 6073 1324 0 0,'-63'7'3012'0'0,"35"-1"-2769"0"0,1 1 0 0 0,0 2 0 0 0,1 1 0 0 0,0 1 0 0 0,0 1 0 0 0,1 1-1 0 0,1 2 1 0 0,-16 11-243 0 0,39-23 34 0 0,1-1 0 0 0,0 1 0 0 0,1-1 0 0 0,-1 1 0 0 0,0-1 0 0 0,1 1 0 0 0,-1-1 0 0 0,1 1 0 0 0,0-1 0 0 0,0 0 0 0 0,0 1 0 0 0,0-1 0 0 0,0 0 0 0 0,0 0 0 0 0,1 0 0 0 0,-1 1 0 0 0,1-2 0 0 0,-1 1 0 0 0,1 0 0 0 0,0 0 0 0 0,0 0-1 0 0,0-1 1 0 0,0 1 0 0 0,0-1 0 0 0,0 0 0 0 0,0 1 0 0 0,0-1 0 0 0,1 0 0 0 0,-1 0 0 0 0,0 0 0 0 0,1-1 0 0 0,-1 1 0 0 0,1-1 0 0 0,-1 1 0 0 0,0-1 0 0 0,1 0 0 0 0,-1 0 0 0 0,1 0 0 0 0,-1 0 0 0 0,1 0 0 0 0,0-1-34 0 0,3 3 99 0 0,77 24 378 0 0,-57-20-389 0 0,-1 0-1 0 0,0 2 1 0 0,0 1-1 0 0,-1 1 0 0 0,0 2 1 0 0,-1 0-1 0 0,0 1 1 0 0,-1 1-1 0 0,15 13-87 0 0,-34-24 8 0 0,0-1 0 0 0,0 1 0 0 0,0 0 0 0 0,0 0 0 0 0,-1 0 0 0 0,1 0 0 0 0,-1 0 0 0 0,0 0 0 0 0,0 1 0 0 0,0-1 0 0 0,0 1 0 0 0,0 0 0 0 0,-1-1 0 0 0,0 1 0 0 0,0 0 0 0 0,0 0 0 0 0,0 0 0 0 0,-1 0 0 0 0,1 0 0 0 0,-1 0 0 0 0,0-1 0 0 0,0 1 0 0 0,0 0 0 0 0,-1 0 0 0 0,0 0 0 0 0,1 0 0 0 0,-1 0-1 0 0,0 0 1 0 0,-1 0 0 0 0,1-1 0 0 0,-1 1 0 0 0,0-1 0 0 0,0 1 0 0 0,0-1 0 0 0,0 0 0 0 0,0 1 0 0 0,-1-1 0 0 0,0 0-8 0 0,-4 4-10 0 0,0 0-1 0 0,0-1 1 0 0,-1 1 0 0 0,0-2-1 0 0,0 1 1 0 0,0-1-1 0 0,-1 0 1 0 0,1-1 0 0 0,-1 0-1 0 0,0 0 1 0 0,-1-1-1 0 0,1-1 1 0 0,0 1 0 0 0,-1-1-1 0 0,-4 0 11 0 0,-78-19-1849 0 0,90 16 1718 0 0,1 0 0 0 0,-1 0-1 0 0,1 0 1 0 0,0 0 0 0 0,-1 0-1 0 0,1 0 1 0 0,0 0 0 0 0,0-1-1 0 0,0 1 1 0 0,0 0-1 0 0,0-1 1 0 0,0 1 0 0 0,0-1-1 0 0,0 1 1 0 0,0-1 0 0 0,1 1-1 0 0,-1-1 1 0 0,1 0-1 0 0,-1 1 1 0 0,1-1 0 0 0,0 0-1 0 0,-1 1 1 0 0,1-1 0 0 0,0 0-1 0 0,0 1 1 0 0,0-1 0 0 0,0 0-1 0 0,1 0 1 0 0,-1 1-1 0 0,0-1 1 0 0,1 0 0 0 0,-1 1-1 0 0,1-1 1 0 0,0 1 0 0 0,-1-1-1 0 0,1 0 132 0 0,14-26-1244 0 0</inkml:trace>
  <inkml:trace contextRef="#ctx0" brushRef="#br0" timeOffset="50507.535">7768 6117 868 0 0,'-1'-28'3420'0'0,"-7"38"-1447"0"0,5 22-1840 0 0,2 0-1 0 0,2 0 0 0 0,0 0 1 0 0,2 0-1 0 0,2 0 1 0 0,1 0-1 0 0,1-1 0 0 0,2 0 1 0 0,10 25-133 0 0,36 101 432 0 0,-32-97-266 0 0,-2 1 0 0 0,-3 0-1 0 0,-3 2 1 0 0,2 27-166 0 0,-17-89-43 0 0,1 0 0 0 0,0-1 0 0 0,-1 1 0 0 0,0 0-1 0 0,1 0 1 0 0,-1 0 0 0 0,1 0 0 0 0,-1-1 0 0 0,0 1 0 0 0,0 0-1 0 0,1 0 1 0 0,-1 0 0 0 0,0 0 0 0 0,0 0 0 0 0,0 0 0 0 0,0 0 0 0 0,0-1-1 0 0,0 1 1 0 0,0 0 0 0 0,0 0 0 0 0,-1 0 0 0 0,1 0 0 0 0,0 0-1 0 0,0 0 1 0 0,-1 0 0 0 0,1-1 0 0 0,-1 1 0 0 0,1 0 0 0 0,0 0 0 0 0,-1 0-1 0 0,0-1 1 0 0,1 1 0 0 0,-1 0 0 0 0,1-1 0 0 0,-1 1 0 0 0,0-1-1 0 0,1 1 1 0 0,-1 0 0 0 0,0-1 0 0 0,0 1 0 0 0,0-1 0 0 0,1 0 0 0 0,-1 1-1 0 0,0-1 1 0 0,0 0 0 0 0,0 0 0 0 0,0 1 0 0 0,0-1 0 0 0,0 0-1 0 0,0 0 1 0 0,1 0 0 0 0,-1 0 0 0 0,0 0 0 0 0,0 0 0 0 0,0 0 0 0 0,0 0-1 0 0,0-1 1 0 0,0 1 0 0 0,0 0 0 0 0,1 0 0 0 0,-1-1 0 0 0,0 1-1 0 0,0 0 1 0 0,0-1 0 0 0,0 1 0 0 0,1-1 0 0 0,-2 0 43 0 0,-49-42-3033 0 0,27 17 1849 0 0</inkml:trace>
  <inkml:trace contextRef="#ctx0" brushRef="#br0" timeOffset="50739.712">7783 6198 1060 0 0,'6'-7'167'0'0,"0"0"0"0"0,0 0 0 0 0,1 1 0 0 0,-1 0 0 0 0,2 0 0 0 0,-1 0 0 0 0,1 1 0 0 0,-1 1 0 0 0,2-1 0 0 0,-1 1-1 0 0,0 0 1 0 0,1 1 0 0 0,-1 0 0 0 0,1 1 0 0 0,0-1 0 0 0,0 2 0 0 0,0-1 0 0 0,0 1 0 0 0,0 1 0 0 0,1-1 0 0 0,-1 2 0 0 0,0-1 0 0 0,9 2-167 0 0,-12 0 50 0 0,0 0 0 0 0,1 0 0 0 0,-1 0 0 0 0,0 1 0 0 0,0 0 0 0 0,-1 0 0 0 0,1 1 0 0 0,-1-1 0 0 0,0 1 0 0 0,1 0 0 0 0,-2 0 0 0 0,1 1 0 0 0,0 0 0 0 0,-1 0 0 0 0,0 0 0 0 0,0 0 0 0 0,0 1 0 0 0,-1-1 0 0 0,0 1 0 0 0,0 0 0 0 0,-1 0 0 0 0,1 0 0 0 0,-1 0 0 0 0,0 0 0 0 0,-1 1 0 0 0,0-1 0 0 0,0 1 0 0 0,0-1 0 0 0,0 1 0 0 0,-1-1 0 0 0,0 1 0 0 0,-1-1 0 0 0,0 1 0 0 0,-1 4-50 0 0,-3 1 22 0 0,-1 0 0 0 0,-1-1 1 0 0,0 1-1 0 0,0-1 0 0 0,-1 0 1 0 0,0-1-1 0 0,-1 0 0 0 0,-1 0 0 0 0,1-1 1 0 0,-1-1-1 0 0,-1 1 0 0 0,0-1 0 0 0,0-1 1 0 0,0 0-1 0 0,-1-1 0 0 0,0 0 1 0 0,0-1-1 0 0,-1 0 0 0 0,1-1 0 0 0,-1 0 1 0 0,0-1-1 0 0,0-1 0 0 0,0 0 0 0 0,-1 0 1 0 0,-9-1-23 0 0,19-1-127 0 0,1 0 0 0 0,-1 0 0 0 0,0-1 0 0 0,0 1 0 0 0,1-1 0 0 0,-1 0 0 0 0,1 0 0 0 0,-1 0 0 0 0,0 0 0 0 0,1 0 0 0 0,0-1 0 0 0,-1 0 0 0 0,1 0-1 0 0,0 0 1 0 0,0 0 0 0 0,0 0 0 0 0,0 0 0 0 0,0-1 0 0 0,1 0 0 0 0,-1 1 0 0 0,1-1 0 0 0,-1 0 0 0 0,1 0 0 0 0,0 0 0 0 0,0-1 0 0 0,1 1 0 0 0,-1 0 0 0 0,1-1 0 0 0,-1 1 0 0 0,1-3 127 0 0,0 4-966 0 0</inkml:trace>
  <inkml:trace contextRef="#ctx0" brushRef="#br0" timeOffset="51297.518">8543 6186 1780 0 0,'-1'-1'79'0'0,"-1"1"1"0"0,1-1-1 0 0,0 1 0 0 0,0-1 0 0 0,-1 0 1 0 0,1 0-1 0 0,0 1 0 0 0,0-1 1 0 0,0 0-1 0 0,0 0 0 0 0,0 0 0 0 0,0 0 1 0 0,0 0-1 0 0,1-1 0 0 0,-1 1 0 0 0,0 0 1 0 0,0 0-1 0 0,1 0 0 0 0,-1-1 0 0 0,1 1 1 0 0,-1 0-1 0 0,1-1 0 0 0,0 1 0 0 0,-1 0 1 0 0,1-1-1 0 0,0 1 0 0 0,0 0 1 0 0,0-1-1 0 0,0 1 0 0 0,0-1 0 0 0,0 1 1 0 0,1 0-1 0 0,-1-1 0 0 0,0 1 0 0 0,1 0 1 0 0,-1-1-1 0 0,1 1 0 0 0,-1 0 0 0 0,1 0 1 0 0,-1-1-1 0 0,1 1 0 0 0,0 0 0 0 0,0 0 1 0 0,0 0-1 0 0,0 0 0 0 0,0 0 1 0 0,0 0-1 0 0,0 0 0 0 0,0 0 0 0 0,0 0 1 0 0,0 1-1 0 0,0-1 0 0 0,0 0 0 0 0,1 1 1 0 0,-1-1-1 0 0,0 1 0 0 0,0-1 0 0 0,1 1 1 0 0,-1 0-1 0 0,1-1-79 0 0,-20 1 48 0 0,0 0 1 0 0,0 1-1 0 0,0 1 1 0 0,0 1-1 0 0,0 1 1 0 0,1 0-1 0 0,-1 1 0 0 0,1 1 1 0 0,0 1-1 0 0,1 0 1 0 0,0 1-1 0 0,0 1 1 0 0,0 0-1 0 0,1 1 1 0 0,1 1-1 0 0,0 0 0 0 0,0 1 1 0 0,1 1-1 0 0,1 0 1 0 0,-2 3-49 0 0,-3 37 273 0 0,17-51-200 0 0,0-2 12 0 0,27 17 84 0 0,-19-15-163 0 0,1 0 0 0 0,0-1-1 0 0,0 0 1 0 0,0-1-1 0 0,0 0 1 0 0,-1 0-1 0 0,1-1 1 0 0,0 0 0 0 0,0-1-1 0 0,-1 0 1 0 0,1 0-1 0 0,-1-1 1 0 0,1 0 0 0 0,-1-1-1 0 0,0 1 1 0 0,0-2-1 0 0,0 1-5 0 0,-2 1-3 0 0,6-2 8 0 0,0 0-1 0 0,0-1 1 0 0,-1 0-1 0 0,1-1 1 0 0,-1 0-1 0 0,-1-1 1 0 0,0 0 0 0 0,0 0-1 0 0,0-1 1 0 0,-1-1-1 0 0,0 0 1 0 0,-1 0-1 0 0,7-11-4 0 0,-21 5 583 0 0,10 40-652 0 0,6-13-22 0 0,1 0 0 0 0,0-1 0 0 0,1 0 1 0 0,0 0-1 0 0,0-1 0 0 0,1-1 0 0 0,0 0 0 0 0,1-1 0 0 0,0-1 0 0 0,4 2 91 0 0,93 16-4589 0 0,-88-24 3325 0 0</inkml:trace>
  <inkml:trace contextRef="#ctx0" brushRef="#br0" timeOffset="51731.515">9218 6028 2132 0 0,'-10'3'240'0'0,"0"-1"0"0"0,0 2 0 0 0,0 0 0 0 0,0 0 0 0 0,1 0 0 0 0,-1 1 0 0 0,1 1 0 0 0,1-1 0 0 0,-1 2 0 0 0,1-1-1 0 0,0 1 1 0 0,0 0 0 0 0,1 1 0 0 0,0 0 0 0 0,-2 2-240 0 0,-2 2 128 0 0,1 0 0 0 0,1 0-1 0 0,0 1 1 0 0,1 0 0 0 0,0 0 0 0 0,1 1 0 0 0,0 0-1 0 0,1 1 1 0 0,1-1 0 0 0,0 1 0 0 0,0 3-128 0 0,4-13 51 0 0,0 1 1 0 0,0-1-1 0 0,1 0 1 0 0,0 0 0 0 0,0 1-1 0 0,0-1 1 0 0,1 0-1 0 0,-1 1 1 0 0,1-1 0 0 0,1 0-1 0 0,-1 0 1 0 0,1 0-1 0 0,0 0 1 0 0,0 0 0 0 0,0 0-1 0 0,0-1 1 0 0,1 1-1 0 0,0 0 1 0 0,0-1-1 0 0,0 0 1 0 0,1 0 0 0 0,0 0-1 0 0,-1 0 1 0 0,1-1-1 0 0,0 1 1 0 0,1-1 0 0 0,-1 0-1 0 0,0 0 1 0 0,1-1-1 0 0,0 1 1 0 0,0-1 0 0 0,0 0-1 0 0,0 0 1 0 0,0-1-52 0 0,18 5 87 0 0,-1 0 1 0 0,1-2-1 0 0,1-1 1 0 0,-1-1-1 0 0,0 0 1 0 0,1-2-1 0 0,-1-1 1 0 0,0-1-1 0 0,1-1 1 0 0,-1-1 0 0 0,0-1-1 0 0,-1 0 1 0 0,1-2-1 0 0,-1-1 1 0 0,9-5-88 0 0,-20 11-29 0 0,0-1 1 0 0,0 0 0 0 0,0-1-1 0 0,0 0 1 0 0,-1-1 0 0 0,0 0-1 0 0,0 0 1 0 0,0-1 0 0 0,-1 0-1 0 0,1-1 1 0 0,-2 0 0 0 0,1-1-1 0 0,-1 1 1 0 0,0-2 0 0 0,0 1-1 0 0,-1-1 1 0 0,-1 0 0 0 0,1 0-1 0 0,-1-1 1 0 0,-1 0 0 0 0,0 0 0 0 0,0-1-1 0 0,-1 1 1 0 0,0-1 0 0 0,-1-1 28 0 0,-6 6 17 0 0,0 0 1 0 0,0 1-1 0 0,-1-1 1 0 0,0 1-1 0 0,0 0 1 0 0,0-1 0 0 0,0 2-1 0 0,-1-1 1 0 0,0 1-1 0 0,0-1 1 0 0,0 1-1 0 0,-1 1 1 0 0,1-1 0 0 0,-1 1-1 0 0,0 0 1 0 0,0 0-1 0 0,0 0 1 0 0,0 1-1 0 0,-1 0 1 0 0,1 1 0 0 0,0-1-1 0 0,-1 1 1 0 0,0 0-1 0 0,1 1 1 0 0,-1-1-1 0 0,1 2 1 0 0,-1-1 0 0 0,1 0-1 0 0,-1 1 1 0 0,0 1-1 0 0,-2 0-17 0 0,-1-3 28 0 0,0 1-1 0 0,1 1 1 0 0,-1 0 0 0 0,0 0-1 0 0,0 1 1 0 0,0 0-1 0 0,1 1 1 0 0,-1 0-1 0 0,1 0 1 0 0,0 1 0 0 0,0 0-1 0 0,0 1 1 0 0,0 0-1 0 0,1 1 1 0 0,0-1-1 0 0,0 1 1 0 0,-4 5-28 0 0,11-7-6 0 0,1 0 0 0 0,0 1 0 0 0,0-1 0 0 0,1 0 0 0 0,-1 0-1 0 0,1 0 1 0 0,0 0 0 0 0,0 0 0 0 0,1 0 0 0 0,-1 0 0 0 0,1-1 0 0 0,0 1 0 0 0,0 0 0 0 0,0-1 0 0 0,0 1 0 0 0,0-1 0 0 0,1 0-1 0 0,0 0 1 0 0,-1 0 0 0 0,1 0 0 0 0,0 0 0 0 0,1-1 0 0 0,-1 1 0 0 0,0-1 0 0 0,1 0 0 0 0,-1 0 0 0 0,1 0 0 0 0,0 0 0 0 0,0-1-1 0 0,0 1 1 0 0,0-1 0 0 0,0 0 6 0 0,353 152-7089 0 0,-314-140 5796 0 0</inkml:trace>
  <inkml:trace contextRef="#ctx0" brushRef="#br0" timeOffset="47115.813">3954 6337 1036 0 0,'56'-52'1620'0'0,"-55"50"-1575"0"0,1 1-1 0 0,-1-1 0 0 0,0 0 1 0 0,1 0-1 0 0,-1 1 0 0 0,0-1 1 0 0,0 0-1 0 0,0 0 0 0 0,-1 0 1 0 0,1 0-1 0 0,0 0 0 0 0,-1 0 1 0 0,1 0-1 0 0,-1-1 0 0 0,0 1 1 0 0,0 0-1 0 0,0 0 0 0 0,0 0 1 0 0,0 0-1 0 0,0 0 0 0 0,0 0 1 0 0,-1-1-1 0 0,1 1 0 0 0,-1 0 1 0 0,1 0-1 0 0,-1 0 1 0 0,0 0-1 0 0,0 0 0 0 0,0 0 1 0 0,0 1-1 0 0,0-1 0 0 0,-1 0 1 0 0,1 0-1 0 0,0 1 0 0 0,-1-1 1 0 0,1 1-1 0 0,-1-1 0 0 0,0 1 1 0 0,1 0-1 0 0,-1-1 0 0 0,0 1 1 0 0,0 0-1 0 0,0 0 0 0 0,0 0 1 0 0,0 1-1 0 0,0-1 0 0 0,0 0 1 0 0,0 1-45 0 0,-105-33 343 0 0,75 32-283 0 0,-1 0 1 0 0,0 2-1 0 0,0 2 0 0 0,0 1 1 0 0,1 1-1 0 0,0 2 1 0 0,0 1-1 0 0,1 2 1 0 0,0 1-1 0 0,0 1 0 0 0,1 2 1 0 0,1 1-1 0 0,-23 15-60 0 0,46-27 10 0 0,0 0 0 0 0,0 0 0 0 0,0 1 0 0 0,0 0 0 0 0,1 0 0 0 0,0 0-1 0 0,0 1 1 0 0,0 0 0 0 0,0 0 0 0 0,1 0 0 0 0,0 0 0 0 0,0 1 0 0 0,0-1 0 0 0,1 1-1 0 0,0 0 1 0 0,0 0 0 0 0,0 0 0 0 0,1 1 0 0 0,0-1 0 0 0,0 1 0 0 0,0-1 0 0 0,1 1 0 0 0,0 3-10 0 0,3-4-3 0 0,1-1 1 0 0,0 0-1 0 0,0 1 1 0 0,0-1-1 0 0,1-1 1 0 0,0 1-1 0 0,-1-1 0 0 0,2 1 1 0 0,-1-1-1 0 0,0 0 1 0 0,1-1-1 0 0,0 1 1 0 0,0-1-1 0 0,0 0 1 0 0,0 0-1 0 0,1 0 1 0 0,2 0 2 0 0,186 67 575 0 0,47 26-263 0 0,-237-94-294 0 0,0 0-1 0 0,0 0 0 0 0,0 0 1 0 0,0 0-1 0 0,-1 1 1 0 0,1-1-1 0 0,-1 1 0 0 0,0 0 1 0 0,1 0-1 0 0,-1 0 0 0 0,-1 1 1 0 0,1-1-1 0 0,0 1 1 0 0,-1-1-1 0 0,0 1 0 0 0,0 0 1 0 0,0 0-1 0 0,0 0 0 0 0,-1 0 1 0 0,1 0-1 0 0,-1 1 1 0 0,0-1-1 0 0,0 0 0 0 0,-1 1 1 0 0,1-1-1 0 0,-1 0 0 0 0,0 1 1 0 0,0-1-1 0 0,-1 0 1 0 0,1 1-1 0 0,-1-1 0 0 0,0 1-17 0 0,-8 6 41 0 0,1-2 0 0 0,-2 1 0 0 0,0-1 0 0 0,0 0 0 0 0,0-1 0 0 0,-1 0 0 0 0,0-1 0 0 0,-1 0 0 0 0,1-1-1 0 0,-1 0 1 0 0,-1-1 0 0 0,1 0 0 0 0,-1-1 0 0 0,0-1 0 0 0,0 0 0 0 0,0 0 0 0 0,0-1 0 0 0,0-1 0 0 0,0 0 0 0 0,-1-1 0 0 0,1-1-1 0 0,-2 0-40 0 0,10 1-57 0 0,0 0-1 0 0,1 0 0 0 0,-1-1 0 0 0,0 0 1 0 0,0 0-1 0 0,0 0 0 0 0,0-1 0 0 0,1 0 1 0 0,-1 0-1 0 0,1 0 0 0 0,-1 0 0 0 0,1-1 1 0 0,0 1-1 0 0,0-1 0 0 0,0 0 0 0 0,0 0 1 0 0,0-1-1 0 0,1 1 0 0 0,-3-5 58 0 0,-16-55-4246 0 0,22 46 2952 0 0</inkml:trace>
  <inkml:trace contextRef="#ctx0" brushRef="#br0" timeOffset="47677.2">4455 6471 1008 0 0,'-1'-1'104'0'0,"1"1"0"0"0,0 0-1 0 0,-1-1 1 0 0,1 1 0 0 0,0 0 0 0 0,0-1 0 0 0,0 1-1 0 0,-1-1 1 0 0,1 1 0 0 0,0 0 0 0 0,0-1-1 0 0,0 1 1 0 0,0-1 0 0 0,0 1 0 0 0,0-1-1 0 0,0 1 1 0 0,0-1 0 0 0,0 1 0 0 0,0 0 0 0 0,0-1-1 0 0,0 1 1 0 0,0-1 0 0 0,0 1 0 0 0,0-1-1 0 0,0 1 1 0 0,1 0 0 0 0,-1-1 0 0 0,0 1 0 0 0,0-1-1 0 0,1 1 1 0 0,-1 0 0 0 0,0-1 0 0 0,0 1-1 0 0,1 0 1 0 0,-1-1 0 0 0,0 1 0 0 0,1-1-104 0 0,-42 14 70 0 0,0 2 0 0 0,1 1 0 0 0,0 3 0 0 0,2 0 0 0 0,0 3 0 0 0,2 1 0 0 0,0 2 0 0 0,2 1 0 0 0,1 2 1 0 0,-21 22-71 0 0,53-50 10 0 0,0 0 1 0 0,1 1-1 0 0,-1-1 0 0 0,0 0 1 0 0,0 1-1 0 0,0-1 1 0 0,1 1-1 0 0,-1-1 1 0 0,0 1-1 0 0,0 0 1 0 0,1-1-1 0 0,-1 1 1 0 0,1 0-1 0 0,-1 0 1 0 0,0-1-1 0 0,1 1 1 0 0,0 0-1 0 0,-1 0 1 0 0,1 0-1 0 0,-1 0 1 0 0,1-1-1 0 0,0 1 1 0 0,0 0-1 0 0,-1 0 1 0 0,1 0-1 0 0,0 0 1 0 0,0 0-1 0 0,0 0 1 0 0,0 0-1 0 0,0 0 1 0 0,0 0-1 0 0,0 0 1 0 0,0 0-1 0 0,1-1 1 0 0,-1 1-1 0 0,0 0 1 0 0,1 0-1 0 0,-1 0 1 0 0,0 0-1 0 0,1 0 1 0 0,-1-1-1 0 0,1 1 1 0 0,-1 0-1 0 0,1 0 1 0 0,0-1-1 0 0,-1 1 1 0 0,1 0-1 0 0,0-1 1 0 0,-1 1-1 0 0,1 0 1 0 0,0-1-1 0 0,0 1 1 0 0,-1-1-1 0 0,1 0 1 0 0,1 1-11 0 0,59 2 751 0 0,-36-8-642 0 0,-1-1 0 0 0,0-1 1 0 0,-1-1-1 0 0,0-1 0 0 0,0-1 1 0 0,-1-1-1 0 0,0-1 0 0 0,-1-1 1 0 0,15-13-110 0 0,-35 25-4 0 0,0 0 1 0 0,0 0-1 0 0,0 0 1 0 0,0 0-1 0 0,0 0 1 0 0,0 1-1 0 0,1-1 1 0 0,-1 0-1 0 0,0 1 1 0 0,0-1-1 0 0,1 1 0 0 0,-1-1 1 0 0,0 1-1 0 0,0-1 1 0 0,1 1-1 0 0,-1 0 1 0 0,0 0-1 0 0,1 0 1 0 0,-1 0-1 0 0,0 0 1 0 0,1 0-1 0 0,-1 0 1 0 0,0 0-1 0 0,1 0 1 0 0,-1 1-1 0 0,0-1 1 0 0,1 1-1 0 0,-1-1 1 0 0,0 1-1 0 0,0-1 1 0 0,0 1-1 0 0,1 0 1 0 0,-1-1-1 0 0,0 1 1 0 0,0 0-1 0 0,0 0 1 0 0,0 0-1 0 0,0 0 0 0 0,0 0 1 0 0,0 0-1 0 0,-1 0 1 0 0,1 0-1 0 0,0 0 1 0 0,-1 0-1 0 0,1 0 1 0 0,0 1-1 0 0,-1-1 1 0 0,0 0-1 0 0,1 1 1 0 0,-1-1-1 0 0,0 0 1 0 0,1 1 3 0 0,13 19-7 0 0,94 78-1298 0 0,-55-56-2093 0 0,-44-35 2198 0 0</inkml:trace>
  <inkml:trace contextRef="#ctx0" brushRef="#br0" timeOffset="49407.324">4709 6600 860 0 0,'61'115'3618'0'0,"-61"-115"-3314"0"0,0 0 1 0 0,0 0-24 0 0,0 0 21 0 0,-12 6 1086 0 0,-5-141 11 0 0,17 131-1434 0 0,0 0 1 0 0,1 0-1 0 0,0 0 1 0 0,-1 1-1 0 0,1-1 1 0 0,0 0-1 0 0,1 0 1 0 0,-1 1 0 0 0,1-1-1 0 0,-1 1 1 0 0,1-1-1 0 0,0 1 1 0 0,1 0-1 0 0,-1 0 1 0 0,0 0-1 0 0,1 0 1 0 0,0 0-1 0 0,-1 0 1 0 0,1 1-1 0 0,0 0 1 0 0,1-1-1 0 0,-1 1 1 0 0,0 0-1 0 0,1 0 1 0 0,-1 1 0 0 0,1-1-1 0 0,-1 1 1 0 0,1 0-1 0 0,0-1 1 0 0,-1 2-1 0 0,1-1 1 0 0,0 0-1 0 0,0 1 1 0 0,0 0-1 0 0,0 0 1 0 0,0 0-1 0 0,1 0 35 0 0,5 5-11 0 0,-1 0 0 0 0,1 0-1 0 0,-1 1 1 0 0,-1 0-1 0 0,1 1 1 0 0,-1 0 0 0 0,0 0-1 0 0,-1 1 1 0 0,1-1-1 0 0,-1 2 1 0 0,-1-1 0 0 0,0 1-1 0 0,0 0 1 0 0,-1 0-1 0 0,0 1 1 0 0,0 0 0 0 0,-1 0-1 0 0,-1 0 1 0 0,0 0 0 0 0,0 0-1 0 0,-1 1 1 0 0,0-1-1 0 0,0 1 1 0 0,-1 9 11 0 0,-1-19 118 0 0,-15 13 460 0 0,9-24-554 0 0,1 1 0 0 0,0-1 1 0 0,0 0-1 0 0,1 0 0 0 0,1 0 0 0 0,-1-1 1 0 0,2 0-1 0 0,-1 1 0 0 0,1-1 0 0 0,1 0 0 0 0,0 0 1 0 0,1 0-1 0 0,0 0 0 0 0,0 0 0 0 0,3-9-24 0 0,-3-3-5 0 0,-1 22-13 0 0,1-1 1 0 0,-1 0-1 0 0,1 1 1 0 0,-1-1-1 0 0,1 0 0 0 0,0 1 1 0 0,-1-1-1 0 0,1 0 0 0 0,0 0 1 0 0,0 1-1 0 0,0-1 1 0 0,0 0-1 0 0,1 0 0 0 0,-1 1 1 0 0,0-1-1 0 0,1 0 1 0 0,0 1-1 0 0,-1-1 0 0 0,1 0 1 0 0,0 1-1 0 0,-1-1 0 0 0,1 1 1 0 0,0-1-1 0 0,0 1 1 0 0,0 0-1 0 0,1-1 0 0 0,-1 1 1 0 0,0 0-1 0 0,0 0 0 0 0,1-1 1 0 0,-1 1-1 0 0,0 0 1 0 0,1 1-1 0 0,0-1 0 0 0,-1 0 1 0 0,1 0-1 0 0,-1 1 1 0 0,1-1-1 0 0,0 0 0 0 0,-1 1 1 0 0,1 0-1 0 0,0-1 0 0 0,-1 1 1 0 0,1 0-1 0 0,0 0 1 0 0,0 0-1 0 0,-1 0 0 0 0,1 0 1 0 0,0 1-1 0 0,0-1 0 0 0,-1 0 1 0 0,1 1-1 0 0,0-1 1 0 0,-1 1-1 0 0,1 0 0 0 0,-1-1 1 0 0,1 1-1 0 0,0 0 1 0 0,-1 0-1 0 0,0 0 0 0 0,1 0 1 0 0,-1 0-1 0 0,0 1 0 0 0,1-1 1 0 0,-1 0-1 0 0,0 1 1 0 0,0-1-1 0 0,0 0 18 0 0,135 185-265 0 0,-130-180 253 0 0,1 1-1 0 0,-1-1 1 0 0,1-1 0 0 0,0 1-1 0 0,1-1 1 0 0,-1 0-1 0 0,1-1 1 0 0,0 0 0 0 0,0 0-1 0 0,1-1 1 0 0,-1 0-1 0 0,1 0 1 0 0,0-1 0 0 0,-1 0-1 0 0,1 0 1 0 0,0-1-1 0 0,0 0 1 0 0,0-1 0 0 0,0 0-1 0 0,0-1 1 0 0,0 1-1 0 0,0-2 1 0 0,0 1 0 0 0,0-1-1 0 0,-1-1 1 0 0,1 1-1 0 0,-1-1 1 0 0,1-1 12 0 0,2-3 21 0 0,1-1-1 0 0,-1-1 1 0 0,0 0 0 0 0,-1 0 0 0 0,0-1 0 0 0,-1 0-1 0 0,0-1 1 0 0,0 0 0 0 0,-1 0 0 0 0,-1-1-1 0 0,0 0 1 0 0,0 0 0 0 0,-1-1 0 0 0,-1 0 0 0 0,0 0-1 0 0,-1 0 1 0 0,0 0 0 0 0,-1-1 0 0 0,-1 0 0 0 0,0 1-1 0 0,-1-1 1 0 0,0 0 0 0 0,-1-4-21 0 0,9-35 499 0 0,-9-15 1033 0 0,0 67-1456 0 0,-14-15 323 0 0,-2 44-345 0 0,11 1-59 0 0,2 0 0 0 0,1 1 0 0 0,2 0-1 0 0,0-1 1 0 0,2 1 0 0 0,2-1 0 0 0,0 1-1 0 0,2-1 1 0 0,1-1 0 0 0,2 1 0 0 0,0-1 0 0 0,8 12 5 0 0,106 320-24 0 0,-124-361 28 0 0,1 0 0 0 0,-1 0 1 0 0,0 1-1 0 0,0-1 0 0 0,0 0 1 0 0,1 0-1 0 0,-1 1 1 0 0,0-1-1 0 0,0 0 0 0 0,0 1 1 0 0,0-1-1 0 0,0 1 1 0 0,0-1-1 0 0,-1 1 0 0 0,1 0 1 0 0,0-1-1 0 0,0 1 1 0 0,0 0-1 0 0,0 0 0 0 0,0 0 1 0 0,-1 0-1 0 0,1 0 1 0 0,0 0-1 0 0,0 0 0 0 0,0 0 1 0 0,0 0-1 0 0,0 1 1 0 0,-1-1-1 0 0,1 0 0 0 0,0 1 1 0 0,0-1-1 0 0,0 1 0 0 0,0-1 1 0 0,0 1-1 0 0,0-1 1 0 0,0 1-1 0 0,0 0 0 0 0,1 0 1 0 0,-1-1-1 0 0,0 1 1 0 0,0 0-1 0 0,0 0 0 0 0,1 0 1 0 0,-1 0-1 0 0,0 0 1 0 0,1 0-1 0 0,-1 0 0 0 0,1 0 1 0 0,-1 0-1 0 0,1 0 1 0 0,0 0-1 0 0,0 0 0 0 0,-1 1 1 0 0,1-1-1 0 0,0 0 1 0 0,0 0-5 0 0,-14-18-86 0 0,0-2 0 0 0,2 0 1 0 0,0 0-1 0 0,1-1 1 0 0,1-1-1 0 0,1 1 1 0 0,1-2-1 0 0,1 1 0 0 0,1-1 1 0 0,0 0-1 0 0,2 0 1 0 0,1-1-1 0 0,0 1 1 0 0,2-1-1 0 0,1-14 86 0 0,1 18 15 0 0,0 0 1 0 0,2 0-1 0 0,0 0 1 0 0,1 0-1 0 0,1 0 0 0 0,1 1 1 0 0,0 0-1 0 0,1 0 0 0 0,1 0 1 0 0,1 1-1 0 0,1 0 1 0 0,0 1-1 0 0,1 0 0 0 0,1 1 1 0 0,0 0-1 0 0,1 1 0 0 0,1 0 1 0 0,14-11-16 0 0,-23 23 0 0 0,-1 1 1 0 0,1-1 0 0 0,0 1-1 0 0,0 0 1 0 0,0 1 0 0 0,0-1-1 0 0,1 1 1 0 0,-1 0 0 0 0,0 0-1 0 0,0 1 1 0 0,0 0 0 0 0,0-1-1 0 0,0 2 1 0 0,0-1 0 0 0,0 0-1 0 0,-1 1 1 0 0,1 0 0 0 0,0 0-1 0 0,-1 1 1 0 0,1-1 0 0 0,-1 1-1 0 0,0 0 1 0 0,0 0-1 0 0,0 0 1 0 0,0 1 0 0 0,-1-1-1 0 0,1 1 1 0 0,-1 0 0 0 0,0 0-1 0 0,0 0 1 0 0,0 0 0 0 0,-1 1-1 0 0,1-1 1 0 0,-1 1 0 0 0,0 0-1 0 0,-1 0 1 0 0,1-1 0 0 0,-1 1-1 0 0,0 0 1 0 0,0 0 0 0 0,0 0-1 0 0,-1 0 1 0 0,0 0 0 0 0,0 1-1 0 0,0-1 1 0 0,0 0 0 0 0,-1 0-1 0 0,0 0 1 0 0,0 0-1 0 0,0 0 1 0 0,-1-1 0 0 0,0 1-1 0 0,0 0 1 0 0,-1 3-1 0 0,-3 5 23 0 0,0 1 1 0 0,-1-1-1 0 0,-1 0 1 0 0,0-1-1 0 0,-1 1 0 0 0,0-2 1 0 0,0 1-1 0 0,-1-1 1 0 0,-1-1-1 0 0,0 0 0 0 0,0-1 1 0 0,-1 0-1 0 0,0 0 1 0 0,-1-1-1 0 0,0-1 0 0 0,0 0 1 0 0,-1-1-1 0 0,1 0 1 0 0,-1-1-1 0 0,-1-1 0 0 0,1 0 1 0 0,0-1-1 0 0,-1 0 0 0 0,-1-1-23 0 0,10-3-32 0 0,0-1 0 0 0,1 0 0 0 0,-1 0 0 0 0,0 0 0 0 0,1 0 0 0 0,0-1 0 0 0,-1 0 0 0 0,1 0 0 0 0,1-1 0 0 0,-1 1-1 0 0,0-1 1 0 0,1 0 0 0 0,-1 0 0 0 0,1 0 0 0 0,0-1 0 0 0,1 0 0 0 0,-1 1 0 0 0,1-1 0 0 0,0-1 0 0 0,0 1 0 0 0,1 0-1 0 0,-1-1 1 0 0,1 1 0 0 0,0-1 0 0 0,1 0 0 0 0,-1 0 0 0 0,1 1 0 0 0,0-1 0 0 0,1 0 0 0 0,0 0 0 0 0,-1 0 0 0 0,2 0-1 0 0,-1 0 1 0 0,1 0 0 0 0,0 0 0 0 0,0 0 0 0 0,1 0 0 0 0,-1 0 32 0 0,15-34-49 0 0,1 0-1 0 0,3 1 1 0 0,0 1 0 0 0,3 1-1 0 0,1 1 1 0 0,1 1-1 0 0,3 1 1 0 0,0 1 0 0 0,2 2-1 0 0,11-8 50 0 0,31-39 240 0 0,48-46 1102 0 0,-188 238-696 0 0,63-93-617 0 0,2-1-1 0 0,1 1 1 0 0,0 0-1 0 0,1-1 0 0 0,2 1 1 0 0,0 0-1 0 0,1-1 1 0 0,1 1-1 0 0,0-1 1 0 0,2 1-1 0 0,1-2 0 0 0,0 1 1 0 0,2 0-1 0 0,0-1 1 0 0,1-1-1 0 0,1 1 1 0 0,0-1-1 0 0,1-1 0 0 0,2 0 1 0 0,-1-1-1 0 0,2 0 1 0 0,0-1-1 0 0,1-1 1 0 0,0 0-1 0 0,1-1 1 0 0,1 0-1 0 0,0-1 0 0 0,1-1 1 0 0,0-1-1 0 0,0-1 1 0 0,1 0-1 0 0,1-2 1 0 0,-1 0-1 0 0,1-1 0 0 0,0-1 1 0 0,0 0-1 0 0,1-2 1 0 0,0 0-1 0 0,-1-2 1 0 0,1 0-29 0 0,-13-2-32 0 0,-1 1 0 0 0,1-1 0 0 0,-1-1 0 0 0,1 0 0 0 0,-1 0 0 0 0,0 0 0 0 0,0-1 0 0 0,0 0 1 0 0,0 0-1 0 0,0-1 0 0 0,-1 1 0 0 0,1-2 0 0 0,-1 1 0 0 0,0-1 0 0 0,0 0 0 0 0,-1 0 0 0 0,0 0 0 0 0,1-1 1 0 0,-2 0-1 0 0,1 0 0 0 0,-1 0 0 0 0,0 0 0 0 0,0-1 0 0 0,-1 0 0 0 0,0 0 0 0 0,0 0 0 0 0,0 0 0 0 0,-1 0 1 0 0,0 0-1 0 0,-1-1 0 0 0,1 1 0 0 0,-1-1 0 0 0,-1 1 0 0 0,0-1 0 0 0,0 0 0 0 0,0 1 0 0 0,-1-1 0 0 0,0 1 1 0 0,0-1-1 0 0,-1 1 0 0 0,0 0 0 0 0,0-1 0 0 0,-1 1 0 0 0,0 0 0 0 0,-1-2 32 0 0,-4-3-3 0 0,-1 0-1 0 0,1 0 1 0 0,-2 1 0 0 0,0 0-1 0 0,0 1 1 0 0,-1 0 0 0 0,0 0-1 0 0,-1 1 1 0 0,0 1 0 0 0,0 0-1 0 0,-1 1 1 0 0,0 0-1 0 0,0 1 1 0 0,0 0 0 0 0,-1 1-1 0 0,0 1 1 0 0,0 0 0 0 0,-1 0-1 0 0,1 2 1 0 0,-1 0 0 0 0,1 1-1 0 0,-1 0 1 0 0,1 1 0 0 0,-12 1 2 0 0,23-2 6 0 0,-1 1-1 0 0,0-1 1 0 0,1 1-1 0 0,-1 0 1 0 0,0 0-1 0 0,0 0 0 0 0,1 0 1 0 0,-1 1-1 0 0,0 0 1 0 0,1-1-1 0 0,-1 1 0 0 0,0 1 1 0 0,1-1-1 0 0,-1 0 1 0 0,1 1-1 0 0,0 0 0 0 0,-1 0 1 0 0,1 0-1 0 0,0 0 1 0 0,0 0-1 0 0,0 0 0 0 0,1 1 1 0 0,-1 0-1 0 0,1-1 1 0 0,-1 1-1 0 0,1 0 0 0 0,0 0 1 0 0,0 1-1 0 0,0-1 1 0 0,0 0-1 0 0,1 1 0 0 0,-1-1 1 0 0,1 1-1 0 0,0-1 1 0 0,0 1-1 0 0,0-1 0 0 0,0 1 1 0 0,1 0-1 0 0,0 0 1 0 0,0-1-1 0 0,0 1 0 0 0,0 0 1 0 0,0 0-1 0 0,1-1 1 0 0,-1 1-1 0 0,1 0 0 0 0,0-1 1 0 0,1 3-5 0 0,11 12-175 0 0,0 0 1 0 0,1-1-1 0 0,1-1 1 0 0,1 0-1 0 0,0-1 1 0 0,1-1-1 0 0,0-1 1 0 0,1 0-1 0 0,1-1 1 0 0,0-1-1 0 0,1-1 0 0 0,0-1 1 0 0,8 3 174 0 0,-18-7-169 0 0,180 64-3786 0 0,-146-59 2557 0 0</inkml:trace>
  <inkml:trace contextRef="#ctx0" brushRef="#br0" timeOffset="53624.696">10405 6097 1416 0 0,'1'-9'188'0'0,"1"1"0"0"0,-1-1 0 0 0,1 0 0 0 0,1 1 0 0 0,-1 0-1 0 0,1-1 1 0 0,1 1 0 0 0,0 0 0 0 0,0 0 0 0 0,0 1 0 0 0,1-1 0 0 0,0 1 0 0 0,1 0 0 0 0,0 1-1 0 0,0-1 1 0 0,0 1 0 0 0,0 0 0 0 0,1 1 0 0 0,0-1 0 0 0,8-3-188 0 0,-12 8 28 0 0,0 1 1 0 0,0 0 0 0 0,1 0 0 0 0,-1 0-1 0 0,0 0 1 0 0,0 1 0 0 0,0 0-1 0 0,0-1 1 0 0,0 1 0 0 0,0 0-1 0 0,0 0 1 0 0,0 0 0 0 0,-1 1-1 0 0,1-1 1 0 0,0 1 0 0 0,-1-1-1 0 0,1 1 1 0 0,-1 0 0 0 0,1 0-1 0 0,-1 0 1 0 0,0 1 0 0 0,0-1-1 0 0,0 0 1 0 0,0 1 0 0 0,0-1-1 0 0,-1 1 1 0 0,1 0 0 0 0,0 0-29 0 0,1 2 41 0 0,27 37 87 0 0,-2 1 1 0 0,-2 2-1 0 0,-2 0 1 0 0,-2 2-1 0 0,7 23-128 0 0,2 1 119 0 0,-27-46 470 0 0,-5-30 838 0 0,-4-29-1373 0 0,3 0 0 0 0,1-1 0 0 0,1 1 0 0 0,2-1 0 0 0,1 1 0 0 0,2 0 0 0 0,2 0 0 0 0,0 1 0 0 0,3-1 0 0 0,0 2 0 0 0,15-31-54 0 0,-24 61-12 0 0,0-1 0 0 0,1 1 0 0 0,-1-1 0 0 0,0 1 0 0 0,1 0 0 0 0,-1-1 1 0 0,1 1-1 0 0,0 0 0 0 0,0 0 0 0 0,0 0 0 0 0,0 0 0 0 0,0 1 0 0 0,0-1 0 0 0,0 0 0 0 0,0 1 1 0 0,1-1-1 0 0,-1 1 0 0 0,1 0 0 0 0,-1 0 0 0 0,1 0 0 0 0,-1 0 0 0 0,1 1 0 0 0,0-1 0 0 0,-1 1 0 0 0,1-1 1 0 0,0 1-1 0 0,0 0 0 0 0,-1 0 0 0 0,1 0 0 0 0,0 0 0 0 0,0 1 0 0 0,-1-1 0 0 0,1 1 0 0 0,0-1 0 0 0,-1 1 1 0 0,1 0-1 0 0,-1 0 0 0 0,1 0 0 0 0,-1 1 0 0 0,0-1 0 0 0,1 1 0 0 0,-1-1 0 0 0,0 1 0 0 0,0 0 1 0 0,0 0-1 0 0,0-1 0 0 0,1 2 12 0 0,87 104-163 0 0,-80-94 144 0 0,-1 0-1 0 0,0 1 0 0 0,-2 0 0 0 0,1 1 0 0 0,-2 0 0 0 0,0 0 0 0 0,0 0 0 0 0,-1 1 0 0 0,-2 0 0 0 0,1 0 1 0 0,-2 0-1 0 0,0 0 0 0 0,0 6 20 0 0,-3-21 9 0 0,1 0 0 0 0,-1 0-1 0 0,1 1 1 0 0,-1-1 0 0 0,0 0 0 0 0,1 0 0 0 0,-1 0 0 0 0,0 0 0 0 0,0 0 0 0 0,0 0 0 0 0,0 0-1 0 0,0 0 1 0 0,0-1 0 0 0,0 1 0 0 0,0 0 0 0 0,0 0 0 0 0,0-1 0 0 0,0 1 0 0 0,-1-1-1 0 0,1 1 1 0 0,0-1 0 0 0,0 0 0 0 0,-1 1 0 0 0,1-1 0 0 0,0 0 0 0 0,-1 0 0 0 0,1 0 0 0 0,0 0-1 0 0,-1 0 1 0 0,1 0 0 0 0,0 0 0 0 0,0 0 0 0 0,-1 0 0 0 0,1-1 0 0 0,0 1 0 0 0,-1-1-1 0 0,1 1 1 0 0,0-1 0 0 0,0 1 0 0 0,0-1-9 0 0,-5-8 4 0 0,2 0 1 0 0,-1 0-1 0 0,1-1 0 0 0,1 0 0 0 0,-1 1 0 0 0,2-1 0 0 0,-1-1 1 0 0,1 1-1 0 0,1 0 0 0 0,0 0 0 0 0,1-1 0 0 0,-1 1 1 0 0,2 0-1 0 0,0-1 0 0 0,0 1 0 0 0,1 0 0 0 0,0 0 1 0 0,0-1-1 0 0,2 2 0 0 0,-1-1 0 0 0,1 0 0 0 0,0 1 0 0 0,1 0 1 0 0,0-1-1 0 0,2-1-4 0 0,-3 2-15 0 0,0 0 1 0 0,0 1-1 0 0,1-1 1 0 0,0 1-1 0 0,1 0 1 0 0,0 0 0 0 0,0 1-1 0 0,0-1 1 0 0,1 1-1 0 0,0 1 1 0 0,1 0-1 0 0,-1 0 1 0 0,1 0-1 0 0,0 1 1 0 0,1 0-1 0 0,-1 0 1 0 0,1 1-1 0 0,0 0 1 0 0,0 1 0 0 0,0 0-1 0 0,1 0 1 0 0,-1 1-1 0 0,10-1 15 0 0,-8 6-27 0 0,-1 1 0 0 0,0 1 0 0 0,0 0 0 0 0,0 0-1 0 0,-1 1 1 0 0,0 0 0 0 0,0 1 0 0 0,0 0 0 0 0,-1 0 0 0 0,0 1 0 0 0,0 0 0 0 0,-1 1-1 0 0,0-1 1 0 0,-1 1 0 0 0,0 1 0 0 0,0-1 0 0 0,-1 1 0 0 0,0 0 0 0 0,-1 0-1 0 0,0 0 1 0 0,0 1 0 0 0,-1 0 0 0 0,0 3 27 0 0,5 17 124 0 0,-8-26-231 0 0,1-1 0 0 0,-1 0 0 0 0,0 1 0 0 0,1-1 0 0 0,0 0 0 0 0,0 1 0 0 0,1-1 0 0 0,-1 0-1 0 0,1 0 1 0 0,-1 0 0 0 0,1 0 0 0 0,1 0 0 0 0,-1 0 0 0 0,1-1 0 0 0,-1 1 0 0 0,1-1 0 0 0,0 0 0 0 0,0 0 0 0 0,0 0 0 0 0,1 0-1 0 0,-1 0 1 0 0,1 0 0 0 0,-1-1 0 0 0,1 0 0 0 0,0 0 0 0 0,0 0 0 0 0,0 0 0 0 0,0-1 0 0 0,0 1 0 0 0,1-1 0 0 0,-1 0-1 0 0,0 0 1 0 0,3-1 107 0 0,9 1-1236 0 0,-3-1-46 0 0</inkml:trace>
  <inkml:trace contextRef="#ctx0" brushRef="#br0" timeOffset="54043.932">11967 5979 976 0 0,'0'-2'100'0'0,"0"-1"1"0"0,-1 1-1 0 0,1 0 0 0 0,-1 0 0 0 0,1 0 1 0 0,-1 0-1 0 0,0 0 0 0 0,1 0 1 0 0,-1 0-1 0 0,-1 0 0 0 0,1 0 0 0 0,0 1 1 0 0,0-1-1 0 0,0 0 0 0 0,-1 0 0 0 0,1 1 1 0 0,-1-1-1 0 0,0 1 0 0 0,1 0 1 0 0,-1-1-1 0 0,0 1 0 0 0,0 0 0 0 0,0 0 1 0 0,0 0-1 0 0,0 0 0 0 0,0 1 0 0 0,0-1 1 0 0,0 0-1 0 0,0 1 0 0 0,0-1 0 0 0,0 1 1 0 0,0 0-1 0 0,0 0 0 0 0,0 0 1 0 0,-1 0-1 0 0,1 0 0 0 0,0 0 0 0 0,0 0 1 0 0,0 1-1 0 0,0-1 0 0 0,0 1 0 0 0,0 0 1 0 0,-1 0-101 0 0,-96 27 343 0 0,87-23-285 0 0,0 1 1 0 0,0 0-1 0 0,1 0 1 0 0,0 2-1 0 0,0-1 0 0 0,1 1 1 0 0,-1 1-1 0 0,2 0 1 0 0,-1 0-1 0 0,1 1 1 0 0,1 0-1 0 0,0 1 1 0 0,0 0-1 0 0,1 0 1 0 0,1 0-1 0 0,0 1 1 0 0,0 0-1 0 0,1 0 1 0 0,-3 12-59 0 0,8-22 25 0 0,0-1 1 0 0,0 0-1 0 0,0 0 0 0 0,0 1 0 0 0,0-1 1 0 0,1 0-1 0 0,-1 1 0 0 0,1-1 1 0 0,-1 0-1 0 0,1 0 0 0 0,-1 1 0 0 0,1-1 1 0 0,-1 0-1 0 0,1 0 0 0 0,0 0 1 0 0,0 0-1 0 0,0 0 0 0 0,-1 0 0 0 0,1 0 1 0 0,0 0-1 0 0,0 0 0 0 0,0-1 1 0 0,1 1-1 0 0,-1 0 0 0 0,0 0 0 0 0,0-1 1 0 0,0 1-1 0 0,0-1 0 0 0,1 1 1 0 0,-1-1-1 0 0,0 0 0 0 0,0 1 0 0 0,1-1 1 0 0,-1 0-1 0 0,0 0 0 0 0,1 0 1 0 0,-1 0-1 0 0,0 0 0 0 0,1 0 0 0 0,-1 0 1 0 0,0 0-1 0 0,1-1 0 0 0,-1 1 1 0 0,0 0-1 0 0,0-1 0 0 0,1 1 1 0 0,-1-1-1 0 0,0 0 0 0 0,0 0-25 0 0,64-18 222 0 0,116-107 110 0 0,-123 174-745 0 0,-43-39-104 0 0,1 0 1 0 0,0-1-1 0 0,0 0 0 0 0,1-2 1 0 0,0 0-1 0 0,0-1 0 0 0,0 0 0 0 0,1-1 1 0 0,6-1 516 0 0,1-1-1248 0 0</inkml:trace>
  <inkml:trace contextRef="#ctx0" brushRef="#br0" timeOffset="54924.129">12327 5838 1372 0 0,'12'10'207'0'0,"0"1"0"0"0,-1 0 0 0 0,-1 0 1 0 0,1 2-1 0 0,-2-1 0 0 0,0 1 0 0 0,-1 0 0 0 0,0 1 0 0 0,-1 0 0 0 0,1 3-207 0 0,17 28 280 0 0,10 42 2277 0 0,-50-113-666 0 0,11-132-1254 0 0,4 155-669 0 0,1 0 1 0 0,-1 0-1 0 0,1 0 0 0 0,0 0 0 0 0,0 0 1 0 0,0 0-1 0 0,0 1 0 0 0,0-1 1 0 0,1 0-1 0 0,-1 1 0 0 0,1-1 0 0 0,0 1 1 0 0,-1-1-1 0 0,1 1 0 0 0,1 0 0 0 0,-1 0 1 0 0,0 0-1 0 0,0 0 0 0 0,1 0 0 0 0,-1 0 1 0 0,1 0-1 0 0,-1 1 0 0 0,1 0 0 0 0,0-1 1 0 0,0 1-1 0 0,0 0 0 0 0,0 0 1 0 0,0 1-1 0 0,0-1 0 0 0,0 0 32 0 0,-2 2-30 0 0,3 1 2 0 0,50 49 34 0 0,-49-45-16 0 0,1 1-1 0 0,-1-1 1 0 0,1 0 0 0 0,0-1 0 0 0,0 1-1 0 0,0-1 1 0 0,1 0 0 0 0,0-1 0 0 0,0 1 0 0 0,0-2-1 0 0,0 1 1 0 0,1-1 0 0 0,0 0 0 0 0,-1 0-1 0 0,1-1 1 0 0,0 0 0 0 0,0 0 10 0 0,16-2-131 0 0,-1 0 0 0 0,1-1 0 0 0,-1-1 0 0 0,0-2 0 0 0,0 0 1 0 0,0-1-1 0 0,-1-2 0 0 0,1 0 0 0 0,-2-1 0 0 0,1-1 0 0 0,-1-1 0 0 0,0-1 0 0 0,-1-1 0 0 0,8-7 131 0 0,14-19 648 0 0,-42 37-557 0 0,0 1 2 0 0,0 0 41 0 0,-35-10 236 0 0,36 9-365 0 0,0 1-1 0 0,1 0 0 0 0,-1 0 0 0 0,0 0 1 0 0,1 0-1 0 0,-1 1 0 0 0,0-1 0 0 0,0 0 1 0 0,1 0-1 0 0,-1 1 0 0 0,0-1 1 0 0,0 1-1 0 0,1-1 0 0 0,-1 1 0 0 0,0 0 1 0 0,0-1-1 0 0,0 1 0 0 0,0 0 0 0 0,0 0 1 0 0,0 0-1 0 0,0 0 0 0 0,0 0 1 0 0,0 0-1 0 0,0 0 0 0 0,-1 0 0 0 0,1 0 1 0 0,0 0-1 0 0,-1 0 0 0 0,1 0 0 0 0,0 1 1 0 0,-1-1-1 0 0,0 0 0 0 0,1 0 1 0 0,-1 1-1 0 0,0-1 0 0 0,0 0 0 0 0,1 1 1 0 0,-1-1-1 0 0,0 0 0 0 0,0 1 0 0 0,-1-1 1 0 0,1 0-1 0 0,0 0 0 0 0,0 1 1 0 0,-1-1-1 0 0,1 0 0 0 0,0 1 0 0 0,-1-1 1 0 0,0 0-1 0 0,1 0 0 0 0,-1 0 0 0 0,0 0 1 0 0,1 0-1 0 0,-1 1 0 0 0,0-1 0 0 0,0 0 1 0 0,0-1-1 0 0,0 1 0 0 0,0 0 1 0 0,0 0-1 0 0,0 0 0 0 0,0-1 0 0 0,0 1 1 0 0,0 0-1 0 0,0-1 0 0 0,-1 1 0 0 0,1-1 1 0 0,0 1-1 0 0,-1-1-4 0 0,15 3 13 0 0,0-1-1 0 0,0 0 1 0 0,1-1-1 0 0,-1 0 1 0 0,0-1 0 0 0,1-1-1 0 0,-1 0 1 0 0,0-1-1 0 0,0 0 1 0 0,0-1 0 0 0,0-1-1 0 0,0 0 1 0 0,0 0 0 0 0,-1-2-1 0 0,0 1 1 0 0,0-2-1 0 0,-1 1 1 0 0,1-1 0 0 0,-1-1-1 0 0,-1 0 1 0 0,0-1-1 0 0,3-3-12 0 0,25-53 1417 0 0,2 146-997 0 0,-33-64-407 0 0,-1 0-1 0 0,-1 1 1 0 0,0 0-1 0 0,-2 0 1 0 0,0 0-1 0 0,-1 1 1 0 0,0-1 0 0 0,-2 0-1 0 0,0 1 1 0 0,-1-1-1 0 0,-2 9-12 0 0,-7 3-5 0 0,-2 0 1 0 0,0-1-1 0 0,-2-1 0 0 0,-1 0 0 0 0,-1-1 0 0 0,-1 0 1 0 0,-2-1-1 0 0,0-2 0 0 0,-2 0 0 0 0,-1-1 0 0 0,0 0 1 0 0,-2-2-1 0 0,0-1 0 0 0,-2-1 0 0 0,0-2 0 0 0,-1 0 0 0 0,0-2 1 0 0,-2 0-1 0 0,-18 5 5 0 0,41-16-285 0 0,0-1 1 0 0,-1 0-1 0 0,1-1 0 0 0,-1 0 1 0 0,0 0-1 0 0,1 0 0 0 0,-1-1 1 0 0,0 0-1 0 0,0 0 0 0 0,0 0 1 0 0,0-1-1 0 0,0 0 0 0 0,0-1 1 0 0,0 0-1 0 0,0 0 0 0 0,0 0 1 0 0,0-1-1 0 0,0 0 0 0 0,1 0 1 0 0,-1-1-1 0 0,1 0 0 0 0,-1 0 1 0 0,-1-2 284 0 0,-17-18-1454 0 0</inkml:trace>
  <inkml:trace contextRef="#ctx0" brushRef="#br0" timeOffset="57105.375">12186 5760 1368 0 0,'-2'-12'1126'0'0,"2"13"-1062"0"0,0-1 0 0 0,1 0 0 0 0,-1 1 0 0 0,0-1 0 0 0,1 1 0 0 0,-1-1-1 0 0,0 0 1 0 0,1 1 0 0 0,-1-1 0 0 0,0 1 0 0 0,0-1 0 0 0,0 1 0 0 0,1-1 0 0 0,-1 1 0 0 0,0-1-1 0 0,0 1 1 0 0,0-1 0 0 0,0 1 0 0 0,0-1 0 0 0,0 1 0 0 0,0-1 0 0 0,0 1 0 0 0,0-1 0 0 0,0 1 0 0 0,0-1-1 0 0,-1 1 1 0 0,1-1 0 0 0,0 1 0 0 0,0-1 0 0 0,0 0 0 0 0,0 1 0 0 0,-1-1 0 0 0,1 1 0 0 0,0-1-1 0 0,-1 1 1 0 0,1-1 0 0 0,0 0 0 0 0,-1 1 0 0 0,1-1 0 0 0,0 0 0 0 0,-1 1 0 0 0,1-1 0 0 0,-1 0-1 0 0,1 0 1 0 0,-1 1 0 0 0,1-1 0 0 0,0 0 0 0 0,-1 0 0 0 0,1 0 0 0 0,-1 0 0 0 0,1 1 0 0 0,-1-1-1 0 0,1 0 1 0 0,-1 0 0 0 0,1 0 0 0 0,-1 0 0 0 0,1 0 0 0 0,-1 0 0 0 0,1 0 0 0 0,-1 0 0 0 0,1-1-1 0 0,-1 1 1 0 0,1 0 0 0 0,-1 0-64 0 0,13 15 85 0 0,2 0 0 0 0,-1-1-1 0 0,2 0 1 0 0,0-1 0 0 0,0-1-1 0 0,1 0 1 0 0,1-1 0 0 0,0-1-1 0 0,0-1 1 0 0,1 0 0 0 0,0-1-1 0 0,1-1 1 0 0,-1-1 0 0 0,2-1-1 0 0,-1 0 1 0 0,0-1 0 0 0,1-1-1 0 0,-1-1 1 0 0,1-1 0 0 0,0-1-1 0 0,0 0 1 0 0,13-3-85 0 0,-26 3 17 0 0,0 1 0 0 0,-1-1 0 0 0,1-1-1 0 0,-1 1 1 0 0,1-1 0 0 0,0 0 0 0 0,-1-1 0 0 0,0 1-1 0 0,1-1 1 0 0,-1-1 0 0 0,0 1 0 0 0,0-1 0 0 0,0 0 0 0 0,0 0-1 0 0,-1-1 1 0 0,1 1 0 0 0,-1-1 0 0 0,0-1 0 0 0,0 1 0 0 0,0-1-1 0 0,-1 0 1 0 0,1 0 0 0 0,-1 0 0 0 0,-1 0 0 0 0,1-1-1 0 0,-1 0 1 0 0,0 0 0 0 0,0 0 0 0 0,0 0 0 0 0,-1 0 0 0 0,0 0-1 0 0,0-1 1 0 0,-1 1 0 0 0,0-1 0 0 0,0 0-17 0 0,-2-6 84 0 0,-1 1 0 0 0,-1 0 0 0 0,0 0 0 0 0,-1 0 0 0 0,0 0 1 0 0,0 0-1 0 0,-2 1 0 0 0,1 0 0 0 0,-1 0 0 0 0,-1 0 0 0 0,0 1 0 0 0,-4-4-84 0 0,9 11 20 0 0,2 4-3 0 0,0 0 1 0 0,0 0 0 0 0,0-1-1 0 0,0 1 1 0 0,-1 0-1 0 0,1 0 1 0 0,0-1 0 0 0,0 1-1 0 0,-1 0 1 0 0,1 0 0 0 0,0-1-1 0 0,-1 1 1 0 0,1 0 0 0 0,-1-1-1 0 0,1 1 1 0 0,-1 0 0 0 0,1-1-1 0 0,-1 1 1 0 0,1-1-1 0 0,-1 1 1 0 0,1-1 0 0 0,-1 1-1 0 0,0-1 1 0 0,1 0 0 0 0,-1 1-1 0 0,0-1 1 0 0,0 0 0 0 0,1 1-1 0 0,-1-1 1 0 0,0 0-1 0 0,0 0 1 0 0,1 0 0 0 0,-1 0-1 0 0,0 1 1 0 0,0-1 0 0 0,1 0-1 0 0,-1 0 1 0 0,0-1 0 0 0,0 1-1 0 0,0 0 1 0 0,1 0 0 0 0,-1 0-1 0 0,0 0 1 0 0,0-1-1 0 0,1 1 1 0 0,-1 0 0 0 0,0-1-1 0 0,1 1 1 0 0,-1 0 0 0 0,0-1-18 0 0,-5 50-25 0 0,3 0 1 0 0,1 0-1 0 0,3 0 0 0 0,2 1 1 0 0,1-1-1 0 0,10 34 25 0 0,-10-56 5 0 0,43 240 17 0 0,-24-153 282 0 0,-4 1-1 0 0,-5 0 0 0 0,-4 52-303 0 0,-10-155 71 0 0,0 0-1 0 0,0 0 0 0 0,-2 0 1 0 0,1 0-1 0 0,-2 0 1 0 0,1 0-1 0 0,-2 0 1 0 0,0-1-1 0 0,0 1 1 0 0,-1-1-1 0 0,0 0 0 0 0,-1 0 1 0 0,0-1-1 0 0,-1 0 1 0 0,-1 2-71 0 0,5-9 20 0 0,0-1 0 0 0,0 1 0 0 0,0-1 0 0 0,0 0 0 0 0,-1 0 0 0 0,1 0 0 0 0,0 0 0 0 0,-1-1 0 0 0,0 1 0 0 0,1-1 0 0 0,-1 0 0 0 0,0 0 0 0 0,0 0 0 0 0,0 0 0 0 0,0-1 0 0 0,1 0 0 0 0,-1 1 0 0 0,0-1 0 0 0,0-1 0 0 0,0 1-1 0 0,0-1 1 0 0,0 1 0 0 0,0-1 0 0 0,1 0 0 0 0,-1-1 0 0 0,0 1 0 0 0,1-1 0 0 0,-1 1 0 0 0,1-1 0 0 0,-1 0 0 0 0,1 0 0 0 0,0-1 0 0 0,0 1 0 0 0,-3-3-20 0 0,-99-98-222 0 0,82 72 137 0 0,2-1 1 0 0,0 0 0 0 0,3-2-1 0 0,0 0 1 0 0,2-1 0 0 0,2 0-1 0 0,1-2 1 0 0,2 1 0 0 0,1-1-1 0 0,2-1 1 0 0,2 0 0 0 0,2 0-1 0 0,-1-38 85 0 0,31-59-304 0 0,57-22-1136 0 0,-67 138 672 0 0,2-1-1 0 0,0 2 1 0 0,0 1-1 0 0,2 0 1 0 0,0 1-1 0 0,1 2 1 0 0,1 0-1 0 0,0 1 1 0 0,5-1 768 0 0,8-2-1120 0 0</inkml:trace>
  <inkml:trace contextRef="#ctx0" brushRef="#br0" timeOffset="58161.054">13398 5818 1664 0 0,'-25'17'394'0'0,"1"0"0"0"0,0 2 0 0 0,2 1-1 0 0,0 1 1 0 0,1 0 0 0 0,2 2 0 0 0,0 0-1 0 0,-10 17-393 0 0,30-38 52 0 0,-1-1-1 0 0,0 1 0 0 0,1 0 1 0 0,-1 0-1 0 0,1-1 0 0 0,-1 1 1 0 0,1 0-1 0 0,0-1 0 0 0,0 1 1 0 0,0-1-1 0 0,0 1 0 0 0,0-1 0 0 0,0 1 1 0 0,0-1-1 0 0,0 0 0 0 0,1 0 1 0 0,-1 1-1 0 0,0-1 0 0 0,1 0 1 0 0,-1 0-1 0 0,1 0 0 0 0,0 0 1 0 0,-1-1-1 0 0,1 1 0 0 0,-1 0 1 0 0,1-1-1 0 0,0 1 0 0 0,0-1 0 0 0,-1 0 1 0 0,1 1-1 0 0,0-1 0 0 0,0 0 1 0 0,-1 0-1 0 0,1 0 0 0 0,0 0 1 0 0,0 0-1 0 0,0-1 0 0 0,-1 1 1 0 0,1 0-1 0 0,0-1 0 0 0,-1 0 1 0 0,1 1-1 0 0,0-1 0 0 0,-1 0 0 0 0,1 0 1 0 0,-1 0-1 0 0,1 0 0 0 0,-1 0 1 0 0,1 0-1 0 0,-1 0 0 0 0,1 0-51 0 0,18-3 43 0 0,1 0 0 0 0,-1-1 0 0 0,0-2 0 0 0,0 0 0 0 0,0 0 0 0 0,-1-2 0 0 0,-1-1 0 0 0,1 0 0 0 0,-1-1 0 0 0,-1-1 0 0 0,0-1 0 0 0,-1 0 0 0 0,-1-1 0 0 0,11-12-43 0 0,-25 25-14 0 0,0 0 1 0 0,0-1 0 0 0,0 1 0 0 0,0 0-1 0 0,0-1 1 0 0,0 1 0 0 0,0 0-1 0 0,-1-1 1 0 0,1 1 0 0 0,-1-1-1 0 0,1 1 1 0 0,-1-1 0 0 0,1 1-1 0 0,-1-1 1 0 0,0 1 0 0 0,0-1 0 0 0,0 0-1 0 0,0 1 1 0 0,0-1 0 0 0,0 1-1 0 0,0-1 1 0 0,0 0 0 0 0,0 1-1 0 0,-1-1 1 0 0,1 1 0 0 0,-1-1-1 0 0,1 1 1 0 0,-1-1 0 0 0,0 1 0 0 0,0-1-1 0 0,0 1 1 0 0,1 0 0 0 0,-1 0-1 0 0,0-1 1 0 0,0 1 0 0 0,-1 0-1 0 0,1 0 1 0 0,0 0 0 0 0,0 0-1 0 0,-1 0 1 0 0,1 0 0 0 0,0 0 0 0 0,-1 1-1 0 0,1-1 1 0 0,-1 0 0 0 0,1 1-1 0 0,-1-1 1 0 0,1 1 0 0 0,-1-1-1 0 0,1 1 1 0 0,-1 0 13 0 0,-87-12 3 0 0,64 15 52 0 0,1 1 0 0 0,-1 1 0 0 0,1 2 1 0 0,0 0-1 0 0,1 1 0 0 0,0 2 0 0 0,0 0 1 0 0,1 2-1 0 0,1 0 0 0 0,0 1 0 0 0,0 1 1 0 0,1 1-1 0 0,1 1 0 0 0,-12 13-55 0 0,27-25 13 0 0,-1-1-1 0 0,1 1 0 0 0,-1 1 1 0 0,1-1-1 0 0,1 0 1 0 0,-1 1-1 0 0,0 0 1 0 0,1 0-1 0 0,0 0 1 0 0,0 0-1 0 0,1 1 0 0 0,-1-1 1 0 0,1 1-1 0 0,1-1 1 0 0,-1 1-1 0 0,1 0 1 0 0,-1-1-1 0 0,2 1 1 0 0,-1 0-1 0 0,1 0 1 0 0,0 0-1 0 0,0 0 0 0 0,0 0 1 0 0,1 0-1 0 0,0 0 1 0 0,0-1-1 0 0,1 1 1 0 0,-1 0-1 0 0,1-1 1 0 0,1 1-1 0 0,-1-1 1 0 0,1 1-1 0 0,0-1 0 0 0,0 0 1 0 0,0 0-1 0 0,1 0 1 0 0,-1-1-1 0 0,1 1 1 0 0,0-1-1 0 0,1 0 1 0 0,-1 0-1 0 0,1-1 0 0 0,1 2-12 0 0,23 5 47 0 0,0-2 0 0 0,1-1 0 0 0,-1-1 0 0 0,1-1 0 0 0,0-2 0 0 0,0-1 0 0 0,1-2 0 0 0,-1 0 0 0 0,1-2-47 0 0,19 1-73 0 0,-48 1 95 0 0,-5 10-61 0 0,-1-8 28 0 0,-60 39-43 0 0,1 2 1 0 0,2 4 0 0 0,-52 52 53 0 0,41-16 209 0 0,119-60 111 0 0,184-60-285 0 0,-141 15-165 0 0,73-16 91 0 0,-410 69 1573 0 0,245-31-1363 0 0,2 0-38 0 0,-6-13-53 0 0,69-65-172 0 0,-31 45 97 0 0,-24 26 7 0 0,1 0-1 0 0,-1 0 0 0 0,-1-1 0 0 0,1 0 1 0 0,-1-1-1 0 0,-1 1 0 0 0,1-1 1 0 0,-2-1-1 0 0,1 1 0 0 0,-1-1 0 0 0,-1 0 1 0 0,1 0-1 0 0,-2 0 0 0 0,1-1 0 0 0,-2 0 1 0 0,1 1-1 0 0,-1-2-11 0 0,-4 5 22 0 0,0 0 0 0 0,0 0 0 0 0,0 0 0 0 0,-1 0 0 0 0,1 1 0 0 0,-2-1 0 0 0,1 1 0 0 0,-1 0 0 0 0,0-1 1 0 0,0 2-1 0 0,-1-1 0 0 0,1 0 0 0 0,-2 1 0 0 0,1 0 0 0 0,0 0 0 0 0,-1 1 0 0 0,0-1 0 0 0,0 1 0 0 0,0 1 0 0 0,0-1 0 0 0,-1 1 0 0 0,-2-1-22 0 0,-54-28-4859 0 0,58 25 1066 0 0,4 6 2607 0 0</inkml:trace>
  <inkml:trace contextRef="#ctx0" brushRef="#br0" timeOffset="59122.408">14523 5736 1120 0 0,'1'-3'80'0'0,"0"0"0"0"0,1 0 1 0 0,0 1-1 0 0,-1-1 0 0 0,1 1 0 0 0,0 0 0 0 0,0-1 0 0 0,1 1 0 0 0,-1 0 1 0 0,0 0-1 0 0,1 0 0 0 0,-1 1 0 0 0,1-1 0 0 0,-1 1 0 0 0,1-1 0 0 0,0 1 0 0 0,0 0 1 0 0,0 0-1 0 0,0 0 0 0 0,0 0 0 0 0,0 0 0 0 0,0 1 0 0 0,0-1 0 0 0,0 1 1 0 0,0 0-1 0 0,0 0 0 0 0,0 0 0 0 0,0 1 0 0 0,0-1 0 0 0,0 1 0 0 0,0-1 1 0 0,0 1-1 0 0,0 0 0 0 0,0 0 0 0 0,0 0 0 0 0,-1 1 0 0 0,1-1 0 0 0,0 1 1 0 0,-1-1-1 0 0,1 1-80 0 0,20 16 116 0 0,-1 0 1 0 0,-1 2 0 0 0,-1 0-1 0 0,0 1 1 0 0,-2 1-1 0 0,-1 1 1 0 0,0 0 0 0 0,-2 1-1 0 0,0 1 1 0 0,-2 0 0 0 0,-1 1-1 0 0,4 15-116 0 0,4 57 1950 0 0,-21-97-1927 0 0,1-1 0 0 0,-1 1 0 0 0,1 0-1 0 0,-1 0 1 0 0,1-1 0 0 0,-1 1 0 0 0,0-1-1 0 0,1 1 1 0 0,-1-1 0 0 0,0 1-1 0 0,0-1 1 0 0,1 1 0 0 0,-1-1 0 0 0,0 1-1 0 0,0-1 1 0 0,0 0 0 0 0,1 0 0 0 0,-1 1-1 0 0,0-1 1 0 0,0 0 0 0 0,0 0 0 0 0,0 0-1 0 0,0 0 1 0 0,0 0 0 0 0,1 0 0 0 0,-1 0-1 0 0,0 0 1 0 0,0 0 0 0 0,0 0-1 0 0,0-1 1 0 0,0 1 0 0 0,1 0 0 0 0,-1-1-1 0 0,0 1 1 0 0,0 0 0 0 0,0-1 0 0 0,1 1-1 0 0,-1-1 1 0 0,0 1 0 0 0,1-1 0 0 0,-1 0-1 0 0,0 1 1 0 0,1-1 0 0 0,-1 0 0 0 0,1 1-1 0 0,-1-1 1 0 0,1 0 0 0 0,-1 0 0 0 0,1 1-1 0 0,0-1 1 0 0,-1 0 0 0 0,1 0-1 0 0,0 0 1 0 0,-1 0 0 0 0,1 1 0 0 0,0-1-1 0 0,0 0 1 0 0,0-1-23 0 0,-3-13 31 0 0,0 0 0 0 0,1-1 0 0 0,1 1 1 0 0,0-1-1 0 0,2 1 0 0 0,-1-1 0 0 0,2 1 0 0 0,0-1 0 0 0,1 1 0 0 0,0 0 0 0 0,2 0 0 0 0,-1 0 0 0 0,2 0 0 0 0,0 1 0 0 0,1 0 1 0 0,0 0-1 0 0,1 1 0 0 0,0 0 0 0 0,1 0 0 0 0,1 1 0 0 0,0 0 0 0 0,1 1 0 0 0,0 0 0 0 0,5-4-31 0 0,-10 7-30 0 0,1-1 0 0 0,0 1-1 0 0,0 1 1 0 0,0-1 0 0 0,1 1-1 0 0,0 1 1 0 0,0-1 0 0 0,1 1-1 0 0,0 1 1 0 0,0 0 0 0 0,0 0-1 0 0,1 1 1 0 0,-1 0 0 0 0,1 0-1 0 0,0 1 1 0 0,9-1 30 0 0,-10 7-16 0 0,1 1 1 0 0,-1 0-1 0 0,-1 0 0 0 0,1 1 1 0 0,-1 0-1 0 0,0 1 1 0 0,0 0-1 0 0,0 0 0 0 0,-1 0 1 0 0,0 1-1 0 0,0 1 1 0 0,0-1-1 0 0,-1 1 1 0 0,-1 0-1 0 0,1 0 0 0 0,-1 1 1 0 0,-1-1-1 0 0,1 1 1 0 0,-1 0-1 0 0,-1 0 0 0 0,0 1 1 0 0,0-1-1 0 0,-1 1 1 0 0,0 0-1 0 0,-1-1 0 0 0,0 1 1 0 0,0 0-1 0 0,-1 6 16 0 0,19 131-292 0 0,14-105-1354 0 0,-10-36-2482 0 0,-14-6 2908 0 0</inkml:trace>
  <inkml:trace contextRef="#ctx0" brushRef="#br0" timeOffset="59477.904">15721 5809 1172 0 0,'-40'20'2814'0'0,"-122"117"-625"0"0,161-135-2164 0 0,0-1 0 0 0,0 0-1 0 0,0 0 1 0 0,1 0-1 0 0,-1 1 1 0 0,0-1 0 0 0,1 0-1 0 0,-1 1 1 0 0,1-1 0 0 0,-1 1-1 0 0,1-1 1 0 0,0 1-1 0 0,-1-1 1 0 0,1 1 0 0 0,0-1-1 0 0,0 0 1 0 0,0 1 0 0 0,0-1-1 0 0,1 1 1 0 0,-1-1 0 0 0,0 1-1 0 0,0-1 1 0 0,1 1-1 0 0,-1-1 1 0 0,1 0 0 0 0,0 1-1 0 0,-1-1 1 0 0,1 0 0 0 0,0 1-1 0 0,0-1 1 0 0,-1 0 0 0 0,1 0-1 0 0,0 0 1 0 0,0 0-1 0 0,1 0 1 0 0,-1 0 0 0 0,0 0-1 0 0,0 0 1 0 0,0 0 0 0 0,1 0-1 0 0,-1-1 1 0 0,0 1 0 0 0,1 0-1 0 0,-1-1 1 0 0,0 1-1 0 0,1-1 1 0 0,-1 0 0 0 0,1 1-1 0 0,-1-1 1 0 0,1 0 0 0 0,-1 0-1 0 0,1 0 1 0 0,0 0-25 0 0,81 11 478 0 0,-47-11-400 0 0,-1-2-1 0 0,1-1 1 0 0,-1-2 0 0 0,0-1 0 0 0,0-2 0 0 0,-1-1-1 0 0,0-2-77 0 0,30-26-8 0 0,-103 12 70 0 0,-190-22 178 0 0,227 46-350 0 0,0-1 0 0 0,1 1 0 0 0,-1-1 0 0 0,0 0 0 0 0,0 0 0 0 0,1 0 0 0 0,-1 0 0 0 0,1 0 0 0 0,-1 0 0 0 0,1 0 0 0 0,0 0-1 0 0,0 0 1 0 0,0-1 0 0 0,0 1 0 0 0,0 0 0 0 0,1-1 0 0 0,-1 1 0 0 0,1-1 0 0 0,0 1 0 0 0,-1-1 0 0 0,1 1 0 0 0,0-1-1 0 0,0 1 1 0 0,1-1 0 0 0,-1 1 0 0 0,0-1 0 0 0,1 1 0 0 0,0 0 0 0 0,-1-1 0 0 0,1 1 0 0 0,0 0 0 0 0,0-1 0 0 0,0 1 0 0 0,1 0-1 0 0,-1 0 1 0 0,0 0 0 0 0,1 0 0 0 0,-1 0 0 0 0,1 0 0 0 0,0 0 0 0 0,0 1 0 0 0,0-1 0 0 0,0 1 0 0 0,0-1 0 0 0,0 1-1 0 0,0 0 1 0 0,0 0 0 0 0,0-1 0 0 0,1 2 0 0 0,-1-1 0 0 0,0 0 0 0 0,3 0 110 0 0,19-17-1257 0 0</inkml:trace>
  <inkml:trace contextRef="#ctx0" brushRef="#br0" timeOffset="59740.563">16206 5499 2144 0 0,'-9'-25'6332'0'0,"2"47"-4814"0"0,11 6-1390 0 0,2 0 0 0 0,0-1 0 0 0,2 1-1 0 0,1-2 1 0 0,1 1 0 0 0,1-1 0 0 0,2-1 0 0 0,14 23-128 0 0,-12-23-237 0 0,-1 1-1 0 0,-2 1 1 0 0,0 0-1 0 0,-2 1 1 0 0,-1 0-1 0 0,-1 1 0 0 0,-1-1 1 0 0,-1 5 237 0 0,-6-30-156 0 0,0-1 1 0 0,-1 1-1 0 0,1-1 1 0 0,0 1-1 0 0,-1-1 0 0 0,0 1 1 0 0,1-1-1 0 0,-1 0 1 0 0,0 1-1 0 0,0-1 1 0 0,0 0-1 0 0,0 0 1 0 0,-1 0-1 0 0,1 0 0 0 0,-1 0 1 0 0,1 0-1 0 0,-1 0 1 0 0,0 0-1 0 0,1-1 1 0 0,-1 1-1 0 0,0 0 1 0 0,0-1-1 0 0,0 0 0 0 0,0 1 1 0 0,-1-1-1 0 0,1 0 1 0 0,0 0-1 0 0,0 0 1 0 0,-1-1-1 0 0,1 1 1 0 0,-1 0-1 0 0,1-1 0 0 0,0 0 1 0 0,-1 1-1 0 0,1-1 1 0 0,-1 0-1 0 0,1 0 1 0 0,-1 0-1 0 0,1-1 0 0 0,-1 1 1 0 0,0-1 155 0 0,-11 1-1271 0 0</inkml:trace>
  <inkml:trace contextRef="#ctx0" brushRef="#br0" timeOffset="59938.719">16006 5869 1700 0 0,'1'-13'6692'0'0,"62"-19"-5252"0"0,175-13-2545 0 0,-62 17-4580 0 0,-142 20 4503 0 0</inkml:trace>
  <inkml:trace contextRef="#ctx0" brushRef="#br0" timeOffset="61035.44">17040 5190 856 0 0,'-5'-3'3723'0'0,"-11"60"-2797"0"0,17-18-752 0 0,2 0 1 0 0,2 0 0 0 0,1 0 0 0 0,2-1 0 0 0,2 0 0 0 0,1-1-1 0 0,2 0 1 0 0,2 0 0 0 0,1-1 0 0 0,12 17-175 0 0,38 104 579 0 0,-16 1-64 0 0,-49-154-326 0 0,0 1 380 0 0,0-31-561 0 0,0 15 3 0 0,2 0-1 0 0,-1 1 1 0 0,1-1 0 0 0,1 1 0 0 0,0 0-1 0 0,0 0 1 0 0,1 0 0 0 0,0 0 0 0 0,1 1 0 0 0,0 0-1 0 0,0 0 1 0 0,1 1 0 0 0,0 0 0 0 0,1 0-1 0 0,0 0 1 0 0,0 1 0 0 0,1 0 0 0 0,-1 1 0 0 0,2 0-1 0 0,-1 0 1 0 0,0 1 0 0 0,1 0 0 0 0,0 1-1 0 0,0 0 1 0 0,1 0 0 0 0,-1 1 0 0 0,1 0 0 0 0,0 1-1 0 0,-1 1 1 0 0,1 0 0 0 0,9 0-11 0 0,-15 1 4 0 0,1 1 0 0 0,0-1-1 0 0,0 1 1 0 0,-1 1 0 0 0,1-1 0 0 0,-1 1 0 0 0,1 0 0 0 0,-1 1 0 0 0,0-1-1 0 0,0 1 1 0 0,0 0 0 0 0,0 0 0 0 0,0 0 0 0 0,-1 1 0 0 0,1 0-1 0 0,-1 0 1 0 0,0 0 0 0 0,0 0 0 0 0,-1 1 0 0 0,1-1 0 0 0,-1 1 0 0 0,0 0-1 0 0,0 0 1 0 0,-1 0 0 0 0,1 0 0 0 0,-1 1 0 0 0,0-1 0 0 0,-1 1 0 0 0,1-1-1 0 0,-1 1 1 0 0,0 0 0 0 0,0-1 0 0 0,-1 1 0 0 0,0 0 0 0 0,0 0-1 0 0,0 0 1 0 0,-1-1 0 0 0,0 1 0 0 0,0 0 0 0 0,0-1 0 0 0,-1 1 0 0 0,1-1-1 0 0,-1 1 1 0 0,-1-1 0 0 0,1 0 0 0 0,-1 0 0 0 0,0 0 0 0 0,0 0-1 0 0,-1 0 1 0 0,1-1 0 0 0,-1 1 0 0 0,0-1 0 0 0,0 0-4 0 0,-10 7 75 0 0,-1 0 0 0 0,0-1 0 0 0,0-1-1 0 0,-1-1 1 0 0,0 0 0 0 0,-1-1 0 0 0,0 0 0 0 0,0-1 0 0 0,0-2 0 0 0,0 1 0 0 0,-1-2 0 0 0,0 0 0 0 0,0-2-1 0 0,1 1 1 0 0,-11-2-75 0 0,28-1 2 0 0,-1 1-1 0 0,0 0 0 0 0,1-1 0 0 0,-1 1 1 0 0,0 0-1 0 0,1-1 0 0 0,-1 1 0 0 0,1-1 1 0 0,-1 1-1 0 0,1-1 0 0 0,-1 1 1 0 0,1-1-1 0 0,-1 0 0 0 0,1 1 0 0 0,-1-1 1 0 0,1 0-1 0 0,0 1 0 0 0,-1-1 0 0 0,1 0 1 0 0,0 1-1 0 0,0-1 0 0 0,0 0 0 0 0,-1 0 1 0 0,1 1-1 0 0,0-1 0 0 0,0 0 1 0 0,0 1-1 0 0,0-1 0 0 0,0 0 0 0 0,0 0 1 0 0,1 1-1 0 0,-1-1 0 0 0,0 0 0 0 0,0 0 1 0 0,0 1-1 0 0,1-1 0 0 0,-1 0 1 0 0,0 1-1 0 0,1-1 0 0 0,-1 0 0 0 0,0 1 1 0 0,1-1-1 0 0,-1 1 0 0 0,1-1 0 0 0,-1 1 1 0 0,1-1-1 0 0,0 1 0 0 0,-1-1 0 0 0,1 1 1 0 0,-1-1-1 0 0,1 1 0 0 0,0-1 1 0 0,-1 1-1 0 0,1 0 0 0 0,0 0 0 0 0,-1-1 1 0 0,1 1-1 0 0,0 0 0 0 0,0 0 0 0 0,-1 0 1 0 0,1 0-1 0 0,0 0-1 0 0,42-25-85 0 0,1 3-1 0 0,1 1 1 0 0,0 2-1 0 0,2 2 1 0 0,0 3-1 0 0,1 1 1 0 0,0 3-1 0 0,6 1 86 0 0,146-40-609 0 0,-173 41 591 0 0,-10 4 43 0 0,1 0 0 0 0,-1-2 1 0 0,-1 1-1 0 0,1-2 1 0 0,-1 0-1 0 0,0-1 1 0 0,-1-1-1 0 0,1 0 1 0 0,-2-1-1 0 0,1-1 0 0 0,-2 0 1 0 0,1-2-26 0 0,-13 12 6 0 0,0 0 0 0 0,0 1 0 0 0,-1-1 0 0 0,1 0 0 0 0,-1 0 1 0 0,1 0-1 0 0,-1 0 0 0 0,1 0 0 0 0,-1 0 0 0 0,1 0 0 0 0,-1 0 0 0 0,0 0 0 0 0,0 0 0 0 0,0 0 1 0 0,1 0-1 0 0,-1 0 0 0 0,0 0 0 0 0,0 0 0 0 0,0 0 0 0 0,0 0 0 0 0,-1 0 0 0 0,1 0 0 0 0,0 0 1 0 0,0 0-1 0 0,-1 0 0 0 0,1 0 0 0 0,0 0 0 0 0,-1 0 0 0 0,1 0 0 0 0,-1 1 0 0 0,1-1 0 0 0,-1 0 1 0 0,1 0-1 0 0,-1 0 0 0 0,0 0 0 0 0,0 1 0 0 0,1-1 0 0 0,-1 0 0 0 0,0 1 0 0 0,0-1 1 0 0,0 1-1 0 0,0-1 0 0 0,1 1 0 0 0,-1-1 0 0 0,0 1 0 0 0,0-1 0 0 0,0 1 0 0 0,0 0 0 0 0,0 0 1 0 0,0-1-1 0 0,0 1 0 0 0,0 0 0 0 0,0 0 0 0 0,0 0 0 0 0,-1 0 0 0 0,1 0 0 0 0,0 0 0 0 0,0 1-6 0 0,-78-6 152 0 0,71 5-122 0 0,-2-1-26 0 0,-1 1 1 0 0,1 0-1 0 0,0 0 1 0 0,0 1-1 0 0,0 0 0 0 0,0 1 1 0 0,0 0-1 0 0,0 0 1 0 0,1 1-1 0 0,-1 1 0 0 0,1 0 1 0 0,0 0-1 0 0,0 0 0 0 0,0 1 1 0 0,0 1-1 0 0,1-1 1 0 0,0 2-1 0 0,0-1 0 0 0,0 1 1 0 0,1 0-1 0 0,0 0 1 0 0,1 1-1 0 0,0 0 0 0 0,0 0 1 0 0,0 1-1 0 0,1 0 1 0 0,-2 5-5 0 0,9-8-4 0 0,0 0 0 0 0,0 0 0 0 0,1-1 0 0 0,0 1 0 0 0,0-1 0 0 0,1 0 0 0 0,0 0 0 0 0,0 0 0 0 0,0 0 0 0 0,0-1 0 0 0,0 1 0 0 0,1-1 0 0 0,0 0 0 0 0,0 0 0 0 0,0-1 0 0 0,1 0 0 0 0,-1 0 0 0 0,6 2 4 0 0,-10-4-3 0 0,201 85-1838 0 0,15-54-3320 0 0,-173-31 3864 0 0</inkml:trace>
  <inkml:trace contextRef="#ctx0" brushRef="#br0" timeOffset="61594.186">19243 5181 1316 0 0,'-10'-2'138'0'0,"-1"1"0"0"0,1 0 1 0 0,-1 1-1 0 0,0 0 0 0 0,1 1 0 0 0,-1 0 0 0 0,1 0 0 0 0,0 1 0 0 0,-1 1 1 0 0,1 0-1 0 0,0 0 0 0 0,0 1 0 0 0,1 0 0 0 0,-1 1 0 0 0,1 0 1 0 0,0 0-1 0 0,0 1 0 0 0,1 0 0 0 0,-1 1 0 0 0,1 0 0 0 0,1 0 0 0 0,-1 1 1 0 0,2 0-1 0 0,-1 0 0 0 0,1 0 0 0 0,0 1 0 0 0,0 0 0 0 0,1 0 0 0 0,0 1 1 0 0,1 0-1 0 0,0-1 0 0 0,1 1 0 0 0,0 0 0 0 0,0 1 0 0 0,1-1 1 0 0,1 0-1 0 0,0 1 0 0 0,0-1 0 0 0,1 9-138 0 0,4 34 265 0 0,2 0 1 0 0,3 0-1 0 0,3-1 0 0 0,1 0 1 0 0,3-1-1 0 0,2-1 1 0 0,2 0-1 0 0,2-2 0 0 0,2 0 1 0 0,6 3-266 0 0,-13-14 126 0 0,41 69 93 0 0,-39-75-474 0 0,-1 1 0 0 0,-2 0-1 0 0,-1 1 1 0 0,-1 1 0 0 0,-2 0-1 0 0,-1 1 1 0 0,-2 0 0 0 0,-1 5 255 0 0,-8-38-99 0 0,0-1 0 0 0,-1 0 0 0 0,1 1 0 0 0,-1-1 1 0 0,1 0-1 0 0,-1 0 0 0 0,0 0 0 0 0,1 0 0 0 0,-1 0 0 0 0,0 0 1 0 0,0 0-1 0 0,0 0 0 0 0,0 0 0 0 0,0 0 0 0 0,0 0 0 0 0,0 0 1 0 0,0 0-1 0 0,0-1 0 0 0,0 1 0 0 0,-1 0 0 0 0,1-1 1 0 0,0 1-1 0 0,0-1 0 0 0,-1 0 0 0 0,1 1 0 0 0,0-1 0 0 0,-1 0 1 0 0,1 0-1 0 0,0 0 0 0 0,-1 0 0 0 0,1 0 0 0 0,0 0 0 0 0,-1 0 1 0 0,1 0-1 0 0,0 0 0 0 0,0-1 0 0 0,-1 1 0 0 0,1-1 1 0 0,0 1-1 0 0,0-1 0 0 0,-1 1 0 0 0,1-1 0 0 0,0 0 0 0 0,0 1 1 0 0,0-1-1 0 0,0 0 0 0 0,0 0 0 0 0,0 0 0 0 0,0 0 99 0 0,-21-14-1026 0 0</inkml:trace>
  <inkml:trace contextRef="#ctx0" brushRef="#br0" timeOffset="62121.117">18653 5727 1416 0 0,'-41'-8'3692'0'0,"56"-4"-1127"0"0,283-26-1701 0 0,72 16 125 0 0,-369 22-869 0 0,34 6 550 0 0,-27 41-514 0 0,1-11-302 0 0,1 0 0 0 0,3-1 0 0 0,0 0 0 0 0,2-1 1 0 0,2 0-1 0 0,9 12 146 0 0,-16-26-1856 0 0,-16-27-3363 0 0,-3-7 3845 0 0</inkml:trace>
  <inkml:trace contextRef="#ctx0" brushRef="#br0" timeOffset="62369.606">19398 5532 1604 0 0,'-1'-3'852'0'0,"2"0"-192"0"0,-2 0-16 0 0,1 0-88 0 0,0 1-72 0 0,1-1-164 0 0,-2 2 81 0 0,1-1-5 0 0,0 1-240 0 0,1-1-20 0 0,-1 2-480 0 0,2-1-281 0 0,-4 1-695 0 0,5-2 40 0 0,-3 1 52 0 0</inkml:trace>
  <inkml:trace contextRef="#ctx0" brushRef="#br0" timeOffset="63091.893">19526 5676 928 0 0,'3'5'132'0'0,"49"180"3841"0"0,-52-183-3594 0 0,0-2-60 0 0,0 0-274 0 0,1 0-1 0 0,-1 0 1 0 0,1 0 0 0 0,-1 0-1 0 0,1 0 1 0 0,-1 0-1 0 0,1 0 1 0 0,-1 0-1 0 0,1 0 1 0 0,-1 0 0 0 0,1 0-1 0 0,-1 1 1 0 0,1-1-1 0 0,-1 0 1 0 0,1 0 0 0 0,-1 1-1 0 0,1-1 1 0 0,-1 0-1 0 0,0 1 1 0 0,1-1 0 0 0,-1 0-1 0 0,0 1 1 0 0,1-1-1 0 0,-1 1 1 0 0,0-1 0 0 0,1 1-1 0 0,-1-1 1 0 0,0 0-1 0 0,0 1 1 0 0,1-1-1 0 0,-1 1 1 0 0,0-1 0 0 0,0 1-1 0 0,0-1 1 0 0,0 1-1 0 0,0 0 1 0 0,0-1 0 0 0,0 1-1 0 0,0-1 1 0 0,0 1-1 0 0,0-1 1 0 0,0 1 0 0 0,0-1-1 0 0,0 1 1 0 0,0-1-1 0 0,0 1 1 0 0,-1-1-1 0 0,1 1 1 0 0,0-1-45 0 0,137-194-656 0 0,-108 158 129 0 0,-28 36 458 0 0,-1 0 27 0 0,37 50-95 0 0,56 67 178 0 0,-88-116-48 0 0,0 0 0 0 0,0-1 0 0 0,0 0 0 0 0,1 0 0 0 0,-1 0 0 0 0,0-1 0 0 0,0 0 0 0 0,0 0 0 0 0,0 0 0 0 0,0 0 0 0 0,-1-1 0 0 0,1 0 0 0 0,0 0 0 0 0,-1 0 0 0 0,1-1 0 0 0,-1 1 0 0 0,0-1 0 0 0,0 0 0 0 0,0 0 0 0 0,0-1 0 0 0,0 1 0 0 0,-1-1 0 0 0,1 0 0 0 0,-1 0 0 0 0,2-3 7 0 0,4-4-83 0 0,-1-1 1 0 0,0 0 0 0 0,-1 0 0 0 0,-1-1-1 0 0,1 0 1 0 0,-2 0 0 0 0,0 0 0 0 0,-1-1-1 0 0,0 0 1 0 0,-1 0 0 0 0,1-9 82 0 0,-1-5 1153 0 0,-7 45-448 0 0,5-6-667 0 0,1 1 0 0 0,0-1 0 0 0,0 0 1 0 0,1 0-1 0 0,1 0 0 0 0,0 0 0 0 0,0-1 0 0 0,1 1 0 0 0,0-1 0 0 0,1 0 1 0 0,1 0-1 0 0,-1-1 0 0 0,1 0 0 0 0,1 0 0 0 0,-1-1 0 0 0,2 0 0 0 0,-1 0 0 0 0,1-1 1 0 0,0 0-1 0 0,1 0-38 0 0,-9-7-382 0 0,8 5 495 0 0,-3-6-5274 0 0,0-9 3960 0 0</inkml:trace>
  <inkml:trace contextRef="#ctx0" brushRef="#br0" timeOffset="63336.847">20125 5335 2204 0 0,'-2'-4'1072'0'0,"2"1"-144"0"0,-2-2-164 0 0,2 1-191 0 0,0-1-129 0 0,0 2-36 0 0,-1 0-216 0 0,-1 0-164 0 0,2 2 112 0 0,-1-1-212 0 0,2 1 8 0 0,-1 1-244 0 0,-1 0-176 0 0,2 3-269 0 0,1-2-395 0 0,1-1-76 0 0,0 2-84 0 0</inkml:trace>
  <inkml:trace contextRef="#ctx0" brushRef="#br0" timeOffset="63584.255">20528 5325 1688 0 0,'7'14'4669'0'0,"-6"27"-3978"0"0,-1-35-221 0 0,16 156 1017 0 0,121 161-1074 0 0,-147-281-6365 0 0,-2-39 4582 0 0</inkml:trace>
  <inkml:trace contextRef="#ctx0" brushRef="#br0" timeOffset="63769.394">20432 5671 1768 0 0,'5'-23'5582'0'0,"45"-5"-5116"0"0,-46 26-89 0 0,142-43 404 0 0,6 22-3440 0 0,-53 9-897 0 0,-61 8 2265 0 0</inkml:trace>
  <inkml:trace contextRef="#ctx0" brushRef="#br0" timeOffset="64158.944">21077 5514 876 0 0,'124'38'3785'0'0,"-96"-34"-3309"0"0,-20-2-338 0 0,0 0 0 0 0,0-1-1 0 0,0 1 1 0 0,0-2 0 0 0,0 1 0 0 0,0-1-1 0 0,1 0 1 0 0,-1-1 0 0 0,0 0-1 0 0,0 0 1 0 0,0 0 0 0 0,0-1 0 0 0,0-1-1 0 0,-1 1 1 0 0,1-1 0 0 0,-1-1 0 0 0,1 1-1 0 0,-1-1 1 0 0,4-3-138 0 0,-10 4 26 0 0,0 1 0 0 0,0 0-1 0 0,0-1 1 0 0,-1 1 0 0 0,1-1 0 0 0,-1 0 0 0 0,0 1-1 0 0,0-1 1 0 0,0 1 0 0 0,0-1 0 0 0,0 0-1 0 0,0 1 1 0 0,-1-1 0 0 0,1 1 0 0 0,-1-1 0 0 0,1 1-1 0 0,-1-1 1 0 0,0 1 0 0 0,0-1 0 0 0,0 1 0 0 0,-1 0-1 0 0,1 0 1 0 0,-1-1 0 0 0,1 1 0 0 0,-1 0-1 0 0,1 0 1 0 0,-1 1 0 0 0,0-1 0 0 0,0 0 0 0 0,0 0-1 0 0,0 1 1 0 0,0-1 0 0 0,-1 1 0 0 0,1 0 0 0 0,0 0-1 0 0,-1 0 1 0 0,1 0 0 0 0,-1 0 0 0 0,1 0-1 0 0,-1 1 1 0 0,1-1 0 0 0,-1 1 0 0 0,1 0 0 0 0,-1-1-1 0 0,0 1 1 0 0,1 0 0 0 0,-1 1 0 0 0,1-1-1 0 0,-3 1-25 0 0,-14-4 62 0 0,0 0-1 0 0,1 1 0 0 0,-1 1 0 0 0,0 1 1 0 0,0 1-1 0 0,1 1 0 0 0,-1 0 0 0 0,0 1 0 0 0,1 1 1 0 0,0 1-1 0 0,0 1 0 0 0,0 0 0 0 0,1 1 0 0 0,0 1 1 0 0,-16 10-62 0 0,29-16 9 0 0,0 1 0 0 0,1 0 0 0 0,0-1 0 0 0,-1 1 0 0 0,1 1 0 0 0,0-1 0 0 0,0 0 0 0 0,1 1 0 0 0,-1-1 0 0 0,1 1 0 0 0,-1 0 0 0 0,1 0 0 0 0,1 0 0 0 0,-1 0 0 0 0,0 0 0 0 0,1 1 0 0 0,0-1 0 0 0,0 0 0 0 0,0 1 0 0 0,1-1 0 0 0,-1 1 0 0 0,1-1 0 0 0,0 0 0 0 0,0 1 0 0 0,1-1 0 0 0,-1 1 0 0 0,1-1 0 0 0,0 1-9 0 0,8 9-47 0 0,1 0 0 0 0,0-1 1 0 0,1 0-1 0 0,0-1 0 0 0,1 0 1 0 0,0-1-1 0 0,1 0 0 0 0,0-1 1 0 0,1 0-1 0 0,0-1 0 0 0,0-1 1 0 0,1 0-1 0 0,0-1 0 0 0,1-1 1 0 0,-1 0-1 0 0,4 0 47 0 0,167 41-4705 0 0,-146-43 3456 0 0,1-1 70 0 0</inkml:trace>
  <inkml:trace contextRef="#ctx0" brushRef="#br0" timeOffset="64934.478">22344 5505 1588 0 0,'33'-14'1960'0'0,"-51"22"-153"0"0,-221 147-409 0 0,160-95-1128 0 0,80-60-213 0 0,-1 0 0 0 0,1 1 0 0 0,0-1 0 0 0,-1 0 0 0 0,1 0 0 0 0,-1 1 0 0 0,1-1 0 0 0,0 0 0 0 0,-1 1 0 0 0,1-1 0 0 0,-1 1 0 0 0,1-1 0 0 0,-1 0 0 0 0,1 1 0 0 0,-1-1 0 0 0,0 1 0 0 0,1 0 0 0 0,-1-1 0 0 0,0 1 0 0 0,1-1 0 0 0,-1 1 0 0 0,0-1 0 0 0,0 1 0 0 0,1 0 0 0 0,-1-1 0 0 0,0 1 0 0 0,0 0 0 0 0,0-1 0 0 0,0 1 0 0 0,0 0-57 0 0,177-134 534 0 0,-154 111-235 0 0,-21 21-289 0 0,-1-1 0 0 0,1 1 0 0 0,-1 0 0 0 0,1 0 1 0 0,0 0-1 0 0,0 1 0 0 0,-1-1 0 0 0,1 0 0 0 0,0 1 1 0 0,0-1-1 0 0,0 1 0 0 0,0-1 0 0 0,0 1 0 0 0,0 0 1 0 0,0 0-1 0 0,0 0 0 0 0,-1 0 0 0 0,1 0 1 0 0,0 0-1 0 0,0 1 0 0 0,0-1 0 0 0,0 1 0 0 0,0-1 1 0 0,0 1-1 0 0,0 0 0 0 0,-1-1 0 0 0,1 1 0 0 0,0 0 1 0 0,-1 0-1 0 0,1 0 0 0 0,0 1 0 0 0,-1-1 0 0 0,0 0 1 0 0,1 1-1 0 0,-1-1 0 0 0,0 1 0 0 0,2 0-10 0 0,9 7-138 0 0,59 26-2122 0 0,-20-26-2441 0 0,-43-9 3505 0 0</inkml:trace>
  <inkml:trace contextRef="#ctx0" brushRef="#br0" timeOffset="65243.921">22626 5080 1700 0 0,'-2'-10'3853'0'0,"0"27"-3011"0"0,-2 33-798 0 0,8-8 115 0 0,1 1-1 0 0,3-1 1 0 0,1 0 0 0 0,2-1-1 0 0,3 0 1 0 0,10 22-159 0 0,25 87-3964 0 0,-47-137 2889 0 0</inkml:trace>
  <inkml:trace contextRef="#ctx0" brushRef="#br0" timeOffset="65802.207">22806 5367 2076 0 0,'-8'-14'3259'0'0,"1"44"-2359"0"0,6-21-841 0 0,1 0 1 0 0,0 0 0 0 0,1 1-1 0 0,0-1 1 0 0,0 0 0 0 0,1 0 0 0 0,0-1-1 0 0,1 1 1 0 0,0 0 0 0 0,0-1-1 0 0,1 1 1 0 0,0-1 0 0 0,0 0 0 0 0,1 0-1 0 0,0-1 1 0 0,0 1 0 0 0,1-1 0 0 0,0 0-1 0 0,0-1 1 0 0,1 0 0 0 0,0 0-1 0 0,0 0 1 0 0,0 0 0 0 0,1-1 0 0 0,-1-1-1 0 0,1 1 1 0 0,1-1 0 0 0,-1-1-1 0 0,1 1 1 0 0,-1-1 0 0 0,1-1 0 0 0,0 0-1 0 0,0 0 1 0 0,0 0 0 0 0,1-1-60 0 0,-3-4 29 0 0,1 1 1 0 0,-1-1-1 0 0,0 0 0 0 0,0-1 1 0 0,0 1-1 0 0,0-1 1 0 0,-1-1-1 0 0,0 1 0 0 0,0-1 1 0 0,0-1-1 0 0,0 1 1 0 0,-1-1-1 0 0,1 0 0 0 0,-2 0 1 0 0,1 0-1 0 0,-1-1 1 0 0,0 1-1 0 0,0-1 0 0 0,3-7-29 0 0,-7 14 80 0 0,0 0-10 0 0,0 0 3 0 0,-12-4 77 0 0,13 9-159 0 0,0 1 0 0 0,1-1 0 0 0,0 1 0 0 0,1-1 0 0 0,-1 0 0 0 0,1 1 0 0 0,0-1 0 0 0,0 0 0 0 0,0-1 0 0 0,1 1 0 0 0,0-1 0 0 0,0 1 0 0 0,0-1 0 0 0,0 0 0 0 0,1-1 0 0 0,-1 1 0 0 0,1-1 0 0 0,0 0 0 0 0,0 0 0 0 0,0 0 0 0 0,1-1 0 0 0,-1 0 0 0 0,1 0 0 0 0,-1 0 9 0 0,18 6-94 0 0,-1-1 0 0 0,1-2 0 0 0,0 0 0 0 0,1-1 0 0 0,-1-1 0 0 0,1-1 0 0 0,-1-2 0 0 0,20-1 94 0 0,-37 2-10 0 0,0-1 0 0 0,-1 0-1 0 0,1-1 1 0 0,0 1 0 0 0,-1-1 0 0 0,1 0 0 0 0,-1 0-1 0 0,1-1 1 0 0,-1 0 0 0 0,1 0 0 0 0,-1 0-1 0 0,0 0 1 0 0,0-1 0 0 0,0 0 0 0 0,-1 0 0 0 0,1 0-1 0 0,0-1 1 0 0,-1 0 0 0 0,0 1 0 0 0,0-2-1 0 0,1 0 11 0 0,-6-2-5 0 0,0 1-1 0 0,0 0 1 0 0,0 0-1 0 0,-1 0 0 0 0,0 0 1 0 0,0 1-1 0 0,-1-1 1 0 0,1 1-1 0 0,-1-1 0 0 0,-1 1 1 0 0,1 0-1 0 0,-1 0 1 0 0,0 0-1 0 0,0 0 1 0 0,0 1-1 0 0,0 0 0 0 0,-1-1 1 0 0,0 2-1 0 0,0-1 1 0 0,0 0-1 0 0,0 1 0 0 0,-1 0 1 0 0,1 1-1 0 0,-1-1 1 0 0,0 1-1 0 0,0 0 0 0 0,0 0 1 0 0,-4 0 5 0 0,-1-4 13 0 0,-81-36-745 0 0,89 39 463 0 0,-2-1-3413 0 0,5 4 2451 0 0</inkml:trace>
  <inkml:trace contextRef="#ctx0" brushRef="#br0" timeOffset="66916.749">23807 5460 1076 0 0,'-69'-3'4010'0'0,"64"3"-3919"0"0,0 1-1 0 0,-1 0 1 0 0,1 0-1 0 0,0 0 1 0 0,0 1-1 0 0,0-1 1 0 0,0 1-1 0 0,1 1 1 0 0,-1-1 0 0 0,0 1-1 0 0,1 0 1 0 0,0 0-1 0 0,-1 0 1 0 0,1 0-1 0 0,0 1 1 0 0,1-1-1 0 0,-1 1 1 0 0,1 0-1 0 0,-1 0 1 0 0,1 1-1 0 0,1-1 1 0 0,-1 1-1 0 0,1-1 1 0 0,-1 1-1 0 0,1 0 1 0 0,0 0-1 0 0,1 0 1 0 0,-1 0 0 0 0,1 0-1 0 0,0 5-90 0 0,2-6 25 0 0,1 0 1 0 0,0 0-1 0 0,0 0 0 0 0,0 0 0 0 0,0 0 1 0 0,0-1-1 0 0,1 1 0 0 0,0-1 0 0 0,0 0 1 0 0,0 0-1 0 0,0 0 0 0 0,0 0 1 0 0,1 0-1 0 0,-1-1 0 0 0,1 1 0 0 0,0-1 1 0 0,-1 0-1 0 0,1 0 0 0 0,0 0 0 0 0,0-1 1 0 0,1 0-1 0 0,-1 1 0 0 0,0-1 0 0 0,0-1 1 0 0,1 1-1 0 0,-1-1 0 0 0,0 1 1 0 0,1-1-1 0 0,-1 0 0 0 0,0-1 0 0 0,1 1 1 0 0,-1-1-1 0 0,0 0 0 0 0,0 0 0 0 0,1 0 1 0 0,-1-1-1 0 0,0 1 0 0 0,0-1 0 0 0,1-1-25 0 0,1 0-11 0 0,1 0-1 0 0,-1 0 1 0 0,0 0-1 0 0,0-1 1 0 0,-1 0-1 0 0,1-1 0 0 0,-1 1 1 0 0,0-1-1 0 0,0 0 1 0 0,0 0-1 0 0,-1 0 0 0 0,0-1 1 0 0,0 0-1 0 0,0 0 1 0 0,-1 0-1 0 0,0 0 1 0 0,0 0-1 0 0,0-1 0 0 0,-1 1 1 0 0,0-1-1 0 0,0 0 1 0 0,-1 0-1 0 0,0 1 1 0 0,0-1-1 0 0,0 0 0 0 0,-1 0 1 0 0,0 0 11 0 0,0 5 5 0 0,-1 0-1 0 0,0 1 1 0 0,1-1 0 0 0,-1 0 0 0 0,0 1-1 0 0,1-1 1 0 0,-1 1 0 0 0,0-1 0 0 0,0 1-1 0 0,0-1 1 0 0,-1 1 0 0 0,1 0 0 0 0,0 0-1 0 0,0-1 1 0 0,-1 1 0 0 0,1 0 0 0 0,-1 0-1 0 0,1 0 1 0 0,-1 0 0 0 0,1 1 0 0 0,-1-1-1 0 0,1 0 1 0 0,-1 1 0 0 0,0-1-1 0 0,0 1 1 0 0,1-1 0 0 0,-1 1 0 0 0,0 0-1 0 0,1 0 1 0 0,-1 0 0 0 0,0 0 0 0 0,0 0-1 0 0,0 0 1 0 0,1 0 0 0 0,-1 1 0 0 0,0-1-1 0 0,1 1 1 0 0,-1-1 0 0 0,0 1 0 0 0,1-1-1 0 0,-2 2-4 0 0,3 1 10 0 0,0 0-1 0 0,0 0 0 0 0,1 0 0 0 0,-1 1 0 0 0,1-1 1 0 0,-1 0-1 0 0,1 0 0 0 0,0 0 0 0 0,0 0 0 0 0,0 0 1 0 0,1 0-1 0 0,-1 0 0 0 0,1-1 0 0 0,0 1 0 0 0,-1 0 0 0 0,1-1 1 0 0,1 1-1 0 0,-1-1 0 0 0,0 0 0 0 0,0 0 0 0 0,1 0 1 0 0,-1 0-1 0 0,2 1-9 0 0,1 0 2 0 0,1 0 0 0 0,0 0 1 0 0,0 0-1 0 0,0-1 0 0 0,0 1 1 0 0,0-1-1 0 0,0-1 0 0 0,1 1 1 0 0,-1-1-1 0 0,1-1 0 0 0,-1 1 1 0 0,1-1-1 0 0,-1 0 0 0 0,1 0 1 0 0,-1-1-1 0 0,1 0 0 0 0,-1 0 1 0 0,1 0-1 0 0,-1-1 0 0 0,0 0 1 0 0,0 0-1 0 0,0-1 0 0 0,0 0 1 0 0,0 0-1 0 0,-1 0 0 0 0,1-1 1 0 0,-1 1-1 0 0,0-2 0 0 0,0 1 1 0 0,0 0-1 0 0,0-1 0 0 0,-1 0 1 0 0,0 0-1 0 0,0 0 0 0 0,0 0 1 0 0,-1-1-1 0 0,1 0 0 0 0,-1 1 0 0 0,0-4-2 0 0,2-27 317 0 0,-7 37-316 0 0,1 0 0 0 0,-1 0 0 0 0,1 0 0 0 0,0 1 0 0 0,-1-1 0 0 0,1 0 0 0 0,0 1 0 0 0,0-1 0 0 0,0 1 0 0 0,0-1 0 0 0,0 1 0 0 0,0 0 0 0 0,0 0 0 0 0,0-1 0 0 0,1 1 0 0 0,-1 0 0 0 0,1 0 0 0 0,-1-1 0 0 0,1 1 0 0 0,0 0 0 0 0,0 0 0 0 0,0 0 0 0 0,0 0 0 0 0,0 0 0 0 0,0 0 0 0 0,0-1 0 0 0,1 1 0 0 0,-1 0 0 0 0,0 0 0 0 0,1 0 0 0 0,0-1 0 0 0,-1 1 1 0 0,2 1-2 0 0,0 3 1 0 0,1-1 1 0 0,0 1 0 0 0,1 0 0 0 0,-1-1-1 0 0,1 0 1 0 0,0 0 0 0 0,0 0 0 0 0,1 0-1 0 0,-1-1 1 0 0,1 0 0 0 0,0 0 0 0 0,0 0-1 0 0,1 0 1 0 0,-1-1 0 0 0,1 0 0 0 0,-1 0-1 0 0,1 0 1 0 0,0-1 0 0 0,0 0 0 0 0,0 0-1 0 0,1-1 1 0 0,-1 1 0 0 0,0-1 0 0 0,1-1-1 0 0,-1 1 1 0 0,1-1 0 0 0,4 0-2 0 0,4-1-26 0 0,-1 0-1 0 0,0-1 1 0 0,0 0 0 0 0,0-1-1 0 0,0 0 1 0 0,0-2 0 0 0,-1 1 0 0 0,1-2-1 0 0,-1 1 1 0 0,0-2 0 0 0,-1 0-1 0 0,8-6 27 0 0,-14 9 66 0 0,0-1 0 0 0,0 0 0 0 0,0-1-1 0 0,-1 1 1 0 0,0-1 0 0 0,0 0 0 0 0,0 0-1 0 0,-1-1 1 0 0,0 1 0 0 0,0-1 0 0 0,-1 0-1 0 0,0 0 1 0 0,0 0 0 0 0,0-1 0 0 0,-1 1-1 0 0,0-1 1 0 0,-1 1 0 0 0,0-1 0 0 0,0 0-1 0 0,0-5-65 0 0,-21 13 200 0 0,17 17-165 0 0,0 0 1 0 0,1 0-1 0 0,1 0 0 0 0,1 1 0 0 0,0-1 0 0 0,1 0 1 0 0,1 0-1 0 0,1 0 0 0 0,0 0 0 0 0,1 0 0 0 0,1 0 0 0 0,0-1 1 0 0,3 4-36 0 0,3 19 98 0 0,14 47 54 0 0,-3 0 1 0 0,-5 1-1 0 0,-3 1 0 0 0,-4 0 1 0 0,-4 9-153 0 0,-5-90 43 0 0,0 1 1 0 0,0-1 0 0 0,-1 0 0 0 0,0 0-1 0 0,-1 0 1 0 0,1 0 0 0 0,-2 0-1 0 0,1 0 1 0 0,-1 0 0 0 0,0 0-1 0 0,0 0 1 0 0,0 0 0 0 0,-1-1 0 0 0,0 1-1 0 0,-1-1 1 0 0,1 0 0 0 0,-1 0-1 0 0,-1 0 1 0 0,1-1 0 0 0,-1 1 0 0 0,0-1-1 0 0,0 0 1 0 0,0 0 0 0 0,-1-1-1 0 0,1 0 1 0 0,-1 0 0 0 0,0 0-1 0 0,-1 0 1 0 0,1-1 0 0 0,-1 0 0 0 0,0 0-44 0 0,-1-6 6 0 0,0-1 1 0 0,1 0-1 0 0,0 0 1 0 0,0-1 0 0 0,0 1-1 0 0,1-1 1 0 0,-1-1 0 0 0,1 1-1 0 0,0-1 1 0 0,1 0 0 0 0,-1-1-1 0 0,1 1 1 0 0,1-1 0 0 0,-1 0-1 0 0,1-1 1 0 0,0 1-1 0 0,1 0 1 0 0,0-1 0 0 0,0 0-1 0 0,0 0 1 0 0,1 0 0 0 0,1 0-1 0 0,-1 0 1 0 0,1 0 0 0 0,0-1-1 0 0,1-2-6 0 0,-7-19-160 0 0,1-1 0 0 0,2 1 0 0 0,1-1 1 0 0,1 0-1 0 0,2-1 0 0 0,1 1 0 0 0,5-31 160 0 0,-3 38-7 0 0,0 0 1 0 0,2 1-1 0 0,0-1 1 0 0,2 1 0 0 0,1 0-1 0 0,0 0 1 0 0,2 1-1 0 0,0 0 1 0 0,2 1-1 0 0,0 0 1 0 0,2 1 0 0 0,0 0-1 0 0,1 1 1 0 0,1 1-1 0 0,0 0 1 0 0,1 1-1 0 0,2 1 1 0 0,-1 1-1 0 0,2 0 1 0 0,0 2 0 0 0,0 0-1 0 0,2 1 1 0 0,-1 1-1 0 0,1 1 1 0 0,1 1-1 0 0,0 1 1 0 0,0 1 0 0 0,0 1-1 0 0,22-2 7 0 0,-34 8 2 0 0,-1 0-1 0 0,0 0 0 0 0,1 1 1 0 0,-1 1-1 0 0,0-1 1 0 0,0 2-1 0 0,0-1 1 0 0,0 2-1 0 0,0-1 1 0 0,-1 1-1 0 0,1 1 1 0 0,-1-1-1 0 0,0 2 1 0 0,0-1-1 0 0,-1 1 1 0 0,0 1-1 0 0,0-1 0 0 0,0 1 1 0 0,-1 1-1 0 0,0-1 1 0 0,0 1-1 0 0,-1 1 1 0 0,0-1-1 0 0,-1 1 1 0 0,0 0-1 0 0,0 0 1 0 0,0 0-1 0 0,-2 1 1 0 0,1 0-1 0 0,-1 0 0 0 0,2 9-1 0 0,-7-10-68 0 0,0-1 0 0 0,0 1-1 0 0,-1-1 1 0 0,0 1-1 0 0,0-1 1 0 0,-1 0 0 0 0,0 0-1 0 0,0-1 1 0 0,-1 1-1 0 0,0-1 1 0 0,-1 0 0 0 0,1 0-1 0 0,-1-1 1 0 0,-1 1-1 0 0,1-1 1 0 0,-1-1 0 0 0,0 1-1 0 0,0-1 1 0 0,-1-1-1 0 0,1 1 1 0 0,-1-1 0 0 0,0 0-1 0 0,0-1 1 0 0,-1 0-1 0 0,1 0 1 0 0,-1-1 0 0 0,-7 1 68 0 0,-20 6-951 0 0,0-2 0 0 0,-1-1 0 0 0,0-2 0 0 0,0-2 0 0 0,0-1 1 0 0,0-2-1 0 0,-26-4 951 0 0,-58-8-1066 0 0</inkml:trace>
  <inkml:trace contextRef="#ctx0" brushRef="#br0" timeOffset="68110.013">22424 5346 1848 0 0,'-71'-37'1049'0'0,"57"39"-937"0"0,0 0 1 0 0,0 1-1 0 0,1 0 1 0 0,-1 1-1 0 0,1 1 0 0 0,0 0 1 0 0,0 0-1 0 0,0 2 1 0 0,1-1-1 0 0,0 2 0 0 0,0-1 1 0 0,1 2-1 0 0,0-1 1 0 0,0 2-1 0 0,1-1 0 0 0,1 2 1 0 0,-1-1-1 0 0,2 1 1 0 0,-1 0-1 0 0,2 1 0 0 0,-1 0 1 0 0,2 0-1 0 0,-1 1 1 0 0,2 0-1 0 0,0 0 0 0 0,0 0 1 0 0,1 1-1 0 0,1-1 1 0 0,0 1-1 0 0,1 0 0 0 0,0 0 1 0 0,2 0-1 0 0,-1 0 1 0 0,2 0-1 0 0,-1 0 0 0 0,2 3-112 0 0,-2-14 44 0 0,-1 1 0 0 0,1 0 0 0 0,0-1 0 0 0,-1 1-1 0 0,2-1 1 0 0,-1 1 0 0 0,0 0 0 0 0,1-1 0 0 0,-1 1-1 0 0,1-1 1 0 0,0 1 0 0 0,1-1 0 0 0,-1 0 0 0 0,0 1-1 0 0,1-1 1 0 0,0 0 0 0 0,0 0 0 0 0,0 0 0 0 0,0 0-1 0 0,0 0 1 0 0,0 0 0 0 0,1-1 0 0 0,0 1 0 0 0,-1-1-1 0 0,1 0 1 0 0,0 1 0 0 0,0-1 0 0 0,0-1 0 0 0,0 1-1 0 0,1 0 1 0 0,-1-1 0 0 0,0 1 0 0 0,1-1 0 0 0,-1 0-1 0 0,1 0 1 0 0,-1-1 0 0 0,1 1 0 0 0,-1-1 0 0 0,1 0-1 0 0,2 0-43 0 0,7-6 20 0 0,0 0-1 0 0,0-1 0 0 0,0-1 0 0 0,0 0 1 0 0,-2-1-1 0 0,1 0 0 0 0,-1-1 0 0 0,0 0 0 0 0,-1-1 1 0 0,0 0-1 0 0,-1-1 0 0 0,0 0 0 0 0,-1 0 1 0 0,0-1-1 0 0,-1 0 0 0 0,0 0 0 0 0,0-3-19 0 0,28-38 950 0 0,-35 54-952 0 0,58 40 72 0 0,-38-29-488 0 0,0-2 0 0 0,1 0 0 0 0,1-1 0 0 0,-1 0 0 0 0,1-2 0 0 0,0-1 0 0 0,1-1 0 0 0,-1-1 0 0 0,1 0 0 0 0,0-2 0 0 0,0-1 0 0 0,-1-1 0 0 0,2 0 418 0 0,7-1-1133 0 0,28-8 68 0 0</inkml:trace>
  <inkml:trace contextRef="#ctx0" brushRef="#br0" timeOffset="72342.977">1445 8550 1452 0 0,'-14'-15'912'0'0,"9"-1"-150"0"0,-11-35 1321 0 0,16 50-1960 0 0,12 62 640 0 0,0-3-701 0 0,-11-39-47 0 0,0 0 0 0 0,2 0 0 0 0,0 0 1 0 0,1-1-1 0 0,1 0 0 0 0,0 0 0 0 0,2 0 1 0 0,0 0-1 0 0,1-1 0 0 0,0 0 0 0 0,2-1 0 0 0,0 0 1 0 0,1 0-1 0 0,0-1 0 0 0,1-1 0 0 0,1 0 1 0 0,0 0-1 0 0,1-1 0 0 0,0-1 0 0 0,13 8-15 0 0,-22-18-184 0 0,32 13-400 0 0,-9-11-2737 0 0,-18-4 2049 0 0</inkml:trace>
  <inkml:trace contextRef="#ctx0" brushRef="#br0" timeOffset="72604.856">1747 8576 1096 0 0,'3'-24'2468'0'0,"5"38"-1575"0"0,4 41-450 0 0,86 164 65 0 0,-97-219-790 0 0,-5 7-2348 0 0,-13 8 1194 0 0</inkml:trace>
  <inkml:trace contextRef="#ctx0" brushRef="#br0" timeOffset="72991.916">1205 8400 1100 0 0,'68'-103'6874'0'0,"-64"96"-6068"0"0,11 1-6838 0 0,-6 6 4688 0 0</inkml:trace>
  <inkml:trace contextRef="#ctx0" brushRef="#br0" timeOffset="73318.978">1685 8223 1100 0 0,'10'-6'6571'0'0,"-36"11"-5507"0"0,-6 19-1547 0 0,23-7-4727 0 0,11-17 3880 0 0</inkml:trace>
  <inkml:trace contextRef="#ctx0" brushRef="#br0" timeOffset="73616.468">1978 8184 1256 0 0,'8'3'182'0'0,"1"1"0"0"0,-1 0 0 0 0,0 1 0 0 0,0 0 0 0 0,0 0 0 0 0,-1 1-1 0 0,0 0 1 0 0,0 0 0 0 0,0 0 0 0 0,-1 1 0 0 0,0 0 0 0 0,0 1 0 0 0,-1-1 0 0 0,3 5-182 0 0,3 1 223 0 0,15 14-44 0 0,-1 1 0 0 0,-1 2 1 0 0,-1 0-1 0 0,-1 1 0 0 0,-2 1 0 0 0,-2 1 0 0 0,-1 1 0 0 0,-1 1 0 0 0,-2 0 0 0 0,-1 1 0 0 0,-2 0 0 0 0,-2 1 0 0 0,-1 0 0 0 0,1 21-179 0 0,-10-44 4 0 0,0 1 0 0 0,-1-1-1 0 0,0 0 1 0 0,-1 1 0 0 0,-1-1 0 0 0,-1 0-1 0 0,0-1 1 0 0,0 1 0 0 0,-1-1 0 0 0,-1 0-1 0 0,0 0 1 0 0,-1-1 0 0 0,-1 0-1 0 0,1-1 1 0 0,-2 1 0 0 0,-10 9-4 0 0,10-12-358 0 0,-1 1 0 0 0,0-1 0 0 0,-1-1 0 0 0,0 0 0 0 0,0-1 0 0 0,-1 0 0 0 0,1 0 0 0 0,-1-2 0 0 0,-1 0 0 0 0,1 0 0 0 0,-8 1 358 0 0,-24 2-1367 0 0</inkml:trace>
  <inkml:trace contextRef="#ctx0" brushRef="#br0" timeOffset="73909.913">821 8500 1312 0 0,'-9'14'123'0'0,"0"0"1"0"0,2 0-1 0 0,0 1 1 0 0,0-1-1 0 0,1 1 0 0 0,1 1 1 0 0,1-1-1 0 0,0 1 0 0 0,1 0 1 0 0,1 0-1 0 0,0 0 1 0 0,1 0-1 0 0,1 0 0 0 0,0 0 1 0 0,1 0-1 0 0,1 0 0 0 0,0 0 1 0 0,2 0-1 0 0,0 0 0 0 0,0-1 1 0 0,1 1-1 0 0,1-1 1 0 0,1-1-1 0 0,0 1 0 0 0,1-1 1 0 0,0 0-1 0 0,1-1 0 0 0,1 0 1 0 0,0 0-1 0 0,3 1-123 0 0,20 22-286 0 0,2-1 0 0 0,2-1-1 0 0,0-2 1 0 0,3-2 0 0 0,0-2-1 0 0,2-2 1 0 0,1-1 0 0 0,38 16 286 0 0,-31-17-1179 0 0</inkml:trace>
  <inkml:trace contextRef="#ctx0" brushRef="#br0" timeOffset="78198.721">3835 8191 1360 0 0,'0'0'618'0'0,"-2"-12"429"0"0,-33-27 917 0 0,-10-38 480 0 0,21 112-2286 0 0,21-14-176 0 0,2-1 1 0 0,1 1-1 0 0,0-1 1 0 0,1 1 0 0 0,2-1-1 0 0,0 1 1 0 0,1-1-1 0 0,1 0 1 0 0,0 0 0 0 0,2-1-1 0 0,0 1 1 0 0,2-2-1 0 0,0 1 1 0 0,1-1-1 0 0,0 0 1 0 0,3 1 17 0 0,79 137 489 0 0,-89-134-4315 0 0,-6-26 2575 0 0</inkml:trace>
  <inkml:trace contextRef="#ctx0" brushRef="#br0" timeOffset="78586.022">3610 8035 2436 0 0,'2'-8'112'0'0,"0"-1"0"0"0,0 1 1 0 0,1 0-1 0 0,1 0 0 0 0,-1 0 0 0 0,1 0 0 0 0,1 1 0 0 0,-1-1 0 0 0,1 1 1 0 0,1 0-1 0 0,-1 0 0 0 0,1 1 0 0 0,0 0 0 0 0,1 0 0 0 0,-1 0 0 0 0,1 1 0 0 0,1 0 1 0 0,-1 0-1 0 0,0 1 0 0 0,1 0 0 0 0,0 0 0 0 0,0 1 0 0 0,0 0 0 0 0,1 0 0 0 0,-1 1 1 0 0,1 0-1 0 0,-1 0 0 0 0,1 1 0 0 0,0 0 0 0 0,-1 1 0 0 0,1 0 0 0 0,0 0 1 0 0,-1 1-1 0 0,1 0 0 0 0,0 0 0 0 0,-1 1 0 0 0,1 1 0 0 0,-1-1 0 0 0,3 2-112 0 0,20 4 66 0 0,-2 0-1 0 0,1 2 0 0 0,-2 1 0 0 0,1 2 1 0 0,-1 0-1 0 0,-1 2 0 0 0,-1 1 1 0 0,0 1-1 0 0,-1 2 0 0 0,-1 0 0 0 0,-1 1 1 0 0,0 2-1 0 0,5 7-65 0 0,-23-22 40 0 0,1 0 0 0 0,-1 1 0 0 0,0-1 0 0 0,0 1 0 0 0,-1 0 0 0 0,0 0 0 0 0,-1 1 0 0 0,0-1 0 0 0,0 1 0 0 0,0 0 0 0 0,-1 0 0 0 0,-1 0 0 0 0,0 0 0 0 0,0 0 0 0 0,0 0 0 0 0,-1 0 0 0 0,-1 0 0 0 0,0 8-40 0 0,-6 2 47 0 0,-1 0-1 0 0,-1 0 1 0 0,0 0-1 0 0,-2-2 1 0 0,0 1-1 0 0,-1-1 1 0 0,0-1-1 0 0,-1 0 1 0 0,-1-1-1 0 0,-1 0 1 0 0,0-1-1 0 0,-1-1 1 0 0,0 0-1 0 0,-1-1 1 0 0,-1-1-1 0 0,0-1 1 0 0,0 0-1 0 0,-1-1 1 0 0,0-1-1 0 0,-13 3-46 0 0,29-10 173 0 0,3 0-250 0 0,-1-1 1 0 0,0 1-1 0 0,1 0 0 0 0,-1-1 0 0 0,0 1 0 0 0,0 0 0 0 0,1-1 0 0 0,-1 1 1 0 0,0-1-1 0 0,0 0 0 0 0,0 1 0 0 0,0-1 0 0 0,0 1 0 0 0,0-1 0 0 0,1 0 0 0 0,-1 0 1 0 0,0 0-1 0 0,0 1 0 0 0,0-1 0 0 0,0 0 0 0 0,0 0 0 0 0,0 0 0 0 0,0-1 0 0 0,0 1 1 0 0,0 0-1 0 0,0 0 0 0 0,0 0 0 0 0,0-1 0 0 0,0 1 0 0 0,0 0 0 0 0,0-1 1 0 0,1 1-1 0 0,-1-1 0 0 0,0 1 0 0 0,0-1 0 0 0,0 1 0 0 0,1-1 0 0 0,-1 0 0 0 0,0 1 1 0 0,1-1-1 0 0,-1 0 0 0 0,0 0 0 0 0,1 0 0 0 0,-1 1 0 0 0,1-1 0 0 0,0 0 0 0 0,-1 0 1 0 0,1 0-1 0 0,-1 0 0 0 0,1 0 77 0 0,30-33-2715 0 0,-10 18 1404 0 0</inkml:trace>
  <inkml:trace contextRef="#ctx0" brushRef="#br0" timeOffset="79100.321">4263 8295 1272 0 0,'2'-11'4592'0'0,"45"-17"-4524"0"0,-43 26 203 0 0,323-167 805 0 0,-326 169-1064 0 0,0 0-1 0 0,0 0 1 0 0,0-1-1 0 0,0 1 0 0 0,0-1 1 0 0,0 1-1 0 0,-1-1 1 0 0,1 1-1 0 0,0-1 0 0 0,0 0 1 0 0,0 1-1 0 0,0-1 1 0 0,-1 0-1 0 0,1 0 1 0 0,0 1-1 0 0,-1-1 0 0 0,1 0 1 0 0,0 0-1 0 0,-1 0 1 0 0,1 0-1 0 0,-1 0 0 0 0,0 0 1 0 0,1 0-1 0 0,-1 0 1 0 0,0 0-1 0 0,0 0 1 0 0,1 0-1 0 0,-1 0 0 0 0,0 0 1 0 0,0 0-1 0 0,0 0 1 0 0,0 0-1 0 0,0-1 0 0 0,-1 1 1 0 0,1 0-1 0 0,0 0 1 0 0,0 0-1 0 0,-1 0 0 0 0,1 0 1 0 0,0 0-1 0 0,-1 0 1 0 0,1 0-1 0 0,-1 1 1 0 0,0-1-1 0 0,0-1-11 0 0,-55-3 328 0 0,41 6-320 0 0,0 1 0 0 0,0 1 0 0 0,0 1 0 0 0,1 0 0 0 0,-1 1-1 0 0,1 0 1 0 0,0 1 0 0 0,1 1 0 0 0,0 0 0 0 0,0 1-1 0 0,0 0 1 0 0,1 1 0 0 0,0 0 0 0 0,1 1 0 0 0,0 1 0 0 0,0 0-1 0 0,1 0 1 0 0,1 1 0 0 0,0 0 0 0 0,0 0 0 0 0,1 1-1 0 0,0 2-7 0 0,10-8-10 0 0,0 1 0 0 0,0-1-1 0 0,0 0 1 0 0,1 0-1 0 0,0 0 1 0 0,1 0-1 0 0,0 0 1 0 0,0 0-1 0 0,0-1 1 0 0,1 0-1 0 0,-1 0 1 0 0,2 0-1 0 0,-1-1 1 0 0,0 0 0 0 0,1 1-1 0 0,0-2 1 0 0,1 1-1 0 0,-1-1 1 0 0,1 0-1 0 0,-1 0 1 0 0,1-1-1 0 0,0 0 1 0 0,1 0-1 0 0,-1-1 1 0 0,0 0-1 0 0,1 0 1 0 0,-1-1 0 0 0,1 0-1 0 0,3 0 11 0 0,154 13-4397 0 0,-132-14 3128 0 0</inkml:trace>
  <inkml:trace contextRef="#ctx0" brushRef="#br0" timeOffset="79360.274">5043 7786 2272 0 0,'-2'0'125'0'0,"-1"0"-1"0"0,1 0 1 0 0,-1 1-1 0 0,1-1 1 0 0,-1 0-1 0 0,1 1 1 0 0,-1-1 0 0 0,1 1-1 0 0,-1 0 1 0 0,1 0-1 0 0,0 0 1 0 0,-1 0-1 0 0,1 0 1 0 0,0 1-1 0 0,0-1 1 0 0,0 1-1 0 0,0-1 1 0 0,0 1-1 0 0,0 0 1 0 0,1 0-1 0 0,-1 0 1 0 0,0 0 0 0 0,1 0-1 0 0,-1 0 1 0 0,1 0-1 0 0,0 0 1 0 0,0 1-1 0 0,0-1 1 0 0,0 0-1 0 0,0 1 1 0 0,1-1-1 0 0,-1 1 1 0 0,0 1-125 0 0,-3 13 79 0 0,1 1 0 0 0,1 0 0 0 0,1 0 0 0 0,0 1 0 0 0,1-1 0 0 0,1 0 0 0 0,0 0 0 0 0,2 0 0 0 0,0 0 0 0 0,1 0 0 0 0,1-1-1 0 0,0 0 1 0 0,2 0 0 0 0,0 0 0 0 0,1 0 0 0 0,0-1 0 0 0,1-1 0 0 0,1 1 0 0 0,0-2 0 0 0,2 1 0 0 0,6 6-79 0 0,23 46 152 0 0,-24-38-49 0 0,-4-9-116 0 0,0 1-1 0 0,-1 0 1 0 0,-2 1-1 0 0,0 0 0 0 0,-1 1 1 0 0,-2 0-1 0 0,0 0 0 0 0,-1 1 1 0 0,1 19 13 0 0,-6-38-187 0 0,0 1-1 0 0,-1-1 1 0 0,0 1 0 0 0,0-1 0 0 0,-1 1 0 0 0,0-1 0 0 0,0 1-1 0 0,0-1 1 0 0,0 1 0 0 0,-1-1 0 0 0,0 0 0 0 0,0 0 0 0 0,0 0 0 0 0,-1 0-1 0 0,0 0 1 0 0,0 0 0 0 0,0 0 0 0 0,0-1 0 0 0,-1 0 0 0 0,1 0-1 0 0,-1 0 1 0 0,0 0 0 0 0,-1 0 0 0 0,1-1 0 0 0,-1 0 0 0 0,1 0-1 0 0,-1 0 1 0 0,0 0 187 0 0,-28 8-1356 0 0</inkml:trace>
  <inkml:trace contextRef="#ctx0" brushRef="#br0" timeOffset="79546.033">4704 8224 1380 0 0,'28'-43'5374'0'0,"49"-1"-3795"0"0,23 11-1293 0 0,61-33-5498 0 0,-136 48 3977 0 0</inkml:trace>
  <inkml:trace contextRef="#ctx0" brushRef="#br0" timeOffset="79933.96">5181 7720 2240 0 0,'34'19'2521'0'0,"-22"-5"-2360"0"0,1 1-1 0 0,-2 1 0 0 0,0 0 1 0 0,-1 0-1 0 0,-1 1 1 0 0,0 1-1 0 0,-1-1 1 0 0,-1 1-1 0 0,3 11-160 0 0,-11-30 41 0 0,0 1-1 0 0,1-1 1 0 0,-1 0 0 0 0,0 0-1 0 0,0 0 1 0 0,0 1-1 0 0,1-1 1 0 0,-1 0 0 0 0,0 1-1 0 0,0-1 1 0 0,0 0-1 0 0,0 1 1 0 0,0-1 0 0 0,0 1-1 0 0,-1 0 1 0 0,1-1-1 0 0,0 1 1 0 0,0 0 0 0 0,0 0-1 0 0,0 0 1 0 0,0 0-1 0 0,0 0 1 0 0,0 0 0 0 0,-1 0-1 0 0,1 0 1 0 0,0 0-1 0 0,0 0 1 0 0,0 0 0 0 0,0 1-1 0 0,0-1 1 0 0,0 1-1 0 0,0-1 1 0 0,0 1 0 0 0,0-1-1 0 0,0 1 1 0 0,0-1-1 0 0,0 1 1 0 0,0 0 0 0 0,0-1-1 0 0,0 1 1 0 0,1 0-1 0 0,-1 0 1 0 0,0 0 0 0 0,0 0-1 0 0,1 0 1 0 0,-1 0-1 0 0,1 0 1 0 0,-1 0 0 0 0,1 0-1 0 0,-1 0 1 0 0,1 0-1 0 0,0 0 1 0 0,-1 0 0 0 0,1 0-1 0 0,0 1-40 0 0,-3-9 0 0 0,0-1 0 0 0,0 1 0 0 0,1-1 0 0 0,0 0 0 0 0,1 0-1 0 0,-1 0 1 0 0,2 0 0 0 0,-1 0 0 0 0,1 0 0 0 0,0 0 0 0 0,1 0 0 0 0,0 0 0 0 0,0 0 0 0 0,1 0-1 0 0,0 0 1 0 0,0 0 0 0 0,1 1 0 0 0,0-1 0 0 0,0 1 0 0 0,1-1 0 0 0,-1 1 0 0 0,2 1 0 0 0,-1-1 0 0 0,1 0-1 0 0,0 1 1 0 0,1 0 0 0 0,-1 0 0 0 0,1 1 0 0 0,0-1 0 0 0,0 1 0 0 0,1 1 0 0 0,0-1 0 0 0,0 1-1 0 0,0 0 1 0 0,0 1 0 0 0,1-1 0 0 0,-1 1 0 0 0,1 1 0 0 0,0 0 0 0 0,-1 0 0 0 0,1 0 0 0 0,0 1-1 0 0,7 0 1 0 0,-3 4-50 0 0,-1 1-1 0 0,1 0 0 0 0,-1 1 0 0 0,0 1 1 0 0,0-1-1 0 0,0 2 0 0 0,-1-1 0 0 0,0 2 1 0 0,0-1-1 0 0,-1 1 0 0 0,0 1 0 0 0,0-1 1 0 0,-1 2-1 0 0,0-1 0 0 0,-1 1 0 0 0,0 0 0 0 0,0 1 1 0 0,-1-1-1 0 0,0 1 0 0 0,-1 1 0 0 0,-1-1 1 0 0,2 7 50 0 0,48 122-4647 0 0,-47-118 3269 0 0</inkml:trace>
  <inkml:trace contextRef="#ctx0" brushRef="#br0" timeOffset="80505.903">6063 7590 1884 0 0,'-3'-8'1172'0'0,"1"2"-420"0"0,-1 0-368 0 0,3 2-196 0 0,3 1-16 0 0,-3 3-280 0 0,2 0-88 0 0,1 0-144 0 0,0 1-148 0 0,0 2-452 0 0,-1 2-376 0 0</inkml:trace>
  <inkml:trace contextRef="#ctx0" brushRef="#br0" timeOffset="81890.309">8021 7810 860 0 0,'3'-3'826'0'0,"25"-36"2628"0"0,-73 29-2633 0 0,7 20-699 0 0,1 1-1 0 0,1 2 0 0 0,0 2 1 0 0,0 1-1 0 0,2 2 1 0 0,0 1-1 0 0,1 2 0 0 0,1 1 1 0 0,1 1-1 0 0,1 2 1 0 0,1 1-1 0 0,-11 14-121 0 0,33-33 20 0 0,0 0 1 0 0,0 1-1 0 0,1 0 1 0 0,0 0-1 0 0,0 0 1 0 0,1 1-1 0 0,0 0 1 0 0,1 0-1 0 0,0 0 1 0 0,0 1-1 0 0,1-1 1 0 0,0 1-1 0 0,1 0 1 0 0,-2 8-21 0 0,5-14-2 0 0,0 0 0 0 0,0-1 1 0 0,0 1-1 0 0,0 0 1 0 0,1-1-1 0 0,0 1 0 0 0,-1-1 1 0 0,1 0-1 0 0,0 1 1 0 0,1-1-1 0 0,-1 0 0 0 0,0 0 1 0 0,1 0-1 0 0,0-1 1 0 0,0 1-1 0 0,0-1 0 0 0,0 1 1 0 0,0-1-1 0 0,0 0 0 0 0,0 0 1 0 0,1 0-1 0 0,-1-1 1 0 0,1 1-1 0 0,-1-1 0 0 0,1 0 1 0 0,0 0-1 0 0,0 0 1 0 0,0 0 1 0 0,112 19-367 0 0,117-40-4146 0 0,-188 8 3237 0 0</inkml:trace>
  <inkml:trace contextRef="#ctx0" brushRef="#br0" timeOffset="82136.932">8389 7888 1440 0 0,'3'-21'4902'0'0,"3"34"-2641"0"0,83 188-1573 0 0,-80-185-867 0 0,-4-3 196 0 0,-22-4-6517 0 0,-1-18 5263 0 0</inkml:trace>
  <inkml:trace contextRef="#ctx0" brushRef="#br0" timeOffset="80255.315">6189 7936 1472 0 0,'27'6'6012'0'0,"-3"69"-5958"0"0,-19-55 465 0 0,72 182-663 0 0,-77-200-692 0 0,0-2-64 0 0,-4 2 72 0 0,-31 0-1371 0 0,16-17 773 0 0</inkml:trace>
  <inkml:trace contextRef="#ctx0" brushRef="#br0" timeOffset="80721.84">6402 8209 1644 0 0,'19'-31'3870'0'0,"-17"21"-3775"0"0,1-1 1 0 0,0 0-1 0 0,0 0 1 0 0,1 1-1 0 0,1 0 1 0 0,-1 0-1 0 0,2 0 1 0 0,-1 0-1 0 0,1 1 0 0 0,1 0 1 0 0,0 0-1 0 0,0 1 1 0 0,1 0-1 0 0,0 0 1 0 0,0 0-1 0 0,1 1 1 0 0,-1 1-1 0 0,2-1 1 0 0,-1 2-1 0 0,1-1 1 0 0,0 1-1 0 0,0 1 1 0 0,0-1-1 0 0,1 2 0 0 0,-1 0 1 0 0,1 0-1 0 0,0 0-95 0 0,-5 5 15 0 0,-1 0 0 0 0,0 0-1 0 0,0 0 1 0 0,0 0-1 0 0,0 1 1 0 0,0 0-1 0 0,0 0 1 0 0,-1 0 0 0 0,1 0-1 0 0,-1 1 1 0 0,0 0-1 0 0,0 0 1 0 0,-1 0 0 0 0,1 0-1 0 0,-1 1 1 0 0,0-1-1 0 0,0 1 1 0 0,0 0-1 0 0,-1 0 1 0 0,1 0 0 0 0,-1 0-1 0 0,0 0 1 0 0,-1 1-1 0 0,1-1 1 0 0,-1 0-1 0 0,0 1 1 0 0,-1-1 0 0 0,1 1-1 0 0,-1-1 1 0 0,-1 6-15 0 0,-1-3-31 0 0,-1-1 0 0 0,-1 1 1 0 0,0-1-1 0 0,0 1 0 0 0,0-1 1 0 0,-1-1-1 0 0,0 1 0 0 0,0 0 0 0 0,0-1 1 0 0,-1 0-1 0 0,0-1 0 0 0,0 1 1 0 0,-1-1-1 0 0,0 0 0 0 0,0-1 1 0 0,0 1-1 0 0,0-1 0 0 0,-1-1 0 0 0,1 1 1 0 0,-1-1-1 0 0,0-1 31 0 0,-117 20-5408 0 0,106-22 4212 0 0</inkml:trace>
  <inkml:trace contextRef="#ctx0" brushRef="#br0" timeOffset="82989.631">8378 7680 1836 0 0,'0'0'978'0'0,"0"0"-138"0"0,0 0-100 0 0,0 0-85 0 0,-16-3 1854 0 0,-12-27-1359 0 0,-4-9 1584 0 0,31 39-3131 0 0,1 0-352 0 0,0 0-325 0 0,-9 1-4679 0 0,1 7 4348 0 0</inkml:trace>
  <inkml:trace contextRef="#ctx0" brushRef="#br0" timeOffset="83408.912">8572 7716 1964 0 0,'9'-7'3151'0'0,"17"5"-1179"0"0,-4 17-1828 0 0,-1 2 0 0 0,0 0 0 0 0,-2 1 0 0 0,0 1 0 0 0,-1 1 0 0 0,-1 1 0 0 0,-1 0 0 0 0,-1 1 0 0 0,0 1 0 0 0,-2 0 0 0 0,-1 1 0 0 0,4 10-144 0 0,-12-26 62 0 0,1 0-1 0 0,-1-1 1 0 0,0 1-1 0 0,-1 1 0 0 0,0-1 1 0 0,0 0-1 0 0,-1 1 1 0 0,0-1-1 0 0,0 1 0 0 0,-1 0 1 0 0,0 0-1 0 0,-1 0 1 0 0,0-1-1 0 0,0 1 0 0 0,-1 0 1 0 0,0 0-1 0 0,0 0 0 0 0,-1-1 1 0 0,-1 1-1 0 0,1-1 1 0 0,-1 1-1 0 0,-1-1 0 0 0,1 0 1 0 0,-1 0-1 0 0,-1-1 1 0 0,1 1-1 0 0,-5 4-61 0 0,8-11 19 0 0,0-1 0 0 0,0 1-1 0 0,0 0 1 0 0,0-1 0 0 0,0 1 0 0 0,0-1-1 0 0,0 1 1 0 0,0-1 0 0 0,0 1 0 0 0,0-1 0 0 0,0 0-1 0 0,0 0 1 0 0,-1 1 0 0 0,1-1 0 0 0,0 0 0 0 0,0 0-1 0 0,0 0 1 0 0,0 0 0 0 0,0-1 0 0 0,-1 1 0 0 0,1 0-1 0 0,0 0 1 0 0,0-1 0 0 0,0 1 0 0 0,0 0-1 0 0,0-1 1 0 0,0 1 0 0 0,0-1 0 0 0,0 0 0 0 0,0 1-1 0 0,0-1 1 0 0,0 0 0 0 0,0 1 0 0 0,0-1 0 0 0,1 0-1 0 0,-1 0 1 0 0,0 0 0 0 0,0 0 0 0 0,1 0-1 0 0,-1 0 1 0 0,1 0 0 0 0,-1 0 0 0 0,1 0 0 0 0,-1 0-1 0 0,1 0 1 0 0,0 0 0 0 0,-1 0 0 0 0,1 0 0 0 0,0-1-19 0 0,-16-61-36 0 0,14 33-253 0 0,1 0 1 0 0,2-1 0 0 0,1 1-1 0 0,2 0 1 0 0,0 0 0 0 0,2 0-1 0 0,2 0 1 0 0,0 1 0 0 0,2 1-1 0 0,1-1 1 0 0,1 1 0 0 0,2 1-1 0 0,4-6 289 0 0,36-37-4065 0 0,-49 63 2709 0 0</inkml:trace>
  <inkml:trace contextRef="#ctx0" brushRef="#br0" timeOffset="83779.635">9237 7759 860 0 0,'-15'-10'3698'0'0,"-33"26"-2938"0"0,34-9-659 0 0,1 0 0 0 0,-1 1 0 0 0,2 0 1 0 0,-1 1-1 0 0,1 1 0 0 0,0 0 0 0 0,1 0 0 0 0,0 1 0 0 0,0 1 1 0 0,2 0-1 0 0,-1 0 0 0 0,1 1 0 0 0,1 0 0 0 0,1 0 0 0 0,0 1 1 0 0,0 0-1 0 0,1 0 0 0 0,1 1 0 0 0,1 0 0 0 0,-3 10-101 0 0,9-20 3 0 0,0-1-1 0 0,0 0 1 0 0,0 0-1 0 0,0-1 0 0 0,0 1 1 0 0,1 0-1 0 0,0-1 0 0 0,0 1 1 0 0,0-1-1 0 0,0 0 1 0 0,0 0-1 0 0,1 0 0 0 0,-1-1 1 0 0,1 1-1 0 0,0-1 1 0 0,0 0-1 0 0,0 0 0 0 0,0 0 1 0 0,0 0-1 0 0,0-1 1 0 0,0 0-1 0 0,1 1 0 0 0,-1-2 1 0 0,0 1-1 0 0,1 0 1 0 0,-1-1-1 0 0,1 0 0 0 0,-1 0 1 0 0,1 0-3 0 0,162-24-3920 0 0,-137 15 2613 0 0</inkml:trace>
  <inkml:trace contextRef="#ctx0" brushRef="#br0" timeOffset="84338.612">9490 7792 2204 0 0,'6'-44'5352'0'0,"-8"57"-3225"0"0,-1 0-2117 0 0,2 0 0 0 0,-1 0 1 0 0,2 1-1 0 0,0-1 0 0 0,0 0 0 0 0,1 0 0 0 0,1 0 1 0 0,0 0-1 0 0,1 0 0 0 0,0-1 0 0 0,1 1 0 0 0,1-1 1 0 0,0 0-1 0 0,0 0 0 0 0,1 0 0 0 0,1-1 1 0 0,0 1-1 0 0,0-2 0 0 0,1 1 0 0 0,1-1 0 0 0,0 0 1 0 0,0-1-11 0 0,-7-8-16 0 0,1 1 0 0 0,-1-1 0 0 0,1 0 0 0 0,0 0 0 0 0,-1-1 0 0 0,1 1 1 0 0,0 0-1 0 0,-1-1 0 0 0,1 0 0 0 0,0 0 0 0 0,0 0 0 0 0,0 0 0 0 0,-1 0 0 0 0,1 0 1 0 0,0 0-1 0 0,0-1 0 0 0,-1 0 0 0 0,1 1 0 0 0,0-1 0 0 0,-1 0 0 0 0,1-1 1 0 0,-1 1-1 0 0,1 0 0 0 0,-1-1 0 0 0,1 1 0 0 0,-1-1 0 0 0,0 0 0 0 0,0 1 0 0 0,0-1 1 0 0,0 0-1 0 0,0 0 0 0 0,0-1 0 0 0,-1 1 0 0 0,1 0 0 0 0,-1-1 0 0 0,1 1 1 0 0,0-2 15 0 0,41-99-715 0 0,-29-47 476 0 0,-25 234 291 0 0,12-73-66 0 0,0 0 1 0 0,1 0 0 0 0,0 0 0 0 0,1 0-1 0 0,0-1 1 0 0,0 1 0 0 0,1-1-1 0 0,0 0 1 0 0,1 0 0 0 0,1 0 0 0 0,-1-1-1 0 0,1 0 1 0 0,1 0 0 0 0,0 0-1 0 0,0-1 1 0 0,1 0 0 0 0,-1 0 0 0 0,2-1-1 0 0,-1 0 1 0 0,1 0 0 0 0,0-1 0 0 0,1-1-1 0 0,-1 1 1 0 0,1-1 0 0 0,0-1-1 0 0,1 0 1 0 0,2 1 13 0 0,-7-5-110 0 0,1 1 0 0 0,-1-1 0 0 0,1 0-1 0 0,-1-1 1 0 0,1 0 0 0 0,-1 0 0 0 0,0 0 0 0 0,1-1 0 0 0,-1 0-1 0 0,0 0 1 0 0,0 0 0 0 0,0-1 0 0 0,0 0 0 0 0,-1 0 0 0 0,1-1-1 0 0,-1 1 1 0 0,0-1 0 0 0,0 0 0 0 0,0-1 0 0 0,0 1 0 0 0,-1-1-1 0 0,0 0 1 0 0,0 0 0 0 0,0 0 0 0 0,0-1 0 0 0,-1 1 0 0 0,0-1 0 0 0,0 0-1 0 0,-1 0 1 0 0,1 0 0 0 0,-1 0 0 0 0,-1 0 0 0 0,1-1 0 0 0,-1 1-1 0 0,0-1 111 0 0,7-25-640 0 0</inkml:trace>
  <inkml:trace contextRef="#ctx0" brushRef="#br0" timeOffset="84602.985">10082 7672 2792 0 0,'-13'-99'657'0'0,"-22"-82"2864"0"0,34 180-3497 0 0,0 1 1 0 0,0-1-1 0 0,0 1 1 0 0,0-1-1 0 0,0 1 1 0 0,0-1 0 0 0,0 1-1 0 0,0 0 1 0 0,-1-1-1 0 0,1 1 1 0 0,0 0-1 0 0,0 0 1 0 0,0 0-1 0 0,0 0 1 0 0,-1 0-1 0 0,1 0 1 0 0,0 0-1 0 0,0 0 1 0 0,0 1-1 0 0,0-1 1 0 0,0 0-1 0 0,0 1 1 0 0,-1-1-1 0 0,1 1 1 0 0,0-1-1 0 0,0 1 1 0 0,0-1-1 0 0,0 1 1 0 0,1 0-1 0 0,-1-1 1 0 0,0 1-1 0 0,0 0 1 0 0,0 0-1 0 0,0 0 1 0 0,1 0-1 0 0,-1 0 1 0 0,0 0-1 0 0,1 0 1 0 0,-1 0-1 0 0,1 0 1 0 0,-1 0-1 0 0,1 0 1 0 0,0 0-1 0 0,-1 0 1 0 0,1 0-1 0 0,0 0 1 0 0,0 0-1 0 0,0 1 1 0 0,-1-1-1 0 0,1 0 1 0 0,0 0-1 0 0,1 0 1 0 0,-1 1-25 0 0,-7 26 69 0 0,2 0-1 0 0,1 0 1 0 0,2 1 0 0 0,0-1-1 0 0,2 1 1 0 0,1-1 0 0 0,2 1 0 0 0,0-1-1 0 0,2 0 1 0 0,1 0 0 0 0,1 0 0 0 0,1-1-1 0 0,2 0 1 0 0,1-1 0 0 0,1 0 0 0 0,1 0-1 0 0,1-1 1 0 0,1-1 0 0 0,3 2-69 0 0,-13-18-74 0 0,-1 0-1 0 0,1-1 1 0 0,1 1 0 0 0,-1-1 0 0 0,1 0 0 0 0,1-1-1 0 0,-1 1 1 0 0,1-1 0 0 0,0 0 0 0 0,0-1-1 0 0,1 0 1 0 0,0 0 0 0 0,0-1 0 0 0,0 0-1 0 0,0 0 1 0 0,1-1 0 0 0,-1 0 0 0 0,1 0 0 0 0,0-1-1 0 0,0 0 1 0 0,0 0 0 0 0,0-1 0 0 0,0-1-1 0 0,0 0 1 0 0,0 0 0 0 0,0 0 0 0 0,0-1-1 0 0,1-1 1 0 0,-2 1 0 0 0,1-1 0 0 0,0-1 0 0 0,0 0-1 0 0,-1 0 1 0 0,1-1 0 0 0,-1 0 0 0 0,0 0 74 0 0,119-119-2558 0 0,-113 101 2401 0 0</inkml:trace>
  <inkml:trace contextRef="#ctx0" brushRef="#br0" timeOffset="84940.429">10557 7846 4244 0 0,'8'-52'363'0'0,"-8"50"-16"0"0,-3-9 328 0 0,0 8-624 0 0,1 1 1 0 0,-1 0-1 0 0,1-1 1 0 0,-1 1-1 0 0,0 1 1 0 0,0-1-1 0 0,0 0 1 0 0,0 1-1 0 0,0-1 1 0 0,0 1 0 0 0,0 0-1 0 0,0 0 1 0 0,-1 0-1 0 0,1 1 1 0 0,0-1-1 0 0,-1 1 1 0 0,1 0-1 0 0,-1-1 1 0 0,1 2-1 0 0,0-1 1 0 0,-1 0 0 0 0,1 1-1 0 0,0-1 1 0 0,-1 1-1 0 0,1 0 1 0 0,0 0-1 0 0,0 0 1 0 0,-1 1-1 0 0,1-1 1 0 0,0 1-1 0 0,1 0 1 0 0,-1 0 0 0 0,0 0-1 0 0,0 0 1 0 0,1 0-1 0 0,-2 2-51 0 0,-91 92 402 0 0,65-33 141 0 0,29-61-435 0 0,4 9 312 0 0,0-9-394 0 0,0-1-1 0 0,1 0 0 0 0,-1 1 1 0 0,1-1-1 0 0,-1 0 0 0 0,1-1 1 0 0,-1 1-1 0 0,1-1 0 0 0,-1 1 0 0 0,1-1 1 0 0,-1 0-1 0 0,1 0 0 0 0,0-1 1 0 0,-1 1-1 0 0,1-1 0 0 0,-1 0 1 0 0,1 0-1 0 0,-1 0 0 0 0,0 0 0 0 0,1 0 1 0 0,-1-1-1 0 0,0 0 0 0 0,0 1 1 0 0,0-1-1 0 0,0 0 0 0 0,0-1 0 0 0,0 1 1 0 0,-1 0-1 0 0,3-3-25 0 0,73-84 493 0 0,-74 82-393 0 0,-3 4-51 0 0,-1 1 0 0 0,1 0 0 0 0,0 0 0 0 0,0 0 0 0 0,0 0 0 0 0,0 0 0 0 0,0 0 0 0 0,0 0 0 0 0,0 0 0 0 0,0 0 0 0 0,1 1-1 0 0,-1-1 1 0 0,1 1 0 0 0,0-1 0 0 0,-1 1 0 0 0,1-1 0 0 0,0 1 0 0 0,0 0 0 0 0,0 0 0 0 0,0-1 0 0 0,0 1 0 0 0,0 1 0 0 0,0-1 0 0 0,0 0 0 0 0,0 1 0 0 0,0-1-1 0 0,0 1 1 0 0,2-1-49 0 0,51 39-7 0 0,81 51-3413 0 0,-133-87 2904 0 0,5 2-3583 0 0,-10-6 2855 0 0</inkml:trace>
  <inkml:trace contextRef="#ctx0" brushRef="#br0" timeOffset="85233.985">10818 7594 1964 0 0,'15'9'275'0'0,"-1"0"0"0"0,0 0 0 0 0,0 1 0 0 0,-1 1 0 0 0,-1 0-1 0 0,0 1 1 0 0,0 0 0 0 0,-1 1 0 0 0,-1 0 0 0 0,0 1 0 0 0,-1 0 0 0 0,0 1 0 0 0,-1 0-1 0 0,-1 0 1 0 0,0 1 0 0 0,-1-1 0 0 0,-1 1 0 0 0,3 16-275 0 0,-7-28 116 0 0,0 0-1 0 0,0 1 1 0 0,-1-1-1 0 0,0 0 1 0 0,1 0 0 0 0,-2 1-1 0 0,1-1 1 0 0,0 0-1 0 0,-1 0 1 0 0,0 0 0 0 0,0 1-1 0 0,0-1 1 0 0,0 0-1 0 0,-1 0 1 0 0,0 0 0 0 0,0-1-1 0 0,0 1 1 0 0,0 0-1 0 0,0-1 1 0 0,-1 1 0 0 0,1-1-1 0 0,-1 0 1 0 0,0 0-1 0 0,0 0 1 0 0,-1 0 0 0 0,1 0-1 0 0,0-1 1 0 0,-1 0-1 0 0,1 1 1 0 0,-1-1 0 0 0,0-1-1 0 0,0 1 1 0 0,0 0-1 0 0,0-1 1 0 0,0 0 0 0 0,-1 0-116 0 0,1-3 31 0 0,0-1 0 0 0,0 1 0 0 0,1-1 0 0 0,-1 0 0 0 0,1-1 1 0 0,0 1-1 0 0,0-1 0 0 0,0 1 0 0 0,0-1 0 0 0,0 0 0 0 0,1 0 1 0 0,0 0-1 0 0,0 0 0 0 0,0-1 0 0 0,0 1 0 0 0,1 0 0 0 0,0-1 1 0 0,-1 1-1 0 0,2-1 0 0 0,-1 0 0 0 0,0 1 0 0 0,1-1 0 0 0,0 1 0 0 0,0-1 1 0 0,1 0-1 0 0,-1 1 0 0 0,1-1 0 0 0,0 0 0 0 0,0 1 0 0 0,1-3-31 0 0,57-85-1515 0 0,85-2-5362 0 0,-118 82 5617 0 0</inkml:trace>
  <inkml:trace contextRef="#ctx0" brushRef="#br0" timeOffset="87013.694">1498 10211 2268 0 0,'-5'-23'1658'0'0,"-24"-29"804"0"0,19 136-1453 0 0,33 100-907 0 0,-16-155-161 0 0,22 61-160 0 0,6-46-2818 0 0,-30-42 1630 0 0,-4-2-142 0 0</inkml:trace>
  <inkml:trace contextRef="#ctx0" brushRef="#br0" timeOffset="87293.8">1838 10032 1588 0 0,'7'-6'1010'0'0,"-7"5"-955"0"0,0 0 0 0 0,0 1 1 0 0,0-1-1 0 0,1 0 0 0 0,-1 1 0 0 0,0-1 0 0 0,0 0 0 0 0,1 1 1 0 0,-1-1-1 0 0,0 1 0 0 0,1-1 0 0 0,-1 1 0 0 0,1-1 0 0 0,-1 1 0 0 0,0-1 1 0 0,1 1-1 0 0,-1-1 0 0 0,1 1 0 0 0,0-1 0 0 0,-1 1 0 0 0,1 0 1 0 0,-1-1-1 0 0,1 1 0 0 0,0 0 0 0 0,-1 0 0 0 0,1-1 0 0 0,-1 1 1 0 0,1 0-1 0 0,0 0 0 0 0,-1 0 0 0 0,1 0 0 0 0,0 0 0 0 0,-1 0 0 0 0,1 0 1 0 0,0 0-1 0 0,-1 0 0 0 0,1 0 0 0 0,0 0 0 0 0,-1 0 0 0 0,1 0 1 0 0,0 1-1 0 0,-1-1 0 0 0,1 0 0 0 0,0 0 0 0 0,-1 1 0 0 0,1-1 1 0 0,-1 0-1 0 0,1 1 0 0 0,-1-1 0 0 0,1 1 0 0 0,-1-1 0 0 0,1 1 1 0 0,-1-1-1 0 0,1 1 0 0 0,-1-1 0 0 0,0 1 0 0 0,1-1 0 0 0,-1 1 0 0 0,0 0 1 0 0,1-1-1 0 0,-1 1 0 0 0,0 0 0 0 0,0-1 0 0 0,0 1 0 0 0,1-1 1 0 0,-1 1-1 0 0,0 0 0 0 0,0 0 0 0 0,0-1 0 0 0,0 1-55 0 0,12 56 215 0 0,-2-4-377 0 0,2-1 1 0 0,2 0-1 0 0,3-1 1 0 0,2-1-1 0 0,2 0 1 0 0,9 13 161 0 0,-23-51-2536 0 0,-4-10 1099 0 0</inkml:trace>
  <inkml:trace contextRef="#ctx0" brushRef="#br0" timeOffset="87539.747">2101 9968 1268 0 0,'65'187'4436'0'0,"-11"-19"-4817"0"0,-67-137-1704 0 0,-2-14 795 0 0</inkml:trace>
  <inkml:trace contextRef="#ctx0" brushRef="#br0" timeOffset="87741.646">1395 9980 1552 0 0,'0'-8'1535'0'0,"5"-33"5229"0"0,2 30-8165 0 0,4 3-3503 0 0,-3 5 3514 0 0</inkml:trace>
  <inkml:trace contextRef="#ctx0" brushRef="#br0" timeOffset="87911.869">1750 9782 1304 0 0,'4'0'604'0'0,"-3"0"-116"0"0,2 0 44 0 0,1 0-12 0 0,-1-2-196 0 0,-3 2 28 0 0,5 0-40 0 0,-5 0-308 0 0,1 0-168 0 0,-1 2-84 0 0,2-2-372 0 0,-1 1 40 0 0,1-1-780 0 0</inkml:trace>
  <inkml:trace contextRef="#ctx0" brushRef="#br0" timeOffset="88178.372">2011 9702 1768 0 0,'2'0'1072'0'0,"-1"0"-308"0"0,1 2-120 0 0,0-4-228 0 0,1 4-104 0 0,0-2-104 0 0,-3 1-12 0 0,3-1-292 0 0,-1 2-164 0 0,-2-2-128 0 0,1-2-456 0 0,3 1 56 0 0,-3-1-748 0 0</inkml:trace>
  <inkml:trace contextRef="#ctx0" brushRef="#br0" timeOffset="88335.456">2456 9582 876 0 0,'153'267'4332'0'0,"-131"-224"-4127"0"0,-3 0 0 0 0,-1 2 0 0 0,-3 0 0 0 0,-1 1 0 0 0,-3 1 0 0 0,-1 0 0 0 0,-3 0 0 0 0,0 24-205 0 0,-7-54-37 0 0,-1 0 1 0 0,0 0-1 0 0,-2 0 0 0 0,0-1 0 0 0,-1 1 1 0 0,-1-1-1 0 0,0 0 0 0 0,-1 0 0 0 0,-1 0 1 0 0,0-1-1 0 0,-1 0 0 0 0,-1 0 0 0 0,0-1 1 0 0,-1 0-1 0 0,0 0 0 0 0,-2-1 1 0 0,1-1-1 0 0,-4 3 37 0 0,0-1-425 0 0,-1-1 1 0 0,0 0-1 0 0,0-1 0 0 0,-2-1 1 0 0,1-1-1 0 0,-1 0 1 0 0,-1-1-1 0 0,1-1 1 0 0,-10 2 424 0 0,-26 5-1362 0 0</inkml:trace>
  <inkml:trace contextRef="#ctx0" brushRef="#br0" timeOffset="88551.94">1011 10118 1204 0 0,'-12'10'183'0'0,"0"0"0"0"0,0 1 0 0 0,1 1 0 0 0,1 0 0 0 0,0 1 0 0 0,1-1-1 0 0,0 2 1 0 0,1-1 0 0 0,0 2 0 0 0,1-1 0 0 0,1 0 0 0 0,0 1 0 0 0,1 1 0 0 0,1-1 0 0 0,0 0 0 0 0,1 1 0 0 0,1 0-1 0 0,-1 13-182 0 0,5-14 78 0 0,-1 1-1 0 0,2 0 1 0 0,0-1-1 0 0,1 0 1 0 0,1 0-1 0 0,0 0 1 0 0,1 0-1 0 0,0-1 0 0 0,1 0 1 0 0,1 0-1 0 0,0-1 1 0 0,1 0-1 0 0,1 0 1 0 0,0-1-1 0 0,0 0 1 0 0,1-1-1 0 0,5 3-77 0 0,16 16 91 0 0,2-2 1 0 0,1-2-1 0 0,2-1 1 0 0,0-2-1 0 0,28 13-91 0 0,1-2-886 0 0,1-2 0 0 0,2-4 0 0 0,1-2 0 0 0,61 13 886 0 0,-72-28-1258 0 0</inkml:trace>
  <inkml:trace contextRef="#ctx0" brushRef="#br0" timeOffset="91772.384">4495 9800 1228 0 0,'16'-3'3402'0'0,"28"-77"-803"0"0,-23 21-1354 0 0,-21 58-1210 0 0,0 1-54 0 0,-3-8-61 0 0,-5 5 60 0 0,-1 0 1 0 0,1 1-1 0 0,-1 0 1 0 0,0 0-1 0 0,1 1 0 0 0,-1 0 1 0 0,0 1-1 0 0,0 0 0 0 0,0 0 1 0 0,1 1-1 0 0,-1 0 1 0 0,0 0-1 0 0,0 1 0 0 0,1 0 1 0 0,-1 1-1 0 0,1 0 0 0 0,0 0 1 0 0,-2 2 19 0 0,-5-1-17 0 0,0 2 1 0 0,0 0 0 0 0,0 1-1 0 0,1 1 1 0 0,0 0 0 0 0,0 0-1 0 0,1 2 1 0 0,0-1-1 0 0,0 2 1 0 0,1 0 0 0 0,1 0-1 0 0,0 1 1 0 0,0 1 0 0 0,1-1-1 0 0,1 2 1 0 0,0-1 0 0 0,1 1-1 0 0,1 1 1 0 0,0-1 0 0 0,1 1-1 0 0,0 1 1 0 0,1-1-1 0 0,1 1 1 0 0,0 0 0 0 0,1 0-1 0 0,0 14 17 0 0,3-25 17 0 0,1 1-1 0 0,-1-1 1 0 0,1 0-1 0 0,0 0 0 0 0,1 0 1 0 0,-1 0-1 0 0,1 0 1 0 0,0-1-1 0 0,0 1 1 0 0,1 0-1 0 0,-1-1 0 0 0,1 1 1 0 0,0-1-1 0 0,0 0 1 0 0,1 0-1 0 0,-1 0 1 0 0,1-1-1 0 0,0 1 0 0 0,0-1 1 0 0,0 0-1 0 0,0 0 1 0 0,0 0-1 0 0,1-1 1 0 0,0 1-1 0 0,-1-1 0 0 0,1 0 1 0 0,0 0-1 0 0,0-1 1 0 0,0 1-1 0 0,0-1 1 0 0,0 0-1 0 0,0-1 0 0 0,0 1 1 0 0,1-1-1 0 0,1 0-16 0 0,177-15 489 0 0,-173 13-477 0 0,7-1-16 0 0,0 0 1 0 0,0-1 0 0 0,0-1 0 0 0,-1 0-1 0 0,0-2 1 0 0,0 0 0 0 0,0-1-1 0 0,-1 0 1 0 0,0-1 0 0 0,0-1 0 0 0,-1-1-1 0 0,-1 0 1 0 0,1-1 0 0 0,-2-1-1 0 0,0 0 1 0 0,9-12 3 0 0,-19 20-15 0 0,-1 0-1 0 0,0-1 1 0 0,0 0 0 0 0,0 1-1 0 0,-1-1 1 0 0,0 0 0 0 0,0 1-1 0 0,0-1 1 0 0,-1 0-1 0 0,0 0 1 0 0,0 0 0 0 0,0 0-1 0 0,-1 0 1 0 0,0 1 0 0 0,0-1-1 0 0,0 0 1 0 0,-1 0-1 0 0,0 1 1 0 0,0-1 0 0 0,0 1-1 0 0,-1 0 1 0 0,0 0 0 0 0,0 0-1 0 0,0 0 1 0 0,-1 0-1 0 0,1 0 1 0 0,-1 1 0 0 0,0 0-1 0 0,-3-2 16 0 0,-5-6-59 0 0,-1 1 0 0 0,0 0 1 0 0,0 1-1 0 0,-2 0 0 0 0,1 1 0 0 0,-1 1 0 0 0,0 1 0 0 0,-1 0 0 0 0,-10-3 59 0 0,-85-18-1035 0 0,35 22-2817 0 0,65 6 2565 0 0</inkml:trace>
  <inkml:trace contextRef="#ctx0" brushRef="#br0" timeOffset="92359.925">4842 9705 996 0 0,'9'-9'1525'0'0,"-9"9"-1433"0"0,0 1 0 0 0,0-1-1 0 0,0 1 1 0 0,1 0-1 0 0,-1-1 1 0 0,0 1 0 0 0,0-1-1 0 0,0 1 1 0 0,0-1-1 0 0,1 1 1 0 0,-1-1 0 0 0,0 1-1 0 0,0-1 1 0 0,1 0 0 0 0,-1 1-1 0 0,1-1 1 0 0,-1 1-1 0 0,0-1 1 0 0,1 0 0 0 0,-1 1-1 0 0,1-1 1 0 0,-1 0-1 0 0,0 1 1 0 0,1-1 0 0 0,-1 0-1 0 0,1 0 1 0 0,-1 1 0 0 0,1-1-1 0 0,-1 0 1 0 0,1 0-1 0 0,0 0 1 0 0,-1 0 0 0 0,1 0-1 0 0,-1 0 1 0 0,1 0-1 0 0,-1 0 1 0 0,1 0 0 0 0,-1 0-1 0 0,1 0 1 0 0,-1 0 0 0 0,1 0-1 0 0,0 0 1 0 0,-1 0-1 0 0,1-1 1 0 0,-1 1 0 0 0,1 0-1 0 0,-1 0 1 0 0,0-1-1 0 0,1 1 1 0 0,-1 0 0 0 0,1 0-1 0 0,-1-1-91 0 0,-1 11 33 0 0,0 0-1 0 0,0 1 1 0 0,1-1-1 0 0,0 0 1 0 0,0 0-1 0 0,2 0 0 0 0,-1 0 1 0 0,1 0-1 0 0,0 0 1 0 0,1 0-1 0 0,1 0 1 0 0,-1-1-1 0 0,1 0 1 0 0,1 1-1 0 0,0-1 0 0 0,0-1 1 0 0,1 1-1 0 0,0-1 1 0 0,0 0-1 0 0,1 0 1 0 0,0-1-1 0 0,0 0 1 0 0,1 0-1 0 0,0-1 1 0 0,0 0-1 0 0,0 0 0 0 0,1-1 1 0 0,0 0-1 0 0,0 0 1 0 0,0-1-1 0 0,1 0 1 0 0,-1-1-1 0 0,1 0 1 0 0,0-1-1 0 0,0 0 0 0 0,4 0-32 0 0,-7-2-17 0 0,0 0 0 0 0,0-1 0 0 0,0 1-1 0 0,0-2 1 0 0,0 1 0 0 0,0-1-1 0 0,0 0 1 0 0,0 0 0 0 0,0-1 0 0 0,-1 0-1 0 0,0 0 1 0 0,1-1 0 0 0,-1 0 0 0 0,0 0-1 0 0,-1 0 1 0 0,1 0 0 0 0,-1-1-1 0 0,0 0 1 0 0,0 0 0 0 0,0-1 0 0 0,-1 1-1 0 0,0-1 1 0 0,0 0 0 0 0,0 0-1 0 0,-1-1 1 0 0,0 1 0 0 0,0-1 0 0 0,0 1-1 0 0,-1-1 1 0 0,0 0 0 0 0,-1 0-1 0 0,1 0 1 0 0,-1 0 0 0 0,-1 0 0 0 0,1 0-1 0 0,-2-7 18 0 0,2 10-25 0 0,0 0 0 0 0,0-1 0 0 0,-1 1 0 0 0,0 0 0 0 0,0 0 0 0 0,0-1 0 0 0,-1 1-1 0 0,1 0 1 0 0,-1 0 0 0 0,0-1 0 0 0,0 1 0 0 0,-1 0 0 0 0,1 0 0 0 0,-1 0 0 0 0,0 0 0 0 0,0 1-1 0 0,0-1 1 0 0,0 0 0 0 0,-1 1 0 0 0,0-1 0 0 0,1 1 0 0 0,-1 0 0 0 0,0 0 0 0 0,-1 0 0 0 0,1 0-1 0 0,0 1 1 0 0,-1-1 0 0 0,0 1 0 0 0,1 0 0 0 0,-1 0 25 0 0,-1 3-12 0 0,1 0 1 0 0,0 1-1 0 0,0-1 0 0 0,0 1 1 0 0,1 0-1 0 0,-1 0 0 0 0,0 1 0 0 0,1-1 1 0 0,-1 1-1 0 0,1-1 0 0 0,0 1 1 0 0,0 0-1 0 0,0 0 0 0 0,0 0 1 0 0,0 1-1 0 0,1-1 0 0 0,-1 1 1 0 0,1 0-1 0 0,0-1 0 0 0,0 1 1 0 0,1 0-1 0 0,-1 0 0 0 0,1 0 1 0 0,0 0-1 0 0,0 1 0 0 0,0-1 0 0 0,0 0 1 0 0,1 0-1 0 0,0 1 0 0 0,0-1 1 0 0,0 0-1 0 0,0 0 0 0 0,1 1 1 0 0,-1-1-1 0 0,1 0 0 0 0,1 2 12 0 0,5 5-147 0 0,1-1 0 0 0,0 0 0 0 0,1 0 0 0 0,0-1 0 0 0,0 0 0 0 0,1-1 0 0 0,0 0 0 0 0,0 0 0 0 0,1-1-1 0 0,0-1 1 0 0,1 0 0 0 0,-1 0 0 0 0,1-1 0 0 0,0 0 0 0 0,0-1 0 0 0,1-1 0 0 0,-1 0 0 0 0,1-1 0 0 0,0 0 0 0 0,0-1-1 0 0,-1 0 1 0 0,1-1 0 0 0,2 0 147 0 0,4 0-1414 0 0</inkml:trace>
  <inkml:trace contextRef="#ctx0" brushRef="#br0" timeOffset="92636.991">5624 9246 1880 0 0,'-4'-31'3853'0'0,"0"39"-1379"0"0,8 41-2241 0 0,2 0 0 0 0,3-1-1 0 0,1 0 1 0 0,3-1-1 0 0,1 0 1 0 0,3 0-1 0 0,13 24-232 0 0,52 172-938 0 0,-76-180-3577 0 0,-9-60 3169 0 0,-9 9-38 0 0</inkml:trace>
  <inkml:trace contextRef="#ctx0" brushRef="#br0" timeOffset="93241.341">5309 9717 1316 0 0,'-59'-8'7681'0'0,"95"-23"-6116"0"0,-1 16-1938 0 0,0 2 0 0 0,1 1-1 0 0,0 2 1 0 0,1 1 0 0 0,0 2 0 0 0,0 2 0 0 0,0 1 0 0 0,1 2 0 0 0,27 2 373 0 0,86-10-4390 0 0,-110 6 3060 0 0</inkml:trace>
  <inkml:trace contextRef="#ctx0" brushRef="#br0" timeOffset="93539.852">6485 9473 1148 0 0,'-13'5'2063'0'0,"-22"14"-1262"0"0,5-5-470 0 0,1 1 0 0 0,1 1 0 0 0,1 2 1 0 0,0 0-1 0 0,1 2 0 0 0,2 1 0 0 0,0 1 0 0 0,1 1 1 0 0,-10 14-332 0 0,2 45 375 0 0,34-78-369 0 0,1 1 1 0 0,0-1-1 0 0,-1 0 0 0 0,2-1 1 0 0,-1 1-1 0 0,0-1 1 0 0,1 0-1 0 0,0 0 0 0 0,-1 0 1 0 0,1 0-1 0 0,0-1 0 0 0,1 0 1 0 0,-1 0-1 0 0,0 0 0 0 0,1-1 1 0 0,-1 0-1 0 0,0 0 0 0 0,1 0 1 0 0,0 0-1 0 0,-1-1 0 0 0,1 0 1 0 0,-1-1-1 0 0,1 1 1 0 0,-1-1-1 0 0,5-1-6 0 0,-7 2-28 0 0,190-30-2377 0 0,-116 5 166 0 0,-41 11 928 0 0</inkml:trace>
  <inkml:trace contextRef="#ctx0" brushRef="#br0" timeOffset="94810.312">6738 9560 1216 0 0,'-14'1'138'0'0,"-1"2"0"0"0,1 0 0 0 0,0 1 0 0 0,0 0 0 0 0,1 1 0 0 0,-1 0 0 0 0,1 1 0 0 0,0 1 0 0 0,1 0-1 0 0,0 1 1 0 0,0 0 0 0 0,0 1 0 0 0,1 0 0 0 0,0 1 0 0 0,1 0 0 0 0,0 1 0 0 0,1 0 0 0 0,0 0 0 0 0,1 1 0 0 0,0 0 0 0 0,1 1 0 0 0,0 0 0 0 0,1 0-1 0 0,0 0 1 0 0,-3 13-138 0 0,8-23 36 0 0,1-1-1 0 0,-1 0 0 0 0,1 0 0 0 0,-1 0 0 0 0,1 0 1 0 0,0 1-1 0 0,0-1 0 0 0,0 0 0 0 0,0 0 0 0 0,0 1 1 0 0,0-1-1 0 0,1 0 0 0 0,-1 0 0 0 0,1 0 0 0 0,0 0 1 0 0,-1 0-1 0 0,1 1 0 0 0,0-1 0 0 0,0-1 0 0 0,0 1 0 0 0,1 0 1 0 0,-1 0-1 0 0,0 0 0 0 0,1 0 0 0 0,-1-1 0 0 0,1 1 1 0 0,0-1-1 0 0,-1 1 0 0 0,1-1 0 0 0,0 0 0 0 0,0 0 1 0 0,0 1-1 0 0,0-1 0 0 0,0-1 0 0 0,0 1 0 0 0,0 0 1 0 0,0 0-1 0 0,0-1 0 0 0,0 1 0 0 0,1-1 0 0 0,-1 0 1 0 0,0 0-1 0 0,0 1 0 0 0,0-1 0 0 0,1-1 0 0 0,-1 1 1 0 0,0 0-1 0 0,0-1 0 0 0,0 1 0 0 0,1-1 0 0 0,-1 1 1 0 0,0-1-1 0 0,0 0 0 0 0,0 0 0 0 0,0 0 0 0 0,0-1-35 0 0,15-4-16 0 0,0-1-1 0 0,-1-1 0 0 0,0-1 1 0 0,-1 0-1 0 0,0-1 1 0 0,0 0-1 0 0,-1-1 1 0 0,-1-1-1 0 0,1-1 0 0 0,-2 1 1 0 0,0-2-1 0 0,5-7 17 0 0,41-41-355 0 0,2 4-252 0 0,-58 56 591 0 0,0 0 1 0 0,0 0-1 0 0,0 0 0 0 0,0 0 1 0 0,0 0-1 0 0,1 1 1 0 0,-1-1-1 0 0,1 1 0 0 0,-1 0 1 0 0,1-1-1 0 0,0 1 1 0 0,-1 0-1 0 0,1 1 0 0 0,0-1 1 0 0,0 0-1 0 0,0 1 0 0 0,0 0 1 0 0,0-1-1 0 0,-1 1 1 0 0,1 0-1 0 0,0 1 0 0 0,0-1 1 0 0,0 0-1 0 0,0 1 1 0 0,0 0-1 0 0,-1-1 0 0 0,1 1 1 0 0,0 0-1 0 0,-1 1 1 0 0,1-1-1 0 0,0 0 0 0 0,-1 1 1 0 0,0-1-1 0 0,1 1 0 0 0,-1 0 1 0 0,0 0-1 0 0,0 0 1 0 0,0 0-1 0 0,0 0 0 0 0,0 0 1 0 0,0 1-1 0 0,-1-1 1 0 0,1 1 15 0 0,63 111 77 0 0,-59-58 1202 0 0,-6-55-1127 0 0,-13 13 306 0 0,11-162-1088 0 0,3 147 610 0 0,0-1 0 0 0,0 1-1 0 0,0-1 1 0 0,0 1-1 0 0,0-1 1 0 0,0 1 0 0 0,0-1-1 0 0,0 1 1 0 0,0 0 0 0 0,1 0-1 0 0,-1 0 1 0 0,1 0 0 0 0,-1 0-1 0 0,1 0 1 0 0,-1 0 0 0 0,1 0-1 0 0,0 0 1 0 0,-1 1 0 0 0,1-1-1 0 0,0 1 1 0 0,-1-1 0 0 0,1 1-1 0 0,0 0 1 0 0,0 0 0 0 0,-1-1-1 0 0,1 1 1 0 0,0 1-1 0 0,0-1 1 0 0,0 0 0 0 0,-1 0-1 0 0,1 1 1 0 0,0-1 0 0 0,-1 0-1 0 0,1 1 1 0 0,0 0 0 0 0,-1-1-1 0 0,1 1 1 0 0,0 0 0 0 0,-1 0-1 0 0,1 0 1 0 0,-1 0 0 0 0,0 0-1 0 0,1 0 1 0 0,-1 1 0 0 0,0-1-1 0 0,0 0 1 0 0,1 1 0 0 0,-1-1-1 0 0,0 1 1 0 0,-1-1 0 0 0,1 1-1 0 0,0-1 1 0 0,0 1-1 0 0,0 1 21 0 0,10 9 11 0 0,0 1 0 0 0,-1 0 0 0 0,0 1 0 0 0,-1 0-1 0 0,-1 1 1 0 0,0 0 0 0 0,-1 0 0 0 0,-1 1 0 0 0,0 0-1 0 0,-1 0 1 0 0,1 9-11 0 0,-5-23 120 0 0,-4 25 776 0 0,2-26-877 0 0,1 0 0 0 0,-1 0 0 0 0,0 0 0 0 0,1-1 0 0 0,-1 1 0 0 0,0 0 0 0 0,0-1 0 0 0,0 1 1 0 0,0-1-1 0 0,1 1 0 0 0,-1-1 0 0 0,0 1 0 0 0,0-1 0 0 0,0 0 0 0 0,0 1 0 0 0,0-1 0 0 0,0 0 1 0 0,0 0-1 0 0,0 0 0 0 0,0 0 0 0 0,0 0 0 0 0,0 0 0 0 0,0 0 0 0 0,0 0 0 0 0,0 0 0 0 0,0 0 1 0 0,0 0-1 0 0,0-1 0 0 0,0 1 0 0 0,0 0 0 0 0,0-1 0 0 0,0 1 0 0 0,0-1 0 0 0,0 1 0 0 0,0-1 1 0 0,0 0-1 0 0,1 1 0 0 0,-1-1 0 0 0,0 0 0 0 0,0 1 0 0 0,1-1 0 0 0,-1 0 0 0 0,1 0 0 0 0,-1 0 0 0 0,0 1 1 0 0,1-1-1 0 0,0 0 0 0 0,-1 0 0 0 0,1 0 0 0 0,-1 0 0 0 0,1 0 0 0 0,0 0 0 0 0,0 0 0 0 0,0 0 1 0 0,-1 0-1 0 0,1 0 0 0 0,0 0 0 0 0,0 0 0 0 0,0 0 0 0 0,1 0 0 0 0,-1 0 0 0 0,0-1-19 0 0,-3-7-15 0 0,1 0 0 0 0,-1 0 0 0 0,2 0 0 0 0,-1-1 0 0 0,1 1 0 0 0,1 0 0 0 0,0-1 0 0 0,0 1-1 0 0,1-1 1 0 0,0 1 0 0 0,1 0 0 0 0,-1 0 0 0 0,2 0 0 0 0,0 0 0 0 0,0 0 0 0 0,0 0 0 0 0,1 0-1 0 0,0 1 1 0 0,1 0 0 0 0,0 0 0 0 0,0 0 0 0 0,1 0 0 0 0,4-4 15 0 0,-8 12-12 0 0,0-1 1 0 0,0 0-1 0 0,0 1 1 0 0,1-1-1 0 0,-1 1 0 0 0,0 0 1 0 0,0 0-1 0 0,0 0 0 0 0,1 0 1 0 0,-1 0-1 0 0,0 0 1 0 0,0 0-1 0 0,0 1 0 0 0,0-1 1 0 0,0 1-1 0 0,0 0 1 0 0,1 0-1 0 0,-1-1 0 0 0,-1 1 1 0 0,1 0-1 0 0,0 1 0 0 0,0-1 1 0 0,0 0-1 0 0,0 1 1 0 0,-1-1-1 0 0,1 1 0 0 0,-1-1 1 0 0,1 1-1 0 0,-1-1 1 0 0,0 1-1 0 0,1 0 0 0 0,-1 0 1 0 0,0 0-1 0 0,0 0 1 0 0,0 0-1 0 0,-1 0 0 0 0,1 0 1 0 0,0 1 11 0 0,4 4-32 0 0,90 127-408 0 0,-89-133 476 0 0,1 1-1 0 0,0-1 1 0 0,0 0-1 0 0,-1 0 1 0 0,1-1-1 0 0,0 0 1 0 0,0 0-1 0 0,0-1 1 0 0,0 1-1 0 0,0-2 1 0 0,-1 1-1 0 0,1-1 1 0 0,0 0-1 0 0,-1 0 1 0 0,1-1-1 0 0,-1 0 1 0 0,0 0-1 0 0,0 0 1 0 0,0-1-1 0 0,3-3-35 0 0,8-2 45 0 0,0-1 1 0 0,-1-1-1 0 0,-1 0 0 0 0,0-1 0 0 0,0-1 0 0 0,-1 0 1 0 0,-1-1-1 0 0,0-1 0 0 0,-1 0 0 0 0,-1 0 0 0 0,0-1 0 0 0,-1-1 1 0 0,1-4-46 0 0,14-23 422 0 0,-25 43-292 0 0,0 1-90 0 0,-25-9 84 0 0,11 15-101 0 0,0 0-1 0 0,1 1 0 0 0,-1 0 1 0 0,1 1-1 0 0,1 1 0 0 0,-1 0 1 0 0,1 1-1 0 0,1 0 0 0 0,0 0 1 0 0,0 2-1 0 0,1-1 0 0 0,1 1 0 0 0,0 0 1 0 0,1 1-1 0 0,0 0 0 0 0,0 1 1 0 0,2-1-1 0 0,0 1 0 0 0,0 1 1 0 0,1-1-1 0 0,1 1 0 0 0,1 0 1 0 0,0 0-1 0 0,1 0 0 0 0,0 0 0 0 0,1 1-22 0 0,1-14 15 0 0,0 1 0 0 0,1-1 0 0 0,-1 1 0 0 0,0-1 0 0 0,1 0 0 0 0,0 1 0 0 0,-1-1 0 0 0,1 0 0 0 0,0 0 0 0 0,0 0 0 0 0,1 1 0 0 0,-1-1 0 0 0,0 0 0 0 0,1 0 0 0 0,-1-1 0 0 0,1 1 0 0 0,-1 0 0 0 0,1 0 0 0 0,0-1 0 0 0,0 1 0 0 0,0-1 0 0 0,0 0 0 0 0,0 1-1 0 0,0-1 1 0 0,0 0 0 0 0,0 0 0 0 0,1 0 0 0 0,-1-1 0 0 0,0 1 0 0 0,1 0 0 0 0,-1-1 0 0 0,0 0 0 0 0,1 1 0 0 0,-1-1 0 0 0,1 0 0 0 0,-1 0 0 0 0,0 0 0 0 0,1-1-15 0 0,84-14 344 0 0,84-111-418 0 0,-159 112-7 0 0,1 1 0 0 0,0 1 1 0 0,1 0-1 0 0,0 0 0 0 0,1 1 1 0 0,1 1-1 0 0,-1 1 0 0 0,1 0 1 0 0,1 1-1 0 0,0 1 0 0 0,0 0 0 0 0,0 1 1 0 0,1 1-1 0 0,-1 1 0 0 0,1 0 1 0 0,13 0 80 0 0,-25 6-5 0 0,0-1-1 0 0,0 1 1 0 0,0 0 0 0 0,-1 1 0 0 0,1-1 0 0 0,-1 1 0 0 0,1 0 0 0 0,-1 1 0 0 0,0-1-1 0 0,0 1 1 0 0,-1 0 0 0 0,1 0 0 0 0,-1 0 0 0 0,0 1 0 0 0,0 0 0 0 0,0 0 0 0 0,-1 0-1 0 0,1 0 1 0 0,-1 0 0 0 0,0 1 0 0 0,-1-1 0 0 0,0 1 0 0 0,0 0 0 0 0,0 0 0 0 0,0 0-1 0 0,-1 0 1 0 0,0 0 0 0 0,0 0 0 0 0,-1 0 0 0 0,1 0 0 0 0,-1 0 0 0 0,-1 1 0 0 0,1-1-1 0 0,-1 0 1 0 0,0 0 0 0 0,-1 0 0 0 0,1 0 0 0 0,-1 0 0 0 0,0-1 0 0 0,-1 1 0 0 0,1 0-1 0 0,-2 0 6 0 0,-4 7-23 0 0,0-1-1 0 0,-1 0 0 0 0,-1-1 1 0 0,0 0-1 0 0,0 0 0 0 0,-1-1 1 0 0,-1 0-1 0 0,0-1 0 0 0,0-1 1 0 0,-3 2 23 0 0,-81 32-3165 0 0,86-41 1966 0 0,0-1-22 0 0</inkml:trace>
  <inkml:trace contextRef="#ctx0" brushRef="#br0" timeOffset="95588.902">8845 9603 1816 0 0,'1'-2'264'0'0,"-2"3"-184"0"0,1-1-1 0 0,-1 1 1 0 0,1-1 0 0 0,-1 1-1 0 0,1-1 1 0 0,-1 0 0 0 0,0 1-1 0 0,1-1 1 0 0,-1 0 0 0 0,0 0-1 0 0,1 1 1 0 0,-1-1 0 0 0,0 0-1 0 0,1 0 1 0 0,-1 0 0 0 0,0 0-1 0 0,0 0 1 0 0,1 0 0 0 0,-1 0-1 0 0,0 0 1 0 0,1 0 0 0 0,-1 0-1 0 0,0 0 1 0 0,1-1 0 0 0,-1 1-1 0 0,0 0 1 0 0,1 0 0 0 0,-1-1-1 0 0,0 1 1 0 0,1 0 0 0 0,-1-1-1 0 0,1 1 1 0 0,-1-1 0 0 0,1 1-1 0 0,-1-1 1 0 0,1 1 0 0 0,-1-1-1 0 0,1 1 1 0 0,-1-1 0 0 0,1 1-1 0 0,-1-1 1 0 0,1 1-1 0 0,0-1 1 0 0,-1 0 0 0 0,1 1-1 0 0,0-1 1 0 0,0 0 0 0 0,0 1-1 0 0,-1-1 1 0 0,1 0 0 0 0,0 1-1 0 0,0-1 1 0 0,0 0 0 0 0,0 0-1 0 0,0 1 1 0 0,0-1 0 0 0,0 0-1 0 0,1 1 1 0 0,-1-1 0 0 0,0 0-1 0 0,0 1 1 0 0,0-1 0 0 0,1 0-1 0 0,-1 1 1 0 0,1-1-80 0 0,-24 8 180 0 0,1 2 0 0 0,1 1 0 0 0,0 0 0 0 0,0 2 0 0 0,1 0 0 0 0,1 1 0 0 0,0 1 0 0 0,1 1-1 0 0,-5 6-179 0 0,23-20 6 0 0,0 0 0 0 0,0 0 0 0 0,0-1 0 0 0,0 1 0 0 0,0 0 0 0 0,0 0-1 0 0,1 0 1 0 0,-1 0 0 0 0,0 0 0 0 0,1-1 0 0 0,-1 1 0 0 0,1 0-1 0 0,-1 0 1 0 0,1-1 0 0 0,-1 1 0 0 0,1 0 0 0 0,-1-1 0 0 0,1 1-1 0 0,-1 0 1 0 0,1-1 0 0 0,0 1 0 0 0,0-1 0 0 0,-1 1 0 0 0,1-1-1 0 0,0 1 1 0 0,0-1 0 0 0,0 0 0 0 0,-1 1 0 0 0,1-1 0 0 0,0 0 0 0 0,0 0-1 0 0,0 0 1 0 0,0 1 0 0 0,0-1 0 0 0,-1 0 0 0 0,1 0 0 0 0,0 0-1 0 0,0 0 1 0 0,0-1 0 0 0,0 1 0 0 0,0 0 0 0 0,0 0 0 0 0,-1 0-1 0 0,1-1 1 0 0,0 1 0 0 0,0 0 0 0 0,0-1 0 0 0,-1 1 0 0 0,1-1-1 0 0,0 1 1 0 0,0-1 0 0 0,-1 1 0 0 0,1-1 0 0 0,0 0 0 0 0,-1 1 0 0 0,1-1-1 0 0,-1 0 1 0 0,1 0-6 0 0,330-142-855 0 0,-284 105 1033 0 0,-47 37-144 0 0,-2-1 16 0 0,-6-2-17 0 0,0 2-1 0 0,0-1 1 0 0,0 1 0 0 0,0 0 0 0 0,0 1 0 0 0,0-1-1 0 0,0 2 1 0 0,0-1 0 0 0,-1 1 0 0 0,1 1 0 0 0,0-1-1 0 0,0 1 1 0 0,-1 1 0 0 0,1 0 0 0 0,0 0 0 0 0,0 0-1 0 0,1 1 1 0 0,-1 0 0 0 0,-3 2-33 0 0,-18 3 51 0 0,-32 4 29 0 0,166-57-531 0 0,-56 25-2 0 0,0-2 1 0 0,-1-2-1 0 0,-1-2 0 0 0,-2-2 1 0 0,8-8 452 0 0,-48 32 53 0 0,-1 1 1 0 0,0-1 0 0 0,0 0 0 0 0,0 0 0 0 0,-1 0 0 0 0,1-1 0 0 0,-1 1 0 0 0,0-1-1 0 0,-1 0 1 0 0,1 0 0 0 0,-1 0 0 0 0,0 0 0 0 0,0 0 0 0 0,0 0 0 0 0,-1-1-1 0 0,0 1 1 0 0,0-1 0 0 0,0 1 0 0 0,-1-1 0 0 0,1 1 0 0 0,-1-1 0 0 0,-1 1-1 0 0,1-1 1 0 0,-1 1 0 0 0,0-1 0 0 0,0 1 0 0 0,-1-1 0 0 0,1 1 0 0 0,-1 0 0 0 0,0 0-1 0 0,-1 0 1 0 0,1 0 0 0 0,-1 0 0 0 0,0 0 0 0 0,0 1 0 0 0,-1-1 0 0 0,1 1-1 0 0,-5-3-53 0 0,5 1 224 0 0,0 1 0 0 0,-1 0 0 0 0,0 0 0 0 0,0 0 0 0 0,-1 0 0 0 0,1 1 0 0 0,-1 0 0 0 0,0 0 0 0 0,0 0 0 0 0,-1 0 0 0 0,1 1 0 0 0,-1 0 0 0 0,0 0 0 0 0,1 1 0 0 0,-1-1 0 0 0,0 1 0 0 0,-1 0-1 0 0,-3 0-222 0 0,6 4 25 0 0,1 0 1 0 0,-1 1-1 0 0,1-1 1 0 0,0 1-1 0 0,0 0 1 0 0,0 0-1 0 0,0 0 1 0 0,0 0-1 0 0,0 0 1 0 0,1 1 0 0 0,0-1-1 0 0,-1 1 1 0 0,1 0-1 0 0,1 0 1 0 0,-1 0-1 0 0,0-1 1 0 0,1 2-1 0 0,0-1 1 0 0,0 0-1 0 0,0 0 1 0 0,1 0 0 0 0,-1 4-27 0 0,-3 32 46 0 0,2 0 0 0 0,2 0 0 0 0,1 0 0 0 0,3 0 0 0 0,1-1 0 0 0,1 0 0 0 0,3 1 0 0 0,8 23-46 0 0,4 31-64 0 0,23 172-1218 0 0,-35-84-3761 0 0,-31-78 1154 0 0,11-88 2798 0 0</inkml:trace>
  <inkml:trace contextRef="#ctx0" brushRef="#br0" timeOffset="96550.028">10165 9282 1696 0 0,'-84'-31'1476'0'0,"70"33"-1347"0"0,0 0-1 0 0,0 2 1 0 0,1-1 0 0 0,-1 2-1 0 0,1 0 1 0 0,0 1-1 0 0,0 0 1 0 0,1 0-1 0 0,0 2 1 0 0,0-1-1 0 0,1 2 1 0 0,-1-1 0 0 0,2 2-1 0 0,-1-1 1 0 0,2 2-1 0 0,-1-1 1 0 0,1 1-1 0 0,1 0 1 0 0,0 1 0 0 0,1 0-1 0 0,0 0 1 0 0,0 1-1 0 0,-4 13-128 0 0,12-24 33 0 0,-1-1 0 0 0,1 1 0 0 0,-1-1 0 0 0,1 1 0 0 0,0 0 0 0 0,0-1 1 0 0,0 1-1 0 0,0-1 0 0 0,0 0 0 0 0,0 1 0 0 0,0-1 0 0 0,0 0 0 0 0,0 1 0 0 0,0-1 0 0 0,1 0 0 0 0,-1 0 0 0 0,1 0 0 0 0,-1 0 0 0 0,1 0 0 0 0,-1-1 0 0 0,1 1 0 0 0,-1 0 0 0 0,1-1 0 0 0,0 1 0 0 0,-1-1 0 0 0,1 0 0 0 0,0 1 0 0 0,-1-1 0 0 0,1 0 0 0 0,0 0 1 0 0,-1 0-1 0 0,1 0 0 0 0,0 0 0 0 0,0 0 0 0 0,-1-1 0 0 0,1 1 0 0 0,0-1 0 0 0,0 1-33 0 0,-1 0 24 0 0,17-3 30 0 0,1-1-1 0 0,-1 0 1 0 0,0-1-1 0 0,0-1 0 0 0,-1-1 1 0 0,0-1-1 0 0,0 0 1 0 0,0-1-1 0 0,-1 0 0 0 0,0-2 1 0 0,1-1-54 0 0,71-63 264 0 0,-91 79-266 0 0,0-1 0 0 0,1 0 0 0 0,0 1 0 0 0,0-1-1 0 0,0 1 1 0 0,0 0 0 0 0,0 0 0 0 0,1 0 0 0 0,-1 0 0 0 0,1 0 0 0 0,0 0 0 0 0,1 0 0 0 0,-1 0 0 0 0,1 0 0 0 0,-1 0 0 0 0,1 1 0 0 0,1-1 0 0 0,-1 0 0 0 0,0 0 0 0 0,1 0 0 0 0,0 0 0 0 0,0 0 0 0 0,0 0 0 0 0,1 0-1 0 0,-1 0 1 0 0,1 0 0 0 0,0 0 0 0 0,0-1 0 0 0,0 1 0 0 0,0-1 0 0 0,1 1 0 0 0,0-1 0 0 0,-1 0 0 0 0,1 0 0 0 0,0 0 0 0 0,1 0 0 0 0,-1-1 0 0 0,0 1 0 0 0,1-1 0 0 0,-1 0 0 0 0,1 0 0 0 0,0 0 0 0 0,0 0-1 0 0,0-1 1 0 0,0 0 0 0 0,0 0 0 0 0,0 0 0 0 0,0 0 0 0 0,0 0 0 0 0,0-1 0 0 0,0 0 0 0 0,1 0 2 0 0,7 1-122 0 0,-1 0 1 0 0,1-1-1 0 0,-1 0 0 0 0,1-1 0 0 0,-1-1 0 0 0,1 0 1 0 0,-1 0-1 0 0,0-1 0 0 0,0 0 0 0 0,0-1 0 0 0,0-1 1 0 0,-1 1-1 0 0,0-2 0 0 0,0 1 0 0 0,0-1 0 0 0,0-1 1 0 0,-1 0-1 0 0,0 0 0 0 0,-1-1 0 0 0,0 0 1 0 0,0-1-1 0 0,0 1 0 0 0,-1-2 0 0 0,0 1 0 0 0,-1-1 1 0 0,0 0-1 0 0,-1 0 0 0 0,0 0 0 0 0,0-1 0 0 0,0-3 122 0 0,5-16-108 0 0</inkml:trace>
  <inkml:trace contextRef="#ctx0" brushRef="#br0" timeOffset="96919.744">10548 9215 4412 0 0,'17'-261'3249'0'0,"-16"260"-3226"0"0,-1 0 0 0 0,0 0 0 0 0,-1 0 0 0 0,1 0 0 0 0,0 0 0 0 0,0 0 0 0 0,0 0 0 0 0,-1 0 1 0 0,1 0-1 0 0,0 0 0 0 0,-1 0 0 0 0,1 0 0 0 0,-1 0 0 0 0,1 0 0 0 0,-1 1 0 0 0,1-1 0 0 0,-1 0 0 0 0,0 0 0 0 0,1 1 1 0 0,-1-1-1 0 0,0 0 0 0 0,0 1 0 0 0,1-1 0 0 0,-1 0 0 0 0,0 1 0 0 0,0-1 0 0 0,0 1 0 0 0,0 0 0 0 0,0-1 0 0 0,0 1 1 0 0,0 0-1 0 0,0-1 0 0 0,0 1 0 0 0,0 0 0 0 0,0 0 0 0 0,0 0 0 0 0,0 0 0 0 0,0 0 0 0 0,0 0 0 0 0,0 0 0 0 0,0 0 1 0 0,0 0-1 0 0,0 1 0 0 0,0-1 0 0 0,0 0 0 0 0,0 1 0 0 0,1-1 0 0 0,-1 1 0 0 0,0-1 0 0 0,0 1 0 0 0,0-1 0 0 0,0 1 1 0 0,0-1-1 0 0,1 1 0 0 0,-1 0 0 0 0,0-1 0 0 0,1 1 0 0 0,-1 0 0 0 0,0 0 0 0 0,1 0-23 0 0,-6 15 20 0 0,1 1-1 0 0,1-1 0 0 0,0 1 1 0 0,1 0-1 0 0,1 0 0 0 0,1 0 1 0 0,1 0-1 0 0,0 0 0 0 0,1 0 1 0 0,0 0-1 0 0,2-1 1 0 0,0 1-1 0 0,1 0 0 0 0,0-1 1 0 0,2 0-1 0 0,0 0 0 0 0,0 0 1 0 0,2-1-1 0 0,0 0 0 0 0,0 0 1 0 0,3 2-20 0 0,-6-5 16 0 0,1 1 0 0 0,0-2 0 0 0,1 1 0 0 0,0 0 0 0 0,1-1 1 0 0,0-1-1 0 0,0 1 0 0 0,1-1 0 0 0,1-1 0 0 0,0 0 0 0 0,0 0 0 0 0,1-1 0 0 0,0 0 1 0 0,0-1-1 0 0,0 0 0 0 0,1-1 0 0 0,0 0 0 0 0,1-1 0 0 0,0 0 0 0 0,-1-1 0 0 0,1 0 1 0 0,0-1-1 0 0,1-1 0 0 0,-1 0 0 0 0,0-1 0 0 0,1 0 0 0 0,1-1-16 0 0,-2-3-63 0 0,0 0 0 0 0,0-1 0 0 0,0-1 0 0 0,0 0 0 0 0,-1-1 0 0 0,0 0-1 0 0,0-1 1 0 0,0 0 0 0 0,-1-1 0 0 0,0 0 0 0 0,-1-1 0 0 0,0 0 0 0 0,0 0 0 0 0,-1-1-1 0 0,0-1 1 0 0,-1 1 0 0 0,0-1 0 0 0,0-1 0 0 0,-1 0 0 0 0,-1 0 0 0 0,0 0 0 0 0,-1-1 0 0 0,0 1-1 0 0,-1-1 1 0 0,0 0 0 0 0,-1-1 0 0 0,-1 1 0 0 0,0-1 0 0 0,-1 1 0 0 0,0-1 63 0 0,0 5 29 0 0,1 1 62 0 0,0 0 1 0 0,-1 0-1 0 0,1 0 0 0 0,-1-1 0 0 0,-1 1 1 0 0,0 0-1 0 0,0-1 0 0 0,-1 1 1 0 0,0 0-1 0 0,0 0 0 0 0,-1-1 0 0 0,0 1 1 0 0,0 0-1 0 0,-1 0 0 0 0,0 1 1 0 0,0-1-1 0 0,-1 1 0 0 0,0-1 1 0 0,-1 1-1 0 0,1 0 0 0 0,-1 1 0 0 0,0-1 1 0 0,-1 1-1 0 0,0 0 0 0 0,0 0 1 0 0,-4-2-92 0 0,8 7 23 0 0,0 0 1 0 0,0 1 0 0 0,0-1 0 0 0,0 1 0 0 0,0-1 0 0 0,0 1-1 0 0,0 0 1 0 0,0 0 0 0 0,0 0 0 0 0,-1 0 0 0 0,1 0-1 0 0,0 0 1 0 0,0 1 0 0 0,0-1 0 0 0,0 1 0 0 0,0-1-1 0 0,0 1 1 0 0,0 0 0 0 0,0 0 0 0 0,0-1 0 0 0,0 2 0 0 0,1-1-1 0 0,-1 0 1 0 0,0 0 0 0 0,1 0 0 0 0,-1 1 0 0 0,0-1-1 0 0,1 1 1 0 0,0 0 0 0 0,-1-1 0 0 0,1 1 0 0 0,0 0 0 0 0,0-1-1 0 0,0 1 1 0 0,0 0 0 0 0,0 0 0 0 0,0 0 0 0 0,1 0-1 0 0,-1 0 1 0 0,1 0 0 0 0,-1 1-24 0 0,-8 96 146 0 0,104 137-3245 0 0,-34-107-2850 0 0,-51-106 4681 0 0</inkml:trace>
  <inkml:trace contextRef="#ctx0" brushRef="#br0" timeOffset="97555.602">11684 8991 1316 0 0,'14'71'3001'0'0,"0"-6"-2027"0"0,2 0 0 0 0,3-2 1 0 0,3 0-1 0 0,3-1 0 0 0,18 30-974 0 0,-36-77 108 0 0,22 66 598 0 0,-29-79-562 0 0,-38 4 144 0 0,22-16-315 0 0,0-1 0 0 0,0 0-1 0 0,1-1 1 0 0,1-1 0 0 0,0 0-1 0 0,0-1 1 0 0,2 0 0 0 0,-1-1-1 0 0,2-1 1 0 0,0 0 0 0 0,1 0-1 0 0,1-1 1 0 0,0-1 0 0 0,1 1-1 0 0,1-1 1 0 0,1 0 0 0 0,-2-13 27 0 0,3 16 8 0 0,-2-4 31 0 0,0 0 0 0 0,1 0-1 0 0,2-1 1 0 0,0 0 0 0 0,1 0 0 0 0,1-1 0 0 0,0 1 0 0 0,2 0-1 0 0,0-1 1 0 0,3-11-39 0 0,56-142 479 0 0,-56 167-462 0 0,1 0 0 0 0,0 1 0 0 0,0-1 0 0 0,1 1 0 0 0,0 0 0 0 0,0 1 0 0 0,0-1 0 0 0,1 1 0 0 0,-1 0 0 0 0,1 0 1 0 0,0 1-1 0 0,1 0 0 0 0,-1 0 0 0 0,1 0 0 0 0,0 1 0 0 0,0 0 0 0 0,0 0 0 0 0,0 1 0 0 0,1 0 0 0 0,-1 0 0 0 0,0 1 0 0 0,1 0 0 0 0,5 0-17 0 0,-7 2 8 0 0,1 1-1 0 0,0 0 0 0 0,0 1 1 0 0,-1 0-1 0 0,1 0 1 0 0,-1 0-1 0 0,0 1 1 0 0,0-1-1 0 0,0 2 1 0 0,0-1-1 0 0,-1 1 1 0 0,1 0-1 0 0,-1 0 1 0 0,-1 0-1 0 0,1 0 1 0 0,-1 1-1 0 0,0 0 1 0 0,0 0-1 0 0,0 0 1 0 0,-1 1-1 0 0,0-1 1 0 0,0 1-1 0 0,-1 0 1 0 0,0-1-1 0 0,0 1 0 0 0,-1 0 1 0 0,1 0-1 0 0,-2 1 1 0 0,1-1-1 0 0,-1 0 1 0 0,0 0-1 0 0,0 0 1 0 0,-1 0-1 0 0,0 0 1 0 0,0 0-1 0 0,-1 0 1 0 0,-1 4-8 0 0,-9 21 98 0 0,-1-1 0 0 0,-2 0 1 0 0,0-1-1 0 0,-3-1 0 0 0,0 0 0 0 0,-2-1 1 0 0,-1-1-1 0 0,-1-1 0 0 0,-1-2 0 0 0,-25 22-98 0 0,48-44 4 0 0,1 0-1 0 0,0-1 0 0 0,0 1 1 0 0,0 0-1 0 0,0-1 0 0 0,0 1 0 0 0,0-1 1 0 0,0 1-1 0 0,1-1 0 0 0,-1 1 0 0 0,0-1 1 0 0,1 0-1 0 0,-1 0 0 0 0,1 0 0 0 0,0 0 1 0 0,-1 0-1 0 0,1 0 0 0 0,0 0 1 0 0,-1 0-1 0 0,1-1 0 0 0,0 1 0 0 0,0-1 1 0 0,0 1-1 0 0,0-1 0 0 0,-1 0 0 0 0,1 1 1 0 0,0-1-1 0 0,0 0 0 0 0,0 0 0 0 0,0-1 1 0 0,0 1-1 0 0,1 0-3 0 0,4 1-17 0 0,262 89-2082 0 0,-101 0-2966 0 0,-112-58 2392 0 0,-31-17 1470 0 0</inkml:trace>
  <inkml:trace contextRef="#ctx0" brushRef="#br0" timeOffset="97884.203">12438 8952 1088 0 0,'2'-10'4148'0'0,"-8"21"-2820"0"0,-10 26-836 0 0,8-9-182 0 0,1 1 0 0 0,1 1 0 0 0,2-1 1 0 0,0 1-1 0 0,2 0 0 0 0,2 0 0 0 0,1 0-310 0 0,-1-21 72 0 0,1 0-1 0 0,0 0 1 0 0,1-1-1 0 0,0 1 1 0 0,0-1-1 0 0,1 1 1 0 0,0-1 0 0 0,0 0-1 0 0,1 0 1 0 0,0 0-1 0 0,1 0 1 0 0,0-1-1 0 0,0 0 1 0 0,0 0 0 0 0,1 0-1 0 0,0 0 1 0 0,0-1-1 0 0,1 0 1 0 0,0-1-1 0 0,0 1 1 0 0,0-1 0 0 0,1-1-1 0 0,-1 1 1 0 0,1-1-1 0 0,5 1-71 0 0,-1 0-7 0 0,1-2-1 0 0,0 0 0 0 0,0 0 1 0 0,0-1-1 0 0,0-1 1 0 0,0 0-1 0 0,0 0 0 0 0,0-2 1 0 0,0 1-1 0 0,0-2 0 0 0,0 0 1 0 0,0 0-1 0 0,5-3 8 0 0,92-53-5211 0 0,-101 43 2568 0 0,-9 14 1476 0 0</inkml:trace>
  <inkml:trace contextRef="#ctx0" brushRef="#br0" timeOffset="98159.751">12377 9110 1060 0 0,'11'-15'3906'0'0,"22"0"-3245"0"0,-27 13-179 0 0,176-43 2872 0 0,-25 9-5948 0 0,-153 32-1449 0 0,-4 4 2761 0 0</inkml:trace>
  <inkml:trace contextRef="#ctx0" brushRef="#br0" timeOffset="98405.709">12345 8955 1256 0 0,'-3'-20'7414'0'0,"51"-18"-4454"0"0,47 3-1559 0 0,56 21-5430 0 0,-19 2-478 0 0,-97 5 3282 0 0,-10 1 35 0 0</inkml:trace>
  <inkml:trace contextRef="#ctx0" brushRef="#br0" timeOffset="104531.649">13636 9098 2096 0 0,'-2'-32'534'0'0,"21"-42"1964"0"0,-16 74-2466 0 0,0-1-1 0 0,0 1 0 0 0,0 0 0 0 0,1 0 0 0 0,-1 0 0 0 0,0 0 0 0 0,0 1 0 0 0,0-1 0 0 0,0 1 1 0 0,0 0-1 0 0,0 0 0 0 0,0 0 0 0 0,0 0 0 0 0,-1 0 0 0 0,1 1 0 0 0,0-1 0 0 0,-1 1 0 0 0,1 0 1 0 0,-1-1-1 0 0,1 1 0 0 0,-1 0 0 0 0,0 1 0 0 0,0-1 0 0 0,0 0 0 0 0,0 1 0 0 0,0-1 0 0 0,0 1 1 0 0,-1 0-1 0 0,1 1-31 0 0,3 1 38 0 0,149 174 440 0 0,-135-169 1441 0 0,-23-42-1043 0 0,1 12-973 0 0,-1 0 102 0 0,1 0 0 0 0,1 0-1 0 0,1 0 1 0 0,1 0 0 0 0,0 0 0 0 0,2 0 0 0 0,0 0 0 0 0,1 0 0 0 0,1 1 0 0 0,1-1-1 0 0,1 1 1 0 0,0 0 0 0 0,4-5-5 0 0,-9 22-21 0 0,0 0 0 0 0,0 0 0 0 0,1 1 0 0 0,-1-1 0 0 0,0 1 0 0 0,1-1 0 0 0,-1 1 0 0 0,1-1 0 0 0,-1 1 0 0 0,1 0 0 0 0,-1 0 0 0 0,1 0 1 0 0,0 0-1 0 0,0 0 0 0 0,0 0 0 0 0,0 0 0 0 0,-1 1 0 0 0,1-1 0 0 0,0 1 0 0 0,0-1 0 0 0,0 1 0 0 0,0 0 0 0 0,0 0 0 0 0,0 0 0 0 0,0 0 0 0 0,0 0 0 0 0,0 0 0 0 0,0 0 0 0 0,0 1 0 0 0,0-1 0 0 0,0 1 0 0 0,0-1 0 0 0,0 1 0 0 0,0 0 0 0 0,0 0 0 0 0,0 0 0 0 0,-1 0 0 0 0,1 0 0 0 0,0 0 0 0 0,-1 0 0 0 0,1 1 0 0 0,0 0 21 0 0,67 61-285 0 0,-57-50 276 0 0,0 1-1 0 0,-1 0 1 0 0,-1 0 0 0 0,0 1-1 0 0,-1 1 1 0 0,0 0 0 0 0,-2 0-1 0 0,0 0 1 0 0,-1 1 0 0 0,0 0-1 0 0,-1 0 1 0 0,-1 1 0 0 0,-1-1-1 0 0,0 9 10 0 0,-3-25 11 0 0,0 0 0 0 0,0 0-1 0 0,0 0 1 0 0,0 0-1 0 0,0-1 1 0 0,-1 1 0 0 0,1 0-1 0 0,0 0 1 0 0,-1 0-1 0 0,1 0 1 0 0,-1 0-1 0 0,1 0 1 0 0,-1 0 0 0 0,1 0-1 0 0,-1-1 1 0 0,1 1-1 0 0,-1 0 1 0 0,0 0 0 0 0,1-1-1 0 0,-1 1 1 0 0,0-1-1 0 0,0 1 1 0 0,0 0-1 0 0,1-1 1 0 0,-1 0 0 0 0,0 1-1 0 0,0-1 1 0 0,0 1-1 0 0,0-1 1 0 0,0 0 0 0 0,0 0-1 0 0,0 1 1 0 0,0-1-1 0 0,0 0 1 0 0,0 0 0 0 0,0 0-1 0 0,0 0 1 0 0,0 0-1 0 0,0 0 1 0 0,0-1-1 0 0,0 1 1 0 0,0 0 0 0 0,0 0-1 0 0,0-1 1 0 0,0 1-1 0 0,1 0 1 0 0,-1-1 0 0 0,0 1-1 0 0,0-1 1 0 0,0 1-1 0 0,0-1 1 0 0,1 0-1 0 0,-1 1 1 0 0,0-1 0 0 0,1 0-1 0 0,-1 1 1 0 0,0-1-1 0 0,1 0 1 0 0,-1 0 0 0 0,1 0-1 0 0,-1 0 1 0 0,1 0-1 0 0,-1 1 1 0 0,1-1 0 0 0,0 0-1 0 0,-1-1-10 0 0,-1-11-18 0 0,1 0 0 0 0,0 0-1 0 0,1 0 1 0 0,1 0 0 0 0,0 0 0 0 0,0 0-1 0 0,1 1 1 0 0,1-1 0 0 0,0 0 0 0 0,1 1-1 0 0,0-1 1 0 0,1 1 0 0 0,0 0 0 0 0,1 1-1 0 0,1-1 1 0 0,0 1 0 0 0,0 1 0 0 0,1-1-1 0 0,0 1 1 0 0,1 0 0 0 0,2-1 18 0 0,-4 9-41 0 0,1 0-1 0 0,-1 0 1 0 0,1 0 0 0 0,0 1 0 0 0,0 1 0 0 0,0-1 0 0 0,0 1-1 0 0,0 0 1 0 0,0 1 0 0 0,0 0 0 0 0,-1 0 0 0 0,1 1 0 0 0,0 0 0 0 0,-1 0-1 0 0,1 1 1 0 0,-1 0 0 0 0,1 0 0 0 0,-1 0 0 0 0,0 1 0 0 0,-1 1-1 0 0,1-1 1 0 0,-1 1 0 0 0,0 0 0 0 0,0 0 0 0 0,0 1 0 0 0,-1-1-1 0 0,0 1 1 0 0,0 1 0 0 0,0-1 0 0 0,-1 1 0 0 0,0 0 0 0 0,0 0-1 0 0,0 0 1 0 0,0 4 41 0 0,64 207-1148 0 0,-62-208-2035 0 0,-6-9 1923 0 0</inkml:trace>
  <inkml:trace contextRef="#ctx0" brushRef="#br0" timeOffset="105433.108">14916 9023 1216 0 0,'0'0'74'0'0,"-1"0"0"0"0,1 0 0 0 0,0 0-1 0 0,-1 0 1 0 0,1 0 0 0 0,-1 0 0 0 0,1 0 0 0 0,0 0 0 0 0,-1-1-1 0 0,1 1 1 0 0,-1 0 0 0 0,1 0 0 0 0,0 0 0 0 0,-1 0-1 0 0,1 0 1 0 0,-1-1 0 0 0,1 1 0 0 0,0 0 0 0 0,-1 0 0 0 0,1-1-1 0 0,0 1 1 0 0,0 0 0 0 0,-1-1 0 0 0,1 1 0 0 0,0 0 0 0 0,0-1-1 0 0,-1 1 1 0 0,1 0 0 0 0,0-1 0 0 0,0 1 0 0 0,0 0 0 0 0,-1-1-1 0 0,1 1 1 0 0,0-1 0 0 0,0 1 0 0 0,0 0 0 0 0,0-1-1 0 0,0 1 1 0 0,0-1 0 0 0,0 1 0 0 0,0 0 0 0 0,0-1 0 0 0,0 1-1 0 0,0-1 1 0 0,0 1 0 0 0,0 0 0 0 0,1-1 0 0 0,-1 1 0 0 0,0-1-1 0 0,0 1 1 0 0,0 0 0 0 0,0-1 0 0 0,1 1 0 0 0,-1 0 0 0 0,0-1-1 0 0,0 1 1 0 0,1 0 0 0 0,-1-1-74 0 0,-41-3 320 0 0,23 4-247 0 0,0 2-1 0 0,0 0 1 0 0,0 2 0 0 0,0 0-1 0 0,1 0 1 0 0,-1 2 0 0 0,1 0-1 0 0,1 1 1 0 0,-1 1 0 0 0,1 0-1 0 0,0 1 1 0 0,1 1 0 0 0,0 0-1 0 0,1 1 1 0 0,0 1 0 0 0,-9 10-73 0 0,22-22 11 0 0,0 1 0 0 0,1 0 1 0 0,-1 0-1 0 0,0-1 0 0 0,1 1 1 0 0,-1 0-1 0 0,0 0 0 0 0,1 0 1 0 0,-1 0-1 0 0,1-1 0 0 0,-1 1 1 0 0,1 0-1 0 0,0 0 0 0 0,-1 0 0 0 0,1 0 1 0 0,0 0-1 0 0,0 0 0 0 0,-1 0 1 0 0,1 1-1 0 0,0-1 0 0 0,0 0 1 0 0,0 0-1 0 0,0 0 0 0 0,0 0 1 0 0,1 0-1 0 0,-1 0 0 0 0,0 0 1 0 0,0 0-1 0 0,1 0 0 0 0,-1 0 1 0 0,1 0-1 0 0,-1 0 0 0 0,1 0 1 0 0,-1-1-1 0 0,1 1 0 0 0,-1 0 1 0 0,1 0-1 0 0,0 0 0 0 0,-1-1 1 0 0,1 1-1 0 0,0 0 0 0 0,0-1 1 0 0,0 1-1 0 0,0 0 0 0 0,0-1 1 0 0,-1 1-1 0 0,1-1 0 0 0,0 0 1 0 0,0 1-1 0 0,0-1 0 0 0,0 0 0 0 0,0 1 1 0 0,0-1-1 0 0,0 0 0 0 0,0 0 1 0 0,0 0-1 0 0,1 0 0 0 0,-1 0 1 0 0,0 0-12 0 0,76 6 671 0 0,-70-6-618 0 0,14-3-74 0 0,0 0-1 0 0,0-1 0 0 0,0-1 0 0 0,-1-1 0 0 0,0-1 1 0 0,0-1-1 0 0,-1 0 0 0 0,0-2 0 0 0,0 0 0 0 0,-1-1 1 0 0,0-1-1 0 0,-1-1 0 0 0,0 0 0 0 0,14-15 22 0 0,-1-25-923 0 0,-29 65 838 0 0,98-7 96 0 0,75-31-1073 0 0,-75-4 1020 0 0,-82 63 1486 0 0,2-30-1384 0 0,1 0 0 0 0,0-1 0 0 0,0-1 1 0 0,-1-1-1 0 0,1-1 0 0 0,0 0 1 0 0,0-2-1 0 0,-1 0 0 0 0,1-1 0 0 0,-1-1 1 0 0,0-1-1 0 0,3-2-60 0 0,13-1 50 0 0,41-23 897 0 0,-75 32-938 0 0,-1 0 4 0 0,19 27-28 0 0,-10-9 72 0 0,-1 1 0 0 0,0 0 0 0 0,-2 0 0 0 0,0 0 1 0 0,-1 1-1 0 0,0-1 0 0 0,-2 1 0 0 0,-1 0 0 0 0,0 1 1 0 0,-1-1-1 0 0,-2 1-57 0 0,-3-1 52 0 0,-1-1-1 0 0,-1 0 1 0 0,-1 0 0 0 0,-1 0 0 0 0,0-1 0 0 0,-2-1-1 0 0,0 1 1 0 0,-1-1 0 0 0,0-1 0 0 0,-1 0-1 0 0,-1-1 1 0 0,-1 0 0 0 0,0-1 0 0 0,-1 0-1 0 0,0-1 1 0 0,-1-1 0 0 0,0-1 0 0 0,-1 0 0 0 0,-1-1-1 0 0,1-1 1 0 0,-2 0 0 0 0,1-2 0 0 0,-1 0-52 0 0,14-4-227 0 0,1 0 0 0 0,-1 0 1 0 0,0-1-1 0 0,0 1 1 0 0,0-1-1 0 0,0 0 0 0 0,0-1 1 0 0,0 1-1 0 0,-1-1 1 0 0,1 0-1 0 0,0 0 0 0 0,-1-1 1 0 0,1 1-1 0 0,-1-1 1 0 0,1-1-1 0 0,-1 1 1 0 0,1-1-1 0 0,0 0 0 0 0,-1 0 1 0 0,1 0-1 0 0,0-1 1 0 0,0 0-1 0 0,0 0 0 0 0,0 0 1 0 0,0 0-1 0 0,0-1 1 0 0,1 0-1 0 0,-1 0 0 0 0,1 0 1 0 0,0-1-1 0 0,0 1 1 0 0,0-1-1 0 0,0 0 0 0 0,1 0 1 0 0,-1-1-1 0 0,1 1 1 0 0,-1-2 226 0 0,-4-17-1122 0 0</inkml:trace>
  <inkml:trace contextRef="#ctx0" brushRef="#br0" timeOffset="106086.786">16316 8885 1304 0 0,'3'-4'83'0'0,"0"0"1"0"0,1 1-1 0 0,-1-1 0 0 0,0 1 0 0 0,1 0 1 0 0,0 0-1 0 0,0 0 0 0 0,0 1 0 0 0,0-1 0 0 0,0 1 1 0 0,1 0-1 0 0,-1 0 0 0 0,1 1 0 0 0,-1-1 1 0 0,1 1-1 0 0,-1 0 0 0 0,1 0 0 0 0,0 1 1 0 0,0-1-1 0 0,-1 1 0 0 0,1 0 0 0 0,0 0 1 0 0,0 1-1 0 0,-1-1 0 0 0,1 1 0 0 0,0 0 0 0 0,-1 0 1 0 0,1 1-1 0 0,-1-1 0 0 0,1 1 0 0 0,-1 0 1 0 0,0 1-1 0 0,1-1 0 0 0,-1 1 0 0 0,0-1 1 0 0,-1 1-1 0 0,1 0 0 0 0,2 3-83 0 0,6 4 181 0 0,0 0 1 0 0,-1 0-1 0 0,-1 2 1 0 0,0-1-1 0 0,0 1 0 0 0,-1 0 1 0 0,-1 1-1 0 0,0 0 1 0 0,0 1-1 0 0,-1 0 0 0 0,-1 0 1 0 0,-1 0-1 0 0,0 1 0 0 0,-1-1 1 0 0,0 1-1 0 0,-1 0 1 0 0,-1 0-1 0 0,0 1 0 0 0,-1 10-181 0 0,-1-25 21 0 0,0 0-1 0 0,0-1 0 0 0,0 1 1 0 0,0 0-1 0 0,0-1 0 0 0,0 1 0 0 0,0-1 1 0 0,0 1-1 0 0,-1 0 0 0 0,1-1 1 0 0,0 1-1 0 0,-1-1 0 0 0,1 1 0 0 0,0 0 1 0 0,-1-1-1 0 0,1 1 0 0 0,0-1 0 0 0,-1 1 1 0 0,1-1-1 0 0,-1 1 0 0 0,1-1 1 0 0,-1 0-1 0 0,1 1 0 0 0,-1-1 0 0 0,1 0 1 0 0,-1 1-1 0 0,0-1 0 0 0,1 0 1 0 0,-1 0-1 0 0,1 1 0 0 0,-1-1 0 0 0,0 0 1 0 0,1 0-1 0 0,-1 0 0 0 0,0 0 1 0 0,1 0-1 0 0,-1 0 0 0 0,0 0 0 0 0,1 0 1 0 0,-1 0-1 0 0,0 0 0 0 0,1 0 1 0 0,-1 0-1 0 0,1-1 0 0 0,-1 1 0 0 0,0 0 1 0 0,1 0-1 0 0,-1-1 0 0 0,1 1 1 0 0,-1 0-1 0 0,1-1 0 0 0,-1 1 0 0 0,0-1 1 0 0,1 1-1 0 0,0-1 0 0 0,-1 1 1 0 0,1-1-1 0 0,-1 1 0 0 0,1-1 0 0 0,0 1 1 0 0,-1-1-1 0 0,1 1 0 0 0,0-1 1 0 0,-1 0-21 0 0,-3-17 36 0 0,1 0 1 0 0,1-1 0 0 0,1 1 0 0 0,0-1 0 0 0,1 0 0 0 0,1 1-1 0 0,1-1 1 0 0,1 1 0 0 0,0 0 0 0 0,1 0 0 0 0,1 0 0 0 0,1 0 0 0 0,0 1-1 0 0,2-1 1 0 0,1 0-37 0 0,-8 12-24 0 0,1 1 0 0 0,-1 0-1 0 0,1 0 1 0 0,1 0 0 0 0,-1 0 0 0 0,1 1 0 0 0,-1-1-1 0 0,1 0 1 0 0,1 1 0 0 0,-1 0 0 0 0,1 0-1 0 0,-1 0 1 0 0,1 0 0 0 0,0 1 0 0 0,1-1-1 0 0,-1 1 1 0 0,1 0 0 0 0,-1 0 0 0 0,1 1-1 0 0,0 0 1 0 0,0-1 0 0 0,0 1 0 0 0,0 1-1 0 0,0-1 1 0 0,0 1 0 0 0,1 0 0 0 0,-1 0-1 0 0,0 1 1 0 0,1-1 0 0 0,0 1 24 0 0,4 6-20 0 0,-1 0 1 0 0,0 0-1 0 0,0 1 1 0 0,0 0 0 0 0,-1 1-1 0 0,0 0 1 0 0,-1 0-1 0 0,0 1 1 0 0,0 0-1 0 0,0 0 1 0 0,-1 0-1 0 0,-1 1 1 0 0,0 0 0 0 0,0 0-1 0 0,-1 0 1 0 0,0 1-1 0 0,0 0 20 0 0,27 55 73 0 0,-28-63-122 0 0,1 0 0 0 0,0 0 0 0 0,0 0 1 0 0,0 0-1 0 0,0-1 0 0 0,1 0 0 0 0,-1 0 1 0 0,1 0-1 0 0,0 0 0 0 0,-1-1 0 0 0,1 0 0 0 0,0 0 1 0 0,0 0-1 0 0,0 0 0 0 0,-1-1 0 0 0,1 0 1 0 0,0 0-1 0 0,0 0 0 0 0,0-1 0 0 0,4 0 49 0 0,4 1-342 0 0,146-42-2975 0 0,-135 31 2897 0 0</inkml:trace>
  <inkml:trace contextRef="#ctx0" brushRef="#br0" timeOffset="106376.901">17276 8930 3536 0 0,'15'-8'36'0'0,"10"-3"2437"0"0,-38 28-883 0 0,-7 2-1252 0 0,12-14-277 0 0,1 1 1 0 0,0-1 0 0 0,0 2-1 0 0,0-1 1 0 0,1 1 0 0 0,0 0-1 0 0,0 0 1 0 0,1 0 0 0 0,0 1-1 0 0,0 0 1 0 0,1 0 0 0 0,0 0-1 0 0,0 1 1 0 0,1-1 0 0 0,0 1-1 0 0,0 3-61 0 0,28 10 151 0 0,-14-18-132 0 0,1 0-1 0 0,-1-1 1 0 0,1-1-1 0 0,0 0 1 0 0,0 0-1 0 0,-1-1 1 0 0,1-1-1 0 0,0 0 1 0 0,0-1 0 0 0,0 0-1 0 0,0 0 1 0 0,0-2-1 0 0,-1 1 1 0 0,1-1-1 0 0,6-4-18 0 0,112-38-301 0 0,-129 45 293 0 0,0-1 0 0 0,0 1 0 0 0,0-1 0 0 0,0 1 0 0 0,0-1 0 0 0,0 0 0 0 0,-1 1 0 0 0,1-1 0 0 0,0 0 0 0 0,-1 0 0 0 0,1 0 0 0 0,0 1 0 0 0,-1-1 0 0 0,1 0 0 0 0,-1 0 0 0 0,1 0 0 0 0,-1 0 0 0 0,1 0 0 0 0,-1 0 0 0 0,0 0 0 0 0,0 0 1 0 0,1 0-1 0 0,-1 0 0 0 0,0 0 0 0 0,0 0 0 0 0,0 0 0 0 0,0 0 0 0 0,0-1 0 0 0,0 1 0 0 0,-1 0 0 0 0,1 0 0 0 0,0 0 0 0 0,0 0 0 0 0,-1 0 0 0 0,1 0 0 0 0,-1 0 0 0 0,1 0 0 0 0,-1 0 0 0 0,1 1 0 0 0,-1-1 0 0 0,1 0 0 0 0,-1 0 0 0 0,0 0 0 0 0,1 1 0 0 0,-1-1 0 0 0,0 0 0 0 0,0 0 0 0 0,0 1 0 0 0,0-1 0 0 0,0 1 0 0 0,0-1 0 0 0,1 1 1 0 0,-1-1-1 0 0,-1 1 8 0 0,-55-30 10 0 0,-102-28-38 0 0,157 53-110 0 0,1 1 0 0 0,0 0 0 0 0,0-1 0 0 0,1 1 0 0 0,-1 0 0 0 0,1-1 0 0 0,0 1 0 0 0,0-1 0 0 0,0 1 0 0 0,1 0 0 0 0,-1-1 0 0 0,1 1 0 0 0,0 0 0 0 0,1-1 0 0 0,-1 1 0 0 0,1 0 0 0 0,-1 0 0 0 0,1 0 0 0 0,1 0 0 0 0,-1 0 0 0 0,0 1 0 0 0,1-1 0 0 0,0 1 0 0 0,0-1 0 0 0,0 1 0 0 0,0 0 0 0 0,0 0 0 0 0,1 0 0 0 0,3-1 138 0 0,17-17-1195 0 0,4 0 45 0 0</inkml:trace>
  <inkml:trace contextRef="#ctx0" brushRef="#br0" timeOffset="106624.945">17766 8574 2600 0 0,'-19'-16'7189'0'0,"-1"37"-5184"0"0,21-1-1881 0 0,0 1 0 0 0,1-1 0 0 0,1 1 0 0 0,0-1 0 0 0,2 0 0 0 0,1 0 0 0 0,0 0 1 0 0,8 15-125 0 0,25 106-200 0 0,-37-130-180 0 0,0 1 1 0 0,0 0-1 0 0,-2 1 0 0 0,1-1 1 0 0,-2 0-1 0 0,0 0 0 0 0,0 0 1 0 0,-1 0-1 0 0,0 0 0 0 0,-1-1 0 0 0,-1 1 1 0 0,1-1-1 0 0,-2 1 0 0 0,0-1 1 0 0,0 0-1 0 0,-1-1 0 0 0,0 1 1 0 0,-1-1-1 0 0,0-1 0 0 0,-1 1 0 0 0,0-1 1 0 0,0 0-1 0 0,-1-1 0 0 0,-8 6 380 0 0,-11-3-1230 0 0</inkml:trace>
  <inkml:trace contextRef="#ctx0" brushRef="#br0" timeOffset="106828.51">17441 8979 2800 0 0,'63'-53'5263'0'0,"62"22"-4313"0"0,72 5-7101 0 0,-166 16 4977 0 0</inkml:trace>
  <inkml:trace contextRef="#ctx0" brushRef="#br0" timeOffset="107713.358">18638 8457 1324 0 0,'-3'-1'537'0'0,"4"1"-475"0"0,-1 0 0 0 0,0 1 0 0 0,1-1 0 0 0,-1 1 0 0 0,0-1 0 0 0,1 0 1 0 0,-1 1-1 0 0,0-1 0 0 0,0 1 0 0 0,0-1 0 0 0,0 1 0 0 0,1-1 0 0 0,-1 0 0 0 0,0 1 1 0 0,0-1-1 0 0,0 1 0 0 0,0-1 0 0 0,0 1 0 0 0,0-1 0 0 0,0 1 0 0 0,0-1 1 0 0,0 1-1 0 0,0-1 0 0 0,-1 1 0 0 0,1-1 0 0 0,0 0 0 0 0,0 1 0 0 0,0-1 1 0 0,0 1-1 0 0,-1-1 0 0 0,1 1 0 0 0,0-1 0 0 0,0 0 0 0 0,-1 1 0 0 0,1-1 1 0 0,0 0-1 0 0,-1 1 0 0 0,1-1 0 0 0,0 0 0 0 0,-1 1 0 0 0,1-1 0 0 0,-1 0 1 0 0,1 0-1 0 0,-1 1 0 0 0,1-1 0 0 0,0 0 0 0 0,-1 0 0 0 0,1 0 0 0 0,-1 0 1 0 0,1 0-1 0 0,-1 0 0 0 0,1 0 0 0 0,-1 0 0 0 0,1 0 0 0 0,-1 0 0 0 0,1 0 0 0 0,-1 0 1 0 0,1 0-1 0 0,0 0 0 0 0,-1 0 0 0 0,1 0 0 0 0,-1 0 0 0 0,1 0 0 0 0,-1-1 1 0 0,1 1-1 0 0,-1 0 0 0 0,1-1-62 0 0,1 83 744 0 0,11 37-82 0 0,-8-83-603 0 0,38 260 2424 0 0,-42-296-2367 0 0,9-13 28 0 0,1-2-135 0 0,1 1 0 0 0,1 0 0 0 0,0 0 1 0 0,1 1-1 0 0,1 0 0 0 0,0 2 1 0 0,0-1-1 0 0,1 2 0 0 0,0 0 0 0 0,1 1 1 0 0,0 0-1 0 0,1 1 0 0 0,0 1 0 0 0,0 1 1 0 0,0 0-1 0 0,1 1 0 0 0,0 1 0 0 0,0 1 1 0 0,0 0-1 0 0,0 2 0 0 0,13 0-9 0 0,-27 0-3 0 0,1 1-1 0 0,-1 0 1 0 0,1 0 0 0 0,0 0-1 0 0,-1 1 1 0 0,1 0-1 0 0,-1 0 1 0 0,0 0-1 0 0,1 0 1 0 0,-1 1 0 0 0,0 0-1 0 0,0-1 1 0 0,0 2-1 0 0,0-1 1 0 0,0 0 0 0 0,0 1-1 0 0,0 0 1 0 0,-1 0-1 0 0,0 0 1 0 0,1 0-1 0 0,-1 0 1 0 0,0 1 0 0 0,-1-1-1 0 0,1 1 1 0 0,0 0-1 0 0,-1 0 1 0 0,0 0-1 0 0,0 0 1 0 0,0 0 0 0 0,-1 0-1 0 0,1 1 1 0 0,-1-1-1 0 0,0 1 1 0 0,0-1 0 0 0,-1 0-1 0 0,1 1 1 0 0,-1 0-1 0 0,0-1 4 0 0,-11 11 66 0 0,1-2 0 0 0,-2 1 0 0 0,0-2-1 0 0,-1 1 1 0 0,0-2 0 0 0,-1 0 0 0 0,0 0 0 0 0,0-1-1 0 0,-1-1 1 0 0,-1-1 0 0 0,1 0 0 0 0,-1-1-1 0 0,-1 0 1 0 0,1-2 0 0 0,-1 0 0 0 0,0 0 0 0 0,0-2-1 0 0,-12 1-65 0 0,-145 15 555 0 0,173-19-550 0 0,-1-1 1 0 0,1 0-1 0 0,-1 1 0 0 0,1-1 1 0 0,-1 0-1 0 0,1 0 0 0 0,-1 0 0 0 0,1 0 1 0 0,0 0-1 0 0,-1 0 0 0 0,1 0 1 0 0,0 0-1 0 0,0-1 0 0 0,0 1 0 0 0,0 0 1 0 0,0-1-1 0 0,0 1 0 0 0,0-1 1 0 0,1 1-1 0 0,-1-1 0 0 0,0 1 1 0 0,1-1-1 0 0,-1 0 0 0 0,1 1 0 0 0,0-1 1 0 0,-1 0-1 0 0,1 1 0 0 0,0-1 1 0 0,0 0-1 0 0,0 1 0 0 0,0-1 0 0 0,0 0 1 0 0,1 1-1 0 0,-1-1 0 0 0,0 0 1 0 0,1 1-1 0 0,0-1 0 0 0,-1 0 0 0 0,1 1 1 0 0,0-1-1 0 0,-1 1 0 0 0,1-1 1 0 0,0 1-1 0 0,0 0 0 0 0,0-1 1 0 0,1 1-1 0 0,-1 0 0 0 0,0 0 0 0 0,0 0 1 0 0,1 0-1 0 0,-1 0 0 0 0,0 0 1 0 0,1 0-1 0 0,-1 0 0 0 0,1 0 0 0 0,-1 1 1 0 0,1-1-1 0 0,0 0 0 0 0,-1 1 1 0 0,1 0-1 0 0,0-1 0 0 0,-1 1 0 0 0,1 0 1 0 0,0 0-6 0 0,45-25-115 0 0,1 3-1 0 0,2 2 1 0 0,0 2 0 0 0,0 2 0 0 0,2 2 0 0 0,43-5 115 0 0,-28 4-114 0 0,210-45 83 0 0,-278 60 38 0 0,0 0 0 0 0,1-1 1 0 0,-1 1-1 0 0,1 0 0 0 0,-1 0 1 0 0,0-1-1 0 0,1 1 0 0 0,-1 0 0 0 0,1 0 1 0 0,-1-1-1 0 0,1 1 0 0 0,-1-1 1 0 0,1 1-1 0 0,-1-1 0 0 0,1 1 1 0 0,0 0-1 0 0,-1-1 0 0 0,1 1 0 0 0,0-1 1 0 0,-1 0-1 0 0,1 1 0 0 0,0-1 1 0 0,0 1-1 0 0,-1-1 0 0 0,1 1 1 0 0,0-1-1 0 0,0 0 0 0 0,0 1 0 0 0,0-1 1 0 0,0 1-1 0 0,0-1 0 0 0,0 0 1 0 0,0 1-1 0 0,0-1 0 0 0,0 0 1 0 0,0 1-1 0 0,0-1 0 0 0,0 1 0 0 0,0-1 1 0 0,1 0-1 0 0,-1 1 0 0 0,0-1 1 0 0,0 1-1 0 0,1-1 0 0 0,-1 1 1 0 0,0-1-1 0 0,1 1 0 0 0,-1-1 0 0 0,1 1 1 0 0,-1-1-1 0 0,1 1 0 0 0,-1 0 1 0 0,0-1-1 0 0,1 1 0 0 0,0-1 1 0 0,-1 1-1 0 0,1 0 0 0 0,-1 0 0 0 0,1-1 1 0 0,-1 1-1 0 0,1 0 0 0 0,0 0 1 0 0,-1 0-1 0 0,1 0 0 0 0,-1 0 1 0 0,1-1-1 0 0,0 1 0 0 0,-1 0-7 0 0,-46-18 212 0 0,29 15-174 0 0,1 1 0 0 0,0 1 0 0 0,0 0 0 0 0,-1 1 0 0 0,1 1-1 0 0,0 1 1 0 0,0 0 0 0 0,-1 1 0 0 0,2 1 0 0 0,-1 0-1 0 0,-14 7-37 0 0,29-11 0 0 0,0 0-1 0 0,0 0 0 0 0,0 0 0 0 0,-1 0 1 0 0,1 0-1 0 0,0 0 0 0 0,0 1 0 0 0,0-1 1 0 0,0 1-1 0 0,0-1 0 0 0,0 1 0 0 0,0-1 1 0 0,0 1-1 0 0,0-1 0 0 0,0 1 0 0 0,0 0 0 0 0,0 0 1 0 0,1-1-1 0 0,-1 1 0 0 0,0 0 0 0 0,0 0 1 0 0,1 0-1 0 0,-1 0 0 0 0,1 0 0 0 0,-1 0 1 0 0,1 0-1 0 0,-1 0 0 0 0,1 0 0 0 0,-1 0 1 0 0,1 0-1 0 0,0 0 0 0 0,0 0 0 0 0,-1 0 0 0 0,1 0 1 0 0,0 1-1 0 0,0-1 0 0 0,0 0 0 0 0,0 0 1 0 0,1 0-1 0 0,-1 0 0 0 0,0 0 0 0 0,0 0 1 0 0,1 1-1 0 0,-1-1 0 0 0,0 0 0 0 0,1 0 1 0 0,-1 0-1 0 0,1 0 0 0 0,-1 0 0 0 0,1 0 0 0 0,0 0 1 0 0,0-1-1 0 0,-1 1 0 0 0,1 0 0 0 0,0 0 1 0 0,0 0-1 0 0,0-1 0 0 0,0 1 0 0 0,0 0 1 0 0,-1-1-1 0 0,1 1 0 0 0,1-1 1 0 0,65 38-483 0 0,-16-20-1358 0 0,2-2 0 0 0,0-2 0 0 0,1-3 0 0 0,0-2 0 0 0,29 1 1841 0 0,-46-8-1239 0 0</inkml:trace>
  <inkml:trace contextRef="#ctx0" brushRef="#br0" timeOffset="109294.32">20345 8706 1372 0 0,'59'-5'4747'0'0,"51"-15"-3725"0"0,-23 4-458 0 0,-84 16-552 0 0,58-8 99 0 0,-1-3 0 0 0,0-2 0 0 0,-1-3 1 0 0,-1-2-1 0 0,36-18-111 0 0,-31-16-8 0 0,-75 27-88 0 0,5 21 97 0 0,0 0 0 0 0,0 0 1 0 0,-1 1-1 0 0,1 0 0 0 0,-1 0 0 0 0,0 1 1 0 0,0-1-1 0 0,0 2 0 0 0,0-1 1 0 0,0 1-1 0 0,0 1 0 0 0,-1-1 0 0 0,1 1 1 0 0,0 1-1 0 0,-3 0-1 0 0,9-1 6 0 0,-42 0 79 0 0,0 1 1 0 0,0 2-1 0 0,1 3 0 0 0,-1 1 0 0 0,1 2 1 0 0,1 2-1 0 0,0 1 0 0 0,1 3 1 0 0,0 1-1 0 0,1 2 0 0 0,-12 9-85 0 0,48-25 11 0 0,0 0 1 0 0,1 0-1 0 0,-1 0 0 0 0,0 0 0 0 0,1 1 0 0 0,0-1 1 0 0,-1 1-1 0 0,1 0 0 0 0,0 0 0 0 0,1 0 0 0 0,-1 1 1 0 0,1-1-1 0 0,-1 0 0 0 0,1 1 0 0 0,0 0 0 0 0,0 0 1 0 0,0-1-1 0 0,1 1 0 0 0,-1 0 0 0 0,1 0 0 0 0,0 1 1 0 0,0-1-1 0 0,1 0 0 0 0,-1 0 0 0 0,1 0 0 0 0,0 0 1 0 0,0 1-1 0 0,0-1 0 0 0,1 0 0 0 0,-1 1-11 0 0,7 3 32 0 0,0 1 0 0 0,1-1 0 0 0,0 0-1 0 0,0 0 1 0 0,1-1 0 0 0,-1-1 0 0 0,2 1-1 0 0,-1-1 1 0 0,1-1 0 0 0,0 1 0 0 0,0-2 0 0 0,0 0-1 0 0,1 0 1 0 0,-1 0 0 0 0,1-2 0 0 0,0 1 0 0 0,8 0-32 0 0,194 18-140 0 0,-209-21 121 0 0,58 3-299 0 0,1-2-1 0 0,-1-3 0 0 0,0-3 0 0 0,-1-2 1 0 0,61-16 318 0 0,-113 23-7 0 0,0-1 0 0 0,0-1-1 0 0,0 0 1 0 0,0 0 0 0 0,-1 0 0 0 0,1-1 0 0 0,-1 0 0 0 0,1-1 0 0 0,-1 0 0 0 0,0-1-1 0 0,0 1 1 0 0,-1-1 0 0 0,0-1 0 0 0,0 1 0 0 0,0-1 0 0 0,0-1 0 0 0,-1 1 0 0 0,0-1-1 0 0,0 0 1 0 0,-1 0 0 0 0,0-1 0 0 0,0 0 0 0 0,-1 0 0 0 0,0 0 0 0 0,0 0 0 0 0,-1 0 0 0 0,0-1-1 0 0,-1 0 1 0 0,0 0 0 0 0,0 1 0 0 0,0-5 7 0 0,-4 9 7 0 0,-1-1 0 0 0,0 1 0 0 0,0 0 0 0 0,0 0 0 0 0,0 0 0 0 0,-1 1-1 0 0,1-1 1 0 0,-1 1 0 0 0,0 0 0 0 0,0 0 0 0 0,0 0 0 0 0,0 0 0 0 0,-1 1 0 0 0,1 0 0 0 0,-1 0 0 0 0,1 0 0 0 0,-1 0-1 0 0,0 1 1 0 0,0 0 0 0 0,0 0 0 0 0,0 0 0 0 0,0 0 0 0 0,0 1 0 0 0,0 0 0 0 0,0 0 0 0 0,0 0 0 0 0,0 1 0 0 0,0 0 0 0 0,0 0-1 0 0,-2 0-6 0 0,-8 3 22 0 0,0 1 0 0 0,1 0 0 0 0,0 0-1 0 0,0 1 1 0 0,0 1 0 0 0,1 1-1 0 0,0 0 1 0 0,1 0 0 0 0,-1 1-1 0 0,2 1 1 0 0,-1 0 0 0 0,1 1-1 0 0,-1 2-21 0 0,11-12 7 0 0,0 0 0 0 0,0 0 0 0 0,0 1 0 0 0,1-1 0 0 0,-1 1 0 0 0,0-1 0 0 0,1 0 0 0 0,-1 1 0 0 0,1-1-1 0 0,-1 1 1 0 0,1-1 0 0 0,0 1 0 0 0,0-1 0 0 0,0 1 0 0 0,0 0 0 0 0,0-1 0 0 0,0 1 0 0 0,0-1 0 0 0,0 1-1 0 0,0-1 1 0 0,1 1 0 0 0,-1-1 0 0 0,1 1 0 0 0,-1-1 0 0 0,1 1 0 0 0,-1-1 0 0 0,1 0 0 0 0,0 1 0 0 0,0-1 0 0 0,0 0-1 0 0,0 1 1 0 0,0-1 0 0 0,0 0 0 0 0,0 0 0 0 0,0 0 0 0 0,0 0 0 0 0,0 0 0 0 0,1 0 0 0 0,-1 0 0 0 0,0-1-1 0 0,1 1 1 0 0,-1 0 0 0 0,1-1 0 0 0,-1 1 0 0 0,0-1 0 0 0,1 1 0 0 0,0-1 0 0 0,-1 0-7 0 0,75 20 108 0 0,-59-19-121 0 0,-1-1 0 0 0,1 0 0 0 0,0-1 0 0 0,-1 0 0 0 0,1-2 1 0 0,-1 0-1 0 0,0 0 0 0 0,0-2 0 0 0,0 0 0 0 0,-1-1 0 0 0,1 0 0 0 0,-1-1 0 0 0,-1-1 0 0 0,1-1 1 0 0,-2 0-1 0 0,1 0 0 0 0,-1-2 0 0 0,0 1 0 0 0,-1-2 0 0 0,-1 0 0 0 0,1 0 0 0 0,6-11 13 0 0,-7-21 1079 0 0,-33 94-889 0 0,16-15-56 0 0,1-1 0 0 0,2 1 0 0 0,1 0 0 0 0,2 0 0 0 0,1 0 0 0 0,2 0-1 0 0,1 0 1 0 0,2 0 0 0 0,2-1 0 0 0,7 22-134 0 0,73 243 1177 0 0,-87-299-1172 0 0,-1-1 0 0 0,0 0 0 0 0,0 0 0 0 0,0 0 0 0 0,1 1 0 0 0,-1-1 0 0 0,1 0 0 0 0,-1 0 0 0 0,0 1 0 0 0,1-1 0 0 0,-1 0 0 0 0,1 1-1 0 0,-1-1 1 0 0,1 0 0 0 0,0 1 0 0 0,-1-1 0 0 0,1 1 0 0 0,0-1 0 0 0,-1 1 0 0 0,1-1 0 0 0,0 1 0 0 0,-1-1 0 0 0,1 1 0 0 0,0 0-1 0 0,0 0 1 0 0,0-1 0 0 0,-1 1 0 0 0,1 0 0 0 0,0 0 0 0 0,0 0 0 0 0,0 0 0 0 0,0 0 0 0 0,-1 0 0 0 0,1 0 0 0 0,0 0 0 0 0,0 0 0 0 0,0 0-1 0 0,0 0 1 0 0,-1 1 0 0 0,1-1 0 0 0,0 0 0 0 0,0 1 0 0 0,-1-1 0 0 0,1 0 0 0 0,0 1 0 0 0,0-1 0 0 0,-1 1 0 0 0,1-1 0 0 0,0 1 0 0 0,-1-1-1 0 0,1 1 1 0 0,-1 0 0 0 0,1-1 0 0 0,-1 1 0 0 0,1 0 0 0 0,-1-1 0 0 0,1 1 0 0 0,-1 0 0 0 0,0 0 0 0 0,1-1 0 0 0,-1 1 0 0 0,0 0-1 0 0,0 0-3 0 0,27-70-652 0 0,27-323-2468 0 0,-26 21 3591 0 0,-28 370-403 0 0,-12-5-37 0 0,-9 22 152 0 0,17-5-148 0 0,0-1 0 0 0,1 1 0 0 0,0 1 1 0 0,1-1-1 0 0,1 0 0 0 0,0 1 1 0 0,0-1-1 0 0,1 1 0 0 0,1-1 0 0 0,0 1 1 0 0,0-1-1 0 0,1 0 0 0 0,0 1 1 0 0,1-1-1 0 0,1 0 0 0 0,-1-1 0 0 0,2 1 1 0 0,0-1-1 0 0,0 1 0 0 0,0-1 1 0 0,2-1-1 0 0,-1 1 0 0 0,1-1 0 0 0,0 0 1 0 0,1-1-1 0 0,0 0 0 0 0,1 0 1 0 0,-1 0-1 0 0,1-1 0 0 0,1-1 1 0 0,-1 1-1 0 0,1-2 0 0 0,0 1 0 0 0,1-1 1 0 0,-1-1-1 0 0,1 0 0 0 0,0 0 1 0 0,0-1-1 0 0,0-1 0 0 0,1 0 0 0 0,-1 0 1 0 0,3-1-37 0 0,-3-3-17 0 0,0-1 1 0 0,1-1-1 0 0,-1 1 1 0 0,0-2 0 0 0,-1 0-1 0 0,1 0 1 0 0,-1 0-1 0 0,0-2 1 0 0,0 1-1 0 0,-1-1 1 0 0,0-1 0 0 0,0 1-1 0 0,0-2 1 0 0,-1 1-1 0 0,-1-1 1 0 0,1 0-1 0 0,-2-1 1 0 0,1 1 0 0 0,-1-2-1 0 0,-1 1 1 0 0,1 0-1 0 0,-2-1 1 0 0,0 0-1 0 0,0 0 1 0 0,-1-1 0 0 0,0 1-1 0 0,-1-1 1 0 0,1-9 16 0 0,-4 21-1 0 0,1 1 1 0 0,-1 0 0 0 0,0-1 0 0 0,0 1 0 0 0,0 0 0 0 0,0-1-1 0 0,1 1 1 0 0,-1-1 0 0 0,0 1 0 0 0,0-1 0 0 0,0 1 0 0 0,0-1-1 0 0,0 0 1 0 0,0 0 0 0 0,0 1 0 0 0,0-1 0 0 0,-1 0 0 0 0,1 0-1 0 0,0 0 1 0 0,0 0 0 0 0,0 0 0 0 0,0 0 0 0 0,0 0 0 0 0,0-1-1 0 0,0 1 1 0 0,0 0 0 0 0,0-1 0 0 0,0 1 0 0 0,0 0 0 0 0,0-1-1 0 0,0 1 1 0 0,0-1 0 0 0,0 1 0 0 0,1-1 0 0 0,-1 0 0 0 0,0 1-1 0 0,0-1 1 0 0,0 0 0 0 0,1 0 0 0 0,-1 0 0 0 0,1 0 0 0 0,-1 1-1 0 0,0-1 1 0 0,1 0 0 0 0,-1 0 0 0 0,1 0 0 0 0,0 0 0 0 0,-1 0-1 0 0,1 0 1 0 0,0 0 0 0 0,0 0 0 0 0,-1-1 0 0 0,0 8-1 0 0,0 0 0 0 0,-1 0 0 0 0,2 0-1 0 0,-1 0 1 0 0,1 0 0 0 0,0 0 0 0 0,0 0 0 0 0,1 0 0 0 0,0 0-1 0 0,0 0 1 0 0,0 0 0 0 0,0 0 0 0 0,1 0 0 0 0,0-1 0 0 0,1 1-1 0 0,-1-1 1 0 0,1 1 0 0 0,0-1 0 0 0,0 0 0 0 0,1 0 0 0 0,0 0-1 0 0,-1 0 1 0 0,2-1 0 0 0,-1 0 0 0 0,0 0 0 0 0,1 0 0 0 0,4 3 1 0 0,2 2-105 0 0,0-1 0 0 0,0 0 0 0 0,1-1 1 0 0,0 0-1 0 0,1 0 0 0 0,-1-2 1 0 0,1 1-1 0 0,0-2 0 0 0,1 0 0 0 0,-1 0 1 0 0,12 1 104 0 0,-13-4-221 0 0,1 1 1 0 0,0-2-1 0 0,-1 0 1 0 0,1 0 0 0 0,0-1-1 0 0,-1 0 1 0 0,1-1-1 0 0,-1-1 1 0 0,0 0 0 0 0,1-1-1 0 0,-1 0 1 0 0,-1-1 0 0 0,1 0-1 0 0,-1-1 1 0 0,0 0-1 0 0,0-1 1 0 0,0 0 0 0 0,-1 0-1 0 0,0-2 1 0 0,-1 1-1 0 0,0-1 1 0 0,3-4 220 0 0,1-1-47 0 0</inkml:trace>
  <inkml:trace contextRef="#ctx0" brushRef="#br0" timeOffset="110609.16">22635 8615 5304 0 0,'1'-2'45'0'0,"-1"0"0"0"0,1 1 0 0 0,-1-1 0 0 0,0 1-1 0 0,0-1 1 0 0,0 0 0 0 0,0 1 0 0 0,0-1 0 0 0,0 0-1 0 0,0 1 1 0 0,0-1 0 0 0,-1 1 0 0 0,1-1-1 0 0,-1 0 1 0 0,1 1 0 0 0,-1-1 0 0 0,1 1 0 0 0,-1-1-1 0 0,0 1 1 0 0,0 0 0 0 0,0-1 0 0 0,0 1-1 0 0,0 0 1 0 0,0-1 0 0 0,0 1 0 0 0,0 0 0 0 0,0 0-1 0 0,-1 0 1 0 0,1 0 0 0 0,0 0 0 0 0,-1 0-1 0 0,1 1 1 0 0,-1-1 0 0 0,1 0 0 0 0,-1 1 0 0 0,1-1-1 0 0,-1 1 1 0 0,1-1 0 0 0,-1 1 0 0 0,0 0-1 0 0,1 0 1 0 0,-1 0 0 0 0,0 0 0 0 0,1 0 0 0 0,-1 0-1 0 0,0 0 1 0 0,1 0 0 0 0,-1 1 0 0 0,1-1-1 0 0,-1 0 1 0 0,1 1 0 0 0,-1 0 0 0 0,0 0-45 0 0,-90 28 428 0 0,-26 56 318 0 0,119-85-720 0 0,-1 0 0 0 0,1 0-1 0 0,-1 0 1 0 0,1 0 0 0 0,-1 1-1 0 0,1-1 1 0 0,-1 0 0 0 0,0 0 0 0 0,1 0-1 0 0,-1 1 1 0 0,1-1 0 0 0,-1 0-1 0 0,0 0 1 0 0,1 1 0 0 0,-1-1 0 0 0,0 0-1 0 0,1 1 1 0 0,-1-1 0 0 0,0 0-1 0 0,1 1 1 0 0,-1-1 0 0 0,0 0 0 0 0,0 1-1 0 0,0-1 1 0 0,1 1 0 0 0,-1-1-1 0 0,0 1 1 0 0,0-1 0 0 0,0 1 0 0 0,0-1-1 0 0,0 0 1 0 0,0 1 0 0 0,0-1-1 0 0,0 1 1 0 0,0-1 0 0 0,0 1 0 0 0,0-1-1 0 0,0 1 1 0 0,0-1 0 0 0,0 1-1 0 0,0-1 1 0 0,0 0 0 0 0,0 1 0 0 0,-1-1-1 0 0,1 1 1 0 0,0-1 0 0 0,0 1-1 0 0,-1-1 1 0 0,1 0 0 0 0,0 1 0 0 0,-1-1-1 0 0,1 0 1 0 0,0 1 0 0 0,-1-1-1 0 0,1 0 1 0 0,0 0 0 0 0,-1 1-26 0 0,40-9 454 0 0,135-66-488 0 0,-146 111-201 0 0,-18-10 167 0 0,-8-23 61 0 0,1-1 1 0 0,1 1-1 0 0,-1-1 1 0 0,0 1-1 0 0,1-1 0 0 0,0 0 1 0 0,0 0-1 0 0,0-1 1 0 0,0 1-1 0 0,0-1 0 0 0,0 0 1 0 0,1 0-1 0 0,-1 0 1 0 0,1-1-1 0 0,-1 1 0 0 0,1-1 1 0 0,0 0-1 0 0,-1-1 1 0 0,1 1-1 0 0,0-1 0 0 0,0 0 1 0 0,0 0-1 0 0,-1 0 1 0 0,1-1-1 0 0,0 1 0 0 0,0-1 1 0 0,-1 0-1 0 0,1-1 1 0 0,-1 1-1 0 0,1-1 0 0 0,-1 0 1 0 0,1 0-1 0 0,-1-1 1 0 0,0 1-1 0 0,0-1 0 0 0,0 0 1 0 0,-1 0-1 0 0,2-1 7 0 0,6-3-36 0 0,-1-2-1 0 0,0 1 0 0 0,0-1 0 0 0,-1-1 1 0 0,-1 0-1 0 0,1 0 0 0 0,-1-1 0 0 0,-1 0 1 0 0,0 0-1 0 0,-1-1 0 0 0,0 1 1 0 0,-1-2-1 0 0,4-9 37 0 0,21-296 422 0 0,-30 308-359 0 0,-1-1 0 0 0,-1 1 1 0 0,0-1-1 0 0,-1 1 0 0 0,1 0 0 0 0,-2 0 1 0 0,0 0-1 0 0,0 0 0 0 0,0 1 0 0 0,-1 0 0 0 0,-1-1 1 0 0,-1-1-64 0 0,5 11 5 0 0,0 0 1 0 0,1 1 0 0 0,-1-1-1 0 0,1 0 1 0 0,-1 0-1 0 0,0 1 1 0 0,1-1 0 0 0,-1 1-1 0 0,1-1 1 0 0,-1 1-1 0 0,1 0 1 0 0,-1 0 0 0 0,1 0-1 0 0,0-1 1 0 0,-1 1 0 0 0,1 0-1 0 0,0 1 1 0 0,0-1-1 0 0,0 0 1 0 0,0 0 0 0 0,0 0-1 0 0,0 1 1 0 0,0-1-1 0 0,0 1 1 0 0,0-1 0 0 0,0 0-1 0 0,1 1 1 0 0,-1-1 0 0 0,1 1-1 0 0,-1 0 1 0 0,1-1-1 0 0,0 1 1 0 0,-1 0-6 0 0,-5 17 10 0 0,1 1-1 0 0,0 0 1 0 0,2 1-1 0 0,0-1 1 0 0,1 0 0 0 0,1 1-1 0 0,1-1 1 0 0,1 1-1 0 0,1-1 1 0 0,0 1 0 0 0,2-1-1 0 0,0 0 1 0 0,2 0-1 0 0,0-1 1 0 0,6 12-10 0 0,-8-14 16 0 0,1-2 0 0 0,0 1 0 0 0,2 0-1 0 0,0-1 1 0 0,0-1 0 0 0,1 1 0 0 0,1-1 0 0 0,1 0 0 0 0,0-1-1 0 0,1 0 1 0 0,0-1 0 0 0,0 0 0 0 0,2-1 0 0 0,-1 0 0 0 0,2-1 0 0 0,-1 0-1 0 0,8 3-15 0 0,-18-12-5 0 0,1 0 0 0 0,0 0-1 0 0,0 0 1 0 0,0-1 0 0 0,0 1-1 0 0,0-1 1 0 0,0 0 0 0 0,-1 0-1 0 0,1 0 1 0 0,0 0-1 0 0,0-1 1 0 0,0 0 0 0 0,0 0-1 0 0,0 0 1 0 0,0 0 0 0 0,-1 0-1 0 0,1-1 1 0 0,-1 1 0 0 0,1-1-1 0 0,-1 0 1 0 0,1-1-1 0 0,-1 1 1 0 0,0 0 0 0 0,0-1-1 0 0,0 0 1 0 0,0 1 0 0 0,-1-1-1 0 0,1 0 1 0 0,-1 0 0 0 0,0-1-1 0 0,0 1 1 0 0,0-1 0 0 0,0 1-1 0 0,0-1 1 0 0,-1 1-1 0 0,1-1 6 0 0,42-147-559 0 0,-42 140 533 0 0,28-267 96 0 0,-38 269 436 0 0,-8 37-572 0 0,13-4 66 0 0,0 0-1 0 0,2 0 1 0 0,1-1-1 0 0,0 1 0 0 0,2 0 1 0 0,1 0-1 0 0,0 0 0 0 0,2-1 1 0 0,1 0-1 0 0,1 0 1 0 0,1 0-1 0 0,1-1 0 0 0,10 19 1 0 0,-18-36-1 0 0,1 1 0 0 0,0-1-1 0 0,1 1 1 0 0,-1-1-1 0 0,1 0 1 0 0,0 0 0 0 0,0 0-1 0 0,1 0 1 0 0,-1-1-1 0 0,1 1 1 0 0,0-1 0 0 0,0 0-1 0 0,1 0 1 0 0,-1-1-1 0 0,1 1 1 0 0,0-1 0 0 0,0 0-1 0 0,0 0 1 0 0,0-1-1 0 0,1 1 1 0 0,-1-1 0 0 0,1 0-1 0 0,-1-1 1 0 0,1 1-1 0 0,0-1 1 0 0,-1 0 0 0 0,1-1-1 0 0,0 1 1 0 0,0-1-1 0 0,0 0 1 0 0,-1 0 0 0 0,1-1-1 0 0,0 0 1 0 0,0 0 0 0 0,-1 0-1 0 0,1-1 1 0 0,-1 0-1 0 0,1 0 1 0 0,-1 0 0 0 0,1-1-1 0 0,-1 0 1 0 0,0 0-1 0 0,4-3 2 0 0,-1-3-61 0 0,-1 0 0 0 0,0-1 0 0 0,-1 0 0 0 0,0 0-1 0 0,0 0 1 0 0,-1 0 0 0 0,-1-1 0 0 0,0 0-1 0 0,0 0 1 0 0,-1 0 0 0 0,0 0 0 0 0,-1-1 0 0 0,0 1-1 0 0,-1-10 62 0 0,8-28 173 0 0,-9 47-139 0 0,0 2 30 0 0,0 0-38 0 0,-6-5-23 0 0,-9 11-40 0 0,12-1 40 0 0,1 1 0 0 0,0 0 0 0 0,1 0 0 0 0,-1-1 0 0 0,1 1 0 0 0,1 0 0 0 0,-1 0 0 0 0,1 0 0 0 0,0 0 0 0 0,0 0 0 0 0,0 0 0 0 0,1 0 0 0 0,0 0 0 0 0,0 0 0 0 0,1-1 0 0 0,-1 1 0 0 0,1 0 0 0 0,1-1 0 0 0,-1 1 0 0 0,1-1 0 0 0,0 0 0 0 0,0 0 0 0 0,0 0 0 0 0,1 0 0 0 0,0 0 0 0 0,0-1 0 0 0,0 0 0 0 0,0 0 0 0 0,1 0 0 0 0,0 0 0 0 0,-1-1 0 0 0,1 1 0 0 0,1-1 0 0 0,-1-1 0 0 0,0 1 0 0 0,1-1 0 0 0,-1 0 0 0 0,1 0 0 0 0,0 0 0 0 0,0-1 0 0 0,0 0 0 0 0,-1 0 0 0 0,1 0 0 0 0,0-1 0 0 0,2 0-3 0 0,-2 0 10 0 0,0-1-1 0 0,0 1 1 0 0,0-1-1 0 0,0-1 1 0 0,0 1-1 0 0,0-1 1 0 0,-1 0-1 0 0,1 0 1 0 0,0-1-1 0 0,-1 0 1 0 0,0 0-1 0 0,1 0 1 0 0,-1 0-1 0 0,-1-1 1 0 0,1 0-1 0 0,0 0 1 0 0,-1 0-1 0 0,0-1 1 0 0,0 1-1 0 0,0-1 1 0 0,-1 0-1 0 0,1 0 1 0 0,-1 0-1 0 0,0-1 1 0 0,-1 1-1 0 0,0-1 1 0 0,1 0 0 0 0,-2 1-1 0 0,1-1 1 0 0,-1 0-1 0 0,1 0 1 0 0,-2 0-1 0 0,1 0 1 0 0,-1 0-1 0 0,0 0 1 0 0,0-3-10 0 0,0-26 748 0 0,-2 46-559 0 0,57 416-180 0 0,-51-389 5 0 0,-2 1 0 0 0,-1 0 1 0 0,-2 0-1 0 0,-1 0 0 0 0,-3-1 1 0 0,-1 1-1 0 0,-1-1 0 0 0,-7 16-14 0 0,11-40 34 0 0,-1 0-1 0 0,-1 0 1 0 0,0 0-1 0 0,0-1 1 0 0,-2 0-1 0 0,1 0 0 0 0,-2 0 1 0 0,0-1-1 0 0,0 0 1 0 0,-1-1-1 0 0,0 0 0 0 0,-1 0 1 0 0,-1-1-1 0 0,1 0 1 0 0,-2-1-1 0 0,1 0 1 0 0,-1-1-1 0 0,0 0 0 0 0,-1-1 1 0 0,0-1-1 0 0,0 0 1 0 0,0 0-1 0 0,-1-1 1 0 0,-13 2-34 0 0,21-7 2 0 0,0 0 0 0 0,-1-1 0 0 0,1 0 1 0 0,0 0-1 0 0,0 0 0 0 0,0-1 1 0 0,0 0-1 0 0,0 0 0 0 0,0 0 1 0 0,1-1-1 0 0,-1 0 0 0 0,1 0 1 0 0,0-1-1 0 0,0 1 0 0 0,0-1 1 0 0,0 0-1 0 0,1 0 0 0 0,-1-1 0 0 0,1 0 1 0 0,0 1-1 0 0,0-1 0 0 0,1 0 1 0 0,0-1-1 0 0,-2-3-2 0 0,-59-138-1088 0 0,53 116 771 0 0,2 0 0 0 0,1 0 0 0 0,1-1 0 0 0,2 0 0 0 0,1 0 0 0 0,1 0 0 0 0,2 0 0 0 0,3-25 317 0 0,1 29-206 0 0,1 0 0 0 0,1 0 0 0 0,2 1 0 0 0,1-1 0 0 0,0 2 0 0 0,3-1 0 0 0,0 1 1 0 0,1 1-1 0 0,15-22 206 0 0,92-103-4447 0 0,-95 122 3151 0 0</inkml:trace>
  <inkml:trace contextRef="#ctx0" brushRef="#br0" timeOffset="111571.842">24295 8925 964 0 0,'61'-16'3281'0'0,"63"-85"-1156"0"0,-96 63-1872 0 0,-2-1-1 0 0,-2 0 1 0 0,-1-2-1 0 0,-2-1 1 0 0,-2 0 0 0 0,-2-2-1 0 0,-2 0 1 0 0,-1-1 0 0 0,-3 0-1 0 0,-2-1 1 0 0,2-25-253 0 0,-12 72 2 0 0,0 0 1 0 0,0 0-1 0 0,0 0 1 0 0,0-1-1 0 0,0 1 1 0 0,0 0-1 0 0,-1-1 1 0 0,1 1-1 0 0,0-1 1 0 0,0 1-1 0 0,0-1 1 0 0,-1 0-1 0 0,1 1 1 0 0,0-1-1 0 0,0 0 1 0 0,-1 0-1 0 0,1 0 1 0 0,0 0-1 0 0,0 0 1 0 0,-1 0-1 0 0,1 0 1 0 0,0 0-1 0 0,-1-1 1 0 0,1 1-1 0 0,0-1 1 0 0,0 1-1 0 0,0-1 1 0 0,-1 1-1 0 0,1-1 1 0 0,0 1-1 0 0,0-1 1 0 0,0 0-1 0 0,0 0 1 0 0,0 1-1 0 0,0-1 1 0 0,0 0-1 0 0,1 0 1 0 0,-1 0-1 0 0,0 0 1 0 0,0 0-1 0 0,1 0 1 0 0,-1-1-1 0 0,0 1 1 0 0,1 0-1 0 0,-1 0 1 0 0,1 0-1 0 0,0 0 1 0 0,-1-1-1 0 0,1 1 1 0 0,0 0-1 0 0,0 0 1 0 0,0-1-1 0 0,0 1 1 0 0,0 0-1 0 0,0-1 1 0 0,0 1 0 0 0,0-1-3 0 0,-10 15-2 0 0,1 2 1 0 0,0-1 0 0 0,1 1 0 0 0,1 1-1 0 0,0-1 1 0 0,1 1 0 0 0,0 0 0 0 0,2 1-1 0 0,0-1 1 0 0,0 1 0 0 0,2 0 0 0 0,0 0-1 0 0,1-1 1 0 0,1 2 0 0 0,0-1 0 0 0,2 7 1 0 0,0-7 35 0 0,-1-1 1 0 0,2 0-1 0 0,0 0 1 0 0,1 0 0 0 0,1 0-1 0 0,0-1 1 0 0,1 0 0 0 0,1 0-1 0 0,0 0 1 0 0,1-1 0 0 0,1 0-1 0 0,0-1 1 0 0,0 0 0 0 0,2 0-1 0 0,0-1 1 0 0,0 0 0 0 0,1-1-1 0 0,0 0 1 0 0,1-1 0 0 0,0 0-1 0 0,1-1 1 0 0,0-1 0 0 0,0 0-1 0 0,1-1 1 0 0,0-1 0 0 0,0 0-1 0 0,0-1 1 0 0,1 0 0 0 0,0-1-1 0 0,0-1 1 0 0,0-1 0 0 0,0 0-1 0 0,1-1 1 0 0,-1-1 0 0 0,0-1-1 0 0,1 0 1 0 0,-1-1 0 0 0,0 0-1 0 0,12-4-35 0 0,-19 2 2 0 0,-1-1-1 0 0,0 1 1 0 0,0-2-1 0 0,-1 1 0 0 0,1-1 1 0 0,-1 0-1 0 0,-1 0 1 0 0,1-1-1 0 0,-1 1 1 0 0,0-2-1 0 0,0 1 0 0 0,-1-1 1 0 0,0 1-1 0 0,0-2 1 0 0,-1 1-1 0 0,0 0 1 0 0,-1-1-1 0 0,0 0 0 0 0,0 1 1 0 0,-1-1-1 0 0,0-1 1 0 0,0 1-1 0 0,-1 0 1 0 0,0 0-1 0 0,-1 0 0 0 0,0-1 1 0 0,0 1-1 0 0,-1 0 1 0 0,-1-1-2 0 0,2 5 27 0 0,0 1 0 0 0,-1-1 1 0 0,0 1-1 0 0,0-1 0 0 0,0 1 1 0 0,-1 0-1 0 0,1 0 0 0 0,-1-1 0 0 0,0 1 1 0 0,0 0-1 0 0,-1 1 0 0 0,1-1 1 0 0,-1 0-1 0 0,1 1 0 0 0,-1-1 1 0 0,-1 1-1 0 0,1 0 0 0 0,0 0 1 0 0,-1 0-1 0 0,1 0 0 0 0,-1 1 0 0 0,0-1 1 0 0,0 1-1 0 0,0 0 0 0 0,0 0 1 0 0,0 1-1 0 0,-4-2-27 0 0,7 3 37 0 0,1 0-10 0 0,-20 21 19 0 0,21-8-70 0 0,1-1-1 0 0,0 1 1 0 0,0-1-1 0 0,1 1 1 0 0,1-1-1 0 0,0 0 1 0 0,1-1-1 0 0,0 1 1 0 0,0-1-1 0 0,2 0 1 0 0,-1 0-1 0 0,1-1 1 0 0,1 1-1 0 0,0-2 1 0 0,0 1-1 0 0,7 4 25 0 0,-18-21-5930 0 0,-17-25 3157 0 0,9 15 1469 0 0</inkml:trace>
  <inkml:trace contextRef="#ctx0" brushRef="#br0" timeOffset="112020.887">25042 8223 1544 0 0,'3'-1'8983'0'0,"0"-3"-9748"0"0,17 8-5895 0 0,-13-5 5402 0 0</inkml:trace>
  <inkml:trace contextRef="#ctx0" brushRef="#br0" timeOffset="112575.015">25341 8241 928 0 0,'19'19'4635'0'0,"-16"51"-3788"0"0,-2-23-360 0 0,95 384 1935 0 0,-81-385-1196 0 0,-15-45-1019 0 0,0-27 447 0 0,-2-1-576 0 0,2 0-1 0 0,0-1 0 0 0,2 1 0 0 0,1 0 1 0 0,1 0-1 0 0,1 0 0 0 0,2 1 1 0 0,0 0-1 0 0,6-11-77 0 0,86-163-213 0 0,-125 217-171 0 0,19-11 360 0 0,-2 1 8 0 0,-1 1 1 0 0,1 0 0 0 0,0 1 0 0 0,1 0 0 0 0,0 0 0 0 0,0 1 0 0 0,1 0 0 0 0,1 0 0 0 0,-1 1 0 0 0,2-1 0 0 0,-1 1 0 0 0,2 1 0 0 0,-1-1-1 0 0,2 1 1 0 0,-2 6 15 0 0,8-10 11 0 0,1 0 0 0 0,0-1 0 0 0,0 1 0 0 0,1-1 0 0 0,0 0 0 0 0,0-1 0 0 0,1 1 0 0 0,-1-1 0 0 0,1 0 0 0 0,1 0 0 0 0,-1-1 0 0 0,1 0 0 0 0,0 0 0 0 0,0-1 0 0 0,1 0 0 0 0,-1 0 0 0 0,1 0 0 0 0,0-1 0 0 0,0 0 0 0 0,0-1-1 0 0,0 0 1 0 0,1 0 0 0 0,2 0-11 0 0,9 5 26 0 0,28 10-346 0 0,93 37-372 0 0,-49-15-6001 0 0,-93-38 5464 0 0,-4-1 23 0 0</inkml:trace>
  <inkml:trace contextRef="#ctx0" brushRef="#br0" timeOffset="113736.913">25776 8661 1816 0 0,'56'-33'4181'0'0,"62"-68"-1711"0"0,-112 95-2402 0 0,1 0 0 0 0,-1-1-1 0 0,-1 0 1 0 0,1 0 0 0 0,-1 0-1 0 0,0-1 1 0 0,-1 0 0 0 0,0 0-1 0 0,0 0 1 0 0,-1 0 0 0 0,0-1-1 0 0,0 1 1 0 0,-1-1 0 0 0,0 0-1 0 0,-1 0 1 0 0,0 0 0 0 0,0-1-68 0 0,-1 7 7 0 0,-1 1 0 0 0,0-1 1 0 0,1 0-1 0 0,-1 1 1 0 0,0-1-1 0 0,0 1 1 0 0,0-1-1 0 0,0 1 1 0 0,-1 0-1 0 0,1 0 1 0 0,-1-1-1 0 0,1 1 1 0 0,-1 0-1 0 0,0 0 1 0 0,0 0-1 0 0,0 1 0 0 0,0-1 1 0 0,0 0-1 0 0,0 1 1 0 0,-1-1-1 0 0,1 1 1 0 0,0 0-1 0 0,-1 0 1 0 0,1 0-1 0 0,-1 0 1 0 0,1 0-1 0 0,-1 0 1 0 0,0 1-1 0 0,1-1 0 0 0,-1 1 1 0 0,0 0-1 0 0,1-1 1 0 0,-1 2-1 0 0,0-1 1 0 0,1 0-1 0 0,-1 0 1 0 0,-2 1-8 0 0,-101 19 320 0 0,100-17-310 0 0,1 0 1 0 0,-1 0-1 0 0,1 0 1 0 0,-1 1-1 0 0,1 0 1 0 0,0 0-1 0 0,1 1 1 0 0,-1-1-1 0 0,1 1 1 0 0,0 0 0 0 0,0 0-1 0 0,0 1 1 0 0,1-1-1 0 0,0 1 1 0 0,0 0-1 0 0,0-1 1 0 0,1 1-1 0 0,0 1 1 0 0,0-1-1 0 0,0 0 1 0 0,1 0-1 0 0,0 1 1 0 0,0-1-1 0 0,1 0 1 0 0,0 1 0 0 0,0-1-1 0 0,0 1 1 0 0,1-1-1 0 0,0 1 1 0 0,0-1-1 0 0,0 0 1 0 0,1 0-1 0 0,0 1 1 0 0,0-1-1 0 0,1-1 1 0 0,0 1-1 0 0,0 0 1 0 0,0-1 0 0 0,1 1-1 0 0,-1-1 1 0 0,1 0-1 0 0,1 0 1 0 0,-1 0-1 0 0,1-1 1 0 0,-1 1-1 0 0,1-1 1 0 0,1-1-1 0 0,-1 1 1 0 0,0 0-1 0 0,1-1 1 0 0,1 0-11 0 0,6 5-83 0 0,1-1 0 0 0,0-1-1 0 0,0 0 1 0 0,0-1 0 0 0,0-1 0 0 0,1 0 0 0 0,0 0 0 0 0,0-2-1 0 0,0 0 1 0 0,0-1 0 0 0,0 0 0 0 0,9-1 83 0 0,-14-2-107 0 0,0 0 0 0 0,-1-1 1 0 0,1 1-1 0 0,-1-2 0 0 0,1 1 0 0 0,-1-1 0 0 0,0-1 1 0 0,0 0-1 0 0,-1 0 0 0 0,1-1 0 0 0,-1 0 0 0 0,0 0 1 0 0,-1-1-1 0 0,0 0 0 0 0,0 0 0 0 0,0-1 0 0 0,-1 1 1 0 0,0-2-1 0 0,0 1 0 0 0,-1-1 0 0 0,0 1 0 0 0,-1-1 1 0 0,0-1-1 0 0,0 1 0 0 0,-1-1 0 0 0,0 1 0 0 0,-1-1 1 0 0,0 0-1 0 0,-1 0 0 0 0,0 0 0 0 0,0 0 0 0 0,-1 0 1 0 0,0-1 106 0 0,6-296 2829 0 0,-6 305-2742 0 0,-11 10 304 0 0,-3 209 97 0 0,16-191-437 0 0,2 1 0 0 0,1-1 0 0 0,1 0 0 0 0,1 0 0 0 0,2 0 0 0 0,0-1 0 0 0,2 0 0 0 0,4 7-51 0 0,-13-27 16 0 0,1 1 0 0 0,-1 0 0 0 0,1 0 0 0 0,0-1 0 0 0,0 1-1 0 0,1-1 1 0 0,0 0 0 0 0,0 0 0 0 0,0 0 0 0 0,0-1 0 0 0,1 0 0 0 0,0 1-1 0 0,0-1 1 0 0,0-1 0 0 0,0 1 0 0 0,0-1 0 0 0,1 0 0 0 0,0 0 0 0 0,-1-1-1 0 0,1 1 1 0 0,0-1 0 0 0,0-1 0 0 0,0 1 0 0 0,1-1 0 0 0,-1 0 0 0 0,0 0-1 0 0,0-1 1 0 0,1 0 0 0 0,-1 0 0 0 0,0-1 0 0 0,1 1 0 0 0,-1-1 0 0 0,0-1-1 0 0,0 1 1 0 0,0-1 0 0 0,0 0 0 0 0,6-3-16 0 0,-3-2-4 0 0,0-1-1 0 0,0 0 1 0 0,-1 0 0 0 0,0-1-1 0 0,0 0 1 0 0,-1 0-1 0 0,0-1 1 0 0,-1 0 0 0 0,0 0-1 0 0,-1-1 1 0 0,0 1 0 0 0,0-1-1 0 0,-1 0 1 0 0,0-1-1 0 0,-1 1 1 0 0,-1-1 0 0 0,0 1-1 0 0,0-3 5 0 0,-2 12 72 0 0,0 2-5 0 0,-22-13 102 0 0,17 15-165 0 0,1 1 0 0 0,-1 0 0 0 0,1 0 0 0 0,0 0 0 0 0,0 0 0 0 0,1 1 0 0 0,-1 0 1 0 0,0-1-1 0 0,1 1 0 0 0,0 0 0 0 0,0 1 0 0 0,0-1 0 0 0,1 1 0 0 0,0-1 0 0 0,-1 1 0 0 0,2 0 1 0 0,-1 0-1 0 0,0-1 0 0 0,1 1 0 0 0,0 0 0 0 0,0 1 0 0 0,1-1 0 0 0,-1 0 0 0 0,1 0 0 0 0,0 0 0 0 0,0 0 1 0 0,1 0-1 0 0,0 0 0 0 0,-1 1 0 0 0,2-1 0 0 0,-1-1 0 0 0,1 1 0 0 0,-1 0 0 0 0,1 0 0 0 0,1 0 1 0 0,-1-1-1 0 0,1 1 0 0 0,0-1 0 0 0,0 0 0 0 0,0 0 0 0 0,0 0 0 0 0,1 0 0 0 0,-1-1 0 0 0,1 1 1 0 0,0-1-1 0 0,0 0 0 0 0,0 0 0 0 0,1 0 0 0 0,-1-1 0 0 0,1 1 0 0 0,0-1 0 0 0,-1 0 0 0 0,1-1 0 0 0,0 1 1 0 0,0-1-1 0 0,1 1-4 0 0,-2-2-7 0 0,0 1 1 0 0,0-1 0 0 0,0 0 0 0 0,0 0-1 0 0,0 0 1 0 0,0 0 0 0 0,0-1-1 0 0,0 1 1 0 0,0-1 0 0 0,-1 0 0 0 0,1 0-1 0 0,0-1 1 0 0,0 1 0 0 0,-1-1-1 0 0,1 1 1 0 0,-1-1 0 0 0,1 0 0 0 0,-1-1-1 0 0,0 1 1 0 0,0-1 0 0 0,0 1-1 0 0,0-1 1 0 0,-1 0 0 0 0,1 0 0 0 0,-1 0-1 0 0,1 0 1 0 0,-1-1 0 0 0,0 1-1 0 0,0-1 1 0 0,0 1 0 0 0,-1-1 0 0 0,0 0-1 0 0,1 1 1 0 0,-1-1 0 0 0,0-3 6 0 0,17-141 303 0 0,-18 143-275 0 0,-1-13 109 0 0,4 25-123 0 0,35 172-45 0 0,21 191 140 0 0,-72-156-81 0 0,12-199-3 0 0,-1 0 0 0 0,0-1-1 0 0,-1 1 1 0 0,-1-1 0 0 0,0 0 0 0 0,-1 0 0 0 0,0 0 0 0 0,-1-1 0 0 0,-1 1 0 0 0,0-2 0 0 0,-1 1 0 0 0,0-1 0 0 0,-1 0 0 0 0,0 0-1 0 0,-1-1 1 0 0,0-1 0 0 0,-1 1 0 0 0,0-2 0 0 0,-1 0 0 0 0,0 0 0 0 0,0-1 0 0 0,-1 0 0 0 0,0-1 0 0 0,0-1 0 0 0,-1 0-1 0 0,0-1 1 0 0,0 0 0 0 0,0-1 0 0 0,0 0 0 0 0,-2-1-25 0 0,7-5 20 0 0,-1-1 1 0 0,1 0-1 0 0,0 0 0 0 0,0-1 0 0 0,0 0 1 0 0,0-1-1 0 0,1 1 0 0 0,-1-2 1 0 0,1 1-1 0 0,1-1 0 0 0,-1 0 0 0 0,1-1 1 0 0,0 0-1 0 0,0 0 0 0 0,1-1 0 0 0,0 1 1 0 0,1-1-1 0 0,-1-1 0 0 0,1 1 0 0 0,1-1 1 0 0,0 0-1 0 0,0 0 0 0 0,0-3-20 0 0,-5-5 4 0 0,0-1 0 0 0,2 0 1 0 0,0-1-1 0 0,1 1 0 0 0,1-1 0 0 0,1-1 0 0 0,1 1 0 0 0,0-1 0 0 0,1 1 0 0 0,2-1 1 0 0,0 1-1 0 0,1-1 0 0 0,0 0 0 0 0,2 1 0 0 0,0-1 0 0 0,2 1 0 0 0,0 0 0 0 0,1 0 1 0 0,0 1-1 0 0,2 0 0 0 0,0 0 0 0 0,7-8-4 0 0,5-2-188 0 0,2 1 1 0 0,0 1 0 0 0,2 1-1 0 0,1 2 1 0 0,1 0-1 0 0,1 1 1 0 0,0 2 0 0 0,2 1-1 0 0,14-6 188 0 0,170-83-8629 0 0,-195 99 7299 0 0</inkml:trace>
  <inkml:trace contextRef="#ctx0" brushRef="#br0" timeOffset="113907.234">26892 8509 2272 0 0,'3'-4'1468'0'0,"-2"-1"-128"0"0,1 2-299 0 0,-2 2-73 0 0,3-2-124 0 0,-1 0-120 0 0,-1 1-136 0 0,1 2-128 0 0,1 0-220 0 0,-3 2-176 0 0,0 1-408 0 0,0 0 36 0 0,-3 1-1304 0 0,0 2 156 0 0,-2-4 103 0 0,-3 1 189 0 0,0-2-116 0 0,-13 7 104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0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1016 0 0,'56'0'3096'0'0,"271"-10"-496"0"0,-132-2-2338 0 0,77-16-3872 0 0,-239 18 2350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0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1416 0 0,'0'0'608'0'0,"5"-3"-96"0"0,-2 3-280 0 0,3 1-72 0 0,-1 1-212 0 0,-2-1-240 0 0,4 1-252 0 0,-3 1 36 0 0,1 0 20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0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1676 0 0,'0'1'904'0'0,"2"2"-160"0"0,-2 0-196 0 0,-2-1-252 0 0,4 1-40 0 0,3 0-532 0 0,-5-3-252 0 0,0 3-728 0 0,1 0 52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0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48 916 0 0,'0'0'423'0'0,"0"0"-33"0"0,0 0-78 0 0,0 0-44 0 0,0 0 51 0 0,0 0-31 0 0,0 0-103 0 0,0 0 23 0 0,0 0-1 0 0,0 0-80 0 0,0 0-83 0 0,0 0-7 0 0,0 0 20 0 0,0 0 61 0 0,0 0-55 0 0,0 0 11 0 0,0 0-7 0 0,0 0-12 0 0,19-2 565 0 0,-18 1-610 0 0,0 0 0 0 0,-1 0-1 0 0,1 1 1 0 0,-1-1-1 0 0,1 0 1 0 0,0 0-1 0 0,-1 0 1 0 0,0 0-1 0 0,1 0 1 0 0,-1-1-1 0 0,0 1 1 0 0,1 0-1 0 0,-1 0 1 0 0,0 0 0 0 0,0 0-1 0 0,0 0 1 0 0,0 0-1 0 0,0 0 1 0 0,0-1-1 0 0,0 1 1 0 0,0 0-1 0 0,-1 0 1 0 0,1 0-1 0 0,0 0 1 0 0,-1 0-1 0 0,1 0 1 0 0,-1 0-1 0 0,1 0 1 0 0,-1 0 0 0 0,1 0-1 0 0,-1 0 1 0 0,0 0-1 0 0,1 0 1 0 0,-1 1-1 0 0,0-1 1 0 0,0 0-1 0 0,0 0 1 0 0,0 1-1 0 0,0-1 1 0 0,1 0-1 0 0,-1 1 1 0 0,0-1 0 0 0,0 1-1 0 0,-1 0 1 0 0,1-1-1 0 0,0 1 1 0 0,0 0-1 0 0,0-1 1 0 0,0 1-1 0 0,0 0 1 0 0,0 0-1 0 0,0 0 1 0 0,0 0-1 0 0,0 0 1 0 0,-1 0 0 0 0,1 0-1 0 0,0 0 1 0 0,0 1-1 0 0,0-1-9 0 0,-29-2-21 0 0,0 1 0 0 0,0 1 0 0 0,0 2 0 0 0,0 1 0 0 0,1 1 0 0 0,-1 2 0 0 0,1 0 0 0 0,0 3 0 0 0,1 0 0 0 0,0 2 0 0 0,-5 3 21 0 0,9-9 28 0 0,1 2-1 0 0,0 1 1 0 0,0 0 0 0 0,1 2 0 0 0,0 1-1 0 0,0 0 1 0 0,2 2 0 0 0,-1 0 0 0 0,2 1-1 0 0,0 2 1 0 0,0 0 0 0 0,2 0 0 0 0,0 2-1 0 0,1 0 1 0 0,0 1 0 0 0,2 0 0 0 0,0 1-1 0 0,1 1 1 0 0,2 0 0 0 0,0 1 0 0 0,1 0 0 0 0,-1 5-28 0 0,10-21 19 0 0,0-1 0 0 0,1 1 0 0 0,0 0 1 0 0,0 0-1 0 0,0 0 0 0 0,0-1 0 0 0,1 1 1 0 0,0 0-1 0 0,0-1 0 0 0,1 1 0 0 0,0-1 1 0 0,0 1-1 0 0,0-1 0 0 0,0 0 0 0 0,1 0 1 0 0,0 0-1 0 0,0 0 0 0 0,0 0 0 0 0,1 0 1 0 0,-1-1-1 0 0,1 0 0 0 0,0 0 0 0 0,0 0 1 0 0,1 0-1 0 0,-1-1 0 0 0,1 1 0 0 0,0-1 1 0 0,0 0-1 0 0,0-1 0 0 0,0 1 1 0 0,1-1-1 0 0,-1 0 0 0 0,0 0 0 0 0,1-1 1 0 0,0 1-1 0 0,-1-1 0 0 0,1-1 0 0 0,0 1 1 0 0,0-1-1 0 0,-1 0 0 0 0,1 0 0 0 0,0-1 1 0 0,3 0-20 0 0,30 1 80 0 0,0-1 1 0 0,0-2-1 0 0,0-2 0 0 0,-1-2 1 0 0,1-1-1 0 0,-2-2 1 0 0,1-1-1 0 0,-2-2 1 0 0,33-17-81 0 0,-52 21 47 0 0,-27 11-135 0 0,-30 13-156 0 0,7 3 218 0 0,1 2-1 0 0,1 1 1 0 0,1 1-1 0 0,1 2 1 0 0,1 1-1 0 0,1 1 1 0 0,1 1-1 0 0,2 2 1 0 0,1 0-1 0 0,-13 22 27 0 0,36-50-42 0 0,0 1-1 0 0,1-1 0 0 0,-1 1 1 0 0,0-1-1 0 0,1 1 0 0 0,-1-1 0 0 0,1 1 1 0 0,0-1-1 0 0,-1 1 0 0 0,1-1 1 0 0,0 1-1 0 0,0-1 0 0 0,0 0 1 0 0,0 0-1 0 0,0 1 0 0 0,0-1 0 0 0,0 0 1 0 0,0 0-1 0 0,1 0 0 0 0,-1 0 1 0 0,0 0-1 0 0,1-1 0 0 0,-1 1 1 0 0,0 0-1 0 0,1-1 0 0 0,-1 1 1 0 0,1-1-1 0 0,-1 1 0 0 0,1-1 0 0 0,-1 1 1 0 0,1-1-1 0 0,0 0 0 0 0,-1 0 1 0 0,1 0-1 0 0,-1 0 0 0 0,1 0 1 0 0,-1 0-1 0 0,1-1 0 0 0,0 1 0 0 0,-1 0 1 0 0,1-1-1 0 0,-1 1 0 0 0,1-1 1 0 0,-1 0-1 0 0,0 1 0 0 0,1-1 1 0 0,-1 0-1 0 0,0 0 0 0 0,1 0 1 0 0,-1 0-1 0 0,0 0 0 0 0,0 0 0 0 0,0 0 1 0 0,0 0-1 0 0,1-1 43 0 0,27-12-1256 0 0,2-2-59 0 0</inkml:trace>
  <inkml:trace contextRef="#ctx0" brushRef="#br0" timeOffset="261.531">999 309 1576 0 0,'-205'331'4563'0'0,"200"-320"-4496"0"0,3-4-249 0 0,0 0 0 0 0,-1 0 0 0 0,0-1 0 0 0,0 1-1 0 0,-1 0 1 0 0,1-1 0 0 0,-1 0 0 0 0,-1 0 0 0 0,1 0 0 0 0,-1 0 0 0 0,0-1-1 0 0,0 0 1 0 0,-1 0 0 0 0,0 0 0 0 0,0-1 0 0 0,0 1 0 0 0,0-2 0 0 0,-1 1-1 0 0,1-1 1 0 0,-1 0 0 0 0,0 0 0 0 0,0 0 0 0 0,-3 0 182 0 0,-2-3-685 0 0</inkml:trace>
  <inkml:trace contextRef="#ctx0" brushRef="#br0" timeOffset="509.102">580 516 1036 0 0,'1'-1'139'0'0,"0"0"-1"0"0,0 0 1 0 0,1 0 0 0 0,-1 0-1 0 0,1 0 1 0 0,-1 0-1 0 0,0 0 1 0 0,1 0 0 0 0,0 0-1 0 0,-1 1 1 0 0,1-1-1 0 0,0 1 1 0 0,-1-1 0 0 0,1 1-1 0 0,0 0 1 0 0,-1 0 0 0 0,1-1-1 0 0,0 1 1 0 0,0 0-1 0 0,-1 1 1 0 0,1-1 0 0 0,0 0-1 0 0,-1 0 1 0 0,1 1-1 0 0,0-1 1 0 0,-1 1 0 0 0,1-1-1 0 0,0 1 1 0 0,-1 0-1 0 0,1 0 1 0 0,-1 0 0 0 0,1 0-139 0 0,3 0 110 0 0,55 18 245 0 0,-2 1 0 0 0,-1 4 0 0 0,-1 2 0 0 0,35 21-355 0 0,-88-46-97 0 0,1 0 0 0 0,-1 0 1 0 0,1 0-1 0 0,-1 0 0 0 0,1 1 1 0 0,-1-1-1 0 0,0 1 0 0 0,0 0 0 0 0,1 0 1 0 0,-1 0-1 0 0,-1 0 0 0 0,1 1 0 0 0,0-1 1 0 0,0 1-1 0 0,-1 0 0 0 0,0-1 0 0 0,1 1 1 0 0,-1 0-1 0 0,0 0 0 0 0,0 1 0 0 0,-1-1 1 0 0,1 0-1 0 0,-1 1 0 0 0,0-1 0 0 0,0 1 1 0 0,0-1-1 0 0,0 1 0 0 0,0 0 0 0 0,-1-1 1 0 0,1 1-1 0 0,-1 0 0 0 0,0-1 0 0 0,-1 1 1 0 0,1 0-1 0 0,0-1 0 0 0,-1 1 0 0 0,0-1 1 0 0,0 1-1 0 0,0 0 0 0 0,0-1 0 0 0,-1 0 1 0 0,1 1-1 0 0,-1-1 0 0 0,0 0 0 0 0,0 0 1 0 0,0 0-1 0 0,0 0 0 0 0,-2 1 97 0 0,-20 19-1218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24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1480 0 0,'34'23'5493'0'0,"-6"53"-4628"0"0,-18-43-192 0 0,67 162-1111 0 0,-79-172-4450 0 0,-17-17 3667 0 0</inkml:trace>
  <inkml:trace contextRef="#ctx0" brushRef="#br0" timeOffset="531.728">214 369 1128 0 0,'12'15'4068'0'0,"-4"-43"-3261"0"0,-3 10-797 0 0,-2 1 16 0 0,1 1-1 0 0,0 0 0 0 0,1 0 1 0 0,1 1-1 0 0,1-1 0 0 0,0 1 1 0 0,1 1-1 0 0,0 0 0 0 0,2 0 1 0 0,-1 0-1 0 0,2 1 0 0 0,-1 1 1 0 0,2-1-1 0 0,0 2 0 0 0,0 0 1 0 0,1 0-1 0 0,0 1 0 0 0,1 1 1 0 0,0 0-1 0 0,1 1 0 0 0,0 1 1 0 0,0 0-1 0 0,0 1 0 0 0,4-1-25 0 0,119 25 276 0 0,-128-14-210 0 0,0 1 1 0 0,0 1-1 0 0,-1 0 0 0 0,0 0 0 0 0,0 1 0 0 0,0 0 0 0 0,-1 1 0 0 0,0 0 0 0 0,-1 0 1 0 0,1 0-1 0 0,-2 1 0 0 0,1 0 0 0 0,-1 1 0 0 0,-1-1 0 0 0,0 1 0 0 0,0 0 0 0 0,-1 1 1 0 0,0-1-1 0 0,-1 1 0 0 0,0 0 0 0 0,0-1 0 0 0,0 10-66 0 0,-5-14 3 0 0,-1 0 0 0 0,0 0 0 0 0,0 0 1 0 0,-1 0-1 0 0,1-1 0 0 0,-1 0 0 0 0,0 1 0 0 0,0-2 0 0 0,-1 1 0 0 0,0 0 1 0 0,0-1-1 0 0,0 0 0 0 0,0 0 0 0 0,-1 0 0 0 0,1-1 0 0 0,-1 0 0 0 0,0 0 0 0 0,0 0 1 0 0,0-1-1 0 0,0 0 0 0 0,0 0 0 0 0,-1 0 0 0 0,1-1-3 0 0,-2 2-240 0 0,1-1 1 0 0,-1 0-1 0 0,0-1 0 0 0,0 1 0 0 0,1-1 0 0 0,-1-1 1 0 0,0 0-1 0 0,0 0 0 0 0,0 0 0 0 0,0-1 1 0 0,0 0-1 0 0,1-1 0 0 0,-1 0 0 0 0,0 0 1 0 0,1 0-1 0 0,-1-1 0 0 0,1 0 0 0 0,0-1 1 0 0,0 0-1 0 0,0 0 0 0 0,-1-1 240 0 0,-18-16-1081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12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38 1120 0 0,'-3'-3'58'0'0,"0"0"0"0"0,0 0 1 0 0,0 0-1 0 0,0 0 0 0 0,-1 0 0 0 0,1 1 0 0 0,-1-1 1 0 0,0 1-1 0 0,0 0 0 0 0,0 0 0 0 0,0 0 0 0 0,0 1 1 0 0,0-1-1 0 0,0 1 0 0 0,0 0 0 0 0,-1 1 0 0 0,1-1 1 0 0,0 1-1 0 0,-1-1 0 0 0,1 1 0 0 0,-1 0 0 0 0,1 1 1 0 0,0-1-1 0 0,-1 1 0 0 0,-2 1-58 0 0,1-2 97 0 0,-11 2-28 0 0,1 0 1 0 0,0 1-1 0 0,1 1 0 0 0,-1 0 1 0 0,1 1-1 0 0,-1 1 1 0 0,1 1-1 0 0,1 0 1 0 0,0 1-1 0 0,0 0 1 0 0,0 1-1 0 0,1 0 1 0 0,0 2-1 0 0,1-1 1 0 0,0 1-1 0 0,1 1 1 0 0,0 0-1 0 0,1 1 1 0 0,-6 9-70 0 0,-14 62 1174 0 0,32-83-1158 0 0,-1 1 1 0 0,1-1 0 0 0,0 1-1 0 0,-1-1 1 0 0,1 0-1 0 0,0 0 1 0 0,0 0 0 0 0,0 0-1 0 0,0 0 1 0 0,0 0-1 0 0,0-1 1 0 0,1 1 0 0 0,-1-1-1 0 0,0 1 1 0 0,0-1-1 0 0,0 0 1 0 0,0 0 0 0 0,1 0-1 0 0,-1 0 1 0 0,0 0-1 0 0,0-1 1 0 0,0 1 0 0 0,0-1-1 0 0,1 1 1 0 0,-1-1-1 0 0,0 0 1 0 0,0 1 0 0 0,1-2-17 0 0,183-99 802 0 0,-185 101-794 0 0,0-1 0 0 0,1 1 0 0 0,-1-1 0 0 0,0 1-1 0 0,1-1 1 0 0,-1 1 0 0 0,1 0 0 0 0,-1 0 0 0 0,0 0-1 0 0,1-1 1 0 0,-1 1 0 0 0,1 1 0 0 0,-1-1 0 0 0,0 0 0 0 0,1 0-1 0 0,-1 0 1 0 0,1 1 0 0 0,-1-1 0 0 0,0 1 0 0 0,1-1-1 0 0,-1 1 1 0 0,0 0 0 0 0,0-1 0 0 0,1 1 0 0 0,-1 0 0 0 0,0 0-1 0 0,0 0 1 0 0,0 0 0 0 0,0 0 0 0 0,0 0 0 0 0,0 0-1 0 0,0 0 1 0 0,-1 0 0 0 0,1 0 0 0 0,0 0 0 0 0,0 1-1 0 0,-1-1 1 0 0,1 0 0 0 0,-1 1 0 0 0,1-1-8 0 0,87 80-3323 0 0,-71-71 2004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1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1312 0 0,'0'0'399'0'0,"0"0"-15"0"0,0 0-51 0 0,5-14 2245 0 0,1 21-2538 0 0,0 0-1 0 0,0 0 0 0 0,-1 1 1 0 0,0-1-1 0 0,0 1 0 0 0,-1 0 1 0 0,0 1-1 0 0,0-1 0 0 0,-1 1 1 0 0,0-1-1 0 0,-1 1 0 0 0,0 0 1 0 0,0 0-1 0 0,-1 0 0 0 0,0 3-39 0 0,6 21 165 0 0,102 352 896 0 0,-108-383-990 0 0,-18 6 356 0 0,7-27-462 0 0,0 0-1 0 0,1-1 1 0 0,1 0 0 0 0,1-1-1 0 0,0 1 1 0 0,2-1 0 0 0,0-1-1 0 0,2 1 1 0 0,0-1 0 0 0,2 1-1 0 0,0-1 1 0 0,1-3 35 0 0,0 22 1 0 0,-4-68 19 0 0,3 0 0 0 0,4 0 1 0 0,2 0-1 0 0,4 0 1 0 0,9-35-21 0 0,-17 95 9 0 0,1-1 0 0 0,0 1 0 0 0,1 0 0 0 0,0 0 0 0 0,1 1 0 0 0,0-1 1 0 0,0 1-1 0 0,1-1 0 0 0,1 2 0 0 0,0-1 0 0 0,0 0 0 0 0,1 1 0 0 0,0 0 0 0 0,0 1 0 0 0,1 0 1 0 0,0 0-1 0 0,1 0 0 0 0,-1 1 0 0 0,3 0-9 0 0,35 36 31 0 0,-41-18-54 0 0,-1 0 1 0 0,1 0 0 0 0,-2 1-1 0 0,0-1 1 0 0,0 1-1 0 0,-1-1 1 0 0,-1 1 0 0 0,1 0-1 0 0,-2 0 1 0 0,0 0 0 0 0,0 0-1 0 0,-2 7 23 0 0,1 13 15 0 0,-28 199 63 0 0,-27-25 380 0 0,56-205-450 0 0,-1 0-1 0 0,1 0 0 0 0,0 0 0 0 0,-1 0 0 0 0,1 0 0 0 0,-1 0 0 0 0,1 0 1 0 0,-1-1-1 0 0,1 1 0 0 0,-1 0 0 0 0,0 0 0 0 0,1-1 0 0 0,-1 1 0 0 0,0 0 1 0 0,0-1-1 0 0,1 1 0 0 0,-1 0 0 0 0,0-1 0 0 0,0 1 0 0 0,0-1 1 0 0,0 0-1 0 0,0 1 0 0 0,0-1 0 0 0,0 0 0 0 0,0 1 0 0 0,0-1 0 0 0,0 0 1 0 0,0 0-1 0 0,0 0 0 0 0,0 0 0 0 0,0 0 0 0 0,0 0 0 0 0,0 0 1 0 0,0 0-1 0 0,0-1 0 0 0,0 1 0 0 0,0 0 0 0 0,0 0 0 0 0,0-1 0 0 0,0 1 1 0 0,0-1-1 0 0,1 1 0 0 0,-1-1 0 0 0,0 1 0 0 0,0-1 0 0 0,0 0 1 0 0,1 1-1 0 0,-1-1 0 0 0,0 0 0 0 0,0 1 0 0 0,1-1 0 0 0,-1 0 0 0 0,1 0 1 0 0,-1 0-1 0 0,1 0 0 0 0,-1 0 0 0 0,1 0 0 0 0,-1 0 0 0 0,1 1 0 0 0,0-1 1 0 0,0 0-1 0 0,-1 0 0 0 0,1 0 0 0 0,0 0 0 0 0,0 0 0 0 0,0-1-7 0 0,37 1-20 0 0,-18 11-80 0 0,0 1 1 0 0,-1 1-1 0 0,0 1 0 0 0,-1 0 0 0 0,0 2 0 0 0,-1 0 0 0 0,-1 0 0 0 0,-1 1 0 0 0,0 1 0 0 0,5 9 100 0 0,66 68-3886 0 0,-63-74 2702 0 0</inkml:trace>
  <inkml:trace contextRef="#ctx0" brushRef="#br0" timeOffset="353.575">753 610 944 0 0,'-10'6'162'0'0,"0"0"1"0"0,1 0-1 0 0,0 1 0 0 0,0 1 0 0 0,0-1 0 0 0,1 1 1 0 0,0 1-1 0 0,1-1 0 0 0,0 1 0 0 0,0 0 0 0 0,1 1 1 0 0,0 0-1 0 0,1 0 0 0 0,0 0 0 0 0,0 1 0 0 0,1-1 1 0 0,0 2-163 0 0,1-7 39 0 0,0 0 0 0 0,1 0-1 0 0,-1 1 1 0 0,1-1 0 0 0,0 1 0 0 0,0-1 0 0 0,1 1 0 0 0,-1-1 0 0 0,1 1 0 0 0,1 0 0 0 0,-1 0 0 0 0,1 0 0 0 0,0 0 0 0 0,0-1 0 0 0,1 1-1 0 0,-1 0 1 0 0,1 0 0 0 0,1-1 0 0 0,-1 1 0 0 0,1 0 0 0 0,0-1 0 0 0,0 1 0 0 0,1-1 0 0 0,-1 0 0 0 0,1 0 0 0 0,1 0 0 0 0,-1 0-1 0 0,0-1 1 0 0,1 1 0 0 0,0-1 0 0 0,0 0 0 0 0,1 0 0 0 0,-1 0 0 0 0,1 0 0 0 0,-1-1 0 0 0,1 0 0 0 0,0 0 0 0 0,1 0 0 0 0,-1-1 0 0 0,0 1-1 0 0,1-1 1 0 0,-1-1 0 0 0,1 1 0 0 0,0-1 0 0 0,2 0-39 0 0,-4 0 17 0 0,1-1 0 0 0,-1 1-1 0 0,0-1 1 0 0,0 0 0 0 0,1-1 0 0 0,-1 1 0 0 0,0-1-1 0 0,0 0 1 0 0,0 0 0 0 0,1 0 0 0 0,-1 0-1 0 0,0-1 1 0 0,0 0 0 0 0,-1 0 0 0 0,1 0 0 0 0,0 0-1 0 0,-1 0 1 0 0,1-1 0 0 0,-1 0 0 0 0,0 1-1 0 0,0-1 1 0 0,0-1 0 0 0,0 1 0 0 0,0 0 0 0 0,-1-1-1 0 0,1 1 1 0 0,-1-1 0 0 0,0 0 0 0 0,0 0-1 0 0,-1 1 1 0 0,1-1 0 0 0,-1 0 0 0 0,0-1 0 0 0,0 1-1 0 0,0 0 1 0 0,0 0 0 0 0,-1 0 0 0 0,0-1-1 0 0,0 1 1 0 0,0 0 0 0 0,0-1 0 0 0,0 1 0 0 0,-1 0-1 0 0,0 0 1 0 0,0 0 0 0 0,0 0 0 0 0,-1-1-1 0 0,1 1 1 0 0,-1 0-17 0 0,-5-4-17 0 0,-1 1 0 0 0,0 0 0 0 0,0 0 0 0 0,-1 0 0 0 0,0 1 0 0 0,0 0 0 0 0,0 1 0 0 0,-1 0 0 0 0,0 1 0 0 0,0 0 0 0 0,0 0 0 0 0,0 1 0 0 0,0 0 0 0 0,-6 0 17 0 0,-98-48-1119 0 0,102 34-613 0 0,10 8 562 0 0</inkml:trace>
  <inkml:trace contextRef="#ctx0" brushRef="#br0" timeOffset="645.469">943 279 1372 0 0,'7'-26'3178'0'0,"-9"35"-1806"0"0,2-7-1357 0 0,-6 22 45 0 0,2 1 1 0 0,0 1-1 0 0,2-1 0 0 0,1 0 0 0 0,0 1 1 0 0,2-1-1 0 0,2 0 0 0 0,0 4-60 0 0,19 53 8 0 0,4-1-1 0 0,4-1 1 0 0,26 50-8 0 0,-49-115-162 0 0,-6-13-32 0 0,8 26-337 0 0,-16-20-2995 0 0,1-12 2353 0 0</inkml:trace>
  <inkml:trace contextRef="#ctx0" brushRef="#br0" timeOffset="879.4">1103 241 948 0 0,'7'-3'4142'0'0,"-1"57"-2969"0"0,-1 8-1031 0 0,2-1 1 0 0,3 0 0 0 0,3 0 0 0 0,2-1 0 0 0,3-1 0 0 0,7 11-143 0 0,14 53-3742 0 0,-36-113 2484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1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1 1268 0 0,'0'0'305'0'0,"0"0"-71"0"0,0 0-4 0 0,0 0-4 0 0,0 0-43 0 0,0 0-43 0 0,2 4-29 0 0,2 117 538 0 0,-8-91-481 0 0,16 259 416 0 0,36 19 842 0 0,-60-386-1229 0 0,-46-159-866 0 0,55 228 663 0 0,-1 1 0 0 0,0 0-1 0 0,-1 0 1 0 0,0 0 0 0 0,0 1 0 0 0,-1 0 0 0 0,0 0 0 0 0,0 0-1 0 0,0 1 1 0 0,-1 0 0 0 0,0 0 0 0 0,0 0 0 0 0,-1 1-1 0 0,0 0 1 0 0,1 1 0 0 0,-2 0 0 0 0,1 0 0 0 0,0 0-1 0 0,-1 1 1 0 0,0 1 0 0 0,1-1 0 0 0,-1 1 0 0 0,0 1-1 0 0,0 0 1 0 0,0 0 0 0 0,-1 1 6 0 0,2 0-4 0 0,1 0-1 0 0,-1 1 1 0 0,0 1-1 0 0,1-1 1 0 0,-1 1 0 0 0,1 0-1 0 0,0 1 1 0 0,0 0-1 0 0,0 0 1 0 0,0 0 0 0 0,0 1-1 0 0,0 0 1 0 0,1 1-1 0 0,0-1 1 0 0,0 1 0 0 0,0 0-1 0 0,1 1 1 0 0,-1-1-1 0 0,1 1 1 0 0,1 0 0 0 0,-1 1-1 0 0,1-1 1 0 0,0 1-1 0 0,0 1 5 0 0,-6 9-2 0 0,2 0 0 0 0,0 1 0 0 0,1 0 1 0 0,1 0-1 0 0,1 1 0 0 0,0-1 0 0 0,1 1 0 0 0,1 0 0 0 0,1 3 2 0 0,0-11 1 0 0,0-1 1 0 0,0 1 0 0 0,1 0 0 0 0,1 0-1 0 0,0 0 1 0 0,0 0 0 0 0,1 0-1 0 0,1 0 1 0 0,0 0 0 0 0,0 0 0 0 0,1-1-1 0 0,0 1 1 0 0,1-1 0 0 0,0 0-1 0 0,1 0 1 0 0,0 0 0 0 0,0 0-1 0 0,1-1 1 0 0,0 0 0 0 0,1 0 0 0 0,0-1-1 0 0,1 0 1 0 0,-1 0 0 0 0,1-1-1 0 0,1 1 1 0 0,0-2 0 0 0,0 1 0 0 0,0-2-1 0 0,0 1 1 0 0,1-1 0 0 0,0 0-1 0 0,0-1 1 0 0,0 0 0 0 0,6 1-2 0 0,79-4-1547 0 0,-32-18 320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14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122 158 1592 0 0,'10'12'3799'0'0,"3"85"-3145"0"0,11 65-878 0 0,-25-160 103 0 0,1 0 0 0 0,-1 1 0 0 0,0-1 0 0 0,1 0 0 0 0,-1 1 0 0 0,0-1 0 0 0,0 0 0 0 0,-1 0 0 0 0,1 0 0 0 0,0 0 0 0 0,-1 0 0 0 0,1 0 0 0 0,-1 0 0 0 0,0 0 0 0 0,1-1 0 0 0,-1 1 0 0 0,0-1 0 0 0,0 1 0 0 0,0-1 0 0 0,0 0 0 0 0,0 0 0 0 0,-1 1 0 0 0,1-2 0 0 0,0 1 0 0 0,0 0 0 0 0,-1 0 0 0 0,1-1 0 0 0,0 1 0 0 0,-1-1 0 0 0,1 0 0 0 0,-1 0 0 0 0,1 0-1 0 0,-1 0 123 0 0,-10 0-805 0 0</inkml:trace>
  <inkml:trace contextRef="#ctx0" brushRef="#br0" timeOffset="246.297">1 4 1304 0 0,'1'-2'132'0'0,"2"1"-232"0"0</inkml:trace>
  <inkml:trace contextRef="#ctx0" brushRef="#br0" timeOffset="509.363">306 338 1152 0 0,'6'2'204'0'0,"0"0"1"0"0,1 0-1 0 0,-1-1 0 0 0,0 0 1 0 0,1 0-1 0 0,-1-1 0 0 0,1 0 1 0 0,-1 0-1 0 0,0-1 0 0 0,1 1 1 0 0,-1-1-1 0 0,0-1 0 0 0,1 1 1 0 0,-1-1-1 0 0,0 0 0 0 0,3-2-204 0 0,-7 4 62 0 0,25-9 123 0 0,0 0-1 0 0,0-2 1 0 0,-1-1 0 0 0,-1-1-1 0 0,0-1 1 0 0,0-1-1 0 0,-2-2 1 0 0,0 0 0 0 0,-1-1-1 0 0,18-19-184 0 0,-37 35 10 0 0,-1 0-1 0 0,1 0 1 0 0,-1 0-1 0 0,1 0 0 0 0,-1 0 1 0 0,0 0-1 0 0,0 0 1 0 0,0-1-1 0 0,0 1 1 0 0,0-1-1 0 0,-1 0 1 0 0,1 1-1 0 0,-1-1 0 0 0,0 0 1 0 0,1 0-1 0 0,-1 0 1 0 0,-1 0-1 0 0,1 0 1 0 0,0 0-1 0 0,-1 0 1 0 0,1 0-1 0 0,-1 0 0 0 0,0 0 1 0 0,0 0-1 0 0,0 0 1 0 0,-1-1-1 0 0,1 1 1 0 0,-1 0-1 0 0,1 0 0 0 0,-1 0 1 0 0,0 0-1 0 0,0 0 1 0 0,-1 1-1 0 0,1-1 1 0 0,-1 0-1 0 0,1 0 1 0 0,-1 1-1 0 0,0-1 0 0 0,0 1 1 0 0,0-1-1 0 0,0 1 1 0 0,0 0-1 0 0,0 0 1 0 0,-1 0-1 0 0,1 0 1 0 0,-1 0-1 0 0,0 1 0 0 0,1-1 1 0 0,-1 1-1 0 0,-1-1-9 0 0,-12-1 4 0 0,-1 1 0 0 0,1 0 0 0 0,0 1-1 0 0,0 1 1 0 0,-1 1 0 0 0,1 0 0 0 0,0 1-1 0 0,0 1 1 0 0,0 0 0 0 0,0 1 0 0 0,0 1-1 0 0,1 1 1 0 0,0 0 0 0 0,0 1 0 0 0,0 0-1 0 0,-11 9-3 0 0,21-14 2 0 0,0 1-1 0 0,0-1 1 0 0,0 1-1 0 0,0 1 1 0 0,1-1-1 0 0,-1 1 1 0 0,1 0-1 0 0,0 0 1 0 0,0 0-1 0 0,1 0 1 0 0,-1 1-1 0 0,1-1 0 0 0,0 1 1 0 0,0 0-1 0 0,0 0 1 0 0,1 0-1 0 0,0 1 1 0 0,0-1-1 0 0,0 0 1 0 0,1 1-1 0 0,-1-1 1 0 0,1 1-1 0 0,1 0 1 0 0,-1-1-1 0 0,1 1 1 0 0,0 0-1 0 0,0 0 1 0 0,0-1-1 0 0,1 1 1 0 0,0-1-1 0 0,0 1 1 0 0,1 0-1 0 0,0-1 0 0 0,-1 0 1 0 0,2 1-1 0 0,-1-1 1 0 0,1 0-1 0 0,-1 0 1 0 0,2 0-1 0 0,-1-1 1 0 0,0 1-1 0 0,1-1 1 0 0,0 0-1 0 0,0 0 1 0 0,0 0-1 0 0,0 0 1 0 0,4 1-2 0 0,22 10-322 0 0,2-1 0 0 0,0-2 0 0 0,0-1 0 0 0,1-2-1 0 0,1-1 1 0 0,-1-1 0 0 0,1-3 0 0 0,0 0 0 0 0,0-2 0 0 0,1-2 0 0 0,29-3 322 0 0,-7 1-1266 0 0,34-12-20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19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52 1600 0 0,'16'-3'1277'0'0,"-12"-14"-900"0"0,-4 17-349 0 0,1-1-1 0 0,-1 0 1 0 0,1 1-1 0 0,-1-1 1 0 0,0 0-1 0 0,1 0 1 0 0,-1 1-1 0 0,0-1 1 0 0,1 0-1 0 0,-1 0 1 0 0,0 1-1 0 0,0-1 0 0 0,0 0 1 0 0,0 0-1 0 0,0 0 1 0 0,0 1-1 0 0,0-1 1 0 0,0 0-1 0 0,0 0 1 0 0,0 0-1 0 0,0 1 1 0 0,0-1-1 0 0,-1 0 1 0 0,1 0-1 0 0,0 1 1 0 0,-1-1-1 0 0,1 0 0 0 0,0 0 1 0 0,-1 1-1 0 0,1-1 1 0 0,-1 1-1 0 0,1-1 1 0 0,-1 0-1 0 0,1 1 1 0 0,-1-1-1 0 0,0 1 1 0 0,1-1-1 0 0,-1 1 1 0 0,1-1-1 0 0,-1 1 0 0 0,0-1 1 0 0,0 1-1 0 0,1 0 1 0 0,-1 0-1 0 0,0-1 1 0 0,0 1-1 0 0,1 0 1 0 0,-1 0-1 0 0,0 0 1 0 0,0 0-1 0 0,0 0-27 0 0,-19-2 96 0 0,0 2 1 0 0,0 1-1 0 0,0 0 0 0 0,0 2 1 0 0,0 0-1 0 0,0 1 0 0 0,1 1 1 0 0,-1 1-1 0 0,1 0 0 0 0,1 2 1 0 0,-1 0-1 0 0,-7 5-96 0 0,-8 2 225 0 0,30-13-215 0 0,-5 0 24 0 0,0 0 0 0 0,1 0 0 0 0,-1 1 1 0 0,1 1-1 0 0,-1-1 0 0 0,1 1 1 0 0,1 1-1 0 0,-1-1 0 0 0,0 1 1 0 0,1 1-1 0 0,0-1 0 0 0,0 1 1 0 0,1 1-1 0 0,0-1 0 0 0,0 1 1 0 0,0 0-1 0 0,1 0 0 0 0,0 1 0 0 0,0-1 1 0 0,1 1-1 0 0,0 0 0 0 0,1 1 1 0 0,-1-1-1 0 0,2 1 0 0 0,-1 0-34 0 0,7 1 49 0 0,1-1-1 0 0,0 1 1 0 0,0-1-1 0 0,1 0 1 0 0,0-1-1 0 0,1 1 1 0 0,0-1-1 0 0,0-1 1 0 0,0 1-1 0 0,1-1 1 0 0,1 0-1 0 0,-1-1 1 0 0,1 0-1 0 0,0 0 1 0 0,0-1 0 0 0,1 0-1 0 0,-1-1 1 0 0,9 3-49 0 0,-7-2 38 0 0,223 143 568 0 0,-231-146-600 0 0,0 0-1 0 0,-1 0 1 0 0,1 1-1 0 0,-1-1 0 0 0,1 1 1 0 0,-1-1-1 0 0,0 1 0 0 0,0 0 1 0 0,0 0-1 0 0,0 0 1 0 0,-1 0-1 0 0,1 0 0 0 0,-1 0 1 0 0,0 0-1 0 0,0 1 0 0 0,0-1 1 0 0,0 1-1 0 0,-1-1 0 0 0,1 0 1 0 0,-1 1-1 0 0,0-1 1 0 0,0 1-1 0 0,0-1 0 0 0,0 1 1 0 0,-1-1-1 0 0,1 1 0 0 0,-1-1 1 0 0,0 0-1 0 0,0 1 1 0 0,0-1-1 0 0,0 0 0 0 0,-1 0 1 0 0,1 0-1 0 0,-1 0 0 0 0,0 0 1 0 0,0 0-1 0 0,0 0 1 0 0,0-1-1 0 0,-1 1 0 0 0,1-1 1 0 0,-1 1-1 0 0,1-1 0 0 0,-1 0-5 0 0,-136 71 79 0 0,130-71-198 0 0,-1 0 0 0 0,0 0 0 0 0,1-1 0 0 0,-1 0 0 0 0,0-1 0 0 0,0 0 1 0 0,1-1-1 0 0,-1 1 0 0 0,0-2 0 0 0,1 0 0 0 0,-1 0 0 0 0,1-1 0 0 0,-1 0 0 0 0,0 0 119 0 0,6 0-213 0 0,0 1-1 0 0,0-1 0 0 0,-1 1 0 0 0,2-1 0 0 0,-1-1 0 0 0,0 1 1 0 0,1 0-1 0 0,-1-1 0 0 0,1 0 0 0 0,0 0 0 0 0,0 0 0 0 0,0 0 1 0 0,1 0-1 0 0,0 0 0 0 0,0-1 0 0 0,0 1 0 0 0,0-1 0 0 0,0 0 1 0 0,1 0 213 0 0,-5-23-1292 0 0</inkml:trace>
  <inkml:trace contextRef="#ctx0" brushRef="#br0" timeOffset="297.627">646 221 1248 0 0,'-2'2'792'0'0,"2"-1"-24"0"0,2-1-120 0 0,4 2-160 0 0,-3-2-56 0 0,5 0 48 0 0,15 1-88 0 0,-9-1 17 0 0,9 0-45 0 0,1 0-48 0 0,27 5-168 0 0,-26-2-208 0 0,-2 1 8 0 0,-2 1-420 0 0,-7 5-833 0 0,-6 1 61 0 0,-8-1 56 0 0,0-2-8 0 0</inkml:trace>
  <inkml:trace contextRef="#ctx0" brushRef="#br0" timeOffset="547.073">615 526 976 0 0,'8'-3'1212'0'0,"2"3"-332"0"0,19-3-64 0 0,6-6-116 0 0,0 4-140 0 0,2-1-304 0 0,6 5-35 0 0,0-4-534 0 0,-3 4-699 0 0,5 1-160 0 0,-2-2 44 0 0,-6-1-28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1:1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95 1372 0 0,'0'0'508'0'0,"0"0"-94"0"0,0 0-130 0 0,0 0 4 0 0,0 0-22 0 0,0 0-24 0 0,0 0-18 0 0,0 0-39 0 0,0 0-42 0 0,3 4-1 0 0,13 132 477 0 0,94 201-42 0 0,-101-241-2946 0 0,-32-60 1138 0 0</inkml:trace>
  <inkml:trace contextRef="#ctx0" brushRef="#br0" timeOffset="822.647">0 551 888 0 0,'59'-26'3280'0'0,"435"-82"-807"0"0,-409 94-2335 0 0,76-19-3 0 0,-163 52-182 0 0,15 152 10 0 0,-12-164 41 0 0,1-1 0 0 0,-1 0 1 0 0,1 1-1 0 0,0-1 0 0 0,1 0 0 0 0,0 0 0 0 0,-1 0 1 0 0,2-1-1 0 0,-1 1 0 0 0,1-1 0 0 0,0 0 1 0 0,0 0-1 0 0,0 0 0 0 0,1 0 0 0 0,0-1 0 0 0,0 1 1 0 0,0-1-1 0 0,0-1 0 0 0,0 1 0 0 0,1-1 0 0 0,0 0 1 0 0,0 0-1 0 0,0 0 0 0 0,0-1 0 0 0,3 1-4 0 0,-4-3-73 0 0,1-1-1 0 0,-1 1 0 0 0,0-1 0 0 0,1 0 1 0 0,-1-1-1 0 0,0 1 0 0 0,0-1 0 0 0,0 0 1 0 0,0 0-1 0 0,0-1 0 0 0,-1 1 0 0 0,1-1 0 0 0,-1 0 1 0 0,1 0-1 0 0,-1-1 0 0 0,0 1 0 0 0,-1-1 1 0 0,1 0-1 0 0,0 0 0 0 0,-1 0 0 0 0,0-1 1 0 0,0 1-1 0 0,0-1 0 0 0,-1 0 0 0 0,1 1 1 0 0,-1-1-1 0 0,0 0 0 0 0,-1 0 0 0 0,1-1 1 0 0,-1 1-1 0 0,0 0 0 0 0,0 0 0 0 0,-1-1 1 0 0,1 1-1 0 0,-1 0 0 0 0,-1-1 0 0 0,1-1 74 0 0,0 5-82 0 0,-11-16-476 0 0,11 24 591 0 0,0 1 1 0 0,0-1 0 0 0,1 0 0 0 0,0 1 0 0 0,1-1-1 0 0,0 0 1 0 0,0 0 0 0 0,0 0 0 0 0,0 0 0 0 0,1 0-1 0 0,0-1 1 0 0,0 1 0 0 0,1-1 0 0 0,-1 0 0 0 0,1 1-1 0 0,0-2 1 0 0,1 1 0 0 0,-1 0 0 0 0,1-1 0 0 0,0 0-1 0 0,0 0 1 0 0,0-1 0 0 0,1 1 0 0 0,-1-1-1 0 0,1 0 1 0 0,0 0 0 0 0,0-1 0 0 0,0 0 0 0 0,0 0-1 0 0,0 0 1 0 0,0-1 0 0 0,0 0 0 0 0,1 0 0 0 0,-1-1-1 0 0,1 1 1 0 0,-1-1 0 0 0,0-1 0 0 0,7 0-34 0 0,-8 1-14 0 0,1 0-1 0 0,-1-1 1 0 0,0 1 0 0 0,0-1-1 0 0,1 0 1 0 0,-1-1 0 0 0,0 1 0 0 0,0-1-1 0 0,0 0 1 0 0,0 0 0 0 0,-1 0 0 0 0,1-1-1 0 0,0 0 1 0 0,-1 0 0 0 0,0 0 0 0 0,0 0-1 0 0,0-1 1 0 0,0 0 0 0 0,0 0 0 0 0,-1 0-1 0 0,1 0 1 0 0,-1 0 0 0 0,0-1 0 0 0,-1 1-1 0 0,1-1 1 0 0,-1 0 0 0 0,0 0 0 0 0,0 0-1 0 0,0 0 1 0 0,-1 0 0 0 0,0 0-1 0 0,0 0 1 0 0,0 0 0 0 0,0-1 0 0 0,-1 1-1 0 0,0 0 1 0 0,0-1 0 0 0,-1 1 0 0 0,1 0-1 0 0,-1-1 1 0 0,0 1 0 0 0,0 0 0 0 0,-1 0-1 0 0,0-1 15 0 0,-37-197-647 0 0,40 198 674 0 0,1 0 0 0 0,0 1-1 0 0,0-1 1 0 0,0 1 0 0 0,1-1 0 0 0,0 1 0 0 0,-1 0 0 0 0,2 0-1 0 0,-1 0 1 0 0,0 0 0 0 0,1 1 0 0 0,0-1 0 0 0,-1 1-1 0 0,1 0 1 0 0,1 0 0 0 0,-1 0 0 0 0,0 1 0 0 0,1 0 0 0 0,-1-1-1 0 0,1 2 1 0 0,0-1 0 0 0,0 0 0 0 0,-1 1 0 0 0,1 0-1 0 0,0 0 1 0 0,0 0 0 0 0,0 1 0 0 0,0 0 0 0 0,0 0 0 0 0,1 0-1 0 0,2 1-26 0 0,10 9 41 0 0,0 0-1 0 0,-1 1 0 0 0,-1 1 0 0 0,0 0 0 0 0,0 2 0 0 0,-1 0 0 0 0,-1 0 0 0 0,0 1 0 0 0,-1 1 0 0 0,-1 0 1 0 0,-1 1-1 0 0,0 0 0 0 0,-1 1 0 0 0,2 7-40 0 0,20 25 146 0 0,40 81 334 0 0,-71-129-762 0 0,0-2-2198 0 0,-1 0 1236 0 0</inkml:trace>
  <inkml:trace contextRef="#ctx0" brushRef="#br0" timeOffset="1483.591">1573 71 848 0 0,'-13'-27'5043'0'0,"-39"-16"-4538"0"0,55 55-3344 0 0,0-9 1626 0 0</inkml:trace>
  <inkml:trace contextRef="#ctx0" brushRef="#br0" timeOffset="1777.602">2088 139 1612 0 0,'-49'31'1555'0'0,"31"-23"-1407"0"0,2 0 0 0 0,-1 0 1 0 0,1 2-1 0 0,0 0 0 0 0,1 1 0 0 0,0 0 1 0 0,1 2-1 0 0,0-1 0 0 0,1 2 0 0 0,1-1 1 0 0,0 2-1 0 0,1 0 0 0 0,0 0 0 0 0,1 1 0 0 0,1 0 1 0 0,1 1-1 0 0,0 0 0 0 0,-3 10-148 0 0,11-22 24 0 0,0-1 0 0 0,-1 0 1 0 0,2 1-1 0 0,-1-1 0 0 0,0 0 0 0 0,1 0 0 0 0,0 1 0 0 0,0-1 0 0 0,0 0 0 0 0,1 0 0 0 0,-1 0 1 0 0,1 0-1 0 0,0 0 0 0 0,0-1 0 0 0,0 1 0 0 0,1 0 0 0 0,-1-1 0 0 0,1 0 0 0 0,0 1 0 0 0,0-1 1 0 0,0 0-1 0 0,1-1 0 0 0,-1 1 0 0 0,0 0 0 0 0,1-1 0 0 0,0 0 0 0 0,-1 0 0 0 0,1 0 0 0 0,0 0 1 0 0,0-1-1 0 0,3 2-24 0 0,139 12-3287 0 0,-103-25 2091 0 0,-13 0 0 0 0</inkml:trace>
  <inkml:trace contextRef="#ctx0" brushRef="#br0" timeOffset="2151.872">2410 449 984 0 0,'260'-81'2720'0'0,"-261"81"-2697"0"0,0 0 0 0 0,0 0 0 0 0,0-1 0 0 0,0 1 1 0 0,0 0-1 0 0,0-1 0 0 0,1 1 0 0 0,-1-1 0 0 0,0 1 0 0 0,0-1 1 0 0,0 1-1 0 0,1-1 0 0 0,-1 0 0 0 0,0 1 0 0 0,1-1 0 0 0,-1 0 1 0 0,1 1-1 0 0,-1-1 0 0 0,0 0 0 0 0,1 0 0 0 0,0 0 0 0 0,-1 0 1 0 0,1 1-1 0 0,-1-1 0 0 0,1 0 0 0 0,0 0 0 0 0,0 0 0 0 0,0 0 1 0 0,-1 0-1 0 0,1 0 0 0 0,0 0 0 0 0,0 0 0 0 0,0 0 0 0 0,0 0 1 0 0,1 0-1 0 0,-1 0 0 0 0,0 0 0 0 0,0 0 0 0 0,1 1 0 0 0,-1-1 1 0 0,0 0-1 0 0,1 0 0 0 0,-1 0 0 0 0,1 0 0 0 0,-1 0 0 0 0,1 1 1 0 0,-1-1-1 0 0,1 0 0 0 0,-1 1 0 0 0,1-1 0 0 0,0 0 0 0 0,0 1 1 0 0,-1-1-1 0 0,1 0 0 0 0,0 1 0 0 0,0-1 0 0 0,0 1 0 0 0,-1 0 1 0 0,1-1-1 0 0,0 1 0 0 0,0 0 0 0 0,0-1 0 0 0,1 1-23 0 0,-81-16 342 0 0,55 15-250 0 0,0 1-1 0 0,0 1 1 0 0,0 1-1 0 0,1 2 1 0 0,-1 0-1 0 0,1 1 1 0 0,0 2 0 0 0,0 0-1 0 0,1 1 1 0 0,0 2-1 0 0,1 0 1 0 0,0 1-1 0 0,-1 2-91 0 0,18-12 12 0 0,0 2-1 0 0,0-1 1 0 0,1 0 0 0 0,-1 1-1 0 0,1 0 1 0 0,-1 0-1 0 0,1 0 1 0 0,0 0-1 0 0,0 0 1 0 0,0 1-1 0 0,0-1 1 0 0,1 1 0 0 0,-1 0-1 0 0,1 0 1 0 0,0 0-1 0 0,0 0 1 0 0,0 0-1 0 0,1 0 1 0 0,0 0-1 0 0,-1 1 1 0 0,1-1 0 0 0,1 1-1 0 0,-1-1 1 0 0,1 1-1 0 0,0-1 1 0 0,0 0-1 0 0,0 1 1 0 0,0-1-1 0 0,1 1 1 0 0,0 2-12 0 0,11 4-63 0 0,-1 0 1 0 0,2 0-1 0 0,-1-1 1 0 0,2-1-1 0 0,-1 0 1 0 0,1-1-1 0 0,0 0 0 0 0,1-1 1 0 0,0-1-1 0 0,0 0 1 0 0,1-1-1 0 0,-1-1 1 0 0,1 0-1 0 0,0-1 1 0 0,0-1-1 0 0,0-1 0 0 0,0 0 1 0 0,12-1 62 0 0,133 5-1918 0 0,-118-5 668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0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0 224 1008 0 0,'16'3'3491'0'0,"-6"47"-2969"0"0,65 237 191 0 0,-74-259-3986 0 0,-15-10 2296 0 0</inkml:trace>
  <inkml:trace contextRef="#ctx0" brushRef="#br0" timeOffset="822.171">490 1 1132 0 0,'25'31'299'0'0,"-2"1"-1"0"0,-1 1 1 0 0,-1 1-1 0 0,-2 2 1 0 0,-1-1-1 0 0,-2 2 1 0 0,-2 0-1 0 0,-1 1 1 0 0,-2 1-1 0 0,-2-1 1 0 0,-1 2-1 0 0,-2-1 1 0 0,-2 1-1 0 0,-1 31-298 0 0,-23 65 370 0 0,11-106-340 0 0,-1 0 0 0 0,-2-1-1 0 0,-1-1 1 0 0,-1 0 0 0 0,-1 0 0 0 0,-2-1-1 0 0,0-2 1 0 0,-2 1 0 0 0,-1-2 0 0 0,-22 21-30 0 0,-148 105-3279 0 0,141-123 2019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0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26 1204 0 0,'-78'-26'1240'0'0,"70"28"-1182"0"0,0 0 0 0 0,1 1 1 0 0,-1-1-1 0 0,1 1 0 0 0,-1 1 0 0 0,1-1 0 0 0,0 1 0 0 0,0 1 0 0 0,1-1 0 0 0,-1 1 1 0 0,1 1-1 0 0,0-1 0 0 0,1 1 0 0 0,-1 0 0 0 0,1 0 0 0 0,0 0 0 0 0,0 1 0 0 0,1 0 1 0 0,0 0-1 0 0,0 0 0 0 0,1 0 0 0 0,0 0 0 0 0,0 1 0 0 0,1 0 0 0 0,-1-1 0 0 0,2 1 1 0 0,-1 0-1 0 0,1 0 0 0 0,1 0 0 0 0,-1 0 0 0 0,1 0 0 0 0,1 0 0 0 0,-1 0 0 0 0,1 0 1 0 0,1 0-1 0 0,-1 0 0 0 0,1 0 0 0 0,1 0 0 0 0,2 6-58 0 0,27 71 459 0 0,-24-69-382 0 0,0 1-1 0 0,-2 0 1 0 0,0 0-1 0 0,0 1 1 0 0,-2 0-1 0 0,0-1 1 0 0,-1 2-1 0 0,-1-1 1 0 0,-1 0 0 0 0,0 0-1 0 0,-2 1 1 0 0,0-1-1 0 0,-2 8-76 0 0,-4 2 83 0 0,-1-1-1 0 0,-2-1 0 0 0,0 0 1 0 0,-2 0-1 0 0,-1-1 0 0 0,-1 0 0 0 0,-1-1 1 0 0,-1-1-1 0 0,-1-1 0 0 0,-1 0 1 0 0,-1-1-1 0 0,-1-1 0 0 0,0-1 1 0 0,-2 0-1 0 0,0-2 0 0 0,-1-1 1 0 0,-1 0-1 0 0,0-2 0 0 0,-18 7-82 0 0,10-15 217 0 0,40-14 28 0 0,2 6-230 0 0,0 0 0 0 0,0 1 1 0 0,0 0-1 0 0,-1 1 0 0 0,1 0 1 0 0,0 0-1 0 0,0 1 0 0 0,0 1 1 0 0,0-1-1 0 0,0 2 0 0 0,-1-1 1 0 0,1 1-1 0 0,-1 1 0 0 0,0 0 1 0 0,0 0-1 0 0,0 1 0 0 0,0 0 1 0 0,-1 0-1 0 0,0 1 0 0 0,0 0 1 0 0,0 1-1 0 0,-1-1 0 0 0,0 1 1 0 0,0 1-1 0 0,-1 0 0 0 0,0 0-15 0 0,15 18 37 0 0,-1 2-1 0 0,-1 0 1 0 0,-1 1-1 0 0,-2 0 1 0 0,-1 2-1 0 0,-1 0 1 0 0,0 6-37 0 0,6 24 56 0 0,-16-44-75 0 0,0 0 0 0 0,2-1 0 0 0,-1 0 0 0 0,2 0 0 0 0,0-1 0 0 0,1 0 0 0 0,1 0 0 0 0,0 0 0 0 0,1-1 0 0 0,4 3 19 0 0,-9-14-169 0 0,-1-1 0 0 0,1 1 1 0 0,0-1-1 0 0,0-1 0 0 0,0 1 1 0 0,0-1-1 0 0,0 0 0 0 0,0 0 0 0 0,0 0 1 0 0,0-1-1 0 0,0 0 0 0 0,0 0 1 0 0,0 0-1 0 0,1 0 0 0 0,-1-1 1 0 0,0 0-1 0 0,0 0 0 0 0,0 0 0 0 0,0-1 1 0 0,0 0-1 0 0,-1 0 0 0 0,1 0 1 0 0,-1 0-1 0 0,1-1 0 0 0,-1 0 1 0 0,1 0-1 0 0,-1 0 0 0 0,0 0 0 0 0,-1-1 1 0 0,1 1-1 0 0,2-4 169 0 0,25-20-1209 0 0</inkml:trace>
  <inkml:trace contextRef="#ctx0" brushRef="#br0" timeOffset="743.735">1286 232 1436 0 0,'0'-1'67'0'0,"-1"0"1"0"0,1 0-1 0 0,0 0 0 0 0,0 0 0 0 0,-1 0 0 0 0,1 0 1 0 0,0 0-1 0 0,0 0 0 0 0,0 0 0 0 0,0 0 0 0 0,0 0 1 0 0,0 0-1 0 0,0 0 0 0 0,1 0 0 0 0,-1 0 1 0 0,0 0-1 0 0,0 0 0 0 0,1 0 0 0 0,-1 0 0 0 0,1 0 1 0 0,-1 0-1 0 0,1 1 0 0 0,-1-1 0 0 0,1 0 0 0 0,-1 0 1 0 0,1 0-1 0 0,0 1 0 0 0,0-1 0 0 0,-1 0 0 0 0,1 1 1 0 0,0-1-1 0 0,0 1 0 0 0,0-1 0 0 0,0 1 1 0 0,-1-1-1 0 0,1 1 0 0 0,0-1 0 0 0,0 1 0 0 0,0 0 1 0 0,0 0-1 0 0,0-1 0 0 0,0 1 0 0 0,0 0 0 0 0,0 0 1 0 0,0 0-1 0 0,0 0 0 0 0,0 0 0 0 0,0 0 1 0 0,0 0-1 0 0,0 1 0 0 0,0-1 0 0 0,0 0 0 0 0,0 1 1 0 0,0-1-1 0 0,0 0 0 0 0,0 1 0 0 0,0-1 0 0 0,-1 1 1 0 0,1-1-1 0 0,0 1 0 0 0,0 0 0 0 0,0-1 0 0 0,-1 1 1 0 0,1 0-1 0 0,0-1 0 0 0,-1 1 0 0 0,1 0 1 0 0,0 0-68 0 0,69 462 1048 0 0,-79-382-4519 0 0,3-78 2206 0 0,1-5-174 0 0</inkml:trace>
  <inkml:trace contextRef="#ctx0" brushRef="#br0" timeOffset="959.712">1712 598 1152 0 0,'8'14'346'0'0,"-1"1"-1"0"0,0 1 1 0 0,-1-1-1 0 0,-1 1 1 0 0,0 0-1 0 0,-1 0 1 0 0,-1 1-1 0 0,0-1 0 0 0,-1 1 1 0 0,-1 0-1 0 0,-1 5-345 0 0,-2-13-72 0 0,0-1 0 0 0,-1 1 0 0 0,1-1-1 0 0,-2 0 1 0 0,1 0 0 0 0,-1 0-1 0 0,-1-1 1 0 0,1 1 0 0 0,-1-1 0 0 0,0 0-1 0 0,-1 0 1 0 0,0-1 0 0 0,0 1-1 0 0,0-1 1 0 0,-1-1 0 0 0,0 1 0 0 0,0-1-1 0 0,0 0 1 0 0,-1-1 0 0 0,1 0 0 0 0,-1 0-1 0 0,0 0 1 0 0,-1-1 0 0 0,1-1-1 0 0,0 1 1 0 0,-1-1 0 0 0,0-1 0 0 0,1 1-1 0 0,-8-1 73 0 0,-9 1-1196 0 0</inkml:trace>
  <inkml:trace contextRef="#ctx0" brushRef="#br0" timeOffset="1780.133">915 322 1100 0 0,'-20'36'250'0'0,"3"2"1"0"0,1 0-1 0 0,1 1 1 0 0,2 1-1 0 0,2 0 0 0 0,2 1 1 0 0,2 0-1 0 0,1 0 0 0 0,2 0 1 0 0,2 19-251 0 0,4-35 74 0 0,1 0 0 0 0,1 0 1 0 0,1-1-1 0 0,1 1 0 0 0,1-1 0 0 0,2-1 1 0 0,0 1-1 0 0,1-2 0 0 0,1 1 0 0 0,2-1 1 0 0,0-1-1 0 0,1 0 0 0 0,1-1 1 0 0,1-1-1 0 0,1 0 0 0 0,0-1 0 0 0,1-1 1 0 0,1 0-1 0 0,7 2-74 0 0,-7-5-242 0 0,0-1 0 0 0,1 0-1 0 0,0-2 1 0 0,1-1 0 0 0,0 0 0 0 0,0-2 0 0 0,1 0 0 0 0,9 1 242 0 0,27 3-1218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5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16 1076 0 0,'0'0'196'0'0,"0"0"4"0"0,0 0-1 0 0,0 0-46 0 0,0 0 41 0 0,0 0-54 0 0,0 0-32 0 0,0 0-21 0 0,0 0 35 0 0,0 0 18 0 0,0 0-76 0 0,0 0-60 0 0,0 0 31 0 0,0 0 11 0 0,0 0-31 0 0,0 0-49 0 0,0 0 43 0 0,0 0 84 0 0,0 0-45 0 0,0 0-64 0 0,-3-15 760 0 0,-24 84-755 0 0,-65 51-956 0 0,63-94-198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5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1184 0 0,'26'0'164'0'0,"28"8"-152"0"0,-39-8 56 0 0,10 0-236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25:4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70 1048 0 0,'0'0'384'0'0,"0"0"-27"0"0,0 0-16 0 0,0 0-87 0 0,0 0 9 0 0,0 0-89 0 0,0 0 5 0 0,0 0-27 0 0,0 0 58 0 0,0 0-104 0 0,0 0-3 0 0,0 0-10 0 0,0 0-90 0 0,0 0 33 0 0,0 0-36 0 0,0 0-7 0 0,0 0 52 0 0,0 0 44 0 0,0 0 35 0 0,0 0-86 0 0,0 0-4 0 0,0 0 40 0 0,0 0 62 0 0,-3-20 368 0 0,-29-19 645 0 0,40 29-4450 0 0,-5 10 2197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2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637 147 944 0 0,'5'-35'471'0'0,"-4"32"-434"0"0,0 0 0 0 0,-1 1 0 0 0,1-1-1 0 0,-1 1 1 0 0,1-1 0 0 0,-1 0 0 0 0,0 1 0 0 0,0-1-1 0 0,0 0 1 0 0,0 0 0 0 0,-1 1 0 0 0,1-1-1 0 0,-1 1 1 0 0,1-1 0 0 0,-1 0 0 0 0,0 1-1 0 0,0-1 1 0 0,0 1 0 0 0,-1 0 0 0 0,1-1 0 0 0,0 1-1 0 0,-1 0 1 0 0,0 0 0 0 0,1 0 0 0 0,-1 0-1 0 0,0 0 1 0 0,-1-1-37 0 0,-4-2 35 0 0,-1 0 0 0 0,0 0-1 0 0,0 1 1 0 0,0 0 0 0 0,-1 1 0 0 0,0-1-1 0 0,1 2 1 0 0,-1-1 0 0 0,0 1-1 0 0,-1 0 1 0 0,1 1 0 0 0,0 0 0 0 0,0 1-1 0 0,0 0 1 0 0,-1 0 0 0 0,-8 2-35 0 0,10-2 31 0 0,-19 3 34 0 0,0 0 1 0 0,0 2 0 0 0,1 1-1 0 0,0 2 1 0 0,0 0-1 0 0,1 1 1 0 0,0 2-1 0 0,1 1 1 0 0,0 0-1 0 0,0 2-65 0 0,13-9 22 0 0,-1 1-1 0 0,1 0 1 0 0,0 1-1 0 0,1 0 1 0 0,0 1-1 0 0,0 0 1 0 0,0 1-1 0 0,1 0 0 0 0,0 0 1 0 0,1 1-1 0 0,0 0 1 0 0,1 0-1 0 0,0 1 1 0 0,0 0-1 0 0,1 0 1 0 0,1 1-1 0 0,0-1 1 0 0,0 1-1 0 0,1 0 1 0 0,1 1-1 0 0,0-1 0 0 0,1 1 1 0 0,0-1-1 0 0,1 1 1 0 0,0 0-1 0 0,1 0 1 0 0,0-1-1 0 0,1 1 1 0 0,1 0-1 0 0,0-1 1 0 0,1 1-1 0 0,0-1 1 0 0,1 1-1 0 0,0-1 0 0 0,1-1 1 0 0,0 1-1 0 0,3 3-21 0 0,2-5 44 0 0,2 0 1 0 0,-1-1-1 0 0,1 0 0 0 0,0-1 0 0 0,1-1 0 0 0,0 0 0 0 0,0 0 0 0 0,1-1 0 0 0,-1-1 0 0 0,1-1 0 0 0,1 0 0 0 0,-1 0 0 0 0,0-1 0 0 0,1-1 1 0 0,-1-1-1 0 0,1 0 0 0 0,0-1 0 0 0,0 0 0 0 0,5-2-44 0 0,-5 1 18 0 0,-1-1 0 0 0,1 0 0 0 0,0-1 1 0 0,-1-1-1 0 0,0-1 0 0 0,0 0 0 0 0,0 0 0 0 0,0-1 1 0 0,-1-1-1 0 0,0-1 0 0 0,-1 1 0 0 0,1-2 1 0 0,-1 0-1 0 0,-1 0 0 0 0,0-1 0 0 0,0-1 0 0 0,-1 0 1 0 0,-1 0-1 0 0,1-1 0 0 0,-2 0 0 0 0,0-1 0 0 0,0 1 1 0 0,-1-2-1 0 0,-1 1 0 0 0,0-1 0 0 0,-1-1-18 0 0,30-189 964 0 0,-11 227-897 0 0,171 333 364 0 0,-173-320-414 0 0,-1 1-1 0 0,-3 0 1 0 0,-1 2-1 0 0,-1 0 1 0 0,-3 0-1 0 0,-1 1 0 0 0,-2 1 1 0 0,-2 0-1 0 0,1 18-16 0 0,-9-45-6 0 0,-1 0 0 0 0,-1 0 0 0 0,0 0 0 0 0,-1 0 0 0 0,0 0 0 0 0,-1-1 0 0 0,0 0 0 0 0,-1 1 0 0 0,-1-1 0 0 0,0-1 0 0 0,-1 1 0 0 0,0-1 0 0 0,-1-1 0 0 0,-1 1 0 0 0,1-1 0 0 0,-2-1 0 0 0,1 1 0 0 0,-2-2 0 0 0,1 1 0 0 0,-1-1 0 0 0,0-1 0 0 0,-1 0 0 0 0,0-1 0 0 0,-1 0 0 0 0,1-1 0 0 0,-1 0 0 0 0,0-1 0 0 0,-1 0 0 0 0,1-1 0 0 0,-1-1 0 0 0,0 0 0 0 0,0-1 0 0 0,0-1 0 0 0,0 0 0 0 0,0 0 0 0 0,0-2 0 0 0,0 0 0 0 0,-6-1 6 0 0,-7-3-508 0 0,1-1 0 0 0,0-1 0 0 0,0-2 0 0 0,1 0 0 0 0,0-2 0 0 0,0-1 0 0 0,2-1 0 0 0,-1-1 0 0 0,-18-14 508 0 0,-6-16-1229 0 0</inkml:trace>
  <inkml:trace contextRef="#ctx0" brushRef="#br0" timeOffset="404.012">1314 168 1292 0 0,'14'36'2569'0'0,"-37"218"-1052"0"0,19-216-1334 0 0,1 0 1 0 0,2 1 0 0 0,2-1-1 0 0,1 0 1 0 0,2 1 0 0 0,5 18-184 0 0,-7-46 29 0 0,0 0 1 0 0,1 0 0 0 0,1 0 0 0 0,-1-1 0 0 0,2 0 0 0 0,-1 0-1 0 0,2 0 1 0 0,-1 0 0 0 0,1-1 0 0 0,1 0 0 0 0,-1 0-1 0 0,2 0 1 0 0,-1-1 0 0 0,1 0 0 0 0,0-1 0 0 0,1 1 0 0 0,0-2-1 0 0,0 1 1 0 0,0-1 0 0 0,1-1 0 0 0,0 0 0 0 0,0 0 0 0 0,0-1-1 0 0,8 2-29 0 0,-12-3-177 0 0,1 0-1 0 0,0-1 0 0 0,0 0 0 0 0,0 0 0 0 0,0 0 1 0 0,0-1-1 0 0,0 0 0 0 0,0-1 0 0 0,0 1 1 0 0,0-2-1 0 0,1 1 0 0 0,-1-1 0 0 0,0 0 1 0 0,0 0-1 0 0,0-1 0 0 0,0 0 0 0 0,0 0 1 0 0,-1 0-1 0 0,1-1 0 0 0,0 0 0 0 0,-1-1 0 0 0,0 1 1 0 0,0-1-1 0 0,2-2 178 0 0,1-11-1097 0 0</inkml:trace>
  <inkml:trace contextRef="#ctx0" brushRef="#br0" timeOffset="653.33">984 780 964 0 0,'5'-1'772'0'0,"0"-1"-72"0"0,-1 1-128 0 0,4-2-84 0 0,8-5 0 0 0,8-2-72 0 0,4 1 28 0 0,2-2-160 0 0,2 2 20 0 0,6-1-119 0 0,7-4-113 0 0,11 1-8 0 0,-3 2-324 0 0,3-4-157 0 0,0 2-639 0 0,6 1 60 0 0,-4 0 36 0 0,-5-2-264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5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1048 0 0,'23'-4'320'0'0,"4"-1"-172"0"0,0 2-52 0 0,4-1-156 0 0,1-2-364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5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25 968 0 0,'8'-2'564'0'0,"0"1"-300"0"0,24-2-152 0 0,-18 3-164 0 0,34-12-168 0 0,-16 6-568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5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1204 0 0,'9'-1'752'0'0,"-2"1"-196"0"0,20 0-76 0 0,-16 0-268 0 0,10 0-228 0 0,5 0-180 0 0,4 0-132 0 0,2 0-544 0 0,0 0 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5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4 904 0 0,'7'-2'728'0'0,"2"2"-76"0"0,-1 0-80 0 0,15-1-92 0 0,-10 1-148 0 0,6 0-108 0 0,5 0-24 0 0,1 0-364 0 0,3 0-4 0 0,-1 0-372 0 0,2 0 44 0 0,-4 0-872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1044 0 0,'-24'23'215'0'0,"1"1"0"0"0,2 1 1 0 0,0 1-1 0 0,2 1 0 0 0,1 1 0 0 0,1 0 0 0 0,1 1 1 0 0,2 1-1 0 0,1 0 0 0 0,1 1 0 0 0,2 1 0 0 0,0 3-215 0 0,8-28 65 0 0,0-1-1 0 0,1 0 1 0 0,0 1-1 0 0,0-1 0 0 0,1 0 1 0 0,0 1-1 0 0,0-1 0 0 0,0 1 1 0 0,1-1-1 0 0,0 1 1 0 0,0-1-1 0 0,1 0 0 0 0,0 1 1 0 0,0-1-1 0 0,0 0 1 0 0,1 0-1 0 0,0-1 0 0 0,0 1 1 0 0,0 0-1 0 0,1-1 1 0 0,0 0-1 0 0,0 0 0 0 0,0 0 1 0 0,0 0-1 0 0,1-1 1 0 0,0 1-1 0 0,0-1 0 0 0,0-1 1 0 0,1 1-1 0 0,-1-1 1 0 0,1 0-1 0 0,0 0 0 0 0,0 0 1 0 0,0-1-1 0 0,0 0 1 0 0,4 1-65 0 0,2 1 132 0 0,0-1 0 0 0,1 0 1 0 0,-1-1-1 0 0,1-1 1 0 0,0 0-1 0 0,-1 0 1 0 0,1-2-1 0 0,0 1 1 0 0,-1-2-1 0 0,1 1 1 0 0,-1-2-1 0 0,0 0 0 0 0,1 0 1 0 0,-1-1-1 0 0,11-5-132 0 0,-22 8 13 0 0,0 1 0 0 0,0-1 0 0 0,0 0 0 0 0,0 0 0 0 0,0 0 0 0 0,0 0 0 0 0,0 0-1 0 0,0 0 1 0 0,-1 0 0 0 0,1 0 0 0 0,0 0 0 0 0,-1 0 0 0 0,1 0 0 0 0,-1 0 0 0 0,1 0-1 0 0,-1 0 1 0 0,1-1 0 0 0,-1 1 0 0 0,0 0 0 0 0,0 0 0 0 0,1 0 0 0 0,-1-1 0 0 0,0 1 0 0 0,0 0-1 0 0,0-1 1 0 0,-1 1 0 0 0,1 0 0 0 0,0 0 0 0 0,0 0 0 0 0,-1-1 0 0 0,1 1 0 0 0,0 0-1 0 0,-1 0 1 0 0,1 0 0 0 0,-1 0 0 0 0,0-1 0 0 0,1 1 0 0 0,-1 0 0 0 0,0 0 0 0 0,0 0 0 0 0,0 1-1 0 0,1-1 1 0 0,-1 0 0 0 0,0 0 0 0 0,0 0 0 0 0,0 1 0 0 0,-1-1 0 0 0,1 0 0 0 0,0 0-13 0 0,-59-35 54 0 0,59 35-50 0 0,-228-82-3303 0 0,207 77 590 0 0,12 1 1496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5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159 150 948 0 0,'48'67'381'0'0,"-2"1"0"0"0,-4 2 0 0 0,-3 2 0 0 0,-3 2 0 0 0,-4 1 0 0 0,10 37-381 0 0,-35-95 54 0 0,-1 1 0 0 0,0-1 0 0 0,-2 1 1 0 0,0 0-1 0 0,-1 0 0 0 0,0 1 0 0 0,-2-1 1 0 0,0 1-1 0 0,-1-1 0 0 0,-1 1 0 0 0,-3 16-54 0 0,-2-14 8 0 0,0-1 0 0 0,-1 1-1 0 0,0-2 1 0 0,-2 1-1 0 0,0-1 1 0 0,-2 0 0 0 0,0-1-1 0 0,-1 0 1 0 0,0-1 0 0 0,-2 0-1 0 0,0-1 1 0 0,-1-1 0 0 0,0 0-1 0 0,-1-1 1 0 0,-1-1-1 0 0,0 0 1 0 0,-1-2 0 0 0,0 0-1 0 0,-1 0 1 0 0,0-2 0 0 0,-1 0-1 0 0,0-2 1 0 0,0 0-1 0 0,-1-1 1 0 0,-17 3-8 0 0,-14-4-697 0 0,22-4-499 0 0</inkml:trace>
  <inkml:trace contextRef="#ctx0" brushRef="#br0" timeOffset="808.702">572 66 880 0 0,'0'0'51'0'0,"1"-1"0"0"0,-1 1 0 0 0,0-1 0 0 0,0 1 1 0 0,1-1-1 0 0,-1 1 0 0 0,0-1 0 0 0,0 1 0 0 0,0-1 0 0 0,0 0 0 0 0,1 1 0 0 0,-1-1 0 0 0,0 1 0 0 0,0-1 0 0 0,0 0 1 0 0,0 1-1 0 0,-1-1 0 0 0,1 1 0 0 0,0-1 0 0 0,0 0 0 0 0,0 1 0 0 0,0-1 0 0 0,-1 1 0 0 0,1-1 0 0 0,0 1 0 0 0,0-1 1 0 0,-1 1-1 0 0,1-1 0 0 0,0 1 0 0 0,-1-1 0 0 0,1 1 0 0 0,-1-1 0 0 0,1 1 0 0 0,-1 0 0 0 0,1-1 0 0 0,-1 1 0 0 0,1 0 0 0 0,-1-1 1 0 0,1 1-1 0 0,-1 0 0 0 0,1-1 0 0 0,-1 1 0 0 0,1 0 0 0 0,-1 0 0 0 0,1 0 0 0 0,-1 0 0 0 0,0 0 0 0 0,1 0 0 0 0,-1 0 1 0 0,1 0-1 0 0,-1 0 0 0 0,0 0 0 0 0,1 0 0 0 0,-1 0 0 0 0,1 0 0 0 0,-1 0 0 0 0,0 0 0 0 0,1 1 0 0 0,-1-1 0 0 0,1 0 1 0 0,-1 0-1 0 0,1 1-51 0 0,43-28 186 0 0,-38 24-189 0 0,1 1 0 0 0,-1-1-1 0 0,1 1 1 0 0,-1 0-1 0 0,1 0 1 0 0,0 1 0 0 0,0-1-1 0 0,-1 1 1 0 0,1 1-1 0 0,0-1 1 0 0,0 1 0 0 0,0 0-1 0 0,0 0 1 0 0,0 1-1 0 0,0 0 1 0 0,0 0 0 0 0,0 0-1 0 0,0 1 1 0 0,-1-1-1 0 0,1 1 1 0 0,0 1 0 0 0,-1-1-1 0 0,0 1 1 0 0,1 0-1 0 0,-1 0 1 0 0,-1 1 0 0 0,1 0-1 0 0,0-1 1 0 0,-1 1-1 0 0,0 1 1 0 0,0-1 0 0 0,0 1-1 0 0,0 0 1 0 0,-1-1-1 0 0,0 2 1 0 0,0-1 0 0 0,0 0-1 0 0,0 0 1 0 0,0 5 3 0 0,-1 11 28 0 0,-1 0-1 0 0,-1 0 1 0 0,-1 0 0 0 0,-1-1 0 0 0,-1 1 0 0 0,-1 0-1 0 0,0-1 1 0 0,-2 0 0 0 0,0 0 0 0 0,-1 0 0 0 0,-1-1 0 0 0,-1 0-1 0 0,-1 0 1 0 0,-7 8-28 0 0,-32 84 154 0 0,43-96-119 0 0,3-8-21 0 0,0 0-1 0 0,0 0 1 0 0,1 0 0 0 0,0 0 0 0 0,0 0-1 0 0,0 0 1 0 0,1 1 0 0 0,0-1-1 0 0,1 1 1 0 0,-1-1 0 0 0,1 0-1 0 0,1 1 1 0 0,-1-1 0 0 0,3 7-14 0 0,3-1 38 0 0,1-1 0 0 0,0 0 0 0 0,1 0 0 0 0,1-1 0 0 0,0 0 0 0 0,0-1 0 0 0,1 1 0 0 0,0-2 0 0 0,1 0 0 0 0,0 0 0 0 0,1 0-38 0 0,-1-2 31 0 0,-1 1 1 0 0,0 0-1 0 0,0 1 1 0 0,-1 0 0 0 0,0 1-1 0 0,0 0 1 0 0,-1 0-1 0 0,0 1 1 0 0,-1 0 0 0 0,0 0-1 0 0,-1 0 1 0 0,-1 1-1 0 0,1 0 1 0 0,1 11-32 0 0,-3 8 107 0 0,-1 1 0 0 0,-2 1 0 0 0,-1-1 0 0 0,-1 0 0 0 0,-2 0 0 0 0,-5 16-107 0 0,-5 108 199 0 0,12 59-3806 0 0,-6-159 2489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2:5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975 23 1056 0 0,'0'0'267'0'0,"0"0"-55"0"0,0 0-38 0 0,-3-16 205 0 0,-3 14-348 0 0,-1 0 0 0 0,1 1 0 0 0,-1 0 0 0 0,0 1 0 0 0,1-1 1 0 0,-1 1-1 0 0,0 0 0 0 0,1 1 0 0 0,-1 0 0 0 0,0 0 0 0 0,1 0 1 0 0,-1 1-1 0 0,1 0 0 0 0,0 0 0 0 0,0 1 0 0 0,-1-1 1 0 0,2 1-1 0 0,-1 1 0 0 0,0-1 0 0 0,1 1 0 0 0,-5 3-31 0 0,-17 13 107 0 0,0 1 0 0 0,1 1-1 0 0,1 2 1 0 0,1 0 0 0 0,2 1 0 0 0,0 2-1 0 0,2 0 1 0 0,1 1 0 0 0,1 1 0 0 0,1 1-1 0 0,-7 19-106 0 0,18-41 60 0 0,0 1 0 0 0,0-1 0 0 0,1 1 0 0 0,0 1 0 0 0,1-1 0 0 0,0 1 0 0 0,0-1 0 0 0,1 1 0 0 0,0 0 0 0 0,1 0 0 0 0,0 1-1 0 0,1-1 1 0 0,0 0 0 0 0,0 1 0 0 0,1-1 0 0 0,0 0 0 0 0,1 1 0 0 0,1-1 0 0 0,-1 0 0 0 0,2 0 0 0 0,-1 0 0 0 0,1 0 0 0 0,1 0 0 0 0,0 0 0 0 0,0-1-1 0 0,1 0 1 0 0,0 0 0 0 0,1 0 0 0 0,-1 0 0 0 0,2-1 0 0 0,-1 0 0 0 0,1 0 0 0 0,1-1 0 0 0,6 6-60 0 0,-1-5 71 0 0,1-2 1 0 0,-1 1 0 0 0,1-2-1 0 0,1 0 1 0 0,-1 0-1 0 0,0-1 1 0 0,1-1 0 0 0,0-1-1 0 0,0 0 1 0 0,0-1-1 0 0,0 0 1 0 0,0-1 0 0 0,0-1-1 0 0,0 0 1 0 0,-1-1-1 0 0,1-1 1 0 0,0 0 0 0 0,-1-1-1 0 0,1-1 1 0 0,-1 0-1 0 0,8-5-71 0 0,-19 9 8 0 0,-1-1 0 0 0,0 1-1 0 0,0-1 1 0 0,0 0-1 0 0,0 0 1 0 0,0 0 0 0 0,-1 0-1 0 0,1 0 1 0 0,0 0-1 0 0,-1 0 1 0 0,0-1 0 0 0,1 1-1 0 0,-1 0 1 0 0,0-1-1 0 0,0 1 1 0 0,0-1 0 0 0,-1 1-1 0 0,1-1 1 0 0,-1 0 0 0 0,1 1-1 0 0,-1-1 1 0 0,0 0-1 0 0,0 1 1 0 0,0-1 0 0 0,0 0-1 0 0,0 1 1 0 0,-1-1-1 0 0,1 0 1 0 0,-1 1 0 0 0,0-1-1 0 0,0 1 1 0 0,0-1-1 0 0,0 1 1 0 0,0 0 0 0 0,0-1-1 0 0,-1 1 1 0 0,1 0-1 0 0,-1 0 1 0 0,0 0 0 0 0,1 0-1 0 0,-1 0 1 0 0,0 0-1 0 0,-1-1-7 0 0,-94-75 61 0 0,67 60-176 0 0,1 2 0 0 0,-2 1-1 0 0,0 1 1 0 0,-1 2 0 0 0,0 1-1 0 0,-1 2 1 0 0,-9-1 115 0 0,37 9-335 0 0,-13-1 213 0 0,6 5-2858 0 0,2 4 1875 0 0</inkml:trace>
  <inkml:trace contextRef="#ctx0" brushRef="#br0" timeOffset="246.2">1379 605 1056 0 0,'-15'24'160'0'0,"-2"0"40"0"0,-3 3-108 0 0,1 3 24 0 0,-5 3 84 0 0,-1-3 16 0 0,-1 2 64 0 0,2 1-228 0 0,-3-2-24 0 0,-7-2-4 0 0,2-2-192 0 0,0-3-400 0 0</inkml:trace>
  <inkml:trace contextRef="#ctx0" brushRef="#br0" timeOffset="1243.396">161 50 1024 0 0,'-17'19'120'0'0,"1"0"1"0"0,0 1-1 0 0,2 1 0 0 0,0 1 0 0 0,1 0 0 0 0,2 0 1 0 0,0 1-1 0 0,1 1 0 0 0,2 0 0 0 0,0 0 0 0 0,1 1 1 0 0,2-1-1 0 0,1 2 0 0 0,0-1 0 0 0,2 0 0 0 0,1 0 1 0 0,2 20-121 0 0,24 116 318 0 0,-11-126-335 0 0,1-1-1 0 0,2 0 1 0 0,2-1-1 0 0,0 0 1 0 0,3-2-1 0 0,0-1 1 0 0,2 0-1 0 0,1-2 1 0 0,1-1-1 0 0,2-1 1 0 0,0-1-1 0 0,2-1 1 0 0,1-2-1 0 0,0-1 1 0 0,2-2-1 0 0,0-1 0 0 0,1-1 1 0 0,35 11 17 0 0,13 4-953 0 0,3-6-317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0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36 266 924 0 0,'0'0'182'0'0,"0"0"61"0"0,0 0-35 0 0,0 0-54 0 0,0 0-1 0 0,0 0 47 0 0,0 0-45 0 0,0 0-45 0 0,0 0 56 0 0,0 0-35 0 0,0 0-23 0 0,0 0 6 0 0,0 0 7 0 0,0 0 26 0 0,0 0-31 0 0,0 0-49 0 0,0 0-17 0 0,0 0 48 0 0,0 0 11 0 0,0 0-38 0 0,0 0 29 0 0,0 0 63 0 0,0 0-15 0 0,-4 0-89 0 0,2 0-26 0 0,1 0 1 0 0,0 0-1 0 0,0-1 1 0 0,0 1-1 0 0,-1 0 0 0 0,1-1 1 0 0,0 1-1 0 0,0-1 0 0 0,0 1 1 0 0,0-1-1 0 0,0 1 1 0 0,0-1-1 0 0,0 0 0 0 0,0 0 1 0 0,0 1-1 0 0,0-1 1 0 0,0 0-1 0 0,0 0 0 0 0,0 0 1 0 0,1 0-1 0 0,-1 0 0 0 0,0 0 1 0 0,1 0-1 0 0,-1 0 1 0 0,1 0-1 0 0,-1-1 0 0 0,1 1 1 0 0,0 0-1 0 0,-1 0 1 0 0,1 0-1 0 0,0-1 0 0 0,0 1 1 0 0,0 0-1 0 0,0 0 0 0 0,0-1 1 0 0,0 1-1 0 0,0 0 1 0 0,0 0-1 0 0,0 0 0 0 0,1-1 1 0 0,-1 1-1 0 0,0 0 1 0 0,1-1-34 0 0,-1 1 100 0 0,0 1 11 0 0,0-32 1325 0 0,-3 1-915 0 0,-1 54-555 0 0,20 285-26 0 0,26 233-121 0 0,-40-485 505 0 0,-14-76-4620 0 0,8-5 3038 0 0</inkml:trace>
  <inkml:trace contextRef="#ctx0" brushRef="#br0" timeOffset="504.355">50 179 1228 0 0,'-16'-53'3729'0'0,"16"52"-3518"0"0,2-4-58 0 0,1 1-133 0 0,1-1 1 0 0,-1 1-1 0 0,0 0 0 0 0,1 0 1 0 0,0 0-1 0 0,0 1 0 0 0,0-1 0 0 0,0 1 1 0 0,1 0-1 0 0,-1 0 0 0 0,1 0 1 0 0,0 1-1 0 0,0 0 0 0 0,0 0 0 0 0,0 0 1 0 0,0 0-1 0 0,0 1 0 0 0,1 0 1 0 0,-1 0-1 0 0,0 0 0 0 0,1 1 0 0 0,-1-1 1 0 0,1 1-1 0 0,-1 1 0 0 0,1-1 1 0 0,-1 1-1 0 0,0 0 0 0 0,0 0 0 0 0,1 1 1 0 0,-1-1-1 0 0,0 1 0 0 0,0 0 0 0 0,0 1 1 0 0,0-1-1 0 0,-1 1 0 0 0,1 0 1 0 0,0 0-21 0 0,5 2 12 0 0,0 1 1 0 0,0 0-1 0 0,0 0 1 0 0,0 1-1 0 0,-1 1 1 0 0,0-1-1 0 0,-1 1 1 0 0,0 1-1 0 0,0 0 1 0 0,-1 0-1 0 0,0 0 1 0 0,0 1-1 0 0,-1 0 1 0 0,0 0 0 0 0,-1 1-1 0 0,0 0 1 0 0,2 9-13 0 0,-7-8-34 0 0,-1 0 1 0 0,-1 1 0 0 0,0-1 0 0 0,-1 0-1 0 0,0 0 1 0 0,-1 0 0 0 0,0 0 0 0 0,-1-1-1 0 0,0 0 1 0 0,-1 1 0 0 0,0-2 0 0 0,0 1-1 0 0,-1-1 1 0 0,-1 0 0 0 0,0-1 0 0 0,0 1-1 0 0,-1-2 1 0 0,0 1 0 0 0,-1-1 0 0 0,0-1-1 0 0,0 1 1 0 0,0-2 0 0 0,-1 1 0 0 0,0-2-1 0 0,0 1 1 0 0,-1-2 0 0 0,1 1 0 0 0,-1-2-1 0 0,-11 3 34 0 0,-19-6-3148 0 0,28-19 1912 0 0</inkml:trace>
  <inkml:trace contextRef="#ctx0" brushRef="#br0" timeOffset="844.226">954 0 848 0 0,'-53'52'752'0'0,"3"2"0"0"0,2 2 0 0 0,2 2 0 0 0,3 2 0 0 0,3 2 0 0 0,-20 42-752 0 0,52-90 23 0 0,-1 0 1 0 0,2 1-1 0 0,0 0 1 0 0,0 1-1 0 0,2-1 1 0 0,0 1-1 0 0,1 0 0 0 0,0 1 1 0 0,1-1-1 0 0,1 1 1 0 0,1-1-1 0 0,0 1 1 0 0,1-1-1 0 0,1 1 1 0 0,1 0-1 0 0,0-1 0 0 0,1 0 1 0 0,1 1-1 0 0,0-1 1 0 0,1-1-1 0 0,1 1 1 0 0,0-1-1 0 0,1 0 1 0 0,1 0-1 0 0,1 0 1 0 0,0-1-1 0 0,0-1 0 0 0,1 0 1 0 0,10 9-24 0 0,-2-6-446 0 0,0-2 0 0 0,2 0 1 0 0,-1-1-1 0 0,2-1 0 0 0,0-1 0 0 0,0-1 0 0 0,1 0 1 0 0,10 2 445 0 0,20 3-1354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1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1336 0 0,'23'12'5150'0'0,"-3"50"-4715"0"0,-14-41 75 0 0,77 310 267 0 0,-82-327-939 0 0,0-1 0 0 0,0 1 1 0 0,-1 0-1 0 0,0 0 0 0 0,0 0 0 0 0,0 0 0 0 0,0 0 1 0 0,0 0-1 0 0,-1 0 0 0 0,0 0 0 0 0,0 0 0 0 0,0 0 1 0 0,0-1-1 0 0,0 1 0 0 0,-1 0 0 0 0,0-1 0 0 0,0 1 1 0 0,0-1-1 0 0,0 1 0 0 0,0-1 0 0 0,-1 0 0 0 0,1 0 1 0 0,-1 0-1 0 0,0 0 0 0 0,0-1 0 0 0,0 1 0 0 0,0-1 1 0 0,-3 2 161 0 0,-16 15-1182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14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2496 0 0,'129'5'4980'0'0,"39"-20"-4048"0"0,274-22-351 0 0,-146 27-6968 0 0,-256 10 5145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37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54 151 1300 0 0,'14'-27'4378'0'0,"-10"32"-1519"0"0,-22 48-2631 0 0,3 0 0 0 0,3 1 0 0 0,2 1 0 0 0,2-1-1 0 0,2 1 1 0 0,3 4-228 0 0,32 275 370 0 0,-11-227-552 0 0,3 26-506 0 0,-15-42-2524 0 0,-25-74 733 0 0,2-24 1370 0 0</inkml:trace>
  <inkml:trace contextRef="#ctx0" brushRef="#br0" timeOffset="460.6">104 230 2468 0 0,'12'-7'259'0'0,"0"0"0"0"0,0 1-1 0 0,0 0 1 0 0,1 1 0 0 0,0 1-1 0 0,0 0 1 0 0,1 0 0 0 0,-1 2-1 0 0,1-1 1 0 0,-1 2 0 0 0,12-1-259 0 0,-21 3 36 0 0,1 0 1 0 0,-1 0-1 0 0,0 0 0 0 0,0 0 1 0 0,1 1-1 0 0,-1 0 0 0 0,0 0 1 0 0,0 0-1 0 0,0 0 1 0 0,-1 0-1 0 0,1 1 0 0 0,0 0 1 0 0,-1 0-1 0 0,0 0 0 0 0,0 0 1 0 0,0 0-1 0 0,0 1 1 0 0,0 0-1 0 0,-1-1 0 0 0,1 1 1 0 0,-1 0-1 0 0,0 0 0 0 0,0 0 1 0 0,-1 0-1 0 0,1 0 1 0 0,-1 1-1 0 0,0-1-36 0 0,28 126 598 0 0,-26-110-474 0 0,-1 0 0 0 0,0 0 0 0 0,-2 0 0 0 0,0 0 0 0 0,-2-1 0 0 0,0 1 0 0 0,-1 0 0 0 0,-1 0 1 0 0,0-1-1 0 0,-2 0 0 0 0,0 0 0 0 0,-1-1 0 0 0,-9 17-124 0 0,-16 5 515 0 0,31-39-447 0 0,0-11-104 0 0,1 1 0 0 0,-1-1 0 0 0,1 0 0 0 0,1 1 0 0 0,0-1 1 0 0,0 0-1 0 0,1 1 0 0 0,0-1 0 0 0,1 1 0 0 0,0 0 0 0 0,0 0 0 0 0,1 0 0 0 0,0 0 0 0 0,0 1 0 0 0,1-1 0 0 0,1 1 0 0 0,-1 0 0 0 0,1 1 0 0 0,0-1 0 0 0,1 1 0 0 0,5-4 36 0 0,5-11-55 0 0,0 1-1 0 0,2 1 1 0 0,1 1-1 0 0,0 0 0 0 0,1 2 1 0 0,1 0-1 0 0,1 1 1 0 0,0 2-1 0 0,1 0 0 0 0,0 1 1 0 0,1 2-1 0 0,1 0 1 0 0,0 2-1 0 0,0 1 0 0 0,6 0 56 0 0,-29 8 14 0 0,0 1 0 0 0,0-1 0 0 0,0 1 0 0 0,-1 0 0 0 0,1 0 0 0 0,0 0 0 0 0,0 1 0 0 0,-1-1 0 0 0,1 1 0 0 0,-1-1 0 0 0,1 1 0 0 0,-1 0 0 0 0,0 0 0 0 0,0 0 0 0 0,1 0 0 0 0,-1 0 0 0 0,-1 1 0 0 0,1-1 0 0 0,0 0 0 0 0,-1 1 0 0 0,1 0 0 0 0,-1-1 0 0 0,0 1 0 0 0,1 0 0 0 0,-1 0 0 0 0,-1-1 0 0 0,1 1 0 0 0,0 0 0 0 0,-1 0 0 0 0,1 0 0 0 0,-1 0 0 0 0,0 0 0 0 0,0 0 0 0 0,0 0 0 0 0,-1 0 0 0 0,1 0 0 0 0,-1 0 0 0 0,1 0 0 0 0,-1 0 0 0 0,0 0 0 0 0,0-1 0 0 0,0 1 0 0 0,-1 0 0 0 0,1-1 0 0 0,-1 1 0 0 0,1 0 0 0 0,-1-1 0 0 0,0 0 0 0 0,0 1 0 0 0,0-1 0 0 0,0 0 0 0 0,0 0 0 0 0,-1 0 0 0 0,1-1 0 0 0,-2 2-14 0 0,-1 3 77 0 0,0 0 0 0 0,-1 0 0 0 0,0 0 0 0 0,0-1 0 0 0,-1 0 0 0 0,0 0-1 0 0,1 0 1 0 0,-2-1 0 0 0,1 0 0 0 0,0-1 0 0 0,-1 1 0 0 0,0-1-1 0 0,1-1 1 0 0,-1 0 0 0 0,0 0 0 0 0,0 0 0 0 0,-1-1 0 0 0,1 0 0 0 0,-5-1-77 0 0,9-1 11 0 0,0-1 1 0 0,1 0 0 0 0,-1 0 0 0 0,1 0 0 0 0,-1 0 0 0 0,1 0 0 0 0,0-1 0 0 0,0 1 0 0 0,0-1 0 0 0,0 0 0 0 0,0 0-1 0 0,1 0 1 0 0,-1-1 0 0 0,1 1 0 0 0,0 0 0 0 0,0-1 0 0 0,0 0 0 0 0,1 1 0 0 0,-1-1 0 0 0,1 0 0 0 0,0 0-1 0 0,0 0 1 0 0,0 0 0 0 0,0 0 0 0 0,1 0 0 0 0,-1 0 0 0 0,1 0 0 0 0,0 0 0 0 0,1 0 0 0 0,-1 0 0 0 0,1 0 0 0 0,-1 0-1 0 0,1 0 1 0 0,0 0 0 0 0,1 0 0 0 0,-1 0 0 0 0,1 1 0 0 0,0-1 0 0 0,0 1 0 0 0,0-1 0 0 0,0 1 0 0 0,2-3-12 0 0,9-17-154 0 0,2 0 0 0 0,0 1 1 0 0,2 0-1 0 0,0 2 1 0 0,2 0-1 0 0,0 1 0 0 0,1 0 1 0 0,1 2-1 0 0,0 0 0 0 0,1 2 1 0 0,1 0-1 0 0,1 2 1 0 0,0 0-1 0 0,1 2 0 0 0,18-6 154 0 0,100-27-5077 0 0,-120 42 3887 0 0</inkml:trace>
  <inkml:trace contextRef="#ctx0" brushRef="#br0" timeOffset="974.681">1280 185 1392 0 0,'-6'-2'148'0'0,"0"-1"-1"0"0,0 1 0 0 0,-1 0 1 0 0,1 1-1 0 0,-1-1 0 0 0,0 1 1 0 0,1 1-1 0 0,-1-1 1 0 0,1 1-1 0 0,-1 0 0 0 0,0 1 1 0 0,1-1-1 0 0,-1 1 0 0 0,0 1 1 0 0,1-1-1 0 0,0 1 1 0 0,-1 0-1 0 0,1 1 0 0 0,0-1 1 0 0,-4 3-148 0 0,1-1 97 0 0,0-1 0 0 0,1 1 0 0 0,-1 0 0 0 0,1 1 1 0 0,0 0-1 0 0,0 0 0 0 0,1 1 0 0 0,-1 0 0 0 0,1 0 0 0 0,1 1 1 0 0,-1 0-1 0 0,1 0 0 0 0,0 0 0 0 0,1 1 0 0 0,-1 0 0 0 0,2 0 0 0 0,-1 1 1 0 0,1-1-1 0 0,0 1 0 0 0,1 0 0 0 0,0 0 0 0 0,1 0 0 0 0,0 0 1 0 0,0 0-1 0 0,0 1 0 0 0,1 6-97 0 0,3-13 43 0 0,0 0 0 0 0,-1 0 0 0 0,1-1 0 0 0,0 1 0 0 0,1 0 0 0 0,-1-1 0 0 0,0 0 0 0 0,1 0 0 0 0,0 1 0 0 0,-1-1 0 0 0,1-1 0 0 0,0 1 0 0 0,0 0 0 0 0,0-1 0 0 0,0 0 0 0 0,0 1 0 0 0,0-1 0 0 0,0 0 0 0 0,1-1 0 0 0,-1 1 0 0 0,0 0 1 0 0,1-1-1 0 0,-1 0 0 0 0,0 0 0 0 0,1 0 0 0 0,-1 0 0 0 0,0-1 0 0 0,1 1 0 0 0,-1-1 0 0 0,0 1 0 0 0,0-1 0 0 0,1-1-43 0 0,9 0 21 0 0,0-1 0 0 0,-1 0 1 0 0,1-1-1 0 0,-1 0 0 0 0,0-1 1 0 0,0-1-1 0 0,0 0 0 0 0,-1 0 1 0 0,0-1-1 0 0,0-1 0 0 0,-1 0 0 0 0,0 0 1 0 0,0-1-1 0 0,-1 0 0 0 0,0-1 1 0 0,0 0-1 0 0,-2 0 0 0 0,1-1 1 0 0,-1 0-1 0 0,0 0 0 0 0,-1-1 1 0 0,-1 0-1 0 0,0 0 0 0 0,0 0 1 0 0,-1 0-1 0 0,-1-1 0 0 0,0 0 0 0 0,-1 0 1 0 0,1-8-22 0 0,-3 21-2 0 0,0-1 1 0 0,0 1-1 0 0,0-1 1 0 0,0 0-1 0 0,0 1 0 0 0,0-1 1 0 0,0 1-1 0 0,-1-1 1 0 0,1 1-1 0 0,0-1 1 0 0,0 1-1 0 0,0-1 0 0 0,-1 1 1 0 0,1-1-1 0 0,0 1 1 0 0,-1-1-1 0 0,1 1 1 0 0,0-1-1 0 0,-1 1 0 0 0,1 0 1 0 0,-1-1-1 0 0,1 1 1 0 0,-1 0-1 0 0,1-1 1 0 0,0 1-1 0 0,-1 0 0 0 0,1-1 1 0 0,-1 1-1 0 0,1 0 1 0 0,-1 0-1 0 0,0 0 1 0 0,1-1-1 0 0,-1 1 0 0 0,1 0 1 0 0,-1 0-1 0 0,1 0 1 0 0,-1 0-1 0 0,1 0 1 0 0,-1 0-1 0 0,0 0 0 0 0,1 0 1 0 0,-1 1-1 0 0,1-1 1 0 0,-1 0-1 0 0,1 0 1 0 0,-1 0-1 0 0,1 0 0 0 0,-1 1 1 0 0,1-1-1 0 0,-1 0 1 0 0,1 1-1 0 0,-1-1 1 0 0,1 0-1 0 0,-1 1 1 0 0,1-1-1 0 0,0 0 0 0 0,-1 1 1 0 0,1-1-1 0 0,0 1 1 0 0,-1-1-1 0 0,1 1 1 0 0,0-1-1 0 0,-1 1 0 0 0,1-1 1 0 0,0 1 1 0 0,-3 10-53 0 0,0 0 0 0 0,0 0 0 0 0,2 0 0 0 0,-1 0 0 0 0,1 1 0 0 0,1-1 0 0 0,0 1 0 0 0,1-1 0 0 0,0 0 0 0 0,1 0 1 0 0,0 1-1 0 0,0-1 0 0 0,1 0 0 0 0,1-1 0 0 0,0 1 0 0 0,0-1 0 0 0,6 9 53 0 0,74 101-5245 0 0,-65-104 3967 0 0</inkml:trace>
  <inkml:trace contextRef="#ctx0" brushRef="#br0" timeOffset="2263.412">138 455 1356 0 0,'-124'58'3200'0'0,"123"-56"-2630"0"0,6 2-96 0 0,10 3-315 0 0,1-2-1 0 0,-1 1 1 0 0,1-2 0 0 0,0 0 0 0 0,0-1 0 0 0,0-1 0 0 0,0 0-1 0 0,1-1 1 0 0,-1-1 0 0 0,0 0 0 0 0,14-3-159 0 0,9 3 296 0 0,322-35-11 0 0,-356 35-310 0 0,94-35-391 0 0,-125 13 228 0 0,-186 4 898 0 0,175 20-616 0 0,0 1 1 0 0,0 1 0 0 0,0 3 0 0 0,1 0 0 0 0,0 3-1 0 0,0 1 1 0 0,1 1 0 0 0,-30 16-95 0 0,61-27 18 0 0,1 0 1 0 0,-1 1-1 0 0,1-1 1 0 0,-1 1-1 0 0,1 0 1 0 0,-1 0-1 0 0,1 0 1 0 0,0 0-1 0 0,0 0 1 0 0,0 1-1 0 0,0-1 0 0 0,1 1 1 0 0,-1 0-1 0 0,1 0 1 0 0,-1 0-1 0 0,1 0 1 0 0,0 0-1 0 0,0 1 1 0 0,0-1-1 0 0,1 0 1 0 0,-1 1-1 0 0,1 0 1 0 0,0-1-1 0 0,0 1 1 0 0,0 0-1 0 0,0 0 1 0 0,1-1-1 0 0,0 1 1 0 0,-1 0-1 0 0,1 0 0 0 0,1 0 1 0 0,-1-1-1 0 0,0 1 1 0 0,1 0-1 0 0,0 0 1 0 0,0 0-1 0 0,0-1 1 0 0,0 1-1 0 0,1-1 1 0 0,0 1-1 0 0,-1-1 1 0 0,1 0-1 0 0,0 1 1 0 0,1-1-1 0 0,-1 0 1 0 0,0 0-1 0 0,1 0 1 0 0,2 1-19 0 0,11 4 47 0 0,0 0 0 0 0,0-1 0 0 0,1-1 1 0 0,0-1-1 0 0,0 0 0 0 0,0-2 1 0 0,1 0-1 0 0,-1 0 0 0 0,1-2 0 0 0,0 0 1 0 0,0-1-1 0 0,-1-1 0 0 0,1-1-47 0 0,3 2 25 0 0,260-30 168 0 0,-49-26-125 0 0,-221 52-74 0 0,-1 0 0 0 0,1-1 0 0 0,-1 0 0 0 0,1 0 0 0 0,-1-1 0 0 0,-1 0 0 0 0,1-1 0 0 0,-1 0 0 0 0,0-1 0 0 0,-1 0 0 0 0,0 0 0 0 0,0-1 0 0 0,-1 0 0 0 0,0 0 0 0 0,0 0 0 0 0,-1-1 0 0 0,0 0 0 0 0,-1-1 0 0 0,0-2 6 0 0,-2 7-1 0 0,-2-1 1 0 0,1 1 0 0 0,-1-1 0 0 0,0 0 0 0 0,0 0-1 0 0,-1 1 1 0 0,0-1 0 0 0,0 0 0 0 0,-1 0 0 0 0,0 0 0 0 0,0 1-1 0 0,0-1 1 0 0,-1 0 0 0 0,0 1 0 0 0,0-1 0 0 0,-1 1-1 0 0,0 0 1 0 0,0 0 0 0 0,0 0 0 0 0,-1 0 0 0 0,0 0-1 0 0,0 1 1 0 0,0 0 0 0 0,-1 0 0 0 0,0 0 0 0 0,0 0-1 0 0,0 1 1 0 0,0-1 0 0 0,-1 1 0 0 0,-2 0 0 0 0,-8-7 7 0 0,-1 1-1 0 0,-1 1 1 0 0,1 1 0 0 0,-1 0-1 0 0,-1 1 1 0 0,1 1 0 0 0,-1 1 0 0 0,0 1-1 0 0,-1 1 1 0 0,-4-1-7 0 0,-9 2-16 0 0,0 0 1 0 0,0 2-1 0 0,0 2 0 0 0,0 1 1 0 0,0 2-1 0 0,0 0 1 0 0,-29 11 15 0 0,51-13 10 0 0,3-3-7 0 0,1 1-1 0 0,0 0 0 0 0,0 0 1 0 0,0 1-1 0 0,0 0 0 0 0,0 0 1 0 0,0 1-1 0 0,0-1 1 0 0,1 2-1 0 0,-1-1 0 0 0,1 1 1 0 0,0 0-1 0 0,0 0 0 0 0,0 0 1 0 0,1 1-1 0 0,-1 0 0 0 0,1 0 1 0 0,0 1-1 0 0,1-1 1 0 0,-1 1-1 0 0,1 0 0 0 0,1 0 1 0 0,-1 1-1 0 0,-1 3-2 0 0,7-5 8 0 0,0-1 0 0 0,0 1 0 0 0,0-1 0 0 0,1 0 0 0 0,0 0 0 0 0,0-1 0 0 0,0 1 0 0 0,0 0 0 0 0,1-1-1 0 0,0 0 1 0 0,-1 0 0 0 0,1 0 0 0 0,0 0 0 0 0,0-1 0 0 0,1 1 0 0 0,-1-1 0 0 0,0 0 0 0 0,1 0 0 0 0,-1-1 0 0 0,1 1 0 0 0,0-1 0 0 0,-1 0 0 0 0,1 0 0 0 0,0-1 0 0 0,0 0 0 0 0,0 1 0 0 0,0-1 0 0 0,0-1-8 0 0,257-6 51 0 0,-224 2-71 0 0,-22 5 11 0 0,0-1 0 0 0,0-1 0 0 0,-1 0 0 0 0,1-1 0 0 0,0-1 0 0 0,-1 0 0 0 0,0-1 0 0 0,0-1 0 0 0,0 0 0 0 0,-1-1 0 0 0,0-1 0 0 0,0 0 0 0 0,-1-1 0 0 0,0 0 0 0 0,7-8 9 0 0,-18 16-6 0 0,-1-1 0 0 0,1 1 0 0 0,-1-1 0 0 0,0 0 0 0 0,0 0 0 0 0,1 1 0 0 0,-1-1 0 0 0,0 0 0 0 0,0 0 0 0 0,-1 0 0 0 0,1 0 0 0 0,0 0-1 0 0,-1 0 1 0 0,1 0 0 0 0,-1-1 0 0 0,0 1 0 0 0,0 0 0 0 0,0 0 0 0 0,0 0 0 0 0,0 0 0 0 0,0 0 0 0 0,0-1 0 0 0,-1 1 0 0 0,1 0 0 0 0,-1 0 0 0 0,1 0 0 0 0,-1 0 0 0 0,0 0 0 0 0,0 0 0 0 0,0 0 0 0 0,0 1 0 0 0,0-1 0 0 0,0 0 0 0 0,-1 0 0 0 0,1 1 0 0 0,-1-1 0 0 0,1 1 0 0 0,-1-1 0 0 0,1 1 0 0 0,-1 0 0 0 0,0-1 0 0 0,0 1 0 0 0,0 0 0 0 0,0 0 0 0 0,0 0 0 0 0,0 0 0 0 0,0 1 0 0 0,0-1 0 0 0,0 1 0 0 0,-1-1 6 0 0,-107-24-26 0 0,-122 50 2 0 0,192-18 13 0 0,1 2 0 0 0,1 2 0 0 0,-1 1 0 0 0,2 2 0 0 0,0 1 0 0 0,1 2 0 0 0,0 2 0 0 0,2 1 0 0 0,-20 15 11 0 0,48-30-3 0 0,1-1 0 0 0,0 0 0 0 0,0 1 0 0 0,0 0 0 0 0,0 0 0 0 0,1 0 0 0 0,0 1 0 0 0,0 0 0 0 0,0 0 0 0 0,1 0 0 0 0,0 0 1 0 0,0 0-1 0 0,0 0 0 0 0,1 1 0 0 0,0 0 0 0 0,1-1 0 0 0,-1 1 0 0 0,1 0 0 0 0,0 0 0 0 0,1 0 0 0 0,-1-1 0 0 0,2 1 0 0 0,-1 0 0 0 0,1 0 1 0 0,0 0-1 0 0,1 6 3 0 0,2-5 0 0 0,0 0 1 0 0,1-1 0 0 0,0 1 0 0 0,0-1-1 0 0,0 1 1 0 0,1-2 0 0 0,0 1 0 0 0,1-1-1 0 0,-1 0 1 0 0,1 0 0 0 0,1 0 0 0 0,-1-1-1 0 0,1 0 1 0 0,-1-1 0 0 0,1 0 0 0 0,1 0 0 0 0,-1-1-1 0 0,0 1 1 0 0,1-2 0 0 0,0 1 0 0 0,7 0-1 0 0,203 16 64 0 0,7-51 10 0 0,-63-40 72 0 0,-162 72-142 0 0,-1-1-1 0 0,1 1 1 0 0,0-1-1 0 0,-1 1 1 0 0,1-1-1 0 0,-1 1 1 0 0,1-1-1 0 0,-1 1 0 0 0,1-1 1 0 0,-1 0-1 0 0,1 1 1 0 0,-1-1-1 0 0,0 0 1 0 0,1 1-1 0 0,-1-1 1 0 0,0 0-1 0 0,0 0 1 0 0,1 1-1 0 0,-1-1 1 0 0,0 0-1 0 0,0 0 1 0 0,0 1-1 0 0,0-1 0 0 0,0 0 1 0 0,0 0-1 0 0,0 1 1 0 0,0-1-1 0 0,0 0 1 0 0,0 0-1 0 0,-1 1 1 0 0,1-1-1 0 0,0 0 1 0 0,0 0-1 0 0,-1 1 1 0 0,1-1-1 0 0,-1 0 1 0 0,1 1-1 0 0,0-1 0 0 0,-1 1 1 0 0,1-1-1 0 0,-1 0 1 0 0,1 1-1 0 0,-1-1 1 0 0,0 1-1 0 0,1-1 1 0 0,-1 1-1 0 0,0 0 1 0 0,1-1-1 0 0,-1 1 1 0 0,0-1-1 0 0,1 1 1 0 0,-1 0-1 0 0,0 0 0 0 0,0 0 1 0 0,1-1-1 0 0,-1 1 1 0 0,0 0-1 0 0,0 0 1 0 0,1 0-1 0 0,-1 0 1 0 0,0 0-1 0 0,0 0 1 0 0,1 0-1 0 0,-1 0 1 0 0,0 1-1 0 0,0-1 1 0 0,1 0-1 0 0,-1 0-3 0 0,-65-1-16 0 0,38 6 0 0 0,-1 1 0 0 0,1 1 1 0 0,1 1-1 0 0,-1 2 1 0 0,1 0-1 0 0,1 2 1 0 0,0 1-1 0 0,-7 6 16 0 0,32-19 0 0 0,-1 1 0 0 0,1-1 1 0 0,-1 1-1 0 0,1 0 0 0 0,0 0 0 0 0,-1 0 1 0 0,1 0-1 0 0,0 0 0 0 0,-1 0 0 0 0,1 0 0 0 0,0 0 1 0 0,0 0-1 0 0,0 0 0 0 0,0 1 0 0 0,0-1 1 0 0,0 0-1 0 0,0 1 0 0 0,1-1 0 0 0,-1 1 1 0 0,0-1-1 0 0,1 1 0 0 0,-1-1 0 0 0,1 1 0 0 0,0-1 1 0 0,0 1-1 0 0,-1 0 0 0 0,1-1 0 0 0,0 1 1 0 0,0-1-1 0 0,0 1 0 0 0,0 0 0 0 0,1-1 0 0 0,-1 1 1 0 0,0-1-1 0 0,1 1 0 0 0,-1-1 0 0 0,1 1 1 0 0,-1-1-1 0 0,1 1 0 0 0,0-1 0 0 0,0 1 1 0 0,0-1-1 0 0,0 0 0 0 0,0 1 0 0 0,0-1 0 0 0,0 0 1 0 0,0 0-1 0 0,0 0 0 0 0,0 0 0 0 0,1 0 1 0 0,-1 0-1 0 0,0 0 0 0 0,1 0 0 0 0,-1-1 1 0 0,1 1-1 0 0,-1 0 0 0 0,1-1 0 0 0,-1 1 0 0 0,1-1 1 0 0,0 1-1 0 0,98 21-136 0 0,114-52-95 0 0,69-53 780 0 0,-198 34 268 0 0,-108 23-455 0 0,12 22-449 0 0,0 1 1 0 0,0 1 0 0 0,0 0-1 0 0,-1 0 1 0 0,1 1-1 0 0,0 1 1 0 0,0 0-1 0 0,-1 0 1 0 0,1 1 0 0 0,0 0-1 0 0,0 1 1 0 0,0 1-1 0 0,0-1 1 0 0,0 2 0 0 0,0 0-1 0 0,1 0 1 0 0,-6 3 86 0 0,-63 16-1958 0 0,-25-15-3008 0 0,85-8 3881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1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66 1240 0 0,'6'-6'214'0'0,"1"1"0"0"0,0 0 0 0 0,-1 0 0 0 0,2 1 0 0 0,-1 0 1 0 0,0 0-1 0 0,1 1 0 0 0,0-1 0 0 0,0 2 0 0 0,0-1 0 0 0,0 1 0 0 0,0 1 0 0 0,0-1 0 0 0,1 1-214 0 0,-2 0 131 0 0,-1-2-85 0 0,0 1 0 0 0,0 0 1 0 0,1 0-1 0 0,-1 0 0 0 0,1 1 0 0 0,0 0 1 0 0,-1 1-1 0 0,1-1 0 0 0,0 1 1 0 0,-1 0-1 0 0,1 1 0 0 0,0 0 0 0 0,-1 0 1 0 0,1 0-1 0 0,0 1 0 0 0,-1 0 1 0 0,0 0-1 0 0,1 1 0 0 0,-1-1 0 0 0,0 1 1 0 0,-1 1-1 0 0,1-1 0 0 0,0 1 0 0 0,-1 0 1 0 0,0 0-1 0 0,0 1 0 0 0,0-1 1 0 0,0 1-1 0 0,-1 0 0 0 0,0 1 0 0 0,0-1 1 0 0,0 1-1 0 0,-1 0 0 0 0,0 0 1 0 0,0 0-1 0 0,2 4-46 0 0,-4-1 27 0 0,0 0 0 0 0,-1 0 0 0 0,0 0 0 0 0,0 1 0 0 0,-1-1 0 0 0,0-1 0 0 0,0 1 0 0 0,-1 0 0 0 0,-1 0 0 0 0,1 0 0 0 0,-1-1 0 0 0,-1 0 0 0 0,1 1 0 0 0,-2-1 0 0 0,1 0 0 0 0,-1-1 0 0 0,0 1 0 0 0,0-1 0 0 0,-1 0 0 0 0,0 0 0 0 0,-1-1 0 0 0,1 0 0 0 0,-1 0-27 0 0,-179 119 755 0 0,176-115-684 0 0,38-11-82 0 0,-15 0-52 0 0,-2-1 58 0 0,0 1-1 0 0,-1 0 1 0 0,1 1 0 0 0,0 0 0 0 0,0 1 0 0 0,0 0 0 0 0,0 1 0 0 0,0 0 0 0 0,-1 1 0 0 0,1 0 0 0 0,-1 0-1 0 0,0 1 1 0 0,1 1 0 0 0,-2 0 0 0 0,1 0 0 0 0,-1 1 0 0 0,0 0 0 0 0,0 0 0 0 0,0 1 0 0 0,-1 0-1 0 0,0 1 1 0 0,-1 0 0 0 0,1 0 0 0 0,-2 1 0 0 0,1 0 0 0 0,-1 0 0 0 0,0 0 0 0 0,-1 1 0 0 0,0 0 0 0 0,-1 0-1 0 0,0 0 1 0 0,0 1 5 0 0,-7 0 16 0 0,1-1 0 0 0,-2 0 0 0 0,1 0 0 0 0,-1 0 0 0 0,-1-1 0 0 0,0 1 0 0 0,0-1-1 0 0,-1 0 1 0 0,0 0 0 0 0,0-1 0 0 0,-1 0 0 0 0,-1 0 0 0 0,1-1 0 0 0,-1 1 0 0 0,0-2 0 0 0,0 1 0 0 0,-1-1-1 0 0,0-1 1 0 0,0 1 0 0 0,-1-1 0 0 0,1-1 0 0 0,-1 0 0 0 0,0 0 0 0 0,0-1 0 0 0,-11 2-16 0 0,-127 40-466 0 0,142-43 289 0 0,0-1 0 0 0,0 0 0 0 0,0 0 0 0 0,-1-1 0 0 0,1 0 0 0 0,0 0-1 0 0,0 0 1 0 0,0-1 0 0 0,0 1 0 0 0,0-1 0 0 0,0-1 0 0 0,0 1 0 0 0,0-1 0 0 0,0 0 0 0 0,1-1-1 0 0,-1 1 1 0 0,1-1 0 0 0,-1 0 0 0 0,1-1 0 0 0,0 1 0 0 0,0-1 0 0 0,1 0 0 0 0,-2-2 177 0 0,-8-18-1106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1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 2092 0 0,'-10'10'2084'0'0,"-25"28"-1487"0"0,-77 94 771 0 0,96-111-1209 0 0,2 0 0 0 0,0 0 0 0 0,1 1 0 0 0,1 1 0 0 0,1 0 0 0 0,1 1 0 0 0,1 0 0 0 0,1 0 0 0 0,2 1 0 0 0,0 0 0 0 0,2 0 0 0 0,0 0 0 0 0,1 10-159 0 0,4-25 52 0 0,0 1 0 0 0,1-1 0 0 0,0 0-1 0 0,0 1 1 0 0,1-1 0 0 0,1 0 0 0 0,0-1 0 0 0,0 1-1 0 0,1-1 1 0 0,0 0 0 0 0,0 0 0 0 0,1 0 0 0 0,0 0 0 0 0,1-1-1 0 0,0 0 1 0 0,0-1 0 0 0,1 0 0 0 0,0 0 0 0 0,0 0 0 0 0,0-1-1 0 0,1 0 1 0 0,0-1 0 0 0,0 0 0 0 0,1 0 0 0 0,-1-1-1 0 0,1 0 1 0 0,0-1 0 0 0,0 0 0 0 0,3 0-52 0 0,123 13 474 0 0,-133-16-464 0 0,1 0 1 0 0,0 0 0 0 0,0 0-1 0 0,0-1 1 0 0,0 0-1 0 0,-1 1 1 0 0,1-1-1 0 0,0 0 1 0 0,0-1-1 0 0,-1 1 1 0 0,1 0-1 0 0,-1-1 1 0 0,0 0 0 0 0,1 0-1 0 0,-1 0 1 0 0,0-1-1 0 0,0 1 1 0 0,0 0-1 0 0,0-1 1 0 0,-1 0-1 0 0,1 0 1 0 0,-1 0-1 0 0,1 0 1 0 0,-1 0 0 0 0,0 0-1 0 0,0-1 1 0 0,0 0-11 0 0,-4-2-5 0 0,0 1 1 0 0,0-1-1 0 0,-1 1 1 0 0,1-1 0 0 0,-1 1-1 0 0,0 0 1 0 0,0 0 0 0 0,-1 1-1 0 0,0-1 1 0 0,0 1-1 0 0,0-1 1 0 0,0 1 0 0 0,0 0-1 0 0,-1 1 1 0 0,0-1-1 0 0,0 1 1 0 0,0 0 0 0 0,0 0-1 0 0,0 1 1 0 0,-1-1-1 0 0,1 1 1 0 0,-5-1 4 0 0,6 1-5 0 0,-242-74-348 0 0,137 60-2774 0 0,54-12-1093 0 0,46 13 2932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1964 0 0,'0'0'937'0'0,"7"9"657"0"0,90-29 131 0 0,11-1-1386 0 0,2 4 0 0 0,0 5 0 0 0,51 4-339 0 0,-72 22-2003 0 0,-47 13-483 0 0,-38-16 1294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16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71 1336 0 0,'-12'6'1160'0'0,"5"-1"-152"0"0,4-4-184 0 0,6-1-76 0 0,4 0-163 0 0,4 0 23 0 0,14-4-48 0 0,-7 4-116 0 0,40-8-172 0 0,-17 2-40 0 0,6 0-152 0 0,2 0-188 0 0,6 0 8 0 0,1-3-604 0 0,1 3-744 0 0,4-1 131 0 0,-3-4 57 0 0,3-2 24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0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1324 0 0,'0'0'1252'0'0,"0"0"-146"0"0,0 0-185 0 0,0 0-128 0 0,0 0-125 0 0,5 2-74 0 0,142-13 1722 0 0,-36-5-5234 0 0,-90 16 395 0 0,-20 0 1290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3232 0 0,'0'5'1012'0'0,"7"-4"-128"0"0,-3-1-123 0 0,4 2-193 0 0,18-1-92 0 0,-10-1-168 0 0,16 0-288 0 0,5 0-4 0 0,4 0-612 0 0,9 0-592 0 0,52-19 87 0 0,-46 14-355 0 0,-1-5 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1292 0 0,'0'0'1416'0'0,"0"0"-344"0"0,0 0-340 0 0,17 0-132 0 0,25 17-344 0 0,-15-17-163 0 0,-5 0-17 0 0,42-9-709 0 0,-12 0-627 0 0,4-2-76 0 0,3-1 104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1492 0 0,'16'2'1436'0'0,"-3"-2"-204"0"0,-2 0-236 0 0,-3 0-239 0 0,5 1-277 0 0,-13-1-96 0 0,16 0-160 0 0,7 0-320 0 0,5 0 12 0 0,38-16-532 0 0,-24 11-457 0 0,1 4-243 0 0,6-8 56 0 0,1 4-4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1624 0 0,'12'0'1124'0'0,"-4"0"-188"0"0,0 0-264 0 0,0-2-276 0 0,2 2-44 0 0,-2 0-644 0 0,5 0-528 0 0,28-13 48 0 0,-13 7 48 0 0,5-6 32 0 0,2 4 16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1588 0 0,'16'0'1368'0'0,"0"0"-196"0"0,-3 2-220 0 0,-5-2-179 0 0,9 0-257 0 0,3 0-300 0 0,28-12-168 0 0,-15 7-8 0 0,1 4-1152 0 0,-1-7 79 0 0,1 1 69 0 0,-2-2-276 0 0,0 1-68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47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2196 0 0,'9'3'1696'0'0,"-1"-5"-228"0"0,0 5-243 0 0,-3-1-177 0 0,1-1-184 0 0,-2-1-148 0 0,0 0-84 0 0,1 2-172 0 0,-3-2-240 0 0,3 0-244 0 0,-2 3-284 0 0,0 0 24 0 0,-3 1-1248 0 0,-3-1 136 0 0,0-1 88 0 0,-2-1-185 0 0,-3-2 45 0 0,1 1-12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2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1600 0 0,'1'2'1100'0'0,"2"-2"-304"0"0,4 0-220 0 0,17 0-392 0 0,-10 0-28 0 0,12 0-712 0 0,6 0-716 0 0,9 0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1540 0 0,'380'-17'2210'0'0,"64"29"-2428"0"0,-155-4-915 0 0,-281-8-102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25 888 0 0,'49'7'892'0'0,"-15"-11"-420"0"0,4-4-60 0 0,10 5-292 0 0,4-6-396 0 0,7 2-908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1044 0 0,'16'0'824'0'0,"-2"0"-140"0"0,14 0-280 0 0,-16 0-32 0 0,14 0-40 0 0,4 0-436 0 0,41-17-312 0 0,-31 13-724 0 0,5-4-12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3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1336 0 0,'27'-6'1076'0'0,"2"4"-136"0"0,-17 2-160 0 0,25-7-232 0 0,-3 2-200 0 0,-1-2-272 0 0,4 4-8 0 0,0-5-728 0 0,3 2-516 0 0,-2-1-44 0 0,1-2 20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1540 0 0,'11'8'3703'0'0,"23"-7"-3134"0"0,-25-1-17 0 0,431-40 711 0 0,-140 30-6270 0 0,-254 9 3803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1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383 209 1240 0 0,'-38'35'358'0'0,"3"2"1"0"0,1 1-1 0 0,2 2 0 0 0,2 1 0 0 0,1 1 1 0 0,3 2-1 0 0,1 1 0 0 0,2 0 0 0 0,2 2 0 0 0,3 0 1 0 0,1 2-1 0 0,3 0 0 0 0,-4 24-358 0 0,17-66 21 0 0,-5 15 46 0 0,1 1 0 0 0,1-1 0 0 0,1 1 0 0 0,1 0 0 0 0,1 0 0 0 0,0 0 0 0 0,2 1 0 0 0,1-1 0 0 0,2 5-67 0 0,1-8 30 0 0,0 0-1 0 0,1 0 1 0 0,1 0 0 0 0,1-1 0 0 0,1 0 0 0 0,1 0 0 0 0,0-1 0 0 0,1 0 0 0 0,1-1 0 0 0,1-1 0 0 0,0 0 0 0 0,2 0 0 0 0,-1-1 0 0 0,2-1-1 0 0,0-1 1 0 0,0 0 0 0 0,5 1-30 0 0,3 0-463 0 0,1-2 1 0 0,0 0-1 0 0,1-2 0 0 0,0-1 0 0 0,1-1 0 0 0,0-1 0 0 0,0-2 0 0 0,17 2 463 0 0,-11-9-1226 0 0,24-13-14 0 0</inkml:trace>
  <inkml:trace contextRef="#ctx0" brushRef="#br0" timeOffset="413.918">995 251 1440 0 0,'1'-9'6006'0'0,"-2"45"-5575"0"0,-2 9-361 0 0,3 0 0 0 0,2 1 0 0 0,2-1 0 0 0,1 0 0 0 0,9 27-70 0 0,3 36-953 0 0,-6-70-2551 0 0,-9-39 2322 0 0</inkml:trace>
  <inkml:trace contextRef="#ctx0" brushRef="#br0" timeOffset="677.922">1479 629 2040 0 0,'-18'23'512'0'0,"2"4"-76"0"0,-2-6-72 0 0,-2 4-32 0 0,2 2-76 0 0,2 2-48 0 0,-3-2-16 0 0,-5 1 52 0 0,3-1-24 0 0,0 0-168 0 0,-3 0-200 0 0,2-1 12 0 0,-1-4-112 0 0,-2-2-280 0 0,1-7-624 0 0,5-1 0 0 0</inkml:trace>
  <inkml:trace contextRef="#ctx0" brushRef="#br0" timeOffset="1065.42">1683 310 916 0 0,'23'-25'4133'0'0,"-22"24"-4101"0"0,0 0 0 0 0,1 0-1 0 0,-1 1 1 0 0,0-1 0 0 0,1 0 0 0 0,-1 1-1 0 0,1-1 1 0 0,0 1 0 0 0,-1 0-1 0 0,1-1 1 0 0,-1 1 0 0 0,1 0 0 0 0,-1 0-1 0 0,1 0 1 0 0,0 0 0 0 0,-1 0 0 0 0,1 1-1 0 0,-1-1 1 0 0,1 0 0 0 0,-1 1-1 0 0,1-1 1 0 0,-1 1 0 0 0,1-1 0 0 0,-1 1-1 0 0,1 0 1 0 0,-1 0 0 0 0,0-1 0 0 0,1 1-1 0 0,-1 0 1 0 0,0 0 0 0 0,0 1 0 0 0,0-1-1 0 0,0 0 1 0 0,0 0 0 0 0,0 0-1 0 0,0 1 1 0 0,0-1 0 0 0,0 0 0 0 0,0 1-1 0 0,-1-1 1 0 0,1 1 0 0 0,-1-1 0 0 0,1 1-1 0 0,-1-1 1 0 0,1 1 0 0 0,-1 1-32 0 0,10 75 462 0 0,-14-52-352 0 0,-1 0 0 0 0,-2 0 1 0 0,0-1-1 0 0,-1 0 1 0 0,-2 0-1 0 0,-1-1 0 0 0,0 0 1 0 0,-15 20-111 0 0,-6 20 405 0 0,3-2 112 0 0,49-55-518 0 0,125-52-1809 0 0,-115 31 1118 0 0,119-60-2554 0 0,-100 47 2063 0 0</inkml:trace>
  <inkml:trace contextRef="#ctx0" brushRef="#br0" timeOffset="1520.199">2408 133 1544 0 0,'15'25'362'0'0,"0"2"1"0"0,-3-1-1 0 0,0 2 0 0 0,-1-1 1 0 0,-2 2-1 0 0,-1-1 0 0 0,-1 1 1 0 0,-2 0-1 0 0,0 1 0 0 0,-2-1 1 0 0,-2 1-1 0 0,0 0 0 0 0,-2-1 1 0 0,-3 11-363 0 0,4-8 135 0 0,-2 1 0 0 0,-1 0 0 0 0,-2-1 0 0 0,-1 0 0 0 0,-1 0 0 0 0,-2-1 0 0 0,-1 0 0 0 0,-2 0 0 0 0,0-2 0 0 0,-7 10-135 0 0,11-24-124 0 0,-2 0 0 0 0,1 0 0 0 0,-2 0 1 0 0,0-1-1 0 0,0-1 0 0 0,-1 0 0 0 0,-1 0 1 0 0,0-1-1 0 0,-1-1 0 0 0,0 0 0 0 0,-1-1 1 0 0,0-1-1 0 0,-1 0 0 0 0,1-1 0 0 0,-2-1 0 0 0,1 0 1 0 0,-1-1-1 0 0,0-1 0 0 0,-12 2 124 0 0,-53 1-2523 0 0,43-8 1315 0 0</inkml:trace>
  <inkml:trace contextRef="#ctx0" brushRef="#br0" timeOffset="1907.774">541 367 1896 0 0,'-3'16'196'0'0,"-2"5"25"0"0,2 1 1 0 0,0 0 0 0 0,1 0-1 0 0,1 0 1 0 0,1 1 0 0 0,1-1-1 0 0,1 0 1 0 0,2 7-222 0 0,4 6 154 0 0,2-1 0 0 0,1 0 0 0 0,2 0-1 0 0,1-1 1 0 0,2-1 0 0 0,1 0 0 0 0,1-1 0 0 0,6 5-154 0 0,-2-9 38 0 0,2 0 0 0 0,0-1 0 0 0,2-2 0 0 0,1-1 0 0 0,1 0 0 0 0,0-2 1 0 0,2-2-1 0 0,0 0 0 0 0,2-2 0 0 0,0-2 0 0 0,0-1 0 0 0,4 0-38 0 0,6 0-422 0 0,0-1-1 0 0,1-3 1 0 0,1-1 0 0 0,-1-3-1 0 0,1-1 1 0 0,2-2 422 0 0,17-2-1175 0 0</inkml:trace>
  <inkml:trace contextRef="#ctx0" brushRef="#br0" timeOffset="2202.017">2784 47 1204 0 0,'9'-6'188'0'0,"1"0"-1"0"0,-1 1 0 0 0,1 0 1 0 0,0 1-1 0 0,0 0 1 0 0,1 0-1 0 0,-1 1 1 0 0,1 0-1 0 0,-1 1 1 0 0,1 0-1 0 0,0 1 0 0 0,0 0 1 0 0,0 1-1 0 0,0 0 1 0 0,0 1-1 0 0,0 0 1 0 0,0 0-1 0 0,-1 1 1 0 0,1 1-1 0 0,-1 0 0 0 0,1 0 1 0 0,-1 1-1 0 0,0 1 1 0 0,0-1-1 0 0,0 2 1 0 0,-1-1-1 0 0,0 1 1 0 0,2 2-188 0 0,9 7 97 0 0,-1 0 0 0 0,-1 1 0 0 0,0 1 0 0 0,-1 0 0 0 0,-1 2 0 0 0,-1 0 0 0 0,0 0 1 0 0,-2 2-1 0 0,0 0 0 0 0,-1 0 0 0 0,-1 1 0 0 0,0 3-97 0 0,2 13 129 0 0,-1 1 0 0 0,-2 1 0 0 0,-2-1 1 0 0,-2 1-1 0 0,-1 1 0 0 0,-1 28-129 0 0,-7-5 180 0 0,-7-11-98 0 0,-3 0 0 0 0,-1-2 0 0 0,-3 0 0 0 0,-2 0-1 0 0,-2-2 1 0 0,-3 2-82 0 0,-8 5-96 0 0,-2-1 0 0 0,-3-2 0 0 0,-2-2 0 0 0,-2-1 0 0 0,-2-3 1 0 0,-2-1-1 0 0,-2-2 0 0 0,-2-2 0 0 0,-36 21 96 0 0,76-56-449 0 0,0 0 0 0 0,0-1 0 0 0,-1-1 0 0 0,0 1 0 0 0,-1-2 1 0 0,1 1-1 0 0,-1-1 0 0 0,0-1 0 0 0,0 0 0 0 0,0-1 0 0 0,0 0 0 0 0,-11 0 449 0 0,-4-2-1258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70 1336 0 0,'0'0'405'0'0,"0"0"-18"0"0,0 0-49 0 0,0 0-66 0 0,0 0-18 0 0,0 0-34 0 0,0 0-4 0 0,0 0 76 0 0,0 0 13 0 0,0 0-71 0 0,-11 13 184 0 0,6 8-232 0 0,0-1 0 0 0,1 1-1 0 0,1 0 1 0 0,1 0 0 0 0,1 0 0 0 0,1 0-1 0 0,1 0 1 0 0,1 9-186 0 0,0 28 425 0 0,36 262 538 0 0,18-4-256 0 0,-52-220-818 0 0,-27-57-2263 0 0,0-52-109 0 0,11-6 1365 0 0</inkml:trace>
  <inkml:trace contextRef="#ctx0" brushRef="#br0" timeOffset="291.324">1 142 2064 0 0,'9'-12'179'0'0,"1"0"-1"0"0,1 1 1 0 0,-1 0-1 0 0,2 1 1 0 0,0 0-1 0 0,0 1 1 0 0,0 0-1 0 0,1 1 1 0 0,1 0 0 0 0,-1 1-1 0 0,1 1 1 0 0,1 0-1 0 0,-1 1 1 0 0,1 0-1 0 0,-1 1 1 0 0,2 1-1 0 0,-1 0 1 0 0,15 0-179 0 0,-21 3 28 0 0,0 0 0 0 0,0 1 0 0 0,-1 0 1 0 0,1 1-1 0 0,0-1 0 0 0,-1 2 0 0 0,1-1 1 0 0,-1 1-1 0 0,0 1 0 0 0,1-1 0 0 0,-2 1 0 0 0,1 1 1 0 0,0-1-1 0 0,-1 1 0 0 0,0 1 0 0 0,0-1 1 0 0,-1 1-1 0 0,1 0 0 0 0,-1 1 0 0 0,-1 0 0 0 0,1 0 1 0 0,-1 0-1 0 0,0 0 0 0 0,-1 1 0 0 0,0 0 1 0 0,0 0-1 0 0,0 0 0 0 0,-1 0 0 0 0,0 1 0 0 0,-1-1 1 0 0,0 1-1 0 0,0-1 0 0 0,-1 1 0 0 0,0 0 0 0 0,-1 0 1 0 0,0 0-1 0 0,0 0 0 0 0,-1-1 0 0 0,0 1 1 0 0,-2 8-29 0 0,-3 1 39 0 0,-1 1 0 0 0,0-1 0 0 0,-2 0 0 0 0,0-1 0 0 0,0 0 0 0 0,-2-1 0 0 0,0 0 1 0 0,-1 0-1 0 0,-1-1 0 0 0,0-1 0 0 0,-1 0 0 0 0,0-1 0 0 0,-1 0 0 0 0,-9 5-39 0 0,11-9-336 0 0,0-1 0 0 0,-1 0 0 0 0,0 0 0 0 0,-1-2 0 0 0,1 0 0 0 0,-1 0 0 0 0,-1-1 0 0 0,1-1 0 0 0,-1-1 0 0 0,1 0 0 0 0,-15 0 336 0 0,9-2-1322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11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279 398 904 0 0,'2'-3'559'0'0,"34"-53"4197"0"0,-36 107-4050 0 0,0 228-362 0 0,0-160-2749 0 0,10-112 32 0 0,-5-10 1122 0 0</inkml:trace>
  <inkml:trace contextRef="#ctx0" brushRef="#br0" timeOffset="249.323">676 651 1080 0 0,'5'13'156'0'0,"-1"-1"1"0"0,1 1-1 0 0,-2 0 1 0 0,0 0-1 0 0,-1 0 0 0 0,0 0 1 0 0,-1 1-1 0 0,0-1 0 0 0,-1 0 1 0 0,0 1-1 0 0,-1-1 1 0 0,-1 0-1 0 0,0 0 0 0 0,-1 0 1 0 0,-1 0-1 0 0,0 0 0 0 0,-4 10-156 0 0,4-12-77 0 0,-1 0-1 0 0,1 0 0 0 0,-2-1 0 0 0,1 0 1 0 0,-2 0-1 0 0,1-1 0 0 0,-1 0 0 0 0,0 0 1 0 0,-1 0-1 0 0,0-1 0 0 0,-1 0 0 0 0,1-1 1 0 0,-2 0-1 0 0,1 0 0 0 0,-1-1 0 0 0,0 0 1 0 0,0 0-1 0 0,0-1 0 0 0,-1-1 0 0 0,0 0 1 0 0,-2 0 77 0 0,-2-3-1258 0 0</inkml:trace>
  <inkml:trace contextRef="#ctx0" brushRef="#br0" timeOffset="513.401">944 308 1164 0 0,'17'-7'3341'0'0,"-16"44"-2416"0"0,-1-29-987 0 0,1 54 190 0 0,3 0 0 0 0,2-1 0 0 0,4 1-1 0 0,1-2 1 0 0,16 43-128 0 0,-25-68-3409 0 0,-15-22 2203 0 0</inkml:trace>
  <inkml:trace contextRef="#ctx0" brushRef="#br0" timeOffset="978.147">1317 252 1164 0 0,'13'17'220'0'0,"-1"0"1"0"0,-1 0-1 0 0,0 1 1 0 0,-1 0-1 0 0,-2 1 0 0 0,1 0 1 0 0,-2 1-1 0 0,-1-1 0 0 0,0 1 1 0 0,-2 1-1 0 0,0-1 0 0 0,-1 0 1 0 0,-1 1-1 0 0,-1 15-220 0 0,4-10 45 0 0,-2 0 1 0 0,-1 0-1 0 0,-1 1 1 0 0,-1-1-1 0 0,-2 0 0 0 0,0 0 1 0 0,-2 0-1 0 0,-1 0 1 0 0,-1 0-1 0 0,-1-1 0 0 0,-1 0 1 0 0,-1 0-1 0 0,-1-1 0 0 0,-1 0 1 0 0,-2-1-1 0 0,0 0 1 0 0,-1-1-1 0 0,-2-1 0 0 0,0 0 1 0 0,-1-1-1 0 0,-1-1 1 0 0,0-1-1 0 0,-2 0 0 0 0,0-1 1 0 0,-1-1-1 0 0,-1-2 0 0 0,-11 7-44 0 0,-154 36-3256 0 0,121-53 2095 0 0</inkml:trace>
  <inkml:trace contextRef="#ctx0" brushRef="#br0" timeOffset="1337.29">24 500 1372 0 0,'-9'33'432'0'0,"1"4"-140"0"0,3 5-16 0 0,3 3-68 0 0,2-22 132 0 0,0 13-108 0 0,15 46 24 0 0,-1-34-88 0 0,5-1 48 0 0,4-2-64 0 0,6 0-76 0 0,3-6 16 0 0,8-2-72 0 0,6-4-108 0 0,0-2-168 0 0,4-7-20 0 0,1-6-480 0 0,2-5-484 0 0</inkml:trace>
  <inkml:trace contextRef="#ctx0" brushRef="#br0" timeOffset="1923.313">1705 0 1532 0 0,'103'58'2726'0'0,"6"94"-1682"0"0,-86-109-892 0 0,-1 0 0 0 0,-3 1-1 0 0,-1 1 1 0 0,-3 1-1 0 0,-1 1 1 0 0,-2 0 0 0 0,-3 0-1 0 0,-1 1 1 0 0,-3 0-1 0 0,-2 1 1 0 0,-2 0-152 0 0,-29 134 409 0 0,22-156-382 0 0,-2 0 1 0 0,-1-1 0 0 0,-1 0-1 0 0,-1-1 1 0 0,-1 0 0 0 0,-1-1-1 0 0,-1 0 1 0 0,-2-1 0 0 0,0-1-1 0 0,-1 0 1 0 0,-1-1-1 0 0,-1-1 1 0 0,-1-1 0 0 0,-1-1-1 0 0,-1-1 1 0 0,0 0 0 0 0,-1-2-1 0 0,0 0 1 0 0,-19 7-28 0 0,37-20-198 0 0,0 0-1 0 0,0 0 1 0 0,-1 0 0 0 0,1-1-1 0 0,-1 0 1 0 0,1 0 0 0 0,-1 0-1 0 0,0-1 1 0 0,1 1 0 0 0,-1-1-1 0 0,0-1 1 0 0,1 1-1 0 0,-1-1 1 0 0,1 0 0 0 0,-1 0-1 0 0,1-1 1 0 0,-1 0 0 0 0,1 0-1 0 0,0 0 1 0 0,0 0 0 0 0,0-1-1 0 0,0 0 1 0 0,0 0 0 0 0,0-1 198 0 0,-16-23-1276 0 0</inkml:trace>
  <inkml:trace contextRef="#ctx0" brushRef="#br0" timeOffset="2188.112">2386 348 1900 0 0,'5'0'980'0'0,"5"0"-140"0"0,-1 0-108 0 0,17-3-48 0 0,-13 3-187 0 0,11 0-81 0 0,4 0-132 0 0,4 0-120 0 0,2 0-20 0 0,3 0-368 0 0,-2 0-100 0 0,2 0-220 0 0,25 12-689 0 0,-39 0-3 0 0,-11 5-52 0 0</inkml:trace>
  <inkml:trace contextRef="#ctx0" brushRef="#br0" timeOffset="2437.043">2306 765 1248 0 0,'-19'9'1248'0'0,"1"-3"-168"0"0,12-3-200 0 0,4 0-148 0 0,9-1-111 0 0,4-2-33 0 0,18 0-40 0 0,-10 0-32 0 0,10 0-140 0 0,8 0-112 0 0,47-12-260 0 0,-31 9-4 0 0,6-2-460 0 0,-1 1-212 0 0,-29 4-788 0 0,12 0 151 0 0,7 0 61 0 0,5 0 16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33 1416 0 0,'0'0'707'0'0,"-14"3"3017"0"0,129-10-2413 0 0,-79-1-1066 0 0,132-10-785 0 0,-56 15-2644 0 0,-91 3 2021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4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323 391 1008 0 0,'1'-1'76'0'0,"0"-1"-1"0"0,1 1 1 0 0,-1-1-1 0 0,0 0 1 0 0,0 1-1 0 0,0-1 1 0 0,0 0 0 0 0,0 0-1 0 0,-1 0 1 0 0,1 0-1 0 0,-1 0 1 0 0,1 0-1 0 0,-1 0 1 0 0,0 0-1 0 0,1 0 1 0 0,-1 0-1 0 0,0 0 1 0 0,0 0 0 0 0,-1 0-1 0 0,1 0 1 0 0,0 0-1 0 0,-1 0 1 0 0,1 0-1 0 0,-1 0 1 0 0,1 1-1 0 0,-1-1 1 0 0,0 0 0 0 0,0 0-1 0 0,0 0 1 0 0,0 1-1 0 0,0-1 1 0 0,0 0-1 0 0,-1 1 1 0 0,1-1-1 0 0,-1 1 1 0 0,1-1 0 0 0,-1 1-1 0 0,1 0 1 0 0,-1 0-1 0 0,0 0 1 0 0,1 0-1 0 0,-1 0 1 0 0,0 0-1 0 0,0 0 1 0 0,0 0-1 0 0,0 1 1 0 0,0-1 0 0 0,0 1-1 0 0,0-1 1 0 0,0 1-1 0 0,0 0 1 0 0,0 0-1 0 0,0 0 1 0 0,0 0-1 0 0,0 0 1 0 0,0 0 0 0 0,0 1-1 0 0,0-1 1 0 0,0 1-1 0 0,0-1 1 0 0,1 1-1 0 0,-1 0 1 0 0,-1 0-76 0 0,-10-1 105 0 0,0 0 0 0 0,0 0 0 0 0,1 2-1 0 0,-1-1 1 0 0,0 2 0 0 0,0 0 0 0 0,1 0 0 0 0,0 1 0 0 0,0 1 0 0 0,0 0 0 0 0,0 0 0 0 0,1 2 0 0 0,0-1 0 0 0,0 1-1 0 0,0 1 1 0 0,1 0 0 0 0,0 0 0 0 0,1 1 0 0 0,0 0 0 0 0,0 1 0 0 0,1 0 0 0 0,0 0 0 0 0,-2 5-105 0 0,10-10 34 0 0,0-1 1 0 0,0 1 0 0 0,0 0-1 0 0,0 0 1 0 0,1-1 0 0 0,-1 1-1 0 0,1 0 1 0 0,1 0 0 0 0,-1-1-1 0 0,1 1 1 0 0,-1-1 0 0 0,1 1-1 0 0,0-1 1 0 0,1 0 0 0 0,-1 0-1 0 0,1 0 1 0 0,0 0 0 0 0,0 0-1 0 0,0-1 1 0 0,0 1 0 0 0,1-1-1 0 0,0 0 1 0 0,-1 0 0 0 0,4 2-35 0 0,29 24 194 0 0,2-1 0 0 0,2-2 0 0 0,0-2 0 0 0,1-1 0 0 0,11 2-194 0 0,61 36 322 0 0,-96-51-268 0 0,-6-6-36 0 0,-1 2 1 0 0,0-1 0 0 0,-1 1-1 0 0,1 0 1 0 0,-1 1 0 0 0,0 0 0 0 0,-1 1-1 0 0,0 0 1 0 0,0 0 0 0 0,-1 1-1 0 0,0 0 1 0 0,0 0 0 0 0,1 3-19 0 0,-26 41 54 0 0,11-47-83 0 0,-1 0 0 0 0,1 0 1 0 0,-1-1-1 0 0,0 1 0 0 0,0-2 1 0 0,-1 1-1 0 0,1-1 0 0 0,-1 0 1 0 0,0-1-1 0 0,0 0 0 0 0,-1-1 1 0 0,1 0-1 0 0,0 0 0 0 0,-1-1 1 0 0,1 0-1 0 0,-1-1 0 0 0,1 0 1 0 0,-1 0-1 0 0,-4-1 29 0 0,-3 0-344 0 0,1 0-1 0 0,0-2 1 0 0,0 1 0 0 0,0-2 0 0 0,0 0-1 0 0,0-1 1 0 0,1-1 0 0 0,0 0 0 0 0,0-1 0 0 0,0 0-1 0 0,1-1 1 0 0,0-1 0 0 0,1-1 0 0 0,0 1-1 0 0,0-2 1 0 0,1 0 0 0 0,1-1 0 0 0,0 0-1 0 0,-7-9 345 0 0,0-13-1278 0 0</inkml:trace>
  <inkml:trace contextRef="#ctx0" brushRef="#br0" timeOffset="313.181">697 322 2664 0 0,'0'0'109'0'0,"-1"-1"1"0"0,1 1-1 0 0,-1-1 0 0 0,1 0 0 0 0,-1 1 0 0 0,1-1 1 0 0,0 0-1 0 0,0 1 0 0 0,-1-1 0 0 0,1 0 1 0 0,0 1-1 0 0,0-1 0 0 0,0 0 0 0 0,-1 0 0 0 0,1 1 1 0 0,0-1-1 0 0,0 0 0 0 0,0 0 0 0 0,0 0 0 0 0,0 1 1 0 0,1-1-1 0 0,-1 0 0 0 0,0 0 0 0 0,0 1 0 0 0,0-1 1 0 0,1 0-1 0 0,-1 1 0 0 0,0-1 0 0 0,1 0 0 0 0,-1 1 1 0 0,1-1-1 0 0,-1 0 0 0 0,1 1 0 0 0,-1-1 1 0 0,1 1-1 0 0,-1-1 0 0 0,1 1 0 0 0,-1-1 0 0 0,1 1 1 0 0,0-1-1 0 0,-1 1 0 0 0,1 0 0 0 0,0-1 0 0 0,-1 1 1 0 0,1 0-1 0 0,0 0 0 0 0,0-1 0 0 0,-1 1 0 0 0,1 0 1 0 0,0 0-1 0 0,0 0 0 0 0,-1 0 0 0 0,1 0 0 0 0,0 0 1 0 0,0 0-1 0 0,-1 0 0 0 0,1 0 0 0 0,0 0 1 0 0,0 0-1 0 0,-1 1 0 0 0,1-1 0 0 0,0 0 0 0 0,-1 1 1 0 0,1-1-110 0 0,11 81 503 0 0,-6-32-350 0 0,2 0 1 0 0,2-1-1 0 0,2-1 0 0 0,2 1 1 0 0,5 7-154 0 0,28 122-2973 0 0,-84-164-1601 0 0,21-18 3193 0 0</inkml:trace>
  <inkml:trace contextRef="#ctx0" brushRef="#br0" timeOffset="714.036">710 798 1016 0 0,'-4'-3'123'0'0,"1"-1"1"0"0,-1 1-1 0 0,1-1 0 0 0,0 0 1 0 0,0 0-1 0 0,1 0 1 0 0,-1 0-1 0 0,1 0 0 0 0,0-1 1 0 0,0 1-1 0 0,0-1 0 0 0,1 1 1 0 0,-1-1-1 0 0,1 0 0 0 0,0 0 1 0 0,0 1-1 0 0,1-1 0 0 0,0 0 1 0 0,0 0-1 0 0,0 0 0 0 0,0 0 1 0 0,1 0-1 0 0,-1 1 0 0 0,1-1 1 0 0,1 0-1 0 0,-1 0 0 0 0,1 1 1 0 0,-1-1-1 0 0,1 1 0 0 0,1-1 1 0 0,-1 1-1 0 0,0 0 0 0 0,1 0 1 0 0,0 0-1 0 0,0 0 1 0 0,0 0-1 0 0,1 1 0 0 0,-1 0 1 0 0,2-1-124 0 0,10-13 142 0 0,1 1 0 0 0,0 0 0 0 0,2 1 1 0 0,0 1-1 0 0,0 1 0 0 0,1 1 1 0 0,0 0-1 0 0,1 1 0 0 0,1 2 1 0 0,0 0-1 0 0,0 1 0 0 0,1 1 1 0 0,5-1-143 0 0,-26 8 0 0 0,14 14 179 0 0,8 107 270 0 0,-22-115-413 0 0,0 1-1 0 0,1 0 0 0 0,-1 0 0 0 0,1 0 0 0 0,1-1 1 0 0,-1 1-1 0 0,1-1 0 0 0,0 0 0 0 0,1 0 0 0 0,0 0 1 0 0,0 0-1 0 0,0-1 0 0 0,0 1 0 0 0,1-1 0 0 0,0 0 1 0 0,0 0-1 0 0,0-1 0 0 0,1 0 0 0 0,-1 1 0 0 0,1-2 1 0 0,0 1-1 0 0,0-1 0 0 0,1 0 0 0 0,-1 0 1 0 0,1-1-1 0 0,-1 0 0 0 0,1 0 0 0 0,0 0 0 0 0,0-1 1 0 0,5 1-36 0 0,3-1 76 0 0,-1-1 0 0 0,1 0 1 0 0,-1-1-1 0 0,1 0 1 0 0,-1-2-1 0 0,0 1 1 0 0,1-2-1 0 0,-1 0 1 0 0,-1 0-1 0 0,1-1 0 0 0,-1-1 1 0 0,0 0-1 0 0,0-1 1 0 0,0-1-1 0 0,-1 0 1 0 0,-1 0-1 0 0,1-1 1 0 0,2-3-77 0 0,-3-17 1667 0 0,-5 51-2879 0 0,-4-17 863 0 0,0 0 0 0 0,0 1 0 0 0,1-1 0 0 0,0 0 0 0 0,0 0 0 0 0,1 0 0 0 0,-1 0-1 0 0,1-1 1 0 0,0 0 0 0 0,0 1 0 0 0,0-1 0 0 0,1-1 0 0 0,0 1 0 0 0,-1-1 0 0 0,1 0 0 0 0,0 0 0 0 0,1 0 0 0 0,-1 0 0 0 0,0-1 0 0 0,1 0 0 0 0,0 0-1 0 0,-1-1 1 0 0,1 0 0 0 0,0 0 0 0 0,3 1 349 0 0,17 1-1194 0 0</inkml:trace>
  <inkml:trace contextRef="#ctx0" brushRef="#br0" timeOffset="962.906">1998 530 1196 0 0,'-10'0'291'0'0,"0"0"-1"0"0,1 1 0 0 0,-1 1 1 0 0,0 0-1 0 0,1 0 1 0 0,-1 1-1 0 0,1 0 0 0 0,0 0 1 0 0,0 1-1 0 0,0 1 1 0 0,0-1-1 0 0,1 2 0 0 0,0-1 1 0 0,0 1-1 0 0,-5 5-290 0 0,12-11 21 0 0,-10 7 122 0 0,1 1 0 0 0,0 0 0 0 0,1 0 0 0 0,-1 1 0 0 0,2 0 0 0 0,-1 1 0 0 0,1 0 0 0 0,1 0 0 0 0,0 1 0 0 0,0 0 0 0 0,1 0-1 0 0,0 1 1 0 0,1-1 0 0 0,1 1 0 0 0,0 0 0 0 0,0 1 0 0 0,1-1 0 0 0,1 1-143 0 0,3 6 96 0 0,0-17-104 0 0,1 1 0 0 0,-1 0 0 0 0,1-1 1 0 0,0 1-1 0 0,0-1 0 0 0,0 1 0 0 0,0-1 0 0 0,0 0 0 0 0,0 0 0 0 0,1 0 0 0 0,-1 0 0 0 0,1 0 1 0 0,-1 0-1 0 0,1-1 0 0 0,0 1 0 0 0,-1-1 0 0 0,1 0 0 0 0,0 0 0 0 0,0 0 0 0 0,0 0 0 0 0,0 0 1 0 0,0-1-1 0 0,0 1 0 0 0,0-1 0 0 0,1 0 0 0 0,-1 0 0 0 0,0 0 0 0 0,0 0 0 0 0,0-1 1 0 0,0 1-1 0 0,0-1 0 0 0,1 0 8 0 0,102-34-821 0 0,-88 25 616 0 0,-1 1 0 0 0,0-2 0 0 0,-1 0 0 0 0,0-2 0 0 0,0 1 0 0 0,-2-2 0 0 0,1 0 0 0 0,-2 0 0 0 0,0-2 0 0 0,-1 1 0 0 0,0-2 0 0 0,-1 0 0 0 0,4-10 205 0 0,12-22-324 0 0</inkml:trace>
  <inkml:trace contextRef="#ctx0" brushRef="#br0" timeOffset="1319.363">2195 400 4224 0 0,'32'-281'3713'0'0,"-32"274"-3630"0"0,0 0 1 0 0,0 1 0 0 0,0-1-1 0 0,-1 1 1 0 0,0-1 0 0 0,-1 1-1 0 0,1-1 1 0 0,-1 1-1 0 0,0 0 1 0 0,-1-1 0 0 0,0 1-1 0 0,0 0 1 0 0,0 1 0 0 0,0-1-1 0 0,-1 1 1 0 0,0-1 0 0 0,0 1-1 0 0,-3-2-83 0 0,3 6 32 0 0,0 1-1 0 0,0 0 0 0 0,-1 1 1 0 0,1-1-1 0 0,0 1 0 0 0,0-1 1 0 0,0 1-1 0 0,0 0 0 0 0,0 1 1 0 0,0-1-1 0 0,0 1 1 0 0,1 0-1 0 0,-1 0 0 0 0,0 0 1 0 0,1 0-1 0 0,0 0 0 0 0,-1 1 1 0 0,1 0-1 0 0,0-1 0 0 0,0 1 1 0 0,0 1-1 0 0,1-1 0 0 0,-1 0 1 0 0,1 1-1 0 0,0-1 1 0 0,0 1-1 0 0,0-1 0 0 0,0 1 1 0 0,1 0-1 0 0,-1 1-31 0 0,-5 16 28 0 0,1 1-1 0 0,1 0 1 0 0,0 0 0 0 0,2 0 0 0 0,1 0 0 0 0,1 1-1 0 0,0-1 1 0 0,2 1 0 0 0,1-1 0 0 0,1 1-1 0 0,0-1 1 0 0,2 0 0 0 0,0 0 0 0 0,7 16-28 0 0,-2-7 13 0 0,1 0 0 0 0,1-1 0 0 0,1 0 0 0 0,2 0 0 0 0,1-2 0 0 0,2 0 0 0 0,0-1 0 0 0,19 21-13 0 0,-27-36-12 0 0,1 0 0 0 0,0-1 1 0 0,1 0-1 0 0,0-1 1 0 0,1 0-1 0 0,0-1 0 0 0,0-1 1 0 0,1 0-1 0 0,0 0 0 0 0,1-2 1 0 0,-1 0-1 0 0,1 0 0 0 0,1-1 1 0 0,-1-1-1 0 0,1-1 1 0 0,-1 0-1 0 0,1-1 0 0 0,14 0 12 0 0,-19-4-7 0 0,0 0 0 0 0,-1 0 0 0 0,1-1 0 0 0,-1-1 0 0 0,1 0 0 0 0,-1 0 0 0 0,-1-1-1 0 0,1 0 1 0 0,-1 0 0 0 0,1-1 0 0 0,-2-1 0 0 0,1 0 0 0 0,-1 0 0 0 0,0 0 0 0 0,0-1 0 0 0,-1 0 0 0 0,0-1-1 0 0,0 0 1 0 0,-1 0 0 0 0,-1 0 0 0 0,1-1 0 0 0,-1 1 0 0 0,-1-1 0 0 0,2-6 7 0 0,31-91 2748 0 0,-37 107-2790 0 0,0 1 0 0 0,0-1 1 0 0,0 0-1 0 0,0 1 0 0 0,0-1 0 0 0,0 1 1 0 0,1-1-1 0 0,-1 0 0 0 0,0 1 0 0 0,0-1 1 0 0,0 1-1 0 0,0-1 0 0 0,1 0 0 0 0,-1 1 1 0 0,0-1-1 0 0,0 0 0 0 0,1 1 0 0 0,-1-1 1 0 0,0 0-1 0 0,0 0 0 0 0,1 1 0 0 0,-1-1 1 0 0,0 0-1 0 0,1 0 0 0 0,-1 1 0 0 0,0-1 1 0 0,1 0-1 0 0,-1 0 0 0 0,1 0 0 0 0,-1 0 1 0 0,0 0-1 0 0,1 0 0 0 0,-1 1 0 0 0,1-1 1 0 0,-1 0-1 0 0,0 0 0 0 0,1 0 1 0 0,-1 0-1 0 0,1 0 0 0 0,-1-1 0 0 0,0 1 1 0 0,1 0-1 0 0,-1 0 0 0 0,1 0 0 0 0,-1 0 1 0 0,0 0-1 0 0,1 0 0 0 0,-1-1 0 0 0,0 1 1 0 0,1 0-1 0 0,-1 0 0 0 0,0-1 0 0 0,1 1 1 0 0,-1 0-1 0 0,1-1 42 0 0,10 47-7394 0 0,-11-40 6180 0 0</inkml:trace>
  <inkml:trace contextRef="#ctx0" brushRef="#br0" timeOffset="1584.212">2638 231 3304 0 0,'-6'-9'620'0'0,"1"3"-288"0"0,8 0-36 0 0,0-2-616 0 0,1 5-648 0 0,2 0 28 0 0,-3 0 32 0 0</inkml:trace>
  <inkml:trace contextRef="#ctx0" brushRef="#br0" timeOffset="2036.351">2742 620 1316 0 0,'151'-11'3292'0'0,"-132"5"-3033"0"0,-1 3-66 0 0,0-1 0 0 0,0 0 0 0 0,0-2 0 0 0,-1 0 0 0 0,0-1 1 0 0,0-1-1 0 0,0 0 0 0 0,-1-1 0 0 0,-1-1 0 0 0,1-1 0 0 0,-2 0 0 0 0,0-1 0 0 0,0 0 0 0 0,-1-1 0 0 0,5-6-193 0 0,-17 16 26 0 0,0 0-1 0 0,0 0 1 0 0,0 0-1 0 0,-1 0 1 0 0,1 0-1 0 0,-1 0 0 0 0,1 0 1 0 0,-1 0-1 0 0,0 0 1 0 0,0 0-1 0 0,-1 0 1 0 0,1 0-1 0 0,-1 0 1 0 0,1 0-1 0 0,-1 0 0 0 0,0 0 1 0 0,0 0-1 0 0,0 1 1 0 0,0-1-1 0 0,-1 0 1 0 0,1 1-1 0 0,-1-1 1 0 0,0 0-1 0 0,1 1 0 0 0,-1 0 1 0 0,0 0-1 0 0,-1-1 1 0 0,1 1-1 0 0,0 0 1 0 0,0 1-1 0 0,-1-1 1 0 0,0 0-1 0 0,1 1 0 0 0,-1-1 1 0 0,0 1-1 0 0,1 0 1 0 0,-1 0-1 0 0,0 0 1 0 0,0 0-1 0 0,0 0 1 0 0,0 1-1 0 0,0-1 0 0 0,0 1 1 0 0,0 0-1 0 0,0 0 1 0 0,0 0-1 0 0,0 0 1 0 0,0 1-1 0 0,0-1 1 0 0,0 1-1 0 0,0 0 0 0 0,0 0 1 0 0,0 0-1 0 0,1 0 1 0 0,-2 0-26 0 0,-6 5 16 0 0,-1 0 1 0 0,1 1 0 0 0,1 0-1 0 0,-1 0 1 0 0,1 1-1 0 0,0 0 1 0 0,1 1 0 0 0,0 0-1 0 0,0 0 1 0 0,1 0 0 0 0,0 1-1 0 0,1 1 1 0 0,0-1-1 0 0,0 1 1 0 0,1 0 0 0 0,1 0-1 0 0,0 0 1 0 0,0 1-1 0 0,1-1 1 0 0,1 1 0 0 0,0 0-1 0 0,0 0 1 0 0,1 0-1 0 0,1 0 1 0 0,0 0 0 0 0,1 0-1 0 0,0 0 1 0 0,1 0-1 0 0,0 0 1 0 0,0 0 0 0 0,2-1-1 0 0,3 11-16 0 0,-5-14 23 0 0,0 0-1 0 0,0-1 1 0 0,0 1-1 0 0,1-1 1 0 0,0 0-1 0 0,0 0 0 0 0,1 0 1 0 0,0 0-1 0 0,0 0 1 0 0,1-1-1 0 0,0 0 1 0 0,0 0-1 0 0,0 0 1 0 0,1 0-1 0 0,0-1 1 0 0,0 0-1 0 0,0 0 1 0 0,0-1-1 0 0,1 0 0 0 0,0 0 1 0 0,0 0-1 0 0,0-1 1 0 0,0 0-1 0 0,1 0 1 0 0,-1-1-1 0 0,1 0 1 0 0,0 0-1 0 0,-1-1 1 0 0,7 0-23 0 0,3-3-133 0 0,0-2 1 0 0,0 0-1 0 0,0-1 1 0 0,-1-1-1 0 0,1 0 1 0 0,-1-1-1 0 0,-1-1 1 0 0,0 0 0 0 0,0-1-1 0 0,0-1 1 0 0,-1-1-1 0 0,-1 0 1 0 0,0 0-1 0 0,0-1 1 0 0,-1-1-1 0 0,-1 0 1 0 0,0-1-1 0 0,-1 0 1 0 0,0 0 0 0 0,6-13 132 0 0,37-40-1038 0 0,-36 45 833 0 0,0 2 0 0 0,1 0 0 0 0,1 1-1 0 0,1 1 1 0 0,1 1 0 0 0,0 1 0 0 0,1 0 0 0 0,1 2-1 0 0,18-8 206 0 0,-36 20 46 0 0,1 1 0 0 0,-1 0-1 0 0,1 0 1 0 0,0 1 0 0 0,-1 0-1 0 0,1 0 1 0 0,0 0 0 0 0,-1 1-1 0 0,1 0 1 0 0,-1 0 0 0 0,1 0-1 0 0,-1 1 1 0 0,1-1 0 0 0,-1 1-1 0 0,0 1 1 0 0,0-1 0 0 0,0 1-1 0 0,0 0 1 0 0,0 0-1 0 0,-1 0 1 0 0,1 1 0 0 0,-1-1-1 0 0,0 1 1 0 0,0 0 0 0 0,0 0-1 0 0,-1 1 1 0 0,1-1 0 0 0,-1 1-1 0 0,0 1-45 0 0,5 4 167 0 0,-1 0 0 0 0,0 1 0 0 0,0 0 0 0 0,-1 1 0 0 0,-1-1 0 0 0,0 1 0 0 0,-1 0 0 0 0,0 0 0 0 0,-1 1 0 0 0,0-1-1 0 0,-1 1 1 0 0,1 9-167 0 0,-5-17-54 0 0,-1 1 0 0 0,0 0 0 0 0,1-1 0 0 0,-2 1 0 0 0,1-1 0 0 0,0 0 0 0 0,-1 0 0 0 0,0 0 0 0 0,0-1 0 0 0,-1 1 0 0 0,0-1 0 0 0,1 0 0 0 0,-1 0 0 0 0,0-1 0 0 0,-1 0 0 0 0,1 1 0 0 0,-1-2-1 0 0,1 1 1 0 0,-1-1 0 0 0,0 1 0 0 0,0-2 0 0 0,0 1 0 0 0,0-1 0 0 0,0 0 0 0 0,0 0 0 0 0,0 0 0 0 0,-1-1 0 0 0,1 0 0 0 0,-2 0 54 0 0,-73-31-3026 0 0,62 14 1588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2128 0 0,'5'2'940'0'0,"1"1"-96"0"0,15 0-164 0 0,6-6-52 0 0,-9 3-83 0 0,9 0-109 0 0,8 0-108 0 0,45-11-120 0 0,-29 5-116 0 0,4-1-16 0 0,6 1-396 0 0,-1-2-164 0 0,1-1-601 0 0,-2 0-247 0 0,-3-4 112 0 0,-1 1 48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31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1 1972 0 0,'-16'4'259'0'0,"0"0"1"0"0,1 2-1 0 0,-1 0 0 0 0,2 0 0 0 0,-1 2 0 0 0,1-1 1 0 0,0 2-1 0 0,0 0 0 0 0,1 1 0 0 0,0 0 0 0 0,1 1 1 0 0,0 0-1 0 0,1 1 0 0 0,0 1 0 0 0,1-1 0 0 0,1 2 1 0 0,-7 11-260 0 0,-7 4 299 0 0,2 1 0 0 0,1 1 0 0 0,2 1 0 0 0,1 0 0 0 0,2 2 0 0 0,1 0 1 0 0,1 0-1 0 0,2 1 0 0 0,0 6-299 0 0,8-27 80 0 0,0 0 1 0 0,1 1-1 0 0,0-1 1 0 0,1 1-1 0 0,0-1 1 0 0,2 1 0 0 0,0 0-1 0 0,0-1 1 0 0,1 1-1 0 0,1-1 1 0 0,1 0-1 0 0,0 0 1 0 0,0 0-1 0 0,1 0 1 0 0,1-1-1 0 0,1 1 1 0 0,0-2-1 0 0,0 1 1 0 0,1-1-1 0 0,1 0 1 0 0,0 0-1 0 0,1-1 1 0 0,8 8-81 0 0,-10-13 29 0 0,0 1 0 0 0,1-1-1 0 0,-1 0 1 0 0,1-1 0 0 0,0 0 0 0 0,1-1 0 0 0,-1 0-1 0 0,1 0 1 0 0,0-1 0 0 0,0 0 0 0 0,0 0 0 0 0,0-1-1 0 0,1-1 1 0 0,-1 0 0 0 0,4 0-29 0 0,-11-2-13 0 0,1 0 0 0 0,-1 0-1 0 0,1 0 1 0 0,-1 0 0 0 0,0 0 0 0 0,1-1-1 0 0,-1 0 1 0 0,0 1 0 0 0,0-1 0 0 0,0-1-1 0 0,0 1 1 0 0,-1 0 0 0 0,1-1 0 0 0,-1 1 0 0 0,1-1-1 0 0,-1 1 1 0 0,0-1 0 0 0,0 0 0 0 0,0 0-1 0 0,0 0 1 0 0,0-1 0 0 0,-1 1 0 0 0,0 0-1 0 0,1-1 1 0 0,-1 1 0 0 0,0-1 0 0 0,-1 1-1 0 0,1-1 1 0 0,-1 1 0 0 0,1-1 0 0 0,-1 1 0 0 0,0-1-1 0 0,-1 1 1 0 0,1-1 0 0 0,0 0 0 0 0,-1 1-1 0 0,0-1 1 0 0,0 1 0 0 0,0 0 0 0 0,0-1-1 0 0,-1 1 1 0 0,1 0 0 0 0,-1 0 0 0 0,0 0-1 0 0,0 0 1 0 0,0 0 0 0 0,0 0 13 0 0,-15-22-106 0 0,0 1 1 0 0,-2 1-1 0 0,-1 1 0 0 0,-1 1 1 0 0,0 0-1 0 0,-2 2 0 0 0,0 1 1 0 0,-14-8 105 0 0,8 4-65 0 0,-3-2-115 0 0,22 18-134 0 0,0 0-1 0 0,1 0 1 0 0,-1-1-1 0 0,1 0 1 0 0,1-1-1 0 0,0 0 0 0 0,0-1 1 0 0,0 1-1 0 0,1-1 1 0 0,0-1-1 0 0,1 1 1 0 0,0-1-1 0 0,0 0 1 0 0,1-1-1 0 0,1 1 0 0 0,-2-5 315 0 0,8-6-1201 0 0,13-15 36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3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2556 0 0,'0'-1'1184'0'0,"-2"-1"-236"0"0,2 2-228 0 0,0-1-279 0 0,0 1-125 0 0,0-2-256 0 0,0 2-36 0 0,0 0 4 0 0,2-1-424 0 0,-2 1-53 0 0,0 0-463 0 0,-2 0-292 0 0,-1-2-8 0 0,0 1-16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8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1 596 948 0 0,'5'-2'1216'0'0,"12"-2"-228"0"0,7-1-152 0 0,8-2-160 0 0,4 2-84 0 0,7-1-51 0 0,2 2-201 0 0,3-2-176 0 0,3 3-188 0 0,0 3 4 0 0,0-8-464 0 0,-4 7-521 0 0,-6 1-179 0 0,-1-2-36 0 0,-25 2 40 0 0</inkml:trace>
  <inkml:trace contextRef="#ctx0" brushRef="#br0" timeOffset="248.889">155 753 1312 0 0,'0'0'108'0'0,"1"0"1"0"0,-1 0-1 0 0,1 0 0 0 0,-1 0 1 0 0,1 0-1 0 0,-1 0 0 0 0,1 0 1 0 0,-1 1-1 0 0,0-1 0 0 0,1 0 1 0 0,-1 0-1 0 0,1 0 0 0 0,-1 0 1 0 0,1 1-1 0 0,-1-1 0 0 0,1 0 1 0 0,-1 1-1 0 0,0-1 0 0 0,1 0 1 0 0,-1 1-1 0 0,0-1 0 0 0,1 0 1 0 0,-1 1-1 0 0,0-1 0 0 0,0 1 1 0 0,1-1-1 0 0,-1 0 0 0 0,0 1 1 0 0,0-1-1 0 0,1 1 0 0 0,-1-1 1 0 0,0 1-1 0 0,0-1 0 0 0,0 1 1 0 0,0-1-1 0 0,0 1 0 0 0,0-1 1 0 0,0 1-1 0 0,0-1 0 0 0,0 1 1 0 0,0-1-1 0 0,0 1 0 0 0,0-1 0 0 0,0 1 1 0 0,-1-1-1 0 0,1 1 0 0 0,0-1 1 0 0,0 0-1 0 0,0 1 0 0 0,-1-1 1 0 0,1 1-109 0 0,53 5 592 0 0,190-19 339 0 0,153-65-6037 0 0,-338 60 3928 0 0</inkml:trace>
  <inkml:trace contextRef="#ctx0" brushRef="#br0" timeOffset="1192.539">1467 53 2280 0 0,'0'0'758'0'0,"0"0"-74"0"0,2-15 975 0 0,31-23 2197 0 0,-26 90-2941 0 0,13 188-472 0 0,-1 3-1068 0 0,-18-240 457 0 0,-1 0-1 0 0,0 0 1 0 0,-1 0-1 0 0,1 0 1 0 0,0 0-1 0 0,-1 0 1 0 0,1 0-1 0 0,-1 0 1 0 0,0 0-1 0 0,0 0 1 0 0,0 0-1 0 0,-1-1 1 0 0,1 1-1 0 0,-1 0 1 0 0,1-1-1 0 0,-1 1 1 0 0,0-1-1 0 0,0 0 1 0 0,0 1-1 0 0,0-1 1 0 0,0 0-1 0 0,-1 0 1 0 0,1-1-1 0 0,-1 1 1 0 0,0 0 168 0 0,-6-12-2462 0 0,8 3 1254 0 0</inkml:trace>
  <inkml:trace contextRef="#ctx0" brushRef="#br0" timeOffset="1454.405">1953 287 1368 0 0,'-23'23'2870'0'0,"-200"228"923"0"0,-135 200-3793 0 0,278-346 356 0 0,-154 184-1755 0 0,198-264-2423 0 0,35-25 2672 0 0</inkml:trace>
  <inkml:trace contextRef="#ctx0" brushRef="#br0" timeOffset="1950.618">1868 983 2240 0 0,'5'-9'164'0'0,"-1"1"0"0"0,1 0-1 0 0,1 1 1 0 0,0-1 0 0 0,0 1-1 0 0,0 0 1 0 0,1 1 0 0 0,-1-1-1 0 0,2 1 1 0 0,-1 1 0 0 0,1-1-1 0 0,0 1 1 0 0,0 1 0 0 0,0-1-1 0 0,1 1 1 0 0,-1 1 0 0 0,1 0-1 0 0,0 0 1 0 0,0 1 0 0 0,0 0 0 0 0,0 0-1 0 0,1 1 1 0 0,-1 0 0 0 0,0 1-1 0 0,1 0 1 0 0,1 0-164 0 0,-6 1 26 0 0,-1 0 1 0 0,0 1-1 0 0,1-1 0 0 0,-1 1 1 0 0,0 0-1 0 0,0 0 0 0 0,0 0 1 0 0,0 0-1 0 0,-1 1 0 0 0,1-1 1 0 0,-1 1-1 0 0,1 0 0 0 0,-1 0 1 0 0,0 1-1 0 0,0-1 0 0 0,0 0 1 0 0,-1 1-1 0 0,1 0 0 0 0,-1 0 1 0 0,0 0-1 0 0,0 0 1 0 0,0 0-1 0 0,-1 0 0 0 0,1 0 1 0 0,-1 1-1 0 0,0-1 0 0 0,0 0 1 0 0,-1 1-1 0 0,1-1 0 0 0,-1 1 1 0 0,0-1-1 0 0,0 1 0 0 0,-1-1 1 0 0,1 1-1 0 0,-1 1-26 0 0,-10 23 55 0 0,-1 0 1 0 0,-2-1-1 0 0,0-1 0 0 0,-2 0 1 0 0,-1-2-1 0 0,-1 1 0 0 0,-1-2 1 0 0,-1 0-1 0 0,-1-2 0 0 0,-1 0 1 0 0,-1-2-1 0 0,-1 0 0 0 0,-13 7-55 0 0,36-26 9 0 0,0 1 0 0 0,-1-1 1 0 0,1 0-1 0 0,0 1 0 0 0,0-1 0 0 0,0 1 0 0 0,0-1 0 0 0,0 1 0 0 0,0-1 0 0 0,0 1 0 0 0,1 0 0 0 0,-1-1 0 0 0,0 1 0 0 0,1 0 0 0 0,0 0 0 0 0,-1 0 0 0 0,1-1 0 0 0,0 1 0 0 0,0 0 0 0 0,0 0 0 0 0,0 0 0 0 0,0-1 0 0 0,0 1 0 0 0,1 0 0 0 0,-1 0 0 0 0,1 0 0 0 0,-1-1 0 0 0,1 1 0 0 0,0 0 0 0 0,-1-1 0 0 0,1 1 0 0 0,0 0 0 0 0,0-1 0 0 0,0 1 0 0 0,0-1 1 0 0,0 0-1 0 0,1 1 0 0 0,-1-1 0 0 0,0 0 0 0 0,1 0 0 0 0,-1 1 0 0 0,1-1 0 0 0,-1 0 0 0 0,1-1 0 0 0,-1 1 0 0 0,1 0 0 0 0,0 0 0 0 0,1 0-9 0 0,24 27 108 0 0,-25-23-130 0 0,1-1 0 0 0,-1 1 0 0 0,0 0 0 0 0,0-1 0 0 0,-1 1 0 0 0,1 0 0 0 0,-1 0 0 0 0,0 0 0 0 0,-1 0 0 0 0,1 1 0 0 0,-1-1-1 0 0,0 0 1 0 0,0 0 0 0 0,0 0 0 0 0,-1 0 0 0 0,0 0 0 0 0,0 0 0 0 0,0 0 0 0 0,-1 0 0 0 0,1 0 0 0 0,-1 0 0 0 0,-1 0 0 0 0,1-1-1 0 0,0 1 1 0 0,-1-1 0 0 0,0 0 0 0 0,0 0 0 0 0,0 0 0 0 0,-1 0 0 0 0,0 0 0 0 0,1-1 0 0 0,-1 1 0 0 0,0-1 0 0 0,0 0 0 0 0,-1 0-1 0 0,1-1 1 0 0,-1 1 0 0 0,1-1 0 0 0,-1 0 0 0 0,0 0 0 0 0,-1 0 22 0 0,-14 8-207 0 0,0 0 0 0 0,-1-1 1 0 0,0-1-1 0 0,-1-1 0 0 0,0-1 0 0 0,0-1 0 0 0,0-1 1 0 0,0-1-1 0 0,-1-1 0 0 0,0 0 0 0 0,-2-2 207 0 0,-64-22-1490 0 0,54 5 785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6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436 347 848 0 0,'-2'-2'147'0'0,"0"-1"1"0"0,0 1-1 0 0,-1 0 0 0 0,1 0 1 0 0,0 0-1 0 0,-1 0 0 0 0,1 1 1 0 0,-1-1-1 0 0,0 0 0 0 0,0 1 1 0 0,1 0-1 0 0,-1 0 0 0 0,0 0 1 0 0,0 0-1 0 0,0 0 0 0 0,0 1 1 0 0,0-1-1 0 0,0 1 0 0 0,0 0 1 0 0,-1 0-1 0 0,1 0 0 0 0,0 0 1 0 0,0 0-1 0 0,0 1 0 0 0,0-1 1 0 0,0 1-1 0 0,0 0 0 0 0,0 0 1 0 0,0 0-1 0 0,1 0 0 0 0,-1 1 1 0 0,0-1-1 0 0,0 1 0 0 0,1-1 1 0 0,-2 2-148 0 0,-22 23 186 0 0,1 0 1 0 0,1 2 0 0 0,2 0 0 0 0,0 2 0 0 0,3 0 0 0 0,0 2 0 0 0,2 0 0 0 0,-4 11-187 0 0,10-21 109 0 0,-10 16 49 0 0,3 0 0 0 0,1 1 0 0 0,1 1 0 0 0,3 1 0 0 0,1-1 0 0 0,2 2 0 0 0,2 0 0 0 0,2 0 0 0 0,2 0 1 0 0,0 22-159 0 0,9 48 200 0 0,0-88-296 0 0,0-1 0 0 0,2-1 0 0 0,1 1-1 0 0,0-2 1 0 0,2 1 0 0 0,1-1 0 0 0,0 0 0 0 0,1-1-1 0 0,10 11 97 0 0,-16-24-269 0 0,0 1-1 0 0,1-2 0 0 0,0 1 0 0 0,0-1 0 0 0,0 0 0 0 0,1-1 0 0 0,0 1 1 0 0,0-2-1 0 0,0 1 0 0 0,1-1 0 0 0,0 0 0 0 0,-1-1 0 0 0,1 0 1 0 0,1 0-1 0 0,-1-1 0 0 0,0 0 0 0 0,4-1 270 0 0,18-2-1214 0 0,24-12 19 0 0</inkml:trace>
  <inkml:trace contextRef="#ctx0" brushRef="#br0" timeOffset="616.968">1057 377 1428 0 0,'-54'14'2380'0'0,"34"-2"-2209"0"0,0 0 0 0 0,1 1 1 0 0,0 1-1 0 0,1 1 0 0 0,1 1 0 0 0,0 0 0 0 0,2 1 0 0 0,-1 1 0 0 0,2 0 0 0 0,1 1 0 0 0,0 0 0 0 0,1 1 0 0 0,1 1 0 0 0,1 0 0 0 0,1 0 0 0 0,1 1 0 0 0,1 0 0 0 0,1 1 1 0 0,1-1-1 0 0,0 1 0 0 0,2 2-171 0 0,4-15 82 0 0,0-1 0 0 0,1 1 0 0 0,0-1 1 0 0,1 0-1 0 0,0 1 0 0 0,0-1 1 0 0,1-1-1 0 0,0 1 0 0 0,0 0 0 0 0,1-1 1 0 0,1 0-1 0 0,-1 0 0 0 0,1 0 0 0 0,0-1 1 0 0,1 0-1 0 0,0 0 0 0 0,0-1 1 0 0,1 0-1 0 0,-1 0 0 0 0,1 0 0 0 0,0-1 1 0 0,1 0-1 0 0,-1-1 0 0 0,1 0 0 0 0,0 0 1 0 0,0-1-1 0 0,1 0 0 0 0,-1-1-82 0 0,-7-2 3 0 0,-1-1 0 0 0,1 1-1 0 0,-1-1 1 0 0,1 0 0 0 0,-1 0 0 0 0,1 0-1 0 0,-1 0 1 0 0,0 0 0 0 0,1 0 0 0 0,-1 0-1 0 0,0 0 1 0 0,0 0 0 0 0,0 0 0 0 0,0-1-1 0 0,0 1 1 0 0,0 0 0 0 0,0-1 0 0 0,-1 1-1 0 0,1-1 1 0 0,0 1 0 0 0,-1-1 0 0 0,1 1-1 0 0,-1-1 1 0 0,1 0 0 0 0,-1 1 0 0 0,0-1-1 0 0,0 1 1 0 0,0-1 0 0 0,0 0 0 0 0,0 1-1 0 0,0-1 1 0 0,0 0 0 0 0,0 1-1 0 0,-1-1 1 0 0,1 1 0 0 0,-1-1 0 0 0,1 0-1 0 0,-1 1 1 0 0,0-1 0 0 0,1 1 0 0 0,-1 0-1 0 0,0-1 1 0 0,0 1 0 0 0,-1-2-3 0 0,-8-16-73 0 0,-1-1 0 0 0,-1 2 0 0 0,-1-1 0 0 0,0 2 0 0 0,-1-1 0 0 0,-1 2 0 0 0,-1 0 0 0 0,0 1 0 0 0,-6-3 73 0 0,-85-94-1174 0 0,105 110 1015 0 0,0 0-1 0 0,0 0 1 0 0,1 0 0 0 0,-1-1-1 0 0,1 1 1 0 0,-1 0-1 0 0,1 0 1 0 0,0-1 0 0 0,0 1-1 0 0,0-1 1 0 0,0 1 0 0 0,1-1-1 0 0,-1 1 1 0 0,1-1 0 0 0,-1 0-1 0 0,1 1 1 0 0,0-1-1 0 0,0 0 1 0 0,0 1 0 0 0,1-1-1 0 0,-1 0 1 0 0,0 1 0 0 0,1-1-1 0 0,0 1 1 0 0,0-1-1 0 0,-1 1 1 0 0,2-1 0 0 0,-1 1-1 0 0,0 0 1 0 0,0-1 0 0 0,1 1-1 0 0,0-1 160 0 0,13-13-1206 0 0</inkml:trace>
  <inkml:trace contextRef="#ctx0" brushRef="#br0" timeOffset="880.661">1314 659 860 0 0,'-3'5'1188'0'0,"-5"13"-344"0"0,-5 1-196 0 0,4 2-28 0 0,-6 5-36 0 0,1-1-124 0 0,1 4-23 0 0,-1 1-133 0 0,-1 1-104 0 0,1 1-16 0 0,1-1-104 0 0,-1 1-4 0 0,1 2-316 0 0,-3-5-204 0 0,1 1-161 0 0,-2-8-703 0 0,-2-2 192 0 0,-1-1-52 0 0</inkml:trace>
  <inkml:trace contextRef="#ctx0" brushRef="#br0" timeOffset="1251.901">1820 406 1504 0 0,'-13'2'239'0'0,"1"2"-1"0"0,-1 0 1 0 0,1 0-1 0 0,0 1 1 0 0,0 1 0 0 0,1 0-1 0 0,0 0 1 0 0,0 1-1 0 0,0 1 1 0 0,1 0-1 0 0,0 0 1 0 0,0 1-1 0 0,1 0 1 0 0,1 0 0 0 0,-1 1-1 0 0,1 2-238 0 0,-6 2 195 0 0,2 2 0 0 0,0 0 0 0 0,0 0 0 0 0,2 1 0 0 0,0 1-1 0 0,1-1 1 0 0,0 2 0 0 0,2-1 0 0 0,0 1 0 0 0,1 0 0 0 0,1 0 0 0 0,1 1 0 0 0,-1 12-195 0 0,7-22 63 0 0,0-1 0 0 0,0 1 0 0 0,1-1 0 0 0,0 0 0 0 0,1 0 1 0 0,0-1-1 0 0,0 1 0 0 0,1-1 0 0 0,0 0 0 0 0,0 0 0 0 0,1 0 1 0 0,0-1-1 0 0,0 1 0 0 0,1-2 0 0 0,0 1 0 0 0,0-1 0 0 0,1 0 0 0 0,-1 0 1 0 0,1-1-1 0 0,1 0 0 0 0,-1-1 0 0 0,1 1 0 0 0,0-2 0 0 0,0 1 0 0 0,0-1 1 0 0,0-1-1 0 0,0 1 0 0 0,1-2 0 0 0,-1 1 0 0 0,1-1 0 0 0,-1-1 0 0 0,1 0 1 0 0,-1 0-1 0 0,1-1 0 0 0,3 0-63 0 0,-12 0-12 0 0,1 1 0 0 0,0 0 0 0 0,-1-1-1 0 0,1 1 1 0 0,-1-1 0 0 0,1 0 0 0 0,0 1 0 0 0,-1-1 0 0 0,1 0 0 0 0,-1 0 0 0 0,0 0 0 0 0,1 0-1 0 0,-1 0 1 0 0,0-1 0 0 0,0 1 0 0 0,1 0 0 0 0,-1 0 0 0 0,0-1 0 0 0,0 1 0 0 0,-1-1 0 0 0,1 1-1 0 0,0-1 1 0 0,0 1 0 0 0,-1-1 0 0 0,1 0 0 0 0,-1 1 0 0 0,1-1 0 0 0,-1 0 0 0 0,0 1 0 0 0,1-1-1 0 0,-1 0 1 0 0,0 1 0 0 0,0-1 0 0 0,0 0 0 0 0,-1 0 0 0 0,1 1 0 0 0,0-1 0 0 0,-1 0 0 0 0,1 1-1 0 0,-1-1 1 0 0,1 0 0 0 0,-1 1 0 0 0,0-1 0 0 0,0 1 0 0 0,1-1 0 0 0,-1 1 0 0 0,0 0 0 0 0,-1-1-1 0 0,1 1 1 0 0,0 0 0 0 0,0 0 0 0 0,0-1 0 0 0,-1 1 0 0 0,1 0 0 0 0,-1 0 0 0 0,1 0 0 0 0,-1 1-1 0 0,1-1 1 0 0,-1 0 0 0 0,0 0 12 0 0,-171-92-813 0 0,67 46-416 0 0,104 46 1094 0 0,0 1 1 0 0,0-1-1 0 0,0 0 1 0 0,0 0-1 0 0,0 0 0 0 0,1-1 1 0 0,-1 1-1 0 0,0 0 0 0 0,1-1 1 0 0,-1 1-1 0 0,1-1 1 0 0,-1 0-1 0 0,1 1 0 0 0,0-1 1 0 0,0 0-1 0 0,0 0 0 0 0,0 0 1 0 0,0 1-1 0 0,0-1 1 0 0,0 0-1 0 0,0 0 0 0 0,1-1 1 0 0,-1 1-1 0 0,1 0 0 0 0,0 0 1 0 0,0 0-1 0 0,-1 0 1 0 0,1 0-1 0 0,1 0 0 0 0,-1-1 1 0 0,0 1-1 0 0,0 0 0 0 0,1 0 1 0 0,-1 0-1 0 0,1 0 135 0 0,18-31-1252 0 0</inkml:trace>
  <inkml:trace contextRef="#ctx0" brushRef="#br0" timeOffset="1501.596">2479 212 2272 0 0,'9'-7'4127'0'0,"8"55"-3156"0"0,-14-31-779 0 0,4 25 73 0 0,-1 0 1 0 0,-2 1-1 0 0,-2 0 1 0 0,-1-1-1 0 0,-3 1 1 0 0,-2 2-266 0 0,-3 5 59 0 0,-2 0 1 0 0,-2-1-1 0 0,-3-1 1 0 0,-1 0-1 0 0,-3 0 1 0 0,-21 39-60 0 0,19-52-126 0 0,-2 0 1 0 0,-1-2 0 0 0,-2 0 0 0 0,-1-2 0 0 0,-2-1 0 0 0,0-1 0 0 0,-2-2 0 0 0,-1 0 0 0 0,-2-2-1 0 0,-32 19 126 0 0,40-30-567 0 0,-1 0-1 0 0,0-2 1 0 0,-1-1-1 0 0,0-1 1 0 0,-1-1-1 0 0,0-1 0 0 0,0-2 1 0 0,-1-1-1 0 0,-28 2 568 0 0,17-6-1380 0 0</inkml:trace>
  <inkml:trace contextRef="#ctx0" brushRef="#br0" timeOffset="1903.63">764 383 976 0 0,'-23'18'273'0'0,"1"1"0"0"0,1 1-1 0 0,1 1 1 0 0,1 1 0 0 0,0 1 0 0 0,2 0 0 0 0,1 1-1 0 0,1 1 1 0 0,0 1 0 0 0,2 0 0 0 0,2 0 0 0 0,0 1-1 0 0,2 1 1 0 0,0 0 0 0 0,2 0 0 0 0,2 1 0 0 0,0-1-1 0 0,2 1 1 0 0,0 13-273 0 0,6-19 31 0 0,1-1 1 0 0,1 1-1 0 0,1-1 0 0 0,0 0 0 0 0,2-1 1 0 0,1 0-1 0 0,0 0 0 0 0,2 0 0 0 0,0-1 0 0 0,1-1 1 0 0,1 0-1 0 0,1-1 0 0 0,1 0 0 0 0,0-1 1 0 0,1-1-1 0 0,1 0 0 0 0,1-2 0 0 0,6 5-31 0 0,113 54-3159 0 0,-90-61 1953 0 0</inkml:trace>
  <inkml:trace contextRef="#ctx0" brushRef="#br0" timeOffset="2259.28">3010 1 2136 0 0,'15'6'219'0'0,"-1"2"0"0"0,0-1 1 0 0,0 2-1 0 0,-1 0 0 0 0,-1 1 0 0 0,1 0 0 0 0,-1 1 0 0 0,-1 0 1 0 0,0 0-1 0 0,-1 2 0 0 0,0-1 0 0 0,-1 1 0 0 0,0 1 0 0 0,-1 0 0 0 0,0 0 1 0 0,-1 0-1 0 0,-1 1 0 0 0,-1 0 0 0 0,0 0 0 0 0,0 0 0 0 0,-2 1 1 0 0,0 0-1 0 0,0 5-219 0 0,6 20 118 0 0,-2 0 1 0 0,-2 0 0 0 0,-2 0-1 0 0,-1 1 1 0 0,-2-1 0 0 0,-2 0-1 0 0,-2 1 1 0 0,-1-1 0 0 0,-3 0-1 0 0,-1-1 1 0 0,-2 0 0 0 0,-2 2-119 0 0,-4 5 9 0 0,-1 0 0 0 0,-3-1-1 0 0,-2-1 1 0 0,-1-1 0 0 0,-3-2 0 0 0,-1 0 0 0 0,-2-2 0 0 0,-2-1 0 0 0,-2-1 0 0 0,-1-2-1 0 0,-1-2 1 0 0,-3-1 0 0 0,0-2 0 0 0,-2-1 0 0 0,-1-3 0 0 0,-1-1 0 0 0,-2-2 0 0 0,0-2-1 0 0,-3-2-8 0 0,38-15-255 0 0,0 0-1 0 0,-1-1 1 0 0,0-1-1 0 0,0 1 1 0 0,0-2-1 0 0,0 1 0 0 0,0-2 1 0 0,-1 1-1 0 0,1-2 1 0 0,-1 1-1 0 0,1-2 1 0 0,-1 0-1 0 0,1 0 1 0 0,0-1-1 0 0,-1 0 0 0 0,1-1 1 0 0,0 0-1 0 0,0 0 1 0 0,1-2-1 0 0,-1 1 1 0 0,1-1-1 0 0,-7-5 256 0 0,-17-25-1083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3:2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144 177 1672 0 0,'-12'-7'4741'0'0,"1"27"-3507"0"0,-2 33-1453 0 0,12-51 458 0 0,-3 25-128 0 0,2-1 0 0 0,0 0 1 0 0,2 1-1 0 0,1-1 0 0 0,1 0 1 0 0,1 0-1 0 0,1 0 0 0 0,2 0 1 0 0,6 19-112 0 0,-9-34-17 0 0,1-1-26 0 0,0 0-1 0 0,-1 1 0 0 0,0-1 1 0 0,0 1-1 0 0,-1 0 0 0 0,0 0 1 0 0,-1 0-1 0 0,-1 0 0 0 0,1 0 1 0 0,-2 0-1 0 0,0 0 0 0 0,0 0 1 0 0,-1 0-1 0 0,0 0 1 0 0,-1-1-1 0 0,0 1 0 0 0,0-1 1 0 0,-1 0-1 0 0,-1 1 0 0 0,0-2 1 0 0,0 1-1 0 0,-6 6 44 0 0,9-14-176 0 0,-1 0 1 0 0,1-1-1 0 0,-1 1 0 0 0,0-1 1 0 0,0 0-1 0 0,0 0 0 0 0,0 0 1 0 0,0 0-1 0 0,0 0 0 0 0,0-1 1 0 0,0 1-1 0 0,0-1 0 0 0,0 0 1 0 0,0 0-1 0 0,0 0 1 0 0,0 0-1 0 0,0-1 0 0 0,-1 1 1 0 0,1-1-1 0 0,0 0 0 0 0,1 0 1 0 0,-1 0-1 0 0,0 0 0 0 0,0 0 1 0 0,0-1-1 0 0,-2-1 176 0 0,-21-14-1229 0 0</inkml:trace>
  <inkml:trace contextRef="#ctx0" brushRef="#br0" timeOffset="244.912">309 39 1336 0 0,'5'-4'134'0'0,"0"0"-1"0"0,0 0 1 0 0,0 1-1 0 0,1-1 1 0 0,-1 1-1 0 0,1 0 1 0 0,0 1-1 0 0,0 0 1 0 0,0 0-1 0 0,0 0 1 0 0,0 0-1 0 0,0 1 1 0 0,1 0-1 0 0,-1 0 1 0 0,0 1-1 0 0,1 0 0 0 0,-1 0 1 0 0,0 0-1 0 0,1 1 1 0 0,-1 0-1 0 0,0 0 1 0 0,1 1-1 0 0,-1 0 1 0 0,0 0-1 0 0,0 0 1 0 0,-1 0-1 0 0,1 1 1 0 0,0 0-1 0 0,-1 1 1 0 0,0-1-1 0 0,1 1 1 0 0,-1 0-1 0 0,-1 0 1 0 0,1 0-1 0 0,-1 1 1 0 0,1 0-1 0 0,-2 0 1 0 0,1 0-1 0 0,0 0 1 0 0,-1 1-1 0 0,1 0-133 0 0,-1 1 21 0 0,0 1-1 0 0,-1 0 1 0 0,0 0-1 0 0,0 0 1 0 0,0 0-1 0 0,-1 0 1 0 0,0 0-1 0 0,-1 0 1 0 0,0 1-1 0 0,0-1 1 0 0,0 0-1 0 0,-1 0 1 0 0,-1 0-1 0 0,1 0 1 0 0,-1 0-1 0 0,-1 0 1 0 0,1 0 0 0 0,-2-1-1 0 0,1 1 1 0 0,-1-1-1 0 0,0 0 1 0 0,0 0-1 0 0,-1 0 1 0 0,1 0-1 0 0,-2-1 1 0 0,1 0-1 0 0,-1 0 1 0 0,-3 2-21 0 0,-3 4-116 0 0,-2 0 1 0 0,1-2 0 0 0,-1 0 0 0 0,-1 0 0 0 0,0-1-1 0 0,0-1 1 0 0,-1-1 0 0 0,0 0 0 0 0,0-1 0 0 0,-1 0-1 0 0,1-1 1 0 0,-17 1 115 0 0,-45-22-1695 0 0,60 1 543 0 0,13-6-46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5:04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22825 724 1096 0 0,'-58'39'303'0'0,"-49"57"644"0"0,75-6-97 0 0,32-89-718 0 0,3 4-10 0 0,-1-2-50 0 0,0 1 0 0 0,0-1 1 0 0,1 0-1 0 0,-1 0 1 0 0,1 0-1 0 0,0-1 0 0 0,0 1 1 0 0,0 0-1 0 0,0-1 1 0 0,0 0-1 0 0,0 0 0 0 0,1 0 1 0 0,-1 0-1 0 0,1-1 1 0 0,0 1-1 0 0,-1-1 0 0 0,1 0 1 0 0,0 0-1 0 0,0 0 1 0 0,-1 0-1 0 0,1-1 0 0 0,0 0 1 0 0,0 0-1 0 0,0 0 1 0 0,0 0-1 0 0,0 0 0 0 0,3-1-72 0 0,96-82 126 0 0,-46 26-264 0 0,-46 46 267 0 0,-10 10-132 0 0,-1 1 1 0 0,0-1 0 0 0,0 0-1 0 0,1 1 1 0 0,-1-1-1 0 0,0 0 1 0 0,1 1-1 0 0,-1-1 1 0 0,1 1-1 0 0,-1-1 1 0 0,1 1-1 0 0,-1-1 1 0 0,1 1-1 0 0,-1-1 1 0 0,1 1-1 0 0,-1-1 1 0 0,1 1 0 0 0,-1 0-1 0 0,1-1 1 0 0,0 1-1 0 0,-1 0 1 0 0,1 0-1 0 0,0-1 1 0 0,-1 1-1 0 0,1 0 1 0 0,0 0-1 0 0,-1 0 1 0 0,1 0-1 0 0,0 0 1 0 0,0 0-1 0 0,-1 0 1 0 0,1 0 0 0 0,0 0-1 0 0,-1 0 1 0 0,1 0-1 0 0,0 0 1 0 0,-1 1-1 0 0,1-1 1 0 0,0 0-1 0 0,-1 1 1 0 0,1-1-1 0 0,-1 0 1 0 0,1 1-1 0 0,0-1 1 0 0,-1 0-1 0 0,1 1 1 0 0,-1-1-1 0 0,1 1 1 0 0,-1-1 0 0 0,1 1-1 0 0,-1-1 1 0 0,0 1-1 0 0,1 0 1 0 0,-1-1-1 0 0,0 1 1 0 0,1 0-1 0 0,-1-1 1 0 0,0 1-1 0 0,0 0 1 0 0,1-1-1 0 0,-1 1 1 0 0,0 0-1 0 0,0-1 1 0 0,0 1 0 0 0,0 0-1 0 0,0-1 1 0 0,0 1-1 0 0,0 0 3 0 0,64 187-2355 0 0,-59-172 1129 0 0</inkml:trace>
  <inkml:trace contextRef="#ctx0" brushRef="#br0" timeOffset="343.526">23327 710 1004 0 0,'-69'53'2600'0'0,"63"-47"-2542"0"0,-1 1 0 0 0,2 0 0 0 0,-1 0 0 0 0,1 1 0 0 0,0-1 0 0 0,0 1 0 0 0,1 0 0 0 0,0 1 0 0 0,0-1 0 0 0,1 1 0 0 0,1-1 0 0 0,-1 1 0 0 0,1 0 0 0 0,0 0 0 0 0,1 0 0 0 0,0 0 0 0 0,1 7-58 0 0,3-12-54 0 0,0 1 0 0 0,1-1 0 0 0,0 0 0 0 0,0 0 0 0 0,0 0 0 0 0,0-1 0 0 0,1 1 0 0 0,-1-1 0 0 0,1 0 0 0 0,0-1 0 0 0,0 1 0 0 0,0-1 0 0 0,0 0 0 0 0,0 0 0 0 0,0 0 0 0 0,1-1 0 0 0,-1 0 0 0 0,1 0 0 0 0,-1 0 0 0 0,1-1 0 0 0,-1 1 0 0 0,1-1 0 0 0,-1-1 0 0 0,1 1 0 0 0,1-1 54 0 0,12-2-822 0 0,16-14-468 0 0</inkml:trace>
  <inkml:trace contextRef="#ctx0" brushRef="#br0" timeOffset="575.972">23644 754 876 0 0,'-10'5'169'0'0,"1"1"0"0"0,0 0 0 0 0,0 1 0 0 0,0 0 0 0 0,1 0 0 0 0,0 1-1 0 0,0 0 1 0 0,1 0 0 0 0,0 1 0 0 0,0 0 0 0 0,1 0 0 0 0,1 0 0 0 0,-1 1 0 0 0,1 0 0 0 0,1 0 0 0 0,0 1 0 0 0,0-1 0 0 0,1 1-1 0 0,1 0 1 0 0,-1 2-169 0 0,4-9-33 0 0,0 0 0 0 0,0 0-1 0 0,1-1 1 0 0,-1 1 0 0 0,1 0-1 0 0,0 0 1 0 0,0-1-1 0 0,0 1 1 0 0,0-1 0 0 0,1 0-1 0 0,-1 1 1 0 0,1-1 0 0 0,0 0-1 0 0,0-1 1 0 0,0 1-1 0 0,0 0 1 0 0,1-1 0 0 0,-1 0-1 0 0,1 0 1 0 0,-1 0 0 0 0,1 0-1 0 0,0 0 1 0 0,0-1-1 0 0,0 1 1 0 0,0-1 0 0 0,0 0-1 0 0,0-1 1 0 0,0 1-1 0 0,0-1 1 0 0,0 1 0 0 0,0-1-1 0 0,0-1 1 0 0,0 1 0 0 0,3-1 33 0 0,6 1-1276 0 0</inkml:trace>
  <inkml:trace contextRef="#ctx0" brushRef="#br0" timeOffset="977.86">23811 905 876 0 0,'23'-6'316'0'0,"-4"2"-169"0"0,-1-1 0 0 0,0-1 1 0 0,-1 0-1 0 0,1-1 0 0 0,-1-1 1 0 0,-1-1-1 0 0,0 0 0 0 0,0-1 1 0 0,10-8-148 0 0,-24 15 17 0 0,-1 1 1 0 0,0 0 0 0 0,0-1 0 0 0,1 1 0 0 0,-1 0 0 0 0,-1-1-1 0 0,1 1 1 0 0,0-1 0 0 0,-1 1 0 0 0,1-1 0 0 0,-1 0-1 0 0,0 1 1 0 0,0-1 0 0 0,0 0 0 0 0,0 1 0 0 0,0-1 0 0 0,0 1-1 0 0,-1-1 1 0 0,1 0 0 0 0,-1 1 0 0 0,0-1 0 0 0,0 1 0 0 0,0-1-1 0 0,0 1 1 0 0,0 0 0 0 0,-1-1 0 0 0,1 1 0 0 0,-1 0 0 0 0,1 0-1 0 0,-1 0 1 0 0,0 0 0 0 0,0 0 0 0 0,0 0 0 0 0,0 1 0 0 0,0-1-1 0 0,0 1 1 0 0,0-1 0 0 0,0 1 0 0 0,-1 0 0 0 0,1 0-1 0 0,-1 0 1 0 0,1 0 0 0 0,-1 0 0 0 0,1 0 0 0 0,-1 1 0 0 0,1-1-1 0 0,-1 1 1 0 0,0 0 0 0 0,1 0 0 0 0,-1 0 0 0 0,1 0 0 0 0,-1 0-1 0 0,0 1 1 0 0,1-1 0 0 0,-1 1 0 0 0,1-1 0 0 0,-1 1 0 0 0,1 0-1 0 0,-1 0 1 0 0,1 0 0 0 0,-2 1-18 0 0,-6 0 29 0 0,1 0 0 0 0,-1 0 0 0 0,1 1 1 0 0,0 1-1 0 0,0-1 0 0 0,0 1 0 0 0,0 1 0 0 0,1-1 0 0 0,0 2 0 0 0,0-1 0 0 0,0 1 1 0 0,0 0-1 0 0,1 1 0 0 0,0 0 0 0 0,0 0 0 0 0,1 0 0 0 0,0 1 0 0 0,0 0 0 0 0,1 0 1 0 0,0 0-1 0 0,1 1 0 0 0,-1 0 0 0 0,2 0 0 0 0,-1 0 0 0 0,1 0 0 0 0,0 4-29 0 0,3-7 7 0 0,1 0-1 0 0,0 0 1 0 0,0-1-1 0 0,0 1 1 0 0,1 0-1 0 0,0-1 0 0 0,0 1 1 0 0,0-1-1 0 0,1 0 1 0 0,0 0-1 0 0,0 0 1 0 0,0 0-1 0 0,0 0 0 0 0,1 0 1 0 0,0-1-1 0 0,0 0 1 0 0,0 0-1 0 0,1 0 1 0 0,-1 0-1 0 0,1-1 0 0 0,0 0 1 0 0,0 1-1 0 0,0-2 1 0 0,0 1-1 0 0,0-1 1 0 0,1 0-1 0 0,-1 0 0 0 0,1 0 1 0 0,0-1-1 0 0,0 0 1 0 0,-1 0-1 0 0,1 0 0 0 0,1-1-6 0 0,191-4-1416 0 0,-162-7 462 0 0,-4-1-342 0 0</inkml:trace>
  <inkml:trace contextRef="#ctx0" brushRef="#br0" timeOffset="1227.08">24361 770 848 0 0,'7'-58'5262'0'0,"-8"58"-5039"0"0,-22 11 852 0 0,17 2-1008 0 0,1 1-1 0 0,0 0 1 0 0,1 0-1 0 0,0 0 1 0 0,2 0 0 0 0,-1 0-1 0 0,2 1 1 0 0,0-1-1 0 0,1 1 1 0 0,0 0 0 0 0,1 4-67 0 0,0 5 70 0 0,26 119 155 0 0,60 187-788 0 0,-86-328 122 0 0,-27 0-3703 0 0,13-16 2800 0 0</inkml:trace>
  <inkml:trace contextRef="#ctx0" brushRef="#br0" timeOffset="1461.376">24375 814 1768 0 0,'3'-7'196'0'0,"1"1"1"0"0,-1-1-1 0 0,1 1 0 0 0,0 0 0 0 0,0 0 0 0 0,1 0 1 0 0,0 1-1 0 0,0 0 0 0 0,0 0 0 0 0,0 0 0 0 0,1 0 0 0 0,0 1 1 0 0,0 0-1 0 0,0 0 0 0 0,1 1 0 0 0,-1 0 0 0 0,1 0 1 0 0,0 0-1 0 0,-1 1 0 0 0,1 0 0 0 0,1 0 0 0 0,-1 0 1 0 0,5 1-197 0 0,-8 4 29 0 0,0 1 0 0 0,0-1 0 0 0,-1 1 1 0 0,0 0-1 0 0,1 0 0 0 0,-1 0 1 0 0,-1 1-1 0 0,1-1 0 0 0,0 1 0 0 0,-1 0 1 0 0,0-1-1 0 0,0 1 0 0 0,-1 0 1 0 0,1 0-1 0 0,-1 0 0 0 0,0 0 0 0 0,-1 0 1 0 0,1 1-1 0 0,-1-1 0 0 0,0 0 1 0 0,0 4-30 0 0,1-3 79 0 0,-2 4-140 0 0,1 0 0 0 0,-1 0 1 0 0,-1 0-1 0 0,0 0 0 0 0,0 0 0 0 0,-1-1 1 0 0,0 1-1 0 0,-1-1 0 0 0,0 0 1 0 0,0 0-1 0 0,-1 0 0 0 0,0 0 1 0 0,-1-1-1 0 0,0 0 0 0 0,0 0 0 0 0,-1 0 1 0 0,0-1-1 0 0,0 0 0 0 0,-1-1 1 0 0,1 1-1 0 0,-1-1 0 0 0,-2 0 61 0 0,-53 4-3160 0 0,36-22 1969 0 0</inkml:trace>
  <inkml:trace contextRef="#ctx0" brushRef="#br0" timeOffset="1711.898">24855 535 1612 0 0,'0'0'145'0'0,"0"0"-1"0"0,0 1 1 0 0,0-1 0 0 0,0 0 0 0 0,1 1-1 0 0,-1-1 1 0 0,0 0 0 0 0,0 0-1 0 0,0 1 1 0 0,0-1 0 0 0,0 0-1 0 0,0 0 1 0 0,0 1 0 0 0,1-1-1 0 0,-1 0 1 0 0,0 0 0 0 0,0 1-1 0 0,0-1 1 0 0,1 0 0 0 0,-1 0-1 0 0,0 0 1 0 0,0 1 0 0 0,0-1-1 0 0,1 0 1 0 0,-1 0 0 0 0,0 0-1 0 0,1 0 1 0 0,-1 0 0 0 0,0 1-1 0 0,0-1 1 0 0,1 0 0 0 0,-1 0-1 0 0,0 0 1 0 0,1 0 0 0 0,-1 0-1 0 0,0 0-144 0 0,-8 17 39 0 0,4 1 22 0 0,0 1 0 0 0,2-1 0 0 0,0 1 0 0 0,2 0 0 0 0,0-1 0 0 0,0 1 0 0 0,2-1 0 0 0,0 1 1 0 0,2-1-1 0 0,0 0 0 0 0,0 0 0 0 0,2 0 0 0 0,0 0 0 0 0,1-1 0 0 0,5 8-61 0 0,27 88-1428 0 0,-41-91-1695 0 0,-14-12 1899 0 0</inkml:trace>
  <inkml:trace contextRef="#ctx0" brushRef="#br0" timeOffset="1976.598">24638 812 1768 0 0,'10'-5'3818'0'0,"16"-4"-2885"0"0,-2 1-565 0 0,111-39 87 0 0,5 12-3641 0 0,-125 31 1938 0 0</inkml:trace>
  <inkml:trace contextRef="#ctx0" brushRef="#br0" timeOffset="2647.241">25326 743 1160 0 0,'1'0'14'0'0,"1"-1"0"0"0,-1 0-1 0 0,1 1 1 0 0,-1-1 0 0 0,0 0 0 0 0,0 0 0 0 0,1 0-1 0 0,-1 0 1 0 0,0 0 0 0 0,0 0 0 0 0,0 0 0 0 0,0-1-1 0 0,0 1 1 0 0,0 0 0 0 0,0 0 0 0 0,-1-1 0 0 0,1 1-1 0 0,0-1 1 0 0,-1 1 0 0 0,1-1 0 0 0,-1 1 0 0 0,1-1-1 0 0,-1 1 1 0 0,0-1 0 0 0,0 1 0 0 0,1-1 0 0 0,-1 1-1 0 0,0-1 1 0 0,-1 0 0 0 0,1 1 0 0 0,0-1-1 0 0,0 1 1 0 0,-1-1 0 0 0,1 1 0 0 0,-1-1 0 0 0,1 1-1 0 0,-1-1 1 0 0,1 1 0 0 0,-1 0 0 0 0,0-1 0 0 0,0 1-1 0 0,0 0 1 0 0,0-1 0 0 0,0 1 0 0 0,0 0 0 0 0,0 0-1 0 0,0 0 1 0 0,0 0 0 0 0,-1 0 0 0 0,1 0 0 0 0,0 0-1 0 0,-1 1 1 0 0,1-1 0 0 0,0 0 0 0 0,-1 1 0 0 0,1-1-1 0 0,-1 1 1 0 0,1-1 0 0 0,-1 1 0 0 0,0 0-1 0 0,1 0 1 0 0,-1-1 0 0 0,1 1 0 0 0,-2 1-14 0 0,-18-3 88 0 0,0 1 0 0 0,1 1 0 0 0,-1 1 0 0 0,0 1 0 0 0,0 0 0 0 0,1 2 0 0 0,0 1 0 0 0,-1 0 0 0 0,2 1 0 0 0,-1 2-1 0 0,1 0 1 0 0,0 0 0 0 0,0 2 0 0 0,1 0 0 0 0,1 2 0 0 0,-13 9-88 0 0,27-20 30 0 0,0 0 1 0 0,0 1-1 0 0,0-1 0 0 0,0 0 0 0 0,0 1 0 0 0,0 0 0 0 0,0 0 0 0 0,0 0 0 0 0,1 0 0 0 0,-1 0 1 0 0,1 0-1 0 0,0 1 0 0 0,-1-1 0 0 0,1 1 0 0 0,0 0 0 0 0,1-1 0 0 0,-1 1 0 0 0,0 0 1 0 0,1 0-1 0 0,-1 0 0 0 0,1 0 0 0 0,0 1 0 0 0,0-1 0 0 0,0 0 0 0 0,1 0 0 0 0,-1 1 0 0 0,1-1 1 0 0,0 0-1 0 0,0 1 0 0 0,0-1 0 0 0,0 0 0 0 0,0 1 0 0 0,1-1 0 0 0,0 0 0 0 0,-1 0 0 0 0,1 1 1 0 0,0-1-1 0 0,1 0 0 0 0,-1 0 0 0 0,1 0 0 0 0,-1 0 0 0 0,1 0 0 0 0,0-1 0 0 0,0 1 1 0 0,0 0-1 0 0,0-1 0 0 0,0 1 0 0 0,1-1 0 0 0,-1 0 0 0 0,1 0 0 0 0,0 0 0 0 0,-1 0 0 0 0,4 1-30 0 0,20 2-34 0 0,0-1 0 0 0,0-1 0 0 0,1-1 0 0 0,-1-2 0 0 0,0 0 0 0 0,0-2 0 0 0,1-1 0 0 0,-1-1 0 0 0,-1-1 0 0 0,1-1 0 0 0,-1-2 0 0 0,0 0 0 0 0,4-4 34 0 0,192-90-102 0 0,-221 102 133 0 0,-1 0 0 0 0,1 0 0 0 0,-1 0 0 0 0,1-1 0 0 0,-1 1 0 0 0,1 0 0 0 0,0 0 0 0 0,-1 0 0 0 0,1-1 0 0 0,-1 1 0 0 0,1 0 0 0 0,0 0-1 0 0,-1-1 1 0 0,1 1 0 0 0,0 0 0 0 0,-1-1 0 0 0,1 1 0 0 0,0 0 0 0 0,0-1 0 0 0,-1 1 0 0 0,1 0 0 0 0,0-1 0 0 0,0 1 0 0 0,0-1 0 0 0,0 1 0 0 0,-1-1 0 0 0,1 1 0 0 0,0 0 0 0 0,0-1 0 0 0,0 1 0 0 0,0-1 0 0 0,0 1 0 0 0,0-1 0 0 0,0 1-31 0 0,-52 16 276 0 0,43-13-249 0 0,-1 0 0 0 0,1 1 1 0 0,0 0-1 0 0,0 1 0 0 0,0 0 1 0 0,1 0-1 0 0,0 1 0 0 0,0 0 1 0 0,0 1-1 0 0,1 0 0 0 0,0 0 1 0 0,0 0-1 0 0,1 1 0 0 0,0 0 1 0 0,-5 7-28 0 0,13-11 24 0 0,0 0 1 0 0,0 0 0 0 0,0 0-1 0 0,1 0 1 0 0,-1 0-1 0 0,1-1 1 0 0,0 0 0 0 0,0 1-1 0 0,0-1 1 0 0,0 0 0 0 0,1 0-1 0 0,-1-1 1 0 0,1 1 0 0 0,0-1-1 0 0,0 0 1 0 0,0 0 0 0 0,0 0-1 0 0,0 0 1 0 0,0-1 0 0 0,0 1-1 0 0,1-1 1 0 0,-1 0-1 0 0,0-1 1 0 0,1 1 0 0 0,-1-1-1 0 0,1 0 1 0 0,-1 0 0 0 0,1 0-1 0 0,-1 0 1 0 0,0-1 0 0 0,2 0-25 0 0,6 2-8 0 0,0 0 0 0 0,1 0 1 0 0,-1-1-1 0 0,0-1 0 0 0,0 0 0 0 0,0-1 1 0 0,0 0-1 0 0,0-1 0 0 0,0 0 1 0 0,0-1-1 0 0,-1 0 0 0 0,0-1 1 0 0,0 0-1 0 0,0-1 0 0 0,0 0 0 0 0,-1-1 1 0 0,0 0-1 0 0,-1-1 0 0 0,1 0 1 0 0,-1 0-1 0 0,-1-1 0 0 0,0 0 0 0 0,0 0 1 0 0,-1-1-1 0 0,0 0 0 0 0,0 0 1 0 0,-1-1-1 0 0,-1 0 0 0 0,4-8 8 0 0,-9 8-48 0 0,1 0-1 0 0,-2 0 1 0 0,1 0-1 0 0,-2 0 1 0 0,1 1-1 0 0,-1-1 1 0 0,-1 0-1 0 0,0 1 1 0 0,-1-1-1 0 0,1 1 0 0 0,-2 0 1 0 0,0 0-1 0 0,0 1 1 0 0,-1 0-1 0 0,0-1 1 0 0,0 2-1 0 0,-1-1 1 0 0,0 1-1 0 0,-1 0 1 0 0,-1-1 48 0 0,-9-9-107 0 0,-1 1 1 0 0,0 1 0 0 0,-1 0-1 0 0,0 2 1 0 0,-2 0 0 0 0,1 2-1 0 0,-2 0 1 0 0,-9-3 106 0 0,-50-9-880 0 0,42 17-112 0 0</inkml:trace>
  <inkml:trace contextRef="#ctx0" brushRef="#br0" timeOffset="3327.675">26198 910 1824 0 0,'-12'2'142'0'0,"0"2"1"0"0,0-1-1 0 0,0 2 0 0 0,1-1 0 0 0,0 1 1 0 0,0 1-1 0 0,0 0 0 0 0,1 1 0 0 0,0 0 1 0 0,0 1-1 0 0,0-1 0 0 0,1 2 0 0 0,0 0 1 0 0,1 0-1 0 0,0 0 0 0 0,0 1 0 0 0,1 0 1 0 0,1 0-1 0 0,0 1 0 0 0,0 0 0 0 0,1 0 1 0 0,0 1-1 0 0,1-1 0 0 0,0 1 0 0 0,0 2-142 0 0,4-11 32 0 0,0 0 0 0 0,0 0 0 0 0,1 0 0 0 0,-1 0 0 0 0,1 0 0 0 0,-1-1 0 0 0,1 1 0 0 0,0 0 0 0 0,0 0 0 0 0,1-1 0 0 0,-1 1 0 0 0,0 0-1 0 0,1-1 1 0 0,-1 0 0 0 0,1 1 0 0 0,0-1 0 0 0,0 0 0 0 0,0 0 0 0 0,0 0 0 0 0,0 0 0 0 0,1 0 0 0 0,-1 0 0 0 0,1-1 0 0 0,-1 1-1 0 0,1-1 1 0 0,-1 1 0 0 0,1-1 0 0 0,0 0 0 0 0,0 0 0 0 0,-1 0 0 0 0,1-1 0 0 0,0 1 0 0 0,0-1 0 0 0,0 1 0 0 0,0-1 0 0 0,0 0 0 0 0,2 0-32 0 0,99-21 542 0 0,-91 11-543 0 0,-1 0 0 0 0,0 0-1 0 0,0-1 1 0 0,-1-1 0 0 0,0 0 0 0 0,-1 0-1 0 0,0-1 1 0 0,-1 0 0 0 0,-1-1 0 0 0,0 0 0 0 0,-1 0-1 0 0,0-1 1 0 0,-1 0 0 0 0,-1 0 0 0 0,0-1-1 0 0,-1 1 1 0 0,-1-1 0 0 0,-1 0 0 0 0,0 0 0 0 0,-1 0-1 0 0,0 0 1 0 0,-1 0 0 0 0,-1 0 0 0 0,-1-1 1 0 0,3 5-35 0 0,-1 0 1 0 0,-1 0-1 0 0,1 1 0 0 0,-2-1 1 0 0,0 0-1 0 0,0 0 1 0 0,-1 1-1 0 0,0 0 1 0 0,-1-1-1 0 0,-1 1 1 0 0,1 1-1 0 0,-2-1 1 0 0,0 1-1 0 0,0-1 1 0 0,0 2-1 0 0,-2-1 0 0 0,1 1 1 0 0,-1 0-1 0 0,0 0 1 0 0,-1 1-1 0 0,0 1 1 0 0,0-1-1 0 0,-1 1 1 0 0,0 1-1 0 0,0 0 1 0 0,0 0-1 0 0,-1 1 1 0 0,0 0-1 0 0,0 1 0 0 0,0 0 1 0 0,-11-2 34 0 0,-43 31-2448 0 0,53-12 1092 0 0</inkml:trace>
  <inkml:trace contextRef="#ctx0" brushRef="#br0" timeOffset="3689.926">26728 817 876 0 0,'27'-86'3002'0'0,"-29"85"-2954"0"0,0-1-1 0 0,-1 0 1 0 0,1 1-1 0 0,0 0 0 0 0,-1-1 1 0 0,1 1-1 0 0,-1 0 1 0 0,1 0-1 0 0,-1 1 0 0 0,1-1 1 0 0,-1 0-1 0 0,1 1 1 0 0,-1 0-1 0 0,0-1 0 0 0,1 1 1 0 0,-1 0-1 0 0,0 0 1 0 0,1 1-1 0 0,-1-1 0 0 0,0 0 1 0 0,1 1-1 0 0,-1 0 1 0 0,1-1-1 0 0,-1 1 0 0 0,1 0 1 0 0,-1 1-1 0 0,1-1 1 0 0,-1 0-1 0 0,1 1 0 0 0,0-1 1 0 0,-1 2-48 0 0,-3-1 34 0 0,-5 2 14 0 0,1 1-1 0 0,-1 0 1 0 0,1 0 0 0 0,0 1 0 0 0,1 1-1 0 0,-1-1 1 0 0,1 2 0 0 0,1-1 0 0 0,-1 1-1 0 0,2 0 1 0 0,-1 1 0 0 0,1 0 0 0 0,0 0 0 0 0,0 1-1 0 0,1 0 1 0 0,1 0 0 0 0,0 0 0 0 0,0 0-1 0 0,1 1 1 0 0,0 0 0 0 0,1 0 0 0 0,0 0-1 0 0,1 0 1 0 0,0 1 0 0 0,1 4-48 0 0,3-7-18 0 0,0 0 0 0 0,1 0 0 0 0,1 0 0 0 0,-1 0 0 0 0,2-1 0 0 0,-1 1 1 0 0,1-1-1 0 0,0 0 0 0 0,1 0 0 0 0,0-1 0 0 0,0 0 0 0 0,1 0 0 0 0,-1 0 0 0 0,1-1 0 0 0,1 0 0 0 0,0 0 0 0 0,-1-1 0 0 0,2 0 1 0 0,-1 0-1 0 0,0-1 0 0 0,1 0 0 0 0,0 0 0 0 0,4 0 18 0 0,75 7-4002 0 0,-56-27 2688 0 0</inkml:trace>
  <inkml:trace contextRef="#ctx0" brushRef="#br0" timeOffset="3954.806">26937 433 1036 0 0,'2'46'5936'0'0,"16"110"-4833"0"0,110 195-25 0 0,-127-346-1237 0 0,-1-1 1 0 0,1 1 0 0 0,-1 0-1 0 0,1-1 1 0 0,-1 1-1 0 0,-1 0 1 0 0,1-1-1 0 0,-1 1 1 0 0,0 0 0 0 0,0-1-1 0 0,0 1 1 0 0,0-1-1 0 0,-1 0 1 0 0,0 1 0 0 0,0-1-1 0 0,0 0 1 0 0,0 0-1 0 0,-1 0 1 0 0,0 0-1 0 0,1 0 1 0 0,-2-1 0 0 0,1 1-1 0 0,0-1 1 0 0,-1 0-1 0 0,1 0 1 0 0,-1 0-1 0 0,0 0 1 0 0,0-1 0 0 0,0 0-1 0 0,0 1 1 0 0,0-2-1 0 0,-1 1 1 0 0,1 0 0 0 0,0-1-1 0 0,-1 0 1 0 0,0 0-1 0 0,1 0 1 0 0,-1 0-1 0 0,1-1 1 0 0,-1 0 0 0 0,-3 0 158 0 0,-8 0-1174 0 0</inkml:trace>
  <inkml:trace contextRef="#ctx0" brushRef="#br0" timeOffset="4111.723">26769 904 1416 0 0,'3'-5'1424'0'0,"10"-10"-220"0"0,6 2-224 0 0,4-1-119 0 0,2-1-57 0 0,1 2-276 0 0,4 2-100 0 0,1-2-136 0 0,-1 2-240 0 0,2-2-64 0 0,2 2 0 0 0,-1 1-340 0 0,-2-4-48 0 0,-6-2-356 0 0,-4-2-373 0 0,2 0-259 0 0,-11-2 164 0 0,-2-1 16 0 0</inkml:trace>
  <inkml:trace contextRef="#ctx0" brushRef="#br0" timeOffset="4496.424">27152 199 1360 0 0,'30'52'3728'0'0,"7"65"-3414"0"0,-23-68 131 0 0,37 150 1117 0 0,-53-214-801 0 0,-5-25-648 0 0,5-110 240 0 0,2 137-339 0 0,1 0 0 0 0,0 0 1 0 0,1 1-1 0 0,0-1 1 0 0,1 1-1 0 0,1-1 0 0 0,0 1 1 0 0,0 0-1 0 0,1 0 1 0 0,1 1-1 0 0,0-1 1 0 0,0 1-1 0 0,1 0 0 0 0,1 1 1 0 0,0 0-1 0 0,5-5-14 0 0,28-2-316 0 0,16 46 130 0 0,7 66 22 0 0,13 118-1016 0 0,-52-64-2405 0 0,-22-117 2294 0 0</inkml:trace>
  <inkml:trace contextRef="#ctx0" brushRef="#br0" timeOffset="4791.814">28059 1 1048 0 0,'24'24'1261'0'0,"-15"-14"-854"0"0,-3-3-169 0 0,11 18 306 0 0,6 14 132 0 0,-4 4-144 0 0,2 25 58 0 0,9 175 673 0 0,-29-185-839 0 0,0-18-252 0 0,-2 1 1 0 0,-2-1 0 0 0,-2 0 0 0 0,-2 0 0 0 0,-1 0-1 0 0,-8 22-172 0 0,2-19-9 0 0,-1 0-1 0 0,-2-1 0 0 0,-2-1 1 0 0,-1-1-1 0 0,-2-1 0 0 0,-2 0 0 0 0,-2-2 1 0 0,-1-1-1 0 0,-2-1 0 0 0,-2-2 1 0 0,0 0-1 0 0,-2-3 0 0 0,-2 0 1 0 0,0-3-1 0 0,-2 0 0 0 0,-1-3 0 0 0,-1-1 1 0 0,-1-2-1 0 0,-1-1 0 0 0,-33 9 10 0 0,73-28-15 0 0,-12 4-363 0 0,-1 1-1 0 0,0-2 1 0 0,-1 0-1 0 0,1 0 1 0 0,-1-2 0 0 0,0 0-1 0 0,1 0 1 0 0,-1-1-1 0 0,0-1 1 0 0,0-1 0 0 0,-13-2 378 0 0,-50-10-1320 0 0,14-9 40 0 0</inkml:trace>
  <inkml:trace contextRef="#ctx0" brushRef="#br0" timeOffset="38127.699">22542 3385 1240 0 0,'0'0'515'0'0,"0"0"-104"0"0,0 0-32 0 0,0 0 48 0 0,0 0-78 0 0,-2-20 2921 0 0,-16-12-1627 0 0,-11 21 338 0 0,31 3-6041 0 0,19-1 1223 0 0,-5-1 1999 0 0</inkml:trace>
  <inkml:trace contextRef="#ctx0" brushRef="#br0" timeOffset="41442.779">25687 2974 2452 0 0,'14'-22'5263'0'0,"-12"35"-1783"0"0,-3-9-3616 0 0,-3 76 381 0 0,3 0 0 0 0,4 0 0 0 0,3 0 1 0 0,8 28-246 0 0,-13-99 18 0 0,85 401-259 0 0,-86-409-220 0 0,-4-8-4442 0 0,-4-29 2568 0 0,7 9 1084 0 0,-2 0 20 0 0</inkml:trace>
  <inkml:trace contextRef="#ctx0" brushRef="#br0" timeOffset="41724.361">25691 3183 1712 0 0,'2'-3'150'0'0,"0"0"0"0"0,1 0 0 0 0,-1 0-1 0 0,1 1 1 0 0,0 0 0 0 0,0-1 0 0 0,0 1 0 0 0,0 0-1 0 0,0 0 1 0 0,0 1 0 0 0,1-1 0 0 0,-1 1 0 0 0,1-1-1 0 0,-1 1 1 0 0,1 0 0 0 0,-1 1 0 0 0,1-1 0 0 0,0 0-1 0 0,-1 1 1 0 0,1 0 0 0 0,0 0 0 0 0,-1 0 0 0 0,1 0 0 0 0,0 1-1 0 0,-1-1 1 0 0,1 1 0 0 0,0 0 0 0 0,-1 0 0 0 0,1 1-150 0 0,4 0 20 0 0,0 1 1 0 0,-1 0-1 0 0,0 0 1 0 0,1 1 0 0 0,-1 0-1 0 0,-1 0 1 0 0,1 1-1 0 0,-1 0 1 0 0,1 0-1 0 0,-2 0 1 0 0,1 1 0 0 0,0 0-1 0 0,-1 0 1 0 0,0 0-1 0 0,-1 1 1 0 0,1 0 0 0 0,-1 0-1 0 0,0 0 1 0 0,-1 0-1 0 0,0 0 1 0 0,0 1 0 0 0,-1 0-1 0 0,1-1 1 0 0,-2 1-1 0 0,1 0 1 0 0,-1 0 0 0 0,0 0-1 0 0,-1 0 1 0 0,0 0-1 0 0,0 0 1 0 0,-1 0 0 0 0,0 0-1 0 0,0 0 1 0 0,-1 0-1 0 0,0 0 1 0 0,0-1-1 0 0,-1 1 1 0 0,0 0 0 0 0,-1-1-1 0 0,1 0 1 0 0,-1 0-1 0 0,-1 0 1 0 0,1-1 0 0 0,-3 3-21 0 0,-64 15-3935 0 0,56-24 2687 0 0</inkml:trace>
  <inkml:trace contextRef="#ctx0" brushRef="#br0" timeOffset="42032.668">25993 3093 1428 0 0,'56'9'3186'0'0,"38"108"-2160"0"0,-85-102-829 0 0,0 1 1 0 0,-1 0-1 0 0,-1 1 1 0 0,-1-1-1 0 0,0 1 1 0 0,-1 1-1 0 0,-1-1 1 0 0,0 1-1 0 0,-2 0 1 0 0,1 9-198 0 0,-3-25 34 0 0,1-1 0 0 0,-1 1 0 0 0,0 0 0 0 0,1-1 0 0 0,-1 1 0 0 0,0 0 1 0 0,0-1-1 0 0,-1 1 0 0 0,1 0 0 0 0,0 0 0 0 0,0-1 0 0 0,-1 1 0 0 0,1 0 1 0 0,-1-1-1 0 0,1 1 0 0 0,-1-1 0 0 0,0 1 0 0 0,0-1 0 0 0,0 1 0 0 0,0-1 0 0 0,0 1 1 0 0,0-1-1 0 0,0 0 0 0 0,0 1 0 0 0,0-1 0 0 0,-1 0 0 0 0,1 0 0 0 0,0 0 0 0 0,-1 0 1 0 0,1 0-1 0 0,-1 0 0 0 0,1-1 0 0 0,-1 1 0 0 0,0 0 0 0 0,1-1 0 0 0,-1 1 0 0 0,1-1 1 0 0,-1 0-1 0 0,0 1 0 0 0,0-1 0 0 0,1 0 0 0 0,-1 0 0 0 0,0 0 0 0 0,1 0 1 0 0,-1-1-1 0 0,0 1 0 0 0,0 0 0 0 0,1-1 0 0 0,-1 1 0 0 0,1-1 0 0 0,-1 1 0 0 0,0-1 1 0 0,1 0-1 0 0,-1 0 0 0 0,1 1 0 0 0,-1-1 0 0 0,1 0 0 0 0,0-1-34 0 0,-2-5-17 0 0,0 0-1 0 0,0 0 1 0 0,1 0 0 0 0,1-1-1 0 0,-1 1 1 0 0,1-1 0 0 0,0 0-1 0 0,1 1 1 0 0,0-1-1 0 0,0 0 1 0 0,0 1 0 0 0,1-1-1 0 0,0 1 1 0 0,1-1-1 0 0,0 1 1 0 0,0-1 0 0 0,0 1-1 0 0,1 0 1 0 0,0 0 0 0 0,1 0-1 0 0,-1 0 1 0 0,1 1-1 0 0,5-6 18 0 0,119-128-4400 0 0,-104 119 3099 0 0,1 3 92 0 0</inkml:trace>
  <inkml:trace contextRef="#ctx0" brushRef="#br0" timeOffset="42483.9">26478 3117 1664 0 0,'-17'8'282'0'0,"0"2"-1"0"0,1 0 1 0 0,0 1 0 0 0,1 0 0 0 0,0 2-1 0 0,1 0 1 0 0,0 0 0 0 0,1 1-1 0 0,1 1 1 0 0,0 0 0 0 0,1 0-1 0 0,0 2 1 0 0,2-1 0 0 0,0 1-1 0 0,-2 5-281 0 0,11-20 45 0 0,-1 0 0 0 0,1 0-1 0 0,-1 1 1 0 0,1-1 0 0 0,0 0-1 0 0,0 0 1 0 0,0 1 0 0 0,0-1-1 0 0,0 0 1 0 0,0 1 0 0 0,1-1-1 0 0,-1 0 1 0 0,1 0 0 0 0,0 1-1 0 0,0-1 1 0 0,-1 0 0 0 0,1 0 0 0 0,0 0-1 0 0,1 0 1 0 0,-1 0 0 0 0,0 0-1 0 0,1-1 1 0 0,-1 1 0 0 0,1 0-1 0 0,-1 0 1 0 0,1-1 0 0 0,0 1-1 0 0,0-1 1 0 0,0 0 0 0 0,-1 0-1 0 0,1 1 1 0 0,1-1 0 0 0,-1 0-1 0 0,0-1 1 0 0,0 1 0 0 0,0 0 0 0 0,0-1-1 0 0,1 1 1 0 0,-1-1 0 0 0,0 1-1 0 0,0-1 1 0 0,1 0 0 0 0,1 0-45 0 0,100-6 716 0 0,-97 5-735 0 0,0 0-1 0 0,-1-1 1 0 0,1 0 0 0 0,-1 0 0 0 0,1-1-1 0 0,-1 0 1 0 0,0 0 0 0 0,0 0 0 0 0,0-1-1 0 0,-1 0 1 0 0,1 0 0 0 0,-1 0 0 0 0,0-1-1 0 0,0 1 1 0 0,0-1 0 0 0,-1-1 0 0 0,1 1 0 0 0,-2-1-1 0 0,1 1 1 0 0,0-1 0 0 0,-1 0 0 0 0,0 0-1 0 0,0-1 1 0 0,-1 1 0 0 0,0-1 0 0 0,0 1-1 0 0,0-4 20 0 0,-4 3-26 0 0,0 0-1 0 0,0 0 0 0 0,-1 1 1 0 0,0-1-1 0 0,0 0 0 0 0,-1 1 1 0 0,0 0-1 0 0,0 0 0 0 0,0 0 1 0 0,-1 0-1 0 0,0 1 1 0 0,0 0-1 0 0,0 0 0 0 0,0 0 1 0 0,-1 0-1 0 0,0 1 0 0 0,0 0 1 0 0,0 0-1 0 0,-1 1 0 0 0,1 0 1 0 0,-1 0-1 0 0,0 0 0 0 0,0 1 1 0 0,-6-2 26 0 0,-14-9-87 0 0,-4-10-905 0 0,165-31-2220 0 0,-105 42 1955 0 0</inkml:trace>
  <inkml:trace contextRef="#ctx0" brushRef="#br0" timeOffset="42891.695">26745 2859 1612 0 0,'10'-64'6106'0'0,"-10"63"-5923"0"0,-4 0 218 0 0,-5 48-287 0 0,3 0 1 0 0,1 0-1 0 0,3 1 1 0 0,1 0-1 0 0,5 27-114 0 0,-2 28 137 0 0,-2 82 445 0 0,0-185-580 0 0,1 1 1 0 0,-1-1 0 0 0,0 1-1 0 0,1-1 1 0 0,-1 0-1 0 0,1 1 1 0 0,-1-1 0 0 0,0 1-1 0 0,1-1 1 0 0,-1 0-1 0 0,1 1 1 0 0,-1-1 0 0 0,1 0-1 0 0,-1 0 1 0 0,1 1-1 0 0,0-1 1 0 0,-1 0-1 0 0,1 0 1 0 0,-1 0 0 0 0,1 0-1 0 0,-1 0 1 0 0,1 1-1 0 0,0-1 1 0 0,-1 0 0 0 0,1 0-1 0 0,-1-1 1 0 0,1 1-1 0 0,0 0 1 0 0,-1 0-1 0 0,1 0 1 0 0,-1 0 0 0 0,1 0-1 0 0,-1-1 1 0 0,1 1-1 0 0,0 0 1 0 0,-1-1 0 0 0,1 1-1 0 0,-1 0 1 0 0,0-1-1 0 0,1 1 1 0 0,-1 0 0 0 0,1-1-1 0 0,-1 1 1 0 0,1-1-1 0 0,-1 1 1 0 0,0-1-1 0 0,1 1 1 0 0,-1-1 0 0 0,0 1-1 0 0,0-1 1 0 0,1 1-1 0 0,-1-1 1 0 0,0 1 0 0 0,0-1-1 0 0,0 0 1 0 0,0 1-1 0 0,0-1 1 0 0,0 1 0 0 0,0-1-1 0 0,0 0 1 0 0,0 1-1 0 0,0-1 1 0 0,0 1-1 0 0,0-1 1 0 0,0 0 0 0 0,0 1-1 0 0,0-1 1 0 0,-1 1-1 0 0,1-1 1 0 0,0 0-3 0 0,3-4 9 0 0,5-7-82 0 0,1-1 0 0 0,0 2 0 0 0,1-1 0 0 0,0 1 0 0 0,1 0 0 0 0,0 1 0 0 0,1 1 0 0 0,0 0 0 0 0,0 0-1 0 0,1 1 1 0 0,0 1 0 0 0,0 0 0 0 0,1 0 0 0 0,0 2 0 0 0,0 0 0 0 0,1 0 0 0 0,-1 1 0 0 0,4 1 73 0 0,-16 4-2 0 0,-1 1 1 0 0,1-1-1 0 0,-1 1 1 0 0,0 0-1 0 0,1-1 0 0 0,-1 1 1 0 0,0 0-1 0 0,0 0 0 0 0,0 0 1 0 0,0 0-1 0 0,-1 0 0 0 0,1 0 1 0 0,0 0-1 0 0,-1 0 0 0 0,0 0 1 0 0,1 0-1 0 0,-1 0 1 0 0,0 1-1 0 0,0-1 0 0 0,0 0 1 0 0,0 0-1 0 0,-1 0 0 0 0,1 0 1 0 0,0 0-1 0 0,-1 0 0 0 0,0 0 1 0 0,1 0-1 0 0,-1 0 0 0 0,0 0 1 0 0,0 0-1 0 0,0 0 0 0 0,0 0 1 0 0,-1 0-1 0 0,1-1 1 0 0,0 1-1 0 0,-1 0 0 0 0,1-1 1 0 0,-1 1-1 0 0,1-1 0 0 0,-1 0 1 0 0,0 1-1 0 0,0-1 0 0 0,0 0 1 0 0,1 0-1 0 0,-2 0 2 0 0,-64 37-557 0 0,-41-42-4918 0 0,93-4 4305 0 0</inkml:trace>
  <inkml:trace contextRef="#ctx0" brushRef="#br0" timeOffset="43545.414">27416 3114 1172 0 0,'-13'-10'2856'0'0,"-49"14"-1936"0"0,42 1-759 0 0,0 2 1 0 0,0 0 0 0 0,1 1-1 0 0,0 1 1 0 0,1 0 0 0 0,-1 2-1 0 0,2 0 1 0 0,0 1 0 0 0,-1 2-162 0 0,-23 40 846 0 0,41-53-724 0 0,27 11 170 0 0,-14-12-247 0 0,1 0-1 0 0,0-1 1 0 0,0-1-1 0 0,-1 0 0 0 0,1-1 1 0 0,-1 0-1 0 0,0-2 0 0 0,0 1 1 0 0,0-1-1 0 0,-1-1 1 0 0,1 0-1 0 0,-1-1 0 0 0,-1 0 1 0 0,1-1-1 0 0,-1 0 1 0 0,-1-1-1 0 0,1 0 0 0 0,-2-1 1 0 0,1 0-1 0 0,-1 0 0 0 0,1-3-44 0 0,-35 15 0 0 0,25 1-3 0 0,-1 1 0 0 0,1-1 0 0 0,0 1 0 0 0,0-1 0 0 0,0 1 0 0 0,1-1-1 0 0,-1 0 1 0 0,1 1 0 0 0,0-1 0 0 0,0 0 0 0 0,0 0 0 0 0,1 1 0 0 0,-1-1-1 0 0,1 0 1 0 0,-1 0 0 0 0,1 0 0 0 0,0-1 0 0 0,0 1 0 0 0,0 0 0 0 0,1-1 0 0 0,-1 1-1 0 0,0-1 1 0 0,1 0 0 0 0,0 0 0 0 0,0 0 0 0 0,-1 0 0 0 0,1 0 0 0 0,0 0-1 0 0,0-1 1 0 0,1 0 0 0 0,-1 1 0 0 0,0-1 0 0 0,0 0 0 0 0,1-1 0 0 0,-1 1-1 0 0,0-1 1 0 0,1 1 0 0 0,3-1 3 0 0,2 3-90 0 0,1-1-1 0 0,0 0 1 0 0,-1 0 0 0 0,1-1-1 0 0,0 0 1 0 0,0 0 0 0 0,0-1-1 0 0,0-1 1 0 0,0 0-1 0 0,0 0 1 0 0,0-1 0 0 0,-1 0-1 0 0,1-1 1 0 0,0 0 0 0 0,-1 0-1 0 0,0-1 1 0 0,0 0 0 0 0,0-1-1 0 0,-1 0 1 0 0,1 0-1 0 0,-1-1 1 0 0,0 0 0 0 0,-1-1-1 0 0,1 1 1 0 0,-1-2 0 0 0,0 1-1 0 0,-1-1 1 0 0,0 0 0 0 0,0 0-1 0 0,-1 0 1 0 0,0-1 0 0 0,0-1 90 0 0,36-106-895 0 0,-31 82 857 0 0</inkml:trace>
  <inkml:trace contextRef="#ctx0" brushRef="#br0" timeOffset="43931.085">27800 2901 4700 0 0,'3'-130'480'0'0,"-4"125"-446"0"0,1 1 0 0 0,-1 0 0 0 0,0 0 1 0 0,0-1-1 0 0,0 1 0 0 0,0 0 0 0 0,-1 0 0 0 0,0 0 1 0 0,0 0-1 0 0,0 1 0 0 0,0-1 0 0 0,0 0 0 0 0,-1 1 1 0 0,0 0-1 0 0,0-1 0 0 0,0 1 0 0 0,0 0 0 0 0,0 1 0 0 0,0-1 1 0 0,-1 0-1 0 0,-3-1-34 0 0,4 6 16 0 0,-1 1 0 0 0,1-1 0 0 0,0 1 1 0 0,0 0-1 0 0,0 0 0 0 0,1 0 0 0 0,-1 0 1 0 0,1 0-1 0 0,-1 1 0 0 0,1-1 0 0 0,0 1 0 0 0,0-1 1 0 0,1 1-1 0 0,-1 0 0 0 0,1 0 0 0 0,0 0 0 0 0,0 0 1 0 0,0 0-1 0 0,1 0 0 0 0,-1 0 0 0 0,1 0 0 0 0,0 0 1 0 0,0 2-17 0 0,-5 42 164 0 0,2-1 0 0 0,2 1 0 0 0,2 0 1 0 0,2 0-1 0 0,9 47-164 0 0,8 44 1255 0 0,-1-163-442 0 0,95-134-445 0 0,-111 157-375 0 0,0 0-1 0 0,0 1 0 0 0,0-1 1 0 0,0 1-1 0 0,1 0 1 0 0,-1 0-1 0 0,0 0 0 0 0,0 0 1 0 0,0 1-1 0 0,0-1 0 0 0,0 1 1 0 0,0 0-1 0 0,0 0 1 0 0,0 0-1 0 0,0 0 0 0 0,-1 0 1 0 0,1 1-1 0 0,0-1 1 0 0,-1 1-1 0 0,1 0 0 0 0,-1-1 1 0 0,1 1-1 0 0,-1 0 0 0 0,0 1 1 0 0,0-1-1 0 0,0 0 1 0 0,0 1-1 0 0,0-1 0 0 0,0 1 1 0 0,-1 0-1 0 0,1 1 8 0 0,0-3 6 0 0,1 3-19 0 0,1 0 1 0 0,-1 0 0 0 0,0 0 0 0 0,0 0 0 0 0,0 0 0 0 0,-1 1 0 0 0,0-1 0 0 0,1 1 0 0 0,-2 0 0 0 0,1 0 0 0 0,0 0 0 0 0,-1 0 0 0 0,0 0-1 0 0,0 0 1 0 0,-1 0 0 0 0,1 0 0 0 0,-1 0 0 0 0,0 0 0 0 0,0 0 0 0 0,-1 1 0 0 0,0-1 0 0 0,0 0 0 0 0,0 0 0 0 0,0 0 0 0 0,-1 0 0 0 0,0-1-1 0 0,0 1 1 0 0,0 0 0 0 0,0-1 0 0 0,-1 1 0 0 0,0-1 0 0 0,0 0 0 0 0,0 0 0 0 0,0 0 0 0 0,-1 0 0 0 0,0 0 0 0 0,1-1 0 0 0,-1 0 0 0 0,-1 0 0 0 0,1 0-1 0 0,0 0 1 0 0,-1-1 0 0 0,1 1 0 0 0,-1-1 0 0 0,0 0 0 0 0,0-1 0 0 0,1 1 0 0 0,-1-1 0 0 0,-1 0 0 0 0,1 0 0 0 0,0 0 0 0 0,0-1 0 0 0,0 0-1 0 0,-1 0 13 0 0,-41-27-1789 0 0,40 2-2229 0 0,7 13 2700 0 0</inkml:trace>
  <inkml:trace contextRef="#ctx0" brushRef="#br0" timeOffset="44225.387">28129 2964 1044 0 0,'-8'4'5263'0'0,"7"46"-5174"0"0,1-45 272 0 0,31 179 200 0 0,-30-183-756 0 0,-1-1-467 0 0,-24-5-3275 0 0,11-14 2681 0 0</inkml:trace>
  <inkml:trace contextRef="#ctx0" brushRef="#br0" timeOffset="44489.476">28123 2628 2024 0 0,'-11'-34'3528'0'0,"13"40"-3992"0"0,1 1 193 0 0,16 44-2201 0 0,-11-32 1519 0 0</inkml:trace>
  <inkml:trace contextRef="#ctx0" brushRef="#br0" timeOffset="44982.809">28216 3274 1348 0 0,'0'1'85'0'0,"0"0"0"0"0,0 0 0 0 0,0 0 0 0 0,0 0 0 0 0,0 0-1 0 0,0 0 1 0 0,0 0 0 0 0,0 0 0 0 0,1 0 0 0 0,-1 0 0 0 0,1-1 0 0 0,-1 1 0 0 0,0 0 0 0 0,1 0-1 0 0,-1 0 1 0 0,1 0 0 0 0,0-1 0 0 0,-1 1 0 0 0,1 0 0 0 0,0 0 0 0 0,-1-1 0 0 0,1 1 0 0 0,0-1-1 0 0,0 1 1 0 0,-1-1 0 0 0,1 1 0 0 0,0-1 0 0 0,0 1 0 0 0,0-1 0 0 0,0 0 0 0 0,0 1 0 0 0,0-1-1 0 0,0 0 1 0 0,0 0 0 0 0,0 0 0 0 0,0 1 0 0 0,0-1 0 0 0,-1 0 0 0 0,1 0 0 0 0,0-1 0 0 0,0 1-1 0 0,0 0 1 0 0,0 0 0 0 0,0 0 0 0 0,0-1 0 0 0,0 1 0 0 0,0 0 0 0 0,0-1 0 0 0,0 1-1 0 0,0-1 1 0 0,-1 1 0 0 0,1-1 0 0 0,0 1 0 0 0,0-1 0 0 0,-1 0 0 0 0,1 1 0 0 0,0-1 0 0 0,-1 0-1 0 0,1 0 1 0 0,-1 1 0 0 0,1-1 0 0 0,-1 0 0 0 0,1 0-85 0 0,51-46 450 0 0,-35 21-359 0 0,-2-1-1 0 0,-1-1 1 0 0,-1 0-1 0 0,-1-1 1 0 0,-2 0 0 0 0,-1-1-1 0 0,-1 0 1 0 0,-1 0 0 0 0,-2-1-1 0 0,-1 0 1 0 0,-2 0-1 0 0,-1 0 1 0 0,-1-10-91 0 0,-24-29 344 0 0,-8 104-311 0 0,29-22-35 0 0,0-1-1 0 0,1 2 0 0 0,0-1 0 0 0,1 0 0 0 0,0 0 0 0 0,1 0 1 0 0,0 1-1 0 0,1-1 0 0 0,0 0 0 0 0,1 0 0 0 0,1 0 0 0 0,0 0 0 0 0,0 0 1 0 0,1-1-1 0 0,4 9 3 0 0,-4-9 42 0 0,-1 1-1 0 0,2-1 1 0 0,0 0 0 0 0,0 0-1 0 0,1 0 1 0 0,0-1 0 0 0,1 0-1 0 0,0 0 1 0 0,1-1 0 0 0,-1 0 0 0 0,2 0-1 0 0,0 0 1 0 0,0-1 0 0 0,0-1-1 0 0,1 0 1 0 0,0 0 0 0 0,0-1 0 0 0,1 0-1 0 0,0 0 1 0 0,0-1 0 0 0,0-1-1 0 0,1 0 1 0 0,-1-1 0 0 0,1 0 0 0 0,9 1-42 0 0,-11-7-10 0 0,0-1 1 0 0,0 0-1 0 0,0 0 0 0 0,-1-1 1 0 0,0-1-1 0 0,0 1 1 0 0,0-2-1 0 0,-1 1 1 0 0,0-1-1 0 0,0 0 1 0 0,-1-1-1 0 0,0 1 1 0 0,0-2-1 0 0,0 1 1 0 0,-1-1-1 0 0,-1 0 1 0 0,0 0-1 0 0,0 0 1 0 0,0-1-1 0 0,-1 0 1 0 0,-1 0-1 0 0,1-3 10 0 0,-3 12 4 0 0,0 0 0 0 0,0-1 1 0 0,0 1-1 0 0,0 0 0 0 0,0 0 0 0 0,0-1 0 0 0,-1 1 0 0 0,1 0 0 0 0,-1-1 1 0 0,1 1-1 0 0,-1-1 0 0 0,1 1 0 0 0,-1-1 0 0 0,0 1 0 0 0,0-1 0 0 0,1 1 0 0 0,-1-1 1 0 0,0 1-1 0 0,-1-1 0 0 0,1 1 0 0 0,0-1 0 0 0,0 1 0 0 0,-1 0 0 0 0,1-1 0 0 0,0 1 1 0 0,-1-1-1 0 0,0 1 0 0 0,1 0 0 0 0,-1-1 0 0 0,0 1 0 0 0,0 0 0 0 0,1-1 1 0 0,-1 1-1 0 0,0 0 0 0 0,0 0 0 0 0,-1 0 0 0 0,1 0 0 0 0,0 0 0 0 0,0 0 0 0 0,0 0 1 0 0,-1 0-1 0 0,1 1 0 0 0,0-1 0 0 0,-1 0 0 0 0,1 1 0 0 0,0-1 0 0 0,-1 1 1 0 0,1 0-1 0 0,-1-1 0 0 0,1 1 0 0 0,-1 0 0 0 0,1 0 0 0 0,-1 0 0 0 0,1 0 0 0 0,-1 0 1 0 0,1 0-1 0 0,-1 0 0 0 0,1 1 0 0 0,-1-1 0 0 0,1 0 0 0 0,-1 1-4 0 0,1 3 6 0 0,-1 0 0 0 0,1 0-1 0 0,0 0 1 0 0,0 0 0 0 0,1 0-1 0 0,-1 0 1 0 0,1 0 0 0 0,0 0-1 0 0,0 0 1 0 0,0 0 0 0 0,0 0-1 0 0,1 0 1 0 0,0 1 0 0 0,0-1 0 0 0,0 0-1 0 0,0-1 1 0 0,0 1 0 0 0,1 0-1 0 0,0 0 1 0 0,0 0 0 0 0,0-1-1 0 0,1 2-5 0 0,1 5-28 0 0,13 22-773 0 0,-10-41-4963 0 0,-8-14 4504 0 0</inkml:trace>
  <inkml:trace contextRef="#ctx0" brushRef="#br0" timeOffset="45231.013">28800 2688 2936 0 0,'-2'-3'748'0'0,"-1"-2"-228"0"0,3 1-180 0 0,-3 2-40 0 0,1-1-340 0 0,0 3-108 0 0,2-1-24 0 0,0-1-56 0 0,0 1-104 0 0,0 2-16 0 0,0-2-332 0 0,2 2 40 0 0,1-2 28 0 0</inkml:trace>
  <inkml:trace contextRef="#ctx0" brushRef="#br0" timeOffset="45759.915">28966 2671 968 0 0,'14'36'4019'0'0,"-15"38"-3681"0"0,-1-41 84 0 0,3 1-204 0 0,1 0 0 0 0,1 0 0 0 0,2-1 0 0 0,1 1 0 0 0,2-1 0 0 0,2 0 0 0 0,1 1-218 0 0,-11-30 31 0 0,1-1 1 0 0,1 1 0 0 0,-1 0-1 0 0,0 0 1 0 0,1-1 0 0 0,0 1-1 0 0,0 0 1 0 0,0-1 0 0 0,0 0-1 0 0,0 1 1 0 0,1-1-1 0 0,0 0 1 0 0,-1 0 0 0 0,1-1-1 0 0,0 1 1 0 0,1 0 0 0 0,-1-1-1 0 0,0 0 1 0 0,1 0 0 0 0,-1 0-1 0 0,1 0 1 0 0,-1-1 0 0 0,1 1-1 0 0,0-1 1 0 0,0 0 0 0 0,0 0-1 0 0,0 0 1 0 0,0 0 0 0 0,0-1-1 0 0,0 0 1 0 0,0 0-1 0 0,0 0 1 0 0,0 0 0 0 0,0-1-32 0 0,11-5-18 0 0,0-2 0 0 0,-1 1 0 0 0,0-2 0 0 0,-1 0 0 0 0,0-1 0 0 0,-1 0 0 0 0,1-1 0 0 0,-2 0 0 0 0,0-1 0 0 0,0 0 0 0 0,-1-1 0 0 0,-1 0 0 0 0,0 0 0 0 0,-1-1 0 0 0,5-11 18 0 0,-31 39 396 0 0,17-9-384 0 0,1-1 0 0 0,-1 1 0 0 0,1 0 0 0 0,0 0-1 0 0,0 0 1 0 0,0-1 0 0 0,0 1 0 0 0,1 0-1 0 0,0 0 1 0 0,0 0 0 0 0,0-1 0 0 0,1 1-1 0 0,-1-1 1 0 0,1 1 0 0 0,0-1 0 0 0,1 0-1 0 0,-1 1 1 0 0,1-1 0 0 0,0 0 0 0 0,-1-1 0 0 0,2 1-1 0 0,-1 0 1 0 0,0-1 0 0 0,1 0 0 0 0,0 0-1 0 0,0 0 1 0 0,0 0 0 0 0,0 0 0 0 0,0-1-1 0 0,0 0 1 0 0,1 0 0 0 0,-1 0 0 0 0,1 0-1 0 0,2 0-11 0 0,4 1 24 0 0,1 1-1 0 0,0-2 0 0 0,0 0 0 0 0,0 0 0 0 0,0-1 0 0 0,0 0 0 0 0,0-1 0 0 0,0-1 0 0 0,0 0 0 0 0,0 0 0 0 0,0-1 0 0 0,0-1 0 0 0,4-1-23 0 0,-9 2-3 0 0,0-1-1 0 0,0 1 1 0 0,0-2 0 0 0,-1 1-1 0 0,1-1 1 0 0,-1 1 0 0 0,0-2-1 0 0,0 1 1 0 0,0-1 0 0 0,-1 0-1 0 0,1 0 1 0 0,-1 0 0 0 0,0-1-1 0 0,-1 0 1 0 0,0 0-1 0 0,0 0 1 0 0,0 0 0 0 0,0-1-1 0 0,0-1 5 0 0,5-44 633 0 0,-9 51-593 0 0,0 1-4 0 0,-18-4 29 0 0,8 24-44 0 0,1 1 1 0 0,1-1-1 0 0,1 1 0 0 0,0 0 0 0 0,2 1 0 0 0,1 0 1 0 0,0 0-1 0 0,2 0 0 0 0,0 0 0 0 0,2 21-22 0 0,-14 95 110 0 0,10-121-194 0 0,0 1-1 0 0,-1-1 0 0 0,0 0 1 0 0,-2 0-1 0 0,0-1 1 0 0,-1 0-1 0 0,0 0 0 0 0,-2 0 1 0 0,0-1-1 0 0,-2 1 85 0 0,6-9-258 0 0,1-1 0 0 0,-1 0 1 0 0,-1 0-1 0 0,1-1 0 0 0,-1 0 0 0 0,0 0 0 0 0,0 0 0 0 0,-1-1 0 0 0,1 0 0 0 0,-1-1 1 0 0,0 0-1 0 0,0 0 0 0 0,0 0 0 0 0,-5 0 258 0 0,-53-1-2637 0 0,13-22 1352 0 0</inkml:trace>
  <inkml:trace contextRef="#ctx0" brushRef="#br0" timeOffset="46008.416">28982 2883 1196 0 0,'-5'1'1284'0'0,"1"1"-280"0"0,2-1-112 0 0,4 1-124 0 0,4-1-67 0 0,2-1-53 0 0,22 3-100 0 0,-12-3-128 0 0,8 0-232 0 0,7 0-176 0 0,4 0 0 0 0,-2 0-788 0 0,4 0 60 0 0,2 0-869 0 0,-1 0 69 0 0,40-13 244 0 0</inkml:trace>
  <inkml:trace contextRef="#ctx0" brushRef="#br0" timeOffset="39508.917">23622 3064 2116 0 0,'14'-54'3169'0'0,"-17"24"-637"0"0,-5 42-1370 0 0,84 315-749 0 0,-61-169-2714 0 0,-15-154 2152 0 0,0-1 0 0 0,-1 0-1 0 0,1 0 1 0 0,-1 0 0 0 0,0 0 0 0 0,1 0-1 0 0,-2 0 1 0 0,1 0 0 0 0,0 0-1 0 0,0 0 1 0 0,-1 0 0 0 0,0 0-1 0 0,1-1 1 0 0,-1 1 0 0 0,0-1 0 0 0,-1 1-1 0 0,1-1 1 0 0,0 0 0 0 0,-1 0-1 0 0,1 0 1 0 0,-1 0 0 0 0,1 0 0 0 0,-1-1-1 0 0,0 1 1 0 0,0-1 0 0 0,-2 2 149 0 0,-19 1-1226 0 0</inkml:trace>
  <inkml:trace contextRef="#ctx0" brushRef="#br0" timeOffset="40129.39">23361 3094 1036 0 0,'-19'-20'5003'0'0,"55"3"-4134"0"0,51-8-515 0 0,1 4 0 0 0,1 4 0 0 0,86-5-354 0 0,-105 14 8 0 0,-28 0 461 0 0,-40 8-434 0 0,-2 0 44 0 0,0 0 0 0 0,0 0 21 0 0,0 0-27 0 0,8-9-25 0 0,-14 12-45 0 0,0 0 0 0 0,1 1-1 0 0,0 0 1 0 0,-1 0-1 0 0,1 0 1 0 0,1 0-1 0 0,-1 1 1 0 0,1 0-1 0 0,-1 0 1 0 0,1 0 0 0 0,1 0-1 0 0,-1 1 1 0 0,1-1-1 0 0,0 1 1 0 0,0 0-1 0 0,1 0 1 0 0,0 0-1 0 0,0 0 1 0 0,0 0-1 0 0,0 1 1 0 0,1-1 0 0 0,0 1-1 0 0,1 1-2 0 0,-3 2 15 0 0,-9 195-71 0 0,50-14 170 0 0,-36-178-136 0 0,4 16 395 0 0,7-38-1104 0 0,108-239-2413 0 0,-95 230 2589 0 0,-26 18 483 0 0,0 0 10 0 0</inkml:trace>
  <inkml:trace contextRef="#ctx0" brushRef="#br0" timeOffset="40423.772">24095 3331 4776 0 0,'7'11'48'0'0,"0"-1"0"0"0,1 1-1 0 0,0-2 1 0 0,1 1-1 0 0,0-1 1 0 0,0 0 0 0 0,1-1-1 0 0,0 0 1 0 0,0-1-1 0 0,1 0 1 0 0,0-1 0 0 0,0 0-1 0 0,1 0 1 0 0,0-1-1 0 0,0-1 1 0 0,0 0 0 0 0,0-1-1 0 0,1 0 1 0 0,-1-1-1 0 0,1 0 1 0 0,-1-1 0 0 0,1 0-1 0 0,0-1 1 0 0,0-1-1 0 0,-1 0 1 0 0,1 0-1 0 0,0-1 1 0 0,-1-1 0 0 0,0 0-1 0 0,1-1 1 0 0,-1 0-1 0 0,-1-1 1 0 0,1-1 0 0 0,-1 1-1 0 0,0-2 1 0 0,0 0-1 0 0,0 0 1 0 0,-1-1 0 0 0,6-6-48 0 0,-7 8-54 0 0,-1 0 0 0 0,-1-1 0 0 0,1 0 1 0 0,-1 0-1 0 0,0 0 0 0 0,-1-1 0 0 0,1-1 1 0 0,-2 1-1 0 0,1-1 0 0 0,-1 0 0 0 0,0 0 1 0 0,-1 0-1 0 0,0-1 0 0 0,-1 1 0 0 0,0-1 1 0 0,2-9 53 0 0,-9 14-3 0 0,1 0 1 0 0,0 0-1 0 0,-1 1 1 0 0,0 0-1 0 0,0-1 1 0 0,0 1 0 0 0,-1 1-1 0 0,1-1 1 0 0,-1 1-1 0 0,0 0 1 0 0,0 0 0 0 0,0 0-1 0 0,0 0 1 0 0,0 1-1 0 0,-1 0 1 0 0,1 0 0 0 0,-1 1-1 0 0,1 0 1 0 0,-1-1-1 0 0,0 2 1 0 0,0-1-1 0 0,1 1 1 0 0,-1 0 0 0 0,0 0-1 0 0,0 0 1 0 0,-4 2 2 0 0,0-2 34 0 0,0 0 1 0 0,0 0-1 0 0,0 1 1 0 0,0 1-1 0 0,0 0 1 0 0,0 0-1 0 0,0 1 1 0 0,1 0-1 0 0,-1 0 1 0 0,1 1-1 0 0,0 1 1 0 0,0 0-1 0 0,0 0 1 0 0,1 0-1 0 0,0 1 1 0 0,0 0-1 0 0,0 1 1 0 0,1 0-1 0 0,0 0 1 0 0,0 1-1 0 0,1-1 1 0 0,0 1-1 0 0,0 1 0 0 0,1-1 1 0 0,0 1-1 0 0,0 0 1 0 0,1 0-1 0 0,0 1 1 0 0,1-1-1 0 0,0 1 1 0 0,1 0-1 0 0,0 0 1 0 0,0 0-1 0 0,1 0 1 0 0,0 0-1 0 0,1 6-34 0 0,1-8-18 0 0,1 1-1 0 0,0-1 1 0 0,1 0-1 0 0,0 1 1 0 0,0-1-1 0 0,1 0 1 0 0,0-1-1 0 0,0 1 0 0 0,1-1 1 0 0,-1 0-1 0 0,2 0 1 0 0,-1 0-1 0 0,1-1 1 0 0,0 1-1 0 0,1-2 1 0 0,-1 1-1 0 0,1-1 1 0 0,0 0-1 0 0,0 0 1 0 0,1 0-1 0 0,0-1 0 0 0,-1-1 1 0 0,1 1-1 0 0,1-1 1 0 0,-1-1-1 0 0,0 1 1 0 0,1-1-1 0 0,-1-1 1 0 0,1 0-1 0 0,0 0 1 0 0,-1 0-1 0 0,1-1 1 0 0,0-1-1 0 0,-1 1 0 0 0,1-2 1 0 0,1 1 18 0 0,2-3-184 0 0,0 0 0 0 0,0 0-1 0 0,-1-1 1 0 0,1-1 0 0 0,-1 0 0 0 0,-1 0 0 0 0,1-1-1 0 0,-1 0 1 0 0,0-1 0 0 0,-1 0 0 0 0,9-9 184 0 0,1-7-258 0 0</inkml:trace>
  <inkml:trace contextRef="#ctx0" brushRef="#br0" timeOffset="40748.736">24723 3373 3892 0 0,'39'-70'2019'0'0,"-18"133"-1652"0"0,13 60-381 0 0,-21-262 1642 0 0,-7 121-1485 0 0,-5 10-107 0 0,1-1 0 0 0,0 1 0 0 0,0 0 1 0 0,1 0-1 0 0,0 1 0 0 0,0-1 0 0 0,1 1 1 0 0,0-1-1 0 0,1 1 0 0 0,-1 0 0 0 0,1 0 0 0 0,0 1 1 0 0,1 0-1 0 0,0 0 0 0 0,0 0 0 0 0,0 1 1 0 0,0-1-1 0 0,5-1-36 0 0,-10 7-18 0 0,4 3 21 0 0,13 11-9 0 0,-1 1 0 0 0,-1 0 0 0 0,-1 1 1 0 0,0 1-1 0 0,-1 1 0 0 0,0 0 0 0 0,-2 1 0 0 0,7 12 6 0 0,22 31-562 0 0,-22-34 117 0 0,27 33-3779 0 0,-41-56 2946 0 0</inkml:trace>
  <inkml:trace contextRef="#ctx0" brushRef="#br0" timeOffset="13491.265">281 4518 976 0 0,'-21'0'1130'0'0,"-13"-23"-856"0"0,2 23 3569 0 0,601-74-1757 0 0,-484 64-1977 0 0,-84 10-151 0 0,-1 0-63 0 0,-7 22-1937 0 0,-43 10-1291 0 0,23-21 2185 0 0</inkml:trace>
  <inkml:trace contextRef="#ctx0" brushRef="#br0" timeOffset="13774.891">1 4812 1180 0 0,'0'-1'55'0'0,"1"1"0"0"0,-1 0 0 0 0,0 0 0 0 0,1-1 0 0 0,-1 1 0 0 0,1 0 1 0 0,-1 0-1 0 0,1-1 0 0 0,0 1 0 0 0,-1 0 0 0 0,1 0 0 0 0,-1 0 0 0 0,1 0 0 0 0,-1 0 0 0 0,1 0 0 0 0,-1 0 0 0 0,1 0 0 0 0,0 0 0 0 0,-1 0 0 0 0,1 0 0 0 0,-1 0 0 0 0,1 0 1 0 0,-1 0-1 0 0,1 1 0 0 0,-1-1 0 0 0,1 0 0 0 0,-1 0 0 0 0,1 1 0 0 0,-1-1 0 0 0,1 0 0 0 0,-1 1 0 0 0,1-1 0 0 0,-1 0 0 0 0,0 1 0 0 0,1-1 0 0 0,-1 1 0 0 0,0-1 0 0 0,1 0 1 0 0,-1 1-1 0 0,0-1 0 0 0,1 1 0 0 0,-1-1 0 0 0,0 1 0 0 0,0-1 0 0 0,0 1 0 0 0,1 0 0 0 0,-1-1 0 0 0,0 1 0 0 0,0-1 0 0 0,0 1 0 0 0,0-1 0 0 0,0 1 0 0 0,0-1 0 0 0,0 1 1 0 0,0 0-1 0 0,0-1 0 0 0,0 1 0 0 0,-1-1 0 0 0,1 1 0 0 0,0-1 0 0 0,0 1 0 0 0,0-1 0 0 0,-1 1 0 0 0,1-1 0 0 0,0 1 0 0 0,-1-1 0 0 0,1 1-55 0 0,65 0 535 0 0,-56-1-252 0 0,194-10 860 0 0,316-21 204 0 0,-507 31-1288 0 0,-13-8-5698 0 0,-4 3 4526 0 0</inkml:trace>
  <inkml:trace contextRef="#ctx0" brushRef="#br0" timeOffset="14210.772">601 4350 1368 0 0,'51'-14'3221'0'0,"-40"14"-3154"0"0,1 1-1 0 0,-1 0 1 0 0,1 1 0 0 0,-1 0-1 0 0,1 1 1 0 0,-1 0 0 0 0,0 1-1 0 0,0 0 1 0 0,0 1 0 0 0,-1 0-1 0 0,0 0 1 0 0,0 1 0 0 0,0 1-1 0 0,-1 0 1 0 0,1 0 0 0 0,-2 1-1 0 0,1 0 1 0 0,-1 0 0 0 0,0 1-1 0 0,-1 0 1 0 0,0 0 0 0 0,-1 1-1 0 0,0 0 1 0 0,0 0 0 0 0,-1 0-1 0 0,0 1 1 0 0,-1 0 0 0 0,1 3-67 0 0,3 10 82 0 0,-1 0 0 0 0,-1 0 0 0 0,-1 1 1 0 0,-1 0-1 0 0,-1 0 0 0 0,-2 0 1 0 0,0 0-1 0 0,-2 1 0 0 0,0-1 1 0 0,-2 0-1 0 0,-1 0 0 0 0,-3 11-82 0 0,-2-5 54 0 0,-2-1 0 0 0,0 0 0 0 0,-2-1 0 0 0,-1 0-1 0 0,-1-1 1 0 0,-2-1 0 0 0,0 0 0 0 0,-2-1 0 0 0,-1-1-1 0 0,-1-1 1 0 0,-1-1 0 0 0,-1-1 0 0 0,-22 16-54 0 0,46-39-83 0 0,-1 1 0 0 0,0 0 0 0 0,1-1 0 0 0,-1 1 0 0 0,0-1 0 0 0,1 0 0 0 0,-1 1 0 0 0,0-1 0 0 0,1 1 0 0 0,-1-1 0 0 0,0 1 0 0 0,0-1 0 0 0,0 0 0 0 0,0 1 0 0 0,0-1 0 0 0,0 1 0 0 0,0-1 0 0 0,0 0 0 0 0,0 1 0 0 0,0-1 0 0 0,0 1 0 0 0,0-1 0 0 0,0 0 0 0 0,0 1 0 0 0,-1-1 0 0 0,1 1 0 0 0,0-1 1 0 0,0 1-1 0 0,-1-1 0 0 0,1 1 0 0 0,0-1 0 0 0,-1 1 0 0 0,1-1 0 0 0,0 1 0 0 0,-1-1 0 0 0,1 1 0 0 0,-1-1 0 0 0,1 1 0 0 0,-1 0 0 0 0,1-1 0 0 0,-1 1 0 0 0,1 0 0 0 0,-1-1 0 0 0,1 1 0 0 0,-1 0 0 0 0,1 0 0 0 0,-1 0 0 0 0,0-1 0 0 0,1 1 0 0 0,-1 0 0 0 0,1 0 0 0 0,-1 0 0 0 0,0 0 0 0 0,1 0 0 0 0,-1 0 0 0 0,1 0 0 0 0,-1 0 0 0 0,0 0 0 0 0,1 1 0 0 0,-1-1 0 0 0,1 0 0 0 0,-1 0 0 0 0,1 0 0 0 0,-1 1 1 0 0,0-1-1 0 0,1 0 0 0 0,-1 1 83 0 0,10-26-1372 0 0</inkml:trace>
  <inkml:trace contextRef="#ctx0" brushRef="#br0" timeOffset="-28335.322">12782 1154 1004 0 0,'-41'-39'774'0'0,"35"37"-677"0"0,-132-12 1038 0 0,119 16-1022 0 0,1 1 0 0 0,-1 1 0 0 0,0 1 0 0 0,1 0 0 0 0,0 2 0 0 0,1 0 0 0 0,-1 1 0 0 0,1 0 0 0 0,1 2 0 0 0,-1 0 0 0 0,-4 4-113 0 0,9-7 54 0 0,0 0-1 0 0,1 1 1 0 0,0 0 0 0 0,0 1-1 0 0,1 0 1 0 0,0 1-1 0 0,0 0 1 0 0,1 0 0 0 0,1 1-1 0 0,0 1 1 0 0,0-1 0 0 0,1 1-1 0 0,0 0 1 0 0,1 1-1 0 0,1-1 1 0 0,0 1 0 0 0,1 1-1 0 0,0-1 1 0 0,1 0 0 0 0,0 1-1 0 0,0 13-53 0 0,6-20 43 0 0,0 0-1 0 0,1 0 0 0 0,0 0 1 0 0,0 0-1 0 0,0-1 0 0 0,1 1 1 0 0,0-1-1 0 0,1 0 0 0 0,-1-1 1 0 0,1 1-1 0 0,0-1 0 0 0,0 0 1 0 0,1-1-1 0 0,0 0 0 0 0,-1 0 1 0 0,1 0-1 0 0,1-1 0 0 0,-1 0 1 0 0,0 0-1 0 0,1 0 0 0 0,-1-1 1 0 0,1-1-1 0 0,0 1 1 0 0,0-1-1 0 0,0 0 0 0 0,0-1 1 0 0,-1 0-1 0 0,1 0 0 0 0,6-2-42 0 0,17 2 48 0 0,-1-1 0 0 0,0-1 1 0 0,-1-1-1 0 0,1-2 0 0 0,-1-2 0 0 0,1 0 0 0 0,-2-2 0 0 0,2-1-48 0 0,-8 4-46 0 0,0-1-1 0 0,-1-1 1 0 0,0-1-1 0 0,-1-1 1 0 0,0 0 0 0 0,-1-1-1 0 0,0-2 1 0 0,0 0-1 0 0,-1-1 1 0 0,-1 0 0 0 0,-1-2-1 0 0,0 0 1 0 0,-1 0-1 0 0,0-2 1 0 0,1-4 46 0 0,-14 19-13 0 0,1 0-1 0 0,-1-1 1 0 0,-1 1-1 0 0,1-1 1 0 0,0 0 0 0 0,-1 0-1 0 0,0 1 1 0 0,0-1 0 0 0,0 0-1 0 0,0 0 1 0 0,-1 0-1 0 0,0 0 1 0 0,1 0 0 0 0,-2 0-1 0 0,1 0 1 0 0,0 0 0 0 0,-1 0-1 0 0,1 0 1 0 0,-1 0-1 0 0,0 0 1 0 0,-1 0 0 0 0,1 1-1 0 0,-1-1 1 0 0,1 0 0 0 0,-1 1-1 0 0,0-1 1 0 0,0 1 0 0 0,-1 0-1 0 0,1 0 1 0 0,-1-1-1 0 0,0 2 1 0 0,1-1 0 0 0,-1 0-1 0 0,0 0 1 0 0,-1 1 0 0 0,1 0-1 0 0,-4-2 14 0 0,-140-34 18 0 0,129 37 37 0 0,12 0-58 0 0,-1 0 1 0 0,1 0 0 0 0,-1 0-1 0 0,1 1 1 0 0,0 0-1 0 0,-1 0 1 0 0,1 0-1 0 0,-1 1 1 0 0,1 0 0 0 0,0 0-1 0 0,-1 1 1 0 0,1 0-1 0 0,0 0 1 0 0,0 0-1 0 0,0 1 1 0 0,1 0-1 0 0,-1 0 1 0 0,0 0 0 0 0,1 1-1 0 0,-2 1 3 0 0,8-3 6 0 0,1 0 0 0 0,-1 0-1 0 0,0 0 1 0 0,1 0 0 0 0,-1-1-1 0 0,1 1 1 0 0,0-1 0 0 0,-1 1 0 0 0,1-1-1 0 0,0 1 1 0 0,0-1 0 0 0,0 0-1 0 0,0 0 1 0 0,0 0 0 0 0,0 0-1 0 0,0-1 1 0 0,0 1 0 0 0,1 0 0 0 0,-1-1-1 0 0,0 1 1 0 0,0-1 0 0 0,1 0-1 0 0,-1 0 1 0 0,0 0 0 0 0,0 0 0 0 0,1 0-1 0 0,0-1-5 0 0,35 0-1 0 0,0-2 0 0 0,-1-1 0 0 0,0-2 0 0 0,0-2-1 0 0,0-2 1 0 0,-1 0 0 0 0,20-11 1 0 0,25-5-137 0 0,-53 20 142 0 0,0-2 1 0 0,0-1-1 0 0,-1-1 1 0 0,0-1 0 0 0,0-1-1 0 0,-2-1 1 0 0,0-2-1 0 0,0-1 1 0 0,-1 0-1 0 0,-1-2 1 0 0,-1-1-1 0 0,-1 0 1 0 0,0-2-1 0 0,-2 0 1 0 0,0-2 0 0 0,10-16-6 0 0,-26 33 42 0 0,-1 0 0 0 0,0 0 1 0 0,-1 0-1 0 0,0 0 1 0 0,0 0-1 0 0,0-1 1 0 0,0 1-1 0 0,-1 0 0 0 0,0 0 1 0 0,-1-1-1 0 0,1 1 1 0 0,-1 0-1 0 0,0 0 0 0 0,-1 0 1 0 0,0 0-1 0 0,0 0 1 0 0,0 0-1 0 0,0 0 1 0 0,-1 1-1 0 0,0-1 0 0 0,0 1 1 0 0,-1 0-1 0 0,1-1 1 0 0,-1 2-1 0 0,0-1 1 0 0,-1 0-1 0 0,1 1 0 0 0,-1 0 1 0 0,0 0-1 0 0,0 0 1 0 0,0 1-1 0 0,0-1 1 0 0,-1 1-1 0 0,1 1 0 0 0,-1-1 1 0 0,0 1-1 0 0,0 0 1 0 0,0 0-1 0 0,0 0 1 0 0,0 1-1 0 0,0 0 0 0 0,0 0 1 0 0,0 1-1 0 0,-1 0 1 0 0,1 0-1 0 0,-6 1-42 0 0,6-1 15 0 0,0 0 0 0 0,-1 1-1 0 0,1 0 1 0 0,0 0 0 0 0,0 0 0 0 0,0 1 0 0 0,0 0-1 0 0,0 0 1 0 0,0 0 0 0 0,0 1 0 0 0,1 0 0 0 0,-1 0-1 0 0,1 0 1 0 0,0 1 0 0 0,0 0 0 0 0,0 0 0 0 0,0 0-1 0 0,1 1 1 0 0,-1-1 0 0 0,1 1 0 0 0,1 0 0 0 0,-1 1-1 0 0,1-1 1 0 0,-1 0 0 0 0,1 1 0 0 0,1 0 0 0 0,-1 0-1 0 0,1 0 1 0 0,0 0 0 0 0,1 0 0 0 0,-1 0 0 0 0,1 0-1 0 0,1 0 1 0 0,-1 1 0 0 0,1-1 0 0 0,0 4-15 0 0,-2 82 256 0 0,4-1 1 0 0,4 1 0 0 0,4-1-1 0 0,4-1 1 0 0,4 0-1 0 0,3-1 1 0 0,29 71-257 0 0,40 193 825 0 0,-39-120-401 0 0,-57-227-2985 0 0,-5-30 415 0 0,-26-65-1816 0 0,29 53 2747 0 0</inkml:trace>
  <inkml:trace contextRef="#ctx0" brushRef="#br0" timeOffset="-27719.299">14602 764 1048 0 0,'9'-23'3587'0'0,"-13"38"-1325"0"0,-2 26-2070 0 0,2 0 0 0 0,2 1 0 0 0,2-1 0 0 0,2 0 1 0 0,1 0-1 0 0,2 0 0 0 0,2 0 0 0 0,10 30-192 0 0,53 200 852 0 0,-71-270-947 0 0,1 0 1 0 0,-1 0-1 0 0,1 0 0 0 0,-1 0 0 0 0,1 0 0 0 0,-1 0 0 0 0,0 0 1 0 0,1 0-1 0 0,-1 0 0 0 0,0 0 0 0 0,0-1 0 0 0,0 1 1 0 0,0 0-1 0 0,0 0 0 0 0,0-1 0 0 0,0 1 0 0 0,0-1 1 0 0,0 1-1 0 0,0-1 0 0 0,0 1 0 0 0,0-1 0 0 0,-1 0 0 0 0,1 1 1 0 0,0-1-1 0 0,0 0 0 0 0,0 0 0 0 0,0 0 0 0 0,-1 0 1 0 0,1 0-1 0 0,0 0 0 0 0,0 0 0 0 0,0 0 0 0 0,-1-1 1 0 0,1 1-1 0 0,0 0 0 0 0,0-1 0 0 0,0 1 0 0 0,0-1 0 0 0,0 1 1 0 0,0-1-1 0 0,0 1 0 0 0,0-1 0 0 0,0 0 0 0 0,0 0 1 0 0,0 1-1 0 0,0-1 0 0 0,0 0 0 0 0,1 0 0 0 0,-1 0 0 0 0,0 0 1 0 0,1 0-1 0 0,-1 0 0 0 0,0-1 95 0 0,-14-15-1329 0 0,1-2-39 0 0</inkml:trace>
  <inkml:trace contextRef="#ctx0" brushRef="#br0" timeOffset="-27282.987">14349 788 1044 0 0,'-3'-3'145'0'0,"1"-1"0"0"0,0 1-1 0 0,0-1 1 0 0,0 0 0 0 0,0 0-1 0 0,1 0 1 0 0,-1 0 0 0 0,1 0-1 0 0,0 0 1 0 0,0-1 0 0 0,1 1 0 0 0,-1 0-1 0 0,1-1 1 0 0,0 1 0 0 0,0 0-1 0 0,0 0 1 0 0,1-1 0 0 0,-1 1 0 0 0,1 0-1 0 0,0 0 1 0 0,0-1 0 0 0,1 1-1 0 0,-1 0 1 0 0,1 0 0 0 0,0 1 0 0 0,0-1-1 0 0,0 0 1 0 0,1 1 0 0 0,-1-1-1 0 0,1 1 1 0 0,0 0 0 0 0,0-1 0 0 0,3-1-145 0 0,3-5 101 0 0,0 1 1 0 0,1 0-1 0 0,0 1 1 0 0,0 0-1 0 0,1 0 1 0 0,0 1 0 0 0,0 1-1 0 0,0 0 1 0 0,1 0-1 0 0,12-3-101 0 0,-11 6 35 0 0,0 2-1 0 0,0-1 1 0 0,0 2-1 0 0,0-1 1 0 0,0 2-1 0 0,0 0 1 0 0,0 0-1 0 0,0 2 1 0 0,0-1-1 0 0,0 2 1 0 0,-1-1-1 0 0,0 2 1 0 0,1 0-1 0 0,-1 0 0 0 0,-1 1 1 0 0,1 1-1 0 0,-1 0 1 0 0,0 0-1 0 0,-1 1 1 0 0,0 0-1 0 0,0 1 1 0 0,-1 0-1 0 0,0 1 1 0 0,0 0-1 0 0,-1 0 1 0 0,0 1-1 0 0,-1 0 1 0 0,5 10-35 0 0,-9-13-52 0 0,0 0 1 0 0,0 0-1 0 0,-1 1 1 0 0,0-1 0 0 0,-1 1-1 0 0,1-1 1 0 0,-2 1-1 0 0,1 0 1 0 0,-1 0 0 0 0,-1-1-1 0 0,1 1 1 0 0,-1 0-1 0 0,-1-1 1 0 0,0 1-1 0 0,0-1 1 0 0,-1 0 0 0 0,0 1-1 0 0,0-1 1 0 0,-1 0-1 0 0,0-1 1 0 0,0 1 0 0 0,-1-1-1 0 0,0 0 1 0 0,0 0-1 0 0,-1 0 1 0 0,1 0-1 0 0,-2-1 1 0 0,1 0 0 0 0,-1-1-1 0 0,0 1 1 0 0,0-1-1 0 0,0-1 1 0 0,-1 1 0 0 0,1-1-1 0 0,-1-1 1 0 0,0 1-1 0 0,0-1 1 0 0,-1-1 0 0 0,1 1-1 0 0,-1-2 1 0 0,1 1-1 0 0,-1-1 1 0 0,-8 0 51 0 0,-25 1-1702 0 0,25-2 918 0 0</inkml:trace>
  <inkml:trace contextRef="#ctx0" brushRef="#br0" timeOffset="-26818.196">14931 1108 1588 0 0,'10'-3'105'0'0,"0"0"0"0"0,0 1-1 0 0,1 1 1 0 0,-1 0 0 0 0,0 0-1 0 0,1 1 1 0 0,-1 0 0 0 0,0 0 0 0 0,0 1-1 0 0,1 1 1 0 0,-1 0 0 0 0,0 0 0 0 0,0 1-1 0 0,0 0 1 0 0,-1 1 0 0 0,1 0-1 0 0,-1 1 1 0 0,0 0 0 0 0,0 0 0 0 0,0 1-1 0 0,-1 0 1 0 0,0 0 0 0 0,0 1 0 0 0,-1 0-1 0 0,0 0 1 0 0,0 1 0 0 0,0 0-1 0 0,-1 0 1 0 0,0 1 0 0 0,-1 0 0 0 0,0 0-1 0 0,0 0 1 0 0,-1 1 0 0 0,0-1 0 0 0,-1 1-1 0 0,0 0 1 0 0,0 0 0 0 0,-1 0-1 0 0,-1 0 1 0 0,0 0 0 0 0,0 3-105 0 0,-2-7 66 0 0,0-1 0 0 0,-1 1 1 0 0,0 0-1 0 0,0 0 0 0 0,0-1 1 0 0,-1 0-1 0 0,0 1 0 0 0,0-1 1 0 0,0 0-1 0 0,-1 0 0 0 0,0-1 0 0 0,0 1 1 0 0,0-1-1 0 0,0 1 0 0 0,-1-1 1 0 0,1-1-1 0 0,-1 1 0 0 0,0-1 0 0 0,0 0 1 0 0,-1 0-1 0 0,1 0 0 0 0,-1-1 1 0 0,1 1-1 0 0,-1-1 0 0 0,0-1 1 0 0,0 1-1 0 0,1-1 0 0 0,-1 0 0 0 0,0 0 1 0 0,0-1-1 0 0,0 0 0 0 0,0 0 1 0 0,0 0-1 0 0,0-1 0 0 0,0 0 1 0 0,0 0-1 0 0,0 0 0 0 0,0-1 0 0 0,0 0 1 0 0,1 0-1 0 0,-1-1 0 0 0,1 1 1 0 0,0-1-1 0 0,-1 0 0 0 0,1-1 0 0 0,-1 0-66 0 0,2-1 19 0 0,0 0 0 0 0,1 0-1 0 0,-1-1 1 0 0,1 0 0 0 0,0 1-1 0 0,0-1 1 0 0,1 0-1 0 0,0 0 1 0 0,0 0 0 0 0,0 0-1 0 0,1-1 1 0 0,0 1 0 0 0,0 0-1 0 0,1-1 1 0 0,0 1-1 0 0,0-1 1 0 0,0 1 0 0 0,1 0-1 0 0,-1-1 1 0 0,2 1-1 0 0,-1 0 1 0 0,1-1 0 0 0,0 1-1 0 0,0 0 1 0 0,0 0 0 0 0,1 1-1 0 0,0-1 1 0 0,1 0-1 0 0,-1 1 1 0 0,1 0 0 0 0,0 0-1 0 0,0-1-18 0 0,9-10-109 0 0,0 0 0 0 0,0 1 0 0 0,2 0 0 0 0,-1 1 0 0 0,2 0 0 0 0,0 2 0 0 0,1 0 0 0 0,0 0 0 0 0,14-5 109 0 0,-12 8-672 0 0,0 1-1 0 0,1 0 1 0 0,0 2 0 0 0,0 0 0 0 0,1 1-1 0 0,0 1 1 0 0,-1 2 0 0 0,19-1 672 0 0,-25 2-1156 0 0</inkml:trace>
  <inkml:trace contextRef="#ctx0" brushRef="#br0" timeOffset="-25699.046">15731 1049 936 0 0,'-64'3'1930'0'0,"45"-2"-1846"0"0,0 1 1 0 0,0 0-1 0 0,1 2 0 0 0,0 0 0 0 0,-1 1 1 0 0,2 1-1 0 0,-1 0 0 0 0,1 1 0 0 0,0 1 0 0 0,0 1 1 0 0,1 1-1 0 0,0 0 0 0 0,0 1 0 0 0,2 0 1 0 0,-1 2-1 0 0,1-1 0 0 0,1 2 0 0 0,1 0 0 0 0,-10 13-84 0 0,6 72 1061 0 0,19-93-1018 0 0,0 0 1 0 0,0 0 0 0 0,0-1 0 0 0,1 1-1 0 0,0-1 1 0 0,0 0 0 0 0,0 0 0 0 0,0-1-1 0 0,1 1 1 0 0,0-1 0 0 0,0 0 0 0 0,0 0 0 0 0,0-1-1 0 0,1 1 1 0 0,-1-1 0 0 0,1 0 0 0 0,0-1-1 0 0,0 1 1 0 0,0-1 0 0 0,0 0 0 0 0,0-1 0 0 0,1 0-1 0 0,-1 0 1 0 0,1 0 0 0 0,-1-1 0 0 0,3 1-44 0 0,2 1-22 0 0,1 0 1 0 0,-1 0-1 0 0,1-1 1 0 0,-1-1 0 0 0,1 0-1 0 0,0 0 1 0 0,0-1 0 0 0,-1-1-1 0 0,1 0 1 0 0,-1 0 0 0 0,0-1-1 0 0,1-1 1 0 0,-1 0-1 0 0,-1 0 1 0 0,1-1 0 0 0,-1 0-1 0 0,1-1 1 0 0,-2 0 0 0 0,1-1-1 0 0,-1 0 1 0 0,0-1-1 0 0,0 0 1 0 0,-1 0 0 0 0,0 0-1 0 0,0-1 1 0 0,-1-1 0 0 0,0 1-1 0 0,-1-1 1 0 0,0 0-1 0 0,-1-1 1 0 0,0 1 0 0 0,0-1-1 0 0,-1 0 1 0 0,-1 0 0 0 0,0 0-1 0 0,0-2 22 0 0,-3 6-16 0 0,-1-1 0 0 0,0 1 0 0 0,-1 0-1 0 0,0-1 1 0 0,0 1 0 0 0,0 0 0 0 0,-1 0 0 0 0,0 0-1 0 0,0 0 1 0 0,-1 1 0 0 0,0-1 0 0 0,0 1 0 0 0,-1 0 0 0 0,1 0-1 0 0,-1 1 1 0 0,0-1 0 0 0,-1 1 0 0 0,0 0 0 0 0,1 0-1 0 0,-1 1 1 0 0,-1 0 0 0 0,1 0 0 0 0,-1 0 0 0 0,1 1-1 0 0,-1 0 1 0 0,0 0 0 0 0,0 1 0 0 0,-1 0 0 0 0,1 0-1 0 0,0 1 1 0 0,-1 0 0 0 0,1 0 0 0 0,-1 0 0 0 0,1 1-1 0 0,-6 1 17 0 0,-51 2-63 0 0,102 2 409 0 0,-8-5-392 0 0,1-1 0 0 0,-1-1 0 0 0,1-2 1 0 0,-1-1-1 0 0,0-1 0 0 0,20-8 46 0 0,-22 7-136 0 0,6-1-17 0 0,0-1 0 0 0,-1-2 0 0 0,-1-1 0 0 0,0-2 0 0 0,0-1 0 0 0,-1-1 0 0 0,-1-2 0 0 0,-1-1 0 0 0,11-10 153 0 0,-28 18 170 0 0,0 1 0 0 0,-1-2 1 0 0,-1 0-1 0 0,0 0 0 0 0,-1-1 1 0 0,0 0-1 0 0,-1 0 0 0 0,0-1 1 0 0,-1 0-1 0 0,0-1 0 0 0,-2 1 1 0 0,1-1-1 0 0,-2 0 0 0 0,1-7-170 0 0,-4 20 54 0 0,0 0 0 0 0,0 0 1 0 0,0 0-1 0 0,0 0 0 0 0,0 0 0 0 0,-1 0 0 0 0,1-1 0 0 0,-1 1 0 0 0,0 0 0 0 0,0 0 0 0 0,1 0 0 0 0,-1 0 0 0 0,-1-1 1 0 0,1 1-1 0 0,0 0 0 0 0,0 0 0 0 0,-1 0 0 0 0,1 0 0 0 0,-1 0 0 0 0,0 0 0 0 0,0 0 0 0 0,0 0 0 0 0,0 0 0 0 0,0 0 1 0 0,0 0-1 0 0,0 0 0 0 0,0 0 0 0 0,-1 1 0 0 0,1-1 0 0 0,-1 1 0 0 0,1-1 0 0 0,-1 1 0 0 0,0-1 0 0 0,0 1 0 0 0,1 0 1 0 0,-1 0-1 0 0,0 0 0 0 0,-1 0-54 0 0,-30 87 128 0 0,26-22-104 0 0,3 1 0 0 0,3 0 0 0 0,2 0 0 0 0,3-1 1 0 0,6 19-25 0 0,5 110-131 0 0,-13-116 1414 0 0,-1-91-1301 0 0,2-1 1 0 0,0 1-1 0 0,1 0 0 0 0,0-1 1 0 0,1 2-1 0 0,1-1 0 0 0,0 1 0 0 0,1-1 1 0 0,0 2-1 0 0,1-1 0 0 0,0 1 0 0 0,1 0 1 0 0,1 1-1 0 0,0 0 0 0 0,0 1 1 0 0,1 0-1 0 0,0 0 0 0 0,1 1 0 0 0,0 0 1 0 0,0 2-1 0 0,1-1 0 0 0,0 1 0 0 0,0 1 1 0 0,1 0-1 0 0,0 1 0 0 0,0 1 0 0 0,0 0 1 0 0,1 1-1 0 0,-1 0 0 0 0,1 1 1 0 0,-1 1-1 0 0,13 0 18 0 0,-21 1-11 0 0,1 0 1 0 0,-1 0 0 0 0,1 1-1 0 0,-1 0 1 0 0,0 0 0 0 0,1 1-1 0 0,-1 0 1 0 0,0 0 0 0 0,0 0-1 0 0,0 1 1 0 0,0 0 0 0 0,-1 0-1 0 0,1 0 1 0 0,-1 1-1 0 0,0 0 1 0 0,0 0 0 0 0,0 0-1 0 0,0 1 1 0 0,-1-1 0 0 0,1 1-1 0 0,-1 0 1 0 0,-1 0 0 0 0,1 1-1 0 0,-1-1 1 0 0,0 1 0 0 0,0 0-1 0 0,0 0 1 0 0,-1 0 10 0 0,-5 3-5 0 0,-1-1 1 0 0,0 0-1 0 0,-1-1 1 0 0,0 1-1 0 0,0-1 0 0 0,0 0 1 0 0,-1 0-1 0 0,0 0 1 0 0,-1-1-1 0 0,1 0 1 0 0,-1 0-1 0 0,0-1 1 0 0,-1 0-1 0 0,1 0 1 0 0,-1 0-1 0 0,0-1 0 0 0,0-1 1 0 0,-1 1-1 0 0,1-1 1 0 0,-1-1-1 0 0,0 1 1 0 0,1-1-1 0 0,-3-1 5 0 0,-157 25-411 0 0,167-26 393 0 0,1-1-1 0 0,-1 1 0 0 0,1 0 0 0 0,-1 0 1 0 0,1-1-1 0 0,0 1 0 0 0,-1 0 0 0 0,1-1 1 0 0,-1 1-1 0 0,1-1 0 0 0,0 1 0 0 0,-1-1 1 0 0,1 1-1 0 0,0 0 0 0 0,0-1 0 0 0,-1 1 1 0 0,1-1-1 0 0,0 1 0 0 0,0-1 0 0 0,0 1 1 0 0,-1-1-1 0 0,1 0 0 0 0,0 1 0 0 0,0-1 0 0 0,0 1 1 0 0,0-1-1 0 0,0 1 0 0 0,0-1 0 0 0,0 1 1 0 0,0-1-1 0 0,0 1 0 0 0,1-1 0 0 0,-1 1 1 0 0,0-1-1 0 0,0 0 0 0 0,0 1 0 0 0,1-1 1 0 0,-1 1-1 0 0,0 0 0 0 0,0-1 0 0 0,1 1 1 0 0,-1-1-1 0 0,0 1 0 0 0,1-1 0 0 0,-1 1 1 0 0,1 0-1 0 0,-1-1 0 0 0,0 1 0 0 0,1 0 1 0 0,-1-1-1 0 0,1 1 0 0 0,-1 0 0 0 0,1 0 1 0 0,-1 0-1 0 0,1-1 0 0 0,-1 1 0 0 0,1 0 0 0 0,-1 0 1 0 0,1 0-1 0 0,0 0 0 0 0,-1 0 0 0 0,1 0 1 0 0,-1 0-1 0 0,1 0 0 0 0,-1 0 0 0 0,1 0 1 0 0,0 0 18 0 0,258-75-2780 0 0,-215 64 2425 0 0</inkml:trace>
  <inkml:trace contextRef="#ctx0" brushRef="#br0" timeOffset="-24752.991">17132 1082 1600 0 0,'5'-1'182'0'0,"1"-1"1"0"0,0 0-1 0 0,0 0 0 0 0,-1 0 0 0 0,1-1 0 0 0,-1 0 1 0 0,0 0-1 0 0,0 0 0 0 0,0-1 0 0 0,0 0 0 0 0,0 0 1 0 0,-1 0-1 0 0,0 0 0 0 0,0-1 0 0 0,0 1 1 0 0,0-1-1 0 0,-1-1-182 0 0,-2 6 125 0 0,-1 0-5 0 0,0 0-14 0 0,0 0-29 0 0,-67-21 476 0 0,52 22-528 0 0,1 2 1 0 0,-1-1 0 0 0,1 2-1 0 0,0 0 1 0 0,0 1 0 0 0,0 0-1 0 0,0 1 1 0 0,1 1 0 0 0,0 0-1 0 0,0 0 1 0 0,1 2 0 0 0,0-1-1 0 0,0 2 1 0 0,1-1 0 0 0,0 2-1 0 0,1-1 1 0 0,0 1 0 0 0,1 1 0 0 0,0 0-1 0 0,1 0 1 0 0,0 2-26 0 0,6-12 20 0 0,1 0 0 0 0,0 0 0 0 0,0 1-1 0 0,0-1 1 0 0,1 0 0 0 0,-1 1 0 0 0,0-1 0 0 0,1 0 0 0 0,0 1 0 0 0,-1-1 0 0 0,1 1-1 0 0,0-1 1 0 0,0 0 0 0 0,0 1 0 0 0,1-1 0 0 0,-1 1 0 0 0,1-1 0 0 0,-1 0 0 0 0,1 1-1 0 0,0-1 1 0 0,0 0 0 0 0,0 1 0 0 0,0-1 0 0 0,0 0 0 0 0,0 0 0 0 0,1 0 0 0 0,-1 0-1 0 0,1 0 1 0 0,-1 0 0 0 0,1-1 0 0 0,0 1 0 0 0,0 0 0 0 0,0-1 0 0 0,0 1 0 0 0,0-1-1 0 0,0 0 1 0 0,0 0 0 0 0,0 0 0 0 0,0 0 0 0 0,1 0 0 0 0,-1 0 0 0 0,0 0 0 0 0,1-1-1 0 0,-1 1 1 0 0,0-1 0 0 0,1 0 0 0 0,-1 0 0 0 0,1 0 0 0 0,-1 0 0 0 0,1 0 0 0 0,-1 0-1 0 0,0-1 1 0 0,1 1 0 0 0,-1-1 0 0 0,1 1 0 0 0,-1-1 0 0 0,0 0 0 0 0,0 0 0 0 0,1 0-1 0 0,-1 0 1 0 0,0-1 0 0 0,0 1 0 0 0,1-2-20 0 0,20-5 38 0 0,-1-1 0 0 0,0-1 0 0 0,-1-1 0 0 0,0-1 0 0 0,-1-1 1 0 0,-1-1-1 0 0,0-1 0 0 0,15-14-38 0 0,33-38 64 0 0,-102 105-233 0 0,35-34 176 0 0,-1 0 0 0 0,1 1 0 0 0,0-1 0 0 0,1 0 0 0 0,-1 0 0 0 0,1 1 0 0 0,-1-1 0 0 0,1 0-1 0 0,1 0 1 0 0,-1 0 0 0 0,0 0 0 0 0,1 0 0 0 0,0 0 0 0 0,0 0 0 0 0,0-1 0 0 0,1 1 0 0 0,-1-1 0 0 0,1 1 0 0 0,0-1 0 0 0,0 0 0 0 0,0 0 0 0 0,0 0 0 0 0,0 0 0 0 0,1-1-1 0 0,-1 1 1 0 0,1-1 0 0 0,0 0 0 0 0,-1 0 0 0 0,1 0 0 0 0,0-1 0 0 0,0 1 0 0 0,0-1 0 0 0,1 0 0 0 0,-1 0 0 0 0,0-1 0 0 0,0 1 0 0 0,0-1 0 0 0,1 0 0 0 0,-1 0 0 0 0,0 0-1 0 0,1 0 1 0 0,-1-1-7 0 0,9 0-2 0 0,-1 0-1 0 0,1-1 1 0 0,0 0-1 0 0,-1-1 1 0 0,0 0-1 0 0,0-1 0 0 0,0 0 1 0 0,0-1-1 0 0,0 0 1 0 0,-1-1-1 0 0,0-1 1 0 0,0 1-1 0 0,-1-2 0 0 0,0 1 1 0 0,0-2-1 0 0,-1 1 1 0 0,0-1-1 0 0,0-1 1 0 0,-1 1-1 0 0,0-2 0 0 0,-1 1 1 0 0,0-1-1 0 0,-1 0 1 0 0,0 0-1 0 0,0-1 1 0 0,-1 0 2 0 0,13-31-35 0 0,-3-1 1 0 0,-1 0 0 0 0,-2-1 0 0 0,-1 0 0 0 0,-3 0-1 0 0,1-30 35 0 0,-3-127 718 0 0,-27 170-512 0 0,4 60-66 0 0,7 14-128 0 0,2 1-1 0 0,1 0 0 0 0,3 0 0 0 0,1 0 0 0 0,2 1 0 0 0,3 15-11 0 0,-2-8 85 0 0,27 118-109 0 0,-27-167 30 0 0,0-1 0 0 0,0 1 1 0 0,0 0-1 0 0,0-1 0 0 0,1 1 0 0 0,-1 0 1 0 0,1-1-1 0 0,-1 1 0 0 0,1-1 1 0 0,0 1-1 0 0,0-1 0 0 0,-1 0 0 0 0,1 1 1 0 0,0-1-1 0 0,0 1 0 0 0,1-1 1 0 0,-1 0-1 0 0,0 0 0 0 0,0 0 0 0 0,0 0 1 0 0,1 0-1 0 0,-1 0 0 0 0,1 0 1 0 0,-1 0-1 0 0,0 0 0 0 0,1-1 0 0 0,0 1 1 0 0,-1-1-1 0 0,1 1 0 0 0,-1-1 1 0 0,1 1-1 0 0,0-1 0 0 0,-1 0 0 0 0,1 0 1 0 0,0 0-1 0 0,-1 0 0 0 0,1 0 0 0 0,0 0 1 0 0,-1 0-1 0 0,1-1 0 0 0,-1 1 1 0 0,1-1-1 0 0,0 1 0 0 0,-1-1 0 0 0,1 1 1 0 0,-1-1-1 0 0,1 0 0 0 0,-1 0 1 0 0,0 0-1 0 0,1 0 0 0 0,-1 0 0 0 0,0 0 1 0 0,0 0-1 0 0,1 0 0 0 0,-1 0 1 0 0,0-1-1 0 0,0 0-6 0 0,11-3-63 0 0,17-8-19 0 0,0 1 1 0 0,0 2 0 0 0,1 1 0 0 0,1 1 0 0 0,0 2 0 0 0,0 1 0 0 0,0 1 0 0 0,30 1 81 0 0,-57 3-2 0 0,1 0 0 0 0,0 1 0 0 0,0-1 0 0 0,0 1-1 0 0,-1 0 1 0 0,1 0 0 0 0,0 0 0 0 0,-1 1 0 0 0,1 0 0 0 0,-1 0 0 0 0,0 0 0 0 0,1 0 0 0 0,-1 0 0 0 0,0 1 0 0 0,0 0 0 0 0,-1 0 0 0 0,1 0 0 0 0,0 0-1 0 0,-1 1 1 0 0,0 0 0 0 0,0-1 0 0 0,0 1 0 0 0,0 0 0 0 0,-1 0 0 0 0,0 1 0 0 0,1-1 0 0 0,-1 0 0 0 0,-1 1 0 0 0,1-1 0 0 0,-1 1 0 0 0,0 0 0 0 0,0-1 0 0 0,0 1-1 0 0,0 0 1 0 0,-1 0 0 0 0,0 0 0 0 0,0-1 0 0 0,0 1 0 0 0,-1 0 0 0 0,0 0 0 0 0,0 0 0 0 0,0-1 0 0 0,0 1 0 0 0,-1-1 0 0 0,1 1 0 0 0,-1-1 0 0 0,0 1 0 0 0,-1-1-1 0 0,-2 4 3 0 0,-4 0 18 0 0,-1 0 0 0 0,0-1-1 0 0,0 0 1 0 0,-1 0-1 0 0,0-1 1 0 0,0 0 0 0 0,0-1-1 0 0,-1-1 1 0 0,1 0-1 0 0,-1 0 1 0 0,0-1 0 0 0,-1 0-1 0 0,1-1 1 0 0,0-1-1 0 0,-1 0 1 0 0,1-1 0 0 0,-1 0-1 0 0,0-1-17 0 0,12 2-9 0 0,0-1 0 0 0,-1 1-1 0 0,1-1 1 0 0,0 1 0 0 0,-1-1 0 0 0,1 0 0 0 0,0 0-1 0 0,-1 0 1 0 0,1 0 0 0 0,-1 0 0 0 0,1 0-1 0 0,0 0 1 0 0,-1 0 0 0 0,1-1 0 0 0,0 1-1 0 0,-1 0 1 0 0,1-1 0 0 0,0 1 0 0 0,0-1 0 0 0,-1 1-1 0 0,1-1 1 0 0,0 0 0 0 0,0 0 0 0 0,0 1-1 0 0,0-1 1 0 0,0 0 0 0 0,0 0 0 0 0,0 0-1 0 0,0 0 1 0 0,0 0 0 0 0,0 0 0 0 0,1 0 0 0 0,-1-1-1 0 0,0 1 1 0 0,1 0 0 0 0,-1 0 0 0 0,1-1-1 0 0,-1 1 1 0 0,1 0 0 0 0,-1 0 0 0 0,1-1 0 0 0,0 1-1 0 0,0 0 1 0 0,0-1 0 0 0,0 1 0 0 0,0-1-1 0 0,0 1 1 0 0,0 0 0 0 0,0-1 0 0 0,0 1-1 0 0,1 0 1 0 0,-1-1 0 0 0,1 1 0 0 0,-1 0 0 0 0,1 0-1 0 0,-1-1 1 0 0,1 1 0 0 0,0 0 0 0 0,-1 0-1 0 0,1 0 1 0 0,0 0 0 0 0,0 0 0 0 0,0 0-1 0 0,0 0 1 0 0,0 0 0 0 0,0 0 0 0 0,0 0 0 0 0,0 0-1 0 0,0 1 1 0 0,1-1 9 0 0,169-49-2180 0 0,-95 36 1330 0 0,-22 2 335 0 0,-29 8 220 0 0</inkml:trace>
  <inkml:trace contextRef="#ctx0" brushRef="#br0" timeOffset="-24504.066">18263 1031 3856 0 0,'35'-100'4349'0'0,"21"218"-3353"0"0,-70-123-6819 0 0,6-9 4441 0 0</inkml:trace>
  <inkml:trace contextRef="#ctx0" brushRef="#br0" timeOffset="-24270.333">18314 572 1636 0 0,'-2'-4'1164'0'0,"2"-2"-352"0"0,-4 1-284 0 0,2 2-156 0 0,2-1-160 0 0,0-1-24 0 0,2 2-264 0 0,-1-1-152 0 0,-1 2-8 0 0,2 1-116 0 0,-2 1 64 0 0,-2 0 12 0 0,2 1-180 0 0,0 1-60 0 0,0 1-520 0 0</inkml:trace>
  <inkml:trace contextRef="#ctx0" brushRef="#br0" timeOffset="-23663.974">18452 1181 1004 0 0,'6'16'1309'0'0,"-6"-15"-1248"0"0,0 0 1 0 0,0 0-1 0 0,0 0 0 0 0,0 0 1 0 0,0 0-1 0 0,0-1 1 0 0,0 1-1 0 0,0 0 0 0 0,0 0 1 0 0,1 0-1 0 0,-1 0 0 0 0,0-1 1 0 0,1 1-1 0 0,-1 0 0 0 0,0 0 1 0 0,1-1-1 0 0,-1 1 1 0 0,1 0-1 0 0,-1 0 0 0 0,1-1 1 0 0,0 1-1 0 0,-1-1 0 0 0,1 1 1 0 0,-1 0-1 0 0,1-1 0 0 0,0 1 1 0 0,0-1-1 0 0,-1 0 0 0 0,1 1 1 0 0,0-1-1 0 0,0 0 1 0 0,0 1-1 0 0,-1-1 0 0 0,1 0 1 0 0,0 0-1 0 0,0 0 0 0 0,0 1 1 0 0,0-1-1 0 0,-1 0 0 0 0,1 0 1 0 0,0 0-1 0 0,0-1 1 0 0,0 1-1 0 0,0 0 0 0 0,0 0 1 0 0,-1 0-1 0 0,1-1 0 0 0,0 1 1 0 0,0 0-1 0 0,0-1 0 0 0,-1 1 1 0 0,1 0-1 0 0,0-1 0 0 0,-1 1 1 0 0,1-1-62 0 0,13-13 69 0 0,-1-1-1 0 0,-1 0 1 0 0,0-1 0 0 0,-1-1 0 0 0,-1 1-1 0 0,-1-2 1 0 0,0 1 0 0 0,-1-1 0 0 0,-1 0-1 0 0,-1-1 1 0 0,0 0 0 0 0,-1 0 0 0 0,-2 0-1 0 0,0-1 1 0 0,0-3-69 0 0,-3 23 0 0 0,19-121 606 0 0,-6-1 0 0 0,-5 0 0 0 0,-6-84-606 0 0,-2 205 23 0 0,0 214 31 0 0,1-177-49 0 0,3 1 0 0 0,0-1-1 0 0,3 1 1 0 0,1-1 0 0 0,1-1-1 0 0,2 0 1 0 0,2 0 0 0 0,1-1 0 0 0,2-1-1 0 0,1 0 1 0 0,2 1-5 0 0,-16-28 10 0 0,-1-1-1 0 0,1 1 1 0 0,0 0 0 0 0,1-1-1 0 0,-1 0 1 0 0,1 0 0 0 0,0 0-1 0 0,1 0 1 0 0,-1-1-1 0 0,1 1 1 0 0,0-1 0 0 0,0 0-1 0 0,0-1 1 0 0,0 1 0 0 0,1-1-1 0 0,-1 0 1 0 0,1-1 0 0 0,0 1-1 0 0,0-1 1 0 0,0 0-1 0 0,0 0 1 0 0,0-1 0 0 0,0 0-1 0 0,1 0 1 0 0,-1-1 0 0 0,0 1-1 0 0,1-1 1 0 0,-1 0-1 0 0,2-1-9 0 0,2-2 11 0 0,0-1-1 0 0,0 0 0 0 0,0 0 0 0 0,0-1 0 0 0,-1 0 0 0 0,0-1 0 0 0,0 0 1 0 0,0-1-1 0 0,-1 1 0 0 0,0-1 0 0 0,0-1 0 0 0,-1 0 0 0 0,0 0 0 0 0,0 0 1 0 0,-1-1-1 0 0,0 0 0 0 0,0 0 0 0 0,-1-1 0 0 0,0 0 0 0 0,1-6-10 0 0,-5 15-51 0 0,-1 1 3 0 0,-13-26-27 0 0,-9 26-104 0 0,37 36 47 0 0,9-9-634 0 0,-14-27-3829 0 0,-12-4 3321 0 0</inkml:trace>
  <inkml:trace contextRef="#ctx0" brushRef="#br0" timeOffset="-22964.786">19106 355 1412 0 0,'-11'-51'4849'0'0,"35"68"-4654"0"0,18 223 366 0 0,-37-215-526 0 0,-1 13 17 0 0,1 0 1 0 0,2-1 0 0 0,2 0 0 0 0,1-1-1 0 0,2 0 1 0 0,1-1 0 0 0,2 0 0 0 0,1-1 0 0 0,2-1-1 0 0,2 0 1 0 0,15 19-53 0 0,-33-50 8 0 0,-1-1 1 0 0,1 1-1 0 0,0-1 0 0 0,0 1 1 0 0,0-1-1 0 0,0 0 0 0 0,0 0 1 0 0,0 0-1 0 0,0 0 0 0 0,0 0 1 0 0,0-1-1 0 0,0 1 0 0 0,1 0 1 0 0,-1-1-1 0 0,0 0 1 0 0,1 0-1 0 0,-1 1 0 0 0,0-1 1 0 0,0-1-1 0 0,1 1 0 0 0,-1 0 1 0 0,0 0-1 0 0,1-1 0 0 0,-1 1 1 0 0,0-1-1 0 0,0 0 0 0 0,0 0 1 0 0,0 0-1 0 0,1 0 0 0 0,-1 0 1 0 0,-1 0-1 0 0,1-1 0 0 0,0 1 1 0 0,0 0-1 0 0,0-1 0 0 0,-1 0 1 0 0,1 1-1 0 0,-1-1 0 0 0,1 0 1 0 0,-1 0-1 0 0,0 0 0 0 0,1-1-8 0 0,52-91 217 0 0,-32 159-322 0 0,-15-59 148 0 0,1-1-1 0 0,1 0 1 0 0,-1-1-1 0 0,0 0 1 0 0,1 0 0 0 0,0-1-1 0 0,0 0 1 0 0,0-1-1 0 0,0 0 1 0 0,1 0 0 0 0,-1-1-1 0 0,0 0 1 0 0,1-1-1 0 0,-1 0 1 0 0,1 0 0 0 0,-1-1-1 0 0,0 0 1 0 0,1-1-1 0 0,-1 0 1 0 0,0 0-1 0 0,0-1 1 0 0,0 0 0 0 0,0-1-1 0 0,-1 0 1 0 0,1 0-1 0 0,-1-1 1 0 0,0 0 0 0 0,0 0-1 0 0,-1-1 1 0 0,0 0-1 0 0,0 0 1 0 0,0-1 0 0 0,5-7-43 0 0,40-86 1805 0 0,-75 129-1564 0 0,17-11-203 0 0,0 1-1 0 0,0-1 0 0 0,2 1 1 0 0,1 0-1 0 0,0 0 1 0 0,1 1-1 0 0,1-1 0 0 0,1 0 1 0 0,1 1-1 0 0,2 12-37 0 0,-7 118-1021 0 0,2-147 849 0 0,0 1 0 0 0,-1-1 0 0 0,1 1 0 0 0,-1-1-1 0 0,1 0 1 0 0,-1 0 0 0 0,0 0 0 0 0,0 0 0 0 0,-1-1 0 0 0,1 1 0 0 0,0-1 0 0 0,-1 0-1 0 0,0 0 1 0 0,1 0 0 0 0,-1-1 0 0 0,0 1 0 0 0,0-1 0 0 0,0 0 0 0 0,0 0 0 0 0,0 0-1 0 0,0 0 1 0 0,0-1 0 0 0,0 0 0 0 0,0 1 0 0 0,0-2 0 0 0,-1 1 0 0 0,1 0 0 0 0,0-1-1 0 0,0 0 1 0 0,0 0 0 0 0,0 0 0 0 0,0 0 0 0 0,0-1 0 0 0,1 0 0 0 0,-1 1 0 0 0,0-1-1 0 0,1-1 1 0 0,-1 1 0 0 0,1 0 0 0 0,0-1 0 0 0,0 0 0 0 0,0 1 0 0 0,-1-3 172 0 0,-24-12-1442 0 0</inkml:trace>
  <inkml:trace contextRef="#ctx0" brushRef="#br0" timeOffset="-22715.591">19106 505 1780 0 0,'3'-3'852'0'0,"10"-6"-232"0"0,10 0-68 0 0,-1-2 64 0 0,0-1-164 0 0,6 3-92 0 0,0-3 37 0 0,4 3-33 0 0,0-1-36 0 0,-1 2-112 0 0,-1 2-20 0 0,-1 0-116 0 0,-2 5-8 0 0,-1 1-500 0 0,-10-3-256 0 0,-16 3-601 0 0,8 0 61 0 0,-8 0-236 0 0</inkml:trace>
  <inkml:trace contextRef="#ctx0" brushRef="#br0" timeOffset="-22453.769">18789 703 1612 0 0,'-1'4'1144'0'0,"-1"1"-344"0"0,2-2-272 0 0,0-2-256 0 0,2 4-28 0 0,1-2-444 0 0,-1-2-572 0 0,2 2-516 0 0,-4-1-16 0 0</inkml:trace>
  <inkml:trace contextRef="#ctx0" brushRef="#br0" timeOffset="-31287.98">8897 1051 1452 0 0,'0'0'468'0'0,"0"0"-56"0"0,0 0-51 0 0,0 0-45 0 0,0 0-27 0 0,0 0 27 0 0,0 0-24 0 0,0 0-32 0 0,-2-11 1387 0 0,-7 193-1313 0 0,28 77-254 0 0,24-13 504 0 0,-44-246-641 0 0,0 1 0 0 0,0 0 0 0 0,0-1 0 0 0,0 1 0 0 0,0-1 0 0 0,0 1 0 0 0,0-1 0 0 0,0 1-1 0 0,0-1 1 0 0,0 0 0 0 0,0 1 0 0 0,-1-1 0 0 0,1 0 0 0 0,0 0 0 0 0,0 0 0 0 0,0 0 0 0 0,-1 0 0 0 0,1 0-1 0 0,0 0 1 0 0,0-1 0 0 0,0 1 0 0 0,0 0 0 0 0,0-1 0 0 0,-1 1 0 0 0,1-1 0 0 0,0 1 0 0 0,0-1 0 0 0,0 1 0 0 0,0-1-1 0 0,0 0 1 0 0,0 1 0 0 0,0-1 0 0 0,1 0 0 0 0,-1 0 0 0 0,0 0 0 0 0,0 0 0 0 0,1 0 0 0 0,-1 0 0 0 0,0 0-1 0 0,1 0 1 0 0,-1 0 0 0 0,1 0 0 0 0,-1 0 0 0 0,1 0 0 0 0,0 0 0 0 0,-1 0 0 0 0,1 0 0 0 0,0-1 0 0 0,0 1 0 0 0,0 0-1 0 0,0 0 1 0 0,0-1 57 0 0,-12-19-1199 0 0,3-4-108 0 0</inkml:trace>
  <inkml:trace contextRef="#ctx0" brushRef="#br0" timeOffset="-30881.948">8843 1165 1312 0 0,'3'-9'203'0'0,"0"0"-1"0"0,0 1 1 0 0,1-1 0 0 0,0 1-1 0 0,1 0 1 0 0,0 0-1 0 0,0 1 1 0 0,1-1 0 0 0,0 1-1 0 0,0 1 1 0 0,1-1 0 0 0,-1 1-1 0 0,1 0 1 0 0,1 0-1 0 0,-1 1 1 0 0,1 0 0 0 0,0 0-1 0 0,0 1 1 0 0,8-3-203 0 0,2 4 70 0 0,0 1 0 0 0,1 1-1 0 0,-1 0 1 0 0,0 2 0 0 0,1 0 0 0 0,-1 1 0 0 0,0 0 0 0 0,0 2 0 0 0,0 0 0 0 0,0 1 0 0 0,-1 1 0 0 0,1 1-1 0 0,-1 0 1 0 0,-1 1 0 0 0,0 1 0 0 0,0 0 0 0 0,-1 1 0 0 0,0 1 0 0 0,0 1 0 0 0,-1 0 0 0 0,-1 0 0 0 0,0 2-1 0 0,-1-1 1 0 0,5 9-70 0 0,20 15 83 0 0,-2 2 0 0 0,-1 1 0 0 0,-3 1 0 0 0,-1 2 0 0 0,-2 1 0 0 0,21 45-83 0 0,-43-79 40 0 0,-1 1-1 0 0,0 0 0 0 0,-1 1 0 0 0,0-1 0 0 0,0 1 1 0 0,-2 0-1 0 0,1 0 0 0 0,-1 0 0 0 0,-1 0 0 0 0,0 0 1 0 0,-1 0-1 0 0,0 0 0 0 0,-1 1 0 0 0,0-1 0 0 0,-2 3-39 0 0,-2 1-5 0 0,0-1 1 0 0,-2 0-1 0 0,0 0 0 0 0,0 0 0 0 0,-1-1 0 0 0,-1 0 0 0 0,-1-1 0 0 0,0 0 0 0 0,0-1 0 0 0,-1 0 0 0 0,-1 0 0 0 0,0-1 1 0 0,0 0-1 0 0,-1-2 0 0 0,-1 1 0 0 0,0-1 0 0 0,0-1 0 0 0,0-1 0 0 0,-1 0 0 0 0,0-1 0 0 0,-1 0 0 0 0,1-1 0 0 0,-1-1 0 0 0,0 0 1 0 0,0-1-1 0 0,0-1 0 0 0,-17 0 5 0 0,23-2-191 0 0,0 0 1 0 0,1-1 0 0 0,-1 0 0 0 0,0 0-1 0 0,0-1 1 0 0,0 0 0 0 0,1-1-1 0 0,-1 0 1 0 0,1 0 0 0 0,0-1-1 0 0,0 0 1 0 0,-8-6 190 0 0,-41-34-1507 0 0,36 16 825 0 0</inkml:trace>
  <inkml:trace contextRef="#ctx0" brushRef="#br0" timeOffset="-30399.898">9797 1507 1556 0 0,'17'-1'162'0'0,"0"-2"-1"0"0,1 1 1 0 0,-1-2-1 0 0,-1-1 1 0 0,1 0-1 0 0,0 0 1 0 0,-1-2-1 0 0,0 0 1 0 0,-1-1 0 0 0,0-1-1 0 0,0 0 1 0 0,0-1-1 0 0,-1 0 1 0 0,-1-2-1 0 0,0 1 1 0 0,-1-1-1 0 0,9-11-161 0 0,-10-10 63 0 0,-13 28-45 0 0,1-1-1 0 0,-1 1 1 0 0,-1-1-1 0 0,1 1 1 0 0,-1 0 0 0 0,0 0-1 0 0,0 0 1 0 0,0 0-1 0 0,-1 0 1 0 0,0 1 0 0 0,0 0-1 0 0,0 0 1 0 0,0 0-1 0 0,-1 0 1 0 0,1 0-1 0 0,-1 1 1 0 0,0 0 0 0 0,0 0-1 0 0,0 0 1 0 0,-1 1-1 0 0,1 0 1 0 0,0 0 0 0 0,-1 0-1 0 0,0 0 1 0 0,1 1-1 0 0,-1 0 1 0 0,0 0 0 0 0,0 1-1 0 0,0 0 1 0 0,1 0-1 0 0,-1 0 1 0 0,0 0-1 0 0,0 1 1 0 0,0 0 0 0 0,1 0-1 0 0,-1 1 1 0 0,-3 1-18 0 0,-5 1-6 0 0,0 1 1 0 0,0 0 0 0 0,1 1-1 0 0,0 1 1 0 0,0 0 0 0 0,1 0-1 0 0,0 2 1 0 0,0-1 0 0 0,1 1-1 0 0,0 1 1 0 0,0 0 0 0 0,1 1-1 0 0,1 0 1 0 0,-1 0 0 0 0,1 2 5 0 0,5-7 23 0 0,-1 1 1 0 0,1-1-1 0 0,0 1 1 0 0,1 1-1 0 0,-1-1 1 0 0,1 0-1 0 0,1 1 1 0 0,0-1-1 0 0,0 1 1 0 0,0 0-1 0 0,1 0 1 0 0,0 0-1 0 0,0 0 1 0 0,1 0-1 0 0,0 0 1 0 0,1 0-1 0 0,0 0 1 0 0,0 0-1 0 0,0-1 1 0 0,1 1-1 0 0,0 0 1 0 0,1-1-1 0 0,0 1 1 0 0,0-1-1 0 0,0 0 1 0 0,1 0-1 0 0,0 0 1 0 0,5 5-24 0 0,1 1 21 0 0,0-2 1 0 0,1 1-1 0 0,1-1 1 0 0,0-1-1 0 0,0 0 1 0 0,1 0-1 0 0,0-2 1 0 0,1 1-1 0 0,0-2 1 0 0,0 0-1 0 0,1 0 0 0 0,0-2 1 0 0,0 0-1 0 0,0 0 1 0 0,0-1-1 0 0,14 1-21 0 0,-12-3-336 0 0,1 0 0 0 0,-1-1-1 0 0,0-1 1 0 0,1-1-1 0 0,-1 0 1 0 0,1-1-1 0 0,-1-1 1 0 0,0 0 0 0 0,6-3 336 0 0,25-14-1310 0 0</inkml:trace>
  <inkml:trace contextRef="#ctx0" brushRef="#br0" timeOffset="-30118.987">10576 884 1140 0 0,'-15'-7'2677'0'0,"-18"62"-1974"0"0,25-29-554 0 0,1 0 0 0 0,1 0 1 0 0,2 1-1 0 0,0 0 0 0 0,2 0 0 0 0,1 0 1 0 0,1 1-1 0 0,1-1-149 0 0,-1-3 188 0 0,6 20-22 0 0,2 0-1 0 0,2-1 1 0 0,1 0 0 0 0,3-1-1 0 0,1 0 1 0 0,2-1 0 0 0,17 29-166 0 0,-10-17 121 0 0,-13-29-101 0 0,-1 0-1 0 0,-1 1 1 0 0,-1 0 0 0 0,-1 0-1 0 0,-1 1 1 0 0,-1 0-1 0 0,-2 0 1 0 0,-1 1-20 0 0,-1-23-129 0 0,-1-1 0 0 0,0 1 0 0 0,0 0 0 0 0,-1-1 0 0 0,1 1 0 0 0,-1-1 0 0 0,0 1 0 0 0,0-1 0 0 0,0 1 0 0 0,0-1 0 0 0,-1 1 0 0 0,1-1 0 0 0,-1 0 0 0 0,0 0 0 0 0,0 0 0 0 0,0 0 0 0 0,0 0 0 0 0,-1 0 0 0 0,1 0 0 0 0,-1-1 0 0 0,1 1 0 0 0,-1-1 0 0 0,0 0 0 0 0,0 0 0 0 0,0 0 0 0 0,0 0 0 0 0,-1 0 0 0 0,1-1 0 0 0,0 1 0 0 0,-1-1 0 0 0,1 0 0 0 0,-1 0 0 0 0,1 0 0 0 0,-1-1 0 0 0,0 1 0 0 0,1-1 0 0 0,-4 0 129 0 0,-7 0-1219 0 0</inkml:trace>
  <inkml:trace contextRef="#ctx0" brushRef="#br0" timeOffset="-29869.353">10317 1411 2092 0 0,'10'-24'4920'0'0,"54"-4"-4304"0"0,-56 25-207 0 0,76-27 124 0 0,56-23-1637 0 0,-24-34-3835 0 0,-97 61 3704 0 0</inkml:trace>
  <inkml:trace contextRef="#ctx0" brushRef="#br0" timeOffset="-29574.571">10821 602 1240 0 0,'22'27'2318'0'0,"-4"4"-2116"0"0,-2 2-1 0 0,-2 0 1 0 0,-1 1-1 0 0,-1 0 1 0 0,-2 1-1 0 0,-1 0 0 0 0,-2 1 1 0 0,2 28-202 0 0,-3-14 770 0 0,-6-49-447 0 0,-12 6 357 0 0,10-17-654 0 0,1 0 0 0 0,0 0 0 0 0,0-1 0 0 0,1 1 0 0 0,0 0 0 0 0,1 0 0 0 0,0-1 0 0 0,1 1 0 0 0,0 0 0 0 0,1 0 0 0 0,-1 0 1 0 0,2 0-1 0 0,0 1 0 0 0,0-1 0 0 0,1 1 0 0 0,0 0 0 0 0,0 0 0 0 0,1 1 0 0 0,0 0 0 0 0,0 0 0 0 0,1 0 0 0 0,0 1 0 0 0,1 0 0 0 0,0 0 1 0 0,0 0-1 0 0,0 1 0 0 0,1 1 0 0 0,0-1 0 0 0,0 2 0 0 0,0-1 0 0 0,1 1 0 0 0,-1 0 0 0 0,1 1 0 0 0,0 0 0 0 0,0 1 0 0 0,7-1-26 0 0,-3 6-49 0 0,0 2-1 0 0,0 0 0 0 0,-1 0 1 0 0,0 1-1 0 0,0 1 0 0 0,-1 0 1 0 0,1 1-1 0 0,-2 0 0 0 0,1 1 1 0 0,-1 0-1 0 0,0 1 0 0 0,-1 0 1 0 0,0 0-1 0 0,-1 1 0 0 0,0 1 1 0 0,-1 0-1 0 0,0 0 0 0 0,-1 0 1 0 0,0 1-1 0 0,-1 0 0 0 0,-1 0 1 0 0,0 1-1 0 0,0 0 0 0 0,-1 0 1 0 0,-1 0-1 0 0,1 11 50 0 0,9 72-3766 0 0,-13-94 2506 0 0</inkml:trace>
  <inkml:trace contextRef="#ctx0" brushRef="#br0" timeOffset="-38944.825">2713 919 924 0 0,'0'0'412'0'0,"0"0"-59"0"0,3-3-80 0 0,7-8-100 0 0,-7 8 38 0 0,0-1 17 0 0,21-41 1408 0 0,-81 187-1144 0 0,-80 129 15 0 0,-13-6 0 0 0,-10-7 0 0 0,-97 109-507 0 0,251-358-272 0 0,-1-1 0 0 0,1 0 1 0 0,-1 0-1 0 0,-1 0 0 0 0,0-1 1 0 0,0 0-1 0 0,0 0 1 0 0,-1-1-1 0 0,0 0 0 0 0,0-1 1 0 0,0 0-1 0 0,-1 0 1 0 0,-2 0 271 0 0,-15 0-1208 0 0</inkml:trace>
  <inkml:trace contextRef="#ctx0" brushRef="#br0" timeOffset="-38479.179">2663 934 1148 0 0,'5'-1'72'0'0,"-1"1"-1"0"0,1-1 1 0 0,0 1-1 0 0,-1 0 1 0 0,1 0 0 0 0,0 1-1 0 0,-1-1 1 0 0,1 1-1 0 0,0 0 1 0 0,-1 1-1 0 0,1-1 1 0 0,-1 1 0 0 0,0 0-1 0 0,0 0 1 0 0,1 0-1 0 0,-1 0 1 0 0,-1 1-1 0 0,1-1 1 0 0,0 1 0 0 0,-1 0-1 0 0,1 1 1 0 0,-1-1-1 0 0,0 0 1 0 0,0 1-1 0 0,0 0 1 0 0,0 0 0 0 0,-1 0-1 0 0,0 0 1 0 0,1 0-1 0 0,0 4-71 0 0,46 142 542 0 0,-26-40-373 0 0,-19-64-57 0 0,3 0 1 0 0,1-1-1 0 0,2 0 1 0 0,3 0-1 0 0,1-2 1 0 0,2 1 0 0 0,2-2-1 0 0,2 0 1 0 0,2-1-1 0 0,1-2 1 0 0,3 0-1 0 0,0-1 1 0 0,3-2-1 0 0,1-1 1 0 0,31 28-113 0 0,51 5-3440 0 0,-90-63 2074 0 0</inkml:trace>
  <inkml:trace contextRef="#ctx0" brushRef="#br0" timeOffset="-38108.489">2207 1822 968 0 0,'-5'-1'3364'0'0,"34"-3"-3034"0"0,74-17 200 0 0,2 4 0 0 0,0 4 0 0 0,73 3-530 0 0,152 5-3166 0 0,-312 5 2741 0 0,4 0-824 0 0</inkml:trace>
  <inkml:trace contextRef="#ctx0" brushRef="#br0" timeOffset="-37738.534">3454 1625 1008 0 0,'19'15'3347'0'0,"-16"41"-2696"0"0,-2-7-244 0 0,70 193 189 0 0,-71-241-810 0 0,-2 13-2333 0 0,-10-7 1159 0 0</inkml:trace>
  <inkml:trace contextRef="#ctx0" brushRef="#br0" timeOffset="-37321.924">3391 1400 1236 0 0,'28'-28'6363'0'0,"-11"22"-7334"0"0,-2 16-2313 0 0,-8-7 2032 0 0</inkml:trace>
  <inkml:trace contextRef="#ctx0" brushRef="#br0" timeOffset="-36508.153">3771 1520 1060 0 0,'-3'4'244'0'0,"-176"219"1952"0"0,106-123-1262 0 0,5 2 0 0 0,5 4-1 0 0,-20 49-933 0 0,72-126 94 0 0,9-24-3147 0 0,3-10 1787 0 0</inkml:trace>
  <inkml:trace contextRef="#ctx0" brushRef="#br0" timeOffset="-36104.729">3330 1465 1048 0 0,'9'5'2860'0'0,"7"30"-2780"0"0,-12-26 204 0 0,20 33 38 0 0,1-1-1 0 0,3-1 0 0 0,1-1 0 0 0,2-1 0 0 0,1-2 1 0 0,2-1-1 0 0,1-2 0 0 0,38 27-321 0 0,73 74 636 0 0,-46-45-358 0 0,-108-124-3953 0 0,3 17 3042 0 0</inkml:trace>
  <inkml:trace contextRef="#ctx0" brushRef="#br0" timeOffset="-35750.913">4078 1624 1944 0 0,'5'-3'3353'0'0,"17"50"-2815"0"0,93 224 407 0 0,-114-270-1012 0 0,0 0 0 0 0,-1 0-1 0 0,1 0 1 0 0,0 0 0 0 0,-1 0 0 0 0,1 1 0 0 0,-1-1-1 0 0,0 0 1 0 0,1 0 0 0 0,-1 1 0 0 0,0-1 0 0 0,0 0-1 0 0,0 0 1 0 0,0 1 0 0 0,0-1 0 0 0,0 0 0 0 0,0 1-1 0 0,0-1 1 0 0,0 0 0 0 0,0 0 0 0 0,-1 1 0 0 0,1-1-1 0 0,-1 0 1 0 0,1 0 0 0 0,-1 0 0 0 0,1 0 0 0 0,-1 1-1 0 0,0-1 1 0 0,1 0 0 0 0,-1 0 0 0 0,0 0 0 0 0,0 0-1 0 0,0 0 1 0 0,0-1 0 0 0,0 1 0 0 0,0 0 0 0 0,0 0-1 0 0,0-1 1 0 0,0 1 0 0 0,0 0 0 0 0,0-1 0 0 0,-1 1-1 0 0,1-1 1 0 0,0 0 0 0 0,0 1 0 0 0,-1-1 0 0 0,1 0-1 0 0,0 0 1 0 0,-1 1 0 0 0,1-1 0 0 0,0 0 0 0 0,-1-1 67 0 0,-18-3-1258 0 0</inkml:trace>
  <inkml:trace contextRef="#ctx0" brushRef="#br0" timeOffset="-35301.506">4003 1399 1216 0 0,'-1'-16'5547'0'0,"0"-16"-2628"0"0,-1 90-9997 0 0,2-49 5774 0 0</inkml:trace>
  <inkml:trace contextRef="#ctx0" brushRef="#br0" timeOffset="-34340.758">4670 1601 1236 0 0,'-1'0'41'0'0,"1"0"0"0"0,0 0 0 0 0,-1 0 0 0 0,1 0 0 0 0,-1 0 0 0 0,1 0-1 0 0,0-1 1 0 0,-1 1 0 0 0,1 0 0 0 0,-1 0 0 0 0,1 0 0 0 0,0-1 0 0 0,-1 1 0 0 0,1 0 0 0 0,0-1 0 0 0,-1 1-1 0 0,1 0 1 0 0,0-1 0 0 0,0 1 0 0 0,-1 0 0 0 0,1-1 0 0 0,0 1 0 0 0,0 0 0 0 0,0-1 0 0 0,0 1 0 0 0,-1-1-1 0 0,1 1 1 0 0,0-1 0 0 0,0 1 0 0 0,0 0 0 0 0,0-1 0 0 0,0 1 0 0 0,0-1 0 0 0,0 1 0 0 0,0-1-1 0 0,0 1 1 0 0,0 0 0 0 0,0-1 0 0 0,1 1 0 0 0,-1-1 0 0 0,0 1 0 0 0,0 0 0 0 0,0-1 0 0 0,0 1 0 0 0,1-1-1 0 0,-1 1 1 0 0,0 0 0 0 0,0-1 0 0 0,1 1 0 0 0,-1 0 0 0 0,0-1 0 0 0,1 1 0 0 0,-1 0 0 0 0,0 0 0 0 0,1-1-1 0 0,-1 1 1 0 0,0 0 0 0 0,1 0 0 0 0,-1 0 0 0 0,0-1 0 0 0,1 1 0 0 0,0 0-41 0 0,-37 7 389 0 0,17-3-342 0 0,1 2-1 0 0,0 1 1 0 0,1 0-1 0 0,-1 1 1 0 0,2 0-1 0 0,-1 2 1 0 0,1 0-1 0 0,0 1 1 0 0,1 0-1 0 0,1 2 1 0 0,0-1-1 0 0,0 2 1 0 0,1 0-1 0 0,1 0 1 0 0,0 1-1 0 0,1 1 1 0 0,1 0-1 0 0,0 0 1 0 0,2 1-1 0 0,0 0 1 0 0,0 1-1 0 0,2-1 1 0 0,0 2-1 0 0,1-1 1 0 0,-2 15-47 0 0,8-29 23 0 0,0 0 0 0 0,1 0 0 0 0,-1 0 1 0 0,1 0-1 0 0,0-1 0 0 0,0 1 0 0 0,0 0 0 0 0,1-1 0 0 0,-1 1 1 0 0,1-1-1 0 0,0 0 0 0 0,0 0 0 0 0,0 0 0 0 0,0 0 0 0 0,1-1 1 0 0,-1 1-1 0 0,1-1 0 0 0,0 0 0 0 0,-1 0 0 0 0,1 0 1 0 0,0 0-1 0 0,0-1 0 0 0,0 0 0 0 0,0 1 0 0 0,0-2 0 0 0,1 1 1 0 0,-1 0-1 0 0,0-1 0 0 0,0 0 0 0 0,1 0 0 0 0,-1 0 1 0 0,0 0-1 0 0,0-1 0 0 0,4 0-23 0 0,19-14-16 0 0,-1-1 1 0 0,0-1-1 0 0,-1-1 0 0 0,-1-1 1 0 0,-1-1-1 0 0,-1-1 0 0 0,0-1 0 0 0,-2-1 1 0 0,-1-1-1 0 0,0-1 0 0 0,-2-1 1 0 0,-1 0-1 0 0,-1-1 0 0 0,-1 0 1 0 0,-2-1-1 0 0,-1-1 0 0 0,2-10 16 0 0,-12 39 1 0 0,33-63 233 0 0,-1 112-336 0 0,58 180-226 0 0,-72-169 511 0 0,-19-60-65 0 0,0 0-18 0 0,0 0-7 0 0,-17-14 380 0 0,14-5-437 0 0,0 0 0 0 0,2 0 0 0 0,0 0-1 0 0,1 0 1 0 0,0-1 0 0 0,2 1 0 0 0,1 0 0 0 0,0 0-1 0 0,1 0 1 0 0,1 1 0 0 0,1 0 0 0 0,0-1 0 0 0,2 2-1 0 0,0-1 1 0 0,1 1 0 0 0,4-6-36 0 0,-11 21-1 0 0,-1-1-1 0 0,1 1 1 0 0,-1-1-1 0 0,1 1 1 0 0,0 0-1 0 0,0 0 1 0 0,0 0-1 0 0,0 0 1 0 0,1 0 0 0 0,-1 0-1 0 0,1 0 1 0 0,-1 1-1 0 0,1-1 1 0 0,-1 1-1 0 0,1 0 1 0 0,0 0-1 0 0,-1 0 1 0 0,1 0 0 0 0,0 0-1 0 0,0 1 1 0 0,0-1-1 0 0,0 1 1 0 0,0 0-1 0 0,-1-1 1 0 0,1 2-1 0 0,0-1 1 0 0,0 0 0 0 0,0 0-1 0 0,0 1 1 0 0,0 0-1 0 0,0-1 1 0 0,-1 1-1 0 0,1 0 1 0 0,0 0-1 0 0,0 1 1 0 0,-1-1-1 0 0,1 1 1 0 0,-1-1 0 0 0,0 1-1 0 0,1 0 1 0 0,-1 0-1 0 0,0 0 1 0 0,0 0-1 0 0,0 0 1 0 0,0 0-1 0 0,1 3 2 0 0,76 119-95 0 0,-71-108 118 0 0,-2 0 0 0 0,0 0 0 0 0,0 1 0 0 0,-2 0 0 0 0,0 0 0 0 0,-1 0 0 0 0,-1 1 0 0 0,0-1 0 0 0,-1 13-23 0 0,-1-30 7 0 0,0-1 0 0 0,0 0-1 0 0,0 1 1 0 0,-1-1-1 0 0,1 0 1 0 0,0 0 0 0 0,0 1-1 0 0,-1-1 1 0 0,1 0 0 0 0,0 1-1 0 0,-1-1 1 0 0,1 0-1 0 0,0 1 1 0 0,-1-1 0 0 0,1 1-1 0 0,-1-1 1 0 0,1 1-1 0 0,-1-1 1 0 0,1 1 0 0 0,-1-1-1 0 0,0 1 1 0 0,1-1 0 0 0,-1 1-1 0 0,1 0 1 0 0,-1-1-1 0 0,0 1 1 0 0,1 0 0 0 0,-1 0-1 0 0,0-1 1 0 0,0 1 0 0 0,1 0-1 0 0,-1 0 1 0 0,0 0-1 0 0,1 0 1 0 0,-1 0 0 0 0,0 0-1 0 0,0 0 1 0 0,1 0 0 0 0,-1 0-1 0 0,0 0 1 0 0,0 1-1 0 0,1-1 1 0 0,-1 0 0 0 0,0 0-1 0 0,1 1 1 0 0,-1-1-1 0 0,0 0 1 0 0,1 1 0 0 0,-1-1-1 0 0,1 1 1 0 0,-1-1 0 0 0,1 0-1 0 0,-1 1 1 0 0,1 0-1 0 0,-1-1 1 0 0,0 1-7 0 0,2-24-2 0 0,0 0 1 0 0,2 0-1 0 0,0 0 1 0 0,2 1-1 0 0,0-1 1 0 0,2 1-1 0 0,0 0 0 0 0,1 1 1 0 0,6-9 1 0 0,-11 22-8 0 0,1 0 0 0 0,1 0 0 0 0,0 0 0 0 0,0 0 0 0 0,0 1 0 0 0,1 0 1 0 0,0 0-1 0 0,0 1 0 0 0,1-1 0 0 0,0 1 0 0 0,0 1 0 0 0,1-1 0 0 0,-1 1 0 0 0,1 1 1 0 0,0-1-1 0 0,0 1 0 0 0,1 1 0 0 0,-1-1 0 0 0,1 2 0 0 0,0-1 0 0 0,0 1 0 0 0,0 0 0 0 0,0 1 1 0 0,0 0-1 0 0,2 0 8 0 0,2 5-4 0 0,0 0 1 0 0,0 0 0 0 0,0 1 0 0 0,-1 1-1 0 0,0 0 1 0 0,0 1 0 0 0,0 0 0 0 0,-1 1-1 0 0,0 0 1 0 0,0 0 0 0 0,-1 1 0 0 0,-1 1-1 0 0,1 0 1 0 0,-1 0 0 0 0,-1 1 0 0 0,0 0-1 0 0,-1 0 1 0 0,5 9 3 0 0,65 138-1125 0 0,-60-138-2798 0 0,-12-19 2619 0 0</inkml:trace>
  <inkml:trace contextRef="#ctx0" brushRef="#br0" timeOffset="-33568.785">6179 1550 908 0 0,'-9'-1'168'0'0,"1"0"0"0"0,-1 1 0 0 0,1-1 0 0 0,-1 2 0 0 0,1-1 0 0 0,-1 1 0 0 0,1 0 0 0 0,-1 1 0 0 0,1 0-1 0 0,0 0 1 0 0,-1 1 0 0 0,1 0 0 0 0,1 1 0 0 0,-4 1-168 0 0,6-3 129 0 0,-15 5-67 0 0,1 0 0 0 0,0 2 0 0 0,0 0 0 0 0,1 1 0 0 0,0 1 0 0 0,1 1 0 0 0,0 1 0 0 0,1 0 0 0 0,0 1 0 0 0,1 0 0 0 0,1 1 0 0 0,0 1 0 0 0,2 0 0 0 0,-9 14-62 0 0,20-29 13 0 0,1-1 0 0 0,-1 1 0 0 0,0 0 1 0 0,1 0-1 0 0,-1 0 0 0 0,1 0 0 0 0,0-1 0 0 0,-1 1 1 0 0,1 0-1 0 0,0 0 0 0 0,-1 0 0 0 0,1 0 1 0 0,0 0-1 0 0,0 0 0 0 0,0 0 0 0 0,0 0 0 0 0,0 0 1 0 0,0 0-1 0 0,0 0 0 0 0,0 0 0 0 0,0 0 0 0 0,0 0 1 0 0,1 0-1 0 0,-1 0 0 0 0,0 0 0 0 0,1 0 1 0 0,-1 0-1 0 0,1-1 0 0 0,-1 1 0 0 0,1 0 0 0 0,-1 0 1 0 0,1 0-1 0 0,-1 0 0 0 0,1-1 0 0 0,0 1 1 0 0,0 0-1 0 0,-1-1 0 0 0,1 1 0 0 0,0-1 0 0 0,0 1 1 0 0,0-1-1 0 0,0 1 0 0 0,-1-1 0 0 0,1 1 0 0 0,0-1 1 0 0,0 0-1 0 0,0 1 0 0 0,0-1 0 0 0,0 0 1 0 0,0 0-1 0 0,0 0 0 0 0,0 0 0 0 0,0 0 0 0 0,0 0 1 0 0,0 0-1 0 0,0 0 0 0 0,0 0 0 0 0,0-1 1 0 0,0 1-1 0 0,0 0 0 0 0,0 0 0 0 0,0-1 0 0 0,0 1 1 0 0,-1-1-1 0 0,1 1 0 0 0,1-1-13 0 0,63-17 539 0 0,-17-6-318 0 0,-1-2-1 0 0,-2-2 1 0 0,-1-2-1 0 0,-1-1 1 0 0,-2-3 0 0 0,15-17-221 0 0,-39 119 270 0 0,-16-57-268 0 0,0 0 0 0 0,1-1 0 0 0,1 1-1 0 0,0 0 1 0 0,0-1 0 0 0,1 1-1 0 0,0-1 1 0 0,1 0 0 0 0,0 0 0 0 0,0-1-1 0 0,1 1 1 0 0,0-1 0 0 0,1-1 0 0 0,0 1-1 0 0,1-1 1 0 0,-1 0 0 0 0,2-1-1 0 0,-1 0 1 0 0,1 0 0 0 0,0-1 0 0 0,0 0-1 0 0,1 0 1 0 0,0-1 0 0 0,0 0 0 0 0,0-1-1 0 0,0 0 1 0 0,5 0-2 0 0,-6-2-36 0 0,1-1 1 0 0,-1 0-1 0 0,1 0 0 0 0,-1-1 0 0 0,1 0 1 0 0,-1-1-1 0 0,1 0 0 0 0,-1 0 0 0 0,0-1 1 0 0,0-1-1 0 0,1 1 0 0 0,-1-1 0 0 0,-1-1 1 0 0,1 0-1 0 0,0 0 0 0 0,-1-1 1 0 0,0 0-1 0 0,0 0 0 0 0,0-1 0 0 0,-1 1 1 0 0,0-2-1 0 0,0 1 0 0 0,-1-1 0 0 0,1 0 1 0 0,-1-1-1 0 0,-1 0 0 0 0,3-4 36 0 0,13-21-69 0 0,-2 0 0 0 0,-1 0-1 0 0,-2-2 1 0 0,-1 0 0 0 0,-2-1-1 0 0,2-12 70 0 0,17-63 401 0 0,-4-1 1 0 0,-5-2-1 0 0,-6 0 0 0 0,1-57-401 0 0,-18 50 749 0 0,0 122-743 0 0,-1 0 0 0 0,1-1 0 0 0,-1 1-1 0 0,1 0 1 0 0,-1-1 0 0 0,0 1-1 0 0,1-1 1 0 0,-1 1 0 0 0,0-1-1 0 0,1 1 1 0 0,-1-1 0 0 0,0 1-1 0 0,0-1 1 0 0,0 0 0 0 0,1 1 0 0 0,-1-1-1 0 0,0 0 1 0 0,0 0 0 0 0,0 1-1 0 0,0-1 1 0 0,1 0 0 0 0,-1 0-1 0 0,0 0 1 0 0,0 0 0 0 0,0 0-1 0 0,0 0 1 0 0,1-1 0 0 0,-1 1 0 0 0,0 0-1 0 0,0 0 1 0 0,0-1 0 0 0,0 1-1 0 0,1 0 1 0 0,-1-1 0 0 0,0 1-1 0 0,0-1 1 0 0,1 1 0 0 0,-1-1-1 0 0,0 1 1 0 0,1-1 0 0 0,-1 1 0 0 0,1-1-1 0 0,-1 0 1 0 0,0 1 0 0 0,1-1-1 0 0,0 0 1 0 0,-1 1 0 0 0,1-1-1 0 0,-1 0 1 0 0,1 0 0 0 0,0 0-1 0 0,-1 1 1 0 0,1-1 0 0 0,0 0 0 0 0,0 0-1 0 0,0 0 1 0 0,0 0 0 0 0,0 1-1 0 0,0-1 1 0 0,0 0 0 0 0,0 0-1 0 0,0 0 1 0 0,0 0 0 0 0,0 0-1 0 0,1 0-5 0 0,-11 23 31 0 0,1 1-1 0 0,1 1 0 0 0,2-1 0 0 0,0 1 0 0 0,1 0 1 0 0,2 1-1 0 0,0-1 0 0 0,2 1 0 0 0,1-1 0 0 0,0 1 1 0 0,2-1-1 0 0,1 1 0 0 0,1-1 0 0 0,1 0 0 0 0,1 0 0 0 0,1-1 1 0 0,1 1-1 0 0,6 10-30 0 0,126 297-2178 0 0,-139-271-1315 0 0,-18-40 2213 0 0</inkml:trace>
  <inkml:trace contextRef="#ctx0" brushRef="#br0" timeOffset="-33103.167">6547 1420 1988 0 0,'215'-45'3218'0'0,"220"-11"-1515"0"0,-431 56-1682 0 0,0-1 1 0 0,0 1-1 0 0,-1 0 0 0 0,1 0 1 0 0,0 0-1 0 0,-1 0 1 0 0,1 1-1 0 0,0-1 1 0 0,-1 1-1 0 0,1 0 1 0 0,0 0-1 0 0,-1 1 1 0 0,1-1-1 0 0,-1 1 0 0 0,0 0 1 0 0,0-1-1 0 0,1 2 1 0 0,-1-1-1 0 0,0 0 1 0 0,-1 0-1 0 0,1 1 1 0 0,0 0-1 0 0,-1-1 1 0 0,1 1-1 0 0,-1 0 0 0 0,0 0 1 0 0,0 1-1 0 0,0 0-21 0 0,9 11-217 0 0,37 61 894 0 0,-36-18-5258 0 0,-12-57 3353 0 0</inkml:trace>
  <inkml:trace contextRef="#ctx0" brushRef="#br0" timeOffset="-32850.642">7251 1019 2588 0 0,'-5'-3'740'0'0,"2"-4"-204"0"0,3 4-216 0 0,1 0-36 0 0,3 0-316 0 0,-1 0-140 0 0,2 1 48 0 0,1 1-84 0 0,-1-1-132 0 0,1 1 0 0 0,-1 1-16 0 0,1 1 44 0 0,1-1-220 0 0,2 0-400 0 0</inkml:trace>
  <inkml:trace contextRef="#ctx0" brushRef="#br0" timeOffset="-32604.011">7800 1087 1520 0 0,'0'0'52'0'0,"1"1"0"0"0,0-1 0 0 0,0 1 0 0 0,0-1 0 0 0,-1 1 0 0 0,1-1-1 0 0,0 1 1 0 0,-1-1 0 0 0,1 1 0 0 0,-1 0 0 0 0,1-1 0 0 0,-1 1 0 0 0,1 0 0 0 0,-1 0 0 0 0,1-1 0 0 0,-1 1 0 0 0,1 0-1 0 0,-1 0 1 0 0,0 0 0 0 0,0 0 0 0 0,1-1 0 0 0,-1 1 0 0 0,0 0 0 0 0,0 0 0 0 0,0 0 0 0 0,0 0 0 0 0,0 0-1 0 0,0 0 1 0 0,0 0 0 0 0,0-1 0 0 0,-1 1 0 0 0,1 0 0 0 0,0 0 0 0 0,0 0 0 0 0,-1 0 0 0 0,1 0 0 0 0,-1-1-1 0 0,1 1 1 0 0,0 0 0 0 0,-1 0 0 0 0,1-1 0 0 0,-1 1 0 0 0,0 0 0 0 0,1-1 0 0 0,-1 1 0 0 0,0-1 0 0 0,1 1 0 0 0,-1 0-1 0 0,0-1 1 0 0,0 0 0 0 0,1 1 0 0 0,-1-1 0 0 0,0 1 0 0 0,0-1 0 0 0,0 0 0 0 0,0 0 0 0 0,1 1 0 0 0,-1-1-1 0 0,0 0 1 0 0,0 0 0 0 0,0 0 0 0 0,0 0 0 0 0,0 0 0 0 0,0 0 0 0 0,0 0 0 0 0,0 0-52 0 0,-33 33 485 0 0,16-20-342 0 0,2 1 0 0 0,-1 0-1 0 0,2 1 1 0 0,0 1-1 0 0,0 1 1 0 0,2 0-1 0 0,0 1 1 0 0,1 0 0 0 0,1 1-1 0 0,1 0 1 0 0,0 1-1 0 0,2 0 1 0 0,0 0 0 0 0,1 1-1 0 0,1 0 1 0 0,1 0-1 0 0,1 1-142 0 0,4-18 26 0 0,1 1 0 0 0,0 0-1 0 0,0-1 1 0 0,0 1 0 0 0,1-1-1 0 0,-1 1 1 0 0,1-1-1 0 0,0 0 1 0 0,0 1 0 0 0,1-1-1 0 0,-1 0 1 0 0,1 0 0 0 0,0-1-1 0 0,0 1 1 0 0,0-1-1 0 0,1 1 1 0 0,-1-1 0 0 0,1 0-1 0 0,0 0 1 0 0,0 0-1 0 0,0-1 1 0 0,0 0 0 0 0,0 1-1 0 0,0-2 1 0 0,1 1 0 0 0,-1 0-1 0 0,1-1 1 0 0,-1 0-1 0 0,1 0 1 0 0,0 0 0 0 0,-1 0-1 0 0,1-1 1 0 0,0 0 0 0 0,-1 0-1 0 0,3 0-25 0 0,157-10-1195 0 0,1-43-2793 0 0,-116 27 2679 0 0</inkml:trace>
  <inkml:trace contextRef="#ctx0" brushRef="#br0" timeOffset="-21211.2">5947 2296 1544 0 0,'13'-13'556'0'0,"-10"11"-11"0"0,-3 2 5 0 0,0 0-52 0 0,0 0-88 0 0,0 0-29 0 0,0 0-40 0 0,0 0-81 0 0,0 0-26 0 0,-2-4-42 0 0,1 2-178 0 0,-1 1-1 0 0,1-1 1 0 0,0 1-1 0 0,0 0 0 0 0,0 0 1 0 0,-1 0-1 0 0,1-1 1 0 0,-1 1-1 0 0,1 0 1 0 0,-1 1-1 0 0,1-1 1 0 0,-1 0-1 0 0,1 0 1 0 0,-1 1-1 0 0,0-1 0 0 0,1 1 1 0 0,-1-1-1 0 0,0 1 1 0 0,0 0-1 0 0,1 0 1 0 0,-1-1-1 0 0,0 1 1 0 0,0 0-1 0 0,0 1 1 0 0,1-1-1 0 0,-1 0 1 0 0,0 1-1 0 0,0-1 0 0 0,1 0 1 0 0,-1 1-1 0 0,0 0 1 0 0,1-1-1 0 0,-1 1 1 0 0,1 0-1 0 0,-1 0 1 0 0,1 0-1 0 0,-1 0 1 0 0,0 1-14 0 0,-36 12 89 0 0,1 2 0 0 0,0 1 1 0 0,1 3-1 0 0,0 0 0 0 0,2 2 1 0 0,1 2-1 0 0,0 1 1 0 0,2 2-1 0 0,1 0 0 0 0,2 3 1 0 0,0 0-1 0 0,2 1 1 0 0,2 2-1 0 0,0 1 0 0 0,-8 18-89 0 0,26-39 48 0 0,0 0 0 0 0,0 1 0 0 0,1-1-1 0 0,1 1 1 0 0,1 0 0 0 0,0 0 0 0 0,0 1-1 0 0,2-1 1 0 0,-1 0 0 0 0,2 1 0 0 0,0-1 0 0 0,1 1-1 0 0,0-1 1 0 0,3 11-48 0 0,2-6 24 0 0,1 1 0 0 0,0-1 0 0 0,1 0 0 0 0,1-1 1 0 0,1 0-1 0 0,1 0 0 0 0,0-1 0 0 0,1-1 0 0 0,1 0 0 0 0,1-1 0 0 0,0 0 0 0 0,1-1 0 0 0,9 7-24 0 0,-2-4-506 0 0,2-1 0 0 0,0-1-1 0 0,1-1 1 0 0,0-2 0 0 0,1 0 0 0 0,0-1-1 0 0,1-2 1 0 0,0-1 0 0 0,1-1-1 0 0,26 3 507 0 0,-6-4-1286 0 0</inkml:trace>
  <inkml:trace contextRef="#ctx0" brushRef="#br0" timeOffset="-20407.001">6534 2490 956 0 0,'6'21'3902'0'0,"-55"51"-3863"0"0,30-47 366 0 0,-16 25-282 0 0,-2-1 0 0 0,-2-2 0 0 0,-2-1 0 0 0,-26 20-123 0 0,-122 55-2949 0 0,149-105 1872 0 0</inkml:trace>
  <inkml:trace contextRef="#ctx0" brushRef="#br0" timeOffset="-20068.76">6428 2425 916 0 0,'58'-4'1821'0'0,"-56"4"-1675"0"0,43 3 569 0 0,-27 10-583 0 0,-1 0-1 0 0,-1 1 0 0 0,0 0 0 0 0,-1 2 1 0 0,-1 0-1 0 0,0 0 0 0 0,-1 1 0 0 0,-1 1 1 0 0,-1 0-1 0 0,0 1 0 0 0,-2 0 0 0 0,0 1 1 0 0,2 6-132 0 0,28 50 420 0 0,-7-20-373 0 0,-4-12-8 0 0,-2 2 1 0 0,-3 0-1 0 0,-1 2 1 0 0,-2 0 0 0 0,-3 2-1 0 0,2 15-39 0 0,-17-40-2995 0 0,-2-23 1681 0 0</inkml:trace>
  <inkml:trace contextRef="#ctx0" brushRef="#br0" timeOffset="-19788.599">6336 2925 1048 0 0,'0'-2'900'0'0,"0"2"-216"0"0,6-3 52 0 0,0 2-164 0 0,15-2-48 0 0,0-5-28 0 0,9 5-76 0 0,1-4-111 0 0,2-1-13 0 0,4 4-12 0 0,0 1-164 0 0,0 0-12 0 0,6 1-420 0 0,-1-1-144 0 0,-6 3-385 0 0,-4-4-387 0 0,2 1-40 0 0,-5-2-4 0 0</inkml:trace>
  <inkml:trace contextRef="#ctx0" brushRef="#br0" timeOffset="-19461.261">7246 2758 1532 0 0,'29'41'5370'0'0,"-31"-61"-3385"0"0,-2 10-5518 0 0,10 7 976 0 0,-3 3 1252 0 0</inkml:trace>
  <inkml:trace contextRef="#ctx0" brushRef="#br0" timeOffset="-19184.328">7766 2577 836 0 0,'8'8'4954'0'0,"-13"14"-4543"0"0,4 2-323 0 0,1 0 0 0 0,2 0 0 0 0,0 0 0 0 0,1 0 0 0 0,2-1-1 0 0,0 1 1 0 0,2-1 0 0 0,0-1 0 0 0,2 1 0 0 0,6 10-88 0 0,26 85 193 0 0,-36-53-602 0 0,-33-40-3245 0 0,17-24 2468 0 0</inkml:trace>
  <inkml:trace contextRef="#ctx0" brushRef="#br0" timeOffset="-18919.877">7683 2578 1520 0 0,'-1'0'76'0'0,"1"-1"-1"0"0,0 0 1 0 0,-1 1-1 0 0,1-1 1 0 0,0 1 0 0 0,-1-1-1 0 0,1 1 1 0 0,0-1-1 0 0,0 0 1 0 0,-1 1-1 0 0,1-1 1 0 0,0 0-1 0 0,0 1 1 0 0,0-1 0 0 0,0 1-1 0 0,0-1 1 0 0,0 0-1 0 0,0 1 1 0 0,0-1-1 0 0,0 0 1 0 0,0 1 0 0 0,1-1-1 0 0,-1 0 1 0 0,0 1-1 0 0,0-1 1 0 0,0 1-1 0 0,1-1 1 0 0,-1 0 0 0 0,0 1-1 0 0,1-1 1 0 0,-1 1-1 0 0,1-1 1 0 0,-1 1-1 0 0,0-1 1 0 0,1 1 0 0 0,-1-1-1 0 0,1 1 1 0 0,-1 0-1 0 0,1-1 1 0 0,0 1-1 0 0,-1 0 1 0 0,1-1-1 0 0,-1 1 1 0 0,1 0 0 0 0,0 0-1 0 0,-1 0 1 0 0,1-1-1 0 0,-1 1 1 0 0,1 0-1 0 0,0 0 1 0 0,-1 0 0 0 0,1 0-1 0 0,0 0 1 0 0,-1 0-1 0 0,1 0 1 0 0,0 0-1 0 0,-1 0 1 0 0,1 1 0 0 0,0-1-1 0 0,-1 0 1 0 0,1 0-1 0 0,-1 1 1 0 0,1-1-1 0 0,0 0 1 0 0,-1 1-76 0 0,45 10 558 0 0,219 146 651 0 0,-109-55-1248 0 0,-58-42-2328 0 0,-92-61-242 0 0,-5-7 1309 0 0</inkml:trace>
  <inkml:trace contextRef="#ctx0" brushRef="#br0" timeOffset="-18656.163">8300 2467 1088 0 0,'2'46'4048'0'0,"16"92"-3752"0"0,44 145-365 0 0,-75-269-2300 0 0,5-12 1211 0 0</inkml:trace>
  <inkml:trace contextRef="#ctx0" brushRef="#br0" timeOffset="-18302.459">8561 2776 1288 0 0,'12'7'2951'0'0,"0"-15"4718"0"0,-12 8-7597 0 0,-8 10-8768 0 0,5-7 7292 0 0</inkml:trace>
  <inkml:trace contextRef="#ctx0" brushRef="#br0" timeOffset="-17646.953">9368 2395 1556 0 0,'12'-51'3464'0'0,"-8"31"-1466"0"0,-3 33-1245 0 0,118 562 185 0 0,-106-510-522 0 0,-13-65-472 0 0,-17-6-1210 0 0,-13-60-3047 0 0,25 45 3063 0 0</inkml:trace>
  <inkml:trace contextRef="#ctx0" brushRef="#br0" timeOffset="-17352.325">9425 2785 2700 0 0,'137'-151'3737'0'0,"89"-53"-1779"0"0,-260 232-7989 0 0,14-20 4675 0 0</inkml:trace>
  <inkml:trace contextRef="#ctx0" brushRef="#br0" timeOffset="-17103.713">9473 2626 1848 0 0,'15'34'3854'0'0,"62"31"-2556"0"0,52 15-402 0 0,40 25-666 0 0,-55-37-3918 0 0,-110-66 2436 0 0,-3-2 78 0 0</inkml:trace>
  <inkml:trace contextRef="#ctx0" brushRef="#br0" timeOffset="-16727.035">10097 2682 1576 0 0,'-41'29'1421'0'0,"35"-27"-1304"0"0,1 1 0 0 0,0 0-1 0 0,-1 0 1 0 0,1 0 0 0 0,1 1 0 0 0,-1 0-1 0 0,0 0 1 0 0,1 0 0 0 0,0 0 0 0 0,0 1-1 0 0,0-1 1 0 0,1 1 0 0 0,-1 0 0 0 0,1 0-1 0 0,0 1 1 0 0,1-1 0 0 0,-1 0 0 0 0,1 1-1 0 0,0 0 1 0 0,0 0 0 0 0,1-1 0 0 0,0 1-1 0 0,0 0 1 0 0,0 5-117 0 0,4-5 95 0 0,1 0-1 0 0,0 0 1 0 0,1 0 0 0 0,-1-1-1 0 0,1 0 1 0 0,0 0 0 0 0,0 0-1 0 0,0 0 1 0 0,1-1-1 0 0,0 1 1 0 0,0-1 0 0 0,0-1-1 0 0,0 1 1 0 0,1-1 0 0 0,-1 0-1 0 0,1-1 1 0 0,0 0-1 0 0,-1 0 1 0 0,1 0 0 0 0,0-1-1 0 0,0 0 1 0 0,1 0 0 0 0,-1-1-1 0 0,0 1 1 0 0,6-2-95 0 0,-5 2 35 0 0,0 0 0 0 0,0 0 1 0 0,0-1-1 0 0,0 0 0 0 0,0 0 0 0 0,0-1 1 0 0,0 0-1 0 0,0 0 0 0 0,-1-1 1 0 0,1 0-1 0 0,0-1 0 0 0,-1 1 0 0 0,0-1 1 0 0,1-1-1 0 0,-1 1 0 0 0,0-1 1 0 0,-1-1-1 0 0,1 1 0 0 0,-1-1 0 0 0,0 0 1 0 0,0-1-1 0 0,0 1 0 0 0,-1-1 1 0 0,0 0-1 0 0,0-1 0 0 0,1-2-35 0 0,-6 5-23 0 0,-1 1 0 0 0,0-1 0 0 0,0 1 0 0 0,0-1 0 0 0,0 1 0 0 0,-1-1 0 0 0,1 1 0 0 0,-1 0 0 0 0,0 0 0 0 0,0 0 0 0 0,0 0 0 0 0,-1 0 0 0 0,1 0-1 0 0,-1 0 1 0 0,1 1 0 0 0,-1-1 0 0 0,0 1 0 0 0,0 0 0 0 0,0 0 0 0 0,0 0 0 0 0,-3-1 23 0 0,-120-72-1195 0 0,123 37-2790 0 0,15 11 2583 0 0</inkml:trace>
  <inkml:trace contextRef="#ctx0" brushRef="#br0" timeOffset="-16446.159">10443 2343 1756 0 0,'2'-27'6235'0'0,"3"37"-3783"0"0,109 474-2149 0 0,-115-454-1542 0 0,2-29 1120 0 0,-1 0-1 0 0,0-1 1 0 0,0 1-1 0 0,0 0 1 0 0,0 0-1 0 0,1 0 1 0 0,-1-1-1 0 0,0 1 1 0 0,0 0-1 0 0,0 0 1 0 0,-1 0-1 0 0,1 0 1 0 0,0-1-1 0 0,0 1 0 0 0,0 0 1 0 0,-1 0-1 0 0,1 0 1 0 0,0-1-1 0 0,-1 1 1 0 0,1 0-1 0 0,-1-1 1 0 0,1 1-1 0 0,-1 0 1 0 0,1-1-1 0 0,-1 1 1 0 0,1 0-1 0 0,-1-1 1 0 0,1 1-1 0 0,-1-1 0 0 0,0 1 1 0 0,1-1-1 0 0,-1 1 1 0 0,0-1-1 0 0,0 0 1 0 0,1 1-1 0 0,-1-1 1 0 0,0 0-1 0 0,0 0 1 0 0,0 1-1 0 0,1-1 1 0 0,-1 0-1 0 0,0 0 1 0 0,0 0-1 0 0,0 0 1 0 0,0 0-1 0 0,1 0 0 0 0,-1 0 1 0 0,0 0-1 0 0,0-1 1 0 0,0 1-1 0 0,1 0 1 0 0,-1 0-1 0 0,0-1 120 0 0,-4-3-1248 0 0</inkml:trace>
  <inkml:trace contextRef="#ctx0" brushRef="#br0" timeOffset="-15350.051">10825 2674 1132 0 0,'-26'23'4596'0'0,"17"-17"-4524"0"0,1 1 0 0 0,1 1 0 0 0,0-1 0 0 0,0 1 1 0 0,0 1-1 0 0,1-1 0 0 0,0 1 0 0 0,1 0 0 0 0,0 1 0 0 0,0-1 0 0 0,1 1 0 0 0,0 0 0 0 0,1 0 0 0 0,-1 3-72 0 0,7-9 38 0 0,0 0 0 0 0,1-1 0 0 0,-1 1 1 0 0,1-1-1 0 0,-1 0 0 0 0,1 0 1 0 0,0-1-1 0 0,1 1 0 0 0,-1-1 0 0 0,0 0 1 0 0,1 0-1 0 0,-1 0 0 0 0,1-1 1 0 0,-1 1-1 0 0,1-1 0 0 0,0 0 0 0 0,0 0 1 0 0,0-1-1 0 0,-1 0 0 0 0,1 1 0 0 0,0-2 1 0 0,0 1-1 0 0,0-1 0 0 0,0 1 1 0 0,0-1-39 0 0,-3 1 18 0 0,154-28 408 0 0,-152 27-450 0 0,0 1-1 0 0,0-1 1 0 0,0 0-1 0 0,0 0 1 0 0,0-1-1 0 0,0 1 1 0 0,0-1-1 0 0,0 0 1 0 0,-1 0-1 0 0,1 0 1 0 0,-1-1-1 0 0,1 1 1 0 0,-1-1-1 0 0,0 1 1 0 0,0-1-1 0 0,0 0 1 0 0,-1-1-1 0 0,1 1 1 0 0,-1 0-1 0 0,1-1 1 0 0,-1 1-1 0 0,0-1 1 0 0,0 0-1 0 0,-1 0 1 0 0,1 1-1 0 0,-1-1 1 0 0,0 0-1 0 0,0 0 1 0 0,0-1-1 0 0,-1 1 1 0 0,1 0-1 0 0,-1 0 1 0 0,0 0-1 0 0,0-1 25 0 0,-101-147 88 0 0,102 146-72 0 0,0 0 1 0 0,0 1-1 0 0,0-1 0 0 0,0 0 0 0 0,1 0 0 0 0,0 1 0 0 0,0-1 0 0 0,1 1 0 0 0,-1 0 0 0 0,1-1 0 0 0,0 1 1 0 0,1 0-1 0 0,-1 1 0 0 0,1-1 0 0 0,0 1 0 0 0,0-1 0 0 0,0 1 0 0 0,1 0 0 0 0,0 1 0 0 0,0-1 0 0 0,-1 1 1 0 0,2 0-1 0 0,-1 0 0 0 0,0 1 0 0 0,1-1 0 0 0,-1 1 0 0 0,5-1-16 0 0,-6 1 1 0 0,1 1 1 0 0,0-1-1 0 0,0 1 0 0 0,0 0 1 0 0,0 0-1 0 0,0 0 0 0 0,0 1 1 0 0,0-1-1 0 0,0 1 0 0 0,0 1 1 0 0,0-1-1 0 0,0 1 0 0 0,0 0 1 0 0,0 0-1 0 0,0 0 0 0 0,0 0 1 0 0,-1 1-1 0 0,1 0 0 0 0,0 0 1 0 0,-1 1-1 0 0,0-1 1 0 0,1 1-1 0 0,-1 0 0 0 0,0 0 1 0 0,0 0-1 0 0,-1 0 0 0 0,1 1 1 0 0,-1 0-1 0 0,1 0 0 0 0,-1 0 1 0 0,0 0-1 0 0,-1 0 0 0 0,1 0 1 0 0,-1 1-1 0 0,1 1-1 0 0,57 174 79 0 0,-49-118 79 0 0,-11-61-81 0 0,0-1-13 0 0,0 0 5 0 0,-1 21 782 0 0,6-31-444 0 0,55-152-174 0 0,-58 161-265 0 0,0 1 0 0 0,1-1 0 0 0,-1 1 0 0 0,0 0 0 0 0,1 0 0 0 0,-1 0 0 0 0,0 0 0 0 0,1 0 0 0 0,-1 0 0 0 0,0 1-1 0 0,1-1 1 0 0,-1 1 0 0 0,0-1 0 0 0,0 1 0 0 0,1 0 0 0 0,-1 0 0 0 0,0 0 0 0 0,0 0 0 0 0,0 0 0 0 0,0 1 0 0 0,0-1 0 0 0,-1 1 0 0 0,1-1 0 0 0,0 1 0 0 0,-1 0 0 0 0,1-1 0 0 0,-1 1 0 0 0,1 0 0 0 0,-1 0 0 0 0,0 0 0 0 0,0 0 0 0 0,0 0 0 0 0,0 1 0 0 0,0-1 0 0 0,0 0 0 0 0,-1 0-1 0 0,1 1 1 0 0,0 0 32 0 0,29 121 180 0 0,-43-135 161 0 0,13-5-364 0 0,1 1 0 0 0,1-1 0 0 0,0 1 0 0 0,1-1 0 0 0,1 1 0 0 0,0 0 0 0 0,1 0 0 0 0,1 1 0 0 0,0-1 0 0 0,1 1 0 0 0,0 0 0 0 0,1 1 0 0 0,1 0 0 0 0,6-7 23 0 0,-14 18-14 0 0,0 1-1 0 0,0-1 1 0 0,0 0-1 0 0,1 1 1 0 0,-1-1-1 0 0,1 1 1 0 0,-1-1-1 0 0,1 1 1 0 0,0-1-1 0 0,0 1 1 0 0,-1 0-1 0 0,1 0 1 0 0,0 0-1 0 0,0 0 1 0 0,0 0-1 0 0,0 1 1 0 0,0-1-1 0 0,0 1 1 0 0,0-1-1 0 0,1 1 1 0 0,-1 0-1 0 0,0-1 1 0 0,0 1-1 0 0,0 0 1 0 0,0 1-1 0 0,0-1 1 0 0,1 0-1 0 0,-1 0 1 0 0,0 1-1 0 0,0 0 1 0 0,0-1-1 0 0,0 1 1 0 0,0 0-1 0 0,0 0 1 0 0,0 0-1 0 0,0 0 1 0 0,-1 0-1 0 0,1 0 1 0 0,0 1-1 0 0,-1-1 1 0 0,1 1-1 0 0,-1-1 1 0 0,1 1-1 0 0,-1-1 1 0 0,1 1-1 0 0,-1 0 1 0 0,0 0-1 0 0,0 0 1 0 0,0 0-1 0 0,0 0 15 0 0,48 100 48 0 0,-44-80-15 0 0,-5-18-70 0 0,0 0-1 0 0,-1 0 1 0 0,1 0-1 0 0,1 0 1 0 0,-1-1-1 0 0,1 1 1 0 0,-1 0-1 0 0,1 0 1 0 0,0 0-1 0 0,1-1 1 0 0,-1 1-1 0 0,0 0 1 0 0,1-1-1 0 0,0 0 1 0 0,0 1-1 0 0,0-1 1 0 0,0 0-1 0 0,1 0 0 0 0,-1 0 1 0 0,1 0-1 0 0,0 0 1 0 0,0-1-1 0 0,0 1 1 0 0,0-1-1 0 0,0 0 1 0 0,0 0-1 0 0,1 0 1 0 0,-1 0-1 0 0,1 0 1 0 0,-1-1-1 0 0,1 0 1 0 0,0 0-1 0 0,0 0 1 0 0,-1 0-1 0 0,1 0 1 0 0,0-1-1 0 0,0 1 1 0 0,0-1-1 0 0,0 0 1 0 0,3-1 37 0 0,121-76-2375 0 0,-109 62 2032 0 0</inkml:trace>
  <inkml:trace contextRef="#ctx0" brushRef="#br0" timeOffset="-15083.872">11987 2622 3504 0 0,'17'-22'631'0'0,"-32"25"548"0"0,12-1-1154 0 0,-2 1-8 0 0,1-1 1 0 0,-1 1 0 0 0,1 0-1 0 0,0 1 1 0 0,0-1 0 0 0,0 1-1 0 0,0-1 1 0 0,1 1 0 0 0,-1 0-1 0 0,1 1 1 0 0,0-1 0 0 0,0 0-1 0 0,1 1 1 0 0,-1 0 0 0 0,1-1 0 0 0,0 1-1 0 0,0 0 1 0 0,1 0 0 0 0,-1 3-18 0 0,2-7 138 0 0,4 2-24 0 0,5 1-93 0 0,1 0 1 0 0,-1-1-1 0 0,1 0 1 0 0,0-1-1 0 0,0 0 1 0 0,0 0-1 0 0,1-1 1 0 0,-1 0-1 0 0,0-1 1 0 0,0 0 0 0 0,1-1-1 0 0,-1 0 1 0 0,0-1-1 0 0,0 0 1 0 0,0 0-1 0 0,0-1 1 0 0,0 0-1 0 0,-1-1 1 0 0,1 0-1 0 0,-1-1 1 0 0,0 0 0 0 0,8-6-22 0 0,-16 11-6 0 0,0-1 1 0 0,0 0-1 0 0,0 0 1 0 0,0 1 0 0 0,-1-1-1 0 0,1 0 1 0 0,0 0-1 0 0,0 0 1 0 0,-1 0-1 0 0,1 0 1 0 0,-1 0 0 0 0,1 0-1 0 0,-1 0 1 0 0,1 0-1 0 0,-1-1 1 0 0,0 1 0 0 0,1 0-1 0 0,-1 0 1 0 0,0 0-1 0 0,0 0 1 0 0,0-1 0 0 0,0 1-1 0 0,0 0 1 0 0,0 0-1 0 0,0 0 1 0 0,0 0 0 0 0,0-1-1 0 0,-1 1 1 0 0,1 0-1 0 0,-1 0 1 0 0,1 0-1 0 0,0 0 1 0 0,-1 0 0 0 0,0 0-1 0 0,1 0 1 0 0,-1 0-1 0 0,0 0 1 0 0,1 0 0 0 0,-1 0-1 0 0,0 0 1 0 0,0 0-1 0 0,0 1 1 0 0,0-1 0 0 0,0 0-1 0 0,0 1 1 0 0,0-1-1 0 0,0 0 1 0 0,0 1-1 0 0,0 0 1 0 0,-1-1 5 0 0,-56-31-123 0 0,55 31 115 0 0,-127-50-3095 0 0,118 45 1819 0 0</inkml:trace>
  <inkml:trace contextRef="#ctx0" brushRef="#br0" timeOffset="-14334.907">12522 2505 1224 0 0,'-3'-3'120'0'0,"0"1"-1"0"0,-1 1 1 0 0,1-1-1 0 0,0 0 1 0 0,0 1-1 0 0,-1-1 1 0 0,1 1-1 0 0,-1 0 1 0 0,1 0-1 0 0,-1 1 1 0 0,1-1-1 0 0,-1 1 1 0 0,0 0-1 0 0,1 0 1 0 0,-1 0-1 0 0,0 0 1 0 0,1 0-1 0 0,-1 1 1 0 0,1 0-1 0 0,-1 0 1 0 0,0 0-1 0 0,1 0 1 0 0,0 0-1 0 0,-1 1 1 0 0,1-1-1 0 0,-2 2-119 0 0,-8 1 86 0 0,0 0-1 0 0,0 1 1 0 0,0 1 0 0 0,1 0-1 0 0,0 0 1 0 0,0 1 0 0 0,0 1-1 0 0,1 0 1 0 0,0 1 0 0 0,1 0-1 0 0,0 0 1 0 0,0 1 0 0 0,1 1 0 0 0,0-1-1 0 0,1 1 1 0 0,0 1 0 0 0,1 0-1 0 0,-1 2-85 0 0,9-11 32 0 0,0 1 0 0 0,1-1 0 0 0,-1 1-1 0 0,1-1 1 0 0,-1 0 0 0 0,1 1 0 0 0,0-1 0 0 0,0 0 0 0 0,1 0-1 0 0,-1 0 1 0 0,1-1 0 0 0,-1 1 0 0 0,1-1 0 0 0,0 1-1 0 0,0-1 1 0 0,0 0 0 0 0,0 0 0 0 0,0 0 0 0 0,0 0-1 0 0,1-1 1 0 0,-1 1 0 0 0,1-1 0 0 0,-1 0 0 0 0,1 0 0 0 0,-1 0-1 0 0,1-1 1 0 0,0 1 0 0 0,-1-1 0 0 0,1 0 0 0 0,0 0-1 0 0,-1 0 1 0 0,1 0 0 0 0,0-1 0 0 0,-1 1 0 0 0,4-2-32 0 0,6 2 39 0 0,-1-1 0 0 0,1 0 0 0 0,-1-1 1 0 0,0-1-1 0 0,0 0 0 0 0,0 0 1 0 0,0-1-1 0 0,0-1 0 0 0,-1 0 0 0 0,0 0 1 0 0,0-1-1 0 0,0-1 0 0 0,-1 0 1 0 0,0 0-1 0 0,0-1 0 0 0,-1 0 0 0 0,0-1 1 0 0,0 0-1 0 0,-1 0 0 0 0,0-1 1 0 0,-1 0-1 0 0,0 0 0 0 0,0-1 0 0 0,-1 0 1 0 0,3-10-40 0 0,-9 21 0 0 0,0 1 1 0 0,-1-1-1 0 0,1 1 1 0 0,0-1-1 0 0,0 1 0 0 0,-1 0 1 0 0,1-1-1 0 0,0 1 1 0 0,0-1-1 0 0,0 1 1 0 0,0 0-1 0 0,-1-1 1 0 0,1 1-1 0 0,0-1 1 0 0,0 1-1 0 0,0 0 1 0 0,0-1-1 0 0,1 1 0 0 0,-1-1 1 0 0,0 1-1 0 0,0 0 1 0 0,0-1-1 0 0,0 1 1 0 0,1-1-1 0 0,-1 1 1 0 0,0 0-1 0 0,0-1 1 0 0,1 1-1 0 0,-1-1 1 0 0,1 1-1 0 0,-1-1 0 0 0,0 1 1 0 0,1-1-1 0 0,-1 0 1 0 0,1 1-1 0 0,-1-1 1 0 0,1 1-1 0 0,-1-1 1 0 0,1 0-1 0 0,-1 1 1 0 0,1-1-1 0 0,-1 0 1 0 0,1 0-1 0 0,0 0 0 0 0,-1 1 1 0 0,1-1-1 0 0,-1 0 1 0 0,1 0-1 0 0,0 0 1 0 0,-1 0-1 0 0,1 0 1 0 0,0 0-1 0 0,-1 0 1 0 0,1 0-1 0 0,-1 0 0 0 0,1 0 1 0 0,0-1-1 0 0,-1 1 1 0 0,1 0-1 0 0,-1 0 1 0 0,1-1-1 0 0,-1 1 1 0 0,1 0-1 0 0,0 0 1 0 0,-1-1-1 0 0,1 1 1 0 0,-1-1-1 0 0,1 1 0 0 0,-1 0 1 0 0,0-1-1 0 0,23 80-7 0 0,-16-55 54 0 0,26 79 20 0 0,-20-68-5 0 0,-1 0-1 0 0,-2 1 1 0 0,-2 0 0 0 0,-1 0 0 0 0,-1 1 0 0 0,-1 24-62 0 0,-5-55 18 0 0,0 0 1 0 0,0-1-1 0 0,-1 1 1 0 0,0 0-1 0 0,0-1 1 0 0,0 1-1 0 0,0-1 1 0 0,-1 1-1 0 0,0-1 1 0 0,0 0-1 0 0,-1 0 1 0 0,0 0-1 0 0,1 0 0 0 0,-2 0 1 0 0,1-1-1 0 0,0 1 1 0 0,-1-1-1 0 0,0 0 1 0 0,0 0-1 0 0,0 0 1 0 0,0 0-1 0 0,-1-1 1 0 0,0 0-1 0 0,1 0 1 0 0,-1 0-1 0 0,0 0 1 0 0,-1-1-1 0 0,1 0 1 0 0,0 0-1 0 0,-1 0 1 0 0,1-1-1 0 0,-1 0 1 0 0,1 0-1 0 0,-1 0 1 0 0,1-1-1 0 0,-1 0 0 0 0,0 0 1 0 0,1 0-1 0 0,-1 0 1 0 0,0-1-1 0 0,1 0 1 0 0,-5-2-19 0 0,-8-4-89 0 0,0-2 1 0 0,0 0-1 0 0,0-1 1 0 0,1 0-1 0 0,1-2 1 0 0,0 0-1 0 0,1-1 1 0 0,0 0-1 0 0,1-1 1 0 0,0-1-1 0 0,1 0 1 0 0,1-1-1 0 0,1-1 1 0 0,0 1-1 0 0,1-2 1 0 0,0 1-1 0 0,2-2 1 0 0,0 1-1 0 0,1-1 1 0 0,1 0-1 0 0,1 0 1 0 0,0-1-1 0 0,2 1 1 0 0,-1-12 88 0 0,7 19-211 0 0,1-1 0 0 0,1 1 0 0 0,0 0 1 0 0,0 0-1 0 0,1 0 0 0 0,1 0 0 0 0,-1 1 0 0 0,2 1 1 0 0,0-1-1 0 0,0 1 0 0 0,1 0 0 0 0,0 1 0 0 0,1 0 1 0 0,0 0-1 0 0,0 1 0 0 0,1 1 0 0 0,0-1 1 0 0,0 2-1 0 0,1 0 0 0 0,0 0 0 0 0,6-1 211 0 0,23-14-1292 0 0</inkml:trace>
  <inkml:trace contextRef="#ctx0" brushRef="#br0" timeOffset="-13250.736">13269 2494 1128 0 0,'0'0'381'0'0,"0"0"46"0"0,4-21 625 0 0,-3 20-1038 0 0,-1 0 1 0 0,1-1-1 0 0,0 1 1 0 0,-1 0 0 0 0,1-1-1 0 0,-1 1 1 0 0,0-1-1 0 0,1 1 1 0 0,-1 0-1 0 0,0-1 1 0 0,0 1 0 0 0,0-1-1 0 0,0 1 1 0 0,0-1-1 0 0,0 1 1 0 0,0-1-1 0 0,0 1 1 0 0,-1 0 0 0 0,1-1-1 0 0,0 1 1 0 0,-1-1-1 0 0,0 1 1 0 0,1 0 0 0 0,-1 0-1 0 0,0-1 1 0 0,1 1-1 0 0,-1 0 1 0 0,0 0-1 0 0,0 0 1 0 0,0 0 0 0 0,0 0-1 0 0,0 0 1 0 0,0 0-1 0 0,0 0 1 0 0,-1 0 0 0 0,1 0-1 0 0,0 0 1 0 0,0 1-1 0 0,-1-1 1 0 0,1 1-1 0 0,0-1 1 0 0,-1 1 0 0 0,1-1-1 0 0,-1 1 1 0 0,1 0-1 0 0,0 0 1 0 0,-1 0-1 0 0,1-1 1 0 0,-1 1 0 0 0,1 1-1 0 0,-1-1 1 0 0,1 0-1 0 0,-1 0 1 0 0,1 0 0 0 0,0 1-1 0 0,-1-1 1 0 0,1 1-1 0 0,0-1 1 0 0,-1 1-1 0 0,1 0 1 0 0,-1 0-15 0 0,-15-2 63 0 0,0 2 1 0 0,0 0-1 0 0,1 0 0 0 0,-1 2 1 0 0,0 0-1 0 0,1 1 0 0 0,0 0 0 0 0,0 1 1 0 0,0 1-1 0 0,1 1 0 0 0,-1 0 1 0 0,2 1-1 0 0,-1 1 0 0 0,1 0 1 0 0,0 1-1 0 0,1 0 0 0 0,0 1 1 0 0,1 1-1 0 0,0 0 0 0 0,1 0 0 0 0,-7 12-63 0 0,-31 91 909 0 0,52-112-883 0 0,0 0-1 0 0,0 0 1 0 0,0 0-1 0 0,1-1 1 0 0,-1 1 0 0 0,0-1-1 0 0,1 1 1 0 0,0-1-1 0 0,0 0 1 0 0,-1 0-1 0 0,1-1 1 0 0,0 1-1 0 0,1-1 1 0 0,-1 0-1 0 0,0 0 1 0 0,0 0 0 0 0,0-1-1 0 0,1 0 1 0 0,-1 1-1 0 0,0-1 1 0 0,0-1-1 0 0,1 1 1 0 0,-1-1-1 0 0,0 1 1 0 0,0-1 0 0 0,0 0-1 0 0,0-1 1 0 0,0 1-1 0 0,0-1 1 0 0,0 0-1 0 0,2-1-25 0 0,14-8-21 0 0,-2 0 0 0 0,1-1 0 0 0,-1-1 0 0 0,-1-1 0 0 0,-1 0 0 0 0,0-1 0 0 0,-1-1 0 0 0,0 0 1 0 0,-1-1-1 0 0,-1-1 0 0 0,-1 0 0 0 0,0-1 0 0 0,3-8 21 0 0,-13 22-9 0 0,1 0 0 0 0,0 1 0 0 0,0-1 1 0 0,1 1-1 0 0,0 0 0 0 0,-1 0 1 0 0,1 0-1 0 0,1 1 0 0 0,-1-1 1 0 0,0 1-1 0 0,1 0 0 0 0,0 0 0 0 0,-1 1 1 0 0,1-1-1 0 0,0 1 0 0 0,1 0 1 0 0,-1 0-1 0 0,0 1 0 0 0,0 0 0 0 0,1 0 1 0 0,-1 0-1 0 0,1 0 0 0 0,-1 1 1 0 0,1 0-1 0 0,-1 0 0 0 0,1 0 1 0 0,-1 1-1 0 0,0 0 0 0 0,1 0 0 0 0,-1 0 1 0 0,0 1-1 0 0,1 0 0 0 0,-1 0 1 0 0,0 0-1 0 0,1 2 9 0 0,5 1 13 0 0,0 1 0 0 0,0 1 0 0 0,-1 0 0 0 0,0 0 0 0 0,0 1 0 0 0,-1 1 1 0 0,0-1-1 0 0,-1 1 0 0 0,1 1 0 0 0,-2 0 0 0 0,1 0 0 0 0,-2 0 0 0 0,1 1 0 0 0,3 9-13 0 0,-10-21 45 0 0,-1 0-1 0 0,1-1 1 0 0,0 1-1 0 0,-1 0 0 0 0,1 0 1 0 0,-1 0-1 0 0,1 0 1 0 0,-1 0-1 0 0,0 0 0 0 0,1 0 1 0 0,-1 0-1 0 0,0 0 1 0 0,0 0-1 0 0,0 0 1 0 0,0 1-1 0 0,1-1 0 0 0,-1 0 1 0 0,0 0-1 0 0,-1 1 1 0 0,1-1-1 0 0,0 1 0 0 0,0-1 1 0 0,0 1-1 0 0,0-1 1 0 0,0 1-1 0 0,0 0 1 0 0,-1 0-1 0 0,1-1 0 0 0,0 1 1 0 0,0 0-1 0 0,0 0 1 0 0,-1 0-1 0 0,1 0 0 0 0,0 0 1 0 0,0 1-1 0 0,0-1 1 0 0,-1 0-1 0 0,1 0 1 0 0,0 1-1 0 0,0-1 0 0 0,0 1 1 0 0,0-1-1 0 0,0 1 1 0 0,0 0-1 0 0,0-1 0 0 0,0 1 1 0 0,0 0-1 0 0,0-1 1 0 0,0 1-1 0 0,0 0 1 0 0,0 0-1 0 0,0 0 0 0 0,1 0 1 0 0,-1 0-1 0 0,0 0 1 0 0,1 0-1 0 0,-1 0 0 0 0,1 0 1 0 0,-1 1-1 0 0,1-1 1 0 0,0 0-1 0 0,-1 0 1 0 0,1 1-45 0 0,-3-8-26 0 0,1 0 0 0 0,0 0 1 0 0,0 0-1 0 0,0-1 1 0 0,1 1-1 0 0,0 0 0 0 0,0-1 1 0 0,0 1-1 0 0,1 0 1 0 0,0-1-1 0 0,1 1 0 0 0,-1-1 1 0 0,1 1-1 0 0,0 0 1 0 0,1-1-1 0 0,-1 1 0 0 0,1 0 1 0 0,1 0-1 0 0,-1 0 1 0 0,1 0-1 0 0,0 0 0 0 0,0 1 1 0 0,1-1-1 0 0,3-4 26 0 0,81-61-6197 0 0,-73 64 4901 0 0</inkml:trace>
  <inkml:trace contextRef="#ctx0" brushRef="#br0" timeOffset="-12554.625">13815 2380 1556 0 0,'122'-2'3052'0'0,"-254"13"-1891"0"0,118-8-1100 0 0,7-4-34 0 0,1 1-1 0 0,-1 0 1 0 0,0 1 0 0 0,1-1-1 0 0,-1 2 1 0 0,0-1 0 0 0,1 1-1 0 0,-1-1 1 0 0,1 2 0 0 0,0-1-1 0 0,0 1 1 0 0,0 0 0 0 0,0 0-1 0 0,0 1 1 0 0,0 0 0 0 0,1 0-1 0 0,0 0 1 0 0,0 0 0 0 0,0 1-1 0 0,0 0 1 0 0,1 0 0 0 0,0 0-1 0 0,0 1 1 0 0,0-1 0 0 0,1 1-1 0 0,-1 0 1 0 0,2 0 0 0 0,-1 0-1 0 0,0 0 1 0 0,1 3-27 0 0,0-4 25 0 0,1 0 1 0 0,1 0-1 0 0,-1 0 1 0 0,0 1-1 0 0,1-1 0 0 0,0 0 1 0 0,1 0-1 0 0,-1 1 1 0 0,1-1-1 0 0,0 0 1 0 0,0 0-1 0 0,0 0 0 0 0,1 0 1 0 0,0 0-1 0 0,0 0 1 0 0,0-1-1 0 0,1 1 1 0 0,-1 0-1 0 0,1-1 0 0 0,0 0 1 0 0,0 0-1 0 0,1 0 1 0 0,-1 0-1 0 0,1 0 0 0 0,0-1 1 0 0,0 1-1 0 0,0-1 1 0 0,1 0-1 0 0,-1 0 1 0 0,1-1-1 0 0,-1 1 0 0 0,1-1 1 0 0,0 0-1 0 0,0-1 1 0 0,0 1-1 0 0,0-1 1 0 0,0 0-1 0 0,0 0 0 0 0,5 0-25 0 0,-2-3 29 0 0,1-1 0 0 0,-1 0 0 0 0,0-1 0 0 0,-1 1 0 0 0,1-2 0 0 0,-1 1 0 0 0,0-1 0 0 0,0 0 0 0 0,0-1 0 0 0,0 1 0 0 0,-1-1 0 0 0,0 0 0 0 0,0-1 0 0 0,-1 0 0 0 0,0 0-1 0 0,0 0 1 0 0,-1 0 0 0 0,0-1 0 0 0,0 0 0 0 0,0 0 0 0 0,0-4-29 0 0,-4 12 0 0 0,65-129 259 0 0,-65 128-261 0 0,0-1-1 0 0,1 1 1 0 0,-1 0-1 0 0,1 0 1 0 0,0 0 0 0 0,-1-1-1 0 0,1 1 1 0 0,0 0-1 0 0,0 0 1 0 0,-1 0-1 0 0,1 0 1 0 0,0 0 0 0 0,0 1-1 0 0,0-1 1 0 0,0 0-1 0 0,0 0 1 0 0,1 1-1 0 0,-1-1 1 0 0,0 0 0 0 0,0 1-1 0 0,0-1 1 0 0,0 1-1 0 0,1 0 1 0 0,-1-1-1 0 0,0 1 1 0 0,1 0 0 0 0,-1 0-1 0 0,0 0 1 0 0,0 0-1 0 0,1 0 1 0 0,-1 0-1 0 0,0 0 1 0 0,1 0 0 0 0,-1 0-1 0 0,0 1 1 0 0,0-1-1 0 0,1 0 1 0 0,-1 1-1 0 0,0-1 1 0 0,0 1 0 0 0,0 0-1 0 0,1-1 1 0 0,-1 1-1 0 0,0 0 1 0 0,0 0-1 0 0,0 0 1 0 0,0-1 0 0 0,-1 1-1 0 0,1 0 1 0 0,0 0-1 0 0,0 0 1 0 0,0 0-1 0 0,-1 1 1 0 0,1-1 0 0 0,0 0-1 0 0,-1 0 1 0 0,1 0-1 0 0,-1 1 3 0 0,41 74 17 0 0,20 63 274 0 0,-39-161 1026 0 0,142-363-2232 0 0,-162 381 605 0 0,13-28-1387 0 0,-11 11-2655 0 0,-4 20 3082 0 0</inkml:trace>
  <inkml:trace contextRef="#ctx0" brushRef="#br0" timeOffset="-11806.168">15263 2075 1100 0 0,'0'0'708'0'0,"0"0"-77"0"0,0 0-90 0 0,0 0-107 0 0,0 0-102 0 0,0 0-108 0 0,0 0-37 0 0,0 0-8 0 0,0 0 21 0 0,0 0-2 0 0,3 2 25 0 0,3 7-156 0 0,-1-1-1 0 0,0 1 1 0 0,-1-1-1 0 0,0 1 1 0 0,0 1-1 0 0,0-1 1 0 0,-2 0-1 0 0,1 1 1 0 0,-1 0-1 0 0,0 0 1 0 0,-1-1-1 0 0,0 1 0 0 0,-1 7-66 0 0,5 18 162 0 0,42 203 172 0 0,-43-230-619 0 0,-1 0-3102 0 0,-3-8 2110 0 0</inkml:trace>
  <inkml:trace contextRef="#ctx0" brushRef="#br0" timeOffset="-11307.048">15960 2110 1096 0 0,'-6'-4'152'0'0,"-1"-1"0"0"0,1 1 0 0 0,-1 1 0 0 0,0 0 1 0 0,-1 0-1 0 0,1 0 0 0 0,0 1 0 0 0,-1 0 0 0 0,1 0 0 0 0,-1 1 0 0 0,0 0 0 0 0,0 0 0 0 0,1 1 0 0 0,-1 0 0 0 0,0 0 0 0 0,0 1 0 0 0,1 0 1 0 0,-8 2-153 0 0,-84 21 938 0 0,94-22-826 0 0,-1-1 0 0 0,1 1 1 0 0,-1 0-1 0 0,1 0 0 0 0,0 1 1 0 0,0 0-1 0 0,0-1 1 0 0,0 2-1 0 0,0-1 0 0 0,1 1 1 0 0,-1-1-1 0 0,1 1 0 0 0,0 0 1 0 0,0 1-1 0 0,1-1 0 0 0,-1 1 1 0 0,1 0-1 0 0,0 0 0 0 0,0 0 1 0 0,1 0-1 0 0,-1 0 0 0 0,1 1-112 0 0,2-6 241 0 0,0 0 0 0 0,39 12 477 0 0,139-47 819 0 0,-165 90-1195 0 0,-4-8-567 0 0,3-1 1 0 0,1 1-1 0 0,3-2 0 0 0,1 0 0 0 0,2-1 0 0 0,3 0 225 0 0,-4 5-2496 0 0,-17-47 1231 0 0,-1-2 26 0 0,-2 0-18 0 0,-4 2-43 0 0</inkml:trace>
  <inkml:trace contextRef="#ctx0" brushRef="#br0" timeOffset="-10703.101">16165 2083 888 0 0,'8'-14'4054'0'0,"35"12"-3379"0"0,-37 7-642 0 0,-1 1 0 0 0,0 0 0 0 0,0 0 0 0 0,0 0 0 0 0,0 1 1 0 0,-1 0-1 0 0,0-1 0 0 0,-1 2 0 0 0,0-1 0 0 0,0 0 0 0 0,0 1 1 0 0,-1-1-1 0 0,0 1 0 0 0,0 0 0 0 0,-1 0 0 0 0,0-1 0 0 0,0 1 1 0 0,-1 0-1 0 0,0 0 0 0 0,-1 0 0 0 0,1 0 0 0 0,-3 5-33 0 0,3 7 73 0 0,-28 65 371 0 0,28-84-375 0 0,0-1-7 0 0,81 27 349 0 0,-71-24-401 0 0,0 0 1 0 0,-1 1-1 0 0,1 0 1 0 0,-1 1-1 0 0,0 0 1 0 0,0 0-1 0 0,0 1 1 0 0,-1 0-1 0 0,0 1 1 0 0,0 0 0 0 0,-1 0-1 0 0,3 4-10 0 0,-7-9 7 0 0,-1 1 0 0 0,0 0 1 0 0,0 0-1 0 0,0 0 0 0 0,0 0 0 0 0,-1 1 0 0 0,1-1 0 0 0,-1 0 0 0 0,0 1 0 0 0,0-1 1 0 0,0 1-1 0 0,0-1 0 0 0,0 1 0 0 0,-1-1 0 0 0,0 1 0 0 0,0-1 0 0 0,0 1 1 0 0,0 0-1 0 0,0-1 0 0 0,-1 1 0 0 0,1-1 0 0 0,-1 1 0 0 0,0-1 0 0 0,0 1 1 0 0,-1-1-1 0 0,1 0 0 0 0,-1 1 0 0 0,1-1 0 0 0,-1 0 0 0 0,0 0 0 0 0,0 0 0 0 0,0 0 1 0 0,-1-1-1 0 0,1 1 0 0 0,-1 0 0 0 0,-2 1-7 0 0,-1 2-5 0 0,0-1 0 0 0,0 0-1 0 0,0 0 1 0 0,-1-1 0 0 0,0 1 0 0 0,0-1 0 0 0,0-1-1 0 0,0 1 1 0 0,-1-1 0 0 0,1-1 0 0 0,-1 1 0 0 0,0-1-1 0 0,0-1 1 0 0,1 0 0 0 0,-1 0 0 0 0,0 0 0 0 0,0-1-1 0 0,-1 0 1 0 0,1 0 0 0 0,-2-1 5 0 0,6 0-171 0 0,0-1 1 0 0,1 1-1 0 0,-1-1 1 0 0,1 0-1 0 0,-1 1 0 0 0,1-1 1 0 0,0-1-1 0 0,-1 1 1 0 0,1 0-1 0 0,0-1 1 0 0,1 0-1 0 0,-1 0 0 0 0,0 0 1 0 0,1 0-1 0 0,-1 0 1 0 0,1 0-1 0 0,0 0 0 0 0,0-1 1 0 0,1 1-1 0 0,-1-1 1 0 0,1 0-1 0 0,-1 1 1 0 0,1-1-1 0 0,0 0 0 0 0,1 0 1 0 0,-1 0-1 0 0,1 0 1 0 0,-1-2 170 0 0,0-20-1456 0 0</inkml:trace>
  <inkml:trace contextRef="#ctx0" brushRef="#br0" timeOffset="-9990.919">16485 2045 904 0 0,'-23'-12'3999'0'0,"65"0"-3385"0"0,-33 14-604 0 0,-1 1 0 0 0,1 0 0 0 0,-1 0 0 0 0,0 0 0 0 0,0 1 0 0 0,0 0 0 0 0,-1 1 0 0 0,1 0 0 0 0,-1 0 0 0 0,0 0 0 0 0,-1 1 1 0 0,1 0-1 0 0,-1 0 0 0 0,0 1 0 0 0,-1 0 0 0 0,0 0 0 0 0,0 0 0 0 0,0 1 0 0 0,-1-1 0 0 0,0 1 0 0 0,0 0 0 0 0,-1 0 0 0 0,0 1 1 0 0,-1-1-1 0 0,0 1 0 0 0,0-1 0 0 0,0 1 0 0 0,-1 0 0 0 0,-1 0 0 0 0,0-1 0 0 0,0 1 0 0 0,-1 4-10 0 0,2-10 25 0 0,0 1 1 0 0,0-1-1 0 0,0 1 0 0 0,0-1 0 0 0,1 1 0 0 0,-1-1 0 0 0,1 0 0 0 0,0 0 1 0 0,-1 0-1 0 0,2 0 0 0 0,-1 0 0 0 0,0 0 0 0 0,0-1 0 0 0,1 1 1 0 0,0-1-1 0 0,-1 1 0 0 0,1-1 0 0 0,0 0 0 0 0,0 0 0 0 0,0 0 1 0 0,1-1-1 0 0,-1 1 0 0 0,0-1 0 0 0,2 1-25 0 0,55 58 119 0 0,-59-52-114 0 0,0 0 0 0 0,-1 0 0 0 0,-1 0 0 0 0,1 1 0 0 0,-1-1 0 0 0,-1 0 0 0 0,1 0 1 0 0,-1 0-1 0 0,-1-1 0 0 0,1 1 0 0 0,-1 0 0 0 0,-1-1 0 0 0,0 0 0 0 0,0 0 0 0 0,0 0 0 0 0,0 0 0 0 0,-1-1 0 0 0,0 1 0 0 0,-1-1 0 0 0,0 0 0 0 0,0-1 1 0 0,0 0-1 0 0,0 0 0 0 0,-1 0 0 0 0,0 0 0 0 0,0-1 0 0 0,0 0 0 0 0,0-1 0 0 0,-1 0 0 0 0,1 0 0 0 0,-1 0 0 0 0,0-1 0 0 0,0 0 0 0 0,0-1 1 0 0,0 0-1 0 0,-3 0-5 0 0,9-1-126 0 0,0 0 0 0 0,1 0 0 0 0,-1 0 0 0 0,0 0 0 0 0,0 0 0 0 0,0-1 0 0 0,1 1 0 0 0,-1-1 1 0 0,0 1-1 0 0,0-1 0 0 0,1 0 0 0 0,-1 1 0 0 0,0-1 0 0 0,1 0 0 0 0,-1 0 0 0 0,1 0 0 0 0,-1 0 1 0 0,1-1-1 0 0,0 1 0 0 0,-1 0 0 0 0,1-1 0 0 0,0 1 0 0 0,0-1 0 0 0,0 1 0 0 0,0-1 0 0 0,0 1 0 0 0,0-1 1 0 0,1 0-1 0 0,-1 1 0 0 0,0-1 0 0 0,1 0 0 0 0,-1 0 0 0 0,1 0 0 0 0,0-1 126 0 0,-1-18-1428 0 0</inkml:trace>
  <inkml:trace contextRef="#ctx0" brushRef="#br0" timeOffset="-9682.856">17226 1778 904 0 0,'17'12'222'0'0,"-1"0"-1"0"0,-1 1 0 0 0,0 1 1 0 0,0 1-1 0 0,-2 0 1 0 0,1 0-1 0 0,-2 1 0 0 0,0 1 1 0 0,-1 0-1 0 0,-1 1 1 0 0,-1 0-1 0 0,0 0 1 0 0,-2 1-1 0 0,0 0 0 0 0,0 0 1 0 0,-2 1-1 0 0,-1 0 1 0 0,0 0-1 0 0,-2 0 0 0 0,0 0 1 0 0,-1 0-1 0 0,-1 1 1 0 0,-1-1-1 0 0,0 0 1 0 0,-2 0-1 0 0,-1 0 0 0 0,0 0 1 0 0,-1 0-1 0 0,-1-1 1 0 0,-2 1-222 0 0,-4 5 131 0 0,-2 0 1 0 0,-1-1-1 0 0,-1 0 1 0 0,-1-1-1 0 0,-1-1 0 0 0,-1-1 1 0 0,0-1-1 0 0,-5 2-131 0 0,-123 64-3462 0 0,75-76 800 0 0,49-10 1276 0 0</inkml:trace>
  <inkml:trace contextRef="#ctx0" brushRef="#br0" timeOffset="-3383.792">20484 619 1008 0 0,'0'0'231'0'0,"0"0"59"0"0,0 0 32 0 0,0 0-108 0 0,0 0 23 0 0,22-4 785 0 0,2-22-508 0 0,-25 25-500 0 0,-1-1 1 0 0,1 1 0 0 0,-1 0-1 0 0,0 0 1 0 0,1 1-1 0 0,-1-1 1 0 0,0 0 0 0 0,0 0-1 0 0,1 1 1 0 0,-1-1-1 0 0,0 1 1 0 0,0 0 0 0 0,0-1-1 0 0,0 1 1 0 0,0 0 0 0 0,0 0-1 0 0,0 0 1 0 0,1 0-1 0 0,-1 1 1 0 0,0-1 0 0 0,0 1-1 0 0,0-1 1 0 0,0 1 0 0 0,0-1-1 0 0,1 1 1 0 0,-1 0-1 0 0,0 0 1 0 0,1 0 0 0 0,-1 0-1 0 0,1 0 1 0 0,-1 0-1 0 0,1 0 1 0 0,-1 1 0 0 0,1-1-1 0 0,0 0 1 0 0,-1 1 0 0 0,1-1-1 0 0,0 1 1 0 0,0 0-1 0 0,0 0-14 0 0,-17 18 34 0 0,2 1-1 0 0,0 1 1 0 0,2 0-1 0 0,0 1 1 0 0,1 0-1 0 0,2 1 1 0 0,0 1-1 0 0,2 0 1 0 0,0 0-1 0 0,2 1 1 0 0,1 0-1 0 0,1 0 1 0 0,1 0-1 0 0,1 1 0 0 0,1 16-33 0 0,2 52 281 0 0,3-72-224 0 0,1-1 0 0 0,1 1 0 0 0,1 0 0 0 0,1-1 0 0 0,1-1 0 0 0,1 1 0 0 0,0-1 0 0 0,2 0 0 0 0,1-1 0 0 0,0-1 0 0 0,1 0 0 0 0,2 1-57 0 0,9 5-446 0 0,0-1 1 0 0,1-1-1 0 0,1-1 0 0 0,2-2 1 0 0,0 0-1 0 0,1-2 0 0 0,0-1 1 0 0,28 10 445 0 0,-16-12-1316 0 0</inkml:trace>
  <inkml:trace contextRef="#ctx0" brushRef="#br0" timeOffset="-2291.616">20617 862 1140 0 0,'-1'-16'3197'0'0,"-2"43"-2639"0"0,0 48-787 0 0,-4 42 187 0 0,17-26 967 0 0,-10-90-765 0 0,-1 4 1106 0 0,25-200-404 0 0,8 72-276 0 0,0 172-1178 0 0,19 67 412 0 0,-47-117 191 0 0,-1 0 1 0 0,1 0 0 0 0,-1 0-1 0 0,0 0 1 0 0,1 0-1 0 0,-1-1 1 0 0,0 0 0 0 0,0 0-1 0 0,0 0 1 0 0,0 0-1 0 0,0 0 1 0 0,-1 0 0 0 0,1-1-1 0 0,-1 1 1 0 0,1-1-1 0 0,-1 0 1 0 0,0 1 0 0 0,0-1-1 0 0,0 0 1 0 0,0-1 0 0 0,-1 1-1 0 0,1 0 1 0 0,-1 0-1 0 0,0-1 1 0 0,0 1 0 0 0,0-1-1 0 0,0 1 1 0 0,-1-1-1 0 0,1 1 1 0 0,-1-1 0 0 0,0 1-1 0 0,0-1-11 0 0,14-25 2 0 0,161-235-476 0 0,-173 264 470 0 0,-1 0 0 0 0,1 1 1 0 0,0-1-1 0 0,-1 1 0 0 0,1-1 0 0 0,-1 1 1 0 0,1 0-1 0 0,-1 0 0 0 0,1-1 0 0 0,-1 1 1 0 0,0 0-1 0 0,0 0 0 0 0,1 1 0 0 0,-1-1 0 0 0,0 0 1 0 0,0 0-1 0 0,0 1 0 0 0,0-1 0 0 0,0 0 1 0 0,0 1-1 0 0,0-1 0 0 0,-1 1 0 0 0,1-1 0 0 0,-1 1 1 0 0,1-1-1 0 0,-1 1 0 0 0,1 0 0 0 0,-1-1 1 0 0,0 1-1 0 0,0 0 0 0 0,1-1 0 0 0,-1 1 1 0 0,-1 0-1 0 0,1-1 0 0 0,0 1 0 0 0,0-1 0 0 0,-1 1 1 0 0,1 1 3 0 0,47 356-266 0 0,-33-310-4179 0 0,-11-45 3353 0 0</inkml:trace>
  <inkml:trace contextRef="#ctx0" brushRef="#br0" timeOffset="-1903.633">21422 916 976 0 0,'-12'3'117'0'0,"0"1"0"0"0,0 0 0 0 0,1 1 1 0 0,-1 0-1 0 0,1 1 0 0 0,1 0 0 0 0,-1 1 0 0 0,1 0 0 0 0,0 0 0 0 0,1 1 0 0 0,-1 1 0 0 0,2-1 1 0 0,-1 2-1 0 0,1-1 0 0 0,1 1 0 0 0,0 0 0 0 0,0 1 0 0 0,1-1 0 0 0,0 1 0 0 0,1 1 0 0 0,0-1 1 0 0,1 1-1 0 0,0 0 0 0 0,1 0 0 0 0,0 0 0 0 0,0 7-117 0 0,4-16 41 0 0,-1 1-1 0 0,1-1 1 0 0,0 1-1 0 0,0-1 1 0 0,0 0 0 0 0,0 0-1 0 0,1 1 1 0 0,-1-1 0 0 0,1 0-1 0 0,0 0 1 0 0,0 0-1 0 0,0 0 1 0 0,0-1 0 0 0,0 1-1 0 0,1-1 1 0 0,-1 1-1 0 0,1-1 1 0 0,0 0 0 0 0,0 0-1 0 0,-1 0 1 0 0,1 0 0 0 0,1 0-1 0 0,-1-1 1 0 0,0 0-1 0 0,0 1 1 0 0,1-1 0 0 0,-1 0-1 0 0,0 0 1 0 0,1-1-1 0 0,-1 1 1 0 0,1-1 0 0 0,-1 0-1 0 0,1 0 1 0 0,0 0-41 0 0,118-11 1000 0 0,-118 9-987 0 0,0 1-1 0 0,1-1 1 0 0,-1 1 0 0 0,0-1 0 0 0,0 0-1 0 0,0-1 1 0 0,0 1 0 0 0,-1-1 0 0 0,1 0-1 0 0,-1 0 1 0 0,1 0 0 0 0,-1 0 0 0 0,0 0-1 0 0,0-1 1 0 0,0 0 0 0 0,-1 1 0 0 0,1-1-1 0 0,-1 0 1 0 0,0 0 0 0 0,0 0 0 0 0,0-1-1 0 0,-1 1 1 0 0,0 0 0 0 0,1-1 0 0 0,-2 1-1 0 0,1-1 1 0 0,0 1 0 0 0,-1-1 0 0 0,0 1-1 0 0,0-1 1 0 0,0 1 0 0 0,0-1 0 0 0,-1 1-1 0 0,0-1 1 0 0,0 1 0 0 0,0-1 0 0 0,-1 1-1 0 0,1 0 1 0 0,-1 0 0 0 0,0-1 0 0 0,0 1-1 0 0,0 0 1 0 0,-1 1 0 0 0,1-1 0 0 0,-1 0-1 0 0,0 1 1 0 0,0 0 0 0 0,-1-1 0 0 0,1 1-1 0 0,-1 0-12 0 0,-46-35-507 0 0,26 25-3688 0 0,23 13 2862 0 0</inkml:trace>
  <inkml:trace contextRef="#ctx0" brushRef="#br0" timeOffset="-1515.928">21590 1238 868 0 0,'6'-22'796'0'0,"25"-89"1784"0"0,44-43-780 0 0,-46 123-1470 0 0,-28 31-320 0 0,-1 0 51 0 0,35 37-13 0 0,-29-23-37 0 0,-1 0 0 0 0,0 1 0 0 0,-1-1-1 0 0,0 1 1 0 0,-2 0 0 0 0,0 0 0 0 0,0 0 0 0 0,-1 0-1 0 0,-1 0 1 0 0,0 1-11 0 0,-1-9-129 0 0,0-1-1 0 0,0 1 0 0 0,-1-1 0 0 0,0 1 1 0 0,0-1-1 0 0,0 1 0 0 0,-1-1 1 0 0,1 0-1 0 0,-2 0 0 0 0,1-1 1 0 0,-1 1-1 0 0,0-1 0 0 0,0 1 0 0 0,0-1 1 0 0,-1 0-1 0 0,1-1 0 0 0,-1 1 1 0 0,0-1-1 0 0,-1 0 0 0 0,1 0 0 0 0,-1-1 1 0 0,0 1-1 0 0,0-1 0 0 0,0-1 1 0 0,0 1-1 0 0,-2 0 130 0 0,0-5-1153 0 0,-2-10-63 0 0</inkml:trace>
  <inkml:trace contextRef="#ctx0" brushRef="#br0" timeOffset="-1241.144">22122 653 1096 0 0,'9'-22'3834'0'0,"-6"39"-2299"0"0,-3 14-1438 0 0,2 0-1 0 0,1-1 1 0 0,2 1-1 0 0,1-1 1 0 0,1 0-1 0 0,1-1 1 0 0,6 12-97 0 0,-2 0 85 0 0,7 98-515 0 0,-19-134 271 0 0,-1 0 1 0 0,-1 0-1 0 0,1 0 1 0 0,0-1-1 0 0,-1 1 1 0 0,0 0-1 0 0,0-1 0 0 0,-1 0 1 0 0,1 1-1 0 0,-1-1 1 0 0,0 0-1 0 0,0 0 1 0 0,-1 0-1 0 0,1-1 1 0 0,-1 1-1 0 0,1-1 0 0 0,-1 0 1 0 0,0 0-1 0 0,0 0 1 0 0,-1-1-1 0 0,1 1 1 0 0,0-1-1 0 0,-1 0 0 0 0,0 0 1 0 0,1-1-1 0 0,-1 1 1 0 0,0-1-1 0 0,-2 0 159 0 0,-22 4-1140 0 0</inkml:trace>
  <inkml:trace contextRef="#ctx0" brushRef="#br0" timeOffset="-991.65">21730 976 1468 0 0,'6'-2'5752'0'0,"45"-7"-5056"0"0,-16 4-464 0 0,265-35-4736 0 0,-261 31 3088 0 0</inkml:trace>
  <inkml:trace contextRef="#ctx0" brushRef="#br0" timeOffset="17447.141">3998 4230 944 0 0,'-9'-5'259'0'0,"1"1"0"0"0,-1 0 0 0 0,0 0 0 0 0,-1 1 0 0 0,1 0 1 0 0,0 1-1 0 0,-1 0 0 0 0,1 0 0 0 0,-1 1 0 0 0,0 1 0 0 0,1-1 0 0 0,-1 1 0 0 0,0 1 0 0 0,-8 1-259 0 0,-9-1 587 0 0,-24 12 98 0 0,31-2-525 0 0,18-11-156 0 0,1 0-1 0 0,0 0 1 0 0,0 1-1 0 0,-1-1 1 0 0,1 1 0 0 0,0-1-1 0 0,0 1 1 0 0,-1-1 0 0 0,1 1-1 0 0,0-1 1 0 0,0 1-1 0 0,0 0 1 0 0,0 0 0 0 0,0 0-1 0 0,0 0 1 0 0,0 0 0 0 0,0 0-1 0 0,0 0 1 0 0,0 0-1 0 0,1 0 1 0 0,-1 0 0 0 0,0 0-1 0 0,1 0 1 0 0,-1 1 0 0 0,1-1-1 0 0,-1 0 1 0 0,1 0-1 0 0,0 1 1 0 0,-1-1 0 0 0,1 0-1 0 0,0 1 1 0 0,0-1-1 0 0,0 0 1 0 0,0 1 0 0 0,0-1-1 0 0,0 0 1 0 0,0 1 0 0 0,1-1-1 0 0,-1 0 1 0 0,0 1-1 0 0,1-1 1 0 0,-1 0 0 0 0,1 0-1 0 0,-1 1 1 0 0,2 0-4 0 0,99 133 589 0 0,-89-124-542 0 0,0 1 0 0 0,0 0-1 0 0,-1 1 1 0 0,-1 0 0 0 0,0 0-1 0 0,-1 1 1 0 0,0 1-1 0 0,-1-1 1 0 0,-1 2 0 0 0,-1-1-1 0 0,0 1 1 0 0,0-1-1 0 0,-2 2 1 0 0,0-1 0 0 0,-1 0-1 0 0,0 5-46 0 0,-5-12-3 0 0,0 0 0 0 0,-1 0 0 0 0,0-1 0 0 0,0 1 0 0 0,-1-1 0 0 0,0 0 0 0 0,0 0 0 0 0,-1 0 0 0 0,0-1 0 0 0,0 1 0 0 0,-1-1-1 0 0,0-1 1 0 0,0 1 0 0 0,-1-1 0 0 0,1 0 0 0 0,-2 0 0 0 0,1-1 0 0 0,0 0 0 0 0,-1 0 0 0 0,0-1 0 0 0,0 0 0 0 0,-1 0 0 0 0,1-1 0 0 0,-1 0-1 0 0,1-1 1 0 0,-1 0 0 0 0,0 0 0 0 0,0 0 0 0 0,0-1 0 0 0,0-1 0 0 0,0 0 0 0 0,0 0 0 0 0,0-1 0 0 0,0 0 0 0 0,0 0 0 0 0,0-1 0 0 0,0 0-1 0 0,1-1 1 0 0,-1 1 0 0 0,1-2 0 0 0,-1 1 0 0 0,1-1 0 0 0,0-1 0 0 0,1 0 0 0 0,-1 0 0 0 0,1 0 0 0 0,0-1 0 0 0,0 0 0 0 0,-4-5 3 0 0,8 8-223 0 0,1-1-1 0 0,-1 1 1 0 0,1-1 0 0 0,0 1 0 0 0,1-1 0 0 0,-1 0 0 0 0,1 0-1 0 0,-1 0 1 0 0,1 0 0 0 0,0 0 0 0 0,1 0 0 0 0,-1 0 0 0 0,1 0-1 0 0,-1 0 1 0 0,1-1 0 0 0,1 1 0 0 0,-1 0 0 0 0,0 0 0 0 0,1 0-1 0 0,0 0 1 0 0,0-1 223 0 0,19-33-1224 0 0</inkml:trace>
  <inkml:trace contextRef="#ctx0" brushRef="#br0" timeOffset="16583.567">2446 4242 856 0 0,'0'0'360'0'0,"0"0"-6"0"0,0 0-27 0 0,0 0-12 0 0,0 0 14 0 0,0 0-46 0 0,0 0 9 0 0,0 0-17 0 0,0 0-31 0 0,0 0-30 0 0,0 0-23 0 0,0 0-8 0 0,0 0 33 0 0,0 0-30 0 0,0 0-83 0 0,-27-26 636 0 0,23 24-742 0 0,1 0-1 0 0,-1-1 0 0 0,0 1 1 0 0,1 0-1 0 0,-1 1 1 0 0,0-1-1 0 0,0 1 1 0 0,0-1-1 0 0,0 1 0 0 0,-1 1 1 0 0,1-1-1 0 0,0 0 1 0 0,0 1-1 0 0,-1 0 0 0 0,1 0 1 0 0,0 0-1 0 0,0 1 1 0 0,0-1-1 0 0,-1 1 1 0 0,1 0-1 0 0,0 0 0 0 0,0 1 1 0 0,0-1-1 0 0,0 1 1 0 0,0 0-1 0 0,1 0 0 0 0,-1 0 1 0 0,0 0-1 0 0,1 1 1 0 0,0-1-1 0 0,-1 1 1 0 0,1 0-1 0 0,0 0 0 0 0,1 0 1 0 0,-1 1-1 0 0,0-1 1 0 0,0 2 3 0 0,-79 149-134 0 0,76-138 143 0 0,-203 488-45 0 0,149-439 881 0 0,59-65-725 0 0,-23-20-92 0 0,20 14-35 0 0,0 0 1 0 0,0-1 0 0 0,1 0-1 0 0,0 1 1 0 0,0-1 0 0 0,0-1-1 0 0,1 1 1 0 0,0 0 0 0 0,1 0-1 0 0,0-1 1 0 0,0 1 0 0 0,0-1-1 0 0,1 1 1 0 0,0-1-1 0 0,0 1 1 0 0,1-3 6 0 0,-1 8-2 0 0,0-7-5 0 0,1 1-1 0 0,0 0 0 0 0,0 0 1 0 0,1-1-1 0 0,0 1 0 0 0,1 0 1 0 0,0 0-1 0 0,0 1 0 0 0,0-1 1 0 0,1 0-1 0 0,0 1 0 0 0,1 0 1 0 0,-1 0-1 0 0,1 0 0 0 0,1 1 1 0 0,-1 0-1 0 0,1 0 0 0 0,0 0 1 0 0,1 1-1 0 0,-1-1 0 0 0,1 2 1 0 0,0-1-1 0 0,0 1 0 0 0,1 0 1 0 0,-1 0-1 0 0,1 1 0 0 0,0 0 1 0 0,0 0 7 0 0,0 7-29 0 0,1 0 0 0 0,-1 0 1 0 0,0 0-1 0 0,0 1 1 0 0,0 0-1 0 0,0 1 0 0 0,-1 0 1 0 0,0 0-1 0 0,0 1 1 0 0,-1-1-1 0 0,0 1 0 0 0,0 1 1 0 0,-1-1-1 0 0,1 1 1 0 0,0 4 28 0 0,16 16 25 0 0,-18-24-1 0 0,5 10 2 0 0,1 0 0 0 0,0-1 0 0 0,1 0 0 0 0,1-1-1 0 0,0 0 1 0 0,0-1 0 0 0,1 0 0 0 0,1-1 0 0 0,-1 0 0 0 0,2-1 0 0 0,-1-1 0 0 0,1 0 0 0 0,1-1 0 0 0,-1-1 0 0 0,1 0 0 0 0,0-1-1 0 0,0-1 1 0 0,1-1 0 0 0,-1 0 0 0 0,2-1-26 0 0,-7-3 41 0 0,0 0 0 0 0,0-2 0 0 0,-1 1 0 0 0,1-1 0 0 0,0-1 0 0 0,-1 0 0 0 0,0 0 0 0 0,0-1 0 0 0,0 0-1 0 0,-1-1 1 0 0,0 0 0 0 0,0-1 0 0 0,0 1 0 0 0,-1-2 0 0 0,0 1 0 0 0,3-5-41 0 0,-6 8-9 0 0,-2 0 0 0 0,1 0-1 0 0,0-1 1 0 0,-1 1 0 0 0,0-1 0 0 0,0 0 0 0 0,0 0 0 0 0,0 0 0 0 0,-1 0-1 0 0,0 0 1 0 0,0-1 0 0 0,0 1 0 0 0,-1 0 0 0 0,0-1 0 0 0,0 0 0 0 0,0 1-1 0 0,-1-1 1 0 0,1 1 0 0 0,-2-1 0 0 0,1 0 0 0 0,0 1 0 0 0,-1-1-1 0 0,0 1 1 0 0,0-1 0 0 0,-1 1 0 0 0,0-1 0 0 0,0 1 0 0 0,0 0 0 0 0,0 0-1 0 0,-1 0 1 0 0,0 0 0 0 0,0 0 0 0 0,-4-4 9 0 0,3 4-27 0 0,0 1-1 0 0,-1-1 1 0 0,0 1-1 0 0,0-1 1 0 0,0 1 0 0 0,-1 1-1 0 0,0-1 1 0 0,1 1-1 0 0,-1 0 1 0 0,0 0 0 0 0,0 1-1 0 0,-1 0 1 0 0,1 0-1 0 0,0 0 1 0 0,-1 1 0 0 0,1 0-1 0 0,-1 0 1 0 0,0 1 0 0 0,1-1-1 0 0,-1 1 1 0 0,1 1-1 0 0,-1 0 1 0 0,0-1 0 0 0,1 2-1 0 0,0-1 1 0 0,-1 1-1 0 0,1 0 1 0 0,-6 3 27 0 0,-1 0-34 0 0,1 0 0 0 0,-1 1-1 0 0,1 1 1 0 0,0 0 0 0 0,1 1 0 0 0,0 0-1 0 0,0 1 1 0 0,1 0 0 0 0,0 0 0 0 0,0 1-1 0 0,1 0 1 0 0,1 1 0 0 0,-5 6 34 0 0,5-3-2 0 0,0 0 1 0 0,1 0 0 0 0,1 1-1 0 0,0 0 1 0 0,1 0 0 0 0,0 1-1 0 0,1-1 1 0 0,1 1 0 0 0,0 0-1 0 0,1 7 2 0 0,2-18 23 0 0,0-1-1 0 0,0 1 0 0 0,0 0 0 0 0,0 0 1 0 0,1 0-1 0 0,0 0 0 0 0,0-1 1 0 0,0 1-1 0 0,1 0 0 0 0,0-1 1 0 0,0 1-1 0 0,0-1 0 0 0,0 1 1 0 0,0-1-1 0 0,1 0 0 0 0,0 0 0 0 0,0 0 1 0 0,0-1-1 0 0,0 1 0 0 0,1-1 1 0 0,0 1-1 0 0,-1-1 0 0 0,1 0 1 0 0,0-1-1 0 0,0 1 0 0 0,1-1 0 0 0,-1 0 1 0 0,0 0-1 0 0,1 0 0 0 0,0 0 1 0 0,-1-1-1 0 0,1 1 0 0 0,0-1 1 0 0,0-1-1 0 0,-1 1 0 0 0,2-1-22 0 0,20-1 64 0 0,-1-2-1 0 0,0 0 1 0 0,0-2-1 0 0,0-1 0 0 0,-1-1 1 0 0,1-1-1 0 0,-2-1 1 0 0,1-1-1 0 0,-1-1 1 0 0,-1-1-1 0 0,0-1 0 0 0,-1-1 1 0 0,0 0-1 0 0,-1-2 1 0 0,-1-1-1 0 0,0 0 1 0 0,-2-1-1 0 0,0-1 1 0 0,-1-1-1 0 0,5-8-63 0 0,3-2 191 0 0,-2-1-1 0 0,-2-1 1 0 0,0-1 0 0 0,-2-1 0 0 0,-2 0-1 0 0,-1-1 1 0 0,-2-1 0 0 0,-1 0 0 0 0,-2 0 0 0 0,6-37-191 0 0,-16 70 17 0 0,1 1 0 0 0,0-1 0 0 0,-1 1 0 0 0,0-1 0 0 0,0 0 0 0 0,1 1 0 0 0,-1-1 0 0 0,-1 0 0 0 0,1 1 0 0 0,0-1 0 0 0,-1 0 0 0 0,1 1 0 0 0,-1-1 0 0 0,0 1 0 0 0,0-1 0 0 0,0 1 0 0 0,0-1 0 0 0,0 1 0 0 0,-1 0 0 0 0,1-1 0 0 0,-1 1 0 0 0,1 0 0 0 0,-1 0 0 0 0,0 0 0 0 0,0 0 0 0 0,0 0 0 0 0,0 1 0 0 0,0-1 0 0 0,0 1 0 0 0,0-1 0 0 0,-1 1 0 0 0,1 0 0 0 0,-1 0 0 0 0,1 0 0 0 0,-1 0 0 0 0,1 0 0 0 0,-1 0 0 0 0,1 1 0 0 0,-1-1 0 0 0,0 1 0 0 0,1 0 0 0 0,-1 0 0 0 0,0 0 0 0 0,1 0 0 0 0,-1 0 0 0 0,0 0 0 0 0,1 1 0 0 0,-1 0 0 0 0,1-1 0 0 0,-1 1 0 0 0,1 0 0 0 0,-1 0 0 0 0,1 0 0 0 0,-1 0 0 0 0,1 1 0 0 0,0-1 0 0 0,0 1 0 0 0,-1 0 0 0 0,1-1 0 0 0,0 1 0 0 0,1 0 0 0 0,-1 0 1 0 0,0 0-1 0 0,1 0 0 0 0,-1 0 0 0 0,1 1 0 0 0,-1 0-17 0 0,-7 10 17 0 0,0 0 0 0 0,1 1 0 0 0,1 0 0 0 0,0 0 0 0 0,1 1 0 0 0,1-1 0 0 0,0 1 0 0 0,1 1 0 0 0,0-1 0 0 0,1 0 0 0 0,1 1 0 0 0,1 0 0 0 0,0-1 1 0 0,1 1-1 0 0,2 12-17 0 0,0-12 20 0 0,0 0 0 0 0,2 0 0 0 0,0 0 0 0 0,1 0 0 0 0,0 0 0 0 0,1-1 0 0 0,1 0 0 0 0,1-1 0 0 0,5 9-20 0 0,-4-8-307 0 0,-1 0 0 0 0,0 1 1 0 0,-2-1-1 0 0,1 1 0 0 0,-2 1 0 0 0,0-1 1 0 0,-1 1-1 0 0,-1-1 0 0 0,1 14 307 0 0,-4-28-152 0 0,0 1 1 0 0,-1-1-1 0 0,1 1 0 0 0,-1-1 0 0 0,1 0 0 0 0,-1 1 0 0 0,0-1 0 0 0,0 0 0 0 0,0 1 0 0 0,0-1 0 0 0,0 0 0 0 0,-1 0 1 0 0,1 0-1 0 0,0 0 0 0 0,-1 0 0 0 0,0 0 0 0 0,1-1 0 0 0,-1 1 0 0 0,0 0 0 0 0,0-1 0 0 0,0 1 0 0 0,0-1 0 0 0,0 0 0 0 0,0 0 1 0 0,-1 0-1 0 0,1 0 0 0 0,0 0 0 0 0,-1 0 0 0 0,1-1 0 0 0,0 1 0 0 0,-1-1 0 0 0,1 1 0 0 0,-3-1 152 0 0,2 0-1116 0 0</inkml:trace>
  <inkml:trace contextRef="#ctx0" brushRef="#br0" timeOffset="16829.739">2615 4687 1860 0 0,'10'-22'4955'0'0,"46"3"-4275"0"0,-46 17-180 0 0,260-28 184 0 0,-47 11-6611 0 0,-197 14 4703 0 0</inkml:trace>
  <inkml:trace contextRef="#ctx0" brushRef="#br0" timeOffset="20468.155">4742 4279 1036 0 0,'24'-74'2705'0'0,"-23"35"-357"0"0,-1 52-2222 0 0,0 2-90 0 0,-1 36-31 0 0,2 0-1 0 0,3 0 1 0 0,1-1-1 0 0,3 1 1 0 0,4 9-5 0 0,11 41 1779 0 0,-22-109-1768 0 0,1 1 0 0 0,-1 0 0 0 0,1 0 0 0 0,0 0 0 0 0,1 0 0 0 0,0 0 0 0 0,0 0 0 0 0,0 1 0 0 0,1-1 0 0 0,0 1 0 0 0,0 0 0 0 0,1 0 0 0 0,-1 1 0 0 0,1-1 0 0 0,0 1 0 0 0,1 0 0 0 0,0 0 0 0 0,-1 1 0 0 0,1 0-1 0 0,1 0 1 0 0,-1 0 0 0 0,1 1 0 0 0,-1 0 0 0 0,1 0 0 0 0,0 0 0 0 0,0 1 0 0 0,0 0 0 0 0,4 0-11 0 0,-6 3-6 0 0,0 0 1 0 0,-1 1-1 0 0,1 0 0 0 0,-1 0 0 0 0,0 0 0 0 0,1 1 1 0 0,-1-1-1 0 0,0 1 0 0 0,-1 0 0 0 0,1 0 0 0 0,0 0 1 0 0,-1 1-1 0 0,0-1 0 0 0,1 1 0 0 0,-1 0 1 0 0,-1 0-1 0 0,1 0 0 0 0,-1 0 0 0 0,1 0 0 0 0,-1 1 1 0 0,0-1-1 0 0,-1 1 0 0 0,1-1 0 0 0,-1 1 1 0 0,0 0-1 0 0,0-1 0 0 0,0 1 0 0 0,-1 0 0 0 0,0 0 1 0 0,0 0-1 0 0,0-1 0 0 0,0 1 0 0 0,-1 0 0 0 0,0 0 1 0 0,0-1-1 0 0,0 1 0 0 0,-1 0 6 0 0,-4 8 1 0 0,0-1 0 0 0,-2-1 0 0 0,1 1 1 0 0,-1-1-1 0 0,-1-1 0 0 0,0 1 0 0 0,0-1 0 0 0,-1-1 0 0 0,-1 0 0 0 0,1 0 0 0 0,-1-1 1 0 0,-1-1-1 0 0,0 0 0 0 0,0 0 0 0 0,0-1 0 0 0,-1 0 0 0 0,1-1 0 0 0,-1-1 1 0 0,0 0-1 0 0,-1-1 0 0 0,1 0 0 0 0,-1-1 0 0 0,1-1 0 0 0,-1 0 0 0 0,0-1 0 0 0,-4 0-1 0 0,15 0 0 0 0,0 1 0 0 0,1-1 0 0 0,-1 0 0 0 0,0 0 0 0 0,0 0 0 0 0,1 0 0 0 0,-1-1 0 0 0,0 1 0 0 0,0-1-1 0 0,1 0 1 0 0,-1 1 0 0 0,0-1 0 0 0,1 0 0 0 0,-1-1 0 0 0,1 1 0 0 0,0 0 0 0 0,-1-1 0 0 0,1 1 0 0 0,0-1-1 0 0,0 0 1 0 0,0 0 0 0 0,0 0 0 0 0,0 0 0 0 0,0 0 0 0 0,0 0 0 0 0,1 0 0 0 0,-1-1 0 0 0,1 1 0 0 0,0-1-1 0 0,-1 1 1 0 0,1-1 0 0 0,0 1 0 0 0,1-1 0 0 0,-1 0 0 0 0,0 1 0 0 0,1-1 0 0 0,-1 0 0 0 0,1 1 0 0 0,0-1 0 0 0,0 0-1 0 0,0 0 1 0 0,16-11-14 0 0,1 1-1 0 0,0 1 1 0 0,1 0-1 0 0,0 1 0 0 0,1 1 1 0 0,0 1-1 0 0,1 1 0 0 0,0 1 1 0 0,0 0-1 0 0,0 2 1 0 0,1 0-1 0 0,0 1 0 0 0,0 1 1 0 0,5 1 14 0 0,134-22-183 0 0,-75 13 186 0 0,-1-3-1 0 0,0-4 0 0 0,-1-3 0 0 0,63-26-2 0 0,-137 43-1 0 0,1 1 0 0 0,-1-2 0 0 0,0 1-1 0 0,0-1 1 0 0,0-1 0 0 0,0 1 0 0 0,-1-2 0 0 0,0 1-1 0 0,-1-1 1 0 0,1 0 0 0 0,-1-1 0 0 0,4-4 1 0 0,-11 10-3 0 0,0 0 1 0 0,-1 1 0 0 0,1-1 0 0 0,0 0-1 0 0,0 1 1 0 0,-1-1 0 0 0,1 0 0 0 0,-1 1-1 0 0,1-1 1 0 0,-1 1 0 0 0,0-1-1 0 0,0 1 1 0 0,1 0 0 0 0,-1-1 0 0 0,0 1-1 0 0,0 0 1 0 0,-1-1 0 0 0,1 1 0 0 0,0 0-1 0 0,0 0 1 0 0,0 0 0 0 0,-1 0-1 0 0,1 0 1 0 0,-1 0 0 0 0,1 0 0 0 0,-1 1-1 0 0,1-1 1 0 0,-1 0 0 0 0,1 1 0 0 0,-1-1-1 0 0,1 1 1 0 0,-2 0 2 0 0,-20-5 4 0 0,0 1 1 0 0,0 1-1 0 0,0 1 1 0 0,-1 1-1 0 0,1 1 0 0 0,0 1 1 0 0,0 1-1 0 0,0 2 1 0 0,0 0-1 0 0,0 1 0 0 0,1 1 1 0 0,-10 5-5 0 0,24-10 6 0 0,0 1 0 0 0,0 0 0 0 0,0 0 0 0 0,0 1 1 0 0,0 0-1 0 0,1 1 0 0 0,-1 0 0 0 0,1 0 0 0 0,0 0 1 0 0,0 1-1 0 0,0 0 0 0 0,1 1 0 0 0,0-1 0 0 0,0 1 1 0 0,0 0-1 0 0,1 1 0 0 0,0-1 0 0 0,0 1 0 0 0,1 0 0 0 0,-1 0 1 0 0,2 1-1 0 0,-1-1 0 0 0,1 1 0 0 0,0 0 0 0 0,-1 4-6 0 0,6-6 7 0 0,0 0 0 0 0,1 0 0 0 0,0-1-1 0 0,0 1 1 0 0,0-1 0 0 0,0 1 0 0 0,1-1 0 0 0,0 0-1 0 0,0-1 1 0 0,0 1 0 0 0,1-1 0 0 0,-1 1-1 0 0,1-1 1 0 0,0-1 0 0 0,1 1 0 0 0,-1-1 0 0 0,0 0-1 0 0,1 0 1 0 0,0 0 0 0 0,0-1 0 0 0,0 0-1 0 0,0 0 1 0 0,0 0 0 0 0,0-1 0 0 0,3 0-7 0 0,24 7-460 0 0,1-2 0 0 0,0-1 1 0 0,0-2-1 0 0,1-1 1 0 0,-1-2-1 0 0,1-1 0 0 0,-1-2 1 0 0,0-1-1 0 0,0-1 0 0 0,28-10 460 0 0,-23 3-1178 0 0</inkml:trace>
  <inkml:trace contextRef="#ctx0" brushRef="#br0" timeOffset="20901.41">6361 4318 1448 0 0,'-14'0'219'0'0,"-1"1"0"0"0,1 1 0 0 0,0 0-1 0 0,-1 0 1 0 0,1 2 0 0 0,0 0 0 0 0,1 0-1 0 0,-1 1 1 0 0,1 1 0 0 0,0 0 0 0 0,-2 2-219 0 0,12-6 49 0 0,-9 2 75 0 0,0 2 0 0 0,0-1 0 0 0,1 2 0 0 0,0-1 1 0 0,0 1-1 0 0,1 1 0 0 0,0 0 0 0 0,0 1 0 0 0,1 0 1 0 0,0 0-1 0 0,-4 6-124 0 0,14-13 56 0 0,0-1 1 0 0,1 0-1 0 0,-1 1 1 0 0,1-1 0 0 0,0 0-1 0 0,-1 0 1 0 0,1 0-1 0 0,0 0 1 0 0,0 0-1 0 0,-1-1 1 0 0,1 1 0 0 0,0 0-1 0 0,0-1 1 0 0,0 1-1 0 0,0-1 1 0 0,0 0-1 0 0,0 0 1 0 0,0 0-1 0 0,0 0 1 0 0,0 0 0 0 0,0 0-1 0 0,0 0 1 0 0,-1 0-1 0 0,1-1 1 0 0,0 1-1 0 0,0-1 1 0 0,0 0-1 0 0,0 1 1 0 0,0-1 0 0 0,-1 0-1 0 0,1 0 1 0 0,0 0-1 0 0,-1 0 1 0 0,1-1-1 0 0,0 1-56 0 0,178-65 893 0 0,-179 66-902 0 0,-1 0-81 0 0,109 85-3137 0 0,-95-74 2013 0 0,-1-1-8 0 0</inkml:trace>
  <inkml:trace contextRef="#ctx0" brushRef="#br0" timeOffset="23609.729">10419 3696 968 0 0,'-5'-2'123'0'0,"-1"0"1"0"0,1 1-1 0 0,-1-1 0 0 0,1 1 0 0 0,-1 1 0 0 0,1-1 1 0 0,-1 1-1 0 0,1 0 0 0 0,-1 0 0 0 0,0 1 1 0 0,1 0-1 0 0,-1 0 0 0 0,1 0 0 0 0,-1 0 1 0 0,1 1-1 0 0,0 0 0 0 0,-1 0 0 0 0,1 0 1 0 0,0 1-1 0 0,1 0 0 0 0,-1 0 0 0 0,0 0 0 0 0,1 1 1 0 0,-4 3-124 0 0,3-4 75 0 0,0 0 1 0 0,1 0 0 0 0,0 1 0 0 0,0 0 0 0 0,0-1-1 0 0,0 2 1 0 0,1-1 0 0 0,-1 0 0 0 0,1 1-1 0 0,0-1 1 0 0,1 1 0 0 0,-1 0 0 0 0,1 0-1 0 0,0 0 1 0 0,0 0 0 0 0,0 1 0 0 0,1-1 0 0 0,0 0-1 0 0,0 1 1 0 0,0-1 0 0 0,1 1 0 0 0,-1-1-1 0 0,2 1 1 0 0,-1-1 0 0 0,0 1 0 0 0,1-1-1 0 0,0 1 1 0 0,1 0-76 0 0,73 115 978 0 0,-64-108-873 0 0,-1-1 0 0 0,0 1 0 0 0,-1 1 0 0 0,-1 0 0 0 0,0 0 1 0 0,0 1-1 0 0,-2 0 0 0 0,0 0 0 0 0,0 0 0 0 0,-2 1 0 0 0,3 14-105 0 0,-8-24-46 0 0,0 0 1 0 0,0 0 0 0 0,-1 0-1 0 0,0 0 1 0 0,0 0-1 0 0,0-1 1 0 0,-1 1 0 0 0,0-1-1 0 0,0 1 1 0 0,0-1-1 0 0,-1 0 1 0 0,0 0 0 0 0,0 0-1 0 0,0-1 1 0 0,0 1 0 0 0,-1-1-1 0 0,0 0 1 0 0,0-1-1 0 0,0 1 1 0 0,0-1 0 0 0,0 0-1 0 0,-1 0 1 0 0,1 0-1 0 0,-1-1 1 0 0,0 0 0 0 0,0 0-1 0 0,0-1 1 0 0,0 1-1 0 0,0-1 1 0 0,0 0 0 0 0,0-1-1 0 0,-1 0 1 0 0,1 0-1 0 0,0 0 1 0 0,0-1 0 0 0,0 1-1 0 0,0-2 1 0 0,-4 0 45 0 0,-82-51-3032 0 0,77 27 1704 0 0</inkml:trace>
  <inkml:trace contextRef="#ctx0" brushRef="#br0" timeOffset="23950.875">10632 3840 1088 0 0,'11'-17'5660'0'0,"-13"40"-3571"0"0,-2 0-2088 0 0,4 240 621 0 0,46 133-186 0 0,-47-394-556 0 0,0-1 1 0 0,0 1 0 0 0,0 0 0 0 0,0-1-1 0 0,-1 0 1 0 0,1 1 0 0 0,0-1 0 0 0,-1 0-1 0 0,1 0 1 0 0,-1 0 0 0 0,1 0-1 0 0,-1 0 1 0 0,0 0 0 0 0,1 0 0 0 0,-1 0-1 0 0,0-1 1 0 0,0 1 0 0 0,1-1 0 0 0,-1 1-1 0 0,0-1 1 0 0,0 0 0 0 0,0 1 0 0 0,0-1-1 0 0,1 0 1 0 0,-1 0 0 0 0,0-1 0 0 0,0 1-1 0 0,0 0 1 0 0,0-1 0 0 0,0 1 0 0 0,1-1-1 0 0,-1 1 1 0 0,0-1 0 0 0,0 0 0 0 0,1 0-1 0 0,-1 0 1 0 0,1 0 0 0 0,-1 0 0 0 0,1 0-1 0 0,-1 0 1 0 0,1 0 0 0 0,-1-1 0 0 0,1 1-1 0 0,0 0 1 0 0,0-1 0 0 0,0 1 0 0 0,0-1-1 0 0,0 0 1 0 0,0 1 0 0 0,0-1 0 0 0,0 0-1 0 0,1 1 1 0 0,-1-2 119 0 0,-13-19-1235 0 0</inkml:trace>
  <inkml:trace contextRef="#ctx0" brushRef="#br0" timeOffset="24185.386">10590 3871 1908 0 0,'6'-6'102'0'0,"0"0"0"0"0,0 0 0 0 0,0 1 0 0 0,1 0 0 0 0,-1 0 0 0 0,1 0 0 0 0,1 1 0 0 0,-1 0 0 0 0,1 1 0 0 0,-1-1 0 0 0,1 2 0 0 0,0-1 0 0 0,0 1 0 0 0,0 0 0 0 0,0 0 0 0 0,1 1 0 0 0,-1 0 0 0 0,0 1 0 0 0,1 0-1 0 0,-1 0 1 0 0,0 1 0 0 0,0 0 0 0 0,1 0 0 0 0,-1 1 0 0 0,0 0 0 0 0,0 1 0 0 0,0-1 0 0 0,-1 1 0 0 0,1 1 0 0 0,-1 0 0 0 0,1 0 0 0 0,-1 0 0 0 0,0 1 0 0 0,-1 0 0 0 0,1 0 0 0 0,-1 1 0 0 0,0 0 0 0 0,0 0 0 0 0,-1 0 0 0 0,0 1 0 0 0,0-1 0 0 0,-1 1 0 0 0,1 1 0 0 0,-1-1 0 0 0,1 5-102 0 0,-3-2-9 0 0,0-1 1 0 0,-1 1 0 0 0,-1-1 0 0 0,1 1 0 0 0,-1-1 0 0 0,-1 1-1 0 0,0-1 1 0 0,0 0 0 0 0,-1 1 0 0 0,0-1 0 0 0,-1 0 0 0 0,0 0-1 0 0,0 0 1 0 0,-1 0 0 0 0,0-1 0 0 0,-1 1 0 0 0,0-1 0 0 0,0 0-1 0 0,-1-1 1 0 0,0 1 0 0 0,0-1 0 0 0,0 0 0 0 0,-1-1-1 0 0,0 1 1 0 0,-1-1 0 0 0,1-1 0 0 0,-1 1 0 0 0,0-1 0 0 0,-1-1-1 0 0,1 0 1 0 0,-1 0 0 0 0,0 0 0 0 0,0-1 0 0 0,0 0 0 0 0,0-1-1 0 0,0 0 1 0 0,-1-1 0 0 0,1 0 0 0 0,-1 0 0 0 0,1-1 0 0 0,-1 0-1 0 0,1 0 1 0 0,-3-2 8 0 0,-61-22-2776 0 0,58 12 1799 0 0</inkml:trace>
  <inkml:trace contextRef="#ctx0" brushRef="#br0" timeOffset="24676.899">11182 3829 1508 0 0,'-72'24'1556'0'0,"52"-13"-1416"0"0,1 0 1 0 0,1 2 0 0 0,0 0-1 0 0,1 0 1 0 0,0 2 0 0 0,1 0-1 0 0,1 1 1 0 0,1 0 0 0 0,0 2-1 0 0,-11 16-140 0 0,26-34 24 0 0,0-1 0 0 0,0 1-1 0 0,0 0 1 0 0,-1 0-1 0 0,1-1 1 0 0,0 1-1 0 0,0 0 1 0 0,0 0 0 0 0,0 0-1 0 0,0 0 1 0 0,0 0-1 0 0,0 0 1 0 0,-1 0 0 0 0,1 0-1 0 0,0 0 1 0 0,0 0-1 0 0,0 1 1 0 0,0-1-1 0 0,0 0 1 0 0,0 1 0 0 0,-1-1-1 0 0,1 0 1 0 0,0 1-1 0 0,0-1 1 0 0,-1 1 0 0 0,1-1-1 0 0,0 1 1 0 0,0 0-1 0 0,-1-1 1 0 0,1 1-1 0 0,-1 0 1 0 0,1-1 0 0 0,-1 1-1 0 0,1 0 1 0 0,-1 0-1 0 0,1 0 1 0 0,-1-1-1 0 0,0 1 1 0 0,1 0 0 0 0,-1 0-1 0 0,0 0 1 0 0,0 0-1 0 0,1 0 1 0 0,-1-1 0 0 0,0 1-1 0 0,0 0 1 0 0,0 0-1 0 0,0 0 1 0 0,0 0-1 0 0,-1 0 1 0 0,1 0 0 0 0,0 0-1 0 0,0 0 1 0 0,0-1-1 0 0,-1 1 1 0 0,1 0 0 0 0,0 0-1 0 0,-1 0 1 0 0,1-1-1 0 0,-1 1 1 0 0,1 0-1 0 0,-1 0 1 0 0,0-1 0 0 0,1 1-1 0 0,-1 0 1 0 0,1-1-1 0 0,-1 1 1 0 0,0-1-24 0 0,68-20 323 0 0,148-105 393 0 0,-201 126-164 0 0,-11 42-510 0 0,1-36-91 0 0,0-2-1 0 0,-1 1 0 0 0,2 0 0 0 0,-1-1 1 0 0,1 0-1 0 0,0 0 0 0 0,0 0 1 0 0,0-1-1 0 0,1 1 0 0 0,-1-1 0 0 0,1-1 1 0 0,0 1-1 0 0,1-1 0 0 0,-1 0 1 0 0,0 0-1 0 0,1-1 50 0 0,76 14-3365 0 0,-58-15 2114 0 0</inkml:trace>
  <inkml:trace contextRef="#ctx0" brushRef="#br0" timeOffset="25060.878">11718 3741 1416 0 0,'-11'1'181'0'0,"0"1"0"0"0,-1 0-1 0 0,1 1 1 0 0,0 0 0 0 0,0 1-1 0 0,0 0 1 0 0,1 1 0 0 0,-1 0-1 0 0,1 0 1 0 0,1 1 0 0 0,-1 1 0 0 0,1-1-1 0 0,0 2 1 0 0,0-1 0 0 0,1 1-1 0 0,0 1 1 0 0,0-1 0 0 0,1 1 0 0 0,0 0-1 0 0,1 1 1 0 0,0 0 0 0 0,0 0-1 0 0,1 0 1 0 0,1 1 0 0 0,-1 0 0 0 0,2 0-1 0 0,0 0 1 0 0,-1 2-181 0 0,7-6 28 0 0,-1-1 1 0 0,1 1-1 0 0,1-1 0 0 0,-1 1 1 0 0,1-1-1 0 0,0 0 0 0 0,0 0 1 0 0,1-1-1 0 0,0 1 0 0 0,0-1 1 0 0,0 0-1 0 0,1-1 0 0 0,-1 1 1 0 0,1-1-1 0 0,0 0 0 0 0,0 0 1 0 0,1-1-1 0 0,-1 0 1 0 0,1 0-1 0 0,0 0 0 0 0,-1-1 1 0 0,1 0-1 0 0,0-1 0 0 0,0 1 1 0 0,1-1-1 0 0,-1-1 0 0 0,0 1 1 0 0,0-1-1 0 0,0 0 0 0 0,1-1 1 0 0,6-1-29 0 0,117-19-3358 0 0,-107 9 2517 0 0</inkml:trace>
  <inkml:trace contextRef="#ctx0" brushRef="#br0" timeOffset="25404.258">11866 3966 2080 0 0,'20'1'336'0'0,"1"0"0"0"0,-1-1 0 0 0,1-2 0 0 0,-1 0 0 0 0,0-1 0 0 0,1 0 0 0 0,-1-2 0 0 0,-1-1 0 0 0,1 0 0 0 0,-1-2 1 0 0,0 0-1 0 0,6-4-336 0 0,56-54 1021 0 0,-80 66-1012 0 0,0-1 0 0 0,-1 0 0 0 0,1 0 0 0 0,0 0 0 0 0,-1 0 0 0 0,1 0 0 0 0,-1 0 0 0 0,1 0 0 0 0,-1 0 1 0 0,1 0-1 0 0,-1 0 0 0 0,0 0 0 0 0,0 0 0 0 0,1 0 0 0 0,-1 0 0 0 0,0 0 0 0 0,0 0 0 0 0,0-1 0 0 0,0 1 0 0 0,0 0 0 0 0,0 0 0 0 0,-1 0 0 0 0,1 0 0 0 0,0 0 0 0 0,-1 0 0 0 0,1 0 1 0 0,0 0-1 0 0,-1 0 0 0 0,1 0 0 0 0,-1 0 0 0 0,0 0 0 0 0,1 0 0 0 0,-1 0 0 0 0,0 0 0 0 0,1 1 0 0 0,-1-1 0 0 0,0 0 0 0 0,0 0 0 0 0,0 1 0 0 0,0-1 0 0 0,0 0 0 0 0,0 1 0 0 0,0-1 0 0 0,0 1 1 0 0,0-1-10 0 0,-2 0 41 0 0,-8-4-18 0 0,-1 1-1 0 0,1 1 1 0 0,-1 0-1 0 0,0 0 0 0 0,0 1 1 0 0,0 1-1 0 0,0 0 1 0 0,0 0-1 0 0,0 1 0 0 0,0 1 1 0 0,0 0-1 0 0,0 1 1 0 0,0 0-1 0 0,1 1 0 0 0,-4 1-22 0 0,6-2 20 0 0,1 0 0 0 0,-1 0-1 0 0,1 1 1 0 0,0 0 0 0 0,0 0-1 0 0,0 1 1 0 0,0 0 0 0 0,0 0-1 0 0,1 1 1 0 0,0 0 0 0 0,0 1-1 0 0,0-1 1 0 0,1 1 0 0 0,0 0-1 0 0,0 1 1 0 0,0 0 0 0 0,1-1-1 0 0,0 2 1 0 0,1-1 0 0 0,-1 1-1 0 0,1-1 1 0 0,1 1 0 0 0,-1 0-1 0 0,1 1 1 0 0,1-1-1 0 0,0 1 1 0 0,0-1 0 0 0,0 1-1 0 0,1 1-19 0 0,2-4 8 0 0,0-1 0 0 0,0 1 0 0 0,0-1-1 0 0,1 0 1 0 0,0 1 0 0 0,0-1 0 0 0,0 0-1 0 0,1 0 1 0 0,-1 0 0 0 0,1 0-1 0 0,1 0 1 0 0,-1-1 0 0 0,1 0 0 0 0,-1 1-1 0 0,1-1 1 0 0,1-1 0 0 0,-1 1 0 0 0,0 0-1 0 0,1-1 1 0 0,0 0 0 0 0,-1 0-1 0 0,1-1 1 0 0,0 1 0 0 0,1-1 0 0 0,-1 0-1 0 0,1 0-7 0 0,147 35-1560 0 0,-27-36-2272 0 0,-43-15 2442 0 0</inkml:trace>
  <inkml:trace contextRef="#ctx0" brushRef="#br0" timeOffset="21471.187">7120 4483 2096 0 0,'1'-27'189'0'0,"2"1"1"0"0,0-1-1 0 0,2 0 0 0 0,1 1 0 0 0,2 0 0 0 0,0 0 1 0 0,2 1-1 0 0,0 0 0 0 0,2 1 0 0 0,0 0 1 0 0,2 1-1 0 0,1 1 0 0 0,1 0 0 0 0,0 0 0 0 0,8-5-189 0 0,-18 19 38 0 0,1 1-1 0 0,0 0 1 0 0,0 0-1 0 0,0 1 1 0 0,1 0-1 0 0,0 0 0 0 0,0 1 1 0 0,1 0-1 0 0,-1 0 1 0 0,1 1-1 0 0,0 0 1 0 0,1 1-1 0 0,-1 0 0 0 0,0 0 1 0 0,4 0-38 0 0,-6 5 13 0 0,0 1 1 0 0,-1-1-1 0 0,1 1 1 0 0,0 0 0 0 0,-1 1-1 0 0,0-1 1 0 0,0 1-1 0 0,0 1 1 0 0,0-1-1 0 0,-1 1 1 0 0,0 0-1 0 0,0 0 1 0 0,0 1-1 0 0,0-1 1 0 0,-1 1-1 0 0,0 0 1 0 0,0 0 0 0 0,-1 1-1 0 0,0-1 1 0 0,0 1-1 0 0,0-1 1 0 0,-1 1-1 0 0,1 5-13 0 0,1-3-6 0 0,0 0 0 0 0,-1 0 0 0 0,0 1 0 0 0,0-1 0 0 0,-1 1 0 0 0,-1 0 0 0 0,0-1 0 0 0,0 1 0 0 0,-1 0 0 0 0,0 0 0 0 0,0 0 0 0 0,-1 0 0 0 0,-1-1 0 0 0,1 1 0 0 0,-2 0 0 0 0,1-1 0 0 0,-1 0 0 0 0,-1 1 0 0 0,0-1 0 0 0,0 0 0 0 0,-1-1 0 0 0,0 1 0 0 0,0-1 0 0 0,-1 0 0 0 0,0 0 0 0 0,0-1 0 0 0,-1 0 0 0 0,0 0 0 0 0,-1 0 0 0 0,1-1 0 0 0,-1 0 0 0 0,0 0 0 0 0,-9 4 6 0 0,-13-9-2652 0 0,7-13 1491 0 0</inkml:trace>
  <inkml:trace contextRef="#ctx0" brushRef="#br0" timeOffset="21844.466">8019 4024 1228 0 0,'-35'6'517'0'0,"1"2"-1"0"0,0 1 0 0 0,1 1 1 0 0,0 2-1 0 0,0 2 1 0 0,-11 6-517 0 0,-93 84 1304 0 0,136-103-1282 0 0,1 0 1 0 0,-1 0-1 0 0,0-1 0 0 0,0 1 1 0 0,1 0-1 0 0,-1 0 0 0 0,1 0 0 0 0,-1-1 1 0 0,1 1-1 0 0,-1 0 0 0 0,1 0 1 0 0,-1 0-1 0 0,1 0 0 0 0,0 0 0 0 0,-1 0 1 0 0,1 0-1 0 0,0 0 0 0 0,0 0 1 0 0,0 0-1 0 0,0 0 0 0 0,0 0 0 0 0,0 0 1 0 0,0 0-1 0 0,0 0 0 0 0,1 0 0 0 0,-1 0 1 0 0,0 0-1 0 0,0 0 0 0 0,1 0 1 0 0,-1 0-1 0 0,1 0 0 0 0,-1 0 0 0 0,1 0 1 0 0,-1 0-1 0 0,1 0 0 0 0,0 0 1 0 0,-1-1-1 0 0,1 1 0 0 0,0 0 0 0 0,-1-1 1 0 0,1 1-1 0 0,0 0 0 0 0,0-1 1 0 0,0 1-1 0 0,0-1 0 0 0,0 1 0 0 0,0-1 1 0 0,0 1-1 0 0,0-1 0 0 0,0 0 0 0 0,0 0 1 0 0,0 1-1 0 0,0-1 0 0 0,0 0 1 0 0,0 0-1 0 0,0 0 0 0 0,0 0 0 0 0,0 0 1 0 0,0 0-1 0 0,0 0 0 0 0,0-1 1 0 0,0 1-1 0 0,0 0-22 0 0,83-1 540 0 0,128-55 304 0 0,-181 78-2326 0 0,-3 1-2897 0 0,-27-23 2973 0 0</inkml:trace>
  <inkml:trace contextRef="#ctx0" brushRef="#br0" timeOffset="23297.803">8243 4011 1280 0 0,'22'48'2723'0'0,"17"153"-452"0"0,-39-200-2260 0 0,-1 0 1 0 0,1-1 0 0 0,0 1-1 0 0,0 0 1 0 0,0 0-1 0 0,-1-1 1 0 0,1 1-1 0 0,0 0 1 0 0,-1-1 0 0 0,1 1-1 0 0,-1 0 1 0 0,1-1-1 0 0,-1 1 1 0 0,1 0-1 0 0,-1-1 1 0 0,1 1 0 0 0,-1-1-1 0 0,0 1 1 0 0,1-1-1 0 0,-1 1 1 0 0,0-1-1 0 0,1 0 1 0 0,-1 1 0 0 0,0-1-1 0 0,1 0 1 0 0,-1 1-1 0 0,0-1 1 0 0,0 0-1 0 0,1 0 1 0 0,-1 0 0 0 0,0 0-1 0 0,0 0 1 0 0,0 0-1 0 0,1 0 1 0 0,-1 0-1 0 0,0 0 1 0 0,0 0-1 0 0,0 0 1 0 0,1 0 0 0 0,-1-1-1 0 0,0 1 1 0 0,0 0-1 0 0,1 0 1 0 0,-1-1-1 0 0,0 1 1 0 0,1-1 0 0 0,-1 1-1 0 0,0-1 1 0 0,1 1-1 0 0,-1-1 1 0 0,1 1-1 0 0,-1-1 1 0 0,1 1 0 0 0,-1-1-1 0 0,1 0 1 0 0,-1 1-1 0 0,1-1 1 0 0,-1 0-1 0 0,1 1 1 0 0,-1-2-12 0 0,0-5 29 0 0,0-1 0 0 0,0 1 0 0 0,1-1 1 0 0,0 0-1 0 0,0 1 0 0 0,1-1 0 0 0,0 1 0 0 0,0-1 0 0 0,1 1 0 0 0,0-1 1 0 0,0 1-1 0 0,1 0 0 0 0,0 0 0 0 0,0 0 0 0 0,0 0 0 0 0,1 1 0 0 0,0-1 1 0 0,0 1-1 0 0,1 0 0 0 0,0 0 0 0 0,0 1 0 0 0,0-1 0 0 0,1 1 0 0 0,1-1-29 0 0,-6 4-6 0 0,1 1-1 0 0,-1 0 0 0 0,0-1 0 0 0,1 1 0 0 0,-1 0 0 0 0,1 0 0 0 0,-1-1 1 0 0,1 1-1 0 0,0 1 0 0 0,0-1 0 0 0,-1 0 0 0 0,1 0 0 0 0,0 1 1 0 0,0-1-1 0 0,0 1 0 0 0,0-1 0 0 0,0 1 0 0 0,-1 0 0 0 0,1-1 0 0 0,0 1 1 0 0,0 0-1 0 0,0 1 0 0 0,0-1 0 0 0,0 0 0 0 0,0 0 0 0 0,0 1 1 0 0,0-1-1 0 0,0 1 0 0 0,-1 0 0 0 0,1-1 0 0 0,0 1 0 0 0,0 0 1 0 0,-1 0-1 0 0,1 0 0 0 0,0 0 0 0 0,-1 1 0 0 0,0-1 0 0 0,1 0 0 0 0,-1 1 1 0 0,1-1-1 0 0,-1 1 0 0 0,0-1 0 0 0,0 1 0 0 0,0 0 7 0 0,35 82-235 0 0,-36-84 234 0 0,0-1 0 0 0,0 1 0 0 0,0-1 0 0 0,0 1 0 0 0,-1-1 1 0 0,1 1-1 0 0,0-1 0 0 0,0 1 0 0 0,0-1 0 0 0,-1 1 0 0 0,1 0 1 0 0,0-1-1 0 0,-1 1 0 0 0,1 0 0 0 0,0-1 0 0 0,-1 1 0 0 0,1 0 0 0 0,0-1 1 0 0,-1 1-1 0 0,1 0 0 0 0,0-1 0 0 0,-1 1 0 0 0,1 0 0 0 0,-1 0 1 0 0,1 0-1 0 0,-1-1 0 0 0,1 1 0 0 0,-1 0 0 0 0,1 0 0 0 0,-1 0 0 0 0,1 0 1 0 0,-1 0-1 0 0,1 0 0 0 0,0 0 0 0 0,-1 0 0 0 0,1 0 0 0 0,-1 0 1 0 0,1 0-1 0 0,-1 0 0 0 0,1 0 0 0 0,-1 1 0 0 0,1-1 0 0 0,-1 0 1 0 0,1 0-1 0 0,-1 0 0 0 0,1 1 0 0 0,0-1 0 0 0,-1 0 0 0 0,1 1 0 0 0,0-1 1 0 0,-1 0-1 0 0,1 1 0 0 0,0-1 0 0 0,-1 0 0 0 0,1 1 0 0 0,0-1 1 0 0,-1 0-1 0 0,1 1 0 0 0,0-1 0 0 0,0 1 0 0 0,0-1 0 0 0,-1 1 0 0 0,1-1 1 0 0,0 1 0 0 0,-2-7-4 0 0,1 0 0 0 0,0 0 0 0 0,0 0-1 0 0,0 0 1 0 0,1 0 0 0 0,0 0 0 0 0,0 0 0 0 0,0 0 0 0 0,1 0 0 0 0,0 0 0 0 0,0 0 0 0 0,1 0 0 0 0,0 0 0 0 0,0 0 0 0 0,0 0 0 0 0,0 1 0 0 0,1-1 0 0 0,2-3 4 0 0,51 59-571 0 0,-49-42 516 0 0,-1-1 0 0 0,1 0 0 0 0,1 0 0 0 0,-1-1 0 0 0,1 0 0 0 0,1 0 0 0 0,-1-1 0 0 0,1 0 0 0 0,-1-1 0 0 0,1 0 0 0 0,1 0 0 0 0,-1-1 0 0 0,0 0 0 0 0,1-1 0 0 0,0 0 0 0 0,0 0 0 0 0,-1-1 0 0 0,6 0 55 0 0,-4-4-30 0 0,-1-1 0 0 0,0 0 0 0 0,0-1 1 0 0,-1 0-1 0 0,1-1 0 0 0,-1 0 0 0 0,0 0 0 0 0,-1-1 0 0 0,1 0 0 0 0,-1 0 0 0 0,-1-1 0 0 0,1 0 1 0 0,-2 0-1 0 0,1-1 0 0 0,-1 0 0 0 0,0 0 0 0 0,-1-1 0 0 0,2-2 30 0 0,60-176 2330 0 0,-69 175-1196 0 0,-6 45-1023 0 0,7 28-80 0 0,2-1-1 0 0,3 1 1 0 0,3-1 0 0 0,2 0-1 0 0,16 56-30 0 0,25 232 155 0 0,-50-343-154 0 0,0 0 0 0 0,0 1 0 0 0,0-1 0 0 0,0 0 0 0 0,-1 0 0 0 0,0 0 0 0 0,0 0 0 0 0,0 1 0 0 0,0-1 0 0 0,0 0 0 0 0,-1 0 0 0 0,0-1 0 0 0,0 1 0 0 0,0 0 0 0 0,0-1 0 0 0,-1 1 0 0 0,1-1 0 0 0,-1 1 0 0 0,0-1 0 0 0,0 0 0 0 0,0 0 0 0 0,0-1 0 0 0,-1 1 0 0 0,1-1 0 0 0,-1 1 0 0 0,1-1 0 0 0,-1 0 0 0 0,0-1 0 0 0,-2 2-1 0 0,-32-19-345 0 0,27 3 211 0 0,1 0 0 0 0,0-1 1 0 0,1 0-1 0 0,0 0 0 0 0,1-1 0 0 0,1 0 0 0 0,0 0 0 0 0,1-1 1 0 0,1 0-1 0 0,1 0 0 0 0,0 0 0 0 0,0-1 0 0 0,2 1 1 0 0,0-1-1 0 0,1 0 0 0 0,1 0 0 0 0,0 1 0 0 0,2-8 134 0 0,-3-9-82 0 0,2 1 0 0 0,1 0 0 0 0,1 0 0 0 0,2 0 0 0 0,1 0 0 0 0,1 1 0 0 0,2 0 0 0 0,1 0 0 0 0,8-14 82 0 0,-14 31 12 0 0,2-1 0 0 0,0 1 1 0 0,0 1-1 0 0,1-1 0 0 0,1 1 0 0 0,0 1 0 0 0,1-1 0 0 0,0 1 0 0 0,1 1 1 0 0,1 0-1 0 0,-1 0 0 0 0,2 1 0 0 0,-1 1 0 0 0,1-1 0 0 0,1 2 0 0 0,0 0 1 0 0,0 0-1 0 0,1 2 0 0 0,-1-1 0 0 0,1 2 0 0 0,1 0 0 0 0,-1 0 1 0 0,2 1-13 0 0,-11 7 14 0 0,0 1 0 0 0,0-1 1 0 0,0 1-1 0 0,-1 0 0 0 0,1 0 1 0 0,-1 0-1 0 0,0 1 0 0 0,0-1 1 0 0,-1 1-1 0 0,1 0 0 0 0,-1 0 1 0 0,0 0-1 0 0,0 1 0 0 0,-1-1 1 0 0,0 1-1 0 0,0 0 1 0 0,0-1-1 0 0,0 1 0 0 0,-1 0 1 0 0,0 0-1 0 0,-1 0 0 0 0,1 0 1 0 0,-1 0-1 0 0,0 0 0 0 0,0 0 1 0 0,-1 0-1 0 0,0 0 0 0 0,0 0 1 0 0,0 0-1 0 0,-1-1 1 0 0,0 1-1 0 0,-1 3-14 0 0,1 4 37 0 0,-1 1 0 0 0,-1-1 0 0 0,0 1 0 0 0,0-1 0 0 0,-1-1 0 0 0,-1 1 0 0 0,0-1 0 0 0,-1 1 0 0 0,0-2 0 0 0,-1 1 0 0 0,0-1 0 0 0,-1 0 0 0 0,0-1-1 0 0,-1 0 1 0 0,0-1 0 0 0,-1 0 0 0 0,1 0 0 0 0,-2-1 0 0 0,1-1 0 0 0,-12 6-37 0 0,21-14-16 0 0,-1 0-1 0 0,0 0 1 0 0,1 0-1 0 0,0-1 1 0 0,-1 1-1 0 0,1-1 0 0 0,0 1 1 0 0,0-1-1 0 0,0 0 1 0 0,0 0-1 0 0,0 0 1 0 0,0 0-1 0 0,0-1 1 0 0,1 1-1 0 0,-1 0 1 0 0,1-1-1 0 0,0 1 0 0 0,0-1 1 0 0,0 1-1 0 0,0-1 1 0 0,0 1-1 0 0,0-1 1 0 0,1 0-1 0 0,-1 1 1 0 0,1-1-1 0 0,0 0 1 0 0,-1 0-1 0 0,1 0 0 0 0,1 1 1 0 0,-1-1-1 0 0,0 0 1 0 0,1 0-1 0 0,-1 1 1 0 0,1-1-1 0 0,0 0 1 0 0,0 1-1 0 0,0-1 1 0 0,0 0 16 0 0,12-37 21 0 0,1 0 1 0 0,2 0 0 0 0,1 2-1 0 0,2 0 1 0 0,2 1 0 0 0,2 1-1 0 0,0 1 1 0 0,3 1 0 0 0,1 1 0 0 0,1 2-1 0 0,2 0 1 0 0,1 2 0 0 0,10-6-22 0 0,67-48 163 0 0,-122 145 6 0 0,2-20-90 0 0,1 0 0 0 0,2 1 0 0 0,2-1-1 0 0,2 2 1 0 0,2-1 0 0 0,2 6-79 0 0,1-41 34 0 0,0 0 0 0 0,1 0-1 0 0,0 0 1 0 0,1 0 0 0 0,0 0 0 0 0,0-1 0 0 0,1 1 0 0 0,-1-1-1 0 0,2 1 1 0 0,-1-1 0 0 0,1 0 0 0 0,0 0 0 0 0,1-1-1 0 0,-1 1 1 0 0,1-1 0 0 0,1 0 0 0 0,-1 0 0 0 0,1-1-1 0 0,0 1 1 0 0,0-1 0 0 0,1-1 0 0 0,-1 1 0 0 0,1-1 0 0 0,0 0-1 0 0,0-1 1 0 0,1 1 0 0 0,-1-2 0 0 0,1 1 0 0 0,-1-1-1 0 0,1 0 1 0 0,0 0 0 0 0,0-1 0 0 0,0 0 0 0 0,0-1 0 0 0,0 0-1 0 0,0 0 1 0 0,0 0 0 0 0,0-1 0 0 0,5-1-34 0 0,2-3-51 0 0,1 0 0 0 0,0 0 0 0 0,-1-2 0 0 0,0 0 0 0 0,-1-1 0 0 0,0 0 0 0 0,0-1 0 0 0,0 0 0 0 0,-1-1 0 0 0,6-7 51 0 0,-7 7-120 0 0,-1-1 0 0 0,-1 0 0 0 0,1-1 0 0 0,-2 0 0 0 0,0-1 0 0 0,0 1 0 0 0,-1-2 0 0 0,-1 1 0 0 0,0-1 0 0 0,-1 0 0 0 0,0-1 0 0 0,-1 1 0 0 0,-1-1 0 0 0,0-1 120 0 0,-4 13-10 0 0,0 0-1 0 0,0 0 0 0 0,-1 0 1 0 0,1 0-1 0 0,-1 1 0 0 0,0-1 1 0 0,0 0-1 0 0,0 0 0 0 0,0 1 1 0 0,0-1-1 0 0,0 1 0 0 0,-1-1 1 0 0,1 1-1 0 0,-1-1 0 0 0,0 1 1 0 0,0 0-1 0 0,0 0 0 0 0,0 0 1 0 0,0 0-1 0 0,0 0 0 0 0,0 0 1 0 0,-1 1-1 0 0,1-1 0 0 0,-1 1 1 0 0,1-1-1 0 0,-1 1 0 0 0,1 0 1 0 0,-1 0-1 0 0,0 0 0 0 0,0 1 1 0 0,1-1-1 0 0,-1 1 0 0 0,0-1 1 0 0,-2 1 10 0 0,-106-1 43 0 0,101 1-48 0 0,0 1 0 0 0,0 0 0 0 0,0 0 0 0 0,0 1 0 0 0,0 1 0 0 0,1 0 0 0 0,-1 0 0 0 0,0 1-1 0 0,1 0 1 0 0,0 1 0 0 0,0-1 0 0 0,1 2 0 0 0,-1-1 0 0 0,1 2 0 0 0,0-1 0 0 0,1 1 0 0 0,-1 0 0 0 0,1 0 0 0 0,1 1 0 0 0,-1 0 0 0 0,1 0 0 0 0,1 0 0 0 0,0 1 0 0 0,0 0 0 0 0,0 0 0 0 0,1 0 0 0 0,1 1 0 0 0,-3 7 5 0 0,10-7-32 0 0,1-2 1 0 0,0 1 0 0 0,0 0-1 0 0,1-1 1 0 0,0 0 0 0 0,0 0 0 0 0,1-1-1 0 0,0 0 1 0 0,0 0 0 0 0,0 0-1 0 0,1-1 1 0 0,0 0 0 0 0,1-1 0 0 0,-1 0-1 0 0,1 0 1 0 0,0-1 0 0 0,0 0 0 0 0,1 0-1 0 0,-1-1 1 0 0,1-1 0 0 0,0 1-1 0 0,-1-1 1 0 0,9 0 31 0 0,73 11-1951 0 0,-46-9 707 0 0</inkml:trace>
  <inkml:trace contextRef="#ctx0" brushRef="#br0" timeOffset="28354.717">13363 3906 888 0 0,'0'0'457'0'0,"2"-22"434"0"0,-1 18-892 0 0,0 3 44 0 0,0 0 0 0 0,0 0 1 0 0,0-1-1 0 0,0 1 0 0 0,-1 0 1 0 0,1 0-1 0 0,0-1 0 0 0,-1 1 0 0 0,1 0 1 0 0,-1-1-1 0 0,0 1 0 0 0,1-1 1 0 0,-1 1-1 0 0,0-1 0 0 0,0 1 1 0 0,0 0-1 0 0,0-1 0 0 0,0 1 1 0 0,0-1-1 0 0,0 1 0 0 0,0-1 1 0 0,-1 1-1 0 0,1 0 0 0 0,-1-1 1 0 0,1 1-1 0 0,-1-1 0 0 0,1 1 1 0 0,-1 0-1 0 0,0 0 0 0 0,0-1 1 0 0,1 1-1 0 0,-1 0 0 0 0,0 0 1 0 0,0 0-1 0 0,0 0 0 0 0,0 0 1 0 0,-1 0-1 0 0,1 0 0 0 0,0 0 1 0 0,0 1-1 0 0,0-1 0 0 0,-1 0 1 0 0,1 1-1 0 0,0-1 0 0 0,-1 0-43 0 0,-12 1 58 0 0,0-1 0 0 0,1 2-1 0 0,-1 0 1 0 0,0 1-1 0 0,1 0 1 0 0,-1 1 0 0 0,1 0-1 0 0,-1 1 1 0 0,1 0-1 0 0,1 2 1 0 0,-1-1 0 0 0,1 1-1 0 0,0 1 1 0 0,0 0-1 0 0,0 1 1 0 0,1 0 0 0 0,1 1-1 0 0,-1 0 1 0 0,2 1-1 0 0,-1 0 1 0 0,1 0 0 0 0,0 1-1 0 0,1 1 1 0 0,1-1 0 0 0,0 1-1 0 0,0 0 1 0 0,1 1-1 0 0,1-1 1 0 0,0 1 0 0 0,1 0-1 0 0,0 1 1 0 0,1-1-1 0 0,0 0 1 0 0,1 1 0 0 0,0 6-58 0 0,6-14 47 0 0,-1 0 1 0 0,1-1 0 0 0,0 1-1 0 0,0-1 1 0 0,1 0 0 0 0,0 0-1 0 0,-1 0 1 0 0,2 0 0 0 0,-1-1-1 0 0,0 0 1 0 0,1 0 0 0 0,0-1-1 0 0,0 0 1 0 0,0 0 0 0 0,0 0-1 0 0,1 0 1 0 0,-1-1 0 0 0,1 0 0 0 0,-1-1-1 0 0,1 1 1 0 0,0-1 0 0 0,0-1-1 0 0,-1 1 1 0 0,1-1 0 0 0,0 0-1 0 0,0-1 1 0 0,0 1 0 0 0,-1-1-1 0 0,5-2-47 0 0,4-1-17 0 0,0 0 0 0 0,-1-2 0 0 0,0 0 0 0 0,0 0 0 0 0,0-1 0 0 0,-1-1 0 0 0,0 0 0 0 0,-1-1 0 0 0,1-1 0 0 0,-2 0-1 0 0,1 0 1 0 0,-2-1 0 0 0,1 0 0 0 0,-1-1 0 0 0,-1 0 0 0 0,0-1 0 0 0,-1 0 0 0 0,0 0 0 0 0,-1-1 0 0 0,-1 0 0 0 0,0 0-1 0 0,-1-1 1 0 0,0-1 17 0 0,-1 7-13 0 0,-3 9 15 0 0,0-1-1 0 0,0 0 0 0 0,0 0 0 0 0,-1 0 0 0 0,1 0 1 0 0,0 0-1 0 0,-1 0 0 0 0,1 0 0 0 0,-1 0 0 0 0,1 0 1 0 0,-1 0-1 0 0,1 0 0 0 0,-1 0 0 0 0,0 0 0 0 0,1 0 1 0 0,-1 0-1 0 0,0-1 0 0 0,0 1 0 0 0,0 0 1 0 0,0 0-1 0 0,0 0 0 0 0,0 0 0 0 0,-1-1 0 0 0,1 1 1 0 0,0 0-1 0 0,0 0 0 0 0,-1 0 0 0 0,1 0 0 0 0,-1 0 1 0 0,1 0-1 0 0,-1 0 0 0 0,1 0 0 0 0,-1 0 0 0 0,0 0 1 0 0,1 0-1 0 0,-1 0 0 0 0,0 0 0 0 0,0 1 1 0 0,0-1-1 0 0,0 0 0 0 0,0 0 0 0 0,1 1 0 0 0,-1-1 1 0 0,0 1-1 0 0,-1-1 0 0 0,1 1 0 0 0,0-1 0 0 0,0 1 1 0 0,-1-1-2 0 0,0 6 1 0 0,0-1 1 0 0,0 1 0 0 0,1 0 0 0 0,0 0-1 0 0,-1 0 1 0 0,2 0 0 0 0,-1 0 0 0 0,1 0 0 0 0,-1 0-1 0 0,1 0 1 0 0,1 0 0 0 0,-1 0 0 0 0,1 0-1 0 0,0 0 1 0 0,0 0 0 0 0,0 0 0 0 0,1 0-1 0 0,-1-1 1 0 0,1 1 0 0 0,0 0 0 0 0,1-1-1 0 0,-1 0 1 0 0,1 1 0 0 0,0-1 0 0 0,0 0-1 0 0,0 0 1 0 0,1-1 0 0 0,0 1-2 0 0,101 88-295 0 0,-24-50-3468 0 0,-74-40 2499 0 0</inkml:trace>
  <inkml:trace contextRef="#ctx0" brushRef="#br0" timeOffset="29354.974">13717 4261 1576 0 0,'13'65'4111'0'0,"-19"-55"-2679"0"0,13-24-456 0 0,23-36-844 0 0,-3-1-1 0 0,-2-1 1 0 0,-1-1 0 0 0,-4-1 0 0 0,-1-1-1 0 0,-4-1 1 0 0,-1 0 0 0 0,-2-6-132 0 0,-9 54-98 0 0,-3 60-20 0 0,84 89 167 0 0,-74-130-46 0 0,-1-1 1 0 0,0 1-1 0 0,-1 0 0 0 0,0 1 1 0 0,-1-1-1 0 0,-1 2 0 0 0,1-1 1 0 0,-2 1-1 0 0,0 0 0 0 0,0 0 1 0 0,-1 0-1 0 0,-1 1 0 0 0,0-1 1 0 0,0 11-4 0 0,-4-20 2 0 0,0 1 0 0 0,0-1 0 0 0,0 0-1 0 0,0 0 1 0 0,-1 0 0 0 0,0 0 0 0 0,0 0 0 0 0,0 0 0 0 0,0-1 0 0 0,-1 1 0 0 0,1-1 0 0 0,-1 1-1 0 0,0-1 1 0 0,0 0 0 0 0,0 0 0 0 0,-1 0 0 0 0,1-1 0 0 0,-1 1 0 0 0,1-1 0 0 0,-1 1 0 0 0,0-1 0 0 0,0-1-1 0 0,0 1 1 0 0,0 0 0 0 0,0-1 0 0 0,-1 0-2 0 0,-26-46-337 0 0,34 16 319 0 0,2 0 0 0 0,0 0 0 0 0,2 1 0 0 0,2 0 0 0 0,0 1 0 0 0,2 0 0 0 0,0 0-1 0 0,2 1 1 0 0,1 1 0 0 0,2 0 0 0 0,0 1 0 0 0,1 0 0 0 0,1 2 0 0 0,4-3 18 0 0,-2-2 65 0 0,94-97-277 0 0,-113 128 194 0 0,-1 0 0 0 0,1 0 1 0 0,0 1-1 0 0,0-1 1 0 0,0 0-1 0 0,0-1 0 0 0,0 1 1 0 0,1 0-1 0 0,0 0 0 0 0,0-1 1 0 0,0 1-1 0 0,0-1 0 0 0,1 1 1 0 0,-1-1-1 0 0,1 0 0 0 0,0 0 1 0 0,0 0-1 0 0,0 0 1 0 0,0-1-1 0 0,1 1 0 0 0,-1-1 1 0 0,1 0-1 0 0,-1 0 0 0 0,1 0 1 0 0,0 0-1 0 0,-1-1 0 0 0,1 0 1 0 0,3 1 17 0 0,23 16 109 0 0,-19-15-71 0 0,0 2-1 0 0,0 0 1 0 0,0 0-1 0 0,-1 1 0 0 0,0 0 1 0 0,0 1-1 0 0,-1 0 0 0 0,0 0 1 0 0,0 1-1 0 0,0 0 0 0 0,-1 1 1 0 0,-1 0-1 0 0,1 0 0 0 0,-1 1 1 0 0,-1-1-1 0 0,0 2 0 0 0,0-1 1 0 0,-1 1-1 0 0,-1-1 0 0 0,1 2 1 0 0,-2-1-1 0 0,1 0 0 0 0,0 8-37 0 0,-6-11-24 0 0,1-2-1 0 0,-1 1 0 0 0,-1 0 1 0 0,1 0-1 0 0,-1-1 0 0 0,-1 1 0 0 0,1-1 1 0 0,-1 0-1 0 0,0 0 0 0 0,0 0 0 0 0,-1 0 1 0 0,0-1-1 0 0,0 0 0 0 0,0 0 0 0 0,0 0 1 0 0,-1-1-1 0 0,0 0 0 0 0,0 0 0 0 0,0 0 1 0 0,0-1-1 0 0,-1 1 0 0 0,1-2 0 0 0,-1 1 1 0 0,0-1-1 0 0,0 0 0 0 0,0 0 0 0 0,0-1 1 0 0,-5 1 24 0 0,10-3-114 0 0,1 0 0 0 0,-1 0 0 0 0,0-1 0 0 0,0 1 0 0 0,1 0 0 0 0,-1-1 0 0 0,1 1 0 0 0,-1-1 0 0 0,1 0 0 0 0,0 1 0 0 0,0-1 1 0 0,-1 0-1 0 0,1 0 0 0 0,0 1 0 0 0,1-1 0 0 0,-1 0 0 0 0,0 0 0 0 0,0 0 0 0 0,1 0 0 0 0,-1-1 0 0 0,1 1 0 0 0,0 0 0 0 0,0 0 0 0 0,0 0 0 0 0,0 0 0 0 0,0 0 1 0 0,0 0-1 0 0,0 0 0 0 0,1 0 0 0 0,-1-1 0 0 0,1 1 0 0 0,-1 0 0 0 0,1 0 0 0 0,0 0 0 0 0,0 1 0 0 0,0-1 0 0 0,0 0 0 0 0,0 0 0 0 0,0 0 0 0 0,0 1 0 0 0,1-1 1 0 0,-1 1-1 0 0,1-1 114 0 0,17-15-1128 0 0</inkml:trace>
  <inkml:trace contextRef="#ctx0" brushRef="#br0" timeOffset="30324.807">14955 3856 2128 0 0,'1'0'59'0'0,"0"-1"0"0"0,0 0-1 0 0,0 0 1 0 0,0 0 0 0 0,0 1 0 0 0,-1-1-1 0 0,1 0 1 0 0,0 0 0 0 0,-1 0-1 0 0,1 0 1 0 0,-1 0 0 0 0,1 0 0 0 0,-1 0-1 0 0,1 0 1 0 0,-1-1 0 0 0,0 1 0 0 0,1 0-1 0 0,-1 0 1 0 0,0 0 0 0 0,0 0-1 0 0,0 0 1 0 0,0-1 0 0 0,0 1 0 0 0,0 0-1 0 0,0 0 1 0 0,-1 0 0 0 0,1 0-1 0 0,0 0 1 0 0,-1-1 0 0 0,1 1 0 0 0,0 0-1 0 0,-1 0 1 0 0,1 0 0 0 0,-1 0 0 0 0,0 0-1 0 0,1 0 1 0 0,-1 0 0 0 0,0 1-1 0 0,0-1 1 0 0,1 0 0 0 0,-1 0 0 0 0,0 0-1 0 0,0 1 1 0 0,0-1 0 0 0,0 0 0 0 0,0 1-1 0 0,0-1 1 0 0,0 1 0 0 0,0-1-1 0 0,0 1 1 0 0,0 0 0 0 0,-1-1 0 0 0,1 1-1 0 0,0 0 1 0 0,0 0 0 0 0,0 0-1 0 0,0 0 1 0 0,0 0 0 0 0,-1 0-59 0 0,-70-13 410 0 0,62 13-366 0 0,-1 0 1 0 0,1 1 0 0 0,-1 0 0 0 0,1 1 0 0 0,-1 0 0 0 0,1 1 0 0 0,0 0 0 0 0,0 1 0 0 0,0 0 0 0 0,0 0-1 0 0,1 1 1 0 0,0 0 0 0 0,0 1 0 0 0,0 0 0 0 0,1 0 0 0 0,-1 1 0 0 0,2 0 0 0 0,-1 0 0 0 0,1 1 0 0 0,0 0-1 0 0,0 1 1 0 0,1-1 0 0 0,1 1 0 0 0,-1 0 0 0 0,1 1 0 0 0,1-1 0 0 0,0 1 0 0 0,0 0 0 0 0,0 3-45 0 0,4-9 24 0 0,0 0 1 0 0,1 0-1 0 0,-1 0 1 0 0,1 0-1 0 0,0 0 1 0 0,0 0 0 0 0,1 0-1 0 0,-1-1 1 0 0,1 1-1 0 0,0 0 1 0 0,0-1-1 0 0,0 1 1 0 0,0-1-1 0 0,0 0 1 0 0,1 0-1 0 0,0 0 1 0 0,0 0 0 0 0,-1 0-1 0 0,2 0 1 0 0,-1-1-1 0 0,0 0 1 0 0,0 1-1 0 0,1-1 1 0 0,-1 0-1 0 0,1-1 1 0 0,0 1-1 0 0,-1-1 1 0 0,1 1 0 0 0,0-1-1 0 0,0 0 1 0 0,1 0-25 0 0,129 11 369 0 0,-121-12-365 0 0,14-2-22 0 0,0-1-1 0 0,-1-2 1 0 0,1 0 0 0 0,-1-2 0 0 0,0-1 0 0 0,0-1-1 0 0,-1-1 1 0 0,0-1 0 0 0,-1-1 0 0 0,-1-1-1 0 0,0-1 1 0 0,0-1 0 0 0,1-4 18 0 0,-21 18-21 0 0,0 0 0 0 0,0 0-1 0 0,0 0 1 0 0,0 0 0 0 0,-1-1-1 0 0,1 1 1 0 0,0-1 0 0 0,-1 0 0 0 0,1 0-1 0 0,-1 0 1 0 0,0 0 0 0 0,0 0 0 0 0,0-1-1 0 0,0 1 1 0 0,0-1 0 0 0,0 1 0 0 0,0-1-1 0 0,-1 0 1 0 0,1 1 0 0 0,-1-1-1 0 0,0 0 1 0 0,0 0 0 0 0,0 0 0 0 0,0 0-1 0 0,-1 0 1 0 0,1 0 0 0 0,-1 0 0 0 0,0 0-1 0 0,0 0 1 0 0,0-1 0 0 0,0 1 0 0 0,0 0-1 0 0,-1 0 1 0 0,1 0 0 0 0,-1 0-1 0 0,0 0 1 0 0,0 0 0 0 0,0 0 0 0 0,0 0-1 0 0,-1 1 1 0 0,1-1 0 0 0,-1 0 0 0 0,1 1-1 0 0,-1-1 1 0 0,0 1 0 0 0,0-1 0 0 0,0 1-1 0 0,-1 0 1 0 0,-1-2 21 0 0,-177-40-138 0 0,237 9 532 0 0,339-68-823 0 0,-396 104 436 0 0,0-1 0 0 0,1 1 1 0 0,-1-1-1 0 0,0 1 1 0 0,1-1-1 0 0,-1 1 1 0 0,0-1-1 0 0,1 1 1 0 0,-1 0-1 0 0,1-1 0 0 0,-1 1 1 0 0,1 0-1 0 0,-1-1 1 0 0,1 1-1 0 0,-1 0 1 0 0,1 0-1 0 0,0-1 0 0 0,0 1 1 0 0,-1 0-1 0 0,1 0 1 0 0,0 0-1 0 0,0 0 1 0 0,0-1-1 0 0,0 1 0 0 0,0 0 1 0 0,0 0-1 0 0,0 0 1 0 0,0 0-1 0 0,0-1 1 0 0,0 1-1 0 0,0 0 0 0 0,0 0 1 0 0,1 0-1 0 0,-1 0 1 0 0,0-1-1 0 0,1 1 1 0 0,-1 0-1 0 0,1 0 0 0 0,-1-1 1 0 0,1 1-1 0 0,-1 0 1 0 0,1-1-1 0 0,-1 1 1 0 0,1-1-1 0 0,-1 1 0 0 0,1 0 1 0 0,0-1-1 0 0,0 1 1 0 0,-1-1-1 0 0,1 0 1 0 0,0 1-1 0 0,0-1 0 0 0,-1 0 1 0 0,1 1-1 0 0,0-1 1 0 0,0 0-1 0 0,0 0 1 0 0,-1 0-1 0 0,2 1-7 0 0,-6 4 16 0 0,-2 0 23 0 0,1 1 0 0 0,-1 0 0 0 0,1 0 0 0 0,1 0 0 0 0,-1 1 0 0 0,1 0 0 0 0,0 0 0 0 0,0 0 0 0 0,1 0 0 0 0,0 1 0 0 0,0-1 0 0 0,1 1 0 0 0,0 0 0 0 0,1-1 0 0 0,-1 1-1 0 0,1 0 1 0 0,1 0 0 0 0,0 0 0 0 0,0 0 0 0 0,0 0 0 0 0,1 0 0 0 0,0 0 0 0 0,1 0 0 0 0,-1 0 0 0 0,2-1 0 0 0,-1 1 0 0 0,1-1 0 0 0,0 1 0 0 0,0-1 0 0 0,1 0 0 0 0,0 0 0 0 0,1 0 0 0 0,-1-1 0 0 0,1 0-1 0 0,1 0 1 0 0,-1 0 0 0 0,1 0 0 0 0,0-1 0 0 0,0 0 0 0 0,0 0 0 0 0,7 3-39 0 0,6-3 55 0 0,0 0-1 0 0,0-2 1 0 0,0 0-1 0 0,0-1 1 0 0,1-1 0 0 0,-1-1-1 0 0,1-1 1 0 0,-1 0-1 0 0,0-2 1 0 0,1 0-1 0 0,-1-1 1 0 0,-1-1 0 0 0,4-2-55 0 0,3-1 32 0 0,-1-2 1 0 0,0 0-1 0 0,0-2 1 0 0,-1 0-1 0 0,-1-2 1 0 0,0 0-1 0 0,-1-2 1 0 0,0 0 0 0 0,-1-1-1 0 0,-1-1 1 0 0,-1-1-1 0 0,6-9-32 0 0,-25 28 6 0 0,1 0 0 0 0,-1 0-1 0 0,1 0 1 0 0,-1 0 0 0 0,1 0-1 0 0,-1 0 1 0 0,1 0-1 0 0,0 0 1 0 0,-1 0 0 0 0,1 0-1 0 0,-1 0 1 0 0,1 0 0 0 0,-1-1-1 0 0,1 1 1 0 0,-1 0 0 0 0,1 0-1 0 0,0-1 1 0 0,-1 1 0 0 0,1 0-1 0 0,-1 0 1 0 0,1-1 0 0 0,0 1-1 0 0,-1-1 1 0 0,1 1 0 0 0,0 0-1 0 0,0-1 1 0 0,-1 1-1 0 0,1-1 1 0 0,0 1 0 0 0,0 0-1 0 0,0-1 1 0 0,-1 1 0 0 0,1-1-1 0 0,0 1 1 0 0,0-1 0 0 0,0 1-1 0 0,0-1 1 0 0,0 1 0 0 0,0-1-1 0 0,0 1 1 0 0,0-1 0 0 0,0 1-1 0 0,0-1 1 0 0,0 1 0 0 0,0 0-1 0 0,0-1 1 0 0,0 1 0 0 0,1-1-1 0 0,-1 1 1 0 0,0-1-1 0 0,0 1 1 0 0,1-1 0 0 0,-1 1-1 0 0,0 0 1 0 0,0-1 0 0 0,1 1-1 0 0,-1 0 1 0 0,0-1 0 0 0,1 1-1 0 0,-1 0 1 0 0,0-1 0 0 0,1 1-1 0 0,-1 0 1 0 0,1-1-6 0 0,-18 38-53 0 0,49 18-616 0 0,-1-27-2993 0 0,-29-28 948 0 0,-4-6 1488 0 0</inkml:trace>
  <inkml:trace contextRef="#ctx0" brushRef="#br0" timeOffset="30586.377">16064 3474 2320 0 0,'-1'-6'932'0'0,"-3"0"-132"0"0,1 0-216 0 0,3 3-316 0 0,0-2-60 0 0,-1 4-20 0 0,1-1-408 0 0,0 1-80 0 0,-2 1-72 0 0,2 1 104 0 0,0 1-172 0 0,0-1-492 0 0,2 4-344 0 0</inkml:trace>
  <inkml:trace contextRef="#ctx0" brushRef="#br0" timeOffset="31418.941">16522 3748 1316 0 0,'-45'-11'2891'0'0,"34"14"-2843"0"0,-1 0 0 0 0,0 1 0 0 0,1 0 1 0 0,0 0-1 0 0,0 2 0 0 0,0-1 0 0 0,1 1 0 0 0,-1 1 0 0 0,2 0 0 0 0,-1 0 0 0 0,1 1 0 0 0,0 0 1 0 0,0 1-1 0 0,1 0 0 0 0,0 0 0 0 0,1 1 0 0 0,0-1 0 0 0,-1 4-48 0 0,7-12 29 0 0,-1 1 0 0 0,0 0 0 0 0,1-1 0 0 0,-1 1 0 0 0,1 0 1 0 0,0 0-1 0 0,0 0 0 0 0,-1 0 0 0 0,1 0 0 0 0,1 0 0 0 0,-1 0 0 0 0,0 0 0 0 0,0 1 0 0 0,1-1 0 0 0,-1 0 0 0 0,1 0 0 0 0,0 1 0 0 0,0-1 0 0 0,0 0 0 0 0,0 1 0 0 0,0-1 1 0 0,0 0-1 0 0,0 1 0 0 0,1-1 0 0 0,-1 0 0 0 0,1 0 0 0 0,0 0 0 0 0,0 1 0 0 0,0-1 0 0 0,0 0 0 0 0,0 0 0 0 0,0 0 0 0 0,0 0 0 0 0,1 0 0 0 0,-1-1 0 0 0,1 1 1 0 0,-1 0-1 0 0,1-1 0 0 0,0 1 0 0 0,-1-1 0 0 0,1 1 0 0 0,0-1 0 0 0,0 0 0 0 0,0 0 0 0 0,0 0 0 0 0,0 0 0 0 0,1 0 0 0 0,-1 0 0 0 0,0-1 0 0 0,0 1 0 0 0,0-1 0 0 0,1 1 1 0 0,-1-1-1 0 0,1 0-29 0 0,12-3 3 0 0,1 0 1 0 0,-1-1 0 0 0,0-1 0 0 0,-1-1 0 0 0,1 0 0 0 0,-1-1 0 0 0,0 0 0 0 0,-1-1 0 0 0,0-1-1 0 0,0 0 1 0 0,-1 0 0 0 0,0-2 0 0 0,0 1 0 0 0,-1-2 0 0 0,-1 1 0 0 0,0-1 0 0 0,-1-1-1 0 0,0 0 1 0 0,0 0 0 0 0,-2-1 0 0 0,0 0 0 0 0,2-4-4 0 0,4-51 1022 0 0,-13 67-913 0 0,-16-16 125 0 0,15 20-220 0 0,0 1-1 0 0,0-1 0 0 0,0 0 0 0 0,0 1 0 0 0,0-1 0 0 0,0 1 0 0 0,1-1 0 0 0,-1 1 0 0 0,1-1 1 0 0,0 1-1 0 0,0-1 0 0 0,0 1 0 0 0,0-1 0 0 0,0 1 0 0 0,0-1 0 0 0,1 1 0 0 0,-1-1 0 0 0,1 1 1 0 0,0-1-1 0 0,-1 1 0 0 0,1-1 0 0 0,0 0 0 0 0,1 1 0 0 0,-1-1 0 0 0,0 0 0 0 0,1 0 0 0 0,1 2-13 0 0,4 4-43 0 0,0 1 0 0 0,0-1 0 0 0,1-1-1 0 0,1 0 1 0 0,-1 0 0 0 0,1 0 0 0 0,0-1-1 0 0,0-1 1 0 0,1 1 0 0 0,0-2-1 0 0,0 1 1 0 0,0-1 0 0 0,0-1 0 0 0,1 0-1 0 0,0 0 1 0 0,-1-1 0 0 0,1 0 0 0 0,0-1-1 0 0,0-1 1 0 0,9 0 43 0 0,-12-2-16 0 0,0-1 0 0 0,0 0 0 0 0,0-1 0 0 0,0 1 1 0 0,-1-2-1 0 0,1 1 0 0 0,-1-1 0 0 0,0 0 0 0 0,-1 0 0 0 0,1-1 0 0 0,-1 0 0 0 0,0 0 0 0 0,0-1 1 0 0,-1 0-1 0 0,0 0 0 0 0,0 0 0 0 0,-1 0 0 0 0,0-1 0 0 0,0 0 0 0 0,0 1 0 0 0,-1-2 0 0 0,-1 1 1 0 0,1 0-1 0 0,0-8 16 0 0,20-61 408 0 0,-3-2-1 0 0,-4 0 1 0 0,-3-1 0 0 0,-2-27-408 0 0,-12 74 636 0 0,-10 45-357 0 0,-13 50-192 0 0,17-32-68 0 0,1 1 0 0 0,1 0 1 0 0,2 1-1 0 0,1-1 0 0 0,1 1 1 0 0,2-1-1 0 0,1 1 1 0 0,2-1-1 0 0,1 0 0 0 0,1 0 1 0 0,1-1-1 0 0,2 1 1 0 0,12 26-20 0 0,-19-51 18 0 0,1 1 0 0 0,-1-1 0 0 0,1 1 0 0 0,0-1 1 0 0,1 0-1 0 0,0 0 0 0 0,0 0 0 0 0,0-1 1 0 0,0 0-1 0 0,1 1 0 0 0,0-1 0 0 0,0-1 1 0 0,1 1-1 0 0,-1-1 0 0 0,1 0 0 0 0,0 0 0 0 0,0-1 1 0 0,0 0-1 0 0,0 0 0 0 0,1 0 0 0 0,-1-1 1 0 0,1 1-1 0 0,0-2 0 0 0,0 1 0 0 0,0-1 0 0 0,0 0 1 0 0,0 0-1 0 0,0-1 0 0 0,0 0 0 0 0,-1 0 1 0 0,1-1-1 0 0,0 0 0 0 0,0 0 0 0 0,0-1 0 0 0,0 0 1 0 0,6-2-19 0 0,-1-3-36 0 0,1-2 0 0 0,-2 1 0 0 0,1-1 0 0 0,-1-1 0 0 0,0 0 0 0 0,-1-1 0 0 0,0 0 0 0 0,-1-1 0 0 0,0 1 0 0 0,-1-2 0 0 0,0 1 0 0 0,-1-1 0 0 0,0 0 0 0 0,-1-1 0 0 0,-1 0 0 0 0,0 0 0 0 0,-1 0 0 0 0,0 0 0 0 0,-1-1 0 0 0,-1 1 0 0 0,0-1 0 0 0,-1-13 36 0 0,-3 25-5 0 0,1 0 0 0 0,-1-1 1 0 0,-1 1-1 0 0,1 0 0 0 0,0 0 1 0 0,-1 0-1 0 0,0 0 0 0 0,1 0 1 0 0,-1 1-1 0 0,0-1 0 0 0,0 1 1 0 0,-1 0-1 0 0,1 0 0 0 0,0 0 1 0 0,-1 0-1 0 0,1 1 0 0 0,-1-1 1 0 0,0 1-1 0 0,1 0 0 0 0,-1 0 1 0 0,0 0-1 0 0,0 1 0 0 0,0-1 1 0 0,0 1-1 0 0,0 0 0 0 0,1 0 1 0 0,-1 0-1 0 0,0 1 0 0 0,0-1 1 0 0,0 1-1 0 0,0 0 0 0 0,1 0 1 0 0,-1 0-1 0 0,0 0 0 0 0,1 1 5 0 0,-5-1-11 0 0,0 0 0 0 0,1 1 0 0 0,-1-1 0 0 0,0 2 0 0 0,1-1 0 0 0,0 1 0 0 0,0 0 0 0 0,0 0 0 0 0,0 1 0 0 0,0 0 0 0 0,1 0 0 0 0,0 1 0 0 0,-1 0 0 0 0,2 0 0 0 0,-1 0 0 0 0,1 1 0 0 0,-1-1 0 0 0,2 1 0 0 0,-1 1 0 0 0,1-1 1 0 0,-1 1-1 0 0,2-1 0 0 0,-1 2 11 0 0,6-2 5 0 0,0 0 0 0 0,1 0 0 0 0,0 0 0 0 0,0-1 0 0 0,0 1 1 0 0,0-1-1 0 0,1 1 0 0 0,0-1 0 0 0,0-1 0 0 0,1 1 1 0 0,-1 0-1 0 0,1-1 0 0 0,0 0 0 0 0,0 0 0 0 0,0 0 0 0 0,1-1 1 0 0,-1 0-1 0 0,1 0 0 0 0,0 0 0 0 0,0-1 0 0 0,0 1 1 0 0,5 0-6 0 0,16 8-142 0 0,2-1 1 0 0,-1-2-1 0 0,1 0 1 0 0,0-2-1 0 0,1-1 1 0 0,0-2-1 0 0,1 0 142 0 0,70 0-6231 0 0,-100-3 5077 0 0</inkml:trace>
  <inkml:trace contextRef="#ctx0" brushRef="#br0" timeOffset="31682.484">16840 3478 1148 0 0,'-6'-3'1404'0'0,"6"0"-336"0"0,11-9-308 0 0,10-1-376 0 0,6 1-144 0 0,8 1-32 0 0,-3-1-776 0 0,8 0 52 0 0,-1 5 36 0 0,2 2-784 0 0,-1 1-8 0 0</inkml:trace>
  <inkml:trace contextRef="#ctx0" brushRef="#br0" timeOffset="32533.554">18144 3573 1300 0 0,'-4'-10'2315'0'0,"0"22"-163"0"0,4 5-2059 0 0,0-1-1 0 0,1 1 1 0 0,1-1 0 0 0,0 1-1 0 0,1-1 1 0 0,1 0 0 0 0,1 0-1 0 0,0 0 1 0 0,7 14-93 0 0,-9-24 48 0 0,-1 1 1 0 0,1-1 0 0 0,1-1 0 0 0,-1 1-1 0 0,1 0 1 0 0,0-1 0 0 0,0 0-1 0 0,1 0 1 0 0,-1 0 0 0 0,1-1-1 0 0,0 1 1 0 0,0-1 0 0 0,1 0-1 0 0,-1 0 1 0 0,1-1 0 0 0,0 0 0 0 0,0 0-1 0 0,0 0 1 0 0,1-1 0 0 0,-1 0-1 0 0,0 0 1 0 0,1-1 0 0 0,-1 1-1 0 0,1-1 1 0 0,5 0-49 0 0,-3-4-35 0 0,0-1 0 0 0,0 1 1 0 0,-1-1-1 0 0,0-1 0 0 0,0 1 0 0 0,0-2 0 0 0,0 1 0 0 0,-1-1 0 0 0,0 0 1 0 0,0 0-1 0 0,0-1 0 0 0,-1 0 0 0 0,0 0 0 0 0,-1-1 0 0 0,1 0 1 0 0,-1 1-1 0 0,-1-2 0 0 0,0 1 0 0 0,0-1 35 0 0,79-160-1409 0 0,-83 167 1385 0 0,-14-12-25 0 0,-32 62-96 0 0,44-45 160 0 0,-1-1 0 0 0,1 1 0 0 0,1 0 0 0 0,-1 0 0 0 0,0 0 0 0 0,1-1 0 0 0,-1 1 0 0 0,1 1 0 0 0,0-1 0 0 0,0 0 0 0 0,0 0 0 0 0,1 0 0 0 0,-1 1 0 0 0,1-1 1 0 0,0 0-1 0 0,-1 0 0 0 0,1 1 0 0 0,1-1 0 0 0,-1 0 0 0 0,0 1 0 0 0,1-1 0 0 0,0 0 0 0 0,0 0 0 0 0,0 0 0 0 0,0 0 0 0 0,0 0 0 0 0,1 0 0 0 0,-1 0 0 0 0,1 0 0 0 0,0 0 0 0 0,0 0 0 0 0,0-1 0 0 0,0 1 0 0 0,0-1 0 0 0,1 0 0 0 0,-1 1 0 0 0,1-1 0 0 0,-1 0 0 0 0,1 0 0 0 0,0-1 0 0 0,0 1 0 0 0,0 0-15 0 0,3 1 55 0 0,1 0 0 0 0,0 0 0 0 0,0-1 0 0 0,0 0 0 0 0,0 0 0 0 0,0-1 0 0 0,0 1 0 0 0,0-1 0 0 0,0-1 0 0 0,0 0 0 0 0,1 0 0 0 0,-1 0 0 0 0,0-1 0 0 0,0 0 0 0 0,0 0 0 0 0,0-1 0 0 0,0 0 0 0 0,5-2-55 0 0,1-4 9 0 0,-1 0 0 0 0,0-1 1 0 0,0 0-1 0 0,-1-1 0 0 0,0 0 0 0 0,-1-1 0 0 0,0 0 1 0 0,-1-1-1 0 0,0 0 0 0 0,-1 0 0 0 0,0-1 0 0 0,-1 0 1 0 0,-1 0-1 0 0,2-5-9 0 0,63-94-111 0 0,-35 88-37 0 0,-34 24 136 0 0,21 16 32 0 0,-12-3-24 0 0,0 0 0 0 0,-1 0 0 0 0,0 1 1 0 0,-2 1-1 0 0,1 0 0 0 0,-2 0 0 0 0,0 0 0 0 0,-1 1 0 0 0,0 0 0 0 0,-1 0 0 0 0,0 4 4 0 0,3 6 68 0 0,22 76-1532 0 0,-30-100 493 0 0,0-2-297 0 0,0 0 26 0 0</inkml:trace>
  <inkml:trace contextRef="#ctx0" brushRef="#br0" timeOffset="32733.052">18973 3099 1496 0 0,'-3'-5'972'0'0,"2"2"-208"0"0,-4 0-412 0 0,3 0-88 0 0,-1 2 92 0 0,3 1-200 0 0,2 0-8 0 0,-2 0-84 0 0,1 1-192 0 0,2 1 56 0 0,1 1-160 0 0,-3 1-176 0 0,2-1-308 0 0,-1 3-444 0 0</inkml:trace>
  <inkml:trace contextRef="#ctx0" brushRef="#br0" timeOffset="33026.075">19266 3169 996 0 0,'3'14'3225'0'0,"3"23"-2783"0"0,-5-30-215 0 0,38 212 1274 0 0,35-8-421 0 0,-42-87-1192 0 0,-32-123 23 0 0,0 0 0 0 0,0 0 0 0 0,0 0 0 0 0,0 0 0 0 0,-1-1 0 0 0,1 1 1 0 0,0 0-1 0 0,-1 0 0 0 0,1 0 0 0 0,-1 0 0 0 0,1 0 0 0 0,-1 0 0 0 0,1-1 0 0 0,-1 1 1 0 0,0 0-1 0 0,1 0 0 0 0,-1-1 0 0 0,0 1 0 0 0,0 0 0 0 0,1-1 0 0 0,-1 1 1 0 0,0-1-1 0 0,0 1 0 0 0,0-1 0 0 0,0 0 0 0 0,0 1 0 0 0,1-1 0 0 0,-1 0 0 0 0,0 1 1 0 0,0-1-1 0 0,0 0 0 0 0,0 0 0 0 0,0 0 0 0 0,0 0 0 0 0,0 0 0 0 0,0 0 0 0 0,0 0 1 0 0,0 0-1 0 0,0-1 0 0 0,0 1 0 0 0,0 0 0 0 0,0 0 0 0 0,0-1 0 0 0,0 1 0 0 0,0-1 1 0 0,1 1-1 0 0,-1-1 0 0 0,0 1 0 0 0,0-1 0 0 0,0 1 0 0 0,0-2 89 0 0,-13-6-1398 0 0</inkml:trace>
  <inkml:trace contextRef="#ctx0" brushRef="#br0" timeOffset="33523.582">19292 3612 1380 0 0,'8'-15'292'0'0,"1"0"0"0"0,0 0 0 0 0,1 2 0 0 0,1-1 0 0 0,0 1 0 0 0,1 1 0 0 0,0 0 0 0 0,1 0 0 0 0,0 1 0 0 0,1 1 0 0 0,0 0 0 0 0,0 1-1 0 0,1 1 1 0 0,1 0 0 0 0,-1 1 0 0 0,11-3-292 0 0,103-65 750 0 0,-121 70-687 0 0,-1 1 1 0 0,1-2-1 0 0,-1 1 0 0 0,-1-1 0 0 0,1 0 0 0 0,-1 0 1 0 0,0-1-1 0 0,0 0 0 0 0,-1 0 0 0 0,0 0 0 0 0,0-1 0 0 0,-1 0 1 0 0,0 0-1 0 0,0 0 0 0 0,-1 0 0 0 0,0 0 0 0 0,0-1 0 0 0,-1 1 1 0 0,0-1-1 0 0,0-8-63 0 0,-2 17 6 0 0,0 0 0 0 0,-1 1 0 0 0,1-1 0 0 0,-1 0 0 0 0,1 0 0 0 0,0 0 1 0 0,-1 1-1 0 0,1-1 0 0 0,-1 0 0 0 0,1 0 0 0 0,-1 0 0 0 0,1 0 0 0 0,0 1 0 0 0,-1-1 0 0 0,1 0 1 0 0,-1 0-1 0 0,1 0 0 0 0,-1 0 0 0 0,1 0 0 0 0,-1 0 0 0 0,1 0 0 0 0,-1-1 0 0 0,1 1 1 0 0,0 0-1 0 0,-1 0 0 0 0,1 0 0 0 0,-1 0 0 0 0,1-1 0 0 0,0 1 0 0 0,-1 0 0 0 0,1 0 0 0 0,-1-1 1 0 0,1 1-1 0 0,0 0 0 0 0,-1 0 0 0 0,1-1 0 0 0,0 1 0 0 0,-1 0 0 0 0,1-1 0 0 0,0 1 0 0 0,0-1 1 0 0,-1 1-1 0 0,1 0 0 0 0,0-1 0 0 0,0 1 0 0 0,0-1 0 0 0,0 1 0 0 0,0-1 0 0 0,-1 1 1 0 0,1 0-1 0 0,0-1 0 0 0,0 1 0 0 0,0-1 0 0 0,0 1 0 0 0,0-1 0 0 0,0 1 0 0 0,0-1 0 0 0,1 1-6 0 0,58 302 28 0 0,-40-211 558 0 0,-19-90-538 0 0,0-1-29 0 0,0 0 31 0 0,4-4 21 0 0,24-24 18 0 0,-21 19-111 0 0,0 0 0 0 0,1 1 0 0 0,0 0 0 0 0,0 0 0 0 0,1 1 0 0 0,0 0 0 0 0,0 0 0 0 0,1 1 0 0 0,-1 0 0 0 0,1 1 0 0 0,1 0 1 0 0,-1 1-1 0 0,1 0 0 0 0,0 1 0 0 0,-1 0 0 0 0,2 0 22 0 0,-11 3-115 0 0,6 0 61 0 0,-1 1 0 0 0,1-1-1 0 0,-1 1 1 0 0,1 0 0 0 0,-1 1 0 0 0,1 0 0 0 0,-1 0-1 0 0,0 0 1 0 0,0 0 0 0 0,0 1 0 0 0,0 0-1 0 0,0 1 1 0 0,-1-1 0 0 0,0 1 0 0 0,4 3 54 0 0,-5-5-58 0 0,95 97-5487 0 0,-90-81 4301 0 0</inkml:trace>
  <inkml:trace contextRef="#ctx0" brushRef="#br0" timeOffset="34329.028">20833 3309 1556 0 0,'1'13'3391'0'0,"-2"30"-2737"0"0,1-25-212 0 0,11 177 917 0 0,5-94-394 0 0,-16-101-780 0 0,-45-96 813 0 0,37 69-1010 0 0,2 0-1 0 0,0 0 1 0 0,2-1 0 0 0,1 0-1 0 0,1 0 1 0 0,1 0 0 0 0,2 1-1 0 0,1-1 1 0 0,1 0-1 0 0,1 0 1 0 0,1 1 0 0 0,2 0-1 0 0,0 0 1 0 0,2 0 0 0 0,1 1-1 0 0,2 1 1 0 0,0 0 0 0 0,15-23 12 0 0,-25 45-8 0 0,-1 0 1 0 0,1 0-1 0 0,0 0 1 0 0,0 1 0 0 0,1-1-1 0 0,-1 0 1 0 0,0 1-1 0 0,1 0 1 0 0,0-1 0 0 0,-1 1-1 0 0,1 0 1 0 0,0 0 0 0 0,0 0-1 0 0,0 1 1 0 0,0-1-1 0 0,1 1 1 0 0,-1 0 0 0 0,0 0-1 0 0,1 0 1 0 0,-1 0-1 0 0,0 0 1 0 0,1 1 0 0 0,-1 0-1 0 0,1-1 1 0 0,-1 1 0 0 0,1 1-1 0 0,1-1 8 0 0,4 10-5 0 0,-2 0 0 0 0,1 1 1 0 0,-2 0-1 0 0,1 0 0 0 0,-1 0 0 0 0,-1 1 0 0 0,0 0 0 0 0,-1 0 0 0 0,0 0 0 0 0,-1 1 0 0 0,0 0 0 0 0,-1-1 1 0 0,0 1-1 0 0,-1 0 0 0 0,-1 0 0 0 0,0 0 0 0 0,0-1 0 0 0,-2 7 5 0 0,1-3 4 0 0,-1 1 0 0 0,0-1-1 0 0,-1 1 1 0 0,-1-1 0 0 0,-1 0-1 0 0,0 0 1 0 0,-1-1 0 0 0,-1 0-1 0 0,0 0 1 0 0,-1 0 0 0 0,0-1-1 0 0,-1 0 1 0 0,-1-1 0 0 0,-1 0-1 0 0,1 0 1 0 0,-2-1 0 0 0,-11 9-4 0 0,24-21 4 0 0,-1 0-1 0 0,0 0 1 0 0,1 1 0 0 0,-1-1 0 0 0,0 0-1 0 0,1 0 1 0 0,-1 0 0 0 0,0 0 0 0 0,0 1-1 0 0,1-1 1 0 0,-1 0 0 0 0,0 0-1 0 0,0 0 1 0 0,1 1 0 0 0,-1-1 0 0 0,0 0-1 0 0,0 1 1 0 0,0-1 0 0 0,1 0 0 0 0,-1 0-1 0 0,0 1 1 0 0,0-1 0 0 0,0 0 0 0 0,0 1-1 0 0,0-1 1 0 0,0 0 0 0 0,0 1 0 0 0,0-1-1 0 0,0 0 1 0 0,0 1 0 0 0,0-1 0 0 0,0 0-1 0 0,0 1 1 0 0,0-1 0 0 0,0 0 0 0 0,0 1-1 0 0,0-1 1 0 0,0 0 0 0 0,0 1 0 0 0,0-1-1 0 0,0 0 1 0 0,-1 1 0 0 0,1-1-1 0 0,0 0 1 0 0,0 0 0 0 0,0 1 0 0 0,-1-1-1 0 0,1 0 1 0 0,0 0 0 0 0,0 1 0 0 0,-1-1-1 0 0,1 0-3 0 0,15 3-1 0 0,66 22-191 0 0,78 11-4960 0 0,-139-39 3971 0 0,14-9 10 0 0</inkml:trace>
  <inkml:trace contextRef="#ctx0" brushRef="#br0" timeOffset="34636.962">21506 3070 836 0 0,'-2'35'2008'0'0,"-47"305"2365"0"0,49-334-4261 0 0,0 1 0 0 0,0 0 0 0 0,1-1 1 0 0,0 1-1 0 0,0-1 0 0 0,0 1 0 0 0,1-1 0 0 0,0 0 1 0 0,0 1-1 0 0,1-1 0 0 0,0 0 0 0 0,0 0 0 0 0,0-1 1 0 0,1 1-1 0 0,-1-1 0 0 0,1 0 0 0 0,1 0 0 0 0,-1 0 1 0 0,1 0-1 0 0,4 3-112 0 0,-3-6 9 0 0,1 1 0 0 0,0-1 0 0 0,0 0 0 0 0,-1-1-1 0 0,1 1 1 0 0,1-1 0 0 0,-1-1 0 0 0,0 1 0 0 0,0-1 0 0 0,0-1 0 0 0,0 1 0 0 0,0-1 0 0 0,0 0 0 0 0,0-1 0 0 0,0 0-1 0 0,0 0 1 0 0,-1 0 0 0 0,1-1 0 0 0,-1 0 0 0 0,2-1-9 0 0,71-53-4486 0 0,-62 25 1918 0 0,-15 18 1343 0 0</inkml:trace>
  <inkml:trace contextRef="#ctx0" brushRef="#br0" timeOffset="34916.082">21559 3367 1632 0 0,'2'0'1032'0'0,"1"0"-144"0"0,3 0-84 0 0,15-4-144 0 0,3 1-63 0 0,0-2-29 0 0,5 1-68 0 0,3-4-92 0 0,-2 1-156 0 0,2-1-236 0 0,-1-1-84 0 0,1-3 8 0 0,-5 5-528 0 0,-1-4-697 0 0,-7 2 97 0 0,-6-3 52 0 0,-9 2-128 0 0</inkml:trace>
  <inkml:trace contextRef="#ctx0" brushRef="#br0" timeOffset="35164.749">21545 3115 1856 0 0,'5'-1'1316'0'0,"-1"-1"-216"0"0,19-1-168 0 0,2-3-227 0 0,7-1-217 0 0,4-1-304 0 0,2 4-172 0 0,7-1 0 0 0,3 1-624 0 0,-2 4-661 0 0,-23 0-67 0 0,10 0 40 0 0</inkml:trace>
  <inkml:trace contextRef="#ctx0" brushRef="#br0" timeOffset="50895.876">5599 5337 1956 0 0,'-12'3'134'0'0,"0"1"-1"0"0,0 0 1 0 0,0 1-1 0 0,0 1 1 0 0,1 0-1 0 0,-1 0 1 0 0,1 1 0 0 0,1 0-1 0 0,0 1 1 0 0,0 0-1 0 0,0 1 1 0 0,1 0-1 0 0,0 0 1 0 0,1 1-1 0 0,0 0 1 0 0,1 1 0 0 0,0 0-1 0 0,0 0 1 0 0,1 0-1 0 0,1 1 1 0 0,0 0-1 0 0,0 0 1 0 0,0 4-134 0 0,-3 15 218 0 0,2-1-1 0 0,0 1 1 0 0,2 0 0 0 0,2 0 0 0 0,1 0 0 0 0,1 0-1 0 0,1 1 1 0 0,2-1 0 0 0,1 0 0 0 0,2-1 0 0 0,1 1-1 0 0,5 14-217 0 0,148 440 1985 0 0,-155-473-2028 0 0,-1-1 0 0 0,0 1-1 0 0,-1 0 1 0 0,-1 0 0 0 0,0 0-1 0 0,0 0 1 0 0,-1 0 0 0 0,-1 1 0 0 0,0-1-1 0 0,-1 0 1 0 0,0 0 0 0 0,0 0-1 0 0,-2 0 1 0 0,0 0 0 0 0,0 0-1 0 0,-1 0 1 0 0,0-1 0 0 0,-3 5 43 0 0,4-13-187 0 0,-1 0 1 0 0,0-1-1 0 0,-1 1 0 0 0,1-1 1 0 0,0 0-1 0 0,-1 0 1 0 0,1 0-1 0 0,-1-1 0 0 0,0 1 1 0 0,1-1-1 0 0,-1-1 1 0 0,0 1-1 0 0,0 0 0 0 0,0-1 1 0 0,1 0-1 0 0,-1 0 1 0 0,0-1-1 0 0,0 1 0 0 0,0-1 1 0 0,0 0-1 0 0,1 0 0 0 0,-1-1 1 0 0,1 1-1 0 0,-1-1 1 0 0,1 0-1 0 0,-1 0 0 0 0,1-1 1 0 0,0 1-1 0 0,0-1 1 0 0,0 0-1 0 0,0 0 0 0 0,1 0 1 0 0,-1-1-1 0 0,1 1 187 0 0,-27-25-1186 0 0</inkml:trace>
  <inkml:trace contextRef="#ctx0" brushRef="#br0" timeOffset="51777.776">5043 5989 1688 0 0,'39'-14'3067'0'0,"552"-91"-507"0"0,-453 75-2437 0 0,-239 90-27 0 0,90-51-57 0 0,0 0 0 0 0,1 0 0 0 0,0 0-1 0 0,0 2 1 0 0,1-1 0 0 0,1 1 0 0 0,-1 0 0 0 0,2 1 0 0 0,0 0-1 0 0,0 0 1 0 0,1 1 0 0 0,0-1 0 0 0,1 1 0 0 0,1 1 0 0 0,0-1-1 0 0,-1 12-38 0 0,7-19 32 0 0,0 1 0 0 0,0-1 0 0 0,0 0 0 0 0,1 0 0 0 0,0-1 0 0 0,1 1 0 0 0,-1 0 0 0 0,1-1 0 0 0,0 0 0 0 0,0 0 0 0 0,1 0 0 0 0,-1-1 0 0 0,1 1 0 0 0,0-1 0 0 0,0 0 0 0 0,1 0 0 0 0,-1-1 0 0 0,1 0 0 0 0,0 0 0 0 0,0 0 0 0 0,0 0 0 0 0,0-1 0 0 0,0 0 0 0 0,1-1 0 0 0,-1 1 0 0 0,0-1 0 0 0,1 0 0 0 0,-1-1 1 0 0,1 0-1 0 0,0 0 0 0 0,-1 0 0 0 0,1-1 0 0 0,-1 0 0 0 0,1 0 0 0 0,-1 0 0 0 0,0-1 0 0 0,6-2-32 0 0,1 3-54 0 0,-1 0 1 0 0,0-1 0 0 0,1 0-1 0 0,-1-1 1 0 0,0-1 0 0 0,0 0-1 0 0,0 0 1 0 0,-1-1 0 0 0,0-1-1 0 0,0 1 1 0 0,0-2 0 0 0,0 0-1 0 0,-1 0 1 0 0,0-1 0 0 0,-1 0 0 0 0,0-1-1 0 0,0 0 1 0 0,-1 0 0 0 0,0-1-1 0 0,0 0 1 0 0,-1 0 0 0 0,-1-1-1 0 0,0 0 1 0 0,0 0 0 0 0,-1-1-1 0 0,0 1 1 0 0,1-7 53 0 0,-9 11-46 0 0,0 0 0 0 0,0 1-1 0 0,-1 0 1 0 0,0-1 0 0 0,0 1 0 0 0,0 1-1 0 0,-1-1 1 0 0,0 0 0 0 0,0 1 0 0 0,0 0-1 0 0,-1 1 1 0 0,1-1 0 0 0,-1 1 0 0 0,0 0-1 0 0,-1 0 1 0 0,1 1 0 0 0,-1 0 0 0 0,1 0-1 0 0,-1 0 1 0 0,0 1 0 0 0,0 0 0 0 0,0 0-1 0 0,0 1 1 0 0,0 0 0 0 0,-1 0 0 0 0,1 1-1 0 0,-1 0 47 0 0,7-1 0 0 0,-266-22 660 0 0,267 23-662 0 0,0 0 0 0 0,1-1 0 0 0,-1 1 0 0 0,0 0 0 0 0,1 0 0 0 0,-1-1 0 0 0,0 1 0 0 0,0 0 0 0 0,1 0 1 0 0,-1-1-1 0 0,0 1 0 0 0,0 0 0 0 0,0-1 0 0 0,0 1 0 0 0,1 0 0 0 0,-1-1 0 0 0,0 1 0 0 0,0-1 0 0 0,0 1 0 0 0,0 0 1 0 0,0-1-1 0 0,0 1 0 0 0,0 0 0 0 0,0-1 0 0 0,0 1 0 0 0,0-1 0 0 0,0 1 0 0 0,0 0 0 0 0,0-1 0 0 0,0 1 0 0 0,0 0 0 0 0,0-1 1 0 0,0 1-1 0 0,-1 0 0 0 0,1-1 0 0 0,0 1 0 0 0,0 0 0 0 0,0-1 0 0 0,-1 1 0 0 0,1 0 0 0 0,0-1 0 0 0,0 1 0 0 0,-1 0 1 0 0,1 0-1 0 0,0-1 0 0 0,-1 1 0 0 0,1 0 0 0 0,0 0 0 0 0,-1 0 0 0 0,1-1 0 0 0,0 1 0 0 0,-1 0 0 0 0,1 0 0 0 0,0 0 1 0 0,-1 0 1 0 0,35-21-101 0 0,379-158-870 0 0,-396 167 1133 0 0,-1 0-1 0 0,0-2 1 0 0,-1 1 0 0 0,0-2 0 0 0,-1 0-1 0 0,-1 0 1 0 0,0-2 0 0 0,-1 1-1 0 0,-1-2 1 0 0,-1 1 0 0 0,0-2 0 0 0,-1 1-1 0 0,-1-1 1 0 0,-1-1-162 0 0,-4-21 1847 0 0,-3 40-1669 0 0,-19-9 196 0 0,13 19-341 0 0,0 0 1 0 0,0 0-1 0 0,0 0 0 0 0,2 1 1 0 0,-1 0-1 0 0,1 0 0 0 0,0 0 1 0 0,1 0-1 0 0,1 1 1 0 0,-1-1-1 0 0,2 1 0 0 0,-1 0 1 0 0,2 0-1 0 0,-1-1 0 0 0,1 1 1 0 0,1 0-1 0 0,0 0 0 0 0,0-1-33 0 0,0 8 19 0 0,2 30 9 0 0,3 0 0 0 0,2 0 0 0 0,3 0 0 0 0,1-1 0 0 0,2-1-1 0 0,12 25-27 0 0,26 91 59 0 0,-20-38-1879 0 0,-32-122 801 0 0,-11-9-2333 0 0,-3-30 1445 0 0,9 9 775 0 0</inkml:trace>
  <inkml:trace contextRef="#ctx0" brushRef="#br0" timeOffset="52028.534">6476 5362 2692 0 0,'7'-27'3061'0'0,"1"34"-996"0"0,3 50-490 0 0,-9-46-1632 0 0,49 413 2064 0 0,-42-140-3612 0 0,-28-195-2135 0 0,11-86 967 0 0,5-9 1508 0 0</inkml:trace>
  <inkml:trace contextRef="#ctx0" brushRef="#br0" timeOffset="52960.421">6963 5719 1248 0 0,'0'-1'82'0'0,"-1"0"0"0"0,1-1-1 0 0,0 1 1 0 0,0-1 0 0 0,-1 1 0 0 0,1 0 0 0 0,-1-1-1 0 0,1 1 1 0 0,-1 0 0 0 0,0-1 0 0 0,0 1-1 0 0,1 0 1 0 0,-1 0 0 0 0,0 0 0 0 0,0 0 0 0 0,0 0-1 0 0,0 0 1 0 0,0 0 0 0 0,0 0 0 0 0,-1 0-1 0 0,1 0 1 0 0,0 0 0 0 0,0 1 0 0 0,-1-1 0 0 0,1 1-1 0 0,0-1 1 0 0,-1 1 0 0 0,1-1 0 0 0,0 1-1 0 0,-1 0 1 0 0,1-1 0 0 0,-1 1 0 0 0,1 0 0 0 0,-1 0-1 0 0,1 0 1 0 0,-1 0 0 0 0,1 0 0 0 0,0 1-1 0 0,-1-1 1 0 0,1 0 0 0 0,-1 1 0 0 0,1-1 0 0 0,0 1-1 0 0,-2 0-81 0 0,-69 24 669 0 0,64-19-591 0 0,-1 0 0 0 0,1 0 0 0 0,0 1 0 0 0,0 0 0 0 0,1 0 0 0 0,0 1 0 0 0,0 0 0 0 0,1 0 0 0 0,0 1 1 0 0,0 0-1 0 0,1 0 0 0 0,0 0 0 0 0,0 0 0 0 0,1 1 0 0 0,1 0 0 0 0,0 0 0 0 0,0 0 0 0 0,1 0 0 0 0,0 0 0 0 0,1 1 0 0 0,0-1 0 0 0,0 0 0 0 0,1 1 0 0 0,1-1 0 0 0,0 6-78 0 0,-1-14 23 0 0,0 0 0 0 0,0 0 1 0 0,0 0-1 0 0,0 0 0 0 0,0 0 0 0 0,0 0 0 0 0,1 0 1 0 0,-1 0-1 0 0,1 0 0 0 0,-1 0 0 0 0,1 0 0 0 0,0-1 0 0 0,0 1 1 0 0,0 0-1 0 0,0 0 0 0 0,0-1 0 0 0,0 1 0 0 0,0-1 1 0 0,1 1-1 0 0,-1-1 0 0 0,0 1 0 0 0,1-1 0 0 0,0 0 1 0 0,-1 1-1 0 0,1-1 0 0 0,-1 0 0 0 0,1 0 0 0 0,0-1 1 0 0,0 1-1 0 0,0 0 0 0 0,0 0 0 0 0,-1-1 0 0 0,1 1 0 0 0,0-1 1 0 0,0 0-1 0 0,0 1 0 0 0,0-1 0 0 0,0 0 0 0 0,0 0 1 0 0,0 0-1 0 0,0-1 0 0 0,0 1 0 0 0,0 0 0 0 0,0-1 1 0 0,0 1-1 0 0,0-1 0 0 0,0 0 0 0 0,-1 1 0 0 0,1-1 1 0 0,0 0-1 0 0,0 0 0 0 0,-1 0 0 0 0,1-1 0 0 0,-1 1 0 0 0,1 0-23 0 0,220-305-644 0 0,-222 305 640 0 0,1 0 0 0 0,-1 0 0 0 0,1 0 0 0 0,0 0 0 0 0,-1 0 0 0 0,1 0 0 0 0,0 0 0 0 0,0 1 0 0 0,0-1 0 0 0,0 0 0 0 0,-1 1 0 0 0,1-1 0 0 0,0 0 0 0 0,0 1 0 0 0,0-1 0 0 0,0 1 0 0 0,0 0 0 0 0,0-1 0 0 0,1 1 0 0 0,-1 0 0 0 0,0 0 0 0 0,0-1 0 0 0,0 1 0 0 0,0 0 0 0 0,0 0 0 0 0,0 0 0 0 0,0 0 0 0 0,1 0 0 0 0,-1 1 0 0 0,0-1 0 0 0,0 0 0 0 0,0 0 0 0 0,0 1 0 0 0,0-1 0 0 0,0 1 0 0 0,0-1 0 0 0,0 1 0 0 0,0-1 0 0 0,0 1 0 0 0,0 0 0 0 0,0-1 0 0 0,-1 1 0 0 0,1 0 0 0 0,0 0 0 0 0,0 0 0 0 0,-1-1 0 0 0,1 1 0 0 0,0 1 4 0 0,11 57-69 0 0,-11-52 60 0 0,31 179 232 0 0,-30-182-204 0 0,-1-1 3 0 0,0 0-1 0 0,0 1 1 0 0,0-1 0 0 0,0 0 0 0 0,1 1 0 0 0,-1-1 0 0 0,1 0 0 0 0,0 0 0 0 0,0 0 0 0 0,0 0 0 0 0,0-1 0 0 0,0 1 0 0 0,1-1 0 0 0,0 1-1 0 0,-1-1 1 0 0,1 0 0 0 0,0 0 0 0 0,0 0 0 0 0,0 0 0 0 0,0 0 0 0 0,0-1 0 0 0,0 1 0 0 0,1-1 0 0 0,-1 0 0 0 0,0 0 0 0 0,1 0 0 0 0,-1-1-1 0 0,1 1 1 0 0,-1-1 0 0 0,1 0 0 0 0,-1 0 0 0 0,3 0-22 0 0,5-2 1 0 0,-1-1 0 0 0,1 0-1 0 0,-1-1 1 0 0,0 0 0 0 0,0-1 0 0 0,0 0 0 0 0,-1 0-1 0 0,1-1 1 0 0,-1 0 0 0 0,-1-1 0 0 0,1 1 0 0 0,-1-2-1 0 0,0 1 1 0 0,-1-1 0 0 0,0-1 0 0 0,0 1-1 0 0,-1-1 1 0 0,0 0 0 0 0,0-1 0 0 0,-1 1 0 0 0,-1-1-1 0 0,1 0 1 0 0,0-6-1 0 0,1-14 173 0 0,-21 38-131 0 0,-21 46 5 0 0,34-51-40 0 0,1 1 0 0 0,0 0 1 0 0,0 0-1 0 0,1-1 0 0 0,-1 1 0 0 0,1 0 0 0 0,-1 0 0 0 0,1 0 1 0 0,1 0-1 0 0,-1 0 0 0 0,0-1 0 0 0,1 1 0 0 0,0 0 0 0 0,0 0 1 0 0,0 0-1 0 0,0-1 0 0 0,1 1 0 0 0,-1-1 0 0 0,1 1 0 0 0,0-1 1 0 0,0 0-1 0 0,0 1 0 0 0,0-1 0 0 0,1 0 0 0 0,-1 0 0 0 0,1-1 1 0 0,0 1-1 0 0,0 0 0 0 0,0-1 0 0 0,0 0 0 0 0,0 0 0 0 0,1 0 1 0 0,-1 0-1 0 0,1 0 0 0 0,-1-1 0 0 0,1 1 0 0 0,0-1 0 0 0,-1 0 1 0 0,4 0-8 0 0,2 2 10 0 0,0 0 1 0 0,0-1-1 0 0,0 0 1 0 0,0-1 0 0 0,0 0-1 0 0,1-1 1 0 0,-1 0 0 0 0,0 0-1 0 0,0-1 1 0 0,1 0-1 0 0,-1 0 1 0 0,0-1 0 0 0,0-1-1 0 0,0 1 1 0 0,-1-2 0 0 0,4 0-11 0 0,-4-3-48 0 0,-1 0 1 0 0,0-1-1 0 0,0 0 1 0 0,0 0-1 0 0,-1 0 1 0 0,-1-1-1 0 0,1 0 1 0 0,-1 0-1 0 0,-1 0 1 0 0,1-1-1 0 0,-2 0 1 0 0,1 1-1 0 0,-2-1 1 0 0,1-1-1 0 0,-1 1 0 0 0,-1 0 1 0 0,1 0-1 0 0,-2-6 48 0 0,11-37-221 0 0,-8 40 149 0 0,-2 5 62 0 0,0 1-1 0 0,0-1 1 0 0,1 1 0 0 0,0 0-1 0 0,0 0 1 0 0,1 0-1 0 0,0 0 1 0 0,0 0 0 0 0,1 0-1 0 0,-1 1 1 0 0,1 0-1 0 0,1 0 1 0 0,-1 0-1 0 0,1 0 1 0 0,0 0 0 0 0,1 1-1 0 0,-1 0 1 0 0,1 0-1 0 0,2 0 11 0 0,-4 5-17 0 0,1 1-1 0 0,0 0 1 0 0,0 0 0 0 0,0 1-1 0 0,0-1 1 0 0,-1 1-1 0 0,1 0 1 0 0,-1 1-1 0 0,1-1 1 0 0,-1 1-1 0 0,0-1 1 0 0,0 1-1 0 0,0 1 1 0 0,-1-1-1 0 0,1 0 1 0 0,-1 1-1 0 0,1 0 1 0 0,1 2 17 0 0,-1-1 0 0 0,14 19 31 0 0,-1 1 0 0 0,-1 1 1 0 0,-2 0-1 0 0,0 1 0 0 0,-2 1 0 0 0,-1 0 1 0 0,-2 1-1 0 0,0-1 0 0 0,-2 2 0 0 0,-1-1 1 0 0,2 27-32 0 0,-6-43 50 0 0,-2-13-147 0 0,0-1-1 0 0,0 1 0 0 0,0-1 0 0 0,0 1 0 0 0,-1-1 0 0 0,1 1 0 0 0,0-1 1 0 0,0 1-1 0 0,0-1 0 0 0,-1 1 0 0 0,1 0 0 0 0,0-1 0 0 0,-1 1 0 0 0,1-1 1 0 0,0 1-1 0 0,-1 0 0 0 0,1-1 0 0 0,0 1 0 0 0,-1 0 0 0 0,1 0 0 0 0,-1-1 1 0 0,1 1-1 0 0,-1 0 0 0 0,1 0 0 0 0,-1-1 0 0 0,1 1 0 0 0,0 0 0 0 0,-1 0 0 0 0,1 0 1 0 0,-1 0-1 0 0,1 0 0 0 0,-1 0 0 0 0,1 0 0 0 0,-1 0 0 0 0,1 0 0 0 0,-1 0 1 0 0,1 0-1 0 0,-1 0 0 0 0,1 0 0 0 0,-1 0 0 0 0,1 1 0 0 0,-1-1 0 0 0,1 0 1 0 0,-1 0-1 0 0,1 0 0 0 0,-1 1 0 0 0,1-1 0 0 0,0 0 0 0 0,-1 1 0 0 0,1-1 1 0 0,-1 0-1 0 0,1 1 0 0 0,0-1 0 0 0,-1 0 0 0 0,1 1 0 0 0,0-1 0 0 0,0 1 1 0 0,-1-1 97 0 0,-12-18-1186 0 0</inkml:trace>
  <inkml:trace contextRef="#ctx0" brushRef="#br0" timeOffset="53252.55">7752 5374 1204 0 0,'-7'-6'1496'0'0,"4"3"-316"0"0,-3-3-212 0 0,4 3-255 0 0,0-1-229 0 0,2 2-188 0 0,0 1-144 0 0,0 1-172 0 0,4 0 8 0 0,-4 0-300 0 0,3 1 28 0 0,0 1 8 0 0,-1 1-161 0 0,-1 0-115 0 0,1 0-232 0 0,-2 1-472 0 0,0 1 68 0 0</inkml:trace>
  <inkml:trace contextRef="#ctx0" brushRef="#br0" timeOffset="54071.259">7956 5607 1204 0 0,'109'52'4039'0'0,"-96"-42"-3898"0"0,0 1 0 0 0,-1 0-1 0 0,-1 1 1 0 0,0 0 0 0 0,0 1-1 0 0,-2 0 1 0 0,1 0 0 0 0,-2 1-1 0 0,7 12-140 0 0,-6-10 125 0 0,-1 0 1 0 0,0 0-1 0 0,-1 1 0 0 0,-1-1 0 0 0,-1 1 0 0 0,0 1 0 0 0,-1-1 1 0 0,-1 1-1 0 0,0 0 0 0 0,-2-1 0 0 0,0 3-125 0 0,0-18 25 0 0,-1-1 0 0 0,1 0-1 0 0,-1 1 1 0 0,1-1 0 0 0,-1 0 0 0 0,0 1 0 0 0,1-1-1 0 0,-1 1 1 0 0,0-1 0 0 0,0 1 0 0 0,0-1 0 0 0,0 1-1 0 0,0-1 1 0 0,-1 1 0 0 0,1-1 0 0 0,0 0 0 0 0,-1 1-1 0 0,1-1 1 0 0,-1 1 0 0 0,1-1 0 0 0,-1 0 0 0 0,0 0 0 0 0,1 1-1 0 0,-1-1 1 0 0,0 0 0 0 0,0 0 0 0 0,0 0 0 0 0,0 0-1 0 0,0 0 1 0 0,0 0 0 0 0,0 0 0 0 0,-1 0 0 0 0,1 0-1 0 0,0 0 1 0 0,0-1 0 0 0,-1 1 0 0 0,1 0 0 0 0,0-1-1 0 0,-1 1 1 0 0,1-1 0 0 0,-1 0 0 0 0,1 1 0 0 0,0-1-1 0 0,-1 0 1 0 0,1 0 0 0 0,-1 0 0 0 0,1 0 0 0 0,-1 0-1 0 0,1 0 1 0 0,-1 0 0 0 0,1-1 0 0 0,0 1 0 0 0,-1 0-1 0 0,1-1 1 0 0,-1 1 0 0 0,1-1 0 0 0,0 0 0 0 0,-1 1-1 0 0,1-1 1 0 0,0 0 0 0 0,0 0 0 0 0,0 0 0 0 0,0 0-1 0 0,0 0 1 0 0,0 0 0 0 0,0 0 0 0 0,0 0 0 0 0,0 0-1 0 0,0 0 1 0 0,0-1-25 0 0,-5-14-48 0 0,2 0 0 0 0,-1 0 1 0 0,2-1-1 0 0,0 1 0 0 0,1-1 0 0 0,1 1 0 0 0,1-1 0 0 0,0 0 0 0 0,1 1 1 0 0,1-1-1 0 0,0 1 0 0 0,1-1 0 0 0,1 1 0 0 0,0 0 0 0 0,2 0 0 0 0,0 0 0 0 0,0 1 1 0 0,1 0-1 0 0,1 0 0 0 0,1 1 0 0 0,0 0 0 0 0,1 0 0 0 0,0 1 0 0 0,7-5 48 0 0,-16 17-16 0 0,0-1-1 0 0,0 1 0 0 0,0 0 0 0 0,0 0 0 0 0,0 1 1 0 0,1-1-1 0 0,-1 0 0 0 0,0 0 0 0 0,1 1 0 0 0,-1-1 0 0 0,1 1 1 0 0,-1-1-1 0 0,1 1 0 0 0,-1-1 0 0 0,1 1 0 0 0,-1 0 1 0 0,1 0-1 0 0,-1 0 0 0 0,1 0 0 0 0,-1 0 0 0 0,1 0 0 0 0,-1 0 1 0 0,1 0-1 0 0,-1 1 0 0 0,1-1 0 0 0,-1 0 0 0 0,1 1 1 0 0,-1 0-1 0 0,1-1 0 0 0,-1 1 0 0 0,0 0 0 0 0,1-1 0 0 0,-1 1 1 0 0,0 0-1 0 0,0 0 0 0 0,0 0 0 0 0,0 0 0 0 0,0 1 1 0 0,0-1-1 0 0,0 0 0 0 0,0 0 0 0 0,0 0 0 0 0,0 1 0 0 0,0-1 1 0 0,-1 1 16 0 0,39 63-106 0 0,-25-34 112 0 0,-13-24-19 0 0,1 1 1 0 0,0-1 0 0 0,0 0-1 0 0,0 0 1 0 0,1-1 0 0 0,0 1-1 0 0,1-1 1 0 0,-1 1 0 0 0,1-1 0 0 0,0 0-1 0 0,1 0 1 0 0,-1 0 0 0 0,1-1-1 0 0,1 0 1 0 0,-1 0 0 0 0,1 0-1 0 0,-1-1 1 0 0,1 1 0 0 0,0-1 0 0 0,1-1-1 0 0,-1 1 1 0 0,1-1 0 0 0,0 0-1 0 0,0-1 1 0 0,0 0 0 0 0,0 0-1 0 0,0 0 1 0 0,0-1 0 0 0,0 0 0 0 0,1 0-1 0 0,-1-1 1 0 0,0 0 0 0 0,5 0 12 0 0,7-3-42 0 0,0-1 0 0 0,0 0 0 0 0,0-2 0 0 0,0 0 1 0 0,-1-1-1 0 0,0 0 0 0 0,-1-2 0 0 0,1 0 0 0 0,-2-1 0 0 0,1-1 1 0 0,-2 0-1 0 0,1-1 0 0 0,-1-1 0 0 0,-1 0 0 0 0,-1-1 0 0 0,0-1 1 0 0,0 0-1 0 0,-2-1 0 0 0,8-12 42 0 0,-18 27 20 0 0,0 0 0 0 0,0 0-1 0 0,-1 0 1 0 0,1 0 0 0 0,-1 0 0 0 0,1 0 0 0 0,0-1 0 0 0,-1 1 0 0 0,0 0-1 0 0,1 0 1 0 0,-1 0 0 0 0,0 0 0 0 0,0-1 0 0 0,1 1 0 0 0,-1 0-1 0 0,0 0 1 0 0,0-1 0 0 0,0 1 0 0 0,0 0 0 0 0,-1 0 0 0 0,1-1 0 0 0,0 1-1 0 0,0 0 1 0 0,-1 0 0 0 0,1 0 0 0 0,-1 0 0 0 0,1 0 0 0 0,-1-1-1 0 0,0 1 1 0 0,1 0 0 0 0,-1 0 0 0 0,0 0 0 0 0,0 0 0 0 0,1 1 0 0 0,-1-1-1 0 0,0 0 1 0 0,0 0 0 0 0,0 0 0 0 0,0 1 0 0 0,0-1 0 0 0,0 0-1 0 0,0 1 1 0 0,-1-1 0 0 0,1 1 0 0 0,0 0 0 0 0,0-1 0 0 0,0 1 0 0 0,0 0-1 0 0,-1-1 1 0 0,1 1 0 0 0,0 0 0 0 0,0 0 0 0 0,-1 0 0 0 0,1 0-1 0 0,0 0 1 0 0,0 1 0 0 0,0-1 0 0 0,-1 0 0 0 0,1 0 0 0 0,0 1 0 0 0,0-1-1 0 0,0 1-19 0 0,-83 21 247 0 0,75-19-201 0 0,-1 1-1 0 0,1 0 1 0 0,0 0 0 0 0,0 1-1 0 0,1 1 1 0 0,-1-1-1 0 0,1 1 1 0 0,0 1-1 0 0,1-1 1 0 0,0 1-1 0 0,0 1 1 0 0,0-1-1 0 0,1 1 1 0 0,-2 3-46 0 0,7-10 80 0 0,4 8 10 0 0,3-6-60 0 0,-1-1 1 0 0,1 1 0 0 0,0-1 0 0 0,0 0-1 0 0,0-1 1 0 0,0 0 0 0 0,1 0-1 0 0,-1 0 1 0 0,0 0 0 0 0,0-1-1 0 0,1 0 1 0 0,-1 0 0 0 0,0-1 0 0 0,1 0-1 0 0,-1 0 1 0 0,0 0 0 0 0,0-1-1 0 0,0 0 1 0 0,0 0 0 0 0,0-1-1 0 0,-1 1 1 0 0,1-1 0 0 0,-1-1 0 0 0,1 1-31 0 0,3-1 54 0 0,1 0 0 0 0,-2 0 1 0 0,1-1-1 0 0,0 0 1 0 0,-1-1-1 0 0,0 0 0 0 0,0 0 1 0 0,-1 0-1 0 0,0-1 1 0 0,0-1-1 0 0,0 1 1 0 0,-1-1-1 0 0,4-6-54 0 0,-10 14 15 0 0,0 1-1 0 0,0-1 1 0 0,1 0 0 0 0,-1 1 0 0 0,0-1 0 0 0,0 0-1 0 0,0 1 1 0 0,0-1 0 0 0,1 0 0 0 0,-1 0-1 0 0,0 1 1 0 0,0-1 0 0 0,1 0 0 0 0,-1 1-1 0 0,0-1 1 0 0,0 0 0 0 0,1 0 0 0 0,-1 0 0 0 0,0 1-1 0 0,1-1 1 0 0,-1 0 0 0 0,0 0 0 0 0,1 0-1 0 0,-1 0 1 0 0,0 0 0 0 0,1 0 0 0 0,-1 0 0 0 0,0 0-1 0 0,1 1 1 0 0,-1-1 0 0 0,0 0 0 0 0,1 0-1 0 0,-1-1 1 0 0,1 1 0 0 0,-1 0 0 0 0,0 0-1 0 0,1 0 1 0 0,-1 0 0 0 0,0 0 0 0 0,1 0 0 0 0,-1 0-1 0 0,0-1 1 0 0,1 1 0 0 0,-1 0 0 0 0,0 0-1 0 0,0 0 1 0 0,1-1 0 0 0,-1 1 0 0 0,0 0-1 0 0,0 0-14 0 0,1 47-99 0 0,-2-39 136 0 0,50 298 205 0 0,-21-178-83 0 0,-11-32 6 0 0,-3 0 0 0 0,-5 1-1 0 0,-2 39-164 0 0,-7-121 20 0 0,0-1-1 0 0,-1 1 0 0 0,0-1 0 0 0,-1 1 0 0 0,-1-1 0 0 0,0 0 0 0 0,-1 0 0 0 0,-1 0 0 0 0,0-1 0 0 0,-1 1 0 0 0,0-1 1 0 0,-1-1-1 0 0,0 1 0 0 0,-6 7-19 0 0,8-16 0 0 0,0 1 1 0 0,-1-1 0 0 0,1 0-1 0 0,-1 0 1 0 0,0 0-1 0 0,0-1 1 0 0,0 1-1 0 0,0-2 1 0 0,0 1 0 0 0,-1-1-1 0 0,0 0 1 0 0,1 0-1 0 0,-1-1 1 0 0,0 0 0 0 0,0 0-1 0 0,1 0 1 0 0,-1-1-1 0 0,0 0 1 0 0,0 0-1 0 0,0-1 1 0 0,0 0 0 0 0,1 0-1 0 0,-1-1 1 0 0,0 0-1 0 0,1 0 1 0 0,-1 0 0 0 0,1-1-1 0 0,0 0 1 0 0,0 0-1 0 0,0-1 1 0 0,0 1-1 0 0,0-1 1 0 0,1-1 0 0 0,0 1-1 0 0,0-1 1 0 0,0 0-1 0 0,0 0 1 0 0,1 0 0 0 0,0-1-1 0 0,0 1 1 0 0,0-1-1 0 0,1 0 1 0 0,0 0-1 0 0,0-1 1 0 0,0 1 0 0 0,1 0-1 0 0,0-1 1 0 0,0-2-1 0 0,-11-21-124 0 0,1-1 1 0 0,2-1-1 0 0,1 1 1 0 0,1-2-1 0 0,2 1 1 0 0,1-1-1 0 0,1 0 1 0 0,3 0-1 0 0,0-8 124 0 0,24-123-687 0 0,-13 131-14 0 0,2 1 0 0 0,1 1-1 0 0,2 0 1 0 0,1 1 0 0 0,2 0 0 0 0,0 2 0 0 0,2 0 0 0 0,1 1 0 0 0,1 1-1 0 0,2 1 1 0 0,24-21 701 0 0,-10 9-1184 0 0</inkml:trace>
  <inkml:trace contextRef="#ctx0" brushRef="#br0" timeOffset="47402.64">941 6510 936 0 0,'-2'30'6265'0'0,"-10"-56"-3414"0"0,45-51-2678 0 0,-26 63 116 0 0,61-120 189 0 0,-35 72-434 0 0,-2-1 1 0 0,-2-2-1 0 0,-4-1 0 0 0,12-49-44 0 0,-27 22-109 0 0,-9 91 99 0 0,-1 0 1 0 0,0 0 0 0 0,0 0 0 0 0,0 0 0 0 0,0 1 0 0 0,0-1 0 0 0,0 0 0 0 0,-1 0 0 0 0,1 0 0 0 0,-1 0 0 0 0,1 0 0 0 0,-1 1-1 0 0,0-1 1 0 0,1 0 0 0 0,-1 1 0 0 0,0-1 0 0 0,0 0 0 0 0,0 1 0 0 0,-1-1 0 0 0,1 1 0 0 0,0 0 0 0 0,0-1 0 0 0,-1 1 0 0 0,1 0 0 0 0,-1 0-1 0 0,1 0 1 0 0,-1 0 0 0 0,0 0 0 0 0,1 0 0 0 0,-1 0 0 0 0,0 0 0 0 0,0 1 0 0 0,1-1 0 0 0,-1 1 0 0 0,0-1 0 0 0,0 1 0 0 0,0 0 0 0 0,0 0-1 0 0,0 0 1 0 0,1 0 0 0 0,-1 0 0 0 0,0 0 0 0 0,0 0 0 0 0,0 0 0 0 0,0 1 9 0 0,1 1-6 0 0,0 1 0 0 0,-1-1 0 0 0,1 1 0 0 0,0 0-1 0 0,1-1 1 0 0,-1 1 0 0 0,0 0 0 0 0,1-1 0 0 0,0 1 0 0 0,-1 0 0 0 0,1 0 0 0 0,0-1 0 0 0,0 1-1 0 0,1 0 1 0 0,-1 0 0 0 0,1-1 0 0 0,-1 1 0 0 0,1 0 0 0 0,0-1 0 0 0,0 1 0 0 0,0 0 0 0 0,0-1-1 0 0,0 1 1 0 0,1-1 0 0 0,-1 0 0 0 0,1 0 0 0 0,0 1 0 0 0,0-1 0 0 0,-1 0 0 0 0,1 0 0 0 0,2 0 6 0 0,114 112 174 0 0,-106-106-148 0 0,0 0 0 0 0,0 1 0 0 0,-1 0-1 0 0,0 1 1 0 0,0 0 0 0 0,-1 1 0 0 0,-1 0-1 0 0,0 0 1 0 0,0 1 0 0 0,-1 1-1 0 0,0-1 1 0 0,-2 1 0 0 0,1 0 0 0 0,-1 1-1 0 0,-1-1 1 0 0,-1 1 0 0 0,0 0 0 0 0,0 4-26 0 0,-4-11-26 0 0,0 1-1 0 0,-1-1 1 0 0,0 0 0 0 0,0 0 0 0 0,-1 0 0 0 0,1 0 0 0 0,-2-1 0 0 0,1 1 0 0 0,-1 0-1 0 0,0-1 1 0 0,0 0 0 0 0,-1 1 0 0 0,0-1 0 0 0,0-1 0 0 0,0 1 0 0 0,-5 4 26 0 0,4-3-264 0 0,-1 1-1 0 0,-1-1 1 0 0,1 0 0 0 0,-1-1 0 0 0,-1 0 0 0 0,1 0 0 0 0,-1 0 0 0 0,0-1-1 0 0,0 0 1 0 0,0-1 0 0 0,-1 0 0 0 0,1 0 0 0 0,-1 0 0 0 0,0-1 0 0 0,-1-1-1 0 0,1 0 1 0 0,0 0 0 0 0,-1-1 0 0 0,1 0 0 0 0,0 0 0 0 0,-1-1 0 0 0,1 0-1 0 0,-1-1 1 0 0,1 0 0 0 0,-1-1 0 0 0,1 0 0 0 0,0 0 0 0 0,0-1 0 0 0,-6-2 264 0 0,-25-16-1162 0 0</inkml:trace>
  <inkml:trace contextRef="#ctx0" brushRef="#br0" timeOffset="48242.573">1689 6213 1172 0 0,'54'-79'4369'0'0,"-54"78"-4141"0"0,-3-9 329 0 0,-3 7-535 0 0,0 0 1 0 0,0 1-1 0 0,-1 0 1 0 0,1-1 0 0 0,-1 2-1 0 0,1-1 1 0 0,-1 1-1 0 0,0 0 1 0 0,0 1-1 0 0,1-1 1 0 0,-1 1-1 0 0,0 1 1 0 0,0-1-1 0 0,1 1 1 0 0,-1 0-1 0 0,0 1 1 0 0,1-1-1 0 0,-1 1 1 0 0,1 1-1 0 0,-1-1 1 0 0,1 1-1 0 0,0 0 1 0 0,0 1-1 0 0,1-1 1 0 0,-1 1-1 0 0,1 1 1 0 0,-1-1-1 0 0,1 0 1 0 0,1 1 0 0 0,-1 0-1 0 0,1 0 1 0 0,0 1-1 0 0,0-1 1 0 0,0 1-1 0 0,1 0 1 0 0,-1 0-1 0 0,2 0 1 0 0,-1 1-1 0 0,1-1 1 0 0,0 0-1 0 0,0 1 1 0 0,0 0-1 0 0,1-1 1 0 0,0 1-1 0 0,1 2-22 0 0,2-5 62 0 0,0 0-1 0 0,0 1 0 0 0,1-1 1 0 0,-1 0-1 0 0,1 0 0 0 0,0 0 0 0 0,1-1 1 0 0,-1 1-1 0 0,1-1 0 0 0,-1 0 1 0 0,1 0-1 0 0,0 0 0 0 0,0 0 1 0 0,0-1-1 0 0,1 1 0 0 0,-1-1 0 0 0,1 0 1 0 0,-1 0-1 0 0,1-1 0 0 0,-1 1 1 0 0,1-1-1 0 0,0 0 0 0 0,0-1 1 0 0,0 1-1 0 0,0-1 0 0 0,0 0 0 0 0,-1 0 1 0 0,1 0-1 0 0,0-1 0 0 0,0 0 1 0 0,0 0-1 0 0,0 0 0 0 0,-1 0 1 0 0,5-2-62 0 0,0-1 11 0 0,1 0 0 0 0,-1-1 0 0 0,0 1 0 0 0,0-2 1 0 0,0 1-1 0 0,-1-2 0 0 0,0 1 0 0 0,0-1 0 0 0,-1 0 1 0 0,0 0-1 0 0,0-1 0 0 0,0 0 0 0 0,-1 0 0 0 0,0-1 1 0 0,-1 0-1 0 0,0 0 0 0 0,0 0 0 0 0,-1 0 0 0 0,0-1 1 0 0,-1 0-1 0 0,0 0 0 0 0,-1 0 0 0 0,0 0 0 0 0,0 0 1 0 0,-1 0-1 0 0,0-1-11 0 0,-1 10 21 0 0,0 1-21 0 0,-10 47-44 0 0,9-43 12 0 0,0 0 0 0 0,0 0 0 0 0,1 1 0 0 0,-1-1 0 0 0,1 0 0 0 0,0 1 0 0 0,0-1 0 0 0,0 0 0 0 0,1 0 0 0 0,0 1 0 0 0,-1-1 0 0 0,1 0 0 0 0,1 0 0 0 0,-1 0 0 0 0,1 0 0 0 0,-1 0 0 0 0,1 0 0 0 0,0 0 0 0 0,1 0-1 0 0,-1-1 1 0 0,1 1 0 0 0,-1-1 0 0 0,1 0 0 0 0,0 0 0 0 0,0 0 0 0 0,1 0 0 0 0,-1 0 0 0 0,1-1 0 0 0,-1 1 0 0 0,1-1 0 0 0,0 0 0 0 0,0 0 0 0 0,0 0 0 0 0,0-1 0 0 0,0 1 0 0 0,0-1 0 0 0,0 0 0 0 0,0 0 0 0 0,1-1 0 0 0,-1 1 0 0 0,0-1 0 0 0,0 0 0 0 0,5 0 32 0 0,1-5-320 0 0,1 0-1 0 0,-1 0 0 0 0,-1-1 0 0 0,1 0 1 0 0,-1 0-1 0 0,0-1 0 0 0,0 0 1 0 0,-1-1-1 0 0,0 0 0 0 0,0 0 0 0 0,-1-1 1 0 0,0 0-1 0 0,-1 0 0 0 0,0-1 0 0 0,2-2 321 0 0,9-21-1264 0 0</inkml:trace>
  <inkml:trace contextRef="#ctx0" brushRef="#br0" timeOffset="48520.911">2226 5568 2596 0 0,'1'-1'96'0'0,"-1"-1"0"0"0,1 1 0 0 0,-1 0 0 0 0,0-1 0 0 0,0 1 0 0 0,0-1 0 0 0,0 1 0 0 0,0 0 0 0 0,0-1 0 0 0,0 1 0 0 0,0-1 0 0 0,0 1 0 0 0,0 0 0 0 0,-1-1 0 0 0,1 1 0 0 0,-1 0 0 0 0,1-1 0 0 0,-1 1-1 0 0,0 0 1 0 0,1 0 0 0 0,-1-1 0 0 0,0 1 0 0 0,0 0 0 0 0,0 0 0 0 0,0 0 0 0 0,0 0 0 0 0,0 0 0 0 0,0 0 0 0 0,0 0 0 0 0,0 1 0 0 0,0-1 0 0 0,0 0 0 0 0,-1 1 0 0 0,1-1 0 0 0,0 0 0 0 0,-1 1 0 0 0,1 0 0 0 0,0-1 0 0 0,-1 1 0 0 0,1 0 0 0 0,0-1 0 0 0,-1 1 0 0 0,1 0-1 0 0,-1 0 1 0 0,1 0 0 0 0,0 1 0 0 0,-1-1 0 0 0,1 0 0 0 0,-1 0 0 0 0,1 1 0 0 0,0-1 0 0 0,-1 1 0 0 0,1-1 0 0 0,0 1 0 0 0,0-1-96 0 0,-6 16 47 0 0,1-1 0 0 0,1 1 0 0 0,1 0 0 0 0,0 0 0 0 0,1 0 0 0 0,1 0 0 0 0,0 1 0 0 0,1-1 0 0 0,1 1 0 0 0,0-1-1 0 0,2 1 1 0 0,2 13-47 0 0,128 408 369 0 0,-129-430-527 0 0,0 0 1 0 0,0 0-1 0 0,0 0 0 0 0,-1 0 1 0 0,0 1-1 0 0,-1-1 1 0 0,0 1-1 0 0,-1-1 0 0 0,1 1 1 0 0,-1 0-1 0 0,-1-1 0 0 0,0 1 1 0 0,0-1-1 0 0,-1 1 0 0 0,0-1 1 0 0,0 0-1 0 0,-3 5 158 0 0,-22-3-2478 0 0,14-11 1298 0 0</inkml:trace>
  <inkml:trace contextRef="#ctx0" brushRef="#br0" timeOffset="48721.596">2100 6153 2336 0 0,'4'-9'308'0'0,"1"-1"-1"0"0,0 1 0 0 0,0 0 0 0 0,1 1 1 0 0,0 0-1 0 0,1-1 0 0 0,-1 2 1 0 0,2-1-1 0 0,-1 1 0 0 0,1 0 1 0 0,0 1-1 0 0,0 0 0 0 0,1 0 0 0 0,0 1-307 0 0,0-1 113 0 0,0 1 0 0 0,1 0-1 0 0,0 1 1 0 0,0 0-1 0 0,0 0 1 0 0,0 1 0 0 0,1 0-1 0 0,-1 1 1 0 0,1 1-1 0 0,0-1 1 0 0,-1 2-1 0 0,1-1 1 0 0,0 2 0 0 0,-1-1-1 0 0,1 1 1 0 0,0 1-1 0 0,-1 0 1 0 0,1 0 0 0 0,-1 1-1 0 0,4 2-112 0 0,-4-1-6 0 0,0 0 1 0 0,0 0-1 0 0,0 1 0 0 0,-1 1 0 0 0,1 0 1 0 0,-2 0-1 0 0,1 0 0 0 0,-1 1 0 0 0,1 0 0 0 0,-2 1 1 0 0,1 0-1 0 0,-1 0 0 0 0,-1 1 0 0 0,1 0 1 0 0,-1 0-1 0 0,-1 0 0 0 0,0 1 0 0 0,0 0 1 0 0,-1 0-1 0 0,0 1 6 0 0,-4-9-520 0 0,-2 0-380 0 0,-40 11-2731 0 0,27-13 2539 0 0</inkml:trace>
  <inkml:trace contextRef="#ctx0" brushRef="#br0" timeOffset="49156.162">2567 6312 2428 0 0,'58'-60'2342'0'0,"86"-113"-839"0"0,-139 173-1488 0 0,-1 0 0 0 0,1 1-1 0 0,-1-1 1 0 0,1 1 0 0 0,0 0-1 0 0,-1 0 1 0 0,1 0 0 0 0,-1 0-1 0 0,1 1 1 0 0,-1 0 0 0 0,0 0-1 0 0,0 0 1 0 0,0 1 0 0 0,0-1-1 0 0,0 1 1 0 0,-1 0 0 0 0,1 0-1 0 0,-1 0 1 0 0,1 0 0 0 0,-1 1-1 0 0,0-1 1 0 0,0 1 0 0 0,-1 0-1 0 0,1 0 1 0 0,-1 0 0 0 0,0 0-1 0 0,0 0 1 0 0,0 1 0 0 0,-1-1-1 0 0,1 1 1 0 0,-1-1 0 0 0,0 3-15 0 0,0-1-32 0 0,1 0 0 0 0,-2-1 0 0 0,1 1 0 0 0,-1 0 0 0 0,0 0 0 0 0,0 0 0 0 0,0 0 1 0 0,-1 0-1 0 0,0 0 0 0 0,0 0 0 0 0,-1-1 0 0 0,1 1 0 0 0,-1 0 0 0 0,0-1 0 0 0,-1 0 1 0 0,0 1-1 0 0,1-1 0 0 0,-2 0 0 0 0,1 0 0 0 0,0 0 0 0 0,-1-1 0 0 0,0 1 0 0 0,0-1 0 0 0,-1 0 1 0 0,1 0-1 0 0,-1-1 0 0 0,0 1 0 0 0,0-1 0 0 0,0 0 0 0 0,0 0 0 0 0,0 0 0 0 0,-1-1 1 0 0,-4 2 31 0 0,3-1-203 0 0,0 1 0 0 0,0-1 0 0 0,0 0 1 0 0,-1-1-1 0 0,1 0 0 0 0,-1 0 1 0 0,0-1-1 0 0,1 1 0 0 0,-1-2 1 0 0,0 1-1 0 0,0-1 0 0 0,0 0 1 0 0,1-1-1 0 0,-7-1 203 0 0,-23-9-1221 0 0</inkml:trace>
  <inkml:trace contextRef="#ctx0" brushRef="#br0" timeOffset="49435.497">3193 5469 956 0 0,'2'-7'3597'0'0,"-21"28"-2334"0"0,8 9-1050 0 0,1 0 1 0 0,2 0-1 0 0,1 1 1 0 0,1 0-1 0 0,2 1 1 0 0,1-1 0 0 0,1 1-1 0 0,2 0 1 0 0,1-1-1 0 0,2 1 1 0 0,1-1-1 0 0,1 1 1 0 0,2-1-1 0 0,1-1 1 0 0,1 1-1 0 0,11 22-213 0 0,18 54 311 0 0,-24-74-239 0 0,-2 0 0 0 0,-1 1-1 0 0,-2 0 1 0 0,-1 1 0 0 0,-1 0 0 0 0,-3 0 0 0 0,0 2-72 0 0,-4-29-108 0 0,0 1 0 0 0,-1-1 0 0 0,0 0 0 0 0,-1 0 1 0 0,1 0-1 0 0,-2 0 0 0 0,1 0 0 0 0,-1 0 1 0 0,0-1-1 0 0,-1 1 0 0 0,1-1 0 0 0,-1 0 0 0 0,-1 0 1 0 0,-3 4 107 0 0,5-8-213 0 0,0 1 0 0 0,-1-1 0 0 0,0 1 1 0 0,1-1-1 0 0,-1 0 0 0 0,0 0 1 0 0,-1-1-1 0 0,1 0 0 0 0,0 1 1 0 0,-1-1-1 0 0,1-1 0 0 0,-1 1 0 0 0,0-1 1 0 0,0 1-1 0 0,1-1 0 0 0,-1-1 1 0 0,0 1-1 0 0,0-1 0 0 0,0 0 0 0 0,0 0 1 0 0,0 0-1 0 0,0 0 0 0 0,0-1 1 0 0,1 0-1 0 0,-4-1 213 0 0,-36-10-1183 0 0</inkml:trace>
  <inkml:trace contextRef="#ctx0" brushRef="#br0" timeOffset="49700.854">2927 6106 2628 0 0,'109'-121'4422'0'0,"-95"110"-4235"0"0,1 2-1 0 0,-1 0 1 0 0,2 0-1 0 0,-1 1 1 0 0,1 1 0 0 0,0 1-1 0 0,1 0 1 0 0,0 1-1 0 0,0 1 1 0 0,0 0-1 0 0,0 1 1 0 0,13 0-187 0 0,-17 6 42 0 0,-1-1 0 0 0,1 2-1 0 0,-1-1 1 0 0,0 2 0 0 0,0 0 0 0 0,0 0 0 0 0,-1 1-1 0 0,0 0 1 0 0,0 1 0 0 0,0 0 0 0 0,-1 1 0 0 0,0 0 0 0 0,0 1-1 0 0,-1 0 1 0 0,0 1 0 0 0,-1-1 0 0 0,0 2 0 0 0,-1-1 0 0 0,0 1-1 0 0,0 0 1 0 0,-1 1 0 0 0,-1-1 0 0 0,2 4-42 0 0,-4-12-58 0 0,0 0-1 0 0,-1 1 1 0 0,1-1 0 0 0,-1 1-1 0 0,1-1 1 0 0,-1 1 0 0 0,0 0-1 0 0,0 0 1 0 0,-1 0 0 0 0,1 0-1 0 0,-1 0 1 0 0,0 0 0 0 0,0 0-1 0 0,0 1 1 0 0,-1-1 0 0 0,1 0-1 0 0,-1 1 1 0 0,0-1 0 0 0,0 0-1 0 0,-1 1 1 0 0,1-1 0 0 0,-1 0 0 0 0,0 0-1 0 0,0 0 1 0 0,0 1 0 0 0,-1-1-1 0 0,0 0 1 0 0,1-1 0 0 0,-1 1-1 0 0,-1 0 1 0 0,1 0 0 0 0,0-1-1 0 0,-1 1 1 0 0,0-1 0 0 0,0 0-1 0 0,0 0 1 0 0,0 0 0 0 0,0 0-1 0 0,-1-1 1 0 0,1 1 0 0 0,-1-1-1 0 0,0 0 1 0 0,0 0 0 0 0,-3 2 58 0 0,2-4-283 0 0,0 0 0 0 0,0 0 1 0 0,0 0-1 0 0,0 0 1 0 0,0-1-1 0 0,0 1 0 0 0,0-2 1 0 0,0 1-1 0 0,0 0 1 0 0,0-1-1 0 0,0 0 0 0 0,1 0 1 0 0,-1 0-1 0 0,1 0 0 0 0,0-1 1 0 0,-1 0-1 0 0,1 0 1 0 0,-2-2 282 0 0,-17-14-1266 0 0</inkml:trace>
  <inkml:trace contextRef="#ctx0" brushRef="#br0" timeOffset="49948.102">3270 5736 2352 0 0,'0'-2'1076'0'0,"-4"-1"-436"0"0,4 2-264 0 0,2-1-40 0 0,1 1-456 0 0,2 1-392 0 0,3 0-632 0 0,-2 3-68 0 0</inkml:trace>
  <inkml:trace contextRef="#ctx0" brushRef="#br0" timeOffset="50350.882">3590 6100 1652 0 0,'39'6'3323'0'0,"22"-30"-2556"0"0,-41 15-381 0 0,-7 5-293 0 0,0-1 0 0 0,0-1 0 0 0,-1 0 0 0 0,1-1 0 0 0,-1 0 0 0 0,-1-1 0 0 0,1 0 0 0 0,-1 0 0 0 0,-1-2 0 0 0,0 1 0 0 0,0-1 0 0 0,-1-1 0 0 0,0 1 0 0 0,0-2 0 0 0,-2 1 0 0 0,1-1 0 0 0,-1 0 0 0 0,-1-1 0 0 0,0 0 0 0 0,-1 0-1 0 0,-1 0 1 0 0,0 0 0 0 0,0-1 0 0 0,0-9-93 0 0,-6 21-4 0 0,0 0 0 0 0,0 0 0 0 0,0 0 0 0 0,0 0 0 0 0,0 0 0 0 0,0 0 0 0 0,-1 1 0 0 0,1-1-1 0 0,-1 1 1 0 0,1 0 0 0 0,-1-1 0 0 0,0 1 0 0 0,1 0 0 0 0,-1 1 0 0 0,0-1 0 0 0,0 0 0 0 0,0 1-1 0 0,0 0 1 0 0,1-1 0 0 0,-1 1 0 0 0,0 0 0 0 0,0 1 0 0 0,0-1 0 0 0,0 0 0 0 0,0 1 0 0 0,0 0-1 0 0,1-1 1 0 0,-1 1 0 0 0,0 0 0 0 0,-1 1 4 0 0,-5 1-9 0 0,-1 1-1 0 0,1 0 1 0 0,0 0 0 0 0,1 1-1 0 0,-1 0 1 0 0,1 0 0 0 0,0 1-1 0 0,0 0 1 0 0,1 1 0 0 0,0-1-1 0 0,0 1 1 0 0,0 1 0 0 0,1-1-1 0 0,0 1 1 0 0,1 1 0 0 0,0-1-1 0 0,0 1 1 0 0,0-1 0 0 0,1 1-1 0 0,1 1 1 0 0,-1-1 0 0 0,2 0-1 0 0,-1 1 1 0 0,1-1 0 0 0,1 1-1 0 0,-1 0 1 0 0,2 0 0 0 0,0 6 9 0 0,-1-13 34 0 0,0-1 0 0 0,0 1 1 0 0,0-1-1 0 0,1 1 1 0 0,-1-1-1 0 0,1 1 0 0 0,0-1 1 0 0,0 1-1 0 0,0-1 0 0 0,0 1 1 0 0,0 0-1 0 0,1-1 0 0 0,-1 1 1 0 0,1-1-1 0 0,-1 1 0 0 0,1-1 1 0 0,0 0-1 0 0,0 1 1 0 0,0-1-1 0 0,0 0 0 0 0,1 0 1 0 0,-1 1-1 0 0,1-1 0 0 0,-1 0 1 0 0,1 0-1 0 0,0 0 0 0 0,0-1 1 0 0,-1 1-1 0 0,1 0 0 0 0,0-1 1 0 0,1 1-1 0 0,-1-1 1 0 0,0 0-1 0 0,0 0 0 0 0,1 0 1 0 0,-1 0-1 0 0,0 0 0 0 0,1 0 1 0 0,-1 0-1 0 0,1-1 0 0 0,-1 0 1 0 0,1 1-1 0 0,-1-1 0 0 0,1 0 1 0 0,0 0-1 0 0,-1 0 1 0 0,1 0-1 0 0,-1-1 0 0 0,1 1-34 0 0,15-9 91 0 0,1-1-1 0 0,-2-1 0 0 0,0 0 1 0 0,0-2-1 0 0,-1 0 1 0 0,0 0-1 0 0,-1-1 1 0 0,4-7-91 0 0,41-34 176 0 0,-51 45-167 0 0,2 1 1 0 0,-1 0-1 0 0,1 0 1 0 0,0 1 0 0 0,1 0-1 0 0,0 1 1 0 0,0 1-1 0 0,0 0 1 0 0,1 0-1 0 0,0 1 1 0 0,0 1 0 0 0,0 0-1 0 0,1 1 1 0 0,0 0-1 0 0,-1 1 1 0 0,7 0-10 0 0,-14 5 4 0 0,1 0 1 0 0,-1 0-1 0 0,0 1 0 0 0,0 0 1 0 0,0 0-1 0 0,0 0 1 0 0,-1 1-1 0 0,1-1 0 0 0,-1 1 1 0 0,-1 1-1 0 0,1-1 0 0 0,-1 1 1 0 0,1-1-1 0 0,-2 1 1 0 0,1 1-1 0 0,-1-1 0 0 0,0 0 1 0 0,0 1-1 0 0,-1 0 0 0 0,1-1 1 0 0,-2 1-1 0 0,1 0 1 0 0,-1 0-1 0 0,0 0 0 0 0,0 0 1 0 0,-1 0-1 0 0,0 4-4 0 0,0 5-68 0 0,0-1 0 0 0,-1 1 0 0 0,-1-1 0 0 0,-1 0-1 0 0,0 1 1 0 0,-1-1 0 0 0,0 0 0 0 0,-1-1 0 0 0,-1 1 0 0 0,0-1 0 0 0,-1 0 0 0 0,-1-1 0 0 0,0 1-1 0 0,-1-2 1 0 0,0 1 0 0 0,-1-1 0 0 0,-1-1 0 0 0,1 1 0 0 0,-2-2 0 0 0,-4 4 68 0 0,4-4-490 0 0,0 0 0 0 0,-1-1 0 0 0,0 0 0 0 0,0-2 1 0 0,0 1-1 0 0,-1-1 0 0 0,-1-1 0 0 0,1-1 0 0 0,-1 0 0 0 0,0-1 1 0 0,0 0-1 0 0,0-1 0 0 0,0-1 490 0 0,-18 1-1123 0 0</inkml:trace>
  <inkml:trace contextRef="#ctx0" brushRef="#br0" timeOffset="55392.341">10472 5532 1160 0 0,'7'1'824'0'0,"1"0"-644"0"0,-1-1 0 0 0,1 0 0 0 0,-1 0 0 0 0,0-1 0 0 0,1 0 0 0 0,-1 0 0 0 0,1-1 0 0 0,-1 1 0 0 0,0-2 0 0 0,0 1 0 0 0,0-1 0 0 0,0 0 0 0 0,-1-1 0 0 0,1 0 0 0 0,-1 0 0 0 0,1 0-180 0 0,60-54 2319 0 0,-69 55-2301 0 0,-1-1 0 0 0,1 1-1 0 0,-1-1 1 0 0,0 1 0 0 0,0 0-1 0 0,0 0 1 0 0,0 1 0 0 0,0-1-1 0 0,-1 1 1 0 0,1-1 0 0 0,-1 1-1 0 0,0 0 1 0 0,0 0-1 0 0,0 1 1 0 0,0-1 0 0 0,0 1-1 0 0,0 0 1 0 0,0 0 0 0 0,0 0-1 0 0,0 0 1 0 0,-3 1-18 0 0,-17 0 22 0 0,1 1-1 0 0,-1 2 0 0 0,0 0 1 0 0,0 2-1 0 0,1 0 1 0 0,0 1-1 0 0,0 2 1 0 0,1 0-1 0 0,0 2 1 0 0,0 0-1 0 0,1 1 1 0 0,0 2-1 0 0,1 0 1 0 0,1 1-1 0 0,0 0 1 0 0,1 2-1 0 0,0 0 1 0 0,2 2-1 0 0,0-1 1 0 0,0 2-1 0 0,2 0 1 0 0,-3 7-22 0 0,9-16 61 0 0,0 0 0 0 0,1 1 0 0 0,0 0 0 0 0,1 0 0 0 0,0 0 0 0 0,0 1 0 0 0,2 0 0 0 0,-1 0 1 0 0,2 0-1 0 0,0 1 0 0 0,0 0 0 0 0,1-1 0 0 0,0 1 0 0 0,1 0 0 0 0,1 0 0 0 0,0 0 0 0 0,1 0 0 0 0,0-1 0 0 0,1 1 0 0 0,0 0 1 0 0,2 2-62 0 0,1-10 36 0 0,1 0 1 0 0,0 0-1 0 0,0-1 1 0 0,1 0 0 0 0,-1 0-1 0 0,1 0 1 0 0,0-1-1 0 0,-1 0 1 0 0,2 0 0 0 0,-1-1-1 0 0,0 0 1 0 0,0 0 0 0 0,1-1-1 0 0,-1 0 1 0 0,1 0-1 0 0,-1 0 1 0 0,1-1 0 0 0,-1 0-1 0 0,1-1 1 0 0,0 0 0 0 0,-1 0-1 0 0,0-1 1 0 0,1 0-1 0 0,-1 0 1 0 0,0 0 0 0 0,0-1-1 0 0,6-3-36 0 0,6-5-15 0 0,-1-1 0 0 0,-1 0 0 0 0,0-2 0 0 0,-1 0 0 0 0,0 0 0 0 0,-1-2 0 0 0,-1 0 0 0 0,0 0 0 0 0,-1-1 0 0 0,-1-1 0 0 0,-1 0 0 0 0,0-1 0 0 0,-1 0 0 0 0,-1-1 0 0 0,-1 0 0 0 0,-1 0 0 0 0,-1 0 0 0 0,2-13 15 0 0,66 197-394 0 0,3-83-821 0 0,-19-38-3717 0 0,-56-41 3725 0 0</inkml:trace>
  <inkml:trace contextRef="#ctx0" brushRef="#br0" timeOffset="55685.835">11165 5379 1700 0 0,'-21'59'2755'0'0,"-67"238"383"0"0,87-291-3319 0 0,0-1 0 0 0,-1 0-1 0 0,0 0 1 0 0,0 1-1 0 0,0-1 1 0 0,-1-1-1 0 0,0 1 1 0 0,0 0 0 0 0,0-1-1 0 0,0 1 1 0 0,-1-1-1 0 0,1 0 1 0 0,-1 0-1 0 0,0 0 1 0 0,0-1 0 0 0,-1 1-1 0 0,1-1 1 0 0,-1 0-1 0 0,0 0 1 0 0,0-1-1 0 0,0 1 1 0 0,0-1 0 0 0,0 0-1 0 0,0-1 1 0 0,-1 1-1 0 0,-4 0 182 0 0,-3-2-1140 0 0</inkml:trace>
  <inkml:trace contextRef="#ctx0" brushRef="#br0" timeOffset="55967.661">10896 5437 1436 0 0,'43'6'4624'0'0,"26"45"-3852"0"0,-47-32-216 0 0,161 92 415 0 0,-51-65-3217 0 0,-80-40-581 0 0,-41-6 1629 0 0</inkml:trace>
  <inkml:trace contextRef="#ctx0" brushRef="#br0" timeOffset="56137.583">11624 5440 2160 0 0,'-1'-25'4265'0'0,"-6"33"-1234"0"0,-1 111-1881 0 0,54 68-726 0 0,-17-99-4435 0 0,-38-95 642 0 0,0-1 2911 0 0,-2-10-590 0 0</inkml:trace>
  <inkml:trace contextRef="#ctx0" brushRef="#br0" timeOffset="56310.403">11576 5148 2840 0 0,'-2'-9'1320'0'0,"-1"3"-332"0"0,0 1-323 0 0,3-1-325 0 0,-2 3-276 0 0,2 3-40 0 0,0-1-4 0 0,4 1-296 0 0,-1 1-104 0 0,0 2 71 0 0,0 3-103 0 0,2-1-156 0 0,1 11-496 0 0,6 2-32 0 0,-1 2-12 0 0</inkml:trace>
  <inkml:trace contextRef="#ctx0" brushRef="#br0" timeOffset="57477.995">12246 5397 1056 0 0,'-57'-15'3543'0'0,"-41"35"-2653"0"0,85-18-777 0 0,1 0 1 0 0,0 1 0 0 0,0 0 0 0 0,0 1 0 0 0,1 0 0 0 0,-1 1 0 0 0,1 1 0 0 0,0 0 0 0 0,0 0 0 0 0,1 1 0 0 0,0 0-1 0 0,0 1 1 0 0,1 0 0 0 0,0 0 0 0 0,0 1 0 0 0,1 0 0 0 0,0 1 0 0 0,0 0 0 0 0,1 0 0 0 0,1 1 0 0 0,0-1 0 0 0,0 2 0 0 0,1-1-1 0 0,0 0 1 0 0,1 1 0 0 0,1 0 0 0 0,0 0 0 0 0,0 2-114 0 0,3-9 34 0 0,0-1 0 0 0,1 0 0 0 0,-1 0-1 0 0,1 0 1 0 0,0 0 0 0 0,0 0 0 0 0,0 0 0 0 0,1 0 0 0 0,0-1 0 0 0,-1 1-1 0 0,1 0 1 0 0,1-1 0 0 0,-1 1 0 0 0,0-1 0 0 0,1 0 0 0 0,0 0-1 0 0,0 0 1 0 0,0 0 0 0 0,0 0 0 0 0,0 0 0 0 0,0-1 0 0 0,1 0-1 0 0,-1 0 1 0 0,1 0 0 0 0,0 0 0 0 0,-1 0 0 0 0,1-1 0 0 0,0 1-1 0 0,0-1 1 0 0,0 0 0 0 0,0 0 0 0 0,0-1 0 0 0,0 1 0 0 0,0-1-1 0 0,3 0-33 0 0,3 1 45 0 0,0-1 0 0 0,0 0 0 0 0,1 0-1 0 0,-1-1 1 0 0,0 0 0 0 0,0-1 0 0 0,0 0-1 0 0,0-1 1 0 0,0 0 0 0 0,-1 0 0 0 0,1-1-1 0 0,-1 0 1 0 0,0-1 0 0 0,1-1-45 0 0,16-16-101 0 0,-1-1 0 0 0,-1-2 0 0 0,-1-1 1 0 0,-1 0-1 0 0,-1-2 0 0 0,-2 0 0 0 0,0-1 0 0 0,7-19 101 0 0,4-5 46 0 0,-29 52-52 0 0,-1-1-1 0 0,1 1 1 0 0,-1 0-1 0 0,1 0 1 0 0,0-1-1 0 0,-1 1 1 0 0,1 0-1 0 0,0 0 1 0 0,0 0-1 0 0,0 0 1 0 0,0 0-1 0 0,0 0 1 0 0,0 0-1 0 0,0 0 1 0 0,0 0-1 0 0,0 0 1 0 0,0 1-1 0 0,1-1 1 0 0,-1 0-1 0 0,0 1 1 0 0,1-1-1 0 0,-1 1 1 0 0,0 0-1 0 0,1-1 1 0 0,-1 1-1 0 0,0 0 1 0 0,1 0-1 0 0,-1 0 1 0 0,1 0-1 0 0,-1 0 1 0 0,0 0-1 0 0,1 0 1 0 0,-1 0-1 0 0,0 0 1 0 0,1 1-1 0 0,-1-1 1 0 0,0 1-1 0 0,1-1 1 0 0,-1 1-1 0 0,0-1 1 0 0,1 1-1 0 0,-1 0 1 0 0,0-1-1 0 0,0 1 1 0 0,0 0-1 0 0,0 0 1 0 0,0 0-1 0 0,0 0 1 0 0,1 1 6 0 0,13 13-12 0 0,0 2 0 0 0,-1-1 0 0 0,-1 2 1 0 0,-1 0-1 0 0,0 0 0 0 0,-1 1 1 0 0,-1 1-1 0 0,-1 0 0 0 0,-1 0 1 0 0,0 3 11 0 0,-1-7-41 0 0,35 101 868 0 0,-56-230-146 0 0,45-128-980 0 0,3 170-462 0 0,-33 71 685 0 0,23 14-134 0 0,-12-3 174 0 0,-1 0 0 0 0,-1 1 1 0 0,0 0-1 0 0,0 1 0 0 0,-1 0 1 0 0,-1 0-1 0 0,0 1 1 0 0,-1 0-1 0 0,-1 1 0 0 0,0 0 1 0 0,0 2 35 0 0,7 13-74 0 0,41 151 507 0 0,-34-241 157 0 0,73-253-597 0 0,-93 314 4 0 0,0 0 0 0 0,0-1 1 0 0,0 1-1 0 0,0-1 1 0 0,0 1-1 0 0,1-1 1 0 0,-1 1-1 0 0,0-1 0 0 0,0 1 1 0 0,1-1-1 0 0,-1 1 1 0 0,0-1-1 0 0,1 1 1 0 0,-1-1-1 0 0,1 0 0 0 0,-1 1 1 0 0,1-1-1 0 0,-1 1 1 0 0,0-1-1 0 0,1 0 1 0 0,-1 0-1 0 0,1 1 0 0 0,-1-1 1 0 0,1 0-1 0 0,0 0 1 0 0,-1 1-1 0 0,1-1 1 0 0,-1 0-1 0 0,1 0 0 0 0,-1 0 1 0 0,1 0-1 0 0,0 0 1 0 0,-1 0-1 0 0,1 0 1 0 0,-1 0-1 0 0,1 0 0 0 0,-1 0 1 0 0,1 0-1 0 0,-1-1 1 0 0,1 1-1 0 0,0 0 1 0 0,-1 0-1 0 0,1 0 0 0 0,-1-1 1 0 0,1 1-1 0 0,-1 0 1 0 0,1-1-1 0 0,-1 1 1 0 0,0 0-1 0 0,1-1 0 0 0,-1 1 1 0 0,1-1-1 0 0,-1 1 1 0 0,0-1-1 0 0,1 1 1 0 0,-1 0-1 0 0,0-1 1 0 0,1 1-1 0 0,-1-1 0 0 0,0 0 1 0 0,0 1-1 0 0,0-1 1 0 0,1 1-1 0 0,-1-1 1 0 0,0 1-1 0 0,0-1 0 0 0,0 1 1 0 0,0-1 2 0 0,20 46 28 0 0,-19-43-29 0 0,97 298-15 0 0,-97-301 32 0 0,-1 0 0 0 0,0-1 1 0 0,1 1-1 0 0,-1 0 0 0 0,1 0 1 0 0,-1 0-1 0 0,1 0 1 0 0,-1 0-1 0 0,1 1 0 0 0,0-1 1 0 0,-1 0-1 0 0,1 0 0 0 0,0 0 1 0 0,0 0-1 0 0,0 1 0 0 0,0-1 1 0 0,0 0-1 0 0,-1 1 1 0 0,1-1-1 0 0,0 1 0 0 0,0-1 1 0 0,1 1-1 0 0,-1-1 0 0 0,0 1 1 0 0,0 0-1 0 0,0 0 1 0 0,0-1-1 0 0,0 1 0 0 0,0 0 1 0 0,0 0-1 0 0,0 0 0 0 0,1 0 1 0 0,-1 0-1 0 0,0 0 0 0 0,0 1 1 0 0,0-1-1 0 0,0 0 1 0 0,0 1-1 0 0,0-1 0 0 0,0 0 1 0 0,0 1-1 0 0,0-1 0 0 0,0 1 1 0 0,0 0-1 0 0,0-1 1 0 0,0 1-1 0 0,0 0 0 0 0,0-1 1 0 0,-1 1-1 0 0,1 0 0 0 0,0 0 1 0 0,0 0-1 0 0,-1 0 0 0 0,1 0 1 0 0,-1 0-1 0 0,1 0 1 0 0,-1 0-1 0 0,1 0 0 0 0,-1 0 1 0 0,1 0-17 0 0,7-15-18 0 0,0-1 0 0 0,1 2 0 0 0,1-1 1 0 0,0 1-1 0 0,1 1 0 0 0,1 0 0 0 0,0 0 1 0 0,0 1-1 0 0,1 1 0 0 0,0 0 0 0 0,1 0 1 0 0,0 2-1 0 0,1 0 0 0 0,-1 0 0 0 0,2 2 1 0 0,-1 0-1 0 0,1 0 0 0 0,0 1 0 0 0,0 1 1 0 0,0 1-1 0 0,5 0 18 0 0,-14 3-2 0 0,-1 0-1 0 0,1 0 1 0 0,0 1 0 0 0,-1 0-1 0 0,1 0 1 0 0,-1 0 0 0 0,0 1-1 0 0,1 0 1 0 0,-1 0 0 0 0,0 1-1 0 0,0 0 1 0 0,0 0 0 0 0,0 0-1 0 0,-1 1 1 0 0,1-1 0 0 0,-1 2-1 0 0,0-1 1 0 0,0 0 0 0 0,-1 1-1 0 0,1 0 1 0 0,-1 0 0 0 0,0 0-1 0 0,0 1 1 0 0,-1-1 0 0 0,1 1-1 0 0,-1 0 1 0 0,-1 0 0 0 0,1 0-1 0 0,-1 0 1 0 0,0 1 0 0 0,0-1-1 0 0,-1 1 1 0 0,0-1 0 0 0,0 1-1 0 0,0-1 1 0 0,-1 1 2 0 0,-7 5-28 0 0,-1 0-1 0 0,0 0 1 0 0,-1 0 0 0 0,0-1-1 0 0,-1-1 1 0 0,0 0 0 0 0,0 0-1 0 0,-1-1 1 0 0,-1 0 0 0 0,1-1-1 0 0,-1 0 1 0 0,-1-1 0 0 0,0 0-1 0 0,0-1 1 0 0,0 0 0 0 0,0-2 0 0 0,-1 1-1 0 0,0-1 1 0 0,-5 0 28 0 0,-28 13-581 0 0,39-17-3458 0 0,26-12 1618 0 0,3 2 1239 0 0</inkml:trace>
  <inkml:trace contextRef="#ctx0" brushRef="#br0" timeOffset="58068.902">13928 5313 1600 0 0,'11'-33'11260'0'0,"-9"9"-8537"0"0,1 47-8964 0 0,-1 57-369 0 0,-2-60 5490 0 0</inkml:trace>
  <inkml:trace contextRef="#ctx0" brushRef="#br0" timeOffset="58331.646">13984 5587 1660 0 0,'10'9'9664'0'0,"-9"-44"-6112"0"0,-7 25-3775 0 0,-5-3-12059 0 0,11 11 11083 0 0</inkml:trace>
  <inkml:trace contextRef="#ctx0" brushRef="#br0" timeOffset="60843.432">993 7916 1204 0 0,'0'0'670'0'0,"0"0"-93"0"0,0 0-49 0 0,0 0-102 0 0,0 0-85 0 0,0 0 6 0 0,0 0 100 0 0,13-3 344 0 0,-33 22 1813 0 0,-152 358-1255 0 0,63-115-762 0 0,-13-10-1561 0 0,122-252 842 0 0,0 0 1 0 0,-1-1-1 0 0,1 1 1 0 0,0 0-1 0 0,-1-1 1 0 0,1 1-1 0 0,-1 0 0 0 0,1-1 1 0 0,-1 1-1 0 0,1 0 1 0 0,-1 0-1 0 0,1 0 1 0 0,-1-1-1 0 0,1 1 1 0 0,-1 0-1 0 0,1 0 1 0 0,-1 0-1 0 0,1 0 1 0 0,-1 0-1 0 0,1 0 0 0 0,-1 0 1 0 0,1 0-1 0 0,-1 0 1 0 0,1 0-1 0 0,-1 0 1 0 0,1 0-1 0 0,-1 1 1 0 0,1-1-1 0 0,-1 0 1 0 0,1 0-1 0 0,-1 0 1 0 0,1 1-1 0 0,0-1 0 0 0,-1 0 1 0 0,1 1-1 0 0,-1-1 1 0 0,1 0-1 0 0,0 1 1 0 0,-1-1-1 0 0,1 0 1 0 0,-1 1 131 0 0,6-24-1180 0 0</inkml:trace>
  <inkml:trace contextRef="#ctx0" brushRef="#br0" timeOffset="61181.584">921 7956 2156 0 0,'24'-52'4536'0'0,"-11"99"-3323"0"0,-3 4-915 0 0,2-1 0 0 0,3 0 0 0 0,2-1 1 0 0,2-1-1 0 0,2-1 0 0 0,8 11-298 0 0,29 41 364 0 0,-42-77-368 0 0,-2 1 0 0 0,0 0 0 0 0,-1 1 0 0 0,-1 0 0 0 0,-1 1-1 0 0,-2 1 1 0 0,0 0 0 0 0,-2 0 0 0 0,0 0 0 0 0,-2 1 0 0 0,1 18 4 0 0,-6-42-206 0 0,0 0-1 0 0,0 0 1 0 0,0 1 0 0 0,0-1-1 0 0,-1 0 1 0 0,1 1-1 0 0,-1-1 1 0 0,0 0 0 0 0,0 0-1 0 0,0 0 1 0 0,0 0 0 0 0,0 0-1 0 0,-1 0 1 0 0,1 0 0 0 0,-1 0-1 0 0,0 0 1 0 0,0 0 0 0 0,0-1-1 0 0,0 1 1 0 0,-1-1 0 0 0,1 0-1 0 0,-1 0 1 0 0,1 0-1 0 0,-1 0 1 0 0,0 0 0 0 0,0 0-1 0 0,1-1 1 0 0,-1 1 0 0 0,0-1-1 0 0,-1 0 1 0 0,1 0 0 0 0,0 0-1 0 0,0 0 1 0 0,-2 0 206 0 0,-6-1-1153 0 0</inkml:trace>
  <inkml:trace contextRef="#ctx0" brushRef="#br0" timeOffset="61431.501">593 8429 1300 0 0,'-21'-12'2068'0'0,"5"-1"3097"0"0,41 5-4504 0 0,173-33-73 0 0,145-31-7627 0 0,-309 65 5800 0 0</inkml:trace>
  <inkml:trace contextRef="#ctx0" brushRef="#br0" timeOffset="61682.414">1570 8153 1688 0 0,'19'-2'4829'0'0,"-21"20"-3335"0"0,-1-7-1542 0 0,-57 226 1415 0 0,-9 48-1207 0 0,40-239-1752 0 0,-5-32-2976 0 0,24-14 3402 0 0</inkml:trace>
  <inkml:trace contextRef="#ctx0" brushRef="#br0" timeOffset="61947.741">1274 8273 3724 0 0,'-3'-21'5113'0'0,"40"13"-3017"0"0,-2 24-1946 0 0,-1 1-1 0 0,0 2 1 0 0,-2 1 0 0 0,0 1 0 0 0,-1 2-1 0 0,-2 2 1 0 0,0 0 0 0 0,-1 2-1 0 0,11 16-149 0 0,-13-17-214 0 0,115 146-4099 0 0,-137-154-848 0 0,-4-18 4145 0 0</inkml:trace>
  <inkml:trace contextRef="#ctx0" brushRef="#br0" timeOffset="62243.239">1934 8184 1684 0 0,'1'-26'5108'0'0,"0"13"-2870"0"0,2 29-1346 0 0,40 185-75 0 0,-15-41-577 0 0,-23-52-3526 0 0,-21-78-1525 0 0,16-30 3745 0 0</inkml:trace>
  <inkml:trace contextRef="#ctx0" brushRef="#br0" timeOffset="63116.111">1895 8588 988 0 0,'0'0'489'0'0,"0"0"-113"0"0,0 0-63 0 0,0 0-37 0 0,0 0-2 0 0,0 0 110 0 0,0 0 22 0 0,0 0-94 0 0,0 0-45 0 0,0 10 158 0 0,2-2 2334 0 0,0-6-2785 0 0,-1 0-1 0 0,1 0 1 0 0,0-1-1 0 0,0 1 1 0 0,-1 0-1 0 0,1-1 0 0 0,0 1 1 0 0,0-1-1 0 0,1 0 1 0 0,-1 0-1 0 0,0 0 1 0 0,0 0-1 0 0,1 0 1 0 0,-1 0-1 0 0,0 0 1 0 0,1-1-1 0 0,-1 1 0 0 0,1-1 1 0 0,-1 0-1 0 0,0 0 1 0 0,1 0-1 0 0,-1 0 1 0 0,1 0-1 0 0,-1 0 1 0 0,1-1-1 0 0,-1 1 1 0 0,1-1 26 0 0,12 1-958 0 0,39-9-1479 0 0,-36 6 1275 0 0</inkml:trace>
  <inkml:trace contextRef="#ctx0" brushRef="#br0" timeOffset="63470.063">1764 8138 1944 0 0,'-4'-34'3996'0'0,"52"-11"-3294"0"0,-39 40-392 0 0,113-48-970 0 0,-32 44-3588 0 0,-73 9 3064 0 0</inkml:trace>
  <inkml:trace contextRef="#ctx0" brushRef="#br0" timeOffset="63875.301">2255 8192 928 0 0,'1'32'3538'0'0,"-16"24"-2978"0"0,11-42-200 0 0,-1 2-149 0 0,-4 6 12 0 0,1 0 0 0 0,1 1 1 0 0,1 0-1 0 0,1 0 0 0 0,1 1 0 0 0,2-1 0 0 0,0 1 0 0 0,1-1 0 0 0,1 1 0 0 0,1 0 1 0 0,2-1-1 0 0,4 21-223 0 0,-6-40 50 0 0,1-1 0 0 0,0 1-1 0 0,1 0 1 0 0,-1 0 0 0 0,1-1 0 0 0,-1 0 0 0 0,1 1 0 0 0,0-1 0 0 0,0 0 0 0 0,1 0 0 0 0,-1-1 0 0 0,1 1 0 0 0,-1-1 0 0 0,1 1-1 0 0,0-1 1 0 0,0-1 0 0 0,0 1 0 0 0,0 0 0 0 0,0-1 0 0 0,0 0 0 0 0,0 0 0 0 0,1 0 0 0 0,-1 0 0 0 0,0-1 0 0 0,0 1-1 0 0,1-1 1 0 0,-1 0 0 0 0,0-1 0 0 0,4 0-50 0 0,119-30 317 0 0,-121 29-359 0 0,0 1 0 0 0,0-1 0 0 0,0 0 0 0 0,0-1 0 0 0,0 1 0 0 0,-1-1 0 0 0,0 0 0 0 0,1-1 0 0 0,-1 1 0 0 0,0-1 0 0 0,-1 0 0 0 0,1 0 0 0 0,-1-1 0 0 0,0 1 0 0 0,0-1 0 0 0,0 0 0 0 0,0 0 0 0 0,-1 0-1 0 0,0-1 1 0 0,0 1 0 0 0,0-1 0 0 0,-1 0 0 0 0,0 1 0 0 0,0-1 0 0 0,0 0 0 0 0,-1 0 0 0 0,0 0 0 0 0,0-1 0 0 0,-1 1 0 0 0,0 0 0 0 0,0 0 0 0 0,0 0 0 0 0,0-1 0 0 0,-2-4 42 0 0,-9-7-136 0 0,0 0-1 0 0,-1 1 1 0 0,-1 1-1 0 0,0 0 1 0 0,-1 0-1 0 0,-1 2 1 0 0,0-1 0 0 0,-1 2-1 0 0,-1 0 1 0 0,0 1-1 0 0,-1 1 1 0 0,0 1-1 0 0,-12-5 137 0 0,-87-63-1886 0 0,89 47-380 0 0,24 19 1102 0 0</inkml:trace>
  <inkml:trace contextRef="#ctx0" brushRef="#br0" timeOffset="64153.304">2625 8160 1712 0 0,'12'25'3346'0'0,"-9"24"-2954"0"0,-2-29-16 0 0,29 220 1071 0 0,4-95-1036 0 0,-35-144-511 0 0,1 0 0 0 0,-1 0 0 0 0,1 0 1 0 0,-1 0-1 0 0,0 0 0 0 0,1 0 0 0 0,-1 0 0 0 0,0 0 0 0 0,0 0 0 0 0,0 0 0 0 0,0 0 1 0 0,0 0-1 0 0,0 0 0 0 0,0-1 0 0 0,0 1 0 0 0,0 0 0 0 0,0-1 0 0 0,0 1 0 0 0,0-1 1 0 0,-1 1-1 0 0,1-1 0 0 0,0 0 0 0 0,0 1 0 0 0,-1-1 0 0 0,1 0 0 0 0,0 0 0 0 0,0 0 1 0 0,-1 0-1 0 0,1 0 0 0 0,0 0 0 0 0,0 0 0 0 0,-1 0 0 0 0,1-1 0 0 0,0 1 0 0 0,0 0 1 0 0,-1-1-1 0 0,1 1 0 0 0,0-1 0 0 0,0 1 0 0 0,0-1 0 0 0,0 0 0 0 0,0 0 1 0 0,0 1-1 0 0,-1-2 100 0 0,-17-8-1102 0 0</inkml:trace>
  <inkml:trace contextRef="#ctx0" brushRef="#br0" timeOffset="64601.025">2599 8193 2380 0 0,'3'-1'125'0'0,"0"-1"0"0"0,0 1 0 0 0,0 0 0 0 0,0 0-1 0 0,0 0 1 0 0,0 0 0 0 0,0 0 0 0 0,0 1 0 0 0,1-1 0 0 0,-1 1 0 0 0,0 0-1 0 0,0 0 1 0 0,0 0 0 0 0,1 1 0 0 0,-1-1 0 0 0,0 1 0 0 0,0-1 0 0 0,0 1-1 0 0,0 0 1 0 0,0 0 0 0 0,0 1 0 0 0,0-1 0 0 0,0 1 0 0 0,0-1 0 0 0,-1 1-1 0 0,1 0 1 0 0,2 2-125 0 0,-3-3 56 0 0,19 12 153 0 0,0 2 0 0 0,-1 1 0 0 0,0 0 0 0 0,-1 1 0 0 0,-1 1 0 0 0,-1 1 0 0 0,-1 1 0 0 0,0 0 0 0 0,-2 1 0 0 0,7 13-209 0 0,8 11 514 0 0,-28-45-352 0 0,-1 0-24 0 0,25-32 178 0 0,189-310 180 0 0,-174 294-701 0 0,-26 105-9 0 0,80 335-663 0 0,-21-197-3168 0 0,-65-188 2839 0 0,-3-2 10 0 0</inkml:trace>
  <inkml:trace contextRef="#ctx0" brushRef="#br0" timeOffset="64916.427">3985 7904 1028 0 0,'14'-28'4135'0'0,"-16"37"-564"0"0,-2 0-3700 0 0,-19 212 1068 0 0,24-188-815 0 0,21 156 64 0 0,-48-75-2076 0 0,-53-30-3580 0 0,64-70 4440 0 0</inkml:trace>
  <inkml:trace contextRef="#ctx0" brushRef="#br0" timeOffset="65163.461">3785 8609 1508 0 0,'9'10'5550'0'0,"29"-4"-4631"0"0,282-24-611 0 0,-242-2-5059 0 0,-73 15 3557 0 0</inkml:trace>
  <inkml:trace contextRef="#ctx0" brushRef="#br0" timeOffset="65474.571">3628 7818 2492 0 0,'-2'-5'4603'0'0,"59"-17"-3365"0"0,118-5-893 0 0,-55 23-5211 0 0,-89 7 3652 0 0,12 12 16 0 0</inkml:trace>
  <inkml:trace contextRef="#ctx0" brushRef="#br0" timeOffset="66265.215">855 9312 1372 0 0,'9'-3'4579'0'0,"92"-10"-3689"0"0,661-36 648 0 0,1020-76-347 0 0,-700 32-488 0 0,-967 79-544 0 0,-121 11-681 0 0,0 0 0 0 0,0-1-1 0 0,1 0 1 0 0,-1 0 0 0 0,1 0-1 0 0,0-1 1 0 0,1 0 0 0 0,-1 0-1 0 0,1 0 1 0 0,0 0 0 0 0,0-1 0 0 0,0 1-1 0 0,1-1 1 0 0,0 0 0 0 0,-2-5 522 0 0,-6-14-1042 0 0</inkml:trace>
  <inkml:trace contextRef="#ctx0" brushRef="#br0" timeOffset="66686.911">4476 8070 976 0 0,'-40'-58'12217'0'0,"35"48"-12869"0"0,4 15-4069 0 0,4 37-493 0 0,-3-28 4024 0 0</inkml:trace>
  <inkml:trace contextRef="#ctx0" brushRef="#br0" timeOffset="66968.572">4502 8535 968 0 0,'11'15'4042'0'0,"-20"-25"-773"0"0,5 5-3252 0 0,-14-13 1878 0 0,4 13-8660 0 0,13 4 5567 0 0</inkml:trace>
  <inkml:trace contextRef="#ctx0" brushRef="#br0" timeOffset="74096.587">13776 7352 1392 0 0,'6'10'3795'0'0,"-12"23"-2945"0"0,6-32-751 0 0,-12 31 165 0 0,0-1 0 0 0,-3 0 0 0 0,0-1 0 0 0,-2-1 0 0 0,-1 0 0 0 0,-1-1-1 0 0,-1-1 1 0 0,-2-1 0 0 0,0-1 0 0 0,-2-1 0 0 0,-1-1 0 0 0,-1-1 0 0 0,0-1 0 0 0,-2-2 0 0 0,-15 9-264 0 0,-25 3-1536 0 0,66-30 183 0 0,-9-19-1435 0 0,10 6 1458 0 0,5-6 134 0 0</inkml:trace>
  <inkml:trace contextRef="#ctx0" brushRef="#br0" timeOffset="74392.299">13795 7263 2164 0 0,'0'-1'129'0'0,"1"-1"0"0"0,-1 1-1 0 0,0-1 1 0 0,1 0 0 0 0,-1 1-1 0 0,0 0 1 0 0,1-1 0 0 0,0 1 0 0 0,-1-1-1 0 0,1 1 1 0 0,0 0 0 0 0,0-1-1 0 0,0 1 1 0 0,0 0 0 0 0,0 0-1 0 0,0 0 1 0 0,0 0 0 0 0,0-1 0 0 0,0 2-1 0 0,1-1 1 0 0,-1 0 0 0 0,0 0-1 0 0,1 0 1 0 0,-1 1 0 0 0,0-1-1 0 0,1 0 1 0 0,-1 1 0 0 0,1-1 0 0 0,-1 1-1 0 0,1 0 1 0 0,-1 0 0 0 0,1-1-1 0 0,-1 1 1 0 0,1 0 0 0 0,0 0-1 0 0,-1 0 1 0 0,1 1 0 0 0,-1-1 0 0 0,1 0-1 0 0,-1 1 1 0 0,1-1 0 0 0,-1 0-1 0 0,1 1 1 0 0,-1 0 0 0 0,0-1-1 0 0,1 1 1 0 0,-1 0 0 0 0,0 0 0 0 0,1 0-1 0 0,-1 0 1 0 0,0 0 0 0 0,0 0-1 0 0,0 0 1 0 0,0 0 0 0 0,0 0-1 0 0,0 1 1 0 0,1 0-129 0 0,197 316 2500 0 0,-62-151-2546 0 0,-137-165-99 0 0,0-1 1 0 0,1 1-1 0 0,-1 0 1 0 0,0 0 0 0 0,0-1-1 0 0,0 1 1 0 0,0 0-1 0 0,0-1 1 0 0,0 1-1 0 0,-1 0 1 0 0,1-1-1 0 0,-1 1 1 0 0,1-1-1 0 0,-1 1 1 0 0,1-1 0 0 0,-1 1-1 0 0,0-1 1 0 0,0 1-1 0 0,0-1 1 0 0,0 1-1 0 0,0-1 1 0 0,0 0-1 0 0,0 1 1 0 0,0-1-1 0 0,-1 0 1 0 0,1 0 0 0 0,0 0-1 0 0,-1 0 1 0 0,1 0-1 0 0,0-1 1 0 0,-1 1-1 0 0,1 0 1 0 0,-1 0-1 0 0,0-1 1 0 0,1 1 0 0 0,-1-1-1 0 0,0 0 1 0 0,1 1-1 0 0,-1-1 1 0 0,0 0-1 0 0,1 0 1 0 0,-1 0-1 0 0,0 0 1 0 0,1 0-1 0 0,-1-1 1 0 0,0 1 0 0 0,1 0-1 0 0,-1-1 1 0 0,1 1-1 0 0,-1-1 1 0 0,0 0-1 0 0,1 1 1 0 0,-1-1-1 0 0,1 0 1 0 0,0 0 0 0 0,-1 0-1 0 0,1 0 1 0 0,0 0-1 0 0,-1 0 1 0 0,1 0-1 0 0,0-1 1 0 0,0 1-1 0 0,0 0 1 0 0,-1-2 144 0 0,-22-8-1189 0 0</inkml:trace>
  <inkml:trace contextRef="#ctx0" brushRef="#br0" timeOffset="74653.467">13666 7650 1448 0 0,'10'2'7133'0'0,"83"-5"-5736"0"0,27-18-2116 0 0,66-33-5478 0 0,-157 43 5003 0 0</inkml:trace>
  <inkml:trace contextRef="#ctx0" brushRef="#br0" timeOffset="72085.942">9728 8081 1424 0 0,'35'-18'3623'0'0,"369"-103"-1003"0"0,-274 69-2218 0 0,-131 51-408 0 0,1 0 1 0 0,0-1 0 0 0,-1 1 0 0 0,1 0-1 0 0,-1 0 1 0 0,1 0 0 0 0,-1-1-1 0 0,1 1 1 0 0,-1 0 0 0 0,0 0-1 0 0,0 0 1 0 0,0 0 0 0 0,1 0 0 0 0,-1 0-1 0 0,0 0 1 0 0,0 0 0 0 0,0 1-1 0 0,-1-1 1 0 0,1 0 0 0 0,0 1-1 0 0,0-1 1 0 0,0 0 0 0 0,0 1-1 0 0,-1 0 1 0 0,1-1 0 0 0,0 1 0 0 0,0 0-1 0 0,-1-1 1 0 0,1 1 0 0 0,0 0-1 0 0,-1 0 1 0 0,1 0 0 0 0,0 0-1 0 0,0 0 1 0 0,-1 0 0 0 0,1 1 0 0 0,0-1-1 0 0,-1 0 1 0 0,1 1 0 0 0,0-1-1 0 0,0 1 1 0 0,-1-1 5 0 0,-171 12 410 0 0,105 0-141 0 0,49-10-175 0 0,0 1 1 0 0,0 0-1 0 0,0 2 0 0 0,1 0 0 0 0,0 1 0 0 0,0 1 0 0 0,0 0 0 0 0,-14 9-94 0 0,30-14 14 0 0,-1 0-1 0 0,1-1 1 0 0,-1 1 0 0 0,1 0-1 0 0,0 0 1 0 0,0 0 0 0 0,0 0-1 0 0,0 0 1 0 0,0 1 0 0 0,0-1-1 0 0,1 0 1 0 0,-1 1-1 0 0,1 0 1 0 0,0-1 0 0 0,0 1-1 0 0,0 0 1 0 0,0 0 0 0 0,0-1-1 0 0,0 1 1 0 0,1 0 0 0 0,-1 0-1 0 0,1 0 1 0 0,0 0 0 0 0,0 0-1 0 0,0 0 1 0 0,0 0-1 0 0,1 0 1 0 0,-1-1 0 0 0,1 1-1 0 0,0 0 1 0 0,-1 0 0 0 0,1 0-1 0 0,1-1 1 0 0,-1 1 0 0 0,0 0-1 0 0,1-1 1 0 0,-1 1-1 0 0,1-1 1 0 0,0 0 0 0 0,-1 1-1 0 0,1-1 1 0 0,1 0 0 0 0,1 2-14 0 0,106 77 353 0 0,32-41-1141 0 0,-122-37 126 0 0,-1-1 0 0 0,1-1 0 0 0,0-1 1 0 0,0-1-1 0 0,-1-1 0 0 0,1 0 0 0 0,-1-2 0 0 0,0 0 0 0 0,0-1 1 0 0,9-3 661 0 0,-2-4-1200 0 0</inkml:trace>
  <inkml:trace contextRef="#ctx0" brushRef="#br0" timeOffset="72426.741">10465 7830 1268 0 0,'11'-3'4517'0'0,"36"40"-3590"0"0,121 231 1583 0 0,-165-268-2433 0 0,0-1 0 0 0,0 1 0 0 0,0-1-1 0 0,0 0 1 0 0,0 0 0 0 0,0 0 0 0 0,-1 0-1 0 0,1 0 1 0 0,0-1 0 0 0,-1 1 0 0 0,1-1-1 0 0,-1 1 1 0 0,1-1 0 0 0,-1 0 0 0 0,0 0 0 0 0,0 0-1 0 0,0-1 1 0 0,0 1 0 0 0,0 0 0 0 0,0-1-1 0 0,-1 1 1 0 0,1-1 0 0 0,-1 0 0 0 0,0 1 0 0 0,0-1-1 0 0,1-1-76 0 0,157-200-594 0 0,-143 184 265 0 0,18-28-2253 0 0,-26 10-2663 0 0,-8 37 3877 0 0</inkml:trace>
  <inkml:trace contextRef="#ctx0" brushRef="#br0" timeOffset="72798.096">11069 8013 1076 0 0,'38'-10'672'0'0,"-1"-1"0"0"0,0-2-1 0 0,0-2 1 0 0,-1-1 0 0 0,-1-2-1 0 0,-1-1 1 0 0,-1-2 0 0 0,25-20-672 0 0,7-35 722 0 0,-64 75-688 0 0,-6-10 32 0 0,-10 6-5 0 0,0 1 1 0 0,1 0-1 0 0,-2 1 0 0 0,1 1 1 0 0,0 0-1 0 0,0 1 0 0 0,-1 1 1 0 0,1 0-1 0 0,-1 1 0 0 0,1 1 1 0 0,0 0-1 0 0,0 1 0 0 0,0 1 1 0 0,-8 3-62 0 0,-86 38 656 0 0,105-44-637 0 0,1 1-1 0 0,1 0 0 0 0,-1 0 0 0 0,0 0 0 0 0,0 1 0 0 0,1-1 0 0 0,0 1 0 0 0,-1-1 1 0 0,1 1-1 0 0,0 0 0 0 0,0 0 0 0 0,0 0 0 0 0,1 0 0 0 0,-1 0 0 0 0,1 0 0 0 0,-1 0 0 0 0,1 0 1 0 0,0 1-1 0 0,0-1 0 0 0,1 1 0 0 0,-1-1 0 0 0,1 1 0 0 0,0-1 0 0 0,0 0 0 0 0,0 1 1 0 0,0-1-1 0 0,0 1 0 0 0,1-1 0 0 0,-1 1 0 0 0,1-1 0 0 0,0 0 0 0 0,0 1 0 0 0,1-1 1 0 0,-1 1-19 0 0,4 5 25 0 0,1 0 0 0 0,0-1 0 0 0,0 1 0 0 0,1-1 0 0 0,0 0 0 0 0,0-1 0 0 0,0 0 0 0 0,1 0 0 0 0,0-1 0 0 0,1 0 0 0 0,0 0 0 0 0,-1-1 0 0 0,2 0 0 0 0,-1 0 0 0 0,1-1 0 0 0,-1 0 0 0 0,1-1 0 0 0,0 0 0 0 0,0-1 0 0 0,4 1-25 0 0,138 12-4260 0 0,-88-29 1546 0 0,-43 4 1396 0 0</inkml:trace>
  <inkml:trace contextRef="#ctx0" brushRef="#br0" timeOffset="73509.534">11590 7758 1428 0 0,'33'17'2875'0'0,"-25"-4"-2681"0"0,-1 1 1 0 0,-1 0-1 0 0,0 0 0 0 0,-1 0 1 0 0,0 1-1 0 0,-1-1 0 0 0,-1 1 1 0 0,0 0-1 0 0,-1 0 0 0 0,-1 0 1 0 0,0 2-195 0 0,-1-15 189 0 0,0 25 1911 0 0,5-48-2072 0 0,2 1-1 0 0,0-1 0 0 0,1 1 1 0 0,1 0-1 0 0,1 1 1 0 0,1 0-1 0 0,0 1 0 0 0,5-6-27 0 0,-15 23-5 0 0,-1 1-1 0 0,1-1 1 0 0,-1 0-1 0 0,1 0 0 0 0,0 1 1 0 0,-1-1-1 0 0,1 0 0 0 0,0 1 1 0 0,0-1-1 0 0,-1 1 1 0 0,1-1-1 0 0,0 1 0 0 0,0-1 1 0 0,0 1-1 0 0,0 0 0 0 0,-1-1 1 0 0,1 1-1 0 0,0 0 1 0 0,0 0-1 0 0,0 0 0 0 0,0-1 1 0 0,0 1-1 0 0,0 0 0 0 0,0 0 1 0 0,0 0-1 0 0,0 1 1 0 0,0-1-1 0 0,-1 0 0 0 0,1 0 1 0 0,0 0-1 0 0,0 1 0 0 0,0-1 1 0 0,0 0-1 0 0,0 1 1 0 0,0-1-1 0 0,-1 1 0 0 0,1-1 1 0 0,0 1-1 0 0,0-1 0 0 0,-1 1 1 0 0,1-1-1 0 0,0 1 0 0 0,-1 0 1 0 0,1 0-1 0 0,-1-1 1 0 0,1 1-1 0 0,0 0 0 0 0,-1 0 1 0 0,0 0-1 0 0,1-1 0 0 0,-1 1 1 0 0,0 0-1 0 0,1 0 1 0 0,-1 0-1 0 0,0 0 0 0 0,0 0 1 0 0,0 0-1 0 0,0 0 0 0 0,0 0 1 0 0,0 0-1 0 0,0-1 1 0 0,0 1-1 0 0,0 1 6 0 0,8 13 65 0 0,-3-4-68 0 0,2 0 1 0 0,-1 0-1 0 0,1-1 0 0 0,1 0 0 0 0,0 0 0 0 0,0-1 0 0 0,1 0 1 0 0,0 0-1 0 0,1-1 0 0 0,0 0 0 0 0,0-1 0 0 0,0 0 1 0 0,1-1-1 0 0,0 0 0 0 0,1 0 0 0 0,-1-1 0 0 0,1-1 1 0 0,0 0-1 0 0,0 0 0 0 0,0-2 0 0 0,0 1 0 0 0,1-1 0 0 0,7-1 3 0 0,-8-1-3 0 0,1-1-1 0 0,-1 0 0 0 0,0-1 1 0 0,0-1-1 0 0,1 0 0 0 0,-2 0 1 0 0,1-1-1 0 0,0-1 0 0 0,-1 0 0 0 0,0 0 1 0 0,0-1-1 0 0,0-1 0 0 0,-1 0 1 0 0,0 0-1 0 0,0-1 0 0 0,-1 0 0 0 0,0-1 1 0 0,0 0-1 0 0,-1 0 0 0 0,5-8 4 0 0,8-10 242 0 0,-1-1 0 0 0,-1-2-1 0 0,-2 0 1 0 0,-1-1-1 0 0,-1 0 1 0 0,9-30-242 0 0,-1-93 3240 0 0,-23 153-3205 0 0,0 0-1 0 0,0 0 0 0 0,0-1 1 0 0,0 1-1 0 0,0 0 1 0 0,0-1-1 0 0,0 1 1 0 0,-1 0-1 0 0,1 0 0 0 0,0-1 1 0 0,-1 1-1 0 0,1 0 1 0 0,-1 0-1 0 0,0 0 0 0 0,1 0 1 0 0,-1 0-1 0 0,0-1 1 0 0,1 1-1 0 0,-1 0 1 0 0,0 0-1 0 0,0 1 0 0 0,0-1 1 0 0,0 0-1 0 0,0 0 1 0 0,0 0-1 0 0,0 1 0 0 0,0-1 1 0 0,0 0-1 0 0,-1 1 1 0 0,1-1-1 0 0,0 1 1 0 0,0 0-1 0 0,0-1 0 0 0,-1 1 1 0 0,1 0-1 0 0,0 0 1 0 0,-1-1-1 0 0,1 1 1 0 0,0 0-1 0 0,0 0 0 0 0,-1 1 1 0 0,1-1-1 0 0,0 0 1 0 0,0 0-1 0 0,-1 1 0 0 0,1-1 1 0 0,0 0-1 0 0,0 1 1 0 0,-1-1-1 0 0,1 1 1 0 0,0 0-1 0 0,0-1 0 0 0,-1 2-34 0 0,-1 10 35 0 0,1 0-1 0 0,0 0 0 0 0,1 0 0 0 0,0 1 1 0 0,1-1-1 0 0,0 1 0 0 0,1-1 0 0 0,0 0 1 0 0,1 0-1 0 0,0 1 0 0 0,1-1 0 0 0,0 0 1 0 0,1-1-1 0 0,1 1 0 0 0,0-1 0 0 0,5 9-34 0 0,-3-4-18 0 0,5 10-489 0 0,-1 0 1 0 0,-1 0-1 0 0,-2 1 1 0 0,0 0-1 0 0,-2 1 1 0 0,-1 0 0 0 0,-1 0-1 0 0,-1 4 507 0 0,-3-29-209 0 0,0 1 0 0 0,0-1 0 0 0,0 0 1 0 0,-1 1-1 0 0,1-1 0 0 0,-1 0 0 0 0,0 1 0 0 0,1-1 0 0 0,-2 0 0 0 0,1 0 0 0 0,0 0 1 0 0,-1 0-1 0 0,1 0 0 0 0,-1 0 0 0 0,0 0 0 0 0,0 0 0 0 0,0 0 0 0 0,0-1 1 0 0,0 1-1 0 0,-1-1 0 0 0,1 0 0 0 0,-1 0 0 0 0,0 0 0 0 0,0 0 0 0 0,1 0 0 0 0,-1 0 1 0 0,0-1-1 0 0,0 1 0 0 0,-1-1 0 0 0,1 0 0 0 0,0 0 0 0 0,0 0 0 0 0,-1 0 0 0 0,1-1 1 0 0,0 1-1 0 0,-1-1 0 0 0,1 0 0 0 0,-1 0 0 0 0,1 0 0 0 0,-1-1 209 0 0,-12 1-1150 0 0</inkml:trace>
  <inkml:trace contextRef="#ctx0" brushRef="#br0" timeOffset="73772.4">12123 7694 3292 0 0,'1'-27'5085'0'0,"74"-12"-3212"0"0,169-10-5497 0 0,-130 32-552 0 0,-82 11 3018 0 0</inkml:trace>
  <inkml:trace contextRef="#ctx0" brushRef="#br0" timeOffset="70527.681">7910 8078 1076 0 0,'-2'-3'137'0'0,"0"0"-1"0"0,0 0 1 0 0,0 0 0 0 0,0 0-1 0 0,0 1 1 0 0,-1-1 0 0 0,1 1-1 0 0,-1 0 1 0 0,0 0 0 0 0,0 0-1 0 0,0 0 1 0 0,0 0 0 0 0,0 1-1 0 0,0-1 1 0 0,0 1 0 0 0,-1 0-1 0 0,1 0 1 0 0,0 0 0 0 0,-1 0-1 0 0,1 0 1 0 0,-1 1 0 0 0,1 0-1 0 0,-1-1 1 0 0,1 1-1 0 0,-1 1 1 0 0,1-1 0 0 0,-1 0-1 0 0,-2 2-136 0 0,-10-2 92 0 0,0 1 0 0 0,0 1-1 0 0,1 0 1 0 0,-1 1-1 0 0,1 1 1 0 0,0 0-1 0 0,0 1 1 0 0,0 1 0 0 0,1 0-1 0 0,-1 1 1 0 0,2 1-1 0 0,-1 0 1 0 0,1 1-1 0 0,0 0 1 0 0,1 1 0 0 0,0 1-1 0 0,0-1 1 0 0,2 2-1 0 0,-1 0 1 0 0,1 0-1 0 0,1 1 1 0 0,0 0 0 0 0,1 1-92 0 0,7-13 16 0 0,0 0-1 0 0,0 0 1 0 0,1 0 0 0 0,-1 1 0 0 0,1-1 0 0 0,-1 0 0 0 0,1 0 0 0 0,-1 1 0 0 0,1-1 0 0 0,0 0 0 0 0,0 1 0 0 0,-1-1 0 0 0,1 0-1 0 0,0 1 1 0 0,0-1 0 0 0,0 0 0 0 0,1 1 0 0 0,-1-1 0 0 0,0 0 0 0 0,0 1 0 0 0,1-1 0 0 0,-1 0 0 0 0,1 0 0 0 0,-1 1 0 0 0,1-1-1 0 0,0 0 1 0 0,-1 0 0 0 0,1 0 0 0 0,0 0 0 0 0,0 0 0 0 0,0 0 0 0 0,0 0 0 0 0,-1 0 0 0 0,2 0 0 0 0,-1 0 0 0 0,0 0 0 0 0,0-1 0 0 0,0 1-1 0 0,0 0 1 0 0,0-1 0 0 0,1 1 0 0 0,-1-1 0 0 0,0 1 0 0 0,0-1 0 0 0,1 0 0 0 0,-1 1 0 0 0,0-1 0 0 0,1 0 0 0 0,-1 0 0 0 0,0 0-1 0 0,1 0 1 0 0,-1 0 0 0 0,0 0 0 0 0,1 0 0 0 0,-1-1 0 0 0,0 1 0 0 0,1 0 0 0 0,-1-1 0 0 0,0 1 0 0 0,1-1-16 0 0,78-12 209 0 0,95-88-209 0 0,-173 99 15 0 0,-1 1 1 0 0,1-1-1 0 0,0 0 0 0 0,0 1 1 0 0,0 0-1 0 0,0-1 1 0 0,0 1-1 0 0,0 0 0 0 0,0 0 1 0 0,0 0-1 0 0,1 0 1 0 0,-1 1-1 0 0,0-1 0 0 0,1 1 1 0 0,-1-1-1 0 0,0 1 1 0 0,1 0-1 0 0,-1 0 0 0 0,1 0 1 0 0,-1 0-1 0 0,0 0 1 0 0,1 0-1 0 0,-1 1 0 0 0,0-1 1 0 0,1 1-1 0 0,-1 0 1 0 0,0 0-1 0 0,0 0 0 0 0,1 0 1 0 0,-1 0-1 0 0,0 0 1 0 0,0 0-1 0 0,0 1 0 0 0,0-1 1 0 0,-1 1-1 0 0,1-1 1 0 0,0 1-1 0 0,-1 0 0 0 0,1 0 1 0 0,-1-1-1 0 0,1 2-15 0 0,7 5-12 0 0,26 19-224 0 0,26 22-1133 0 0,-25-12-3079 0 0,-32-31 3081 0 0</inkml:trace>
  <inkml:trace contextRef="#ctx0" brushRef="#br0" timeOffset="71450.469">8145 7992 1088 0 0,'97'236'3780'0'0,"-88"-151"305"0"0,-5-85-2849 0 0,-6-17-1189 0 0,2 0 0 0 0,0 0 0 0 0,1 0 0 0 0,1 0 1 0 0,0 0-1 0 0,1 0 0 0 0,1 1 0 0 0,1-1 0 0 0,5-12-47 0 0,-7 21-17 0 0,1-10-55 0 0,-4 15-1 0 0,0 0 0 0 0,1-1 0 0 0,-1 1 0 0 0,1 0 0 0 0,-1 0 0 0 0,1 0 0 0 0,0-1 0 0 0,0 1-1 0 0,1 0 1 0 0,-1 0 0 0 0,0 1 0 0 0,1-1 0 0 0,0 0 0 0 0,0 0 0 0 0,0 1 0 0 0,0-1 0 0 0,0 1 0 0 0,0-1-1 0 0,1 1 1 0 0,-1 0 0 0 0,1 0 0 0 0,-1 0 0 0 0,1 1 0 0 0,0-1 0 0 0,0 0 0 0 0,0 1 0 0 0,0 0-1 0 0,3-1 74 0 0,20 24-232 0 0,17 42-21 0 0,-41-59 249 0 0,0 0 0 0 0,0 0 0 0 0,0 0 0 0 0,1-1 0 0 0,0 1 0 0 0,0-1 0 0 0,0 1 0 0 0,0-1 0 0 0,1 0 0 0 0,0 0 0 0 0,-1-1 0 0 0,2 1 0 0 0,-1-1-1 0 0,0 0 1 0 0,0 0 0 0 0,1 0 0 0 0,0 0 0 0 0,0-1 0 0 0,0 0 0 0 0,1 1 4 0 0,8-4 3 0 0,0-1 0 0 0,0 0 1 0 0,0-1-1 0 0,-1 0 0 0 0,1-1 0 0 0,-1-1 0 0 0,0 0 0 0 0,0 0 0 0 0,-1-2 0 0 0,1 1 0 0 0,-1-2 0 0 0,-1 1 0 0 0,1-2 0 0 0,7-7-3 0 0,61-65 57 0 0,-63 42 1328 0 0,-19 41-1373 0 0,0-1 0 0 0,0 1-1 0 0,1 0 1 0 0,-1-1 0 0 0,1 1 0 0 0,0 0-1 0 0,-1 0 1 0 0,1 0 0 0 0,0 0-1 0 0,0 1 1 0 0,0-1 0 0 0,0 0 0 0 0,1 0-1 0 0,-1 1 1 0 0,1-1 0 0 0,-1 0 0 0 0,1 1-1 0 0,0-1 1 0 0,0 0 0 0 0,0 1-1 0 0,0-1 1 0 0,0 0 0 0 0,1 1 0 0 0,-1-1-1 0 0,1 0 1 0 0,-1 0 0 0 0,1 1 0 0 0,0-1-1 0 0,0 1-11 0 0,4 3 13 0 0,0 0 0 0 0,1 0-1 0 0,0 0 1 0 0,0-1 0 0 0,0 1 0 0 0,1-2 0 0 0,-1 1-1 0 0,1-1 1 0 0,0 0 0 0 0,1 0 0 0 0,-1 0-1 0 0,1-1 1 0 0,-1-1 0 0 0,1 1 0 0 0,0-1-1 0 0,0-1 1 0 0,0 1 0 0 0,0-1 0 0 0,1-1-1 0 0,-1 1 1 0 0,0-1 0 0 0,0-1 0 0 0,0 0-1 0 0,0 0 1 0 0,0 0 0 0 0,0-1 0 0 0,0 0-1 0 0,0-1 1 0 0,0 0 0 0 0,-1 0 0 0 0,1 0-1 0 0,-1-1 1 0 0,0 0 0 0 0,0-1 0 0 0,-1 0-1 0 0,1 0 1 0 0,-1 0 0 0 0,5-6-13 0 0,32-53 453 0 0,-37 69-457 0 0,97 242-30 0 0,-96-233 109 0 0,0 0 0 0 0,0 0 1 0 0,-1 1-1 0 0,-1 0 0 0 0,-1 0 1 0 0,0 1-1 0 0,-1-1 0 0 0,0 1 0 0 0,-2 0 1 0 0,1-1-1 0 0,-2 1 0 0 0,0 0 1 0 0,-1 0-1 0 0,-1 0 0 0 0,0-1 1 0 0,-1 1-1 0 0,-1-1 0 0 0,-1 1 1 0 0,0-1-1 0 0,0-1 0 0 0,-2 1 0 0 0,0-1 1 0 0,-2 3-76 0 0,3-8-43 0 0,-1 0 1 0 0,0 0 0 0 0,-1 0-1 0 0,1-1 1 0 0,-2 0-1 0 0,1-1 1 0 0,-1 0-1 0 0,0 0 1 0 0,-1-1 0 0 0,1 0-1 0 0,-1 0 1 0 0,-1-1-1 0 0,1-1 1 0 0,-1 0-1 0 0,1 0 1 0 0,-1-1 0 0 0,0 0-1 0 0,-1-1 1 0 0,1 0-1 0 0,0-1 1 0 0,-1 0-1 0 0,-6-1 43 0 0,8-2-338 0 0,1-1-1 0 0,0 1 0 0 0,0-2 0 0 0,0 1 1 0 0,0-1-1 0 0,0-1 0 0 0,1 1 1 0 0,0-2-1 0 0,0 1 0 0 0,0-1 0 0 0,1 0 1 0 0,0 0-1 0 0,0-1 0 0 0,0 0 1 0 0,1-1-1 0 0,0 1 0 0 0,0-1 0 0 0,1 0 1 0 0,0 0-1 0 0,1-1 0 0 0,-1 0 0 0 0,2 0 1 0 0,-1 0-1 0 0,1 0 0 0 0,1 0 1 0 0,-1-4 338 0 0,-3-23-1144 0 0</inkml:trace>
  <inkml:trace contextRef="#ctx0" brushRef="#br0" timeOffset="69026.787">5889 8064 1988 0 0,'35'-94'5673'0'0,"-39"87"-4546"0"0,0 42-1172 0 0,17 148 67 0 0,59 153-76 0 0,-41-227-356 0 0,-31-108 146 0 0,0-1-349 0 0,0 0-388 0 0,-16 4-1425 0 0,-1-10 1277 0 0,1-7 25 0 0</inkml:trace>
  <inkml:trace contextRef="#ctx0" brushRef="#br0" timeOffset="69275.524">5655 8126 1336 0 0,'3'-10'166'0'0,"-1"0"0"0"0,1 0 0 0 0,0 0-1 0 0,1 1 1 0 0,0-1 0 0 0,1 1 0 0 0,0 0 0 0 0,0 0 0 0 0,1 1-1 0 0,0 0 1 0 0,1 0 0 0 0,-1 0 0 0 0,2 1 0 0 0,-1 0-1 0 0,1 0 1 0 0,0 1 0 0 0,0 0 0 0 0,1 0 0 0 0,0 1 0 0 0,0 0-1 0 0,0 0 1 0 0,0 1 0 0 0,1 1 0 0 0,4-2-166 0 0,10-5 84 0 0,0 0 0 0 0,0 2 0 0 0,0 1-1 0 0,1 0 1 0 0,0 2 0 0 0,0 1 0 0 0,1 1 0 0 0,19 1-84 0 0,-35 2-217 0 0,-1 0 0 0 0,0 1-1 0 0,1 0 1 0 0,-1 0 0 0 0,0 1-1 0 0,0 0 1 0 0,1 1 0 0 0,-2 0-1 0 0,1 1 1 0 0,0-1 0 0 0,-1 2-1 0 0,1-1 1 0 0,-1 1 0 0 0,-1 1 0 0 0,8 4 217 0 0,3 9-1152 0 0</inkml:trace>
  <inkml:trace contextRef="#ctx0" brushRef="#br0" timeOffset="69553.846">5828 8420 1460 0 0,'22'-12'5238'0'0,"70"-24"-4393"0"0,298-36-4516 0 0,-359 69 2503 0 0</inkml:trace>
  <inkml:trace contextRef="#ctx0" brushRef="#br0" timeOffset="69958.805">6500 8271 1440 0 0,'-9'0'166'0'0,"0"0"1"0"0,0 0-1 0 0,0 1 0 0 0,0 0 0 0 0,0 0 1 0 0,0 1-1 0 0,0 1 0 0 0,0-1 0 0 0,0 1 1 0 0,1 1-1 0 0,0 0 0 0 0,-1 0 0 0 0,1 0 0 0 0,1 1 1 0 0,-1 0-1 0 0,1 1 0 0 0,0 0 0 0 0,0 0 1 0 0,0 0-1 0 0,1 1 0 0 0,0 0 0 0 0,0 0 1 0 0,1 1-1 0 0,-3 5-166 0 0,7-11 48 0 0,0 0 0 0 0,0 0 1 0 0,1 0-1 0 0,-1 0 0 0 0,1 0 0 0 0,-1 1 1 0 0,1-1-1 0 0,0 0 0 0 0,0 0 0 0 0,0 0 1 0 0,0 1-1 0 0,0-1 0 0 0,0 0 0 0 0,1 0 1 0 0,-1 0-1 0 0,1 0 0 0 0,-1 0 0 0 0,1 0 1 0 0,0 0-1 0 0,0 0 0 0 0,0 0 0 0 0,0 0 1 0 0,0 0-1 0 0,0 0 0 0 0,1 0 0 0 0,-1-1 0 0 0,1 1 1 0 0,-1-1-1 0 0,1 1 0 0 0,-1-1 0 0 0,1 1 1 0 0,0-1-1 0 0,0 0 0 0 0,0 0 0 0 0,0 0 1 0 0,0 0-1 0 0,0 0 0 0 0,0 0 0 0 0,0-1 1 0 0,0 1-1 0 0,0-1 0 0 0,1 1-48 0 0,89-5 847 0 0,28-90-288 0 0,-110 83-552 0 0,0 1-1 0 0,1-1 1 0 0,-1 2-1 0 0,2 0 1 0 0,0 0-1 0 0,0 1 1 0 0,0 0-1 0 0,1 1 1 0 0,0 0-1 0 0,4 0-6 0 0,-11 7-5 0 0,0 1 0 0 0,0-1 0 0 0,0 1 0 0 0,0 1 0 0 0,0-1 0 0 0,-1 1 0 0 0,1 0 0 0 0,-1 1 0 0 0,1-1 0 0 0,-1 1 0 0 0,0 0 0 0 0,0 0 0 0 0,0 0 0 0 0,-1 1 0 0 0,1 0 0 0 0,-1 0 0 0 0,1 0 0 0 0,-1 1 0 0 0,-1-1 0 0 0,1 1 0 0 0,2 3 5 0 0,3 2-71 0 0,-4-4 107 0 0,0-1 1 0 0,-1 1-1 0 0,0-1 0 0 0,0 1 1 0 0,0 1-1 0 0,-1-1 1 0 0,0 0-1 0 0,0 1 0 0 0,0 0 1 0 0,-1 0-1 0 0,0-1 1 0 0,0 1-1 0 0,-1 1 0 0 0,0-1 1 0 0,0 2-37 0 0,-1-9 195 0 0,0 0-21 0 0,1-4 244 0 0,10-14-725 0 0,1 1 1 0 0,0 0-1 0 0,1 1 1 0 0,1 1 0 0 0,0 0-1 0 0,1 1 1 0 0,1 0 0 0 0,0 1-1 0 0,0 1 1 0 0,2 1-1 0 0,-1 0 1 0 0,1 1 0 0 0,1 1-1 0 0,14-4 307 0 0,24-18-2644 0 0,-26 15 1298 0 0</inkml:trace>
  <inkml:trace contextRef="#ctx0" brushRef="#br0" timeOffset="77836.506">15906 7166 1172 0 0,'-2'0'63'0'0,"-24"7"562"0"0,1 1-1 0 0,0 0 0 0 0,1 2 1 0 0,0 1-1 0 0,1 1 1 0 0,0 1-1 0 0,0 1 1 0 0,2 1-1 0 0,0 1 0 0 0,-14 13-624 0 0,32-26 63 0 0,1 0 0 0 0,-1 0-1 0 0,1 0 1 0 0,0 0 0 0 0,0 0 0 0 0,0 0-1 0 0,1 0 1 0 0,-1 1 0 0 0,1-1-1 0 0,0 0 1 0 0,0 1 0 0 0,0 0 0 0 0,0-1-1 0 0,0 1 1 0 0,1-1 0 0 0,0 1-1 0 0,0 0 1 0 0,0-1 0 0 0,0 1-1 0 0,0 0 1 0 0,1-1 0 0 0,-1 1 0 0 0,1 0-1 0 0,0-1 1 0 0,0 1 0 0 0,1-1-1 0 0,-1 0 1 0 0,1 1 0 0 0,0-1 0 0 0,-1 0-1 0 0,1 0 1 0 0,1 0 0 0 0,-1 0-1 0 0,0 0 1 0 0,1-1 0 0 0,2 3-63 0 0,117 79 1122 0 0,-93-68-866 0 0,-7-3-140 0 0,-14-10-55 0 0,0 0-1 0 0,0 1 1 0 0,0 0 0 0 0,-1 0 0 0 0,0 1-1 0 0,0 0 1 0 0,0 1 0 0 0,0-1 0 0 0,-1 1-1 0 0,0 0 1 0 0,0 1 0 0 0,-1-1 0 0 0,0 1-1 0 0,0 0 1 0 0,0 1 0 0 0,-1-1 0 0 0,0 1-1 0 0,-1 0 1 0 0,1 0 0 0 0,-1 1-61 0 0,-5-1 5 0 0,1 0-1 0 0,-1 0 1 0 0,-1 0 0 0 0,1-1 0 0 0,-2 1 0 0 0,1-1 0 0 0,-1 0-1 0 0,0 0 1 0 0,0 0 0 0 0,-1-1 0 0 0,1 1 0 0 0,-2-1 0 0 0,1 0-1 0 0,-1-1 1 0 0,0 1 0 0 0,0-1 0 0 0,0 0 0 0 0,-1 0 0 0 0,1-1-1 0 0,-1 0 1 0 0,-1 0 0 0 0,1-1 0 0 0,0 0 0 0 0,-4 1-5 0 0,-66 14-1804 0 0,75-17 1646 0 0,0-1 0 0 0,1 0 0 0 0,-1 1 0 0 0,0-1 0 0 0,0 0 0 0 0,0 0 0 0 0,1 0 0 0 0,-1 0 0 0 0,0 0 0 0 0,0-1 0 0 0,0 1 0 0 0,1 0 0 0 0,-1-1 0 0 0,0 1 0 0 0,0-1 0 0 0,1 0 0 0 0,-1 0 0 0 0,1 0 0 0 0,-1 1 0 0 0,1-1 0 0 0,-1-1 0 0 0,1 1-1 0 0,-1 0 1 0 0,1 0 0 0 0,0 0 0 0 0,0-1 0 0 0,-1 1 0 0 0,1-1 0 0 0,0 1 0 0 0,0-1 0 0 0,1 1 0 0 0,-1-1 0 0 0,0 0 0 0 0,0 1 0 0 0,1-1 0 0 0,-1 0 0 0 0,1 0 0 0 0,0 1 0 0 0,-1-3 158 0 0,3-7-1257 0 0,10-4-33 0 0</inkml:trace>
  <inkml:trace contextRef="#ctx0" brushRef="#br0" timeOffset="76969.399">15112 7385 1164 0 0,'6'-24'2019'0'0,"28"-48"1868"0"0,-35 69-3839 0 0,-1 1-1 0 0,0 0 1 0 0,0 0 0 0 0,0 0-1 0 0,0 0 1 0 0,0 1 0 0 0,0-1-1 0 0,0 0 1 0 0,-1 1 0 0 0,1 0-1 0 0,-1-1 1 0 0,1 1 0 0 0,-1 0-1 0 0,1 0 1 0 0,-1 1 0 0 0,0-1-1 0 0,0 0 1 0 0,1 1 0 0 0,-1 0-1 0 0,0-1 1 0 0,0 1 0 0 0,1 0-1 0 0,-1 1 1 0 0,0-1 0 0 0,0 0-1 0 0,-1 1-47 0 0,-30 2 121 0 0,0 2-1 0 0,-1 1 0 0 0,2 1 0 0 0,-1 2 0 0 0,1 1 0 0 0,1 2 0 0 0,0 1 0 0 0,0 2 0 0 0,2 1 0 0 0,0 1 0 0 0,-1 2-120 0 0,22-14 46 0 0,1 0-1 0 0,-1 1 1 0 0,1 0 0 0 0,0 0-1 0 0,0 1 1 0 0,0 0 0 0 0,1 0-1 0 0,0 1 1 0 0,1 0 0 0 0,0 0-1 0 0,0 1 1 0 0,0-1-1 0 0,1 1 1 0 0,1 0 0 0 0,0 1-1 0 0,0-1 1 0 0,0 1 0 0 0,1 0-46 0 0,5-6 32 0 0,-1 1 1 0 0,1-1-1 0 0,-1 0 1 0 0,1 0 0 0 0,0 0-1 0 0,1 0 1 0 0,-1 0-1 0 0,1 0 1 0 0,-1-1-1 0 0,1 1 1 0 0,0-1 0 0 0,1 0-1 0 0,-1 0 1 0 0,0 0-1 0 0,1 0 1 0 0,0 0 0 0 0,0-1-1 0 0,0 0 1 0 0,0 0-1 0 0,0 0 1 0 0,0 0 0 0 0,0 0-1 0 0,1-1 1 0 0,2 1-33 0 0,40 13 26 0 0,0-2 1 0 0,1-3-1 0 0,0-1 0 0 0,1-2 1 0 0,27-1-27 0 0,138 0-5503 0 0,-123-19 3057 0 0,-65 3 1353 0 0</inkml:trace>
  <inkml:trace contextRef="#ctx0" brushRef="#br0" timeOffset="77309.553">14767 7602 2976 0 0,'71'-4'7074'0'0,"150"-25"-6246"0"0,-78 1-3037 0 0,-132 11-3314 0 0,-11 14 4273 0 0</inkml:trace>
  <inkml:trace contextRef="#ctx0" brushRef="#br0" timeOffset="81280.122">17383 7283 1924 0 0,'0'0'608'0'0,"0"0"11"0"0,-3-14 468 0 0,-30-20 469 0 0,11-33 2953 0 0,22 66-4494 0 0,0 1-3 0 0,0 0 8 0 0,0 0 4 0 0,-20-10-56 0 0,15 20 45 0 0,0 0-1 0 0,1 1 0 0 0,0-1 0 0 0,1 1 1 0 0,0 0-1 0 0,1 0 0 0 0,0 0 0 0 0,0 0 1 0 0,2 0-1 0 0,-1 0 0 0 0,1 1 1 0 0,1-1-1 0 0,0 0 0 0 0,1 0 0 0 0,0 0 1 0 0,0 0-1 0 0,1 0 0 0 0,1-1 1 0 0,0 1-1 0 0,0-1 0 0 0,1 0 0 0 0,0 0 1 0 0,1 0-1 0 0,0-1 0 0 0,0 0 0 0 0,1 0 1 0 0,1 0-1 0 0,-1-1 0 0 0,4 2-12 0 0,-4-9 7 0 0,-1-1 0 0 0,0 0 0 0 0,0-1 0 0 0,1 0 0 0 0,-1 0 0 0 0,0 0 0 0 0,0-1 0 0 0,0 1 0 0 0,0-2 0 0 0,0 1 0 0 0,0-1 0 0 0,-1 1 0 0 0,1-1-1 0 0,-1-1 1 0 0,0 1 0 0 0,1-1 0 0 0,-2 0 0 0 0,1 0 0 0 0,0-1 0 0 0,-1 1 0 0 0,0-1 0 0 0,0 0 0 0 0,0 0 0 0 0,-1-1 0 0 0,0 1 0 0 0,0-1 0 0 0,0 1 0 0 0,-1-1 0 0 0,1 0-1 0 0,-2 0 1 0 0,1 0 0 0 0,1-6-7 0 0,31-68 33 0 0,-34 80-46 0 0,1 53-180 0 0,1-48 188 0 0,0 0 0 0 0,1-1 0 0 0,-1 1 0 0 0,1-1-1 0 0,0 0 1 0 0,0 0 0 0 0,0 0 0 0 0,1 0 0 0 0,0 0 0 0 0,-1-1 0 0 0,1 0 0 0 0,0 1 0 0 0,1-1 0 0 0,-1-1-1 0 0,0 1 1 0 0,1-1 0 0 0,0 1 0 0 0,-1-1 0 0 0,1-1 0 0 0,0 1 0 0 0,0-1 0 0 0,0 0 0 0 0,0 0 0 0 0,0 0-1 0 0,0-1 1 0 0,0 1 0 0 0,1-1 0 0 0,-1-1 0 0 0,0 1 0 0 0,0-1 0 0 0,0 1 0 0 0,0-2 0 0 0,1 1 5 0 0,5-1-44 0 0,0 0 0 0 0,-1-1 0 0 0,1 0 0 0 0,0-1 0 0 0,-1 0 0 0 0,0 0 0 0 0,0-1 0 0 0,0-1 1 0 0,0 1-1 0 0,-1-2 0 0 0,0 1 0 0 0,-1-1 0 0 0,1-1 0 0 0,-1 0 0 0 0,0 0 44 0 0,-9 9-11 0 0,0 0 0 0 0,0 0 0 0 0,0 0-1 0 0,-1-1 1 0 0,1 1 0 0 0,0 0 0 0 0,0-1-1 0 0,0 1 1 0 0,-1-1 0 0 0,1 1 0 0 0,0-1 0 0 0,-1 0-1 0 0,1 0 1 0 0,0 1 0 0 0,-1-1 0 0 0,1 0-1 0 0,0 0 1 0 0,-1 0 0 0 0,1 0 0 0 0,0-1-1 0 0,-1 1 1 0 0,1 0 0 0 0,0 0 0 0 0,-1-1 0 0 0,1 1-1 0 0,0-1 1 0 0,0 1 0 0 0,0-1 0 0 0,-1 0-1 0 0,1 1 1 0 0,0-1 0 0 0,0 0 0 0 0,0 0 0 0 0,0 0-1 0 0,0 0 1 0 0,0 0 0 0 0,0 0 0 0 0,0 0-1 0 0,1 0 1 0 0,-1 0 0 0 0,0 0 0 0 0,1 0 0 0 0,-1-1-1 0 0,1 1 1 0 0,-1 0 0 0 0,1 0 0 0 0,-1-1-1 0 0,1 1 1 0 0,0 0 0 0 0,0-1 0 0 0,-1 1-1 0 0,1 0 1 0 0,0-1 0 0 0,0 1 0 0 0,1 0 0 0 0,-1-1-1 0 0,0 1 1 0 0,0 0 0 0 0,1-1 0 0 0,-1 1-1 0 0,0 0 1 0 0,1 0 0 0 0,0-1 0 0 0,-1 1 0 0 0,1 0-1 0 0,0 0 1 0 0,-1 0 0 0 0,1 0 11 0 0,-2 1-8 0 0,1 1 9 0 0,1-1 0 0 0,-1 1 0 0 0,0-1 0 0 0,1 1 0 0 0,-1-1 0 0 0,0 1 0 0 0,0-1 0 0 0,1 1 0 0 0,-1-1 0 0 0,0 1 0 0 0,0-1 0 0 0,0 1 0 0 0,0 0 0 0 0,0-1 0 0 0,0 1 0 0 0,0-1 0 0 0,0 1 0 0 0,0 0 0 0 0,0-1 0 0 0,0 1 0 0 0,0-1 0 0 0,0 1 0 0 0,0-1 0 0 0,-1 1 0 0 0,1 0 0 0 0,0-1 0 0 0,0 1 0 0 0,-1-1 0 0 0,1 1 0 0 0,0-1 0 0 0,-1 1 0 0 0,1-1 0 0 0,0 0 0 0 0,-1 1 0 0 0,1-1 0 0 0,-1 1 0 0 0,1-1 0 0 0,-1 0 0 0 0,1 1 0 0 0,-1-1 0 0 0,1 0 0 0 0,-1 1 0 0 0,1-1 0 0 0,-1 0 0 0 0,1 0 0 0 0,-1 0 0 0 0,1 1 0 0 0,-1-1 0 0 0,0 0 0 0 0,1 0 0 0 0,-1 0 0 0 0,1 0 0 0 0,-1 0 0 0 0,0 0 0 0 0,1 0 0 0 0,-1 0 0 0 0,1-1 0 0 0,-1 1 0 0 0,1 0 0 0 0,-1 0-1 0 0,63-9-72 0 0,0-2 0 0 0,-1-3 1 0 0,0-2-1 0 0,-1-3 0 0 0,18-11 72 0 0,-70 27-24 0 0,10-2-1 0 0,-1-1 1 0 0,0-1-1 0 0,0 0 1 0 0,0-1-1 0 0,-1-1 0 0 0,0-1 1 0 0,-1 0-1 0 0,0-1 1 0 0,0-1-1 0 0,2-4 25 0 0,-17 15 3 0 0,0-1 0 0 0,0 1-1 0 0,-1-1 1 0 0,1 1 0 0 0,-1-1 0 0 0,1 1-1 0 0,-1-1 1 0 0,1 1 0 0 0,-1-1 0 0 0,0 1-1 0 0,0 0 1 0 0,0 0 0 0 0,0-1 0 0 0,0 1-1 0 0,0 0 1 0 0,0 0 0 0 0,0 0-1 0 0,0 0 1 0 0,-1 0 0 0 0,1 0 0 0 0,0 0-1 0 0,-1 0 1 0 0,1 1 0 0 0,0-1 0 0 0,-1 1-1 0 0,1-1 1 0 0,-1 1 0 0 0,1-1 0 0 0,-1 1-1 0 0,0 0 1 0 0,1-1 0 0 0,-1 1 0 0 0,1 0-1 0 0,-1 0 1 0 0,1 0 0 0 0,-1 1 0 0 0,0-1-1 0 0,1 0 1 0 0,-1 0 0 0 0,1 1 0 0 0,-1-1-1 0 0,1 1 1 0 0,-1 0 0 0 0,1-1 0 0 0,0 1-1 0 0,-1 0 1 0 0,1 0 0 0 0,0 0-1 0 0,0 0 1 0 0,-1 0 0 0 0,1 0 0 0 0,0 0-1 0 0,0 0-2 0 0,-14 1 12 0 0,0 0 0 0 0,0 1-1 0 0,0 0 1 0 0,0 1 0 0 0,1 1-1 0 0,-1 0 1 0 0,1 1 0 0 0,1 0-1 0 0,-1 2 1 0 0,1-1-1 0 0,0 1 1 0 0,1 1 0 0 0,0 1-1 0 0,0-1 1 0 0,1 2 0 0 0,1 0-1 0 0,-1 0 1 0 0,2 1-1 0 0,0 0 1 0 0,0 0 0 0 0,1 1-1 0 0,0 0 1 0 0,1 1 0 0 0,1 0-1 0 0,0 0 1 0 0,1 0-1 0 0,0 4-11 0 0,7-9-18 0 0,1 0-1 0 0,0-1 0 0 0,0 1 1 0 0,1-1-1 0 0,0 0 0 0 0,1 0 0 0 0,0 0 1 0 0,0-1-1 0 0,0 0 0 0 0,1 0 1 0 0,0 0-1 0 0,1 0 0 0 0,-1-1 0 0 0,1 0 1 0 0,0-1-1 0 0,1 1 0 0 0,-1-2 1 0 0,1 1-1 0 0,0-1 0 0 0,0 0 0 0 0,1 0 1 0 0,-1-1-1 0 0,1 0 0 0 0,0-1 1 0 0,0 0-1 0 0,0 0 0 0 0,0-1 0 0 0,1 0 19 0 0,8 3-504 0 0,1 0-1 0 0,1-2 1 0 0,-1 0-1 0 0,0-1 1 0 0,0-1-1 0 0,1-1 1 0 0,-1 0-1 0 0,0-2 1 0 0,0 0-1 0 0,0-1 1 0 0,9-4 504 0 0,13-9-1198 0 0</inkml:trace>
  <inkml:trace contextRef="#ctx0" brushRef="#br0" timeOffset="81851.797">18612 6731 1428 0 0,'29'102'3485'0'0,"-7"-40"-3072"0"0,117 385 1487 0 0,-135-426-1745 0 0,1 0 1065 0 0,-3-36-585 0 0,-3-15-591 0 0,2 0 1 0 0,0 0-1 0 0,2 0 0 0 0,2 0 0 0 0,0 1 1 0 0,10-28-45 0 0,-12 46 8 0 0,-3 12-10 0 0,1 0 0 0 0,-1 0 0 0 0,1 0 0 0 0,-1-1 0 0 0,1 1 0 0 0,0 0 0 0 0,-1-1 0 0 0,1 1 0 0 0,0 0 0 0 0,-1-1 0 0 0,1 1 0 0 0,0-1 0 0 0,0 1 0 0 0,0-1 0 0 0,-1 1 0 0 0,1-1 0 0 0,0 0 0 0 0,0 1 0 0 0,0-1 0 0 0,0 0 0 0 0,0 0 0 0 0,0 0 0 0 0,0 0 0 0 0,0 0 0 0 0,-1 0 0 0 0,1 0 0 0 0,0 0 0 0 0,0 0 0 0 0,0 0 0 0 0,0 0 0 0 0,0 0 0 0 0,0-1 0 0 0,0 1 0 0 0,0 0 0 0 0,-1-1 0 0 0,1 1 0 0 0,0-1 0 0 0,0 1 0 0 0,0-1 0 0 0,-1 1 0 0 0,1-1 0 0 0,0 1 0 0 0,-1-1 0 0 0,1 0 0 0 0,0 1 0 0 0,-1-1 0 0 0,1 0 0 0 0,-1 0 0 0 0,1 0 0 0 0,-1 1 0 0 0,1-1 0 0 0,-1 0 0 0 0,0 0 0 0 0,1 0 0 0 0,-1 0 0 0 0,0 0 0 0 0,0 0 0 0 0,0 1 0 0 0,0-1 0 0 0,1 0 0 0 0,-1 0 0 0 0,-1 0 0 0 0,1-1 2 0 0,37 59-8 0 0,-34-48-109 0 0,1 0 0 0 0,0-1 0 0 0,1 0 1 0 0,0 0-1 0 0,0 0 0 0 0,0-1 0 0 0,1 1 1 0 0,0-1-1 0 0,1 0 0 0 0,-1-1 0 0 0,1 0 1 0 0,1 0-1 0 0,-1 0 0 0 0,1-1 0 0 0,0 0 1 0 0,0-1-1 0 0,0 1 0 0 0,1-2 1 0 0,0 1-1 0 0,-1-1 0 0 0,1-1 0 0 0,7 2 117 0 0,57-30-3308 0 0,-46 15 2081 0 0</inkml:trace>
  <inkml:trace contextRef="#ctx0" brushRef="#br0" timeOffset="82300.9">19341 7035 2064 0 0,'-18'4'538'0'0,"7"-4"-379"0"0,0 1 0 0 0,0 1 0 0 0,0 0-1 0 0,1 0 1 0 0,-1 1 0 0 0,1 0 0 0 0,0 1 0 0 0,0 0 0 0 0,0 1 0 0 0,0 0 0 0 0,0 0 0 0 0,1 1-1 0 0,0 0 1 0 0,1 1 0 0 0,-1 0 0 0 0,1 0 0 0 0,1 1 0 0 0,-1 0 0 0 0,1 1 0 0 0,0-1 0 0 0,-3 8-159 0 0,11-12 53 0 0,1-1 0 0 0,0 1 0 0 0,0 0 0 0 0,0 0 0 0 0,0-1 0 0 0,0 0 1 0 0,1 1-1 0 0,-1-1 0 0 0,1 0 0 0 0,0 0 0 0 0,0 0 0 0 0,0 0 1 0 0,0-1-1 0 0,1 1 0 0 0,-1-1 0 0 0,1 0 0 0 0,0 0 0 0 0,-1 0 1 0 0,1-1-1 0 0,0 1 0 0 0,0-1 0 0 0,0 0 0 0 0,0 0 0 0 0,0 0 0 0 0,0-1 1 0 0,0 1-1 0 0,1-1 0 0 0,-1 0 0 0 0,0 0 0 0 0,0 0 0 0 0,0-1 1 0 0,0 0-1 0 0,0 1 0 0 0,0-2 0 0 0,0 1 0 0 0,0 0 0 0 0,3-2-53 0 0,111-65 622 0 0,-104 59-2 0 0,23 11 297 0 0,154 156-3164 0 0,-155-133-2828 0 0,-35-24 3977 0 0</inkml:trace>
  <inkml:trace contextRef="#ctx0" brushRef="#br0" timeOffset="82903.351">19725 7097 1468 0 0,'14'7'4069'0'0,"12"53"-3972"0"0,-18-40 331 0 0,86 147 1145 0 0,-93-166-1543 0 0,-1 1 1 0 0,0-1-1 0 0,1 0 0 0 0,-1 0 1 0 0,1 0-1 0 0,-1 0 1 0 0,1 0-1 0 0,0 0 1 0 0,0 0-1 0 0,-1 0 0 0 0,1 0 1 0 0,0 0-1 0 0,0 0 1 0 0,0-1-1 0 0,0 1 1 0 0,0 0-1 0 0,0 0 1 0 0,0-1-1 0 0,0 1 0 0 0,0-1 1 0 0,0 1-1 0 0,0-1 1 0 0,1 1-1 0 0,-1-1 1 0 0,0 0-1 0 0,0 0 0 0 0,0 1 1 0 0,1-1-1 0 0,-1 0 1 0 0,0 0-1 0 0,0 0 1 0 0,0 0-1 0 0,1-1 0 0 0,-1 1 1 0 0,0 0-1 0 0,0 0 1 0 0,0-1-1 0 0,1 1 1 0 0,-1 0-1 0 0,0-1 1 0 0,0 0-1 0 0,0 1 0 0 0,0-1 1 0 0,0 0-1 0 0,0 1 1 0 0,0-1-1 0 0,0 0 1 0 0,0 0-1 0 0,0 0 0 0 0,-1 0 1 0 0,1 0-1 0 0,0 0 1 0 0,0 0-1 0 0,-1 0-30 0 0,16-15 40 0 0,-1-2 0 0 0,0 0 1 0 0,-2 0-1 0 0,0-1 0 0 0,-1-1 0 0 0,-1 0 0 0 0,-1-1 0 0 0,-1 0 0 0 0,-1-1 1 0 0,0 0-41 0 0,-8 23 7 0 0,0-1 0 0 0,0 1 0 0 0,1 0 0 0 0,-1-1 1 0 0,0 1-1 0 0,0 0 0 0 0,1-1 0 0 0,-1 1 0 0 0,1-1 1 0 0,-1 1-1 0 0,0-1 0 0 0,1 1 0 0 0,-1-1 0 0 0,1 1 1 0 0,-1-1-1 0 0,1 1 0 0 0,-1-1 0 0 0,1 0 0 0 0,0 1 1 0 0,-1-1-1 0 0,1 0 0 0 0,0 1 0 0 0,-1-1 0 0 0,1 0 1 0 0,-1 0-1 0 0,1 0 0 0 0,0 1 0 0 0,-1-1 0 0 0,1 0 1 0 0,0 0-1 0 0,0 0 0 0 0,-1 0 0 0 0,1 0 0 0 0,0 0 1 0 0,-1 0-1 0 0,1-1 0 0 0,0 1 0 0 0,-1 0 1 0 0,1 0-1 0 0,-1-1 0 0 0,1 1 0 0 0,0 0 0 0 0,-1 0 1 0 0,1-1-1 0 0,-1 1 0 0 0,1-1 0 0 0,0 1 0 0 0,-1-1 1 0 0,0 1-1 0 0,1 0 0 0 0,-1-1 0 0 0,1 0 0 0 0,-1 1 1 0 0,1-1-1 0 0,-1 1 0 0 0,0-1 0 0 0,1 1 0 0 0,-1-1 1 0 0,0 0-1 0 0,0 1 0 0 0,0-1 0 0 0,1 0 0 0 0,-1 1 1 0 0,0-1-1 0 0,0 0 0 0 0,0 1 0 0 0,0-1 0 0 0,0 0-7 0 0,31 26 14 0 0,-13-19 7 0 0,0-2 1 0 0,0-1-1 0 0,0 0 0 0 0,0-1 1 0 0,1-1-1 0 0,-1 0 0 0 0,0-2 1 0 0,1 0-1 0 0,-1-1 0 0 0,0-1 1 0 0,0 0-1 0 0,0-2 0 0 0,0 0 1 0 0,-1-1-1 0 0,8-3-21 0 0,-20 7-14 0 0,0 0 0 0 0,0 0 1 0 0,0 0-1 0 0,0 0 0 0 0,0-1 0 0 0,0 0 1 0 0,0 0-1 0 0,-1 0 0 0 0,0 0 0 0 0,1-1 1 0 0,-1 0-1 0 0,-1 0 0 0 0,1 0 0 0 0,0 0 1 0 0,-1-1-1 0 0,0 1 0 0 0,0-1 0 0 0,0 0 1 0 0,-1 0-1 0 0,0 0 0 0 0,1 0 0 0 0,0-4 14 0 0,-6 5-8 0 0,0 1 0 0 0,0 0 0 0 0,0 1 0 0 0,0-1 0 0 0,-1 0 0 0 0,1 1 0 0 0,-1 0 0 0 0,1 0 0 0 0,-1 0 1 0 0,0 0-1 0 0,0 0 0 0 0,0 1 0 0 0,0 0 0 0 0,0 0 0 0 0,0 0 0 0 0,0 0 0 0 0,0 0 0 0 0,0 1 0 0 0,0 0 0 0 0,-1 0 0 0 0,1 0 0 0 0,0 1 0 0 0,0-1 0 0 0,0 1 0 0 0,0 0 0 0 0,-3 1 8 0 0,-3-1-2 0 0,0 0 0 0 0,0 1-1 0 0,0 0 1 0 0,0 1 0 0 0,0 0 0 0 0,0 1 0 0 0,1 0 0 0 0,-1 1-1 0 0,1 0 1 0 0,1 0 0 0 0,-1 1 0 0 0,1 0 0 0 0,0 0 0 0 0,0 1-1 0 0,0 0 1 0 0,0 1 2 0 0,8-2-20 0 0,0-1 0 0 0,0 0 0 0 0,1 1 0 0 0,0-1 0 0 0,0 0 0 0 0,0 1-1 0 0,1-1 1 0 0,0 0 0 0 0,-1 0 0 0 0,2 0 0 0 0,-1-1 0 0 0,1 1 0 0 0,0 0 0 0 0,0-1-1 0 0,0 0 1 0 0,0 1 0 0 0,1-1 0 0 0,-1-1 0 0 0,1 1 0 0 0,0 0 0 0 0,1-1 0 0 0,-1 0 0 0 0,0 0-1 0 0,1 0 1 0 0,0-1 0 0 0,0 1 0 0 0,-1-1 0 0 0,1 0 0 0 0,1-1 20 0 0,264 101-6498 0 0,-233-93 5369 0 0</inkml:trace>
  <inkml:trace contextRef="#ctx0" brushRef="#br0" timeOffset="83510.468">21618 6933 1492 0 0,'-14'-38'5158'0'0,"0"61"-3351"0"0,11 22-1429 0 0,2-1 0 0 0,2 1 0 0 0,1-1-1 0 0,3 1 1 0 0,2-1 0 0 0,7 23-378 0 0,85 249 1650 0 0,-98-265-2292 0 0,-30-91-2000 0 0,-19-84-3075 0 0,40 88 4340 0 0</inkml:trace>
  <inkml:trace contextRef="#ctx0" brushRef="#br0" timeOffset="83759.965">21521 6846 1696 0 0,'6'-7'133'0'0,"1"0"1"0"0,0 0-1 0 0,0 0 0 0 0,0 1 0 0 0,1 0 1 0 0,0 1-1 0 0,1 0 0 0 0,-1 0 0 0 0,1 1 0 0 0,0 0 1 0 0,0 0-1 0 0,0 1 0 0 0,0 0 0 0 0,0 1 1 0 0,1 0-1 0 0,0 0 0 0 0,-1 1 0 0 0,1 0 0 0 0,0 1 1 0 0,-1 0-1 0 0,1 1 0 0 0,0 0 0 0 0,-1 0 1 0 0,1 1-1 0 0,-1 0 0 0 0,1 1 0 0 0,-1 0 0 0 0,0 0 1 0 0,0 1-1 0 0,0 0 0 0 0,-1 1 0 0 0,0 0 1 0 0,1 0-1 0 0,-2 1 0 0 0,1 0 0 0 0,-1 0 1 0 0,1 1-1 0 0,-2 0 0 0 0,2 2-133 0 0,-4-4 33 0 0,0 1-1 0 0,0 0 1 0 0,-1 1 0 0 0,1-1-1 0 0,-1 0 1 0 0,-1 1-1 0 0,1 0 1 0 0,-1 0 0 0 0,0 0-1 0 0,-1 0 1 0 0,0 0 0 0 0,0 0-1 0 0,0 0 1 0 0,-1 0-1 0 0,0 0 1 0 0,-1 0 0 0 0,1 1-1 0 0,-1-1 1 0 0,-1 0 0 0 0,1 0-1 0 0,-1 0 1 0 0,-1-1 0 0 0,1 1-1 0 0,-1 0 1 0 0,0-1-1 0 0,0 0 1 0 0,-1 1 0 0 0,0-1-1 0 0,0-1 1 0 0,-1 1 0 0 0,1-1-1 0 0,-1 1 1 0 0,0-1 0 0 0,-2 0-33 0 0,-4 6-45 0 0,0-1 1 0 0,-1 0-1 0 0,0-1 1 0 0,-1-1-1 0 0,0 0 1 0 0,0 0 0 0 0,0-2-1 0 0,-1 1 1 0 0,0-2-1 0 0,-1 0 1 0 0,1 0 0 0 0,-1-2-1 0 0,0 0 1 0 0,0 0-1 0 0,-15 0 45 0 0,27-3-150 0 0,0-1-1 0 0,0 1 0 0 0,0 0 0 0 0,1-1 0 0 0,-1 1 0 0 0,0-1 1 0 0,0 0-1 0 0,1 0 0 0 0,-1 0 0 0 0,0-1 0 0 0,1 1 1 0 0,-1 0-1 0 0,1-1 0 0 0,0 0 0 0 0,-1 1 0 0 0,1-1 1 0 0,0 0-1 0 0,0 0 0 0 0,0 0 0 0 0,0-1 0 0 0,0 1 0 0 0,1 0 1 0 0,-1-1-1 0 0,1 1 0 0 0,0-1 0 0 0,-1 0 0 0 0,1 1 1 0 0,0-1-1 0 0,1 0 0 0 0,-2-1 151 0 0,2-6-1207 0 0</inkml:trace>
  <inkml:trace contextRef="#ctx0" brushRef="#br0" timeOffset="84035.992">22465 6815 1868 0 0,'-36'9'605'0'0,"1"2"0"0"0,0 2 0 0 0,1 1 0 0 0,1 2-1 0 0,0 1 1 0 0,1 2 0 0 0,1 1 0 0 0,1 1 0 0 0,1 2 0 0 0,1 0-1 0 0,-19 22-604 0 0,40-39 43 0 0,-1 0-1 0 0,1 0 0 0 0,0 1 0 0 0,1 0 0 0 0,0 0 0 0 0,0 1 0 0 0,0 0 1 0 0,1 0-1 0 0,0 0 0 0 0,1 0 0 0 0,-1 1 0 0 0,2 0 0 0 0,-1 0 1 0 0,1 0-1 0 0,1 0 0 0 0,0 0 0 0 0,0 1 0 0 0,0-1 0 0 0,2 1 0 0 0,-1-1 1 0 0,1 1-1 0 0,0 0 0 0 0,1-1 0 0 0,0 1 0 0 0,1-1 0 0 0,0 0 0 0 0,0 1 1 0 0,1-1-1 0 0,0 0 0 0 0,1 0 0 0 0,0 0 0 0 0,0-1 0 0 0,1 0 1 0 0,0 1-1 0 0,0-1 0 0 0,1-1 0 0 0,0 1 0 0 0,1-1 0 0 0,-1 0 0 0 0,1-1 1 0 0,1 0-43 0 0,3 1-404 0 0,1-1 1 0 0,-1 0-1 0 0,1-1 1 0 0,1-1-1 0 0,-1 0 1 0 0,1 0-1 0 0,0-1 1 0 0,-1-1-1 0 0,1 0 1 0 0,0-1-1 0 0,0 0 1 0 0,4-1 403 0 0,66-25-2491 0 0,-46 5 1318 0 0</inkml:trace>
  <inkml:trace contextRef="#ctx0" brushRef="#br0" timeOffset="86815.085">25340 6584 2296 0 0,'-10'-6'3736'0'0,"-36"27"-2661"0"0,29-9-840 0 0,1 1 1 0 0,1 1-1 0 0,0 0 0 0 0,1 1 0 0 0,1 0 0 0 0,0 1 1 0 0,1 1-1 0 0,0 0 0 0 0,2 0 0 0 0,0 1 0 0 0,1 0 0 0 0,0 1 1 0 0,2 0-1 0 0,0 1 0 0 0,2-1 0 0 0,0 1 0 0 0,1 0 1 0 0,1 0-1 0 0,-1 19-235 0 0,4-30 55 0 0,0-1-1 0 0,1 0 1 0 0,0 0 0 0 0,0 0 0 0 0,1 0 0 0 0,0 0-1 0 0,1 0 1 0 0,-1 0 0 0 0,1-1 0 0 0,1 1 0 0 0,0-1 0 0 0,0 0-1 0 0,0 0 1 0 0,1 0 0 0 0,0-1 0 0 0,0 1 0 0 0,0-1-1 0 0,1 0 1 0 0,0-1 0 0 0,0 1 0 0 0,1-1 0 0 0,0-1 0 0 0,-1 1-1 0 0,2-1 1 0 0,-1 0 0 0 0,0-1 0 0 0,1 1 0 0 0,-1-1-1 0 0,1-1 1 0 0,0 0 0 0 0,0 0 0 0 0,4 0-55 0 0,4 0-71 0 0,1-1 0 0 0,-1-1 0 0 0,1 0 0 0 0,-1-1 0 0 0,1-1 1 0 0,-1 0-1 0 0,0-1 0 0 0,0-1 0 0 0,0-1 0 0 0,0 0 0 0 0,-1-1 0 0 0,0-1 0 0 0,0 0 0 0 0,-1-1 1 0 0,0 0-1 0 0,0-1 0 0 0,-1-1 0 0 0,0 0 0 0 0,0-1 0 0 0,-1-1 0 0 0,-1 0 0 0 0,0 0 0 0 0,-1-1 1 0 0,0 0-1 0 0,-1-1 0 0 0,0 0 0 0 0,-1 0 0 0 0,-1-1 0 0 0,0 0 0 0 0,-1 0 0 0 0,2-10 71 0 0,-6 17-39 0 0,-1 1-1 0 0,0-1 0 0 0,0 1 1 0 0,-1-1-1 0 0,0 1 0 0 0,0-1 0 0 0,-1 0 1 0 0,0 1-1 0 0,0-1 0 0 0,0 1 1 0 0,-1-1-1 0 0,0 1 0 0 0,-1 0 1 0 0,0 0-1 0 0,0 0 0 0 0,0 0 1 0 0,-1 1-1 0 0,0-1 0 0 0,-1 1 0 0 0,1 0 1 0 0,-1 0-1 0 0,0 0 0 0 0,0 1 1 0 0,-1 0-1 0 0,0 0 0 0 0,0 0 1 0 0,0 0-1 0 0,0 1 0 0 0,-1 0 0 0 0,0 1 1 0 0,0 0-1 0 0,0-1 40 0 0,-20-8-144 0 0,0 1-1 0 0,0 0 1 0 0,-1 2-1 0 0,0 2 1 0 0,-1 0-1 0 0,0 2 1 0 0,-29-1 144 0 0,-77 15-5704 0 0,120-4 4533 0 0</inkml:trace>
  <inkml:trace contextRef="#ctx0" brushRef="#br0" timeOffset="87417.506">26211 6806 1148 0 0,'0'0'744'0'0,"0"0"-776"0"0,0 0-708 0 0</inkml:trace>
  <inkml:trace contextRef="#ctx0" brushRef="#br0" timeOffset="86025.349">23990 6753 1472 0 0,'-46'-16'6321'0'0,"132"14"-4069"0"0,203 2-1047 0 0,-163 27-995 0 0,-119-26-197 0 0,-6-1-8 0 0,0 0-1 0 0,0-1 1 0 0,0 1-1 0 0,0 0 1 0 0,1 0 0 0 0,-1 0-1 0 0,0 0 1 0 0,0 0-1 0 0,0 0 1 0 0,0 0-1 0 0,0 0 1 0 0,0 1 0 0 0,0-1-1 0 0,0 0 1 0 0,0 1-1 0 0,0-1 1 0 0,0 0-1 0 0,0 1 1 0 0,0 0 0 0 0,0-1-1 0 0,0 1 1 0 0,0-1-1 0 0,0 1 1 0 0,0 0 0 0 0,0 0-1 0 0,-1 0 1 0 0,1-1-1 0 0,0 1 1 0 0,-1 0-1 0 0,1 0 1 0 0,0 0 0 0 0,-1 0-1 0 0,1 0 1 0 0,-1 0-1 0 0,0 0 1 0 0,1 0-1 0 0,-1 0 1 0 0,0 0 0 0 0,0 1-1 0 0,1-1 1 0 0,-1 0-1 0 0,0 0 1 0 0,0 0-1 0 0,0 0 1 0 0,0 0 0 0 0,-1 0-1 0 0,1 0 1 0 0,0 1-1 0 0,0-1 1 0 0,-1 0 0 0 0,1 0-1 0 0,-1 0 1 0 0,1 0-1 0 0,-1 0 1 0 0,1 0-1 0 0,-1 0 1 0 0,1 0 0 0 0,-1-1-1 0 0,0 1 1 0 0,0 1-5 0 0,-47 97 114 0 0,-4-2 0 0 0,-5-2 1 0 0,-4-2-1 0 0,-52 59-114 0 0,53-84 275 0 0,35-39-4448 0 0,108-94-1155 0 0,-57 44 4165 0 0</inkml:trace>
  <inkml:trace contextRef="#ctx0" brushRef="#br0" timeOffset="86303.909">24833 7055 1412 0 0,'0'0'196'0'0,"0"0"0"0"0,0 0 0 0 0,0 1 0 0 0,0-1 0 0 0,0 0 0 0 0,0 0-1 0 0,0 1 1 0 0,1-1 0 0 0,-1 0 0 0 0,0 0 0 0 0,0 1 0 0 0,0-1 0 0 0,0 0 0 0 0,0 0 0 0 0,1 1 0 0 0,-1-1 0 0 0,0 0-1 0 0,0 0 1 0 0,0 0 0 0 0,1 0 0 0 0,-1 1 0 0 0,0-1 0 0 0,0 0 0 0 0,1 0 0 0 0,-1 0 0 0 0,0 0 0 0 0,0 0 0 0 0,1 0-196 0 0,-19 18 424 0 0,-310 418 2022 0 0,277-388-5162 0 0,49-47 1845 0 0,-10-38-1469 0 0,12 13 1099 0 0</inkml:trace>
  <inkml:trace contextRef="#ctx0" brushRef="#br0" timeOffset="84453.729">22994 6833 1160 0 0,'8'16'5155'0'0,"-28"35"-4737"0"0,13-35 150 0 0,-36 100 799 0 0,26-66-928 0 0,-1 0 1 0 0,-3-1-1 0 0,-2-1 0 0 0,-2-1 0 0 0,-14 18-439 0 0,-17-14-746 0 0,55-51 394 0 0,1 0-314 0 0,-2-3-267 0 0,-5-62-4426 0 0,19 28 3943 0 0</inkml:trace>
  <inkml:trace contextRef="#ctx0" brushRef="#br0" timeOffset="84732.624">22982 6821 1356 0 0,'0'1'100'0'0,"1"0"0"0"0,-1-1 0 0 0,1 1 0 0 0,0 0 0 0 0,-1 0 0 0 0,1 0 1 0 0,0 0-1 0 0,0 0 0 0 0,0-1 0 0 0,-1 1 0 0 0,1 0 0 0 0,0-1 0 0 0,0 1 0 0 0,0-1 0 0 0,0 1 0 0 0,0-1 0 0 0,0 1 0 0 0,0-1 0 0 0,0 0 0 0 0,1 0 0 0 0,-1 1 0 0 0,0-1 1 0 0,0 0-1 0 0,0 0 0 0 0,0 0 0 0 0,0 0 0 0 0,0 0 0 0 0,0 0 0 0 0,0-1 0 0 0,1 1 0 0 0,-1 0 0 0 0,0 0 0 0 0,0-1 0 0 0,0 1 0 0 0,0-1 0 0 0,0 1 0 0 0,0-1 0 0 0,0 1 1 0 0,0-1-1 0 0,-1 0 0 0 0,1 1 0 0 0,0-1 0 0 0,0 0 0 0 0,0 0 0 0 0,-1 0 0 0 0,1 0 0 0 0,0 1 0 0 0,-1-1 0 0 0,1 0 0 0 0,-1 0 0 0 0,1 0 0 0 0,-1 0 0 0 0,1 0 0 0 0,-1 0 0 0 0,0-1 1 0 0,1 1-1 0 0,-1 0 0 0 0,0 0 0 0 0,0 0 0 0 0,0 0 0 0 0,0 0 0 0 0,0 0 0 0 0,0 0 0 0 0,0-1-100 0 0,195 412 3052 0 0,-104-244-2660 0 0,-114-198-7816 0 0,20 28 7188 0 0,-9-15-968 0 0</inkml:trace>
  <inkml:trace contextRef="#ctx0" brushRef="#br0" timeOffset="84966.063">22985 7140 2716 0 0,'42'-7'6729'0'0,"123"-25"-10255"0"0,-105 7 1427 0 0,-31 11 1127 0 0</inkml:trace>
  <inkml:trace contextRef="#ctx0" brushRef="#br0" timeOffset="85246.517">23484 6686 2328 0 0,'28'5'2931'0'0,"27"59"-1905"0"0,-35-28-731 0 0,-2 1 1 0 0,-2 1-1 0 0,-1 1 1 0 0,-2 0-1 0 0,-1 1 1 0 0,-3 1-1 0 0,-1-1 1 0 0,-2 1-1 0 0,-1 14-295 0 0,0-21 158 0 0,-2 0-1 0 0,-1 0 0 0 0,-1 1 1 0 0,-3-1-1 0 0,0 0 1 0 0,-3 0-1 0 0,0 0 1 0 0,-2 0-1 0 0,-11 29-157 0 0,-28-1-937 0 0,-21-33-3320 0 0,39-49 2054 0 0,14 1 1111 0 0</inkml:trace>
  <inkml:trace contextRef="#ctx0" brushRef="#br0" timeOffset="89329.173">895 10454 1424 0 0,'0'0'748'0'0,"0"-3"-110"0"0,-13-65 2499 0 0,13 67-2756 0 0,4-40 1995 0 0,-57 83-1972 0 0,13 19-335 0 0,2 1 1 0 0,4 2 0 0 0,2 1 0 0 0,-19 58-70 0 0,34-81-13 0 0,-3 14 8 0 0,-49 76-1220 0 0,69-132 349 0 0,-13-44-3254 0 0,13 28 3004 0 0</inkml:trace>
  <inkml:trace contextRef="#ctx0" brushRef="#br0" timeOffset="89577.541">689 10307 2784 0 0,'33'-87'5029'0'0,"-14"113"-3902"0"0,30 96-549 0 0,75 142-44 0 0,20-35-1284 0 0,-143-226 529 0 0,1 0-1 0 0,0 0 0 0 0,-1 1 1 0 0,0-1-1 0 0,0 1 1 0 0,0-1-1 0 0,0 1 1 0 0,0 0-1 0 0,-1-1 0 0 0,1 1 1 0 0,-1 0-1 0 0,0-1 1 0 0,0 1-1 0 0,-1 0 0 0 0,1-1 1 0 0,-1 1-1 0 0,0 0 1 0 0,0-1-1 0 0,0 1 0 0 0,0-1 1 0 0,0 1-1 0 0,-1-1 1 0 0,0 0-1 0 0,0 0 1 0 0,0 1-1 0 0,-1 0 222 0 0,-8 3-1169 0 0</inkml:trace>
  <inkml:trace contextRef="#ctx0" brushRef="#br0" timeOffset="89826.98">631 10706 2356 0 0,'2'-21'5964'0'0,"60"8"-5409"0"0,-46 11-82 0 0,-13 1-449 0 0,159-30-784 0 0,-3-3-4779 0 0,-131 27 4338 0 0</inkml:trace>
  <inkml:trace contextRef="#ctx0" brushRef="#br0" timeOffset="90075.234">1425 10481 1592 0 0,'11'13'5984'0'0,"-30"58"-5952"0"0,8-33 335 0 0,-4 59-80 0 0,-38 117-818 0 0,-3-163-4344 0 0,42-47 3667 0 0</inkml:trace>
  <inkml:trace contextRef="#ctx0" brushRef="#br0" timeOffset="90337.254">1121 10585 1164 0 0,'0'0'94'0'0,"1"0"0"0"0,0 0 0 0 0,-1 0 0 0 0,1 1 0 0 0,0-1 0 0 0,-1 0 0 0 0,1 0 0 0 0,0 0 0 0 0,-1 0 0 0 0,1 0 0 0 0,0 0 0 0 0,0 0 0 0 0,-1 0 0 0 0,1 0 0 0 0,0-1 0 0 0,-1 1 0 0 0,1 0 0 0 0,0 0 0 0 0,-1-1 0 0 0,1 1 0 0 0,-1 0 0 0 0,1-1 0 0 0,0 1 0 0 0,-1-1-1 0 0,1 1 1 0 0,-1 0 0 0 0,1-1 0 0 0,-1 1 0 0 0,1-1 0 0 0,-1 0 0 0 0,0 1 0 0 0,1-1 0 0 0,-1 1 0 0 0,0-1 0 0 0,1 0 0 0 0,-1 1 0 0 0,0-1 0 0 0,0 1 0 0 0,1-1 0 0 0,-1 0 0 0 0,0 1 0 0 0,0-1 0 0 0,0 0 0 0 0,0 0 0 0 0,0 1 0 0 0,0-1 0 0 0,0 0 0 0 0,0 1 0 0 0,0-1 0 0 0,0 0 0 0 0,-1 1 0 0 0,1-1 0 0 0,0 0 0 0 0,0 1 0 0 0,-1-1 0 0 0,1 0 0 0 0,0 1 0 0 0,-1-1 0 0 0,1 1 0 0 0,0-1 0 0 0,-1 1 0 0 0,1-1 0 0 0,-1 1 0 0 0,1-1 0 0 0,-1 1-1 0 0,1-1 1 0 0,-1 1-94 0 0,62 25-126 0 0,-50-20 473 0 0,215 113 7 0 0,-103-4-4057 0 0,-113-98 2455 0 0,-2-1 32 0 0</inkml:trace>
  <inkml:trace contextRef="#ctx0" brushRef="#br0" timeOffset="90602.815">1668 10523 868 0 0,'6'-35'7429'0'0,"6"44"-5500"0"0,99 239-1500 0 0,-87-160-2835 0 0,-23-86 1283 0 0,-1 10-2840 0 0,0-6 2644 0 0</inkml:trace>
  <inkml:trace contextRef="#ctx0" brushRef="#br0" timeOffset="91143.249">2078 10525 1532 0 0,'-28'29'4739'0'0,"23"-23"-4649"0"0,0 0-1 0 0,1 1 0 0 0,0-1 0 0 0,0 1 0 0 0,0 0 1 0 0,1 0-1 0 0,0 0 0 0 0,1 1 0 0 0,0-1 0 0 0,0 0 1 0 0,0 1-1 0 0,1 0 0 0 0,0-1 0 0 0,0 1 0 0 0,1 0-89 0 0,1-3 48 0 0,-1 0-1 0 0,1 1 1 0 0,1-1 0 0 0,-1 0-1 0 0,1 0 1 0 0,0 0-1 0 0,0 0 1 0 0,0 0-1 0 0,1-1 1 0 0,-1 1-1 0 0,1-1 1 0 0,0 1 0 0 0,1-1-1 0 0,-1 0 1 0 0,1 0-1 0 0,-1-1 1 0 0,1 1-1 0 0,1-1 1 0 0,-1 0-1 0 0,0 0 1 0 0,1 0 0 0 0,-1 0-1 0 0,1-1 1 0 0,0 0-1 0 0,0 0 1 0 0,0 0-1 0 0,0 0 1 0 0,0-1-1 0 0,0 0 1 0 0,1 0 0 0 0,-1 0-1 0 0,0-1 1 0 0,0 0-1 0 0,1 0 1 0 0,-1 0-1 0 0,0-1 1 0 0,1 1-1 0 0,-1-1 1 0 0,0-1 0 0 0,0 1-1 0 0,0-1 1 0 0,0 0-1 0 0,0 0 1 0 0,0 0-1 0 0,-1-1 1 0 0,4-1-48 0 0,-4 3 11 0 0,0 0 0 0 0,0 0-1 0 0,0-1 1 0 0,0 1 0 0 0,0-1 0 0 0,0 0 0 0 0,-1 0 0 0 0,1 0-1 0 0,-1-1 1 0 0,1 1 0 0 0,-1-1 0 0 0,0 0 0 0 0,0 0 0 0 0,0 0-1 0 0,0 0 1 0 0,-1-1 0 0 0,1 1 0 0 0,-1-1 0 0 0,0 1 0 0 0,0-1-1 0 0,0 0 1 0 0,-1 0 0 0 0,1 0 0 0 0,-1 0 0 0 0,0 0 0 0 0,0 0-1 0 0,0 0 1 0 0,0 0 0 0 0,-1 0 0 0 0,0-1 0 0 0,0 1 0 0 0,0 0-1 0 0,0 0 1 0 0,-1 0 0 0 0,0-1 0 0 0,0-2-11 0 0,-9-7-89 0 0,0-1-1 0 0,0 2 1 0 0,-2-1 0 0 0,1 1 0 0 0,-2 1-1 0 0,0 0 1 0 0,0 1 0 0 0,-1 0 0 0 0,0 1-1 0 0,-1 1 1 0 0,0 0 0 0 0,-1 1-1 0 0,1 1 1 0 0,-2 0 0 0 0,1 1 0 0 0,-1 1-1 0 0,0 1 1 0 0,-4-1 89 0 0,1-14-5271 0 0,20 19 4126 0 0</inkml:trace>
  <inkml:trace contextRef="#ctx0" brushRef="#br0" timeOffset="91393.924">2321 10442 2876 0 0,'19'18'4792'0'0,"-8"43"-4475"0"0,-8-36 94 0 0,35 90 160 0 0,6 63-1954 0 0,-44-176 581 0 0,-2 8-2906 0 0,-7-3 2526 0 0</inkml:trace>
  <inkml:trace contextRef="#ctx0" brushRef="#br0" timeOffset="91874.077">2366 10496 1712 0 0,'-4'-19'2920'0'0,"17"23"-329"0"0,118 129-1461 0 0,-125-134-1076 0 0,0 1 1 0 0,-1-2 0 0 0,1 1 0 0 0,-1-1-1 0 0,1 1 1 0 0,-1-1 0 0 0,0-1-1 0 0,0 1 1 0 0,0-1 0 0 0,0 0 0 0 0,0 0-1 0 0,0-1 1 0 0,-1 1 0 0 0,0-1-1 0 0,0 0 1 0 0,0 0 0 0 0,0 0 0 0 0,0-1-1 0 0,-1 1 1 0 0,0-1 0 0 0,2-3-55 0 0,6-4 106 0 0,73-95 292 0 0,-83 107-409 0 0,1-1-1 0 0,0 1 1 0 0,0 0-1 0 0,0 0 0 0 0,0-1 1 0 0,0 1-1 0 0,0 1 1 0 0,0-1-1 0 0,0 0 1 0 0,0 0-1 0 0,0 1 1 0 0,0-1-1 0 0,0 1 0 0 0,-1-1 1 0 0,1 1-1 0 0,0 0 1 0 0,0 0-1 0 0,-1 0 1 0 0,1 0-1 0 0,0 0 1 0 0,-1 0-1 0 0,1 0 0 0 0,-1 1 1 0 0,1-1-1 0 0,-1 1 1 0 0,0-1-1 0 0,0 1 1 0 0,1-1-1 0 0,-1 1 1 0 0,0 0-1 0 0,-1-1 0 0 0,1 1 1 0 0,0 0-1 0 0,0 0 1 0 0,-1 0-1 0 0,1-1 1 0 0,-1 1-1 0 0,1 0 1 0 0,-1 0 11 0 0,100 231 103 0 0,-20-38-3933 0 0,-69-180 1376 0 0,-5-13 1295 0 0</inkml:trace>
  <inkml:trace contextRef="#ctx0" brushRef="#br0" timeOffset="92182.491">3118 10406 860 0 0,'-1'-12'6396'0'0,"5"42"-5601"0"0,-3-26-799 0 0,62 219 1213 0 0,-28-131-3859 0 0,-35-87-1201 0 0,0-5 2652 0 0</inkml:trace>
  <inkml:trace contextRef="#ctx0" brushRef="#br0" timeOffset="92432.294">3342 10420 988 0 0,'3'-20'6779'0'0,"3"45"-5330"0"0,1 0-1311 0 0,99 261 310 0 0,-93-201-2006 0 0,-13-82 1359 0 0,-1 0 1 0 0,1 1 0 0 0,-1-1-1 0 0,0 0 1 0 0,0 0 0 0 0,0 0 0 0 0,-1-1-1 0 0,1 1 1 0 0,-1 0 0 0 0,1 0-1 0 0,-1-1 1 0 0,0 1 0 0 0,0-1-1 0 0,0 1 1 0 0,0-1 0 0 0,-1 0 0 0 0,1 0-1 0 0,-1 0 1 0 0,1 0 0 0 0,-1-1-1 0 0,0 1 1 0 0,1 0 0 0 0,-1-1 0 0 0,0 0-1 0 0,-3 1 199 0 0,-14 6-1322 0 0</inkml:trace>
  <inkml:trace contextRef="#ctx0" brushRef="#br0" timeOffset="92679.758">3121 10858 1204 0 0,'16'-18'6087'0'0,"50"1"-5958"0"0,-55 15 359 0 0,137-16 374 0 0,-53 8-1804 0 0,-5-8-3518 0 0,-79 14 3308 0 0</inkml:trace>
  <inkml:trace contextRef="#ctx0" brushRef="#br0" timeOffset="92930.495">2836 10292 2272 0 0,'-5'-9'4884'0'0,"33"0"-3573"0"0,49-4-1520 0 0,-72 12 506 0 0,94-9-118 0 0,129 24-5743 0 0,-188-5 4218 0 0</inkml:trace>
  <inkml:trace contextRef="#ctx0" brushRef="#br0" timeOffset="93504.992">847 11396 1268 0 0,'34'3'3010'0'0,"387"-30"821"0"0,1424-111-273 0 0,-1117 119-2954 0 0,-786-54-8178 0 0,45 51 6379 0 0,2 0 65 0 0</inkml:trace>
  <inkml:trace contextRef="#ctx0" brushRef="#br0" timeOffset="93801.491">3854 10415 3328 0 0,'-8'-27'7161'0'0,"7"35"-4699"0"0,3 11-3056 0 0,-1-1-1 0 0,-1 1 1 0 0,-1-1-1 0 0,0 1 1 0 0,-2-1 0 0 0,0 0-1 0 0,-1 1 1 0 0,0-2-1 0 0,-2 1 1 0 0,0 0-1 0 0,-7 12 595 0 0,-14 50-3574 0 0,18-49 2388 0 0</inkml:trace>
  <inkml:trace contextRef="#ctx0" brushRef="#br0" timeOffset="94050.491">3758 10837 880 0 0,'0'4'229'0'0,"1"0"1"0"0,-1 1-1 0 0,1-1 0 0 0,0 0 0 0 0,1 1 1 0 0,-1-1-1 0 0,1 0 0 0 0,0 0 0 0 0,0 0 1 0 0,0 0-1 0 0,0-1 0 0 0,1 1 0 0 0,0-1 0 0 0,-1 1 1 0 0,1-1-1 0 0,0 0 0 0 0,1 0 0 0 0,-1 0 1 0 0,1 0-1 0 0,-1-1 0 0 0,1 1 0 0 0,0-1 1 0 0,0 0-1 0 0,1 1-229 0 0,-4 3-3644 0 0,-1-6 2518 0 0</inkml:trace>
  <inkml:trace contextRef="#ctx0" brushRef="#br0" timeOffset="95929.341">5759 9917 1460 0 0,'13'-37'4015'0'0,"1"20"-3499"0"0,-10 139 2036 0 0,7 90-2144 0 0,-10-204-397 0 0,11 98 598 0 0,5 0 0 0 0,4-1 1 0 0,21 56-610 0 0,-32-129-681 0 0,-15-45-2102 0 0,-15-52-930 0 0,12 34 2552 0 0</inkml:trace>
  <inkml:trace contextRef="#ctx0" brushRef="#br0" timeOffset="96205.136">5655 9822 2068 0 0,'19'-14'330'0'0,"0"1"0"0"0,0 0 0 0 0,1 1 0 0 0,0 2 0 0 0,1 0 0 0 0,0 1-1 0 0,1 0 1 0 0,0 2 0 0 0,0 1 0 0 0,1 1 0 0 0,0 1 0 0 0,0 0 0 0 0,0 2 0 0 0,22 1-330 0 0,-34 1 54 0 0,-1 0 0 0 0,1 1 0 0 0,-1 1 1 0 0,1 0-1 0 0,-1 0 0 0 0,0 1 1 0 0,0 0-1 0 0,0 1 0 0 0,0 0 1 0 0,0 0-1 0 0,-1 1 0 0 0,0 1 0 0 0,0-1 1 0 0,0 2-1 0 0,-1-1 0 0 0,0 1 1 0 0,0 0-1 0 0,-1 1 0 0 0,1-1 0 0 0,-2 2 1 0 0,1-1-1 0 0,-1 1 0 0 0,-1 0 1 0 0,1 0-1 0 0,-1 0 0 0 0,-1 1 1 0 0,0 0-1 0 0,0 0 0 0 0,-1 0 0 0 0,-1 0-54 0 0,-2 6-6 0 0,-2 0-1 0 0,0-1 0 0 0,-1 1 1 0 0,0-1-1 0 0,-2 0 0 0 0,0 0 1 0 0,0 0-1 0 0,-1 0 0 0 0,-1-1 1 0 0,0 0-1 0 0,-1 0 0 0 0,-1-1 1 0 0,0 0-1 0 0,-1-1 0 0 0,0 0 1 0 0,-1 0-1 0 0,0-1 0 0 0,-1-1 1 0 0,0 0-1 0 0,-1 0 0 0 0,0-1 1 0 0,-8 4 6 0 0,-40 22-1607 0 0,15-24-2276 0 0,37-11 2756 0 0</inkml:trace>
  <inkml:trace contextRef="#ctx0" brushRef="#br0" timeOffset="96513.674">6862 9872 1280 0 0,'-21'1'506'0'0,"0"1"0"0"0,0 2-1 0 0,0 0 1 0 0,0 1 0 0 0,1 0-1 0 0,0 2 1 0 0,0 1 0 0 0,0 0 0 0 0,1 1-1 0 0,1 1 1 0 0,-1 1 0 0 0,-13 12-506 0 0,12-9 171 0 0,2 2-1 0 0,0 0 1 0 0,0 1 0 0 0,2 0 0 0 0,0 2 0 0 0,1 0 0 0 0,1 1-1 0 0,1 0 1 0 0,0 1 0 0 0,2 0 0 0 0,0 1 0 0 0,2 0 0 0 0,0 1-1 0 0,2 0 1 0 0,0 0 0 0 0,2 1 0 0 0,-3 22-171 0 0,9-33 3 0 0,0 1-1 0 0,1-1 1 0 0,0 1-1 0 0,1-1 1 0 0,1 0 0 0 0,0 0-1 0 0,1 0 1 0 0,0-1 0 0 0,1 1-1 0 0,0-1 1 0 0,1 0-1 0 0,0-1 1 0 0,1 0 0 0 0,0 0-1 0 0,1-1 1 0 0,0 0 0 0 0,1 0-1 0 0,0-1 1 0 0,0 0-1 0 0,1-1 1 0 0,4 2-3 0 0,-5-4-407 0 0,0 0 0 0 0,0-1 0 0 0,0 0 0 0 0,1-1 0 0 0,0 0 0 0 0,0 0 0 0 0,0-1 0 0 0,0-1 0 0 0,1 0 0 0 0,-1 0 0 0 0,1-1 0 0 0,-1-1-1 0 0,1 0 1 0 0,0-1 0 0 0,-1 0 0 0 0,1 0 0 0 0,0-1 407 0 0,42-13-1216 0 0</inkml:trace>
  <inkml:trace contextRef="#ctx0" brushRef="#br0" timeOffset="97102.192">7534 9885 1592 0 0,'-2'-2'136'0'0,"0"0"-1"0"0,0-1 0 0 0,-1 1 1 0 0,1 0-1 0 0,0 0 0 0 0,-1 0 1 0 0,0 1-1 0 0,1-1 1 0 0,-1 0-1 0 0,0 1 0 0 0,0 0 1 0 0,0 0-1 0 0,0 0 0 0 0,0 0 1 0 0,0 0-1 0 0,0 1 1 0 0,0-1-1 0 0,0 1 0 0 0,0 0 1 0 0,-1 0-1 0 0,1 0 0 0 0,0 0 1 0 0,0 0-1 0 0,0 1 1 0 0,0-1-1 0 0,0 1 0 0 0,0 0 1 0 0,-1 0-136 0 0,-11 0 416 0 0,-12 2-131 0 0,1 1 0 0 0,1 1 0 0 0,-1 1 0 0 0,1 1 0 0 0,0 2 0 0 0,0 0 0 0 0,1 2 0 0 0,1 0 0 0 0,-7 6-285 0 0,29-17 30 0 0,-1 1 1 0 0,1-1-1 0 0,-1 1 0 0 0,1 0 0 0 0,0 0 0 0 0,0-1 1 0 0,-1 1-1 0 0,1 0 0 0 0,0 0 0 0 0,0 1 0 0 0,0-1 1 0 0,0 0-1 0 0,0 0 0 0 0,0 0 0 0 0,0 1 0 0 0,1-1 1 0 0,-1 0-1 0 0,0 1 0 0 0,1-1 0 0 0,-1 1 0 0 0,1-1 1 0 0,-1 1-1 0 0,1-1 0 0 0,0 1 0 0 0,-1-1 1 0 0,1 1-1 0 0,0-1 0 0 0,0 1 0 0 0,0-1 0 0 0,0 1 1 0 0,1-1-1 0 0,-1 1 0 0 0,0-1 0 0 0,1 1 0 0 0,-1-1 1 0 0,1 1-1 0 0,-1-1 0 0 0,1 1 0 0 0,0-1 0 0 0,-1 0 1 0 0,1 1-1 0 0,0-1 0 0 0,0 0 0 0 0,0 0 1 0 0,0 0-1 0 0,0 1 0 0 0,0-1 0 0 0,0 0 0 0 0,2 0-30 0 0,67 48 675 0 0,-68-48-652 0 0,31 18 232 0 0,-15-11-163 0 0,0 1 1 0 0,0 0 0 0 0,-1 2 0 0 0,0 0 0 0 0,-1 1 0 0 0,-1 0-1 0 0,0 2 1 0 0,0-1 0 0 0,-2 2 0 0 0,1 0 0 0 0,5 11-93 0 0,-17-20-26 0 0,-1 0 1 0 0,0 0-1 0 0,0 0 1 0 0,0 1-1 0 0,-1-1 1 0 0,0 0-1 0 0,-1 0 1 0 0,1 1-1 0 0,-1-1 1 0 0,0 0-1 0 0,-1 0 1 0 0,0 0-1 0 0,1 0 1 0 0,-2 0-1 0 0,1 0 1 0 0,-1 0-1 0 0,0-1 1 0 0,0 1-1 0 0,-1-1 1 0 0,1 0-1 0 0,-1 0 1 0 0,0 0-1 0 0,-1-1 1 0 0,1 1-1 0 0,-1-1 1 0 0,0 0-1 0 0,0 0 1 0 0,0-1-1 0 0,0 0 1 0 0,-1 1-1 0 0,1-2 1 0 0,-1 1-1 0 0,0-1 1 0 0,0 0-1 0 0,0 0 1 0 0,0 0-1 0 0,0-1 1 0 0,0 0-1 0 0,0 0 1 0 0,-1-1-1 0 0,1 0 1 0 0,-3 0 25 0 0,5 0-231 0 0,0-1-1 0 0,0 0 1 0 0,0 0 0 0 0,0-1 0 0 0,0 1-1 0 0,0-1 1 0 0,0 0 0 0 0,0 0-1 0 0,1 0 1 0 0,-1-1 0 0 0,1 1-1 0 0,-1-1 1 0 0,1 0 0 0 0,0 0 0 0 0,0 0-1 0 0,0 0 1 0 0,1 0 0 0 0,-1-1-1 0 0,1 1 1 0 0,0-1 0 0 0,0 0 0 0 0,0 0-1 0 0,0 0 1 0 0,0 0 0 0 0,1 0-1 0 0,0 0 1 0 0,0 0 0 0 0,0 0 0 0 0,0 0-1 0 0,1-1 1 0 0,0 1 0 0 0,0-1 231 0 0,-1-13-1346 0 0</inkml:trace>
  <inkml:trace contextRef="#ctx0" brushRef="#br0" timeOffset="97408.911">7625 9723 1780 0 0,'45'-13'4015'0'0,"69"76"-2337"0"0,-94-43-1497 0 0,-1 0-1 0 0,-1 1 0 0 0,0 0 1 0 0,-2 2-1 0 0,-1 0 0 0 0,-1 1 1 0 0,0 0-1 0 0,-2 1 0 0 0,-1 1 1 0 0,-1 0-1 0 0,-1 0 0 0 0,-2 1 1 0 0,0 0-1 0 0,-2 0 0 0 0,-1 0 1 0 0,-1 1-1 0 0,-1 24-180 0 0,-4-33-33 0 0,0 1 1 0 0,-2-1-1 0 0,-1 0 0 0 0,0 0 1 0 0,-1 0-1 0 0,-1-1 0 0 0,-1 0 1 0 0,0 0-1 0 0,-2-1 0 0 0,0 0 1 0 0,-1 0-1 0 0,0-2 0 0 0,-1 1 1 0 0,-1-1-1 0 0,-1-1 0 0 0,0 0 1 0 0,-13 9 32 0 0,25-20-201 0 0,-1-1 1 0 0,1 0 0 0 0,-1 0 0 0 0,0 0 0 0 0,1 0-1 0 0,-1 0 1 0 0,0 0 0 0 0,0-1 0 0 0,0 0 0 0 0,0 1-1 0 0,-1-1 1 0 0,1 0 0 0 0,0 0 0 0 0,0-1 0 0 0,-1 1-1 0 0,1-1 1 0 0,0 0 0 0 0,-1 0 0 0 0,1 0 0 0 0,0 0-1 0 0,-1 0 1 0 0,1-1 0 0 0,0 1 0 0 0,0-1 0 0 0,-1 0-1 0 0,1 0 1 0 0,0 0 0 0 0,0-1 0 0 0,0 1 0 0 0,0-1-1 0 0,0 1 1 0 0,0-1 0 0 0,-1-2 200 0 0,-14-15-1241 0 0</inkml:trace>
  <inkml:trace contextRef="#ctx0" brushRef="#br0" timeOffset="98013.482">8425 9958 2508 0 0,'31'-6'4888'0'0,"19"-5"-3550"0"0,57-13-776 0 0,78 1-174 0 0,-62 17-5798 0 0,-115 8 4149 0 0,-1 7 4 0 0</inkml:trace>
  <inkml:trace contextRef="#ctx0" brushRef="#br0" timeOffset="98261.286">8430 10177 1508 0 0,'-1'0'92'0'0,"1"1"0"0"0,-1-1 0 0 0,1 1 0 0 0,-1-1 1 0 0,1 1-1 0 0,-1 0 0 0 0,1-1 0 0 0,-1 1 0 0 0,1 0 0 0 0,-1-1 0 0 0,1 1 0 0 0,0 0 0 0 0,0 0 0 0 0,-1-1 0 0 0,1 1 1 0 0,0 0-1 0 0,0 0 0 0 0,0 0 0 0 0,0-1 0 0 0,0 1 0 0 0,0 0 0 0 0,0 0 0 0 0,0 0 0 0 0,0-1 0 0 0,0 1 0 0 0,0 0 1 0 0,0 0-1 0 0,1 0 0 0 0,-1-1 0 0 0,0 1 0 0 0,0 0 0 0 0,1-1 0 0 0,-1 1 0 0 0,1 0 0 0 0,-1 0 0 0 0,1-1 0 0 0,-1 1 0 0 0,1-1 1 0 0,-1 1-1 0 0,1-1 0 0 0,0 1 0 0 0,-1 0 0 0 0,1-1 0 0 0,0 0 0 0 0,-1 1 0 0 0,1-1 0 0 0,0 1 0 0 0,-1-1 0 0 0,1 0 1 0 0,0 0-1 0 0,0 1 0 0 0,0-1 0 0 0,-1 0 0 0 0,1 0 0 0 0,0 0 0 0 0,0 0 0 0 0,0 0 0 0 0,-1 0 0 0 0,1 0 0 0 0,0 0 1 0 0,0 0-1 0 0,0 0 0 0 0,-1-1-92 0 0,69 5 699 0 0,-60-4-350 0 0,243-18-102 0 0,-4-22-5387 0 0,-236 38 4788 0 0,38-7-877 0 0</inkml:trace>
  <inkml:trace contextRef="#ctx0" brushRef="#br0" timeOffset="99086.008">9886 9477 1576 0 0,'16'-44'7498'0'0,"-6"398"-5896"0"0,24-29-1220 0 0,-30-138 146 0 0,-62-151-108 0 0,7-34 1079 0 0,50-2-1314 0 0,1 0 20 0 0,5-2 485 0 0,86-22-962 0 0,-70 20-462 0 0,1-1 0 0 0,-1 0 0 0 0,0-2 0 0 0,0-1 0 0 0,-1 0 0 0 0,0-2 0 0 0,-1 0 0 0 0,4-3 734 0 0,6-62-5331 0 0,-29 62 4101 0 0</inkml:trace>
  <inkml:trace contextRef="#ctx0" brushRef="#br0" timeOffset="99457.968">9888 9377 1576 0 0,'-3'0'808'0'0,"-1"0"-72"0"0,1 3-256 0 0,-2 3 12 0 0,-6 6-44 0 0,2 0-28 0 0,-4 7-104 0 0,-2 4-27 0 0,3 2 3 0 0,-3 4-36 0 0,-1-2-72 0 0,2 1-20 0 0,-5 5-444 0 0,3-1-172 0 0,-7-1-797 0 0,4 4 61 0 0,1-5-212 0 0</inkml:trace>
  <inkml:trace contextRef="#ctx0" brushRef="#br0" timeOffset="100649.315">1034 12359 904 0 0,'0'0'387'0'0,"0"0"-5"0"0,2 4-14 0 0,-1 3-267 0 0,0 0 0 0 0,-1 0 0 0 0,-1 0 0 0 0,1 0 0 0 0,-1 0 0 0 0,0-1 0 0 0,-1 1 0 0 0,1 0 0 0 0,-1 0 0 0 0,-1-1 1 0 0,1 1-1 0 0,-1-1 0 0 0,0 1 0 0 0,-1-1 0 0 0,0 0 0 0 0,0 1-101 0 0,-11 24 469 0 0,-139 399 2241 0 0,115-348-2554 0 0,-2-46-2981 0 0,35-38 1532 0 0,-16-13 42 0 0</inkml:trace>
  <inkml:trace contextRef="#ctx0" brushRef="#br0" timeOffset="100928.698">940 12328 1804 0 0,'7'-17'1191'0'0,"-7"16"-1093"0"0,-1 0-1 0 0,1 0 0 0 0,-1 0 0 0 0,1 0 0 0 0,0 0 0 0 0,0 0 1 0 0,0 0-1 0 0,0 0 0 0 0,0 0 0 0 0,0-1 0 0 0,0 1 0 0 0,0 0 0 0 0,0 0 1 0 0,0 0-1 0 0,1 0 0 0 0,-1 0 0 0 0,0 0 0 0 0,1 0 0 0 0,-1 0 1 0 0,1 0-1 0 0,-1 0 0 0 0,1 0 0 0 0,-1 0 0 0 0,1 0 0 0 0,0 0 1 0 0,-1 0-1 0 0,1 1 0 0 0,0-1 0 0 0,0 0 0 0 0,0 0 0 0 0,0 1 0 0 0,-1-1 1 0 0,1 1-1 0 0,0-1 0 0 0,0 1 0 0 0,0-1 0 0 0,0 1 0 0 0,0-1 1 0 0,1 1-1 0 0,-1 0 0 0 0,0 0 0 0 0,0-1 0 0 0,0 1 0 0 0,0 0 1 0 0,0 0-1 0 0,0 0 0 0 0,0 0 0 0 0,0 0 0 0 0,1 1 0 0 0,-1-1 1 0 0,0 0-1 0 0,0 0 0 0 0,0 1 0 0 0,0-1 0 0 0,0 1 0 0 0,0-1 0 0 0,0 1-97 0 0,131 217 1004 0 0,-105-181-1167 0 0,-1 0 1 0 0,-2 2 0 0 0,-1 1-1 0 0,-3 1 1 0 0,-1 1 0 0 0,-2 0-1 0 0,-2 1 1 0 0,3 18 162 0 0,-18-59-141 0 0,1 0 1 0 0,-1-1-1 0 0,0 1 0 0 0,0 0 0 0 0,1 0 1 0 0,-1 0-1 0 0,0 0 0 0 0,-1 0 0 0 0,1-1 1 0 0,0 1-1 0 0,0 0 0 0 0,-1 0 1 0 0,1 0-1 0 0,-1-1 0 0 0,0 1 0 0 0,1 0 1 0 0,-1 0-1 0 0,0-1 0 0 0,0 1 0 0 0,0-1 1 0 0,0 1-1 0 0,-1-1 0 0 0,1 1 0 0 0,0-1 1 0 0,0 0-1 0 0,-1 1 0 0 0,1-1 1 0 0,-1 0-1 0 0,1 0 0 0 0,-1 0 0 0 0,0 0 1 0 0,1 0-1 0 0,-1-1 0 0 0,0 1 0 0 0,0 0 1 0 0,-1-1 140 0 0,-19 2-1324 0 0</inkml:trace>
  <inkml:trace contextRef="#ctx0" brushRef="#br0" timeOffset="101174.659">855 12664 1060 0 0,'-2'-42'7579'0'0,"43"8"-5639"0"0,63-6-2276 0 0,27 14-1261 0 0,52-14-4650 0 0,-158 33 4928 0 0</inkml:trace>
  <inkml:trace contextRef="#ctx0" brushRef="#br0" timeOffset="101437.053">1460 12419 1256 0 0,'86'-58'5568'0'0,"-82"93"-3992"0"0,-60 367-684 0 0,24-331-2246 0 0,-25-32-3516 0 0,54-39 3522 0 0</inkml:trace>
  <inkml:trace contextRef="#ctx0" brushRef="#br0" timeOffset="101698.663">1254 12506 1760 0 0,'0'1'87'0'0,"1"-1"-1"0"0,-1 0 1 0 0,1 0 0 0 0,0 1-1 0 0,-1-1 1 0 0,1 0 0 0 0,-1 0 0 0 0,1 0-1 0 0,0 0 1 0 0,-1 0 0 0 0,1 0-1 0 0,0 0 1 0 0,-1 0 0 0 0,1 0-1 0 0,0 0 1 0 0,-1 0 0 0 0,1 0-1 0 0,0 0 1 0 0,-1 0 0 0 0,1-1-1 0 0,-1 1 1 0 0,1 0 0 0 0,0-1-1 0 0,-1 1 1 0 0,1 0 0 0 0,-1-1-1 0 0,1 1 1 0 0,-1 0 0 0 0,1-1-1 0 0,-1 1 1 0 0,1-1 0 0 0,-1 1-1 0 0,0-1 1 0 0,1 1 0 0 0,-1-1-1 0 0,0 0 1 0 0,1 1 0 0 0,-1-1-1 0 0,0 1 1 0 0,0-1 0 0 0,1 0-1 0 0,-1 1 1 0 0,0-1 0 0 0,0 0-1 0 0,0 1 1 0 0,0-1 0 0 0,0 1-1 0 0,0-1 1 0 0,0 0 0 0 0,0 1-1 0 0,0-1 1 0 0,0 0 0 0 0,0 1-1 0 0,0-1 1 0 0,-1 0 0 0 0,1 1-1 0 0,0-1 1 0 0,0 1 0 0 0,-1-1-1 0 0,1 0 1 0 0,0 1 0 0 0,-1-1-1 0 0,1 1 1 0 0,-1-1 0 0 0,1 1-1 0 0,-1-1 1 0 0,1 1 0 0 0,-1 0-1 0 0,1-1-86 0 0,50 12 479 0 0,20 14-629 0 0,-1 3 0 0 0,-1 2 0 0 0,-2 4 0 0 0,55 37 150 0 0,-25-2-3989 0 0,-78-57 2631 0 0</inkml:trace>
  <inkml:trace contextRef="#ctx0" brushRef="#br0" timeOffset="101932.669">1950 12350 1868 0 0,'0'0'120'0'0,"0"-23"3533"0"0,5 32-1570 0 0,74 414-491 0 0,-71-339-3048 0 0,-8-29-2868 0 0,0-49 3652 0 0</inkml:trace>
  <inkml:trace contextRef="#ctx0" brushRef="#br0" timeOffset="102399.649">2302 12410 1588 0 0,'-57'10'3546'0'0,"49"-4"-3421"0"0,1 0 1 0 0,-1 1-1 0 0,1 0 1 0 0,1 0-1 0 0,-1 1 1 0 0,1 0-1 0 0,1 0 1 0 0,-1 0-1 0 0,1 1 1 0 0,1 0-1 0 0,-1 0 1 0 0,2 0-1 0 0,-4 10-125 0 0,5-14 61 0 0,0 0 0 0 0,0 0 0 0 0,0 0 0 0 0,1 0 0 0 0,0 1 0 0 0,0-1 0 0 0,0 0 0 0 0,0 1 0 0 0,1-1 0 0 0,0 1 0 0 0,0-1 0 0 0,1 0 0 0 0,-1 1 0 0 0,1-1 0 0 0,0 0 0 0 0,1 1 0 0 0,-1-1 0 0 0,1 0 0 0 0,0 0 0 0 0,1 0 0 0 0,-1 0 0 0 0,1 0 0 0 0,0-1 0 0 0,0 1 0 0 0,0-1 0 0 0,0 0 0 0 0,1 0 0 0 0,0 0 0 0 0,0 0 0 0 0,0-1 0 0 0,0 1 0 0 0,1-1 0 0 0,-1 0 0 0 0,1-1 0 0 0,0 1 0 0 0,0-1 0 0 0,0 0 0 0 0,0 0 0 0 0,0 0 0 0 0,0-1 0 0 0,3 1-61 0 0,4 0 48 0 0,0 0 0 0 0,0-1 1 0 0,1 0-1 0 0,-1-1 1 0 0,0-1-1 0 0,0 0 0 0 0,1 0 1 0 0,-1-1-1 0 0,0-1 1 0 0,-1 0-1 0 0,1-1 1 0 0,0 0-1 0 0,-1 0 0 0 0,0-1 1 0 0,0-1-1 0 0,0 0 1 0 0,-1-1-1 0 0,0 0 1 0 0,0 0-1 0 0,0-1 0 0 0,-1 0 1 0 0,-1-1-1 0 0,1 0 1 0 0,4-6-49 0 0,-12 10-8 0 0,1 1-1 0 0,-1-1 1 0 0,0 1 0 0 0,0-1 0 0 0,-1 1 0 0 0,1-1 0 0 0,-1 0 0 0 0,0 1 0 0 0,0-1-1 0 0,-1 0 1 0 0,1 1 0 0 0,-1-1 0 0 0,0 0 0 0 0,0 1 0 0 0,0-1 0 0 0,-1 1 0 0 0,0 0-1 0 0,0 0 1 0 0,0-1 0 0 0,0 1 0 0 0,-1 0 0 0 0,1 1 0 0 0,-1-1 0 0 0,0 0 0 0 0,0 1-1 0 0,-1-1 1 0 0,1 1 0 0 0,-1 0 0 0 0,1 0 0 0 0,-1 1 0 0 0,0-1 0 0 0,-1 1 8 0 0,-136-76-1032 0 0,44 49-1089 0 0,35 13-2384 0 0,56 14 3327 0 0</inkml:trace>
  <inkml:trace contextRef="#ctx0" brushRef="#br0" timeOffset="102662.704">2602 12398 1132 0 0,'21'10'6275'0'0,"-12"46"-5834"0"0,-8-39-15 0 0,40 180 249 0 0,-40-165-1176 0 0,-24 2-4846 0 0,17-36 4170 0 0</inkml:trace>
  <inkml:trace contextRef="#ctx0" brushRef="#br0" timeOffset="103114.514">2591 12350 1048 0 0,'21'-15'4010'0'0,"27"48"-3201"0"0,44 102 395 0 0,-85-122-1269 0 0,-7-13 90 0 0,0 1 0 0 0,0 0 1 0 0,0 0-1 0 0,1 0 0 0 0,-1 0 1 0 0,0 0-1 0 0,0-1 0 0 0,1 1 1 0 0,-1 0-1 0 0,0 0 0 0 0,1-1 1 0 0,-1 1-1 0 0,1 0 0 0 0,-1 0 0 0 0,1-1 1 0 0,0 1-1 0 0,-1 0 0 0 0,1-1 1 0 0,0 1-1 0 0,-1-1 0 0 0,1 1 1 0 0,0-1-1 0 0,-1 1 0 0 0,1-1 0 0 0,0 0 1 0 0,0 1-1 0 0,0-1 0 0 0,-1 0 1 0 0,1 0-1 0 0,0 1 0 0 0,0-1 1 0 0,0 0-1 0 0,0 0 0 0 0,0 0 1 0 0,-1 0-1 0 0,1 0 0 0 0,0 0 0 0 0,0 0 1 0 0,0 0-1 0 0,0-1 0 0 0,0 1 1 0 0,-1 0-1 0 0,1 0 0 0 0,0-1 1 0 0,0 1-1 0 0,0 0 0 0 0,-1-1 0 0 0,1 1 1 0 0,0-1-1 0 0,0 1 0 0 0,-1-1 1 0 0,1 1-1 0 0,-1-1 0 0 0,1 0 1 0 0,0 1-1 0 0,-1-1 0 0 0,1 0 0 0 0,-1 0 1 0 0,1 1-26 0 0,129-169 885 0 0,-72 120-813 0 0,-35 82-66 0 0,48 228 3 0 0,-31-125-1334 0 0,-35-82-4022 0 0,-5-54 4088 0 0</inkml:trace>
  <inkml:trace contextRef="#ctx0" brushRef="#br0" timeOffset="103529.759">3516 12290 1416 0 0,'15'6'5895'0'0,"-12"51"-5492"0"0,-3-47 75 0 0,11 127 663 0 0,-3-70-2259 0 0,-5 0-4564 0 0,-3-66 4429 0 0</inkml:trace>
  <inkml:trace contextRef="#ctx0" brushRef="#br0" timeOffset="103809.135">3742 12290 1008 0 0,'-7'-28'3992'0'0,"-1"44"-1827"0"0,17 143-1285 0 0,35 69-1586 0 0,-44-226-219 0 0,0-2-16 0 0,-3 4-1224 0 0,3-7 897 0 0</inkml:trace>
  <inkml:trace contextRef="#ctx0" brushRef="#br0" timeOffset="104059.693">3915 12298 1304 0 0,'-11'59'6023'0'0,"55"118"-5129"0"0,-5-11-3126 0 0,-61-119-234 0 0,5-25 1307 0 0</inkml:trace>
  <inkml:trace contextRef="#ctx0" brushRef="#br0" timeOffset="104278.3">3319 12784 3072 0 0,'-3'-10'4676'0'0,"46"-11"-3807"0"0,14 3-534 0 0,1 3-1 0 0,1 2 1 0 0,0 2-1 0 0,1 4 1 0 0,42-1-335 0 0,165 3-6695 0 0,-244 5 5408 0 0</inkml:trace>
  <inkml:trace contextRef="#ctx0" brushRef="#br0" timeOffset="104587.467">3428 12191 2840 0 0,'6'-8'5846'0'0,"90"-30"-4403"0"0,-42 26-1369 0 0,0 3-1 0 0,0 2 1 0 0,1 2 0 0 0,53 3-74 0 0,-89 3-260 0 0,-1 0 0 0 0,0 1 0 0 0,1 0 0 0 0,-1 2 0 0 0,0 0 0 0 0,0 1 0 0 0,-1 1 0 0 0,0 1 0 0 0,7 3 260 0 0,44 44-5356 0 0,-64-45 4120 0 0</inkml:trace>
  <inkml:trace contextRef="#ctx0" brushRef="#br0" timeOffset="104853.504">4295 12475 1192 0 0,'8'21'6205'0'0,"-2"-9"-6469"0"0,-4 3-4187 0 0,-2-9 3241 0 0</inkml:trace>
  <inkml:trace contextRef="#ctx0" brushRef="#br0" timeOffset="105025.343">4332 12734 1796 0 0,'2'3'1180'0'0,"-1"0"-268"0"0,1 0-164 0 0,0-1-172 0 0,-2-1-143 0 0,3-1-293 0 0,-2 0-12 0 0,-1-1-809 0 0,2 1-623 0 0,-5 0 40 0 0,3-3 16 0 0</inkml:trace>
  <inkml:trace contextRef="#ctx0" brushRef="#br0" timeOffset="105779.935">701 13337 908 0 0,'-58'-13'2330'0'0,"32"10"-442"0"0,34 4-237 0 0,808-82 1637 0 0,-482 41-2559 0 0,-280 34-627 0 0,553-60 1489 0 0,355 15-1591 0 0,-883 63-1247 0 0,-113-4-1455 0 0,-53-7-2795 0 0,37-16 4336 0 0</inkml:trace>
  <inkml:trace contextRef="#ctx0" brushRef="#br0" timeOffset="106168.645">1902 12887 1644 0 0,'-15'17'4891'0'0,"68"-11"-3936"0"0,-35-5-1063 0 0,125 7-4518 0 0,-141-8 3182 0 0</inkml:trace>
  <inkml:trace contextRef="#ctx0" brushRef="#br0" timeOffset="106446.385">1742 12353 1332 0 0,'14'-7'576'0'0,"5"-4"-364"0"0,4-1-92 0 0,2 3-196 0 0,4-4-268 0 0,1 2-460 0 0</inkml:trace>
  <inkml:trace contextRef="#ctx0" brushRef="#br0" timeOffset="110828.022">6115 11800 1392 0 0,'0'-3'589'0'0,"25"-41"667"0"0,6-6 873 0 0,-31 50-2106 0 0,0 1-1 0 0,-1-1 1 0 0,1 1-1 0 0,0 0 1 0 0,0-1-1 0 0,0 1 1 0 0,0-1-1 0 0,-1 1 1 0 0,1-1-1 0 0,0 1 1 0 0,-1-1-1 0 0,1 1 0 0 0,0-1 1 0 0,-1 1-1 0 0,1-1 1 0 0,-1 1-1 0 0,1-1 1 0 0,-1 0-1 0 0,1 1 1 0 0,-1-1-1 0 0,1 0 1 0 0,-1 1-1 0 0,1-1 0 0 0,-1 0 1 0 0,1 0-1 0 0,-1 1 1 0 0,1-1-1 0 0,-1 0 1 0 0,1 0-1 0 0,-1 0 1 0 0,0 0-1 0 0,1 0 1 0 0,-1 0-1 0 0,1 0 1 0 0,-1 0-1 0 0,0 0 0 0 0,1 0 1 0 0,-1 0-1 0 0,1 0 1 0 0,-1 0-1 0 0,1-1 1 0 0,-1 1-1 0 0,0 0 1 0 0,1 0-1 0 0,-1-1 1 0 0,1 1-1 0 0,-1 0 0 0 0,1-1 1 0 0,-1 1-1 0 0,1 0 1 0 0,0-1-1 0 0,-1 1 1 0 0,1-1-1 0 0,-1 1 1 0 0,1-1-1 0 0,0 1 1 0 0,-1-1-1 0 0,1 1 1 0 0,0-1-1 0 0,0 1 0 0 0,-1-1 1 0 0,1 1-1 0 0,0-1 1 0 0,0 1-1 0 0,0-1 1 0 0,0 0-1 0 0,0 1-22 0 0,-42 35-52 0 0,2 12 64 0 0,1 1 0 0 0,3 1-1 0 0,2 3 1 0 0,3 0 0 0 0,-2 10-12 0 0,1-3 86 0 0,-3-2 0 0 0,-1-1 0 0 0,-4-3 1 0 0,-10 10-87 0 0,50-63 2 0 0,1-1 0 0 0,-1 0 0 0 0,0 0 1 0 0,0 0-1 0 0,0 0 0 0 0,0 1 0 0 0,0-1 1 0 0,0 0-1 0 0,0 0 0 0 0,0 0 0 0 0,0 0 1 0 0,0 0-1 0 0,0 1 0 0 0,-1-1 0 0 0,1 0 1 0 0,0 0-1 0 0,-1 0 0 0 0,1 1 0 0 0,0-1 1 0 0,-1 0-1 0 0,1 1 0 0 0,-1-1 1 0 0,1 0-1 0 0,-1 1 0 0 0,1-1 0 0 0,-1 0 1 0 0,0 1-1 0 0,1-1 0 0 0,-1 1 0 0 0,0-1 1 0 0,1 1-1 0 0,-1-1 0 0 0,0 1 0 0 0,0 0 1 0 0,0-1-1 0 0,1 1 0 0 0,-1 0 0 0 0,0 0 1 0 0,0 0-1 0 0,0-1 0 0 0,1 1 0 0 0,-1 0 1 0 0,0 0-1 0 0,0 0 0 0 0,0 0 0 0 0,0 0 1 0 0,0 1-1 0 0,1-1 0 0 0,-1 0 0 0 0,0 0 1 0 0,0 0-1 0 0,0 1 0 0 0,1-1 0 0 0,-1 0 1 0 0,0 1-1 0 0,0-1 0 0 0,1 1 0 0 0,-1-1 1 0 0,0 1-1 0 0,1-1 0 0 0,-1 1-2 0 0,9-73-10 0 0,28-22-183 0 0,-5 133-309 0 0,-7 5 320 0 0,-20-31 177 0 0,1 0 0 0 0,0 0 0 0 0,1 0 0 0 0,0-1 0 0 0,1 0 0 0 0,0-1 0 0 0,1 1 0 0 0,1-1-1 0 0,0-1 1 0 0,0 0 0 0 0,1 0 0 0 0,0 0 0 0 0,0-2 0 0 0,1 1 0 0 0,1-1 0 0 0,-1-1 0 0 0,1 0 0 0 0,1-1 0 0 0,-1 0 0 0 0,1 0 0 0 0,0-2 0 0 0,0 0 0 0 0,0 0 0 0 0,9 1 5 0 0,147-36-162 0 0,-161 30 70 0 0,1-1 1 0 0,-1 0 0 0 0,0 0-1 0 0,0-1 1 0 0,0 0-1 0 0,0-1 1 0 0,-1 1-1 0 0,1-2 1 0 0,-1 1 0 0 0,0-1-1 0 0,0 0 1 0 0,-1 0-1 0 0,1-1 1 0 0,-1 0-1 0 0,-1 0 1 0 0,1 0 0 0 0,-1-1-1 0 0,0 0 1 0 0,0 0-1 0 0,-1 0 1 0 0,0 0-1 0 0,0-1 1 0 0,2-8 91 0 0,-5 15-15 0 0,-3-1 28 0 0,1 0 1 0 0,-1 0-1 0 0,1 0 0 0 0,-1 0 0 0 0,0 0 0 0 0,0 0 0 0 0,0 1 0 0 0,0-1 0 0 0,0 1 0 0 0,0 0 1 0 0,0-1-1 0 0,0 1 0 0 0,-1 0 0 0 0,1 0 0 0 0,0 0 0 0 0,-1 1 0 0 0,1-1 0 0 0,-1 1 1 0 0,1-1-1 0 0,-1 1 0 0 0,1 0 0 0 0,-1 0 0 0 0,1 0 0 0 0,-1 0 0 0 0,1 0 0 0 0,-1 0 0 0 0,-1 1-13 0 0,-8-1 44 0 0,1 1 1 0 0,0 0-1 0 0,0 0 0 0 0,1 1 0 0 0,-1 1 0 0 0,0 0 0 0 0,1 0 0 0 0,-1 1 0 0 0,1 0 0 0 0,0 1 0 0 0,0 0 1 0 0,1 1-1 0 0,-1 0 0 0 0,1 0 0 0 0,-7 8-44 0 0,14-13 7 0 0,1 1 1 0 0,-1-1-1 0 0,1 1 0 0 0,0 0 1 0 0,0-1-1 0 0,0 1 0 0 0,0 0 1 0 0,0 0-1 0 0,1 0 0 0 0,-1 0 1 0 0,0 0-1 0 0,1 0 0 0 0,-1 0 1 0 0,1 0-1 0 0,0 0 1 0 0,0 0-1 0 0,0 0 0 0 0,0 0 1 0 0,0 1-1 0 0,0-1 0 0 0,0 0 1 0 0,1 0-1 0 0,-1 0 0 0 0,1 0 1 0 0,0 0-1 0 0,-1 0 0 0 0,1-1 1 0 0,0 1-1 0 0,0 0 1 0 0,0 0-1 0 0,0 0 0 0 0,1-1 1 0 0,-1 1-1 0 0,0-1 0 0 0,1 1 1 0 0,-1-1-1 0 0,1 1 0 0 0,0-1 1 0 0,-1 0-1 0 0,1 0 0 0 0,0 1 1 0 0,0-2-1 0 0,-1 1 1 0 0,3 1-8 0 0,86 42 243 0 0,-70-38-291 0 0,1 0 0 0 0,-1-2 0 0 0,1 0 0 0 0,0-1 0 0 0,0-2 0 0 0,1 0 0 0 0,-1-1 0 0 0,0-1 0 0 0,0-1 0 0 0,0-1 0 0 0,0 0 0 0 0,0-2 0 0 0,-1 0 0 0 0,1-2 0 0 0,16-7 48 0 0,-17-2-45 0 0,-1-1 0 0 0,-1-1 1 0 0,0 0-1 0 0,-2-1 0 0 0,0-1 0 0 0,-1-1 0 0 0,-1 0 0 0 0,-1 0 0 0 0,-1-2 1 0 0,-1 1-1 0 0,0-2 0 0 0,-2 1 0 0 0,-1-1 0 0 0,-1-1 0 0 0,-1 1 0 0 0,-1-1 1 0 0,-2 0-1 0 0,1-20 45 0 0,14-166 1196 0 0,-18 203-1105 0 0,0 1-1 0 0,-1-1 0 0 0,0 1 0 0 0,-1 0 0 0 0,1 0 0 0 0,-1-1 0 0 0,-1 1 0 0 0,1 0 0 0 0,-1 1 0 0 0,-1-1 0 0 0,1 0 0 0 0,-1 1 0 0 0,0 0 0 0 0,-1 0 0 0 0,1 0 0 0 0,-1 0 0 0 0,0 1 0 0 0,-1 0 0 0 0,1 0 0 0 0,-1 0 0 0 0,0 1 0 0 0,0 0 0 0 0,0 0 0 0 0,-1 0 0 0 0,0 1 0 0 0,1 0 0 0 0,-1 0 0 0 0,0 1 0 0 0,-2-1-90 0 0,-50 56 480 0 0,52-38-437 0 0,1 0-1 0 0,0 0 0 0 0,1 1 0 0 0,1 0 0 0 0,1 0 0 0 0,0 0 0 0 0,1 0 0 0 0,1 1 0 0 0,0-1 0 0 0,1 1 0 0 0,2 11-42 0 0,-2-5 72 0 0,4 11-56 0 0,3-1 0 0 0,0 0 0 0 0,2 0 0 0 0,1-1 0 0 0,2 0 0 0 0,1-1 0 0 0,10 16-16 0 0,-5-5-207 0 0,0-6-66 0 0,21 89-4557 0 0,-42-112 3622 0 0,-10 4 24 0 0</inkml:trace>
  <inkml:trace contextRef="#ctx0" brushRef="#br0" timeOffset="111012.398">6478 12164 1556 0 0,'0'-4'356'0'0,"1"-1"1"0"0,0 0-1 0 0,0 1 0 0 0,0-1 0 0 0,0 0 1 0 0,1 1-1 0 0,0 0 0 0 0,0-1 0 0 0,0 1 1 0 0,0 0-1 0 0,1 0 0 0 0,0 0 0 0 0,0 0 1 0 0,0 1-1 0 0,0-1 0 0 0,0 1 0 0 0,1-1 1 0 0,3-1-357 0 0,125-69 706 0 0,-130 74-682 0 0,103-23-1809 0 0,-31 22-2327 0 0,-72 1 3936 0 0,23 0-966 0 0</inkml:trace>
  <inkml:trace contextRef="#ctx0" brushRef="#br0" timeOffset="111552.458">8417 11653 1468 0 0,'-10'-3'3100'0'0,"-31"33"-2344"0"0,6 8-453 0 0,2 2-1 0 0,1 0 0 0 0,2 2 0 0 0,3 2 0 0 0,1 0 0 0 0,-3 11-302 0 0,5-8-257 0 0,-3-1 0 0 0,-1-1 0 0 0,-3-2 0 0 0,-1-1 0 0 0,-24 24 257 0 0,23-44-2442 0 0,17-21 1264 0 0</inkml:trace>
  <inkml:trace contextRef="#ctx0" brushRef="#br0" timeOffset="111832.145">8252 11570 2764 0 0,'69'9'3863'0'0,"24"67"-2846"0"0,-62-46-514 0 0,339 326 1045 0 0,-297-252-1882 0 0,-54-22-2846 0 0,-40-31 491 0 0,0-33 1409 0 0</inkml:trace>
  <inkml:trace contextRef="#ctx0" brushRef="#br0" timeOffset="112048.567">8212 12097 1712 0 0,'-23'-14'7296'0'0,"46"-4"-5284"0"0,48-7-2016 0 0,-71 25 10 0 0,381-96-8445 0 0,-338 84 7364 0 0</inkml:trace>
  <inkml:trace contextRef="#ctx0" brushRef="#br0" timeOffset="112546.961">9445 11701 1048 0 0,'3'4'181'0'0,"-1"0"-1"0"0,1 0 0 0 0,-1 0 1 0 0,1 0-1 0 0,-1 1 1 0 0,0-1-1 0 0,-1 1 1 0 0,1-1-1 0 0,-1 1 1 0 0,0 0-1 0 0,0-1 1 0 0,0 1-1 0 0,-1 0 1 0 0,0 0-1 0 0,0 0 1 0 0,0 0-1 0 0,0-1 1 0 0,-1 1-1 0 0,0 1-180 0 0,1 0 269 0 0,-3 31 281 0 0,-2 0 0 0 0,-2-1 0 0 0,-1 1 0 0 0,-2-2 0 0 0,-1 1 0 0 0,-2-1 0 0 0,-1-1 0 0 0,-13 21-550 0 0,18-35 334 0 0,9-21-319 0 0,0 1 0 0 0,0-1 0 0 0,0 1 0 0 0,1-1 0 0 0,-1 0 0 0 0,0 1 0 0 0,0-1 0 0 0,-1 1 0 0 0,1-1 0 0 0,0 1 0 0 0,0-1 0 0 0,0 1 0 0 0,0-1 0 0 0,0 0 0 0 0,-1 1 0 0 0,1-1 0 0 0,0 1 0 0 0,0-1 0 0 0,-1 1 0 0 0,1 0 0 0 0,0-1 0 0 0,-1 1 0 0 0,1-1 0 0 0,0 1 0 0 0,-1-1 0 0 0,1 1 0 0 0,-1 0 0 0 0,1-1 0 0 0,-1 1 0 0 0,1 0 0 0 0,-1 0 0 0 0,1-1 0 0 0,-1 1 0 0 0,1 0 0 0 0,-1 0 0 0 0,1 0 0 0 0,-1-1 0 0 0,1 1 0 0 0,-1 0 0 0 0,0 0 0 0 0,1 0 0 0 0,-1 0 0 0 0,1 0 0 0 0,-1 0 0 0 0,1 0 0 0 0,-1 0 0 0 0,1 1 0 0 0,-1-1 0 0 0,0 0 0 0 0,1 0 0 0 0,-1 0 0 0 0,1 1 0 0 0,-1-1 0 0 0,1 0 0 0 0,-1 0 0 0 0,1 1 0 0 0,0-1 0 0 0,-1 0 0 0 0,1 1 0 0 0,-1-1 0 0 0,1 1 0 0 0,-1-1-15 0 0,-14-73-725 0 0,11 53 618 0 0,1 0-21 0 0,0 0 0 0 0,-2 1 1 0 0,0-1-1 0 0,-2 1 0 0 0,0 0 1 0 0,-1 1-1 0 0,0-1 0 0 0,-2 2 1 0 0,0-1-1 0 0,-1 1 1 0 0,-1 1-1 0 0,0 0 0 0 0,-1 1 1 0 0,-1 0-1 0 0,-1 1 0 0 0,-2-2 128 0 0,15 15 6 0 0,0-1 0 0 0,0 1 0 0 0,0-1-1 0 0,-1 1 1 0 0,1-1 0 0 0,-1 1 0 0 0,1 0-1 0 0,-1 0 1 0 0,1 0 0 0 0,-1 1 0 0 0,0-1-1 0 0,0 1 1 0 0,1-1 0 0 0,-1 1 0 0 0,0 0 0 0 0,1 0-1 0 0,-1 0 1 0 0,0 0 0 0 0,0 1 0 0 0,1-1-1 0 0,-1 1 1 0 0,0 0 0 0 0,1-1 0 0 0,-1 1-1 0 0,1 0 1 0 0,-1 1 0 0 0,1-1 0 0 0,-1 0-1 0 0,1 1 1 0 0,0-1 0 0 0,0 1 0 0 0,0 0-1 0 0,0 0 1 0 0,0 0 0 0 0,0 0 0 0 0,0 0 0 0 0,0 0-1 0 0,1 0 1 0 0,-1 0 0 0 0,1 1 0 0 0,0-1-1 0 0,0 1 1 0 0,0-1 0 0 0,0 1 0 0 0,0 0-1 0 0,0-1 1 0 0,0 1 0 0 0,1 0 0 0 0,0-1-1 0 0,-1 1 1 0 0,1 0 0 0 0,0-1 0 0 0,1 3-6 0 0,6 9 27 0 0,1-1 0 0 0,1 0-1 0 0,0-1 1 0 0,1 0 0 0 0,0-1 0 0 0,1 0 0 0 0,0 0 0 0 0,0-1 0 0 0,1-1 0 0 0,1 0 0 0 0,0 0 0 0 0,0-1 0 0 0,0-1 0 0 0,1-1 0 0 0,0 1-1 0 0,1-2 1 0 0,-1 0 0 0 0,1-1 0 0 0,0-1 0 0 0,2 1-27 0 0,25 10-207 0 0,211 48-4642 0 0,-208-56 3394 0 0</inkml:trace>
  <inkml:trace contextRef="#ctx0" brushRef="#br0" timeOffset="112812.33">10110 11674 2012 0 0,'-4'-11'2103'0'0,"4"11"-1994"0"0,0 0 0 0 0,0 1 0 0 0,-1-1 0 0 0,1 0 0 0 0,0 0 0 0 0,-1 1 0 0 0,1-1 0 0 0,-1 0 0 0 0,1 0 0 0 0,0 0 0 0 0,-1 0 0 0 0,1 1 0 0 0,-1-1 0 0 0,1 0 0 0 0,0 0 0 0 0,-1 0 0 0 0,1 0 0 0 0,-1 0 0 0 0,1 0 0 0 0,-1 0 0 0 0,1 0 0 0 0,0 0 0 0 0,-1 0 0 0 0,1 0 0 0 0,-1-1 0 0 0,1 1 0 0 0,0 0 0 0 0,-1 0 0 0 0,1 0 0 0 0,0 0 0 0 0,-1-1 0 0 0,1 1 0 0 0,-1 0 0 0 0,1 0 0 0 0,0-1 0 0 0,0 1 0 0 0,-1 0 0 0 0,1-1 0 0 0,0 1 0 0 0,-1 0 0 0 0,1-1 0 0 0,0 1 0 0 0,0 0 0 0 0,0-1 0 0 0,0 1 0 0 0,-1-1 0 0 0,1 1-109 0 0,-4 23 153 0 0,2 0 1 0 0,0 0-1 0 0,1 0 1 0 0,1 0-1 0 0,1 0 1 0 0,2 0-1 0 0,0 0 1 0 0,1 0-1 0 0,1 0 1 0 0,2-1-1 0 0,1 3-153 0 0,13 68-551 0 0,-20-91 366 0 0,0 1 1 0 0,0-1 0 0 0,0 1-1 0 0,0 0 1 0 0,-1 0-1 0 0,0 0 1 0 0,1-1-1 0 0,-1 1 1 0 0,0 0-1 0 0,0 0 1 0 0,0 0-1 0 0,-1 0 1 0 0,1-1-1 0 0,-1 1 1 0 0,0 0-1 0 0,1 0 1 0 0,-1-1 0 0 0,0 1-1 0 0,-1-1 1 0 0,1 1-1 0 0,0-1 1 0 0,-1 1-1 0 0,1-1 1 0 0,-1 0-1 0 0,0 1 1 0 0,0-1-1 0 0,0 0 1 0 0,0 0-1 0 0,0 0 1 0 0,0-1-1 0 0,-1 1 1 0 0,1-1 0 0 0,0 1-1 0 0,-1-1 1 0 0,0 0-1 0 0,1 1 1 0 0,-1-1-1 0 0,1-1 1 0 0,-1 1-1 0 0,-1 0 185 0 0,-7-2-1212 0 0</inkml:trace>
  <inkml:trace contextRef="#ctx0" brushRef="#br0" timeOffset="113374.756">10107 11699 1148 0 0,'-3'-15'5058'0'0,"-4"-2"-3585"0"0,-5-21-1115 0 0,11 29-311 0 0,1 0-1 0 0,1 0 1 0 0,-1 0-1 0 0,1 0 1 0 0,1 1-1 0 0,0-1 1 0 0,0 0-1 0 0,0 1 1 0 0,1-1-1 0 0,1 1 1 0 0,-1 0-1 0 0,1 0 1 0 0,1 0-1 0 0,-1 1 1 0 0,1-1-1 0 0,1 1 0 0 0,-1 0 1 0 0,1 0-1 0 0,1 1 1 0 0,-1 0-1 0 0,1 0 1 0 0,0 1-1 0 0,0-1 1 0 0,1 2-1 0 0,-1-1 1 0 0,1 1-1 0 0,0 0 1 0 0,0 0-1 0 0,1 1 1 0 0,-1 0-1 0 0,1 1 1 0 0,0 0-1 0 0,-1 0 1 0 0,2 1-47 0 0,-4 3 8 0 0,0 0 1 0 0,0 0-1 0 0,-1 1 1 0 0,1-1 0 0 0,-1 1-1 0 0,1 1 1 0 0,-1-1-1 0 0,0 1 1 0 0,-1 0-1 0 0,1 0 1 0 0,-1 0 0 0 0,1 1-1 0 0,-1-1 1 0 0,0 1-1 0 0,-1 0 1 0 0,1 0 0 0 0,-1 1-1 0 0,0-1 1 0 0,-1 1-1 0 0,1 0 1 0 0,-1-1 0 0 0,0 1-1 0 0,0 0 1 0 0,-1 0-1 0 0,0 0 1 0 0,0 0 0 0 0,0 3-9 0 0,-15 202 102 0 0,15-202-129 0 0,0-1 0 0 0,1 0 0 0 0,0 0 0 0 0,0 0-1 0 0,0 0 1 0 0,1 0 0 0 0,1 0 0 0 0,-1-1 0 0 0,1 1 0 0 0,0-1-1 0 0,1 0 1 0 0,0 0 0 0 0,0-1 0 0 0,1 1 0 0 0,-1-1-1 0 0,1-1 1 0 0,1 1 0 0 0,-1-1 0 0 0,1 0 0 0 0,0 0 0 0 0,0-1-1 0 0,0 1 1 0 0,0-2 0 0 0,1 1 0 0 0,0-1 0 0 0,0 0 0 0 0,0-1-1 0 0,5 1 28 0 0,55 34-162 0 0,-58-31 180 0 0,0 0-1 0 0,0 0 1 0 0,-1 1 0 0 0,0 1 0 0 0,0 0 0 0 0,-1 0-1 0 0,0 0 1 0 0,0 1 0 0 0,-1 0 0 0 0,0 1 0 0 0,-1 0-1 0 0,0 0 1 0 0,0 0 0 0 0,-1 1 0 0 0,-1 0 0 0 0,1 1-18 0 0,-7-4 50 0 0,1-1 1 0 0,-2 0 0 0 0,1 0 0 0 0,-1 1 0 0 0,0-1 0 0 0,0-1 0 0 0,-1 1 0 0 0,0 0-1 0 0,0-1 1 0 0,0 0 0 0 0,-1 0 0 0 0,0 0 0 0 0,0-1 0 0 0,-1 1 0 0 0,0-1 0 0 0,1-1-1 0 0,-2 1 1 0 0,1-1 0 0 0,0 0 0 0 0,-1 0 0 0 0,0-1 0 0 0,0 0 0 0 0,0 0 0 0 0,0-1-1 0 0,0 1 1 0 0,-6 0-51 0 0,-131 14-1060 0 0,135-18 740 0 0,-1 0-1 0 0,0-1 1 0 0,0 0 0 0 0,0 0 0 0 0,1-1 0 0 0,0 0-1 0 0,-1-1 1 0 0,1 0 0 0 0,0-1 0 0 0,1 1-1 0 0,-1-2 1 0 0,1 1 0 0 0,0-1 0 0 0,0 0 0 0 0,1-1-1 0 0,0 0 1 0 0,0 0 0 0 0,1-1 0 0 0,0 0 0 0 0,-1-1 320 0 0,-15-27-1292 0 0</inkml:trace>
  <inkml:trace contextRef="#ctx0" brushRef="#br0" timeOffset="114428.598">11093 11393 1280 0 0,'-4'-24'3761'0'0,"7"37"-1959"0"0,10 177-1104 0 0,-8 18 414 0 0,61-203-483 0 0,166-38 17 0 0,-227 33-634 0 0,-1 0 1 0 0,1 0-1 0 0,0 1 0 0 0,-1 0 0 0 0,1 0 1 0 0,-1 0-1 0 0,1 1 0 0 0,-1-1 0 0 0,1 1 0 0 0,-1 0 1 0 0,0 0-1 0 0,0 1 0 0 0,0-1 0 0 0,0 1 1 0 0,0 0-1 0 0,-1 0 0 0 0,1 0 0 0 0,-1 0 0 0 0,0 1 1 0 0,0 0-1 0 0,0 0-12 0 0,-3-1 21 0 0,-1 1 0 0 0,0-1-1 0 0,0 1 1 0 0,0-1 0 0 0,-1 0 0 0 0,1 1 0 0 0,-1-1 0 0 0,1 0 0 0 0,-1 0-1 0 0,0 0 1 0 0,0 0 0 0 0,-1-1 0 0 0,1 1 0 0 0,-1 0 0 0 0,1-1 0 0 0,-1 0-1 0 0,0 1 1 0 0,0-1 0 0 0,0 0 0 0 0,0-1 0 0 0,0 1 0 0 0,0 0 0 0 0,0-1-1 0 0,-1 0 1 0 0,-1 1-21 0 0,-24 9 33 0 0,0-1 0 0 0,0-1 0 0 0,-1-2 0 0 0,0-1 0 0 0,0-1 0 0 0,0-1 0 0 0,-1-2-1 0 0,1-2 1 0 0,-22-1-33 0 0,-15-15 196 0 0,66 14-197 0 0,0 0 1 0 0,1 0-1 0 0,0 0 1 0 0,-1 0-1 0 0,1 0 1 0 0,0 0-1 0 0,0 0 1 0 0,0 0 0 0 0,0 0-1 0 0,0 0 1 0 0,1 0-1 0 0,-1 0 1 0 0,1 0-1 0 0,-1 0 1 0 0,1 1-1 0 0,0-1 1 0 0,-1 0-1 0 0,1 0 1 0 0,0 0-1 0 0,0 1 1 0 0,1-1 0 0 0,-1 1-1 0 0,0-1 1 0 0,0 1-1 0 0,1-1 1 0 0,-1 1-1 0 0,1 0 1 0 0,-1-1-1 0 0,1 1 1 0 0,-1 0-1 0 0,1 0 1 0 0,0 0-1 0 0,0 0 1 0 0,-1 1-1 0 0,1-1 1 0 0,1 0 0 0 0,34-19-70 0 0,2 2-1 0 0,0 2 1 0 0,1 1 0 0 0,0 2-1 0 0,1 2 1 0 0,0 2 0 0 0,43-5 70 0 0,20-6-198 0 0,277-61-306 0 0,-326 48 513 0 0,-55 32-42 0 0,-55-19-48 0 0,27 18 81 0 0,0 2 1 0 0,0 2-1 0 0,0 0 0 0 0,0 2 0 0 0,0 1 0 0 0,1 1 0 0 0,-1 1 0 0 0,2 2 1 0 0,-22 9-1 0 0,45-18-2 0 0,0 0 0 0 0,0 1 0 0 0,0-1 0 0 0,-1 1 0 0 0,1 0 0 0 0,0 0 1 0 0,0 0-1 0 0,1 1 0 0 0,-1-1 0 0 0,0 1 0 0 0,0-1 0 0 0,1 1 0 0 0,-1 0 1 0 0,1 0-1 0 0,-1 0 0 0 0,1 0 0 0 0,0 0 0 0 0,0 1 0 0 0,0-1 0 0 0,0 1 1 0 0,0 0-1 0 0,0-1 0 0 0,1 1 0 0 0,0 0 0 0 0,-1 0 0 0 0,1 0 0 0 0,0 0 1 0 0,0 0-1 0 0,1 0 0 0 0,-1 0 0 0 0,0 0 0 0 0,1 0 0 0 0,0 1 0 0 0,0-1 0 0 0,0 0 1 0 0,0 0-1 0 0,1 0 0 0 0,-1 0 0 0 0,1 0 0 0 0,-1 0 0 0 0,1 1 0 0 0,0-1 1 0 0,1-1-1 0 0,-1 1 0 0 0,0 0 0 0 0,1 0 0 0 0,-1 0 0 0 0,1-1 0 0 0,0 1 1 0 0,0-1-1 0 0,0 1 0 0 0,2 0 2 0 0,13 11-174 0 0,1-2 1 0 0,0-1-1 0 0,0 0 1 0 0,2-1-1 0 0,-1-1 0 0 0,1-1 1 0 0,0 0-1 0 0,1-2 1 0 0,0 0-1 0 0,0-2 1 0 0,3 1 173 0 0,19 6-963 0 0,124 22-2996 0 0,-115-26 2735 0 0</inkml:trace>
  <inkml:trace contextRef="#ctx0" brushRef="#br0" timeOffset="114848.994">13435 11189 1492 0 0,'-8'-6'941'0'0,"7"5"-832"0"0,1 0 0 0 0,-1 0 1 0 0,1 0-1 0 0,-1 0 0 0 0,0-1 0 0 0,1 1 1 0 0,-1 0-1 0 0,0 0 0 0 0,0 0 0 0 0,0 1 1 0 0,0-1-1 0 0,0 0 0 0 0,0 0 0 0 0,0 0 1 0 0,0 1-1 0 0,0-1 0 0 0,0 0 0 0 0,0 1 0 0 0,-1-1 1 0 0,1 1-1 0 0,0 0 0 0 0,0-1 0 0 0,-1 1 1 0 0,1 0-1 0 0,0 0 0 0 0,0-1 0 0 0,-1 1 1 0 0,1 0-1 0 0,0 0 0 0 0,-1 1 0 0 0,1-1 0 0 0,0 0 1 0 0,0 0-1 0 0,-1 1 0 0 0,1-1 0 0 0,0 0 1 0 0,0 1-1 0 0,0-1 0 0 0,-1 1 0 0 0,1 0 1 0 0,0-1-1 0 0,0 1 0 0 0,0 0 0 0 0,0 0 0 0 0,0 0 1 0 0,0 0-1 0 0,0-1 0 0 0,1 1 0 0 0,-1 0 1 0 0,0 1-1 0 0,0-1 0 0 0,1 0 0 0 0,-1 0 1 0 0,1 0-1 0 0,-1 0-109 0 0,1 29 174 0 0,2-1 0 0 0,1 1 0 0 0,1-1 1 0 0,2 0-1 0 0,1 0 0 0 0,1-1 0 0 0,1 0 1 0 0,10 21-175 0 0,17 53 89 0 0,-35-99-229 0 0,1 0 1 0 0,0 0-1 0 0,-1 0 1 0 0,1 0 0 0 0,-1 1-1 0 0,0-1 1 0 0,0 0-1 0 0,-1 1 1 0 0,1-1 0 0 0,-1 1-1 0 0,1-1 1 0 0,-1 1 0 0 0,0-1-1 0 0,0 1 1 0 0,-1-1-1 0 0,1 0 1 0 0,-1 1 0 0 0,0-1-1 0 0,0 1 1 0 0,0-1-1 0 0,0 0 1 0 0,0 0 0 0 0,-1 1-1 0 0,1-1 1 0 0,-1 0 0 0 0,0 0-1 0 0,0-1 1 0 0,0 1-1 0 0,0 0 1 0 0,-1-1 0 0 0,1 1-1 0 0,-1-1 1 0 0,1 0-1 0 0,-1 0 1 0 0,0 0 0 0 0,0 0-1 0 0,0 0 1 0 0,0 0-1 0 0,0-1 1 0 0,-1 0 0 0 0,1 0-1 0 0,0 0 1 0 0,0 0 0 0 0,-1 0-1 0 0,1 0 1 0 0,-1-1-1 0 0,1 0 1 0 0,-1 1 0 0 0,0-2 139 0 0,-12 2-1174 0 0</inkml:trace>
  <inkml:trace contextRef="#ctx0" brushRef="#br0" timeOffset="115563.151">12776 11501 2108 0 0,'19'-22'5096'0'0,"38"1"-4688"0"0,104-20 230 0 0,1 7 0 0 0,135-9-638 0 0,-287 42 4 0 0,130-15 968 0 0,-131 15-676 0 0,-8 3 61 0 0,-5 15-317 0 0,2-10-41 0 0,0 0-1 0 0,0 0 1 0 0,1 0-1 0 0,0 0 1 0 0,0 0-1 0 0,1 0 1 0 0,0 0 0 0 0,0 0-1 0 0,1 0 1 0 0,0 0-1 0 0,0 0 1 0 0,0 0 0 0 0,1 0-1 0 0,0 0 1 0 0,1 0-1 0 0,-1-1 1 0 0,1 1-1 0 0,1-1 1 0 0,-1 0 0 0 0,1 1-1 0 0,0-2 1 0 0,0 1-1 0 0,1 0 1 0 0,0-1 0 0 0,0 0-1 0 0,0 0 1 0 0,0-1-1 0 0,1 1 1 0 0,0-1-1 0 0,0 0 1 0 0,0-1 0 0 0,0 1-1 0 0,1-1 1 0 0,-1-1-1 0 0,1 1 1 0 0,0-1 0 0 0,0 0-1 0 0,0 0 1 0 0,0-1-1 0 0,0 0 1 0 0,0 0-1 0 0,0-1 1 0 0,0 0 0 0 0,0 0-1 0 0,1-1 1 0 0,-1 0-1 0 0,0 0 1 0 0,5-2 1 0 0,80-58-264 0 0,-86 66 605 0 0,164 21-550 0 0,-137-26 141 0 0,-8 1-30 0 0,-17 1 69 0 0,-1-1 0 0 0,1 1 1 0 0,0-2-1 0 0,-1 1 0 0 0,1-1 0 0 0,0 0 0 0 0,0-1 0 0 0,-1 0 0 0 0,1 0 1 0 0,0-1-1 0 0,-1 0 0 0 0,0 0 0 0 0,1-1 0 0 0,-1 0 0 0 0,0 0 0 0 0,0 0 1 0 0,0-1-1 0 0,-1 0 0 0 0,3-3 29 0 0,-9 2-22 0 0,0 0 0 0 0,-1 0 0 0 0,0 0 0 0 0,0 0 1 0 0,0 0-1 0 0,0 1 0 0 0,-1-1 0 0 0,0 0 0 0 0,0 0 0 0 0,0 1 0 0 0,-1-1 0 0 0,1 1 1 0 0,-1 0-1 0 0,0 0 0 0 0,-1 0 0 0 0,1 0 0 0 0,0 1 0 0 0,-1-1 0 0 0,0 1 1 0 0,-3-3 21 0 0,-121-117-375 0 0,128 122 238 0 0,-1 0 0 0 0,1-1 0 0 0,-1 1-1 0 0,1-1 1 0 0,0 1 0 0 0,-1-1-1 0 0,1 1 1 0 0,0-1 0 0 0,0 1-1 0 0,0-1 1 0 0,0 1 0 0 0,1-1-1 0 0,-1 1 1 0 0,0-1 0 0 0,1 1-1 0 0,-1 0 1 0 0,1-1 0 0 0,-1 1 0 0 0,1-1-1 0 0,-1 1 1 0 0,1 0 0 0 0,0-1-1 0 0,0 1 1 0 0,0 0 0 0 0,0 0-1 0 0,0 0 1 0 0,0 0 0 0 0,0 0-1 0 0,0 0 1 0 0,0 0 0 0 0,0 0-1 0 0,1 0 1 0 0,-1 0 0 0 0,0 1 0 0 0,1-1-1 0 0,-1 1 1 0 0,0-1 0 0 0,1 1-1 0 0,-1-1 1 0 0,1 1 0 0 0,0-1 137 0 0,16-5-1202 0 0</inkml:trace>
  <inkml:trace contextRef="#ctx0" brushRef="#br0" timeOffset="115873.124">14546 11281 1160 0 0,'-50'57'5185'0'0,"37"-46"-4757"0"0,7-7-274 0 0,0 0 0 0 0,0 1 1 0 0,0 0-1 0 0,0 1 0 0 0,1-1 1 0 0,0 1-1 0 0,0 0 1 0 0,0 1-1 0 0,1-1 0 0 0,0 1 1 0 0,0 0-1 0 0,1 0 1 0 0,-1 0-1 0 0,2 0 0 0 0,-1 0 1 0 0,1 1-1 0 0,0-1 1 0 0,0 2-155 0 0,3-5 39 0 0,0 1 1 0 0,-1-1 0 0 0,1 0-1 0 0,1 0 1 0 0,-1 0 0 0 0,1 0-1 0 0,-1-1 1 0 0,1 1 0 0 0,0 0 0 0 0,1-1-1 0 0,-1 1 1 0 0,0-1 0 0 0,1 0-1 0 0,0 1 1 0 0,0-2 0 0 0,0 1-1 0 0,0 0 1 0 0,0 0 0 0 0,1-1 0 0 0,-1 0-1 0 0,1 1 1 0 0,0-1 0 0 0,-1-1-1 0 0,1 1 1 0 0,0-1 0 0 0,0 1-1 0 0,0-1 1 0 0,0 0 0 0 0,0 0 0 0 0,1-1-1 0 0,-1 1-39 0 0,137 12 116 0 0,-129-13-185 0 0,-1 1 0 0 0,1-2-1 0 0,-1 1 1 0 0,1-2-1 0 0,-1 1 1 0 0,0-2-1 0 0,0 1 1 0 0,0-2 0 0 0,0 1-1 0 0,0-2 1 0 0,-1 1-1 0 0,1-1 1 0 0,-1-1 0 0 0,0 0-1 0 0,-1 0 1 0 0,0-1-1 0 0,0 0 1 0 0,0-1 0 0 0,-1 0-1 0 0,2-3 70 0 0,-10 6-29 0 0,-1 0 0 0 0,0 0-1 0 0,0 0 1 0 0,-1 0 0 0 0,1-1-1 0 0,-1 2 1 0 0,0-1 0 0 0,-1 0-1 0 0,1 0 1 0 0,-1 1 0 0 0,0-1-1 0 0,0 1 1 0 0,-1 0 0 0 0,1 0-1 0 0,-1 0 1 0 0,0 0 0 0 0,0 1-1 0 0,0 0 1 0 0,0 0 0 0 0,0 0-1 0 0,-1 0 1 0 0,0 0 0 0 0,1 1-1 0 0,-1 0 1 0 0,0 0 0 0 0,0 0-1 0 0,0 1 1 0 0,0-1 0 0 0,-1 1-1 0 0,1 1 1 0 0,-4-1 29 0 0,5-1-16 0 0,-144-36-1173 0 0,62 18-2768 0 0,66 14 2742 0 0</inkml:trace>
  <inkml:trace contextRef="#ctx0" brushRef="#br0" timeOffset="116509.98">15824 11303 1004 0 0,'0'-4'150'0'0,"-1"0"-1"0"0,0 0 0 0 0,0 0 1 0 0,0 0-1 0 0,-1 0 1 0 0,1 0-1 0 0,-1 0 0 0 0,0 1 1 0 0,0-1-1 0 0,0 0 1 0 0,-1 1-1 0 0,1 0 1 0 0,-1 0-1 0 0,0-1 0 0 0,0 1 1 0 0,0 1-1 0 0,0-1 1 0 0,0 0-1 0 0,0 1 1 0 0,-1 0-1 0 0,0 0 0 0 0,1 0 1 0 0,-1 0-1 0 0,0 0 1 0 0,0 1-1 0 0,-1-1-149 0 0,-16-2 120 0 0,-1 1 0 0 0,0 0 1 0 0,1 2-1 0 0,-1 0 0 0 0,0 2 0 0 0,0 0 0 0 0,0 2 1 0 0,1 0-1 0 0,-1 1 0 0 0,1 1 0 0 0,0 1 0 0 0,0 1 1 0 0,1 1-1 0 0,0 1 0 0 0,0 1 0 0 0,1 0 0 0 0,0 2 0 0 0,1 0 1 0 0,1 1-1 0 0,-1 0 0 0 0,2 2 0 0 0,0 0 0 0 0,-5 7-120 0 0,-16 37 261 0 0,37-58-222 0 0,4 2-11 0 0,10 2-144 0 0,-1-1 1 0 0,1-1 0 0 0,0-1-1 0 0,0 0 1 0 0,0 0 0 0 0,0-2-1 0 0,1 0 1 0 0,-1 0-1 0 0,0-1 1 0 0,0-1 0 0 0,0 0-1 0 0,0-1 1 0 0,-1-1 0 0 0,1 0-1 0 0,-1-1 1 0 0,0 0-1 0 0,0-1 1 0 0,0 0 0 0 0,-1-1-1 0 0,0-1 1 0 0,0 0 0 0 0,-1 0-1 0 0,0-1 1 0 0,10-11 115 0 0,32-35-855 0 0,-29 21 286 0 0</inkml:trace>
  <inkml:trace contextRef="#ctx0" brushRef="#br0" timeOffset="116945.686">15727 11060 2408 0 0,'2'-9'119'0'0,"0"0"-1"0"0,0 0 0 0 0,-1 0 0 0 0,-1-1 1 0 0,1 1-1 0 0,-1 0 0 0 0,-1-1 1 0 0,0 1-1 0 0,0 0 0 0 0,0 0 1 0 0,-2-1-1 0 0,1 1 0 0 0,-1 1 0 0 0,0-1 1 0 0,-1 0-1 0 0,0 1 0 0 0,0-1 1 0 0,-1 1-1 0 0,0 1 0 0 0,0-1 1 0 0,-1 1-1 0 0,0-1 0 0 0,-4-2-118 0 0,9 9 22 0 0,0 1 0 0 0,0-1-1 0 0,0 1 1 0 0,-1-1 0 0 0,1 1 0 0 0,0 0 0 0 0,0 0-1 0 0,0-1 1 0 0,-1 1 0 0 0,1 0 0 0 0,0 0 0 0 0,0 0-1 0 0,0 0 1 0 0,-1 0 0 0 0,1 1 0 0 0,0-1-1 0 0,0 0 1 0 0,0 0 0 0 0,0 1 0 0 0,-1-1 0 0 0,1 1-1 0 0,0-1 1 0 0,0 1 0 0 0,0-1 0 0 0,0 1 0 0 0,0 0-1 0 0,0 0 1 0 0,0-1 0 0 0,0 1 0 0 0,1 0-1 0 0,-1 0 1 0 0,0 0 0 0 0,0 0 0 0 0,1 0 0 0 0,-1 0-1 0 0,0 0 1 0 0,1 0 0 0 0,-1 0 0 0 0,1 0-1 0 0,0 0 1 0 0,-1 1 0 0 0,1-1 0 0 0,0 0 0 0 0,-1 0-1 0 0,1 0 1 0 0,0 1 0 0 0,0-1 0 0 0,0 0 0 0 0,0 0-1 0 0,0 0 1 0 0,1 1-22 0 0,-8 69 532 0 0,11-44-422 0 0,2-1 0 0 0,1 0 0 0 0,1-1 0 0 0,1 1 0 0 0,1-2 0 0 0,1 1 0 0 0,1-1 0 0 0,1-1 0 0 0,2 0 0 0 0,0-1 0 0 0,1-1 0 0 0,1 0 0 0 0,1-1 0 0 0,1-1 0 0 0,1-1 0 0 0,0-1 0 0 0,1 0 0 0 0,1-2 0 0 0,1 0 0 0 0,0-2 0 0 0,1 0 0 0 0,0-2 0 0 0,20 7-110 0 0,-17-7 29 0 0,1-1 0 0 0,0-1-1 0 0,1-2 1 0 0,-1-1 0 0 0,1-1 0 0 0,1-1-1 0 0,-1-2 1 0 0,13 0-29 0 0,-30-4-48 0 0,0-1 1 0 0,0 0-1 0 0,-1-1 0 0 0,1 0 1 0 0,-1-1-1 0 0,0 0 0 0 0,-1 0 0 0 0,1-1 1 0 0,-1-1-1 0 0,0 0 0 0 0,0 0 0 0 0,-1-1 1 0 0,0 0-1 0 0,-1-1 0 0 0,0 0 0 0 0,0 0 1 0 0,-1-1-1 0 0,0 1 0 0 0,0-2 0 0 0,-1 1 1 0 0,-1-1-1 0 0,1 0 0 0 0,-2 0 0 0 0,0 0 1 0 0,0-1-1 0 0,-1 0 0 0 0,0 1 1 0 0,-1-1-1 0 0,-1 0 0 0 0,0 0 0 0 0,0 0 1 0 0,-1 0-1 0 0,-1-1 0 0 0,0 1 0 0 0,-2-11 48 0 0,2 13 58 0 0,-1 0-1 0 0,0 1 0 0 0,0-1 1 0 0,-1 0-1 0 0,0 1 0 0 0,0 0 1 0 0,-1-1-1 0 0,0 1 0 0 0,-1 1 1 0 0,0-1-1 0 0,0 1 0 0 0,-1 0 1 0 0,0 0-1 0 0,-1 0 0 0 0,0 1 1 0 0,0 0-1 0 0,0 0 0 0 0,-3-1-57 0 0,8 8 14 0 0,0 1-1 0 0,1-1 0 0 0,-1 1 0 0 0,1-1 0 0 0,-1 1 0 0 0,1 0 0 0 0,-1 0 0 0 0,1 0 0 0 0,-1-1 0 0 0,1 1 0 0 0,0 0 0 0 0,-1 1 1 0 0,1-1-1 0 0,0 0 0 0 0,0 0 0 0 0,0 0 0 0 0,0 1 0 0 0,0-1 0 0 0,0 1 0 0 0,0-1 0 0 0,0 1 0 0 0,1-1 0 0 0,-1 1 0 0 0,1-1 0 0 0,-1 1 1 0 0,1 0-1 0 0,-1-1 0 0 0,1 1 0 0 0,0-1 0 0 0,0 1 0 0 0,0 0 0 0 0,0 0 0 0 0,0-1 0 0 0,0 1 0 0 0,0 0 0 0 0,1-1 0 0 0,-1 1 1 0 0,1-1-1 0 0,-1 1 0 0 0,1 0 0 0 0,-1-1 0 0 0,1 1 0 0 0,0-1 0 0 0,0 0 0 0 0,0 1 0 0 0,0-1 0 0 0,0 1-13 0 0,6 19 71 0 0,1 0-1 0 0,1-1 0 0 0,1 0 1 0 0,1 0-1 0 0,0-1 0 0 0,2-1 0 0 0,0 1 1 0 0,14 12-71 0 0,44 69-623 0 0,-44-64-1873 0 0,-39-36-1459 0 0,-1-10 2714 0 0</inkml:trace>
  <inkml:trace contextRef="#ctx0" brushRef="#br0" timeOffset="117429.343">16410 10696 1652 0 0,'3'-13'5468'0'0,"-6"-4"-3398"0"0,3 18-2378 0 0,6 15-1417 0 0,26 45-2132 0 0,-17-39 2729 0 0</inkml:trace>
  <inkml:trace contextRef="#ctx0" brushRef="#br0" timeOffset="117897.623">16685 11414 2068 0 0,'14'-14'5397'0'0,"52"-88"-4720"0"0,-51 71-780 0 0,-1-1 0 0 0,-2-1-1 0 0,-1 0 1 0 0,-2 0 0 0 0,-1-1-1 0 0,-1 0 1 0 0,-2 0 0 0 0,-2-1 0 0 0,0-24 103 0 0,-32 4 72 0 0,76 106-156 0 0,-36-45 96 0 0,0 1 0 0 0,-1 1 0 0 0,0 0 0 0 0,0 0 0 0 0,0 1 0 0 0,-1 0 0 0 0,-1 0 1 0 0,1 1-1 0 0,-2 0 0 0 0,1 1 0 0 0,-1 0 0 0 0,-1 0 0 0 0,0 0 0 0 0,-1 1 0 0 0,0 0 1 0 0,0 0-1 0 0,-2 0 0 0 0,1 1 0 0 0,-2 0 0 0 0,1-1 0 0 0,-2 1 0 0 0,0 0 0 0 0,0 0 0 0 0,-1 0 1 0 0,-1-1-1 0 0,0 1 0 0 0,-1 0 0 0 0,0 0 0 0 0,-4 10-12 0 0,5-20-169 0 0,-23 38-92 0 0,-1-28-3432 0 0,25-13 2468 0 0</inkml:trace>
  <inkml:trace contextRef="#ctx0" brushRef="#br0" timeOffset="118193.118">17290 10913 1884 0 0,'15'51'3421'0'0,"42"79"-1628"0"0,-32-81-1286 0 0,-3 1-1 0 0,-2 1 1 0 0,-2 0 0 0 0,-2 2 0 0 0,-3 0 0 0 0,5 43-507 0 0,-17-84 72 0 0,-1 0-1 0 0,0 0 1 0 0,0 0-1 0 0,-2 0 1 0 0,1 0 0 0 0,-1 0-1 0 0,-1 0 1 0 0,0-1 0 0 0,-1 1-1 0 0,0-1 1 0 0,-1 0 0 0 0,0 0-1 0 0,-1 0 1 0 0,0-1-1 0 0,0 0 1 0 0,-2 1-72 0 0,3-5-13 0 0,1 0 0 0 0,-1 0 1 0 0,0 0-1 0 0,-1-1 0 0 0,1 0 0 0 0,-1 0 1 0 0,0-1-1 0 0,0 0 0 0 0,0 0 0 0 0,-1 0 0 0 0,0 0 1 0 0,1-1-1 0 0,-1 0 0 0 0,0-1 0 0 0,-1 0 1 0 0,-6 2 12 0 0,7-3-212 0 0,0-1 1 0 0,-1 0-1 0 0,1 0 1 0 0,0 0-1 0 0,0-1 1 0 0,-1 0-1 0 0,1 0 1 0 0,0-1 0 0 0,0 0-1 0 0,0 0 1 0 0,1-1-1 0 0,-1 0 1 0 0,0 0-1 0 0,1 0 1 0 0,0-1 0 0 0,0 0-1 0 0,0 0 1 0 0,0-1-1 0 0,1 1 1 0 0,-1-1-1 0 0,1-1 1 0 0,1 1-1 0 0,-1-1 1 0 0,1 0 0 0 0,0 0-1 0 0,-1-2 212 0 0,-42-85-2333 0 0,24 38 1175 0 0</inkml:trace>
  <inkml:trace contextRef="#ctx0" brushRef="#br0" timeOffset="118536.146">17303 10742 2976 0 0,'-25'-46'6002'0'0,"-42"-14"-3236"0"0,74 82-11174 0 0,-5-14 7200 0 0</inkml:trace>
  <inkml:trace contextRef="#ctx0" brushRef="#br0" timeOffset="119202.319">17772 11026 1600 0 0,'0'-13'1483'0'0,"0"12"-1382"0"0,1-1 0 0 0,-1 0 0 0 0,0 1 0 0 0,0-1 0 0 0,0 0 0 0 0,0 1 0 0 0,0-1-1 0 0,0 0 1 0 0,0 1 0 0 0,0-1 0 0 0,-1 0 0 0 0,1 1 0 0 0,-1-1 0 0 0,1 0 0 0 0,-1 1-1 0 0,0-1 1 0 0,1 1 0 0 0,-1-1 0 0 0,0 1 0 0 0,0 0 0 0 0,0-1 0 0 0,0 1 0 0 0,0 0-1 0 0,0-1 1 0 0,-1 1 0 0 0,1 0 0 0 0,0 0 0 0 0,-1 0 0 0 0,1 0 0 0 0,-1 0 0 0 0,1 1-1 0 0,-1-1 1 0 0,1 0 0 0 0,-1 1 0 0 0,1-1 0 0 0,-1 1 0 0 0,0-1 0 0 0,1 1 0 0 0,-1 0-1 0 0,0 0 1 0 0,0 0-101 0 0,-12-1 75 0 0,0 1 1 0 0,-1 1-1 0 0,1 0 0 0 0,0 1 0 0 0,0 0 0 0 0,1 1 0 0 0,-1 1 1 0 0,1 0-1 0 0,-1 1 0 0 0,1 1 0 0 0,0 0 0 0 0,1 0 0 0 0,0 1 1 0 0,0 1-1 0 0,0 0 0 0 0,1 1 0 0 0,0 0 0 0 0,1 0 0 0 0,0 1 0 0 0,0 1 1 0 0,1 0-1 0 0,-6 10-75 0 0,12-19 19 0 0,0 1 1 0 0,0-1 0 0 0,1 1-1 0 0,0 0 1 0 0,-1 0-1 0 0,1 0 1 0 0,0 0 0 0 0,0 1-1 0 0,1-1 1 0 0,-1 1-1 0 0,1-1 1 0 0,-1 1 0 0 0,1-1-1 0 0,0 1 1 0 0,0 0-1 0 0,1-1 1 0 0,-1 1 0 0 0,1 0-1 0 0,0 0 1 0 0,0-1-1 0 0,0 1 1 0 0,1 0 0 0 0,-1 0-1 0 0,1-1 1 0 0,0 1-1 0 0,0 0 1 0 0,0-1 0 0 0,0 1-1 0 0,1-1 1 0 0,-1 1-1 0 0,1-1 1 0 0,0 0 0 0 0,0 1-1 0 0,0-1 1 0 0,0 0-1 0 0,1 0 1 0 0,0-1 0 0 0,-1 1-1 0 0,1-1 1 0 0,0 1-1 0 0,0-1 1 0 0,0 0 0 0 0,0 0-1 0 0,1 0 1 0 0,-1 0 0 0 0,0-1-1 0 0,1 1 1 0 0,-1-1-1 0 0,1 0 1 0 0,1 0-20 0 0,4 1-23 0 0,-1 0-1 0 0,1-1 1 0 0,0-1 0 0 0,0 1 0 0 0,0-1 0 0 0,0-1-1 0 0,-1 0 1 0 0,1 0 0 0 0,0-1 0 0 0,0 0 0 0 0,-1 0-1 0 0,1-1 1 0 0,-1 0 0 0 0,0-1 0 0 0,0 1 0 0 0,0-2-1 0 0,-1 1 1 0 0,1-1 0 0 0,-1 0 0 0 0,0-1 0 0 0,0 1-1 0 0,-1-1 1 0 0,0-1 0 0 0,1 0 23 0 0,126-177-1644 0 0,-128 175 1588 0 0,59-85 512 0 0,-31 111-344 0 0,103 199 446 0 0,-90-138-1323 0 0,-45-77-108 0 0,-1-1-444 0 0,-13 4-1140 0 0,1-11 1267 0 0</inkml:trace>
  <inkml:trace contextRef="#ctx0" brushRef="#br0" timeOffset="119465.774">17975 10708 3480 0 0,'1'-5'876'0'0,"-2"1"-248"0"0,2-1-280 0 0,-1 1-83 0 0,0-1-41 0 0,0 2-120 0 0,0 0-28 0 0,0-1 32 0 0,0 2-16 0 0,0 1-252 0 0,0-2-28 0 0,0 1-76 0 0,2 2-97 0 0,1 0-187 0 0,-3 0-604 0 0,5 2-84 0 0,-2-1 160 0 0</inkml:trace>
  <inkml:trace contextRef="#ctx0" brushRef="#br0" timeOffset="119992.473">18157 10975 1120 0 0,'50'179'4579'0'0,"-49"-179"-4475"0"0,-1 0-1 0 0,0 0 1 0 0,1 0-1 0 0,-1 0 1 0 0,0 0 0 0 0,0 0-1 0 0,1 0 1 0 0,-1 0-1 0 0,0 0 1 0 0,1 0-1 0 0,-1 0 1 0 0,0 0-1 0 0,1 0 1 0 0,-1 0 0 0 0,0 0-1 0 0,0 0 1 0 0,1 0-1 0 0,-1 0 1 0 0,0 0-1 0 0,1 0 1 0 0,-1 0-1 0 0,0 1 1 0 0,0-1 0 0 0,1 0-1 0 0,-1 0 1 0 0,0 0-104 0 0,3-21-27 0 0,69-150 66 0 0,-72 171-45 0 0,1-1-1 0 0,-1 1 1 0 0,1-1 0 0 0,0 1-1 0 0,-1-1 1 0 0,1 1-1 0 0,0 0 1 0 0,-1-1 0 0 0,1 1-1 0 0,0 0 1 0 0,0-1-1 0 0,-1 1 1 0 0,1 0 0 0 0,0 0-1 0 0,0 0 1 0 0,-1 0-1 0 0,1-1 1 0 0,0 1 0 0 0,0 0-1 0 0,0 0 1 0 0,-1 1 0 0 0,1-1-1 0 0,0 0 1 0 0,0 0-1 0 0,-1 0 1 0 0,1 0 0 0 0,0 1-1 0 0,0-1 1 0 0,-1 0-1 0 0,1 1 1 0 0,0-1 0 0 0,-1 1-1 0 0,1-1 1 0 0,0 1-1 0 0,-1-1 1 0 0,1 1 0 0 0,-1-1-1 0 0,1 1 1 0 0,-1-1-1 0 0,1 1 1 0 0,-1 0 0 0 0,1-1-1 0 0,-1 1 1 0 0,0 0 0 0 0,1-1-1 0 0,-1 1 1 0 0,0 0-1 0 0,0 0 1 0 0,1-1 0 0 0,-1 1-1 0 0,0 0 1 0 0,0 0-1 0 0,0-1 1 0 0,0 1 0 0 0,0 0-1 0 0,0 0 1 0 0,0 0-1 0 0,0 0 7 0 0,23 58 12 0 0,-22-54-15 0 0,1 6 12 0 0,-1 0 1 0 0,2 0-1 0 0,-1-1 1 0 0,2 1-1 0 0,-1-1 0 0 0,1 0 1 0 0,1 0-1 0 0,0 0 0 0 0,0-1 1 0 0,1 1-1 0 0,0-1 0 0 0,1-1 1 0 0,0 1-1 0 0,0-1 0 0 0,1 0 1 0 0,0-1-1 0 0,0 0 1 0 0,0 0-1 0 0,1-1 0 0 0,0 0 1 0 0,1 0-1 0 0,-1-1 0 0 0,1 0 1 0 0,0-1-1 0 0,1 0 0 0 0,3 0-9 0 0,-3-4-50 0 0,-1-1 0 0 0,0 0 0 0 0,0-1 0 0 0,0 0 0 0 0,0 0 0 0 0,0-1 0 0 0,0-1 0 0 0,-1 0 0 0 0,0 0 0 0 0,1-1 1 0 0,-2 0-1 0 0,1 0 0 0 0,0-1 0 0 0,-1 0 0 0 0,0-1 0 0 0,-1 1 0 0 0,1-2 0 0 0,-1 1 0 0 0,-1-1 0 0 0,1 0 0 0 0,-1 0 0 0 0,-1-1 0 0 0,0 0 0 0 0,0 0 0 0 0,3-7 50 0 0,5-12 65 0 0,-1 0 0 0 0,-2-1 0 0 0,-1 0 0 0 0,-1 0 1 0 0,-1-1-1 0 0,-1 0 0 0 0,-2 0 0 0 0,-1-6-65 0 0,-2 26 152 0 0,-1 0-1 0 0,0 0 0 0 0,-1 0 1 0 0,0 1-1 0 0,0-1 0 0 0,-1 0 0 0 0,0 0 1 0 0,-1 1-1 0 0,0 0 0 0 0,0-1 1 0 0,-1 1-1 0 0,0 0 0 0 0,-1 0 1 0 0,0 1-1 0 0,0 0 0 0 0,-1 0 0 0 0,0 0 1 0 0,0 0-1 0 0,-1 1 0 0 0,0 0 1 0 0,0 1-1 0 0,-1-1 0 0 0,0 1 1 0 0,0 1-1 0 0,0-1 0 0 0,-1 2 0 0 0,-6-4-151 0 0,13 8 37 0 0,-1-1-1 0 0,1 1 1 0 0,-1 0-1 0 0,0 0 0 0 0,0 0 1 0 0,1 0-1 0 0,-1 0 0 0 0,0 0 1 0 0,1 1-1 0 0,-1-1 1 0 0,0 1-1 0 0,1 0 0 0 0,-1 0 1 0 0,1 0-1 0 0,-1 0 1 0 0,1 0-1 0 0,0 1 0 0 0,-1-1 1 0 0,1 1-1 0 0,0-1 0 0 0,0 1 1 0 0,0 0-1 0 0,0 0 1 0 0,0 0-1 0 0,1 0 0 0 0,-1 0 1 0 0,0 0-1 0 0,1 1 1 0 0,0-1-1 0 0,-1 0 0 0 0,1 1 1 0 0,0-1-1 0 0,0 1 1 0 0,1-1-1 0 0,-1 1 0 0 0,0 0 1 0 0,1-1-1 0 0,-1 3-36 0 0,-7 116 383 0 0,68 77-63 0 0,-46-165-978 0 0,-2 1 1 0 0,-1 1-1 0 0,-1 0 0 0 0,-3 0 1 0 0,0 0-1 0 0,-2 1 0 0 0,-2 5 658 0 0,-2-34-305 0 0,-1 0 0 0 0,0 0 0 0 0,0-1 0 0 0,0 1 0 0 0,-1 0 0 0 0,0-1 0 0 0,-1 1 1 0 0,1 0-1 0 0,-1-1 0 0 0,-1 0 0 0 0,1 1 0 0 0,-1-1 0 0 0,0 0 0 0 0,0 0 0 0 0,-1-1 0 0 0,0 1 0 0 0,0-1 0 0 0,0 1 305 0 0,-9 2-1179 0 0</inkml:trace>
  <inkml:trace contextRef="#ctx0" brushRef="#br0" timeOffset="120240.894">18420 10924 3184 0 0,'3'-6'354'0'0,"1"1"0"0"0,0-1 0 0 0,0 1-1 0 0,0 1 1 0 0,0-1 0 0 0,1 0 0 0 0,0 1-1 0 0,0 0 1 0 0,0 0 0 0 0,1 1-1 0 0,-1-1 1 0 0,1 1 0 0 0,0 0 0 0 0,0 1-1 0 0,0-1 1 0 0,1 1-354 0 0,165-22-881 0 0,-151 23 582 0 0,96 1-3821 0 0,-96 0 2940 0 0</inkml:trace>
  <inkml:trace contextRef="#ctx0" brushRef="#br0" timeOffset="121023.985">19945 10766 1792 0 0,'-140'-7'4351'0'0,"128"6"-4171"0"0,-1 1 0 0 0,1 1 1 0 0,0 1-1 0 0,-1-1 0 0 0,1 2 1 0 0,0 0-1 0 0,0 0 0 0 0,0 1 1 0 0,1 0-1 0 0,-1 1 0 0 0,1 1 1 0 0,0 0-1 0 0,1 0 0 0 0,-1 1 1 0 0,1 0-1 0 0,1 1 0 0 0,-9 8-180 0 0,17-11 58 0 0,0 0-1 0 0,1-1 1 0 0,-1 1-1 0 0,1 0 1 0 0,0 0 0 0 0,1 0-1 0 0,-1 0 1 0 0,1 0-1 0 0,0 0 1 0 0,0-1 0 0 0,0 1-1 0 0,1 0 1 0 0,0-1-1 0 0,0 1 1 0 0,0-1-1 0 0,0 0 1 0 0,1 1 0 0 0,-1-1-1 0 0,1 0 1 0 0,0 0-1 0 0,1-1 1 0 0,-1 1-1 0 0,1-1 1 0 0,-1 0 0 0 0,1 0-1 0 0,0 0 1 0 0,0 0-1 0 0,0 0 1 0 0,1 0-58 0 0,5 5 140 0 0,188 156 710 0 0,-195-162-861 0 0,-1-1 0 0 0,1 1 0 0 0,-1 0 0 0 0,0 1 0 0 0,0-1 0 0 0,0 0 0 0 0,0 0 0 0 0,0 1 0 0 0,0 0 0 0 0,0-1 0 0 0,-1 1 0 0 0,1 0 0 0 0,-1-1 0 0 0,0 1 0 0 0,0 0 0 0 0,0 0 0 0 0,0 0 0 0 0,-1 0 0 0 0,1 0 0 0 0,-1 1 0 0 0,1-1 0 0 0,-1 0 0 0 0,0 0 0 0 0,-1 0-1 0 0,1 0 1 0 0,0 0 0 0 0,-1 0 0 0 0,0 0 0 0 0,1 0 0 0 0,-1 0 0 0 0,-1 0 0 0 0,1 0 0 0 0,0 0 0 0 0,-1 0 0 0 0,1-1 0 0 0,-1 1 0 0 0,0-1 0 0 0,0 1 0 0 0,0-1 0 0 0,0 0 0 0 0,0 1 0 0 0,0-1 0 0 0,-1 0 0 0 0,1 0 0 0 0,-1 0 11 0 0,-3 2-37 0 0,-1 0-1 0 0,1 0 1 0 0,-1 0 0 0 0,0 0 0 0 0,0-1 0 0 0,0-1 0 0 0,0 1 0 0 0,0-1-1 0 0,-1 0 1 0 0,1-1 0 0 0,-1 1 0 0 0,1-2 0 0 0,-1 1 0 0 0,0-1-1 0 0,1 0 1 0 0,-1-1 0 0 0,1 1 0 0 0,-1-1 0 0 0,1-1 0 0 0,-1 0 0 0 0,1 0-1 0 0,0 0 1 0 0,0-1 0 0 0,0 0 0 0 0,0 0 0 0 0,0-1 0 0 0,1 0 0 0 0,-1 0-1 0 0,1-1 1 0 0,0 1 0 0 0,0-1 0 0 0,1-1 0 0 0,0 1 0 0 0,-1-1-1 0 0,2 0 1 0 0,-1 0 0 0 0,1 0 0 0 0,0-1 0 0 0,0 1 0 0 0,1-1 0 0 0,0 0-1 0 0,0 0 1 0 0,-1-7 37 0 0,5 5-16 0 0,2 1-1 0 0,-1 0 1 0 0,1 0 0 0 0,1 0-1 0 0,-1 1 1 0 0,1-1-1 0 0,0 1 1 0 0,1 0 0 0 0,0 0-1 0 0,0 0 1 0 0,1 1-1 0 0,-1-1 1 0 0,1 1 0 0 0,1 1-1 0 0,-1-1 1 0 0,1 1-1 0 0,0 0 1 0 0,0 1-1 0 0,1 0 1 0 0,-1 0 0 0 0,1 0-1 0 0,0 1 1 0 0,0 0 16 0 0,405-130-25 0 0,-358 91 229 0 0,-55 41-190 0 0,-33-10 39 0 0,14 10-33 0 0,0 2 0 0 0,0 0 0 0 0,0 1 1 0 0,0 1-1 0 0,0 0 0 0 0,0 2 0 0 0,1 0 0 0 0,0 1 0 0 0,0 1 1 0 0,0 0-1 0 0,1 2 0 0 0,0 0 0 0 0,1 1 0 0 0,0 0 0 0 0,0 1 1 0 0,-5 6-21 0 0,19-14 2 0 0,0-1 0 0 0,0 1 1 0 0,0-1-1 0 0,0 1 0 0 0,1 0 1 0 0,-1 0-1 0 0,1 0 0 0 0,-1-1 1 0 0,1 1-1 0 0,0 1 0 0 0,0-1 1 0 0,1 0-1 0 0,-1 0 1 0 0,1 0-1 0 0,-1 0 0 0 0,1 0 1 0 0,0 1-1 0 0,0-1 0 0 0,1 0 1 0 0,-1 0-1 0 0,0 0 0 0 0,1 1 1 0 0,0-1-1 0 0,0 0 0 0 0,0 0 1 0 0,0 0-1 0 0,0 0 0 0 0,1 0 1 0 0,-1-1-1 0 0,1 1 0 0 0,0 0 1 0 0,0-1-1 0 0,0 1 1 0 0,0-1-1 0 0,0 0 0 0 0,1 1 1 0 0,-1-1-1 0 0,1 0 0 0 0,-1 0 1 0 0,1-1-1 0 0,0 1 0 0 0,0-1 1 0 0,-1 1-1 0 0,1-1 0 0 0,0 0 1 0 0,1 0-1 0 0,-1 0 0 0 0,0 0 1 0 0,0-1-1 0 0,0 1 1 0 0,0-1-1 0 0,0 0 0 0 0,1 0 1 0 0,-1 0-1 0 0,0 0 0 0 0,0 0 1 0 0,2-1-3 0 0,162 5-1118 0 0,-141-7 374 0 0,-1-1 0 0 0,1-1 1 0 0,-1-2-1 0 0,0 0 0 0 0,-1-1 0 0 0,0-2 0 0 0,0 0 1 0 0,20-13 743 0 0,-6-3-1100 0 0</inkml:trace>
  <inkml:trace contextRef="#ctx0" brushRef="#br0" timeOffset="121426.383">20556 10457 1356 0 0,'-1'-5'352'0'0,"1"2"-164"0"0,-1 0 0 0 0,1 0-1 0 0,0 0 1 0 0,-1 0-1 0 0,0 0 1 0 0,1 0-1 0 0,-1 0 1 0 0,0 1 0 0 0,-1-1-1 0 0,1 0 1 0 0,0 0-1 0 0,-1 1 1 0 0,1-1 0 0 0,-1 1-1 0 0,0-1 1 0 0,0 1-1 0 0,0 0 1 0 0,0 0-1 0 0,0 0 1 0 0,-1 0 0 0 0,1 0-1 0 0,-1 0 1 0 0,1 1-1 0 0,-1-1 1 0 0,0 1-1 0 0,1 0 1 0 0,-1-1 0 0 0,0 1-188 0 0,-30 65 1374 0 0,30-33-1177 0 0,1 1-1 0 0,1-1 1 0 0,2 1-1 0 0,2-1 1 0 0,0 1-1 0 0,2-1 1 0 0,2 0-1 0 0,0 0 0 0 0,2-1 1 0 0,3 3-197 0 0,8 38 322 0 0,65 251 699 0 0,-63-249-581 0 0,11-131-471 0 0,-27 46 12 0 0,0-1 0 0 0,1 1 1 0 0,0 0-1 0 0,1 1 0 0 0,0 0 1 0 0,1 0-1 0 0,1 1 0 0 0,-1 0 1 0 0,2 0-1 0 0,-1 1 0 0 0,1 0 1 0 0,0 1-1 0 0,1 1 0 0 0,0 0 1 0 0,0 0-1 0 0,1 1 0 0 0,0 1 1 0 0,0 0-1 0 0,0 0 0 0 0,1 2 1 0 0,-1 0-1 0 0,1 0 0 0 0,0 1 1 0 0,8 0 18 0 0,-17 2-12 0 0,-1-1 1 0 0,1 1 0 0 0,0 0-1 0 0,-1 1 1 0 0,1-1-1 0 0,0 1 1 0 0,-1 0-1 0 0,1 0 1 0 0,-1 0 0 0 0,1 1-1 0 0,-1-1 1 0 0,0 1-1 0 0,0 0 1 0 0,1 1 0 0 0,-1-1-1 0 0,-1 1 1 0 0,1-1-1 0 0,0 1 1 0 0,-1 0 0 0 0,1 1-1 0 0,-1-1 1 0 0,0 1-1 0 0,0-1 1 0 0,0 1 0 0 0,-1 0-1 0 0,1 0 1 0 0,-1 0-1 0 0,0 0 1 0 0,0 1 0 0 0,0-1-1 0 0,-1 0 1 0 0,0 1-1 0 0,1-1 1 0 0,-2 1 0 0 0,1 0-1 0 0,0-1 1 0 0,-1 1-1 0 0,0 0 1 0 0,0-1 0 0 0,0 1-1 0 0,-1 0 1 0 0,0-1-1 0 0,1 1 1 0 0,-2-1 0 0 0,1 1-1 0 0,0-1 1 0 0,-1 1-1 0 0,-2 3 12 0 0,-3-2-332 0 0,1-1 0 0 0,-1 0 0 0 0,-1 0 0 0 0,1 0 0 0 0,-1-1-1 0 0,0 0 1 0 0,0 0 0 0 0,0-1 0 0 0,0 0 0 0 0,-1-1 0 0 0,1 0 0 0 0,-1 0 0 0 0,0 0-1 0 0,1-1 1 0 0,-1-1 0 0 0,0 0 0 0 0,0 0 0 0 0,1 0 0 0 0,-1-1 0 0 0,0 0-1 0 0,1-1 1 0 0,-1 0 0 0 0,1-1 0 0 0,-6-1 332 0 0,-23-9-1121 0 0</inkml:trace>
  <inkml:trace contextRef="#ctx0" brushRef="#br0" timeOffset="121688.074">20285 10796 2552 0 0,'-4'-3'1096'0'0,"0"2"-192"0"0,3-5-48 0 0,6 4-119 0 0,6-11-97 0 0,6 4-108 0 0,6-2-24 0 0,6 2-152 0 0,3 2-204 0 0,4 1-220 0 0,4 1 8 0 0,-1 2-576 0 0,4 2-848 0 0,-24 1 99 0 0,12 0 73 0 0,2 0 32 0 0</inkml:trace>
  <inkml:trace contextRef="#ctx0" brushRef="#br0" timeOffset="122261.268">21810 10616 1428 0 0,'7'-37'7276'0'0,"-5"50"-4330"0"0,-4 57-2876 0 0,2-1 0 0 0,3 1 0 0 0,3 0 0 0 0,4-1 0 0 0,12 45-70 0 0,-17-50-1461 0 0,-5-62 499 0 0,0-2-448 0 0,-34-5-3783 0 0,20-11 4011 0 0</inkml:trace>
  <inkml:trace contextRef="#ctx0" brushRef="#br0" timeOffset="123097.094">21457 10765 1624 0 0,'11'-5'4579'0'0,"54"-16"-3418"0"0,238-19 676 0 0,68-16-2120 0 0,-369 55 285 0 0,2 1 26 0 0,1-1 1 0 0,-1 0 0 0 0,1 0-1 0 0,-1 0 1 0 0,0 0-1 0 0,0-1 1 0 0,0 0-1 0 0,1 0 1 0 0,-2 0 0 0 0,1 0-1 0 0,0 0 1 0 0,0-1-1 0 0,-1 0 1 0 0,1 0 0 0 0,-1 0-1 0 0,0 0 1 0 0,0 0-1 0 0,0-1 1 0 0,-1 0 0 0 0,1 1-1 0 0,-1-1 1 0 0,1-1-29 0 0,-3 4 72 0 0,-13-18 208 0 0,-75-17 188 0 0,87 36-435 0 0,-10 4-21 0 0,5 7 8 0 0,1 1-1 0 0,0-1 0 0 0,0 1 1 0 0,1 0-1 0 0,0 0 0 0 0,1 0 1 0 0,1 0-1 0 0,0 1 0 0 0,1-1 1 0 0,0 1-1 0 0,0-1 0 0 0,2 1 1 0 0,1 12-20 0 0,-3 15 141 0 0,20 218 579 0 0,-1-114-17 0 0,9-175-697 0 0,94-173-499 0 0,-120 203 488 0 0,-1 0 0 0 0,0 0 0 0 0,1 1 0 0 0,-1-1 0 0 0,1 0 0 0 0,-1 1 1 0 0,1-1-1 0 0,0 0 0 0 0,-1 1 0 0 0,1-1 0 0 0,0 1 0 0 0,-1-1 0 0 0,1 1 0 0 0,0-1 0 0 0,0 1 0 0 0,-1-1 0 0 0,1 1 0 0 0,0 0 0 0 0,0 0 0 0 0,0-1 0 0 0,-1 1 0 0 0,1 0 1 0 0,0 0-1 0 0,0 0 0 0 0,0 0 0 0 0,0 0 0 0 0,0 0 0 0 0,-1 0 0 0 0,1 0 0 0 0,0 0 0 0 0,0 0 0 0 0,0 1 0 0 0,0-1 0 0 0,-1 0 0 0 0,1 0 0 0 0,0 1 0 0 0,0-1 0 0 0,0 1 1 0 0,-1-1-1 0 0,1 1 0 0 0,0-1 0 0 0,-1 1 0 0 0,1-1 0 0 0,0 1 0 0 0,-1-1 0 0 0,1 1 0 0 0,-1 0 0 0 0,1 0 0 0 0,-1-1 0 0 0,1 1 0 0 0,-1 0 0 0 0,0 0 0 0 0,1-1 1 0 0,-1 1-1 0 0,0 0 0 0 0,1 0 0 0 0,-1 0 0 0 0,0 0 0 0 0,0-1 0 0 0,0 1 0 0 0,0 0 0 0 0,0 0 0 0 0,0 0 0 0 0,0 0 5 0 0,8 11 13 0 0,-1-2-12 0 0,2 0 0 0 0,-1-1 0 0 0,1 0 0 0 0,1 0 0 0 0,-1-1 0 0 0,2 0 0 0 0,-1-1-1 0 0,1 0 1 0 0,0-1 0 0 0,0 0 0 0 0,1-1 0 0 0,-1 0 0 0 0,1-1 0 0 0,1 0 0 0 0,-1-1-1 0 0,0 0 1 0 0,1-1 0 0 0,0 0 0 0 0,-1-1 0 0 0,1-1 0 0 0,0 0 0 0 0,-1 0 0 0 0,1-1 0 0 0,0-1-1 0 0,-1 0 1 0 0,1-1 0 0 0,-1 0 0 0 0,7-4-1 0 0,-9 6-55 0 0,0 0-1 0 0,0-1 1 0 0,1 0 0 0 0,-1-1-1 0 0,-1 0 1 0 0,1 0 0 0 0,0-1-1 0 0,-1-1 1 0 0,0 0 0 0 0,0 0-1 0 0,0 0 1 0 0,-1-1 0 0 0,0-1-1 0 0,0 1 1 0 0,0-1 0 0 0,-1-1-1 0 0,0 1 1 0 0,0-1 0 0 0,-1 0-1 0 0,0-1 1 0 0,-1 0 0 0 0,0 0-1 0 0,0 0 1 0 0,-1 0 0 0 0,0-1-1 0 0,0 1 1 0 0,1-11 55 0 0,-8 13-3 0 0,-2 1 1 0 0,1 0 0 0 0,-1 0-1 0 0,0 0 1 0 0,0 0-1 0 0,0 1 1 0 0,-1 0-1 0 0,0 0 1 0 0,0 0-1 0 0,0 1 1 0 0,-1 0-1 0 0,1 0 1 0 0,-1 0 0 0 0,0 1-1 0 0,0 0 1 0 0,-1 1-1 0 0,1-1 1 0 0,0 1-1 0 0,-1 1 1 0 0,1-1-1 0 0,-1 2 1 0 0,0-1-1 0 0,1 1 1 0 0,-1 0 0 0 0,0 0-1 0 0,-2 1 3 0 0,7-1 9 0 0,-9-2 27 0 0,-1 1 0 0 0,1 0 1 0 0,0 1-1 0 0,-1 1 0 0 0,1 0 0 0 0,0 0 0 0 0,0 1 0 0 0,-1 1 0 0 0,2 0 0 0 0,-1 1 0 0 0,0 0 0 0 0,1 0 1 0 0,-1 1-1 0 0,1 1 0 0 0,1 0 0 0 0,-1 1 0 0 0,1 0 0 0 0,0 0 0 0 0,1 1 0 0 0,-1 0 0 0 0,0 3-36 0 0,7-7 7 0 0,1 0 0 0 0,-1 0 0 0 0,1 0 0 0 0,0 0 0 0 0,0 1 0 0 0,1-1 0 0 0,-1 0 0 0 0,1 1 0 0 0,0 0 0 0 0,0-1 0 0 0,1 1 0 0 0,-1-1 0 0 0,1 1 0 0 0,0 0 0 0 0,1 0 0 0 0,-1-1 0 0 0,1 1 0 0 0,-1-1 0 0 0,1 1 0 0 0,1 0 0 0 0,-1-1 0 0 0,1 0 0 0 0,0 1 0 0 0,0-1 0 0 0,0 0-1 0 0,0 0 1 0 0,1 0 0 0 0,-1 0 0 0 0,1 0 0 0 0,0-1 0 0 0,0 1 0 0 0,1-1 0 0 0,-1 0 0 0 0,1 0 0 0 0,0 0 0 0 0,3 2-7 0 0,153 81-1994 0 0,-14-65-3613 0 0,-132-21 4523 0 0</inkml:trace>
  <inkml:trace contextRef="#ctx0" brushRef="#br0" timeOffset="123469.297">22975 11026 1724 0 0,'62'-193'4333'0'0,"-34"313"-1673"0"0,-26-112-2793 0 0,-3-7 166 0 0,0 0 0 0 0,1-1 0 0 0,-1 1 0 0 0,1 0 0 0 0,-1 0 0 0 0,1 0 0 0 0,0-1 0 0 0,-1 1-1 0 0,1 0 1 0 0,0 0 0 0 0,0 0 0 0 0,-1 0 0 0 0,1 0 0 0 0,0 0 0 0 0,0 0 0 0 0,0 0 0 0 0,0 0 0 0 0,0 0 0 0 0,1 0-1 0 0,-1 0 1 0 0,0-1 0 0 0,0 1 0 0 0,0 0 0 0 0,1 0 0 0 0,-1 0 0 0 0,1 0 0 0 0,-1 0 0 0 0,0 0 0 0 0,1-1 0 0 0,-1 1-1 0 0,1 0 1 0 0,0 0 0 0 0,-1-1 0 0 0,1 1 0 0 0,0 0 0 0 0,-1-1 0 0 0,1 1 0 0 0,0-1 0 0 0,0 1 0 0 0,0-1 0 0 0,-1 1-1 0 0,1-1 1 0 0,0 0 0 0 0,0 1 0 0 0,0-1 0 0 0,0 0 0 0 0,0 0 0 0 0,0 1 0 0 0,0-1 0 0 0,0 0 0 0 0,-1 0 0 0 0,1 0-1 0 0,0 0 1 0 0,0 0 0 0 0,0 0 0 0 0,0-1 0 0 0,0 1 0 0 0,0 0 0 0 0,0 0 0 0 0,0-1 0 0 0,0 1 0 0 0,-1 0 0 0 0,1-1-1 0 0,0 1 1 0 0,0-1 0 0 0,0 1 0 0 0,-1-1 0 0 0,1 0 0 0 0,0 0-33 0 0,34-32 238 0 0,-16 13-156 0 0,2 0-1 0 0,1 1 1 0 0,0 1 0 0 0,1 1-1 0 0,1 1 1 0 0,25-12-82 0 0,-45 27 3 0 0,0 1 1 0 0,0 0-1 0 0,0 0 1 0 0,0 0-1 0 0,0 0 0 0 0,1 0 1 0 0,-1 1-1 0 0,0 0 1 0 0,0 0-1 0 0,0 0 0 0 0,0 0 1 0 0,0 1-1 0 0,0-1 0 0 0,-1 1 1 0 0,1 0-1 0 0,-1 0 1 0 0,1 1-1 0 0,-1-1 0 0 0,1 1 1 0 0,-1 0-1 0 0,0 0-3 0 0,6 3-18 0 0,91 117-262 0 0,-94-116 168 0 0,40 40-1823 0 0,-10-32-2755 0 0,-34-15 3470 0 0,-2 0 33 0 0</inkml:trace>
  <inkml:trace contextRef="#ctx0" brushRef="#br0" timeOffset="131012.87">19901 11242 1796 0 0,'16'2'154'0'0,"-1"0"0"0"0,0-1 0 0 0,0-1 0 0 0,1 0 0 0 0,-1-1 0 0 0,0-1 0 0 0,0 0 0 0 0,0-1 0 0 0,0-1 0 0 0,0 0 0 0 0,0-1 0 0 0,-1-1 0 0 0,0 0 0 0 0,0 0 0 0 0,-1-2 0 0 0,0 0 0 0 0,0 0 0 0 0,-1-1-154 0 0,9-3 106 0 0,18-8 118 0 0,-10 7-62 0 0,1-1 1 0 0,-2-2-1 0 0,0-1 1 0 0,-1-2-1 0 0,-1 0 0 0 0,0-2 1 0 0,-2 0-1 0 0,-1-2 1 0 0,13-16-163 0 0,-33 35 6 0 0,1-1-1 0 0,-2 0 1 0 0,1 0 0 0 0,0 0 0 0 0,-1 0 0 0 0,0 0-1 0 0,-1 0 1 0 0,1-1 0 0 0,-1 1 0 0 0,0-1 0 0 0,0 1-1 0 0,0-1 1 0 0,-1 0 0 0 0,0 1 0 0 0,0-1 0 0 0,0 1-1 0 0,-1-1 1 0 0,0 1 0 0 0,0-1 0 0 0,-1 1-1 0 0,1-1 1 0 0,-1 1 0 0 0,0 0 0 0 0,0 0 0 0 0,-1 0-1 0 0,0 0 1 0 0,0 0 0 0 0,0 0 0 0 0,0 1 0 0 0,-1-1-1 0 0,1 1 1 0 0,-1 0 0 0 0,0 0 0 0 0,-1 1-1 0 0,1-1 1 0 0,-1 1 0 0 0,1 0 0 0 0,-1 0 0 0 0,0 0-1 0 0,0 1 1 0 0,0 0 0 0 0,-1 0 0 0 0,1 0 0 0 0,0 0-1 0 0,-1 1 1 0 0,1 0 0 0 0,-1 0 0 0 0,1 1-1 0 0,-1-1 1 0 0,-2 1-6 0 0,-16 3 12 0 0,0 0-1 0 0,1 2 0 0 0,0 0 0 0 0,0 1 1 0 0,0 2-1 0 0,1 0 0 0 0,0 2 0 0 0,1 0 1 0 0,0 1-1 0 0,1 1 0 0 0,0 1 1 0 0,0 1-1 0 0,2 1 0 0 0,0 0 0 0 0,0 2 1 0 0,2 0-1 0 0,0 0 0 0 0,1 2 1 0 0,1 0-1 0 0,0 0 0 0 0,2 2 0 0 0,0-1 1 0 0,-7 21-12 0 0,-8 70-160 0 0,27-107 167 0 0,1 0 0 0 0,-1 0 0 0 0,1 1 0 0 0,0-1 0 0 0,0 0 0 0 0,1 0 1 0 0,-1 0-1 0 0,1 0 0 0 0,0-1 0 0 0,0 1 0 0 0,0 0 0 0 0,0-1 0 0 0,1 1 0 0 0,-1-1 0 0 0,1 0 0 0 0,0 0 0 0 0,0 0 0 0 0,0 0 0 0 0,0 0 0 0 0,1-1 0 0 0,-1 0 0 0 0,1 1 0 0 0,-1-1 0 0 0,1 0 0 0 0,0-1 0 0 0,0 1 0 0 0,0-1 0 0 0,0 0 0 0 0,3 1-7 0 0,130 15 423 0 0,-114-19-372 0 0,0-2 0 0 0,0 0 1 0 0,0-2-1 0 0,0 0 0 0 0,-1-2 0 0 0,0 0 0 0 0,-1-2 1 0 0,0 0-1 0 0,0-1 0 0 0,-1-2 0 0 0,-1 0 0 0 0,0 0 1 0 0,-1-2-1 0 0,6-6-51 0 0,-19 16-47 0 0,0-1-1 0 0,0 1 1 0 0,0-1 0 0 0,-1 0 0 0 0,0-1 0 0 0,0 1 0 0 0,0-1 0 0 0,-1 1 0 0 0,0-1-1 0 0,-1 0 1 0 0,1 0 0 0 0,-1-1 0 0 0,-1 1 0 0 0,1 0 0 0 0,-1-1 0 0 0,-1 1 0 0 0,1 0-1 0 0,-1-1 1 0 0,0 1 0 0 0,-1-1 0 0 0,0 1 0 0 0,-1-6 47 0 0,-1 5-23 0 0,-1 0-1 0 0,0 1 1 0 0,0-1 0 0 0,0 1 0 0 0,-1 0-1 0 0,0 0 1 0 0,-1 0 0 0 0,1 1 0 0 0,-1 0-1 0 0,-1 0 1 0 0,1 0 0 0 0,-1 1 0 0 0,0 0-1 0 0,0 0 1 0 0,0 1 0 0 0,-1 0-1 0 0,0 0 1 0 0,1 1 0 0 0,-1 0 0 0 0,-1 0-1 0 0,1 1 1 0 0,0 0 0 0 0,-1 0 0 0 0,1 1-1 0 0,-1 0 1 0 0,1 0 0 0 0,-1 1 0 0 0,-6 1 23 0 0,-43-1-29 0 0,0 3 1 0 0,0 2 0 0 0,1 2 0 0 0,0 3-1 0 0,0 2 1 0 0,-9 6 28 0 0,42-12 22 0 0,0 0 0 0 0,1 1 0 0 0,0 2 0 0 0,0 0-1 0 0,0 1 1 0 0,2 1 0 0 0,-1 2 0 0 0,1 0 0 0 0,1 1 0 0 0,1 1 0 0 0,0 1-1 0 0,0 0 1 0 0,-2 6-22 0 0,19-20 8 0 0,0 1 0 0 0,0-1 0 0 0,0 1-1 0 0,1-1 1 0 0,-1 1 0 0 0,1 0 0 0 0,0 0 0 0 0,0 0-1 0 0,0 0 1 0 0,0-1 0 0 0,0 1 0 0 0,1 0 0 0 0,-1 1-1 0 0,1-1 1 0 0,0 0 0 0 0,0 0 0 0 0,0 0 0 0 0,0 0-1 0 0,0 0 1 0 0,1 0 0 0 0,0 0 0 0 0,-1 0 0 0 0,1 0-1 0 0,0 0 1 0 0,0 0 0 0 0,1 0 0 0 0,-1-1 0 0 0,1 1-1 0 0,-1 0 1 0 0,1-1 0 0 0,0 1 0 0 0,0-1 0 0 0,0 0-1 0 0,0 0 1 0 0,0 1 0 0 0,0-1 0 0 0,1-1 0 0 0,-1 1-1 0 0,1 0 1 0 0,0-1 0 0 0,-1 1 0 0 0,1-1 0 0 0,0 0-1 0 0,0 1 1 0 0,0-1 0 0 0,0-1 0 0 0,0 1 0 0 0,0 0-1 0 0,0-1 1 0 0,0 0 0 0 0,0 1 0 0 0,0-1 0 0 0,0-1-1 0 0,0 1 1 0 0,0 0 0 0 0,1-1-8 0 0,37 0 76 0 0,0-3 0 0 0,0-1-1 0 0,0-2 1 0 0,-1-1 0 0 0,0-3 0 0 0,0-1 0 0 0,-2-2-1 0 0,1-1 1 0 0,-2-3 0 0 0,2-1-76 0 0,-5 5-42 0 0,-1-1-1 0 0,0-2 1 0 0,-1-1-1 0 0,-1-1 1 0 0,-1-2 0 0 0,-1-1-1 0 0,0-1 1 0 0,-2-2-1 0 0,-1-1 1 0 0,-1 0-1 0 0,-1-2 1 0 0,-2-1 0 0 0,6-10 42 0 0,-26 35-19 0 0,1 0-1 0 0,-1 0 1 0 0,0 0 0 0 0,0-1 0 0 0,-1 1 0 0 0,1 0 0 0 0,-1-1 0 0 0,0 0 0 0 0,0 1 0 0 0,0-1 0 0 0,-1 0 0 0 0,0 1 0 0 0,0-1-1 0 0,0 0 1 0 0,0 0 0 0 0,-1 1 0 0 0,1-1 0 0 0,-1 0 0 0 0,-1 1 0 0 0,1-1 0 0 0,-1 1 0 0 0,1-1 0 0 0,-1 1 0 0 0,0 0 0 0 0,-1 0-1 0 0,1 0 1 0 0,-1 0 0 0 0,0 0 0 0 0,0 0 0 0 0,0 1 0 0 0,0-1 0 0 0,-1 1 0 0 0,1 0 0 0 0,-1 0 0 0 0,0 0 0 0 0,0 1 0 0 0,0-1-1 0 0,0 1 1 0 0,0 0 0 0 0,-1 0 0 0 0,1 1 0 0 0,-1-1 0 0 0,1 1 0 0 0,-1 0 0 0 0,0 0 19 0 0,-23-2 41 0 0,0 2-1 0 0,1 1 1 0 0,-1 2-1 0 0,0 0 1 0 0,1 2-1 0 0,0 1 1 0 0,0 1 0 0 0,0 1-1 0 0,-19 8-40 0 0,19-8 41 0 0,1 1 0 0 0,0 0 0 0 0,0 2 0 0 0,0 1 0 0 0,2 2 0 0 0,-1 0 0 0 0,2 1 0 0 0,0 1 0 0 0,1 2 0 0 0,0 0 0 0 0,1 1 0 0 0,1 1 0 0 0,1 1 0 0 0,1 1-1 0 0,1 0 1 0 0,0 1 0 0 0,-11 23-41 0 0,26-40 11 0 0,0 1-1 0 0,0 0 1 0 0,1 0-1 0 0,0 0 1 0 0,0 0-1 0 0,0 0 0 0 0,1 0 1 0 0,0 0-1 0 0,0 0 1 0 0,0 0-1 0 0,1 0 1 0 0,0 0-1 0 0,0 0 0 0 0,1 0 1 0 0,0 0-1 0 0,0-1 1 0 0,0 1-1 0 0,0 0 1 0 0,1-1-1 0 0,0 0 0 0 0,0 1 1 0 0,1-1-1 0 0,-1-1 1 0 0,1 1-1 0 0,0 0 1 0 0,0-1-1 0 0,1 0 1 0 0,-1 0-1 0 0,1 0 0 0 0,0-1 1 0 0,0 1-1 0 0,0-1 1 0 0,1 0-1 0 0,-1-1 1 0 0,1 1-1 0 0,-1-1 0 0 0,1 0 1 0 0,0-1-1 0 0,0 1 1 0 0,0-1-1 0 0,0 0 1 0 0,0-1-1 0 0,4 1-10 0 0,28 1 48 0 0,0-2 0 0 0,0-1 0 0 0,1-3 0 0 0,-1 0 0 0 0,-1-3 0 0 0,1-1 0 0 0,-1-2 0 0 0,-1-1 0 0 0,0-2 0 0 0,0-1 0 0 0,-1-2 0 0 0,-1-2-1 0 0,-1-1 1 0 0,13-10-48 0 0,-29 20-10 0 0,0-1 0 0 0,0 0 0 0 0,-1-1 0 0 0,-1 0 0 0 0,0-1-1 0 0,0-1 1 0 0,-1-1 0 0 0,-1 0 0 0 0,0-1 0 0 0,-1 0 0 0 0,-1-1-1 0 0,0 0 1 0 0,-1 0 0 0 0,-1-1 0 0 0,-1-1 0 0 0,0 0 0 0 0,-1 0-1 0 0,-1 0 1 0 0,-1-1 0 0 0,2-12 10 0 0,-7 26-8 0 0,0 0-1 0 0,-1 0 1 0 0,1 1 0 0 0,-1-1-1 0 0,0 0 1 0 0,0 0-1 0 0,-1 1 1 0 0,0-1 0 0 0,0 1-1 0 0,0-1 1 0 0,0 1-1 0 0,0 0 1 0 0,-1-1 0 0 0,0 1-1 0 0,0 1 1 0 0,0-1-1 0 0,0 0 1 0 0,-1 1 0 0 0,1 0-1 0 0,-1-1 1 0 0,0 1 0 0 0,0 1-1 0 0,0-1 1 0 0,0 1-1 0 0,0-1 1 0 0,-1 1 0 0 0,1 0-1 0 0,-1 1 1 0 0,0-1-1 0 0,1 1 1 0 0,-5-1 8 0 0,-147-14-268 0 0,154 16 269 0 0,-39 4 40 0 0,1 1 0 0 0,0 2 0 0 0,0 2-1 0 0,1 1 1 0 0,0 3 0 0 0,1 0 0 0 0,0 3-1 0 0,1 1 1 0 0,-8 7-41 0 0,29-17 12 0 0,1 1-1 0 0,-1 0 1 0 0,2 1 0 0 0,-1 1 0 0 0,1 0-1 0 0,1 1 1 0 0,0 1 0 0 0,0 0-1 0 0,1 0 1 0 0,1 1 0 0 0,0 1-1 0 0,1 0 1 0 0,0 0 0 0 0,1 1 0 0 0,1 0-1 0 0,0 1 1 0 0,1 0 0 0 0,1 0-1 0 0,0 0 1 0 0,2 1 0 0 0,-1 0-1 0 0,1 9-11 0 0,4-18 1 0 0,1 0-1 0 0,0-1 1 0 0,1 1-1 0 0,0 0 0 0 0,0-1 1 0 0,0 1-1 0 0,1-1 1 0 0,0 0-1 0 0,1 0 0 0 0,0 0 1 0 0,0 0-1 0 0,0-1 1 0 0,1 0-1 0 0,0 1 0 0 0,0-2 1 0 0,0 1-1 0 0,1 0 0 0 0,0-1 1 0 0,0 0-1 0 0,0-1 1 0 0,1 1-1 0 0,0-1 0 0 0,-1-1 1 0 0,1 1-1 0 0,1-1 1 0 0,2 1-1 0 0,12 5 1 0 0,0-2 1 0 0,1 0 0 0 0,0-1-1 0 0,1-1 1 0 0,-1-1-1 0 0,1-1 1 0 0,0-1 0 0 0,8-1-2 0 0,5-2 48 0 0,-1-2 1 0 0,0-1-1 0 0,0-2 0 0 0,0-1 1 0 0,-1-2-1 0 0,0-1 0 0 0,0-2 1 0 0,10-6-49 0 0,-30 12 1 0 0,0-1 0 0 0,0 0 0 0 0,-1-1 0 0 0,0-1 0 0 0,0 0 1 0 0,-1-1-1 0 0,0-1 0 0 0,-1 0 0 0 0,0 0 0 0 0,-1-1 0 0 0,0-1 0 0 0,-1 0 1 0 0,0 0-1 0 0,-1-1 0 0 0,-1 0 0 0 0,0-1 0 0 0,-1 1 0 0 0,0-2 0 0 0,1-7-1 0 0,-6 16-14 0 0,0 1-1 0 0,0-1 0 0 0,-1 0 0 0 0,0 0 0 0 0,0 0 0 0 0,-1 0 0 0 0,0 0 0 0 0,0 0 0 0 0,-1 1 0 0 0,0-1 0 0 0,0 0 0 0 0,0 0 1 0 0,-1 0-1 0 0,0 1 0 0 0,0-1 0 0 0,-1 1 0 0 0,0-1 0 0 0,0 1 0 0 0,0 0 0 0 0,-1 0 0 0 0,0 0 0 0 0,0 1 0 0 0,-1-1 0 0 0,1 1 0 0 0,-1 0 1 0 0,0 1-1 0 0,-1-1 0 0 0,1 1 0 0 0,-1 0 0 0 0,0 0 0 0 0,0 0 0 0 0,0 1 0 0 0,0 0 0 0 0,0 0 0 0 0,-1 1 0 0 0,0 0 0 0 0,0 0 15 0 0,-9-4 7 0 0,0 2 0 0 0,-1 0 0 0 0,1 1 0 0 0,-1 0 0 0 0,0 1 0 0 0,0 1 0 0 0,0 1 0 0 0,0 0 0 0 0,0 2 0 0 0,0 0 0 0 0,0 0 0 0 0,1 2 0 0 0,-1 0 0 0 0,1 1 0 0 0,0 0 0 0 0,0 1 0 0 0,1 1 0 0 0,0 1-1 0 0,0 0 1 0 0,0 1 0 0 0,1 0 0 0 0,1 1 0 0 0,-1 1 0 0 0,2 0 0 0 0,-1 1 0 0 0,2 1 0 0 0,0-1 0 0 0,0 2 0 0 0,1-1 0 0 0,1 2 0 0 0,0-1 0 0 0,1 1 0 0 0,0 0 0 0 0,2 1 0 0 0,0 0 0 0 0,0 0 0 0 0,2 0 0 0 0,0 1 0 0 0,0-1-1 0 0,1 7-6 0 0,5-11 18 0 0,1 0 0 0 0,0 0-1 0 0,0 0 1 0 0,2-1-1 0 0,-1 1 1 0 0,1-1 0 0 0,1 0-1 0 0,0 0 1 0 0,0-1-1 0 0,1 0 1 0 0,1 0 0 0 0,0 0-1 0 0,0-1 1 0 0,0 0-1 0 0,1-1 1 0 0,1 0 0 0 0,-1 0-1 0 0,2-1 1 0 0,-1 0-1 0 0,0-1 1 0 0,1 0 0 0 0,0-1-1 0 0,1 0 1 0 0,-1-1-1 0 0,13 3-17 0 0,3 1 64 0 0,0-1-1 0 0,1-2 0 0 0,0-1 0 0 0,0-1 0 0 0,0-2 0 0 0,0 0 0 0 0,0-2 1 0 0,0-1-1 0 0,0-1 0 0 0,0-2 0 0 0,-1 0 0 0 0,1-2 0 0 0,-1-1 0 0 0,-1-2 0 0 0,0 0 1 0 0,6-4-64 0 0,-26 11 18 0 0,0 0 0 0 0,0 0 0 0 0,0-1 0 0 0,-1 1 0 0 0,1-1 0 0 0,-1-1 0 0 0,0 1 0 0 0,0-1 0 0 0,0 1 0 0 0,-1-1 0 0 0,0-1 0 0 0,0 1 0 0 0,0-1 0 0 0,0 1 0 0 0,-1-1 0 0 0,0 0 0 0 0,0-2-18 0 0,-2 6 35 0 0,-31-6 8 0 0,9 16-53 0 0,0 0-1 0 0,1 2 0 0 0,0 0 0 0 0,0 1 1 0 0,1 1-1 0 0,1 1 0 0 0,0 0 0 0 0,0 2 1 0 0,2 0-1 0 0,0 1 0 0 0,0 0 0 0 0,2 1 1 0 0,0 1-1 0 0,1 1 0 0 0,1-1 0 0 0,-8 18 11 0 0,19-34 1 0 0,0 0 0 0 0,0-1 1 0 0,0 1-1 0 0,0-1 0 0 0,1 1 0 0 0,-1 0 0 0 0,1 0 0 0 0,-1-1 0 0 0,1 1 0 0 0,0 0 0 0 0,-1 0 0 0 0,1 0 1 0 0,0-1-1 0 0,0 1 0 0 0,0 0 0 0 0,1 0 0 0 0,-1 0 0 0 0,0 0 0 0 0,1-1 0 0 0,-1 1 0 0 0,1 0 0 0 0,-1 0 0 0 0,1-1 1 0 0,0 1-1 0 0,0-1 0 0 0,0 1 0 0 0,0 0 0 0 0,0-1 0 0 0,0 0 0 0 0,0 1 0 0 0,1-1 0 0 0,-1 0 0 0 0,0 1 1 0 0,1-1-1 0 0,-1 0 0 0 0,1 0 0 0 0,-1 0 0 0 0,1 0 0 0 0,-1-1 0 0 0,1 1 0 0 0,0 0 0 0 0,0-1 0 0 0,-1 1 0 0 0,1-1 1 0 0,0 1-1 0 0,0-1 0 0 0,0 0 0 0 0,-1 0 0 0 0,1 0 0 0 0,0 0 0 0 0,0 0 0 0 0,0 0 0 0 0,-1 0 0 0 0,1-1 1 0 0,2 1-2 0 0,100-13 51 0 0,-92 12-47 0 0,0-2 1 0 0,0 1 0 0 0,0-1 0 0 0,0-1-1 0 0,-1 0 1 0 0,1-1 0 0 0,-1 0 0 0 0,0-1-1 0 0,-1 0 1 0 0,1 0 0 0 0,-1-2-1 0 0,0 1 1 0 0,-1-1 0 0 0,0 0 0 0 0,0-1-1 0 0,-1 0 1 0 0,0 0 0 0 0,-1-1 0 0 0,1 0-1 0 0,-2 0 1 0 0,0-1 0 0 0,0 0 0 0 0,-1 0-1 0 0,0 0 1 0 0,-1-1 0 0 0,0 0 0 0 0,-1 0-1 0 0,1-5-4 0 0,-5 13 0 0 0,1 0 0 0 0,-1-1 0 0 0,0 1 0 0 0,0-1 0 0 0,0 1 0 0 0,-1 0 0 0 0,1 0 0 0 0,-1 0 0 0 0,0 0 0 0 0,0 0 0 0 0,0 0 0 0 0,-1 0 0 0 0,0 1 0 0 0,1-1 0 0 0,-1 1 0 0 0,0 0 0 0 0,-1 0 0 0 0,1 0 0 0 0,0 0 0 0 0,-1 0 0 0 0,0 1 0 0 0,0 0 0 0 0,0 0 0 0 0,0 0 0 0 0,0 0 0 0 0,0 0 0 0 0,0 1 0 0 0,0 0 0 0 0,-1-1 0 0 0,1 2 0 0 0,0-1 0 0 0,-146-14-6 0 0,86 22-26 0 0,0 2 1 0 0,2 3-1 0 0,-1 3 0 0 0,1 3 0 0 0,-8 5 32 0 0,59-19-29 0 0,-25 10-12 0 0,60-17-332 0 0,137-25-6073 0 0,-149 26 5192 0 0</inkml:trace>
  <inkml:trace contextRef="#ctx0" brushRef="#br0" timeOffset="132935.404">18737 9955 1944 0 0,'0'0'559'0'0,"0"0"-43"0"0,0 0-50 0 0,0 0-87 0 0,0 0-30 0 0,0 0 35 0 0,0 0 16 0 0,0 0-50 0 0,0 0-33 0 0,0 0 37 0 0,0 0-50 0 0,0 0-42 0 0,0 0-16 0 0,0 0-28 0 0,0 0-4 0 0,0 0 3 0 0,0 0-73 0 0,0 0-41 0 0,0 0 59 0 0,2-18 189 0 0,2 15-315 0 0,0-1-1 0 0,1 1 1 0 0,0-1-1 0 0,-1 1 0 0 0,1 1 1 0 0,0-1-1 0 0,1 1 0 0 0,-1 0 1 0 0,0 0-1 0 0,1 0 0 0 0,-1 1 1 0 0,1 0-1 0 0,0 0 0 0 0,-1 0 1 0 0,1 0-1 0 0,0 1 1 0 0,1 0-36 0 0,31-6 137 0 0,27-10 57 0 0,192-70 312 0 0,-256 86-514 0 0,-1-1 0 0 0,1 1 0 0 0,0 0 0 0 0,-1-1 0 0 0,1 1 0 0 0,0 0 0 0 0,-1-1 0 0 0,1 1-1 0 0,-1-1 1 0 0,1 1 0 0 0,-1-1 0 0 0,1 0 0 0 0,-1 1 0 0 0,1-1 0 0 0,-1 1 0 0 0,0-1 0 0 0,1 0 0 0 0,-1 1 0 0 0,0-1 0 0 0,0 0 0 0 0,1 1 0 0 0,-1-1 0 0 0,0 0 0 0 0,0 0 0 0 0,0 1 0 0 0,0-1 0 0 0,0 0 0 0 0,0 1 0 0 0,0-1 0 0 0,0 0 0 0 0,0 0 0 0 0,0 1 0 0 0,0-1 0 0 0,-1 0 0 0 0,1 1 0 0 0,0-1 0 0 0,0 0 0 0 0,-1 1 0 0 0,1-1 0 0 0,0 0 0 0 0,-1 1 0 0 0,1-1 0 0 0,-1 0 0 0 0,1 1 0 0 0,-1-1 0 0 0,1 1 0 0 0,-1-1 0 0 0,1 1 0 0 0,-1 0 0 0 0,0-1 0 0 0,1 1 0 0 0,-1-1 0 0 0,0 1 0 0 0,1 0 0 0 0,-1 0 0 0 0,0-1 0 0 0,1 1 0 0 0,-1 0 0 0 0,0 0 0 0 0,1 0 0 0 0,-1 0 0 0 0,0 0 0 0 0,0 0 0 0 0,1 0 0 0 0,-1 0 0 0 0,0 0 8 0 0,-58-17-134 0 0,32 14 72 0 0,0 2 0 0 0,-1 0 1 0 0,1 2-1 0 0,0 2 0 0 0,0 0 0 0 0,0 1 1 0 0,0 2-1 0 0,-5 3 62 0 0,17-7-16 0 0,0 2 0 0 0,1 0 0 0 0,0 0 0 0 0,0 1 0 0 0,0 1 0 0 0,1 1 0 0 0,-1 0 0 0 0,1 0 0 0 0,1 1 1 0 0,0 1-1 0 0,0 0 0 0 0,1 1 0 0 0,0 0 0 0 0,0 0 0 0 0,1 1 0 0 0,1 1 0 0 0,0 0 0 0 0,-4 7 16 0 0,12-16 8 0 0,0 1 0 0 0,0 0 0 0 0,0 0 0 0 0,1-1 0 0 0,-1 1 0 0 0,1 0 0 0 0,0 0-1 0 0,1-1 1 0 0,-1 1 0 0 0,0 0 0 0 0,1 0 0 0 0,0-1 0 0 0,0 1 0 0 0,0 0 0 0 0,0-1 0 0 0,1 1 0 0 0,-1-1 0 0 0,1 1 0 0 0,0-1 0 0 0,0 0-1 0 0,0 0 1 0 0,1 0 0 0 0,-1 0 0 0 0,1 0 0 0 0,-1 0 0 0 0,1-1 0 0 0,0 1 0 0 0,0-1 0 0 0,0 0 0 0 0,0 0 0 0 0,1 0 0 0 0,-1 0 0 0 0,1-1-1 0 0,-1 1 1 0 0,1-1 0 0 0,-1 0 0 0 0,1 0-8 0 0,143 36 291 0 0,-147-37-291 0 0,227 9-1338 0 0,-82-43-3156 0 0,-124 22 3264 0 0</inkml:trace>
  <inkml:trace contextRef="#ctx0" brushRef="#br0" timeOffset="133276.041">19268 9774 1472 0 0,'5'9'3408'0'0,"22"34"-2813"0"0,137 249 2861 0 0,-150-315-2093 0 0,33-149-441 0 0,-39 135-1117 0 0,9-42 356 0 0,-13 28-5574 0 0,-4 50 4129 0 0,-2-2 112 0 0,-9-11 71 0 0</inkml:trace>
  <inkml:trace contextRef="#ctx0" brushRef="#br0" timeOffset="133677.938">19721 9917 2064 0 0,'57'-67'5167'0'0,"-57"66"-4991"0"0,0 1-48 0 0,-13 0-92 0 0,-1 1 0 0 0,1 0 1 0 0,-1 0-1 0 0,1 1 0 0 0,0 1 0 0 0,0 0 1 0 0,0 1-1 0 0,0 0 0 0 0,1 1 1 0 0,-1 1-1 0 0,1 0 0 0 0,1 0 1 0 0,-1 1-1 0 0,1 1 0 0 0,0 0 0 0 0,-6 6-36 0 0,15-13 4 0 0,1 0-1 0 0,0 1 1 0 0,-1-1-1 0 0,1 0 1 0 0,-1 1-1 0 0,1-1 1 0 0,0 0-1 0 0,0 1 1 0 0,0 0-1 0 0,0-1 1 0 0,0 1-1 0 0,0 0 0 0 0,1-1 1 0 0,-1 1-1 0 0,0 0 1 0 0,1 0-1 0 0,-1-1 1 0 0,1 1-1 0 0,0 0 1 0 0,0 0-1 0 0,-1 0 1 0 0,1 0-1 0 0,0 0 1 0 0,1 0-1 0 0,-1-1 0 0 0,0 1 1 0 0,0 0-1 0 0,1 0 1 0 0,-1 0-1 0 0,1-1 1 0 0,0 1-1 0 0,0 0 1 0 0,-1 0-1 0 0,1-1 1 0 0,0 1-1 0 0,0-1 1 0 0,0 1-1 0 0,1-1 0 0 0,-1 1 1 0 0,0-1-1 0 0,1 0 1 0 0,-1 1-1 0 0,0-1 1 0 0,1 0-1 0 0,0 0 1 0 0,-1 0-1 0 0,1 0 1 0 0,0 0-1 0 0,-1-1 1 0 0,3 2-4 0 0,91 27 228 0 0,76-36-1376 0 0,-64-24-2497 0 0,-84 20 2525 0 0</inkml:trace>
  <inkml:trace contextRef="#ctx0" brushRef="#br0" timeOffset="134608.201">19969 9836 1132 0 0,'31'42'2759'0'0,"10"71"-2368"0"0,-35-56 2657 0 0,8-141-1386 0 0,14 3-1882 0 0,33 125-73 0 0,35 23-488 0 0,-95-67 784 0 0,24-4-321 0 0,-16-2 259 0 0,0 0 1 0 0,0-1-1 0 0,-1 0 1 0 0,0 0 0 0 0,0-1-1 0 0,-1 0 1 0 0,0-1-1 0 0,-1 1 1 0 0,1-1-1 0 0,-2 0 1 0 0,1-1 0 0 0,-1 0-1 0 0,-1 0 1 0 0,1 0-1 0 0,-2 0 1 0 0,0 0-1 0 0,0-1 1 0 0,0 0 0 0 0,-1-6 58 0 0,13-220 638 0 0,-15 198-296 0 0,0-132 2443 0 0,0 170-2675 0 0,-21-5 134 0 0,4 139 52 0 0,18-103-236 0 0,23 93 38 0 0,-13-73-64 0 0,2-1 0 0 0,2-1 0 0 0,2 0 0 0 0,2-1 0 0 0,2-1-34 0 0,-21-46 26 0 0,0-1 0 0 0,0 0 0 0 0,1 0 0 0 0,-1 0 0 0 0,0 0 0 0 0,1 0 0 0 0,-1 0 0 0 0,0 0 0 0 0,1 1 0 0 0,-1-1 0 0 0,1 0 0 0 0,-1 0 0 0 0,1 1 0 0 0,0-1-1 0 0,-1 0 1 0 0,1 1 0 0 0,0-1 0 0 0,0 0 0 0 0,-1 1 0 0 0,1-1 0 0 0,0 1 0 0 0,0-1 0 0 0,0 1 0 0 0,0 0 0 0 0,0-1 0 0 0,-1 1 0 0 0,1 0 0 0 0,0 0 0 0 0,0-1 0 0 0,0 1 0 0 0,0 0 0 0 0,0 0-1 0 0,0 0 1 0 0,0 0 0 0 0,0 0 0 0 0,0 0 0 0 0,0 1 0 0 0,0-1 0 0 0,0 0 0 0 0,0 0 0 0 0,-1 1 0 0 0,1-1 0 0 0,0 0 0 0 0,0 1 0 0 0,0-1 0 0 0,0 1 0 0 0,-1-1 0 0 0,1 1 0 0 0,0 0-1 0 0,0-1 1 0 0,-1 1 0 0 0,1 0 0 0 0,0-1 0 0 0,-1 1 0 0 0,1 0 0 0 0,-1 0 0 0 0,1 0 0 0 0,-1-1 0 0 0,0 1 0 0 0,1 0 0 0 0,-1 0 0 0 0,0 0 0 0 0,1 0 0 0 0,-1 0 0 0 0,0 0 0 0 0,0 0-1 0 0,0 0-24 0 0,4-5 55 0 0,-2-2-44 0 0,1 1-1 0 0,0 0 0 0 0,0-1 0 0 0,0 1 1 0 0,0 1-1 0 0,1-1 0 0 0,0 0 0 0 0,0 1 0 0 0,0 0 1 0 0,0 0-1 0 0,1 0 0 0 0,-1 0 0 0 0,1 1 1 0 0,0 0-1 0 0,0 0 0 0 0,1 0 0 0 0,-1 0 1 0 0,1 1-1 0 0,-1 0 0 0 0,1 0 0 0 0,-1 1 0 0 0,1 0 1 0 0,0 0-1 0 0,0 0 0 0 0,0 0 0 0 0,0 1 1 0 0,0 0-1 0 0,0 0 0 0 0,0 1 0 0 0,0-1 1 0 0,-1 2-1 0 0,1-1 0 0 0,0 0 0 0 0,2 2-11 0 0,-2 0-43 0 0,0 0 0 0 0,0 1-1 0 0,0 0 1 0 0,0 0 0 0 0,-1 1 0 0 0,0-1-1 0 0,1 1 1 0 0,-2 0 0 0 0,1 0 0 0 0,-1 1-1 0 0,0-1 1 0 0,0 1 0 0 0,0 0 0 0 0,-1 0-1 0 0,0 1 1 0 0,0-1 0 0 0,0 1 0 0 0,-1-1-1 0 0,0 1 1 0 0,-1 0 0 0 0,1 0 0 0 0,-1 0-1 0 0,0-1 1 0 0,-1 6 43 0 0,-1-8-90 0 0,0 0-1 0 0,0 0 1 0 0,0 0-1 0 0,0 0 1 0 0,-1 0 0 0 0,0 0-1 0 0,0 0 1 0 0,0 0-1 0 0,0-1 1 0 0,-1 1-1 0 0,1-1 1 0 0,-1 1-1 0 0,0-1 1 0 0,0 0 0 0 0,0 0-1 0 0,-1 0 1 0 0,1-1-1 0 0,0 1 1 0 0,-1-1-1 0 0,0 0 1 0 0,0 0 0 0 0,0 1 90 0 0,-61 16-4613 0 0,1-36 2002 0 0,32 4 1441 0 0</inkml:trace>
  <inkml:trace contextRef="#ctx0" brushRef="#br0" timeOffset="134902.898">20199 9729 1172 0 0,'12'-6'5652'0'0,"64"-26"-4499"0"0,178-6-2418 0 0,-127 61-2620 0 0,-114-16 2702 0 0</inkml:trace>
  <inkml:trace contextRef="#ctx0" brushRef="#br0" timeOffset="135232.15">20937 9798 1484 0 0,'28'22'7339'0'0,"-7"34"-7282"0"0,-21-56-532 0 0,0 0-778 0 0,-37-9-2624 0 0,20-1 2694 0 0</inkml:trace>
  <inkml:trace contextRef="#ctx0" brushRef="#br0" timeOffset="135760.672">20919 9545 1908 0 0,'18'8'5946'0'0,"-18"-8"-5838"0"0,0-1 0 0 0,0 1-1 0 0,0-1 1 0 0,0 1 0 0 0,0 0 0 0 0,0-1 0 0 0,0 1 0 0 0,0 0-1 0 0,0-1 1 0 0,1 1 0 0 0,-1-1 0 0 0,0 1 0 0 0,0 0-1 0 0,0-1 1 0 0,1 1 0 0 0,-1 0 0 0 0,0-1 0 0 0,0 1-1 0 0,1 0 1 0 0,-1 0 0 0 0,0-1 0 0 0,1 1 0 0 0,-1 0-1 0 0,0 0 1 0 0,1-1 0 0 0,-1 1 0 0 0,0 0 0 0 0,1 0 0 0 0,-1 0-1 0 0,0 0 1 0 0,1 0 0 0 0,-1-1 0 0 0,1 1 0 0 0,-1 0-1 0 0,0 0 1 0 0,1 0 0 0 0,-1 0 0 0 0,1 0 0 0 0,-1 0-1 0 0,1 0-107 0 0,-2-3-1496 0 0,2 4-5756 0 0,-1 0 6058 0 0</inkml:trace>
  <inkml:trace contextRef="#ctx0" brushRef="#br0" timeOffset="136336.119">21119 9690 2204 0 0,'7'7'6012'0'0,"8"9"-5091"0"0,25 109-109 0 0,-40-124-787 0 0,0-1 4 0 0,1 18 1109 0 0,-3-30-654 0 0,1 6-536 0 0,1 0 0 0 0,-1 0-1 0 0,1 0 1 0 0,0 1 0 0 0,0-1 0 0 0,1 0-1 0 0,0 0 1 0 0,0 0 0 0 0,0 1 0 0 0,1-1 0 0 0,0 1-1 0 0,0-1 1 0 0,0 1 0 0 0,1-1 0 0 0,0 1-1 0 0,0 0 1 0 0,0 0 0 0 0,0 1 0 0 0,1-1 0 0 0,0 1-1 0 0,0-1 1 0 0,0 1 0 0 0,0 0 0 0 0,1 1-1 0 0,-1-1 1 0 0,1 1 0 0 0,0 0 0 0 0,0 0-1 0 0,1 0 1 0 0,-1 1 0 0 0,0 0 0 0 0,1 0 0 0 0,3-1 52 0 0,-8 3-108 0 0,-1 0 37 0 0,18 3 6 0 0,63 121-2793 0 0,-71-112-600 0 0,-9-10 2224 0 0</inkml:trace>
  <inkml:trace contextRef="#ctx0" brushRef="#br0" timeOffset="136927.684">21913 9464 1388 0 0,'1'0'80'0'0,"-1"0"-1"0"0,1-1 0 0 0,0 1 1 0 0,-1 0-1 0 0,1 0 1 0 0,0-1-1 0 0,-1 1 1 0 0,1-1-1 0 0,0 1 0 0 0,-1 0 1 0 0,1-1-1 0 0,0 1 1 0 0,-1-1-1 0 0,1 0 1 0 0,-1 1-1 0 0,1-1 0 0 0,-1 1 1 0 0,0-1-1 0 0,1 0 1 0 0,-1 1-1 0 0,1-1 1 0 0,-1 0-1 0 0,0 1 0 0 0,0-1 1 0 0,1 0-1 0 0,-1 0 1 0 0,0 1-1 0 0,0-1 1 0 0,0 0-1 0 0,0 0 0 0 0,0 1 1 0 0,0-1-1 0 0,0 0 1 0 0,0 0-1 0 0,0 0 1 0 0,0 1-1 0 0,0-1 0 0 0,-1 0 1 0 0,1 1-1 0 0,0-1 1 0 0,-1 0-1 0 0,1 0 1 0 0,0 1-1 0 0,-1-1 0 0 0,1 0 1 0 0,-1 1-1 0 0,1-1 1 0 0,-1 1-1 0 0,1-1 1 0 0,-1 1-1 0 0,1-1 0 0 0,-1 1 1 0 0,1-1-1 0 0,-1 1 1 0 0,0-1-1 0 0,1 1 1 0 0,-1 0-1 0 0,0-1 0 0 0,0 1 1 0 0,1 0-1 0 0,-1 0 1 0 0,0-1-1 0 0,1 1 1 0 0,-1 0-1 0 0,0 0 0 0 0,0 0-79 0 0,-59 4 1173 0 0,55-4-1146 0 0,1 1 0 0 0,-1-1 0 0 0,1 1-1 0 0,-1 0 1 0 0,1 0 0 0 0,0 0 0 0 0,-1 1 0 0 0,1 0 0 0 0,0-1 0 0 0,0 2 0 0 0,0-1 0 0 0,1 0 0 0 0,-1 1 0 0 0,0 0 0 0 0,1-1 0 0 0,0 1 0 0 0,-1 1 0 0 0,1-1 0 0 0,1 0-1 0 0,-1 1 1 0 0,0 0 0 0 0,1-1 0 0 0,0 1 0 0 0,-1 0 0 0 0,2 0 0 0 0,-1 0 0 0 0,0 1 0 0 0,1-1 0 0 0,0 0 0 0 0,0 1 0 0 0,0-1 0 0 0,0 1 0 0 0,1-1 0 0 0,0 1 0 0 0,0-1 0 0 0,0 0-1 0 0,0 1 1 0 0,1-1 0 0 0,0 1 0 0 0,0-1 0 0 0,0 1 0 0 0,1 2-27 0 0,8 5 98 0 0,0 0 0 0 0,0 0 0 0 0,1-1 0 0 0,0 0 0 0 0,1-1-1 0 0,0-1 1 0 0,1 0 0 0 0,0 0 0 0 0,1-1 0 0 0,-1-1 0 0 0,1 0 0 0 0,1-1 0 0 0,-1-1-1 0 0,6 2-97 0 0,57 27 179 0 0,-68-29-134 0 0,-2-3-17 0 0,0 1-1 0 0,0 0 0 0 0,0 0 1 0 0,-1 1-1 0 0,1 0 1 0 0,-1 0-1 0 0,0 1 1 0 0,0-1-1 0 0,0 1 1 0 0,-1 1-1 0 0,0-1 0 0 0,0 1 1 0 0,0 0-1 0 0,-1 0 1 0 0,1 0-1 0 0,-2 0 1 0 0,1 1-1 0 0,-1 0 1 0 0,0 0-1 0 0,0 0-27 0 0,-6-1 11 0 0,-1 1 0 0 0,-1-1-1 0 0,1 1 1 0 0,-1-1 0 0 0,0-1 0 0 0,0 1-1 0 0,0-1 1 0 0,-1 0 0 0 0,0 0 0 0 0,0 0-1 0 0,-1-1 1 0 0,1 0 0 0 0,-1 0 0 0 0,0-1-1 0 0,0 0 1 0 0,0 0 0 0 0,0 0 0 0 0,0-1 0 0 0,-1 0-1 0 0,1-1 1 0 0,-2 1-11 0 0,-120 22-832 0 0,71-21-6127 0 0,57-3 5819 0 0</inkml:trace>
  <inkml:trace contextRef="#ctx0" brushRef="#br0" timeOffset="137653.13">20418 11432 1816 0 0,'0'0'661'0'0,"-2"4"27"0"0,-183 316 5756 0 0,85-125-5442 0 0,118-261-8407 0 0,-11 39 5959 0 0</inkml:trace>
  <inkml:trace contextRef="#ctx0" brushRef="#br0" timeOffset="137933.274">20380 11350 1180 0 0,'6'-6'1286'0'0,"-6"5"-1169"0"0,1 0 0 0 0,-1 0 0 0 0,1 1 0 0 0,0-1 0 0 0,-1 0 0 0 0,1 0 0 0 0,0 0 0 0 0,0 1 0 0 0,0-1 0 0 0,0 0 0 0 0,0 1 0 0 0,-1-1 0 0 0,1 0 0 0 0,0 1 0 0 0,1 0 0 0 0,-1-1 0 0 0,0 1 0 0 0,0-1 0 0 0,0 1 0 0 0,0 0 0 0 0,0 0 0 0 0,0 0 0 0 0,0 0 0 0 0,0 0-1 0 0,0 0 1 0 0,1 0 0 0 0,-1 0 0 0 0,0 0 0 0 0,0 0 0 0 0,0 1 0 0 0,0-1 0 0 0,0 0 0 0 0,0 1 0 0 0,0-1 0 0 0,0 1 0 0 0,0-1 0 0 0,0 1 0 0 0,0-1 0 0 0,0 1 0 0 0,0 0 0 0 0,0 0 0 0 0,-1-1 0 0 0,1 1 0 0 0,0 0 0 0 0,0 0 0 0 0,0 0-117 0 0,295 237 3483 0 0,-89-73-2640 0 0,-207-165-943 0 0,-1 0 0 0 0,1-1-1 0 0,-1 1 1 0 0,1 0 0 0 0,-1 0-1 0 0,1 0 1 0 0,-1 0 0 0 0,1 0-1 0 0,-1 0 1 0 0,1 0 0 0 0,-1 0 0 0 0,1 0-1 0 0,-1 0 1 0 0,1 0 0 0 0,-1 0-1 0 0,1 0 1 0 0,-1 0 0 0 0,1 1 0 0 0,0-1-1 0 0,-1 0 1 0 0,1 0 0 0 0,-1 0-1 0 0,1 1 1 0 0,-1-1 0 0 0,1 0 0 0 0,0 0-1 0 0,-1 1 1 0 0,1-1 0 0 0,0 1-1 0 0,-1-1 1 0 0,1 0 0 0 0,0 1-1 0 0,0-1 1 0 0,-1 0 0 0 0,1 1 0 0 0,0-1-1 0 0,0 1 1 0 0,0-1 0 0 0,-1 1-1 0 0,1-1 1 0 0,0 1 0 0 0,0-1 0 0 0,0 1-1 0 0,0-1 1 0 0,0 1 0 0 0,0-1-1 0 0,0 1 1 0 0,0-1 0 0 0,0 0-1 0 0,0 1 1 0 0,0-1 0 0 0,0 1 0 0 0,0-1-1 0 0,1 1 1 0 0,-1-1 0 0 0,0 1-1 0 0,0-1 1 0 0,0 1 0 0 0,1-1 0 0 0,-1 0-1 0 0,0 1 1 0 0,1-1 0 0 0,-1 1 100 0 0,-51-7-3188 0 0,26-2 1933 0 0</inkml:trace>
  <inkml:trace contextRef="#ctx0" brushRef="#br0" timeOffset="138198.198">20509 11707 2136 0 0,'-4'0'1412'0'0,"2"-2"-272"0"0,0 2-235 0 0,1-1-61 0 0,4-1-120 0 0,0-1-120 0 0,7 3-32 0 0,-2-1-148 0 0,21-5-236 0 0,-1 1-184 0 0,4-2-184 0 0,5 7 12 0 0,-3-5-728 0 0,-1 5-564 0 0,3-1 67 0 0,-1-4 129 0 0,-2-1 44 0 0</inkml:trace>
  <inkml:trace contextRef="#ctx0" brushRef="#br0" timeOffset="140664.719">7372 13288 2552 0 0,'0'0'766'0'0,"0"-3"-50"0"0,-25-36 540 0 0,17-2 2436 0 0,-2 55-2552 0 0,-1 32-917 0 0,2 0-1 0 0,3 0 1 0 0,1 1 0 0 0,2 0 0 0 0,2-1 0 0 0,2 1 0 0 0,3 0 0 0 0,1-1 0 0 0,2 1 0 0 0,13 39-223 0 0,13 141 455 0 0,-33-135-801 0 0,-21-106-2297 0 0,7-134-4462 0 0,14 120 5673 0 0</inkml:trace>
  <inkml:trace contextRef="#ctx0" brushRef="#br0" timeOffset="140913.184">7243 13219 1348 0 0,'4'-9'220'0'0,"0"1"0"0"0,1 0-1 0 0,1 0 1 0 0,-1 1 0 0 0,1-1 0 0 0,0 1-1 0 0,1 0 1 0 0,-1 1 0 0 0,1 0 0 0 0,1 0-1 0 0,-1 0 1 0 0,1 1 0 0 0,0 0 0 0 0,0 1-1 0 0,1-1 1 0 0,-1 2 0 0 0,1-1-1 0 0,0 1 1 0 0,0 0 0 0 0,0 1 0 0 0,6-1-220 0 0,-2 1 68 0 0,0 1 1 0 0,0 0-1 0 0,0 1 1 0 0,0 0-1 0 0,0 1 0 0 0,0 0 1 0 0,0 1-1 0 0,-1 0 1 0 0,1 1-1 0 0,0 1 1 0 0,-1 0-1 0 0,0 1 1 0 0,0 0-1 0 0,0 1 1 0 0,-1 0-1 0 0,0 1 1 0 0,0 0-1 0 0,0 1 0 0 0,-1 0 1 0 0,0 0-1 0 0,-1 1 1 0 0,0 1-1 0 0,6 7-68 0 0,-8-7 62 0 0,-1 1 0 0 0,0 0-1 0 0,0 0 1 0 0,-1 1 0 0 0,0-1-1 0 0,-1 1 1 0 0,-1 0 0 0 0,0 1-1 0 0,0-1 1 0 0,-1 0-1 0 0,-1 1 1 0 0,0-1 0 0 0,-1 4-62 0 0,-2-6 32 0 0,0-1 0 0 0,0 1 1 0 0,-1-1-1 0 0,0 1 1 0 0,-1-1-1 0 0,0 0 0 0 0,0-1 1 0 0,-1 1-1 0 0,-1-1 0 0 0,1 0 1 0 0,-1 0-1 0 0,0 0 0 0 0,-1-1 1 0 0,-5 5-33 0 0,10-10 5 0 0,-9 11-60 0 0,-1-1 1 0 0,0-1-1 0 0,-1 0 0 0 0,0 0 1 0 0,-1-1-1 0 0,0-1 0 0 0,-1-1 1 0 0,0 0-1 0 0,0 0 1 0 0,-1-2-1 0 0,0 0 55 0 0,-118 17-5044 0 0,118-23 3724 0 0</inkml:trace>
  <inkml:trace contextRef="#ctx0" brushRef="#br0" timeOffset="141220.657">8384 13253 1880 0 0,'-80'-3'4185'0'0,"48"11"-3846"0"0,0 2-1 0 0,1 1 1 0 0,0 2-1 0 0,1 1 1 0 0,0 1 0 0 0,1 1-1 0 0,1 2 1 0 0,0 1-1 0 0,2 1 1 0 0,-1 2-339 0 0,12-9 68 0 0,1-1 1 0 0,1 1-1 0 0,1 1 0 0 0,-1 1 1 0 0,2-1-1 0 0,0 2 0 0 0,1 0 1 0 0,1 0-1 0 0,0 0 0 0 0,1 1 1 0 0,1 1-1 0 0,0-1 0 0 0,2 1 1 0 0,0 0-1 0 0,1 1 0 0 0,1-1 1 0 0,0 1-1 0 0,1 11-68 0 0,2-21-62 0 0,1 0 1 0 0,0 0-1 0 0,1-1 0 0 0,-1 1 0 0 0,2 0 1 0 0,-1-1-1 0 0,1 1 0 0 0,1-1 1 0 0,-1 0-1 0 0,2 0 0 0 0,-1 0 0 0 0,1 0 1 0 0,0-1-1 0 0,0 0 0 0 0,1 0 1 0 0,0 0-1 0 0,0-1 0 0 0,1 0 0 0 0,0 0 1 0 0,0-1-1 0 0,0 1 0 0 0,5 1 62 0 0,2 1-534 0 0,0 0 0 0 0,1-1 0 0 0,-1 0-1 0 0,1-2 1 0 0,1 0 0 0 0,-1 0-1 0 0,1-1 1 0 0,0-1 0 0 0,0-1 0 0 0,0 0-1 0 0,11-1 535 0 0,-2-1-1310 0 0</inkml:trace>
  <inkml:trace contextRef="#ctx0" brushRef="#br0" timeOffset="141668.95">9195 13379 1412 0 0,'8'-13'2522'0'0,"0"-1"-29"0"0,-18 19-687 0 0,-31 30-1432 0 0,2 3 0 0 0,1 1 0 0 0,2 2 0 0 0,2 1-1 0 0,-22 38-373 0 0,-18 17 2 0 0,62-79-361 0 0,-44 39-3236 0 0,55-57 2167 0 0,1-2 88 0 0,0-6 22 0 0</inkml:trace>
  <inkml:trace contextRef="#ctx0" brushRef="#br0" timeOffset="141948.168">9229 13256 1172 0 0,'6'-8'4186'0'0,"6"34"-3276"0"0,-6-11-750 0 0,191 277 2165 0 0,-187-279-2358 0 0,0 0 1 0 0,0 1-1 0 0,-2 0 1 0 0,1 0-1 0 0,-2 1 0 0 0,0 0 1 0 0,-1 1-1 0 0,-1-1 1 0 0,0 1-1 0 0,-1 0 1 0 0,0 1-1 0 0,0 12 33 0 0,-5-25-190 0 0,0-1-1 0 0,0 1 1 0 0,-1-1-1 0 0,1 1 1 0 0,-1-1-1 0 0,0 0 1 0 0,0 0-1 0 0,0 1 1 0 0,0-1-1 0 0,-1-1 1 0 0,1 1-1 0 0,-1 0 1 0 0,0-1-1 0 0,1 1 1 0 0,-1-1-1 0 0,0 0 1 0 0,-1 0-1 0 0,1 0 1 0 0,0 0-1 0 0,-1 0 1 0 0,1-1-1 0 0,-1 0 1 0 0,1 1-1 0 0,-1-1 1 0 0,1-1-1 0 0,-1 1 1 0 0,0 0-1 0 0,0-1 191 0 0,-9 1-1028 0 0</inkml:trace>
  <inkml:trace contextRef="#ctx0" brushRef="#br0" timeOffset="142196.643">9006 13606 1044 0 0,'-15'-16'6825'0'0,"34"-3"-4773"0"0,19-1-2036 0 0,-20 13 677 0 0,154-24-1320 0 0,5 23-6545 0 0,-159 8 5845 0 0</inkml:trace>
  <inkml:trace contextRef="#ctx0" brushRef="#br0" timeOffset="142520.419">9753 13397 924 0 0,'-44'21'4150'0'0,"42"-16"-4069"0"0,-1 0 0 0 0,1 0 0 0 0,0 0 0 0 0,0 0 0 0 0,0 0 0 0 0,1 0 0 0 0,0 1 0 0 0,0-1 0 0 0,0 0 0 0 0,1 1 1 0 0,0-1-1 0 0,0 1 0 0 0,0-1 0 0 0,0 0 0 0 0,1 1 0 0 0,0-1 0 0 0,0 0 0 0 0,1 1 0 0 0,-1-1 0 0 0,2 1-81 0 0,6 8 78 0 0,1-1 1 0 0,0 0 0 0 0,1-1-1 0 0,1 0 1 0 0,0 0-1 0 0,0-1 1 0 0,1-1 0 0 0,0 0-1 0 0,1-1 1 0 0,0-1 0 0 0,1 0-1 0 0,0 0 1 0 0,0-2 0 0 0,0 0-1 0 0,1-1 1 0 0,0 0 0 0 0,0-1-1 0 0,0-1 1 0 0,1-1 0 0 0,-1 0-1 0 0,1-1 1 0 0,-1 0-1 0 0,1-2 1 0 0,-1 0-79 0 0,-11 0-27 0 0,0-1 1 0 0,0 0-1 0 0,0 1 0 0 0,0-2 1 0 0,-1 1-1 0 0,1 0 0 0 0,-1-1 0 0 0,0 0 1 0 0,0 0-1 0 0,0 0 0 0 0,0-1 0 0 0,0 1 1 0 0,-1-1-1 0 0,0 0 0 0 0,0 0 1 0 0,0 0-1 0 0,0-1 0 0 0,0 1 0 0 0,-1-1 1 0 0,0 1-1 0 0,0-1 0 0 0,0 0 0 0 0,0 1 1 0 0,-1-1-1 0 0,0 0 0 0 0,0 0 1 0 0,0-1-1 0 0,-1 1 0 0 0,1 0 0 0 0,-1 0 1 0 0,-1 0-1 0 0,1 0 0 0 0,-1 0 1 0 0,0 0-1 0 0,0 0 0 0 0,0 0 0 0 0,-2-5 27 0 0,-60-135-955 0 0,19 90-3118 0 0,36 48 2724 0 0</inkml:trace>
  <inkml:trace contextRef="#ctx0" brushRef="#br0" timeOffset="142986.908">10648 13330 1540 0 0,'-20'-14'7010'0'0,"17"32"-5088"0"0,2-6-2101 0 0,2 17 356 0 0,0 0-1 0 0,2 0 1 0 0,2-1 0 0 0,0 1-1 0 0,2-1 1 0 0,9 25-177 0 0,19 94 241 0 0,-34-146-322 0 0,-1-1-1 0 0,1 1 0 0 0,-1 0 0 0 0,1 0 0 0 0,-1 0 1 0 0,1-1-1 0 0,-1 1 0 0 0,1 0 0 0 0,-1 0 1 0 0,0 0-1 0 0,0 0 0 0 0,1 0 0 0 0,-1 0 0 0 0,0 0 1 0 0,0 0-1 0 0,0 0 0 0 0,0 0 0 0 0,0 0 1 0 0,0 0-1 0 0,0 0 0 0 0,0-1 0 0 0,-1 1 0 0 0,1 0 1 0 0,0 0-1 0 0,0 0 0 0 0,-1 0 0 0 0,1 0 1 0 0,-1 0-1 0 0,1 0 0 0 0,-1-1 0 0 0,1 1 0 0 0,-1 0 1 0 0,1 0-1 0 0,-1-1 0 0 0,0 1 0 0 0,0 0 0 0 0,1-1 1 0 0,-1 1-1 0 0,0-1 0 0 0,0 1 0 0 0,1-1 1 0 0,-1 1-1 0 0,0-1 0 0 0,0 1 0 0 0,0-1 0 0 0,0 0 1 0 0,0 1-1 0 0,0-1 0 0 0,0 0 0 0 0,0 0 1 0 0,0 0-1 0 0,0 0 0 0 0,1 0 0 0 0,-1 0 0 0 0,0 0 1 0 0,0 0-1 0 0,-1 0 82 0 0,-38-40-4443 0 0,29 19 3233 0 0</inkml:trace>
  <inkml:trace contextRef="#ctx0" brushRef="#br0" timeOffset="143870.593">10691 13325 1028 0 0,'-15'-7'5149'0'0,"-9"-18"-2282"0"0,12 13-1963 0 0,11 10-867 0 0,1 1 0 0 0,-1 0 0 0 0,0 0 0 0 0,1-1 0 0 0,-1 1 0 0 0,1 0 0 0 0,0-1 0 0 0,-1 1 0 0 0,1 0 0 0 0,0-1 0 0 0,0 1 0 0 0,0-1 0 0 0,0 1 0 0 0,0 0 0 0 0,0-1 0 0 0,0 1 0 0 0,0-1 0 0 0,1 1 0 0 0,-1 0 0 0 0,0-1 0 0 0,1 1 0 0 0,-1 0 0 0 0,1-1 0 0 0,0 1 0 0 0,-1 0 0 0 0,1 0 0 0 0,0-1 0 0 0,0 1 0 0 0,0 0 0 0 0,0 0 0 0 0,0 0 0 0 0,0 0 0 0 0,0 0 0 0 0,0 0 0 0 0,0 1 0 0 0,0-1 0 0 0,0 0 0 0 0,1 1 0 0 0,-1-1 0 0 0,0 0 0 0 0,1 1 0 0 0,-1-1 0 0 0,0 1 0 0 0,1 0 0 0 0,-1 0 0 0 0,0-1 0 0 0,1 1 0 0 0,-1 0 0 0 0,1 0 0 0 0,-1 0 0 0 0,1 0-37 0 0,3-2 11 0 0,11-6-12 0 0,1 0 0 0 0,1 1 0 0 0,-1 1 0 0 0,1 1-1 0 0,0 0 1 0 0,0 1 0 0 0,1 1 0 0 0,-1 1 0 0 0,1 1-1 0 0,4 0 2 0 0,-16 3-12 0 0,-1 0-1 0 0,1 0 1 0 0,-1 1-1 0 0,1-1 0 0 0,-1 1 1 0 0,0 1-1 0 0,0-1 1 0 0,0 1-1 0 0,0 0 0 0 0,-1 1 1 0 0,0-1-1 0 0,0 1 0 0 0,0 0 1 0 0,0 0-1 0 0,-1 1 1 0 0,0-1-1 0 0,0 1 0 0 0,0 0 1 0 0,-1 0-1 0 0,0 0 1 0 0,0 1-1 0 0,0-1 0 0 0,-1 1 1 0 0,0-1-1 0 0,0 1 1 0 0,-1 0-1 0 0,0 0 0 0 0,0 0 1 0 0,-1-1-1 0 0,1 1 1 0 0,-2 0-1 0 0,1 0 0 0 0,-1 0 1 0 0,0 0-1 0 0,0 0 0 0 0,-1 0 1 0 0,0-1-1 0 0,0 1 1 0 0,0-1-1 0 0,-1 1 0 0 0,0-1 1 0 0,0 0-1 0 0,-1 0 1 0 0,0 0-1 0 0,0 0 0 0 0,-1 0 13 0 0,-47 53-95 0 0,124-28-344 0 0,-66-29 451 0 0,0 0-1 0 0,0 0 0 0 0,-1 1 0 0 0,1-1 1 0 0,-1 1-1 0 0,0 1 0 0 0,0-1 1 0 0,0 1-1 0 0,0-1 0 0 0,-1 2 0 0 0,1-1 1 0 0,-1 0-1 0 0,0 1 0 0 0,0 0 1 0 0,-1 0-1 0 0,0 0 0 0 0,1 0 0 0 0,-2 0 1 0 0,1 1-1 0 0,-1-1 0 0 0,1 1 1 0 0,-1 0-1 0 0,-1 0 0 0 0,1 0 0 0 0,-1 0 1 0 0,0 0-1 0 0,-1 0 0 0 0,0 0 1 0 0,1 0-1 0 0,-2 0 0 0 0,1 0 0 0 0,-1 0 1 0 0,0 0-1 0 0,0 0 0 0 0,-1 0 0 0 0,1 0 1 0 0,-1 0-1 0 0,-1-1 0 0 0,1 1 1 0 0,-1-1-1 0 0,0 1 0 0 0,0-1 0 0 0,-1 0 1 0 0,1 0-1 0 0,-1-1 0 0 0,0 1 1 0 0,0-1-1 0 0,-1 0 0 0 0,0 0 0 0 0,1 0 1 0 0,-1 0-1 0 0,-5 2-11 0 0,-2 2-82 0 0,0 0 1 0 0,-1-1-1 0 0,0-1 0 0 0,0 0 1 0 0,0 0-1 0 0,-1-1 0 0 0,1-1 0 0 0,-1 0 1 0 0,0-1-1 0 0,-1-1 0 0 0,1 0 1 0 0,0-1-1 0 0,-1 0 0 0 0,1-2 1 0 0,0 1-1 0 0,-1-2 0 0 0,1 0 0 0 0,0 0 1 0 0,0-1-1 0 0,0-1 0 0 0,0-1 1 0 0,1 0-1 0 0,0 0 0 0 0,0-1 1 0 0,0-1-1 0 0,-7-5 82 0 0,14 5-411 0 0,2 1 0 0 0,-1 0 1 0 0,1-1-1 0 0,0 0 0 0 0,0 0 0 0 0,1 0 1 0 0,0 0-1 0 0,0-1 0 0 0,1 1 0 0 0,-1-1 1 0 0,2 1-1 0 0,-1-1 0 0 0,1 0 0 0 0,0-8 411 0 0,1-15-1468 0 0</inkml:trace>
  <inkml:trace contextRef="#ctx0" brushRef="#br0" timeOffset="144181.339">11243 13144 1792 0 0,'53'2'3230'0'0,"-34"13"-3015"0"0,0 0-1 0 0,-1 1 0 0 0,-1 1 0 0 0,0 1 0 0 0,-2 0 0 0 0,0 1 0 0 0,-1 1 0 0 0,-1 0 0 0 0,-1 1 0 0 0,0 1 0 0 0,-2 0 0 0 0,-1 0 0 0 0,0 1 0 0 0,-2 0 0 0 0,0 0 0 0 0,-2 0 0 0 0,2 23-214 0 0,14 144 2093 0 0,-25-168-2033 0 0,0-1 0 0 0,-1 0 0 0 0,-1 0 0 0 0,-2 0 0 0 0,0-1 0 0 0,0 0 0 0 0,-2 0 0 0 0,-1-1 0 0 0,0-1 0 0 0,-1 0 0 0 0,-1 0 0 0 0,-9 8-60 0 0,22-26-140 0 0,0-1 1 0 0,0 0 0 0 0,0 1-1 0 0,1-1 1 0 0,-1 1-1 0 0,0-1 1 0 0,0 0 0 0 0,0 1-1 0 0,0-1 1 0 0,0 0-1 0 0,0 1 1 0 0,0-1 0 0 0,0 0-1 0 0,-1 1 1 0 0,1-1 0 0 0,0 0-1 0 0,0 1 1 0 0,0-1-1 0 0,-1 1 1 0 0,1-1 0 0 0,0 1-1 0 0,-1-1 1 0 0,1 0-1 0 0,0 1 1 0 0,-1-1 0 0 0,1 1-1 0 0,-1 0 1 0 0,1-1-1 0 0,-1 1 1 0 0,1-1 0 0 0,-1 1-1 0 0,1 0 1 0 0,-1-1 0 0 0,1 1-1 0 0,-1 0 1 0 0,0-1-1 0 0,1 1 1 0 0,-1 0 0 0 0,1 0-1 0 0,-1 0 1 0 0,0 0-1 0 0,1-1 1 0 0,-1 1 0 0 0,0 0-1 0 0,1 0 1 0 0,-1 0-1 0 0,0 1 140 0 0,17-24-1357 0 0,2 0 64 0 0</inkml:trace>
  <inkml:trace contextRef="#ctx0" brushRef="#br0" timeOffset="144585.093">12394 13435 2844 0 0,'-6'-16'5878'0'0,"30"-4"-4383"0"0,37-10-1038 0 0,-38 22-566 0 0,0 0 0 0 0,1 2 0 0 0,0 0 0 0 0,0 2 0 0 0,0 1 1 0 0,1 0-1 0 0,17 2 109 0 0,13 22-3366 0 0,-47-6-626 0 0,-11-9 2730 0 0</inkml:trace>
  <inkml:trace contextRef="#ctx0" brushRef="#br0" timeOffset="144867.267">12453 13555 1516 0 0,'1'9'4712'0'0,"27"-1"-3569"0"0,146 7 173 0 0,-56-14-3982 0 0,-101-1 1858 0 0,76-15-1757 0 0,-55 4 1401 0 0</inkml:trace>
  <inkml:trace contextRef="#ctx0" brushRef="#br0" timeOffset="145159.754">14043 12976 1528 0 0,'-10'-6'2976'0'0,"10"6"-2911"0"0,1 1 1 0 0,-1-1-1 0 0,0 0 0 0 0,0 1 1 0 0,0-1-1 0 0,1 1 0 0 0,-1-1 1 0 0,0 1-1 0 0,0-1 1 0 0,0 0-1 0 0,0 1 0 0 0,0-1 1 0 0,0 1-1 0 0,0-1 0 0 0,0 1 1 0 0,0-1-1 0 0,0 1 0 0 0,0-1 1 0 0,0 1-1 0 0,0-1 1 0 0,0 1-1 0 0,0-1 0 0 0,0 0 1 0 0,0 1-1 0 0,-1-1 0 0 0,1 1 1 0 0,0-1-1 0 0,0 1 1 0 0,0-1-1 0 0,-1 0 0 0 0,1 1 1 0 0,0-1-1 0 0,-1 0 0 0 0,1 1 1 0 0,0-1-1 0 0,-1 0 1 0 0,1 1-1 0 0,0-1 0 0 0,-1 0 1 0 0,1 0-1 0 0,-1 1 0 0 0,1-1 1 0 0,-1 0-1 0 0,1 0 0 0 0,0 0 1 0 0,-1 0-1 0 0,1 0 1 0 0,-1 0-1 0 0,1 1 0 0 0,-1-1 1 0 0,1 0-1 0 0,-1 0 0 0 0,1 0 1 0 0,-1 0-1 0 0,1-1 1 0 0,-1 1-1 0 0,1 0 0 0 0,-1 0 1 0 0,1 0-1 0 0,0 0 0 0 0,-1 0 1 0 0,1-1-1 0 0,-1 1-65 0 0,15 204 1360 0 0,100 127 298 0 0,-70-234-7988 0 0,-67-135 3775 0 0,6 16 1328 0 0</inkml:trace>
  <inkml:trace contextRef="#ctx0" brushRef="#br0" timeOffset="145489.166">13922 12977 1772 0 0,'0'-10'167'0'0,"1"1"0"0"0,1-1 0 0 0,0 0 0 0 0,0 0 0 0 0,1 1 0 0 0,0-1 0 0 0,0 1 1 0 0,1 0-1 0 0,0 0 0 0 0,1 0 0 0 0,0 0 0 0 0,1 1 0 0 0,-1 0 0 0 0,2 0 0 0 0,-1 1 0 0 0,1-1 0 0 0,0 1 0 0 0,0 1 0 0 0,1-1 0 0 0,0 1 0 0 0,0 1 0 0 0,1 0 0 0 0,0 0 0 0 0,-1 0 0 0 0,2 1 0 0 0,-1 0 0 0 0,0 1 0 0 0,1 0 0 0 0,-1 1 1 0 0,1 0-1 0 0,0 0 0 0 0,0 1 0 0 0,1 0-167 0 0,-1 3 45 0 0,1 1-1 0 0,-1 0 1 0 0,1 1 0 0 0,-1 0 0 0 0,0 1 0 0 0,0 0 0 0 0,-1 0 0 0 0,1 1 0 0 0,-1 0-1 0 0,-1 1 1 0 0,1 0 0 0 0,-1 0 0 0 0,0 1 0 0 0,-1 0 0 0 0,1 0 0 0 0,-2 1 0 0 0,1 0-1 0 0,-1 0 1 0 0,-1 1 0 0 0,0-1 0 0 0,0 1 0 0 0,-1 0 0 0 0,0 1 0 0 0,0-1 0 0 0,-1 1-1 0 0,0 6-44 0 0,0-6 3 0 0,0-1-1 0 0,-1 1 0 0 0,-1 0 0 0 0,0 0 0 0 0,0 1 0 0 0,-1-1 0 0 0,-1 0 0 0 0,0 0 0 0 0,0 0 1 0 0,-1 0-1 0 0,0 0 0 0 0,-1-1 0 0 0,0 1 0 0 0,-1-1 0 0 0,0 1 0 0 0,-1-1 0 0 0,0 0 1 0 0,-1-1-1 0 0,1 1 0 0 0,-2-1 0 0 0,0 0 0 0 0,0-1 0 0 0,0 0 0 0 0,-1 0 0 0 0,0 0 0 0 0,-1-1 1 0 0,1 0-1 0 0,-1-1 0 0 0,-2 1-2 0 0,11-7-316 0 0,-9 4 473 0 0,2-8-4877 0 0,-2-11 3438 0 0</inkml:trace>
  <inkml:trace contextRef="#ctx0" brushRef="#br0" timeOffset="145864.499">15184 13054 2308 0 0,'0'0'63'0'0,"0"1"0"0"0,-1-1 1 0 0,1 0-1 0 0,-1 1 0 0 0,1-1 0 0 0,0 0 0 0 0,-1 1 0 0 0,1-1 0 0 0,-1 0 0 0 0,1 0 1 0 0,-1 1-1 0 0,1-1 0 0 0,-1 0 0 0 0,1 0 0 0 0,-1 0 0 0 0,1 0 0 0 0,-1 0 0 0 0,1 0 0 0 0,-1 1 1 0 0,1-1-1 0 0,-1-1 0 0 0,1 1 0 0 0,-1 0 0 0 0,1 0 0 0 0,-1 0 0 0 0,1 0 0 0 0,-1 0 1 0 0,1 0-1 0 0,-1 0 0 0 0,1-1 0 0 0,-1 1 0 0 0,1 0 0 0 0,0 0 0 0 0,-1-1 0 0 0,1 1 1 0 0,-1 0-1 0 0,1-1 0 0 0,0 1 0 0 0,-1 0 0 0 0,1-1 0 0 0,-1 1 0 0 0,1-1 0 0 0,0 1 0 0 0,0 0 1 0 0,-1-1-1 0 0,1 1 0 0 0,0-1 0 0 0,0 1 0 0 0,0-1 0 0 0,-1 1 0 0 0,1-1 0 0 0,0 1 1 0 0,0-1-1 0 0,0 1 0 0 0,0-1 0 0 0,0 1 0 0 0,0-1 0 0 0,0 1 0 0 0,0-1 0 0 0,0 1 1 0 0,0-1-1 0 0,0 1 0 0 0,1-1 0 0 0,-1 1 0 0 0,0-1 0 0 0,0 1 0 0 0,0-1-63 0 0,-37 17 388 0 0,-88 108 626 0 0,90-80-848 0 0,-107 129-490 0 0,133-166-723 0 0,5-9-2334 0 0,2-5 2092 0 0</inkml:trace>
  <inkml:trace contextRef="#ctx0" brushRef="#br0" timeOffset="146188.923">15141 12920 876 0 0,'-10'-16'3861'0'0,"15"32"-2076"0"0,16 52-1103 0 0,3-1 0 0 0,3-1 0 0 0,3-1 0 0 0,33 53-682 0 0,-48-94-124 0 0,32 58 722 0 0,-26-26-3933 0 0,-51-42-698 0 0,7-17 2777 0 0</inkml:trace>
  <inkml:trace contextRef="#ctx0" brushRef="#br0" timeOffset="146455.002">14859 13217 1896 0 0,'15'-4'5766'0'0,"11"-3"-5192"0"0,120-6 1040 0 0,-33 5-2681 0 0,-2-13-4994 0 0,-102 19 4883 0 0</inkml:trace>
  <inkml:trace contextRef="#ctx0" brushRef="#br0" timeOffset="146734.39">14610 12947 1468 0 0,'-11'7'250'0'0,"0"0"0"0"0,1 1-1 0 0,0 0 1 0 0,1 0 0 0 0,-1 1 0 0 0,1 0-1 0 0,1 1 1 0 0,0-1 0 0 0,1 2 0 0 0,-1-1 0 0 0,2 1-1 0 0,0 0 1 0 0,0 1 0 0 0,1-1 0 0 0,0 1-1 0 0,1 0 1 0 0,1 1 0 0 0,0-1 0 0 0,0 0-1 0 0,1 1 1 0 0,1 0 0 0 0,0-1 0 0 0,1 1 0 0 0,0 0-1 0 0,1 0 1 0 0,1 4-250 0 0,6 8 121 0 0,1-1 0 0 0,1 0-1 0 0,2 0 1 0 0,0-1 0 0 0,1 0 0 0 0,1-1 0 0 0,2-1-1 0 0,0 0 1 0 0,1-1 0 0 0,1-1 0 0 0,0-1 0 0 0,2 0-1 0 0,0-1 1 0 0,17 10-121 0 0,-3-3-580 0 0,1-2-1 0 0,1-1 1 0 0,1-2-1 0 0,1-1 1 0 0,29 9 580 0 0,55-3-4029 0 0,-100-24 2851 0 0</inkml:trace>
  <inkml:trace contextRef="#ctx0" brushRef="#br0" timeOffset="146982.175">15523 12764 1496 0 0,'19'24'501'0'0,"-1"0"0"0"0,-1 1-1 0 0,-1 0 1 0 0,-2 1 0 0 0,0 1-1 0 0,-2 1 1 0 0,-1-1 0 0 0,-1 2 0 0 0,-2 0-1 0 0,0 0 1 0 0,1 22-501 0 0,-4-30 244 0 0,0 1 1 0 0,-2 0-1 0 0,0 0 0 0 0,-2 0 1 0 0,0 0-1 0 0,-2 0 0 0 0,0 0 0 0 0,-2 0 1 0 0,0 0-1 0 0,-1 0 0 0 0,-2-1 1 0 0,0 1-1 0 0,-1-2 0 0 0,-5 10-244 0 0,9-23-65 0 0,-1 1-1 0 0,0-1 0 0 0,-1 0 1 0 0,0-1-1 0 0,0 1 1 0 0,0-1-1 0 0,-1 0 0 0 0,0 0 1 0 0,0-1-1 0 0,0 1 0 0 0,-1-1 1 0 0,0-1-1 0 0,0 1 1 0 0,-4 1 65 0 0,8-5-178 0 0,0 0 0 0 0,1-1 1 0 0,-1 1-1 0 0,0-1 0 0 0,0 1 0 0 0,1-1 1 0 0,-1 0-1 0 0,0 0 0 0 0,0 0 1 0 0,0-1-1 0 0,1 1 0 0 0,-1-1 1 0 0,0 1-1 0 0,0-1 0 0 0,1 0 0 0 0,-1 0 1 0 0,1 0-1 0 0,-1 0 0 0 0,1-1 1 0 0,-1 1-1 0 0,1-1 0 0 0,0 1 1 0 0,-1-1-1 0 0,1 0 0 0 0,0 0 0 0 0,0 0 1 0 0,0 0-1 0 0,1 0 0 0 0,-1-1 178 0 0,-10-10-1270 0 0,4-2 20 0 0</inkml:trace>
  <inkml:trace contextRef="#ctx0" brushRef="#br0" timeOffset="147367.39">16252 13297 1744 0 0,'-26'-13'5774'0'0,"42"-1"-3559"0"0,50-5-1605 0 0,-62 18-398 0 0,186-34 589 0 0,101-29-5457 0 0,-271 55 615 0 0,-20 9 2822 0 0</inkml:trace>
  <inkml:trace contextRef="#ctx0" brushRef="#br0" timeOffset="147631.505">16388 12868 1508 0 0,'-16'12'5606'0'0,"15"61"-4089"0"0,44 108-274 0 0,2 5-2007 0 0,-26-60-3062 0 0,-11-60 1216 0 0,-7-52 1348 0 0</inkml:trace>
  <inkml:trace contextRef="#ctx0" brushRef="#br0" timeOffset="148651.151">17109 12743 1452 0 0,'0'0'902'0'0,"15"-2"585"0"0,12-41 1162 0 0,-24 139 128 0 0,23 75-2000 0 0,17-6-115 0 0,1 2-404 0 0,-32-56-2887 0 0,-29-114-2079 0 0,12-15 3441 0 0,0-5 39 0 0</inkml:trace>
  <inkml:trace contextRef="#ctx0" brushRef="#br0" timeOffset="148992.876">17237 12748 1056 0 0,'0'-6'224'0'0,"1"0"-1"0"0,0-1 1 0 0,0 1 0 0 0,0 0-1 0 0,1 0 1 0 0,0 1 0 0 0,0-1-1 0 0,0 0 1 0 0,1 0 0 0 0,-1 1-1 0 0,1 0 1 0 0,1-1 0 0 0,-1 1-1 0 0,1 0 1 0 0,0 1-1 0 0,0-1 1 0 0,0 1 0 0 0,1 0-1 0 0,0 0 1 0 0,0 0 0 0 0,0 0-1 0 0,0 1 1 0 0,3-2-224 0 0,2 0 120 0 0,-1 0-1 0 0,1 1 1 0 0,0 0 0 0 0,0 0-1 0 0,0 1 1 0 0,1 0-1 0 0,-1 1 1 0 0,1 0 0 0 0,-1 1-1 0 0,1 0 1 0 0,0 1-1 0 0,0 0 1 0 0,-1 0 0 0 0,1 1-1 0 0,0 1 1 0 0,-1 0 0 0 0,1 0-1 0 0,-1 1 1 0 0,8 4-120 0 0,-12-5 38 0 0,-1 0 1 0 0,0 1-1 0 0,0-1 1 0 0,0 1 0 0 0,-1 1-1 0 0,1-1 1 0 0,-1 1-1 0 0,1 0 1 0 0,-1 0-1 0 0,0 0 1 0 0,-1 0 0 0 0,1 1-1 0 0,-1-1 1 0 0,0 1-1 0 0,0 0 1 0 0,0 0-1 0 0,-1 0 1 0 0,0 0-1 0 0,0 1 1 0 0,0-1 0 0 0,0 0-1 0 0,-1 1 1 0 0,0 0-1 0 0,0-1 1 0 0,-1 1-1 0 0,1 0 1 0 0,-1-1 0 0 0,-1 1-1 0 0,1 0 1 0 0,-1-1-1 0 0,0 1-38 0 0,-3 7 40 0 0,0-1-1 0 0,-1 0 0 0 0,0 0 1 0 0,-1 0-1 0 0,0-1 0 0 0,-1 0 1 0 0,-1 0-1 0 0,0-1 1 0 0,0 0-1 0 0,-1 0 0 0 0,0 0 1 0 0,0-2-1 0 0,-1 1 0 0 0,0-1 1 0 0,-1 0-1 0 0,0-1 1 0 0,0-1-1 0 0,-1 0 0 0 0,0 0 1 0 0,-9 3-40 0 0,17-8-410 0 0,-24 10 280 0 0,16-15-5370 0 0,16 0 4192 0 0,9-3 20 0 0</inkml:trace>
  <inkml:trace contextRef="#ctx0" brushRef="#br0" timeOffset="149332.042">18028 12761 988 0 0,'-2'-23'5946'0'0,"-2"33"-2996"0"0,-3 40-2058 0 0,40 229 366 0 0,-29-230-2260 0 0,-4-48 132 0 0,0-1-517 0 0,-29 3-2847 0 0,14-15 2969 0 0,1-3 41 0 0</inkml:trace>
  <inkml:trace contextRef="#ctx0" brushRef="#br0" timeOffset="149906.861">18004 12658 1336 0 0,'-16'-24'4927'0'0,"41"-3"-3626"0"0,45-10-948 0 0,61 15 420 0 0,-121 25-748 0 0,-1 0 0 0 0,-1 1 0 0 0,1-1-1 0 0,0 2 1 0 0,-1-1 0 0 0,0 1 0 0 0,0 1 0 0 0,0-1 0 0 0,0 1-1 0 0,-1 1 1 0 0,0-1 0 0 0,-1 1 0 0 0,1 0 0 0 0,-2 1 0 0 0,1 0-1 0 0,-1 0 1 0 0,0 0 0 0 0,0 0 0 0 0,-1 1 0 0 0,0 0 0 0 0,-1 0 0 0 0,1 0-1 0 0,-2 0 1 0 0,0 0 0 0 0,0 1 0 0 0,0-1 0 0 0,-1 1 0 0 0,-1-1-1 0 0,1 1 1 0 0,-2-1 0 0 0,1 1 0 0 0,-3 8-25 0 0,2-1 85 0 0,-2-1 1 0 0,0 0-1 0 0,-1 1 1 0 0,0-1-1 0 0,-1 0 1 0 0,-1-1-1 0 0,-1 0 1 0 0,0 0-1 0 0,-1 0 0 0 0,-1-1 1 0 0,0 0-86 0 0,10-11 16 0 0,0-1 1 0 0,0 0 0 0 0,0 0-1 0 0,1 0 1 0 0,-1 0-1 0 0,0 0 1 0 0,1-1-1 0 0,-1 1 1 0 0,1 0-1 0 0,0-1 1 0 0,0 1-1 0 0,-1-1 1 0 0,1 1 0 0 0,0-1-1 0 0,0 0 1 0 0,0 0-1 0 0,1 0 1 0 0,-1 0-1 0 0,0 0 1 0 0,0 0-1 0 0,1-1 1 0 0,-1 1-1 0 0,0-1 1 0 0,0 0-1 0 0,1 1 1 0 0,-1-1 0 0 0,0 0-1 0 0,1 0 1 0 0,-1-1-1 0 0,0 1 1 0 0,1 0-1 0 0,-1-1 1 0 0,0 1-1 0 0,1-1 1 0 0,-1 0-1 0 0,0 0-16 0 0,13 2 28 0 0,-11-2-26 0 0,1 1 0 0 0,0 0 0 0 0,-1 0 1 0 0,1 1-1 0 0,-1-1 0 0 0,1 1 1 0 0,-1 0-1 0 0,1 0 0 0 0,-1 0 0 0 0,0 1 1 0 0,1 0-1 0 0,-1 0 0 0 0,0 0 0 0 0,0 0 1 0 0,0 0-1 0 0,0 1 0 0 0,-1 0 0 0 0,1 0 1 0 0,-1 0-1 0 0,1 0 0 0 0,-1 0 0 0 0,0 1 1 0 0,0-1-1 0 0,-1 1 0 0 0,1 0 0 0 0,-1 0 1 0 0,0 0-1 0 0,0 0 0 0 0,0 0 0 0 0,0 1 1 0 0,-1-1-1 0 0,0 0 0 0 0,0 1 1 0 0,0-1-1 0 0,0 1 0 0 0,-1-1 0 0 0,0 1 1 0 0,1 0-1 0 0,-2-1 0 0 0,1 1 0 0 0,-1 0-2 0 0,-5 5 3 0 0,-1 0-1 0 0,0-1 1 0 0,0 0-1 0 0,-1-1 1 0 0,-1 1-1 0 0,1-1 1 0 0,-1-1 0 0 0,-1 0-1 0 0,1 0 1 0 0,-1-1-1 0 0,0 0 1 0 0,-1-1-1 0 0,1 0 1 0 0,-1 0-1 0 0,0-1 1 0 0,0-1-1 0 0,-1 0 1 0 0,1 0-1 0 0,-1-1 1 0 0,1-1-1 0 0,-1 0 1 0 0,0 0-1 0 0,0-1-2 0 0,0 1-362 0 0,-1-1 1 0 0,1 0-1 0 0,-1-1 0 0 0,1 0 0 0 0,0-1 0 0 0,-1 0 0 0 0,1-1 0 0 0,0 0 0 0 0,0-1 1 0 0,0 0-1 0 0,1-1 0 0 0,-1-1 0 0 0,-7-5 362 0 0,-43-73-3732 0 0,48 48 2330 0 0</inkml:trace>
  <inkml:trace contextRef="#ctx0" brushRef="#br0" timeOffset="150198.547">17703 12532 1120 0 0,'-14'22'586'0'0,"2"1"-1"0"0,0 0 1 0 0,2 0-1 0 0,0 2 1 0 0,2-1-1 0 0,1 1 1 0 0,0 0-1 0 0,2 0 0 0 0,-1 17-585 0 0,4-19 211 0 0,1 0-1 0 0,1 0 0 0 0,1 0 0 0 0,1 0 1 0 0,1 0-1 0 0,0 0 0 0 0,2 0 0 0 0,1-1 0 0 0,1 0 1 0 0,1 0-1 0 0,0-1 0 0 0,2 0 0 0 0,1 0 0 0 0,0-1 1 0 0,1-1-1 0 0,11 13-210 0 0,-4-10 17 0 0,0 0 1 0 0,1-2 0 0 0,1-1-1 0 0,0 0 1 0 0,2-2-1 0 0,0 0 1 0 0,1-1-1 0 0,15 6-17 0 0,129 30-4193 0 0,-94-65 1393 0 0,-37-3 1552 0 0</inkml:trace>
  <inkml:trace contextRef="#ctx0" brushRef="#br0" timeOffset="150464.587">18847 12529 1600 0 0,'18'21'432'0'0,"-1"1"0"0"0,0 1-1 0 0,-2 1 1 0 0,-1 0 0 0 0,0 1 0 0 0,-2 0 0 0 0,-1 1-1 0 0,-1 0 1 0 0,-2 1 0 0 0,0 0 0 0 0,-2 0-1 0 0,-1 1 1 0 0,-1 0 0 0 0,-1 0 0 0 0,-1 0 0 0 0,-2 0-1 0 0,-1 0 1 0 0,-1 0 0 0 0,-2 0 0 0 0,0 0 0 0 0,-2-1-1 0 0,-1 0 1 0 0,-3 7-432 0 0,1-10 25 0 0,-2 0 0 0 0,0-1 0 0 0,-1 0 0 0 0,-1 0 0 0 0,-1-1-1 0 0,-1-1 1 0 0,-1-1 0 0 0,-1 0 0 0 0,0-1 0 0 0,-2-1 0 0 0,-13 10-25 0 0,21-19-478 0 0,0-1-1 0 0,-1 0 1 0 0,0-1 0 0 0,-1-1-1 0 0,1 0 1 0 0,-1-1 0 0 0,-1 0-1 0 0,1 0 1 0 0,-1-2 0 0 0,1 0-1 0 0,-1 0 1 0 0,0-1 0 0 0,0-1-1 0 0,-3-1 479 0 0,-69-19-2558 0 0,41-1 1460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0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1304 0 0,'0'2'660'0'0,"0"-5"-200"0"0,7 1-8 0 0,-3 1-144 0 0,16-8-28 0 0,-1 4-244 0 0,8-1-56 0 0,-6 2-220 0 0,6-4-204 0 0,-3 2-580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0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1480 0 0,'2'0'636'0'0,"1"0"-236"0"0,2 0-52 0 0,1 2-332 0 0,2-4-124 0 0,0 1-92 0 0,13-2-76 0 0,-4-5-252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10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28 289 2352 0 0,'-27'-4'5365'0'0,"77"-4"-3857"0"0,-23 4-1447 0 0,728-78 1113 0 0,-693 77-1427 0 0,-46 5 113 0 0,1-1 0 0 0,0-1 0 0 0,0 0 0 0 0,0-1 0 0 0,-1-1 0 0 0,1-1-1 0 0,-1 0 1 0 0,0-1 0 0 0,4-3 140 0 0,-19 8-60 0 0,1-1-1 0 0,-1 1 0 0 0,0-1 1 0 0,0 0-1 0 0,0 1 0 0 0,0-1 1 0 0,0 0-1 0 0,0 0 1 0 0,0 0-1 0 0,0 0 0 0 0,-1 1 1 0 0,1-1-1 0 0,-1 0 0 0 0,1 0 1 0 0,-1 0-1 0 0,0 0 1 0 0,0-1-1 0 0,0 1 0 0 0,0 0 1 0 0,0 0-1 0 0,0 0 1 0 0,0 0-1 0 0,-1 0 0 0 0,1 0 1 0 0,-1 0-1 0 0,0 0 0 0 0,0 1 1 0 0,1-1-1 0 0,-1 0 1 0 0,0 0-1 0 0,0 0 0 0 0,-1 1 1 0 0,1-1-1 0 0,0 1 0 0 0,0-1 1 0 0,-1 1-1 0 0,1-1 1 0 0,-2 0 60 0 0,-60-67-2 0 0,62 68 29 0 0,2-7 776 0 0,24 22-765 0 0,-17-4-44 0 0,-1 1 1 0 0,1-1 0 0 0,-2 1 0 0 0,0 1-1 0 0,0-1 1 0 0,-1 1 0 0 0,0 0 0 0 0,-1 0-1 0 0,0 0 1 0 0,-1 1 0 0 0,0 0 0 0 0,-1-1-1 0 0,-1 1 1 0 0,0 0 0 0 0,-1 0 0 0 0,0 0-1 0 0,-1 0 1 0 0,0 0 0 0 0,-1-1 0 0 0,-1 1-1 0 0,0-1 1 0 0,0 1 0 0 0,-1-1 0 0 0,-1 0-1 0 0,0 0 1 0 0,-1-1 0 0 0,0 1 0 0 0,-1-1-1 0 0,0 0 1 0 0,0-1 0 0 0,-1 0 0 0 0,-1 0-1 0 0,0-1 1 0 0,0 0 5 0 0,-59 44-4452 0 0,56-52 3174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7:4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45 411 2240 0 0,'27'-51'4000'0'0,"-28"51"-3928"0"0,1 0 1 0 0,-1 0 0 0 0,1-1-1 0 0,0 1 1 0 0,-1 0-1 0 0,1-1 1 0 0,-1 1-1 0 0,1 0 1 0 0,0-1-1 0 0,-1 1 1 0 0,1-1 0 0 0,0 1-1 0 0,0 0 1 0 0,-1-1-1 0 0,1 1 1 0 0,0-1-1 0 0,0 1 1 0 0,-1-1 0 0 0,1 1-1 0 0,0-1 1 0 0,0 1-1 0 0,0-1 1 0 0,0 1-1 0 0,0-1 1 0 0,0 1-1 0 0,0-1 1 0 0,0 1 0 0 0,0-1-1 0 0,0 1 1 0 0,0-1-1 0 0,0 1 1 0 0,0-1-1 0 0,0 1 1 0 0,1-1-1 0 0,-1 1 1 0 0,0-1 0 0 0,0 1-1 0 0,1-1 1 0 0,-1 1-1 0 0,0-1 1 0 0,0 1-1 0 0,1 0 1 0 0,-1-1-1 0 0,0 1 1 0 0,1 0 0 0 0,-1-1-1 0 0,1 1 1 0 0,-1 0-1 0 0,1-1 1 0 0,-1 1-1 0 0,0 0 1 0 0,1 0-1 0 0,-1-1 1 0 0,1 1 0 0 0,-1 0-1 0 0,1 0 1 0 0,-1 0-1 0 0,1 0-72 0 0,-57-4 451 0 0,55 4-452 0 0,1 0-29 0 0,-2 3 33 0 0,-14 115 55 0 0,18-85 13 0 0,25 269 217 0 0,30 52 369 0 0,16-3 0 0 0,28 48-657 0 0,-65-281 130 0 0,-36-118-154 0 0,0-1 1 0 0,1 0-1 0 0,-1 1 1 0 0,0-1 0 0 0,0 0-1 0 0,0 0 1 0 0,0 1-1 0 0,0-1 1 0 0,0 0-1 0 0,-1 0 1 0 0,1 1-1 0 0,0-1 1 0 0,0 0-1 0 0,0 0 1 0 0,-1 1-1 0 0,1-1 1 0 0,0 0 0 0 0,-1 1-1 0 0,1-1 1 0 0,0 1-1 0 0,-1-1 1 0 0,1 0-1 0 0,-1 1 1 0 0,1-1-1 0 0,-1 1 1 0 0,0-1-1 0 0,1 1 1 0 0,-1-1-1 0 0,1 1 1 0 0,-1 0 0 0 0,0-1-1 0 0,1 1 1 0 0,-1 0-1 0 0,0-1 1 0 0,1 1-1 0 0,-1 0 1 0 0,0 0-1 0 0,0 0 1 0 0,1 0-1 0 0,-1 0 1 0 0,0 0-1 0 0,0 0 1 0 0,1 0 0 0 0,-1 0-1 0 0,0 0 1 0 0,0 0-1 0 0,1 0 1 0 0,-1 0-1 0 0,0 0 1 0 0,1 1-1 0 0,-1-1 1 0 0,0 0-1 0 0,1 1 1 0 0,-1-1-1 0 0,0 0 1 0 0,1 1 0 0 0,-1-1-1 0 0,0 1 1 0 0,1-1-1 0 0,-1 1 1 0 0,1-1-1 0 0,-1 1 1 0 0,1-1-1 0 0,0 1 1 0 0,-1 0-1 0 0,1-1 1 0 0,-1 1-1 0 0,1 0 1 0 0,0 0 23 0 0,-81-184-7619 0 0,68 145 6153 0 0</inkml:trace>
  <inkml:trace contextRef="#ctx0" brushRef="#br0" timeOffset="606.621">59 801 1824 0 0,'0'-4'179'0'0,"0"1"0"0"0,1-1 0 0 0,-1 0 0 0 0,1 0 0 0 0,-1 1 0 0 0,1-1 0 0 0,0 1 0 0 0,0-1 0 0 0,1 1 0 0 0,-1-1 0 0 0,1 1 0 0 0,0 0 0 0 0,0-1 0 0 0,0 1 0 0 0,0 0 0 0 0,0 0 0 0 0,1 1 0 0 0,-1-1 0 0 0,1 0 0 0 0,0 1 1 0 0,0 0-1 0 0,0-1 0 0 0,0 1 0 0 0,0 0 0 0 0,0 1 0 0 0,1-1 0 0 0,0 0-179 0 0,4-1 68 0 0,0 1 0 0 0,1 0 0 0 0,-1 0 0 0 0,0 0 0 0 0,1 1 0 0 0,0 1 1 0 0,-1-1-1 0 0,1 2 0 0 0,-1-1 0 0 0,1 1 0 0 0,0 0 0 0 0,-1 1 0 0 0,0 0 1 0 0,1 0-1 0 0,-1 0 0 0 0,0 2 0 0 0,4 1-68 0 0,4 4 52 0 0,0 0 0 0 0,-1 2 0 0 0,0 0 0 0 0,0 1 0 0 0,-1 0 0 0 0,-1 1 0 0 0,0 0 0 0 0,-1 2 0 0 0,0-1 0 0 0,-1 1 0 0 0,-1 1 0 0 0,0 0 1 0 0,-1 0-1 0 0,-1 1 0 0 0,-1 0 0 0 0,0 0 0 0 0,-1 1 0 0 0,-1 0 0 0 0,-1 0 0 0 0,0 0 0 0 0,1 19-52 0 0,-6-29 21 0 0,0-1 0 0 0,0 1 0 0 0,-1-1-1 0 0,0 1 1 0 0,0-1 0 0 0,0 0 0 0 0,-1 0 0 0 0,0 0 0 0 0,-1 0 0 0 0,0-1 0 0 0,0 1 0 0 0,0-1 0 0 0,-1 0-1 0 0,1 0 1 0 0,-1 0 0 0 0,-1-1 0 0 0,1 0 0 0 0,-1 0 0 0 0,0 0 0 0 0,0 0 0 0 0,-1-1 0 0 0,1 0 0 0 0,-1-1 0 0 0,0 0-1 0 0,0 0 1 0 0,0 0 0 0 0,0-1 0 0 0,-1 1 0 0 0,1-2 0 0 0,-1 1 0 0 0,-3-1-21 0 0,4-3-199 0 0,0 0 0 0 0,0-1 0 0 0,0 0-1 0 0,0 0 1 0 0,0 0 0 0 0,1-1 0 0 0,0 0 0 0 0,-1 0 0 0 0,2-1 0 0 0,-1 0 0 0 0,0 0 0 0 0,1 0 0 0 0,0-1-1 0 0,0 0 1 0 0,1 0 0 0 0,-1 0 0 0 0,1 0 0 0 0,1-1 0 0 0,-1 1 0 0 0,1-1 0 0 0,0 0 0 0 0,1 0 0 0 0,-1 0-1 0 0,1-1 1 0 0,1 1 0 0 0,0 0 0 0 0,0-1 0 0 0,0 1 0 0 0,1-1 0 0 0,0 1 0 0 0,0-1 0 0 0,2-6 199 0 0,-3-5-1294 0 0</inkml:trace>
  <inkml:trace contextRef="#ctx0" brushRef="#br0" timeOffset="978.973">482 702 1204 0 0,'17'13'361'0'0,"0"1"0"0"0,-1 1 0 0 0,-1 0-1 0 0,0 1 1 0 0,-1 0 0 0 0,-1 2 0 0 0,0-1 0 0 0,-1 2 0 0 0,-1-1 0 0 0,-1 2-1 0 0,-1-1 1 0 0,0 1 0 0 0,-2 1 0 0 0,2 6-361 0 0,-2 24 3584 0 0,-14-97-3042 0 0,8 32-538 0 0,0 0 0 0 0,2 0 0 0 0,-1-1 0 0 0,2 1 0 0 0,0 1 0 0 0,0-1 0 0 0,2 1 0 0 0,-1 0 0 0 0,2 0 0 0 0,0 0 0 0 0,0 1 0 0 0,1 0 0 0 0,0 0 0 0 0,3-1-4 0 0,92-85-2892 0 0,-86 92-890 0 0,-17 12 2330 0 0</inkml:trace>
  <inkml:trace contextRef="#ctx0" brushRef="#br0" timeOffset="1804.003">1368 776 1404 0 0,'-1'0'84'0'0,"0"0"0"0"0,-1-1 0 0 0,1 1 1 0 0,0 0-1 0 0,0 0 0 0 0,0 0 0 0 0,-1-1 0 0 0,1 1 0 0 0,0-1 0 0 0,0 1 0 0 0,0-1 0 0 0,0 1 1 0 0,0-1-1 0 0,0 0 0 0 0,0 1 0 0 0,0-1 0 0 0,0 0 0 0 0,0 0 0 0 0,0 0 0 0 0,0 0 0 0 0,0 1 0 0 0,1-1 1 0 0,-1-1-1 0 0,0 1 0 0 0,1 0 0 0 0,-1 0 0 0 0,0 0 0 0 0,1 0 0 0 0,0 0 0 0 0,-1 0 0 0 0,1-1 1 0 0,0 1-1 0 0,0 0 0 0 0,-1 0 0 0 0,1-1 0 0 0,0 1 0 0 0,0 0 0 0 0,0 0 0 0 0,0-1 0 0 0,1 1 0 0 0,-1 0 1 0 0,0 0-1 0 0,1 0 0 0 0,-1-1 0 0 0,0 1 0 0 0,1 0 0 0 0,-1 0 0 0 0,1 0 0 0 0,0 0 0 0 0,-1 0 1 0 0,1 0-1 0 0,0 0 0 0 0,0 0 0 0 0,0 0 0 0 0,-1 0 0 0 0,1 0 0 0 0,0 0 0 0 0,0 1 0 0 0,0-1 0 0 0,0 0 1 0 0,1 1-1 0 0,-1-1 0 0 0,0 1 0 0 0,0-1 0 0 0,0 1 0 0 0,0-1 0 0 0,1 1 0 0 0,0 0-84 0 0,-14-4 19 0 0,1 2-1 0 0,-1-1 0 0 0,0 1 0 0 0,1 1 0 0 0,-1 0 0 0 0,0 1 1 0 0,0 0-1 0 0,0 1 0 0 0,0 0 0 0 0,1 1 0 0 0,-1 0 1 0 0,1 1-1 0 0,-1 0 0 0 0,1 1 0 0 0,0 1 0 0 0,0-1 0 0 0,0 2 1 0 0,1-1-1 0 0,0 1 0 0 0,0 1 0 0 0,0 0 0 0 0,1 0 1 0 0,0 1-1 0 0,1 0 0 0 0,-1 1 0 0 0,2 0 0 0 0,-1 0 0 0 0,1 0 1 0 0,1 1-1 0 0,-1 0 0 0 0,2 1 0 0 0,-1-1 0 0 0,2 1 1 0 0,-1 0-1 0 0,1 1 0 0 0,1-1 0 0 0,0 1-18 0 0,3-5 39 0 0,-1 1 1 0 0,1-1-1 0 0,1 0 1 0 0,-1 0-1 0 0,1 0 0 0 0,1 0 1 0 0,-1 0-1 0 0,1 0 1 0 0,0 0-1 0 0,1 0 0 0 0,0-1 1 0 0,0 1-1 0 0,0-1 1 0 0,1 0-1 0 0,0 0 0 0 0,0 0 1 0 0,0 0-1 0 0,1-1 1 0 0,0 0-1 0 0,0 0 0 0 0,0 0 1 0 0,1 0-1 0 0,-1-1 1 0 0,1 0-1 0 0,0 0 0 0 0,1-1 1 0 0,-1 1-1 0 0,1-1 0 0 0,-1-1 1 0 0,1 1-1 0 0,0-1 1 0 0,0 0-1 0 0,0-1 0 0 0,0 0 1 0 0,5 1-40 0 0,-2-5-29 0 0,-1 1 0 0 0,1-2 1 0 0,-1 1-1 0 0,0-1 0 0 0,0-1 1 0 0,-1 1-1 0 0,0-1 0 0 0,1-1 1 0 0,-1 0-1 0 0,-1 0 0 0 0,1 0 1 0 0,-1-1-1 0 0,-1 0 0 0 0,1-1 0 0 0,-1 1 1 0 0,0-1-1 0 0,-1 0 0 0 0,0-1 1 0 0,0 1-1 0 0,-1-1 0 0 0,0 0 1 0 0,0 0-1 0 0,-1 0 0 0 0,0-1 1 0 0,-1 1-1 0 0,0-1 0 0 0,-1 0 1 0 0,1 1-1 0 0,-2-1 0 0 0,0 0 0 0 0,0-8 29 0 0,8-41 54 0 0,-1 62-256 0 0,11 12 79 0 0,-6-3-48 0 0,2-1-1 0 0,0 0 0 0 0,0 0 1 0 0,1-2-1 0 0,0 1 0 0 0,0-2 1 0 0,1 0-1 0 0,0-1 0 0 0,1-1 1 0 0,0 0-1 0 0,4 0 172 0 0,49 4-3772 0 0,-57-10 2566 0 0</inkml:trace>
  <inkml:trace contextRef="#ctx0" brushRef="#br0" timeOffset="2069.828">1767 636 1532 0 0,'-13'5'204'0'0,"1"0"-1"0"0,0 0 1 0 0,0 1-1 0 0,1 1 1 0 0,0 0-1 0 0,0 0 1 0 0,1 1-1 0 0,-1 1 1 0 0,2 0-1 0 0,-1 0 1 0 0,1 1 0 0 0,1 0-1 0 0,0 0 1 0 0,0 1-1 0 0,1 0 1 0 0,1 1-1 0 0,-1-1 1 0 0,2 1-1 0 0,0 1 1 0 0,0-1-1 0 0,1 1 1 0 0,1-1-1 0 0,0 1 1 0 0,1 0-1 0 0,0 0 1 0 0,1 1-204 0 0,1-6 13 0 0,1 0 0 0 0,1 1 0 0 0,-1-1 0 0 0,1 0 0 0 0,0 0 0 0 0,1 0 0 0 0,0-1 0 0 0,0 1 0 0 0,1 0 1 0 0,0-1-1 0 0,0 0 0 0 0,1 0 0 0 0,0 0 0 0 0,0-1 0 0 0,1 0 0 0 0,-1 0 0 0 0,1 0 0 0 0,1 0 0 0 0,-1-1 0 0 0,1 0 0 0 0,0-1 0 0 0,0 1 0 0 0,0-1 0 0 0,1-1 0 0 0,-1 1 0 0 0,1-1 0 0 0,0-1 0 0 0,7 3-13 0 0,-3-2-324 0 0,0 0 0 0 0,-1-1-1 0 0,1 0 1 0 0,0 0 0 0 0,0-1-1 0 0,0-1 1 0 0,0 0-1 0 0,0-1 1 0 0,0 0 0 0 0,0-1-1 0 0,-1 0 1 0 0,7-2 324 0 0,21-12-1321 0 0</inkml:trace>
  <inkml:trace contextRef="#ctx0" brushRef="#br0" timeOffset="2348.484">2248 313 1688 0 0,'7'-18'2380'0'0,"-6"24"579"0"0,-5 37-2735 0 0,1-1 1 0 0,3 1-1 0 0,1-1 1 0 0,2 1-1 0 0,2-1 1 0 0,2 0-1 0 0,8 24-224 0 0,-14-61 16 0 0,36 121-166 0 0,7 45-3570 0 0,-47-159 2587 0 0,-13 6-106 0 0</inkml:trace>
  <inkml:trace contextRef="#ctx0" brushRef="#br0" timeOffset="2553.061">1975 753 2024 0 0,'24'-12'550'0'0,"0"1"0"0"0,1 2-1 0 0,1 0 1 0 0,0 1 0 0 0,0 2-1 0 0,0 1 1 0 0,0 1 0 0 0,23-1-550 0 0,-40 6 73 0 0,1 0 0 0 0,-1 1 0 0 0,0 0 1 0 0,0 1-1 0 0,0 0 0 0 0,-1 0 0 0 0,1 1 0 0 0,-1 0 1 0 0,0 0-1 0 0,0 1 0 0 0,0 0 0 0 0,0 0 0 0 0,-1 1 0 0 0,0 0 1 0 0,0 1-1 0 0,-1-1 0 0 0,1 1 0 0 0,-2 0 0 0 0,1 1 1 0 0,-1 0-1 0 0,4 6-73 0 0,83 182 486 0 0,-93-197-575 0 0,1 1 0 0 0,-1-1 0 0 0,1 1 0 0 0,-1-1-1 0 0,1 1 1 0 0,-1 0 0 0 0,0-1 0 0 0,1 1-1 0 0,-1 0 1 0 0,1-1 0 0 0,-1 1 0 0 0,0 0 0 0 0,1 0-1 0 0,-1 0 1 0 0,0-1 0 0 0,1 1 0 0 0,-1 0-1 0 0,0 0 1 0 0,1 0 0 0 0,-1 0 0 0 0,0 0-1 0 0,1 0 1 0 0,-1 0 0 0 0,0 1 0 0 0,1-1 0 0 0,-1 0-1 0 0,0 0 1 0 0,1 0 0 0 0,-1 1 0 0 0,0-1-1 0 0,1 0 1 0 0,-1 1 0 0 0,1-1 0 0 0,-1 0 0 0 0,1 1-1 0 0,-1-1 1 0 0,1 1 0 0 0,-1-1 0 0 0,1 1-1 0 0,-1-1 1 0 0,1 1 0 0 0,-1-1 0 0 0,1 1 0 0 0,0 0-1 0 0,0-1 1 0 0,-1 1 0 0 0,1-1 0 0 0,0 1-1 0 0,0 0 1 0 0,-1-1 0 0 0,1 1 0 0 0,0 0-1 0 0,0-1 1 0 0,0 1 0 0 0,0 0 0 0 0,0-1 0 0 0,0 1-1 0 0,0 0 1 0 0,0-1 0 0 0,0 1 0 0 0,1 0-1 0 0,-1-1 1 0 0,0 1 0 0 0,0 0 0 0 0,0-1 0 0 0,1 1-1 0 0,-1 0 1 0 0,0-1 0 0 0,1 1 89 0 0,-21-13-1229 0 0</inkml:trace>
  <inkml:trace contextRef="#ctx0" brushRef="#br0" timeOffset="2723.02">2411 612 1816 0 0,'0'-3'1236'0'0,"0"-3"-308"0"0,0 5-264 0 0,0-4-300 0 0,4 2-64 0 0,-4 0-168 0 0,1 0-11 0 0,-1 2-9 0 0,0-2-16 0 0,0 3-360 0 0,3-2-45 0 0,-1 2-107 0 0,0-1-356 0 0,1 1-488 0 0,-2 0-28 0 0</inkml:trace>
  <inkml:trace contextRef="#ctx0" brushRef="#br0" timeOffset="3048.396">3024 561 1508 0 0,'-11'0'314'0'0,"-1"0"0"0"0,1 0 0 0 0,0 1 0 0 0,-1 1 0 0 0,1 0 0 0 0,0 1 0 0 0,0 0-1 0 0,0 0 1 0 0,0 1 0 0 0,0 1 0 0 0,1 0 0 0 0,-6 3-314 0 0,3-1 98 0 0,1 0 0 0 0,-1 1 0 0 0,1 0 0 0 0,1 1-1 0 0,0 0 1 0 0,0 1 0 0 0,1 0 0 0 0,0 1 0 0 0,1 0 0 0 0,0 1-1 0 0,1 0 1 0 0,0 0 0 0 0,1 0 0 0 0,0 1 0 0 0,1 0 0 0 0,0 1 0 0 0,1-1-1 0 0,1 1 1 0 0,0 0 0 0 0,1 0 0 0 0,1 0 0 0 0,0 1 0 0 0,0-1 0 0 0,2 1-1 0 0,0 4-97 0 0,2-10-23 0 0,0-1 0 0 0,0 0 0 0 0,1 0-1 0 0,0 0 1 0 0,1 0 0 0 0,0-1 0 0 0,0 1-1 0 0,0-1 1 0 0,1 0 0 0 0,0 0 0 0 0,0-1-1 0 0,1 1 1 0 0,0-1 0 0 0,0 0 0 0 0,1-1-1 0 0,-1 0 1 0 0,1 0 0 0 0,0 0 0 0 0,1-1-1 0 0,-1 0 1 0 0,1 0 0 0 0,0-1 0 0 0,0 0-1 0 0,0 0 1 0 0,0-1 0 0 0,0 0 0 0 0,1 0-1 0 0,-1-1 1 0 0,1 0 0 0 0,-1-1 0 0 0,1 1 23 0 0,27-2-593 0 0,-1-1 0 0 0,0-1 0 0 0,0-2 0 0 0,-1-2 1 0 0,0-1-1 0 0,0-2 0 0 0,6-3 593 0 0,5-3-1295 0 0</inkml:trace>
  <inkml:trace contextRef="#ctx0" brushRef="#br0" timeOffset="3580.948">3540 837 1472 0 0,'22'-22'1811'0'0,"-35"19"619"0"0,1 8-2285 0 0,1 2-1 0 0,0-1 1 0 0,1 2-1 0 0,0-1 1 0 0,0 2-1 0 0,0-1 1 0 0,1 1-1 0 0,0 1 0 0 0,1-1 1 0 0,0 1-1 0 0,1 1 1 0 0,0 0-1 0 0,-2 3-144 0 0,8-12 8 0 0,0 0-1 0 0,1 1 0 0 0,-1-1 1 0 0,1 1-1 0 0,-1-1 0 0 0,1 1 1 0 0,0-1-1 0 0,0 0 0 0 0,0 1 0 0 0,0-1 1 0 0,0 1-1 0 0,0-1 0 0 0,1 1 1 0 0,-1-1-1 0 0,1 1 0 0 0,0-1 1 0 0,0 0-1 0 0,0 1 0 0 0,0-1 1 0 0,0 0-1 0 0,0 0 0 0 0,1 0 0 0 0,-1 0 1 0 0,0 0-1 0 0,1 0 0 0 0,0 0 1 0 0,0 0-1 0 0,-1-1 0 0 0,1 1 1 0 0,0-1-1 0 0,0 1 0 0 0,0-1 1 0 0,1 0-1 0 0,-1 0 0 0 0,0 0 0 0 0,0 0 1 0 0,1 0-1 0 0,-1 0 0 0 0,0-1 1 0 0,1 1-1 0 0,-1-1 0 0 0,1 1 1 0 0,-1-1-1 0 0,1 0 0 0 0,-1 0 1 0 0,1 0-1 0 0,-1 0 0 0 0,1-1 1 0 0,-1 1-1 0 0,0-1 0 0 0,1 1 0 0 0,-1-1 1 0 0,1 0-1 0 0,0-1-7 0 0,17-5-63 0 0,-1-1 0 0 0,1 0-1 0 0,-2-2 1 0 0,1-1 0 0 0,-2 0 0 0 0,1-1-1 0 0,-1 0 1 0 0,-1-2 0 0 0,-1 0 0 0 0,0-1-1 0 0,0 0 1 0 0,-2-1 0 0 0,0-1 0 0 0,-1 0-1 0 0,3-5 64 0 0,-33 42 850 0 0,18-17-853 0 0,-1 0 0 0 0,0-1 0 0 0,1 1 0 0 0,0 0 0 0 0,0 0 0 0 0,0-1 0 0 0,0 1 0 0 0,0 0-1 0 0,0 0 1 0 0,1-1 0 0 0,-1 1 0 0 0,1 0 0 0 0,0-1 0 0 0,0 1 0 0 0,0-1 0 0 0,0 1 0 0 0,0-1 0 0 0,0 1 0 0 0,1-1 0 0 0,-1 0 0 0 0,1 1 0 0 0,0-1 0 0 0,0 0 0 0 0,0 0 0 0 0,0 0 0 0 0,0-1 0 0 0,0 1 0 0 0,0 0 0 0 0,0-1 0 0 0,1 1 0 0 0,-1-1 0 0 0,1 0 0 0 0,-1 0 0 0 0,1 0 0 0 0,-1 0 0 0 0,1 0 0 0 0,1 0 3 0 0,12-1-45 0 0,0-1 1 0 0,0-1 0 0 0,0 0-1 0 0,-1-1 1 0 0,1 0 0 0 0,-1-1-1 0 0,0-1 1 0 0,0-1 0 0 0,0 0-1 0 0,-1-1 1 0 0,0 0 0 0 0,0-1-1 0 0,-1-1 1 0 0,0 0 0 0 0,-1-1-1 0 0,0 0 1 0 0,0-1 0 0 0,-1 0-1 0 0,0-1 1 0 0,-1 0 0 0 0,0-1-1 0 0,-1 0 1 0 0,-1-1 0 0 0,0 1-1 0 0,-1-2 1 0 0,0 1 0 0 0,-1-1-1 0 0,-1 0 1 0 0,0 0 0 0 0,-1 0-1 0 0,-1-1 1 0 0,-1 1 0 0 0,0-1-1 0 0,0 0 45 0 0,11-460 6704 0 0,-29 395-4821 0 0,33 415-2532 0 0,91 116-8601 0 0,-81-379 6637 0 0,-14-40 1359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0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314 158 976 0 0,'-31'40'1858'0'0,"-144"224"917"0"0,67-98-1544 0 0,129-217-1283 0 0,291-444-1924 0 0,-255 413 3811 0 0,-57 138-565 0 0,2-27-1174 0 0,2 1-1 0 0,0 0 0 0 0,2-1 0 0 0,1 0 0 0 0,1 0 0 0 0,2-1 1 0 0,1 0-1 0 0,1-1 0 0 0,1 0 0 0 0,1-1 0 0 0,8 8-95 0 0,48 113-865 0 0,-70-145 730 0 0,0 0 1 0 0,0 0 0 0 0,0-1 0 0 0,0 1-1 0 0,-1 0 1 0 0,1-1 0 0 0,-1 1 0 0 0,1 0-1 0 0,-1-1 1 0 0,0 1 0 0 0,1 0-1 0 0,-1-1 1 0 0,0 1 0 0 0,0-1 0 0 0,0 1-1 0 0,0-1 1 0 0,-1 0 0 0 0,1 0 0 0 0,0 1-1 0 0,0-1 1 0 0,-1 0 0 0 0,1 0-1 0 0,-1 0 1 0 0,1 0 0 0 0,-1 0 0 0 0,1-1-1 0 0,-1 1 1 0 0,0 0 0 0 0,1-1 0 0 0,-1 1-1 0 0,0-1 1 0 0,1 0 0 0 0,-1 1 134 0 0,-16 2-1128 0 0</inkml:trace>
  <inkml:trace contextRef="#ctx0" brushRef="#br0" timeOffset="232.977">165 392 2336 0 0,'17'-16'4170'0'0,"28"3"-3340"0"0,-43 13-673 0 0,57-13 398 0 0,92-16-186 0 0,-45 22-5002 0 0,-91 5 3357 0 0,3-8 8 0 0</inkml:trace>
  <inkml:trace contextRef="#ctx0" brushRef="#br0" timeOffset="571.556">627 291 1288 0 0,'13'10'289'0'0,"-1"0"0"0"0,0 1 0 0 0,0 0-1 0 0,-2 1 1 0 0,1 0 0 0 0,-2 0 0 0 0,1 1 0 0 0,-2 1 0 0 0,0-1 0 0 0,0 1-1 0 0,-1 1 1 0 0,-1 0 0 0 0,0 0 0 0 0,2 13-289 0 0,0-8 201 0 0,31 91 1598 0 0,-19-238-648 0 0,-19 115-1171 0 0,1-1-1 0 0,0 0 1 0 0,1 0 0 0 0,0 1-1 0 0,1 0 1 0 0,0-1 0 0 0,1 1 0 0 0,0 1-1 0 0,1-1 1 0 0,0 1 0 0 0,1 0 0 0 0,1 0-1 0 0,0 1 1 0 0,0 0 0 0 0,0 1 0 0 0,1-1-1 0 0,1 2 1 0 0,0-1 0 0 0,0 1-1 0 0,1 1 1 0 0,-1 0 0 0 0,2 0 0 0 0,-1 1-1 0 0,1 1 1 0 0,0 0 0 0 0,0 0 0 0 0,0 1-1 0 0,5 0 21 0 0,-6 8-43 0 0,0 1 1 0 0,0 0-1 0 0,0 1 0 0 0,-1 0 0 0 0,0 1 0 0 0,0 0 0 0 0,-1 0 0 0 0,0 1 0 0 0,0 0 0 0 0,-1 1 1 0 0,0 0-1 0 0,0 0 0 0 0,-1 1 0 0 0,0 0 0 0 0,-1 0 0 0 0,0 1 0 0 0,-1-1 0 0 0,4 11 43 0 0,25 78-3759 0 0,-28-80 2599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0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1192 0 0,'5'0'780'0'0,"0"-2"-296"0"0,-2 2-80 0 0,2-1-48 0 0,-2-1-532 0 0,2 2-248 0 0,1-3-508 0 0</inkml:trace>
  <inkml:trace contextRef="#ctx0" brushRef="#br0" timeOffset="157.096">317 0 1600 0 0,'3'5'604'0'0,"-3"2"-28"0"0,0 1-56 0 0,-6 13-16 0 0,6-11-116 0 0,-13 22-68 0 0,2-13-20 0 0,-3 7-32 0 0,-1-4-84 0 0,-2 1 4 0 0,-1-1-107 0 0,-1-5-1 0 0,0 2-417 0 0,-2-4-143 0 0,2-3-196 0 0,3-3-456 0 0,4-4-112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0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145 167 1196 0 0,'-49'173'3307'0'0,"-16"17"-1846"0"0,65-191-1449 0 0,0 1-1 0 0,-1-1 1 0 0,1 1 0 0 0,0-1-1 0 0,-1 1 1 0 0,1 0 0 0 0,0-1 0 0 0,-1 1-1 0 0,1-1 1 0 0,0 1 0 0 0,-1 0-1 0 0,1-1 1 0 0,0 1 0 0 0,-1 0 0 0 0,1-1-1 0 0,-1 1 1 0 0,1 0 0 0 0,-1 0-1 0 0,1 0 1 0 0,-1-1 0 0 0,1 1 0 0 0,-1 0-1 0 0,1 0 1 0 0,-1 0 0 0 0,1 0-1 0 0,-1 0 1 0 0,1 0 0 0 0,-1 0 0 0 0,1 0-1 0 0,-1 0 1 0 0,0 0 0 0 0,1 0-1 0 0,-1 0 1 0 0,1 0 0 0 0,-1 1 0 0 0,1-1-1 0 0,-1 0 1 0 0,1 0 0 0 0,0 0-1 0 0,-1 1 1 0 0,1-1 0 0 0,-1 0-1 0 0,1 1 1 0 0,-1-1 0 0 0,1 0 0 0 0,0 1-1 0 0,-1-1 1 0 0,1 1 0 0 0,0-1-1 0 0,-1 0 1 0 0,1 1 0 0 0,0-1 0 0 0,0 1-1 0 0,-1-1 1 0 0,1 1 0 0 0,0-1-1 0 0,0 1 1 0 0,0 0-12 0 0,-7-51 62 0 0,11-2-214 0 0,3 1 1 0 0,2 0-1 0 0,2 0 0 0 0,2 1 0 0 0,3 0 1 0 0,18-40 151 0 0,4 4 399 0 0,-37 86-314 0 0,-1 0 47 0 0,0 0-36 0 0,0 3 39 0 0,8 30 14 0 0,1 0-1 0 0,2-1 1 0 0,1 0-1 0 0,1-1 1 0 0,2 0 0 0 0,1-1-1 0 0,1-1 1 0 0,15 18-149 0 0,107 139-634 0 0,-138-183 480 0 0,0-1 0 0 0,-1 1 0 0 0,1 0 0 0 0,-1-1 0 0 0,1 1 0 0 0,-1 0 0 0 0,0-1-1 0 0,0 1 1 0 0,0 0 0 0 0,0 0 0 0 0,-1-1 0 0 0,1 1 0 0 0,-1 0 0 0 0,0-1 0 0 0,0 1-1 0 0,0-1 1 0 0,0 1 0 0 0,0-1 0 0 0,0 0 0 0 0,0 1 0 0 0,-1-1 0 0 0,0 0 0 0 0,1 0 0 0 0,-1 0-1 0 0,0 0 1 0 0,0 1 154 0 0,-14 12-1154 0 0</inkml:trace>
  <inkml:trace contextRef="#ctx0" brushRef="#br0" timeOffset="247.355">78 412 2128 0 0,'0'0'845'0'0,"25"-12"3839"0"0,205-59-2751 0 0,-68 56-8547 0 0,-155 15 5454 0 0</inkml:trace>
  <inkml:trace contextRef="#ctx0" brushRef="#br0" timeOffset="665.192">511 343 1224 0 0,'138'-10'1703'0'0,"-133"11"-1679"0"0,-1 0 0 0 0,0 0-1 0 0,0 0 1 0 0,0 0 0 0 0,0 1 0 0 0,0 0-1 0 0,0 0 1 0 0,0 0 0 0 0,-1 0 0 0 0,1 1 0 0 0,-1-1-1 0 0,0 1 1 0 0,1 0 0 0 0,-1 0 0 0 0,0 0-1 0 0,-1 0 1 0 0,1 0 0 0 0,0 1 0 0 0,-1 0 0 0 0,0-1-1 0 0,0 1 1 0 0,0 0 0 0 0,0 0 0 0 0,-1 0-1 0 0,1 0 1 0 0,-1 0 0 0 0,0 0 0 0 0,-1 0 0 0 0,1 1-1 0 0,0 3-23 0 0,0 3 108 0 0,0 0 1 0 0,0 0-1 0 0,-1 1 0 0 0,0-1 0 0 0,-1 0 0 0 0,0 0 0 0 0,-1 0 0 0 0,0 0 1 0 0,-1 0-1 0 0,0 0 0 0 0,-1-1 0 0 0,0 1 0 0 0,-1-1 0 0 0,0 0 0 0 0,-6 9-108 0 0,-5 22 1305 0 0,43-48-1152 0 0,169-77-4284 0 0,-165 69 2834 0 0</inkml:trace>
  <inkml:trace contextRef="#ctx0" brushRef="#br0" timeOffset="911.355">1137 568 1348 0 0,'0'4'828'0'0,"-2"2"-84"0"0,1 0-116 0 0,-1 2-188 0 0,2-2 24 0 0,-3 3-68 0 0,3-2-4 0 0,0 5-51 0 0,-5 14-261 0 0,5-11 0 0 0,-1-5 0 0 0,-1 2-356 0 0,2-3-209 0 0,-3 0-343 0 0,3-3-364 0 0,-3 0 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0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39 1100 0 0,'-10'36'2244'0'0,"-213"367"1188"0"0,184-353-2537 0 0,38-50-899 0 0,-1-6-3 0 0,0 0 0 0 0,1-1 0 0 0,0 1 0 0 0,0 0-1 0 0,0-1 1 0 0,1 1 0 0 0,0-1 0 0 0,0 1-1 0 0,1-1 1 0 0,0 1 0 0 0,0-1 0 0 0,0 1 0 0 0,1 0-1 0 0,0 0 1 0 0,0-1 0 0 0,1 1 0 0 0,0-1 7 0 0,-1 3-1 0 0,143-313-541 0 0,-86 225 571 0 0,-59 92-26 0 0,0 0 43 0 0,0 0-39 0 0,12 25 148 0 0,5 13-46 0 0,2-1 1 0 0,1 0-1 0 0,2-2 0 0 0,1 0 1 0 0,18 19-110 0 0,-15-19 76 0 0,-19-25-106 0 0,-1-1 0 0 0,-1 1 0 0 0,1 0 0 0 0,-2 0 0 0 0,1 1-1 0 0,-1-1 1 0 0,-1 1 0 0 0,0 0 0 0 0,0 0 0 0 0,-1 0 0 0 0,0 11 30 0 0,-2-19-161 0 0,0 1 0 0 0,0-1 0 0 0,0 1 0 0 0,-1 0 0 0 0,1-1 0 0 0,-1 1 1 0 0,0-1-1 0 0,0 0 0 0 0,0 1 0 0 0,0-1 0 0 0,-1 0 0 0 0,0 1 1 0 0,1-1-1 0 0,-1 0 0 0 0,0 0 0 0 0,0-1 0 0 0,-1 1 0 0 0,1 0 0 0 0,-1-1 1 0 0,1 1-1 0 0,-1-1 0 0 0,0 0 0 0 0,0 0 0 0 0,0 0 0 0 0,0 0 161 0 0,-9 4-1228 0 0</inkml:trace>
  <inkml:trace contextRef="#ctx0" brushRef="#br0" timeOffset="508.312">135 359 2260 0 0,'-16'-20'5362'0'0,"38"5"-4649"0"0,14 0-480 0 0,0 2 1 0 0,2 1-1 0 0,-1 2 0 0 0,1 2 1 0 0,1 1-1 0 0,-1 2 1 0 0,1 2-1 0 0,0 2 0 0 0,0 1 1 0 0,24 3-234 0 0,-10-2 165 0 0,-51-1-164 0 0,11-1 87 0 0,-18-3 30 0 0,0 1-113 0 0,5 4-6 0 0,0-1 0 0 0,0 0 0 0 0,0 1 0 0 0,0-1 0 0 0,0 0 0 0 0,1 1 0 0 0,-1-1 0 0 0,0 0 0 0 0,0 1 0 0 0,0-1 0 0 0,0 0 0 0 0,0 1 0 0 0,0-1 0 0 0,0 0 0 0 0,0 1 0 0 0,-1-1 0 0 0,1 0 0 0 0,0 1 0 0 0,0-1 0 0 0,0 0 0 0 0,0 0 0 0 0,0 1 0 0 0,0-1 0 0 0,-1 0 0 0 0,1 1 0 0 0,0-1 0 0 0,0 0 0 0 0,0 0 0 0 0,-1 1 0 0 0,1-1 0 0 0,0 0 0 0 0,0 0 0 0 0,-1 0 0 0 0,1 1 0 0 0,0-1 0 0 0,-1 0 0 0 0,1 0 0 0 0,0 0 0 0 0,0 0 0 0 0,-1 0 0 0 0,1 1 0 0 0,0-1 0 0 0,-1 0 0 0 0,1 0 0 0 0,0 0 0 0 0,-1 0 0 0 0,1 0 0 0 0,0 0 0 0 0,-1 0 0 0 0,1 0 0 0 0,0 0 0 0 0,-1-1 0 0 0,1 1 0 0 0,0 0 0 0 0,-1 0 1 0 0,6 21 11 0 0,17 54-112 0 0,-2-7-1828 0 0,-14-22-4541 0 0,-6-46 5292 0 0</inkml:trace>
  <inkml:trace contextRef="#ctx0" brushRef="#br0" timeOffset="992.158">1041 494 1240 0 0,'-5'21'480'0'0,"5"6"-44"0"0,0-12-56 0 0,-11 25-52 0 0,3-13 60 0 0,-2-1-92 0 0,-1-2 100 0 0,-2-2-148 0 0,0-1 36 0 0,-4-3-32 0 0,-2-1-20 0 0,-1-4-236 0 0,-2-2-288 0 0,6-10-132 0 0,-8-1-780 0 0,11 0-132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5:58:58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388 316 1268 0 0,'0'0'329'0'0,"0"-18"1507"0"0,-21-11-1129 0 0,32-29 1657 0 0,-3 151-1660 0 0,-8 351-670 0 0,22-500-4136 0 0,-14 35 2842 0 0</inkml:trace>
  <inkml:trace contextRef="#ctx0" brushRef="#br0" timeOffset="297.497">599 298 1160 0 0,'7'-33'4021'0'0,"2"47"-2443"0"0,40 354-1636 0 0,-48-362-209 0 0,2 10-6 0 0,-4-12-3032 0 0,-1-7 1865 0 0</inkml:trace>
  <inkml:trace contextRef="#ctx0" brushRef="#br0" timeOffset="558.652">834 281 848 0 0,'0'1'86'0'0,"0"-1"0"0"0,0 1 0 0 0,0-1 0 0 0,0 1 0 0 0,0-1 0 0 0,0 1 0 0 0,0-1 0 0 0,0 1 0 0 0,0-1 0 0 0,0 1 0 0 0,0-1 0 0 0,0 1 0 0 0,0-1 0 0 0,0 1 0 0 0,0-1 0 0 0,1 1 0 0 0,-1-1 0 0 0,0 1 0 0 0,0-1 0 0 0,1 0 0 0 0,-1 1 0 0 0,0-1 0 0 0,1 1 0 0 0,-1-1 0 0 0,0 0 1 0 0,1 1-1 0 0,-1-1 0 0 0,1 0 0 0 0,-1 1 0 0 0,0-1 0 0 0,1 0 0 0 0,-1 0 0 0 0,1 1 0 0 0,-1-1 0 0 0,1 0 0 0 0,-1 0 0 0 0,1 0 0 0 0,-1 0 0 0 0,1 0 0 0 0,-1 0 0 0 0,1 1 0 0 0,-1-1 0 0 0,1 0 0 0 0,-1-1 0 0 0,1 1 0 0 0,-1 0 0 0 0,1 0 0 0 0,-1 0 0 0 0,1 0 0 0 0,-1 0 0 0 0,1 0 0 0 0,-1-1 0 0 0,1 1 0 0 0,-1 0 0 0 0,1 0 0 0 0,-1-1 0 0 0,0 1 0 0 0,1 0 0 0 0,-1-1 0 0 0,1 1-86 0 0,5 69-167 0 0,-4-50 620 0 0,55 265-117 0 0,-57-281-493 0 0,0 0 0 0 0,0 1 0 0 0,0-1 0 0 0,0 1 1 0 0,-1-1-1 0 0,1 0 0 0 0,-1 1 0 0 0,0-1 1 0 0,0 0-1 0 0,0 0 0 0 0,-1 1 0 0 0,1-1 0 0 0,-1 0 1 0 0,1 0-1 0 0,-1-1 0 0 0,0 1 0 0 0,0 0 0 0 0,-1 0 1 0 0,1-1-1 0 0,0 1 0 0 0,-1-1 0 0 0,1 0 0 0 0,-1 0 1 0 0,0 0-1 0 0,-2 1 157 0 0,-14 10-1331 0 0</inkml:trace>
  <inkml:trace contextRef="#ctx0" brushRef="#br0" timeOffset="1007.09">18 781 1392 0 0,'-17'7'3604'0'0,"38"-8"-2085"0"0,9-1-1243 0 0,488-19 1361 0 0,-122 21-1123 0 0,-224 0-3501 0 0,-159-3 314 0 0,-15-3 1283 0 0</inkml:trace>
  <inkml:trace contextRef="#ctx0" brushRef="#br0" timeOffset="1504.964">84 332 1416 0 0,'-1'-3'2971'0'0,"54"-11"-2121"0"0,107-4-113 0 0,0 7 0 0 0,1 7 0 0 0,5 7-737 0 0,-7-2-76 0 0,-49 3-234 0 0,-3 1-3600 0 0,-105-5 2594 0 0</inkml:trace>
  <inkml:trace contextRef="#ctx0" brushRef="#br0" timeOffset="1848.197">1277 1 1380 0 0,'-10'44'3853'0'0,"-2"4"-3755"0"0,13-43-185 0 0,0 0-1 0 0,-1 0 1 0 0,0 0 0 0 0,0 0-1 0 0,0 0 1 0 0,0-1-1 0 0,-1 1 1 0 0,0 0 0 0 0,0 0-1 0 0,0 0 1 0 0,-1-1-1 0 0,0 1 1 0 0,0-1-1 0 0,0 1 1 0 0,0-1 0 0 0,0 0-1 0 0,-1 1 1 0 0,0-1-1 0 0,0-1 1 0 0,0 1 0 0 0,0 0-1 0 0,-1-1 1 0 0,0 1-1 0 0,1-1 1 0 0,-1 0 0 0 0,0-1-1 0 0,0 1 1 0 0,-1-1-1 0 0,1 1 1 0 0,-1-1 0 0 0,-3 1 87 0 0,-11 3-1114 0 0</inkml:trace>
  <inkml:trace contextRef="#ctx0" brushRef="#br0" timeOffset="2142.542">1100 179 1180 0 0,'2'-4'308'0'0,"0"0"0"0"0,0 1-1 0 0,1-1 1 0 0,0 0 0 0 0,0 1-1 0 0,0 0 1 0 0,0-1 0 0 0,0 1-1 0 0,0 1 1 0 0,1-1 0 0 0,0 0 0 0 0,-1 1-1 0 0,1 0 1 0 0,0-1 0 0 0,0 2-1 0 0,0-1 1 0 0,0 0 0 0 0,1 1 0 0 0,-1 0-1 0 0,1 0-307 0 0,138 19 346 0 0,-142-18-441 0 0,0 0 0 0 0,0 0 0 0 0,0 0 0 0 0,0 0-1 0 0,0 0 1 0 0,0 0 0 0 0,0 0 0 0 0,0 0 0 0 0,0 1 0 0 0,0-1 0 0 0,0 0 0 0 0,0 1-1 0 0,-1-1 1 0 0,1 1 0 0 0,0-1 0 0 0,0 1 0 0 0,0-1 0 0 0,-1 1 0 0 0,1-1 0 0 0,0 1 0 0 0,0 0-1 0 0,-1-1 1 0 0,1 1 0 0 0,-1 0 0 0 0,1 0 0 0 0,0-1 0 0 0,-1 1 0 0 0,0 0 0 0 0,1 0-1 0 0,-1 0 1 0 0,1 0 0 0 0,-1 0 0 0 0,0 0 0 0 0,0 0 0 0 0,0 0 0 0 0,1 0 0 0 0,-1 0-1 0 0,0 0 1 0 0,0-1 0 0 0,0 1 0 0 0,0 0 0 0 0,-1 0 0 0 0,1 0 0 0 0,0 0 0 0 0,0 0 0 0 0,-1 0-1 0 0,1 0 1 0 0,0 0 0 0 0,-1 0 0 0 0,1 0 0 0 0,-1-1 0 0 0,1 1 0 0 0,-1 0 0 0 0,0 0 95 0 0,-12 15-1316 0 0</inkml:trace>
  <inkml:trace contextRef="#ctx0" brushRef="#br0" timeOffset="2389.221">1084 166 1768 0 0,'92'-28'5487'0'0,"5"17"-4448"0"0,47-11-6333 0 0,-128 15 3762 0 0</inkml:trace>
  <inkml:trace contextRef="#ctx0" brushRef="#br0" timeOffset="125725.99">1615 428 1172 0 0,'-65'0'3640'0'0,"140"-22"-2008"0"0,396-25-645 0 0,-426 43-378 0 0,-43 4-614 0 0,12 0-94 0 0,-3-2-4556 0 0,2-10 3206 0 0</inkml:trace>
  <inkml:trace contextRef="#ctx0" brushRef="#br0" timeOffset="125990.172">2177 97 1652 0 0,'0'-1'79'0'0,"0"0"0"0"0,1 0 0 0 0,-1 0 0 0 0,1 0 0 0 0,0 0 0 0 0,-1 0 0 0 0,1 0 0 0 0,0 0 0 0 0,-1 1 0 0 0,1-1 0 0 0,0 0 0 0 0,0 0-1 0 0,0 1 1 0 0,0-1 0 0 0,0 1 0 0 0,0-1 0 0 0,0 1 0 0 0,0-1 0 0 0,0 1 0 0 0,0 0 0 0 0,0-1 0 0 0,0 1 0 0 0,0 0 0 0 0,0 0 0 0 0,0-1 0 0 0,0 1 0 0 0,0 0 0 0 0,0 0 0 0 0,0 1 0 0 0,0-1 0 0 0,1 0 0 0 0,-1 0-1 0 0,0 0 1 0 0,0 1 0 0 0,0-1 0 0 0,0 0 0 0 0,0 1 0 0 0,0-1 0 0 0,0 1 0 0 0,0-1 0 0 0,0 1 0 0 0,-1 0 0 0 0,1-1 0 0 0,0 1 0 0 0,0 0 0 0 0,0 0 0 0 0,-1-1 0 0 0,1 1 0 0 0,0 0 0 0 0,-1 0 0 0 0,1 0-1 0 0,-1 0 1 0 0,1 0 0 0 0,-1 1-79 0 0,44 52 276 0 0,-32-34-190 0 0,-2 0-1 0 0,0 1 0 0 0,-2 0 1 0 0,0 0-1 0 0,-1 1 1 0 0,-2 0-1 0 0,0 1 0 0 0,-1-1 1 0 0,-1 1-1 0 0,-1 0 1 0 0,-1-1-1 0 0,-2 4-85 0 0,-49 84 268 0 0,-11-61-3466 0 0,56-49 1904 0 0,-7 0-154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15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424 706 996 0 0,'-1'-1'84'0'0,"1"1"0"0"0,0 0 0 0 0,-1 0 0 0 0,1-1 0 0 0,0 1 0 0 0,0 0 0 0 0,-1-1 0 0 0,1 1 0 0 0,0-1 0 0 0,0 1 0 0 0,-1 0 0 0 0,1-1 0 0 0,0 1 0 0 0,0-1 0 0 0,0 1 0 0 0,0 0 0 0 0,0-1 0 0 0,0 1 0 0 0,0-1 0 0 0,0 1 0 0 0,0-1 0 0 0,0 1 0 0 0,0 0 0 0 0,0-1 0 0 0,0 1 0 0 0,0-1 0 0 0,0 1 0 0 0,0-1 0 0 0,0 1 0 0 0,0 0 0 0 0,1-1 1 0 0,-1 1-1 0 0,0-1 0 0 0,0 1 0 0 0,0 0 0 0 0,1-1 0 0 0,-1 1 0 0 0,0 0 0 0 0,1-1 0 0 0,-1 1 0 0 0,0 0 0 0 0,1 0 0 0 0,-1-1 0 0 0,0 1 0 0 0,1 0 0 0 0,-1 0 0 0 0,0 0 0 0 0,1-1-84 0 0,-51 4 1009 0 0,-2 16-640 0 0,0 1 0 0 0,2 3-1 0 0,0 2 1 0 0,2 3 0 0 0,0 1 0 0 0,2 3-369 0 0,45-32 4 0 0,-28 31 172 0 0,64-29-224 0 0,3-14-672 0 0,-1-2 1 0 0,0-1 0 0 0,-1-2-1 0 0,-1-2 1 0 0,-1-1-1 0 0,0-1 1 0 0,-2-2 0 0 0,13-12 719 0 0,-8 3-1160 0 0</inkml:trace>
  <inkml:trace contextRef="#ctx0" brushRef="#br0" timeOffset="374.078">604 422 1368 0 0,'4'-15'462'0'0,"-2"11"-319"0"0,0 0 0 0 0,0 1 0 0 0,0-1 0 0 0,-1 0 0 0 0,0 0 0 0 0,1 0 0 0 0,-1 1 0 0 0,-1-1 0 0 0,1 0 0 0 0,-1-1 0 0 0,1 1 0 0 0,-1 0 0 0 0,-1 0 1 0 0,1 0-1 0 0,0 0 0 0 0,-1 0 0 0 0,0 0 0 0 0,0 0 0 0 0,0 0 0 0 0,0 0 0 0 0,-1 1 0 0 0,1-1 0 0 0,-1 0 0 0 0,0 1 0 0 0,0-1 0 0 0,-1 1 0 0 0,1 0 0 0 0,-1 0 0 0 0,-2-3-143 0 0,0 7 52 0 0,1 1 1 0 0,0-1-1 0 0,-1 1 1 0 0,1 0-1 0 0,0 1 1 0 0,0-1-1 0 0,0 1 1 0 0,0 0-1 0 0,1-1 1 0 0,-1 2-1 0 0,1-1 1 0 0,0 0-1 0 0,0 1 1 0 0,0 0-1 0 0,0-1 1 0 0,0 1-1 0 0,1 0 1 0 0,-2 4-53 0 0,-5 8 63 0 0,1 1 1 0 0,0 0-1 0 0,2 0 1 0 0,0 0-1 0 0,1 1 1 0 0,0-1 0 0 0,2 1-1 0 0,0 1 1 0 0,1-1-1 0 0,1 0 1 0 0,0 0-1 0 0,2 8-63 0 0,-1-17 16 0 0,0 0-1 0 0,1-1 0 0 0,0 1 1 0 0,1 0-1 0 0,0 0 1 0 0,0 0-1 0 0,1-1 0 0 0,0 1 1 0 0,0-1-1 0 0,1 0 0 0 0,0 0 1 0 0,1 0-1 0 0,0-1 0 0 0,0 0 1 0 0,0 1-1 0 0,1-2 0 0 0,0 1 1 0 0,0-1-1 0 0,1 0 0 0 0,0 0 1 0 0,0 0-1 0 0,0-1 1 0 0,1 0-1 0 0,0-1 0 0 0,0 0 1 0 0,0 0-1 0 0,0-1 0 0 0,0 0 1 0 0,1 0-1 0 0,0-1 0 0 0,-1 0 1 0 0,6 1-16 0 0,-1-5-40 0 0,-1 0-1 0 0,0 0 1 0 0,0-1 0 0 0,0-1 0 0 0,-1 0-1 0 0,1 0 1 0 0,-1-1 0 0 0,0-1 0 0 0,0 0-1 0 0,-1 0 1 0 0,0-1 0 0 0,0-1 0 0 0,0 1-1 0 0,-1-1 1 0 0,0-1 0 0 0,-1 0 0 0 0,0 0-1 0 0,0-1 1 0 0,-1 0 0 0 0,0 0 0 0 0,-1-1-1 0 0,0 0 1 0 0,0 0 0 0 0,-1 0 0 0 0,2-9 40 0 0,-6 18 46 0 0,0 1 0 0 0,0-1 0 0 0,-1 0 0 0 0,1 1 0 0 0,0-1 1 0 0,-1 0-1 0 0,1 1 0 0 0,-1-1 0 0 0,0 0 0 0 0,1 0 0 0 0,-1 1 1 0 0,0-1-1 0 0,0 0 0 0 0,0 0 0 0 0,0 1 0 0 0,-1-1 0 0 0,1 0 1 0 0,0 0-1 0 0,-1 1 0 0 0,1-1 0 0 0,-1 0 0 0 0,1 1 0 0 0,-1-1 0 0 0,0 0 1 0 0,0 1-1 0 0,0-1 0 0 0,0 1 0 0 0,0 0 0 0 0,0-1 0 0 0,0 1 1 0 0,0 0-1 0 0,-1-1 0 0 0,1 1 0 0 0,-1 0 0 0 0,1 0 0 0 0,-1 0 1 0 0,1 0-1 0 0,-1 0 0 0 0,1 1 0 0 0,-1-1 0 0 0,0 0 0 0 0,1 1 1 0 0,-1-1-1 0 0,0 1 0 0 0,1 0 0 0 0,-1-1 0 0 0,0 1 0 0 0,0 0 0 0 0,1 0 1 0 0,-1 0-1 0 0,0 0 0 0 0,0 1 0 0 0,0-1 0 0 0,1 0 0 0 0,-1 1 1 0 0,0-1-1 0 0,1 1 0 0 0,-1 0 0 0 0,0-1 0 0 0,0 1-46 0 0,1 2-9 0 0,-1 1 0 0 0,1-1-1 0 0,0 0 1 0 0,0 1 0 0 0,0-1-1 0 0,1 0 1 0 0,-1 1 0 0 0,1-1-1 0 0,-1 1 1 0 0,1-1 0 0 0,0 1-1 0 0,1-1 1 0 0,-1 1 0 0 0,0-1-1 0 0,1 0 1 0 0,0 1 0 0 0,0-1-1 0 0,0 0 1 0 0,0 1 0 0 0,1-1-1 0 0,-1 0 1 0 0,1 0 0 0 0,0 0-1 0 0,0 0 1 0 0,0 0 0 0 0,0-1 0 0 0,0 1-1 0 0,1 0 10 0 0,1 5-159 0 0,22 41-6202 0 0,-25-45 4878 0 0</inkml:trace>
  <inkml:trace contextRef="#ctx0" brushRef="#br0" timeOffset="542.595">868 230 2156 0 0,'0'-13'1224'0'0,"-3"-1"-360"0"0,2 5-584 0 0,1 2-24 0 0,0-1-548 0 0,0 4-608 0 0,0 1-392 0 0,0 3 72 0 0</inkml:trace>
  <inkml:trace contextRef="#ctx0" brushRef="#br0" timeOffset="1132.756">856 718 1224 0 0,'15'53'6051'0'0,"4"-51"-4558"0"0,-12-10-1389 0 0,163-231-1123 0 0,-50 130-946 0 0,-122 127 1776 0 0,-24 15 506 0 0,-21 56 346 0 0,48-84-650 0 0,1 0-1 0 0,0-1 1 0 0,1 1 0 0 0,-1 0-1 0 0,1-1 1 0 0,0 0-1 0 0,0 1 1 0 0,0-1 0 0 0,0 0-1 0 0,1-1 1 0 0,-1 1-1 0 0,1-1 1 0 0,0 1 0 0 0,1-1-1 0 0,-1 0 1 0 0,0-1-1 0 0,1 1 1 0 0,-1-1-1 0 0,2 1-12 0 0,11 8 55 0 0,1 1-77 0 0,-12-9-7 0 0,0 0-1 0 0,0 1 1 0 0,-1-1 0 0 0,1 1-1 0 0,-1 1 1 0 0,1-1 0 0 0,-1 1-1 0 0,-1 0 1 0 0,1 0 0 0 0,-1 0-1 0 0,0 1 1 0 0,0-1 0 0 0,0 1 0 0 0,-1 0-1 0 0,0 0 1 0 0,0 0 0 0 0,0 1-1 0 0,-1-1 1 0 0,0 1 0 0 0,1 5 29 0 0,-5-7-134 0 0,0 0 0 0 0,-1 0 0 0 0,1 0 1 0 0,-1-1-1 0 0,0 0 0 0 0,0 1 1 0 0,0-1-1 0 0,-1 0 0 0 0,1 0 0 0 0,-1-1 1 0 0,0 1-1 0 0,0-1 0 0 0,0 0 1 0 0,-1 0-1 0 0,1 0 0 0 0,-1-1 0 0 0,0 1 1 0 0,1-1-1 0 0,-1 0 0 0 0,0-1 1 0 0,0 1-1 0 0,-1-1 0 0 0,1 0 0 0 0,0 0 1 0 0,0 0-1 0 0,0-1 0 0 0,-6 0 134 0 0,-19 3-650 0 0</inkml:trace>
  <inkml:trace contextRef="#ctx0" brushRef="#br0" timeOffset="1489.458">1680 437 1196 0 0,'-5'68'7525'0'0,"1"117"-5598"0"0,72 202-619 0 0,-68-382-1406 0 0,0 0 1 0 0,0 0 0 0 0,-1 0 0 0 0,0 0-1 0 0,0 0 1 0 0,0 0 0 0 0,0 0-1 0 0,-1-1 1 0 0,0 1 0 0 0,0-1-1 0 0,0 1 1 0 0,0-1 0 0 0,-1 0 0 0 0,1 0-1 0 0,-1 0 1 0 0,-1 0 0 0 0,1 0-1 0 0,0 0 1 0 0,-1-1 0 0 0,0 0 0 0 0,1 0-1 0 0,-1 0 1 0 0,0 0 0 0 0,-1 0-1 0 0,1-1 1 0 0,0 0 0 0 0,-1 0-1 0 0,0 0 1 0 0,1 0 0 0 0,-3-1 97 0 0,-42-33-2991 0 0,3-43 505 0 0,24 24 1270 0 0</inkml:trace>
  <inkml:trace contextRef="#ctx0" brushRef="#br0" timeOffset="1752.417">1680 38 3016 0 0,'8'-13'1308'0'0,"1"2"-420"0"0,1 7-279 0 0,-2-1-437 0 0,2 4-16 0 0,-1-2-644 0 0,-2 3-573 0 0,-7 0-247 0 0,0 0 32 0 0</inkml:trace>
  <inkml:trace contextRef="#ctx0" brushRef="#br0" timeOffset="2059.217">2005 316 944 0 0,'-45'24'2547'0'0,"29"-17"-2317"0"0,0 1-1 0 0,1 0 1 0 0,0 1-1 0 0,1 1 1 0 0,0 0-1 0 0,0 1 1 0 0,1 1-1 0 0,1 0 1 0 0,0 0 0 0 0,1 1-1 0 0,0 1 1 0 0,1 0-1 0 0,0 0 1 0 0,1 1-1 0 0,1 0 1 0 0,-5 13-230 0 0,11-26 17 0 0,1 1 1 0 0,0-1-1 0 0,0 0 1 0 0,0 1-1 0 0,0-1 1 0 0,0 1-1 0 0,1 0 1 0 0,-1-1-1 0 0,1 1 1 0 0,0-1-1 0 0,0 1 0 0 0,0 0 1 0 0,0-1-1 0 0,0 1 1 0 0,0-1-1 0 0,1 1 1 0 0,-1 0-1 0 0,1-1 1 0 0,0 1-1 0 0,-1-1 1 0 0,1 1-1 0 0,0-1 1 0 0,1 0-1 0 0,-1 1 0 0 0,0-1 1 0 0,1 0-1 0 0,-1 0 1 0 0,1 0-1 0 0,0 0 1 0 0,0 0-1 0 0,-1 0 1 0 0,1 0-1 0 0,1-1 1 0 0,-1 1-1 0 0,0-1 0 0 0,0 0 1 0 0,0 1-1 0 0,1-1 1 0 0,-1 0-1 0 0,1 0 1 0 0,-1 0-1 0 0,1-1 1 0 0,-1 1-1 0 0,1-1 1 0 0,-1 1-1 0 0,1-1 1 0 0,0 0-1 0 0,1 0-17 0 0,123-26-37 0 0,-110 16-225 0 0,-1-2 0 0 0,0 0 0 0 0,-1-1 1 0 0,-1 0-1 0 0,0-1 0 0 0,-1-1 0 0 0,0 0 0 0 0,-1-1 0 0 0,-1-1 0 0 0,0 1 0 0 0,-1-2 0 0 0,3-9 262 0 0,2 4-100 0 0,1 5 30 0 0</inkml:trace>
  <inkml:trace contextRef="#ctx0" brushRef="#br0" timeOffset="2214.878">2171 329 4588 0 0,'2'-2'-12'0'0,"-2"1"32"0"0,1 0 0 0 0,-1 0 1 0 0,1-1-1 0 0,-1 1 0 0 0,1 0 0 0 0,0 0 0 0 0,-1 0 0 0 0,1 0 0 0 0,0 0 1 0 0,0 0-1 0 0,0 0 0 0 0,0 0 0 0 0,-1 1 0 0 0,1-1 0 0 0,0 0 1 0 0,1 0-1 0 0,-1 1 0 0 0,0-1 0 0 0,0 1 0 0 0,0-1 0 0 0,0 1 0 0 0,0-1 1 0 0,1 1-1 0 0,-1 0 0 0 0,0-1 0 0 0,0 1 0 0 0,0 0 0 0 0,1 0 1 0 0,-1 0-1 0 0,0 0 0 0 0,0 0 0 0 0,1 0 0 0 0,-1 0 0 0 0,0 1 0 0 0,0-1 1 0 0,1 0-1 0 0,-1 1 0 0 0,0-1 0 0 0,0 1 0 0 0,0-1 0 0 0,0 1 1 0 0,0 0-1 0 0,0-1 0 0 0,0 1 0 0 0,0 0 0 0 0,0 0 0 0 0,0-1 1 0 0,0 1-1 0 0,0 0 0 0 0,0 0 0 0 0,-1 0 0 0 0,1 0 0 0 0,0 0 0 0 0,-1 1 1 0 0,1-1-1 0 0,-1 0 0 0 0,1 0 0 0 0,-1 0 0 0 0,1 1-20 0 0,6 14 237 0 0,0 0 1 0 0,-1 1-1 0 0,-1-1 0 0 0,-1 2 1 0 0,0-1-1 0 0,-1 0 0 0 0,-1 1 1 0 0,0-1-1 0 0,-2 1 0 0 0,0 11-237 0 0,-1-28-79 0 0,1 0-1 0 0,0 0 1 0 0,0 0 0 0 0,-1-1-1 0 0,1 1 1 0 0,0 0-1 0 0,-1 0 1 0 0,1-1 0 0 0,-1 1-1 0 0,1 0 1 0 0,-1 0-1 0 0,0-1 1 0 0,1 1 0 0 0,-1-1-1 0 0,0 1 1 0 0,1-1 0 0 0,-1 1-1 0 0,0-1 1 0 0,1 1-1 0 0,-1-1 1 0 0,0 1 0 0 0,0-1-1 0 0,0 0 1 0 0,0 1-1 0 0,1-1 1 0 0,-1 0 0 0 0,0 0-1 0 0,0 0 1 0 0,0 0-1 0 0,0 0 1 0 0,0 0 0 0 0,1 0-1 0 0,-1 0 1 0 0,0 0 0 0 0,0 0-1 0 0,0 0 1 0 0,0 0-1 0 0,0-1 1 0 0,1 1 0 0 0,-1 0-1 0 0,0-1 1 0 0,0 1-1 0 0,0-1 1 0 0,1 1 0 0 0,-1 0-1 0 0,0-1 1 0 0,1 0 0 0 0,-1 1-1 0 0,0-1 1 0 0,1 1-1 0 0,-1-1 1 0 0,1 0 0 0 0,-1 0-1 0 0,1 1 1 0 0,-1-1-1 0 0,1 0 1 0 0,-1 0 0 0 0,1 0 79 0 0,-13-15-1262 0 0</inkml:trace>
  <inkml:trace contextRef="#ctx0" brushRef="#br0" timeOffset="2910.545">2387 520 1880 0 0,'2'76'4482'0'0,"-2"-74"-4063"0"0,0-2-49 0 0,5 3 443 0 0,94-195-1026 0 0,-63 157-75 0 0,-17 58 215 0 0,44 137 70 0 0,-62-158 13 0 0,0 1-1 0 0,1-1 0 0 0,-1 0 1 0 0,0 0-1 0 0,1 0 0 0 0,-1 0 1 0 0,1 0-1 0 0,0 0 0 0 0,0 0 1 0 0,0 0-1 0 0,0-1 0 0 0,0 1 0 0 0,0-1 1 0 0,0 0-1 0 0,0 1 0 0 0,0-1 1 0 0,1 0-1 0 0,-1 0 0 0 0,0 0 1 0 0,1-1-1 0 0,-1 1 0 0 0,1-1 1 0 0,-1 1-1 0 0,1-1 0 0 0,-1 0 1 0 0,1 0-1 0 0,0 0 0 0 0,-1 0 1 0 0,1 0-1 0 0,-1-1 0 0 0,1 1 1 0 0,-1-1-1 0 0,1 1 0 0 0,-1-1 0 0 0,0 0 1 0 0,1 0-1 0 0,-1 0 0 0 0,0 0 1 0 0,0-1-1 0 0,0 1 0 0 0,1-1 1 0 0,0 0-10 0 0,18-13 51 0 0,0 0 1 0 0,-2-1 0 0 0,1-1-1 0 0,-2-1 1 0 0,0-1-1 0 0,-1 0 1 0 0,-1-1 0 0 0,-1-1-1 0 0,-1-1 1 0 0,-1 0 0 0 0,-1 0-1 0 0,0-1 1 0 0,-2-1-1 0 0,-1 0 1 0 0,-1 0 0 0 0,-1-1-1 0 0,-1 0 1 0 0,-1 0-1 0 0,-1-3-51 0 0,4-68 1651 0 0,-8 95-1630 0 0,0-1 0 0 0,0 1 0 0 0,-1 0 0 0 0,1-1 0 0 0,-1 1 0 0 0,1 0 0 0 0,-1-1 0 0 0,1 1 0 0 0,-1 0 0 0 0,0-1 0 0 0,0 1 0 0 0,1 0 0 0 0,-1 0 0 0 0,0 0 0 0 0,0 0 0 0 0,0 0 0 0 0,-1 0 0 0 0,1 0 0 0 0,0 0 0 0 0,0 0 0 0 0,0 1 0 0 0,-1-1 0 0 0,1 0 0 0 0,0 1 0 0 0,-1-1 0 0 0,1 1 0 0 0,0-1 1 0 0,-1 1-1 0 0,1 0 0 0 0,-1 0 0 0 0,1-1 0 0 0,-1 1 0 0 0,1 0 0 0 0,0 0 0 0 0,-1 1 0 0 0,1-1 0 0 0,-1 0 0 0 0,1 0 0 0 0,-1 1 0 0 0,1-1 0 0 0,0 1 0 0 0,-1-1 0 0 0,1 1 0 0 0,0-1 0 0 0,-1 1 0 0 0,1 0 0 0 0,0 0 0 0 0,0-1 0 0 0,0 1 0 0 0,0 0 0 0 0,0 0 0 0 0,0 0 0 0 0,0 1 0 0 0,0-1 0 0 0,0 0 0 0 0,0 0 0 0 0,0 1-21 0 0,-6 13 31 0 0,1 0 0 0 0,1 0 0 0 0,1 1 0 0 0,0 0 0 0 0,0 0 0 0 0,2 0 0 0 0,0 0 0 0 0,1 0 0 0 0,0 0 0 0 0,2 1 0 0 0,0-1-1 0 0,0 0 1 0 0,2 0 0 0 0,0 0 0 0 0,1 0 0 0 0,0 0 0 0 0,1-1 0 0 0,1 0 0 0 0,4 7-31 0 0,4 28 59 0 0,10 116-2241 0 0,-25-162 1969 0 0,-1 0 0 0 0,0-1-1 0 0,1 1 1 0 0,-2 0 0 0 0,1-1 0 0 0,0 1 0 0 0,-1-1 0 0 0,1 0 0 0 0,-1 0-1 0 0,0 0 1 0 0,0 0 0 0 0,0 0 0 0 0,0-1 0 0 0,-1 1 0 0 0,1-1-1 0 0,-1 0 1 0 0,1 0 0 0 0,-1 0 0 0 0,0 0 0 0 0,0-1 0 0 0,0 0-1 0 0,0 1 1 0 0,0-2 0 0 0,0 1 0 0 0,0 0 0 0 0,0-1 0 0 0,0 0 0 0 0,-1 0-1 0 0,1 0 1 0 0,0 0 0 0 0,0 0 0 0 0,0-1 0 0 0,0 0 0 0 0,-2-1 213 0 0,-46-9-1190 0 0</inkml:trace>
  <inkml:trace contextRef="#ctx0" brushRef="#br0" timeOffset="3191.281">2512 343 1216 0 0,'1'-6'1204'0'0,"12"-9"-284"0"0,3 3-100 0 0,3 1-72 0 0,7 2-167 0 0,-2 0-181 0 0,6 2-344 0 0,2 7-8 0 0,2 0-757 0 0,1-3-635 0 0,2 3 48 0 0,3 0 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1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111 359 1196 0 0,'-6'54'3412'0'0,"28"337"-359"0"0,-9-205-2706 0 0,-13-184-446 0 0,0-1 1 0 0,0 1-1 0 0,0 0 0 0 0,0 0 1 0 0,0 0-1 0 0,-1-1 0 0 0,1 1 1 0 0,0 0-1 0 0,-1 0 0 0 0,1-1 1 0 0,-1 1-1 0 0,0 0 0 0 0,0-1 1 0 0,0 1-1 0 0,1-1 0 0 0,-1 1 1 0 0,-1-1-1 0 0,1 1 0 0 0,0-1 1 0 0,0 0-1 0 0,0 1 0 0 0,-1-1 1 0 0,1 0-1 0 0,-1 0 0 0 0,1 0 1 0 0,-1 0-1 0 0,1 0 0 0 0,-1 0 1 0 0,0-1-1 0 0,1 1 0 0 0,-1 0 1 0 0,0-1-1 0 0,1 0 1 0 0,-1 1-1 0 0,0-1 0 0 0,0 0 1 0 0,0 0-1 0 0,1 0 0 0 0,-1 0 1 0 0,0 0-1 0 0,0 0 0 0 0,0 0 1 0 0,1-1-1 0 0,-1 1 0 0 0,0 0 1 0 0,0-1-1 0 0,1 0 0 0 0,-1 1 1 0 0,1-1-1 0 0,-1 0 0 0 0,0 0 1 0 0,1 0-1 0 0,-1 0 0 0 0,0-1 99 0 0,-17-12-1148 0 0</inkml:trace>
  <inkml:trace contextRef="#ctx0" brushRef="#br0" timeOffset="247.837">276 382 1436 0 0,'132'-29'2465'0'0,"-129"30"-2432"0"0,1 0 0 0 0,-1 0 0 0 0,0 1 0 0 0,1-1 0 0 0,-1 1 0 0 0,0 0 0 0 0,0 0 0 0 0,0 0 0 0 0,0 0 0 0 0,0 0 0 0 0,-1 1 0 0 0,1-1 0 0 0,-1 1 0 0 0,1 0 0 0 0,-1 0 0 0 0,0 0-1 0 0,0 0 1 0 0,0 0 0 0 0,-1 0 0 0 0,1 0 0 0 0,-1 0 0 0 0,1 1 0 0 0,-1-1 0 0 0,0 1 0 0 0,-1-1 0 0 0,1 1 0 0 0,0-1 0 0 0,-1 1 0 0 0,0 0 0 0 0,0-1 0 0 0,0 1 0 0 0,0 0 0 0 0,-1-1 0 0 0,1 1 0 0 0,-1-1 0 0 0,0 1 0 0 0,0-1 0 0 0,0 1 0 0 0,-1-1 0 0 0,1 0 0 0 0,-1 0 0 0 0,0 1 0 0 0,0-1 0 0 0,0 0 0 0 0,0-1 0 0 0,0 1 0 0 0,-3 2-34 0 0,-6 9 14 0 0,0 0 0 0 0,-1-1 0 0 0,0 0 0 0 0,-1-1 0 0 0,0 0-1 0 0,-1-1 1 0 0,0-1 0 0 0,-1 0 0 0 0,0-1 0 0 0,-1-1-1 0 0,0 0 1 0 0,0-1 0 0 0,0-1 0 0 0,-1 0 0 0 0,0-1-1 0 0,0-1 1 0 0,-1-1 0 0 0,1 0 0 0 0,-1-2 0 0 0,-1 0-13 0 0,-84-27-2528 0 0,78 11 1401 0 0</inkml:trace>
  <inkml:trace contextRef="#ctx0" brushRef="#br0" timeOffset="915.934">689 377 1172 0 0,'-1'-1'106'0'0,"1"0"1"0"0,0 0-1 0 0,-1 0 0 0 0,1 0 0 0 0,-1 0 0 0 0,1 0 1 0 0,-1 1-1 0 0,1-1 0 0 0,-1 0 0 0 0,0 0 1 0 0,1 0-1 0 0,-1 1 0 0 0,0-1 0 0 0,0 0 0 0 0,0 1 1 0 0,1-1-1 0 0,-1 0 0 0 0,0 1 0 0 0,0-1 0 0 0,0 1 1 0 0,0 0-1 0 0,0-1 0 0 0,0 1 0 0 0,0 0 1 0 0,0-1-1 0 0,0 1 0 0 0,0 0 0 0 0,0 0 0 0 0,0 0 1 0 0,0 0-1 0 0,0 0 0 0 0,0 0 0 0 0,0 0 1 0 0,0 0-1 0 0,0 1 0 0 0,0-1 0 0 0,0 0 0 0 0,0 1 1 0 0,0-1-1 0 0,0 1 0 0 0,0-1 0 0 0,0 1 0 0 0,0-1 1 0 0,0 1-1 0 0,0-1 0 0 0,1 1 0 0 0,-1 0 1 0 0,0-1-1 0 0,0 1 0 0 0,1 0-106 0 0,-54 29 346 0 0,42-23-258 0 0,1 1 0 0 0,0 0 0 0 0,0 0 0 0 0,1 1 0 0 0,0 0 0 0 0,1 1 0 0 0,0 0 0 0 0,0 1 0 0 0,1 0 1 0 0,1 0-1 0 0,0 1 0 0 0,0-1 0 0 0,1 1 0 0 0,1 1 0 0 0,-2 5-88 0 0,8-16 9 0 0,0 0-1 0 0,0 0 0 0 0,1-1 1 0 0,-1 1-1 0 0,1 0 1 0 0,-1-1-1 0 0,1 1 1 0 0,0-1-1 0 0,-1 0 1 0 0,1 1-1 0 0,0-1 1 0 0,0 0-1 0 0,0 0 0 0 0,0 0 1 0 0,0 0-1 0 0,0-1 1 0 0,0 1-1 0 0,1-1 1 0 0,-1 1-1 0 0,0-1 1 0 0,0 0-1 0 0,0 1 0 0 0,1-1 1 0 0,-1 0-1 0 0,0 0 1 0 0,0-1-1 0 0,0 1 1 0 0,1 0-1 0 0,-1-1 1 0 0,0 0-1 0 0,0 1 1 0 0,0-1-1 0 0,0 0 0 0 0,2-1-8 0 0,31-7-182 0 0,-1-1-1 0 0,-1-2 0 0 0,1-1 0 0 0,-2-1 0 0 0,0-2 0 0 0,-1-1 0 0 0,0-2 1 0 0,0-3 182 0 0,14-36 266 0 0,-45 57-150 0 0,0 1 48 0 0,-40-14 670 0 0,37 14-810 0 0,-1 0 0 0 0,1 0 0 0 0,-1 0 0 0 0,1 0-1 0 0,-1 1 1 0 0,0 0 0 0 0,1-1 0 0 0,0 1 0 0 0,-1 0-1 0 0,1 1 1 0 0,-1-1 0 0 0,1 1 0 0 0,0-1 0 0 0,0 1-1 0 0,0 0 1 0 0,0 0 0 0 0,0 0 0 0 0,0 1 0 0 0,1-1-1 0 0,-1 0 1 0 0,1 1 0 0 0,0 0 0 0 0,-1 0 0 0 0,1 0-1 0 0,0 0 1 0 0,1 0 0 0 0,-1 0 0 0 0,1 0 0 0 0,-1 1-1 0 0,1-1 1 0 0,0 0 0 0 0,0 1 0 0 0,0-1 0 0 0,1 1-1 0 0,-1-1 1 0 0,1 1 0 0 0,0-1 0 0 0,0 1 0 0 0,0 3-24 0 0,6-1-16 0 0,-1 0 0 0 0,1 0 0 0 0,0 0 0 0 0,1-1 0 0 0,-1 0 0 0 0,1 0 0 0 0,0-1 0 0 0,1 0 0 0 0,-1 0 0 0 0,1-1 0 0 0,-1 0 0 0 0,1 0 0 0 0,0-1 0 0 0,0 1 0 0 0,0-2 0 0 0,0 1 0 0 0,1-1 0 0 0,-1-1 0 0 0,0 0 0 0 0,1 0 0 0 0,2 0 16 0 0,177-22-589 0 0,-180 21 609 0 0,1 1 0 0 0,-1-1 0 0 0,1-1 0 0 0,-1 1 0 0 0,0-1 0 0 0,0-1 0 0 0,1 0 0 0 0,-2 0 0 0 0,1 0 0 0 0,0-1 0 0 0,-1 0 0 0 0,1-1 0 0 0,-1 0 0 0 0,0 0 0 0 0,-1 0 0 0 0,1-1 0 0 0,-1 0 0 0 0,0 0 0 0 0,-1 0 0 0 0,0-1 0 0 0,0 0 0 0 0,0 0-1 0 0,0-1 1 0 0,-1 1 0 0 0,-1-1 0 0 0,1 0 0 0 0,-1 0 0 0 0,-1 0 0 0 0,1 0 0 0 0,-1 0 0 0 0,0-4-20 0 0,-3 10 48 0 0,0 0-1 0 0,1 0 0 0 0,-1 0 1 0 0,0 1-1 0 0,0-1 1 0 0,0 0-1 0 0,-1 0 0 0 0,1 0 1 0 0,0 1-1 0 0,-1-1 1 0 0,1 1-1 0 0,-1-1 0 0 0,1 1 1 0 0,-1 0-1 0 0,0-1 1 0 0,0 1-1 0 0,0 0 0 0 0,1 0 1 0 0,-1 0-1 0 0,0 0 1 0 0,0 1-1 0 0,0-1 0 0 0,0 0 1 0 0,0 1-1 0 0,-1 0 1 0 0,1-1-1 0 0,0 1 1 0 0,0 0-1 0 0,0 0 0 0 0,0 0 1 0 0,0 0-1 0 0,0 1 1 0 0,-1-1-1 0 0,1 0 0 0 0,0 1 1 0 0,0-1-1 0 0,0 1 1 0 0,0 0-1 0 0,0 0 0 0 0,0 0 1 0 0,1 0-1 0 0,-1 0 1 0 0,0 0-1 0 0,0 1 0 0 0,1-1 1 0 0,-1 0-1 0 0,1 1 1 0 0,-1-1-1 0 0,0 1-47 0 0,1 6-74 0 0,-1-1 1 0 0,1 1-1 0 0,0-1 0 0 0,0 1 1 0 0,1-1-1 0 0,0 1 1 0 0,0-1-1 0 0,1 1 0 0 0,0 0 1 0 0,0-1-1 0 0,1 0 0 0 0,0 1 1 0 0,0-1-1 0 0,1 0 0 0 0,0 0 1 0 0,0 0-1 0 0,1 0 1 0 0,-1-1-1 0 0,2 1 0 0 0,3 4 74 0 0,2 8-1646 0 0,-23-31-2452 0 0,5 6 3460 0 0,-4-7-436 0 0</inkml:trace>
  <inkml:trace contextRef="#ctx0" brushRef="#br0" timeOffset="1176.071">1169 148 1588 0 0</inkml:trace>
  <inkml:trace contextRef="#ctx0" brushRef="#br0" timeOffset="1377.749">1317 214 1268 0 0,'13'10'291'0'0,"0"1"0"0"0,-2 0 1 0 0,1 1-1 0 0,-1 0 0 0 0,-1 1 0 0 0,0 0 0 0 0,-1 1 0 0 0,-1-1 0 0 0,0 2 0 0 0,0 0 1 0 0,-2-1-1 0 0,0 2 0 0 0,0-1 0 0 0,-2 1 0 0 0,0 0 0 0 0,0 0 0 0 0,-2 0 1 0 0,0 0-1 0 0,-1 1 0 0 0,-1-1 0 0 0,0 11-291 0 0,0-23 87 0 0,-1 0 0 0 0,1 0 1 0 0,0 0-1 0 0,-1 0 0 0 0,0 0 0 0 0,0-1 0 0 0,0 1 1 0 0,-1 0-1 0 0,1 0 0 0 0,-1-1 0 0 0,0 1 0 0 0,0-1 1 0 0,0 0-1 0 0,0 1 0 0 0,-1-1 0 0 0,1 0 0 0 0,-1 0 1 0 0,0 0-1 0 0,0-1 0 0 0,0 1 0 0 0,0-1 0 0 0,0 0 1 0 0,-1 1-88 0 0,-23-45 1292 0 0,25 27-1326 0 0,1 0 0 0 0,1 0 0 0 0,0-1 0 0 0,1 1 0 0 0,1 0 0 0 0,0 0 0 0 0,1 1 0 0 0,0-1 0 0 0,2 0 0 0 0,-1 1 0 0 0,2 0 0 0 0,0 0 0 0 0,0 1 0 0 0,4-4 34 0 0,2-4-898 0 0,2 1 0 0 0,0 0 0 0 0,1 0 0 0 0,2 2 0 0 0,-1 0 0 0 0,2 1 0 0 0,1 0 0 0 0,8-5 898 0 0,-4 5-1300 0 0</inkml:trace>
  <inkml:trace contextRef="#ctx0" brushRef="#br0" timeOffset="2914.103">1772 283 1356 0 0,'0'0'668'0'0,"0"0"30"0"0,0 0-44 0 0,0 0-22 0 0,0 0-84 0 0,0 0-14 0 0,0-12 161 0 0,-2 9 2213 0 0,-12 36-2666 0 0,14-32-207 0 0,2 42 252 0 0,-1-43-281 0 0,-1 1 0 0 0,1 0 0 0 0,0 0 0 0 0,0-1 0 0 0,0 1-1 0 0,0-1 1 0 0,1 1 0 0 0,-1-1 0 0 0,0 1 0 0 0,0-1 0 0 0,0 0 0 0 0,0 1 0 0 0,0-1 0 0 0,0 0 0 0 0,1 0 0 0 0,-1 0 0 0 0,0 0 0 0 0,0 0 0 0 0,0 0 0 0 0,1 0-1 0 0,-1 0 1 0 0,0-1 0 0 0,0 1 0 0 0,0 0 0 0 0,0-1 0 0 0,0 1 0 0 0,0-1 0 0 0,0 1 0 0 0,0-1 0 0 0,0 1 0 0 0,0-1 0 0 0,0 0 0 0 0,0 0 0 0 0,0 1 0 0 0,0-1-1 0 0,0 0 1 0 0,-1 0 0 0 0,1 0 0 0 0,0 0 0 0 0,-1 0 0 0 0,1 0 0 0 0,0 0 0 0 0,-1 0 0 0 0,1 0 0 0 0,-1 0 0 0 0,0 0 0 0 0,1 0 0 0 0,-1-1 0 0 0,0 1-6 0 0,10-11 27 0 0,2 138 55 0 0,16 31-60 0 0,-26-153-20 0 0,-1 0 1 0 0,1-1-1 0 0,0 1 0 0 0,0 0 1 0 0,0 0-1 0 0,0-1 1 0 0,1 0-1 0 0,0 1 0 0 0,-1-1 1 0 0,1 0-1 0 0,0 0 0 0 0,0 0 1 0 0,1-1-1 0 0,-1 1 0 0 0,1-1 1 0 0,-1 0-1 0 0,1 0 0 0 0,0 0 1 0 0,0 0-1 0 0,-1-1 1 0 0,1 1-1 0 0,0-1 0 0 0,1 0 1 0 0,-1 0-1 0 0,0-1 0 0 0,0 1 1 0 0,0-1-1 0 0,0 0 0 0 0,1 0 1 0 0,-1 0-1 0 0,0 0 0 0 0,0-1 1 0 0,0 0-1 0 0,0 0 1 0 0,1 0-1 0 0,-1 0 0 0 0,2-2-2 0 0,10-6-91 0 0,-1 1 0 0 0,-1-2 0 0 0,1 0 0 0 0,-2-1 0 0 0,1-1 0 0 0,-2 1 0 0 0,1-2 0 0 0,-2 0 0 0 0,0-1 0 0 0,0 0 0 0 0,-1 0 0 0 0,-1-1 0 0 0,-1 0 0 0 0,0-1 0 0 0,-1 0 0 0 0,0 0 0 0 0,-1 0 0 0 0,-1-1 0 0 0,-1 0 0 0 0,-1 0 0 0 0,2-15 91 0 0,-5 33 7 0 0,-1-1 0 0 0,1 1 0 0 0,0-1 1 0 0,-1 1-1 0 0,1 0 0 0 0,0-1 0 0 0,-1 1 1 0 0,1-1-1 0 0,-1 1 0 0 0,1-1 0 0 0,-1 1 1 0 0,1-1-1 0 0,-1 1 0 0 0,0-1 0 0 0,1 0 1 0 0,-1 1-1 0 0,0-1 0 0 0,1 0 0 0 0,-1 1 1 0 0,0-1-1 0 0,1 0 0 0 0,-1 0 0 0 0,0 0 1 0 0,1 0-1 0 0,-1 0 0 0 0,0 1 0 0 0,1-1 1 0 0,-1-1-1 0 0,0 1 0 0 0,0 0 0 0 0,1 0 0 0 0,-1 0 1 0 0,0 0-1 0 0,1 0 0 0 0,-1-1 0 0 0,0 1 1 0 0,1 0-1 0 0,-1 0 0 0 0,0-1 0 0 0,1 1 1 0 0,-1-1-1 0 0,1 1 0 0 0,-1 0 0 0 0,0-1-7 0 0,1 8 15 0 0,1 0-1 0 0,-1-1 0 0 0,1 1 0 0 0,0 0 0 0 0,1 0 1 0 0,0-1-1 0 0,0 1 0 0 0,0-1 0 0 0,1 1 1 0 0,0-1-1 0 0,0 0 0 0 0,0 0 0 0 0,1 0 0 0 0,0-1 1 0 0,0 1-1 0 0,1-1 0 0 0,-1 0 0 0 0,1 0 0 0 0,0-1 1 0 0,1 1-1 0 0,-1-1 0 0 0,1 0 0 0 0,-1 0 0 0 0,1-1 1 0 0,0 0-1 0 0,1 0 0 0 0,-1 0 0 0 0,1-1 1 0 0,-1 0-1 0 0,1 0 0 0 0,-1-1 0 0 0,1 0 0 0 0,0 0 1 0 0,0 0-1 0 0,6-1-14 0 0,-2-2-24 0 0,-1 0 0 0 0,1 0 0 0 0,-1-2-1 0 0,1 1 1 0 0,-1-1 0 0 0,0-1 0 0 0,0 1 0 0 0,-1-2 0 0 0,0 1 0 0 0,0-2 0 0 0,0 1 0 0 0,0-1 0 0 0,-1 0-1 0 0,0-1 1 0 0,-1 0 0 0 0,0 0 0 0 0,0 0 0 0 0,-1-1 0 0 0,0 0 0 0 0,0-1 0 0 0,-1 1 0 0 0,0-1 0 0 0,-1 0-1 0 0,0 0 1 0 0,0-1 0 0 0,1-8 24 0 0,55-91-253 0 0,-59 108 255 0 0,0 0-1 0 0,1 0 0 0 0,-1 0 1 0 0,1-1-1 0 0,-1 1 0 0 0,1 1 0 0 0,0-1 1 0 0,0 0-1 0 0,0 0 0 0 0,0 1 1 0 0,0-1-1 0 0,0 1 0 0 0,1 0 0 0 0,-1-1 1 0 0,0 1-1 0 0,1 0 0 0 0,-1 0 0 0 0,1 1 1 0 0,-1-1-1 0 0,1 0 0 0 0,-1 1 1 0 0,1 0-1 0 0,0-1 0 0 0,-1 1 0 0 0,1 0 1 0 0,-1 0-1 0 0,1 1 0 0 0,0-1 1 0 0,-1 0-1 0 0,1 1 0 0 0,-1 0 0 0 0,1-1 1 0 0,-1 1-1 0 0,0 0 0 0 0,1 0 1 0 0,-1 1-1 0 0,0-1 0 0 0,1 0 0 0 0,-1 1 1 0 0,0-1-1 0 0,0 1 0 0 0,0 0 1 0 0,0 0-1 0 0,-1 0 0 0 0,1 0 0 0 0,0 0 1 0 0,-1 0-1 0 0,1 2-1 0 0,62 115 192 0 0,-41 21-1006 0 0,-56-119-3865 0 0,16-27 3463 0 0</inkml:trace>
  <inkml:trace contextRef="#ctx0" brushRef="#br0" timeOffset="3180.028">2698 47 1260 0 0,'0'-6'1024'0'0,"0"-1"-380"0"0,0 1-236 0 0,0 1-52 0 0,2-1-544 0 0,0 0-248 0 0,1 0-468 0 0,-2 2-272 0 0</inkml:trace>
  <inkml:trace contextRef="#ctx0" brushRef="#br0" timeOffset="3597.153">3030 62 916 0 0,'-39'25'4282'0'0,"36"-23"-4186"0"0,0 0-1 0 0,0 1 1 0 0,-1-1 0 0 0,1 1 0 0 0,0 0 0 0 0,1 0 0 0 0,-1 0 0 0 0,1 0 0 0 0,-1 0 0 0 0,1 0 0 0 0,0 1 0 0 0,0-1 0 0 0,0 1-1 0 0,1 0 1 0 0,-1 0 0 0 0,1-1 0 0 0,0 1 0 0 0,0 0 0 0 0,0 0 0 0 0,1 0 0 0 0,-1 0 0 0 0,1 0 0 0 0,0 0 0 0 0,0 0 0 0 0,0 0 0 0 0,1 0-1 0 0,0 0 1 0 0,-1 0-96 0 0,164 210 1961 0 0,-163-212-1971 0 0,1 1 1 0 0,-1-1-1 0 0,0 0 1 0 0,0 1-1 0 0,-1-1 1 0 0,1 0-1 0 0,-1 1 1 0 0,1-1-1 0 0,-1 1 1 0 0,0-1 0 0 0,0 1-1 0 0,0 0 1 0 0,0-1-1 0 0,0 1 1 0 0,0-1-1 0 0,-1 1 1 0 0,1-1-1 0 0,-1 0 1 0 0,0 1-1 0 0,0-1 1 0 0,0 1 0 0 0,0-1-1 0 0,0 0 1 0 0,0 0-1 0 0,0 0 1 0 0,-1 0-1 0 0,1 0 1 0 0,-1 0-1 0 0,0 0 1 0 0,0 0 0 0 0,1 0-1 0 0,-1-1 1 0 0,0 1-1 0 0,0-1 1 0 0,-1 1-1 0 0,1-1 1 0 0,0 0-1 0 0,0 0 1 0 0,-3 1 9 0 0,0 1-74 0 0,-1 0 1 0 0,1 0-1 0 0,-1-1 1 0 0,0 0-1 0 0,0 0 1 0 0,0 0-1 0 0,-1-1 0 0 0,1 0 1 0 0,0 0-1 0 0,0 0 1 0 0,-1-1-1 0 0,1 0 1 0 0,0 0-1 0 0,-1-1 1 0 0,1 0-1 0 0,-3 0 74 0 0,6 0-58 0 0,0 0-1 0 0,-1 0 1 0 0,1-1 0 0 0,0 1 0 0 0,0-1-1 0 0,0 0 1 0 0,0 0 0 0 0,0 0-1 0 0,0 0 1 0 0,0-1 0 0 0,1 1-1 0 0,-1-1 1 0 0,1 1 0 0 0,0-1-1 0 0,0 0 1 0 0,0 0 0 0 0,0 0 0 0 0,0 0-1 0 0,1 0 1 0 0,-1 0 0 0 0,1-1-1 0 0,0 1 1 0 0,0 0 0 0 0,0-1-1 0 0,0 1 1 0 0,1-1 0 0 0,-1 1-1 0 0,1-1 1 0 0,0 1 0 0 0,0-1 0 0 0,0 1-1 0 0,1-1 1 0 0,-1-2 58 0 0,17-12 25 0 0,0 0 1 0 0,1 1 0 0 0,0 1-1 0 0,2 1 1 0 0,0 1-1 0 0,0 0 1 0 0,1 2-1 0 0,1 0 1 0 0,0 2 0 0 0,1 0-1 0 0,0 1 1 0 0,0 1-1 0 0,1 2 1 0 0,-1 0-1 0 0,2 2 1 0 0,17-2-26 0 0,86-27 84 0 0,-278 66 1466 0 0,136-27-1448 0 0,5-4-37 0 0,0 1-1 0 0,1 0 1 0 0,-1 0-1 0 0,1 1 1 0 0,0 0-1 0 0,0 0 1 0 0,0 1-1 0 0,1 0 1 0 0,0 0-1 0 0,0 1 1 0 0,0 0-1 0 0,0 0 1 0 0,1 1 0 0 0,0 0-1 0 0,0 0 1 0 0,1 1-65 0 0,27 32 2 0 0,-7-29-478 0 0,1-2 1 0 0,0 0-1 0 0,1 0 0 0 0,-1-2 0 0 0,1 0 1 0 0,1-1-1 0 0,-1-1 0 0 0,1 0 0 0 0,0-1 1 0 0,1-1-1 0 0,-1-1 0 0 0,0-1 0 0 0,1 0 1 0 0,5-2 475 0 0,18 3-1218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26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148 287 1128 0 0,'16'-15'1708'0'0,"-3"0"-1181"0"0,18-9 8 0 0,-5 2 3919 0 0,-73 157-3869 0 0,-55 178 63 0 0,67-200-277 0 0,27-101-2558 0 0,7-45-3068 0 0,1 24 5015 0 0,-1-6-1158 0 0</inkml:trace>
  <inkml:trace contextRef="#ctx0" brushRef="#br0" timeOffset="791.756">247 232 1436 0 0,'24'-47'8384'0'0,"-14"35"-7605"0"0,7 1-770 0 0,1 1-1 0 0,1 0 1 0 0,-1 1 0 0 0,2 1 0 0 0,-1 1 0 0 0,1 0-1 0 0,0 2 1 0 0,0 0 0 0 0,0 1 0 0 0,1 1-1 0 0,0 1 1 0 0,-1 1 0 0 0,1 1 0 0 0,4 1-9 0 0,-18 1 7 0 0,0 0 0 0 0,0 1 1 0 0,-1 0-1 0 0,1 0 1 0 0,-1 0-1 0 0,0 1 0 0 0,0 0 1 0 0,0 0-1 0 0,0 0 1 0 0,-1 1-1 0 0,1 0 0 0 0,-1 0 1 0 0,0 0-1 0 0,-1 1 1 0 0,1 0-1 0 0,-1 0 0 0 0,0 0 1 0 0,-1 0-1 0 0,0 0 1 0 0,0 1-1 0 0,0 0 0 0 0,0 0 1 0 0,-1-1-1 0 0,-1 1 1 0 0,1 0-1 0 0,-1 1 0 0 0,0-1 1 0 0,0 0-1 0 0,-1 0 1 0 0,0 0-1 0 0,0 1 0 0 0,-1-1 1 0 0,0 0-1 0 0,0 0 1 0 0,-1 0-1 0 0,0 0 0 0 0,0 0 1 0 0,-1 0-1 0 0,1-1 1 0 0,-2 1-1 0 0,1-1 0 0 0,-1 1-7 0 0,-1 3 9 0 0,-1 0-1 0 0,0-1 1 0 0,-1 0-1 0 0,0 0 0 0 0,0 0 1 0 0,-1 0-1 0 0,0-1 1 0 0,-1-1-1 0 0,0 0 1 0 0,0 0-1 0 0,0 0 0 0 0,-1-1 1 0 0,0-1-1 0 0,0 1 1 0 0,0-2-1 0 0,-1 1 0 0 0,0-2 1 0 0,0 1-1 0 0,0-1 1 0 0,0-1-1 0 0,0 0 0 0 0,-1-1 1 0 0,1 0-1 0 0,-11 0-8 0 0,13-2-245 0 0,-1 0-1 0 0,1-1 1 0 0,0 0-1 0 0,0 0 1 0 0,0-1-1 0 0,0 0 1 0 0,1 0-1 0 0,-1-1 1 0 0,1 0-1 0 0,0-1 1 0 0,0 0-1 0 0,0 0 1 0 0,1-1-1 0 0,0 0 1 0 0,0 0-1 0 0,0 0 0 0 0,1-1 1 0 0,0 0-1 0 0,0-1 1 0 0,-1-1 245 0 0,-26-68-4030 0 0,32 61 2704 0 0</inkml:trace>
  <inkml:trace contextRef="#ctx0" brushRef="#br0" timeOffset="1209.599">1337 1 1708 0 0,'-184'112'4715'0'0,"165"-99"-4524"0"0,1 1 0 0 0,1 1 0 0 0,0 1 0 0 0,1 0 1 0 0,0 1-1 0 0,2 1 0 0 0,0 0 0 0 0,1 1 0 0 0,1 0 1 0 0,0 1-1 0 0,2 1 0 0 0,0-1 0 0 0,2 2 0 0 0,0-1 1 0 0,1 1-1 0 0,1 0 0 0 0,1 1 0 0 0,1 4-191 0 0,4-22-14 0 0,1 1 0 0 0,0 0-1 0 0,0 0 1 0 0,0-1-1 0 0,1 1 1 0 0,0-1 0 0 0,0 1-1 0 0,0-1 1 0 0,0 0 0 0 0,1 0-1 0 0,0 0 1 0 0,0 0-1 0 0,1 0 1 0 0,-1-1 0 0 0,1 1-1 0 0,0-1 1 0 0,0 0 0 0 0,1 0-1 0 0,-1 0 1 0 0,1-1 0 0 0,-1 0-1 0 0,1 0 1 0 0,5 3 14 0 0,126 33-3820 0 0,-54-37 802 0 0,-60-2 1470 0 0</inkml:trace>
  <inkml:trace contextRef="#ctx0" brushRef="#br0" timeOffset="2248.847">1757 208 1112 0 0,'0'0'485'0'0,"0"0"25"0"0,0 0-53 0 0,0 0-39 0 0,0 0 16 0 0,0 0-52 0 0,0 0-74 0 0,0 0-40 0 0,0 0 2 0 0,0 0-2 0 0,0 0-61 0 0,0 0 50 0 0,0 0-5 0 0,0 0-23 0 0,0 0-4 0 0,0 0-18 0 0,0 0-52 0 0,0 0-80 0 0,0 0-15 0 0,0 0 58 0 0,0 0-52 0 0,0 0 49 0 0,0 0 10 0 0,0 0 3 0 0,0 0-9 0 0,0 0 18 0 0,0 0-43 0 0,0 0-12 0 0,0 0-11 0 0,0 0-29 0 0,3 4-1 0 0,3 100 316 0 0,-11-48-186 0 0,3-48-107 0 0,0 0-1 0 0,1 0 1 0 0,0 0-1 0 0,0 0 1 0 0,1 0-1 0 0,0 0 1 0 0,0 0-1 0 0,1 0 1 0 0,0 0-1 0 0,1 0 1 0 0,0 0-1 0 0,0 0 1 0 0,0-1-1 0 0,1 1 1 0 0,0-1-1 0 0,1 1 1 0 0,0-1-1 0 0,0 0 1 0 0,0-1-1 0 0,1 1 1 0 0,0-1-1 0 0,0 0 1 0 0,1 0-1 0 0,-1 0 1 0 0,1-1-1 0 0,1 0 0 0 0,-1 0 1 0 0,1 0-1 0 0,0-1 1 0 0,0 0-1 0 0,0-1 1 0 0,0 1-1 0 0,1-1 1 0 0,-1-1-1 0 0,1 1 1 0 0,0-1-1 0 0,2 0-63 0 0,15-6 64 0 0,0 0 0 0 0,-1-2 0 0 0,0-1 1 0 0,0-1-1 0 0,0-1 0 0 0,-1-1 0 0 0,-1-1 0 0 0,0-1 0 0 0,0-1 0 0 0,-1-1 0 0 0,-1 0 0 0 0,0-2 0 0 0,14-15-64 0 0,-7 5 91 0 0,-2-1-1 0 0,-2-2 1 0 0,0 0-1 0 0,-2-1 1 0 0,-1-2-1 0 0,-2 0 1 0 0,0 0-1 0 0,1-11-90 0 0,-9-21-593 0 0,-35 41-7976 0 0,19 24 7336 0 0</inkml:trace>
  <inkml:trace contextRef="#ctx0" brushRef="#br0" timeOffset="2913.169">1666 770 1028 0 0,'0'1'545'0'0,"0"-1"0"0"0,-1 0 0 0 0,1 0 0 0 0,0 0 0 0 0,-1 0-1 0 0,1 0 1 0 0,0 0 0 0 0,-1 0 0 0 0,1 0 0 0 0,0 0 0 0 0,-1 0-545 0 0,-3 21 167 0 0,0-9 10 0 0,1 1-1 0 0,0-1 0 0 0,1 1 1 0 0,1 0-1 0 0,0 0 0 0 0,0 0 1 0 0,1 0-1 0 0,1 0 0 0 0,0 0 1 0 0,1 0-1 0 0,0 0 1 0 0,4 10-177 0 0,-6-22 1 0 0,1 2 36 0 0,0 1 0 0 0,-1-1 0 0 0,1 1 0 0 0,1-1 0 0 0,-1 0 0 0 0,0 1 0 0 0,1-1 0 0 0,-1 0 0 0 0,1 0 0 0 0,0 0 0 0 0,0 0 0 0 0,0-1-1 0 0,1 1 1 0 0,-1 0 0 0 0,1-1 0 0 0,-1 0 0 0 0,1 1 0 0 0,0-1 0 0 0,0 0 0 0 0,0-1 0 0 0,0 1 0 0 0,0 0 0 0 0,0-1 0 0 0,2 1-37 0 0,-5-2-510 0 0,0 0-895 0 0,4-15-1586 0 0,-24-23 415 0 0,6 17 1332 0 0</inkml:trace>
  <inkml:trace contextRef="#ctx0" brushRef="#br0" timeOffset="3301.227">1524 518 1416 0 0,'-1'-11'4654'0'0,"11"-10"626"0"0,-10 20-5300 0 0,22 46-8865 0 0,-12-28 7568 0 0</inkml:trace>
  <inkml:trace contextRef="#ctx0" brushRef="#br0" timeOffset="3673.859">1735 844 1868 0 0,'19'-3'5897'0'0,"8"-4"-4377"0"0,41-8-1554 0 0,-46 13-86 0 0,30-3-382 0 0,-18 4-2982 0 0,-25 6 925 0 0,-11-4 1365 0 0</inkml:trace>
  <inkml:trace contextRef="#ctx0" brushRef="#br0" timeOffset="4105.982">2311 721 1648 0 0,'3'-11'1865'0'0,"2"-4"4258"0"0,-1 31-4977 0 0,11 121-436 0 0,0-55-1976 0 0,-14-50-3513 0 0,-14-19 2314 0 0,5-11 1331 0 0</inkml:trace>
  <inkml:trace contextRef="#ctx0" brushRef="#br0" timeOffset="6601.176">31 691 1316 0 0,'-16'-29'2210'0'0,"1"-12"-909"0"0,30 28-1207 0 0,1 0 1 0 0,0 0-1 0 0,1 2 1 0 0,0 0-1 0 0,1 1 0 0 0,0 0 1 0 0,0 2-1 0 0,1 0 0 0 0,0 1 1 0 0,0 1-1 0 0,1 1 0 0 0,0 1 1 0 0,11-1-95 0 0,-23 3 17 0 0,172-34-597 0 0,2 9-1 0 0,106-1 581 0 0,-50 6-752 0 0,-47 2 757 0 0,-194 14 116 0 0,-30-2-118 0 0,0 2-1 0 0,-1 2 0 0 0,1 1 1 0 0,-1 1-1 0 0,0 2 0 0 0,-17 3-2 0 0,-15-2 8 0 0,-186 30 123 0 0,140-16 30 0 0,1 6 1 0 0,2 4-1 0 0,-98 36-161 0 0,141-18 266 0 0,92-28 22 0 0,154-4 777 0 0,54-38-700 0 0,-186 20-315 0 0,47-3-15 0 0,0-5-1 0 0,0-4 1 0 0,-2-4-1 0 0,66-26-34 0 0,-95 4 230 0 0,-64 43-200 0 0,-48-26-81 0 0,25 26 37 0 0,0 0-1 0 0,1 1 1 0 0,-1 1 0 0 0,0 1 0 0 0,0 2-1 0 0,0 0 1 0 0,1 1 0 0 0,-1 1 0 0 0,1 1-1 0 0,-18 9 15 0 0,-19 30-118 0 0,79-16 146 0 0,-10-23-16 0 0,1 0 0 0 0,-1-1 1 0 0,1 0-1 0 0,-1 0 0 0 0,2-1 1 0 0,-1-1-1 0 0,0 1 0 0 0,1-2 1 0 0,-1 0-1 0 0,1 0 0 0 0,-1-1 1 0 0,1-1-1 0 0,4 0-12 0 0,2 2 7 0 0,408-11 72 0 0,-240-9 72 0 0,-1-8-1 0 0,-1-8 1 0 0,38-18-151 0 0,-218 50-3 0 0,2 1 0 0 0,0 0-1 0 0,1 0 1 0 0,-1-1 0 0 0,0 0 0 0 0,-1 0-1 0 0,1-1 1 0 0,0 0 0 0 0,-1 0-1 0 0,1 0 1 0 0,-1 0 0 0 0,0-1-1 0 0,0 0 1 0 0,0 0 0 0 0,-1 0 0 0 0,0-1-1 0 0,1 0 1 0 0,0-2 3 0 0,-5 4-1 0 0,-1 1 0 0 0,0 0 0 0 0,0-1 0 0 0,0 1 0 0 0,0 0 0 0 0,0 0 0 0 0,0 0 0 0 0,-1 0 0 0 0,1 0 0 0 0,-1 0 0 0 0,0 0-1 0 0,1 0 1 0 0,-1 1 0 0 0,0-1 0 0 0,0 0 0 0 0,0 1 0 0 0,0 0 0 0 0,0-1 0 0 0,0 1 0 0 0,-1 0 0 0 0,1 0 0 0 0,0 0 0 0 0,-1 1 0 0 0,1-1 0 0 0,0 0 0 0 0,-1 1 0 0 0,1 0 0 0 0,-1-1 1 0 0,-249-24-281 0 0,-16 54 365 0 0,190-18-9 0 0,1 4 0 0 0,1 3 1 0 0,1 3-1 0 0,0 4 0 0 0,2 3 0 0 0,-43 23-75 0 0,109-48 0 0 0,0 0 0 0 0,-1 1-1 0 0,2 0 1 0 0,-1 0 0 0 0,0 0 0 0 0,1 1-1 0 0,0 0 1 0 0,0 0 0 0 0,0 1-1 0 0,0 0 1 0 0,1 0 0 0 0,0 0-1 0 0,0 0 1 0 0,1 1 0 0 0,0 0 0 0 0,0 0-1 0 0,1 0 1 0 0,0 0 0 0 0,0 1-1 0 0,-2 6 1 0 0,7-10 5 0 0,0-1-1 0 0,1 1 1 0 0,-1 0-1 0 0,1 0 1 0 0,0-1-1 0 0,0 0 1 0 0,0 1-1 0 0,0-1 1 0 0,0 0-1 0 0,1-1 0 0 0,-1 1 1 0 0,1-1-1 0 0,0 1 1 0 0,0-1-1 0 0,0 0 1 0 0,0 0-1 0 0,0-1 1 0 0,0 1-1 0 0,0-1 1 0 0,1 0-1 0 0,-1 0 1 0 0,1-1-1 0 0,-1 1 0 0 0,0-1 1 0 0,1 0-1 0 0,3 0-4 0 0,48 1 25 0 0,0-1-1 0 0,0-4 0 0 0,0-2 1 0 0,0-2-1 0 0,-1-2 0 0 0,16-8-24 0 0,-61 16 5 0 0,123-28 102 0 0,0-6-1 0 0,-3-5 0 0 0,14-13-106 0 0,-105 30 176 0 0,-58 19-101 0 0,-224 43-9 0 0,-154 86 182 0 0,358-104-408 0 0,39-20-12 0 0,182-29-5663 0 0,-160 19 4432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38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0 880 0 0,'-35'44'3687'0'0,"-45"96"-2796"0"0,50-81-680 0 0,2 1 0 0 0,2 2 0 0 0,4 0 0 0 0,2 1 1 0 0,3 1-1 0 0,-2 27-211 0 0,14-66 29 0 0,1 0 0 0 0,2 0 1 0 0,0 1-1 0 0,2-1 0 0 0,1 1 0 0 0,1-1 1 0 0,1 0-1 0 0,1 0 0 0 0,1 0 1 0 0,1 0-1 0 0,2-1 0 0 0,0 0 1 0 0,2 0-1 0 0,0-1 0 0 0,2-1 0 0 0,0 1 1 0 0,1-2-1 0 0,4 3-29 0 0,-10-14-214 0 0,0-1 0 0 0,0-1 1 0 0,1 1-1 0 0,1-1 0 0 0,-1 0 0 0 0,1-1 1 0 0,1 0-1 0 0,-1-1 0 0 0,1 0 0 0 0,0 0 0 0 0,1-1 1 0 0,-1 0-1 0 0,1-1 0 0 0,0 0 0 0 0,0-1 1 0 0,0 0-1 0 0,1 0 0 0 0,-1-1 0 0 0,11 0 214 0 0,-2-2-1242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3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93 1148 0 0,'0'0'381'0'0,"0"0"23"0"0,0 0-27 0 0,-4-21 1328 0 0,-19-28 1955 0 0,23 48-3509 0 0,2 9 1386 0 0,38 295-634 0 0,66 242-903 0 0,-80-416 851 0 0,-90-195-8215 0 0,48 40 6189 0 0,0 0-47 0 0</inkml:trace>
  <inkml:trace contextRef="#ctx0" brushRef="#br0" timeOffset="391.578">3 232 1260 0 0,'-1'-7'210'0'0,"0"1"0"0"0,1-1 1 0 0,-1 0-1 0 0,1 1 0 0 0,1-1 0 0 0,-1 0 0 0 0,1 1 0 0 0,1-1 1 0 0,-1 0-1 0 0,1 1 0 0 0,0 0 0 0 0,0-1 0 0 0,1 1 0 0 0,0 0 0 0 0,0 0 1 0 0,0 0-1 0 0,1 1 0 0 0,0-1 0 0 0,0 1 0 0 0,1-1-210 0 0,3-3 65 0 0,1 0 0 0 0,1 0-1 0 0,0 0 1 0 0,0 2 0 0 0,0-1 0 0 0,1 1-1 0 0,0 1 1 0 0,0 0 0 0 0,1 0-1 0 0,0 1 1 0 0,0 1 0 0 0,0 0-1 0 0,0 0 1 0 0,1 2 0 0 0,11-2-65 0 0,-14 3 15 0 0,0 1 0 0 0,0 1-1 0 0,0 0 1 0 0,-1 0 0 0 0,1 1 0 0 0,0 0 0 0 0,-1 1-1 0 0,1 0 1 0 0,-1 1 0 0 0,0-1 0 0 0,0 2 0 0 0,-1-1 0 0 0,1 1-1 0 0,-1 1 1 0 0,0 0 0 0 0,0 0 0 0 0,-1 0 0 0 0,0 1 0 0 0,0 0-1 0 0,0 0 1 0 0,-1 1 0 0 0,0 0 0 0 0,0 0 0 0 0,-1 0-1 0 0,0 1 1 0 0,-1 0 0 0 0,0 0 0 0 0,0 0 0 0 0,-1 0 0 0 0,0 0-1 0 0,-1 1 1 0 0,0 0 0 0 0,0-1 0 0 0,-1 1 0 0 0,0 0 0 0 0,-1 0-1 0 0,0 0 1 0 0,-1-1 0 0 0,0 4-15 0 0,-1-1-9 0 0,-1-1 0 0 0,0 1 1 0 0,-1 0-1 0 0,-1-1 0 0 0,1 0 0 0 0,-2 0 0 0 0,0 0 1 0 0,0 0-1 0 0,-1-1 0 0 0,0 0 0 0 0,0-1 1 0 0,-1 1-1 0 0,-1-1 0 0 0,0-1 0 0 0,0 0 0 0 0,0 0 1 0 0,-1-1-1 0 0,0 0 0 0 0,-1-1 0 0 0,1 0 1 0 0,-1 0-1 0 0,0-1 0 0 0,-1-1 0 0 0,1 0 0 0 0,-1 0 1 0 0,0-1-1 0 0,0-1 0 0 0,0 0 0 0 0,-5 0 9 0 0,-44-31-3699 0 0,52 11 2433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0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33 888 0 0,'-8'-5'173'0'0,"-1"1"-1"0"0,1 0 1 0 0,-1 0-1 0 0,0 0 0 0 0,0 2 1 0 0,0-1-1 0 0,0 1 1 0 0,-1 0-1 0 0,1 1 1 0 0,0 0-1 0 0,-1 0 1 0 0,1 1-1 0 0,-1 1 1 0 0,1-1-1 0 0,-1 1 1 0 0,1 1-1 0 0,-1 0 1 0 0,1 0-1 0 0,0 1 1 0 0,0 0-1 0 0,0 1 1 0 0,1 0-1 0 0,-1 0 1 0 0,1 1-1 0 0,0 0 1 0 0,-6 5-173 0 0,-3 1 155 0 0,1 2 1 0 0,0 0 0 0 0,1 1 0 0 0,1 0-1 0 0,0 2 1 0 0,1-1 0 0 0,0 2-1 0 0,1-1 1 0 0,1 2 0 0 0,1-1 0 0 0,1 2-1 0 0,0-1-155 0 0,-23 103 750 0 0,32-118-734 0 0,0 0 0 0 0,0 0 1 0 0,0 0-1 0 0,0 0 1 0 0,0 0-1 0 0,0 0 0 0 0,1 0 1 0 0,0 0-1 0 0,-1 0 1 0 0,1 0-1 0 0,0 0 0 0 0,0 0 1 0 0,1 0-1 0 0,-1 0 1 0 0,1-1-1 0 0,-1 1 1 0 0,1-1-1 0 0,0 1 0 0 0,0-1 1 0 0,0 1-1 0 0,0-1 1 0 0,1 0-1 0 0,-1 0 0 0 0,0 0 1 0 0,1-1-1 0 0,-1 1 1 0 0,1 0-1 0 0,0-1 0 0 0,0 0 1 0 0,0 0-1 0 0,-1 1 1 0 0,1-2-1 0 0,0 1 0 0 0,0 0 1 0 0,0-1-1 0 0,0 1 1 0 0,0-1-1 0 0,3 0-16 0 0,7-1 24 0 0,0-1-1 0 0,0 0 0 0 0,0-1 1 0 0,0-1-1 0 0,0 0 1 0 0,-1 0-1 0 0,1-1 1 0 0,-1-1-1 0 0,-1 0 1 0 0,1-1-1 0 0,-1 0 1 0 0,0-1-1 0 0,0 0 0 0 0,-1 0 1 0 0,0-1-1 0 0,-1-1 1 0 0,0 0-1 0 0,-1 0 1 0 0,0-1-1 0 0,0 0 1 0 0,-1 0-1 0 0,0 0 1 0 0,-1-1-1 0 0,0 0 0 0 0,-1-2-23 0 0,-2 9 15 0 0,30 72-479 0 0,32 14-1310 0 0,-15-32-2193 0 0,-42-42 2681 0 0</inkml:trace>
  <inkml:trace contextRef="#ctx0" brushRef="#br0" timeOffset="295.745">684 115 1400 0 0,'22'37'635'0'0,"-1"0"-1"0"0,-2 1 1 0 0,-2 1-1 0 0,-1 1 1 0 0,-2 1-1 0 0,-2 0 1 0 0,-2 0 0 0 0,4 34-635 0 0,-14-73 476 0 0,0-2-428 0 0,0 1 0 0 0,-1 0 0 0 0,1 0 0 0 0,-1-1 0 0 0,1 1 0 0 0,0 0 0 0 0,-1-1 0 0 0,0 1 0 0 0,1 0 0 0 0,-1-1 0 0 0,1 1 0 0 0,-1-1 0 0 0,0 1 0 0 0,1-1 0 0 0,-1 1 0 0 0,0-1 0 0 0,0 0 0 0 0,1 1 0 0 0,-1-1 0 0 0,0 0 0 0 0,0 1 0 0 0,0-1 0 0 0,1 0 0 0 0,-1 0 0 0 0,0 0 0 0 0,0 0 0 0 0,0 0 0 0 0,0 0 0 0 0,1 0 0 0 0,-1 0 0 0 0,0 0 0 0 0,0 0 1 0 0,0 0-1 0 0,0-1 0 0 0,1 1 0 0 0,-1 0 0 0 0,0 0 0 0 0,0-1 0 0 0,1 1 0 0 0,-1-1 0 0 0,0 1 0 0 0,1-1 0 0 0,-1 1 0 0 0,0-1 0 0 0,1 1 0 0 0,-1-1 0 0 0,0 0 0 0 0,1 1 0 0 0,-1-1 0 0 0,1 0 0 0 0,0 1 0 0 0,-1-1 0 0 0,1 0 0 0 0,-1 0 0 0 0,1 1 0 0 0,0-1 0 0 0,0 0 0 0 0,-1 0 0 0 0,1 0 0 0 0,0 1 0 0 0,0-1-48 0 0,-3-9 24 0 0,1 0 0 0 0,-1 0 1 0 0,2 0-1 0 0,0 0 0 0 0,0 0 0 0 0,1 0 0 0 0,0 0 0 0 0,0 0 0 0 0,1 0 0 0 0,1 0 1 0 0,0 0-1 0 0,0 0 0 0 0,1 0 0 0 0,0 1 0 0 0,0-1 0 0 0,1 1 0 0 0,1 0 0 0 0,-1 0 0 0 0,2 0 1 0 0,-1 1-1 0 0,1 0 0 0 0,0 0 0 0 0,1 0 0 0 0,0 1 0 0 0,0 0 0 0 0,1 0 0 0 0,-1 0 1 0 0,1 1-1 0 0,4-1-24 0 0,115-86-7491 0 0,-118 83 6168 0 0</inkml:trace>
  <inkml:trace contextRef="#ctx0" brushRef="#br0" timeOffset="609.148">1133 322 1280 0 0,'27'-2'391'0'0,"0"-1"1"0"0,0-2-1 0 0,0 0 0 0 0,-1-2 0 0 0,0-1 0 0 0,-1-2 1 0 0,1 0-1 0 0,-2-1 0 0 0,0-2 0 0 0,0 0 0 0 0,-1-1 1 0 0,-1-2-1 0 0,7-6-391 0 0,-28 21 29 0 0,1 0 0 0 0,-1-1 0 0 0,0 1 0 0 0,0 0 0 0 0,0-1 0 0 0,0 1-1 0 0,0-1 1 0 0,0 1 0 0 0,0-1 0 0 0,0 1 0 0 0,0-1 0 0 0,-1 0 0 0 0,1 1 0 0 0,-1-1 0 0 0,1 0 0 0 0,-1 1 0 0 0,0-1 0 0 0,0 0 0 0 0,0 0 0 0 0,0 0-1 0 0,0 1 1 0 0,0-1 0 0 0,0 0 0 0 0,0 0 0 0 0,-1 1 0 0 0,1-1 0 0 0,-1 0 0 0 0,1 1 0 0 0,-1-1 0 0 0,0 0 0 0 0,1 1 0 0 0,-1-1 0 0 0,0 1 0 0 0,0-1 0 0 0,0 1-1 0 0,0-1 1 0 0,-1 1 0 0 0,1 0 0 0 0,0 0 0 0 0,0-1 0 0 0,-1 1 0 0 0,1 0 0 0 0,-1 0 0 0 0,1 0 0 0 0,-1 1 0 0 0,0-1 0 0 0,1 0 0 0 0,-2 0-29 0 0,-87-24 913 0 0,78 23-860 0 0,0 0 0 0 0,0 1 0 0 0,0 1-1 0 0,-1 0 1 0 0,1 0 0 0 0,0 1 0 0 0,0 1 0 0 0,0 0-1 0 0,0 1 1 0 0,0 0 0 0 0,1 1 0 0 0,-1 0 0 0 0,1 1 0 0 0,0 0-1 0 0,0 0 1 0 0,0 2 0 0 0,1-1 0 0 0,0 1 0 0 0,0 1-1 0 0,1-1 1 0 0,0 2 0 0 0,1-1 0 0 0,-3 4-53 0 0,9-7 1 0 0,0 0-1 0 0,0 0 1 0 0,0 0 0 0 0,0 0-1 0 0,1 0 1 0 0,0 1 0 0 0,0-1-1 0 0,1 1 1 0 0,-1-1 0 0 0,1 1 0 0 0,0-1-1 0 0,1 0 1 0 0,-1 1 0 0 0,1-1-1 0 0,0 1 1 0 0,0-1 0 0 0,1 0-1 0 0,0 0 1 0 0,0 0 0 0 0,0 0 0 0 0,0 0-1 0 0,1 0 1 0 0,0 0 0 0 0,0-1-1 0 0,0 1 1 0 0,1-1 0 0 0,-1 0-1 0 0,1 0 1 0 0,0 0 0 0 0,2 1-1 0 0,136 93-879 0 0,-106-82 144 0 0,0-1 0 0 0,1-2 0 0 0,0-2 0 0 0,1-2 0 0 0,1-1 0 0 0,-1-2 0 0 0,1-1 0 0 0,0-2 0 0 0,3-2 735 0 0,22 0-1290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44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 0 0,'22'11'269'0'0,"0"1"0"0"0,-2 1 0 0 0,1 1 0 0 0,-2 0 0 0 0,0 2 0 0 0,0 0 0 0 0,-2 1 0 0 0,0 0 0 0 0,-1 2 0 0 0,-1 0 0 0 0,0 1 0 0 0,-2 0 0 0 0,0 1 0 0 0,-2 1 0 0 0,0-1 0 0 0,6 21-269 0 0,-8-25 145 0 0,14 23 61 0 0,-2 0 0 0 0,-2 1 0 0 0,-1 1 1 0 0,-3 1-1 0 0,-1 0 0 0 0,-2 1 1 0 0,-3 1-1 0 0,-1-1 0 0 0,-2 2 0 0 0,-2-1 1 0 0,-2 0-1 0 0,-4 44-206 0 0,1-64-32 0 0,-1 1-1 0 0,-2-1 1 0 0,0 0-1 0 0,-2 0 1 0 0,0-1 0 0 0,-2 0-1 0 0,-1 0 1 0 0,-1 0-1 0 0,-1-1 1 0 0,0-1 0 0 0,-2 0-1 0 0,-1 0 1 0 0,-1-2-1 0 0,0 1 1 0 0,-2-2 0 0 0,0 0-1 0 0,-1-1 1 0 0,-9 6 32 0 0,23-22-217 0 0,-1 1 0 0 0,0-1 0 0 0,0 0 0 0 0,0 0 1 0 0,0-1-1 0 0,0 1 0 0 0,0-1 0 0 0,0 0 0 0 0,0-1 0 0 0,0 1 1 0 0,-1-1-1 0 0,1 0 0 0 0,0 0 0 0 0,0-1 0 0 0,-1 1 0 0 0,1-1 1 0 0,0 0-1 0 0,0-1 0 0 0,-3 0 217 0 0,-41-24-1413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4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1008 0 0,'0'0'184'0'0,"0"1"-1"0"0,1-1 0 0 0,-1 0 1 0 0,0 1-1 0 0,1-1 1 0 0,-1 0-1 0 0,0 1 0 0 0,0-1 1 0 0,0 1-1 0 0,0-1 1 0 0,1 1-1 0 0,-1-1 1 0 0,0 0-1 0 0,0 1 0 0 0,0-1 1 0 0,0 1-1 0 0,0-1 1 0 0,0 1-1 0 0,0-1 0 0 0,0 1 1 0 0,0-1-1 0 0,0 0 1 0 0,0 1-1 0 0,0-1 1 0 0,0 1-1 0 0,-1-1 0 0 0,1 1-183 0 0,60 0 694 0 0,-59-1-583 0 0,277-11 1396 0 0,23-10-4028 0 0,-289 20 30 0 0,-10 1 1227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44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40 1080 0 0,'0'0'85'0'0,"-1"1"-1"0"0,0 0 1 0 0,0 0-1 0 0,0 0 1 0 0,1 0-1 0 0,-1 0 1 0 0,0 0-1 0 0,1 0 1 0 0,-1 0-1 0 0,1 0 1 0 0,-1 0-1 0 0,1 0 1 0 0,0 0-1 0 0,-1 0 1 0 0,1 0-1 0 0,0 1 1 0 0,0-1-1 0 0,0 0 1 0 0,0 0-1 0 0,0 0 1 0 0,0 0-1 0 0,0 1 1 0 0,0-1-1 0 0,0 0 1 0 0,1 0-1 0 0,-1 0 1 0 0,0 0-1 0 0,1 0 1 0 0,-1 0-1 0 0,1 1 1 0 0,-1-1-1 0 0,1 0 1 0 0,-1 0-1 0 0,1-1 1 0 0,0 1-1 0 0,0 0 1 0 0,-1 0-1 0 0,1 0 1 0 0,0 0-1 0 0,0-1 1 0 0,0 1-1 0 0,0 0 1 0 0,0-1-1 0 0,0 1 1 0 0,0 0-1 0 0,0-1 1 0 0,0 0-1 0 0,0 1 1 0 0,0-1-1 0 0,1 0 1 0 0,-1 1-1 0 0,0-1 1 0 0,0 0-1 0 0,0 0 1 0 0,0 0-1 0 0,1 0 1 0 0,-1 0-1 0 0,0 0 1 0 0,1 0-85 0 0,34 6 375 0 0,-1-2 1 0 0,1-1-1 0 0,0-2 0 0 0,0-1 1 0 0,0-1-1 0 0,0-3 1 0 0,32-6-376 0 0,-8 2-112 0 0,350-59-5328 0 0,-358 57 4210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46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1224 0 0,'-8'-17'5196'0'0,"24"0"-3781"0"0,-24 6-1051 0 0,24 10-5009 0 0,-8 2 3183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172 689 876 0 0,'59'0'3288'0'0,"164"-32"-1289"0"0,-70 11-1292 0 0,60-7-32 0 0,-71 20-3135 0 0,-129 10 502 0 0,-18-2 1043 0 0</inkml:trace>
  <inkml:trace contextRef="#ctx0" brushRef="#br0" timeOffset="493.008">188 783 1844 0 0,'113'24'4213'0'0,"-13"-7"-3581"0"0,-94-16-604 0 0,1 0 0 0 0,-1 1 0 0 0,0 0 0 0 0,0 0 0 0 0,-1 0 0 0 0,1 0 0 0 0,0 1 0 0 0,-1 0 0 0 0,1 0 0 0 0,-1 1 0 0 0,0-1 0 0 0,0 1 0 0 0,0 0 0 0 0,-1 1 0 0 0,0-1 0 0 0,1 1 0 0 0,-2 0 0 0 0,1 0 0 0 0,0 0 0 0 0,-1 0 0 0 0,0 1 0 0 0,0-1 0 0 0,-1 1 0 0 0,1 0 0 0 0,-1 0 0 0 0,-1 0 0 0 0,1 0 0 0 0,-1 0 0 0 0,0 0 0 0 0,0 0 0 0 0,-1 1 0 0 0,0-1 0 0 0,0 0 0 0 0,0 0 0 0 0,-1 5-28 0 0,-12 21 70 0 0,0-1 0 0 0,-2 0 1 0 0,-1-2-1 0 0,-2 1 0 0 0,-1-2 1 0 0,-1-1-1 0 0,-1 0 0 0 0,-1-2 1 0 0,-1 0-1 0 0,-14 10-70 0 0,-64 76 170 0 0,94-103-140 0 0,-1 1 0 0 0,1 0 0 0 0,1 0 1 0 0,-1 0-1 0 0,2 1 0 0 0,-1 0 0 0 0,1 0 0 0 0,1 0 0 0 0,0 1 0 0 0,0-1 0 0 0,1 1 0 0 0,0 0 0 0 0,1 0 0 0 0,0 9-30 0 0,4-15 33 0 0,0-1-1 0 0,1 1 0 0 0,0 0 1 0 0,0-1-1 0 0,0 0 0 0 0,0 0 0 0 0,1 0 1 0 0,0 0-1 0 0,0-1 0 0 0,0 1 0 0 0,0-1 1 0 0,0 0-1 0 0,1 0 0 0 0,-1-1 0 0 0,1 1 1 0 0,0-1-1 0 0,-1 0 0 0 0,1 0 0 0 0,0-1 1 0 0,1 1-1 0 0,-1-1 0 0 0,0 0 0 0 0,0-1 1 0 0,0 1-33 0 0,237 10-4 0 0,-50-37-949 0 0,-101-3-2998 0 0,-90 26 2687 0 0,-1 3 22 0 0</inkml:trace>
  <inkml:trace contextRef="#ctx0" brushRef="#br0" timeOffset="2971.306">1 170 1132 0 0,'81'-23'1292'0'0,"-70"24"-1227"0"0,0 0 1 0 0,0 0 0 0 0,0 1 0 0 0,0 1-1 0 0,0 0 1 0 0,0 0 0 0 0,0 1 0 0 0,-1 0-1 0 0,0 1 1 0 0,0 0 0 0 0,0 1 0 0 0,-1 0-1 0 0,1 0 1 0 0,-2 1 0 0 0,1 0 0 0 0,-1 1-1 0 0,0 0 1 0 0,0 0 0 0 0,-1 1 0 0 0,0 0-1 0 0,-1 0 1 0 0,0 0 0 0 0,0 1 0 0 0,-1 0 0 0 0,0 0-1 0 0,-1 1 1 0 0,0-1 0 0 0,0 1 0 0 0,-2 0-1 0 0,1 0 1 0 0,-1 0 0 0 0,-1 0 0 0 0,0 0-1 0 0,0 0 1 0 0,-1 5-66 0 0,0-13 55 0 0,0 0 0 0 0,-1 1-1 0 0,1-1 1 0 0,0 0 0 0 0,-1 0 0 0 0,0 0 0 0 0,1 0-1 0 0,-1 0 1 0 0,-1 0 0 0 0,1 0 0 0 0,0 0 0 0 0,-1 0-1 0 0,1-1 1 0 0,-1 1 0 0 0,0 0 0 0 0,0-1-1 0 0,0 1 1 0 0,0-1 0 0 0,0 0 0 0 0,-1 0 0 0 0,1 0-1 0 0,-1 0 1 0 0,1 0 0 0 0,-1 0 0 0 0,0-1 0 0 0,1 1-1 0 0,-1-1 1 0 0,0 0 0 0 0,-2 1-55 0 0,2-5 47 0 0,0 0 1 0 0,0 0-1 0 0,1 0 0 0 0,-1-1 1 0 0,1 1-1 0 0,-1-1 1 0 0,1 1-1 0 0,0-1 0 0 0,1 0 1 0 0,-1 0-1 0 0,0 0 1 0 0,1 0-1 0 0,0 0 0 0 0,0 0 1 0 0,0 0-1 0 0,1 0 0 0 0,-1 0 1 0 0,1 0-1 0 0,0-1 1 0 0,0 1-1 0 0,1 0 0 0 0,-1 0 1 0 0,2-4-48 0 0,-2-1 38 0 0,2-11-18 0 0,1 0 1 0 0,1 0-1 0 0,1 0 0 0 0,0 1 1 0 0,2-1-1 0 0,0 1 1 0 0,1 1-1 0 0,1-1 0 0 0,1 1 1 0 0,0 1-1 0 0,1 0 0 0 0,1 0 1 0 0,1 2-1 0 0,0-1 0 0 0,6-3-20 0 0,-11 10 14 0 0,0 1 0 0 0,1 0 0 0 0,0 1 0 0 0,0-1 0 0 0,1 2 0 0 0,0 0 0 0 0,0 0 0 0 0,0 0 0 0 0,1 1 0 0 0,0 1 0 0 0,0 0 0 0 0,0 1 0 0 0,0 0 0 0 0,1 0 0 0 0,0 1 0 0 0,-1 1 0 0 0,1 0 0 0 0,0 0 0 0 0,-1 1 0 0 0,1 1 0 0 0,5 1-14 0 0,1 6-171 0 0,1 1 0 0 0,-2 1 0 0 0,1 1 0 0 0,-1 0 1 0 0,-1 1-1 0 0,0 1 0 0 0,-1 0 0 0 0,-1 2 0 0 0,0-1 0 0 0,0 2 0 0 0,-2 0 0 0 0,0 0 0 0 0,-1 1 0 0 0,0 0 0 0 0,7 19 171 0 0,13 12-1651 0 0,-12-21 701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4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1544 0 0,'-26'171'2768'0'0,"20"-143"-2532"0"0,-27 178 1892 0 0,51-80-1051 0 0,-16-122-1059 0 0,-1 0 0 0 0,1 0-1 0 0,0 0 1 0 0,0-1 0 0 0,0 1-1 0 0,1-1 1 0 0,-1 1 0 0 0,1-1-1 0 0,0 0 1 0 0,0 0 0 0 0,0 0-1 0 0,0 0 1 0 0,0-1 0 0 0,1 1-1 0 0,-1-1 1 0 0,1 0 0 0 0,0 0-1 0 0,-1 0 1 0 0,1-1 0 0 0,0 1-1 0 0,0-1 1 0 0,0 0 0 0 0,0 0-1 0 0,1 0 1 0 0,-1-1 0 0 0,0 1-1 0 0,0-1 1 0 0,2 0-18 0 0,-1-2-235 0 0,-1-1-1 0 0,1 1 1 0 0,-1-1 0 0 0,0 1-1 0 0,0-1 1 0 0,0-1-1 0 0,-1 1 1 0 0,1 0 0 0 0,-1-1-1 0 0,0 0 1 0 0,0 0-1 0 0,0 0 1 0 0,0 0 0 0 0,-1 0-1 0 0,1 0 1 0 0,-1-1 0 0 0,0 1-1 0 0,-1-1 1 0 0,1 0-1 0 0,-1 1 1 0 0,0-1 0 0 0,0 0-1 0 0,0 0 1 0 0,-1-2 235 0 0,7-24-1207 0 0</inkml:trace>
  <inkml:trace contextRef="#ctx0" brushRef="#br0" timeOffset="618.23">278 52 840 0 0,'13'11'5453'0'0,"62"-15"-3825"0"0,-73 4-1526 0 0,226-22-110 0 0,-144 10-1416 0 0,-51 0-1674 0 0,-27 9 1877 0 0</inkml:trace>
  <inkml:trace contextRef="#ctx0" brushRef="#br0" timeOffset="896.876">395 277 2136 0 0,'6'3'584'0'0,"2"-2"-116"0"0,2-1 104 0 0,17 0-228 0 0,-11 0 72 0 0,37-12-76 0 0,-18 2-232 0 0,5-1-4 0 0,0 1-376 0 0,1-1-136 0 0,-2 1-268 0 0,-4-2-412 0 0,-1 1-192 0 0</inkml:trace>
  <inkml:trace contextRef="#ctx0" brushRef="#br0" timeOffset="1146.414">999 91 1280 0 0,'-2'-53'8533'0'0,"5"78"-5628"0"0,70 229-3620 0 0,-37-100-6084 0 0,-35-152 5523 0 0,-4-1 20 0 0,-12 4-12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4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330 105 1324 0 0,'-42'27'2566'0'0,"-40"118"-2098"0"0,-34 143 590 0 0,72-201-953 0 0,14-64-2469 0 0,29-23 1099 0 0</inkml:trace>
  <inkml:trace contextRef="#ctx0" brushRef="#br0" timeOffset="325.844">383 0 1088 0 0,'5'79'2614'0'0,"-1"-39"-2273"0"0,2 0-1 0 0,1 0 1 0 0,3-1 0 0 0,1 0 0 0 0,1 0 0 0 0,3-1 0 0 0,1-1 0 0 0,16 27-341 0 0,0 6 407 0 0,-21 19-856 0 0,-61-57-2987 0 0,29-31 2205 0 0</inkml:trace>
  <inkml:trace contextRef="#ctx0" brushRef="#br0" timeOffset="606.907">1 530 1440 0 0,'19'-5'4376'0'0,"34"-12"-2773"0"0,30-8-1315 0 0,148-24-1659 0 0,-135 30-1735 0 0,-63 12 1864 0 0</inkml:trace>
  <inkml:trace contextRef="#ctx0" brushRef="#br0" timeOffset="946.47">825 371 1452 0 0,'16'107'4336'0'0,"-16"-86"-3833"0"0,-1-3-306 0 0,2 1 1 0 0,1 0 0 0 0,0 0 0 0 0,1-1 0 0 0,1 0 0 0 0,1 1 0 0 0,0-1 0 0 0,2-1-1 0 0,5 13-197 0 0,-7-60-4615 0 0,-6 16 3363 0 0</inkml:trace>
  <inkml:trace contextRef="#ctx0" brushRef="#br0" timeOffset="1287.049">773 198 1280 0 0,'10'-10'3269'0'0,"-11"9"-3193"0"0,1 1-1 0 0,-1 0 1 0 0,1 0 0 0 0,-1-1-1 0 0,1 1 1 0 0,-1 0 0 0 0,1-1-1 0 0,-1 1 1 0 0,1 0 0 0 0,-1-1-1 0 0,1 1 1 0 0,0 0-1 0 0,-1-1 1 0 0,1 1 0 0 0,0-1-1 0 0,-1 1 1 0 0,1-1 0 0 0,0 1-1 0 0,0-1 1 0 0,-1 1 0 0 0,1-1-1 0 0,0 1 1 0 0,0-1 0 0 0,0 1-1 0 0,0-1 1 0 0,0 0-1 0 0,0 1 1 0 0,0-1 0 0 0,0 1-1 0 0,0-1 1 0 0,0 1 0 0 0,0-1-1 0 0,0 0 1 0 0,0 1 0 0 0,0-1-1 0 0,0 1 1 0 0,1-1 0 0 0,-1 0-76 0 0,-19-2-181 0 0,43-13-4433 0 0,-8 6 3133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3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179 631 856 0 0,'25'1'3648'0'0,"-23"44"-3112"0"0,-3-23-452 0 0,1-7-64 0 0,-1 15 129 0 0,1-1 0 0 0,1 1 0 0 0,2-1 0 0 0,1 1 1 0 0,1-1-1 0 0,2 0 0 0 0,6 16-149 0 0,-7-22 149 0 0,2-1 0 0 0,0-1 1 0 0,1 1-1 0 0,1-1 0 0 0,1-1 0 0 0,1 0 1 0 0,1-1-1 0 0,1 0 0 0 0,0-1 0 0 0,1 0 1 0 0,1-1-1 0 0,1-1 0 0 0,0-1 0 0 0,17 11-149 0 0,-27-21 93 0 0,-2-1-36 0 0,-1-1-1 0 0,1 0 1 0 0,-1 0 0 0 0,1 0 0 0 0,0 0 0 0 0,0-1 0 0 0,0 0 0 0 0,0 0-1 0 0,0-1 1 0 0,0 1 0 0 0,1-1 0 0 0,-1 0 0 0 0,1 0 0 0 0,-1-1 0 0 0,1 0-1 0 0,-1 0 1 0 0,0 0 0 0 0,1 0 0 0 0,-1-1 0 0 0,1 0-57 0 0,6-3 38 0 0,1 0 0 0 0,-1 0 0 0 0,0-1 0 0 0,0-1 0 0 0,-1 0 0 0 0,0-1 0 0 0,0 0 0 0 0,0 0 0 0 0,-1-1 0 0 0,0-1 0 0 0,0 0 0 0 0,-1 0 0 0 0,0-1 0 0 0,-1 0 0 0 0,0 0 0 0 0,-1-1 0 0 0,0 0 0 0 0,-1 0 0 0 0,0-1 0 0 0,0 0 0 0 0,1-6-38 0 0,4-15 66 0 0,-1 0 1 0 0,-1 0 0 0 0,-3-1 0 0 0,0 0 0 0 0,-2 0-1 0 0,-2 0 1 0 0,-1-25-67 0 0,-3 26 65 0 0,-1 1 0 0 0,-2 0-1 0 0,-1 0 1 0 0,-2 1 0 0 0,-1-1-1 0 0,-1 2 1 0 0,-1-1 0 0 0,-16-26-65 0 0,25 57-212 0 0,0 0 0 0 0,-1 0 0 0 0,1 0 0 0 0,0 0 0 0 0,-1 0 0 0 0,1 1 0 0 0,0-1 0 0 0,-1 1 0 0 0,1 0 0 0 0,0-1 0 0 0,0 1 0 0 0,0 0 0 0 0,0 0 0 0 0,0 1 0 0 0,0-1 0 0 0,0 0 0 0 0,0 1 0 0 0,0-1 0 0 0,0 1 0 0 0,1-1 0 0 0,-1 1 0 0 0,1 0 1 0 0,-1 0-1 0 0,1 0 0 0 0,0 0 0 0 0,-1 0 0 0 0,1 0 0 0 0,0 0 0 0 0,0 0 0 0 0,1 0 0 0 0,-1 1 0 0 0,0-1 0 0 0,1 0 0 0 0,-1 1 0 0 0,1-1 0 0 0,0 0 0 0 0,0 3 212 0 0,-4 10-1175 0 0</inkml:trace>
  <inkml:trace contextRef="#ctx0" brushRef="#br0" timeOffset="887.756">5 1378 1172 0 0,'4'-9'7935'0'0,"-12"-12"-7750"0"0,7 21-402 0 0,17 4-5960 0 0,-9-4 4867 0 0</inkml:trace>
  <inkml:trace contextRef="#ctx0" brushRef="#br0" timeOffset="2576.023">298 99 1008 0 0,'0'0'483'0'0,"0"0"-69"0"0,0 0-91 0 0,0 0-73 0 0,0 0 26 0 0,0 0-14 0 0,0 0-109 0 0,0 0 36 0 0,0 0-25 0 0,0 0-2 0 0,0 0-98 0 0,0 0 7 0 0,0 0 40 0 0,7 17 126 0 0,74 80 18 0 0,-76-88-208 0 0,-1 0 0 0 0,0 1-1 0 0,0-1 1 0 0,-1 1 0 0 0,0-1-1 0 0,-1 1 1 0 0,0 0 0 0 0,-1 0-1 0 0,0 0 1 0 0,0 0-1 0 0,-1 0 1 0 0,0 0 0 0 0,-1 0-1 0 0,0 0 1 0 0,-1 0 0 0 0,0 0-1 0 0,0 0 1 0 0,-1-1 0 0 0,-1 1-1 0 0,-2 4-46 0 0,6-13 27 0 0,0 0 1 0 0,0 0-1 0 0,-1 0 0 0 0,1 0 0 0 0,-1 0 1 0 0,1 0-1 0 0,-1 0 0 0 0,1 0 1 0 0,-1 0-1 0 0,0 0 0 0 0,1 0 0 0 0,-1-1 1 0 0,0 1-1 0 0,0 0 0 0 0,0 0 0 0 0,0-1 1 0 0,1 1-1 0 0,-1-1 0 0 0,0 1 0 0 0,0-1 1 0 0,0 1-1 0 0,0-1 0 0 0,0 1 1 0 0,0-1-1 0 0,0 0 0 0 0,-1 0 0 0 0,1 1 1 0 0,0-1-1 0 0,0 0 0 0 0,0 0 0 0 0,0 0 1 0 0,0 0-1 0 0,0 0 0 0 0,0-1 0 0 0,0 1 1 0 0,0 0-1 0 0,0 0 0 0 0,0-1 0 0 0,0 1 1 0 0,0-1-1 0 0,0 1 0 0 0,0-1 1 0 0,0 1-1 0 0,0-1 0 0 0,0 1 0 0 0,0-1 1 0 0,0 0-1 0 0,1 0 0 0 0,-1 1 0 0 0,0-1 1 0 0,0 0-1 0 0,1 0 0 0 0,-1 0 0 0 0,1 0 1 0 0,-1 0-1 0 0,1 0 0 0 0,-1 0 0 0 0,1 0 1 0 0,-1 0-28 0 0,-32-61 273 0 0,30 50-262 0 0,0 0 1 0 0,1 0 0 0 0,0 0 0 0 0,1 0 0 0 0,0 0-1 0 0,1-1 1 0 0,0 1 0 0 0,1 0 0 0 0,1 0-1 0 0,0 0 1 0 0,0 0 0 0 0,1 0 0 0 0,1 0 0 0 0,0 1-1 0 0,0 0 1 0 0,1-1 0 0 0,1 2 0 0 0,0-1-1 0 0,0 1 1 0 0,1-1 0 0 0,0 2 0 0 0,1-1 0 0 0,0 1-1 0 0,1 0 1 0 0,-1 1 0 0 0,2 0 0 0 0,-1 0-1 0 0,1 1 1 0 0,0 1 0 0 0,1-1 0 0 0,0 2 0 0 0,0-1-1 0 0,0 1 1 0 0,0 1 0 0 0,1 0 0 0 0,0 1-1 0 0,0 0 1 0 0,0 1 0 0 0,0 0 0 0 0,0 1 0 0 0,0 0-1 0 0,11 1-11 0 0,-15 1 0 0 0,0-1 1 0 0,-1 1-1 0 0,1 1 0 0 0,0-1 0 0 0,-1 1 0 0 0,1 0 0 0 0,-1 1 0 0 0,0 0 0 0 0,0 0 1 0 0,0 1-1 0 0,0 0 0 0 0,0 0 0 0 0,-1 0 0 0 0,0 1 0 0 0,0 0 0 0 0,0 0 0 0 0,0 0 1 0 0,-1 1-1 0 0,0 0 0 0 0,0 0 0 0 0,-1 1 0 0 0,0-1 0 0 0,0 1 0 0 0,0 0 0 0 0,-1 0 1 0 0,3 6-1 0 0,2 10-527 0 0,0-1 0 0 0,-1 1 0 0 0,-2 1 0 0 0,0-1 0 0 0,-1 1 0 0 0,-2 0 1 0 0,0 0-1 0 0,-2 7 527 0 0,0-14-1280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3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1448 0 0,'-6'15'352'0'0,"1"0"0"0"0,1 1 0 0 0,0-1 1 0 0,1 1-1 0 0,1 0 0 0 0,0 0 0 0 0,2 0 0 0 0,-1 0 0 0 0,2 10-352 0 0,-1-20 99 0 0,1-1-99 0 0,0 1 1 0 0,0-1 0 0 0,1 0-1 0 0,0 0 1 0 0,0 0-1 0 0,0 0 1 0 0,0 0 0 0 0,1-1-1 0 0,-1 1 1 0 0,1 0 0 0 0,0-1-1 0 0,1 0 1 0 0,-1 0-1 0 0,1 0 1 0 0,0 0 0 0 0,0-1-1 0 0,0 1 1 0 0,0-1 0 0 0,1 0-1 0 0,-1 0 1 0 0,1-1-1 0 0,0 1 1 0 0,0-1 0 0 0,0 0-1 0 0,0 0 1 0 0,0-1 0 0 0,0 1-1 0 0,0-1 1 0 0,0 0-1 0 0,6 0 0 0 0,9-24-2362 0 0,-13 1 998 0 0</inkml:trace>
  <inkml:trace contextRef="#ctx0" brushRef="#br0" timeOffset="653.498">222 26 1184 0 0,'18'9'5200'0'0,"31"-9"-3778"0"0,-41 0-1033 0 0,59-1 392 0 0,12 1-609 0 0,-26 1-4124 0 0,-44-4 1583 0 0,-12 4 1242 0 0</inkml:trace>
  <inkml:trace contextRef="#ctx0" brushRef="#br0" timeOffset="1045.737">190 218 924 0 0,'5'4'210'0'0,"0"0"1"0"0,0 0-1 0 0,0 0 0 0 0,0-1 0 0 0,1 0 1 0 0,-1 0-1 0 0,1 0 0 0 0,0-1 0 0 0,0 0 0 0 0,0 0 1 0 0,0 0-1 0 0,0-1 0 0 0,0 0 0 0 0,0 0 1 0 0,1 0-1 0 0,-1-1 0 0 0,0 0 0 0 0,1 0 1 0 0,-1-1-1 0 0,0 1 0 0 0,2-2-210 0 0,4 2 380 0 0,22-3-329 0 0,0-2 0 0 0,0-1-1 0 0,0-2 1 0 0,-1-1 0 0 0,0-2-1 0 0,25-12-50 0 0,-46 18 55 0 0,-1 0 1 0 0,0-1-1 0 0,0 0 0 0 0,-1-1 0 0 0,1 0 0 0 0,-1-1 0 0 0,-1 0 1 0 0,0 0-1 0 0,0-1 0 0 0,0-1 0 0 0,-1 1 0 0 0,-1-1 1 0 0,0 0-1 0 0,0-1 0 0 0,-1 0 0 0 0,0 0 0 0 0,1-6-55 0 0,0 2 491 0 0,-6 15-399 0 0,-1 1-1 0 0,0 0 1 0 0,1-1 0 0 0,-1 1 0 0 0,1-1 0 0 0,-1 1 0 0 0,1-1 0 0 0,-1 1 0 0 0,1-1 0 0 0,0 1 0 0 0,-1-1-1 0 0,1 0 1 0 0,0 1 0 0 0,-1-1 0 0 0,1 0 0 0 0,0 1 0 0 0,-1-1 0 0 0,1 0 0 0 0,0 0 0 0 0,-1 0 0 0 0,1 0 0 0 0,0 1-1 0 0,0-1 1 0 0,-1 0 0 0 0,1 0 0 0 0,0-1 0 0 0,0 1 0 0 0,-1 0 0 0 0,1 0 0 0 0,0 0 0 0 0,-1 0 0 0 0,1-1-1 0 0,0 1 1 0 0,-1 0 0 0 0,1 0 0 0 0,0-1 0 0 0,-1 1 0 0 0,1-1 0 0 0,0 1 0 0 0,-1-1 0 0 0,1 1 0 0 0,-1-1-1 0 0,1 1 1 0 0,-1-1 0 0 0,1 1 0 0 0,-1-1 0 0 0,1 0-92 0 0,84 180-233 0 0,-24-65-4394 0 0,-58-94 390 0 0,-10-20 2811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52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1 908 0 0,'34'5'4095'0'0,"33"78"-3018"0"0,-65-82-978 0 0,21 44 43 0 0,-2 0 0 0 0,-1 2 0 0 0,-3 0 0 0 0,-2 1 0 0 0,-1 0 0 0 0,-3 1 0 0 0,-2 1 0 0 0,-3-1 0 0 0,-1 1 0 0 0,-3 1 0 0 0,-2 21-142 0 0,0-46 52 0 0,-1 0 0 0 0,-1 0-1 0 0,-2-1 1 0 0,0 1-1 0 0,-2-1 1 0 0,0 0 0 0 0,-10 22-52 0 0,10-27-16 0 0,-2-2 0 0 0,1 1 0 0 0,-2-1-1 0 0,-1 0 1 0 0,0 0 0 0 0,-1-1 0 0 0,-1-1 0 0 0,0 0 0 0 0,-1-1 0 0 0,-1 0 0 0 0,0-1 0 0 0,-2 0 0 0 0,1-1 0 0 0,-12 6 16 0 0,12-9-365 0 0,-1-1 0 0 0,0-1 0 0 0,0 0 0 0 0,-1-1 0 0 0,0-1 1 0 0,0-1-1 0 0,-1 0 0 0 0,1-1 0 0 0,-1-1 0 0 0,-13 1 365 0 0,-22-3-1183 0 0,20-1 33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0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1 456 1204 0 0,'0'0'440'0'0,"-1"-8"-10"0"0,6-3 1266 0 0,-1 4-1695 0 0,-4 8 2 0 0,0-1 0 0 0,0 1 0 0 0,0-1 0 0 0,0 1 0 0 0,0-1 0 0 0,1 0 0 0 0,-1 1 0 0 0,0-1 0 0 0,0 0 0 0 0,1 1 0 0 0,-1-1 0 0 0,0 0 0 0 0,0 1 0 0 0,1-1 0 0 0,-1 0 0 0 0,0 1 0 0 0,1-1 0 0 0,-1 0 0 0 0,0 0 0 0 0,1 1 0 0 0,-1-1 0 0 0,0 0 0 0 0,1 0 0 0 0,-1 0 0 0 0,1 0 0 0 0,-1 1 0 0 0,0-1 0 0 0,1 0 0 0 0,-1 0 0 0 0,1 0 0 0 0,-1 0 0 0 0,1 0 0 0 0,-1 0 0 0 0,0 0 0 0 0,1 0 0 0 0,-1 0 0 0 0,1 0 0 0 0,-1 0 0 0 0,1-1 0 0 0,-1 1 0 0 0,0 0 0 0 0,1 0 0 0 0,-1 0 0 0 0,1-1-3 0 0,16 251 42 0 0,39-67 657 0 0,-52-176-632 0 0,-1-1-1 0 0,1 1 1 0 0,0-1-1 0 0,0 1 1 0 0,1-2-1 0 0,0 1 1 0 0,0 0 0 0 0,0-1-1 0 0,1 0 1 0 0,0 0-1 0 0,0 0 1 0 0,0-1-1 0 0,0 0 1 0 0,1 0-1 0 0,0-1 1 0 0,-1 0-1 0 0,1 0 1 0 0,1 0-1 0 0,-1-1 1 0 0,0 0-1 0 0,0 0 1 0 0,1-1 0 0 0,4 0-67 0 0,-1-3-10 0 0,-1 0 0 0 0,1-1 0 0 0,-1 0 1 0 0,0 0-1 0 0,0-1 0 0 0,0-1 1 0 0,0 0-1 0 0,-1 0 0 0 0,0-1 0 0 0,0 0 1 0 0,-1-1-1 0 0,1 0 0 0 0,-1 0 1 0 0,-1 0-1 0 0,1-1 0 0 0,-1 0 0 0 0,-1-1 1 0 0,0 0-1 0 0,0 0 0 0 0,0 0 1 0 0,-1-1-1 0 0,-1 1 0 0 0,0-1 0 0 0,0 0 1 0 0,-1-1-1 0 0,0 1 0 0 0,0-1 1 0 0,0-9 9 0 0,0-9-342 0 0,-3 28 322 0 0,0 1 4 0 0,-13-1-103 0 0,12 7 123 0 0,1 0 0 0 0,-1 0 0 0 0,1 0-1 0 0,0 0 1 0 0,1 0 0 0 0,-1 0-1 0 0,1 0 1 0 0,0 0 0 0 0,1 0-1 0 0,-1 0 1 0 0,1 0 0 0 0,1 0-1 0 0,-1-1 1 0 0,1 1 0 0 0,0-1 0 0 0,0 0-1 0 0,0 0 1 0 0,1 0 0 0 0,0 0-1 0 0,0 0 1 0 0,0-1 0 0 0,0 0-1 0 0,1 0 1 0 0,0 0 0 0 0,0 0-1 0 0,0-1 1 0 0,0 1 0 0 0,0-2-1 0 0,1 1 1 0 0,2 1-4 0 0,13 2 65 0 0,0-1-1 0 0,0 0 1 0 0,1-2-1 0 0,-1-1 1 0 0,1 0 0 0 0,-1-1-1 0 0,1-2 1 0 0,0 0-1 0 0,-1-1 1 0 0,1-2-1 0 0,-1 0 1 0 0,0-1 0 0 0,6-3-65 0 0,-3 4-50 0 0,0-1 0 0 0,0-2 1 0 0,-1 0-1 0 0,0-2 0 0 0,0 0 1 0 0,-1-2-1 0 0,0 0 0 0 0,-1-1 1 0 0,0-2-1 0 0,-1 0 0 0 0,-1-1 1 0 0,3-3 49 0 0,-21 16-10 0 0,1 1 1 0 0,-1 0-1 0 0,0-1 1 0 0,0 1-1 0 0,0-1 1 0 0,0 0-1 0 0,0 1 0 0 0,0-1 1 0 0,0 0-1 0 0,-1 0 1 0 0,1 1-1 0 0,0-1 1 0 0,-1 0-1 0 0,0 0 1 0 0,1 0-1 0 0,-1 0 1 0 0,0 0-1 0 0,0 1 1 0 0,0-1-1 0 0,0 0 1 0 0,0 0-1 0 0,-1 0 1 0 0,1 0-1 0 0,-1 0 1 0 0,1 0-1 0 0,-1 1 1 0 0,1-1-1 0 0,-1 0 1 0 0,0 1-1 0 0,0-1 1 0 0,0 0-1 0 0,0 1 1 0 0,0-1-1 0 0,0 1 1 0 0,-1-1-1 0 0,1 1 1 0 0,0 0-1 0 0,-1-1 1 0 0,1 1-1 0 0,-1 0 1 0 0,1 0-1 0 0,-1 0 1 0 0,0 0-1 0 0,1 0 1 0 0,-1 1-1 0 0,0-1 1 0 0,0 0-1 0 0,0 1 1 0 0,1-1-1 0 0,-1 1 1 0 0,0 0-1 0 0,0-1 10 0 0,-105-29 79 0 0,105 30-90 0 0,-83-28 488 0 0,100 3-559 0 0,143-105-305 0 0,147-116 1420 0 0,-298 240-894 0 0,-1 0 0 0 0,0 0-1 0 0,0 0 1 0 0,-1-1 0 0 0,1 0-1 0 0,-2 0 1 0 0,1-1 0 0 0,-1 1-1 0 0,0-1 1 0 0,0 0 0 0 0,-1 0-1 0 0,0 0 1 0 0,-1-1 0 0 0,0 1-1 0 0,0-1 1 0 0,-1 1 0 0 0,1-4-139 0 0,-3 8 36 0 0,-1 0-1 0 0,1 1 1 0 0,0-1 0 0 0,-1 0 0 0 0,0 1 0 0 0,0-1-1 0 0,0 1 1 0 0,0 0 0 0 0,0-1 0 0 0,-1 1 0 0 0,0 0-1 0 0,1 1 1 0 0,-1-1 0 0 0,0 0 0 0 0,0 1 0 0 0,-1 0-1 0 0,1-1 1 0 0,0 1 0 0 0,-1 1 0 0 0,0-1 0 0 0,1 0-1 0 0,-1 1 1 0 0,0 0 0 0 0,0 0 0 0 0,1 0 0 0 0,-1 0-1 0 0,0 1 1 0 0,0-1 0 0 0,0 1 0 0 0,0 0 0 0 0,0 0-1 0 0,0 0 1 0 0,-2 1-36 0 0,-2 4 10 0 0,0 0-1 0 0,0 0 1 0 0,0 1-1 0 0,0 0 1 0 0,1 0-1 0 0,0 1 0 0 0,1 0 1 0 0,-1 0-1 0 0,1 1 1 0 0,1 0-1 0 0,0 0 1 0 0,0 0-1 0 0,0 0 1 0 0,1 1-1 0 0,0 0 1 0 0,1 0-1 0 0,0 0 1 0 0,0 0-1 0 0,1 0 0 0 0,0 1 1 0 0,0-1-1 0 0,1 1 1 0 0,1 0-1 0 0,0 9-9 0 0,22 234-117 0 0,66 156-15 0 0,-56-295-24 0 0,-31-114 146 0 0,0 1 1 0 0,0-1-1 0 0,0 1 1 0 0,0-1-1 0 0,0 1 1 0 0,0-1 0 0 0,0 0-1 0 0,0 1 1 0 0,0-1-1 0 0,0 0 1 0 0,0 0-1 0 0,0 0 1 0 0,0 1 0 0 0,0-1-1 0 0,0 0 1 0 0,0-1-1 0 0,0 1 1 0 0,0 0-1 0 0,0 0 1 0 0,1 0 0 0 0,-1-1-1 0 0,0 1 1 0 0,0 0-1 0 0,0-1 1 0 0,0 1-1 0 0,0-1 1 0 0,-1 1 0 0 0,1-1-1 0 0,0 0 1 0 0,0 1-1 0 0,0-1 1 0 0,0 0-1 0 0,-1 0 1 0 0,1 1 0 0 0,0-1-1 0 0,-1 0 1 0 0,1 0-1 0 0,0 0 1 0 0,-1 0-1 0 0,0 0 1 0 0,1 0 0 0 0,-1 0-1 0 0,1-1 10 0 0,2-1-21 0 0,131-129-737 0 0,-129 132 722 0 0,0 0 0 0 0,0 0 0 0 0,0 0 0 0 0,0 0 0 0 0,0 1 0 0 0,0 0 0 0 0,0 0 0 0 0,0 0 0 0 0,0 1 0 0 0,-1-1 0 0 0,1 1 0 0 0,0 0 0 0 0,-1 1 0 0 0,0-1 0 0 0,1 1 0 0 0,-1 0 0 0 0,0 0 0 0 0,-1 0 0 0 0,1 0 0 0 0,0 1 0 0 0,-1 0 0 0 0,0-1 0 0 0,0 1 0 0 0,0 0 0 0 0,0 1 0 0 0,-1-1 0 0 0,1 0 0 0 0,-1 1 0 0 0,1 4 36 0 0,17 17-22 0 0,-16-20 64 0 0,1-1 0 0 0,0 1-1 0 0,0-1 1 0 0,0 1 0 0 0,1-1-1 0 0,-1-1 1 0 0,1 1 0 0 0,0-1 0 0 0,1 0-1 0 0,-1-1 1 0 0,1 1 0 0 0,-1-1-1 0 0,1 0 1 0 0,0-1 0 0 0,0 0-1 0 0,0 0 1 0 0,1 0 0 0 0,-1-1-1 0 0,0 0 1 0 0,1-1 0 0 0,-1 1-1 0 0,0-1 1 0 0,1-1 0 0 0,-1 0-1 0 0,6 0-41 0 0,-6-1-82 0 0,1 1-1 0 0,-1-1 1 0 0,1 0-1 0 0,-1 0 1 0 0,0-1-1 0 0,0 0 1 0 0,0 0-1 0 0,0-1 0 0 0,0 0 1 0 0,-1 0-1 0 0,0 0 1 0 0,0-1-1 0 0,0 0 1 0 0,0 0-1 0 0,-1-1 0 0 0,0 1 1 0 0,0-1-1 0 0,0 0 1 0 0,-1-1-1 0 0,0 1 1 0 0,0-1-1 0 0,0 0 1 0 0,-1 0-1 0 0,0-1 83 0 0,-42-46-3086 0 0,19 37 1718 0 0</inkml:trace>
  <inkml:trace contextRef="#ctx0" brushRef="#br0" timeOffset="437.024">2276 548 1468 0 0,'-11'6'167'0'0,"0"0"1"0"0,0 1-1 0 0,0 0 0 0 0,1 1 0 0 0,0 0 1 0 0,0 0-1 0 0,1 1 0 0 0,0 1 1 0 0,1-1-1 0 0,0 2 0 0 0,0-1 0 0 0,1 1 1 0 0,1 0-1 0 0,-1 0 0 0 0,2 1 0 0 0,0-1 1 0 0,0 1-1 0 0,1 1 0 0 0,1-1 1 0 0,0 1-1 0 0,0-1 0 0 0,1 1 0 0 0,1 0 1 0 0,0 0-1 0 0,1 2-167 0 0,2-6 25 0 0,0 0 1 0 0,0-1-1 0 0,1 1 1 0 0,0-1-1 0 0,0 0 1 0 0,1 0-1 0 0,0 0 1 0 0,1 0-1 0 0,-1-1 1 0 0,2 0-1 0 0,-1 0 1 0 0,1 0-1 0 0,0 0 1 0 0,0-1-1 0 0,1 0 1 0 0,-1 0-1 0 0,1-1 0 0 0,1 0 1 0 0,-1 0-1 0 0,1-1 1 0 0,0 0-1 0 0,0 0 1 0 0,0-1-1 0 0,0 0 1 0 0,1 0-1 0 0,-1-1 1 0 0,1 0-1 0 0,0 0 1 0 0,0-1-1 0 0,-1-1 1 0 0,1 1-1 0 0,0-1 1 0 0,0-1-1 0 0,0 1 1 0 0,0-2-1 0 0,-1 1 1 0 0,9-3-26 0 0,4-1-253 0 0,-1 0 1 0 0,0-1 0 0 0,0-1 0 0 0,-1-1 0 0 0,0-1-1 0 0,0 0 1 0 0,-1-1 0 0 0,0-1 0 0 0,-1-1 0 0 0,0-1-1 0 0,-1 0 1 0 0,0-1 0 0 0,-1-1 0 0 0,-1 0 0 0 0,1-3 252 0 0,16-26-1270 0 0</inkml:trace>
  <inkml:trace contextRef="#ctx0" brushRef="#br0" timeOffset="778.93">2784 147 1756 0 0,'1'-73'3459'0'0,"-17"184"-2069"0"0,14-24-1175 0 0,4-1 1 0 0,4 1 0 0 0,3-2 0 0 0,5 1 0 0 0,7 17-216 0 0,1 24 139 0 0,20 63 554 0 0,-35-227-503 0 0,-7 8-142 0 0,1 0 1 0 0,1 0-1 0 0,2 1 0 0 0,0-1 0 0 0,2 1 0 0 0,1 0 1 0 0,1 0-1 0 0,2 1 0 0 0,1 0 0 0 0,0 1-48 0 0,-9 24-5 0 0,-1 0-1 0 0,0 0 1 0 0,0 1-1 0 0,0-1 1 0 0,1 0-1 0 0,-1 1 1 0 0,1-1-1 0 0,0 1 1 0 0,-1 0-1 0 0,1-1 1 0 0,0 1 0 0 0,0 0-1 0 0,-1 0 1 0 0,1 0-1 0 0,0 0 1 0 0,0 0-1 0 0,0 1 1 0 0,0-1-1 0 0,1 1 1 0 0,-1-1-1 0 0,0 1 1 0 0,0 0-1 0 0,0-1 1 0 0,0 1-1 0 0,0 0 1 0 0,0 1 0 0 0,1-1-1 0 0,-1 0 1 0 0,0 1-1 0 0,0-1 1 0 0,0 1-1 0 0,0-1 1 0 0,0 1-1 0 0,0 0 1 0 0,0 0-1 0 0,0 0 1 0 0,0 0-1 0 0,-1 0 1 0 0,1 0-1 0 0,0 1 1 0 0,0-1 0 0 0,0 1 5 0 0,70 73-328 0 0,-63-65 212 0 0,156 165-5767 0 0,-140-158 4519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1:4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1700 0 0,'0'0'580'0'0,"0"0"36"0"0,0 0 16 0 0,19 1 2695 0 0,9 8-2795 0 0,-16 60 458 0 0,69 433-176 0 0,-73-449-1212 0 0,-22-69-4673 0 0,6-1 3789 0 0,2-5-26 0 0</inkml:trace>
  <inkml:trace contextRef="#ctx0" brushRef="#br0" timeOffset="372.576">103 183 1228 0 0,'2'-10'155'0'0,"1"1"0"0"0,0-1 1 0 0,1 1-1 0 0,-1 0 0 0 0,2 0 0 0 0,-1 0 0 0 0,1 0 1 0 0,1 1-1 0 0,0 0 0 0 0,0 0 0 0 0,0 0 0 0 0,1 1 0 0 0,0 0 1 0 0,1 0-1 0 0,-1 1 0 0 0,1 0 0 0 0,0 0 0 0 0,1 1 0 0 0,0 0 1 0 0,-1 1-1 0 0,1 0 0 0 0,1 0 0 0 0,-1 0 0 0 0,1 2 0 0 0,-1-1 1 0 0,1 1-1 0 0,0 0 0 0 0,0 1 0 0 0,0 0 0 0 0,0 1 1 0 0,7 0-156 0 0,-11 1 26 0 0,-1-1 0 0 0,1 1 1 0 0,0-1-1 0 0,-1 2 1 0 0,1-1-1 0 0,-1 1 1 0 0,0-1-1 0 0,0 1 1 0 0,1 1-1 0 0,-1-1 1 0 0,0 1-1 0 0,-1 0 1 0 0,1 0-1 0 0,-1 0 1 0 0,1 1-1 0 0,-1 0 0 0 0,0-1 1 0 0,0 2-1 0 0,0-1 1 0 0,-1 0-1 0 0,0 1 1 0 0,1-1-1 0 0,-2 1 1 0 0,1 0-1 0 0,0 0 1 0 0,-1 0-1 0 0,0 1 1 0 0,0-1-1 0 0,-1 0 1 0 0,1 1-1 0 0,-1-1 0 0 0,-1 1 1 0 0,1-1-1 0 0,-1 1 1 0 0,0 0-1 0 0,0 1-26 0 0,-3 5 21 0 0,-1 0-1 0 0,0 0 0 0 0,-1 0 1 0 0,0-1-1 0 0,-1 0 1 0 0,0 0-1 0 0,-1 0 0 0 0,0-1 1 0 0,-1 0-1 0 0,0 0 0 0 0,0-1 1 0 0,-1 0-1 0 0,0-1 1 0 0,-1 0-1 0 0,0 0 0 0 0,0-1 1 0 0,-1 0-1 0 0,-6 3-20 0 0,11-5-197 0 0,-1 0-1 0 0,0 0 1 0 0,0-1 0 0 0,0 0-1 0 0,0 0 1 0 0,-1-1 0 0 0,0 0-1 0 0,1 0 1 0 0,-1-1-1 0 0,0 1 1 0 0,0-2 0 0 0,-1 1-1 0 0,1-1 1 0 0,0-1 0 0 0,0 0-1 0 0,-1 0 1 0 0,1 0 0 0 0,-8-2 197 0 0,-15-13-1022 0 0</inkml:trace>
  <inkml:trace contextRef="#ctx0" brushRef="#br0" timeOffset="790.351">1121 69 1404 0 0,'-20'65'2332'0'0,"-20"14"-1590"0"0,-137 319 1402 0 0,169-372-2178 0 0,-56 107-2172 0 0,49-127 41 0 0,14-6 916 0 0</inkml:trace>
  <inkml:trace contextRef="#ctx0" brushRef="#br0" timeOffset="1116.189">1094 184 1836 0 0,'-1'-1'118'0'0,"1"0"-1"0"0,0 0 0 0 0,-1 0 1 0 0,1 0-1 0 0,0 0 0 0 0,0 0 1 0 0,0 0-1 0 0,0 0 1 0 0,0 0-1 0 0,0 0 0 0 0,0 0 1 0 0,1 0-1 0 0,-1 0 1 0 0,0 0-1 0 0,0 0 0 0 0,1 0 1 0 0,-1 0-1 0 0,1 0 0 0 0,-1 0 1 0 0,1 0-1 0 0,-1 0 1 0 0,1 0-1 0 0,0 0 0 0 0,-1 1 1 0 0,1-1-1 0 0,0 0 0 0 0,0 0 1 0 0,-1 1-1 0 0,1-1 1 0 0,0 1-1 0 0,0-1 0 0 0,0 0 1 0 0,0 1-1 0 0,0 0 1 0 0,0-1-1 0 0,0 1 0 0 0,0-1 1 0 0,0 1-1 0 0,0 0 0 0 0,0 0 1 0 0,0 0-1 0 0,0 0 1 0 0,0 0-1 0 0,0 0 0 0 0,0 0 1 0 0,0 0-1 0 0,1 0 0 0 0,-1 0 1 0 0,0 0-1 0 0,0 1 1 0 0,0-1-1 0 0,0 0 0 0 0,0 1 1 0 0,0 0-118 0 0,78 192 528 0 0,32 57-232 0 0,-110-247-431 0 0,0 0-1 0 0,0 1 0 0 0,0-1 0 0 0,0 0 0 0 0,-1 0 0 0 0,0 0 0 0 0,0 1 0 0 0,0-1 0 0 0,0 0 0 0 0,0 0 0 0 0,0 1 0 0 0,-1-1 0 0 0,0 0 0 0 0,0 0 0 0 0,0 0 0 0 0,0 0 0 0 0,0 0 0 0 0,0 0 0 0 0,-1 0 0 0 0,1 0 1 0 0,-1 0-1 0 0,0-1 0 0 0,0 1 0 0 0,0 0 0 0 0,0-1 0 0 0,-1 0 0 0 0,1 0 0 0 0,0 1 0 0 0,-1-1 0 0 0,0-1 0 0 0,1 1 0 0 0,-1 0 0 0 0,0-1 0 0 0,0 1 0 0 0,0-1 0 0 0,0 0 0 0 0,0 0 0 0 0,0 0 0 0 0,-1 0 0 0 0,1-1 1 0 0,0 1-1 0 0,0-1 0 0 0,-2 0 136 0 0,-8 1-1322 0 0</inkml:trace>
  <inkml:trace contextRef="#ctx0" brushRef="#br0" timeOffset="1392.53">836 600 964 0 0,'11'-7'5569'0'0,"61"-23"-4747"0"0,128-28-1684 0 0,-149 43-1161 0 0,-24 6 905 0 0,-4-1-22 0 0</inkml:trace>
  <inkml:trace contextRef="#ctx0" brushRef="#br0" timeOffset="1703.244">1548 406 1744 0 0,'-3'145'5170'0'0,"6"-133"-5082"0"0,2 0 0 0 0,-1-1 0 0 0,2 0 0 0 0,0 1-1 0 0,0-2 1 0 0,1 1 0 0 0,0-1 0 0 0,0 0 0 0 0,2 0 0 0 0,-1-1 0 0 0,2 1-88 0 0,-8-24-5173 0 0,-12-4 3757 0 0</inkml:trace>
  <inkml:trace contextRef="#ctx0" brushRef="#br0" timeOffset="2009.332">1598 198 1120 0 0,'-11'25'4288'0'0,"5"-40"-1933"0"0,-60-24-2881 0 0,66 39 177 0 0,-1-1-2883 0 0,1 1 1780 0 0</inkml:trace>
  <inkml:trace contextRef="#ctx0" brushRef="#br0" timeOffset="2854.704">830 163 908 0 0,'-21'21'328'0'0,"2"0"-1"0"0,0 1 1 0 0,2 1 0 0 0,0 0-1 0 0,2 2 1 0 0,0 0-1 0 0,2 0 1 0 0,1 1 0 0 0,1 1-1 0 0,1 0 1 0 0,1 0 0 0 0,2 1-1 0 0,1 0 1 0 0,1 1-1 0 0,1-1 1 0 0,1 1 0 0 0,2 0-1 0 0,1 8-327 0 0,2-8 147 0 0,1 0 0 0 0,1-1 0 0 0,1 0 0 0 0,1 0 0 0 0,2 0 0 0 0,1-1 0 0 0,1 0 0 0 0,2 0 0 0 0,0-2 0 0 0,1 1 0 0 0,2-1 0 0 0,10 11-147 0 0,-6-8-404 0 0,2-2 0 0 0,1 0 0 0 0,1-1 0 0 0,1-1 0 0 0,1-2 0 0 0,19 13 404 0 0,36 6-2659 0 0,-38-29 1417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1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584 114 856 0 0,'53'-60'4829'0'0,"-53"59"-4505"0"0,-3-9 283 0 0,-8 3-566 0 0,-1 1 0 0 0,1 1 0 0 0,-1 0 0 0 0,0 1 0 0 0,-1 0 0 0 0,1 1 0 0 0,-1 0 0 0 0,0 1 0 0 0,1 0 0 0 0,-1 1 0 0 0,0 1 1 0 0,0 0-1 0 0,0 1 0 0 0,0 0 0 0 0,0 1 0 0 0,1 0 0 0 0,-1 1 0 0 0,1 0 0 0 0,-1 1 0 0 0,1 1 0 0 0,0 0 0 0 0,1 1 0 0 0,-5 2-41 0 0,-6 0 48 0 0,0 1 1 0 0,1 0-1 0 0,0 2 0 0 0,1 0 1 0 0,0 1-1 0 0,0 2 0 0 0,2 0 1 0 0,-1 0-1 0 0,2 2 0 0 0,0 0 1 0 0,1 1-1 0 0,1 1 0 0 0,1 0 1 0 0,0 1-1 0 0,1 1 0 0 0,1 0 1 0 0,1 1-1 0 0,-6 15-48 0 0,16-32 18 0 0,0 0 0 0 0,0 1 0 0 0,0-1 0 0 0,1 0 0 0 0,0 0 0 0 0,0 1 0 0 0,0-1 0 0 0,0 0 0 0 0,1 0 0 0 0,-1 0 0 0 0,1 1 0 0 0,0-1 0 0 0,0 0 0 0 0,1 0 0 0 0,-1 0 0 0 0,1 0 0 0 0,0-1 0 0 0,0 1 0 0 0,0 0 0 0 0,0-1 0 0 0,1 1 0 0 0,0-1 0 0 0,-1 0 0 0 0,1 0 0 0 0,0 0 0 0 0,1 0 0 0 0,-1 0 0 0 0,0-1 0 0 0,1 1 0 0 0,0-1 0 0 0,-1 0 0 0 0,1 0 0 0 0,0-1 0 0 0,0 1 0 0 0,0-1 0 0 0,0 0 0 0 0,0 0 0 0 0,0 0 0 0 0,1 0 0 0 0,-1-1 0 0 0,4 1-18 0 0,19 2 54 0 0,-1-1-1 0 0,0-1 0 0 0,1-2 1 0 0,-1 0-1 0 0,1-2 0 0 0,-1-1 1 0 0,0-1-1 0 0,0-1 0 0 0,18-7-53 0 0,63-12 206 0 0,-198 89-348 0 0,77-57 143 0 0,0 1 1 0 0,0-1-1 0 0,1 2 1 0 0,0 0 0 0 0,0 1-1 0 0,1 0 1 0 0,1 1-1 0 0,0 0 1 0 0,0 1 0 0 0,1 0-1 0 0,0 0 1 0 0,1 1 0 0 0,1 1-1 0 0,0-1 1 0 0,1 1-1 0 0,0 1 1 0 0,1-1 0 0 0,1 1-1 0 0,-4 15-1 0 0,12-24-41 0 0,-1 1-1 0 0,1-1 0 0 0,0 1 1 0 0,1-1-1 0 0,0 0 1 0 0,0 0-1 0 0,0 0 0 0 0,0-1 1 0 0,1 0-1 0 0,0 0 0 0 0,0 0 1 0 0,0 0-1 0 0,1-1 1 0 0,0 0-1 0 0,-1 0 0 0 0,2 0 1 0 0,-1-1-1 0 0,0 0 0 0 0,1 0 1 0 0,-1 0-1 0 0,1-1 1 0 0,0 0-1 0 0,0 0 0 0 0,0-1 1 0 0,0 0-1 0 0,0 0 0 0 0,0-1 1 0 0,0 0-1 0 0,0 0 1 0 0,0 0-1 0 0,0-1 0 0 0,0 0 1 0 0,5-2 41 0 0,6 1-483 0 0,0 0 1 0 0,0-2-1 0 0,-1 0 1 0 0,1-1-1 0 0,-1 0 1 0 0,0-2-1 0 0,-1 0 1 0 0,1-1-1 0 0,-1 0 0 0 0,-1-1 1 0 0,5-5 482 0 0,22-12-1229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1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131 227 1336 0 0,'0'0'398'0'0,"0"-16"2602"0"0,-33-34-660 0 0,33 30-975 0 0,5 30-1126 0 0,56 486-34 0 0,26-172 578 0 0,-81-302-597 0 0,-13-32-1492 0 0,-16-36-1968 0 0,11-11 802 0 0,4 23 1408 0 0</inkml:trace>
  <inkml:trace contextRef="#ctx0" brushRef="#br0" timeOffset="325.25">12 169 988 0 0,'-2'-4'111'0'0,"0"1"-1"0"0,1-1 1 0 0,-1 0 0 0 0,1 1-1 0 0,0-1 1 0 0,0 0-1 0 0,0 0 1 0 0,1 0 0 0 0,-1 0-1 0 0,1 0 1 0 0,0 0 0 0 0,0 0-1 0 0,0 0 1 0 0,1 0 0 0 0,0 0-1 0 0,-1 0 1 0 0,1 1-1 0 0,0-1 1 0 0,1 0 0 0 0,-1 0-1 0 0,1 1 1 0 0,0-1 0 0 0,0 1-1 0 0,0-1 1 0 0,0 1-1 0 0,0 0 1 0 0,1 0 0 0 0,-1 0-1 0 0,1 0 1 0 0,0 0 0 0 0,0 0-1 0 0,0 1 1 0 0,0 0-1 0 0,1-1 1 0 0,-1 1 0 0 0,1 1-1 0 0,-1-1 1 0 0,1 0 0 0 0,0 1-1 0 0,0-1-110 0 0,164-33 1076 0 0,-137 40-1020 0 0,-1 1 1 0 0,1 1-1 0 0,-2 2 0 0 0,1 1 0 0 0,-2 2 1 0 0,1 0-1 0 0,-1 2 0 0 0,-1 1 0 0 0,-1 2 1 0 0,0 0-1 0 0,-1 1 0 0 0,-1 2 0 0 0,-1 0 1 0 0,-1 2-1 0 0,0 0 0 0 0,-2 2 0 0 0,7 10-56 0 0,-7-8 123 0 0,-1 0 0 0 0,-1 2 0 0 0,-2 0-1 0 0,0 1 1 0 0,-2 0 0 0 0,-2 1 0 0 0,0 1 0 0 0,-2 0-1 0 0,-1 0 1 0 0,-2 1 0 0 0,-1 0 0 0 0,-1 1-1 0 0,-1 21-122 0 0,-35 55 487 0 0,22-93-460 0 0,-1-1 1 0 0,-1 0 0 0 0,0-1 0 0 0,-1 0-1 0 0,-1 0 1 0 0,0-1 0 0 0,0-1 0 0 0,-2-1 0 0 0,1 1-1 0 0,-1-2 1 0 0,-1 0 0 0 0,0-1 0 0 0,0-1-1 0 0,-1 0 1 0 0,0-2 0 0 0,0 1 0 0 0,-1-2 0 0 0,1 0-1 0 0,-1-2 1 0 0,0 0 0 0 0,-1 0 0 0 0,1-2-1 0 0,0 0 1 0 0,-17-2-28 0 0,21 1-109 0 0,0-1-1 0 0,0 0 1 0 0,1-1-1 0 0,-1 0 0 0 0,0-1 1 0 0,1 0-1 0 0,0-2 1 0 0,0 1-1 0 0,0-2 0 0 0,0 1 1 0 0,-7-6 109 0 0,9 6-367 0 0,0 0 1 0 0,1 0 0 0 0,0-1-1 0 0,0 0 1 0 0,0-1-1 0 0,1 0 1 0 0,0-1-1 0 0,0 1 1 0 0,1-2 0 0 0,0 1-1 0 0,1-1 1 0 0,-1-1-1 0 0,2 1 1 0 0,-1-1-1 0 0,1 0 1 0 0,1-1 0 0 0,-1-2 366 0 0,-1-20-1256 0 0</inkml:trace>
  <inkml:trace contextRef="#ctx0" brushRef="#br0" timeOffset="691.769">955 485 860 0 0,'33'25'3976'0'0,"-11"55"-3352"0"0,-17-54-115 0 0,76 232 955 0 0,-53-176-2029 0 0,-57-93-2981 0 0,9-6 2356 0 0</inkml:trace>
  <inkml:trace contextRef="#ctx0" brushRef="#br0" timeOffset="941.281">894 328 2664 0 0,'0'-9'972'0'0,"-3"0"-140"0"0,1 3-112 0 0,4 0-163 0 0,-2 1-181 0 0,0 1-80 0 0,0 1-160 0 0,0 1-116 0 0,3 1 0 0 0,-2 1-216 0 0,3 3-156 0 0,2 0-52 0 0,-6 3-273 0 0,10 12-515 0 0,1 0-132 0 0,-2 0 232 0 0</inkml:trace>
  <inkml:trace contextRef="#ctx0" brushRef="#br0" timeOffset="1375.065">1307 1033 1056 0 0,'0'0'194'0'0,"0"-1"0"0"0,1 1 0 0 0,-1 0 1 0 0,1 0-1 0 0,-1-1 0 0 0,1 1 0 0 0,-1 0 0 0 0,1 0 0 0 0,-1 0 0 0 0,1 0 0 0 0,-1 0 1 0 0,1 0-1 0 0,-1 0 0 0 0,0 0 0 0 0,1 0 0 0 0,-1 0 0 0 0,1 0 0 0 0,-1 0 0 0 0,1 0 1 0 0,-1 0-1 0 0,1 0 0 0 0,-1 0 0 0 0,1 0 0 0 0,-1 0 0 0 0,1 1 0 0 0,-1-1 0 0 0,1 0 0 0 0,-1 0 1 0 0,0 1-1 0 0,1-1-194 0 0,16-58 194 0 0,2-34-195 0 0,-5-2 0 0 0,-3 0 0 0 0,-5 0 0 0 0,-4-59 1 0 0,-2 143 2 0 0,0-1 0 0 0,0 1 0 0 0,-1-1 0 0 0,0 1 0 0 0,-1 0 0 0 0,0-1 0 0 0,-1 1 0 0 0,0 0 0 0 0,-1 0-1 0 0,0 1 1 0 0,0-1 0 0 0,-1 1 0 0 0,-2-3-2 0 0,8 13 3 0 0,0 0 0 0 0,-1 0 0 0 0,1 1 0 0 0,0-1 0 0 0,-1 0 0 0 0,1 0 0 0 0,-1 0 0 0 0,1 1 0 0 0,-1-1 0 0 0,1 0 0 0 0,-1 1 0 0 0,0-1 0 0 0,0 0 0 0 0,0 0 0 0 0,0 1 0 0 0,0-1 0 0 0,0 0 0 0 0,0 1 0 0 0,0-1 0 0 0,0 0 0 0 0,-1 1 0 0 0,1-1 0 0 0,-1 0 0 0 0,1 1 0 0 0,-1-1 0 0 0,1 0 0 0 0,-1 0 0 0 0,1 0 0 0 0,-1 0 0 0 0,0 0 0 0 0,0 0 0 0 0,0 0 0 0 0,0 0 0 0 0,0 0 0 0 0,0 0 0 0 0,0 0 0 0 0,0 0 0 0 0,0 0 0 0 0,0-1 0 0 0,0 1 0 0 0,0 0 0 0 0,-1-1-1 0 0,1 1 1 0 0,0-1 0 0 0,0 0 0 0 0,-1 1 0 0 0,1-1 0 0 0,0 0 0 0 0,-1 0 0 0 0,1 0 0 0 0,0 0 0 0 0,-1 0 0 0 0,1 0 0 0 0,0 0 0 0 0,-1 0 0 0 0,1 0 0 0 0,0-1 0 0 0,0 1 0 0 0,-1 0 0 0 0,1-1 0 0 0,0 1 0 0 0,0-1 0 0 0,-1 0 0 0 0,1 1 0 0 0,0-1 0 0 0,0 0 0 0 0,0 0 0 0 0,-1 0-3 0 0,9 14 30 0 0,0 0 0 0 0,1 0 0 0 0,0-1 0 0 0,1 0 0 0 0,1 0 1 0 0,0-1-1 0 0,0-1 0 0 0,1 1 0 0 0,0-2 0 0 0,1 1 0 0 0,0-2 0 0 0,0 1 0 0 0,1-2 0 0 0,9 5-30 0 0,-7-4 47 0 0,1 1 1 0 0,-2 1-1 0 0,1 1 0 0 0,-1 0 0 0 0,-1 0 1 0 0,0 2-1 0 0,-1-1 0 0 0,0 2 0 0 0,-1 0 1 0 0,0 0-1 0 0,-1 2-47 0 0,-7-12 1 0 0,-1 1 1 0 0,0-1-1 0 0,-1 1 0 0 0,1 0 1 0 0,-1 0-1 0 0,0 0 1 0 0,0 0-1 0 0,0 0 0 0 0,-1 0 1 0 0,0 0-1 0 0,0 0 0 0 0,0 0 1 0 0,-1 0-1 0 0,1 0 1 0 0,-1 0-1 0 0,0-1 0 0 0,-1 1 1 0 0,1 0-1 0 0,-1 0 1 0 0,0-1-1 0 0,0 1 0 0 0,0-1 1 0 0,-1 1-1 0 0,0-1 1 0 0,0 0-1 0 0,0 0 0 0 0,0 0 1 0 0,0-1-1 0 0,-1 1 1 0 0,0-1-1 0 0,0 0 0 0 0,0 0 1 0 0,0 0-1 0 0,0 0 1 0 0,-3 1-2 0 0,-6 4-179 0 0,0 0 0 0 0,-1-1 0 0 0,0-1 1 0 0,0 0-1 0 0,0-1 0 0 0,-1-1 1 0 0,1 0-1 0 0,-1-1 0 0 0,0 0 1 0 0,-15 0 178 0 0,-70-33-3764 0 0,77 11 2651 0 0</inkml:trace>
  <inkml:trace contextRef="#ctx0" brushRef="#br0" timeOffset="1746.495">1774 452 1148 0 0,'4'14'4768'0'0,"5"39"-4644"0"0,-4-26 265 0 0,127 393 1508 0 0,-22-93 106 0 0,-107-320-1933 0 0,0 1 0 0 0,-1 0 1 0 0,0 0-1 0 0,-1-1 0 0 0,0 1 0 0 0,0 0 1 0 0,-1 0-1 0 0,0 0 0 0 0,0 0 1 0 0,0 1-1 0 0,-1-2 0 0 0,-1 1 0 0 0,1 0 1 0 0,-2 0-1 0 0,1 0 0 0 0,-1-1 0 0 0,0 1 1 0 0,0-1-1 0 0,-1 0 0 0 0,0 0 0 0 0,0 0 1 0 0,0 0-1 0 0,-1-1 0 0 0,-4 4-70 0 0,0-7-107 0 0,0 0 1 0 0,-1-1-1 0 0,1 0 0 0 0,-1-1 1 0 0,1 0-1 0 0,-1 0 1 0 0,0-1-1 0 0,0 0 0 0 0,1-1 1 0 0,-1 0-1 0 0,0 0 0 0 0,1-1 1 0 0,-1-1-1 0 0,1 1 0 0 0,0-2 1 0 0,0 1-1 0 0,0-1 0 0 0,0 0 1 0 0,1-1-1 0 0,-1 0 0 0 0,1-1 1 0 0,0 1-1 0 0,1-1 0 0 0,0-1 1 0 0,0 0-1 0 0,0 0 0 0 0,-1-1 108 0 0,-21-20-826 0 0,2-1 0 0 0,0-1 1 0 0,2-1-1 0 0,1-2 1 0 0,2 0-1 0 0,1-1 0 0 0,2-1 1 0 0,-8-22 824 0 0,-3-9-1167 0 0</inkml:trace>
  <inkml:trace contextRef="#ctx0" brushRef="#br0" timeOffset="2176.97">1873 193 1448 0 0,'0'-14'2213'0'0,"-4"-7"3175"0"0,-17 18-3573 0 0,12-8 1053 0 0,9 11-2932 0 0,0 1 0 0 0,0-1 1 0 0,-1 1-1 0 0,1-1 1 0 0,0 0-1 0 0,0 1 0 0 0,-1-1 1 0 0,1 0-1 0 0,0 1 1 0 0,0-1-1 0 0,-1 0 0 0 0,1 1 1 0 0,0-1-1 0 0,-1 0 1 0 0,1 0-1 0 0,-1 1 0 0 0,1-1 1 0 0,0 0-1 0 0,-1 0 1 0 0,1 0-1 0 0,-1 1 0 0 0,1-1 1 0 0,0 0-1 0 0,-1 0 1 0 0,1 0-1 0 0,-1 0 0 0 0,1 0 1 0 0,-1 0-1 0 0,1 0 1 0 0,0 0-1 0 0,-1 0 1 0 0,1 0-1 0 0,-1 0 0 0 0,1 0 1 0 0,-1 0-1 0 0,1-1 1 0 0,0 1-1 0 0,-1 0 0 0 0,1 0 1 0 0,-1 0-1 0 0,1-1 1 0 0,0 1-1 0 0,-1 0 0 0 0,1 0 1 0 0,0-1-1 0 0,-1 1 1 0 0,1 0-1 0 0,0-1 0 0 0,0 1 1 0 0,-1 0-1 0 0,1-1 1 0 0,0 1-1 0 0,0 0 0 0 0,-1-1 1 0 0,1 1-1 0 0,0-1 1 0 0,0 1-1 0 0,0-1 64 0 0,-5 33-6833 0 0,9-26 5619 0 0</inkml:trace>
  <inkml:trace contextRef="#ctx0" brushRef="#br0" timeOffset="2667.777">2248 404 1400 0 0,'-1'0'117'0'0,"1"0"0"0"0,-1 0 0 0 0,1 0 0 0 0,-1-1 0 0 0,1 1 0 0 0,-1 0-1 0 0,1-1 1 0 0,-1 1 0 0 0,1 0 0 0 0,0-1 0 0 0,-1 1 0 0 0,1 0 0 0 0,0-1 0 0 0,-1 1 0 0 0,1-1 0 0 0,0 1 0 0 0,0 0 0 0 0,-1-1-1 0 0,1 1 1 0 0,0-1 0 0 0,0 1 0 0 0,0-1 0 0 0,0 1 0 0 0,0-1 0 0 0,0 1 0 0 0,-1-1 0 0 0,1 1 0 0 0,0-1 0 0 0,0 1-1 0 0,0-1 1 0 0,1 1 0 0 0,-1-1 0 0 0,0 0 0 0 0,0 1 0 0 0,0 0 0 0 0,0-1 0 0 0,0 1 0 0 0,1-1 0 0 0,-1 1 0 0 0,0-1-1 0 0,0 1 1 0 0,1-1 0 0 0,-1 1-117 0 0,-17 5 69 0 0,-1 1-1 0 0,1 1 0 0 0,1 1 0 0 0,-1 1 1 0 0,2 0-1 0 0,-1 1 0 0 0,1 0 0 0 0,0 1 1 0 0,1 1-1 0 0,1 0 0 0 0,0 1 1 0 0,0 1-1 0 0,2 0 0 0 0,-1 1 0 0 0,2 0 1 0 0,0 0-1 0 0,1 1 0 0 0,0 0 1 0 0,1 1-1 0 0,1 0 0 0 0,1 0 0 0 0,1 0 1 0 0,0 1-1 0 0,1 0 0 0 0,1 0 0 0 0,0 0 1 0 0,1 12-69 0 0,1-28 8 0 0,1 0 1 0 0,-1 0-1 0 0,1 0 1 0 0,0 0-1 0 0,0 0 0 0 0,-1 0 1 0 0,1 0-1 0 0,0 0 1 0 0,1 0-1 0 0,-1 0 1 0 0,0 0-1 0 0,1 0 1 0 0,-1 0-1 0 0,1 0 0 0 0,-1-1 1 0 0,1 1-1 0 0,0 0 1 0 0,0 0-1 0 0,0 0 1 0 0,0-1-1 0 0,0 1 1 0 0,0 0-1 0 0,1-1 0 0 0,-1 1 1 0 0,0-1-1 0 0,1 0 1 0 0,-1 1-1 0 0,1-1 1 0 0,0 0-1 0 0,-1 0 1 0 0,1 0-1 0 0,0 0 0 0 0,0 0 1 0 0,-1 0-1 0 0,1 0 1 0 0,0-1-1 0 0,0 1 1 0 0,0-1-1 0 0,0 1 1 0 0,0-1-1 0 0,0 0 0 0 0,0 0 1 0 0,0 0-1 0 0,0 0 1 0 0,0 0-1 0 0,0 0 1 0 0,0-1-1 0 0,0 1 1 0 0,0-1-1 0 0,0 1 0 0 0,0-1 1 0 0,0 0-1 0 0,0 0 1 0 0,-1 1-1 0 0,1-1 1 0 0,0 0-1 0 0,-1-1 1 0 0,1 1-1 0 0,0 0 0 0 0,-1 0 1 0 0,0-1-1 0 0,1 1 1 0 0,0-2-9 0 0,25-19-27 0 0,-1 0-1 0 0,-1-2 1 0 0,-1-1 0 0 0,-2 0 0 0 0,0-2-1 0 0,-2-1 1 0 0,0 0 0 0 0,6-16 27 0 0,0 1-71 0 0,-18 28 26 0 0,0 0 0 0 0,1 0-1 0 0,1 1 1 0 0,1 0 0 0 0,0 1-1 0 0,0 0 1 0 0,1 1-1 0 0,1 0 1 0 0,9-6 45 0 0,15 57-394 0 0,32 239 192 0 0,-52-181 353 0 0,-51-95-3362 0 0,11-17 1855 0 0,-1-1 158 0 0</inkml:trace>
  <inkml:trace contextRef="#ctx0" brushRef="#br0" timeOffset="2823.391">2353 271 1676 0 0,'-3'-3'-700'0'0</inkml:trace>
  <inkml:trace contextRef="#ctx0" brushRef="#br0" timeOffset="3376.564">2523 731 1300 0 0,'30'198'3998'0'0,"-13"-357"-1135"0"0,-15 137-2755 0 0,-2 10-65 0 0,1 0-1 0 0,0 1 1 0 0,1-1-1 0 0,0 0 1 0 0,1 1 0 0 0,0-1-1 0 0,1 1 1 0 0,1 0-1 0 0,-1 0 1 0 0,2 0-1 0 0,2-3-42 0 0,32 50 40 0 0,91 226-22 0 0,-129-261-13 0 0,0-1 0 0 0,1 0 0 0 0,-1 0 0 0 0,1 0 0 0 0,-1 0 0 0 0,0 0 0 0 0,1-1 0 0 0,-1 1 0 0 0,0-1 0 0 0,1 1 0 0 0,-1-1 0 0 0,0 0 0 0 0,0 0 1 0 0,1 0-1 0 0,-1 0 0 0 0,0-1 0 0 0,0 1 0 0 0,0 0 0 0 0,0-1 0 0 0,-1 1 0 0 0,1-1 0 0 0,0 0 0 0 0,-1 0 0 0 0,1 1 0 0 0,-1-1 0 0 0,1 0 0 0 0,-1 0 0 0 0,0 0 0 0 0,0-1 0 0 0,0 1 0 0 0,0 0 0 0 0,0 0 0 0 0,-1-1 1 0 0,1 1-1 0 0,-1 0 0 0 0,1-1 0 0 0,-1 1 0 0 0,0-2-5 0 0,2 0 11 0 0,27-66 18 0 0,-4-1 0 0 0,-2-1 0 0 0,-4-1 0 0 0,-3-1 0 0 0,5-66-29 0 0,-18 125 39 0 0,38-287 2892 0 0,-41 301-2778 0 0,-6 46 398 0 0,2-5-525 0 0,3 1 1 0 0,1 0 0 0 0,1-1 0 0 0,3 1 0 0 0,1-1 0 0 0,6 17-27 0 0,83 291-2242 0 0,-92-343 1987 0 0,0 1 0 0 0,0 0 1 0 0,-1 0-1 0 0,0 0 0 0 0,0 0 1 0 0,0 0-1 0 0,-1 0 0 0 0,0 0 1 0 0,0 0-1 0 0,0 0 1 0 0,-1 0-1 0 0,0 0 0 0 0,0-1 1 0 0,0 1-1 0 0,-1 0 0 0 0,0 0 1 0 0,0-1-1 0 0,0 1 0 0 0,-1-1 1 0 0,0 1-1 0 0,0-1 0 0 0,0 0 1 0 0,-1 0-1 0 0,0-1 1 0 0,0 1-1 0 0,0-1 0 0 0,0 0 1 0 0,-1 0-1 0 0,1 0 0 0 0,-2 0 255 0 0,-18 1-1096 0 0</inkml:trace>
  <inkml:trace contextRef="#ctx0" brushRef="#br0" timeOffset="3626.269">2768 475 3540 0 0,'-2'-8'1120'0'0,"2"1"-199"0"0,6-1-225 0 0,12-7-144 0 0,4 5-152 0 0,9-2-256 0 0,-1 1-136 0 0,5 4 0 0 0,4-4-676 0 0,2 7-781 0 0,4-4 157 0 0,-5-1 176 0 0,-1 0 44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17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3 424 1048 0 0,'-2'3'3221'0'0,"7"43"-2214"0"0,17 43-292 0 0,3-2-1 0 0,5-1 0 0 0,22 44-714 0 0,-2-13 1706 0 0,-28-175 303 0 0,-16 12-1946 0 0,34-182 992 0 0,12 87-5422 0 0,-39 117-64 0 0,-11 19 3029 0 0</inkml:trace>
  <inkml:trace contextRef="#ctx0" brushRef="#br0" timeOffset="356.832">441 768 1508 0 0,'23'-2'273'0'0,"0"-2"1"0"0,0 0-1 0 0,-1-1 0 0 0,1-1 1 0 0,-1-1-1 0 0,-1-1 0 0 0,1-2 1 0 0,-1 1-1 0 0,-1-2 0 0 0,0-1 1 0 0,-1-1-1 0 0,0 0 0 0 0,0-1 1 0 0,-2-2-1 0 0,0 1 0 0 0,0-3-273 0 0,-14 16 41 0 0,0-1 0 0 0,0 0 0 0 0,-1 0 0 0 0,1-1 1 0 0,-1 1-1 0 0,0 0 0 0 0,0-1 0 0 0,0 1 0 0 0,0-1 0 0 0,-1 0 0 0 0,1 0 0 0 0,-1 0 0 0 0,0 1 0 0 0,0-1 0 0 0,0 0 0 0 0,-1 0 0 0 0,1-1 0 0 0,-1 1 0 0 0,0 0 0 0 0,0 0 0 0 0,-1 0 1 0 0,1 0-1 0 0,-1 0 0 0 0,0-2-41 0 0,-3 1 28 0 0,0 1 0 0 0,-1-1 1 0 0,1 1-1 0 0,-1-1 0 0 0,0 1 1 0 0,0 1-1 0 0,0-1 1 0 0,0 1-1 0 0,-1 0 0 0 0,1 0 1 0 0,-1 0-1 0 0,0 1 0 0 0,0 0 1 0 0,0 0-1 0 0,0 0 0 0 0,0 1 1 0 0,0 0-1 0 0,-1 0 1 0 0,1 1-1 0 0,0-1 0 0 0,-1 1 1 0 0,1 1-1 0 0,0-1 0 0 0,-7 2-28 0 0,-154 44 306 0 0,155-42-280 0 0,1 1-1 0 0,0 0 1 0 0,0 1-1 0 0,0 0 0 0 0,1 1 1 0 0,-1 0-1 0 0,2 1 1 0 0,-1 0-1 0 0,1 0 1 0 0,0 1-1 0 0,1 0 0 0 0,0 1 1 0 0,1 0-1 0 0,0 0 1 0 0,0 0-1 0 0,1 1 1 0 0,0 0-1 0 0,1 0 0 0 0,0 1 1 0 0,1 0-1 0 0,1-1 1 0 0,-1 1-1 0 0,2 1 0 0 0,-1 1-25 0 0,4-8 11 0 0,-1 0-1 0 0,1 0 0 0 0,0-1 0 0 0,1 1 0 0 0,-1 0 0 0 0,1-1 0 0 0,0 1 1 0 0,0-1-1 0 0,1 0 0 0 0,0 0 0 0 0,0 0 0 0 0,0 0 0 0 0,0 0 1 0 0,1-1-1 0 0,0 1 0 0 0,0-1 0 0 0,0 0 0 0 0,0 0 0 0 0,1 0 0 0 0,0-1 1 0 0,-1 0-1 0 0,1 0 0 0 0,0 0 0 0 0,1 0 0 0 0,-1-1 0 0 0,0 0 0 0 0,1 0 1 0 0,-1 0-1 0 0,1-1 0 0 0,1 1-10 0 0,9 2-129 0 0,0-1 0 0 0,0 0 1 0 0,0-1-1 0 0,0-1 0 0 0,0-1 0 0 0,0 0 0 0 0,0-1 1 0 0,0 0-1 0 0,0-1 0 0 0,5-2 129 0 0,93-51-4091 0 0,-94 38 2898 0 0</inkml:trace>
  <inkml:trace contextRef="#ctx0" brushRef="#br0" timeOffset="962.783">830 586 1756 0 0,'0'1'145'0'0,"1"-1"1"0"0,-1 0-1 0 0,1 1 0 0 0,-1-1 0 0 0,1 0 0 0 0,-1 0 1 0 0,1 1-1 0 0,-1-1 0 0 0,1 0 0 0 0,-1 0 0 0 0,1 0 0 0 0,-1 0 1 0 0,1 0-1 0 0,-1 0 0 0 0,1 0 0 0 0,-1 0 0 0 0,1 0 1 0 0,-1 0-1 0 0,1 0 0 0 0,-1 0 0 0 0,1 0 0 0 0,-1 0 1 0 0,1 0-1 0 0,-1-1 0 0 0,1 1 0 0 0,-1 0 0 0 0,1 0 1 0 0,-1-1-1 0 0,1 1 0 0 0,-1 0 0 0 0,0 0 0 0 0,1-1 1 0 0,-1 1-146 0 0,6 20 7 0 0,37 167 1535 0 0,-30-254-708 0 0,28-122-447 0 0,-12 153-500 0 0,-28 36 84 0 0,3 2 17 0 0,17 19-1 0 0,-1 0-1 0 0,-1 0 0 0 0,0 2 1 0 0,-2 1-1 0 0,0 0 1 0 0,-2 1-1 0 0,-1 0 0 0 0,5 15 14 0 0,-7-19-2 0 0,77 109 79 0 0,-86-131-70 0 0,1 1 1 0 0,-1-1 0 0 0,1-1-1 0 0,-1 1 1 0 0,1-1 0 0 0,-1 1-1 0 0,0-1 1 0 0,1 0 0 0 0,-1 0-1 0 0,0 0 1 0 0,-1-1 0 0 0,1 1-1 0 0,0-1 1 0 0,-1 1 0 0 0,1-1-1 0 0,-1 0 1 0 0,0 0 0 0 0,0 0-1 0 0,0 0 1 0 0,0-1 0 0 0,0 1 0 0 0,-1 0-1 0 0,1-1 1 0 0,-1 1 0 0 0,0-1-1 0 0,0 1 1 0 0,-1-1 0 0 0,1 0-1 0 0,-1-1-7 0 0,1 4 7 0 0,18-67 65 0 0,-3 0 0 0 0,-3-1 0 0 0,-3 0 0 0 0,-3-1 0 0 0,-3 1 0 0 0,-3-1 0 0 0,-4-22-72 0 0,3 41 453 0 0,-27-121 851 0 0,27 173-1294 0 0,-1-1-1 0 0,1 1 1 0 0,0-1-1 0 0,0 1 1 0 0,-1-1 0 0 0,1 1-1 0 0,0-1 1 0 0,-1 0-1 0 0,1 1 1 0 0,-1-1-1 0 0,1 1 1 0 0,0-1-1 0 0,-1 0 1 0 0,1 0-1 0 0,-1 1 1 0 0,1-1-1 0 0,-1 0 1 0 0,1 0-1 0 0,-1 1 1 0 0,1-1-1 0 0,-1 0 1 0 0,1 0-1 0 0,-1 0 1 0 0,1 0 0 0 0,-1 0-1 0 0,1 0 1 0 0,-1 0-1 0 0,1 0 1 0 0,-1 0-1 0 0,0 0 1 0 0,1 0-1 0 0,-1 0 1 0 0,1 0-1 0 0,-1 0 1 0 0,1 0-1 0 0,-1-1 1 0 0,1 1-1 0 0,-1 0 1 0 0,1 0-1 0 0,-1-1 1 0 0,1 1-1 0 0,0 0 1 0 0,-1-1-1 0 0,1 1 1 0 0,-1 0 0 0 0,1-1-1 0 0,0 1 1 0 0,-1-1-1 0 0,1 1 1 0 0,0-1-1 0 0,-1 1 1 0 0,1 0-1 0 0,0-1 1 0 0,0 1-1 0 0,0-1-9 0 0,-19 50 72 0 0,14-17-31 0 0,1 1 0 0 0,2-1 0 0 0,0 1-1 0 0,3-1 1 0 0,1 1 0 0 0,1-1 0 0 0,1 0-1 0 0,2 0 1 0 0,2 0 0 0 0,10 28-41 0 0,10 24-250 0 0,16 108-3057 0 0,-44-187 3072 0 0,0 1 1 0 0,-1-1 0 0 0,0 1-1 0 0,0-1 1 0 0,0 0 0 0 0,-1 1-1 0 0,0-1 1 0 0,0 0 0 0 0,0 0-1 0 0,0 0 1 0 0,-1 0 0 0 0,0 0-1 0 0,0-1 1 0 0,0 1 0 0 0,-1-1-1 0 0,1 0 1 0 0,-1 0 0 0 0,0 0-1 0 0,0 0 1 0 0,-1-1 0 0 0,1 0-1 0 0,-1 0 1 0 0,-4 2 234 0 0,-17 4-1081 0 0</inkml:trace>
  <inkml:trace contextRef="#ctx0" brushRef="#br0" timeOffset="1210.448">985 547 3768 0 0,'5'-4'1160'0'0,"14"-5"-203"0"0,5-3-101 0 0,10 1-136 0 0,-2 1-20 0 0,3 2-128 0 0,5 1-136 0 0,0 1-120 0 0,3-2-200 0 0,2 5-140 0 0,1 2-220 0 0,-2-2 16 0 0,0 1-904 0 0,0-1-340 0 0,-4 0 127 0 0,-5-1 169 0 0,-6-2 44 0 0,-5-3 40 0 0</inkml:trace>
  <inkml:trace contextRef="#ctx0" brushRef="#br0" timeOffset="2188.999">2065 289 856 0 0,'0'0'891'0'0,"0"0"-108"0"0,0 0-106 0 0,0 0-41 0 0,0 0-165 0 0,0 0-21 0 0,0 0-48 0 0,0 0-10 0 0,0 0-68 0 0,-14 9 1837 0 0,4-18 1786 0 0,-15-2-5159 0 0,25 39-7078 0 0,0-21 7138 0 0</inkml:trace>
  <inkml:trace contextRef="#ctx0" brushRef="#br0" timeOffset="2464.423">2016 654 1844 0 0,'87'-36'3914'0'0,"-81"34"-3651"0"0,0-1-1 0 0,0 0 1 0 0,-1 0 0 0 0,1-1 0 0 0,-1 0 0 0 0,0 0-1 0 0,0 0 1 0 0,0 0 0 0 0,-1-1 0 0 0,1 0 0 0 0,-1 0-1 0 0,0 0 1 0 0,0 0 0 0 0,-1-1 0 0 0,0 0 0 0 0,0 1-1 0 0,0-1 1 0 0,-1 0 0 0 0,1 0 0 0 0,-1-2-263 0 0,-2 8 0 0 0,0 0-142 0 0,0 0-140 0 0,-37 13-3785 0 0,-8 20 295 0 0,31-21 2525 0 0</inkml:trace>
  <inkml:trace contextRef="#ctx0" brushRef="#br0" timeOffset="2883.458">1521 1042 1412 0 0,'2'-20'5274'0'0,"1"-16"-4740"0"0,117-417 1821 0 0,-63 124-1786 0 0,-57 330-566 0 0,0-1 0 0 0,-1 0 0 0 0,1 1 0 0 0,0-1 0 0 0,-1 0 0 0 0,1 1 0 0 0,-1-1 0 0 0,1 0 0 0 0,0 1-1 0 0,-1-1 1 0 0,1 0 0 0 0,-1 0 0 0 0,1 1 0 0 0,-1-1 0 0 0,1 0 0 0 0,0 0 0 0 0,-1 0 0 0 0,1 0 0 0 0,-1 1 0 0 0,1-1 0 0 0,-1 0 0 0 0,1 0-1 0 0,-1 0 1 0 0,1 0 0 0 0,-1 0 0 0 0,1 0 0 0 0,-1-1 0 0 0,1 1 0 0 0,-1 0 0 0 0,1 0 0 0 0,-1 0 0 0 0,1 0 0 0 0,-1-1 0 0 0,1 1-3 0 0,2 19 18 0 0,0 0 0 0 0,2 0 1 0 0,0-1-1 0 0,2 0 0 0 0,0 1 0 0 0,1-2 1 0 0,0 1-1 0 0,1-1 0 0 0,2 0 1 0 0,-1-1-1 0 0,2 0 0 0 0,10 12-18 0 0,25 45 55 0 0,-40-65-83 0 0,0 1 0 0 0,-1 0 0 0 0,0 0 0 0 0,-1 1 0 0 0,1-1-1 0 0,-2 1 1 0 0,0 0 0 0 0,0 0 0 0 0,-1 0 0 0 0,0 0 0 0 0,0 1-1 0 0,-1-1 1 0 0,-1 0 0 0 0,0 1 0 0 0,0-1 0 0 0,-1 0 0 0 0,-2 8 28 0 0,0-9-267 0 0,0 0 0 0 0,-1 0 0 0 0,0-1 1 0 0,0 1-1 0 0,-1-1 0 0 0,0 0 0 0 0,-1 0 1 0 0,1 0-1 0 0,-2-1 0 0 0,1 0 0 0 0,-1 0 1 0 0,0-1-1 0 0,0 0 0 0 0,-1 0 0 0 0,0 0 1 0 0,0-1-1 0 0,0-1 0 0 0,-1 1 0 0 0,1-1 1 0 0,-1 0-1 0 0,0-1 0 0 0,0 0 0 0 0,0-1 1 0 0,-7 1 266 0 0,-22 2-1198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2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77 1988 0 0,'-7'13'4176'0'0,"6"40"-3572"0"0,1-44-205 0 0,67 397 839 0 0,-67-402-1380 0 0,0-1 1 0 0,0 0-1 0 0,0 0 1 0 0,-1 1-1 0 0,1-1 1 0 0,-1 0-1 0 0,0 0 1 0 0,0 0-1 0 0,0 0 1 0 0,-1 0-1 0 0,1 0 1 0 0,-1 0-1 0 0,0-1 1 0 0,1 1-1 0 0,-1 0 1 0 0,0-1-1 0 0,-1 1 1 0 0,1-1-1 0 0,0 0 1 0 0,-1 0-1 0 0,1 0 1 0 0,-1 0-1 0 0,0 0 1 0 0,1 0-1 0 0,-1-1 1 0 0,0 1-1 0 0,0-1 1 0 0,0 0-1 0 0,0 0 1 0 0,0 0-1 0 0,0 0 1 0 0,-1-1-1 0 0,1 1 1 0 0,0-1-1 0 0,-2 0 142 0 0,-11 0-1180 0 0</inkml:trace>
  <inkml:trace contextRef="#ctx0" brushRef="#br0" timeOffset="479.872">11 143 1556 0 0,'0'0'725'0'0,"0"0"-110"0"0,-11-23 4042 0 0,14 16-4605 0 0,0 0 1 0 0,0 0-1 0 0,0 0 1 0 0,1 1-1 0 0,0-1 1 0 0,1 1-1 0 0,-1 0 1 0 0,1 0 0 0 0,0 0-1 0 0,1 1 1 0 0,-1 0-1 0 0,1 0 1 0 0,0 0-1 0 0,0 1 1 0 0,1-1-1 0 0,0 2 1 0 0,-1-1-1 0 0,1 1 1 0 0,0 0 0 0 0,1 0-1 0 0,-1 1 1 0 0,0 0-1 0 0,1 0 1 0 0,-1 1-1 0 0,1 0 1 0 0,4 0-53 0 0,-6 1-3 0 0,0 1-1 0 0,-1-1 1 0 0,1 1 0 0 0,0 1-1 0 0,-1-1 1 0 0,1 1 0 0 0,-1 0-1 0 0,1 0 1 0 0,-1 1 0 0 0,0 0-1 0 0,0-1 1 0 0,0 2 0 0 0,0-1-1 0 0,-1 0 1 0 0,1 1 0 0 0,-1 0 0 0 0,0 0-1 0 0,0 1 1 0 0,0-1 0 0 0,-1 1-1 0 0,1-1 1 0 0,-1 1 0 0 0,-1 0-1 0 0,1 1 1 0 0,0-1 0 0 0,-1 0-1 0 0,0 1 1 0 0,-1-1 0 0 0,1 1-1 0 0,-1 0 1 0 0,1 5 3 0 0,1 5 15 0 0,0 0 0 0 0,-2 0 0 0 0,0 0 0 0 0,0 0-1 0 0,-2 0 1 0 0,0 0 0 0 0,0 0 0 0 0,-2 0 0 0 0,0-1 0 0 0,-4 12-15 0 0,-39 98 219 0 0,46-125-197 0 0,0 0 11 0 0,45 14-100 0 0,122 27 12 0 0,-160-39 49 0 0,0 1 1 0 0,0 0 0 0 0,-1 0-1 0 0,1 0 1 0 0,-1 1 0 0 0,0-1 0 0 0,0 2-1 0 0,0-1 1 0 0,-1 1 0 0 0,1 0-1 0 0,-1 0 1 0 0,0 0 0 0 0,-1 1 0 0 0,1-1-1 0 0,-1 1 1 0 0,0 1 0 0 0,-1-1-1 0 0,1 0 1 0 0,-1 1 0 0 0,0 0-1 0 0,1 6 6 0 0,-5-6 0 0 0,0-1 0 0 0,-1 1-1 0 0,0 0 1 0 0,0-1-1 0 0,0 1 1 0 0,-1-1-1 0 0,0 0 1 0 0,0 0 0 0 0,-1 0-1 0 0,0 0 1 0 0,0-1-1 0 0,0 1 1 0 0,0-1-1 0 0,-1 0 1 0 0,0 0 0 0 0,0-1-1 0 0,0 1 1 0 0,-1-1-1 0 0,0 0 1 0 0,0-1-1 0 0,0 1 1 0 0,0-1 0 0 0,0-1-1 0 0,0 1 1 0 0,-1-1-1 0 0,1 0 1 0 0,-1 0-1 0 0,0-1 1 0 0,0 0 0 0 0,1 0-1 0 0,-3 0 1 0 0,-6 2-322 0 0,0-1 0 0 0,0-1 0 0 0,0 0 0 0 0,0 0 0 0 0,0-2 0 0 0,0 0 0 0 0,0 0 0 0 0,0-2 0 0 0,0 0 1 0 0,0 0-1 0 0,1-2 0 0 0,0 0 0 0 0,0 0 0 0 0,0-1 0 0 0,0-1 0 0 0,1 0 0 0 0,0-1 0 0 0,1-1 0 0 0,-1 0 0 0 0,-5-5 322 0 0,-7-15-1405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2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431 100 1128 0 0,'4'58'3057'0'0,"-17"0"-2646"0"0,-2-1-1 0 0,-2-1 1 0 0,-3 0-1 0 0,-2-2 1 0 0,-3 0-1 0 0,-1-1 1 0 0,-31 42-411 0 0,51-83 70 0 0,-1 0 0 0 0,0-1 0 0 0,0 0 1 0 0,-1 0-1 0 0,0-1 0 0 0,-1 0 1 0 0,0 0-1 0 0,-1-1 0 0 0,0-1 0 0 0,0 1 1 0 0,-1-2-1 0 0,0 1 0 0 0,0-1 1 0 0,-1-1-1 0 0,0 0 0 0 0,0-1 0 0 0,-5 1-70 0 0,13-8-156 0 0,0 0 0 0 0,0 0 0 0 0,0-1 0 0 0,1 0 0 0 0,-1 0 0 0 0,1 0 0 0 0,-1 0 0 0 0,1 0 0 0 0,0-1 0 0 0,0 1-1 0 0,1-1 1 0 0,-1 0 0 0 0,1 0 0 0 0,0 0 0 0 0,0 0 0 0 0,0 0 0 0 0,0 0 0 0 0,1-1 0 0 0,-1 1 0 0 0,1-1 0 0 0,1 1-1 0 0,-1-1 1 0 0,0 1 0 0 0,1-1 0 0 0,0 1 0 0 0,0-2 156 0 0,-2-28-1273 0 0,2 12 59 0 0</inkml:trace>
  <inkml:trace contextRef="#ctx0" brushRef="#br0" timeOffset="264.619">198 175 1056 0 0,'4'-6'171'0'0,"9"-13"316"0"0,1 0 0 0 0,0 0-1 0 0,1 1 1 0 0,1 1 0 0 0,1 1 0 0 0,0 0-1 0 0,2 1 1 0 0,14-9-487 0 0,-31 23 62 0 0,1 0 0 0 0,0 0 0 0 0,0 1 0 0 0,0-1 0 0 0,0 0 1 0 0,0 1-1 0 0,0 0 0 0 0,0 0 0 0 0,0 0 0 0 0,0 0 0 0 0,0 0 0 0 0,0 1 0 0 0,0-1 0 0 0,0 1 0 0 0,0 0 0 0 0,0 0 0 0 0,0 0 0 0 0,0 0 1 0 0,0 0-1 0 0,-1 1 0 0 0,1-1 0 0 0,-1 1 0 0 0,1 0 0 0 0,-1 0 0 0 0,1 0 0 0 0,-1 0 0 0 0,0 0 0 0 0,0 0 0 0 0,0 0 0 0 0,0 1 0 0 0,0-1 0 0 0,-1 1 1 0 0,2 2-63 0 0,50 94 1025 0 0,217 346 191 0 0,-268-442-1370 0 0,0 1 0 0 0,-1-1 0 0 0,1 1 1 0 0,-1-1-1 0 0,0 1 0 0 0,0 0 0 0 0,0-1 1 0 0,0 1-1 0 0,-1 0 0 0 0,1 0 0 0 0,-1 0 0 0 0,0-1 1 0 0,0 1-1 0 0,-1 0 0 0 0,1 0 0 0 0,-1 0 0 0 0,0-1 1 0 0,0 1-1 0 0,0 0 0 0 0,0-1 0 0 0,0 1 0 0 0,-1-1 1 0 0,0 1-1 0 0,0-1 0 0 0,0 0 0 0 0,0 0 0 0 0,0 0 1 0 0,-1 0-1 0 0,1 0 0 0 0,-1 0 0 0 0,0-1 1 0 0,0 1-1 0 0,0-1 0 0 0,0 0 0 0 0,0 0 0 0 0,0 0 1 0 0,-1 0-1 0 0,1 0 0 0 0,-1-1 0 0 0,1 0 0 0 0,-1 0 1 0 0,0 0-1 0 0,1 0 0 0 0,-1 0 0 0 0,-2 0 154 0 0,-25 2-1190 0 0</inkml:trace>
  <inkml:trace contextRef="#ctx0" brushRef="#br0" timeOffset="511.439">343 535 2224 0 0,'2'0'4098'0'0,"12"0"-3043"0"0,277-40 1614 0 0,-7-43-8136 0 0,-241 64 4110 0 0,-1 1 31 0 0</inkml:trace>
  <inkml:trace contextRef="#ctx0" brushRef="#br0" timeOffset="822.831">1590 76 1756 0 0,'-48'121'3340'0'0,"-102"295"-665"0"0,113-342-1107 0 0,37-74-1387 0 0,-11-27-54 0 0,-27-246-923 0 0,-14 89 520 0 0,18 222 19 0 0,31-28 250 0 0,0 0 1 0 0,1 1-1 0 0,0-1 0 0 0,0 0 0 0 0,1 1 1 0 0,0-1-1 0 0,1 1 0 0 0,0-1 1 0 0,1 1-1 0 0,0-1 0 0 0,1 1 0 0 0,0-1 1 0 0,0 0-1 0 0,1 0 0 0 0,1 0 0 0 0,-1 0 1 0 0,2 0-1 0 0,-1-1 0 0 0,1 0 1 0 0,1 0-1 0 0,0 0 0 0 0,0 0 0 0 0,1-1 1 0 0,0 0-1 0 0,0-1 0 0 0,0 1 0 0 0,1-1 1 0 0,1-1-1 0 0,-1 0 0 0 0,1 0 1 0 0,0 0-1 0 0,0-1 0 0 0,1-1 0 0 0,-1 1 1 0 0,1-2-1 0 0,0 1 0 0 0,0-1 0 0 0,0-1 1 0 0,1 0-1 0 0,-1 0 0 0 0,1-1 1 0 0,-1 0-1 0 0,1-1 0 0 0,-1 0 0 0 0,6-2 7 0 0,160-4-4602 0 0,-132-7 3293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2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14 734 1508 0 0,'0'0'514'0'0,"0"0"-66"0"0,0 0-90 0 0,-14 5 2251 0 0,17-2-2549 0 0,1 0 0 0 0,-1 0-1 0 0,1-1 1 0 0,-1 1 0 0 0,1-1-1 0 0,0 0 1 0 0,0 0 0 0 0,0-1 0 0 0,0 1-1 0 0,0-1 1 0 0,0 0 0 0 0,0 0 0 0 0,0 0-1 0 0,1 0 1 0 0,-1-1 0 0 0,0 0-1 0 0,0 0 1 0 0,1 0 0 0 0,-1 0 0 0 0,0-1-1 0 0,1 0 1 0 0,-1 0 0 0 0,0 0-1 0 0,0 0 1 0 0,0 0 0 0 0,0-1 0 0 0,4-2-60 0 0,6 1-9 0 0,52-9 446 0 0,-25 6-223 0 0,0-2-1 0 0,0-1 0 0 0,-1-3 1 0 0,0-1-1 0 0,-1-1 0 0 0,-1-3 0 0 0,26-14-213 0 0,-38 2-326 0 0,-26 27 217 0 0,-23-17-104 0 0,13 15 156 0 0,1 0 0 0 0,-1 0 0 0 0,0 1 0 0 0,0 0 0 0 0,0 1 0 0 0,0 0 0 0 0,-1 1 0 0 0,1 0 0 0 0,-1 0 0 0 0,1 1 0 0 0,-1 1 0 0 0,1 0 0 0 0,-10 2 57 0 0,5-2-6 0 0,0 1 0 0 0,1 1 0 0 0,-1 0 0 0 0,1 1 0 0 0,-1 0 0 0 0,1 2 0 0 0,0-1 0 0 0,1 2 0 0 0,0 0 0 0 0,0 0 0 0 0,0 1 0 0 0,1 1 0 0 0,0 0 0 0 0,1 1 0 0 0,0 0 0 0 0,0 1 0 0 0,1 0 0 0 0,0 0 0 0 0,1 1 0 0 0,1 0 1 0 0,0 1-1 0 0,0 0 0 0 0,1 0 0 0 0,1 1 0 0 0,1 0 0 0 0,-1 0 0 0 0,2 0 0 0 0,-1 5 6 0 0,5-10 23 0 0,0 0 0 0 0,0 0 1 0 0,1 0-1 0 0,0 0 1 0 0,1 0-1 0 0,0 0 0 0 0,0 0 1 0 0,1-1-1 0 0,0 1 0 0 0,1-1 1 0 0,0 0-1 0 0,0 0 1 0 0,0 0-1 0 0,1 0 0 0 0,1-1 1 0 0,-1 0-1 0 0,1 0 0 0 0,0 0 1 0 0,1-1-1 0 0,-1 0 1 0 0,1 0-1 0 0,1 0 0 0 0,-1-1 1 0 0,1 0-1 0 0,0-1 0 0 0,0 0 1 0 0,0 0-1 0 0,0 0 1 0 0,1-1-1 0 0,-1-1 0 0 0,1 1 1 0 0,0-1-1 0 0,0-1 0 0 0,0 0 1 0 0,4 0-24 0 0,10 5-133 0 0,126 6-2691 0 0,-73-49 236 0 0,-54 14 1348 0 0</inkml:trace>
  <inkml:trace contextRef="#ctx0" brushRef="#br0" timeOffset="310.466">730 523 1636 0 0,'19'30'2450'0'0,"141"325"612"0"0,-101-240-1589 0 0,-31-152 130 0 0,84-330-710 0 0,-101 328-1399 0 0,5-17-1026 0 0,-2 24-4535 0 0,-13 30 4791 0 0</inkml:trace>
  <inkml:trace contextRef="#ctx0" brushRef="#br0" timeOffset="667.772">1395 740 936 0 0,'58'6'3150'0'0,"83"-51"-1704"0"0,-136 43-1387 0 0,4 0 2 0 0,0-1 1 0 0,0 0-1 0 0,-1 0 1 0 0,1-1 0 0 0,-1 0-1 0 0,1 0 1 0 0,-1-1-1 0 0,0 0 1 0 0,-1-1-1 0 0,0 0 1 0 0,1 0-1 0 0,-2 0 1 0 0,1-1-1 0 0,-1 0 1 0 0,0 0 0 0 0,0-1-1 0 0,-1 1 1 0 0,0-1-1 0 0,-1 0 1 0 0,1-1-1 0 0,-2 1 1 0 0,1-1-1 0 0,-1 0 1 0 0,1-4-62 0 0,-7 8 1 0 0,0 0 1 0 0,0 0-1 0 0,-1 1 1 0 0,1-1-1 0 0,-1 1 1 0 0,0 0-1 0 0,0 0 1 0 0,-1 0-1 0 0,1 1 0 0 0,-1-1 1 0 0,0 1-1 0 0,0 0 1 0 0,0 0-1 0 0,0 1 1 0 0,0 0-1 0 0,0-1 1 0 0,-1 2-1 0 0,1-1 1 0 0,-1 1-1 0 0,0 0 0 0 0,1 0 1 0 0,-1 0-1 0 0,0 1 1 0 0,0 0-1 0 0,1 0 1 0 0,-1 0-1 0 0,0 1 1 0 0,1 0-1 0 0,-7 1-1 0 0,-11 2 21 0 0,-1 0-1 0 0,1 2 1 0 0,0 0-1 0 0,0 1 1 0 0,1 2-1 0 0,0 0 1 0 0,0 2-1 0 0,1 0 1 0 0,0 1-1 0 0,1 1 1 0 0,1 1 0 0 0,0 1-1 0 0,1 0 1 0 0,0 2-1 0 0,1 0 1 0 0,-6 10-21 0 0,15-18-1 0 0,1 0 1 0 0,0 0 0 0 0,1 1 0 0 0,0 0-1 0 0,1 1 1 0 0,0-1 0 0 0,0 1 0 0 0,1 0-1 0 0,0 0 1 0 0,1 1 0 0 0,1-1-1 0 0,0 1 1 0 0,0-1 0 0 0,1 1 0 0 0,0 2 0 0 0,3-7 9 0 0,1 1 0 0 0,0-1 0 0 0,0 0 1 0 0,0 0-1 0 0,1 0 0 0 0,0 0 0 0 0,0-1 1 0 0,1 1-1 0 0,0-1 0 0 0,0 0 0 0 0,0 0 0 0 0,1-1 1 0 0,0 0-1 0 0,0 0 0 0 0,0 0 0 0 0,1-1 1 0 0,-1 0-1 0 0,1 0 0 0 0,0-1 0 0 0,0 1 1 0 0,1-2-1 0 0,-1 1 0 0 0,1-1 0 0 0,-1 0 1 0 0,1 0-1 0 0,0-1 0 0 0,-1 0 0 0 0,1-1 0 0 0,0 1 1 0 0,0-2-1 0 0,0 1 0 0 0,-1-1 0 0 0,7-1-9 0 0,1 1-401 0 0,0 0-1 0 0,0-1 0 0 0,0 0 1 0 0,0-1-1 0 0,0-1 0 0 0,0-1 0 0 0,-1 0 1 0 0,0-1-1 0 0,0 0 0 0 0,0-1 1 0 0,-1-1-1 0 0,4-2 402 0 0,9-10-1255 0 0</inkml:trace>
  <inkml:trace contextRef="#ctx0" brushRef="#br0" timeOffset="1446.54">1757 607 876 0 0,'0'-1'65'0'0,"0"0"1"0"0,0 1-1 0 0,0-1 0 0 0,1 0 0 0 0,-1 0 1 0 0,0 1-1 0 0,0-1 0 0 0,1 0 0 0 0,-1 0 1 0 0,0 1-1 0 0,1-1 0 0 0,-1 0 0 0 0,1 1 1 0 0,-1-1-1 0 0,1 1 0 0 0,-1-1 0 0 0,1 1 1 0 0,-1-1-1 0 0,1 1 0 0 0,0-1 0 0 0,-1 1 1 0 0,1-1-1 0 0,0 1 0 0 0,-1 0 0 0 0,1-1 1 0 0,0 1-1 0 0,-1 0 0 0 0,1 0 0 0 0,0-1 1 0 0,0 1-1 0 0,-1 0 0 0 0,1 0 0 0 0,0 0 1 0 0,0 0-1 0 0,0 0 0 0 0,-1 0 0 0 0,1 0 1 0 0,0 0-1 0 0,0 0 0 0 0,-1 1 0 0 0,1-1 1 0 0,0 0-1 0 0,0 0 0 0 0,-1 1 0 0 0,1-1 1 0 0,0 0-1 0 0,-1 1 0 0 0,1-1 0 0 0,0 1 1 0 0,-1-1-1 0 0,1 1 0 0 0,-1-1 0 0 0,1 1 1 0 0,-1-1-1 0 0,1 1 0 0 0,-1 0 0 0 0,1-1 1 0 0,-1 1-1 0 0,0 0 0 0 0,1-1 0 0 0,-1 1 1 0 0,0 0-1 0 0,1-1 0 0 0,-1 1 0 0 0,0 0 1 0 0,0 0-1 0 0,0-1 0 0 0,0 1 0 0 0,0 0 1 0 0,0 0-66 0 0,34 61 185 0 0,-33-59-49 0 0,73 181 1527 0 0,-106-252-494 0 0,29 52-1143 0 0,1 0 0 0 0,0 1 0 0 0,1-1 0 0 0,1 0 0 0 0,0 0 0 0 0,2 0 0 0 0,-1 0 0 0 0,2 1 0 0 0,0-1 0 0 0,1 1 0 0 0,0 0 0 0 0,6-12-26 0 0,-8 26-18 0 0,0 0-1 0 0,1 1 1 0 0,-1-1 0 0 0,0 0 0 0 0,1 1-1 0 0,-1 0 1 0 0,1 0 0 0 0,-1 0-1 0 0,1 0 1 0 0,-1 0 0 0 0,0 0 0 0 0,1 0-1 0 0,-1 1 1 0 0,0-1 0 0 0,1 1 0 0 0,-1 0-1 0 0,0 0 1 0 0,1 0 0 0 0,-1 0 0 0 0,0 0-1 0 0,0 0 1 0 0,0 1 0 0 0,0-1 0 0 0,0 0-1 0 0,0 1 1 0 0,-1 0 0 0 0,1-1-1 0 0,0 1 1 0 0,-1 0 0 0 0,1 0 0 0 0,-1 0-1 0 0,0 0 1 0 0,0 0 0 0 0,0 1 0 0 0,0-1-1 0 0,1 2 19 0 0,1 0-18 0 0,76 99-61 0 0,74 68-184 0 0,-149-171 254 0 0,0 0 0 0 0,0 0 0 0 0,-1-1 0 0 0,1 1 0 0 0,0-1 0 0 0,-1 0 0 0 0,1 0 0 0 0,0 0 0 0 0,-1 0 0 0 0,1-1 0 0 0,-1 1 0 0 0,0-1 0 0 0,1 0 0 0 0,-1 0 0 0 0,0 0 0 0 0,0-1 0 0 0,0 1 0 0 0,0-1 0 0 0,-1 1 0 0 0,1-1 0 0 0,-1 0 0 0 0,0 0 0 0 0,1 0-1 0 0,-1-1 1 0 0,-1 1 0 0 0,1 0 0 0 0,0-1 0 0 0,-1 1 0 0 0,0-1 0 0 0,1-1 9 0 0,1-1-31 0 0,20-37-48 0 0,-2-2 1 0 0,-2 0-1 0 0,-2-1 0 0 0,-3-1 1 0 0,-1-1-1 0 0,0-11 79 0 0,3-8 56 0 0,4-4 347 0 0,-4-1 0 0 0,-3 0 0 0 0,-3-1 0 0 0,-1-46-403 0 0,-9 118 52 0 0,0 1 5 0 0,-9-7 24 0 0,0 35-63 0 0,1 0 0 0 0,2 1 0 0 0,1-1-1 0 0,1 1 1 0 0,1 0 0 0 0,2 1 0 0 0,1-1-1 0 0,2 8-17 0 0,-2-11 11 0 0,33 266 45 0 0,1-109 829 0 0,1-196 6 0 0,38-46-512 0 0,-59 44-359 0 0,1 1 1 0 0,0 0-1 0 0,1 1 1 0 0,1 1-1 0 0,0 1 0 0 0,0 0 1 0 0,1 1-1 0 0,1 1 1 0 0,-1 1-1 0 0,1 1 0 0 0,1 0 1 0 0,0 1-1 0 0,0 1 1 0 0,0 1-1 0 0,3 1-20 0 0,-16 4-38 0 0,0 0 0 0 0,0 1 0 0 0,0 0 0 0 0,0 0 0 0 0,0 1 0 0 0,0-1 0 0 0,-1 1 0 0 0,0 1 0 0 0,1 0 0 0 0,-1-1 0 0 0,0 2 0 0 0,-1-1 0 0 0,1 1-1 0 0,-1 0 1 0 0,0 0 0 0 0,0 0 0 0 0,0 1 0 0 0,-1 0 0 0 0,0 0 0 0 0,0 0 0 0 0,-1 0 0 0 0,1 0 0 0 0,-1 1 0 0 0,-1 0 0 0 0,1 0 0 0 0,-1-1 0 0 0,0 1 0 0 0,-1 0 0 0 0,0 1 0 0 0,0-1 0 0 0,0 0 0 0 0,-1 0 0 0 0,0 0 0 0 0,0 1 0 0 0,-1-1 0 0 0,0 0-1 0 0,0 0 1 0 0,-1 0 0 0 0,0 0 0 0 0,0 0 0 0 0,-1 0 0 0 0,1-1 0 0 0,-2 1 0 0 0,1-1 0 0 0,-1 1 0 0 0,0-1 0 0 0,0 0 0 0 0,0-1 0 0 0,-1 1 0 0 0,0-1 0 0 0,-3 3 38 0 0,-4-1-494 0 0,-1 1-1 0 0,1-2 1 0 0,-1 0 0 0 0,-1 0 0 0 0,1-1-1 0 0,-1-1 1 0 0,0 0 0 0 0,0-1 0 0 0,-1 0-1 0 0,1-1 1 0 0,0-1 0 0 0,-1-1 0 0 0,-8 0 494 0 0,-8 0-1144 0 0</inkml:trace>
  <inkml:trace contextRef="#ctx0" brushRef="#br0" timeOffset="1708.4">2104 467 2724 0 0,'4'-7'3191'0'0,"47"-11"-2374"0"0,199-24 106 0 0,0 16-4281 0 0,-212 22 2319 0 0,9 1-327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2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629 224 1316 0 0,'4'-3'121'0'0,"-1"-1"0"0"0,0 0-1 0 0,0 0 1 0 0,0 0 0 0 0,0-1 0 0 0,-1 1-1 0 0,0-1 1 0 0,1 1 0 0 0,-2-1 0 0 0,1 0-1 0 0,-1 0 1 0 0,1 0 0 0 0,-1 0 0 0 0,-1 0-1 0 0,1 0 1 0 0,-1 0 0 0 0,0 0-1 0 0,0 0 1 0 0,0 0 0 0 0,-1 0 0 0 0,0 0-1 0 0,0 0 1 0 0,0 0 0 0 0,0 0 0 0 0,-1 0-1 0 0,0 1 1 0 0,0-1 0 0 0,0 0 0 0 0,0 1-1 0 0,-1 0 1 0 0,0-1 0 0 0,0 1 0 0 0,0 0-1 0 0,0 1 1 0 0,-1-1 0 0 0,0 0 0 0 0,1 1-1 0 0,-1 0 1 0 0,0 0 0 0 0,-1 0 0 0 0,1 0-121 0 0,-8-2 53 0 0,0 0 1 0 0,0 0 0 0 0,-1 1 0 0 0,1 1 0 0 0,-1 0-1 0 0,0 0 1 0 0,0 2 0 0 0,0-1 0 0 0,0 2-1 0 0,0 0 1 0 0,-12 1-54 0 0,10-1 71 0 0,-11 4-16 0 0,0 1 0 0 0,0 1 0 0 0,0 1 1 0 0,1 1-1 0 0,0 1 0 0 0,1 2 1 0 0,0 0-1 0 0,1 1 0 0 0,0 2 0 0 0,1 0 1 0 0,0 2-1 0 0,-7 7-55 0 0,20-17 46 0 0,1 1 0 0 0,0 1 0 0 0,0-1 0 0 0,0 1-1 0 0,1 1 1 0 0,0-1 0 0 0,0 1 0 0 0,1 1 0 0 0,0-1 0 0 0,1 1 0 0 0,0 0 0 0 0,1 0 0 0 0,0 0-1 0 0,0 1 1 0 0,1-1 0 0 0,1 1 0 0 0,-2 7-46 0 0,6-16 31 0 0,0 1-1 0 0,0-1 1 0 0,0 0-1 0 0,0 0 1 0 0,1 0-1 0 0,-1 0 1 0 0,0 0 0 0 0,1 0-1 0 0,-1-1 1 0 0,1 1-1 0 0,0-1 1 0 0,-1 0-1 0 0,1 0 1 0 0,0 0 0 0 0,0 0-1 0 0,0 0 1 0 0,0 0-1 0 0,0-1 1 0 0,0 0-1 0 0,0 1 1 0 0,0-1-1 0 0,0 0 1 0 0,0 0 0 0 0,0-1-1 0 0,0 1 1 0 0,0-1-1 0 0,-1 1 1 0 0,1-1-1 0 0,0 0 1 0 0,0 0 0 0 0,0 0-31 0 0,32-13 108 0 0,0-1 1 0 0,0-2 0 0 0,-2-1 0 0 0,0-2 0 0 0,-1-1 0 0 0,-2-1 0 0 0,29-26-109 0 0,-9 9 62 0 0,-49 37-62 0 0,1 1 0 0 0,-1 0 0 0 0,1 0 0 0 0,0 0 0 0 0,-1 0 0 0 0,1 1 0 0 0,0-1 0 0 0,-1 0 0 0 0,1 1 0 0 0,0-1 0 0 0,0 1 0 0 0,-1-1 0 0 0,1 1 0 0 0,0 0 0 0 0,0 0 0 0 0,0 0 0 0 0,0 0 0 0 0,-1 0 0 0 0,1 0 0 0 0,0 1 0 0 0,0-1 0 0 0,0 0 0 0 0,-1 1 0 0 0,1 0 0 0 0,0-1 0 0 0,0 1 0 0 0,-1 0 0 0 0,1 0 0 0 0,-1 0 0 0 0,1 0 0 0 0,-1 0 0 0 0,1 0 0 0 0,-1 0 0 0 0,0 1 0 0 0,1-1 0 0 0,-1 0 0 0 0,0 1 0 0 0,0-1 0 0 0,0 1 0 0 0,0 0 0 0 0,0-1 0 0 0,0 1 0 0 0,-1 0 0 0 0,1-1 0 0 0,0 1 0 0 0,-1 0 0 0 0,1 0 0 0 0,-1-1 0 0 0,0 1 0 0 0,0 0 0 0 0,0 0 0 0 0,2 1 0 0 0,6 13-386 0 0,0-1 1 0 0,1 0-1 0 0,1-1 1 0 0,0 0 0 0 0,1 0-1 0 0,0-1 1 0 0,1 0 0 0 0,1-1-1 0 0,0 0 1 0 0,1-1 0 0 0,0-1-1 0 0,0 0 1 0 0,1-1-1 0 0,16 7 386 0 0,-23-14-1318 0 0,-3-2 84 0 0</inkml:trace>
  <inkml:trace contextRef="#ctx0" brushRef="#br0" timeOffset="305.895">873 52 2228 0 0,'25'30'537'0'0,"-1"2"-1"0"0,-2 1 1 0 0,-1 0-1 0 0,-1 2 1 0 0,-2 0 0 0 0,0 5-537 0 0,24 43 539 0 0,3 37 1400 0 0,-47-119-1894 0 0,1 0-1 0 0,0 0 1 0 0,-1 0 0 0 0,1 0 0 0 0,-1 0-1 0 0,1-1 1 0 0,-1 1 0 0 0,1 0-1 0 0,-1-1 1 0 0,0 1 0 0 0,1-1-1 0 0,-1 0 1 0 0,0 1 0 0 0,0-1 0 0 0,1 0-1 0 0,-1 0 1 0 0,0 0 0 0 0,1 0-1 0 0,-1-1 1 0 0,0 1 0 0 0,0 0-1 0 0,1-1 1 0 0,-1 1 0 0 0,1-1 0 0 0,-1 1-1 0 0,0-1 1 0 0,1 0 0 0 0,-1 0-1 0 0,1 0 1 0 0,-1 0 0 0 0,1 0-1 0 0,0 0 1 0 0,0 0 0 0 0,-1 0 0 0 0,1 0-1 0 0,0-1 1 0 0,0 1 0 0 0,0 0-1 0 0,0-1 1 0 0,0 1 0 0 0,0-1-1 0 0,1 1 1 0 0,-1-1 0 0 0,0 0 0 0 0,1 0-45 0 0,-7-10 34 0 0,2 0 1 0 0,0-1 0 0 0,0 0 0 0 0,1 1 0 0 0,0-1-1 0 0,2-1 1 0 0,-1 1 0 0 0,2 0 0 0 0,-1-1 0 0 0,2 1-1 0 0,0-1 1 0 0,1 1 0 0 0,0-1 0 0 0,1 1 0 0 0,0 0-1 0 0,1-1 1 0 0,0 1 0 0 0,2 1 0 0 0,-1-1 0 0 0,1 0-1 0 0,1 1 1 0 0,0 0 0 0 0,1 1 0 0 0,0-1 0 0 0,3-1-35 0 0,-2 1-563 0 0,0 1 1 0 0,1 0 0 0 0,0 0-1 0 0,1 0 1 0 0,1 2-1 0 0,-1-1 1 0 0,1 1 0 0 0,1 1-1 0 0,0 0 1 0 0,0 0-1 0 0,0 1 1 0 0,1 1 0 0 0,0 0-1 0 0,7-1 563 0 0,-1 2-1234 0 0</inkml:trace>
  <inkml:trace contextRef="#ctx0" brushRef="#br0" timeOffset="628.181">1303 386 1380 0 0,'38'-4'355'0'0,"0"-2"0"0"0,-1-1 0 0 0,0-2-1 0 0,-1-2 1 0 0,0-2 0 0 0,0 0 0 0 0,-1-3 0 0 0,-1-1 0 0 0,-1-1-1 0 0,0-2 1 0 0,17-15-355 0 0,-47 35 16 0 0,-1-1-1 0 0,1 0 1 0 0,0-1-1 0 0,0 1 1 0 0,0 0-1 0 0,-1-1 1 0 0,1 0-1 0 0,-1 1 1 0 0,1-1-1 0 0,-1 0 1 0 0,0 0-1 0 0,0 0 1 0 0,0-1-1 0 0,0 1 1 0 0,0 0-1 0 0,0-1 1 0 0,-1 1-1 0 0,1-1 1 0 0,-1 0-1 0 0,0 0 1 0 0,0 1-1 0 0,0-1 1 0 0,0 0-1 0 0,0 0 1 0 0,0 0-1 0 0,-1 0 1 0 0,1 0-1 0 0,-1 0 1 0 0,0 0-1 0 0,0 0 1 0 0,0 0-1 0 0,0 0 1 0 0,-1 0-1 0 0,1 0 1 0 0,-1 0-1 0 0,0 0 1 0 0,0 0-1 0 0,0 0 1 0 0,0 1-1 0 0,0-1 1 0 0,-1 0-1 0 0,1 1 1 0 0,-1-1-1 0 0,0 1 1 0 0,0-1-1 0 0,0 1 1 0 0,0 0-1 0 0,0 0 1 0 0,0 0-1 0 0,0 0 1 0 0,-1 0-1 0 0,1 0 1 0 0,-1 1-1 0 0,0-1 1 0 0,1 1-1 0 0,-1-1 1 0 0,0 1-1 0 0,0 0 1 0 0,0 0-1 0 0,-1 0-15 0 0,-14-1 58 0 0,0 0 0 0 0,0 1-1 0 0,0 0 1 0 0,0 2 0 0 0,0 0 0 0 0,-1 1-1 0 0,2 1 1 0 0,-1 1 0 0 0,0 0 0 0 0,1 2 0 0 0,-1 0-1 0 0,2 0 1 0 0,-1 2 0 0 0,1 0 0 0 0,0 1-1 0 0,0 0 1 0 0,1 1 0 0 0,1 1 0 0 0,0 1-1 0 0,0 0 1 0 0,0 1-58 0 0,12-10 5 0 0,-1-1-1 0 0,1 1 1 0 0,0-1-1 0 0,0 1 1 0 0,1 0-1 0 0,-1 0 1 0 0,0 0-1 0 0,1 0 1 0 0,0 0-1 0 0,0 0 1 0 0,-1 0-1 0 0,2 0 1 0 0,-1 0-1 0 0,0 1 1 0 0,1-1-1 0 0,0 0 1 0 0,-1 1-1 0 0,1-1 1 0 0,1 0-1 0 0,-1 1 1 0 0,0-1-1 0 0,1 0 1 0 0,-1 0-1 0 0,1 1 1 0 0,0-1-1 0 0,0 0 1 0 0,1 0-1 0 0,-1 0 1 0 0,1 0-1 0 0,-1 0 1 0 0,1 0 0 0 0,0-1-1 0 0,0 1 1 0 0,0-1-1 0 0,0 1 1 0 0,1-1-1 0 0,-1 1 1 0 0,1-1-1 0 0,1 1-4 0 0,121 60-267 0 0,160-9-4036 0 0,-235-50 3091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2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381 788 928 0 0,'1'-101'1808'0'0,"-3"97"-1722"0"0,1-1 0 0 0,-1 1-1 0 0,0 0 1 0 0,0-1 0 0 0,-1 1 0 0 0,1 0-1 0 0,-1 0 1 0 0,0 1 0 0 0,0-1 0 0 0,0 0-1 0 0,-1 1 1 0 0,1 0 0 0 0,-1 0 0 0 0,0 0-1 0 0,0 0 1 0 0,0 1 0 0 0,0-1 0 0 0,0 1-1 0 0,0 0 1 0 0,-1 0 0 0 0,1 1-1 0 0,-1-1 1 0 0,1 1 0 0 0,-1 0 0 0 0,0 0-1 0 0,1 1 1 0 0,-1-1 0 0 0,0 1 0 0 0,0 0-1 0 0,1 0 1 0 0,-1 1 0 0 0,-2 0-86 0 0,-7 2 86 0 0,1 1 0 0 0,-1 1 1 0 0,1 0-1 0 0,0 1 0 0 0,0 0 1 0 0,0 1-1 0 0,1 0 0 0 0,0 1 1 0 0,0 1-1 0 0,1 0 0 0 0,0 0 1 0 0,1 1-1 0 0,0 1 0 0 0,1-1 1 0 0,0 2-1 0 0,0-1 0 0 0,1 1 1 0 0,1 0-1 0 0,0 1 0 0 0,0 0 1 0 0,2 0-1 0 0,-1 0 0 0 0,2 1 1 0 0,0 0-1 0 0,0 0 0 0 0,2 0 1 0 0,-1 0-1 0 0,2 0 0 0 0,-1 14-86 0 0,3-24 25 0 0,-1 0 0 0 0,0 0-1 0 0,1 0 1 0 0,0 0 0 0 0,0 0-1 0 0,0 0 1 0 0,0 0-1 0 0,0 0 1 0 0,1-1 0 0 0,0 1-1 0 0,0 0 1 0 0,0-1-1 0 0,0 0 1 0 0,1 1 0 0 0,-1-1-1 0 0,1 0 1 0 0,0 0 0 0 0,-1 0-1 0 0,2-1 1 0 0,-1 1-1 0 0,0-1 1 0 0,0 0 0 0 0,1 1-1 0 0,-1-1 1 0 0,1-1 0 0 0,0 1-1 0 0,-1-1 1 0 0,1 1-1 0 0,0-1 1 0 0,0 0 0 0 0,0 0-1 0 0,0-1 1 0 0,0 1 0 0 0,0-1-1 0 0,3 0-24 0 0,142-22 238 0 0,-115 0-281 0 0,-1-1 0 0 0,-1-2 0 0 0,-1-1 0 0 0,-1-1 0 0 0,-1-1 0 0 0,-2-2 0 0 0,-1-1 0 0 0,-1-1 0 0 0,-2-1 0 0 0,-1-1 0 0 0,-2-1-1 0 0,-1-1 1 0 0,11-31 43 0 0,-10 27 37 0 0,-10 22 88 0 0,0 0 0 0 0,-1 0 0 0 0,-1-1 0 0 0,-1 0 0 0 0,-1 0 0 0 0,0-1 0 0 0,-1 1 0 0 0,-2-1 1 0 0,1-9-126 0 0,-5 27 8 0 0,-1 0 1 0 0,1 0 0 0 0,-1 1-1 0 0,0-1 1 0 0,0 0 0 0 0,1 1 0 0 0,-1-1-1 0 0,0 1 1 0 0,0 0 0 0 0,-1 0-1 0 0,1-1 1 0 0,0 1 0 0 0,0 1-1 0 0,-1-1 1 0 0,1 0 0 0 0,0 1 0 0 0,-1-1-1 0 0,1 1 1 0 0,0-1 0 0 0,-1 1-1 0 0,1 0 1 0 0,-1 0 0 0 0,1 0 0 0 0,0 1-1 0 0,-1-1 1 0 0,1 0 0 0 0,-1 1-1 0 0,1 0 1 0 0,0-1 0 0 0,0 1 0 0 0,-1 0-1 0 0,1 0 1 0 0,0 0 0 0 0,0 1-1 0 0,0-1 1 0 0,0 0 0 0 0,0 1 0 0 0,0 0-1 0 0,1-1 1 0 0,-1 1 0 0 0,0 0-1 0 0,1 0 1 0 0,-1 0 0 0 0,1 0-1 0 0,0 0 1 0 0,-1 0 0 0 0,1 0-9 0 0,-7 10 7 0 0,0 0 1 0 0,0 0-1 0 0,1 1 0 0 0,0 0 1 0 0,1 0-1 0 0,1 0 0 0 0,0 1 1 0 0,1 0-1 0 0,1 0 0 0 0,0 0 1 0 0,0 0-1 0 0,2 1 0 0 0,-1-1 1 0 0,2 1-1 0 0,0-1 0 0 0,1 4-7 0 0,2-2 28 0 0,0 0-1 0 0,1-1 1 0 0,1 1 0 0 0,0-1-1 0 0,1 0 1 0 0,0 0 0 0 0,2-1-1 0 0,-1 1 1 0 0,2-2-1 0 0,0 1 1 0 0,1-1 0 0 0,0-1-1 0 0,1 0 1 0 0,0 0-1 0 0,0-1 1 0 0,2 0 0 0 0,-1-1-1 0 0,1-1 1 0 0,1 0 0 0 0,0 0-1 0 0,0-2 1 0 0,1 0-1 0 0,-1 0 1 0 0,16 3-28 0 0,-21-8 27 0 0,0-1-1 0 0,0 0 1 0 0,0-1-1 0 0,1 0 1 0 0,-1 0 0 0 0,0-1-1 0 0,0 0 1 0 0,0-1 0 0 0,0 0-1 0 0,0 0 1 0 0,0-1-1 0 0,0 0 1 0 0,-1-1 0 0 0,1 0-1 0 0,-1 0 1 0 0,0-1 0 0 0,0 0-1 0 0,-1 0 1 0 0,0 0-1 0 0,1-1 1 0 0,-2-1 0 0 0,1 1-1 0 0,-1-1 1 0 0,0 0-1 0 0,0 0 1 0 0,-1-1 0 0 0,0 0-1 0 0,0 0 1 0 0,-1 0 0 0 0,0 0-1 0 0,-1-1 1 0 0,0 0-1 0 0,0 0 1 0 0,-1 1 0 0 0,0-1-1 0 0,0-1 1 0 0,-1 1 0 0 0,0 0-1 0 0,-1 0 1 0 0,0-7-27 0 0,2-8 637 0 0,-10 33-149 0 0,6 3-529 0 0,0-1 0 0 0,0 1 1 0 0,1 0-1 0 0,1 0 1 0 0,0 0-1 0 0,1 0 1 0 0,0 0-1 0 0,1-1 0 0 0,0 1 1 0 0,1 0-1 0 0,0-1 1 0 0,1 0-1 0 0,0 0 1 0 0,1 0-1 0 0,2 4 41 0 0,14 45-2524 0 0,-23-65-334 0 0,-31-63-1389 0 0,25 33 3044 0 0</inkml:trace>
  <inkml:trace contextRef="#ctx0" brushRef="#br0" timeOffset="168.617">1145 196 1356 0 0,'-7'-17'1572'0'0,"4"8"-356"0"0,1 0-224 0 0,-1 0-143 0 0,2 3-317 0 0,-1 0-208 0 0,0 5-216 0 0,-1-1-184 0 0,3 2 8 0 0,2 5 8 0 0,-1-1-192 0 0,4 16-68 0 0,-5-5-276 0 0,0-2-349 0 0,0 5-399 0 0,0 6 120 0 0</inkml:trace>
  <inkml:trace contextRef="#ctx0" brushRef="#br0" timeOffset="710.012">1337 847 948 0 0,'4'11'4601'0'0,"0"-16"-2185"0"0,-2 1-2434 0 0,69-247 6 0 0,-39 91-369 0 0,-32 156 340 0 0,0 3 17 0 0,14 70-8 0 0,45 55 285 0 0,-49-109-210 0 0,-1 1-1 0 0,0 1 0 0 0,-1-1 0 0 0,-1 1 1 0 0,0 1-1 0 0,-1-1 0 0 0,-1 1 0 0 0,-1 0 0 0 0,-1 0 1 0 0,0 0-1 0 0,-1 7-42 0 0,-2-23-50 0 0,1 0 1 0 0,-1 0-1 0 0,1 1 1 0 0,-1-1-1 0 0,0 0 1 0 0,0 0-1 0 0,0 1 0 0 0,0-1 1 0 0,-1 0-1 0 0,1 0 1 0 0,-1 1-1 0 0,1-1 1 0 0,-1 0-1 0 0,0 0 1 0 0,0 0-1 0 0,0 0 1 0 0,0 0-1 0 0,0 0 1 0 0,0 0-1 0 0,0 0 0 0 0,-1 0 1 0 0,1 0-1 0 0,-1-1 1 0 0,1 1-1 0 0,-1-1 1 0 0,0 1-1 0 0,0-1 1 0 0,1 0-1 0 0,-1 1 1 0 0,0-1-1 0 0,0 0 1 0 0,0 0-1 0 0,0 0 0 0 0,-1-1 1 0 0,1 1-1 0 0,0 0 1 0 0,0-1-1 0 0,0 1 1 0 0,-1-1-1 0 0,1 0 1 0 0,0 0-1 0 0,0 0 1 0 0,-1 0-1 0 0,1 0 0 0 0,0-1 1 0 0,0 1-1 0 0,-1 0 1 0 0,1-1-1 0 0,0 0 1 0 0,0 0-1 0 0,0 1 1 0 0,0-1-1 0 0,0 0 1 0 0,0-1-1 0 0,0 1 1 0 0,0 0-1 0 0,0 0 0 0 0,1-1 1 0 0,-1 1-1 0 0,0-1 1 0 0,1 0-1 0 0,-1 1 1 0 0,1-2 49 0 0,-15-51-2252 0 0,15 21 990 0 0</inkml:trace>
  <inkml:trace contextRef="#ctx0" brushRef="#br0" timeOffset="986.541">2101 386 1108 0 0,'7'9'4244'0'0,"-12"41"-3129"0"0,-7 138 1081 0 0,36-81-1624 0 0,25 205 1157 0 0,-50-304-1746 0 0,0 0 0 0 0,0 0 0 0 0,-1 1 0 0 0,0-1 0 0 0,0 0 0 0 0,-1 0 0 0 0,0-1-1 0 0,-1 1 1 0 0,0-1 0 0 0,0 1 0 0 0,0-1 0 0 0,-1 0 0 0 0,0-1 0 0 0,0 1 0 0 0,-1-1 0 0 0,0 0-1 0 0,0 0 1 0 0,0-1 0 0 0,-1 0 0 0 0,0 0 0 0 0,0 0 0 0 0,0-1 0 0 0,0 0 0 0 0,-1-1 0 0 0,1 1-1 0 0,-1-1 1 0 0,0-1 0 0 0,0 0 0 0 0,0 0 0 0 0,0 0 0 0 0,-1-1 0 0 0,1 0 0 0 0,0-1 0 0 0,-1 0-1 0 0,1 0 1 0 0,-4-1 17 0 0,-4-3-390 0 0,0-1 0 0 0,0-1 0 0 0,1 0 0 0 0,0-1 0 0 0,0-1 0 0 0,0 0 0 0 0,1-1 0 0 0,1-1 0 0 0,-1 0 0 0 0,2-1-1 0 0,-1 0 1 0 0,2-1 0 0 0,-1 0 0 0 0,2-1 0 0 0,-1 0 0 0 0,2 0 0 0 0,0-1 0 0 0,0-1 390 0 0,-30-53-1207 0 0</inkml:trace>
  <inkml:trace contextRef="#ctx0" brushRef="#br0" timeOffset="1465.374">2025 107 2748 0 0,'7'-6'4922'0'0,"-9"-31"-3816"0"0,1 28-368 0 0,-18-45-534 0 0,13 93-4884 0 0,7-21 2071 0 0,-1-6 1344 0 0</inkml:trace>
  <inkml:trace contextRef="#ctx0" brushRef="#br0" timeOffset="1978.451">2407 418 1280 0 0,'-18'13'289'0'0,"1"1"0"0"0,0 1 0 0 0,1 1 0 0 0,1 0 0 0 0,0 1 0 0 0,1 0 0 0 0,1 1 1 0 0,1 1-1 0 0,0 0 0 0 0,2 1 0 0 0,0 0 0 0 0,1 1 0 0 0,1-1 0 0 0,1 2 0 0 0,-3 14-289 0 0,10-35 321 0 0,0-1-45 0 0,25 9 414 0 0,-7-20-624 0 0,0-1 0 0 0,0 0 0 0 0,-1-1-1 0 0,-1-1 1 0 0,0 0 0 0 0,-1-1 0 0 0,-1-1-1 0 0,0 0 1 0 0,-1-1 0 0 0,-1-1 0 0 0,8-13-66 0 0,23-28-70 0 0,89-85-462 0 0,-129 145 525 0 0,0 0 0 0 0,0 0 0 0 0,0 1 0 0 0,0-1-1 0 0,-1 1 1 0 0,1-1 0 0 0,0 1 0 0 0,-1 0 0 0 0,1 0 0 0 0,-1 0-1 0 0,1 1 1 0 0,-1-1 0 0 0,0 0 0 0 0,0 1 0 0 0,0-1-1 0 0,0 1 1 0 0,-1 0 0 0 0,1 0 0 0 0,-1 0 0 0 0,0-1 0 0 0,1 1-1 0 0,-1 1 1 0 0,-1-1 0 0 0,1 0 0 0 0,0 0 0 0 0,-1 0 0 0 0,1 0-1 0 0,-1 0 1 0 0,0 1 0 0 0,0-1 0 0 0,-1 1 7 0 0,3 1-4 0 0,46 265 304 0 0,-44-254-2478 0 0,-10-37-438 0 0,0-2 1319 0 0</inkml:trace>
  <inkml:trace contextRef="#ctx0" brushRef="#br0" timeOffset="2226.206">2692 175 1324 0 0,'0'-3'588'0'0,"1"1"-472"0"0,4 2-148 0 0,2-1-548 0 0,-1-1 12 0 0</inkml:trace>
  <inkml:trace contextRef="#ctx0" brushRef="#br0" timeOffset="2659.635">2801 529 1544 0 0,'-11'68'7350'0'0,"51"-146"-6427"0"0,-29 123-1121 0 0,-10-32 193 0 0,0-1 0 0 0,1 0-1 0 0,0 1 1 0 0,1-1 0 0 0,1 0 0 0 0,0 0 0 0 0,0-1 0 0 0,1 1-1 0 0,1-1 1 0 0,0 0 0 0 0,0 0 0 0 0,1-1 0 0 0,1 0 0 0 0,-1 0-1 0 0,2 0 1 0 0,-1-1 0 0 0,1-1 0 0 0,1 1 0 0 0,-1-2 0 0 0,1 1 0 0 0,1-1-1 0 0,-1-1 1 0 0,11 5 5 0 0,39-27-26 0 0,-41 0 26 0 0,-2-1 1 0 0,1-1 0 0 0,-2 0 0 0 0,-1-1 0 0 0,0 0 0 0 0,-1-2 0 0 0,-1 0 0 0 0,-1 0 0 0 0,-1-1-1 0 0,-1 0 1 0 0,-1-1 0 0 0,-1 0 0 0 0,0 0 0 0 0,-2-1 0 0 0,2-21-1 0 0,9-25 432 0 0,-3-1 0 0 0,-4 0 0 0 0,-2-1 1 0 0,-4 0-1 0 0,-2-5-432 0 0,-26 76 398 0 0,15 24-365 0 0,2 0 0 0 0,0 1 0 0 0,2 0 0 0 0,1 0 0 0 0,0 0 0 0 0,2 0-1 0 0,1 0 1 0 0,1 1 0 0 0,2 9-33 0 0,-2-32 3 0 0,54 227-47 0 0,-25-136-402 0 0,-26-83 508 0 0,2 1-432 0 0,-1 0 1 0 0,0 1 0 0 0,0 0-1 0 0,-1 0 1 0 0,-1 0 0 0 0,0 0-1 0 0,-1 1 1 0 0,0-1 0 0 0,0 1-1 0 0,-2-1 1 0 0,0 0 0 0 0,0 1-1 0 0,-1-1 1 0 0,0 0 0 0 0,-1 0-1 0 0,-1 0 1 0 0,0 0-1 0 0,0-1 1 0 0,-2 3 369 0 0,-10 3-1229 0 0,-2-11 51 0 0</inkml:trace>
  <inkml:trace contextRef="#ctx0" brushRef="#br0" timeOffset="2911.606">3058 415 2796 0 0,'5'-5'1256'0'0,"10"-7"-236"0"0,9 2-191 0 0,6-1-129 0 0,0 1-204 0 0,9 5-212 0 0,2 1-192 0 0,6 4-20 0 0,4 0-668 0 0,-25 0-808 0 0,10 0 63 0 0,8 0 61 0 0,0 0 20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3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95 426 1520 0 0,'-12'2'7397'0'0,"30"-11"-5560"0"0,32-12-1576 0 0,330-46 1149 0 0,-272 54-3351 0 0,-122 19-3797 0 0,-6-6 4483 0 0,6 0 20 0 0</inkml:trace>
  <inkml:trace contextRef="#ctx0" brushRef="#br0" timeOffset="262.677">0 714 3132 0 0,'8'3'315'0'0,"0"-1"-1"0"0,-1 0 1 0 0,1-1 0 0 0,0 1-1 0 0,0-2 1 0 0,0 1-1 0 0,0-1 1 0 0,0 0 0 0 0,0-1-1 0 0,0 0 1 0 0,0 0-1 0 0,0-1 1 0 0,0 0-1 0 0,1-1-314 0 0,7 0 202 0 0,104-18 1034 0 0,196-29 860 0 0,-105 32-4397 0 0,-174 9-3104 0 0,-34 6 4229 0 0</inkml:trace>
  <inkml:trace contextRef="#ctx0" brushRef="#br0" timeOffset="835.788">1544 363 2116 0 0,'0'0'78'0'0,"0"0"0"0"0,-1 0 0 0 0,1 0 0 0 0,-1 0 0 0 0,1 0 0 0 0,-1 0 1 0 0,1 0-1 0 0,0 0 0 0 0,-1 0 0 0 0,1 0 0 0 0,-1 0 0 0 0,1 0 0 0 0,0-1 0 0 0,-1 1 0 0 0,1 0 0 0 0,-1 0 0 0 0,1 0 0 0 0,0-1 0 0 0,-1 1 0 0 0,1 0 0 0 0,0 0 0 0 0,-1-1 0 0 0,1 1 0 0 0,0 0 0 0 0,0-1 0 0 0,-1 1 0 0 0,1-1 0 0 0,0 1 1 0 0,0 0-1 0 0,0-1 0 0 0,0 1 0 0 0,-1 0 0 0 0,1-1 0 0 0,0 1 0 0 0,0-1 0 0 0,0 1 0 0 0,0-1 0 0 0,0 1 0 0 0,0 0 0 0 0,0-1 0 0 0,0 1 0 0 0,0-1 0 0 0,0 1 0 0 0,0-1 0 0 0,0 1 0 0 0,0 0 0 0 0,1-1 0 0 0,-1 1 0 0 0,0-1 0 0 0,0 1 1 0 0,0 0-1 0 0,1-1 0 0 0,-1 1 0 0 0,0 0 0 0 0,0-1 0 0 0,1 1 0 0 0,-1 0 0 0 0,0-1 0 0 0,1 1-78 0 0,-46-2 257 0 0,42 2-114 0 0,-29 5 57 0 0,-1 1 1 0 0,1 2 0 0 0,0 1-1 0 0,0 2 1 0 0,1 0 0 0 0,0 3-1 0 0,-6 4-200 0 0,29-14 43 0 0,-16 7 69 0 0,0 1-1 0 0,1 1 1 0 0,1 0-1 0 0,0 2 1 0 0,1 1-1 0 0,0 1 1 0 0,2 1-1 0 0,-17 18-111 0 0,33-33 32 0 0,1 0 0 0 0,0 0 0 0 0,0 0 0 0 0,0 1 0 0 0,0-1 0 0 0,0 1 0 0 0,1-1 0 0 0,0 1 0 0 0,0-1-1 0 0,0 1 1 0 0,0 0 0 0 0,0 0 0 0 0,1 0 0 0 0,-1-1 0 0 0,1 1 0 0 0,0 0 0 0 0,0 0 0 0 0,1 0 0 0 0,-1 0 0 0 0,1-1 0 0 0,0 1 0 0 0,0 0 0 0 0,0 0-1 0 0,0-1 1 0 0,1 1 0 0 0,-1-1 0 0 0,1 1 0 0 0,0-1 0 0 0,0 0 0 0 0,0 0 0 0 0,1 1 0 0 0,-1-2 0 0 0,1 1 0 0 0,-1 0 0 0 0,1 0 0 0 0,0-1 0 0 0,0 0-1 0 0,0 1 1 0 0,1-1 0 0 0,-1 0 0 0 0,0-1 0 0 0,1 1 0 0 0,0 0 0 0 0,-1-1 0 0 0,1 0 0 0 0,0 0 0 0 0,-1 0 0 0 0,1 0 0 0 0,0-1 0 0 0,0 0 0 0 0,0 1-1 0 0,0-1 1 0 0,3-1-32 0 0,33 6 122 0 0,1-1 0 0 0,0-2 0 0 0,0-2 0 0 0,-1-2-1 0 0,1-2 1 0 0,-1-1 0 0 0,31-8-122 0 0,-56 11-26 0 0,0 0-1 0 0,0-1 1 0 0,0-1-1 0 0,0 0 1 0 0,0-1 0 0 0,-1 0-1 0 0,0-1 1 0 0,0-1-1 0 0,-1 0 1 0 0,0-1 0 0 0,0-1-1 0 0,0 0 1 0 0,-1 0-1 0 0,-1-1 1 0 0,0-1 0 0 0,0 0-1 0 0,-1 0 1 0 0,0-1-1 0 0,-1 0 1 0 0,-1-1 0 0 0,0 0-1 0 0,0-1 1 0 0,3-10 26 0 0,-10 18-15 0 0,-1 0 0 0 0,0-1-1 0 0,0 1 1 0 0,-1 0 0 0 0,0 0 0 0 0,0 0 0 0 0,-1 0 0 0 0,0 0 0 0 0,0 0 0 0 0,0 0 0 0 0,0 0 0 0 0,-1 0-1 0 0,0 1 1 0 0,0 0 0 0 0,-1-1 0 0 0,0 1 0 0 0,0 0 0 0 0,0 1 0 0 0,0-1 0 0 0,0 1 0 0 0,-1 0 0 0 0,0 0 0 0 0,0 0-1 0 0,0 1 1 0 0,-2-1 15 0 0,-140-73-92 0 0,145 76 91 0 0,-222-74-1298 0 0,217 69-2287 0 0,28 6 507 0 0,-16 1 3000 0 0,16 0-1153 0 0</inkml:trace>
  <inkml:trace contextRef="#ctx0" brushRef="#br0" timeOffset="1300.537">1440 0 1292 0 0,'-19'8'4451'0'0,"-16"51"-3057"0"0,14 8-512 0 0,3 1 1 0 0,3 0-1 0 0,3 2 1 0 0,3-1-1 0 0,3 1 1 0 0,2 35-883 0 0,-6 53 1063 0 0,-12 347 2003 0 0,21-433-770 0 0,1-71-2070 0 0,0-1-101 0 0,0 0-177 0 0,-1 9-855 0 0,0-7-3227 0 0,-11-8-1196 0 0,-11-5 184 0 0,16 8 4079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1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1164 0 0,'0'-9'1508'0'0,"0"2"-308"0"0,0 1-340 0 0,0 1-240 0 0,0 1-207 0 0,5 2-145 0 0,1 1-228 0 0,2 1 0 0 0,14 6-504 0 0,-2 1-289 0 0,-3 4-571 0 0,-1 1 8 0 0,0 1-12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35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40 161 1080 0 0,'3'0'5355'0'0,"3"39"-4739"0"0,-3 88 548 0 0,28 99-708 0 0,-32-226-585 0 0,0 1 1 0 0,0-1-1 0 0,0 1 0 0 0,0-1 1 0 0,0 1-1 0 0,0-1 1 0 0,0 0-1 0 0,0 1 0 0 0,0-1 1 0 0,0 0-1 0 0,0 0 1 0 0,-1 0-1 0 0,1 0 0 0 0,0 0 1 0 0,0 0-1 0 0,0 0 1 0 0,0 0-1 0 0,0-1 0 0 0,0 1 1 0 0,0 0-1 0 0,0-1 1 0 0,0 1-1 0 0,0-1 0 0 0,0 1 1 0 0,0-1-1 0 0,0 1 1 0 0,0-1-1 0 0,0 0 0 0 0,0 1 1 0 0,0-1-1 0 0,1 0 1 0 0,-1 0-1 0 0,0 1 1 0 0,0-1-1 0 0,1 0 0 0 0,-1 0 1 0 0,1 0-1 0 0,-1 0 1 0 0,1 0-1 0 0,-1 0 0 0 0,1 0 1 0 0,0 0-1 0 0,-1 0 1 0 0,1 0-1 0 0,0-1 0 0 0,0 1 1 0 0,0 0-1 0 0,0 0 1 0 0,0-1 128 0 0,-11-17-1230 0 0</inkml:trace>
  <inkml:trace contextRef="#ctx0" brushRef="#br0" timeOffset="891.93">19 109 1016 0 0,'-19'0'6347'0'0,"21"-5"-3688"0"0,48-46-2712 0 0,-37 43 45 0 0,1 1 0 0 0,0 1 0 0 0,0 0 0 0 0,0 0 0 0 0,1 2 0 0 0,0-1 0 0 0,0 2 0 0 0,0 0 0 0 0,1 1 1 0 0,-1 1-1 0 0,12 0 8 0 0,-21 3-3 0 0,0 0 1 0 0,0 0 0 0 0,0 1 0 0 0,0-1-1 0 0,-1 1 1 0 0,1 1 0 0 0,-1-1 0 0 0,0 1 0 0 0,0 0-1 0 0,0 0 1 0 0,0 1 0 0 0,-1-1 0 0 0,0 1-1 0 0,0 0 1 0 0,0 0 0 0 0,-1 1 0 0 0,1-1 0 0 0,-1 1-1 0 0,0 0 1 0 0,-1-1 0 0 0,0 1 0 0 0,0 0-1 0 0,0 1 1 0 0,0-1 0 0 0,-1 0 0 0 0,0 0 0 0 0,0 1-1 0 0,-1-1 1 0 0,0 0 0 0 0,0 1 0 0 0,-1-1-1 0 0,1 1 1 0 0,-1-1 0 0 0,0 0 0 0 0,-1 0 0 0 0,-1 3 2 0 0,-60 181-7 0 0,64-187 11 0 0,0 0-1 0 0,1 0 1 0 0,-1 0 0 0 0,1 0 0 0 0,-1 0 0 0 0,1 0-1 0 0,0-1 1 0 0,0 1 0 0 0,1-1 0 0 0,-1 1 0 0 0,0-1-1 0 0,1 0 1 0 0,0 1 0 0 0,-1-1 0 0 0,1-1 0 0 0,0 1-1 0 0,0 0 1 0 0,0-1 0 0 0,0 1 0 0 0,0-1 0 0 0,0 0-1 0 0,1 0 1 0 0,0 0-4 0 0,11 7-5 0 0,-8-5 5 0 0,0 1 0 0 0,0 1 0 0 0,0-1 0 0 0,0 1-1 0 0,-1 1 1 0 0,0-1 0 0 0,0 1 0 0 0,0 0 0 0 0,-1 0 0 0 0,0 1 0 0 0,0-1 0 0 0,0 1 0 0 0,-1 0 0 0 0,0 1-1 0 0,0-1 1 0 0,-1 1 0 0 0,0-1 0 0 0,-1 1 0 0 0,1 0 0 0 0,-2 0 0 0 0,1 2 0 0 0,-5-3 7 0 0,-1 0 0 0 0,0 0 0 0 0,0 0 0 0 0,0-1 1 0 0,-1 0-1 0 0,0 0 0 0 0,0 0 0 0 0,-1 0 0 0 0,0-1 0 0 0,0 0 0 0 0,0 0 0 0 0,0-1 0 0 0,-1 1 1 0 0,0-1-1 0 0,0-1 0 0 0,0 1 0 0 0,0-1 0 0 0,0-1 0 0 0,-1 1 0 0 0,1-1 0 0 0,-1 0 1 0 0,-6 0-8 0 0,0 2-141 0 0,0-1 1 0 0,0-1 0 0 0,1 0 0 0 0,-1 0 0 0 0,-1-1-1 0 0,1-1 1 0 0,0-1 0 0 0,0 0 0 0 0,0 0 0 0 0,0-2-1 0 0,1 0 1 0 0,-1 0 0 0 0,1-1 0 0 0,-1-1 0 0 0,-4-2 140 0 0,14 5-229 0 0,0 0 0 0 0,-1-1 0 0 0,1 1 0 0 0,0-1 0 0 0,0 0 0 0 0,0 0 0 0 0,0 0 0 0 0,1 0 0 0 0,-1-1 0 0 0,1 0 0 0 0,0 1 0 0 0,0-1 0 0 0,0 0 0 0 0,1-1 0 0 0,-1 1 0 0 0,1 0 0 0 0,0-1 0 0 0,0 1 0 0 0,1-1 1 0 0,-1 0-1 0 0,1 1 0 0 0,0-5 229 0 0,0-7-1228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3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403 215 1892 0 0,'22'-3'3234'0'0,"19"-12"-148"0"0,-52 45-2141 0 0,-189 291 59 0 0,-3 32-977 0 0,203-353-73 0 0,-23 26-405 0 0,14-25-3793 0 0,-8-58 1640 0 0,15 22 1349 0 0</inkml:trace>
  <inkml:trace contextRef="#ctx0" brushRef="#br0" timeOffset="280.832">478 195 1768 0 0,'4'-4'273'0'0,"44"-19"6394"0"0,-32 49-6279 0 0,232 448 1326 0 0,-212-366-3219 0 0,-37-106 1356 0 0,-1 0 1 0 0,1 0 0 0 0,-1 0-1 0 0,1 0 1 0 0,-1 0-1 0 0,0-1 1 0 0,1 1-1 0 0,-1 0 1 0 0,0-1-1 0 0,0 0 1 0 0,0 1-1 0 0,0-1 1 0 0,-1 0 0 0 0,1 0-1 0 0,0 0 1 0 0,0 0-1 0 0,-1-1 1 0 0,1 1-1 0 0,0-1 1 0 0,-1 1-1 0 0,1-1 1 0 0,0 0 0 0 0,-1 0-1 0 0,1 0 1 0 0,-1 0-1 0 0,1 0 1 0 0,0-1-1 0 0,-1 1 1 0 0,1-1-1 0 0,0 1 1 0 0,-1-1 0 0 0,1 0-1 0 0,0 0 1 0 0,0 0-1 0 0,0 0 1 0 0,0 0-1 0 0,0-1 1 0 0,0 1-1 0 0,0-1 1 0 0,0 1 0 0 0,0-1-1 0 0,0 1 1 0 0,0-2 148 0 0,-24-16-1130 0 0</inkml:trace>
  <inkml:trace contextRef="#ctx0" brushRef="#br0" timeOffset="530.308">212 597 1100 0 0,'12'9'7755'0'0,"87"-21"-6844"0"0,28-10-1977 0 0,57-14-4806 0 0,-150 25 4680 0 0</inkml:trace>
  <inkml:trace contextRef="#ctx0" brushRef="#br0" timeOffset="913.273">1075 629 1588 0 0,'-1'0'112'0'0,"1"0"0"0"0,-1 0-1 0 0,1 0 1 0 0,-1 0 0 0 0,1 0 0 0 0,-1 0-1 0 0,1 0 1 0 0,-1 0 0 0 0,1 1 0 0 0,-1-1-1 0 0,1 0 1 0 0,-1 0 0 0 0,1 1 0 0 0,-1-1-1 0 0,1 0 1 0 0,0 0 0 0 0,-1 1 0 0 0,1-1-1 0 0,0 0 1 0 0,-1 1 0 0 0,1-1 0 0 0,0 1-1 0 0,-1-1 1 0 0,1 0 0 0 0,0 1-1 0 0,0-1 1 0 0,-1 1 0 0 0,1-1 0 0 0,0 1-1 0 0,0-1 1 0 0,0 1 0 0 0,0-1 0 0 0,0 1-1 0 0,-1-1 1 0 0,1 1 0 0 0,0-1 0 0 0,0 1-1 0 0,0-1 1 0 0,0 1 0 0 0,1-1 0 0 0,-1 1-1 0 0,0-1 1 0 0,0 1 0 0 0,0-1 0 0 0,0 1-1 0 0,0-1 1 0 0,1 1 0 0 0,-1-1 0 0 0,0 0-1 0 0,0 1 1 0 0,1-1 0 0 0,-1 1 0 0 0,0-1-1 0 0,1 1-111 0 0,-27-37 1087 0 0,18 12-1028 0 0,2-1-1 0 0,1 0 0 0 0,2 0 0 0 0,0 0 0 0 0,1-1 0 0 0,1 1 1 0 0,2-1-1 0 0,1 1 0 0 0,0 0 0 0 0,2-1 0 0 0,1 2 0 0 0,1-1 0 0 0,1 0-58 0 0,3-24 107 0 0,-9 36-83 0 0,1 1-1 0 0,0 0 0 0 0,1 0 0 0 0,0 0 1 0 0,0 0-1 0 0,2 1 0 0 0,-1-1 1 0 0,1 1-1 0 0,1 0 0 0 0,0 0 1 0 0,1 1-1 0 0,0 0 0 0 0,0 0 0 0 0,1 1 1 0 0,1-1-1 0 0,-1 2 0 0 0,1-1 1 0 0,1 1-1 0 0,3-2-23 0 0,-7 11 4 0 0,0 0 1 0 0,0 0-1 0 0,0 0 1 0 0,0 1-1 0 0,-1 0 1 0 0,1 0-1 0 0,0 0 1 0 0,-1 1 0 0 0,0 0-1 0 0,1 0 1 0 0,-1 0-1 0 0,0 1 1 0 0,-1-1-1 0 0,1 1 1 0 0,-1 0-1 0 0,0 1 1 0 0,0-1-1 0 0,0 1 1 0 0,0 0-1 0 0,-1 0 1 0 0,1 0-1 0 0,-2 0 1 0 0,1 1-1 0 0,0-1 1 0 0,-1 1-1 0 0,0-1 1 0 0,0 1-1 0 0,-1 0 1 0 0,0 0-5 0 0,4 4-2 0 0,196 493-1106 0 0,-196-484 486 0 0,-1-4-4838 0 0,-8-16 4262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2:3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212 358 1780 0 0,'8'-7'6337'0'0,"-11"30"-6184"0"0,1-5 218 0 0,-19 141 683 0 0,19-133-976 0 0,3-6-73 0 0,-2 1-1 0 0,0 0 0 0 0,-2-1 0 0 0,0 1 0 0 0,-1-1 1 0 0,-1 0-1 0 0,-1 0 0 0 0,-1-1 0 0 0,-1 0 1 0 0,-3 6-5 0 0,9-23-155 0 0,0 1 1 0 0,-1-1 0 0 0,1 0 0 0 0,-1 0 0 0 0,1-1-1 0 0,-1 1 1 0 0,0 0 0 0 0,0-1 0 0 0,0 0 0 0 0,1 0-1 0 0,-1 0 1 0 0,-1 0 0 0 0,1 0 0 0 0,0 0 0 0 0,0-1-1 0 0,0 1 1 0 0,0-1 0 0 0,0 0 0 0 0,0 0 0 0 0,-1 0-1 0 0,1-1 1 0 0,0 1 0 0 0,0-1 0 0 0,0 1 0 0 0,0-1-1 0 0,0 0 1 0 0,0 0 0 0 0,0-1 0 0 0,0 1-1 0 0,0-1 1 0 0,1 1 0 0 0,-1-1 0 0 0,1 0 0 0 0,-1 0-1 0 0,1 0 1 0 0,-1 0 0 0 0,1 0 0 0 0,0-1 0 0 0,0 1-1 0 0,0-1 1 0 0,0 1 0 0 0,1-1 0 0 0,-1 0 0 0 0,1 0-1 0 0,-1 1 1 0 0,0-4 154 0 0,-18-25-1170 0 0</inkml:trace>
  <inkml:trace contextRef="#ctx0" brushRef="#br0" timeOffset="245.84">122 35 2120 0 0,'0'-9'1216'0'0,"2"2"-300"0"0,-2-1-324 0 0,0 4-300 0 0,1-1-220 0 0,1 5-8 0 0,0-1-208 0 0,2 4-228 0 0,0 1-128 0 0,-1-2-540 0 0,2 4 48 0 0,12 7 8 0 0</inkml:trace>
  <inkml:trace contextRef="#ctx0" brushRef="#br0" timeOffset="491.785">714 100 1108 0 0,'-9'2'222'0'0,"1"0"0"0"0,-1 0 1 0 0,0 1-1 0 0,1 1 0 0 0,0-1 0 0 0,0 1 0 0 0,0 1 0 0 0,0-1 1 0 0,0 1-1 0 0,1 1 0 0 0,0-1 0 0 0,0 1 0 0 0,1 1 0 0 0,-1-1 1 0 0,2 1-1 0 0,-1 0 0 0 0,1 1 0 0 0,0-1 0 0 0,0 1 0 0 0,1 0 1 0 0,0 0-1 0 0,0 0 0 0 0,1 1 0 0 0,0-1 0 0 0,-1 7-222 0 0,-26 230 2567 0 0,94 265-1326 0 0,-63-500-1470 0 0,-1-1 0 0 0,0 0-1 0 0,0 0 1 0 0,-1 0 0 0 0,0 1 0 0 0,-1-1-1 0 0,0 0 1 0 0,0 0 0 0 0,-1-1-1 0 0,0 1 1 0 0,0 0 0 0 0,-1-1 0 0 0,0 0-1 0 0,-1 0 1 0 0,0 0 0 0 0,0-1 0 0 0,-1 1-1 0 0,-3 2 230 0 0,-77 13-3839 0 0,58-23 2771 0 0</inkml:trace>
  <inkml:trace contextRef="#ctx0" brushRef="#br0" timeOffset="730.355">93 829 2092 0 0,'13'-21'1592'0'0,"6"0"-180"0"0,5 3-299 0 0,4 1-189 0 0,8 1-264 0 0,6 4-212 0 0,6-2-244 0 0,5 4-236 0 0,9-1 0 0 0,-3 1-868 0 0,7-1-532 0 0,-2 2 55 0 0,-2 0 93 0 0,-1 2 204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0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55 840 0 0,'0'0'372'0'0,"0"0"-107"0"0,4-21 688 0 0,-2 18-958 0 0,-1 3 17 0 0,-1 0 0 0 0,1 0 0 0 0,0-1 0 0 0,-1 1 0 0 0,1-1 0 0 0,-1 1 0 0 0,1 0 0 0 0,-1-1 0 0 0,1 1 0 0 0,-1-1 1 0 0,1 1-1 0 0,-1-1 0 0 0,1 1 0 0 0,-1-1 0 0 0,0 0 0 0 0,1 1 0 0 0,-1-1 0 0 0,0 1 0 0 0,1-1 0 0 0,-1 0 0 0 0,0 1 0 0 0,0-1 0 0 0,0 0 0 0 0,0 1 0 0 0,0-1 1 0 0,1 0-1 0 0,-1 0 0 0 0,-1 1 0 0 0,1-1 0 0 0,0 0 0 0 0,0 1 0 0 0,0-1 0 0 0,0 0 0 0 0,0 1 0 0 0,0-1 0 0 0,-1 0 0 0 0,1 1 0 0 0,0-1 0 0 0,-1 1 1 0 0,1-1-1 0 0,0 0 0 0 0,-1 1 0 0 0,1-1 0 0 0,-1 1 0 0 0,1-1 0 0 0,-1 1 0 0 0,1-1 0 0 0,-1 1 0 0 0,1-1 0 0 0,-1 1 0 0 0,0 0 0 0 0,1-1 0 0 0,-1 1 1 0 0,1 0-1 0 0,-1 0 0 0 0,0-1 0 0 0,1 1 0 0 0,-1 0 0 0 0,0 0 0 0 0,1 0 0 0 0,-1 0 0 0 0,0 0 0 0 0,1 0 0 0 0,-1 0 0 0 0,0 0 0 0 0,0 0 0 0 0,1 0 0 0 0,-1 0 1 0 0,0 0-1 0 0,1 0-12 0 0,-10 0 36 0 0,-1-1 0 0 0,1 1 0 0 0,0 1 0 0 0,0-1 0 0 0,0 2 1 0 0,0-1-1 0 0,0 2 0 0 0,0-1 0 0 0,0 1 0 0 0,0 1 0 0 0,1 0 1 0 0,0 0-1 0 0,0 1 0 0 0,0 0 0 0 0,0 0 0 0 0,1 1 0 0 0,0 0 1 0 0,0 1-1 0 0,0 0 0 0 0,1 0 0 0 0,0 1 0 0 0,1-1 0 0 0,0 2 1 0 0,0-1-1 0 0,0 0 0 0 0,1 1 0 0 0,0 0 0 0 0,1 1 0 0 0,0-1 1 0 0,1 1-1 0 0,0-1 0 0 0,0 1 0 0 0,1 0 0 0 0,0 0 0 0 0,1 0 1 0 0,0 1-1 0 0,0 8-36 0 0,46 208 280 0 0,-5-68-248 0 0,-38-149 3 0 0,0 0 0 0 0,0 0 0 0 0,-1 0-1 0 0,0 1 1 0 0,-1-1 0 0 0,0 0 0 0 0,-1 0 0 0 0,0 0 0 0 0,-1 1 0 0 0,0-1 0 0 0,0 0 0 0 0,-1-1 0 0 0,0 1 0 0 0,-1 0 0 0 0,0-1-1 0 0,0 0 1 0 0,-1 0 0 0 0,-1 0 0 0 0,1-1 0 0 0,-1 1 0 0 0,-1-1 0 0 0,1-1 0 0 0,-1 1 0 0 0,-1-1 0 0 0,1 0 0 0 0,-1-1 0 0 0,-7 4-35 0 0,14-9 4 0 0,0-1 1 0 0,0 1-1 0 0,0-1 1 0 0,0 0 0 0 0,0 1-1 0 0,0-1 1 0 0,0 0 0 0 0,0 0-1 0 0,0 0 1 0 0,0 0 0 0 0,-1 0-1 0 0,1 0 1 0 0,0 0 0 0 0,0 0-1 0 0,0 0 1 0 0,0 0 0 0 0,0-1-1 0 0,0 1 1 0 0,0 0-1 0 0,0-1 1 0 0,0 1 0 0 0,0-1-1 0 0,0 1 1 0 0,0-1 0 0 0,0 1-1 0 0,0-1 1 0 0,0 0 0 0 0,0 0-1 0 0,0 1 1 0 0,0-1 0 0 0,1 0-1 0 0,-1 0 1 0 0,0 0 0 0 0,1 0-1 0 0,-1 0 1 0 0,1 0-1 0 0,-1 0 1 0 0,1 0 0 0 0,-1 0-1 0 0,1 0 1 0 0,0 0 0 0 0,-1 0-1 0 0,1 0 1 0 0,0 0 0 0 0,0 0-1 0 0,0-1 1 0 0,0 1 0 0 0,0 0-1 0 0,0 0 1 0 0,0 0 0 0 0,0 0-1 0 0,0 0 1 0 0,1 0-1 0 0,-1 0 1 0 0,0-1 0 0 0,1 1-1 0 0,-1 0 1 0 0,1 0 0 0 0,-1 0-1 0 0,1 0 1 0 0,0 1 0 0 0,-1-1-1 0 0,1 0 1 0 0,0 0 0 0 0,0 0-1 0 0,-1 0 1 0 0,2 0-5 0 0,3-4 4 0 0,1 0 0 0 0,0 0 0 0 0,0 0 1 0 0,0 1-1 0 0,1 0 0 0 0,-1 0 0 0 0,1 1 0 0 0,0 0 0 0 0,0 0 0 0 0,0 0 1 0 0,0 1-1 0 0,1 0 0 0 0,-1 1 0 0 0,0-1 0 0 0,1 2 0 0 0,0-1 1 0 0,-1 1-1 0 0,1 0 0 0 0,-1 0 0 0 0,1 1 0 0 0,-1 0 0 0 0,1 0 0 0 0,-1 1 1 0 0,0 0-1 0 0,1 0 0 0 0,-1 1 0 0 0,0 0 0 0 0,0 0 0 0 0,-1 1 1 0 0,1 0-1 0 0,-1 0 0 0 0,0 0 0 0 0,0 1 0 0 0,0 0 0 0 0,0 0 1 0 0,-1 1-1 0 0,0-1 0 0 0,0 1 0 0 0,-1 0 0 0 0,1 0 0 0 0,-1 1 0 0 0,-1-1 1 0 0,3 5-5 0 0,101 305-648 0 0,-91-311-1853 0 0,6-19 1297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1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1372 0 0,'8'-14'4132'0'0,"3"47"-3229"0"0,23 306-894 0 0,-18-210-3513 0 0,-15-102 2324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1492 0 0,'2'8'572'0'0,"-1"13"-80"0"0,-1 0-64 0 0,0-11-40 0 0,0 10-44 0 0,0 2-40 0 0,-12 28-36 0 0,5-25-268 0 0,-1 7-44 0 0,-6-8 88 0 0,4 1-140 0 0,-4-1-76 0 0,-2-4-124 0 0,-3-2-68 0 0,-5-5-568 0 0,0-2-172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13 976 0 0,'3'-2'65'0'0,"-1"1"0"0"0,1-1 0 0 0,-1 1 0 0 0,1 0 0 0 0,-1 0 0 0 0,1 0 0 0 0,0 0 0 0 0,0 0-1 0 0,-1 0 1 0 0,1 1 0 0 0,0 0 0 0 0,0-1 0 0 0,0 1 0 0 0,0 0 0 0 0,0 1 0 0 0,-1-1 0 0 0,1 0 0 0 0,0 1 0 0 0,0-1 0 0 0,0 1 0 0 0,-1 0 0 0 0,1 0 0 0 0,0 0-1 0 0,-1 0 1 0 0,1 1 0 0 0,-1-1 0 0 0,1 1 0 0 0,-1-1 0 0 0,0 1 0 0 0,0 0 0 0 0,1 0 0 0 0,-1 0 0 0 0,-1 0 0 0 0,1 0 0 0 0,0 1 0 0 0,0-1 0 0 0,-1 0-1 0 0,1 1 1 0 0,-1 0 0 0 0,0-1 0 0 0,0 1 0 0 0,0 0 0 0 0,0-1 0 0 0,0 1 0 0 0,-1 0 0 0 0,1 0 0 0 0,-1 0 0 0 0,0-1 0 0 0,0 1 0 0 0,0 0 0 0 0,0 0 0 0 0,0 0-1 0 0,0 0 1 0 0,-1 1-65 0 0,-47 147 1129 0 0,13-68 98 0 0,94-69-671 0 0,111-25-4272 0 0,-132 6 2476 0 0,-6 5 18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1196 0 0,'-3'24'788'0'0,"-2"3"-236"0"0,-2 0 68 0 0,3 0-272 0 0,-4 0-24 0 0,1-2-48 0 0,-2 1-220 0 0,-3 1-112 0 0,-5-5-80 0 0,4 4-92 0 0,-8-11-224 0 0,-3-2-364 0 0,2-2 28 0 0,-2-4 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5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1428 0 0,'58'-49'3646'0'0,"-57"50"-3347"0"0,14 11 230 0 0,-12-5-475 0 0,0 0-1 0 0,-1 0 1 0 0,1 0 0 0 0,-2 1-1 0 0,1-1 1 0 0,-1 1 0 0 0,0-1-1 0 0,0 1 1 0 0,-1 0 0 0 0,0-1-1 0 0,-1 1 1 0 0,1 0 0 0 0,-2-1 0 0 0,1 1-1 0 0,-1-1 1 0 0,0 1 0 0 0,0-1-1 0 0,-1 0 1 0 0,0 0 0 0 0,-4 6-54 0 0,-2 16 101 0 0,-29 156 237 0 0,40-175-330 0 0,0 0 0 0 0,1 0 0 0 0,0 0 0 0 0,1-1 0 0 0,0 1 0 0 0,1-1-1 0 0,-1 0 1 0 0,2 0 0 0 0,-1-1 0 0 0,1 0 0 0 0,1 0 0 0 0,-1 0 0 0 0,1 0 0 0 0,1-1-1 0 0,-1-1 1 0 0,1 1 0 0 0,6 2-8 0 0,54 64 180 0 0,-62-63-137 0 0,0 0 0 0 0,-1 1 0 0 0,0-1 0 0 0,-1 1 0 0 0,0 0 0 0 0,-1 1 0 0 0,0-1 0 0 0,0 1 0 0 0,-2-1 0 0 0,1 1 0 0 0,-2 0 0 0 0,1-1 0 0 0,-1 1 0 0 0,-1 0 0 0 0,0 0 0 0 0,-1-1 0 0 0,0 1 0 0 0,-1-1 0 0 0,-1 1 0 0 0,1-1-1 0 0,-2 2-42 0 0,-28 161 195 0 0,28-55-6575 0 0,5-104 5022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3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80 1076 0 0,'-8'4'2195'0'0,"-23"15"-1823"0"0,0 1 0 0 0,1 1 0 0 0,1 1 0 0 0,1 1 1 0 0,1 2-1 0 0,1 1 0 0 0,1 1 0 0 0,1 1 0 0 0,-3 8-372 0 0,27-33 34 0 0,0-1-1 0 0,0 1 1 0 0,0-1 0 0 0,0 1-1 0 0,1-1 1 0 0,-1 1 0 0 0,1-1 0 0 0,-1 1-1 0 0,1-1 1 0 0,0 0 0 0 0,0 1-1 0 0,0-1 1 0 0,0 0 0 0 0,0 0 0 0 0,1 1-1 0 0,-1-1 1 0 0,1 0 0 0 0,-1 0-1 0 0,1-1 1 0 0,0 1 0 0 0,0 0-1 0 0,0 0 1 0 0,0-1 0 0 0,0 1 0 0 0,0-1-1 0 0,0 0 1 0 0,1 1-34 0 0,108 68 777 0 0,-110-66-815 0 0,-1 0-1 0 0,-1-1 1 0 0,1 1 0 0 0,-1-1 0 0 0,1 1 0 0 0,-1-1 0 0 0,0 1-1 0 0,0-1 1 0 0,0 1 0 0 0,-1-1 0 0 0,1 0 0 0 0,-1 0 0 0 0,0 1-1 0 0,0-1 1 0 0,0-1 0 0 0,0 1 0 0 0,-1 0 0 0 0,1 0 0 0 0,-1-1-1 0 0,1 1 1 0 0,-1-1 0 0 0,0 0 0 0 0,0 0 0 0 0,0 0 0 0 0,0 0-1 0 0,0-1 1 0 0,-1 1 0 0 0,1-1 0 0 0,0 0 0 0 0,-1 0 0 0 0,1 0-1 0 0,-1 0 1 0 0,-2 0 38 0 0,-102 9-4337 0 0,70-25 3135 0 0</inkml:trace>
  <inkml:trace contextRef="#ctx0" brushRef="#br0" timeOffset="153.437">172 161 2136 0 0,'6'-3'1152'0'0,"1"-3"-188"0"0,9-6-156 0 0,0 1-75 0 0,3-1-109 0 0,0 0-92 0 0,5-1-148 0 0,2 1-60 0 0,2 0-192 0 0,1-3-80 0 0,0 4-104 0 0,1 4 4 0 0,4-1-452 0 0,-2-2-116 0 0,-2 2-565 0 0,-1 2-115 0 0,0 5 60 0 0,-7-1 24 0 0</inkml:trace>
  <inkml:trace contextRef="#ctx0" brushRef="#br0" timeOffset="340.021">753 362 1100 0 0,'-15'30'572'0'0,"4"0"-100"0"0,1 3-12 0 0,-2 0-104 0 0,-1 0-32 0 0,2 1 32 0 0,-2-1-48 0 0,0-1-192 0 0,0-2-12 0 0,0-3-4 0 0,-3 0-264 0 0,0-3-128 0 0,0-6-576 0 0,-3-5-284 0 0</inkml:trace>
  <inkml:trace contextRef="#ctx0" brushRef="#br0" timeOffset="743.521">1337 0 1128 0 0,'-25'30'2002'0'0,"-14"10"-1322"0"0,14-17-428 0 0,1 1 0 0 0,1 1 0 0 0,1 0 0 0 0,1 2-1 0 0,2 1 1 0 0,0 0 0 0 0,2 1 0 0 0,1 1 0 0 0,2 1 0 0 0,-8 23-252 0 0,21-52 32 0 0,0 1 0 0 0,0 0 0 0 0,1 0 0 0 0,-1 0 0 0 0,1 0 0 0 0,0 0 1 0 0,0 0-1 0 0,0 0 0 0 0,0 0 0 0 0,0 0 0 0 0,0 0 0 0 0,1-1 0 0 0,0 1 0 0 0,-1 0 0 0 0,1 0 0 0 0,0 0 0 0 0,0 0 0 0 0,1-1 0 0 0,-1 1 0 0 0,1-1 0 0 0,-1 1 0 0 0,1-1 0 0 0,0 1 0 0 0,0-1 0 0 0,0 0 0 0 0,0 0 0 0 0,0 0 0 0 0,0 0 0 0 0,1 0 0 0 0,-1-1 1 0 0,0 1-1 0 0,1-1 0 0 0,0 1 0 0 0,-1-1 0 0 0,1 0 0 0 0,0 0 0 0 0,0 0 0 0 0,0 0 0 0 0,-1-1 0 0 0,1 1 0 0 0,0-1 0 0 0,0 0 0 0 0,0 1 0 0 0,0-1 0 0 0,1-1-32 0 0,128-13 585 0 0,-105 7-479 0 0,-17 6-85 0 0,-1 0 1 0 0,0 0-1 0 0,0-1 0 0 0,1 0 0 0 0,-1 0 1 0 0,-1-1-1 0 0,1-1 0 0 0,0 1 0 0 0,-1-1 1 0 0,0-1-1 0 0,0 1 0 0 0,0-2 0 0 0,0 1 1 0 0,-1-1-1 0 0,0 0 0 0 0,0 0 0 0 0,0-1 1 0 0,-1 0-1 0 0,0 0 0 0 0,-1-1 0 0 0,1 1 0 0 0,-1-2-21 0 0,-6 5-16 0 0,-1 0 0 0 0,1 1 0 0 0,-1-1 0 0 0,0 1 0 0 0,0-1 0 0 0,0 1 0 0 0,-1 0 0 0 0,1 0 0 0 0,-1 0-1 0 0,0 0 1 0 0,0 0 0 0 0,0 1 0 0 0,0-1 0 0 0,0 1 0 0 0,0 0 0 0 0,-1 0 0 0 0,1 0 0 0 0,-1 0-1 0 0,1 1 1 0 0,-1-1 0 0 0,0 1 0 0 0,0 0 0 0 0,0 0 0 0 0,1 1 0 0 0,-2-1 16 0 0,-260-34-474 0 0,151 35-2366 0 0,63 0 135 0 0,40 0 1513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1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1468 0 0,'3'7'3360'0'0,"18"32"-2894"0"0,-4-13-261 0 0,-2-1 0 0 0,-1 2 0 0 0,-1 0 0 0 0,-1 0 0 0 0,-2 1 0 0 0,0 1 1 0 0,-2-1-1 0 0,-2 2 0 0 0,0-1 0 0 0,-2 1 0 0 0,0 7-205 0 0,-5-38 31 0 0,0-1 0 0 0,0 1-1 0 0,0-1 1 0 0,0 1 0 0 0,0-1 0 0 0,0 1 0 0 0,0 0 0 0 0,0 0-1 0 0,-1-1 1 0 0,1 1 0 0 0,0 0 0 0 0,-1 0 0 0 0,1 0-1 0 0,-1 1 1 0 0,1-1 0 0 0,-1 0 0 0 0,1 0 0 0 0,-1 1-1 0 0,0-1 1 0 0,1 1 0 0 0,-1-1 0 0 0,0 1 0 0 0,1 0-1 0 0,-1 0 1 0 0,0 0 0 0 0,0 0 0 0 0,1 0 0 0 0,-1 0 0 0 0,0 0-1 0 0,0 1 1 0 0,1-1 0 0 0,-1 0 0 0 0,0 1 0 0 0,1 0-1 0 0,-1-1 1 0 0,1 1 0 0 0,-1 0 0 0 0,1 0 0 0 0,-1 0-1 0 0,1 0 1 0 0,-1 0 0 0 0,1 0 0 0 0,0 0 0 0 0,0 0 0 0 0,-1 0-1 0 0,1 1 1 0 0,0-1 0 0 0,0 1 0 0 0,0-1 0 0 0,1 0-1 0 0,-1 1 1 0 0,0 0 0 0 0,0-1 0 0 0,1 1 0 0 0,-1-1-1 0 0,1 1 1 0 0,0 0 0 0 0,-1 0 0 0 0,1-1 0 0 0,0 1-1 0 0,0 0 1 0 0,0-1 0 0 0,0 1 0 0 0,0 0 0 0 0,0 0 0 0 0,1-1-31 0 0,-2-17 7 0 0,2 0 1 0 0,0 0-1 0 0,1 0 1 0 0,0 0-1 0 0,1 0 1 0 0,1 0 0 0 0,1 0-1 0 0,0 1 1 0 0,1 0-1 0 0,0 0 1 0 0,2 1 0 0 0,-1-1-1 0 0,2 2 1 0 0,0-1-1 0 0,0 1 1 0 0,2 0-1 0 0,-1 1 1 0 0,2 0 0 0 0,-1 1-1 0 0,1 1 1 0 0,1-1-1 0 0,0 2 1 0 0,1 0 0 0 0,5-3-8 0 0,-16 10-25 0 0,0 0 1 0 0,1 0 0 0 0,-1 0 0 0 0,0 1 0 0 0,1-1 0 0 0,-1 1-1 0 0,0 0 1 0 0,1 0 0 0 0,0 0 0 0 0,-1 0 0 0 0,1 0 0 0 0,0 1-1 0 0,-1 0 1 0 0,1 0 0 0 0,0 0 0 0 0,-1 0 0 0 0,1 0 0 0 0,0 1-1 0 0,-1 0 1 0 0,1 0 0 0 0,-1 0 0 0 0,1 0 0 0 0,-1 0 0 0 0,1 1 0 0 0,-1-1-1 0 0,0 1 1 0 0,0 0 0 0 0,1 0 0 0 0,-1 0 0 0 0,-1 0 0 0 0,1 1-1 0 0,0-1 1 0 0,-1 1 0 0 0,1 0 0 0 0,-1 0 0 0 0,0 0 0 0 0,0 0-1 0 0,0 0 1 0 0,0 0 0 0 0,0 1 0 0 0,-1-1 0 0 0,1 0 0 0 0,-1 1-1 0 0,0-1 1 0 0,0 1 0 0 0,-1 0 0 0 0,1-1 0 0 0,-1 1 0 0 0,1 0-1 0 0,-1 0 25 0 0,-35 264-1814 0 0,51-229-2027 0 0,-4-37 2819 0 0</inkml:trace>
  <inkml:trace contextRef="#ctx0" brushRef="#br0" timeOffset="342.375">879 508 1516 0 0,'-17'-3'261'0'0,"-1"0"0"0"0,1 1 0 0 0,0 1 0 0 0,-1 0 0 0 0,1 1 0 0 0,-1 1 0 0 0,1 1 0 0 0,0 0 0 0 0,-1 1 1 0 0,1 1-1 0 0,1 1 0 0 0,-1 1 0 0 0,1 0 0 0 0,0 1 0 0 0,0 0 0 0 0,0 1 0 0 0,1 1 0 0 0,1 1 0 0 0,0 0 0 0 0,0 1 0 0 0,-6 6-261 0 0,20-15 38 0 0,1-1-1 0 0,-1 1 1 0 0,1-1 0 0 0,0 0 0 0 0,-1 1-1 0 0,1-1 1 0 0,0 1 0 0 0,0-1 0 0 0,0 0-1 0 0,0 0 1 0 0,0 1 0 0 0,0-1 0 0 0,0 0-1 0 0,1 0 1 0 0,-1 0 0 0 0,0 0-1 0 0,0 0 1 0 0,1-1 0 0 0,-1 1 0 0 0,1 0-1 0 0,-1-1 1 0 0,1 1 0 0 0,-1-1 0 0 0,1 1-1 0 0,-1-1 1 0 0,1 0 0 0 0,-1 1 0 0 0,1-1-1 0 0,0 0 1 0 0,-1 0 0 0 0,1 0 0 0 0,-1 0-1 0 0,1-1 1 0 0,-1 1 0 0 0,1 0-1 0 0,0-1 1 0 0,-1 1 0 0 0,1-1 0 0 0,-1 1-1 0 0,1-1-37 0 0,128-21 1201 0 0,-104 103-1239 0 0,-22-77-183 0 0,0 0 0 0 0,0 0 0 0 0,1 0 1 0 0,0-1-1 0 0,0 1 0 0 0,0-1 0 0 0,0 0 0 0 0,0 0 0 0 0,0-1 0 0 0,1 0 0 0 0,0 0 0 0 0,-1 0 0 0 0,1-1 0 0 0,0 1 0 0 0,-1-1 1 0 0,1-1-1 0 0,0 1 0 0 0,0-1 0 0 0,0 0 0 0 0,0 0 0 0 0,0-1 0 0 0,0 0 0 0 0,0 0 0 0 0,-1 0 0 0 0,1-1 0 0 0,0 0 0 0 0,-1 0 1 0 0,1 0-1 0 0,-1-1 0 0 0,0 1 0 0 0,0-1 0 0 0,4-4 221 0 0,21-7-1277 0 0</inkml:trace>
  <inkml:trace contextRef="#ctx0" brushRef="#br0" timeOffset="592.184">1256 63 1540 0 0,'22'-63'7149'0'0,"-49"147"-5065"0"0,16-24-1923 0 0,3 1 0 0 0,2 0 0 0 0,2 1-1 0 0,5 34-160 0 0,12 59-744 0 0,1 7-3340 0 0,-14-157 3864 0 0,0 0 0 0 0,0 0 1 0 0,-1 0-1 0 0,1 0 0 0 0,-1 0 0 0 0,-1 0 1 0 0,1 0-1 0 0,-1 0 0 0 0,1 0 0 0 0,-1 0 0 0 0,-1-1 1 0 0,1 1-1 0 0,-1-1 0 0 0,1 1 0 0 0,-1-1 1 0 0,-1 0-1 0 0,1 0 0 0 0,0 0 0 0 0,-4 2 220 0 0,-9 7-1284 0 0</inkml:trace>
  <inkml:trace contextRef="#ctx0" brushRef="#br0" timeOffset="1047.848">935 493 1660 0 0,'20'-16'503'0'0,"2"0"1"0"0,0 1-1 0 0,0 1 0 0 0,1 1 0 0 0,1 1 1 0 0,0 1-1 0 0,1 1 0 0 0,0 1 0 0 0,1 2 1 0 0,0 0-1 0 0,6 1-503 0 0,-29 7 4 0 0,0 0-1 0 0,0 0 1 0 0,0 0-1 0 0,0 1 1 0 0,0 0 0 0 0,-1-1-1 0 0,1 1 1 0 0,0 0-1 0 0,-1 0 1 0 0,1 1 0 0 0,-1-1-1 0 0,0 0 1 0 0,1 1-1 0 0,-1-1 1 0 0,-1 1 0 0 0,1 0-1 0 0,0 0 1 0 0,-1 0-1 0 0,1 0 1 0 0,-1 0 0 0 0,0 0-1 0 0,0 0 1 0 0,0 0-1 0 0,0 0 1 0 0,-1 1 0 0 0,1-1-1 0 0,-1 0 1 0 0,0 1-1 0 0,0-1 1 0 0,0 0 0 0 0,0 0-1 0 0,-1 1 1 0 0,1-1-1 0 0,-1 0 1 0 0,0 3-4 0 0,4 22 16 0 0,0-20 7 0 0,1-1-1 0 0,0 0 1 0 0,0-1 0 0 0,0 1-1 0 0,1-1 1 0 0,0 0 0 0 0,0 0-1 0 0,0 0 1 0 0,1-1-1 0 0,0 1 1 0 0,0-1 0 0 0,1-1-1 0 0,-1 1 1 0 0,1-1 0 0 0,0-1-1 0 0,0 1 1 0 0,0-1 0 0 0,0 0-1 0 0,1-1 1 0 0,-1 1 0 0 0,1-2-1 0 0,0 1 1 0 0,0-1 0 0 0,0 0-1 0 0,-1 0 1 0 0,1-1-1 0 0,0-1 1 0 0,0 1 0 0 0,0-1-1 0 0,0 0 1 0 0,7-3-23 0 0,-2 3 62 0 0,-1-1 0 0 0,0-1 0 0 0,1 0 0 0 0,-1-1 0 0 0,0 0 0 0 0,0 0 0 0 0,-1-2 0 0 0,1 1 0 0 0,-1-2 0 0 0,0 1 0 0 0,-1-1 0 0 0,0-1 0 0 0,0 0 0 0 0,0-1 0 0 0,-1 0 0 0 0,-1 0 0 0 0,1 0 0 0 0,-2-1 0 0 0,1-1 0 0 0,-1 1 0 0 0,-1-1 0 0 0,0 0 0 0 0,0-1 0 0 0,-1 0 0 0 0,-1 0 0 0 0,3-10-62 0 0,-38 27 1212 0 0,26 1-1288 0 0,0-1-1 0 0,1 1 1 0 0,-1-1 0 0 0,1 1-1 0 0,1 0 1 0 0,-1 1-1 0 0,1-1 1 0 0,0 1 0 0 0,1-1-1 0 0,-1 1 1 0 0,1 0-1 0 0,0 0 1 0 0,1 0 0 0 0,0 0-1 0 0,0 0 1 0 0,1 0-1 0 0,0 0 1 0 0,0 0-1 0 0,0 0 1 0 0,1 1 0 0 0,0-1-1 0 0,0 0 1 0 0,1 0-1 0 0,0-1 1 0 0,0 1 0 0 0,1 0-1 0 0,0-1 1 0 0,0 1-1 0 0,0-1 1 0 0,1 0-1 0 0,2 4 77 0 0,50 61-5359 0 0,-44-63 4055 0 0</inkml:trace>
  <inkml:trace contextRef="#ctx0" brushRef="#br0" timeOffset="1532.216">1868 322 2080 0 0,'39'-8'5399'0'0,"4"33"-4009"0"0,26 51-1180 0 0,-68-74-87 0 0,12 16 10 0 0,-1 1-1 0 0,-1 1 1 0 0,-1 0-1 0 0,0 0 1 0 0,-2 1-1 0 0,0 0 1 0 0,-1 0-1 0 0,-2 1 1 0 0,0 0-1 0 0,-1 0 1 0 0,-1 0-1 0 0,-1 1 1 0 0,-1 10-133 0 0,-1-32 15 0 0,0 0 0 0 0,0-1 0 0 0,0 1 0 0 0,0-1 1 0 0,0 1-1 0 0,1 0 0 0 0,-1-1 0 0 0,0 1 0 0 0,-1-1 0 0 0,1 1 0 0 0,0 0 0 0 0,0-1 0 0 0,0 1 1 0 0,0-1-1 0 0,0 1 0 0 0,-1-1 0 0 0,1 1 0 0 0,0 0 0 0 0,0-1 0 0 0,-1 1 0 0 0,1-1 0 0 0,0 1 1 0 0,-1-1-1 0 0,1 0 0 0 0,-1 1 0 0 0,1-1 0 0 0,0 1 0 0 0,-1-1 0 0 0,1 0 0 0 0,-1 1 0 0 0,1-1 0 0 0,-1 0 1 0 0,0 1-1 0 0,1-1 0 0 0,-1 0 0 0 0,1 0 0 0 0,-1 0 0 0 0,1 1 0 0 0,-1-1 0 0 0,0 0 0 0 0,1 0 1 0 0,-1 0-1 0 0,1 0 0 0 0,-1 0 0 0 0,0 0 0 0 0,1 0 0 0 0,-1 0 0 0 0,1-1 0 0 0,-1 1 0 0 0,1 0 1 0 0,-1 0-1 0 0,0 0 0 0 0,1-1 0 0 0,-1 1 0 0 0,1 0 0 0 0,-1 0 0 0 0,1-1 0 0 0,-1 1 0 0 0,1 0 1 0 0,-1-1-1 0 0,1 1 0 0 0,0-1 0 0 0,-1 1 0 0 0,1-1 0 0 0,-1 0-15 0 0,-1-8-9 0 0,1-1-1 0 0,0 0 1 0 0,0 0-1 0 0,1 0 1 0 0,0 0 0 0 0,1 0-1 0 0,0 0 1 0 0,0 0-1 0 0,1 0 1 0 0,1 0 0 0 0,-1 0-1 0 0,2 1 1 0 0,-1 0-1 0 0,1-1 1 0 0,1 1-1 0 0,0 1 1 0 0,0-1 0 0 0,1 1-1 0 0,-1 0 1 0 0,8-7 9 0 0,86-91-2966 0 0,-5 39-2801 0 0,-76 56 4381 0 0</inkml:trace>
  <inkml:trace contextRef="#ctx0" brushRef="#br0" timeOffset="1826.605">2378 420 1152 0 0,'21'9'492'0'0,"0"-1"1"0"0,1-1-1 0 0,0-1 0 0 0,0-1 0 0 0,0-1 0 0 0,1-1 1 0 0,-1 0-1 0 0,1-2 0 0 0,0-1 0 0 0,0-1 1 0 0,8-1-493 0 0,20 1 249 0 0,118-35 65 0 0,-168 35-307 0 0,58-45 380 0 0,-94 29-48 0 0,15 14-274 0 0,0 2 1 0 0,-1 0 0 0 0,1 2-1 0 0,0 0 1 0 0,-1 1-1 0 0,1 1 1 0 0,0 1-1 0 0,0 0 1 0 0,1 2 0 0 0,0 0-1 0 0,0 2 1 0 0,0 0-1 0 0,-10 6-65 0 0,23-11 7 0 0,1-1-1 0 0,0 0 0 0 0,0 1 0 0 0,0 0 1 0 0,1 0-1 0 0,-1 1 0 0 0,1-1 0 0 0,-1 1 0 0 0,1 0 1 0 0,0 0-1 0 0,1 1 0 0 0,-1-1 0 0 0,1 1 0 0 0,0-1 1 0 0,0 1-1 0 0,0 0 0 0 0,1 0 0 0 0,0 1 0 0 0,0-1 1 0 0,0 0-1 0 0,0 1 0 0 0,1-1 0 0 0,0 1 0 0 0,0 0 1 0 0,1-1-1 0 0,-1 1 0 0 0,1 0 0 0 0,0-1 1 0 0,1 1-1 0 0,0-1 0 0 0,0 1 0 0 0,0 0-6 0 0,5 8-49 0 0,1 0 1 0 0,1-1-1 0 0,0 1 0 0 0,1-2 0 0 0,0 1 1 0 0,1-1-1 0 0,1 0 0 0 0,0-1 0 0 0,0-1 0 0 0,1 0 1 0 0,0 0-1 0 0,1-1 0 0 0,0 0 0 0 0,0-2 1 0 0,1 1-1 0 0,0-1 0 0 0,15 4 49 0 0,16 6-1062 0 0,0-2 1 0 0,1-2-1 0 0,1-3 1 0 0,0-1-1 0 0,19 0 1062 0 0,-4-2-1461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2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89 1452 0 0,'34'-8'4246'0'0,"-20"39"-3363"0"0,-11-21-935 0 0,84 270 470 0 0,-86-279-457 0 0,0 0 0 0 0,-1 0 0 0 0,1 0 0 0 0,0 0-1 0 0,-1 0 1 0 0,1 0 0 0 0,-1 0 0 0 0,0 0 0 0 0,1 0-1 0 0,-1 0 1 0 0,0 0 0 0 0,0 0 0 0 0,1 0 0 0 0,-1 0-1 0 0,0 0 1 0 0,0 0 0 0 0,0 1 0 0 0,0-1 0 0 0,0 0 0 0 0,-1 0-1 0 0,1 0 1 0 0,0 0 0 0 0,-1 0 0 0 0,1 0 0 0 0,0 0-1 0 0,-1 0 1 0 0,1 0 0 0 0,-1 0 0 0 0,1 0 0 0 0,-1 0-1 0 0,0 0 1 0 0,0 0 0 0 0,1 0 0 0 0,-1 0 0 0 0,0-1 0 0 0,0 1-1 0 0,0 0 1 0 0,0-1 0 0 0,1 1 0 0 0,-1-1 0 0 0,0 1-1 0 0,0-1 1 0 0,0 1 0 0 0,-1-1 0 0 0,1 1 0 0 0,0-1-1 0 0,0 0 1 0 0,0 0 0 0 0,0 1 0 0 0,0-1 0 0 0,0 0 0 0 0,0 0-1 0 0,0 0 1 0 0,-1 0 0 0 0,1-1 0 0 0,0 1 0 0 0,0 0-1 0 0,0 0 1 0 0,0-1 0 0 0,0 1 0 0 0,0 0 0 0 0,0-1-1 0 0,0 1 1 0 0,0-1 0 0 0,0 0 0 0 0,0 1 0 0 0,-1-2 39 0 0,-23-7-1202 0 0,-2-4-146 0 0</inkml:trace>
  <inkml:trace contextRef="#ctx0" brushRef="#br0" timeOffset="278.389">145 0 1312 0 0,'4'12'2773'0'0,"-20"35"-1936"0"0,-116 157 1633 0 0,133-202-2447 0 0,0 0 1 0 0,0-1-1 0 0,0 1 0 0 0,0 0 1 0 0,0 0-1 0 0,1-1 0 0 0,-1 1 1 0 0,0 0-1 0 0,1-1 0 0 0,0 1 1 0 0,-1-1-1 0 0,1 0 0 0 0,0 0 0 0 0,0 0 1 0 0,-1 0-1 0 0,1 0 0 0 0,0 0 1 0 0,0 0-1 0 0,0 0 0 0 0,0-1 1 0 0,0 1-1 0 0,1-1 0 0 0,-1 1 1 0 0,0-1-1 0 0,0 0 0 0 0,0 0 1 0 0,0 0-1 0 0,0 0 0 0 0,0 0 1 0 0,1-1-1 0 0,-1 1 0 0 0,0-1 1 0 0,0 1-1 0 0,0-1 0 0 0,0 0 0 0 0,0 0 1 0 0,0 0-1 0 0,0 0 0 0 0,-1 0 1 0 0,3-1-24 0 0,85-13-54 0 0,141-19-5551 0 0,-204 31 4411 0 0</inkml:trace>
  <inkml:trace contextRef="#ctx0" brushRef="#br0" timeOffset="480.857">637 414 1076 0 0,'7'16'290'0'0,"-2"1"0"0"0,0 0 0 0 0,-1 0 0 0 0,-1 0-1 0 0,0 0 1 0 0,-1 0 0 0 0,-1 1 0 0 0,-1-1 0 0 0,-1 7-290 0 0,0-14 17 0 0,-1 0-1 0 0,0 0 1 0 0,-1 0 0 0 0,0-1-1 0 0,-1 1 1 0 0,0-1 0 0 0,-1 1-1 0 0,1-1 1 0 0,-2-1-1 0 0,1 1 1 0 0,-1-1 0 0 0,0 0-1 0 0,-1 0 1 0 0,0-1 0 0 0,0 0-1 0 0,-1 0 1 0 0,0 0 0 0 0,0-1-1 0 0,-1 0 1 0 0,1-1 0 0 0,-1 0-1 0 0,0 0 1 0 0,-1-1 0 0 0,1-1-1 0 0,-1 1 1 0 0,0-1-1 0 0,1-1 1 0 0,-1 0 0 0 0,-1 0-1 0 0,1-1-16 0 0,-39-19-2114 0 0,31 3 892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1044 0 0,'2'-4'70'0'0,"0"0"-1"0"0,0 0 0 0 0,0 1 1 0 0,1-1-1 0 0,0 1 1 0 0,0-1-1 0 0,0 1 0 0 0,0 0 1 0 0,0 0-1 0 0,0 0 1 0 0,1 1-1 0 0,0-1 1 0 0,-1 1-1 0 0,1-1 0 0 0,0 1 1 0 0,0 1-1 0 0,0-1 1 0 0,0 0-1 0 0,0 1 0 0 0,1 0 1 0 0,-1 0-1 0 0,0 0 1 0 0,1 1-1 0 0,-1-1 1 0 0,1 1-1 0 0,-1 0 0 0 0,0 0 1 0 0,1 1-1 0 0,-1-1 1 0 0,1 1-1 0 0,-1 0 0 0 0,0 0 1 0 0,0 1-1 0 0,0-1 1 0 0,0 1-1 0 0,0 0 1 0 0,0 0-1 0 0,0 0 0 0 0,0 0 1 0 0,0 1-1 0 0,-1 0 1 0 0,0 0-1 0 0,1 0 0 0 0,-1 0 1 0 0,0 0-1 0 0,0 0 1 0 0,-1 1-1 0 0,1 0 1 0 0,-1-1-1 0 0,0 1 0 0 0,0 0 1 0 0,0 0-70 0 0,0 5 19 0 0,-2 0 0 0 0,1-1 0 0 0,-1 1-1 0 0,0 0 1 0 0,-1-1 0 0 0,0 1 0 0 0,0-1 0 0 0,-1 1 0 0 0,0-1 0 0 0,-1 0 0 0 0,0 1 0 0 0,0-1 0 0 0,-1-1 0 0 0,1 1 0 0 0,-2 0 0 0 0,-1 1-19 0 0,-5 13 447 0 0,12-20-412 0 0,0 0-1 0 0,0 0 0 0 0,0 0 0 0 0,1 0 0 0 0,-1-1 1 0 0,0 1-1 0 0,1-1 0 0 0,-1 1 0 0 0,1-1 0 0 0,-1 1 1 0 0,1-1-1 0 0,0 0 0 0 0,-1 0 0 0 0,1 0 0 0 0,0 0 1 0 0,0 0-1 0 0,0 0 0 0 0,0 0 0 0 0,0-1 0 0 0,0 1 0 0 0,0-1 1 0 0,0 1-1 0 0,0-1 0 0 0,0 0 0 0 0,0 0 0 0 0,0 0 1 0 0,0 0-1 0 0,0 0 0 0 0,0 0 0 0 0,1-1 0 0 0,-1 1 1 0 0,0-1-1 0 0,0 1 0 0 0,0-1 0 0 0,1 0-34 0 0,3 1 127 0 0,5 0-90 0 0,-4-2-22 0 0,0 1 0 0 0,1 0 0 0 0,-1 0 0 0 0,0 1 0 0 0,0 0 0 0 0,0 0 0 0 0,0 0 0 0 0,0 1 0 0 0,0 0 0 0 0,0 1 0 0 0,0 0 0 0 0,0 0 0 0 0,0 0 0 0 0,0 1 0 0 0,-1 0 0 0 0,1 0 0 0 0,-1 0 0 0 0,0 1 0 0 0,0 0 0 0 0,-1 1 0 0 0,1-1 1 0 0,-1 1-1 0 0,0 0 0 0 0,0 0 0 0 0,0 1 0 0 0,-1-1 0 0 0,3 4-15 0 0,-8-3 15 0 0,0 0 1 0 0,0-1 0 0 0,-1 1 0 0 0,0-1 0 0 0,0 1 0 0 0,0-1-1 0 0,0 0 1 0 0,-1 1 0 0 0,0-1 0 0 0,0-1 0 0 0,0 1-1 0 0,-1 0 1 0 0,1-1 0 0 0,-1 0 0 0 0,0 1 0 0 0,-1-2 0 0 0,1 1-1 0 0,-1 0-15 0 0,-18 17-108 0 0,0-2 0 0 0,-1 0 0 0 0,-1-1 0 0 0,-1-2 0 0 0,-1 0 0 0 0,0-2 0 0 0,-28 10 108 0 0,55-24-113 0 0,-27 7-455 0 0,19-10-2296 0 0,1-12 1434 0 0</inkml:trace>
  <inkml:trace contextRef="#ctx0" brushRef="#br0" timeOffset="199.3">627 474 1088 0 0,'-5'24'480'0'0,"-2"3"44"0"0,-1 0-72 0 0,-3 0-60 0 0,-2 0-44 0 0,-1-1-100 0 0,-5-1-20 0 0,1-4-36 0 0,-3-1-36 0 0,-1-1-100 0 0,-4-5 20 0 0,1-1-156 0 0,-1-1-136 0 0,-3-4-232 0 0,2-4-696 0 0,14-4-48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4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647 170 1120 0 0,'39'-32'712'0'0,"-34"30"-536"0"0,0-1-1 0 0,0 0 1 0 0,-1 0 0 0 0,1 0 0 0 0,-1-1 0 0 0,0 1 0 0 0,0-1 0 0 0,0 0 0 0 0,-1 0 0 0 0,1-1 0 0 0,-1 1 0 0 0,0-1 0 0 0,0 1 0 0 0,0-1 0 0 0,-1 0 0 0 0,0 0 0 0 0,0-1 0 0 0,0 1 0 0 0,-1 0-1 0 0,1-2-175 0 0,-7 2 151 0 0,-13-3-122 0 0,0 1 0 0 0,-1 0 1 0 0,0 2-1 0 0,-1 0 1 0 0,1 1-1 0 0,-1 1 1 0 0,0 1-1 0 0,0 0 1 0 0,0 2-1 0 0,0 0 1 0 0,1 1-1 0 0,-1 1 1 0 0,0 1-1 0 0,0 1 1 0 0,1 1-1 0 0,0 0 1 0 0,-15 7-30 0 0,8-6-19 0 0,0 1 1 0 0,0 0 0 0 0,1 2-1 0 0,0 1 1 0 0,1 1-1 0 0,0 1 1 0 0,1 1-1 0 0,0 1 1 0 0,1 1-1 0 0,1 1 1 0 0,0 1 0 0 0,1 1-1 0 0,1 0 1 0 0,1 2-1 0 0,-5 7 19 0 0,20-22 25 0 0,0 0 0 0 0,0 1 0 0 0,1-1 0 0 0,0 1 0 0 0,0-1 0 0 0,1 1 0 0 0,-1 0-1 0 0,1-1 1 0 0,1 1 0 0 0,-1 0 0 0 0,1 0 0 0 0,0 0 0 0 0,0-1 0 0 0,0 1 0 0 0,1 0 0 0 0,0 0 0 0 0,0 0 0 0 0,1-1 0 0 0,0 1-1 0 0,0-1 1 0 0,0 1 0 0 0,0-1 0 0 0,1 0 0 0 0,0 0 0 0 0,0 0 0 0 0,0 0 0 0 0,1 0 0 0 0,0-1 0 0 0,0 1 0 0 0,0-1-1 0 0,0 0 1 0 0,0 0 0 0 0,1-1 0 0 0,0 1 0 0 0,0-1 0 0 0,0 0 0 0 0,0-1 0 0 0,0 1 0 0 0,1-1 0 0 0,-1 0 0 0 0,1 0-1 0 0,-1-1 1 0 0,1 1 0 0 0,1-1-25 0 0,466 126 1208 0 0,-469-126-1193 0 0,1 0 0 0 0,0 1 0 0 0,-1-1 0 0 0,1 1 0 0 0,-1 0 0 0 0,0 1 0 0 0,1-1-1 0 0,-1 1 1 0 0,0 0 0 0 0,-1 0 0 0 0,1 0 0 0 0,0 0 0 0 0,-1 1 0 0 0,0 0 0 0 0,0-1-1 0 0,0 1 1 0 0,0 0 0 0 0,0 1 0 0 0,-1-1 0 0 0,0 0 0 0 0,0 1 0 0 0,0-1-15 0 0,-4 1 13 0 0,0 0 0 0 0,0 0 0 0 0,0 0 0 0 0,-1-1 0 0 0,0 1 0 0 0,1-1 0 0 0,-2 1 0 0 0,1-1 0 0 0,0 0 0 0 0,-1 0 0 0 0,0-1 0 0 0,0 1 0 0 0,0-1 0 0 0,0 0 0 0 0,-1 0 0 0 0,1 0-1 0 0,-1-1 1 0 0,0 1 0 0 0,-4 1-13 0 0,-27 12-49 0 0,0 0 0 0 0,-1-3 0 0 0,0-1-1 0 0,-1-1 1 0 0,-1-3 0 0 0,0-1 0 0 0,0-1-1 0 0,0-3 1 0 0,-33-1 49 0 0,70-2-95 0 0,1 0-1 0 0,-1 0 1 0 0,0 0-1 0 0,1 0 1 0 0,-1 0-1 0 0,0-1 1 0 0,1 1-1 0 0,-1 0 1 0 0,1-1-1 0 0,-1 0 1 0 0,0 1-1 0 0,1-1 1 0 0,0 0 0 0 0,-1 0-1 0 0,1 0 1 0 0,-1 0-1 0 0,1 0 1 0 0,0 0-1 0 0,0 0 1 0 0,-1 0-1 0 0,1-1 1 0 0,0 1-1 0 0,0 0 1 0 0,0-1-1 0 0,1 1 1 0 0,-1-1-1 0 0,0 1 1 0 0,0-1 0 0 0,1 1-1 0 0,-1-1 1 0 0,1 1-1 0 0,-1-1 1 0 0,1 0-1 0 0,0 1 1 0 0,0-1-1 0 0,0 0 1 0 0,0 1-1 0 0,0-1 1 0 0,0 0-1 0 0,0 1 1 0 0,0-1-1 0 0,1 0 1 0 0,-1 1 0 0 0,0-1-1 0 0,1 1 1 0 0,0-1-1 0 0,-1 1 1 0 0,2-2 95 0 0,16-25-1282 0 0</inkml:trace>
  <inkml:trace contextRef="#ctx0" brushRef="#br0" timeOffset="261.139">959 302 1348 0 0,'0'-8'4179'0'0,"18"10"-3936"0"0,0 0-159 0 0,92 14 278 0 0,-42 14-3390 0 0,-61-23 1748 0 0</inkml:trace>
  <inkml:trace contextRef="#ctx0" brushRef="#br0" timeOffset="509.766">991 642 1304 0 0,'2'5'1004'0'0,"-2"-2"-164"0"0,0-2-136 0 0,6 1-48 0 0,0-2-100 0 0,4 1-87 0 0,14 4-1 0 0,-8-5-72 0 0,10 0-56 0 0,7 0-172 0 0,41-12-136 0 0,-33 7 0 0 0,3-1-292 0 0,-1 2-148 0 0,0-2-408 0 0,-1-2-477 0 0,-2-1 29 0 0,-3-3-16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1 868 0 0,'-15'8'171'0'0,"-100"72"1131"0"0,112-77-1253 0 0,-1 0 1 0 0,1 0-1 0 0,-1 1 1 0 0,1-1 0 0 0,0 1-1 0 0,1 0 1 0 0,-1 0-1 0 0,1 0 1 0 0,-1 0 0 0 0,1 0-1 0 0,0 0 1 0 0,1 1 0 0 0,-1-1-1 0 0,1 1 1 0 0,0-1-1 0 0,0 1 1 0 0,0 0 0 0 0,1-1-1 0 0,0 1 1 0 0,0 0-1 0 0,0-1 1 0 0,0 1 0 0 0,1 0-1 0 0,-1-1 1 0 0,1 1-1 0 0,0 0 1 0 0,1-1 0 0 0,-1 1-50 0 0,35 64 575 0 0,-28-59-505 0 0,-1 1 0 0 0,-1 0 1 0 0,0 0-1 0 0,0 1 0 0 0,-1 0 1 0 0,-1-1-1 0 0,0 2 0 0 0,-1-1 1 0 0,0 0-1 0 0,-1 1 0 0 0,0-1 1 0 0,-1 1-1 0 0,0 0 0 0 0,-1-1 1 0 0,0 1-1 0 0,-3 10-70 0 0,0-8 59 0 0,-1 1 0 0 0,-1-2-1 0 0,-1 1 1 0 0,0-1 0 0 0,-1 0 0 0 0,0 0 0 0 0,-1 0 0 0 0,-1-1 0 0 0,0 0 0 0 0,-1-1 0 0 0,0 0-1 0 0,-1-1 1 0 0,0 0 0 0 0,0-1 0 0 0,-2 0 0 0 0,0 1-59 0 0,42-28 543 0 0,-19 21-532 0 0,-1 0 1 0 0,-1 0 0 0 0,1 1-1 0 0,-1 1 1 0 0,1-1 0 0 0,-1 1-1 0 0,-1 1 1 0 0,1-1 0 0 0,-1 1-1 0 0,-1 0 1 0 0,1 1 0 0 0,-1 0-1 0 0,0 0 1 0 0,-1 0 0 0 0,0 1-1 0 0,0 0 1 0 0,-1 0 0 0 0,0 0-1 0 0,-1 0 1 0 0,0 0 0 0 0,0 1-1 0 0,-1 0 1 0 0,0-1 0 0 0,-1 1-1 0 0,0 0 1 0 0,0 8-12 0 0,1-7-5 0 0,58 254-723 0 0,-30-208-3050 0 0,-25-55 2531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1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1292 0 0,'0'0'586'0'0,"15"9"2753"0"0,-65 260-2313 0 0,51-264-980 0 0,0 1 0 0 0,0-1 0 0 0,1 1 0 0 0,0-1 0 0 0,0 0 0 0 0,0 0 0 0 0,1 0 1 0 0,0 0-1 0 0,0 0 0 0 0,0-1 0 0 0,0 1 0 0 0,1-1 0 0 0,0 0 0 0 0,0 0 0 0 0,0 0 1 0 0,0-1-1 0 0,1 1 0 0 0,-1-1 0 0 0,1 0 0 0 0,0 0 0 0 0,0-1 0 0 0,0 1 0 0 0,0-1 1 0 0,0 0-1 0 0,0-1 0 0 0,1 1 0 0 0,-1-1 0 0 0,1 0 0 0 0,-1 0 0 0 0,1-1 0 0 0,-1 1 0 0 0,1-1 1 0 0,0-1-1 0 0,2 0-46 0 0,7 2 76 0 0,0-2 0 0 0,0 0-1 0 0,0 0 1 0 0,0-2 0 0 0,0 0 0 0 0,0 0 0 0 0,-1-2 0 0 0,0 1 0 0 0,0-2 0 0 0,0 0 0 0 0,0-1 0 0 0,-1 0-1 0 0,10-8-75 0 0,-14-18 608 0 0,-20 76-543 0 0,10-24-125 0 0,1 1 0 0 0,1-1 0 0 0,1 0 0 0 0,1 0 0 0 0,1 0 0 0 0,0 0 0 0 0,1-1 0 0 0,1 0 0 0 0,1 0 0 0 0,3 5 60 0 0,21 68-2397 0 0,-25-52-1358 0 0,-6-30 2553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39 888 0 0,'0'-2'61'0'0,"0"0"0"0"0,0 0 0 0 0,1 1-1 0 0,-1-1 1 0 0,1 0 0 0 0,0 0 0 0 0,-1 1 0 0 0,1-1-1 0 0,0 0 1 0 0,0 1 0 0 0,0-1 0 0 0,0 1 0 0 0,0-1 0 0 0,1 1-1 0 0,-1 0 1 0 0,0-1 0 0 0,1 1 0 0 0,-1 0 0 0 0,0 0-1 0 0,1 0 1 0 0,0 0 0 0 0,-1 0 0 0 0,1 0 0 0 0,-1 1-1 0 0,1-1 1 0 0,0 0 0 0 0,0 1 0 0 0,-1-1 0 0 0,1 1 0 0 0,0 0-1 0 0,0-1 1 0 0,0 1 0 0 0,0 0 0 0 0,-1 0 0 0 0,1 0-1 0 0,0 1 1 0 0,0-1 0 0 0,0 0 0 0 0,0 1 0 0 0,-1-1 0 0 0,1 1-1 0 0,0-1 1 0 0,-1 1 0 0 0,1 0 0 0 0,0 0 0 0 0,-1 0-1 0 0,1 0 1 0 0,-1 0 0 0 0,1 0 0 0 0,-1 0 0 0 0,1 1 0 0 0,-1-1-1 0 0,0 0 1 0 0,0 1 0 0 0,0-1 0 0 0,0 1 0 0 0,0-1-1 0 0,0 1 1 0 0,0 0 0 0 0,0 1-61 0 0,25 308 1534 0 0,-25-301-1475 0 0,1 1-1 0 0,0-1 1 0 0,0 1-1 0 0,2-1 1 0 0,-1 0 0 0 0,1 0-1 0 0,0 0 1 0 0,1 0-1 0 0,1-1 1 0 0,-1 0-1 0 0,1 0 1 0 0,1 0-1 0 0,0-1 1 0 0,0 0 0 0 0,0 0-1 0 0,1-1 1 0 0,1 1-59 0 0,4 1 76 0 0,1 1 0 0 0,-2 1 1 0 0,0 0-1 0 0,0 1 1 0 0,-1 0-1 0 0,0 1 0 0 0,-1 0 1 0 0,-1 0-1 0 0,0 1 0 0 0,-1 1 1 0 0,0-1-1 0 0,-1 1 1 0 0,-1 1-1 0 0,0-1 0 0 0,-2 1 1 0 0,1 0-1 0 0,-2 0 0 0 0,0 0 1 0 0,-1 1-1 0 0,0 6-76 0 0,-15 102 597 0 0,-3-26-835 0 0,12-46-4635 0 0,3-51 3732 0 0,1-2 50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1080 0 0,'6'23'4174'0'0,"-6"50"-3868"0"0,0-52 135 0 0,39 210 292 0 0,-41-73-4282 0 0,-5-140 2248 0 0</inkml:trace>
  <inkml:trace contextRef="#ctx0" brushRef="#br0" timeOffset="325.408">469 550 888 0 0,'-1'24'310'0'0,"-2"0"-1"0"0,0 0 1 0 0,-2 0-1 0 0,-1-1 1 0 0,0 0 0 0 0,-2 0-1 0 0,-1 0 1 0 0,-1-1-1 0 0,0 0 1 0 0,-2-1 0 0 0,-1 0-1 0 0,0-1 1 0 0,-1 0-1 0 0,-1-1 1 0 0,-11 9-310 0 0,-43 10-2447 0 0,67-38 1242 0 0</inkml:trace>
  <inkml:trace contextRef="#ctx0" brushRef="#br0" timeOffset="762.148">623 78 1324 0 0,'3'-5'197'0'0,"0"-1"0"0"0,1 1 0 0 0,0 0 0 0 0,0 0 0 0 0,0 0-1 0 0,0 0 1 0 0,1 1 0 0 0,0 0 0 0 0,0 0 0 0 0,0 0 0 0 0,0 0 0 0 0,1 1 0 0 0,-1 0 0 0 0,1 0-1 0 0,0 0 1 0 0,0 1 0 0 0,0 0 0 0 0,0 0 0 0 0,0 1 0 0 0,7-2-197 0 0,-10 5 25 0 0,1 1 1 0 0,-1-1-1 0 0,0 0 0 0 0,0 1 1 0 0,0 0-1 0 0,0 0 0 0 0,0 0 1 0 0,-1 0-1 0 0,1 0 0 0 0,-1 0 1 0 0,0 1-1 0 0,0-1 1 0 0,0 1-1 0 0,0-1 0 0 0,-1 1 1 0 0,1 0-1 0 0,-1 0 0 0 0,0 0 1 0 0,0 0-1 0 0,-1 0 1 0 0,1 0-1 0 0,-1 2-25 0 0,2 10 120 0 0,0 1 0 0 0,-1 0 0 0 0,-1 0 0 0 0,-1-1 1 0 0,-1 1-1 0 0,0 0 0 0 0,-1-1 0 0 0,0 1 0 0 0,-2-1 0 0 0,0 0 0 0 0,0-1 1 0 0,-2 1-1 0 0,0-1 0 0 0,-6 9-120 0 0,-2 12 385 0 0,14-35-378 0 0,2 0 0 0 0,-1 0 0 0 0,0 0 0 0 0,0 0 0 0 0,0 0 0 0 0,0 0 0 0 0,1 0 0 0 0,-1 0 0 0 0,0 0 0 0 0,1 0 0 0 0,-1 0 0 0 0,1 0 0 0 0,-1 0-1 0 0,1 0 1 0 0,-1 0 0 0 0,1 0 0 0 0,0-1 0 0 0,0 1 0 0 0,-1 0 0 0 0,1 0 0 0 0,0-1 0 0 0,0 1 0 0 0,0 0 0 0 0,0-1 0 0 0,-1 1 0 0 0,1-1 0 0 0,0 0 0 0 0,0 1 0 0 0,0-1 0 0 0,0 1 0 0 0,0-1 0 0 0,0 0 0 0 0,0 0 0 0 0,0 0 0 0 0,1 0 0 0 0,-1 0 0 0 0,0 0 0 0 0,0 0 0 0 0,0 0 0 0 0,0 0 0 0 0,0 0 0 0 0,0 0 0 0 0,0-1 0 0 0,0 1 0 0 0,0 0 0 0 0,0-1 0 0 0,0 1 0 0 0,0-1 0 0 0,0 0-7 0 0,70-9-828 0 0,-65 9 706 0 0,100-13-3463 0 0,-74 11 2347 0 0</inkml:trace>
  <inkml:trace contextRef="#ctx0" brushRef="#br0" timeOffset="1008.802">1138 602 2136 0 0,'-9'29'660'0'0,"1"-1"-148"0"0,-3 5 48 0 0,-1-1-116 0 0,1-2-172 0 0,0-2-128 0 0,-2 2-8 0 0,0-1-220 0 0,1-4-84 0 0,-4-2-136 0 0,1-5-364 0 0,-1-3 48 0 0,-1-3 40 0 0,2-6-504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3:57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152 261 1048 0 0,'0'0'401'0'0,"0"0"-31"0"0,14-3 289 0 0,0-9 911 0 0,5-10-1458 0 0,-21 48 434 0 0,-12 8-479 0 0,-2-1 1 0 0,-2 0-1 0 0,0-1 0 0 0,-2-2 1 0 0,-2 0-1 0 0,0-1 1 0 0,-2-1-1 0 0,-7 5-67 0 0,31-33 20 0 0,1-1 1 0 0,-1 1-1 0 0,1 0 0 0 0,-1-1 1 0 0,1 1-1 0 0,-1-1 0 0 0,0 1 1 0 0,1-1-1 0 0,-1 1 0 0 0,0 0 1 0 0,1-1-1 0 0,-1 1 0 0 0,0-1 0 0 0,0 1 1 0 0,0-1-1 0 0,1 1 0 0 0,-1-1 1 0 0,0 0-1 0 0,0 1 0 0 0,0-1 1 0 0,0 1-1 0 0,0-1 0 0 0,0 1 0 0 0,0-1 1 0 0,0 1-1 0 0,0-1 0 0 0,0 0 1 0 0,0 1-1 0 0,0-1 0 0 0,-1 1 1 0 0,1-1-1 0 0,0 1 0 0 0,0-1 1 0 0,0 1-1 0 0,-1-1 0 0 0,1 1 0 0 0,0-1 1 0 0,-1 1-1 0 0,1-1 0 0 0,0 1 1 0 0,-1 0-1 0 0,1-1 0 0 0,-1 1 1 0 0,1 0-1 0 0,0-1 0 0 0,-1 1 0 0 0,1 0 1 0 0,-1-1-1 0 0,1 1 0 0 0,-1 0 1 0 0,1 0-1 0 0,-1 0 0 0 0,0-1 1 0 0,1 1-1 0 0,-1 0 0 0 0,1 0 1 0 0,-1 0-1 0 0,1 0 0 0 0,-1 0 0 0 0,1 0 1 0 0,-1 0-1 0 0,0 0 0 0 0,1 0 1 0 0,-1 0-1 0 0,1 1 0 0 0,-1-1 1 0 0,1 0-21 0 0,13-56 38 0 0,11 1 99 0 0,3 0-1 0 0,2 2 1 0 0,3 2 0 0 0,1 0-1 0 0,3 3 1 0 0,2 1 0 0 0,25-24-137 0 0,-62 69 1 0 0,1 1 1 0 0,-1-1-1 0 0,0 1 1 0 0,0-1-1 0 0,1 1 1 0 0,-1-1 0 0 0,1 1-1 0 0,0 0 1 0 0,-1 0-1 0 0,1 0 1 0 0,0 0-1 0 0,0 0 1 0 0,0 0-1 0 0,-1 0 1 0 0,1 1 0 0 0,0-1-1 0 0,0 1 1 0 0,0-1-1 0 0,0 1 1 0 0,0 0-1 0 0,0-1 1 0 0,0 1-1 0 0,0 0 1 0 0,0 1-1 0 0,0-1 1 0 0,0 0 0 0 0,0 0-1 0 0,0 1 1 0 0,0 0-1 0 0,0-1 1 0 0,0 1-1 0 0,0 0 1 0 0,0 0-1 0 0,0 0 1 0 0,-1 0 0 0 0,1 0-1 0 0,0 0 1 0 0,-1 0-1 0 0,1 1 1 0 0,-1-1-1 0 0,1 0 1 0 0,-1 1-1 0 0,0-1 1 0 0,0 1 0 0 0,0 0-1 0 0,1 0 1 0 0,-1-1-1 0 0,-1 1 1 0 0,1 0-1 0 0,0 0 1 0 0,0 0-1 0 0,-1 0 1 0 0,1 0-1 0 0,-1 0 1 0 0,0 0 0 0 0,1 0-1 0 0,-1 0 1 0 0,0 1-2 0 0,122 294-170 0 0,-108-271 195 0 0,-4-9-175 0 0,0 1 1 0 0,-2 0-1 0 0,0 0 0 0 0,-1 1 1 0 0,-1 0-1 0 0,-1 0 0 0 0,0 0 1 0 0,1 18 149 0 0,-39 33-3301 0 0,13-52 2121 0 0</inkml:trace>
  <inkml:trace contextRef="#ctx0" brushRef="#br0" timeOffset="247.427">58 363 840 0 0,'19'-3'4335'0'0,"86"1"-3955"0"0,32 0-3492 0 0,-80-8 2013 0 0</inkml:trace>
  <inkml:trace contextRef="#ctx0" brushRef="#br0" timeOffset="497.343">773 207 904 0 0,'164'-33'4292'0'0,"-160"32"-4293"0"0,213-34 1437 0 0,-124 30-4097 0 0,-77 8 1458 0 0,1 12 12 0 0</inkml:trace>
  <inkml:trace contextRef="#ctx0" brushRef="#br0" timeOffset="746.351">997 466 1292 0 0,'5'2'1224'0'0,"3"-2"-212"0"0,16-2-232 0 0,-9 2-232 0 0,33-10-240 0 0,-13 2-116 0 0,3 5-11 0 0,1-3-1018 0 0,2 0-467 0 0,-1 0 36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1404 0 0,'3'-2'880'0'0,"-1"1"-148"0"0,4-1-64 0 0,-1 1-80 0 0,14-7-104 0 0,2 1 36 0 0,0 1-143 0 0,3-2-121 0 0,2 4-12 0 0,-4-1-140 0 0,5 2-116 0 0,-15 3 0 0 0,4 0-304 0 0,0 0-169 0 0,9 12-507 0 0,-18-4 64 0 0,-4-2 48 0 0,-3 3-312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82 1096 0 0,'-2'4'920'0'0,"2"-1"-228"0"0,5-1-40 0 0,0-2-88 0 0,3 0-108 0 0,17-3-64 0 0,-10 3-232 0 0,31-15 4 0 0,-12 4-96 0 0,3 2 0 0 0,3-3-356 0 0,3 0-388 0 0,-2-4-608 0 0,3 4 180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1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61 2480 0 0,'-49'32'3029'0'0,"40"-24"-2944"0"0,1 1 0 0 0,0 0 0 0 0,1 0 0 0 0,0 1 0 0 0,0 0 0 0 0,1 0 0 0 0,1 1 0 0 0,0-1 0 0 0,0 1 0 0 0,1 1 0 0 0,0-1 0 0 0,1 0 0 0 0,0 1 0 0 0,1 0 0 0 0,0 0 0 0 0,1-1 1 0 0,1 1-1 0 0,-1 0 0 0 0,2 0 0 0 0,0 0 0 0 0,0 0 0 0 0,1 0 0 0 0,1-1 0 0 0,0 1 0 0 0,0-1 0 0 0,1 0 0 0 0,1 0 0 0 0,0 0 0 0 0,1 3-85 0 0,41 11-2176 0 0,-26-42-379 0 0,-14-6 1283 0 0</inkml:trace>
  <inkml:trace contextRef="#ctx0" brushRef="#br0" timeOffset="480.87">346 230 1520 0 0,'54'164'3274'0'0,"-53"-149"-1012"0"0,-11-40-1316 0 0,8 3-816 0 0,1 1 0 0 0,0-1 0 0 0,2 0 0 0 0,0 1 0 0 0,2-1 0 0 0,0 1 0 0 0,1 0-1 0 0,1 0 1 0 0,2 0 0 0 0,3-10-130 0 0,-7 23 27 0 0,0 0 0 0 0,1 0 0 0 0,0 0 0 0 0,0 1 0 0 0,0-1 0 0 0,1 1-1 0 0,0 0 1 0 0,1 0 0 0 0,0 1 0 0 0,0 0 0 0 0,0 0 0 0 0,0 0 0 0 0,1 1 0 0 0,0-1-1 0 0,0 2 1 0 0,1-1 0 0 0,-1 1 0 0 0,1 0 0 0 0,0 1 0 0 0,0 0 0 0 0,0 0 0 0 0,1 1-1 0 0,-1-1 1 0 0,1 2 0 0 0,-1 0 0 0 0,1 0 0 0 0,4 0-27 0 0,-4 2-40 0 0,0 0-1 0 0,1 0 1 0 0,-1 1 0 0 0,0 0 0 0 0,0 1-1 0 0,0 0 1 0 0,-1 1 0 0 0,1-1 0 0 0,-1 2-1 0 0,0-1 1 0 0,0 1 0 0 0,0 0 0 0 0,-1 1-1 0 0,1 0 1 0 0,-1 0 0 0 0,-1 0 0 0 0,1 1-1 0 0,-1 0 1 0 0,0 1 0 0 0,-1-1 0 0 0,0 1-1 0 0,0 0 1 0 0,2 5 40 0 0,32 129-3394 0 0,-54-89 643 0 0,3-30 1315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1180 0 0,'-15'3'349'0'0,"0"1"-1"0"0,0 0 0 0 0,1 1 1 0 0,-1 1-1 0 0,1 0 1 0 0,1 1-1 0 0,-1 0 1 0 0,1 1-1 0 0,0 0 1 0 0,1 1-1 0 0,0 1 0 0 0,1 0 1 0 0,-1 1-1 0 0,2 0 1 0 0,0 0-1 0 0,-5 8-348 0 0,4-6 161 0 0,0 1-1 0 0,1 0 1 0 0,0 1-1 0 0,1 0 1 0 0,1 1 0 0 0,0 0-1 0 0,1 0 1 0 0,1 0-1 0 0,0 1 1 0 0,2 0-1 0 0,0 0 1 0 0,0 1-1 0 0,2-1 1 0 0,0 7-161 0 0,5-12 80 0 0,0-1-1 0 0,1 0 1 0 0,1 0 0 0 0,0-1 0 0 0,0 1 0 0 0,1-1 0 0 0,0 0 0 0 0,1 0-1 0 0,0-1 1 0 0,1 0 0 0 0,0 0 0 0 0,0-1 0 0 0,1 0 0 0 0,0 0-1 0 0,0-1 1 0 0,1 0 0 0 0,0-1 0 0 0,0 0 0 0 0,0-1 0 0 0,1 0-1 0 0,0 0 1 0 0,0-1 0 0 0,0-1 0 0 0,1 1 0 0 0,-1-2 0 0 0,1 0-1 0 0,7 0-79 0 0,143 24 416 0 0,-159-26-514 0 0,1-20-380 0 0,-295-162-1473 0 0,288 180 1750 0 0,1-1 0 0 0,-1 1 0 0 0,1 0 0 0 0,0-1 0 0 0,0 0 0 0 0,0 1 0 0 0,1-1 0 0 0,-1 0 0 0 0,1 0 0 0 0,-1 0 0 0 0,1 0 0 0 0,0 0 0 0 0,0 0 0 0 0,0-1 0 0 0,1 1 0 0 0,-1 0 0 0 0,1 0 0 0 0,-1-1 0 0 0,1 1 0 0 0,0 0 0 0 0,1-1 0 0 0,-1 1 0 0 0,0 0 0 0 0,1 0 0 0 0,0 0 0 0 0,0-1 0 0 0,0 1 0 0 0,0 0 0 0 0,0 0 0 0 0,1-1 201 0 0,12-21-1201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1648 0 0,'1'-4'189'0'0,"0"0"1"0"0,0 0-1 0 0,0 1 0 0 0,1-1 0 0 0,0 1 0 0 0,0-1 1 0 0,0 1-1 0 0,0 0 0 0 0,0-1 0 0 0,1 1 1 0 0,-1 0-1 0 0,1 0 0 0 0,0 1 0 0 0,0-1 0 0 0,0 1 1 0 0,0-1-1 0 0,0 1 0 0 0,1 0 0 0 0,-1 0 0 0 0,1 0 1 0 0,-1 1-1 0 0,1-1 0 0 0,0 1 0 0 0,-1 0 1 0 0,3 0-190 0 0,-6 1 139 0 0,3 4-40 0 0,2 12-52 0 0,-1-1 1 0 0,0 1-1 0 0,-1 0 1 0 0,-1-1 0 0 0,0 1-1 0 0,-1 0 1 0 0,-1 1-1 0 0,-1-1 1 0 0,0 0-1 0 0,-1 0 1 0 0,-1-1 0 0 0,0 1-1 0 0,-1 0 1 0 0,-5 13-48 0 0,-9 64 340 0 0,16-84-287 0 0,1 0-1 0 0,0-1 0 0 0,1 1 1 0 0,0 0-1 0 0,0-1 0 0 0,1 1 1 0 0,0 0-1 0 0,0-1 0 0 0,1 1 1 0 0,1-1-1 0 0,-1 1 0 0 0,1-1 1 0 0,0 0-1 0 0,1 0 0 0 0,0-1 1 0 0,0 1-1 0 0,1-1 0 0 0,0 1 1 0 0,0-2-1 0 0,1 1 0 0 0,0 0 1 0 0,0-1-1 0 0,0 0 0 0 0,1-1 0 0 0,6 5-52 0 0,48 31 226 0 0,-47-34-201 0 0,0 0 0 0 0,0 1-1 0 0,-1 0 1 0 0,0 1 0 0 0,0 1 0 0 0,-1 0-1 0 0,0 1 1 0 0,-1 0 0 0 0,0 0 0 0 0,-1 1 0 0 0,-1 1-1 0 0,1 0 1 0 0,-2 0 0 0 0,0 1 0 0 0,-1 0 0 0 0,0 0-1 0 0,-1 1 1 0 0,0-1 0 0 0,-1 1 0 0 0,-1 1-1 0 0,-1-1 1 0 0,0 2-25 0 0,-16 144 318 0 0,-6-29-513 0 0,18-49-3441 0 0,1-51 867 0 0,0-17 1485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3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0 120 1216 0 0,'0'0'378'0'0,"0"0"-46"0"0,0 0-32 0 0,3-2 4 0 0,-3 1-246 0 0,1 0 0 0 0,-1 1-1 0 0,1-1 1 0 0,-1 0 0 0 0,1 1 0 0 0,0-1-1 0 0,-1 1 1 0 0,1-1 0 0 0,0 1 0 0 0,-1-1-1 0 0,1 1 1 0 0,0-1 0 0 0,0 1-1 0 0,0-1 1 0 0,-1 1 0 0 0,1 0 0 0 0,0 0-1 0 0,0-1 1 0 0,0 1 0 0 0,0 0 0 0 0,-1 0-1 0 0,1 0 1 0 0,0 0 0 0 0,0 0 0 0 0,0 0-1 0 0,0 0 1 0 0,0 0 0 0 0,0 0-1 0 0,-1 1 1 0 0,1-1 0 0 0,0 0 0 0 0,0 0-1 0 0,0 1 1 0 0,-1-1 0 0 0,1 1 0 0 0,0-1-1 0 0,0 1 1 0 0,-1-1 0 0 0,1 1 0 0 0,0-1-1 0 0,-1 1 1 0 0,1-1 0 0 0,0 1-1 0 0,-1 0 1 0 0,1-1 0 0 0,-1 1 0 0 0,1 0-1 0 0,-1 0 1 0 0,0-1 0 0 0,1 1 0 0 0,-1 0-1 0 0,0 0 1 0 0,1 0 0 0 0,-1 0-1 0 0,0-1 1 0 0,0 1 0 0 0,0 0 0 0 0,0 0-1 0 0,0 0 1 0 0,0 0 0 0 0,0 0 0 0 0,0 0-1 0 0,0-1 1 0 0,0 1 0 0 0,0 0 0 0 0,-1 0-58 0 0,3 83-132 0 0,-3-65 486 0 0,40 316-234 0 0,-55-328-4139 0 0,12-13 2795 0 0</inkml:trace>
  <inkml:trace contextRef="#ctx0" brushRef="#br0" timeOffset="495.988">71 170 1120 0 0,'-2'-7'183'0'0,"1"0"-1"0"0,0 0 1 0 0,0-1-1 0 0,1 1 1 0 0,0 0 0 0 0,0 0-1 0 0,1 0 1 0 0,0 0-1 0 0,0 0 1 0 0,1-1 0 0 0,0 2-1 0 0,0-1 1 0 0,0 0-1 0 0,1 0 1 0 0,0 1 0 0 0,0-1-1 0 0,1 1 1 0 0,0 0-1 0 0,0 0 1 0 0,0 0 0 0 0,1 1-1 0 0,0-1-182 0 0,-4 5 15 0 0,0 0-1 0 0,1-1 0 0 0,-1 1 1 0 0,0 0-1 0 0,1 0 0 0 0,-1 0 1 0 0,0 0-1 0 0,1 0 1 0 0,-1 0-1 0 0,1 0 0 0 0,0 1 1 0 0,-1-1-1 0 0,1 1 1 0 0,0-1-1 0 0,-1 1 0 0 0,1-1 1 0 0,0 1-1 0 0,-1 0 0 0 0,1 0 1 0 0,0 0-1 0 0,0 0 1 0 0,-1 0-1 0 0,1 0 0 0 0,0 0 1 0 0,0 1-1 0 0,-1-1 1 0 0,1 1-1 0 0,0-1 0 0 0,-1 1 1 0 0,1-1-1 0 0,-1 1 1 0 0,1 0-1 0 0,-1 0 0 0 0,1 0 1 0 0,-1 0-1 0 0,1 0 0 0 0,-1 0 1 0 0,0 0-1 0 0,0 1 1 0 0,1-1-1 0 0,-1 0 0 0 0,0 1 1 0 0,0-1-1 0 0,0 1 1 0 0,0-1-15 0 0,37 74 412 0 0,-25-23-272 0 0,-12-42-108 0 0,1-1 1 0 0,-1 1-1 0 0,2-1 0 0 0,-1 0 1 0 0,1 0-1 0 0,0 0 0 0 0,1 0 1 0 0,0-1-1 0 0,1 0 0 0 0,0 1 0 0 0,0-1 1 0 0,0-1-1 0 0,1 1 0 0 0,0-1 1 0 0,1 0-1 0 0,0-1 0 0 0,0 1 1 0 0,0-1-1 0 0,1-1 0 0 0,0 1-32 0 0,74 28 311 0 0,-68-30-280 0 0,0 0-1 0 0,0 0 1 0 0,0 2-1 0 0,-1 0 0 0 0,0 0 1 0 0,-1 1-1 0 0,1 1 1 0 0,-1 0-1 0 0,-1 0 1 0 0,1 1-1 0 0,-1 1 0 0 0,-1 0 1 0 0,0 1-1 0 0,0 0 1 0 0,1 3-31 0 0,-11-8 35 0 0,1 1 0 0 0,-1 0-1 0 0,0-1 1 0 0,0 1 0 0 0,-1 0 0 0 0,0-1 0 0 0,0 1 0 0 0,0-1 0 0 0,-1 1 0 0 0,0-1 0 0 0,0 0-1 0 0,-1 1 1 0 0,0-1 0 0 0,0 0 0 0 0,0-1 0 0 0,-1 1 0 0 0,1-1 0 0 0,-2 1 0 0 0,1-1 0 0 0,0 0 0 0 0,-1-1-1 0 0,0 1 1 0 0,0-1 0 0 0,0 0 0 0 0,-1 0 0 0 0,0 0 0 0 0,1-1 0 0 0,-1 0 0 0 0,0 0 0 0 0,-1-1 0 0 0,1 1-1 0 0,0-1 1 0 0,-1-1 0 0 0,1 1 0 0 0,-3-1-35 0 0,-1 5-98 0 0,-1 0 1 0 0,0-1-1 0 0,-1 0 0 0 0,1-1 0 0 0,-1 0 1 0 0,0-1-1 0 0,0 0 0 0 0,0-1 0 0 0,0 0 1 0 0,0-1-1 0 0,0-1 0 0 0,-1 0 0 0 0,1 0 1 0 0,0-1-1 0 0,0-1 0 0 0,0 0 0 0 0,0 0 1 0 0,0-1-1 0 0,0-1 0 0 0,1 0 0 0 0,-1-1 1 0 0,1 0-1 0 0,-2-2 98 0 0,-18-75-3797 0 0,30 60 2506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54 636 1360 0 0,'8'15'1203'0'0,"4"6"2626"0"0,-22-37-2194 0 0,-2-10-1588 0 0,2 0 0 0 0,0-1-1 0 0,2 0 1 0 0,1 0-1 0 0,1-1 1 0 0,2 0-1 0 0,0 0 1 0 0,2 0-1 0 0,1 0 1 0 0,2-1-1 0 0,1-9-46 0 0,-1 17-15 0 0,1 0-1 0 0,1 1 0 0 0,1 0 0 0 0,1-1 1 0 0,1 1-1 0 0,0 1 0 0 0,1-1 0 0 0,2 1 1 0 0,0 1-1 0 0,0-1 0 0 0,2 2 0 0 0,0-1 1 0 0,1 1-1 0 0,5-3 16 0 0,-16 18-6 0 0,0 0 0 0 0,0 0 0 0 0,1 1 0 0 0,-1-1 0 0 0,0 0-1 0 0,1 1 1 0 0,0-1 0 0 0,-1 1 0 0 0,1 0 0 0 0,0-1 0 0 0,0 1 0 0 0,0 0 0 0 0,0 0 0 0 0,-1 0 0 0 0,2 0 0 0 0,-1 1 0 0 0,0-1 0 0 0,0 0 0 0 0,0 1 0 0 0,0 0 0 0 0,0-1 0 0 0,0 1 0 0 0,1 0 0 0 0,-1 0-1 0 0,0 0 1 0 0,0 0 0 0 0,0 1 0 0 0,0-1 0 0 0,1 0 0 0 0,-1 1 0 0 0,0 0 0 0 0,0-1 0 0 0,0 1 0 0 0,0 0 0 0 0,0 0 0 0 0,0 0 0 0 0,-1 0 0 0 0,1 1 0 0 0,0-1 0 0 0,0 0 0 0 0,-1 1 0 0 0,1 0 0 0 0,-1-1 0 0 0,1 1-1 0 0,-1 0 1 0 0,0-1 0 0 0,0 1 0 0 0,1 1 6 0 0,50 103 79 0 0,-48-96-67 0 0,168 496-1270 0 0,-163-440-1994 0 0,-9-57 2051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1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514 221 2036 0 0,'-37'3'534'0'0,"1"2"-1"0"0,-1 1 0 0 0,1 2 0 0 0,1 2 1 0 0,-1 1-1 0 0,2 1 0 0 0,0 2 1 0 0,0 2-1 0 0,1 1 0 0 0,1 1 1 0 0,1 2-1 0 0,-26 21-533 0 0,54-38 43 0 0,0 0 1 0 0,-1 0-1 0 0,1 0 0 0 0,0 0 0 0 0,0 0 1 0 0,1 0-1 0 0,-1 1 0 0 0,1 0 0 0 0,0-1 0 0 0,0 1 1 0 0,0 0-1 0 0,0 0 0 0 0,1 0 0 0 0,-1 0 1 0 0,1 0-1 0 0,0 0 0 0 0,0 1 0 0 0,1-1 1 0 0,-1 0-1 0 0,1 1 0 0 0,0-1 0 0 0,0 0 1 0 0,0 0-1 0 0,1 1 0 0 0,-1-1 0 0 0,2 2-43 0 0,2 1 50 0 0,1 1 0 0 0,0-1 0 0 0,0 0 0 0 0,1-1 0 0 0,0 1 0 0 0,0-1 0 0 0,0 0 0 0 0,1-1 0 0 0,0 0 0 0 0,0 0 0 0 0,0 0 0 0 0,1-1 0 0 0,-1 0 0 0 0,1 0 0 0 0,0-1 0 0 0,1 0 0 0 0,-1 0 0 0 0,0-1 0 0 0,1 0 0 0 0,5 0-50 0 0,185 12 337 0 0,-179-14-348 0 0,160-37 40 0 0,-176 36-57 0 0,0 0 0 0 0,0 0-1 0 0,-1 0 1 0 0,1-1 0 0 0,0 0 0 0 0,-1 0 0 0 0,1 0 0 0 0,-1 0-1 0 0,0 0 1 0 0,0-1 0 0 0,0 1 0 0 0,0-1 0 0 0,0 0 0 0 0,0 0-1 0 0,-1 0 1 0 0,0 0 0 0 0,1-1 0 0 0,-1 1 0 0 0,0 0 0 0 0,-1-1-1 0 0,1 0 1 0 0,0 1 0 0 0,-1-1 0 0 0,0 0 0 0 0,0 0-1 0 0,0 0 1 0 0,-1 0 0 0 0,1 0 0 0 0,-1 0 0 0 0,0 0 0 0 0,0 0-1 0 0,0 0 1 0 0,0 0 0 0 0,-1 1 0 0 0,0-3 28 0 0,-12-22-208 0 0,-1 0-1 0 0,-1 1 1 0 0,-2 1 0 0 0,0 0 0 0 0,-2 1 0 0 0,-1 1-1 0 0,-1 1 1 0 0,-2 0 208 0 0,-109-148-15 0 0,106 98 1885 0 0,29 199-367 0 0,50 244-99 0 0,36 51 332 0 0,-47-238-1318 0 0,-42-182-950 0 0,-14-4-3193 0 0,-87-49-4739 0 0,83 45 7262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1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83 988 0 0,'41'-6'4953'0'0,"23"-16"-3510"0"0,-10 2-716 0 0,219-14 183 0 0,-211 63-4142 0 0,-72-4 531 0 0,-2-7 1397 0 0</inkml:trace>
  <inkml:trace contextRef="#ctx0" brushRef="#br0" timeOffset="249.917">109 341 2144 0 0,'29'-2'3774'0'0,"-22"0"-3396"0"0,267-63 2038 0 0,2-1-7997 0 0,-235 56 4466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1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2 119 2224 0 0,'8'14'4215'0'0,"-4"32"-3676"0"0,-4-44-383 0 0,8 70 306 0 0,2 0-1 0 0,4-1 1 0 0,3-1-1 0 0,10 20-461 0 0,-15 19-674 0 0,-13-106 495 0 0,0 0 1 0 0,1-1-1 0 0,-1 1 0 0 0,0 0 0 0 0,0-1 0 0 0,-1 1 1 0 0,1-1-1 0 0,-1 1 0 0 0,1-1 0 0 0,-1 0 1 0 0,0 0-1 0 0,1 0 0 0 0,-1 0 0 0 0,0 0 1 0 0,0 0-1 0 0,-1 0 0 0 0,1 0 0 0 0,0-1 1 0 0,-1 1-1 0 0,1-1 0 0 0,-1 0 0 0 0,1 0 0 0 0,-1 0 1 0 0,1 0-1 0 0,-1 0 0 0 0,0 0 0 0 0,0-1 1 0 0,1 0-1 0 0,-1 1 0 0 0,0-1 0 0 0,0 0 1 0 0,-1 0 178 0 0,-10 0-1238 0 0</inkml:trace>
  <inkml:trace contextRef="#ctx0" brushRef="#br0" timeOffset="543.024">57 211 1348 0 0,'-14'-49'3602'0'0,"44"-28"-2571"0"0,-26 71-975 0 0,0 0 0 0 0,0 0 0 0 0,1 0 0 0 0,0 1 0 0 0,0-1 1 0 0,0 1-1 0 0,0 0 0 0 0,1 1 0 0 0,0-1 0 0 0,0 1 0 0 0,0 0 1 0 0,0 1-1 0 0,1 0 0 0 0,-1 0 0 0 0,1 0 0 0 0,0 0 0 0 0,0 1 0 0 0,0 1 1 0 0,0-1-1 0 0,0 1 0 0 0,4 0-56 0 0,-4 4 19 0 0,0 1 1 0 0,-1-1-1 0 0,1 2 0 0 0,-1-1 0 0 0,0 1 1 0 0,0 0-1 0 0,0 0 0 0 0,-1 0 1 0 0,0 1-1 0 0,0 0 0 0 0,0 0 0 0 0,-1 0 1 0 0,0 1-1 0 0,0-1 0 0 0,-1 1 1 0 0,1 0-1 0 0,-2 0 0 0 0,1 1 0 0 0,-1-1 1 0 0,0 0-1 0 0,0 1 0 0 0,-1-1 1 0 0,0 1-1 0 0,0 0 0 0 0,-1-1 0 0 0,0 1 1 0 0,0 0-1 0 0,-2 6-19 0 0,4 82 191 0 0,1-91-180 0 0,0 0 0 0 0,1 0 0 0 0,0-1 0 0 0,0 1 0 0 0,0-1-1 0 0,0 0 1 0 0,1 0 0 0 0,-1 0 0 0 0,1 0 0 0 0,0-1 0 0 0,0 0 0 0 0,1 0-1 0 0,-1 0 1 0 0,1-1 0 0 0,-1 1 0 0 0,1-1 0 0 0,2 0-11 0 0,2 2 12 0 0,-6-3-1 0 0,1 0-1 0 0,0 0 1 0 0,-1 1-1 0 0,1 0 1 0 0,-1-1 0 0 0,1 1-1 0 0,-1 1 1 0 0,0-1-1 0 0,0 1 1 0 0,0-1 0 0 0,0 1-1 0 0,-1 0 1 0 0,1 1-1 0 0,-1-1 1 0 0,1 1-1 0 0,-1-1 1 0 0,0 1 0 0 0,-1 0-1 0 0,1 0 1 0 0,-1 0-1 0 0,1 1 1 0 0,-1-1 0 0 0,-1 0-1 0 0,1 1 1 0 0,-1-1-1 0 0,1 1 1 0 0,-1 0-1 0 0,0-1 1 0 0,-1 1 0 0 0,1 0-1 0 0,-1 0 1 0 0,0 0-1 0 0,0-1 1 0 0,-1 1 0 0 0,0 0-1 0 0,1 0 1 0 0,-1-1-1 0 0,-1 1 1 0 0,1 0 0 0 0,-1-1-1 0 0,-1 4-10 0 0,-9 6 36 0 0,0-1-1 0 0,-1 0 0 0 0,-1-1 1 0 0,0-1-1 0 0,0 0 1 0 0,-1-1-1 0 0,0 0 1 0 0,-1-1-1 0 0,0-1 1 0 0,-1 0-1 0 0,0-2 0 0 0,0 0 1 0 0,-6 1-36 0 0,13-1-115 0 0,0-1 1 0 0,0-1-1 0 0,0 0 1 0 0,-1 0-1 0 0,1-1 1 0 0,-1 0-1 0 0,0-1 1 0 0,0 0-1 0 0,0-1 0 0 0,0 0 1 0 0,0-1-1 0 0,0 0 1 0 0,0-1-1 0 0,-1 0 1 0 0,1 0-1 0 0,1-1 1 0 0,-1-1-1 0 0,0 0 1 0 0,0-1-1 0 0,1 0 1 0 0,0 0-1 0 0,0-1 1 0 0,-5-3 114 0 0,3-61-3911 0 0,26 32 2645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65 1824 0 0,'0'0'570'0'0,"16"-3"669"0"0,-19 28 1323 0 0,-125 332-1745 0 0,111-306-944 0 0,-47 104 405 0 0,-5-75-2931 0 0,53-71 1388 0 0,1-2 8 0 0</inkml:trace>
  <inkml:trace contextRef="#ctx0" brushRef="#br0" timeOffset="296.204">347 65 1556 0 0,'39'-64'5723'0'0,"-29"100"-4411"0"0,2 19-1143 0 0,3 0 0 0 0,3-1-1 0 0,1-1 1 0 0,3 0-1 0 0,3-2 1 0 0,1-1 0 0 0,26 36-169 0 0,-16-12-636 0 0,-35-71 490 0 0,0 0-1 0 0,0 0 0 0 0,0 0 1 0 0,-1 0-1 0 0,1 0 0 0 0,-1 1 1 0 0,1-1-1 0 0,-1 0 1 0 0,0 0-1 0 0,-1 0 0 0 0,1 1 1 0 0,0-1-1 0 0,-1 0 1 0 0,0 0-1 0 0,0 0 0 0 0,0 0 1 0 0,0 0-1 0 0,0 0 1 0 0,0 0-1 0 0,-1 0 0 0 0,0 0 1 0 0,1-1-1 0 0,-1 1 1 0 0,0-1-1 0 0,0 1 0 0 0,-1-1 1 0 0,1 0-1 0 0,0 1 1 0 0,-1-1-1 0 0,1 0 0 0 0,-1-1 1 0 0,0 1-1 0 0,1 0 0 0 0,-1-1 1 0 0,0 0-1 0 0,0 0 1 0 0,0 1 146 0 0,-26 5-1243 0 0,1-4 10 0 0</inkml:trace>
  <inkml:trace contextRef="#ctx0" brushRef="#br0" timeOffset="526.577">128 443 948 0 0,'-14'-21'6116'0'0,"35"4"-4156"0"0,46-3-2349 0 0,-60 19 691 0 0,298-49-6516 0 0,-272 45 5011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2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853 59 1236 0 0,'0'0'581'0'0,"3"-3"-116"0"0,7-8-60 0 0,-7 9 42 0 0,2-3 37 0 0,20-20 348 0 0,-64 13 347 0 0,-25 11-1043 0 0,-1 3 1 0 0,1 4-1 0 0,0 1 0 0 0,0 4 0 0 0,1 3 1 0 0,1 2-1 0 0,0 3 0 0 0,-20 11-136 0 0,74-28 12 0 0,0 0 0 0 0,1 1-1 0 0,-1 0 1 0 0,1 0 0 0 0,0 1-1 0 0,0 0 1 0 0,0 0 0 0 0,0 0-1 0 0,1 1 1 0 0,-1 0 0 0 0,1 1-1 0 0,1-1 1 0 0,-1 1 0 0 0,1 0-1 0 0,0 1 1 0 0,0-1 0 0 0,1 1-1 0 0,0 0 1 0 0,0 0 0 0 0,0 0 0 0 0,1 1-1 0 0,0-1 1 0 0,1 1 0 0 0,0 0-1 0 0,0-1 1 0 0,0 1 0 0 0,1 0-1 0 0,0 0 1 0 0,1 0 0 0 0,0 0-1 0 0,0 4-11 0 0,12 12 93 0 0,0-1 0 0 0,1 0 0 0 0,2-1-1 0 0,0-1 1 0 0,1 0 0 0 0,1-1 0 0 0,1-1 0 0 0,1-1-1 0 0,1 0 1 0 0,15 10-93 0 0,65 67 401 0 0,-99-94-393 0 0,10 8 39 0 0,-1 0 0 0 0,0 0 1 0 0,-1 1-1 0 0,0 0 1 0 0,0 1-1 0 0,-1 0 0 0 0,-1 0 1 0 0,0 0-1 0 0,0 1 0 0 0,-1 1 1 0 0,-1-1-1 0 0,0 1 0 0 0,-1-1 1 0 0,0 1-1 0 0,-1 1 0 0 0,0-1 1 0 0,-1 0-1 0 0,-1 1 0 0 0,0-1 1 0 0,-1 1-1 0 0,-1 9-47 0 0,-2-14 16 0 0,0 0 0 0 0,-2 0 0 0 0,1 0 0 0 0,-1 0 0 0 0,0-1 0 0 0,-1 0 0 0 0,1 0 0 0 0,-2 0 0 0 0,1-1-1 0 0,-1 0 1 0 0,0 0 0 0 0,-1-1 0 0 0,0 0 0 0 0,0 0 0 0 0,0-1 0 0 0,0 0 0 0 0,-1 0 0 0 0,0-1 0 0 0,0 0 0 0 0,0-1 0 0 0,0 0 0 0 0,-1 0 0 0 0,1-1 0 0 0,-1 0-1 0 0,0-1 1 0 0,1 0 0 0 0,-1 0 0 0 0,-2-1-16 0 0,-6 1-398 0 0,0-1 0 0 0,1 0 0 0 0,-1-1 0 0 0,0-1 0 0 0,1-1 0 0 0,-1-1 0 0 0,1 0 0 0 0,0-1 0 0 0,0-1 0 0 0,0 0 0 0 0,1-1 0 0 0,0-1 0 0 0,1-1 0 0 0,0 0 0 0 0,0-1 0 0 0,-5-5 398 0 0,-13-13-1154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1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76 216 836 0 0,'0'0'311'0'0,"0"0"-92"0"0,-21 1 547 0 0,9-2-709 0 0,-31 0 1038 0 0,59-1 171 0 0,597-61 793 0 0,-409 44-999 0 0,-203 19-1109 0 0,-1 0 0 0 0,1 0 1 0 0,-1 0-1 0 0,1 0 1 0 0,0 0-1 0 0,-1 0 0 0 0,1 0 1 0 0,0 0-1 0 0,-1 0 1 0 0,1 0-1 0 0,0 0 0 0 0,-1 0 1 0 0,1 0-1 0 0,0 0 0 0 0,-1 0 1 0 0,1-1-1 0 0,0 1 1 0 0,-1 0-1 0 0,1-1 0 0 0,-1 1 1 0 0,1 0-1 0 0,0-1 0 0 0,-1 1 1 0 0,1-1-1 0 0,-1 1 1 0 0,1 0-1 0 0,-1-1 0 0 0,0 1 1 0 0,1-1-1 0 0,-1 0 0 0 0,1 1 1 0 0,-1-1-1 0 0,0 1 1 0 0,0-1-1 0 0,1 0 0 0 0,-1 1 1 0 0,0-1-1 0 0,0 0 1 0 0,0 1-1 0 0,0-1 0 0 0,1 1 1 0 0,-1-1-1 0 0,0 0 0 0 0,0 0 1 0 0,0 1-1 0 0,0-1 1 0 0,-1 0-1 0 0,1 1 0 0 0,0-1 1 0 0,0 1-1 0 0,0-1 0 0 0,-1 0 1 0 0,1 1-1 0 0,0-1 1 0 0,0 0-1 0 0,-1 1 0 0 0,1-1 1 0 0,-1 1-1 0 0,1-1 0 0 0,0 1 1 0 0,-1-1-1 0 0,1 1 1 0 0,-1-1-1 0 0,1 1 0 0 0,-1-1 49 0 0,-4-3-176 0 0</inkml:trace>
  <inkml:trace contextRef="#ctx0" brushRef="#br0" timeOffset="249.649">822 65 4080 0 0,'-27'-64'2673'0'0,"26"63"-2584"0"0,1 1 27 0 0,55 67 389 0 0,-47-50-473 0 0,-1 0 0 0 0,-1 1 0 0 0,0 0 0 0 0,-1 0 0 0 0,-2 0 0 0 0,1 1 0 0 0,-2-1 0 0 0,0 1 0 0 0,-2 0 0 0 0,0 3-32 0 0,-3-7-11 0 0,0 0-1 0 0,-1 0 1 0 0,0-1 0 0 0,-2 1 0 0 0,0-1-1 0 0,0 0 1 0 0,-1 0 0 0 0,-1-1 0 0 0,0 0 0 0 0,-1 0-1 0 0,-5 5 12 0 0,-23 11-3111 0 0,33-30 1659 0 0,-7-9-44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25:4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42 976 0 0,'-7'2'4391'0'0,"4"-27"-3734"0"0,-2 7-670 0 0,-4 22-3829 0 0,7 0 2617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0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0 721 1164 0 0,'0'-4'160'0'0,"1"0"-1"0"0,-1 0 0 0 0,1 0 1 0 0,0 0-1 0 0,0 0 1 0 0,0 1-1 0 0,1-1 0 0 0,0 0 1 0 0,-1 0-1 0 0,1 1 1 0 0,0-1-1 0 0,0 1 0 0 0,1-1 1 0 0,-1 1-1 0 0,1 0 1 0 0,0 0-1 0 0,0 0 0 0 0,0 1 1 0 0,0-1-1 0 0,0 0 1 0 0,1 1-1 0 0,-1 0 0 0 0,1 0 1 0 0,-1 0-1 0 0,1 0 1 0 0,0 1-1 0 0,0 0 0 0 0,-1-1 1 0 0,1 1-1 0 0,0 1 1 0 0,0-1-1 0 0,1 0 1 0 0,-1 1-1 0 0,0 0 0 0 0,0 0 1 0 0,0 0-1 0 0,0 1-159 0 0,152 25 774 0 0,-130-13-673 0 0,-1 1-1 0 0,-1 1 1 0 0,-1 2 0 0 0,0 0-1 0 0,-1 1 1 0 0,0 1-1 0 0,-2 2 1 0 0,0 0 0 0 0,-2 0-1 0 0,0 2 1 0 0,6 12-101 0 0,-22-33 31 0 0,0-1 0 0 0,0 1 0 0 0,-1-1 0 0 0,1 1 0 0 0,-1 0 0 0 0,0 0 0 0 0,1-1 1 0 0,-1 1-1 0 0,0 0 0 0 0,0 0 0 0 0,0 0 0 0 0,0 1 0 0 0,0-1 0 0 0,-1 0 0 0 0,1 0 0 0 0,-1 0 0 0 0,1 1 0 0 0,-1-1 0 0 0,0 0 1 0 0,0 0-1 0 0,0 1 0 0 0,0-1 0 0 0,0 0 0 0 0,-1 0 0 0 0,1 1 0 0 0,0-1 0 0 0,-1 0 0 0 0,0 0 0 0 0,0 0 0 0 0,1 0 0 0 0,-1 0 1 0 0,-1 0-1 0 0,1 0 0 0 0,0 0 0 0 0,0 0 0 0 0,-1 0 0 0 0,1 0 0 0 0,-1-1 0 0 0,1 1 0 0 0,-2 0-31 0 0,-2-4 28 0 0,0-1 0 0 0,0 0 0 0 0,0 0 0 0 0,1 0 0 0 0,-1 0 0 0 0,1-1 0 0 0,0 0 0 0 0,0 0 1 0 0,0 0-1 0 0,1 0 0 0 0,-1-1 0 0 0,1 1 0 0 0,0-1 0 0 0,0 0 0 0 0,1 0 0 0 0,0 0 0 0 0,-1 0 0 0 0,2 0 0 0 0,-1-1 0 0 0,0 1 0 0 0,1-1 0 0 0,0 1 0 0 0,1-1 0 0 0,-1 1 0 0 0,1-1 0 0 0,0 0-28 0 0,-1-6-19 0 0,0-1 0 0 0,1 0 0 0 0,1 1 1 0 0,0-1-1 0 0,0 1 0 0 0,2-1 0 0 0,-1 1 0 0 0,1 0 0 0 0,1 0 0 0 0,1 0 0 0 0,-1 0 1 0 0,2 0-1 0 0,-1 1 0 0 0,2 0 0 0 0,-1 1 0 0 0,2-1 0 0 0,-1 1 0 0 0,1 0 0 0 0,1 1 1 0 0,0 0-1 0 0,0 1 0 0 0,1-1 0 0 0,0 2 0 0 0,0-1 0 0 0,5-1 19 0 0,2-1-321 0 0,0 0-1 0 0,1 0 0 0 0,1 2 1 0 0,-1 0-1 0 0,1 1 0 0 0,1 1 1 0 0,-1 1-1 0 0,1 1 0 0 0,0 1 1 0 0,2 0 321 0 0,105-2-4055 0 0,-102 5 2827 0 0</inkml:trace>
  <inkml:trace contextRef="#ctx0" brushRef="#br0" timeOffset="438.633">1455 559 1280 0 0,'-218'67'3108'0'0,"208"-63"-3003"0"0,1 1-1 0 0,0 0 1 0 0,0 1-1 0 0,0 0 1 0 0,0 0-1 0 0,1 0 1 0 0,0 1-1 0 0,1 1 1 0 0,0-1-1 0 0,0 1 1 0 0,0 1-1 0 0,1-1 0 0 0,0 1 1 0 0,1 0-1 0 0,0 0 1 0 0,0 1-1 0 0,1-1 1 0 0,0 1-1 0 0,1 0 1 0 0,-1 3-105 0 0,5-8 45 0 0,1 0-1 0 0,0 0 1 0 0,0 0 0 0 0,0 0 0 0 0,0-1-1 0 0,1 1 1 0 0,0-1 0 0 0,0 0 0 0 0,0 0 0 0 0,0 0-1 0 0,1 0 1 0 0,-1 0 0 0 0,1-1 0 0 0,0 1-1 0 0,0-1 1 0 0,0 0 0 0 0,1-1 0 0 0,-1 1-1 0 0,1-1 1 0 0,0 1 0 0 0,-1-1 0 0 0,1-1-1 0 0,0 1 1 0 0,0-1 0 0 0,0 0 0 0 0,0 0-1 0 0,0 0 1 0 0,1-1 0 0 0,-1 0 0 0 0,0 0-1 0 0,0 0 1 0 0,0 0 0 0 0,0-1 0 0 0,0 0-1 0 0,0 0 1 0 0,0 0 0 0 0,0-1 0 0 0,4-1-45 0 0,15-1 133 0 0,-1-1 0 0 0,1-1 1 0 0,-1-1-1 0 0,-1 0 0 0 0,1-2 0 0 0,-1-1 1 0 0,-1-1-1 0 0,0-1 0 0 0,0 0 1 0 0,15-14-134 0 0,-35 25 6 0 0,0 1 1 0 0,0-1 0 0 0,0 0 0 0 0,0 1-1 0 0,0-1 1 0 0,0 1 0 0 0,0-1 0 0 0,0 1-1 0 0,0-1 1 0 0,0 1 0 0 0,0 0 0 0 0,0-1-1 0 0,0 1 1 0 0,0 0 0 0 0,0 0 0 0 0,0 0-1 0 0,0 0 1 0 0,0 0 0 0 0,0 0 0 0 0,1 0 0 0 0,-1 0-1 0 0,0 0 1 0 0,0 1 0 0 0,0-1 0 0 0,0 0-1 0 0,0 1 1 0 0,0-1 0 0 0,0 1 0 0 0,0-1-1 0 0,0 1 1 0 0,0 0 0 0 0,0-1 0 0 0,0 1-1 0 0,-1 0 1 0 0,1 0 0 0 0,0-1 0 0 0,0 1-1 0 0,-1 0 1 0 0,1 0 0 0 0,0 0 0 0 0,-1 0 0 0 0,1 0-1 0 0,-1 0 1 0 0,1 0 0 0 0,-1 0 0 0 0,0 0-1 0 0,1 0 1 0 0,-1 0 0 0 0,0 0 0 0 0,0 0-1 0 0,0 0 1 0 0,0 0 0 0 0,0 1 0 0 0,0-1-1 0 0,0 0 1 0 0,0 0 0 0 0,0 0 0 0 0,0 0-1 0 0,-1 0 1 0 0,1 0 0 0 0,0 1-7 0 0,7 19-98 0 0,64 85-1832 0 0,0-59-2341 0 0,-58-43 3018 0 0</inkml:trace>
  <inkml:trace contextRef="#ctx0" brushRef="#br0" timeOffset="780.843">1752 570 1796 0 0,'16'9'209'0'0,"0"1"0"0"0,-1 1 0 0 0,-1 1 0 0 0,0 0 0 0 0,0 0 0 0 0,-1 1 0 0 0,-1 1 0 0 0,0 1 0 0 0,-1-1 0 0 0,0 2 0 0 0,-2-1 0 0 0,1 1 0 0 0,-2 1 0 0 0,0 0 0 0 0,-2 0 0 0 0,1 0 0 0 0,-2 1 1 0 0,3 18-210 0 0,-8-35 38 0 0,0 1 1 0 0,-1-1-1 0 0,1 0 1 0 0,-1 0 0 0 0,0 1-1 0 0,1-1 1 0 0,-1 0 0 0 0,0 0-1 0 0,0 0 1 0 0,0 0 0 0 0,1 0-1 0 0,-1 0 1 0 0,0 0-1 0 0,0 0 1 0 0,-1 0 0 0 0,1 0-1 0 0,0-1 1 0 0,0 1 0 0 0,0 0-1 0 0,-1-1 1 0 0,1 1 0 0 0,0-1-1 0 0,0 1 1 0 0,-1-1 0 0 0,1 0-1 0 0,0 1 1 0 0,-1-1-1 0 0,1 0 1 0 0,-1 0 0 0 0,1 0-1 0 0,0 0 1 0 0,-1 0 0 0 0,1-1-1 0 0,0 1 1 0 0,-1 0 0 0 0,1 0-1 0 0,0-1 1 0 0,-1 1 0 0 0,1-1-1 0 0,0 1 1 0 0,0-1-1 0 0,-1 0 1 0 0,1 0 0 0 0,0 1-1 0 0,0-1 1 0 0,0 0 0 0 0,0 0-1 0 0,0 0 1 0 0,0 0 0 0 0,0 0-1 0 0,0 0 1 0 0,1 0 0 0 0,-1 0-1 0 0,0-1 1 0 0,1 1-1 0 0,-1 0 1 0 0,1 0 0 0 0,-1-1-1 0 0,1 1 1 0 0,-1 0 0 0 0,1-1-1 0 0,0 1 1 0 0,0 0 0 0 0,-1-1-1 0 0,1 1 1 0 0,0 0-1 0 0,1-1 1 0 0,-1 1 0 0 0,0-1-39 0 0,-2-4 11 0 0,0-1-1 0 0,0 1 1 0 0,1-1 0 0 0,0 0 0 0 0,0 0-1 0 0,0 0 1 0 0,1 1 0 0 0,0-1 0 0 0,1 0 0 0 0,0 0-1 0 0,0 0 1 0 0,0 1 0 0 0,1-1 0 0 0,-1 0-1 0 0,2 1 1 0 0,-1 0 0 0 0,1-1 0 0 0,0 1-1 0 0,0 0 1 0 0,1 0 0 0 0,0 1 0 0 0,0-1 0 0 0,0 1-1 0 0,0 0 1 0 0,1 0 0 0 0,0 0 0 0 0,0 0-1 0 0,0 1 1 0 0,1 0 0 0 0,0 0 0 0 0,0 1 0 0 0,0-1-1 0 0,0 1 1 0 0,0 1 0 0 0,0-1 0 0 0,1 1-1 0 0,-1 0 1 0 0,1 0 0 0 0,0 1 0 0 0,-1 0 0 0 0,1 0-1 0 0,0 1 1 0 0,2-1-11 0 0,2 5-50 0 0,-1 0 1 0 0,0 1-1 0 0,0 0 0 0 0,-1 0 1 0 0,0 1-1 0 0,1 0 0 0 0,-2 1 1 0 0,1 0-1 0 0,-1 0 0 0 0,0 1 1 0 0,-1 0-1 0 0,0 0 0 0 0,0 0 1 0 0,-1 1-1 0 0,0 1 0 0 0,0-1 1 0 0,-1 1-1 0 0,0-1 0 0 0,-1 2 1 0 0,0-1-1 0 0,-1 0 0 0 0,2 9 50 0 0,6 5-471 0 0,20 43-3785 0 0,-23-65 2824 0 0</inkml:trace>
  <inkml:trace contextRef="#ctx0" brushRef="#br0" timeOffset="1186.462">2504 571 1088 0 0,'-15'7'250'0'0,"0"0"0"0"0,1 1 0 0 0,-1 1 1 0 0,1 0-1 0 0,1 1 0 0 0,0 0 0 0 0,0 1 0 0 0,1 0 0 0 0,1 1 0 0 0,0 1 0 0 0,0 0 0 0 0,1 0 1 0 0,1 1-1 0 0,0 0 0 0 0,1 0 0 0 0,0 1 0 0 0,2 0 0 0 0,-1 1 0 0 0,2 0 0 0 0,0-1 0 0 0,1 2 1 0 0,1-1-1 0 0,-1 8-250 0 0,4-22 3 0 0,1 1 1 0 0,-1-1 0 0 0,0 1 0 0 0,1-1-1 0 0,-1 1 1 0 0,1-1 0 0 0,0 1 0 0 0,0-1-1 0 0,0 1 1 0 0,0-1 0 0 0,1 0-1 0 0,-1 0 1 0 0,0 0 0 0 0,1 0 0 0 0,0 0-1 0 0,-1 0 1 0 0,1 0 0 0 0,0 0 0 0 0,0 0-1 0 0,0-1 1 0 0,0 1 0 0 0,0-1 0 0 0,1 0-1 0 0,-1 1 1 0 0,0-1 0 0 0,1 0-1 0 0,-1 0 1 0 0,0-1 0 0 0,1 1 0 0 0,-1 0-1 0 0,1-1 1 0 0,-1 0 0 0 0,1 1 0 0 0,0-1-1 0 0,-1 0 1 0 0,1 0 0 0 0,-1-1 0 0 0,3 1-4 0 0,95-20-155 0 0,-80 10 66 0 0,1-1-1 0 0,-1-1 1 0 0,-1-1 0 0 0,0-1 0 0 0,-1 0 0 0 0,0-2-1 0 0,-1 1 1 0 0,-1-2 0 0 0,-1-1 0 0 0,0 0-1 0 0,-1 0 1 0 0,-1-2 0 0 0,-1 1 0 0 0,0-2-1 0 0,-2 1 1 0 0,-1-2 0 0 0,0 1 0 0 0,2-12 89 0 0,5-26 578 0 0,-2-1 0 0 0,-3 0 1 0 0,-2 0-1 0 0,-3-1 0 0 0,-3 0 0 0 0,-3-25-578 0 0,1 79 99 0 0,-1-1 0 0 0,0 1-1 0 0,-1-1 1 0 0,1 1 0 0 0,-1 0-1 0 0,-1-1 1 0 0,1 1 0 0 0,-1 0-1 0 0,-1 0 1 0 0,1 0-1 0 0,-1 0 1 0 0,0 0 0 0 0,-1 1-1 0 0,0-1 1 0 0,0 1 0 0 0,0 0-1 0 0,-1 0 1 0 0,-3-3-99 0 0,5 8 31 0 0,0 0 0 0 0,1 1 1 0 0,-1-1-1 0 0,0 1 0 0 0,0 0 0 0 0,0-1 0 0 0,1 1 1 0 0,-1 1-1 0 0,0-1 0 0 0,0 0 0 0 0,0 1 0 0 0,1-1 1 0 0,-1 1-1 0 0,0 0 0 0 0,1 0 0 0 0,-1 0 1 0 0,0 0-1 0 0,1 0 0 0 0,-1 1 0 0 0,1-1 0 0 0,0 1 1 0 0,-1 0-1 0 0,1-1 0 0 0,0 1 0 0 0,0 0 0 0 0,0 0 1 0 0,0 1-1 0 0,1-1 0 0 0,-1 0 0 0 0,1 0 0 0 0,-1 1 1 0 0,0 0-32 0 0,-8 17-9 0 0,1 0 1 0 0,0 1-1 0 0,2 0 0 0 0,0 0 1 0 0,1 1-1 0 0,1-1 1 0 0,1 1-1 0 0,2 0 1 0 0,0 1-1 0 0,1-1 1 0 0,1 0-1 0 0,1 4 9 0 0,28 144-551 0 0,54 63-1605 0 0,-72-211 1452 0 0,2 0 0 0 0,0-2 0 0 0,1 1 0 0 0,1-2 0 0 0,0 0 0 0 0,2-1 0 0 0,0 0 0 0 0,1-1 0 0 0,1-1 704 0 0,14 5-1372 0 0</inkml:trace>
  <inkml:trace contextRef="#ctx0" brushRef="#br0" timeOffset="1965.278">3479 625 1460 0 0,'-4'-3'131'0'0,"0"0"0"0"0,-1 1 0 0 0,1-1-1 0 0,-1 1 1 0 0,0 0 0 0 0,1 0 0 0 0,-1 0 0 0 0,0 0 0 0 0,0 1-1 0 0,0 0 1 0 0,0 0 0 0 0,-1 0 0 0 0,1 1 0 0 0,0 0 0 0 0,0 0-1 0 0,0 0 1 0 0,0 1 0 0 0,0-1 0 0 0,-1 1 0 0 0,1 0 0 0 0,0 1-1 0 0,0-1 1 0 0,1 1 0 0 0,-1 0 0 0 0,0 0 0 0 0,1 1 0 0 0,-1-1-1 0 0,1 1 1 0 0,0 0 0 0 0,-1 0 0 0 0,2 1 0 0 0,-1-1-1 0 0,0 1 1 0 0,1 0 0 0 0,-1 1-131 0 0,-106 151 1066 0 0,102-138-923 0 0,0 0 0 0 0,1 0-1 0 0,1 1 1 0 0,1 0 0 0 0,0 0 0 0 0,2 0 0 0 0,0 0 0 0 0,0 17-143 0 0,4-35 10 0 0,0 0-1 0 0,1 1 1 0 0,-1-1-1 0 0,0 0 1 0 0,1 0-1 0 0,-1 0 1 0 0,1 0-1 0 0,-1 0 1 0 0,1 0-1 0 0,0 0 1 0 0,-1-1-1 0 0,1 1 0 0 0,0-1 1 0 0,-1 1-1 0 0,1-1 1 0 0,0 1-1 0 0,0-1 1 0 0,-1 0-1 0 0,1 0 1 0 0,0 0-1 0 0,0 0 1 0 0,0 0-1 0 0,-1 0 1 0 0,1-1-1 0 0,0 1 1 0 0,0 0-1 0 0,-1-1 1 0 0,1 0-1 0 0,0 1 1 0 0,-1-1-1 0 0,1 0 1 0 0,0 0-1 0 0,-1 0 1 0 0,1 0-1 0 0,-1 0 1 0 0,0 0-1 0 0,1 0 1 0 0,-1 0-1 0 0,0-1 1 0 0,0 1-1 0 0,0 0 1 0 0,1-2-10 0 0,17-15-91 0 0,-2-1 0 0 0,0-1 0 0 0,-1 0 0 0 0,-1-1 0 0 0,-1-1 0 0 0,0 0 0 0 0,-2-1 1 0 0,-1-1-1 0 0,-1 0 0 0 0,3-10 91 0 0,12-24-251 0 0,50-80-171 0 0,-58 166 68 0 0,-12 31 370 0 0,-3 174 1178 0 0,71-406-29 0 0,-71 173-1177 0 0,0 0 0 0 0,0 0-1 0 0,0 0 1 0 0,0 0 0 0 0,0 1 0 0 0,-1-1-1 0 0,1 1 1 0 0,0-1 0 0 0,0 1 0 0 0,0-1 0 0 0,-1 1-1 0 0,1 0 1 0 0,0 0 0 0 0,-1 0 0 0 0,1 0-1 0 0,-1 0 1 0 0,1 0 0 0 0,-1 1 0 0 0,0-1-1 0 0,1 0 1 0 0,-1 1 0 0 0,0-1 0 0 0,0 1-1 0 0,0-1 1 0 0,0 1 0 0 0,0 0 0 0 0,0-1-1 0 0,0 1 1 0 0,-1 0 0 0 0,1 0 0 0 0,-1 0-1 0 0,1-1 1 0 0,-1 1 12 0 0,7 8-72 0 0,52 98-1140 0 0,-37-144 1459 0 0,81-206-199 0 0,-68 191-87 0 0,-15 67-2 0 0,-9-3 32 0 0,-1 0 1 0 0,0 1 0 0 0,-2 0 0 0 0,1 0 0 0 0,-1 1-1 0 0,-1 0 1 0 0,-1 0 0 0 0,0 1 0 0 0,1 8 8 0 0,2 0-258 0 0,29 104-3551 0 0,-36-117 3121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32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1016 0 0,'24'-1'2400'0'0,"-22"1"-2365"0"0,0 0 1 0 0,0 0 0 0 0,1 0-1 0 0,-1 0 1 0 0,0 1 0 0 0,1-1 0 0 0,-1 1-1 0 0,0-1 1 0 0,0 1 0 0 0,0 0-1 0 0,0 0 1 0 0,1 0 0 0 0,-1 0 0 0 0,0 0-1 0 0,-1 0 1 0 0,1 1 0 0 0,0-1-1 0 0,0 1 1 0 0,-1-1 0 0 0,1 1-1 0 0,0 0 1 0 0,-1 0 0 0 0,0-1 0 0 0,1 1-1 0 0,-1 0 1 0 0,0 0 0 0 0,0 0-1 0 0,0 1 1 0 0,0-1 0 0 0,-1 0-1 0 0,1 0 1 0 0,0 0 0 0 0,-1 1 0 0 0,0-1-1 0 0,1 0 1 0 0,-1 1 0 0 0,0-1-1 0 0,0 2-35 0 0,3 8 29 0 0,-1 0-1 0 0,0 0 1 0 0,-1 0-1 0 0,0 0 1 0 0,0 0-1 0 0,-2 0 1 0 0,1 0-1 0 0,-1 0 1 0 0,-1 0-1 0 0,0 0 1 0 0,-1 0-1 0 0,-1 0 1 0 0,1-1-1 0 0,-2 0 1 0 0,0 1-1 0 0,0-1 1 0 0,-1-1-1 0 0,0 1 1 0 0,0-1-1 0 0,-2 0 1 0 0,1-1-1 0 0,-1 0 1 0 0,0 0-1 0 0,-5 3-28 0 0,-16 2-2472 0 0,26-14 1208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3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31 1004 0 0,'19'0'3845'0'0,"82"-30"-593"0"0,-100 30-2986 0 0,13 4 351 0 0,-9 0-587 0 0,-1 1 0 0 0,0 0-1 0 0,0 1 1 0 0,0-1 0 0 0,-1 0-1 0 0,0 1 1 0 0,0 0 0 0 0,0 0-1 0 0,-1 0 1 0 0,0 0 0 0 0,0 0 0 0 0,0 1-1 0 0,-1-1 1 0 0,0 1 0 0 0,0-1-1 0 0,-1 1 1 0 0,1-1 0 0 0,-2 1-1 0 0,1-1 1 0 0,-1 1 0 0 0,0-1-1 0 0,0 0 1 0 0,0 1 0 0 0,-2 1-30 0 0,-2 9-339 0 0,-2 0 0 0 0,1 0 0 0 0,-2-1 0 0 0,0 0 0 0 0,-1-1 0 0 0,-1 0 0 0 0,0 0 1 0 0,-1-1-1 0 0,-1-1 0 0 0,0 0 0 0 0,-1 0 0 0 0,0-1 0 0 0,-1-1 0 0 0,0 0 0 0 0,-1-1 0 0 0,0 0 0 0 0,0-1 0 0 0,-17 6 339 0 0,-9 0-1372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3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38 1268 0 0,'0'0'423'0'0,"0"0"-23"0"0,0 0 42 0 0,22-1 2630 0 0,-23 1-3052 0 0,0 0 1 0 0,0-1 0 0 0,1 1-1 0 0,-1-1 1 0 0,0 1 0 0 0,1-1 0 0 0,-1 1-1 0 0,1-1 1 0 0,-1 1 0 0 0,0-1 0 0 0,1 0-1 0 0,-1 1 1 0 0,1-1 0 0 0,0 0-1 0 0,-1 1 1 0 0,1-1 0 0 0,0 0 0 0 0,-1 0-1 0 0,1 1 1 0 0,0-1 0 0 0,0 0 0 0 0,-1 0-1 0 0,1 0 1 0 0,0 1 0 0 0,0-1-1 0 0,0 0 1 0 0,0 0 0 0 0,0 0 0 0 0,0 0-1 0 0,1 1 1 0 0,-1-1 0 0 0,0 0 0 0 0,0 0-1 0 0,0 0 1 0 0,1 1 0 0 0,-1-1-1 0 0,0 0 1 0 0,1 1 0 0 0,-1-1 0 0 0,1 0-1 0 0,-1 1 1 0 0,1-1 0 0 0,-1 0 0 0 0,1 1-1 0 0,-1-1 1 0 0,1 1 0 0 0,0-1 0 0 0,-1 1-1 0 0,1-1 1 0 0,0 1 0 0 0,0-1-1 0 0,-1 1 1 0 0,1 0 0 0 0,0-1 0 0 0,0 1-21 0 0,-23-1-23 0 0,0 1 1 0 0,0 1 0 0 0,0 0-1 0 0,0 2 1 0 0,0 1 0 0 0,1 0-1 0 0,-1 2 1 0 0,1 0 0 0 0,1 2-1 0 0,-20 9 23 0 0,22-11-52 0 0,4-1 65 0 0,1 0 0 0 0,1 1 0 0 0,-1 0 0 0 0,1 0 0 0 0,0 2 0 0 0,0 0 0 0 0,1 0 0 0 0,0 1 0 0 0,1 0 0 0 0,0 0 0 0 0,0 2 0 0 0,1-1 0 0 0,0 1 0 0 0,1 0 0 0 0,0 1 0 0 0,1 0 0 0 0,0 0 0 0 0,1 1 0 0 0,0-1 0 0 0,1 1 0 0 0,1 1 1 0 0,0-1-1 0 0,1 0 0 0 0,0 1 0 0 0,0 7-13 0 0,6-14 57 0 0,0 0 0 0 0,1 0 1 0 0,0 0-1 0 0,0 0 1 0 0,1-1-1 0 0,-1 1 0 0 0,2-1 1 0 0,-1-1-1 0 0,0 1 1 0 0,1-1-1 0 0,0 0 0 0 0,0 0 1 0 0,1 0-1 0 0,-1-1 0 0 0,1 0 1 0 0,0 0-1 0 0,0-1 1 0 0,1 0-1 0 0,-1 0 0 0 0,1-1 1 0 0,-1 0-1 0 0,1 0 1 0 0,0-1-1 0 0,-1 0 0 0 0,1 0 1 0 0,6 0-58 0 0,262 7 1010 0 0,-239-18-887 0 0,-33 8-85 0 0,31 2-270 0 0,-14-34-6564 0 0,-18 27 5634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35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57 880 0 0,'6'-5'5965'0'0,"27"-1"-5721"0"0,-17 4 332 0 0,244-41 235 0 0,-258 42-1075 0 0,3 4-980 0 0,-8 11-1863 0 0,-15-2 1880 0 0,-3 0 17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35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1676 0 0,'58'4'3895'0'0,"-40"-5"-3344"0"0,158-18 474 0 0,-73 4-3632 0 0,-85 13 1355 0 0,-5 0-52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3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65 1192 0 0,'3'-14'785'0'0,"10"-1"1046"0"0,-3-2-1465 0 0,-20 0 439 0 0,0 16-802 0 0,0 0-1 0 0,0 1 0 0 0,-1 1 1 0 0,1 0-1 0 0,0 0 1 0 0,0 1-1 0 0,0 0 0 0 0,1 1 1 0 0,-1 0-1 0 0,0 1 1 0 0,1-1-1 0 0,0 2 0 0 0,0 0 1 0 0,0 0-1 0 0,1 0 1 0 0,-1 1-1 0 0,1 0 0 0 0,1 1 1 0 0,-1 0-1 0 0,1 0 1 0 0,0 0-1 0 0,1 1 0 0 0,-2 3-2 0 0,3-4 16 0 0,2-1 0 0 0,-1 1 0 0 0,1-1 0 0 0,0 1 0 0 0,1 0 0 0 0,-1 1 0 0 0,2-1 0 0 0,-1 0 0 0 0,1 0 0 0 0,0 1 0 0 0,0-1 0 0 0,1 1 0 0 0,0-1 0 0 0,0 1 0 0 0,1-1 0 0 0,0 1 0 0 0,0-1 0 0 0,1 0 0 0 0,0 1 0 0 0,0-1 0 0 0,0 0-1 0 0,1 0 1 0 0,0-1 0 0 0,1 1 0 0 0,0 0 0 0 0,0-1 0 0 0,0 0 0 0 0,0 0 0 0 0,5 4-16 0 0,-3-3-2 0 0,-1 1-1 0 0,0-1 0 0 0,0 1 1 0 0,-1 0-1 0 0,0 1 0 0 0,-1-1 1 0 0,0 1-1 0 0,0-1 1 0 0,0 1-1 0 0,-1 0 0 0 0,-1 0 1 0 0,1 0-1 0 0,-2 0 0 0 0,1 1 1 0 0,-1-1-1 0 0,-1 0 0 0 0,0 2 3 0 0,-3 8 85 0 0,-1 1-1 0 0,-2-2 0 0 0,1 1 0 0 0,-2-1 0 0 0,-1 0 0 0 0,0 0 0 0 0,-1-1 0 0 0,-1 0 0 0 0,-1-1 0 0 0,0-1 1 0 0,-1 0-1 0 0,0 0 0 0 0,-2-1 0 0 0,1-1 0 0 0,-10 6-84 0 0,76-23 677 0 0,-51 4-673 0 0,17 2 80 0 0,-10 2-82 0 0,-1-1 0 0 0,0 1-1 0 0,0 0 1 0 0,-1 1 0 0 0,1 0-1 0 0,-1 0 1 0 0,0 0 0 0 0,0 0-1 0 0,-1 1 1 0 0,1 0 0 0 0,-1 1-1 0 0,-1-1 1 0 0,1 1 0 0 0,-1 0-1 0 0,0 0 1 0 0,-1 0 0 0 0,0 0-1 0 0,0 1 1 0 0,0-1 0 0 0,-1 1-1 0 0,0 0 1 0 0,-1 0 0 0 0,1 1-2 0 0,31 76-97 0 0,-30-80 54 0 0,0 0 1 0 0,1 0 0 0 0,-1 0-1 0 0,1-1 1 0 0,0 1 0 0 0,1-1-1 0 0,-1 0 1 0 0,1-1 0 0 0,0 1-1 0 0,0-1 1 0 0,0 0 0 0 0,0 0 0 0 0,0 0-1 0 0,1-1 1 0 0,-1 0 0 0 0,5 2 42 0 0,64-3-3456 0 0,-31-14 2208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05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17 984 0 0,'0'0'499'0'0,"0"0"-89"0"0,-9-3-59 0 0,-28-10-45 0 0,31 13-220 0 0,0 0 1 0 0,0 0-1 0 0,0 1 0 0 0,-1-1 0 0 0,2 1 0 0 0,-1 1 0 0 0,0-1 0 0 0,0 1 1 0 0,0 0-1 0 0,1 1 0 0 0,-1-1 0 0 0,1 1 0 0 0,-1 0 0 0 0,1 0 1 0 0,0 1-1 0 0,0 0 0 0 0,1-1 0 0 0,-1 2 0 0 0,1-1 0 0 0,0 0 0 0 0,0 1 1 0 0,0 0-1 0 0,-2 4-86 0 0,3-3 77 0 0,0 0 1 0 0,1-1-1 0 0,0 1 1 0 0,0 0 0 0 0,0 0-1 0 0,1 0 1 0 0,0 1-1 0 0,0-1 1 0 0,0 0-1 0 0,1 0 1 0 0,0 1 0 0 0,0-1-1 0 0,1 0 1 0 0,-1 0-1 0 0,2 1 1 0 0,-1-1-1 0 0,0 0 1 0 0,1 0 0 0 0,0 0-1 0 0,1-1 1 0 0,0 1-1 0 0,-1 0 1 0 0,1-1-1 0 0,1 0 1 0 0,-1 1 0 0 0,1-1-1 0 0,0-1 1 0 0,0 1-1 0 0,1 0 1 0 0,0-1-1 0 0,-1 0 1 0 0,1 0 0 0 0,0-1-1 0 0,5 3-77 0 0,58 83 664 0 0,-64-80-633 0 0,-1 1-1 0 0,0-1 0 0 0,-1 0 1 0 0,0 1-1 0 0,-1-1 0 0 0,0 1 1 0 0,0-1-1 0 0,-1 1 0 0 0,0 0 1 0 0,-1-1-1 0 0,0 1 0 0 0,-1 0 1 0 0,0-1-1 0 0,0 0 0 0 0,-1 1 1 0 0,0-1-1 0 0,0 0 0 0 0,-1 0 1 0 0,0-1-1 0 0,-1 1 0 0 0,0-1 1 0 0,-1 0-1 0 0,1 0 0 0 0,-1-1 1 0 0,-1 0-1 0 0,1 0 0 0 0,-3 2-30 0 0,-18 16 129 0 0,0 0 0 0 0,-2-2 1 0 0,0-1-1 0 0,-2-1 0 0 0,0-2 0 0 0,-20 9-129 0 0,21-22 433 0 0,52-23-227 0 0,-13 14-185 0 0,0-1-8 0 0,1 0 1 0 0,0 1-1 0 0,0 0 0 0 0,0 0 1 0 0,0 1-1 0 0,1 1 0 0 0,-1 0 1 0 0,1 0-1 0 0,-1 1 0 0 0,0 0 1 0 0,1 1-1 0 0,-1 0 0 0 0,1 0 1 0 0,0 2-14 0 0,3 4 4 0 0,-1 1 0 0 0,0 0 0 0 0,0 1 1 0 0,0 1-1 0 0,-1 0 0 0 0,-1 1 1 0 0,0 0-1 0 0,0 0 0 0 0,-1 1 1 0 0,-1 1-1 0 0,0 0 0 0 0,0 0 0 0 0,-1 0 1 0 0,-1 1-1 0 0,0 0 0 0 0,-2 1 1 0 0,1 0-1 0 0,-1 0 0 0 0,-1 0 0 0 0,-1 0 1 0 0,0 1-1 0 0,-1 7-4 0 0,58 145-3508 0 0,-53-160-363 0 0,-6-8 2558 0 0</inkml:trace>
  <inkml:trace contextRef="#ctx0" brushRef="#br0" timeOffset="572.395">1191 70 1292 0 0,'-54'2'4253'0'0,"49"1"-4170"0"0,1 0 1 0 0,0 0-1 0 0,0 1 0 0 0,1-1 1 0 0,-1 1-1 0 0,1 0 0 0 0,-1 0 1 0 0,1 0-1 0 0,0 0 0 0 0,0 0 0 0 0,1 1 1 0 0,0-1-1 0 0,-1 1 0 0 0,2 0 1 0 0,-1-1-1 0 0,0 1 0 0 0,1 0 1 0 0,0 0-1 0 0,0 0 0 0 0,0 0 1 0 0,1 1-1 0 0,0-1 0 0 0,0 0 1 0 0,0 0-1 0 0,0 0 0 0 0,1 0 1 0 0,1 2-84 0 0,3 4 101 0 0,0 0 0 0 0,1 0 0 0 0,1 0 0 0 0,0-1 0 0 0,1 0 0 0 0,0 0 0 0 0,0-1 0 0 0,1 0 0 0 0,0-1 0 0 0,0 0 0 0 0,1 0 0 0 0,0-1 0 0 0,1 0 0 0 0,6 3-101 0 0,98 92 641 0 0,-113-99-630 0 0,-1 0 1 0 0,1 0-1 0 0,-1 0 0 0 0,1 0 0 0 0,-1 1 0 0 0,0-1 0 0 0,0 0 0 0 0,-1 0 0 0 0,1 1 1 0 0,-1-1-1 0 0,1 1 0 0 0,-1-1 0 0 0,0 0 0 0 0,0 1 0 0 0,-1-1 0 0 0,1 0 1 0 0,-1 1-1 0 0,1-1 0 0 0,-1 0 0 0 0,0 1 0 0 0,0-1 0 0 0,-1 0 0 0 0,1 0 1 0 0,-1 0-1 0 0,1 0 0 0 0,-1 0 0 0 0,0 0 0 0 0,0-1 0 0 0,0 1 0 0 0,-1-1 0 0 0,1 1 1 0 0,-1-1-1 0 0,1 0 0 0 0,-1 0 0 0 0,0 0 0 0 0,0 0 0 0 0,-1 0-11 0 0,-117 54-404 0 0,115-54 238 0 0,-1 1 0 0 0,1-1 1 0 0,-1-1-1 0 0,0 1 1 0 0,0-1-1 0 0,1 0 1 0 0,-1-1-1 0 0,0 0 1 0 0,0 0-1 0 0,0 0 0 0 0,0-1 1 0 0,0 0-1 0 0,0 0 1 0 0,1-1-1 0 0,-1 1 1 0 0,1-2-1 0 0,-1 1 1 0 0,1-1-1 0 0,0 0 1 0 0,-1 0-1 0 0,2-1 0 0 0,-1 1 1 0 0,0-1-1 0 0,1-1 1 0 0,0 1-1 0 0,0-1 1 0 0,0 0-1 0 0,0 0 1 0 0,1 0-1 0 0,0-1 0 0 0,0 0 1 0 0,0 1-1 0 0,1-1 1 0 0,0-1-1 0 0,0 1 1 0 0,-2-6 165 0 0,0-21-1182 0 0</inkml:trace>
  <inkml:trace contextRef="#ctx0" brushRef="#br0" timeOffset="855.226">1127 91 3096 0 0,'3'-3'936'0'0,"2"-2"-112"0"0,14-2-139 0 0,4-4-101 0 0,2 2-80 0 0,3 3-156 0 0,2-4-160 0 0,2 1-268 0 0,5 3 0 0 0,-4 0 12 0 0,3 1-444 0 0,-4 1-525 0 0,-2 4 85 0 0,-19 0 64 0 0,7 0-352 0 0,-4 0 64 0 0</inkml:trace>
  <inkml:trace contextRef="#ctx0" brushRef="#br0" timeOffset="1178.803">1786 638 1436 0 0,'-1'18'240'0'0,"-1"-1"-1"0"0,-1 0 1 0 0,0 1-1 0 0,-2-1 1 0 0,0-1-1 0 0,0 1 1 0 0,-2-1 0 0 0,0 0-1 0 0,-1 0 1 0 0,0-1-1 0 0,-2 0 1 0 0,1-1-1 0 0,-2 0 1 0 0,0 0-1 0 0,-1-1 1 0 0,0-1-1 0 0,-1 0 1 0 0,0 0 0 0 0,-1-1-1 0 0,0-1 1 0 0,0-1-1 0 0,-1 0 1 0 0,-1 0-1 0 0,-12 3-239 0 0,26-11-124 0 0,-1 0 0 0 0,0-1 0 0 0,0 0 0 0 0,0 1-1 0 0,0-1 1 0 0,1-1 0 0 0,-1 1 0 0 0,0 0 0 0 0,0 0-1 0 0,0-1 1 0 0,1 0 0 0 0,-1 0 0 0 0,0 0 0 0 0,0 0-1 0 0,1 0 1 0 0,-1 0 0 0 0,1 0 0 0 0,-1-1 0 0 0,1 0-1 0 0,0 1 1 0 0,0-1 0 0 0,-1 0 0 0 0,1 0 0 0 0,0 0-1 0 0,1 0 1 0 0,-1 0 0 0 0,0-1 0 0 0,1 1 0 0 0,-1 0 0 0 0,1-1-1 0 0,-1 0 1 0 0,1 1 0 0 0,0-1 124 0 0,-6-18-1295 0 0</inkml:trace>
  <inkml:trace contextRef="#ctx0" brushRef="#br0" timeOffset="93124.464">7 1608 1096 0 0,'0'0'663'0'0,"0"0"-93"0"0,0 0-77 0 0,-2-16 395 0 0,1 14-839 0 0,0 0-1 0 0,1 0 0 0 0,-1 0 0 0 0,1 0 0 0 0,-1 1 1 0 0,1-1-1 0 0,0 0 0 0 0,0 0 0 0 0,-1 0 1 0 0,1 0-1 0 0,1 0 0 0 0,-1 0 0 0 0,0 0 0 0 0,0 0 1 0 0,1 0-1 0 0,-1 0 0 0 0,1 1 0 0 0,-1-1 1 0 0,1 0-1 0 0,0 0 0 0 0,0 1 0 0 0,0-1 0 0 0,0 0 1 0 0,0 1-1 0 0,0-1 0 0 0,0 1 0 0 0,1-1 0 0 0,-1 1 1 0 0,1-1-1 0 0,-1 1 0 0 0,1 0-48 0 0,4-7 118 0 0,0 1 0 0 0,1-1 0 0 0,0 1 0 0 0,0 1 0 0 0,1-1 0 0 0,0 1 0 0 0,0 1 0 0 0,1-1 0 0 0,-1 1-1 0 0,1 1 1 0 0,0 0 0 0 0,0 0 0 0 0,1 1 0 0 0,-1 0 0 0 0,1 0 0 0 0,0 1 0 0 0,6 0-118 0 0,-11 2 12 0 0,0 1 0 0 0,0 1 0 0 0,0-1 0 0 0,-1 1 0 0 0,1 0 0 0 0,0 0 0 0 0,-1 0 0 0 0,0 1 0 0 0,1 0 0 0 0,-1-1 0 0 0,0 1 0 0 0,0 1 0 0 0,0-1 1 0 0,-1 1-1 0 0,1-1 0 0 0,-1 1 0 0 0,0 0 0 0 0,0 0 0 0 0,0 1 0 0 0,-1-1 0 0 0,1 0 0 0 0,-1 1 0 0 0,0 0 0 0 0,-1-1 0 0 0,1 1 0 0 0,-1 0 0 0 0,0 0 0 0 0,0 0 0 0 0,0 0 0 0 0,-1 0 0 0 0,1 0 0 0 0,-1 0 0 0 0,-1 0 0 0 0,1 0 0 0 0,-1 0 0 0 0,0 2-12 0 0,-1 11 50 0 0,-1-1 0 0 0,-1 0-1 0 0,-1 0 1 0 0,0 0 0 0 0,-1-1-1 0 0,-1 1 1 0 0,0-1-1 0 0,-1-1 1 0 0,-1 0 0 0 0,0 0-1 0 0,-1 0 1 0 0,-1-1 0 0 0,-3 2-50 0 0,2 1 162 0 0,102 2-183 0 0,-83-20 26 0 0,0 1 1 0 0,1 0-1 0 0,-1 0 0 0 0,0 1 0 0 0,0 0 1 0 0,0 0-1 0 0,0 1 0 0 0,0 0 1 0 0,0 0-1 0 0,0 1 0 0 0,0-1 0 0 0,-1 1 1 0 0,0 1-1 0 0,1-1 0 0 0,-1 1 0 0 0,0 1 1 0 0,-1-1-1 0 0,1 1 0 0 0,-1 0 0 0 0,0 0 1 0 0,0 0-1 0 0,-1 1 0 0 0,1-1 1 0 0,-1 1-1 0 0,0 1 0 0 0,-1-1 0 0 0,1 0 1 0 0,-1 1-1 0 0,-1 0 0 0 0,1-1 0 0 0,-1 1-5 0 0,-6 5-23 0 0,-1 0 0 0 0,0 0 0 0 0,-1-1 0 0 0,0 0 0 0 0,0 0 0 0 0,-1 0 0 0 0,-1-1 0 0 0,0 0 0 0 0,0-1 0 0 0,-1 1 0 0 0,0-2 0 0 0,-1 1 0 0 0,0-1 0 0 0,0-1 0 0 0,0 0 0 0 0,-1 0 0 0 0,0-1 0 0 0,-1-1 0 0 0,1 1 0 0 0,-1-2 0 0 0,0 0 0 0 0,0 0 0 0 0,-1-1 0 0 0,-10 1 23 0 0,20-3-160 0 0,0 0 0 0 0,-1 0 0 0 0,1 0 0 0 0,-1 0 0 0 0,1-1 0 0 0,0 1 1 0 0,-1-1-1 0 0,1 0 0 0 0,-1 0 0 0 0,1 0 0 0 0,-1-1 0 0 0,1 1 0 0 0,-1-1 0 0 0,1 0 0 0 0,0 0 1 0 0,-1 0-1 0 0,1 0 0 0 0,0-1 0 0 0,0 1 0 0 0,0-1 0 0 0,0 0 0 0 0,0 0 0 0 0,0 0 0 0 0,0 0 0 0 0,1 0 1 0 0,-1-1-1 0 0,1 1 0 0 0,0-1 0 0 0,-1 1 0 0 0,1-1 0 0 0,0 0 0 0 0,-1-2 160 0 0,-4-18-1132 0 0</inkml:trace>
  <inkml:trace contextRef="#ctx0" brushRef="#br0" timeOffset="93997.467">668 1348 860 0 0,'62'-48'4218'0'0,"-61"48"-4147"0"0,0 0 0 0 0,-1 0 0 0 0,1 0 1 0 0,0 0-1 0 0,0 0 0 0 0,0 0 0 0 0,-1 0 1 0 0,1 0-1 0 0,0-1 0 0 0,-1 1 0 0 0,1 0 0 0 0,0 0 1 0 0,0-1-1 0 0,-1 1 0 0 0,1 0 0 0 0,0-1 0 0 0,-1 1 1 0 0,1-1-1 0 0,-1 1 0 0 0,1-1 0 0 0,0 1 1 0 0,-1-1-1 0 0,1 0 0 0 0,-1 1 0 0 0,0-1 0 0 0,1 1 1 0 0,-1-1-1 0 0,1 0 0 0 0,-1 1 0 0 0,0-1 0 0 0,0 0 1 0 0,1 0-1 0 0,-1 1 0 0 0,0-1 0 0 0,0 0 1 0 0,0 0-1 0 0,0 1 0 0 0,0-1 0 0 0,0 0 0 0 0,0 0 1 0 0,0 1-1 0 0,0-1 0 0 0,0 0 0 0 0,0 0 0 0 0,0 1 1 0 0,-1-1-1 0 0,1 0 0 0 0,0 0 0 0 0,-1 1 1 0 0,1-1-1 0 0,0 0 0 0 0,-1 1 0 0 0,0-1-71 0 0,24 55-115 0 0,-40 101 51 0 0,13-142 60 0 0,1 1 0 0 0,0 0 0 0 0,0 0-1 0 0,2 0 1 0 0,0 0 0 0 0,0 0 0 0 0,1 0 0 0 0,1 0 0 0 0,1 0-1 0 0,0 0 1 0 0,0 0 0 0 0,1 0 0 0 0,2 3 4 0 0,2-6 0 0 0,1 1 0 0 0,0-1-1 0 0,0 0 1 0 0,1-1 0 0 0,0 0 0 0 0,1-1 0 0 0,0 0 0 0 0,1 0 0 0 0,0-1 0 0 0,0-1 0 0 0,9 5 0 0 0,28 23 13 0 0,-39-27 31 0 0,0 2 1 0 0,-1-1 0 0 0,0 1-1 0 0,0 1 1 0 0,-1-1 0 0 0,0 1-1 0 0,-1 0 1 0 0,-1 1 0 0 0,0-1-1 0 0,0 1 1 0 0,-1 0 0 0 0,0 1 0 0 0,-1-1-1 0 0,-1 1 1 0 0,0-1 0 0 0,0 1-1 0 0,-2 0 1 0 0,1 0 0 0 0,-2-1-1 0 0,0 1 1 0 0,-1 7-45 0 0,-15 133-367 0 0,31-6-5437 0 0,-14-122 4602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4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1468 0 0,'29'0'2366'0'0,"-26"0"-2084"0"0,-3 0-22 0 0,0 0 14 0 0,0 0-39 0 0,7 9 97 0 0,-70 105 278 0 0,-29 45-3116 0 0,89-145 1249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4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1 399 1332 0 0,'4'9'5058'0'0,"-9"-32"-4288"0"0,8-25-584 0 0,2 1-1 0 0,2 0 1 0 0,2 0 0 0 0,2 0-1 0 0,10-23-185 0 0,-1-1 577 0 0,-19 70-575 0 0,0 0 0 0 0,0 0 0 0 0,0 1 0 0 0,1-1 0 0 0,-1 0 0 0 0,0 1 0 0 0,1-1 0 0 0,-1 1 1 0 0,0 0-1 0 0,1-1 0 0 0,-1 1 0 0 0,0 0 0 0 0,1 0 0 0 0,-1 0 0 0 0,1 0 0 0 0,-1 0 0 0 0,0 0 0 0 0,1 0 0 0 0,-1 1 0 0 0,1-1 0 0 0,-1 0 1 0 0,0 1-1 0 0,1-1 0 0 0,-1 1 0 0 0,0-1 0 0 0,0 1 0 0 0,1 0 0 0 0,-1 0 0 0 0,0-1 0 0 0,0 1 0 0 0,0 0 0 0 0,0 0 0 0 0,0 0 0 0 0,0 0 1 0 0,0 0-1 0 0,0 0 0 0 0,0 1 0 0 0,-1-1 0 0 0,1 0 0 0 0,0 0 0 0 0,-1 1 0 0 0,1-1 0 0 0,-1 0 0 0 0,1 1 0 0 0,-1-1 0 0 0,0 0 1 0 0,0 1-1 0 0,1-1 0 0 0,-1 1 0 0 0,0-1 0 0 0,0 1-2 0 0,19 41 12 0 0,-1 2 1 0 0,-3-1-1 0 0,-1 2 0 0 0,-2 0 1 0 0,0 16-13 0 0,16 57-2248 0 0,-22-97-1033 0 0,-2-17 1869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4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467 200 1108 0 0,'-2'-3'111'0'0,"0"1"-1"0"0,0 0 1 0 0,0 0-1 0 0,0 0 1 0 0,0 0-1 0 0,-1 0 1 0 0,1 1-1 0 0,-1-1 1 0 0,1 1-1 0 0,-1-1 1 0 0,1 1-1 0 0,-1 0 1 0 0,0 0-1 0 0,0 0 1 0 0,1 0-1 0 0,-1 1 1 0 0,0-1-1 0 0,0 1 1 0 0,0 0-1 0 0,0-1 1 0 0,0 1-1 0 0,0 1 1 0 0,0-1-1 0 0,0 0 1 0 0,1 1-1 0 0,-2 0-110 0 0,-9-2 246 0 0,-6 1-124 0 0,-1 0 0 0 0,0 1 0 0 0,0 1 0 0 0,0 2 0 0 0,1-1 0 0 0,0 2 0 0 0,0 1 0 0 0,0 0 0 0 0,0 1-1 0 0,1 1 1 0 0,0 1 0 0 0,1 1 0 0 0,0 0 0 0 0,0 1 0 0 0,1 1 0 0 0,1 0 0 0 0,0 1 0 0 0,0 1 0 0 0,2 1-122 0 0,-14 31 173 0 0,28-42-145 0 0,1 0 1 0 0,-1 0 0 0 0,1-1 0 0 0,0 0-1 0 0,0 1 1 0 0,0-1 0 0 0,1 0 0 0 0,-1 0-1 0 0,1 0 1 0 0,0 0 0 0 0,0 0 0 0 0,0-1-1 0 0,0 1 1 0 0,0-1 0 0 0,0 0 0 0 0,1 0-1 0 0,-1 0 1 0 0,1 0 0 0 0,0-1 0 0 0,-1 1-1 0 0,1-1 1 0 0,0 0 0 0 0,0 0 0 0 0,0 0-1 0 0,0-1 1 0 0,0 0 0 0 0,-1 1 0 0 0,1-1-1 0 0,0 0 1 0 0,0-1 0 0 0,0 1 0 0 0,0-1-29 0 0,18 1 19 0 0,-1-1 0 0 0,0 0 0 0 0,0-2 1 0 0,0 0-1 0 0,0-2 0 0 0,-1 0 0 0 0,1-1 1 0 0,-1-1-1 0 0,-1-1 0 0 0,1-1 0 0 0,-1-1 1 0 0,-1 0-1 0 0,0-1 0 0 0,0-1 0 0 0,5-7-19 0 0,-17 10 119 0 0,-1-1-1 0 0,0 1 0 0 0,-1-1 0 0 0,0-1 0 0 0,-1 1 0 0 0,0-1 0 0 0,0 1 1 0 0,-1-1-1 0 0,0 0 0 0 0,-1 0 0 0 0,-1 0 0 0 0,0 1 0 0 0,0-1 1 0 0,-1 0-1 0 0,0 0 0 0 0,-1 0 0 0 0,0 0 0 0 0,-1 1 0 0 0,0-1 0 0 0,-1 1 1 0 0,0 0-1 0 0,0 0 0 0 0,-1 0 0 0 0,0 1 0 0 0,-1-1 0 0 0,0 1 1 0 0,-1 1-1 0 0,-1-2-118 0 0,8 9 54 0 0,-1-1 0 0 0,0 1 1 0 0,0-1-1 0 0,0 1 0 0 0,0 0 0 0 0,0-1 1 0 0,0 1-1 0 0,0 0 0 0 0,-1 0 1 0 0,1 0-1 0 0,0 0 0 0 0,-1 0 0 0 0,1 0 1 0 0,-1 0-1 0 0,1 0 0 0 0,-1 0 1 0 0,1 1-1 0 0,-1-1 0 0 0,0 1 1 0 0,1-1-1 0 0,-1 1 0 0 0,0 0 0 0 0,1-1 1 0 0,-1 1-1 0 0,0 0 0 0 0,0 0 1 0 0,1 0-1 0 0,-1 1 0 0 0,0-1 0 0 0,1 0 1 0 0,-1 1-1 0 0,0-1 0 0 0,1 1 1 0 0,-1-1-1 0 0,1 1 0 0 0,-1 0 0 0 0,0-1 1 0 0,1 1-1 0 0,0 0 0 0 0,-1 0 1 0 0,1 0-1 0 0,0 0 0 0 0,-1 1 0 0 0,1-1 1 0 0,0 0-1 0 0,0 0 0 0 0,0 1 1 0 0,0-1-1 0 0,0 1 0 0 0,0-1 1 0 0,0 1-1 0 0,1-1 0 0 0,-1 1 0 0 0,1-1 1 0 0,-1 1-1 0 0,1 0 0 0 0,-1-1 1 0 0,1 1-1 0 0,0 0 0 0 0,0-1 0 0 0,0 1 1 0 0,0 0-1 0 0,0 0-54 0 0,-6 28-1 0 0,1-1 0 0 0,2 1 0 0 0,0 0 0 0 0,3 0 0 0 0,0 0 0 0 0,2 0 0 0 0,1 0 0 0 0,1-1 0 0 0,2 1 0 0 0,1-1 0 0 0,1 0 0 0 0,1-1 1 0 0,3 2 0 0 0,19 87-1145 0 0,-20-75 822 0 0,-6-32-227 0 0,-1 1 1 0 0,0-1 0 0 0,-1 1 0 0 0,-1 0-1 0 0,1 0 1 0 0,-2 0 0 0 0,1 1-1 0 0,-2-1 1 0 0,0 0 0 0 0,0 1-1 0 0,0-1 1 0 0,-2 0 0 0 0,1 0-1 0 0,-2 0 1 0 0,1 0 0 0 0,-2 0 0 0 0,1 0-1 0 0,-1-1 1 0 0,-3 5 549 0 0,-4-2-1185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15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1240 0 0,'22'-51'3593'0'0,"-12"26"-1053"0"0,-13 39-1614 0 0,19 270-502 0 0,56 47-57 0 0,-72-330-363 0 0,0-1 1 0 0,0 1 0 0 0,1-1 0 0 0,-1 1 0 0 0,0 0 0 0 0,0-1 0 0 0,1 1 0 0 0,-1-1-1 0 0,1 1 1 0 0,-1-1 0 0 0,0 1 0 0 0,1-1 0 0 0,-1 1 0 0 0,1-1 0 0 0,-1 0 0 0 0,1 1-1 0 0,-1-1 1 0 0,1 0 0 0 0,-1 1 0 0 0,1-1 0 0 0,0 0 0 0 0,-1 1 0 0 0,1-1 0 0 0,-1 0 0 0 0,1 0-1 0 0,0 0 1 0 0,-1 0 0 0 0,1 0 0 0 0,-1 0 0 0 0,1 0 0 0 0,0 0 0 0 0,-1 0 0 0 0,1 0-1 0 0,0 0 1 0 0,-1 0 0 0 0,1 0 0 0 0,-1 0 0 0 0,1 0 0 0 0,0-1 0 0 0,-1 1 0 0 0,1 0-1 0 0,-1-1 1 0 0,1 1 0 0 0,-1 0 0 0 0,1-1 0 0 0,-1 1 0 0 0,1 0 0 0 0,-1-1 0 0 0,1 1 0 0 0,-1-1-1 0 0,1 1 1 0 0,-1-1 0 0 0,0 1 0 0 0,1-1 0 0 0,-1 1 0 0 0,0-1 0 0 0,0 0 0 0 0,1 1-1 0 0,-1-1 1 0 0,0 1 0 0 0,0-1 0 0 0,0 0 0 0 0,0 1 0 0 0,0-1 0 0 0,1 0 0 0 0,-1 1 0 0 0,0-1-1 0 0,-1 0-4 0 0,44-66-111 0 0,-21 31 91 0 0,-15 25 7 0 0,1 0 0 0 0,0 1 1 0 0,0 1-1 0 0,1-1 0 0 0,0 1 1 0 0,1 0-1 0 0,0 1 0 0 0,0 0 1 0 0,0 1-1 0 0,1 0 0 0 0,1 1 1 0 0,-1 0-1 0 0,1 1 0 0 0,0 0 1 0 0,0 1-1 0 0,0 0 0 0 0,1 1 1 0 0,-1 0-1 0 0,12-1 13 0 0,-18 6-5 0 0,-1 0 1 0 0,1 0 0 0 0,-1 1-1 0 0,0-1 1 0 0,0 1-1 0 0,0 0 1 0 0,0 0-1 0 0,-1 1 1 0 0,1 0 0 0 0,-1-1-1 0 0,0 1 1 0 0,0 1-1 0 0,0-1 1 0 0,-1 1-1 0 0,1-1 1 0 0,-1 1-1 0 0,0 0 1 0 0,0 0 0 0 0,-1 1-1 0 0,0-1 1 0 0,0 0-1 0 0,0 1 1 0 0,0-1-1 0 0,-1 1 1 0 0,0 0 0 0 0,0-1-1 0 0,-1 1 1 0 0,1 0-1 0 0,-1 0 1 0 0,-1 0-1 0 0,1-1 1 0 0,-1 1 0 0 0,0 0-1 0 0,0-1 1 0 0,0 1-1 0 0,-1 0 1 0 0,-1 2 4 0 0,-5 5 42 0 0,0 1 1 0 0,-2-2-1 0 0,1 1 1 0 0,-1-1-1 0 0,-1-1 0 0 0,0 0 1 0 0,-1 0-1 0 0,0-1 1 0 0,0 0-1 0 0,-1-2 1 0 0,0 1-1 0 0,-1-1 1 0 0,0-1-1 0 0,0-1 0 0 0,-1 0 1 0 0,1 0-1 0 0,-1-2 1 0 0,-1 0-1 0 0,1 0 1 0 0,0-2-1 0 0,-1 0 0 0 0,0 0 1 0 0,-11-2-43 0 0,21 1-102 0 0,0-1 0 0 0,-1 0 0 0 0,1-1 0 0 0,0 1 0 0 0,-1-1 0 0 0,1-1 0 0 0,0 1 0 0 0,0-1 0 0 0,0 0 0 0 0,0 0 0 0 0,0-1-1 0 0,1 0 1 0 0,-1 0 0 0 0,1 0 0 0 0,-1-1 0 0 0,1 1 0 0 0,0-1 0 0 0,1-1 0 0 0,-1 1 0 0 0,1-1 0 0 0,-1 1 0 0 0,1-1 0 0 0,1 0 0 0 0,-1-1 0 0 0,1 1 0 0 0,0-1 0 0 0,0 1 0 0 0,1-1 0 0 0,-1 0 0 0 0,1 0 0 0 0,0 0 0 0 0,1 0 0 0 0,0-1 0 0 0,0 1 0 0 0,0 0 0 0 0,1-1 0 0 0,0 1 0 0 0,0 0 0 0 0,0-1-1 0 0,1 1 1 0 0,0 0 0 0 0,0 0 0 0 0,1 0 0 0 0,-1-1 0 0 0,1 1 0 0 0,1 0 0 0 0,-1 1 0 0 0,1-1 0 0 0,0 0 0 0 0,4-4 102 0 0,18-15-1374 0 0,4 2 29 0 0</inkml:trace>
  <inkml:trace contextRef="#ctx0" brushRef="#br0" timeOffset="370.89">477 524 1044 0 0,'160'-40'2762'0'0,"-118"28"-2397"0"0,301-111 1749 0 0,-275 63-1348 0 0,-68 58-669 0 0,-23-13 70 0 0,15 14-160 0 0,-1 1-1 0 0,1-1 1 0 0,-1 1-1 0 0,0 1 1 0 0,1 0-1 0 0,-1 0 1 0 0,1 0-1 0 0,-1 1 1 0 0,1 0-1 0 0,0 1 1 0 0,0 0-1 0 0,0 0 0 0 0,0 1 1 0 0,0 0-1 0 0,1 1 1 0 0,0-1-1 0 0,-1 2-6 0 0,7-6 6 0 0,-10 5 8 0 0,0 0 0 0 0,1 0 0 0 0,-1 1-1 0 0,1 0 1 0 0,0 1 0 0 0,1 0-1 0 0,0 0 1 0 0,0 1 0 0 0,1 1 0 0 0,0-1-1 0 0,0 1 1 0 0,1 1 0 0 0,0-1 0 0 0,0 1-1 0 0,1 0 1 0 0,1 1 0 0 0,0-1 0 0 0,0 1-1 0 0,1 0 1 0 0,-3 11-14 0 0,8-17-6 0 0,0 1-1 0 0,0 0 1 0 0,1 0 0 0 0,-1 0 0 0 0,1-1-1 0 0,0 1 1 0 0,1-1 0 0 0,-1 0-1 0 0,1 1 1 0 0,0-1 0 0 0,1 0 0 0 0,-1-1-1 0 0,1 1 1 0 0,0-1 0 0 0,0 1-1 0 0,0-1 1 0 0,1 0 0 0 0,-1-1-1 0 0,1 1 1 0 0,0-1 0 0 0,0 0 0 0 0,0 0-1 0 0,0 0 1 0 0,4 0 6 0 0,142 44-1519 0 0,-28-39-2194 0 0,-90-8 2294 0 0</inkml:trace>
  <inkml:trace contextRef="#ctx0" brushRef="#br0" timeOffset="652.06">1607 197 1268 0 0,'-39'14'454'0'0,"0"1"0"0"0,1 2 0 0 0,1 1 0 0 0,1 2 0 0 0,1 1 0 0 0,0 3 0 0 0,2 0 0 0 0,1 2 0 0 0,-24 25-454 0 0,53-48 20 0 0,0-1 0 0 0,0 1 0 0 0,0 0 1 0 0,0 0-1 0 0,1 1 0 0 0,-1-1 0 0 0,1 0 1 0 0,0 1-1 0 0,0 0 0 0 0,0-1 0 0 0,1 1 0 0 0,-1 0 1 0 0,1 0-1 0 0,0 0 0 0 0,0 0 0 0 0,0 0 0 0 0,1 0 1 0 0,-1 0-1 0 0,1 0 0 0 0,0 0 0 0 0,0 0 0 0 0,0 0 1 0 0,1 0-1 0 0,0 0 0 0 0,-1 0 0 0 0,1 0 1 0 0,1 0-1 0 0,-1 0 0 0 0,1 0 0 0 0,-1 0 0 0 0,1-1 1 0 0,0 1-1 0 0,0-1 0 0 0,1 1 0 0 0,-1-1 0 0 0,1 0 1 0 0,-1 0-1 0 0,1 0 0 0 0,0 0 0 0 0,0 0 0 0 0,1-1 1 0 0,-1 1-1 0 0,0-1 0 0 0,1 0 0 0 0,-1 0 0 0 0,1 0 1 0 0,0-1-1 0 0,4 2-20 0 0,21 3-381 0 0,0-2 0 0 0,1 0-1 0 0,0-2 1 0 0,0-1 0 0 0,0-2 0 0 0,-1-1 0 0 0,1-1 0 0 0,0-1 0 0 0,3-3 381 0 0,32-7-866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47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20 916 0 0,'4'-19'4612'0'0,"-40"39"-3312"0"0,32-18-1253 0 0,0 1 1 0 0,1 0-1 0 0,-1 0 0 0 0,1 0 1 0 0,-1 0-1 0 0,1 0 1 0 0,0 0-1 0 0,0 1 0 0 0,1 0 1 0 0,-1 0-1 0 0,1-1 1 0 0,0 1-1 0 0,0 1 0 0 0,0-1 1 0 0,0 0-1 0 0,1 0 1 0 0,0 1-1 0 0,0-1 0 0 0,0 1 1 0 0,0-1-1 0 0,1 1 0 0 0,0-1 1 0 0,0 1-1 0 0,0-1 1 0 0,0 1-1 0 0,1-1 0 0 0,-1 1 1 0 0,1 0-48 0 0,3 1-41 0 0,0 0 1 0 0,1 0 0 0 0,0-1 0 0 0,0 1-1 0 0,0-1 1 0 0,0 0 0 0 0,1 0-1 0 0,0-1 1 0 0,0 1 0 0 0,0-1-1 0 0,0-1 1 0 0,1 1 0 0 0,-1-1-1 0 0,1 0 1 0 0,0-1 0 0 0,0 1-1 0 0,5 0 41 0 0,84 8-4593 0 0,-80-11 3441 0 0</inkml:trace>
  <inkml:trace contextRef="#ctx0" brushRef="#br0" timeOffset="247.455">396 68 1900 0 0,'21'-3'4487'0'0,"12"-11"-2983"0"0,1 0-960 0 0,1 5-275 0 0,53-12 315 0 0,-26 16-4555 0 0,-50 20 1379 0 0,-12-7 1283 0 0</inkml:trace>
  <inkml:trace contextRef="#ctx0" brushRef="#br0" timeOffset="498.137">499 281 896 0 0,'0'3'1232'0'0,"3"-3"-240"0"0,7-1-124 0 0,10-4-200 0 0,4-2-112 0 0,4 1-167 0 0,2-2-113 0 0,7-1-32 0 0,-7 0-500 0 0,1-4-497 0 0,1-1 65 0 0,1 2-688 0 0,-2-1 12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4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1588 0 0,'25'-8'4705'0'0,"-16"48"-4096"0"0,-6-23-560 0 0,12 97 418 0 0,21 67-82 0 0,-28-123-556 0 0,-7-55-38 0 0,0 1 1 0 0,-1-1-1 0 0,0 1 0 0 0,1-1 0 0 0,-1 1 0 0 0,0-1 0 0 0,-1 1 0 0 0,1-1 0 0 0,-1 1 0 0 0,0-1 1 0 0,1 1-1 0 0,-1-1 0 0 0,-1 0 0 0 0,1 0 0 0 0,0 1 0 0 0,-1-1 0 0 0,0 0 0 0 0,0 0 0 0 0,0 0 0 0 0,0-1 1 0 0,0 1-1 0 0,0 0 0 0 0,-1-1 0 0 0,-2 3 209 0 0,-3-3-1179 0 0</inkml:trace>
  <inkml:trace contextRef="#ctx0" brushRef="#br0" timeOffset="547.185">72 125 1008 0 0,'-16'-60'3808'0'0,"17"57"-3769"0"0,-1 0 1 0 0,1 0-1 0 0,0 0 0 0 0,-1 0 1 0 0,1 0-1 0 0,1 0 1 0 0,-1 0-1 0 0,0 0 0 0 0,1 0 1 0 0,-1 1-1 0 0,1-1 0 0 0,0 1 1 0 0,0-1-1 0 0,0 1 0 0 0,0 0 1 0 0,1-1-1 0 0,-1 1 0 0 0,0 0 1 0 0,1 0-1 0 0,-1 1 0 0 0,1-1 1 0 0,0 1-1 0 0,0-1 0 0 0,0 1 1 0 0,0 0-1 0 0,0 0 1 0 0,0 0-1 0 0,0 0 0 0 0,2 0-39 0 0,-4 1 65 0 0,9 5-33 0 0,-4 2-29 0 0,-2 1 0 0 0,1 0 0 0 0,-1 0 0 0 0,0 0 1 0 0,-1 1-1 0 0,1 0 0 0 0,-2-1 0 0 0,1 1 0 0 0,-1 0 0 0 0,-1 0 0 0 0,0 0 1 0 0,0 0-1 0 0,-1 1 0 0 0,0-1 0 0 0,0 0 0 0 0,-1 0 0 0 0,0 0 0 0 0,-1 0 1 0 0,0 0-1 0 0,0 0 0 0 0,-3 5-3 0 0,4-12 11 0 0,0 0 0 0 0,1 0 0 0 0,-1 1 0 0 0,1-1 0 0 0,-1 0 0 0 0,1 0 0 0 0,0 1-1 0 0,0-1 1 0 0,0 0 0 0 0,0 0 0 0 0,0 1 0 0 0,0-1 0 0 0,1 0 0 0 0,-1 0 0 0 0,1 0 0 0 0,-1 1 0 0 0,1-1 0 0 0,0 0 0 0 0,0 0 0 0 0,0 0 0 0 0,0 0 0 0 0,0 0 0 0 0,1 0 0 0 0,-1-1 0 0 0,1 1-1 0 0,-1 0 1 0 0,1-1 0 0 0,-1 1 0 0 0,1-1 0 0 0,0 1 0 0 0,0-1 0 0 0,0 0 0 0 0,0 0 0 0 0,0 1 0 0 0,0-2 0 0 0,0 1 0 0 0,0 0 0 0 0,0 0 0 0 0,0-1 0 0 0,1 1 0 0 0,-1-1 0 0 0,0 1 0 0 0,0-1-1 0 0,1 0 1 0 0,-1 0 0 0 0,0 0 0 0 0,0 0 0 0 0,1-1 0 0 0,-1 1 0 0 0,0-1 0 0 0,0 1 0 0 0,1-1-11 0 0,29 6 67 0 0,-28-6-47 0 0,-1 0 0 0 0,1 1-1 0 0,0 0 1 0 0,-1 0 0 0 0,1 0 0 0 0,0 1-1 0 0,-1-1 1 0 0,1 1 0 0 0,0 0 0 0 0,-1 0 0 0 0,1 0-1 0 0,-1 0 1 0 0,0 1 0 0 0,1-1 0 0 0,-1 1 0 0 0,0 0-1 0 0,0 0 1 0 0,0 0 0 0 0,0 0 0 0 0,0 1 0 0 0,0-1-1 0 0,-1 1 1 0 0,1 0 0 0 0,-1-1 0 0 0,0 1-1 0 0,0 0 1 0 0,0 0 0 0 0,0 1 0 0 0,0-1 0 0 0,-1 0-1 0 0,0 1 1 0 0,1-1 0 0 0,-1 1 0 0 0,0-1 0 0 0,-1 1-1 0 0,1 0 1 0 0,-1-1 0 0 0,1 1 0 0 0,-1 0 0 0 0,0-1-1 0 0,0 1 1 0 0,-1 0 0 0 0,1-1 0 0 0,-1 1-1 0 0,0-1 1 0 0,0 1 0 0 0,-1 2-20 0 0,-8 7-10 0 0,0 0 0 0 0,-1-1 0 0 0,0-1 0 0 0,-1 1 0 0 0,-1-2 0 0 0,1 0 0 0 0,-2 0 0 0 0,1-2 0 0 0,-1 1 1 0 0,-1-2-1 0 0,1 0 0 0 0,-1 0 0 0 0,-7 1 10 0 0,21-8-136 0 0,-1 1 0 0 0,1 0 0 0 0,-1 0 0 0 0,1-1 0 0 0,-1 1 0 0 0,1 0 0 0 0,-1-1 0 0 0,0 0 0 0 0,1 1 0 0 0,-1-1 0 0 0,0 0 0 0 0,1 0 0 0 0,-1 0 0 0 0,0 0 0 0 0,1 0 0 0 0,-1 0 0 0 0,0 0 0 0 0,1-1 0 0 0,-1 1 0 0 0,0-1 0 0 0,1 1 0 0 0,-1-1 0 0 0,1 0 0 0 0,-1 1 0 0 0,1-1 0 0 0,-1 0 0 0 0,1 0 0 0 0,0 0 0 0 0,-1 0 0 0 0,1 0 0 0 0,0 0 0 0 0,0-1 0 0 0,0 1 0 0 0,0 0 0 0 0,0-1 0 0 0,0 1 0 0 0,0-1 0 0 0,0 1 136 0 0,2-10-1289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13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3283 496 1896 0 0,'-1'-20'4482'0'0,"29"2"-3454"0"0,41-4-1888 0 0,24 3-3097 0 0,-69 16 2648 0 0</inkml:trace>
  <inkml:trace contextRef="#ctx0" brushRef="#br0" timeOffset="-1268.251">1803 579 840 0 0,'9'30'1088'0'0,"-3"0"0"0"0,0 1 0 0 0,-2 0 0 0 0,-1 0 0 0 0,-1 0 0 0 0,-3 26-1088 0 0,12-208 1606 0 0,34-140-1140 0 0,-34 236-440 0 0,7 83-103 0 0,169 252 12 0 0,-169-191-1306 0 0,-19-85 1140 0 0,0 0 0 0 0,-1 0 1 0 0,1 0-1 0 0,-1 0 0 0 0,0 0 1 0 0,0 0-1 0 0,0-1 0 0 0,0 1 1 0 0,-1-1-1 0 0,1 1 0 0 0,-1-1 1 0 0,0 0-1 0 0,0 0 1 0 0,0 0-1 0 0,-1-1 0 0 0,1 1 1 0 0,0-1-1 0 0,-1 0 0 0 0,0 0 1 0 0,0 0-1 0 0,1 0 0 0 0,-3 0 231 0 0,-18 6-1338 0 0</inkml:trace>
  <inkml:trace contextRef="#ctx0" brushRef="#br0" timeOffset="-972.823">1736 613 1492 0 0,'2'-17'5518'0'0,"38"1"-4995"0"0,-35 14-175 0 0,172-37 315 0 0,-56 32-6669 0 0,-109 7 4684 0 0</inkml:trace>
  <inkml:trace contextRef="#ctx0" brushRef="#br0" timeOffset="-615.155">2187 528 1412 0 0,'40'-27'3695'0'0,"42"-11"-1237"0"0,-77 41-2417 0 0,0 0 0 0 0,0 1 0 0 0,0-1 0 0 0,0 1 0 0 0,-1 0 0 0 0,0 0 0 0 0,1 1 0 0 0,-2-1 0 0 0,1 1 0 0 0,-1 0 0 0 0,1 0 0 0 0,-1 0-1 0 0,0 1 1 0 0,-1-1 0 0 0,0 1 0 0 0,0-1 0 0 0,0 1 0 0 0,0 0 0 0 0,-1 0 0 0 0,0 0 0 0 0,0-1 0 0 0,-1 1 0 0 0,1 0 0 0 0,-1 0 0 0 0,0 0 0 0 0,-1 0 0 0 0,0 0-1 0 0,0 3-40 0 0,1 69 605 0 0,0-76-717 0 0,5-1-35 0 0,0 1 0 0 0,1-1 0 0 0,-1 0 0 0 0,1 0 1 0 0,-1-1-1 0 0,1 0 0 0 0,-1 0 0 0 0,1 0 0 0 0,-1 0 1 0 0,1-1-1 0 0,-1 0 0 0 0,0 0 0 0 0,1-1 0 0 0,-1 1 1 0 0,0-1-1 0 0,0 0 0 0 0,0-1 0 0 0,0 1 0 0 0,3-3 147 0 0,15-3-1224 0 0,35-12-1600 0 0,-34 11 1354 0 0</inkml:trace>
  <inkml:trace contextRef="#ctx0" brushRef="#br0" timeOffset="-368.095">2739 645 1404 0 0,'-3'4'744'0'0,"3"-1"-156"0"0,-1 0-152 0 0,1 3 40 0 0,-4-1-52 0 0,3 2-28 0 0,-2 1-20 0 0,3-2-20 0 0,-4 1-87 0 0,0 11-117 0 0,-3-4-72 0 0,-1 4-16 0 0,5-5-417 0 0,-8 2-215 0 0,-4 0-688 0 0,3-1 48 0 0,-3-2-244 0 0</inkml:trace>
  <inkml:trace contextRef="#ctx0" brushRef="#br0" timeOffset="-2448.191">382 454 860 0 0,'0'0'39'0'0,"0"1"-1"0"0,-1-1 0 0 0,1 1 1 0 0,0-1-1 0 0,-1 1 1 0 0,1-1-1 0 0,0 0 1 0 0,0 1-1 0 0,0-1 0 0 0,-1 1 1 0 0,1-1-1 0 0,0 1 1 0 0,0-1-1 0 0,0 1 0 0 0,0 0 1 0 0,0-1-1 0 0,0 1 1 0 0,0-1-1 0 0,0 1 1 0 0,0-1-1 0 0,0 1 0 0 0,0-1 1 0 0,0 1-1 0 0,1-1 1 0 0,-1 1-1 0 0,0-1 1 0 0,0 1-1 0 0,0-1 0 0 0,1 1 1 0 0,-1-1-1 0 0,0 0 1 0 0,1 1-1 0 0,-1-1 1 0 0,0 1-1 0 0,1-1 0 0 0,-1 0 1 0 0,0 1-1 0 0,1-1 1 0 0,-1 0-1 0 0,1 1 1 0 0,-1-1-1 0 0,1 0 0 0 0,-1 0 1 0 0,1 1-1 0 0,-1-1 1 0 0,0 0-1 0 0,1 0 1 0 0,0 0-1 0 0,-1 0 0 0 0,1 0 1 0 0,-1 0-1 0 0,1 0 1 0 0,-1 0-1 0 0,1 0 1 0 0,-1 0-1 0 0,1 0 0 0 0,-1 0 1 0 0,1 0-1 0 0,-1 0 1 0 0,1 0-1 0 0,-1 0 1 0 0,1-1-1 0 0,-1 1 0 0 0,1 0 1 0 0,-1 0-1 0 0,1-1 1 0 0,-1 1-1 0 0,1 0-38 0 0,-2 10 112 0 0,-62 330 1188 0 0,63-319 113 0 0,18-63-518 0 0,-10 22-1011 0 0,223-435 1025 0 0,-219 438-751 0 0,-12 32-92 0 0,-2 14-24 0 0,2-6-3 0 0,-2 7-39 0 0,3 0 0 0 0,0-1 1 0 0,2 1-1 0 0,1-1 0 0 0,1 0 0 0 0,10 28 0 0 0,25 43-66 0 0,-29-79 34 0 0,-1 1-1 0 0,-2 0 0 0 0,0 1 1 0 0,-1 0-1 0 0,-1 0 1 0 0,-1 0-1 0 0,-2 0 0 0 0,1 16 33 0 0,-4-34-65 0 0,-1 0-1 0 0,0 0 1 0 0,0-1-1 0 0,0 1 1 0 0,-1 0-1 0 0,0-1 1 0 0,0 1-1 0 0,0-1 1 0 0,0 1-1 0 0,-1-1 0 0 0,0 0 1 0 0,1 0-1 0 0,-2 0 1 0 0,1 0-1 0 0,0-1 1 0 0,-1 1-1 0 0,1-1 1 0 0,-4 3 65 0 0,-53 17-3584 0 0,46-23 2558 0 0</inkml:trace>
  <inkml:trace contextRef="#ctx0" brushRef="#br0" timeOffset="-2013.718">427 813 1648 0 0,'-1'-3'123'0'0,"1"0"0"0"0,-1 0-1 0 0,1-1 1 0 0,0 1 0 0 0,0 0-1 0 0,0 0 1 0 0,0 0 0 0 0,0 0-1 0 0,1 0 1 0 0,-1 0 0 0 0,1 0-1 0 0,0 0 1 0 0,0 0 0 0 0,0 0-1 0 0,0 0 1 0 0,0 1 0 0 0,1-1-1 0 0,-1 0 1 0 0,1 1 0 0 0,0-1-1 0 0,0 1 1 0 0,0 0 0 0 0,0-1-1 0 0,0 1 1 0 0,0 0 0 0 0,1 0-1 0 0,-1 0 1 0 0,1 1 0 0 0,-1-1-1 0 0,1 0 1 0 0,0 1 0 0 0,0 0 0 0 0,-1 0-1 0 0,1 0 1 0 0,1 0-123 0 0,25-9 145 0 0,1 2 1 0 0,0 2 0 0 0,1 0-1 0 0,-1 2 1 0 0,1 2-1 0 0,21 0-145 0 0,105-13 431 0 0,-115-24 867 0 0,-42 38-1146 0 0,-3-46 1103 0 0,-14 6-670 0 0,25 60-330 0 0,41 78-257 0 0,8 18-411 0 0,-42-35-5613 0 0,-18-73 4684 0 0,-7 3 22 0 0</inkml:trace>
  <inkml:trace contextRef="#ctx0" brushRef="#br0" timeOffset="-1766.077">1270 873 1412 0 0,'51'56'2475'0'0,"-47"-52"-2393"0"0,-1 1 1 0 0,-1 0-1 0 0,1 0 0 0 0,-1 0 1 0 0,0 0-1 0 0,0 1 0 0 0,0-1 0 0 0,-1 0 1 0 0,0 1-1 0 0,0-1 0 0 0,0 1 1 0 0,-1 0-1 0 0,0-1 0 0 0,0 1 1 0 0,0-1-1 0 0,-1 1 0 0 0,1 0 1 0 0,-1-1-1 0 0,-1 1 0 0 0,1 0-82 0 0,-3 4 10 0 0,0 0 0 0 0,0 0-1 0 0,-1-1 1 0 0,0 1 0 0 0,0-1-1 0 0,-1 0 1 0 0,0-1 0 0 0,-1 1-1 0 0,0-1 1 0 0,0 0 0 0 0,-1-1-1 0 0,0 0 1 0 0,0 0 0 0 0,-1-1-1 0 0,0 0 1 0 0,0 0 0 0 0,0-1 0 0 0,-1 0-10 0 0,-120 33-2776 0 0,109-37 1520 0 0</inkml:trace>
  <inkml:trace contextRef="#ctx0" brushRef="#br0" timeOffset="2568.222">4596 522 1004 0 0,'0'0'429'0'0,"0"0"14"0"0,0 0-45 0 0,0 0-128 0 0,0 0 18 0 0,0 0-9 0 0,0 0 17 0 0,0 0 7 0 0,0 0-5 0 0,0 0-90 0 0,0 0-8 0 0,0 0-4 0 0,0 0-22 0 0,0 0-19 0 0,0 0-18 0 0,0 0-17 0 0,0 0-5 0 0,0 0-2 0 0,0 0-48 0 0,0 0 41 0 0,0 0-32 0 0,0 0 12 0 0,0 0-50 0 0,0 0-6 0 0,0 0 42 0 0,0 0 85 0 0,0 0 30 0 0,0 0-46 0 0,0 0 43 0 0,0 0 20 0 0,0 0 13 0 0,2-14 144 0 0,17 5-113 0 0,229-389-11 0 0,-185 298-907 0 0,-63 100 665 0 0,0 0 20 0 0,0 0 27 0 0,2 3-10 0 0,75 284 52 0 0,17-58 292 0 0,-94-227-331 0 0,-2 18-311 0 0,1-19 161 0 0,0 0-1 0 0,0 0 1 0 0,0 0 0 0 0,0 0 0 0 0,0-1-1 0 0,-1 1 1 0 0,1 0 0 0 0,0-1-1 0 0,0 1 1 0 0,-1-1 0 0 0,1 1 0 0 0,0-1-1 0 0,-1 1 1 0 0,1-1 0 0 0,0 0-1 0 0,-1 0 1 0 0,1 0 0 0 0,0 0 0 0 0,-1 0-1 0 0,1 0 1 0 0,-1 0 0 0 0,1 0-1 0 0,0-1 1 0 0,-1 1 0 0 0,1 0 0 0 0,0-1-1 0 0,-1 1 1 0 0,1-1 0 0 0,0 1-1 0 0,0-1 1 0 0,0 0 0 0 0,-1 0 0 0 0,1 1-1 0 0,0-1 1 0 0,0 0 0 0 0,-1-1 105 0 0,-18-9-1242 0 0</inkml:trace>
  <inkml:trace contextRef="#ctx0" brushRef="#br0" timeOffset="2833.484">4717 389 1964 0 0,'0'-5'3622'0'0,"56"-34"-2451"0"0,223-49-979 0 0,-228 87-2656 0 0,-43 1 2099 0 0</inkml:trace>
  <inkml:trace contextRef="#ctx0" brushRef="#br0" timeOffset="3240.582">5127 256 3460 0 0,'0'0'172'0'0,"0"0"92"0"0,0 0 14 0 0,0 0-6 0 0,0 0-63 0 0,0 0 42 0 0,0 0-13 0 0,24 15 1432 0 0,83 226-857 0 0,-79-384 331 0 0,-26 136-1146 0 0,1 1-1 0 0,0 0 1 0 0,0-1-1 0 0,0 1 0 0 0,1 1 1 0 0,-1-1-1 0 0,2 0 0 0 0,-1 1 1 0 0,1 0-1 0 0,-1 0 1 0 0,1 0-1 0 0,1 1 0 0 0,-1-1 1 0 0,0 1-1 0 0,1 1 0 0 0,0-1 1 0 0,0 1-1 0 0,0 0 0 0 0,1 0 1 0 0,-1 1-1 0 0,1-1 1 0 0,-1 2-1 0 0,1-1 0 0 0,0 1 1 0 0,0 0-1 0 0,-1 0 0 0 0,1 0 1 0 0,0 1-1 0 0,0 1 0 0 0,0-1 1 0 0,0 1-1 0 0,0 0 1 0 0,-1 0-1 0 0,1 1 0 0 0,0 0 1 0 0,-1 0-1 0 0,1 1 0 0 0,-1 0 1 0 0,2 1 2 0 0,11 12-255 0 0,0 1-1 0 0,-1 1 1 0 0,0 1 0 0 0,-2 1 0 0 0,0 0-1 0 0,-1 1 1 0 0,6 13 255 0 0,-10-17-1211 0 0,-9-8-1420 0 0,-3-8 1371 0 0</inkml:trace>
  <inkml:trace contextRef="#ctx0" brushRef="#br0" timeOffset="249.085">3816 409 1664 0 0,'5'0'700'0'0,"-2"0"-280"0"0,2-1-80 0 0,0-1-36 0 0,1 2-364 0 0,2-2-60 0 0,0 1-192 0 0,13-5-116 0 0,0-2-512 0 0</inkml:trace>
  <inkml:trace contextRef="#ctx0" brushRef="#br0" timeOffset="1190.694">4021 411 1076 0 0,'0'-16'992'0'0,"0"16"-140"0"0,0 0-152 0 0,0 0-152 0 0,0 0 4 0 0,0 0-52 0 0,8-39-179 0 0,10 29 51 0 0,1 2-144 0 0,3-1-92 0 0,9 0-16 0 0,-4 3-332 0 0,0-1-92 0 0,3-1-273 0 0,-2-2-411 0 0,0 5-340 0 0,0 1 28 0 0</inkml:trace>
  <inkml:trace contextRef="#ctx0" brushRef="#br0" timeOffset="46662.268">56 798 1372 0 0,'-56'-13'1801'0'0,"98"3"-1244"0"0,569-27 274 0 0,-489 34-755 0 0,34-1-21 0 0,352-12 214 0 0,73-29-269 0 0,883-169 343 0 0,-1229 163-361 0 0,-3-10 1 0 0,15-16 17 0 0,-54 23-67 0 0,-76 30 87 0 0,2 6 1 0 0,0 4-1 0 0,78 4-20 0 0,-175 7-5 0 0,1 2-1 0 0,0 0 0 0 0,0 2 1 0 0,0 0-1 0 0,-1 1 0 0 0,1 2 1 0 0,-1 0-1 0 0,1 2 1 0 0,-2 0-1 0 0,1 1 0 0 0,-1 1 1 0 0,0 1-1 0 0,0 1 0 0 0,-1 1 1 0 0,-1 1-1 0 0,3 2 6 0 0,-18-12 18 0 0,1 0 0 0 0,-1 1-1 0 0,0-1 1 0 0,0 0 0 0 0,-1 1 0 0 0,1 0 0 0 0,0 0-1 0 0,-1 0 1 0 0,1 1 0 0 0,-1-1 0 0 0,0 1-1 0 0,-1-1 1 0 0,1 1 0 0 0,0 0 0 0 0,-1 0 0 0 0,0 1-1 0 0,0-1 1 0 0,0 0 0 0 0,-1 1 0 0 0,1-1 0 0 0,-1 1-1 0 0,0-1 1 0 0,0 1 0 0 0,-1-1 0 0 0,1 1-1 0 0,-1 0 1 0 0,0 0 0 0 0,0-1 0 0 0,-1 1 0 0 0,1 0-1 0 0,-1-1 1 0 0,0 1 0 0 0,-1-1 0 0 0,1 1-1 0 0,-1-1 1 0 0,-1 3-18 0 0,-8 4 25 0 0,-1 0 1 0 0,0-1-1 0 0,-1-1 0 0 0,0 0 0 0 0,0-1 0 0 0,-1-1 0 0 0,0 0 1 0 0,0 0-1 0 0,-1-2 0 0 0,0 0 0 0 0,0 0 0 0 0,0-2 0 0 0,0 1 1 0 0,-1-2-1 0 0,1 0 0 0 0,-1-1 0 0 0,0-1 0 0 0,1 0 0 0 0,-5-1-25 0 0,-17 3 12 0 0,-104 3 134 0 0,1-7 0 0 0,-84-13-146 0 0,191 13 3 0 0,-836-37 91 0 0,592 62 40 0 0,-9 16-221 0 0,3 13 0 0 0,2 12 0 0 0,-218 83 87 0 0,83 18-95 0 0,114-30-303 0 0,185-94 422 0 0,116-41-40 0 0,1 0 53 0 0,-11-2 32 0 0,-228-151 120 0 0,168 103-243 0 0,-3 3-1 0 0,-1 3 0 0 0,-78-32 55 0 0,243 122-466 0 0,16-17 461 0 0,0-5-1 0 0,1-4 1 0 0,1-5-1 0 0,1-5 0 0 0,-1-5 1 0 0,55-6 5 0 0,159-20 13 0 0,-19-24 47 0 0,-3-13 0 0 0,4-15-60 0 0,190-38 312 0 0,-256 72-172 0 0,2 10 0 0 0,76 8-140 0 0,-110 21-155 0 0,49 36-96 0 0,-244-36 296 0 0,-7 0-6 0 0,0 1 0 0 0,0-1 1 0 0,1 0-1 0 0,-1 0 0 0 0,0 0 0 0 0,0-1 0 0 0,1 1 1 0 0,-1-1-1 0 0,0 0 0 0 0,0 0 0 0 0,0-1 0 0 0,0 1 1 0 0,0-1-1 0 0,0 0 0 0 0,0 0 0 0 0,-1 0 0 0 0,1 0 1 0 0,-1-1-1 0 0,1 1 0 0 0,-1-1 0 0 0,2-2-39 0 0,-4 5 0 0 0,0-1 0 0 0,0 0 0 0 0,0 0-1 0 0,0 1 1 0 0,0-1 0 0 0,0 0 0 0 0,0 0 0 0 0,0 0-1 0 0,0 0 1 0 0,-1 0 0 0 0,1 0 0 0 0,0-1-1 0 0,-1 1 1 0 0,1 0 0 0 0,-1 0 0 0 0,1 0 0 0 0,-1-1-1 0 0,1 1 1 0 0,-1 0 0 0 0,0 0 0 0 0,0-1 0 0 0,1 1-1 0 0,-1 0 1 0 0,0-1 0 0 0,0 1 0 0 0,-1 0-1 0 0,1-1 1 0 0,0 1 0 0 0,0 0 0 0 0,-1-1 0 0 0,1 1-1 0 0,0 0 1 0 0,-1 0 0 0 0,1 0 0 0 0,-1-1-1 0 0,0 1 1 0 0,1 0 0 0 0,-1 0 0 0 0,0 0 0 0 0,0 0-1 0 0,0 0 1 0 0,0 0 0 0 0,1 0 0 0 0,-1 0 0 0 0,-1 0-1 0 0,0 0 1 0 0,-10-8-10 0 0,-1 1 0 0 0,-1 1 0 0 0,1 0 0 0 0,-1 1 0 0 0,-1 0 0 0 0,1 1 0 0 0,-1 1 0 0 0,1 0 0 0 0,-1 1 0 0 0,-1 1 0 0 0,1 0 0 0 0,0 1 0 0 0,-3 1 10 0 0,18-1 0 0 0,-425-8 2 0 0,122 29-16 0 0,-937 144 36 0 0,684-81 4 0 0,4 3-178 0 0,536-84-297 0 0,-1 2-1 0 0,1 0 0 0 0,0 1 1 0 0,0 0-1 0 0,1 1 1 0 0,0 1-1 0 0,0 1 1 0 0,0 0-1 0 0,-11 9 450 0 0,13-5-1329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04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1676 0 0,'44'-20'6002'0'0,"-38"73"-4684"0"0,69 210-1034 0 0,-74-261-435 0 0,0-1 0 0 0,0 0 0 0 0,0 0 1 0 0,0 0-1 0 0,-1 1 0 0 0,1-1 1 0 0,0 0-1 0 0,-1 1 0 0 0,1-1 1 0 0,-1 0-1 0 0,0 1 0 0 0,1-1 0 0 0,-1 1 1 0 0,0-1-1 0 0,0 0 0 0 0,0 1 1 0 0,0-1-1 0 0,0 1 0 0 0,0-1 1 0 0,0 1-1 0 0,-1-1 0 0 0,1 0 1 0 0,0 1-1 0 0,-1-1 0 0 0,1 1 0 0 0,-1-1 1 0 0,1 0-1 0 0,-1 0 0 0 0,0 1 1 0 0,0-1-1 0 0,0 0 0 0 0,1 0 1 0 0,-1 0-1 0 0,0 0 0 0 0,0 0 0 0 0,-1 0 1 0 0,1 0-1 0 0,0 0 0 0 0,0 0 1 0 0,0 0-1 0 0,-1-1 0 0 0,1 1 1 0 0,0 0-1 0 0,-1-1 0 0 0,1 1 151 0 0,-5-3-1242 0 0</inkml:trace>
  <inkml:trace contextRef="#ctx0" brushRef="#br0" timeOffset="464.509">12 187 984 0 0,'60'-112'3680'0'0,"-55"105"-3605"0"0,0 1 0 0 0,1 0-1 0 0,0 0 1 0 0,0 1-1 0 0,0 0 1 0 0,1 0 0 0 0,-1 0-1 0 0,1 1 1 0 0,0 0-1 0 0,1 0 1 0 0,-1 1 0 0 0,1-1-1 0 0,-1 2 1 0 0,1-1-1 0 0,0 1 1 0 0,0 1 0 0 0,2-1-75 0 0,-3 6 26 0 0,1 0 0 0 0,-1 1 0 0 0,0 0 1 0 0,-1 0-1 0 0,1 1 0 0 0,-1 0 1 0 0,0 0-1 0 0,0 1 0 0 0,-1-1 0 0 0,0 1 1 0 0,0 0-1 0 0,0 1 0 0 0,-1-1 1 0 0,-1 1-1 0 0,1-1 0 0 0,-1 1 1 0 0,0 1-1 0 0,-1-1 0 0 0,0 0 0 0 0,0 0 1 0 0,-1 1-1 0 0,0-1 0 0 0,0 1 1 0 0,-1 0-1 0 0,0 6-26 0 0,2 1 6 0 0,-2-12 3 0 0,-1 0-1 0 0,1 1 1 0 0,0-1 0 0 0,1 0 0 0 0,-1 0-1 0 0,1 0 1 0 0,0 0 0 0 0,0 0 0 0 0,0 0-1 0 0,0 0 1 0 0,1-1 0 0 0,-1 1 0 0 0,1 0-1 0 0,0-1 1 0 0,0 1 0 0 0,1-1 0 0 0,-1 0-1 0 0,1 1 1 0 0,-1-1 0 0 0,1 0 0 0 0,0-1 0 0 0,0 1-1 0 0,1 0 1 0 0,-1-1 0 0 0,0 0 0 0 0,1 0-1 0 0,-1 0 1 0 0,1 0 0 0 0,0 0 0 0 0,3 0-9 0 0,5 1-51 0 0,-3-3 55 0 0,0 1 0 0 0,0-1 0 0 0,0 2 0 0 0,0-1 1 0 0,-1 1-1 0 0,1 1 0 0 0,0 0 0 0 0,-1 0 0 0 0,1 0 1 0 0,-1 1-1 0 0,0 0 0 0 0,0 1 0 0 0,-1 0 0 0 0,0 0 1 0 0,1 1-1 0 0,-2-1 0 0 0,1 2 0 0 0,-1-1 0 0 0,0 1 1 0 0,0 0-1 0 0,0 0 0 0 0,-1 0 0 0 0,0 1 0 0 0,-1 0 1 0 0,0 0-1 0 0,0 0 0 0 0,-1 1 0 0 0,2 5-4 0 0,-9-2-62 0 0,-1-1-1 0 0,0 0 0 0 0,-1 0 0 0 0,0 0 0 0 0,-1 0 1 0 0,0-1-1 0 0,-1-1 0 0 0,0 1 0 0 0,-1-1 1 0 0,1 0-1 0 0,-2-1 0 0 0,1 0 0 0 0,-1-1 1 0 0,0 0-1 0 0,-1 0 0 0 0,0-1 0 0 0,0 0 0 0 0,0-1 1 0 0,-1 0-1 0 0,1-1 0 0 0,-8 1 63 0 0,-24 1-2413 0 0,25-6 1151 0 0</inkml:trace>
  <inkml:trace contextRef="#ctx0" brushRef="#br0" timeOffset="680.365">873 404 948 0 0,'3'6'173'0'0,"0"-1"-1"0"0,0 1 0 0 0,0 0 1 0 0,-1 0-1 0 0,0 0 1 0 0,0 0-1 0 0,0 0 1 0 0,-1 0-1 0 0,0 1 0 0 0,0-1 1 0 0,-1 0-1 0 0,0 1 1 0 0,0-1-1 0 0,0 0 1 0 0,-1 1-1 0 0,0-1 1 0 0,0 0-1 0 0,0 1 0 0 0,-1-1 1 0 0,0 0-1 0 0,0 0 1 0 0,-1 0-1 0 0,0-1 1 0 0,0 1-1 0 0,0-1 1 0 0,0 1-1 0 0,-3 1-172 0 0,-4 8 122 0 0,0 0-1 0 0,-2-1 1 0 0,1 0-1 0 0,-2-1 1 0 0,0 0 0 0 0,0-1-1 0 0,-1 0 1 0 0,-1-1 0 0 0,-1 0-122 0 0,-76 25-2931 0 0,86-38 1654 0 0,-12-12 2 0 0</inkml:trace>
  <inkml:trace contextRef="#ctx0" brushRef="#br0" timeOffset="927.044">1363 214 848 0 0,'-6'-4'3280'0'0,"-42"19"-2000"0"0,33-10-1071 0 0,0 2 0 0 0,0-1 0 0 0,0 2 0 0 0,1 0 1 0 0,0 1-1 0 0,1 0 0 0 0,0 1 0 0 0,0 1 0 0 0,1 0 0 0 0,0 0 0 0 0,1 1 1 0 0,1 1-1 0 0,-5 6-209 0 0,14-17 11 0 0,0 0 1 0 0,0 1 0 0 0,0-1-1 0 0,1 1 1 0 0,-1 0-1 0 0,1-1 1 0 0,-1 1 0 0 0,1-1-1 0 0,0 1 1 0 0,0 0-1 0 0,0-1 1 0 0,0 1 0 0 0,1-1-1 0 0,-1 1 1 0 0,1 0-1 0 0,-1-1 1 0 0,1 1 0 0 0,0-1-1 0 0,0 0 1 0 0,0 1 0 0 0,0-1-1 0 0,1 0 1 0 0,-1 1-1 0 0,0-1 1 0 0,1 0 0 0 0,0 0-1 0 0,-1 0 1 0 0,1 0-1 0 0,0 0 1 0 0,0-1 0 0 0,0 1-1 0 0,0-1 1 0 0,1 1-1 0 0,-1-1 1 0 0,0 0 0 0 0,1 0-1 0 0,-1 0 1 0 0,0 0-1 0 0,1 0 1 0 0,2 0-12 0 0,106 28-1390 0 0,-14-29-2443 0 0,-34-12 2533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0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32 1148 0 0,'2'-13'697'0'0,"12"7"1018"0"0,-1-6-1389 0 0,-10 12-190 0 0,-3 0-8 0 0,0 0 14 0 0,0 0-28 0 0,0 0-76 0 0,0 0-21 0 0,-53 107 528 0 0,-206 323 1312 0 0,206-341-3107 0 0,51-93-1303 0 0,4-2 1193 0 0</inkml:trace>
  <inkml:trace contextRef="#ctx0" brushRef="#br0" timeOffset="306.512">312 40 1292 0 0,'23'-23'5081'0'0,"-5"62"-4636"0"0,-12-25-392 0 0,201 310 579 0 0,-204-317-804 0 0,-1 0-1 0 0,0 0 0 0 0,0 0 1 0 0,0 0-1 0 0,-1 0 0 0 0,0 0 1 0 0,-1 0-1 0 0,1 1 0 0 0,-1-1 1 0 0,-1 0-1 0 0,0 0 0 0 0,0 1 0 0 0,0-1 1 0 0,0 0-1 0 0,-1 0 0 0 0,-1 0 1 0 0,1 0-1 0 0,-1-1 0 0 0,0 1 1 0 0,-1-1-1 0 0,1 1 0 0 0,-1-1 1 0 0,0 0-1 0 0,-5 4 173 0 0,-12 12-1267 0 0</inkml:trace>
  <inkml:trace contextRef="#ctx0" brushRef="#br0" timeOffset="570.41">127 421 1988 0 0,'14'-21'4625'0'0,"31"-1"-4017"0"0,-32 17-108 0 0,226-58-155 0 0,-74 49-5560 0 0,-136 13 3908 0 0</inkml:trace>
  <inkml:trace contextRef="#ctx0" brushRef="#br0" timeOffset="804.758">917 349 936 0 0,'6'11'238'0'0,"1"0"0"0"0,-2 0 0 0 0,0 0 0 0 0,0 1 0 0 0,-1 0 0 0 0,-1 0 0 0 0,0 0 0 0 0,0 0 0 0 0,-1 1 0 0 0,-1-1 0 0 0,0 1 0 0 0,-1-1-1 0 0,0 1 1 0 0,-1-1 0 0 0,0 1 0 0 0,-1-1 0 0 0,-1 0 0 0 0,1 0 0 0 0,-2 1-238 0 0,-56 77 93 0 0,-1-66-2788 0 0,59-24 1396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5:5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902 200 1108 0 0,'29'-3'4144'0'0,"-37"1"-4110"0"0,1 1 0 0 0,-1 1 0 0 0,0-1 0 0 0,1 1 0 0 0,-1 1 0 0 0,1 0 0 0 0,-1 0 0 0 0,1 0-1 0 0,-1 1 1 0 0,1 0 0 0 0,0 0 0 0 0,0 0 0 0 0,0 1 0 0 0,0 1 0 0 0,0-1 0 0 0,0 1 0 0 0,1 0 0 0 0,0 0 0 0 0,0 1 0 0 0,-3 3-34 0 0,-9 2 92 0 0,10-7-61 0 0,0 1 0 0 0,0 0 0 0 0,1 0 0 0 0,-1 1 0 0 0,1 0 0 0 0,0 0 0 0 0,1 1 0 0 0,-1 0 0 0 0,1 0 0 0 0,0 0 0 0 0,0 1 0 0 0,1 0 0 0 0,0 0 0 0 0,0 0 0 0 0,1 1 0 0 0,0-1 0 0 0,0 1 0 0 0,0 0 0 0 0,1 1 0 0 0,1-1 0 0 0,-1 0 0 0 0,1 2-31 0 0,4-4 25 0 0,1-1 0 0 0,-1 1 0 0 0,1-1 0 0 0,1 1 0 0 0,-1-1 0 0 0,0 0 0 0 0,1-1 0 0 0,0 1 0 0 0,0-1 0 0 0,1 1 0 0 0,-1-1 0 0 0,1 0 0 0 0,0-1 0 0 0,0 1 0 0 0,0-1 0 0 0,1 0 1 0 0,-1-1-1 0 0,1 1 0 0 0,-1-1 0 0 0,1 0 0 0 0,0 0 0 0 0,0-1 0 0 0,0 1 0 0 0,0-1 0 0 0,0-1 0 0 0,1 1-25 0 0,24 6-600 0 0,0-2 1 0 0,1-1-1 0 0,-1-1 0 0 0,1-2 0 0 0,0-1 1 0 0,31-4 599 0 0,14-6-1138 0 0</inkml:trace>
  <inkml:trace contextRef="#ctx0" brushRef="#br0" timeOffset="434.338">1422 549 1748 0 0,'-5'13'3503'0'0,"-25"-21"-2601"0"0,25-2-862 0 0,1 1 1 0 0,0-1-1 0 0,0 1 1 0 0,1-1-1 0 0,0 0 1 0 0,1 0 0 0 0,1-1-1 0 0,-1 1 1 0 0,1 0-1 0 0,1-1 1 0 0,0 1-1 0 0,1-1 1 0 0,0 1 0 0 0,0 0-1 0 0,1 0 1 0 0,0-1-1 0 0,1 1 1 0 0,0 1-1 0 0,1-1 1 0 0,0 0 0 0 0,2-3-41 0 0,95-198 965 0 0,-93 212-1000 0 0,100 234 184 0 0,9 23-2783 0 0,-113-227 150 0 0,-4-28 1286 0 0</inkml:trace>
  <inkml:trace contextRef="#ctx0" brushRef="#br0" timeOffset="1038.556">1993 515 1496 0 0,'-14'40'4873'0'0,"6"-93"-3494"0"0,38-94-802 0 0,10-61 1815 0 0,-23 197-1854 0 0,-10 32-520 0 0,1-1 0 0 0,1 0 1 0 0,1 0-1 0 0,0 0 0 0 0,1-2 0 0 0,2 1 0 0 0,0-1 0 0 0,7 7-18 0 0,12 17-282 0 0,-28-38 96 0 0,-1 1-1 0 0,1-1 1 0 0,-1 1-1 0 0,0-1 1 0 0,0 1-1 0 0,0 0 0 0 0,-1 0 1 0 0,0 0-1 0 0,0 1 1 0 0,0-1-1 0 0,0 1 1 0 0,-1-1-1 0 0,0 1 1 0 0,0-1-1 0 0,-1 1 0 0 0,0-1 1 0 0,1 1-1 0 0,-2 0 1 0 0,1-1-1 0 0,-1 1 1 0 0,0 0-1 0 0,0-1 0 0 0,0 0 1 0 0,-1 1-1 0 0,0-1 1 0 0,0 0-1 0 0,0 1 1 0 0,-1-1-1 0 0,0 0 1 0 0,0-1-1 0 0,0 1 0 0 0,0-1 1 0 0,-1 1-1 0 0,0-1 1 0 0,1 0-1 0 0,-2 0 1 0 0,1 0-1 0 0,-2 0 187 0 0,-23 18-1118 0 0,-1 1-25 0 0</inkml:trace>
  <inkml:trace contextRef="#ctx0" brushRef="#br0" timeOffset="1254.288">1857 530 1744 0 0,'16'-15'587'0'0,"1"1"0"0"0,1 1-1 0 0,0 0 1 0 0,0 2 0 0 0,1 0-1 0 0,0 1 1 0 0,1 1 0 0 0,1 1 0 0 0,-1 0-1 0 0,2 2-586 0 0,138-16-2302 0 0,-124 22 944 0 0,-21 0 743 0 0</inkml:trace>
  <inkml:trace contextRef="#ctx0" brushRef="#br0" timeOffset="1438.503">2406 344 3120 0 0,'5'0'908'0'0,"0"-3"-116"0"0,1 0-79 0 0,10-6-105 0 0,0 1-44 0 0,5-2-92 0 0,4-2-28 0 0,-1 1-96 0 0,2 2-124 0 0,1 0-80 0 0,0 0-188 0 0,2 2-160 0 0,3 4 24 0 0,-8-5-532 0 0,-13 8-688 0 0,4 0 103 0 0,-4 0 61 0 0,-11 0 20 0 0</inkml:trace>
  <inkml:trace contextRef="#ctx0" brushRef="#br0" timeOffset="1640.945">2566 552 1424 0 0,'19'1'3673'0'0,"15"-13"-2902"0"0,-21 6-180 0 0,155-59 1495 0 0,-2-7-4539 0 0,-141 61 1567 0 0,30-16-1560 0 0,-29 15 1218 0 0</inkml:trace>
  <inkml:trace contextRef="#ctx0" brushRef="#br0" timeOffset="2225.793">3448 230 1108 0 0,'-41'3'2392'0'0,"6"6"-1965"0"0,0 2 1 0 0,0 2 0 0 0,1 1-1 0 0,1 1 1 0 0,0 2 0 0 0,1 1 0 0 0,1 2-1 0 0,-22 18-427 0 0,14 15 764 0 0,70-21-101 0 0,-16-28-584 0 0,0 0-1 0 0,0-2 1 0 0,0 0 0 0 0,0 0-1 0 0,0-2 1 0 0,1 0-1 0 0,-1 0 1 0 0,0-2 0 0 0,0 0-1 0 0,0 0 1 0 0,0-1 0 0 0,0-1-1 0 0,10-5-78 0 0,-16 7-6 0 0,1 2-46 0 0,0-1 0 0 0,0 0 0 0 0,0-1 1 0 0,0 0-1 0 0,0-1 0 0 0,0 0 1 0 0,-1-1-1 0 0,1 1 0 0 0,-1-2 1 0 0,0 1-1 0 0,0-2 0 0 0,0 1 1 0 0,-1-1-1 0 0,0 0 0 0 0,0-1 1 0 0,-1 1-1 0 0,1-2 0 0 0,-1 1 1 0 0,-1-1-1 0 0,0 0 0 0 0,0 0 0 0 0,0-1 1 0 0,-1 0-1 0 0,0 0 0 0 0,-1 0 1 0 0,0-1-1 0 0,-1 1 0 0 0,0-1 1 0 0,1-2 51 0 0,-6-1 58 0 0,0 0 0 0 0,0 0 0 0 0,-2 0 0 0 0,1 0 0 0 0,-1 1 0 0 0,-1 0 0 0 0,-1 0 0 0 0,1 0 0 0 0,-2 0 0 0 0,0 1 0 0 0,0 0 1 0 0,-1 0-1 0 0,0 1 0 0 0,-1 0 0 0 0,0 1 0 0 0,0-1 0 0 0,-1 2 0 0 0,0 0 0 0 0,-1 0 0 0 0,0 0 0 0 0,0 2 0 0 0,-3-2-58 0 0,-47-32 3244 0 0,59 71-2293 0 0,4 19-663 0 0,3 0 0 0 0,2-1 0 0 0,2 1 0 0 0,2-2 1 0 0,15 41-289 0 0,22 110-163 0 0,-26 5-1777 0 0,-22-183 1085 0 0,0 1-1 0 0,-2-1 1 0 0,0 0 0 0 0,-1 0-1 0 0,-1 0 1 0 0,-1-1 0 0 0,-1 0 0 0 0,-5 12 855 0 0,-13 4-2516 0 0,10-28 1327 0 0</inkml:trace>
  <inkml:trace contextRef="#ctx0" brushRef="#br0" timeOffset="18998.308">14 1485 976 0 0,'0'0'795'0'0,"0"0"-96"0"0,-2-14 2511 0 0,-1 24-3155 0 0,0 1 0 0 0,1-1 0 0 0,1 1 0 0 0,0 0 0 0 0,0-1 0 0 0,1 1 0 0 0,0 0 0 0 0,1 0 0 0 0,0 0 0 0 0,1-1 0 0 0,0 1 0 0 0,0-1 0 0 0,5 11-55 0 0,-5-9 29 0 0,1 1-1 0 0,0-1 1 0 0,1 0 0 0 0,0 0-1 0 0,1 0 1 0 0,1 0-1 0 0,-1-1 1 0 0,2 0 0 0 0,0 0-1 0 0,0-1 1 0 0,1 0-1 0 0,0 0 1 0 0,1 0 0 0 0,0-1-1 0 0,0-1 1 0 0,1 0-1 0 0,0 0 1 0 0,0 0 0 0 0,10 4-29 0 0,-17-14-4 0 0,1 1 1 0 0,-1-1 0 0 0,-1 0-1 0 0,1 0 1 0 0,0 0-1 0 0,0 0 1 0 0,-1-1 0 0 0,1 1-1 0 0,-1-1 1 0 0,0 1-1 0 0,0-1 1 0 0,0 0 0 0 0,0 0-1 0 0,0 0 1 0 0,0 0 0 0 0,-1 0-1 0 0,0 0 1 0 0,1-1-1 0 0,-1 1 1 0 0,-1 0 0 0 0,1-1-1 0 0,0 1 1 0 0,-1-1 0 0 0,1 1-1 0 0,-1 0 1 0 0,0-1-1 0 0,-1 1 1 0 0,1-1 0 0 0,0 1-1 0 0,-2-4 4 0 0,2 6 94 0 0,0 1 1 0 0,18-1 200 0 0,-8 9-272 0 0,0 0 0 0 0,0-1 0 0 0,1 0 0 0 0,0-1 0 0 0,0 0-1 0 0,1-1 1 0 0,0 0 0 0 0,0-1 0 0 0,0 0 0 0 0,0-1 0 0 0,0 0 0 0 0,1-1-1 0 0,-1-1 1 0 0,1 0 0 0 0,0 0 0 0 0,-1-1 0 0 0,1-1 0 0 0,5-1-23 0 0,-14 2-24 0 0,0 0 1 0 0,1 0 0 0 0,-1 0 0 0 0,0-1-1 0 0,0 0 1 0 0,0 0 0 0 0,0 0 0 0 0,0-1-1 0 0,0 1 1 0 0,-1-1 0 0 0,1 0 0 0 0,0 0-1 0 0,-1 0 1 0 0,1 0 0 0 0,-1-1 0 0 0,0 1-1 0 0,0-1 1 0 0,0 0 0 0 0,0 0-1 0 0,0 0 1 0 0,-1 0 0 0 0,1-1 0 0 0,-1 1-1 0 0,0-1 1 0 0,0 0 0 0 0,0 1 0 0 0,0-1-1 0 0,-1 0 1 0 0,1-3 23 0 0,19-134-751 0 0,-14 64 998 0 0,8 27 381 0 0,-14 49-576 0 0,-1 1 27 0 0,14 4 19 0 0,-4 0-135 0 0,-1 0-1 0 0,0 1 1 0 0,0 0-1 0 0,0 0 1 0 0,0 1-1 0 0,-1 0 1 0 0,0 1-1 0 0,0 0 1 0 0,-1 0-1 0 0,1 1 1 0 0,-2 0-1 0 0,1 0 1 0 0,-1 1 0 0 0,0-1-1 0 0,-1 1 1 0 0,0 1-1 0 0,-1-1 1 0 0,0 1-1 0 0,0-1 1 0 0,-1 1-1 0 0,0 0 1 0 0,1 8 37 0 0,-41 25-3582 0 0,21-39 2457 0 0</inkml:trace>
  <inkml:trace contextRef="#ctx0" brushRef="#br0" timeOffset="19277.022">684 1292 1192 0 0,'-3'-6'1244'0'0,"3"0"-496"0"0,-3 0-248 0 0,0 1-56 0 0,3 1-720 0 0,0-2-136 0 0,0 1-488 0 0,3 2-324 0 0</inkml:trace>
  <inkml:trace contextRef="#ctx0" brushRef="#br0" timeOffset="19682.048">975 1404 888 0 0,'-2'2'115'0'0,"0"0"0"0"0,0 0 0 0 0,0 0 0 0 0,0 0 0 0 0,0 1 0 0 0,1-1 0 0 0,-1 0 0 0 0,1 1 0 0 0,-1 0 0 0 0,1-1 1 0 0,0 1-1 0 0,0-1 0 0 0,0 1 0 0 0,0 0 0 0 0,0 0 0 0 0,1 0 0 0 0,-1 0 0 0 0,1-1 0 0 0,0 1 0 0 0,0 0 0 0 0,0 0 0 0 0,0 0 0 0 0,1 0 0 0 0,-1 0 0 0 0,1 0 0 0 0,-1-1 0 0 0,1 1 0 0 0,0 0 0 0 0,0 0 0 0 0,0-1 0 0 0,1 1 0 0 0,-1-1 0 0 0,1 1 0 0 0,-1-1 1 0 0,1 0-1 0 0,0 1 0 0 0,0-1 0 0 0,0 0 0 0 0,0 0 0 0 0,0 0 0 0 0,0 0 0 0 0,1-1 0 0 0,-1 1 0 0 0,2 0-115 0 0,65 48 1080 0 0,-61-47-1040 0 0,0 0-1 0 0,-1 1 0 0 0,1 1 0 0 0,-1-1 1 0 0,0 1-1 0 0,0 1 0 0 0,0-1 0 0 0,-1 1 1 0 0,0 0-1 0 0,0 0 0 0 0,0 1 0 0 0,-1 0 1 0 0,0 0-1 0 0,0 0 0 0 0,-1 1 0 0 0,0 0 1 0 0,0-1-1 0 0,-1 1 0 0 0,0 1 0 0 0,0-1 1 0 0,1 8-40 0 0,-7-6-28 0 0,0-1 0 0 0,0 0 1 0 0,-1 0-1 0 0,0 0 0 0 0,0 0 1 0 0,-1-1-1 0 0,-1 0 0 0 0,1 0 1 0 0,-1 0-1 0 0,-1-1 0 0 0,1 1 1 0 0,-1-2-1 0 0,0 1 0 0 0,-1-1 1 0 0,0 0-1 0 0,0 0 0 0 0,0-1 1 0 0,0 0-1 0 0,-1-1 0 0 0,0 0 1 0 0,0 0-1 0 0,0-1 0 0 0,-1 0 1 0 0,1 0-1 0 0,-1-1 0 0 0,1 0 1 0 0,-1-1-1 0 0,0 0 0 0 0,1-1 1 0 0,-2 0 27 0 0,9-1-2 0 0,1-1 1 0 0,-1 1 0 0 0,0-1 0 0 0,1 1-1 0 0,-1-1 1 0 0,0 0 0 0 0,1 1 0 0 0,0-1-1 0 0,-1 0 1 0 0,1 0 0 0 0,0 0 0 0 0,0 0 0 0 0,0 0-1 0 0,1 0 1 0 0,-1-1 0 0 0,0 1 0 0 0,1 0-1 0 0,-1 0 1 0 0,1 0 0 0 0,0-1 0 0 0,0 1-1 0 0,0 0 1 0 0,0-1 0 0 0,0 1 0 0 0,0 0-1 0 0,0 0 1 0 0,1-1 0 0 0,0 1 0 0 0,-1 0-1 0 0,1 0 1 0 0,0 0 0 0 0,0 0 0 0 0,0 0-1 0 0,0 0 1 0 0,0 0 0 0 0,0 0 0 0 0,1 0-1 0 0,-1 0 1 0 0,1 1 0 0 0,-1-1 0 0 0,1 0 0 0 0,0 1-1 0 0,0-1 2 0 0,140-119 428 0 0,190-84-10 0 0,-333 204-406 0 0,1 1 1 0 0,-1 0 0 0 0,1-1 0 0 0,-1 1-1 0 0,1 0 1 0 0,0-1 0 0 0,-1 1 0 0 0,1 0-1 0 0,-1-1 1 0 0,1 1 0 0 0,0-1 0 0 0,0 1-1 0 0,-1-1 1 0 0,1 1 0 0 0,0-1 0 0 0,0 1-1 0 0,0-1 1 0 0,-1 1 0 0 0,1-1 0 0 0,0 1-1 0 0,0-1 1 0 0,0 1 0 0 0,0-1 0 0 0,0 1-1 0 0,0-1 1 0 0,0 1 0 0 0,0-1 0 0 0,0 1-1 0 0,0-1 1 0 0,0 1 0 0 0,1-1 0 0 0,-1 1-1 0 0,0-1 1 0 0,0 1 0 0 0,0-1 0 0 0,1 1-1 0 0,-1-1 1 0 0,0 1 0 0 0,0-1 0 0 0,1 1-1 0 0,-1-1 1 0 0,1 1 0 0 0,-1 0 0 0 0,0-1-1 0 0,1 1 1 0 0,-1 0 0 0 0,1-1 0 0 0,-1 1-1 0 0,1 0 1 0 0,-1 0 0 0 0,0-1 0 0 0,1 1-1 0 0,-1 0 1 0 0,1 0 0 0 0,0 0 0 0 0,-1 0-1 0 0,1 0 1 0 0,-1 0 0 0 0,1-1-13 0 0,-53 5 471 0 0,-82 59-146 0 0,133-61-324 0 0,0 1 1 0 0,0 0 0 0 0,0 0-1 0 0,0 0 1 0 0,1 0-1 0 0,-1 0 1 0 0,1 0-1 0 0,0 0 1 0 0,0 0-1 0 0,0 0 1 0 0,0 0 0 0 0,1 0-1 0 0,-1 1 1 0 0,1-2-1 0 0,0 1 1 0 0,0 0-1 0 0,0 0 1 0 0,0 0-1 0 0,0 0 1 0 0,0 0 0 0 0,1-1-1 0 0,0 1 1 0 0,-1-1-1 0 0,1 1 1 0 0,0-1-1 0 0,0 0 1 0 0,0 1 0 0 0,1-1-1 0 0,-1 0 1 0 0,0 0-1 0 0,1-1 1 0 0,-1 1-1 0 0,1 0-1 0 0,3 4-38 0 0,17 13-481 0 0,1-1 0 0 0,0-2 0 0 0,1 0 0 0 0,1-1 1 0 0,0-2-1 0 0,1-1 0 0 0,0-1 0 0 0,1-1 1 0 0,0-1-1 0 0,1-2 0 0 0,0 0 519 0 0,13 3-1222 0 0,-1-4-3 0 0</inkml:trace>
  <inkml:trace contextRef="#ctx0" brushRef="#br0" timeOffset="20641.385">2284 1538 888 0 0,'0'0'146'0'0,"-1"-1"-1"0"0,0 1 1 0 0,0-1-1 0 0,1 1 1 0 0,-1 0-1 0 0,0-1 1 0 0,0 1 0 0 0,1-1-1 0 0,-1 1 1 0 0,1-1-1 0 0,-1 0 1 0 0,0 1-1 0 0,1-1 1 0 0,-1 0 0 0 0,1 1-1 0 0,0-1 1 0 0,-1 0-1 0 0,1 0 1 0 0,-1 1-1 0 0,1-1 1 0 0,0 0-1 0 0,0 0 1 0 0,-1 0 0 0 0,1 0-1 0 0,0 1 1 0 0,0-1-1 0 0,0 0 1 0 0,0 0-1 0 0,0 0 1 0 0,0 0 0 0 0,0 1-1 0 0,0-1 1 0 0,1 0-1 0 0,-1 0 1 0 0,0 0-1 0 0,0 0 1 0 0,1 1 0 0 0,-1-1-1 0 0,0 0 1 0 0,1 0-1 0 0,-1 1 1 0 0,1-1-1 0 0,0 0-145 0 0,-33 12 107 0 0,0 2 0 0 0,2 1 0 0 0,0 1 0 0 0,0 1 0 0 0,1 2 0 0 0,2 1 0 0 0,0 2 0 0 0,1 0 0 0 0,0 1 0 0 0,2 2 0 0 0,1 1 0 0 0,1 0 0 0 0,-1 5-107 0 0,22-29 3 0 0,0-1 0 0 0,0 1 0 0 0,0 0 0 0 0,0 0 0 0 0,0 0 0 0 0,0 0 0 0 0,0 0 0 0 0,1 0 0 0 0,-1 0 0 0 0,0 0 0 0 0,1 1 0 0 0,-1-1 0 0 0,1 0 0 0 0,-1 0 0 0 0,1 0 0 0 0,-1 1 0 0 0,1-1 0 0 0,0 0-1 0 0,0 1 1 0 0,0-1 0 0 0,-1 0 0 0 0,1 0 0 0 0,1 1 0 0 0,-1-1 0 0 0,0 0 0 0 0,0 1 0 0 0,0-1 0 0 0,1 0 0 0 0,-1 1 0 0 0,0-1 0 0 0,1 0 0 0 0,-1 0 0 0 0,1 0 0 0 0,0 0 0 0 0,-1 1 0 0 0,1-1 0 0 0,0 0 0 0 0,0 0 0 0 0,0 0 0 0 0,0 0 0 0 0,0 0 0 0 0,0-1 0 0 0,0 1 0 0 0,0 0 0 0 0,0 0 0 0 0,0-1 0 0 0,0 1 0 0 0,0-1-1 0 0,0 1 1 0 0,1-1 0 0 0,-1 1 0 0 0,0-1 0 0 0,1 0 0 0 0,-1 1 0 0 0,0-1 0 0 0,0 0 0 0 0,1 0 0 0 0,-1 0 0 0 0,0 0 0 0 0,1 0 0 0 0,-1 0 0 0 0,0 0 0 0 0,1-1 0 0 0,-1 1 0 0 0,0 0 0 0 0,1-1-3 0 0,83-12-17 0 0,-45 1-397 0 0,0-2 0 0 0,0-1 0 0 0,-2-3 0 0 0,0-1-1 0 0,-1-1 1 0 0,27-21 414 0 0,-51 32-73 0 0,0-1 0 0 0,-1 0 0 0 0,0-1 0 0 0,-1-1-1 0 0,0 0 1 0 0,-1 0 0 0 0,0-1 0 0 0,-1 0 0 0 0,0 0 0 0 0,-1-1-1 0 0,-1-1 1 0 0,0 1 0 0 0,-1-1 0 0 0,0 0 0 0 0,-1-1-1 0 0,-1 1 1 0 0,-1-1 0 0 0,2-15 73 0 0,-5 26 65 0 0,0 0 1 0 0,0 1-1 0 0,0-1 1 0 0,-1 1-1 0 0,0-1 0 0 0,0 1 1 0 0,0-1-1 0 0,0 1 0 0 0,-1 0 1 0 0,1-1-1 0 0,-1 1 1 0 0,-1 0-1 0 0,1 0 0 0 0,0 0 1 0 0,-1 1-1 0 0,0-1 1 0 0,0 0-1 0 0,0 1 0 0 0,0 0 1 0 0,0 0-1 0 0,-1 0 0 0 0,1 0 1 0 0,-1 0-1 0 0,0 1 1 0 0,0 0-1 0 0,0 0 0 0 0,0 0 1 0 0,-1 0-1 0 0,1 0 0 0 0,0 1 1 0 0,-1 0-1 0 0,1 0 1 0 0,-1 0-1 0 0,1 0 0 0 0,-1 1 1 0 0,1 0-1 0 0,-4 0-65 0 0,3 2 15 0 0,0 1 0 0 0,0 0 0 0 0,0 1 0 0 0,1-1 0 0 0,-1 1 0 0 0,1 0 1 0 0,0 0-1 0 0,0 0 0 0 0,0 0 0 0 0,1 1 0 0 0,-1 0 0 0 0,1-1 0 0 0,0 1 0 0 0,0 1 0 0 0,1-1 0 0 0,0 0 0 0 0,0 0 0 0 0,0 1 0 0 0,0-1 1 0 0,1 1-1 0 0,0 0 0 0 0,0 0 0 0 0,1-1 0 0 0,-1 1 0 0 0,1 0 0 0 0,1 0 0 0 0,-1-1 0 0 0,1 1 0 0 0,0 0 0 0 0,0-1 0 0 0,2 6-15 0 0,3 9 24 0 0,0 0 0 0 0,2 0 0 0 0,1-1 0 0 0,0 0 0 0 0,1-1 0 0 0,1 0 0 0 0,1 0 0 0 0,0-1 0 0 0,1-1 0 0 0,1 0 0 0 0,1-1 0 0 0,0 0 0 0 0,1-1 0 0 0,0-1 0 0 0,1-1 0 0 0,1 0 0 0 0,0-1 0 0 0,0-1 0 0 0,1-1 0 0 0,1 0 0 0 0,-1-1 0 0 0,1-2 0 0 0,1 0 0 0 0,-1-1 0 0 0,1-1 0 0 0,-1 0 0 0 0,1-2 0 0 0,0-1 0 0 0,17-1-24 0 0,-31 0-20 0 0,1-1 0 0 0,0-1-1 0 0,-1 1 1 0 0,1-1 0 0 0,-1 0 0 0 0,0-1 0 0 0,1 0 0 0 0,-1 0 0 0 0,0-1-1 0 0,-1 0 1 0 0,1 0 0 0 0,-1 0 0 0 0,0-1 0 0 0,0 0 0 0 0,0 0 0 0 0,0-1-1 0 0,-1 1 1 0 0,0-1 0 0 0,0 0 0 0 0,-1-1 0 0 0,0 1 0 0 0,0-1 0 0 0,0 0 0 0 0,-1 0-1 0 0,0 0 1 0 0,0 0 0 0 0,-1-1 0 0 0,0 1 0 0 0,0-1 0 0 0,-1 1 0 0 0,0-1-1 0 0,0 0 1 0 0,0 0 0 0 0,-1 1 0 0 0,-1-3 20 0 0,1 3 87 0 0,0 0 0 0 0,-1 0 0 0 0,0-1 1 0 0,0 1-1 0 0,-1 0 0 0 0,0 0 0 0 0,0 0 0 0 0,-1 1 0 0 0,1-1 0 0 0,-2 0 1 0 0,1 1-1 0 0,-1 0 0 0 0,0 0 0 0 0,0 0 0 0 0,0 0 0 0 0,-1 0 0 0 0,0 1 0 0 0,0 0 1 0 0,0 0-1 0 0,-1 0 0 0 0,0 1 0 0 0,0 0 0 0 0,0 0 0 0 0,0 1 0 0 0,-1-1 1 0 0,1 1-1 0 0,-1 1 0 0 0,0-1 0 0 0,-6-1-87 0 0,12 4 99 0 0,1 0-1 0 0,-8 34 134 0 0,44 24-627 0 0,13 43-4801 0 0,-49-99 3910 0 0,-2 0 21 0 0,-10 8 15 0 0</inkml:trace>
  <inkml:trace contextRef="#ctx0" brushRef="#br0" timeOffset="20906.29">2699 1278 2108 0 0,'0'-7'1088'0'0,"0"1"-332"0"0,-3-2-316 0 0,6 4-52 0 0,0-1-488 0 0,2 1-192 0 0,11-8-436 0 0,-3 10 44 0 0,-4 1 44 0 0,1 2-628 0 0</inkml:trace>
  <inkml:trace contextRef="#ctx0" brushRef="#br0" timeOffset="21155.07">3000 1628 1216 0 0,'59'-83'3426'0'0,"-54"74"-3328"0"0,1 1 1 0 0,0 0-1 0 0,1 0 0 0 0,-1 0 1 0 0,1 1-1 0 0,1 0 1 0 0,-1 0-1 0 0,1 1 1 0 0,1 0-1 0 0,-1 0 0 0 0,1 1 1 0 0,0 0-1 0 0,0 1 1 0 0,0 0-1 0 0,1 0 0 0 0,-1 1 1 0 0,1 0-1 0 0,9-1-98 0 0,-15 6 19 0 0,0-1-1 0 0,0 2 0 0 0,0-1 1 0 0,0 0-1 0 0,0 1 0 0 0,-1 0 1 0 0,1 0-1 0 0,-1 0 1 0 0,0 0-1 0 0,1 0 0 0 0,-2 1 1 0 0,1-1-1 0 0,0 1 0 0 0,-1 0 1 0 0,0 0-1 0 0,1 0 0 0 0,-2 0 1 0 0,1 0-1 0 0,0 0 1 0 0,-1 1-1 0 0,0-1 0 0 0,0 0 1 0 0,0 1-1 0 0,0-1 0 0 0,-1 1 1 0 0,0-1-1 0 0,0 1 0 0 0,0-1 1 0 0,0 1-1 0 0,-1-1 1 0 0,0 1-1 0 0,0-1 0 0 0,-1 2-18 0 0,-1 2 34 0 0,0 0 1 0 0,-1 0-1 0 0,-1 0 0 0 0,1-1 0 0 0,-1 0 0 0 0,0 0 0 0 0,-1 0 0 0 0,0 0 1 0 0,0-1-1 0 0,0 0 0 0 0,-1-1 0 0 0,0 1 0 0 0,0-1 0 0 0,0 0 0 0 0,-4 1-34 0 0,-51 10-2455 0 0,27-34 40 0 0,26 3 1178 0 0</inkml:trace>
  <inkml:trace contextRef="#ctx0" brushRef="#br0" timeOffset="21387.098">3523 1301 1412 0 0,'-1'0'95'0'0,"0"0"0"0"0,0 0 0 0 0,0 0 0 0 0,0 0 0 0 0,0 0 0 0 0,0 1 0 0 0,0-1 0 0 0,0 0 0 0 0,0 1 0 0 0,0-1 0 0 0,0 0 0 0 0,0 1 0 0 0,0 0 0 0 0,0-1 0 0 0,0 1 0 0 0,0-1 0 0 0,1 1 0 0 0,-1 0 0 0 0,0 0 0 0 0,1-1 0 0 0,-1 1 0 0 0,0 0 0 0 0,1 0 0 0 0,-1 0 0 0 0,1 0 0 0 0,-1 0 0 0 0,1-1 0 0 0,-1 1 0 0 0,1 0 0 0 0,0 0 0 0 0,0 0 0 0 0,-1 0 0 0 0,1 0 0 0 0,0 1 0 0 0,0-1 0 0 0,0 0 0 0 0,0 0 0 0 0,0 0 0 0 0,0 0 0 0 0,0 0 0 0 0,1 0 0 0 0,-1 0 0 0 0,0 0-1 0 0,0 0 1 0 0,1 0 0 0 0,-1 0 0 0 0,1 0 0 0 0,-1 0 0 0 0,1-1 0 0 0,-1 1 0 0 0,1 0 0 0 0,0 0 0 0 0,-1 0 0 0 0,1 0-95 0 0,19 60 512 0 0,45 75 622 0 0,-50-110-995 0 0,-1 0 0 0 0,-1 1 0 0 0,-1 1 0 0 0,-1 0 0 0 0,-2 0 0 0 0,-1 1 0 0 0,-1 1 0 0 0,-1-1 0 0 0,-2 1 1 0 0,-1 7-140 0 0,-2-29-73 0 0,-1 0 1 0 0,0-1-1 0 0,0 1 1 0 0,-1-1 0 0 0,0 1-1 0 0,-1-1 1 0 0,0 1 0 0 0,0-1-1 0 0,0 0 1 0 0,-1 0 0 0 0,0 0-1 0 0,0 0 1 0 0,-1 0-1 0 0,0-1 1 0 0,0 1 0 0 0,-1-1-1 0 0,1 0 1 0 0,-1-1 0 0 0,-1 1-1 0 0,1-1 1 0 0,-1 0 0 0 0,0 0-1 0 0,0 0 1 0 0,0-1 0 0 0,-1 0-1 0 0,1-1 1 0 0,-1 1-1 0 0,0-1 1 0 0,0 0 0 0 0,0-1-1 0 0,-1 0 1 0 0,-5 1 72 0 0,7-3-209 0 0,0-1 0 0 0,0 0 0 0 0,1-1 0 0 0,-1 1 0 0 0,0-1 0 0 0,1 0 1 0 0,0 0-1 0 0,-1-1 0 0 0,1 0 0 0 0,0 0 0 0 0,0 0 0 0 0,1 0 0 0 0,-1-1 0 0 0,1 0 0 0 0,-1 0 0 0 0,1 0 0 0 0,0 0 0 0 0,1-1 1 0 0,-1 0-1 0 0,0-1 209 0 0,-28-38-1312 0 0</inkml:trace>
  <inkml:trace contextRef="#ctx0" brushRef="#br0" timeOffset="21726.419">3456 1008 1824 0 0,'-14'-48'7391'0'0,"15"50"-9754"0"0,33 61-529 0 0,-22-42 1764 0 0</inkml:trace>
  <inkml:trace contextRef="#ctx0" brushRef="#br0" timeOffset="22220.927">3896 1265 1436 0 0,'-53'6'2809'0'0,"-57"73"-1742"0"0,105-73-986 0 0,1 0 0 0 0,-1 0-1 0 0,1 1 1 0 0,0 0 0 0 0,1-1-1 0 0,-1 1 1 0 0,1 0 0 0 0,1 0-1 0 0,-1 1 1 0 0,1-1-1 0 0,1 1 1 0 0,-1-1 0 0 0,1 1-1 0 0,0 6-80 0 0,3-11 19 0 0,1 0 0 0 0,-1 0 0 0 0,0 0 0 0 0,1 0-1 0 0,0-1 1 0 0,-1 1 0 0 0,1-1 0 0 0,0 1 0 0 0,0-1-1 0 0,1 0 1 0 0,-1-1 0 0 0,0 1 0 0 0,1 0 0 0 0,-1-1 0 0 0,1 0-1 0 0,-1 0 1 0 0,1 0 0 0 0,0 0 0 0 0,-1 0 0 0 0,1-1-1 0 0,0 0 1 0 0,0 0 0 0 0,-1 0 0 0 0,1 0 0 0 0,0 0-1 0 0,0-1 1 0 0,-1 1 0 0 0,1-1 0 0 0,0 0 0 0 0,-1-1 0 0 0,1 1-1 0 0,-1 0 1 0 0,1-1 0 0 0,-1 0 0 0 0,0 0 0 0 0,2-1-19 0 0,22-9-96 0 0,0-1 1 0 0,-1-2-1 0 0,-1 0 1 0 0,0-2 0 0 0,-1-1-1 0 0,-1 0 1 0 0,0-2-1 0 0,17-21 96 0 0,-10 13 176 0 0,-25 31-137 0 0,-1 1 0 0 0,0-1 0 0 0,0 1 0 0 0,0 1 0 0 0,-1-1 0 0 0,1 0 0 0 0,-1 1 1 0 0,0 0-1 0 0,0 0 0 0 0,-1 0 0 0 0,1 0 0 0 0,-1 0 0 0 0,0 0 0 0 0,-1 1 0 0 0,1-1 0 0 0,-1 1 1 0 0,0-1-1 0 0,0 1-39 0 0,23 79-668 0 0,-23-84-111 0 0,-1-1-408 0 0,-2 1-63 0 0,-8 4-73 0 0</inkml:trace>
  <inkml:trace contextRef="#ctx0" brushRef="#br0" timeOffset="22471.343">4056 1116 1748 0 0,'1'-7'720'0'0,"2"-1"-108"0"0,2 4-512 0 0,8-13-420 0 0,0 4-648 0 0</inkml:trace>
  <inkml:trace contextRef="#ctx0" brushRef="#br0" timeOffset="22915.899">4264 1332 976 0 0,'15'44'4503'0'0,"13"-70"-1749"0"0,7-35-1875 0 0,-35 61-887 0 0,0 0-7 0 0,18 56-118 0 0,-16-45 135 0 0,1 0-1 0 0,-1-1 1 0 0,2 1 0 0 0,-1-1-1 0 0,2 1 1 0 0,-1-1-1 0 0,1-1 1 0 0,1 1 0 0 0,-1-1-1 0 0,2 1 1 0 0,-1-2-1 0 0,7 7-1 0 0,-7-13 19 0 0,0-1-1 0 0,1 0 1 0 0,-1-1-1 0 0,0 1 1 0 0,1-1-1 0 0,-1 0 1 0 0,1-1-1 0 0,-1 0 1 0 0,0 0-1 0 0,0 0 1 0 0,0-1-1 0 0,1 1 0 0 0,-1-2 1 0 0,-1 1-1 0 0,1-1 1 0 0,0 1-1 0 0,0-2 1 0 0,-1 1-1 0 0,0 0 1 0 0,0-1-1 0 0,0 0 1 0 0,1-2-19 0 0,11-10-10 0 0,-1 0 0 0 0,-1-1 1 0 0,-1-1-1 0 0,-1-1 0 0 0,0 0 1 0 0,-1 0-1 0 0,-1-1 0 0 0,-1-1 1 0 0,-1 1-1 0 0,-1-2 0 0 0,-1 1 1 0 0,0-1-1 0 0,-2 0 0 0 0,-1-1 1 0 0,0 1-1 0 0,-2-1 0 0 0,0 0 1 0 0,-2 1-1 0 0,0-1 0 0 0,-3-13 10 0 0,2 19 195 0 0,0 0 0 0 0,-1 1 0 0 0,0-1 0 0 0,-1 0 0 0 0,-1 1 0 0 0,-1 0 0 0 0,-1-1 0 0 0,0 2 0 0 0,-1-1 0 0 0,0 1 0 0 0,-1 0 0 0 0,-1 1 0 0 0,0 0 0 0 0,-7-7-195 0 0,14 21 24 0 0,0 0-1 0 0,0 0 0 0 0,0 0 0 0 0,0 0 0 0 0,0 1 0 0 0,0-1 0 0 0,0 1 0 0 0,0-1 0 0 0,0 1 1 0 0,1 0-1 0 0,-1 0 0 0 0,0 0 0 0 0,0 0 0 0 0,1 0 0 0 0,-1 0 0 0 0,0 0 0 0 0,1 0 0 0 0,0 1 0 0 0,-1-1 1 0 0,1 1-1 0 0,0-1 0 0 0,-1 1 0 0 0,1 0 0 0 0,0-1 0 0 0,0 1 0 0 0,0 0 0 0 0,1 0 0 0 0,-1-1 1 0 0,0 1-1 0 0,1 0 0 0 0,-1 0 0 0 0,1 0 0 0 0,-1 0 0 0 0,1 0 0 0 0,0 0 0 0 0,0 0 0 0 0,0 0 1 0 0,0 0-1 0 0,0 0 0 0 0,1 0 0 0 0,-1 0 0 0 0,0 0 0 0 0,1 0 0 0 0,0 0-23 0 0,0 25 23 0 0,0 0 0 0 0,2 0 0 0 0,2 0 0 0 0,0-1 0 0 0,2 0 0 0 0,0 0 0 0 0,2 0 0 0 0,1 0-23 0 0,34 120-526 0 0,-41 50-2035 0 0,-5-185 2161 0 0,0 0-1 0 0,-1 0 1 0 0,0 0 0 0 0,0-1 0 0 0,-2 1 0 0 0,1-1-1 0 0,-1 0 1 0 0,0 0 0 0 0,-1-1 0 0 0,0 0-1 0 0,-1 0 1 0 0,0 0 0 0 0,0-1 0 0 0,-1 0 0 0 0,0 0-1 0 0,-5 3 401 0 0,-11 5-1204 0 0</inkml:trace>
  <inkml:trace contextRef="#ctx0" brushRef="#br0" timeOffset="23165.839">4341 1172 3372 0 0,'4'-9'1484'0'0,"4"-8"-259"0"0,7 1-277 0 0,4 1-204 0 0,0 1-244 0 0,8-4-252 0 0,1 6-288 0 0,2-1-160 0 0,4 5 24 0 0,1-1-436 0 0,3 5-556 0 0,4-2-205 0 0,-9 3 69 0 0,-2 0 40 0 0,-2 0-116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0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1996 0 0,'3'-20'2314'0'0,"18"-36"996"0"0,-4 107-2251 0 0,95 433-651 0 0,-108-467-521 0 0,-1 1 1 0 0,0 0-1 0 0,-1 0 0 0 0,-1 0 1 0 0,-1 0-1 0 0,0 0 1 0 0,-2-1-1 0 0,0 1 0 0 0,0 0 1 0 0,-2 0-1 0 0,-5 16 113 0 0,8-32-77 0 0,1-1 0 0 0,-1 0 0 0 0,1 1 0 0 0,-1-1 0 0 0,1 0 0 0 0,-1 1-1 0 0,0-1 1 0 0,1 0 0 0 0,-1 0 0 0 0,0 0 0 0 0,0 1 0 0 0,0-1 0 0 0,0 0 0 0 0,0 0 0 0 0,0 0 0 0 0,0-1 0 0 0,0 1-1 0 0,-1 0 1 0 0,1 0 0 0 0,0-1 0 0 0,0 1 0 0 0,-1 0 0 0 0,1-1 0 0 0,0 1 0 0 0,-1-1 0 0 0,1 0 0 0 0,-1 1 0 0 0,1-1 0 0 0,-1 0-1 0 0,1 0 1 0 0,0 0 0 0 0,-1 0 0 0 0,1 0 0 0 0,-1 0 0 0 0,1-1 0 0 0,-1 1 0 0 0,1 0 0 0 0,0-1 0 0 0,-1 1 0 0 0,1-1-1 0 0,0 1 1 0 0,-1-1 0 0 0,1 0 0 0 0,0 0 0 0 0,0 1 0 0 0,0-1 0 0 0,0 0 0 0 0,-1 0 0 0 0,1 0 0 0 0,0 0 0 0 0,1 0 0 0 0,-1 0-1 0 0,0-1 1 0 0,0 1 0 0 0,0 0 0 0 0,1 0 0 0 0,-1-1 0 0 0,0 0 77 0 0,-9-20-1445 0 0</inkml:trace>
  <inkml:trace contextRef="#ctx0" brushRef="#br0" timeOffset="264.485">172 510 1356 0 0,'10'-15'669'0'0,"-6"9"-515"0"0,-1-1 0 0 0,1 1 0 0 0,0 0 0 0 0,0 0 0 0 0,1 0 0 0 0,0 0 0 0 0,0 1-1 0 0,0 0 1 0 0,1 0 0 0 0,-1 0 0 0 0,1 1 0 0 0,1 0 0 0 0,-1 0 0 0 0,0 0 0 0 0,1 1 0 0 0,0 0-1 0 0,0 0 1 0 0,0 1 0 0 0,0-1 0 0 0,6 0-154 0 0,-12 3 86 0 0,37 46-150 0 0,-40-35 47 0 0,-1 0 0 0 0,0 1 0 0 0,-1-1 1 0 0,0 0-1 0 0,-1-1 0 0 0,0 1 0 0 0,0-1 0 0 0,-1 0 0 0 0,-1 0 0 0 0,0-1 0 0 0,0 0 0 0 0,-1 0 1 0 0,0-1-1 0 0,0 0 0 0 0,-1 0 0 0 0,0-1 0 0 0,0 0 0 0 0,-1 0 0 0 0,0-1 0 0 0,0 0 0 0 0,0-1 1 0 0,-1-1-1 0 0,0 1 0 0 0,-1-1 17 0 0,-13 1-2306 0 0,22-5 1128 0 0</inkml:trace>
  <inkml:trace contextRef="#ctx0" brushRef="#br0" timeOffset="1106.849">530 465 1292 0 0,'0'-1'71'0'0,"0"0"-1"0"0,0 0 1 0 0,0-1-1 0 0,0 1 0 0 0,0 0 1 0 0,-1 0-1 0 0,1 0 1 0 0,0-1-1 0 0,-1 1 1 0 0,1 0-1 0 0,-1 0 1 0 0,0 0-1 0 0,1 0 1 0 0,-1 0-1 0 0,0 0 1 0 0,1 0-1 0 0,-1 0 0 0 0,0 0 1 0 0,0 0-1 0 0,0 0 1 0 0,0 1-1 0 0,0-1 1 0 0,0 0-1 0 0,0 1 1 0 0,0-1-1 0 0,0 0 1 0 0,0 1-1 0 0,-1-1 1 0 0,1 1-1 0 0,0 0 1 0 0,0-1-1 0 0,0 1 0 0 0,-1 0 1 0 0,1 0-1 0 0,0 0 1 0 0,0 0-1 0 0,0 0 1 0 0,-1 0-1 0 0,1 0 1 0 0,0 0-1 0 0,0 0 1 0 0,-1 1-1 0 0,1-1 1 0 0,0 0-1 0 0,0 1 1 0 0,0-1-1 0 0,0 1 0 0 0,0 0 1 0 0,-1-1-1 0 0,1 1 1 0 0,0 0-1 0 0,0-1 1 0 0,1 1-1 0 0,-2 1-70 0 0,-59 37 459 0 0,13 55 553 0 0,85-64-558 0 0,-25-28-454 0 0,0 0 1 0 0,0-1-1 0 0,0 0 0 0 0,0-1 1 0 0,0-1-1 0 0,0 1 1 0 0,-1-2-1 0 0,1 0 0 0 0,0 0 1 0 0,-1-1-1 0 0,1-1 0 0 0,-1 0 1 0 0,0 0-1 0 0,0-1 1 0 0,0-1-1 0 0,-1 1 0 0 0,0-2 1 0 0,0 0-1 0 0,0 0 0 0 0,-1 0 1 0 0,0-1-1 0 0,-1-1 1 0 0,0 1-1 0 0,0-1 0 0 0,1-3 0 0 0,-10 13-3 0 0,1 0-1 0 0,-1 0 1 0 0,0 0-1 0 0,0 0 1 0 0,0 0-1 0 0,-1-1 1 0 0,1 1-1 0 0,0 0 1 0 0,0 0-1 0 0,0-1 1 0 0,-1 1-1 0 0,1-1 1 0 0,0 1-1 0 0,0-1 1 0 0,-1 1-1 0 0,1-1 1 0 0,-1 0-1 0 0,1 0 1 0 0,0 1-1 0 0,-1-1 1 0 0,1 0-1 0 0,0 0 1 0 0,-1-1-1 0 0,1 1 1 0 0,-1 0-1 0 0,1 0 1 0 0,0-1-1 0 0,-1 1 1 0 0,1-1-1 0 0,0 1 1 0 0,0-1-1 0 0,-1 1 1 0 0,1-1-1 0 0,0 0 1 0 0,0 0-1 0 0,0 1 1 0 0,0-1-1 0 0,0 0 1 0 0,0 0-1 0 0,0 0 0 0 0,0 0 1 0 0,0 0-1 0 0,0-1 1 0 0,0 1-1 0 0,1 0 1 0 0,-1-1 3 0 0,5 7 12 0 0,0 1-1 0 0,0-1 1 0 0,1 0-1 0 0,-1 0 1 0 0,2-1 0 0 0,-1 0-1 0 0,0 1 1 0 0,1-2 0 0 0,-1 1-1 0 0,1-1 1 0 0,0 0 0 0 0,1 0-1 0 0,-1 0 1 0 0,0-1-1 0 0,1 0 1 0 0,-1 0 0 0 0,1-1-1 0 0,0 1 1 0 0,-1-2 0 0 0,1 1-1 0 0,0-1 1 0 0,0 0 0 0 0,-1 0-1 0 0,1-1 1 0 0,0 0-1 0 0,5-1-11 0 0,-7 2-13 0 0,19-2-57 0 0,1 0 1 0 0,0-2 0 0 0,-1-1 0 0 0,0-1-1 0 0,0-1 1 0 0,-1-1 0 0 0,0-1-1 0 0,0-1 1 0 0,-1-1 0 0 0,16-10 69 0 0,-9-18 410 0 0,-29 38-243 0 0,0 1 27 0 0,0 0-25 0 0,-15-15 468 0 0,15 16-633 0 0,1 0 0 0 0,-1 0 0 0 0,1 0 1 0 0,-1-1-1 0 0,1 1 0 0 0,-1 0 0 0 0,0 0 0 0 0,0 0 1 0 0,1 0-1 0 0,-1 0 0 0 0,0 0 0 0 0,0 0 0 0 0,0 0 1 0 0,0 0-1 0 0,0 0 0 0 0,0 0 0 0 0,0 0 0 0 0,0 0 1 0 0,-1 0-1 0 0,1 0 0 0 0,0 0 0 0 0,-1 0 0 0 0,1-1 1 0 0,0 1-1 0 0,-1 0 0 0 0,1 0 0 0 0,-1 0 0 0 0,0 0 1 0 0,1-1-1 0 0,-1 1 0 0 0,1 0 0 0 0,-1 0 0 0 0,0-1 1 0 0,0 1-1 0 0,1-1 0 0 0,-1 1 0 0 0,0 0 0 0 0,0-1 1 0 0,0 0-1 0 0,0 1 0 0 0,0-1 0 0 0,1 1 0 0 0,-1-1 1 0 0,0 0-1 0 0,0 0 0 0 0,0 0 0 0 0,0 1 0 0 0,0-1 1 0 0,0 0-1 0 0,0 0 0 0 0,0 0 0 0 0,0-1 0 0 0,0 1 1 0 0,0 0-1 0 0,0 0 0 0 0,0 0-4 0 0,23 35-4274 0 0,-21-34 2987 0 0,-1-1 54 0 0</inkml:trace>
  <inkml:trace contextRef="#ctx0" brushRef="#br0" timeOffset="1356.924">913 90 1624 0 0,'-5'-16'1284'0'0,"-2"4"-192"0"0,7 0-316 0 0,-3 3-192 0 0,2 0-331 0 0,1 1-189 0 0,0 8-8 0 0,0 0-389 0 0,0 0-223 0 0,12-18-500 0 0,-7 15-180 0 0,2 0 8 0 0</inkml:trace>
  <inkml:trace contextRef="#ctx0" brushRef="#br0" timeOffset="1604.1">1196 222 1440 0 0,'101'68'3830'0'0,"-88"-56"-3683"0"0,0 0 0 0 0,0 1 0 0 0,-2 1 0 0 0,0 0-1 0 0,0 0 1 0 0,-1 1 0 0 0,-1 1 0 0 0,0-1 0 0 0,-1 2 0 0 0,-1-1-1 0 0,-1 1 1 0 0,0 0 0 0 0,-1 0 0 0 0,-1 0 0 0 0,0 6-147 0 0,-4-22 33 0 0,0 0 1 0 0,0 0 0 0 0,0 0 0 0 0,0 0-1 0 0,0 0 1 0 0,0 0 0 0 0,0 0 0 0 0,-1 0 0 0 0,1 0-1 0 0,0-1 1 0 0,-1 1 0 0 0,1 0 0 0 0,-1 0-1 0 0,1 0 1 0 0,-1-1 0 0 0,1 1 0 0 0,-1 0-1 0 0,1 0 1 0 0,-1-1 0 0 0,0 1 0 0 0,1 0-1 0 0,-1-1 1 0 0,0 1 0 0 0,0-1 0 0 0,1 1-1 0 0,-1-1 1 0 0,0 0 0 0 0,0 1 0 0 0,0-1 0 0 0,0 0-1 0 0,1 1 1 0 0,-1-1 0 0 0,0 0 0 0 0,0 0-1 0 0,0 0 1 0 0,0 0 0 0 0,0 0 0 0 0,0 0-1 0 0,0 0 1 0 0,0 0 0 0 0,0 0 0 0 0,0 0-1 0 0,1 0 1 0 0,-1-1 0 0 0,0 1 0 0 0,0 0-1 0 0,0-1 1 0 0,0 1 0 0 0,0 0 0 0 0,1-1-1 0 0,-1 1 1 0 0,0-1 0 0 0,0 0 0 0 0,1 1 0 0 0,-1-1-1 0 0,0 1 1 0 0,1-1 0 0 0,-1 0 0 0 0,1 0-1 0 0,-1 1 1 0 0,1-1 0 0 0,-1 0 0 0 0,1 0-1 0 0,-1 0 1 0 0,1 0 0 0 0,0 0-34 0 0,-8-10-29 0 0,2 0 0 0 0,0 0 0 0 0,0-1 1 0 0,1 1-1 0 0,0-1 0 0 0,1-1 0 0 0,0 1 0 0 0,1 0 1 0 0,1-1-1 0 0,0 0 0 0 0,0 1 0 0 0,1-1 0 0 0,1 0 1 0 0,1-11 28 0 0,3 9-503 0 0,0 0 0 0 0,1 1 0 0 0,0 0 0 0 0,1 0 0 0 0,1 0 1 0 0,0 1-1 0 0,1 0 0 0 0,1 0 0 0 0,0 1 0 0 0,0 0 1 0 0,1 1-1 0 0,1 0 0 0 0,0 0 0 0 0,11-7 503 0 0,0-2-1234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2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32 1824 0 0,'-29'-31'4167'0'0,"-39"42"-2857"0"0,56-6-1181 0 0,1 1-1 0 0,-1 0 1 0 0,1 1 0 0 0,0 1 0 0 0,1 0 0 0 0,0 0 0 0 0,0 1 0 0 0,1 0 0 0 0,0 1 0 0 0,1 0 0 0 0,0 0-1 0 0,0 1 1 0 0,1 0 0 0 0,0 0 0 0 0,1 0 0 0 0,1 1 0 0 0,0 0 0 0 0,0 1 0 0 0,1-1 0 0 0,1 1 0 0 0,0-1-1 0 0,0 1 1 0 0,2 0 0 0 0,-1 0-129 0 0,3-4-24 0 0,0-1 0 0 0,1 0-1 0 0,-1 0 1 0 0,2 0 0 0 0,-1 0-1 0 0,1-1 1 0 0,0 1 0 0 0,1-1-1 0 0,-1 1 1 0 0,2-1 0 0 0,-1 0 0 0 0,1-1-1 0 0,0 1 1 0 0,0-1 0 0 0,1 0-1 0 0,-1 0 1 0 0,2-1 0 0 0,-1 1-1 0 0,0-1 1 0 0,1-1 0 0 0,0 1-1 0 0,0-1 1 0 0,0 0 0 0 0,1-1-1 0 0,0 0 1 0 0,-1 0 0 0 0,1-1-1 0 0,0 1 1 0 0,0-2 0 0 0,0 1 0 0 0,0-1-1 0 0,6 0 25 0 0,175-12-7072 0 0,-150 0 5648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2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211 140 1148 0 0,'0'0'371'0'0,"14"-2"1116"0"0,1-11 1432 0 0,-12 13-2677 0 0,-3 0-17 0 0,0 0 8 0 0,0 0-8 0 0,-55 154 586 0 0,31-104-684 0 0,-124 327 622 0 0,132-352-3207 0 0,16-56-246 0 0,1 28 2805 0 0,-1-15-1337 0 0</inkml:trace>
  <inkml:trace contextRef="#ctx0" brushRef="#br0" timeOffset="250.9">236 178 2604 0 0,'77'-126'5090'0'0,"-73"128"-5009"0"0,0 0-1 0 0,-1-1 1 0 0,1 1 0 0 0,-1 1-1 0 0,0-1 1 0 0,1 0 0 0 0,-1 1 0 0 0,0 0-1 0 0,0 0 1 0 0,-1 0 0 0 0,1 0-1 0 0,0 0 1 0 0,-1 0 0 0 0,0 1-1 0 0,0-1 1 0 0,0 1 0 0 0,0 0-1 0 0,-1-1 1 0 0,1 1 0 0 0,-1 0 0 0 0,0 0-1 0 0,0 0 1 0 0,-1 0 0 0 0,1 0-1 0 0,-1 0 1 0 0,1 0 0 0 0,-1 0-1 0 0,-1 3-80 0 0,6 11 231 0 0,186 363-928 0 0,-188-376 498 0 0,-1 0-1 0 0,-1 0 1 0 0,1 0 0 0 0,-1 0 0 0 0,0 0-1 0 0,0 0 1 0 0,0 0 0 0 0,-1 0 0 0 0,0 1 0 0 0,0-1-1 0 0,0 0 1 0 0,0 0 0 0 0,-1 0 0 0 0,0 1-1 0 0,0-1 1 0 0,0 0 0 0 0,-1 0 0 0 0,0 0-1 0 0,0-1 1 0 0,0 1 0 0 0,0 0 0 0 0,-1-1 0 0 0,0 1-1 0 0,0-1 1 0 0,0 0 0 0 0,-1 0 0 0 0,1 0-1 0 0,-1 0 1 0 0,0-1 0 0 0,0 1 0 0 0,0-1-1 0 0,0 0 1 0 0,-2 1 199 0 0,-19 10-1212 0 0</inkml:trace>
  <inkml:trace contextRef="#ctx0" brushRef="#br0" timeOffset="500.142">208 484 2296 0 0,'103'-75'6763'0'0,"94"43"-9337"0"0,-117 55-1354 0 0,-60-13 2731 0 0</inkml:trace>
  <inkml:trace contextRef="#ctx0" brushRef="#br0" timeOffset="791.574">830 593 1484 0 0,'0'0'798'0'0,"0"12"444"0"0,-3-12 1841 0 0,-2-11-2951 0 0,0 0-1 0 0,0 0 1 0 0,1 0 0 0 0,1-1 0 0 0,0 1 0 0 0,0-1 0 0 0,1 0 0 0 0,1 0 0 0 0,0 0 0 0 0,0 0 0 0 0,2 0 0 0 0,-1 0-1 0 0,3-8-131 0 0,-3-12 287 0 0,36-143 160 0 0,-32 152-391 0 0,-4 16-45 0 0,1 1 1 0 0,0 0-1 0 0,0 0 1 0 0,0-1-1 0 0,0 1 1 0 0,1 0 0 0 0,0 0-1 0 0,1 1 1 0 0,-1-1-1 0 0,1 0 1 0 0,0 1-1 0 0,0-1 1 0 0,1 1-1 0 0,-1 0 1 0 0,1 0 0 0 0,2-1-12 0 0,21 28-60 0 0,57 198-3 0 0,39 122-1142 0 0,-129-249-3690 0 0,-1-78 3638 0 0</inkml:trace>
  <inkml:trace contextRef="#ctx0" brushRef="#br0" timeOffset="1022.201">1316 406 2172 0 0,'10'-16'1426'0'0,"-9"17"-1326"0"0,-1-1 1 0 0,0 1-1 0 0,1-1 0 0 0,-1 0 0 0 0,1 1 0 0 0,-1-1 0 0 0,1 1 1 0 0,-1-1-1 0 0,1 0 0 0 0,-1 0 0 0 0,1 1 0 0 0,0-1 1 0 0,-1 0-1 0 0,1 0 0 0 0,-1 0 0 0 0,1 1 0 0 0,0-1 1 0 0,-1 0-1 0 0,1 0 0 0 0,-1 0 0 0 0,1 0 0 0 0,0 0 1 0 0,-1 0-1 0 0,1 0 0 0 0,-1-1 0 0 0,1 1 0 0 0,0 0 0 0 0,-1 0 1 0 0,1 0-1 0 0,-1 0 0 0 0,1-1 0 0 0,-1 1 0 0 0,1 0 1 0 0,0-1-1 0 0,-1 1 0 0 0,1 0 0 0 0,-1-1 0 0 0,0 1 1 0 0,1-1-1 0 0,-1 1 0 0 0,1-1 0 0 0,-1 1 0 0 0,0-1 1 0 0,1 1-1 0 0,-1-1 0 0 0,0 1 0 0 0,1-1 0 0 0,-1 1 1 0 0,0-1-1 0 0,0 0 0 0 0,0 1 0 0 0,0-1 0 0 0,0 1 0 0 0,1-1 1 0 0,-1 0-1 0 0,0 0-100 0 0,8 71 540 0 0,11 109-427 0 0,-14-60-3392 0 0,-36-70-66 0 0,14-44 2115 0 0</inkml:trace>
  <inkml:trace contextRef="#ctx0" brushRef="#br0" timeOffset="1517.965">1318 373 1088 0 0,'1'-4'251'0'0,"0"-6"11"0"0,0 0-1 0 0,1 0 0 0 0,0 0 0 0 0,0 0 0 0 0,1 0 0 0 0,1 1 0 0 0,0-1 0 0 0,0 1 0 0 0,0 0 0 0 0,1 0 1 0 0,1 1-1 0 0,-1-1 0 0 0,2 1 0 0 0,-1 0 0 0 0,1 1 0 0 0,0-1 0 0 0,0 2 0 0 0,1-1 0 0 0,0 1 0 0 0,0 0 0 0 0,1 0 1 0 0,0 1-1 0 0,8-3-261 0 0,-13 8 30 0 0,0 1 1 0 0,1 0 0 0 0,-1 1-1 0 0,0-1 1 0 0,1 1-1 0 0,-1 0 1 0 0,0 0 0 0 0,0 0-1 0 0,0 1 1 0 0,-1-1-1 0 0,1 1 1 0 0,-1 0 0 0 0,1 0-1 0 0,-1 0 1 0 0,0 1-1 0 0,0-1 1 0 0,0 1 0 0 0,-1 0-1 0 0,1-1 1 0 0,-1 1-1 0 0,0 0 1 0 0,1 1-31 0 0,61 170 348 0 0,-49-113-95 0 0,107 102 107 0 0,-120-155-345 0 0,0 1 0 0 0,0 0 0 0 0,-1 0 0 0 0,-1 0-1 0 0,0 0 1 0 0,0 1 0 0 0,-1-1 0 0 0,0 0 0 0 0,0 0-1 0 0,-1-1 1 0 0,-1 1 0 0 0,0 0 0 0 0,0-1 0 0 0,-1 1-1 0 0,0-1 1 0 0,0 0 0 0 0,-1 0 0 0 0,-1-1 0 0 0,1 1-1 0 0,-1-1 1 0 0,-1 0 0 0 0,1-1 0 0 0,-1 0 0 0 0,-1 0-1 0 0,1 0 1 0 0,-1-1 0 0 0,0 0 0 0 0,-1 0 0 0 0,1-1-1 0 0,-1-1 1 0 0,0 1 0 0 0,-1-1 0 0 0,1-1 0 0 0,-1 1-1 0 0,1-2 1 0 0,-1 1 0 0 0,0-1 0 0 0,0-1 0 0 0,0 0-1 0 0,0 0 1 0 0,-8-1-15 0 0,14 0-173 0 0,0 0-1 0 0,0-1 1 0 0,0 1 0 0 0,0-1-1 0 0,0 1 1 0 0,0-1 0 0 0,0 0-1 0 0,1-1 1 0 0,-1 1 0 0 0,0-1-1 0 0,1 1 1 0 0,-1-1-1 0 0,1 0 1 0 0,0-1 0 0 0,-1 1-1 0 0,1 0 1 0 0,0-1 0 0 0,1 0-1 0 0,-1 0 1 0 0,0 1 0 0 0,1-2-1 0 0,-1 1 1 0 0,1 0-1 0 0,0 0 1 0 0,0-1 0 0 0,0 1-1 0 0,1-1 1 0 0,-1 0 0 0 0,1 1-1 0 0,0-1 1 0 0,0 0 0 0 0,0 0-1 0 0,1 0 1 0 0,-1 0-1 0 0,1 0 1 0 0,0 0 0 0 0,0 0-1 0 0,0 0 1 0 0,1 1 0 0 0,0-5 173 0 0,11-29-1448 0 0</inkml:trace>
  <inkml:trace contextRef="#ctx0" brushRef="#br0" timeOffset="1902.663">1907 640 1312 0 0,'15'4'5191'0'0,"-12"-17"-3514"0"0,-2 0-1917 0 0,55-410 487 0 0,-51 389-192 0 0,-3 19-37 0 0,-1 1 1 0 0,2 0-1 0 0,0-1 0 0 0,1 1 1 0 0,0 1-1 0 0,1-1 0 0 0,0 0 1 0 0,2 1-1 0 0,-1 0 0 0 0,5-5-18 0 0,-9 17 0 0 0,-1 0 1 0 0,1 1-1 0 0,0-1 0 0 0,0 1 0 0 0,-1 0 0 0 0,1-1 0 0 0,0 1 0 0 0,0 0 0 0 0,0 0 0 0 0,0 0 0 0 0,-1 0 0 0 0,1 1 0 0 0,0-1 0 0 0,0 0 0 0 0,0 1 0 0 0,-1-1 0 0 0,1 1 0 0 0,0 0 0 0 0,-1-1 0 0 0,1 1 0 0 0,-1 0 0 0 0,1 0 0 0 0,0 0 0 0 0,-1 0 0 0 0,0 0 0 0 0,1 1 0 0 0,-1-1 0 0 0,0 0 0 0 0,0 1 0 0 0,1-1 1 0 0,-1 1-1 0 0,0-1 0 0 0,-1 1 0 0 0,1-1 0 0 0,0 1 0 0 0,0 0 0 0 0,-1-1 0 0 0,1 3 0 0 0,16 28 149 0 0,-2 0 1 0 0,-2 2-1 0 0,-1 0 1 0 0,-2 0-1 0 0,-1 1 1 0 0,-1 0-1 0 0,2 34-149 0 0,13 53 390 0 0,33 138-2094 0 0,-42-198-3587 0 0,-8-56 4003 0 0</inkml:trace>
  <inkml:trace contextRef="#ctx0" brushRef="#br0" timeOffset="11367.222">1708 442 1068 0 0,'0'0'124'0'0,"0"0"-12"0"0,0 0 44 0 0,0 0-100 0 0,10 13 44 0 0,-24 1 28 0 0,1 1 24 0 0,-3 1-32 0 0,0 2 124 0 0,-2 0-108 0 0,-3 0-112 0 0,-1 2-4 0 0,0-2 48 0 0,-1-2-4 0 0,-2 1-156 0 0,-1-4-332 0 0,-3 1-616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33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1 259 888 0 0,'44'-6'6271'0'0,"-25"53"-5055"0"0,49 221-2184 0 0,-99-217-2916 0 0,22-48 2525 0 0</inkml:trace>
  <inkml:trace contextRef="#ctx0" brushRef="#br0" timeOffset="496.567">98 208 1836 0 0,'-7'-61'3508'0'0,"7"50"-3349"0"0,1 1 0 0 0,0 0 0 0 0,1-1-1 0 0,0 1 1 0 0,1 0 0 0 0,0 0-1 0 0,1 1 1 0 0,0-1 0 0 0,0 0-1 0 0,1 1 1 0 0,0 0 0 0 0,1 0-1 0 0,4-5-158 0 0,-7 13 17 0 0,-1 0 0 0 0,0 0 0 0 0,0 1 0 0 0,1-1 0 0 0,-1 1 0 0 0,0 0 0 0 0,1 0 0 0 0,-1 0 0 0 0,0 0 0 0 0,1 0-1 0 0,-1 0 1 0 0,0 1 0 0 0,1-1 0 0 0,-1 1 0 0 0,0-1 0 0 0,0 1 0 0 0,1 0 0 0 0,-1 0 0 0 0,0 0 0 0 0,0 0 0 0 0,0 1 0 0 0,0-1 0 0 0,0 0-1 0 0,-1 1 1 0 0,1-1 0 0 0,0 1 0 0 0,-1 0 0 0 0,1 0 0 0 0,-1-1 0 0 0,1 1 0 0 0,-1 0 0 0 0,0 0 0 0 0,0 0 0 0 0,0 1 0 0 0,0-1-1 0 0,0 0 1 0 0,0 0 0 0 0,-1 0 0 0 0,1 1 0 0 0,-1-1 0 0 0,1 0 0 0 0,-1 1 0 0 0,0-1 0 0 0,0 0 0 0 0,0 3-17 0 0,11 154 318 0 0,-16-129-288 0 0,15 14 68 0 0,137 86 22 0 0,-145-122-195 0 0,0 1-1 0 0,-1 0 1 0 0,-1 0-1 0 0,1-1 1 0 0,-1 1-1 0 0,-1 0 0 0 0,1 0 1 0 0,-2 0-1 0 0,1-1 1 0 0,-1 1-1 0 0,-1 0 1 0 0,1-1-1 0 0,-1 0 1 0 0,-1 1-1 0 0,1-1 0 0 0,-2-1 1 0 0,1 1-1 0 0,-1 0 1 0 0,0-1-1 0 0,0 0 1 0 0,-1 0-1 0 0,0-1 0 0 0,0 0 1 0 0,-1 0-1 0 0,0 0 1 0 0,0-1-1 0 0,0 0 1 0 0,-1 0-1 0 0,1-1 0 0 0,-1 1 1 0 0,0-2-1 0 0,0 1 1 0 0,-1-1-1 0 0,1-1 1 0 0,-1 0-1 0 0,1 0 0 0 0,-1 0 1 0 0,0-1-1 0 0,0 0 1 0 0,0-1-1 0 0,-5 0 76 0 0,-40-21-2526 0 0,36 4 1159 0 0</inkml:trace>
  <inkml:trace contextRef="#ctx0" brushRef="#br0" timeOffset="747.761">615 469 1336 0 0,'-10'60'3300'0'0,"-2"-35"-3074"0"0,0-1-1 0 0,-2-1 0 0 0,-1 0 0 0 0,0 0 0 0 0,-2-2 0 0 0,-1 0 0 0 0,0-1 0 0 0,-13 11-225 0 0,3-16-3666 0 0,28-15 2307 0 0</inkml:trace>
  <inkml:trace contextRef="#ctx0" brushRef="#br0" timeOffset="1007.086">999 296 1832 0 0,'-10'0'289'0'0,"1"-1"0"0"0,-1 1 0 0 0,1 1 0 0 0,-1 0 0 0 0,1 0-1 0 0,-1 1 1 0 0,1 0 0 0 0,0 1 0 0 0,0 0 0 0 0,0 0 0 0 0,0 1 0 0 0,0 0 0 0 0,1 0-1 0 0,0 1 1 0 0,-1 1 0 0 0,2-1 0 0 0,-1 1 0 0 0,1 0 0 0 0,0 1 0 0 0,0 0 0 0 0,1 0-1 0 0,-1 1-288 0 0,5-5 53 0 0,-1 1-1 0 0,1-1 0 0 0,0 1 1 0 0,0 0-1 0 0,0-1 1 0 0,0 1-1 0 0,1 0 0 0 0,0 0 1 0 0,-1 0-1 0 0,2 0 0 0 0,-1 0 1 0 0,0 0-1 0 0,1 1 0 0 0,0-1 1 0 0,0 0-1 0 0,0 0 0 0 0,0 0 1 0 0,1 0-1 0 0,-1 1 0 0 0,1-1 1 0 0,0 0-1 0 0,0 0 0 0 0,1 0 1 0 0,-1-1-1 0 0,1 1 0 0 0,0 0 1 0 0,0 0-1 0 0,0-1 1 0 0,1 1-1 0 0,-1-1 0 0 0,1 0 1 0 0,0 0-1 0 0,-1 0 0 0 0,2 0 1 0 0,-1 0-1 0 0,0-1 0 0 0,0 1 1 0 0,1-1-53 0 0,144 75-15 0 0,6-36-2018 0 0,0-25-3494 0 0,-137-16 4013 0 0</inkml:trace>
  <inkml:trace contextRef="#ctx0" brushRef="#br0" timeOffset="1657.664">1359 452 1460 0 0,'0'-5'6821'0'0,"114"-20"-6128"0"0,-110 24-381 0 0,265-42 655 0 0,67-15-5029 0 0,-278 40 1279 0 0,-39 9 1443 0 0</inkml:trace>
  <inkml:trace contextRef="#ctx0" brushRef="#br0" timeOffset="1922.317">2194 146 1324 0 0,'15'-8'4488'0'0,"-2"25"-2702"0"0,-10-11-1779 0 0,8 20 135 0 0,-1 0 0 0 0,-2 1 0 0 0,0 0 0 0 0,-2 0 1 0 0,-1 0-1 0 0,-1 1 0 0 0,-1 0 0 0 0,-2 0 0 0 0,-1 16-142 0 0,-1-34-401 0 0,0 0-1 0 0,-1 1 0 0 0,0-1 1 0 0,0 0-1 0 0,-1 0 0 0 0,-1 0 1 0 0,1-1-1 0 0,-2 1 1 0 0,1-1-1 0 0,-1 0 0 0 0,-1 0 1 0 0,0 0-1 0 0,0-1 1 0 0,-3 3 401 0 0,-1 0-1302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1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409 239 836 0 0,'53'-93'5146'0'0,"-53"94"-5025"0"0,1-1 0 0 0,-1 0 0 0 0,1 0 0 0 0,-1 1 0 0 0,1-1 0 0 0,-1 0 0 0 0,1 0 0 0 0,-1 0 0 0 0,1 0 0 0 0,-1 0 1 0 0,1 0-1 0 0,0 0 0 0 0,-1 0 0 0 0,1 0 0 0 0,-1 0 0 0 0,1 0 0 0 0,-1 0 0 0 0,1 0 0 0 0,-1 0 0 0 0,1-1 0 0 0,0 1 0 0 0,-1 0 0 0 0,1 0 0 0 0,-1-1 0 0 0,1 1 0 0 0,-1 0 0 0 0,0-1 1 0 0,1 1-1 0 0,-1 0 0 0 0,1-1 0 0 0,-1 0-121 0 0,2 82-266 0 0,-3-70 537 0 0,33 257 73 0 0,0-2-2968 0 0,-31-262 2426 0 0,-1 0 1 0 0,1 0-1 0 0,-1 0 0 0 0,-1-1 1 0 0,1 1-1 0 0,0 0 0 0 0,-1 0 1 0 0,0 0-1 0 0,0-1 0 0 0,0 1 0 0 0,0 0 1 0 0,-1-1-1 0 0,1 1 0 0 0,-1-1 1 0 0,0 1-1 0 0,0-1 0 0 0,0 0 1 0 0,0 0-1 0 0,-1 0 0 0 0,1 0 1 0 0,-1 0-1 0 0,-3 2 198 0 0,-14 6-1487 0 0</inkml:trace>
  <inkml:trace contextRef="#ctx0" brushRef="#br0" timeOffset="499.397">1 541 876 0 0,'2'-4'173'0'0,"0"1"-1"0"0,0 0 0 0 0,0 0 1 0 0,1 0-1 0 0,-1 0 1 0 0,1 1-1 0 0,0-1 1 0 0,0 1-1 0 0,0-1 1 0 0,0 1-1 0 0,0 0 0 0 0,0 0 1 0 0,0 0-1 0 0,1 1 1 0 0,-1-1-1 0 0,1 1 1 0 0,-1 0-1 0 0,1 0 1 0 0,0 0-1 0 0,0 0 0 0 0,2 1-172 0 0,0-2 216 0 0,220-44 1119 0 0,-191 43-1371 0 0,-1-1 0 0 0,1-2 0 0 0,-1-1-1 0 0,0-2 1 0 0,0-1 0 0 0,-1-1-1 0 0,-1-2 1 0 0,0-2 0 0 0,-1-1 0 0 0,0-1-1 0 0,-2-1 1 0 0,16-14 36 0 0,45-61 1449 0 0,-87 94-1432 0 0,0 1 0 0 0,-1 0 0 0 0,1-1 1 0 0,-1 1-1 0 0,0 0 0 0 0,1 0 0 0 0,-1 0 0 0 0,0 1 0 0 0,0-1 1 0 0,-1 0-1 0 0,1 1 0 0 0,0 0 0 0 0,-1-1 0 0 0,1 1 0 0 0,-1 0 0 0 0,0-1 1 0 0,0 1-1 0 0,0 0 0 0 0,0 0 0 0 0,-1 0 0 0 0,1 0 0 0 0,-1 0 1 0 0,0 0-1 0 0,0 0 0 0 0,0 0-17 0 0,3 6 25 0 0,20 54 6 0 0,-3 2-1 0 0,-3 0 1 0 0,-3 1 0 0 0,-2 1-1 0 0,-3 0 1 0 0,-2 34-31 0 0,-27-30 148 0 0,18-71-154 0 0,0 0-1 0 0,0-1 1 0 0,0 0 0 0 0,0 1-1 0 0,0-1 1 0 0,0 0-1 0 0,0 0 1 0 0,0 0 0 0 0,0 0-1 0 0,0 0 1 0 0,0-1-1 0 0,0 1 1 0 0,1 0 0 0 0,-1-1-1 0 0,1 1 1 0 0,-1-1 0 0 0,1 0-1 0 0,-1 0 1 0 0,1 1-1 0 0,0-1 1 0 0,0 0 0 0 0,0 0-1 0 0,0 0 1 0 0,0 0 0 0 0,1 0-1 0 0,-1 0 1 0 0,0-1-1 0 0,1 1 1 0 0,0 0 0 0 0,-1 0-1 0 0,1 0 1 0 0,0-1-1 0 0,0 1 1 0 0,0 0 0 0 0,1-1 6 0 0,-3-6-68 0 0,1-1 0 0 0,0 1 1 0 0,1 0-1 0 0,0-1 0 0 0,0 1 1 0 0,1 0-1 0 0,0-1 0 0 0,1 1 1 0 0,0 0-1 0 0,0 0 0 0 0,1 0 1 0 0,0 0-1 0 0,1 0 0 0 0,0 1 0 0 0,0 0 1 0 0,1-1-1 0 0,0 2 0 0 0,1-1 1 0 0,-1 0-1 0 0,1 1 0 0 0,1 0 1 0 0,-1 1-1 0 0,1-1 0 0 0,1 1 1 0 0,-1 1-1 0 0,1-1 0 0 0,0 1 1 0 0,0 1-1 0 0,0-1 0 0 0,1 1 1 0 0,-1 1-1 0 0,1-1 0 0 0,0 2 1 0 0,0-1-1 0 0,0 1 0 0 0,1 1 0 0 0,-1-1 1 0 0,0 2-1 0 0,2-1 68 0 0,37 21-274 0 0,-24-7 191 0 0</inkml:trace>
  <inkml:trace contextRef="#ctx0" brushRef="#br0" timeOffset="781.143">1235 587 4528 0 0,'9'13'56'0'0,"2"0"-1"0"0,0-1 1 0 0,0 0-1 0 0,1-1 1 0 0,0-1-1 0 0,1 0 1 0 0,0 0-1 0 0,1-1 1 0 0,-1-1-1 0 0,2 0 1 0 0,-1-1-1 0 0,3 0-55 0 0,68-33 1139 0 0,-70 16-907 0 0,24-19 36 0 0,-1-3-1 0 0,-1-1 1 0 0,-2-2-1 0 0,-1-1 1 0 0,-2-1-1 0 0,-2-2 0 0 0,25-41-267 0 0,-62 198 1505 0 0,50-33-1990 0 0,2-37-3073 0 0,-34-43 712 0 0,-11-5 1469 0 0</inkml:trace>
  <inkml:trace contextRef="#ctx0" brushRef="#br0" timeOffset="1030.881">1668 46 1784 0 0,'-3'-9'1412'0'0,"0"1"-280"0"0,3 2-300 0 0,-2 0-251 0 0,1 0-177 0 0,-1 3-252 0 0,0 0-16 0 0,2 0-368 0 0,0 2-140 0 0,2 1-89 0 0,0 1-67 0 0,-1 2-420 0 0,4 2 60 0 0,5 11 40 0 0,2 4 24 0 0</inkml:trace>
  <inkml:trace contextRef="#ctx0" brushRef="#br0" timeOffset="1278.106">1985 469 1388 0 0,'5'-9'147'0'0,"0"0"0"0"0,0 0 0 0 0,0 1 0 0 0,1 0-1 0 0,1 0 1 0 0,-1 0 0 0 0,1 1 0 0 0,1 0 0 0 0,-1 1 0 0 0,1-1 0 0 0,0 1 0 0 0,1 1-1 0 0,-1 0 1 0 0,1 0 0 0 0,0 0 0 0 0,1 1 0 0 0,-1 1 0 0 0,1 0 0 0 0,-1 0 0 0 0,1 0-1 0 0,9 0-146 0 0,-11 7 50 0 0,-1 0 0 0 0,1 0 0 0 0,0 1 0 0 0,-1 0 0 0 0,0 0 0 0 0,0 1 0 0 0,-1 0 0 0 0,0 0 0 0 0,0 0 0 0 0,0 1 0 0 0,-1 0 0 0 0,1 0 0 0 0,-2 1 0 0 0,1-1 0 0 0,-1 1 0 0 0,0 0 0 0 0,-1 0 0 0 0,0 0 0 0 0,0 1 0 0 0,-1-1 0 0 0,0 1 0 0 0,0 0 0 0 0,-1-1 0 0 0,0 1 0 0 0,-1 0 0 0 0,0 0 0 0 0,0 0 0 0 0,-1-1 0 0 0,0 4-50 0 0,0-1 59 0 0,-1 0 0 0 0,0 0 1 0 0,-1-1-1 0 0,0 1 0 0 0,0-1 1 0 0,-1 1-1 0 0,0-1 0 0 0,-1 0 1 0 0,0 0-1 0 0,-1-1 0 0 0,0 0 0 0 0,-1 0 1 0 0,0 0-1 0 0,0-1 0 0 0,0 0 1 0 0,-1 0-1 0 0,-9 6-59 0 0,9-7-294 0 0,0-1 0 0 0,0 0 1 0 0,-1 0-1 0 0,0-1 0 0 0,0 0 0 0 0,0-1 0 0 0,-1 0 1 0 0,0 0-1 0 0,1-1 0 0 0,-1 0 0 0 0,-1-1 0 0 0,-5 1 294 0 0,-25-2-1448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53 1148 0 0,'0'0'501'0'0,"0"0"43"0"0,0 0-45 0 0,0 0-124 0 0,0 0-61 0 0,0 0-29 0 0,0 0 58 0 0,0 0-54 0 0,0 0-21 0 0,0 0-37 0 0,0 0-56 0 0,0 0 18 0 0,0 0-43 0 0,0 0-55 0 0,0 0-33 0 0,0 0 17 0 0,0 0 41 0 0,0 0-14 0 0,0 0-50 0 0,0 0 41 0 0,-3 1 25 0 0,-4 5-89 0 0,1 0 0 0 0,0 1-1 0 0,0 0 1 0 0,1 0 0 0 0,0 1 0 0 0,0-1 0 0 0,1 1-1 0 0,-1 0 1 0 0,2 0 0 0 0,-1 1 0 0 0,1-1 0 0 0,1 1-1 0 0,-1-1 1 0 0,1 5-33 0 0,-10 20 18 0 0,-131 335 1248 0 0,136-350-952 0 0,0-2-1382 0 0,7-39-755 0 0,3-21-545 0 0,7 0 942 0 0</inkml:trace>
  <inkml:trace contextRef="#ctx0" brushRef="#br0" timeOffset="216.983">78 281 1076 0 0,'133'-281'5732'0'0,"-131"282"-5684"0"0,-1-1 0 0 0,1 1 1 0 0,0-1-1 0 0,0 1 0 0 0,0-1 0 0 0,-1 1 1 0 0,1 0-1 0 0,0 0 0 0 0,-1 0 1 0 0,1 0-1 0 0,-1 0 0 0 0,1 0 0 0 0,-1 1 1 0 0,0-1-1 0 0,1 0 0 0 0,-1 1 0 0 0,0-1 1 0 0,0 1-1 0 0,0-1 0 0 0,0 1 0 0 0,0-1 1 0 0,0 1-1 0 0,0 0 0 0 0,-1 0 0 0 0,1-1 1 0 0,-1 1-1 0 0,1 0 0 0 0,-1 0 0 0 0,0 0 1 0 0,0 0-1 0 0,1-1 0 0 0,-1 1 0 0 0,0 0 1 0 0,-1 0-1 0 0,1 0 0 0 0,0 1-48 0 0,3 6 196 0 0,182 334 617 0 0,-168-264-2474 0 0,-18-75 1450 0 0,0 0 0 0 0,0 0 0 0 0,-1 0 0 0 0,0-1 0 0 0,1 1 0 0 0,-1-1 0 0 0,-1 1 0 0 0,1-1 0 0 0,0 0 0 0 0,-1 0 0 0 0,1 0 0 0 0,-1 0 0 0 0,0 0 0 0 0,0 0 0 0 0,0-1 0 0 0,-1 0 0 0 0,1 1 0 0 0,-1-1 0 0 0,1 0 0 0 0,-1-1 0 0 0,1 1 0 0 0,-1-1 0 0 0,0 0 0 0 0,0 1 1 0 0,0-2-1 0 0,-2 2 211 0 0,-24 4-1280 0 0</inkml:trace>
  <inkml:trace contextRef="#ctx0" brushRef="#br0" timeOffset="419.315">143 401 1804 0 0,'57'-69'5219'0'0,"-42"57"-4821"0"0,1 1 1 0 0,1 0 0 0 0,0 1 0 0 0,1 0-1 0 0,-1 2 1 0 0,2 0 0 0 0,-1 1-1 0 0,16-3-398 0 0,92-8-2023 0 0,-27 45-3684 0 0,-88-24 4377 0 0</inkml:trace>
  <inkml:trace contextRef="#ctx0" brushRef="#br0" timeOffset="602.464">838 335 1688 0 0,'5'9'284'0'0,"0"-1"-1"0"0,-1 2 0 0 0,0-1 1 0 0,0 0-1 0 0,-1 1 1 0 0,-1 0-1 0 0,1 0 1 0 0,-2 0-1 0 0,1 0 0 0 0,-1 0 1 0 0,-1 0-1 0 0,0 0 1 0 0,0 0-1 0 0,-1 0 0 0 0,0 0-283 0 0,1 18 576 0 0,-1-15-546 0 0,-1 0 0 0 0,0 0 0 0 0,-1-1 0 0 0,0 1 0 0 0,-1-1 0 0 0,0 0 0 0 0,-1 0 0 0 0,-1 0 0 0 0,1-1 0 0 0,-2 0 0 0 0,0 0 0 0 0,0 0 0 0 0,-1-1 0 0 0,0 0 0 0 0,-1 0 0 0 0,0-1 0 0 0,0-1 0 0 0,-10 8-30 0 0,-40 0-3543 0 0,50-16 2059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4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139 558 1056 0 0,'20'6'7498'0'0,"37"-22"-7361"0"0,-43 12 548 0 0,154-59 469 0 0,-166 63-1157 0 0,-1-1 0 0 0,0 0 0 0 0,0 1 0 0 0,0-1 0 0 0,0 0 0 0 0,0 0 0 0 0,0 0 0 0 0,0 0 1 0 0,-1 0-1 0 0,1 0 0 0 0,0 0 0 0 0,0 0 0 0 0,-1 0 0 0 0,1 0 0 0 0,-1-1 0 0 0,1 1 0 0 0,-1 0 0 0 0,1 0 0 0 0,-1 0 1 0 0,0-1-1 0 0,1 1 0 0 0,-1 0 0 0 0,0-1 0 0 0,0 1 0 0 0,0 0 0 0 0,0 0 0 0 0,0-1 0 0 0,-1 1 0 0 0,1 0 1 0 0,0 0-1 0 0,0-1 0 0 0,-1 1 0 0 0,1 0 0 0 0,-1 0 0 0 0,1-1 0 0 0,-1 1 0 0 0,0 0 0 0 0,1 0 0 0 0,-1 0 1 0 0,0 0-1 0 0,0 0 0 0 0,0 0 0 0 0,1 0 0 0 0,-1 0 0 0 0,0 0 0 0 0,0 1 0 0 0,0-1 0 0 0,-1 0 0 0 0,1 1 0 0 0,0-1 1 0 0,0 0 2 0 0,-60-33-56 0 0,48 30 76 0 0,-1 0 0 0 0,0 2 0 0 0,-1-1 0 0 0,1 2-1 0 0,0-1 1 0 0,-1 2 0 0 0,1 0 0 0 0,0 1 0 0 0,-1 0-1 0 0,1 1 1 0 0,0 1 0 0 0,0 0 0 0 0,-13 6-20 0 0,20-7 9 0 0,0 0 0 0 0,0 0 0 0 0,1 1 0 0 0,-1 0 0 0 0,1 1 1 0 0,-1-1-1 0 0,1 1 0 0 0,1 0 0 0 0,-1 1 0 0 0,0-1 0 0 0,1 1 0 0 0,0 0 0 0 0,0 1 0 0 0,1-1 1 0 0,-1 1-1 0 0,1 0 0 0 0,0 0 0 0 0,1 0 0 0 0,0 1 0 0 0,0-1 0 0 0,0 1 0 0 0,1 0 0 0 0,-1 0 1 0 0,2 0-1 0 0,-1 0 0 0 0,1 0 0 0 0,0 0 0 0 0,0 4-9 0 0,4 1-120 0 0,-1 0 1 0 0,2-1-1 0 0,-1 0 1 0 0,2 0-1 0 0,-1 0 0 0 0,2 0 1 0 0,-1 0-1 0 0,2-1 1 0 0,-1 0-1 0 0,1-1 0 0 0,1 1 1 0 0,-1-1-1 0 0,2-1 1 0 0,-1 1-1 0 0,1-1 0 0 0,0-1 1 0 0,1 0-1 0 0,0 0 1 0 0,0-1-1 0 0,1 0 1 0 0,-1-1-1 0 0,1 0 0 0 0,0-1 1 0 0,1 0-1 0 0,-1 0 1 0 0,1-2-1 0 0,-1 1 0 0 0,1-1 1 0 0,0-1-1 0 0,0 0 1 0 0,0-1-1 0 0,7 0 120 0 0,72-23-3514 0 0,-63 13 2200 0 0</inkml:trace>
  <inkml:trace contextRef="#ctx0" brushRef="#br0" timeOffset="281.124">580 544 2536 0 0,'25'-43'4508'0'0,"-17"90"-2987"0"0,28 112-666 0 0,-31-141-701 0 0,-4-12-68 0 0,-1-1 0 0 0,1 1-1 0 0,0-1 1 0 0,1 0-1 0 0,0 1 1 0 0,-1-1 0 0 0,2 0-1 0 0,-1 0 1 0 0,0 0-1 0 0,1 0 1 0 0,0-1 0 0 0,0 1-1 0 0,1-1 1 0 0,-1 0-1 0 0,1 0 1 0 0,0 0 0 0 0,0 0-1 0 0,0 0 1 0 0,0-1 0 0 0,1 0-1 0 0,0 0 1 0 0,2 1-86 0 0,60-71 828 0 0,-63 61-769 0 0,17-29-262 0 0,-2-2 1 0 0,-1 0-1 0 0,-1-1 0 0 0,-2-1 1 0 0,7-33 202 0 0,-21 71-272 0 0,0-1 0 0 0,-1 0 0 0 0,1 0 0 0 0,-1 1 0 0 0,0-1 1 0 0,1 0-1 0 0,-1 0 0 0 0,0 0 0 0 0,0 1 0 0 0,0-1 0 0 0,0 0 1 0 0,0 0-1 0 0,-1 0 0 0 0,1 1 0 0 0,0-1 0 0 0,-1 0 0 0 0,0 0 1 0 0,1 1-1 0 0,-1-1 0 0 0,0 0 0 0 0,0 1 0 0 0,0-1 0 0 0,0 1 0 0 0,0-1 1 0 0,0 1-1 0 0,0-1 0 0 0,0 1 0 0 0,-1 0 0 0 0,1 0 0 0 0,0 0 1 0 0,-1-1-1 0 0,1 1 0 0 0,-2 0 272 0 0,0-1-1313 0 0</inkml:trace>
  <inkml:trace contextRef="#ctx0" brushRef="#br0" timeOffset="654.745">952 693 848 0 0,'15'2'210'0'0,"-1"1"0"0"0,1-2-1 0 0,-1 0 1 0 0,1-1 0 0 0,0 0-1 0 0,-1-2 1 0 0,1 1 0 0 0,-1-2-1 0 0,0 0 1 0 0,1 0 0 0 0,-1-2 0 0 0,-1 1-1 0 0,1-2 1 0 0,-1 0 0 0 0,0 0-1 0 0,0-2 1 0 0,0 1 0 0 0,-1-2 0 0 0,-1 1-1 0 0,1-2 1 0 0,-1 1 0 0 0,-1-2-1 0 0,0 1 1 0 0,0-1 0 0 0,-1-1 0 0 0,5-8-210 0 0,-13 19 22 0 0,0-1 0 0 0,1 0 1 0 0,-1 1-1 0 0,0-1 0 0 0,0 0 1 0 0,0 0-1 0 0,0 0 1 0 0,0 0-1 0 0,-1 0 0 0 0,1 0 1 0 0,0 0-1 0 0,-1 0 0 0 0,0 0 1 0 0,1 0-1 0 0,-1 0 0 0 0,0 0 1 0 0,0 0-1 0 0,0 0 1 0 0,0 0-1 0 0,-1 0 0 0 0,1-1 1 0 0,0 1-1 0 0,-1 0 0 0 0,0 0 1 0 0,1 0-1 0 0,-1 0 0 0 0,0 1 1 0 0,0-1-1 0 0,0 0 1 0 0,0 0-1 0 0,0 0 0 0 0,-1 1 1 0 0,1-1-1 0 0,0 0 0 0 0,-1 1 1 0 0,1 0-1 0 0,-1-1 1 0 0,0 1-1 0 0,1 0 0 0 0,-1 0 1 0 0,0 0-1 0 0,0 0 0 0 0,0 0 1 0 0,0 0-1 0 0,0 0 0 0 0,0 0 1 0 0,0 1-1 0 0,0-1 1 0 0,0 1-1 0 0,0 0 0 0 0,0 0 1 0 0,0 0-1 0 0,-1 0-22 0 0,-126-4 1040 0 0,117 5-983 0 0,1 0-1 0 0,0 1 1 0 0,0 0-1 0 0,-1 1 0 0 0,2 0 1 0 0,-1 1-1 0 0,0 0 1 0 0,1 0-1 0 0,-1 1 1 0 0,1 1-1 0 0,1-1 1 0 0,-1 2-1 0 0,1-1 1 0 0,0 1-1 0 0,0 1 1 0 0,1 0-1 0 0,0 0 0 0 0,1 0 1 0 0,0 1-1 0 0,0 0 1 0 0,0 1-1 0 0,1 0 1 0 0,1-1-1 0 0,0 2 1 0 0,0-1-1 0 0,1 1 1 0 0,0-1-1 0 0,1 1 1 0 0,-1 8-57 0 0,4-13 0 0 0,1 0 1 0 0,0-1-1 0 0,0 1 1 0 0,0 0-1 0 0,1-1 1 0 0,0 0 0 0 0,0 1-1 0 0,1-1 1 0 0,-1 0-1 0 0,1 0 1 0 0,0 0-1 0 0,0-1 1 0 0,1 1-1 0 0,-1-1 1 0 0,1 1 0 0 0,0-1-1 0 0,0 0 1 0 0,1-1-1 0 0,-1 1 1 0 0,1-1-1 0 0,0 0 1 0 0,0 0 0 0 0,0 0-1 0 0,0-1 1 0 0,0 0-1 0 0,1 0 1 0 0,-1 0-1 0 0,1-1 1 0 0,-1 1-1 0 0,1-1 0 0 0,178 21-2826 0 0,-175-22 2619 0 0,0 1-1 0 0,0-1 1 0 0,0-1-1 0 0,0 0 1 0 0,0 0-1 0 0,0-1 1 0 0,0 0-1 0 0,-1 0 1 0 0,1-1-1 0 0,-1 0 1 0 0,0-1-1 0 0,1 0 1 0 0,-1 0-1 0 0,7-5 208 0 0,3-7-109 0 0</inkml:trace>
  <inkml:trace contextRef="#ctx0" brushRef="#br0" timeOffset="1401.961">1372 717 4316 0 0,'49'-119'1839'0'0,"-49"120"-1823"0"0,0 0 1 0 0,-1-1 0 0 0,1 1-1 0 0,0 0 1 0 0,0-1 0 0 0,0 1-1 0 0,0 0 1 0 0,0-1 0 0 0,0 1-1 0 0,0 0 1 0 0,0-1 0 0 0,0 1 0 0 0,0 0-1 0 0,0-1 1 0 0,0 1 0 0 0,0 0-1 0 0,1-1 1 0 0,-1 1 0 0 0,0 0-1 0 0,0-1 1 0 0,1 1 0 0 0,-1-1-1 0 0,0 1 1 0 0,1-1 0 0 0,-1 1 0 0 0,1 0-1 0 0,-1-1 1 0 0,1 0 0 0 0,-1 1-1 0 0,1-1 1 0 0,-1 1 0 0 0,1-1-1 0 0,-1 1 1 0 0,1-1 0 0 0,-1 0-1 0 0,1 0 1 0 0,0 1 0 0 0,-1-1-1 0 0,1 0 1 0 0,0 0 0 0 0,-1 0 0 0 0,1 1-1 0 0,0-1 1 0 0,-1 0 0 0 0,1 0-1 0 0,0 0 1 0 0,-1 0 0 0 0,1 0-1 0 0,0-1 1 0 0,-1 1 0 0 0,1 0-1 0 0,0 0 1 0 0,-1 0 0 0 0,1 0 0 0 0,0-1-1 0 0,-1 1 1 0 0,1 0 0 0 0,-1-1-1 0 0,1 1 1 0 0,-1 0 0 0 0,1-1-1 0 0,-1 1 1 0 0,1-1-17 0 0,9 71 89 0 0,-2 9 1185 0 0,23-111-385 0 0,95-219-621 0 0,-110 234-414 0 0,-17 52 80 0 0,-1-12 81 0 0,0-13-21 0 0,1 0 0 0 0,0-1 1 0 0,0 1-1 0 0,1 0 0 0 0,1 0 1 0 0,0 0-1 0 0,0 0 0 0 0,1 0 1 0 0,0-1-1 0 0,0 1 0 0 0,1-1 1 0 0,0 1-1 0 0,1-1 0 0 0,0 0 1 0 0,1 0-1 0 0,0-1 0 0 0,0 1 0 0 0,1-1 1 0 0,0 0-1 0 0,0 0 0 0 0,1-1 1 0 0,0 0-1 0 0,0 0 0 0 0,0-1 1 0 0,1 0-1 0 0,0 0 0 0 0,1-1 1 0 0,-1 0-1 0 0,1 0 0 0 0,5 1 6 0 0,-4-4-28 0 0,0 0 0 0 0,0 0 0 0 0,0-1 0 0 0,0-1 0 0 0,0 0 0 0 0,1 0 0 0 0,-1-1 0 0 0,0 0-1 0 0,0-1 1 0 0,0 0 0 0 0,0-1 0 0 0,-1 0 0 0 0,1 0 0 0 0,-1-1 0 0 0,1-1 0 0 0,-1 1 0 0 0,-1-1 0 0 0,1-1 0 0 0,-1 0 0 0 0,0 0 0 0 0,0 0-1 0 0,0-1 1 0 0,3-5 28 0 0,8-9-157 0 0,-1-2 0 0 0,0 0 0 0 0,-2-2 0 0 0,-1 1 0 0 0,-1-2 0 0 0,-1 0 0 0 0,7-20 157 0 0,0-2-67 0 0,-3 14 149 0 0,-2-2 0 0 0,-1 0 0 0 0,-2 0 0 0 0,-1-1 0 0 0,-3-1-1 0 0,0 0 1 0 0,-3 0 0 0 0,0-11-82 0 0,-4 44 24 0 0,-1 0-1 0 0,0 1 0 0 0,0-1 1 0 0,-1 0-1 0 0,0 0 0 0 0,1 1 1 0 0,-2-1-1 0 0,1 0 0 0 0,0 1 0 0 0,-1-1 1 0 0,0 1-1 0 0,0 0 0 0 0,0-1 1 0 0,-1 1-1 0 0,1 0 0 0 0,-1 0 1 0 0,0 1-1 0 0,0-1 0 0 0,0 1 1 0 0,-1-1-1 0 0,1 1 0 0 0,-1 0 0 0 0,0 0 1 0 0,-3-2-24 0 0,-37 69 436 0 0,36-33-344 0 0,1 1 0 0 0,2 0 1 0 0,1 1-1 0 0,2-1 0 0 0,1 1 1 0 0,3 14-93 0 0,-2-25 56 0 0,25 166 390 0 0,30 15 413 0 0,-54-200-831 0 0,-1-1-1 0 0,2 0 1 0 0,-1 0 0 0 0,0-1 0 0 0,0 1 0 0 0,1 0 0 0 0,-1 0-1 0 0,1-1 1 0 0,-1 1 0 0 0,1 0 0 0 0,0-1 0 0 0,-1 0 0 0 0,1 1-1 0 0,0-1 1 0 0,0 0 0 0 0,0 0 0 0 0,0 0 0 0 0,0 0 0 0 0,1 0-1 0 0,-1-1 1 0 0,0 1 0 0 0,0-1 0 0 0,0 1 0 0 0,1-1 0 0 0,-1 0-1 0 0,0 0 1 0 0,0 0 0 0 0,1 0 0 0 0,-1 0 0 0 0,0-1 0 0 0,0 1-1 0 0,0 0 1 0 0,1-1 0 0 0,-1 0 0 0 0,0 0 0 0 0,0 1 0 0 0,0-1-1 0 0,0 0 1 0 0,1-1-28 0 0,80-54 332 0 0,-74 49-282 0 0,61-54-10 0 0,-51 41-51 0 0,2 2 0 0 0,0 0 1 0 0,1 2-1 0 0,1 0 0 0 0,0 2 1 0 0,1 0-1 0 0,9-3 11 0 0,-27 17-3 0 0,0 1-1 0 0,-1-1 1 0 0,1 1 0 0 0,0 0-1 0 0,0 0 1 0 0,0 1 0 0 0,-1-1-1 0 0,1 1 1 0 0,-1 1 0 0 0,1-1 0 0 0,-1 1-1 0 0,0 0 1 0 0,0 0 0 0 0,0 0-1 0 0,0 1 1 0 0,-1-1 0 0 0,1 1-1 0 0,-1 1 1 0 0,0-1 0 0 0,0 0 0 0 0,0 1-1 0 0,-1 0 1 0 0,0 0 0 0 0,0 0-1 0 0,0 0 1 0 0,0 1 0 0 0,-1-1-1 0 0,0 1 1 0 0,0-1 0 0 0,-1 1 0 0 0,1 0-1 0 0,-1 0 1 0 0,0 0 0 0 0,-1-1-1 0 0,0 1 1 0 0,0 0 0 0 0,0 5 3 0 0,0-5-93 0 0,-1 0 0 0 0,0 0 0 0 0,0 0 1 0 0,0 0-1 0 0,-1-1 0 0 0,0 1 0 0 0,0 0 0 0 0,0-1 1 0 0,-1 1-1 0 0,0-1 0 0 0,0 0 0 0 0,0 0 0 0 0,0 0 1 0 0,-1 0-1 0 0,0-1 0 0 0,0 1 0 0 0,0-1 1 0 0,-1 0-1 0 0,1 0 0 0 0,-1-1 0 0 0,0 1 0 0 0,0-1 1 0 0,0 0-1 0 0,-1-1 0 0 0,1 1 0 0 0,-1-1 0 0 0,1 0 1 0 0,-1 0 92 0 0,-162 29-5428 0 0,129-33 4018 0 0,-30-8 0 0 0</inkml:trace>
  <inkml:trace contextRef="#ctx0" brushRef="#br0" timeOffset="1649.2">1957 255 1368 0 0,'3'-7'374'0'0,"0"0"1"0"0,1 0-1 0 0,0 1 1 0 0,0 0-1 0 0,0 0 0 0 0,1 0 1 0 0,-1 0-1 0 0,1 0 0 0 0,1 1 1 0 0,-1 0-1 0 0,1 0 0 0 0,0 1 1 0 0,0-1-1 0 0,1 2 0 0 0,-1-1 1 0 0,1 0-1 0 0,-1 1 0 0 0,1 0 1 0 0,0 1-1 0 0,1 0 0 0 0,-1 0 1 0 0,0 0-1 0 0,2 1-374 0 0,176-20 988 0 0,-173 20-939 0 0,51 2-1807 0 0,-1 2 0 0 0,0 3 0 0 0,0 3 0 0 0,48 13 1758 0 0,-83-17-1091 0 0,11 3-329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4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416 669 2068 0 0,'1'-1'82'0'0,"-1"0"-1"0"0,0-1 1 0 0,1 1-1 0 0,-1 0 1 0 0,0 0-1 0 0,0-1 1 0 0,0 1-1 0 0,0 0 1 0 0,0-1-1 0 0,-1 1 1 0 0,1 0-1 0 0,0-1 1 0 0,0 1-1 0 0,-1 0 1 0 0,1 0-1 0 0,-1-1 1 0 0,1 1-1 0 0,-1 0 1 0 0,0 0-1 0 0,1 0 1 0 0,-1 0-1 0 0,0 0 1 0 0,0 0-1 0 0,0 0 1 0 0,0 0-1 0 0,0 0 1 0 0,0 0-1 0 0,0 0 1 0 0,0 1-1 0 0,0-1 1 0 0,0 0-1 0 0,0 1 1 0 0,0-1-1 0 0,-1 1 1 0 0,1-1-1 0 0,0 1 0 0 0,0 0 1 0 0,-1-1-1 0 0,1 1 1 0 0,0 0-1 0 0,-1 0 1 0 0,1 0-1 0 0,0 0 1 0 0,0 0-1 0 0,-1 0 1 0 0,1 0-1 0 0,0 0 1 0 0,-1 1-1 0 0,1-1 1 0 0,0 1-1 0 0,0-1 1 0 0,-1 1-1 0 0,1-1 1 0 0,0 1-1 0 0,0-1 1 0 0,0 1-1 0 0,0 0 1 0 0,0 0-1 0 0,0 0 1 0 0,0-1-1 0 0,0 1 1 0 0,0 0-1 0 0,0 0 1 0 0,0 0-1 0 0,0 1-81 0 0,-43 24 364 0 0,1 1-1 0 0,1 3 0 0 0,2 1 0 0 0,0 1 1 0 0,3 3-1 0 0,1 1 0 0 0,-25 33-363 0 0,42-37 387 0 0,19-31-277 0 0,4 0-51 0 0,14-4-130 0 0,0 0-1 0 0,-1-1 1 0 0,0 0-1 0 0,0-2 1 0 0,0 0-1 0 0,0-1 1 0 0,-1 0-1 0 0,0-2 1 0 0,0 0-1 0 0,-1 0 1 0 0,-1-2-1 0 0,1 1 1 0 0,-2-2-1 0 0,1 0 1 0 0,-2-1-1 0 0,4-4 72 0 0,28-33-236 0 0,-3-2 1 0 0,-2-1-1 0 0,-2-3 0 0 0,-2 0 1 0 0,6-21 235 0 0,-33 63 46 0 0,59-131 1152 0 0,-67 146-1182 0 0,0-1 0 0 0,0 1 0 0 0,0-1 0 0 0,0 1-1 0 0,0 0 1 0 0,0-1 0 0 0,0 1 0 0 0,-1-1 0 0 0,1 1 0 0 0,0-1 0 0 0,0 1-1 0 0,0-1 1 0 0,-1 1 0 0 0,1-1 0 0 0,0 1 0 0 0,0-1 0 0 0,-1 1-1 0 0,1-1 1 0 0,-1 1 0 0 0,1-1 0 0 0,0 0 0 0 0,-1 1 0 0 0,1-1 0 0 0,-1 1-1 0 0,1-1 1 0 0,-1 0 0 0 0,1 0 0 0 0,-1 1 0 0 0,1-1 0 0 0,-1 0-1 0 0,1 0 1 0 0,-1 0 0 0 0,1 1 0 0 0,-1-1 0 0 0,0 0 0 0 0,1 0 0 0 0,-1 0-1 0 0,1 0 1 0 0,-1 0 0 0 0,1 0 0 0 0,-1 0 0 0 0,0 0 0 0 0,1-1-1 0 0,-1 1 1 0 0,1 0 0 0 0,-1 0 0 0 0,1 0 0 0 0,-1-1 0 0 0,1 1 0 0 0,-1 0-1 0 0,1 0 1 0 0,-1-1 0 0 0,1 1 0 0 0,-1 0 0 0 0,1-1 0 0 0,0 1-1 0 0,-1-1 1 0 0,1 1 0 0 0,-1 0 0 0 0,1-1-16 0 0,-8 22 45 0 0,2 0 0 0 0,0 1 0 0 0,2 0 0 0 0,0 0 0 0 0,1 0 0 0 0,2 1 0 0 0,0-1 0 0 0,1 1-1 0 0,1-1 1 0 0,1 1 0 0 0,2-1 0 0 0,0 0 0 0 0,1 0 0 0 0,1-1 0 0 0,1 1 0 0 0,1-1 0 0 0,2 2-45 0 0,-6-9 19 0 0,1-1-1 0 0,0 0 1 0 0,1 0-1 0 0,0-1 1 0 0,1 1 0 0 0,1-1-1 0 0,0-1 1 0 0,0 0-1 0 0,1 0 1 0 0,1 0 0 0 0,-1-1-1 0 0,2-1 1 0 0,-1 1-1 0 0,2-2 1 0 0,-1 0-1 0 0,1 0 1 0 0,0-1 0 0 0,0 0-1 0 0,1-1 1 0 0,0-1-1 0 0,0 0 1 0 0,1 0 0 0 0,-1-2-1 0 0,1 0 1 0 0,0 0-1 0 0,3-1-18 0 0,-8-5-3 0 0,1-1-1 0 0,0-1 1 0 0,-1 0-1 0 0,0 0 0 0 0,0 0 1 0 0,0-1-1 0 0,-1-1 0 0 0,1 0 1 0 0,-2 0-1 0 0,1 0 1 0 0,-1-1-1 0 0,0 0 0 0 0,-1 0 1 0 0,0-1-1 0 0,0 0 0 0 0,0 0 1 0 0,-2 0-1 0 0,1-1 1 0 0,-1 1-1 0 0,0-1 0 0 0,-1 0 1 0 0,0-1-1 0 0,0-1 4 0 0,2-51 824 0 0,-5 62-807 0 0,-1 0-1 0 0,0-1 1 0 0,0 1 0 0 0,0 0 0 0 0,0 0-1 0 0,0 0 1 0 0,0 0 0 0 0,0 0-1 0 0,-1 0 1 0 0,1 1 0 0 0,0-1-1 0 0,0 0 1 0 0,-1 0 0 0 0,1 1-1 0 0,-1-1 1 0 0,1 1 0 0 0,0 0-1 0 0,-1-1 1 0 0,1 1 0 0 0,-1 0-1 0 0,1 0 1 0 0,-1-1 0 0 0,1 1 0 0 0,-1 1-1 0 0,1-1 1 0 0,-1 0 0 0 0,1 0-1 0 0,0 0 1 0 0,-1 1 0 0 0,1-1-1 0 0,-1 1 1 0 0,1-1 0 0 0,0 1-1 0 0,-1 0 1 0 0,1-1 0 0 0,0 1-1 0 0,0 0 1 0 0,-1 0 0 0 0,1 0-1 0 0,0 0 1 0 0,0 0 0 0 0,0 0-1 0 0,0 0 1 0 0,0 0 0 0 0,0 0 0 0 0,1 1-1 0 0,-1-1 1 0 0,0 0 0 0 0,0 2-17 0 0,-4 49-517 0 0,4-53 257 0 0,0 1 0 0 0,1-1 0 0 0,-1 1-1 0 0,1 0 1 0 0,-1-1 0 0 0,1 1 0 0 0,-1 0-1 0 0,0 0 1 0 0,1-1 0 0 0,-1 1 0 0 0,0 0-1 0 0,1 0 1 0 0,-1 0 0 0 0,0 0 0 0 0,1 0-1 0 0,-1 0 1 0 0,0 0 0 0 0,0 0-1 0 0,1 0 1 0 0,-1 0 0 0 0,0 0 0 0 0,1 0-1 0 0,-1 1 1 0 0,1-1 0 0 0,-1 0 0 0 0,0 0-1 0 0,1 1 1 0 0,-1-1 0 0 0,1 1 0 0 0,-1-1-1 0 0,0 0 1 0 0,1 1 0 0 0,-1-1-1 0 0,1 1 1 0 0,-1-1 0 0 0,1 1 260 0 0,-16-25-1193 0 0</inkml:trace>
  <inkml:trace contextRef="#ctx0" brushRef="#br0" timeOffset="249.071">860 264 2392 0 0,'0'-10'1268'0'0,"-4"4"-336"0"0,3 1-376 0 0,1 1-344 0 0,1-1-67 0 0,3 2-21 0 0,-1 2-345 0 0,0 1-179 0 0,0 0-184 0 0,-1 0-380 0 0,3 4-204 0 0,-1 1-108 0 0</inkml:trace>
  <inkml:trace contextRef="#ctx0" brushRef="#br0" timeOffset="498.631">1034 879 1400 0 0,'18'1'4226'0'0,"36"-50"-3215"0"0,-36 29-817 0 0,-10 9-144 0 0,1-1 0 0 0,0 1 0 0 0,0 1 0 0 0,1 0 0 0 0,0 0 1 0 0,1 1-1 0 0,0 0 0 0 0,1 1 0 0 0,-1 1 0 0 0,2-1 0 0 0,-1 2 0 0 0,1 0 0 0 0,0 0 0 0 0,0 1 0 0 0,0 1 0 0 0,1 0 0 0 0,0 1 0 0 0,11-1-50 0 0,-18 5 12 0 0,0 1 0 0 0,0 0 0 0 0,0 0 1 0 0,0 1-1 0 0,0 0 0 0 0,0 0 0 0 0,-1 0 0 0 0,0 1 0 0 0,1 0 0 0 0,-1 0 1 0 0,-1 1-1 0 0,1 0 0 0 0,-1 0 0 0 0,1 0 0 0 0,-1 0 0 0 0,-1 1 0 0 0,1 0 1 0 0,-1 0-1 0 0,0 0 0 0 0,-1 1 0 0 0,1-1 0 0 0,-1 1 0 0 0,0 0 0 0 0,-1 0 0 0 0,0 0 1 0 0,0 0-1 0 0,0 0 0 0 0,-1 1 0 0 0,0-1 0 0 0,-1 0 0 0 0,1 1 0 0 0,-1-1 1 0 0,-1 1-1 0 0,0 3-12 0 0,-2-3-39 0 0,1-1 0 0 0,-1 0 1 0 0,-1 0-1 0 0,1 0 0 0 0,-1-1 0 0 0,0 1 1 0 0,-1-1-1 0 0,0 0 0 0 0,0 0 0 0 0,0-1 1 0 0,0 1-1 0 0,-1-1 0 0 0,0 0 0 0 0,0-1 1 0 0,-1 1-1 0 0,1-1 0 0 0,-1 0 0 0 0,0-1 1 0 0,0 0-1 0 0,0 0 0 0 0,0 0 0 0 0,-1-1 1 0 0,1 0-1 0 0,-1-1 0 0 0,1 1 0 0 0,-1-2 1 0 0,-7 1 38 0 0,-56-32-4081 0 0,59 14 2699 0 0</inkml:trace>
  <inkml:trace contextRef="#ctx0" brushRef="#br0" timeOffset="856.001">1746 590 2040 0 0,'-2'7'5373'0'0,"-4"53"-3791"0"0,93 405 2483 0 0,-88-458-4098 0 0,-1 0 0 0 0,1 0 0 0 0,-1 0 0 0 0,0 0 0 0 0,-1-1 0 0 0,0 1 1 0 0,0-1-1 0 0,0 0 0 0 0,-1 1 0 0 0,1-1 0 0 0,-2-1 0 0 0,1 1 0 0 0,-1-1 0 0 0,1 1 0 0 0,-1-1 0 0 0,-1-1 0 0 0,1 1 1 0 0,-1-1-1 0 0,0 0 0 0 0,0 0 0 0 0,0-1 0 0 0,0 1 0 0 0,-1-1 0 0 0,1-1 0 0 0,-1 1 0 0 0,0-1 0 0 0,0 0 1 0 0,0-1-1 0 0,0 0 0 0 0,0 0 0 0 0,0 0 0 0 0,0-1 0 0 0,0 0 0 0 0,0 0 0 0 0,0-1 0 0 0,0 0 0 0 0,-3-1 33 0 0,-4-3-453 0 0,0-1 0 0 0,0 0 0 0 0,0-1 0 0 0,1 0 0 0 0,0-1 0 0 0,0-1 0 0 0,1 0 0 0 0,0 0 0 0 0,0-1 0 0 0,1-1 0 0 0,1 0 0 0 0,0-1 0 0 0,0 0 0 0 0,1 0 0 0 0,1-1-1 0 0,0 0 1 0 0,1 0 0 0 0,0-1 0 0 0,-2-8 453 0 0,-15-36-1310 0 0</inkml:trace>
  <inkml:trace contextRef="#ctx0" brushRef="#br0" timeOffset="1101.257">1665 273 2516 0 0,'88'-102'8200'0'0,"-93"148"-14575"0"0,3-24 5650 0 0,1-6 37 0 0</inkml:trace>
  <inkml:trace contextRef="#ctx0" brushRef="#br0" timeOffset="1537.523">2146 563 1600 0 0,'-60'14'3300'0'0,"41"-7"-3059"0"0,0 0 0 0 0,1 1 1 0 0,0 1-1 0 0,1 1 1 0 0,-1 1-1 0 0,2 0 0 0 0,0 1 1 0 0,0 1-1 0 0,1 0 0 0 0,1 1 1 0 0,0 1-1 0 0,-12 16-241 0 0,25-30 20 0 0,0 0 0 0 0,0 0 0 0 0,-1 1 0 0 0,1-1 0 0 0,0 1 0 0 0,0-1 0 0 0,1 1 0 0 0,-1-1 0 0 0,0 1 0 0 0,0-1 0 0 0,1 1 0 0 0,-1 0 0 0 0,1-1 0 0 0,-1 1 0 0 0,1 0 0 0 0,0 0 0 0 0,0-1 0 0 0,0 1 0 0 0,0 0 0 0 0,0 0 0 0 0,0-1 0 0 0,0 1 0 0 0,0 0 0 0 0,1-1 0 0 0,-1 1 0 0 0,1 0 0 0 0,-1 0 0 0 0,1-1 0 0 0,0 1 0 0 0,-1-1 0 0 0,1 1 0 0 0,0-1 0 0 0,0 1 0 0 0,0-1 0 0 0,0 0 0 0 0,1 1 0 0 0,-1-1 0 0 0,0 0 0 0 0,1 0 0 0 0,-1 0 0 0 0,0 0 0 0 0,2 1-20 0 0,79 10 45 0 0,-66-15-72 0 0,0 0 1 0 0,-1-1 0 0 0,1-1 0 0 0,-1 0-1 0 0,0-2 1 0 0,0 1 0 0 0,-1-2-1 0 0,0 0 1 0 0,0 0 0 0 0,-1-1 0 0 0,0-1-1 0 0,0 0 1 0 0,-1-1 0 0 0,-1-1-1 0 0,0 1 1 0 0,8-12 26 0 0,42-49 808 0 0,-14 117 13 0 0,-27 10-1058 0 0,-20-54-22 0 0,-22 20-5799 0 0,15-23 4763 0 0</inkml:trace>
  <inkml:trace contextRef="#ctx0" brushRef="#br0" timeOffset="1704.569">2327 312 2104 0 0,'2'-6'1304'0'0,"1"0"-332"0"0,0 0-312 0 0,0 2-167 0 0,2 1-353 0 0,-2 0-84 0 0,0 1 0 0 0,2 2-336 0 0,0-1-29 0 0,1 2-51 0 0,-2-1-104 0 0,-1 2-120 0 0,2-2-188 0 0,-2 0-400 0 0</inkml:trace>
  <inkml:trace contextRef="#ctx0" brushRef="#br0" timeOffset="2251.364">2429 543 984 0 0,'21'189'6809'0'0,"-6"-190"-3969"0"0,30-67-2325 0 0,3-3-230 0 0,-47 70-318 0 0,-1 1 11 0 0,27 52-75 0 0,-25-43 84 0 0,0-1 0 0 0,1 1-1 0 0,-1-1 1 0 0,2 0 0 0 0,-1 0-1 0 0,1 0 1 0 0,1-1 0 0 0,-1 0 0 0 0,1 1-1 0 0,0-2 1 0 0,1 1 0 0 0,0 0 0 0 0,0-1-1 0 0,0 0 1 0 0,1-1 0 0 0,0 1 0 0 0,0-1-1 0 0,5 2 14 0 0,81-30-562 0 0,-74 8 366 0 0,-1-1 1 0 0,-1-1 0 0 0,0-1 0 0 0,-2-1 0 0 0,0 0 0 0 0,-1-1-1 0 0,-1 0 1 0 0,-1-1 0 0 0,0-1 0 0 0,-2 0 0 0 0,0 0 0 0 0,-2-1 0 0 0,-1 0-1 0 0,0 0 1 0 0,-2-1 0 0 0,-1 0 0 0 0,0 0 0 0 0,-2 0 0 0 0,-1 0-1 0 0,-1-1 1 0 0,-1-1 195 0 0,3 9 230 0 0,0 0 0 0 0,-1 0-1 0 0,-1 0 1 0 0,-1 0 0 0 0,0 0-1 0 0,-1 0 1 0 0,-1 0 0 0 0,-1 0-1 0 0,0 0 1 0 0,-1 1 0 0 0,-1 0 0 0 0,0 0-1 0 0,-1 0 1 0 0,-1 1 0 0 0,-1 0-1 0 0,-2-3-229 0 0,9 17 38 0 0,0 1 0 0 0,0 0 0 0 0,0-1 0 0 0,1 1 0 0 0,-1 0 0 0 0,0 0 0 0 0,0 0-1 0 0,0 0 1 0 0,0 1 0 0 0,1-1 0 0 0,-1 0 0 0 0,0 1 0 0 0,0-1 0 0 0,1 1 0 0 0,-1 0 0 0 0,0 0 0 0 0,1-1 0 0 0,-1 1-1 0 0,1 0 1 0 0,-1 0 0 0 0,1 0 0 0 0,-1 1 0 0 0,1-1 0 0 0,-1 0 0 0 0,1 1 0 0 0,0-1 0 0 0,0 0 0 0 0,0 1-1 0 0,0-1 1 0 0,0 1 0 0 0,0 0 0 0 0,0-1 0 0 0,1 1 0 0 0,-1 0 0 0 0,0 0 0 0 0,1-1 0 0 0,0 1 0 0 0,-1 0-1 0 0,1 0 1 0 0,0 1-38 0 0,-7 21 70 0 0,2-1-1 0 0,1 1 1 0 0,1 0-1 0 0,0 0 1 0 0,2 0-1 0 0,1 0 0 0 0,1 0 1 0 0,1 1-1 0 0,1-1 1 0 0,1-1-1 0 0,1 1 1 0 0,4 8-70 0 0,5 43 108 0 0,14 229-1648 0 0,-28-293 1185 0 0,-1 0 0 0 0,0-1-1 0 0,-1 1 1 0 0,0-1 0 0 0,-1 0-1 0 0,0 1 1 0 0,0-1 0 0 0,-1-1-1 0 0,-1 1 1 0 0,0 0 0 0 0,0-1-1 0 0,0 0 1 0 0,-1 0 0 0 0,-1-1 0 0 0,-2 4 355 0 0,-40 20-2453 0 0,21-27 1193 0 0</inkml:trace>
  <inkml:trace contextRef="#ctx0" brushRef="#br0" timeOffset="2438.268">2511 503 1388 0 0,'8'-20'1508'0'0,"3"4"-332"0"0,7-1-144 0 0,3 1-163 0 0,3 5-41 0 0,1-1-252 0 0,1 2-200 0 0,4-1-180 0 0,-3 4-160 0 0,4 2-208 0 0,-1 2 20 0 0,1 2-368 0 0,-17 1-216 0 0,7 0-509 0 0,8 0-103 0 0,-2 0 72 0 0,34 13-44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2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71 589 1700 0 0,'51'-22'8433'0'0,"85"-6"-8308"0"0,-60 25-3896 0 0,-53 4 619 0 0,-21-1 1909 0 0</inkml:trace>
  <inkml:trace contextRef="#ctx0" brushRef="#br0" timeOffset="157.569">0 787 3404 0 0,'5'2'1124'0'0,"3"-1"-147"0"0,23-1-165 0 0,-15 0-24 0 0,14 0-132 0 0,5 0-36 0 0,2 0-168 0 0,41-16-284 0 0,-38 10-204 0 0,4 3 4 0 0,-3-3-788 0 0,2 3 64 0 0,1-5 64 0 0,-4 5-717 0 0,6-6 85 0 0,-1 0-48 0 0,1 3-8 0 0</inkml:trace>
  <inkml:trace contextRef="#ctx0" brushRef="#br0" timeOffset="4468.531">1554 369 876 0 0,'0'0'173'0'0,"0"0"25"0"0,0 0 44 0 0,0 0-102 0 0,0 0-6 0 0,0 0 37 0 0,16 2 913 0 0,-16 9-1108 0 0,0-8 41 0 0,0-3-26 0 0,0 0 29 0 0,0 0 4 0 0,0 0-82 0 0,0 0 30 0 0,0 0 14 0 0,0 0 96 0 0,0 0-84 0 0,0 0-44 0 0,0 0 20 0 0,0 0 28 0 0,0 0 82 0 0,0 0-75 0 0,19 0-102 0 0,6 0 394 0 0,-22 0-341 0 0,0 4 7 0 0,35 16 52 0 0,-8-17 610 0 0,-11-6 854 0 0,-18 3-1494 0 0,-1 0-43 0 0,-5-6 865 0 0,-29-7-753 0 0,-123-25 255 0 0,-62 83-579 0 0,207-40 294 0 0,0 1-1 0 0,1 0 1 0 0,0 1 0 0 0,0 0-1 0 0,1 1 1 0 0,0 0 0 0 0,0 1-1 0 0,1 0 1 0 0,0 0-1 0 0,1 1 1 0 0,0 0 0 0 0,0 1-1 0 0,1-1 1 0 0,1 1 0 0 0,-1 1-1 0 0,2-1 1 0 0,0 1 0 0 0,0 0-1 0 0,1 1 1 0 0,0-1 0 0 0,1 1-1 0 0,1-1 1 0 0,0 1 0 0 0,1 0-1 0 0,0 0 1 0 0,1 0 0 0 0,0 0-1 0 0,1-1 1 0 0,2 8-28 0 0,-3-15 40 0 0,0 0-1 0 0,1 1 1 0 0,0-1-1 0 0,0 0 1 0 0,1 0 0 0 0,-1 0-1 0 0,1 0 1 0 0,0 0 0 0 0,1-1-1 0 0,-1 1 1 0 0,1 0-1 0 0,-1-1 1 0 0,2 0 0 0 0,-1 0-1 0 0,0 0 1 0 0,1 0 0 0 0,0 0-1 0 0,-1-1 1 0 0,1 1-1 0 0,1-1 1 0 0,-1 0 0 0 0,0 0-1 0 0,1-1 1 0 0,0 1 0 0 0,-1-1-1 0 0,1 0 1 0 0,0-1-1 0 0,0 1 1 0 0,0-1 0 0 0,1 1-40 0 0,168 9 604 0 0,-128-17-505 0 0,-1-2 1 0 0,-1-2 0 0 0,0-1 0 0 0,0-3-1 0 0,23-12-99 0 0,-53 21 31 0 0,-1-1 0 0 0,0 0-1 0 0,0-1 1 0 0,0-1 0 0 0,-1 0 0 0 0,0 0-1 0 0,-1-2 1 0 0,0 1 0 0 0,0-1-1 0 0,-1-1 1 0 0,0 0 0 0 0,-1 0 0 0 0,0-1-1 0 0,-1 0 1 0 0,0 0 0 0 0,-1-1-1 0 0,-1 0 1 0 0,0-1 0 0 0,3-10-31 0 0,-7 20 15 0 0,-1 0 0 0 0,0-1 0 0 0,0 1 0 0 0,0 0 0 0 0,-1-1 1 0 0,0 1-1 0 0,0 0 0 0 0,0-1 0 0 0,0 1 0 0 0,0 0 0 0 0,-1-1 0 0 0,0 1 0 0 0,0 0 1 0 0,0 0-1 0 0,-1 0 0 0 0,1 0 0 0 0,-1 0 0 0 0,0 0 0 0 0,0 0 0 0 0,0 0 0 0 0,-1 1 0 0 0,1-1 1 0 0,-1 1-1 0 0,0-1 0 0 0,0 1 0 0 0,0 0 0 0 0,0 0 0 0 0,-1 1 0 0 0,1-1 0 0 0,-4-1-15 0 0,-129-44-536 0 0,81 34-885 0 0,18-4-4410 0 0,32 15 4563 0 0</inkml:trace>
  <inkml:trace contextRef="#ctx0" brushRef="#br0" timeOffset="5115.468">1388 75 1648 0 0,'19'-75'6927'0'0,"-11"108"-6369"0"0,42 519 1601 0 0,-29-262-108 0 0,36 146-2051 0 0,24 22 2298 0 0,-80-554-4789 0 0,-79-92-7241 0 0,68 165 8458 0 0</inkml:trace>
  <inkml:trace contextRef="#ctx0" brushRef="#br0" timeOffset="15261.906">50 2047 1060 0 0,'18'-3'1290'0'0,"-18"0"-1202"0"0,1 0-1 0 0,0-1 1 0 0,1 1 0 0 0,-1 0 0 0 0,1 0 0 0 0,-1 0 0 0 0,1 0 0 0 0,0 0 0 0 0,0 0 0 0 0,0 1 0 0 0,1-1 0 0 0,-1 0 0 0 0,0 1 0 0 0,1 0 0 0 0,0 0 0 0 0,-1 0 0 0 0,1 0 0 0 0,0 0 0 0 0,0 0 0 0 0,0 1 0 0 0,1-1 0 0 0,-1 1 0 0 0,0 0 0 0 0,0 0 0 0 0,1 0 0 0 0,-1 0 0 0 0,1 1 0 0 0,-1 0 0 0 0,0-1 0 0 0,1 1 0 0 0,-1 0-1 0 0,1 1-87 0 0,8 7 61 0 0,0 2 0 0 0,-1 0 0 0 0,0 0 0 0 0,0 1 0 0 0,-1 0 0 0 0,-1 1 0 0 0,0 0 0 0 0,-1 0 0 0 0,0 1-1 0 0,-1 0 1 0 0,0 1 0 0 0,-1 0 0 0 0,-1 0 0 0 0,0 0 0 0 0,1 7-61 0 0,17 33 277 0 0,9 56 1221 0 0,-32-109-1234 0 0,0-1-20 0 0,0 0-27 0 0,-16-1 386 0 0,10-25-567 0 0,0 0-1 0 0,2-1 1 0 0,1 0 0 0 0,1 0 0 0 0,2 0 0 0 0,0 0-1 0 0,2 0 1 0 0,1 1 0 0 0,1-1 0 0 0,1 0-1 0 0,1 1 1 0 0,2 0 0 0 0,1 1 0 0 0,0 0 0 0 0,3-3-36 0 0,60-55-284 0 0,-68 87 268 0 0,14 23-2 0 0,-1 1 0 0 0,-2 0 1 0 0,-1 2-1 0 0,-1-1 1 0 0,-1 2-1 0 0,-2-1 1 0 0,-1 2-1 0 0,-2-1 1 0 0,0 4 17 0 0,22 96 153 0 0,-29-131-99 0 0,0 0-5 0 0,-2-4-35 0 0,-1 0-1 0 0,1 0 0 0 0,-1 0 1 0 0,1 0-1 0 0,0 0 0 0 0,1-1 1 0 0,-1 1-1 0 0,1-1 0 0 0,0 0 1 0 0,0 1-1 0 0,0-1 0 0 0,1 0 1 0 0,-1 0-1 0 0,1 1 0 0 0,1-1 1 0 0,-1 0-1 0 0,0 0 0 0 0,1 1 1 0 0,1-5-14 0 0,-1-11-28 0 0,-2-5-32 0 0,1 0 0 0 0,1 0-1 0 0,1 0 1 0 0,2 0 0 0 0,0 1 0 0 0,1 0-1 0 0,2-1 1 0 0,1 2 0 0 0,0-1 0 0 0,11-19 60 0 0,16 9-423 0 0,-34 34 384 0 0,-1 0-22 0 0,20 24-150 0 0,38 169-294 0 0,-53-174 401 0 0,-6-15 89 0 0,1 0-1 0 0,0 0 1 0 0,0 0 0 0 0,0 0 0 0 0,1 0 0 0 0,-1 0 0 0 0,1 0 0 0 0,0 0 0 0 0,0-1-1 0 0,0 1 1 0 0,1 0 0 0 0,0-1 0 0 0,-1 1 0 0 0,1-1 0 0 0,0 1 0 0 0,1-1-1 0 0,-1 0 1 0 0,0 0 0 0 0,1 0 0 0 0,0 0 0 0 0,0 0 0 0 0,0 0 0 0 0,0-1 0 0 0,0 0-1 0 0,0 1 1 0 0,1-1 0 0 0,-1-1 0 0 0,1 1 0 0 0,-1 0 0 0 0,1-1 0 0 0,0 0 0 0 0,0 1-1 0 0,-1-2 1 0 0,1 1 0 0 0,0 0 0 0 0,0-1 0 0 0,0 0 0 0 0,0 1 0 0 0,2-2 15 0 0,8-5-42 0 0,0-1 0 0 0,-1 0 0 0 0,0-1 1 0 0,0 0-1 0 0,-1-1 0 0 0,0-1 1 0 0,0 0-1 0 0,-1 0 0 0 0,-1-1 0 0 0,9-12 42 0 0,-6 10 77 0 0,37-43 224 0 0,-50 57-295 0 0,0-1-1 0 0,1 0 1 0 0,-1 1 0 0 0,0-1 0 0 0,1 0 0 0 0,-1 1 0 0 0,0-1-1 0 0,1 0 1 0 0,-1 1 0 0 0,0-1 0 0 0,1 0 0 0 0,-1 0 0 0 0,1 1 0 0 0,-1-1-1 0 0,1 0 1 0 0,-1 0 0 0 0,1 0 0 0 0,-1 0 0 0 0,1 0 0 0 0,-1 0 0 0 0,0 0-1 0 0,1 0 1 0 0,-1 0 0 0 0,1 0 0 0 0,-1 0 0 0 0,1 0 0 0 0,-1 0 0 0 0,1 0-1 0 0,-1 0 1 0 0,1 0 0 0 0,-1-1 0 0 0,1 1 0 0 0,-1 0 0 0 0,0 0-1 0 0,1 0 1 0 0,-1-1 0 0 0,1 1 0 0 0,-1 0 0 0 0,0-1 0 0 0,1 1 0 0 0,-1 0-1 0 0,0-1 1 0 0,1 1 0 0 0,-1 0 0 0 0,0-1 0 0 0,0 1 0 0 0,1-1 0 0 0,-1 1-1 0 0,0-1-5 0 0,1 26 17 0 0,3 2 20 0 0,37 143-46 0 0,-39-165 17 0 0,0 1 1 0 0,1-1-1 0 0,0 1 1 0 0,0-1-1 0 0,0 0 1 0 0,1 0-1 0 0,0-1 1 0 0,0 1-1 0 0,0-1 1 0 0,0 0-1 0 0,1 0 1 0 0,-1 0-1 0 0,1 0 1 0 0,0-1-1 0 0,0 0 0 0 0,1 0 1 0 0,-1 0-1 0 0,0-1 1 0 0,1 0-1 0 0,0 0 1 0 0,0 0-1 0 0,-1-1 1 0 0,1 1-1 0 0,0-1 1 0 0,0-1-1 0 0,0 1 1 0 0,1-1-9 0 0,6-4-61 0 0,0 0 0 0 0,0-1 0 0 0,-1 0 0 0 0,1-1 0 0 0,-1 0 0 0 0,-1-1 0 0 0,1 0 0 0 0,-1-1 0 0 0,-1 0 0 0 0,1-1 0 0 0,-2 0 0 0 0,1-1 0 0 0,-1 0 0 0 0,0 0 0 0 0,-1-1 0 0 0,0 0 0 0 0,-1 0 0 0 0,-1-1 1 0 0,1 0-1 0 0,-2 0 0 0 0,3-9 61 0 0,42-84-64 0 0,-49 105 106 0 0,-1 0-57 0 0,0 0-12 0 0,5 26 125 0 0,-2-15-72 0 0,0 0 0 0 0,1-1 0 0 0,0 1 0 0 0,0-1 0 0 0,1 1 0 0 0,0-1 0 0 0,1 0 0 0 0,0-1 0 0 0,1 0 0 0 0,0 0 0 0 0,0 0 0 0 0,1-1 0 0 0,0 0 0 0 0,1 0 0 0 0,0-1-1 0 0,0 0 1 0 0,0-1 0 0 0,1 0 0 0 0,0 0 0 0 0,0-1 0 0 0,0 0 0 0 0,1-1 0 0 0,0-1 0 0 0,-1 1 0 0 0,1-1 0 0 0,10 1-26 0 0,-13-3-66 0 0,0 0 0 0 0,0 0 1 0 0,0 0-1 0 0,1-1 0 0 0,-1 0 1 0 0,0 0-1 0 0,0-1 0 0 0,0 0 0 0 0,0-1 1 0 0,0 0-1 0 0,0 0 0 0 0,-1-1 0 0 0,1 0 1 0 0,-1 0-1 0 0,1 0 0 0 0,-1-1 0 0 0,0 0 1 0 0,3-3 65 0 0,61-75-1517 0 0,-56 56 1153 0 0</inkml:trace>
  <inkml:trace contextRef="#ctx0" brushRef="#br0" timeOffset="15493.455">2055 1861 3408 0 0,'102'-300'2158'0'0,"-91"272"-1369"0"0,-10 34 743 0 0,-1 5-1563 0 0,-1 36 159 0 0,1 1-1 0 0,3 0 1 0 0,2-1-1 0 0,2 1 1 0 0,3-1 0 0 0,1-1-1 0 0,2 0 1 0 0,9 19-128 0 0,41 139-686 0 0,-63-203 589 0 0,1 0 0 0 0,-1 1 0 0 0,0-1 0 0 0,1 0 0 0 0,-1 0 0 0 0,0 0-1 0 0,0 0 1 0 0,0 1 0 0 0,0-1 0 0 0,0 0 0 0 0,0 0 0 0 0,0 0 0 0 0,-1 0-1 0 0,1 0 1 0 0,0 1 0 0 0,-1-1 0 0 0,1 0 0 0 0,-1 0 0 0 0,1 0 0 0 0,-1 0-1 0 0,1 0 1 0 0,-1 0 0 0 0,0 0 0 0 0,1 0 0 0 0,-1 0 0 0 0,0-1 0 0 0,0 1 0 0 0,0 0-1 0 0,1 0 1 0 0,-1-1 0 0 0,0 1 0 0 0,0 0 0 0 0,0-1 0 0 0,0 1 0 0 0,0-1-1 0 0,-1 1 1 0 0,1-1 0 0 0,0 0 0 0 0,0 1 0 0 0,0-1 0 0 0,0 0 0 0 0,0 0-1 0 0,-1 0 1 0 0,1 0 0 0 0,0 0 0 0 0,-1 0 97 0 0,-17-1-827 0 0</inkml:trace>
  <inkml:trace contextRef="#ctx0" brushRef="#br0" timeOffset="16051.485">2029 2014 2308 0 0,'62'-74'4341'0'0,"81"12"-2803"0"0,-1 14-772 0 0,-140 49-761 0 0,0 1 1 0 0,0-1 0 0 0,-1 0-1 0 0,1 1 1 0 0,-1-1 0 0 0,1 1-1 0 0,-1 0 1 0 0,0 0 0 0 0,0-1-1 0 0,1 1 1 0 0,-1 0 0 0 0,-1 0-1 0 0,1 0 1 0 0,0 0 0 0 0,0 0-1 0 0,-1 0 1 0 0,1 0-1 0 0,-1 1 1 0 0,1-1 0 0 0,-1 0-1 0 0,0 0 1 0 0,0 0 0 0 0,0 0-1 0 0,0 1 1 0 0,-1-1 0 0 0,1 0-1 0 0,0 0 1 0 0,-1 0 0 0 0,1 0-1 0 0,-1 0 1 0 0,0 0-1 0 0,0 1-5 0 0,2 39 58 0 0,0-35-43 0 0,1-1 0 0 0,0 1 1 0 0,0-1-1 0 0,0 0 0 0 0,0 0 0 0 0,1 0 1 0 0,0 0-1 0 0,1 0 0 0 0,-1-1 1 0 0,1 0-1 0 0,0 1 0 0 0,0-1 0 0 0,1 0 1 0 0,-1-1-1 0 0,1 1 0 0 0,0-1 0 0 0,0 0 1 0 0,1 0-1 0 0,-1-1 0 0 0,1 0 0 0 0,0 0 1 0 0,0 0-1 0 0,0 0 0 0 0,0-1 1 0 0,0 0-1 0 0,1 0 0 0 0,-1-1 0 0 0,1 0 1 0 0,-1 0-1 0 0,7 0-15 0 0,1-4-3 0 0,0-1 0 0 0,0 0 1 0 0,0-1-1 0 0,-1 0 0 0 0,0-1 0 0 0,0-1 1 0 0,-1 0-1 0 0,1-1 0 0 0,-1 0 0 0 0,-1 0 1 0 0,0-2-1 0 0,0 1 0 0 0,-1-1 0 0 0,0-1 1 0 0,-1 0-1 0 0,0 0 0 0 0,0-1 0 0 0,-1 0 0 0 0,-1-1 1 0 0,0 1-1 0 0,-1-1 0 0 0,3-11 3 0 0,-9 17-40 0 0,-6 34-10 0 0,11-14-31 0 0,0-1 0 0 0,1 0 1 0 0,1 0-1 0 0,0-1 0 0 0,1 1 0 0 0,0-2 0 0 0,1 1 0 0 0,0-1 0 0 0,0 0 0 0 0,1-1 0 0 0,0 0 1 0 0,1-1-1 0 0,0 0 0 0 0,0-1 0 0 0,1 0 0 0 0,0 0 0 0 0,0-1 0 0 0,0-1 0 0 0,1 0 0 0 0,0-1 1 0 0,0 0-1 0 0,0-1 0 0 0,0-1 0 0 0,1 0 0 0 0,-1 0 0 0 0,1-2 0 0 0,-1 1 0 0 0,13-3 81 0 0,110-39-3443 0 0,-112 31 2793 0 0</inkml:trace>
  <inkml:trace contextRef="#ctx0" brushRef="#br0" timeOffset="17228.869">3354 1959 2380 0 0,'42'-69'1676'0'0,"-42"67"-1430"0"0,-12-16 228 0 0,3 15-381 0 0,0 1-1 0 0,1 0 1 0 0,-1 0-1 0 0,0 1 0 0 0,0 0 1 0 0,0 0-1 0 0,-1 1 0 0 0,1 0 1 0 0,0 1-1 0 0,0 0 1 0 0,0 0-1 0 0,0 1 0 0 0,0 0 1 0 0,1 1-1 0 0,-1-1 1 0 0,1 2-1 0 0,-1-1 0 0 0,1 1 1 0 0,0 1-1 0 0,0 0 0 0 0,1 0 1 0 0,-1 0-1 0 0,1 1 1 0 0,1 0-1 0 0,-5 4-92 0 0,-69 75 1027 0 0,80-85-838 0 0,0 0-18 0 0,196-64 183 0 0,-173 122-432 0 0,-20-52 65 0 0,1-1 0 0 0,-1 0 0 0 0,1-1 0 0 0,0 1-1 0 0,0 0 1 0 0,1-1 0 0 0,-1 0 0 0 0,1 0 0 0 0,0-1-1 0 0,0 1 1 0 0,0-1 0 0 0,1 0 0 0 0,-1 0-1 0 0,1-1 1 0 0,0 0 0 0 0,-1 0 0 0 0,1 0 0 0 0,0 0-1 0 0,0-1 1 0 0,0 0 0 0 0,0 0 0 0 0,0-1-1 0 0,1 0 1 0 0,-1 0 0 0 0,0 0 0 0 0,0-1 0 0 0,0 0-1 0 0,0 0 1 0 0,0 0 0 0 0,0-1 0 0 0,0 0-1 0 0,0 0 1 0 0,-1-1 0 0 0,1 1 0 0 0,-1-1 0 0 0,0 0-1 0 0,0-1 1 0 0,0 1 0 0 0,0-1 0 0 0,0 0 0 0 0,-1-1-1 0 0,1 1 1 0 0,-1-1 0 0 0,-1 1 0 0 0,1-1-1 0 0,0 0 14 0 0,10-16-5 0 0,-1 0-1 0 0,0-1 1 0 0,-2 0 0 0 0,0-1-1 0 0,-2 0 1 0 0,0-1-1 0 0,-2 0 1 0 0,-1 0-1 0 0,0 0 1 0 0,-2-1-1 0 0,-1 0 1 0 0,-1 0-1 0 0,-1 0 1 0 0,-1 0 0 0 0,-1 0-1 0 0,-4-18 6 0 0,5-3 345 0 0,-26-64 364 0 0,26 110-703 0 0,0-1 0 0 0,-1 0 0 0 0,1 0-1 0 0,0 0 1 0 0,-1 0 0 0 0,1 1 0 0 0,0-1 0 0 0,-1 0 0 0 0,1 0-1 0 0,-1 1 1 0 0,0-1 0 0 0,1 0 0 0 0,-1 1 0 0 0,1-1 0 0 0,-1 0-1 0 0,0 1 1 0 0,0-1 0 0 0,1 1 0 0 0,-1-1 0 0 0,0 1-1 0 0,0 0 1 0 0,1-1 0 0 0,-1 1 0 0 0,0 0 0 0 0,0-1 0 0 0,0 1-1 0 0,0 0 1 0 0,0 0 0 0 0,1 0 0 0 0,-1 0 0 0 0,0 0 0 0 0,0 0-1 0 0,0 0 1 0 0,0 0 0 0 0,0 0 0 0 0,0 0 0 0 0,1 1 0 0 0,-1-1-1 0 0,0 0 1 0 0,0 0 0 0 0,0 1 0 0 0,0-1 0 0 0,1 1-1 0 0,-1-1 1 0 0,0 1 0 0 0,0-1 0 0 0,1 1 0 0 0,-1-1 0 0 0,0 1-1 0 0,1 0 1 0 0,-1-1 0 0 0,1 1 0 0 0,-1 0 0 0 0,1-1 0 0 0,-1 1-1 0 0,1 0 1 0 0,-1 0 0 0 0,1 0-6 0 0,-30 47 69 0 0,23-28-26 0 0,0 1-1 0 0,1-1 1 0 0,1 1 0 0 0,2 1 0 0 0,-1-1-1 0 0,2 1 1 0 0,1-1 0 0 0,1 1-1 0 0,1-1 1 0 0,0 1 0 0 0,2-1-43 0 0,2 13 39 0 0,1 0 1 0 0,2-1 0 0 0,1 0-1 0 0,1-1 1 0 0,2 0-1 0 0,2-1 1 0 0,0 0-1 0 0,2-1 1 0 0,2 0-1 0 0,19 24-39 0 0,-35-52-12 0 0,-1 0 0 0 0,1 0 0 0 0,0-1 0 0 0,0 1 0 0 0,0 0 0 0 0,0-1 0 0 0,0 0 0 0 0,0 0 0 0 0,1 1 0 0 0,-1-1 0 0 0,0 0-1 0 0,1-1 1 0 0,-1 1 0 0 0,1 0 0 0 0,-1-1 0 0 0,0 1 0 0 0,1-1 0 0 0,0 0 0 0 0,-1 0 0 0 0,1 0 0 0 0,-1 0 0 0 0,1 0 0 0 0,-1-1 0 0 0,1 1 0 0 0,-1-1-1 0 0,0 1 1 0 0,1-1 0 0 0,-1 0 0 0 0,0 0 0 0 0,1 0 0 0 0,-1-1 0 0 0,0 1 0 0 0,0 0 0 0 0,0-1 0 0 0,0 1 0 0 0,0-1 0 0 0,0 0 0 0 0,0 1 0 0 0,-1-1-1 0 0,1 0 1 0 0,-1 0 0 0 0,1 0 0 0 0,-1-1 0 0 0,0 1 0 0 0,1 0 0 0 0,-1 0 0 0 0,-1-1 0 0 0,2-1 12 0 0,9-22-232 0 0,-1 0 0 0 0,-1-1 0 0 0,-1 0-1 0 0,-1-1 1 0 0,-2 1 0 0 0,-1-1 0 0 0,1-20 232 0 0,-1 18-103 0 0,17-274 1246 0 0,-21 303-1019 0 0,-4-11 321 0 0,-5 131-120 0 0,11-98-310 0 0,2 1 1 0 0,0-1 0 0 0,1 0-1 0 0,1 0 1 0 0,0-1 0 0 0,2 0-1 0 0,1 0 1 0 0,0 0 0 0 0,2-1-1 0 0,0-1 1 0 0,1 0 0 0 0,0 0-1 0 0,2-1 1 0 0,6 5-16 0 0,-17-19-18 0 0,1 0-1 0 0,0 0 1 0 0,1 0 0 0 0,-1 0 0 0 0,0-1-1 0 0,1 0 1 0 0,-1 0 0 0 0,1 0-1 0 0,0-1 1 0 0,0 1 0 0 0,-1-1 0 0 0,1 0-1 0 0,0 0 1 0 0,0-1 0 0 0,0 0 0 0 0,0 1-1 0 0,0-2 1 0 0,0 1 0 0 0,0-1-1 0 0,0 1 1 0 0,0-1 0 0 0,0-1 0 0 0,0 1-1 0 0,-1-1 1 0 0,1 1 0 0 0,-1-1 0 0 0,1-1-1 0 0,-1 1 1 0 0,2-2 18 0 0,112-96-778 0 0,-93 54 1237 0 0,-25 45-369 0 0,0 1-24 0 0,0 0 15 0 0,0 0-17 0 0,-7 13 185 0 0,9-3-265 0 0,1 1 0 0 0,0-1-1 0 0,0 1 1 0 0,1-1 0 0 0,0 0-1 0 0,1 0 1 0 0,1-1-1 0 0,-1 1 1 0 0,1-1 0 0 0,1 0-1 0 0,-1-1 1 0 0,2 0 0 0 0,-1 0-1 0 0,1 0 1 0 0,0-1 0 0 0,1 0-1 0 0,0-1 1 0 0,0 0 0 0 0,0 0-1 0 0,1-1 1 0 0,-1 0 0 0 0,1 0-1 0 0,1-1 1 0 0,-1-1 0 0 0,0 0-1 0 0,1 0 1 0 0,0-1 0 0 0,-1 0-1 0 0,7-1 17 0 0,-10-4 28 0 0,-1-1-1 0 0,0-1 0 0 0,1 1 0 0 0,-1-1 1 0 0,-1 0-1 0 0,1 0 0 0 0,-1-1 1 0 0,0 1-1 0 0,0-1 0 0 0,0 0 0 0 0,-1-1 1 0 0,0 1-1 0 0,0-1 0 0 0,-1 0 1 0 0,0 0-1 0 0,0 0 0 0 0,-1 0 1 0 0,1 0-1 0 0,-2-1 0 0 0,1 1 0 0 0,-1-1 1 0 0,0 1-1 0 0,0-1 0 0 0,-1 0 1 0 0,0 1-1 0 0,-1-1 0 0 0,0-5-27 0 0,2 2 355 0 0,-1-1 937 0 0,-5 58-1192 0 0,4-20-120 0 0,-1-1-1 0 0,-1 1 1 0 0,-1-1 0 0 0,-1 0-1 0 0,-2 0 1 0 0,0 0 0 0 0,-2-1 0 0 0,0 0-1 0 0,-2-1 1 0 0,0 0 0 0 0,-2-1 0 0 0,-1 0-1 0 0,0-1 1 0 0,-2 0 0 0 0,0-1-1 0 0,-1-1 1 0 0,-1-1 0 0 0,-1 0 0 0 0,0-2-1 0 0,-1 0 1 0 0,-1-1 0 0 0,-1-1 0 0 0,0-1-1 0 0,-1-1 1 0 0,-19 8 20 0 0,40-19-173 0 0,-1 1 0 0 0,0-1 0 0 0,0 1 1 0 0,0-1-1 0 0,1 0 0 0 0,-1 0 0 0 0,0 0 0 0 0,-1-1 0 0 0,1 1 0 0 0,0-1 0 0 0,0 0 0 0 0,0 1 1 0 0,0-1-1 0 0,0-1 0 0 0,0 1 0 0 0,0 0 0 0 0,0-1 0 0 0,-1 1 0 0 0,1-1 0 0 0,0 0 0 0 0,1 0 1 0 0,-1 0-1 0 0,0-1 0 0 0,0 1 0 0 0,0-1 0 0 0,1 1 0 0 0,-1-1 0 0 0,1 0 0 0 0,-1 0 0 0 0,1 0 1 0 0,0-1-1 0 0,0 1 0 0 0,0 0 0 0 0,0-1 0 0 0,0 1 0 0 0,0-1 0 0 0,1 0 0 0 0,-1 1 1 0 0,1-1-1 0 0,0 0 0 0 0,0 0 0 0 0,0 0 0 0 0,0 0 0 0 0,0 0 0 0 0,1 0 0 0 0,-1-3 173 0 0,0-9-1140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5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1164 0 0,'0'0'739'0'0,"0"4"2595"0"0,-1 21-2077 0 0,5-2-940 0 0,-3 0-89 0 0,1 0 1 0 0,1 0 0 0 0,1 0 0 0 0,1-1 0 0 0,1 1 0 0 0,2-1-1 0 0,0 0 1 0 0,1-1 0 0 0,0 0 0 0 0,2 0 0 0 0,1-1 0 0 0,1-1-1 0 0,0 0 1 0 0,2 1-229 0 0,-2-8 140 0 0,0 0 0 0 0,1-1 1 0 0,0-1-1 0 0,1 0 0 0 0,0 0 0 0 0,0-2 0 0 0,1 0 0 0 0,0 0 0 0 0,1-2 0 0 0,0 0 0 0 0,-1-1 0 0 0,2-1 0 0 0,9 2-140 0 0,-18-5 4 0 0,0 0 0 0 0,0 0-1 0 0,0-1 1 0 0,0 0-1 0 0,1 0 1 0 0,-1-1-1 0 0,0 0 1 0 0,-1-1-1 0 0,1 0 1 0 0,0 0-1 0 0,0-1 1 0 0,-1 0-1 0 0,0-1 1 0 0,1 0-1 0 0,-1 0 1 0 0,0-1-1 0 0,-1 0 1 0 0,0 0-1 0 0,1-1 1 0 0,-1 1-1 0 0,-1-2 1 0 0,1 1-1 0 0,-1-1 1 0 0,-1 0-1 0 0,1 0 1 0 0,-1 0-1 0 0,2-4-3 0 0,-1-4-69 0 0,0 0 0 0 0,0-1 0 0 0,-2 1 0 0 0,0-1 0 0 0,0 0 0 0 0,-2 0 0 0 0,0-1 0 0 0,-1 1 0 0 0,0 0 0 0 0,-2-1 0 0 0,0-5 69 0 0,1 18-25 0 0,0-15-70 0 0,-1-1 0 0 0,-1 1 0 0 0,-1 0 0 0 0,0 0 0 0 0,-2 0 0 0 0,0 0-1 0 0,-1 0 1 0 0,-1 1 0 0 0,-1 0 0 0 0,0 1 0 0 0,-1 0 0 0 0,-1 0 0 0 0,-1 1-1 0 0,0 0 1 0 0,-1 0 0 0 0,-1 2 0 0 0,0-1 0 0 0,-1 2 0 0 0,0 0 0 0 0,-10-7 95 0 0,21 19-487 0 0,-14-7-584 0 0,10 6-3268 0 0,7 2 3192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6:54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31 988 0 0,'19'0'1756'0'0,"25"-31"-790"0"0,-31 35 954 0 0,-29 24-1343 0 0,14-24-531 0 0,-230 364 2190 0 0,55-87-931 0 0,86-152-2825 0 0,90-128 352 0 0,1-1-187 0 0,-10-19-1250 0 0,10-3 1403 0 0</inkml:trace>
  <inkml:trace contextRef="#ctx0" brushRef="#br0" timeOffset="325.973">549 48 1004 0 0,'0'-1'112'0'0,"0"-1"0"0"0,0 1 0 0 0,0 0-1 0 0,0 0 1 0 0,0-1 0 0 0,0 1 0 0 0,1 0 0 0 0,-1 0-1 0 0,1 0 1 0 0,-1-1 0 0 0,1 1 0 0 0,-1 0 0 0 0,1 0-1 0 0,0 0 1 0 0,-1 0 0 0 0,1 0 0 0 0,0 0 0 0 0,0 0-1 0 0,0 0 1 0 0,0 0 0 0 0,0 1 0 0 0,0-1 0 0 0,0 0-1 0 0,0 0 1 0 0,0 1 0 0 0,0-1 0 0 0,0 1 0 0 0,0-1-1 0 0,0 1 1 0 0,1-1 0 0 0,-1 1 0 0 0,0 0 0 0 0,0 0-1 0 0,0 0 1 0 0,1-1 0 0 0,-1 1 0 0 0,0 0 0 0 0,1 0-1 0 0,-1 1 1 0 0,0-1 0 0 0,0 0 0 0 0,1 0-112 0 0,157 291 3786 0 0,93 36-1898 0 0,-207-237-2388 0 0,-45-88 431 0 0,1 1-1 0 0,-1-1 1 0 0,0 0-1 0 0,0 0 0 0 0,0 1 1 0 0,0-1-1 0 0,0 0 1 0 0,0 0-1 0 0,-1 0 0 0 0,1 1 1 0 0,-1-1-1 0 0,0 0 1 0 0,1 0-1 0 0,-1 0 0 0 0,0 0 1 0 0,0 0-1 0 0,0 0 1 0 0,-1 0-1 0 0,1-1 0 0 0,0 1 1 0 0,-1 0-1 0 0,1 0 1 0 0,-1-1-1 0 0,0 1 0 0 0,1-1 1 0 0,-1 0-1 0 0,0 1 0 0 0,0-1 1 0 0,0 0-1 0 0,0 0 1 0 0,0 0-1 0 0,0 0 0 0 0,0-1 1 0 0,0 1-1 0 0,0-1 1 0 0,0 1-1 0 0,-1-1 0 0 0,1 1 1 0 0,0-1-1 0 0,0 0 1 0 0,0 0-1 0 0,-1 0 0 0 0,0-1 70 0 0,-130-24-5123 0 0,99 11 3957 0 0</inkml:trace>
  <inkml:trace contextRef="#ctx0" brushRef="#br0" timeOffset="557.518">329 468 1184 0 0,'-2'-13'7394'0'0,"40"-2"-5386"0"0,51-7-1476 0 0,118 3-1286 0 0,52-10-6962 0 0,-226 21 6492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7:0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715 138 948 0 0,'76'-69'3458'0'0,"-76"67"-3394"0"0,0 0-1 0 0,-1 1 0 0 0,1-1 0 0 0,-1 0 1 0 0,1 1-1 0 0,-1-1 0 0 0,1 0 0 0 0,-1 1 1 0 0,0-1-1 0 0,0 1 0 0 0,0-1 0 0 0,0 1 1 0 0,0-1-1 0 0,0 1 0 0 0,0 0 0 0 0,0-1 1 0 0,-1 1-1 0 0,1 0 0 0 0,-1 0 0 0 0,1 0 1 0 0,0 0-1 0 0,-1 0 0 0 0,0 0 0 0 0,1 0 1 0 0,-1 1-1 0 0,1-1 0 0 0,-1 1 0 0 0,0-1 1 0 0,0 1-1 0 0,1-1 0 0 0,-1 1 0 0 0,0 0 1 0 0,0 0-1 0 0,0 0-63 0 0,-1-1 56 0 0,-29-7 63 0 0,0 1 0 0 0,-1 1 0 0 0,1 2 0 0 0,-1 1 0 0 0,0 2 1 0 0,0 1-1 0 0,0 1 0 0 0,0 2 0 0 0,0 2 0 0 0,0 0 0 0 0,-28 10-119 0 0,28-8 182 0 0,0 1 0 0 0,1 2 0 0 0,1 1 0 0 0,0 1 0 0 0,0 2 0 0 0,1 1 1 0 0,1 1-1 0 0,-5 5-182 0 0,31-19 26 0 0,0 0 0 0 0,0 0 1 0 0,0 0-1 0 0,1 0 0 0 0,-1 1 1 0 0,1-1-1 0 0,0 1 0 0 0,-1 0 1 0 0,1-1-1 0 0,1 1 0 0 0,-1 0 1 0 0,0 0-1 0 0,0 0 0 0 0,1 0 1 0 0,0 1-1 0 0,0-1 0 0 0,0 0 1 0 0,0 1-1 0 0,0-1 0 0 0,1 0 1 0 0,-1 1-1 0 0,1-1 0 0 0,0 1 1 0 0,0-1-1 0 0,0 1 0 0 0,1-1 1 0 0,-1 0-1 0 0,1 1 0 0 0,0-1 1 0 0,0 1-1 0 0,0-1 1 0 0,0 0-1 0 0,0 0 0 0 0,1 0 1 0 0,-1 0-1 0 0,1 0 0 0 0,0 0 1 0 0,0 0-1 0 0,0 0 0 0 0,1-1 1 0 0,-1 1-1 0 0,0-1 0 0 0,1 1 1 0 0,0-1-1 0 0,1 1-26 0 0,25 19 127 0 0,1 0 0 0 0,1-2 0 0 0,1-2 0 0 0,1-1 0 0 0,0-1 0 0 0,1-2 0 0 0,1-1 0 0 0,7 0-127 0 0,65 28 151 0 0,-72-27-102 0 0,1-1 5 0 0,-1 2-1 0 0,-1 1 1 0 0,0 1-1 0 0,-1 2 1 0 0,-1 2-1 0 0,-1 0 1 0 0,9 11-54 0 0,-37-31 11 0 0,-1 1 1 0 0,1 0 0 0 0,-1 0-1 0 0,0 1 1 0 0,1-1 0 0 0,-1 0 0 0 0,0 1-1 0 0,0-1 1 0 0,-1 1 0 0 0,1-1-1 0 0,-1 1 1 0 0,1 0 0 0 0,-1 0-1 0 0,0 0 1 0 0,0 0 0 0 0,0 0-1 0 0,0 0 1 0 0,0 0 0 0 0,-1 0-1 0 0,1 0 1 0 0,-1 0 0 0 0,0 0-1 0 0,0 1 1 0 0,0-1 0 0 0,-1 0-1 0 0,1 0 1 0 0,-1 0 0 0 0,1 0-1 0 0,-1 0 1 0 0,0 0 0 0 0,0 0-1 0 0,-1 0 1 0 0,1 0 0 0 0,-1 0 0 0 0,1-1-1 0 0,-1 1 1 0 0,0-1 0 0 0,0 1-1 0 0,0-1 1 0 0,0 1 0 0 0,0-1-1 0 0,-3 2-11 0 0,-124 59 445 0 0,97-55-584 0 0,-1-2 1 0 0,1-1 0 0 0,-1-1 0 0 0,0-2-1 0 0,0-1 1 0 0,-32-4 138 0 0,-102-40-6648 0 0,140 27 4057 0 0,22 10 1289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7:0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0 247 1724 0 0,'15'-3'806'0'0,"15"-33"536"0"0,15-12 3226 0 0,-40 109-3084 0 0,48 256-1204 0 0,9-112 504 0 0,-50-180-641 0 0,-23-35-5055 0 0,0-17 1974 0 0,3 7 1773 0 0</inkml:trace>
  <inkml:trace contextRef="#ctx0" brushRef="#br0" timeOffset="607.317">84 163 1792 0 0,'-8'-13'1757'0'0,"7"12"-1666"0"0,0-1 1 0 0,0 1-1 0 0,0-1 1 0 0,0 1-1 0 0,0-1 1 0 0,0 1-1 0 0,1-1 1 0 0,-1 0-1 0 0,1 1 0 0 0,-1-1 1 0 0,1 0-1 0 0,-1 1 1 0 0,1-1-1 0 0,0 0 1 0 0,0 0-1 0 0,0 1 1 0 0,0-1-1 0 0,0 0 0 0 0,0 0 1 0 0,0 1-1 0 0,1-1 1 0 0,-1 0-1 0 0,1 1 1 0 0,-1-1-1 0 0,1 0 1 0 0,-1 1-1 0 0,1-1 1 0 0,0 1-1 0 0,0-1 0 0 0,0 1 1 0 0,0-1-1 0 0,0 1 1 0 0,0 0-1 0 0,1-1 1 0 0,-1 1-1 0 0,0 0 1 0 0,0 0-1 0 0,2-1-91 0 0,7-7 109 0 0,0 0 0 0 0,1 0 0 0 0,0 2 0 0 0,1-1 0 0 0,-1 1 0 0 0,1 1 0 0 0,1 0 1 0 0,-1 1-1 0 0,1 0 0 0 0,0 1 0 0 0,0 0 0 0 0,0 1 0 0 0,1 1 0 0 0,-1 0 0 0 0,1 0 0 0 0,0 2 0 0 0,12 0-109 0 0,-16 3 18 0 0,0 1 0 0 0,1 0 0 0 0,-1 1 0 0 0,-1 0 0 0 0,1 1 0 0 0,-1 0 1 0 0,0 0-1 0 0,0 1 0 0 0,-1 0 0 0 0,0 0 0 0 0,0 1 0 0 0,0 0 0 0 0,-1 1 0 0 0,-1 0 0 0 0,1 0 0 0 0,-2 0 0 0 0,1 1 0 0 0,-1 0 0 0 0,0 0 0 0 0,-1 0 0 0 0,-1 0 0 0 0,1 1 0 0 0,-1-1 0 0 0,-1 1 0 0 0,0 0 0 0 0,-1 0 1 0 0,0 0-19 0 0,2 9 30 0 0,-1 1 1 0 0,-2-1 0 0 0,0 0 0 0 0,0 1 0 0 0,-2-1 0 0 0,-1 0 0 0 0,0 0 0 0 0,-2 0 0 0 0,0 0 0 0 0,-1-1 0 0 0,-1 1 0 0 0,-1-2 0 0 0,-1 1 0 0 0,0-1 0 0 0,-7 9-31 0 0,-11 31 423 0 0,27-57-338 0 0,24 5 129 0 0,-13-8-203 0 0,-1 1 0 0 0,0 0 0 0 0,1 1 0 0 0,0 0 0 0 0,-1 0 0 0 0,1 1 0 0 0,-1 1 0 0 0,0 0 0 0 0,1 0 0 0 0,-1 1 0 0 0,0 0 0 0 0,0 1 1 0 0,-1 0-1 0 0,1 1 0 0 0,-1 0 0 0 0,0 0 0 0 0,0 1 0 0 0,0 0 0 0 0,-1 0 0 0 0,0 1 0 0 0,0 0 0 0 0,-1 1 0 0 0,0 0 0 0 0,0 0 0 0 0,3 6-11 0 0,-11-8 9 0 0,1 0 0 0 0,-2 0 0 0 0,1 0 0 0 0,0-1-1 0 0,-1 1 1 0 0,0 0 0 0 0,-1-1 0 0 0,1 1 0 0 0,-1-1 0 0 0,0 0-1 0 0,0 0 1 0 0,-1 0 0 0 0,1 0 0 0 0,-1-1 0 0 0,0 1 0 0 0,-1-1-1 0 0,1 0 1 0 0,-1 0 0 0 0,1-1 0 0 0,-1 1 0 0 0,0-1 0 0 0,-1 0 0 0 0,1-1-1 0 0,0 1 1 0 0,-1-1 0 0 0,1 0 0 0 0,-1 0 0 0 0,0-1 0 0 0,0 1-1 0 0,0-1 1 0 0,0-1 0 0 0,-3 1-9 0 0,-168 24-224 0 0,43-63-1359 0 0,131 36 1317 0 0,0-1 0 0 0,-1 1 0 0 0,1-1 0 0 0,0 1 0 0 0,0-1-1 0 0,1 0 1 0 0,-1 0 0 0 0,1-1 0 0 0,-1 1 0 0 0,1 0 0 0 0,0-1 0 0 0,0 1-1 0 0,1-1 1 0 0,-1 0 0 0 0,1 0 0 0 0,0 1 0 0 0,0-1 0 0 0,0 0-1 0 0,0 0 1 0 0,0 0 0 0 0,1 0 0 0 0,0 0 266 0 0,0-13-1249 0 0</inkml:trace>
  <inkml:trace contextRef="#ctx0" brushRef="#br0" timeOffset="1133.962">872 247 1912 0 0,'0'24'1292'0'0,"3"99"2627"0"0,-2-108-3731 0 0,0-1 0 0 0,0 1-1 0 0,1 0 1 0 0,1-1-1 0 0,1 0 1 0 0,0 0 0 0 0,1 0-1 0 0,0 0 1 0 0,1 0 0 0 0,0-1-1 0 0,2 0 1 0 0,-1-1 0 0 0,1 1-1 0 0,1-1 1 0 0,0-1 0 0 0,1 0-1 0 0,0 0 1 0 0,9 7-188 0 0,-3-7 147 0 0,1 0 0 0 0,0-1 0 0 0,0-1 0 0 0,1 0 0 0 0,0-2 0 0 0,0 0 0 0 0,1-1 0 0 0,0 0 1 0 0,0-2-1 0 0,0 0 0 0 0,1-1 0 0 0,-1-1 0 0 0,1-1 0 0 0,11-1-147 0 0,-23-1-41 0 0,1-1-1 0 0,-1 1 1 0 0,0-1 0 0 0,0-1 0 0 0,0 1-1 0 0,0-1 1 0 0,-1-1 0 0 0,1 1 0 0 0,-1-1-1 0 0,1-1 1 0 0,-2 1 0 0 0,1-1 0 0 0,0-1-1 0 0,-1 1 1 0 0,0-1 0 0 0,0 0 0 0 0,-1 0-1 0 0,1-1 1 0 0,-1 0 0 0 0,-1 0 0 0 0,1 0-1 0 0,-1 0 1 0 0,-1-1 0 0 0,1 1 0 0 0,-1-1-1 0 0,0 0 1 0 0,-1 0 0 0 0,0 0 0 0 0,0-1-1 0 0,-1 1 1 0 0,0-5 41 0 0,1-6-96 0 0,-1 1 0 0 0,0 0 0 0 0,-2-1-1 0 0,0 1 1 0 0,-1-1 0 0 0,0 1 0 0 0,-2 0 0 0 0,0 0 0 0 0,-1 0 0 0 0,-6-11 96 0 0,-27-50-192 0 0,-15-48-2662 0 0,53 126 1505 0 0,0 1 56 0 0,0-2 57 0 0,0-5-24 0 0</inkml:trace>
  <inkml:trace contextRef="#ctx0" brushRef="#br0" timeOffset="1597.613">1810 205 1024 0 0,'-9'0'301'0'0,"-1"0"0"0"0,0 1 0 0 0,1 0 0 0 0,-1 0 1 0 0,1 1-1 0 0,0 1 0 0 0,0-1 0 0 0,0 2 0 0 0,0-1 0 0 0,0 1 0 0 0,0 0 0 0 0,1 1 0 0 0,0 0 0 0 0,0 0 0 0 0,0 1 0 0 0,1 0 1 0 0,0 1-1 0 0,0-1 0 0 0,0 1 0 0 0,1 0 0 0 0,0 1 0 0 0,1 0 0 0 0,-1 0 0 0 0,-2 6-301 0 0,4-6 129 0 0,1 0 0 0 0,1 1-1 0 0,-1-1 1 0 0,1 1 0 0 0,0-1 0 0 0,1 1 0 0 0,0 0-1 0 0,1 0 1 0 0,-1-1 0 0 0,2 1 0 0 0,-1 0-1 0 0,1 0 1 0 0,1-1 0 0 0,-1 1 0 0 0,1-1 0 0 0,1 1-1 0 0,0-1 1 0 0,0 0 0 0 0,1 0 0 0 0,-1 0 0 0 0,2 0-1 0 0,-1-1 1 0 0,1 0 0 0 0,0 1 0 0 0,1-2-1 0 0,0 1 1 0 0,0-1 0 0 0,0 0 0 0 0,1 0 0 0 0,0-1-1 0 0,0 1 1 0 0,0-2 0 0 0,1 1 0 0 0,-1-1 0 0 0,1 0-1 0 0,0 0 1 0 0,0-1 0 0 0,4 1-129 0 0,160 35-1263 0 0,-153-39 567 0 0,1 0 0 0 0,0-2 0 0 0,-1 0 0 0 0,1-2 0 0 0,-1 0 0 0 0,0 0 0 0 0,0-2 0 0 0,-1-1 0 0 0,0 0-1 0 0,0-1 1 0 0,0-1 0 0 0,5-4 696 0 0,9-5-1120 0 0</inkml:trace>
  <inkml:trace contextRef="#ctx0" brushRef="#br0" timeOffset="1877.866">2532 325 3136 0 0,'38'-14'4242'0'0,"-35"13"-4031"0"0,179-47 2488 0 0,-58 34-7197 0 0,-113 16 1898 0 0,-11-2 1386 0 0</inkml:trace>
  <inkml:trace contextRef="#ctx0" brushRef="#br0" timeOffset="2158.49">2468 489 1404 0 0,'10'10'4144'0'0,"18"-6"-2923"0"0,-20-4-757 0 0,313 6 5116 0 0,-181-8-7013 0 0,115-1-6619 0 0,-180-12 6800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4:1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0 187 876 0 0,'5'3'345'0'0,"109"13"1231"0"0,-81-17-1405 0 0,158-17 647 0 0,710-42 1161 0 0,1080-45-63 0 0,-1203 86-2908 0 0,-707 17-2283 0 0,-69 2 2093 0 0</inkml:trace>
  <inkml:trace contextRef="#ctx0" brushRef="#br0" timeOffset="1224.921">146 443 1312 0 0,'26'134'905'0'0,"-10"203"129"0"0,105 900-45 0 0,-74-605-698 0 0,-11-285 797 0 0,-36-272-352 0 0,64-52-77 0 0,189-37 78 0 0,750-84 536 0 0,-564 65-889 0 0,1126-118 1013 0 0,-1197 115-2760 0 0,-370 33-3646 0 0,-14-6 4091 0 0,-1-1-241 0 0</inkml:trace>
  <inkml:trace contextRef="#ctx0" brushRef="#br0" timeOffset="2360.642">4257 52 1404 0 0,'0'-1'41'0'0,"0"0"-1"0"0,0 1 1 0 0,-1-1 0 0 0,1 0-1 0 0,0 0 1 0 0,0 1 0 0 0,0-1-1 0 0,-1 0 1 0 0,1 1 0 0 0,0-1-1 0 0,-1 0 1 0 0,1 1 0 0 0,-1-1-1 0 0,1 1 1 0 0,-1-1-1 0 0,1 1 1 0 0,-1-1 0 0 0,1 1-1 0 0,-1-1 1 0 0,1 1 0 0 0,-1-1-1 0 0,0 1 1 0 0,1 0 0 0 0,-1-1-1 0 0,1 1 1 0 0,-1 0 0 0 0,0 0-1 0 0,0-1 1 0 0,1 1 0 0 0,-1 0-1 0 0,0 0 1 0 0,1 0-1 0 0,-1 0 1 0 0,0 0 0 0 0,0 0-1 0 0,1 0 1 0 0,-1 0 0 0 0,0 0-1 0 0,1 0 1 0 0,-1 0 0 0 0,0 1-1 0 0,1-1 1 0 0,-1 0 0 0 0,0 0-1 0 0,1 1 1 0 0,-1-1-1 0 0,0 0 1 0 0,1 1 0 0 0,-1-1-1 0 0,1 1 1 0 0,-1-1 0 0 0,0 1-1 0 0,1-1 1 0 0,-1 1 0 0 0,1-1-1 0 0,0 1 1 0 0,-1-1 0 0 0,1 1-1 0 0,-1 0 1 0 0,1-1 0 0 0,0 1-1 0 0,0 0 1 0 0,-1-1-1 0 0,1 1 1 0 0,0 0-41 0 0,-24 44 543 0 0,13-3-253 0 0,3 1 0 0 0,1 1 0 0 0,2-1 0 0 0,2 1 0 0 0,3 41-290 0 0,-4 36 406 0 0,-10 791 1179 0 0,35-624-1218 0 0,29 558 904 0 0,-47-803-1133 0 0,-3-41-124 0 0,0 31 232 0 0,0 72 338 0 0,-20-51-480 0 0,8 89 670 0 0,-28-112-954 0 0,2-30-6822 0 0,14-14 5750 0 0,4-1 102 0 0</inkml:trace>
  <inkml:trace contextRef="#ctx0" brushRef="#br0" timeOffset="4869.689">1348 650 1292 0 0,'-23'6'139'0'0,"0"0"0"0"0,0 2-1 0 0,1 0 1 0 0,0 1 0 0 0,1 2 0 0 0,0 0 0 0 0,1 1-1 0 0,0 1 1 0 0,1 1 0 0 0,0 1 0 0 0,1 0 0 0 0,1 2-1 0 0,0 0 1 0 0,2 0 0 0 0,0 2 0 0 0,1 0 0 0 0,0 0-1 0 0,-9 22-138 0 0,-11 12 122 0 0,3 2 0 0 0,2 1-1 0 0,3 1 1 0 0,2 1 0 0 0,3 2 0 0 0,3 0-1 0 0,2 1 1 0 0,3 0 0 0 0,-2 31-122 0 0,3 144 144 0 0,14-207-17 0 0,1 0-1 0 0,2-1 0 0 0,1 0 0 0 0,1 0 0 0 0,1 0 0 0 0,2-1 0 0 0,0 0 0 0 0,2 0 0 0 0,1-2 0 0 0,1 1 0 0 0,1-2 0 0 0,2 0 0 0 0,7 8-126 0 0,-9-16 127 0 0,2-1-1 0 0,-1-1 1 0 0,2 0-1 0 0,0-1 1 0 0,1-1 0 0 0,0-1-1 0 0,0-1 1 0 0,1 0-1 0 0,1-2 1 0 0,-1 0-1 0 0,1-1 1 0 0,1-1-1 0 0,-1-1 1 0 0,1-1-1 0 0,0-1 1 0 0,0-1-1 0 0,0-1 1 0 0,0-1 0 0 0,10-2-128 0 0,-6 1 118 0 0,1-1-1 0 0,-1-1 0 0 0,0-2 0 0 0,0-1 1 0 0,-1 0-1 0 0,1-2 0 0 0,-2-1 0 0 0,1-2 0 0 0,-1 0 1 0 0,-1-1-1 0 0,0-1 0 0 0,0-1 0 0 0,-2-1 1 0 0,0-2-1 0 0,0 0 0 0 0,-2 0 0 0 0,0-2 0 0 0,-1-1 1 0 0,5-8-117 0 0,7-5 47 0 0,-2-3 1 0 0,-1 0 0 0 0,-1-1-1 0 0,-3-2 1 0 0,-1-1 0 0 0,-2 0-1 0 0,-1-1 1 0 0,-3-1-1 0 0,-1-1 1 0 0,-2-1 0 0 0,5-32-48 0 0,9-179 195 0 0,-27 236-207 0 0,-1 1 0 0 0,0-1-1 0 0,-2 1 1 0 0,0-1 0 0 0,-1 1 0 0 0,0 0 0 0 0,-2 0-1 0 0,0 0 1 0 0,-1 1 0 0 0,-1 0 0 0 0,-1 1 0 0 0,0-1-1 0 0,-9-10 13 0 0,-1 4-1 0 0,-2 0 0 0 0,-1 2 0 0 0,0 1-1 0 0,-1 0 1 0 0,-2 2 0 0 0,1 1 0 0 0,-2 1-1 0 0,0 1 1 0 0,-1 1 0 0 0,-1 1 0 0 0,0 2-1 0 0,-1 1 1 0 0,0 1 0 0 0,0 1 0 0 0,-1 1-1 0 0,-7 1 2 0 0,-174-3-421 0 0,101 46-2068 0 0,71 27-3297 0 0,38-54 4684 0 0</inkml:trace>
  <inkml:trace contextRef="#ctx0" brushRef="#br0" timeOffset="5847.045">3447 865 1564 0 0,'-94'-17'1864'0'0,"71"16"-1662"0"0,0 1 0 0 0,0 1 0 0 0,0 1 0 0 0,0 1 0 0 0,1 1-1 0 0,-1 1 1 0 0,1 1 0 0 0,0 1 0 0 0,0 1 0 0 0,1 0 0 0 0,0 2 0 0 0,-14 9-202 0 0,0 0 115 0 0,1 1 0 0 0,1 2 0 0 0,2 2-1 0 0,0 0 1 0 0,1 2 0 0 0,1 2 0 0 0,2 0 0 0 0,1 2 0 0 0,1 0 0 0 0,1 2 0 0 0,2 1 0 0 0,2 1 0 0 0,1 1 0 0 0,1 0 0 0 0,2 1 0 0 0,2 1 0 0 0,-2 9-115 0 0,5-9 51 0 0,2 1-1 0 0,1-1 0 0 0,3 2 0 0 0,0-1 1 0 0,3 1-1 0 0,1-1 0 0 0,2 1 1 0 0,1-1-1 0 0,2 1 0 0 0,4 7-50 0 0,-5-25 72 0 0,1 1 1 0 0,1-1-1 0 0,0 0 0 0 0,2 0 1 0 0,1-1-1 0 0,0 0 0 0 0,2 0 1 0 0,0-1-1 0 0,1 0 0 0 0,1-1 1 0 0,1 0-1 0 0,0-1 1 0 0,1-1-1 0 0,1 0 0 0 0,1-1 1 0 0,0 0-1 0 0,1-1 0 0 0,0-1 1 0 0,1-1-1 0 0,1 0 0 0 0,0-2 1 0 0,0 0-1 0 0,1-1 0 0 0,0-1 1 0 0,0 0-1 0 0,12 1-72 0 0,256 10 1237 0 0,-230-24-1085 0 0,0-3 0 0 0,-1-2 0 0 0,-1-3 0 0 0,0-2 0 0 0,0-3 0 0 0,-2-2 0 0 0,7-5-152 0 0,-39 14 103 0 0,0-1 0 0 0,0-1 0 0 0,-1-1 0 0 0,-1-1 0 0 0,0 0 0 0 0,-1-2 0 0 0,-1 0 0 0 0,-1-1 0 0 0,0-1 0 0 0,-1-1 0 0 0,-1 0 0 0 0,-1-1 0 0 0,-1 0 0 0 0,-1-1 0 0 0,-1 0 0 0 0,-1-1 0 0 0,-1-1 0 0 0,0 1 0 0 0,-2-1 0 0 0,-1-1 0 0 0,-1 1 0 0 0,1-26-103 0 0,-2 26 11 0 0,-1 0 1 0 0,-1 0-1 0 0,-1-1 0 0 0,-2 1 1 0 0,0 0-1 0 0,-2 0 0 0 0,0 0 0 0 0,-2 0 1 0 0,-1 0-1 0 0,0 1 0 0 0,-2 0 1 0 0,-1 0-1 0 0,0 1 0 0 0,-2 0 1 0 0,0 0-1 0 0,-2 2 0 0 0,0-1 0 0 0,-1 2 1 0 0,-2 0-1 0 0,-11-13-11 0 0,-4 0-129 0 0,-1 0-1 0 0,-1 3 0 0 0,-1 0 1 0 0,-2 2-1 0 0,-1 2 1 0 0,-1 1-1 0 0,-1 2 1 0 0,-1 2-1 0 0,0 2 1 0 0,-2 1-1 0 0,-22-5 130 0 0,38 17-836 0 0,-1 2-1 0 0,1 0 1 0 0,-1 2-1 0 0,0 1 1 0 0,1 1-1 0 0,-1 1 1 0 0,1 2-1 0 0,0 0 1 0 0,-24 8 836 0 0,-24 14-2539 0 0,38-12 1373 0 0</inkml:trace>
  <inkml:trace contextRef="#ctx0" brushRef="#br0" timeOffset="7381.961">823 349 1996 0 0,'0'0'470'0'0,"0"0"-4"0"0,0 0-5 0 0,0 0-65 0 0,0 0-52 0 0,0 0-42 0 0,0 0-37 0 0,0 0-44 0 0,0 0-34 0 0,-3-3 1 0 0,1 2-165 0 0,-1 0 1 0 0,1 0-1 0 0,-1 0 1 0 0,1 1-1 0 0,-1-1 1 0 0,1 0-1 0 0,-1 1 1 0 0,0 0-1 0 0,1 0 1 0 0,-1-1-1 0 0,1 2 1 0 0,-1-1-1 0 0,0 0 1 0 0,1 0-1 0 0,-1 1 0 0 0,1 0 1 0 0,-1-1-1 0 0,1 1 1 0 0,-1 0-1 0 0,1 0 1 0 0,-1 0-1 0 0,1 1 1 0 0,0-1-1 0 0,0 0 1 0 0,0 1-1 0 0,0 0 1 0 0,0-1-1 0 0,0 1 1 0 0,0 0-1 0 0,0 0 1 0 0,0 0-1 0 0,1 0 1 0 0,-1 0-1 0 0,1 1 1 0 0,0-1-1 0 0,0 0 1 0 0,0 1-24 0 0,-59 94 112 0 0,-76 327 790 0 0,133-417-995 0 0,4-7 176 0 0,0 0-1 0 0,-1 0 1 0 0,1 0 0 0 0,-1 0-1 0 0,1 0 1 0 0,-1 0 0 0 0,1 0-1 0 0,0 0 1 0 0,-1 1 0 0 0,1-1 0 0 0,-1 0-1 0 0,1 0 1 0 0,-1 1 0 0 0,1-1-1 0 0,-1 0 1 0 0,1 1 0 0 0,-1-1-1 0 0,1 0 1 0 0,-1 1 0 0 0,1-1 0 0 0,-1 1-1 0 0,0-1 1 0 0,1 1 0 0 0,-1-1-1 0 0,0 1 1 0 0,1-1 0 0 0,-1 1-1 0 0,0-1 1 0 0,0 1 0 0 0,1-1 0 0 0,-1 1-1 0 0,0 0-82 0 0,31-36 99 0 0,-1-1 0 0 0,-2-1-1 0 0,-2-1 1 0 0,-1-1 0 0 0,-2-2-1 0 0,-2 0 1 0 0,5-17-99 0 0,-11 28 19 0 0,62-158 70 0 0,-77 189-94 0 0,0 0 0 0 0,1 0 0 0 0,-1 0 0 0 0,0-1 0 0 0,0 1 0 0 0,1 0 0 0 0,-1-1 0 0 0,1 1 0 0 0,-1 0 0 0 0,0-1 0 0 0,1 1 0 0 0,-1 0 0 0 0,1-1 0 0 0,0 1 0 0 0,-1-1 0 0 0,1 1 0 0 0,-1-1-1 0 0,1 1 1 0 0,0-1 0 0 0,-1 1 0 0 0,1-1 0 0 0,0 0 0 0 0,-1 1 0 0 0,1-1 0 0 0,0 0 0 0 0,0 0 0 0 0,0 0 0 0 0,-1 1 0 0 0,1-1 0 0 0,0 0 0 0 0,0 0 0 0 0,-1 0 0 0 0,1 0 0 0 0,0 0 0 0 0,0 0 0 0 0,0-1 0 0 0,-1 1 0 0 0,1 0 0 0 0,0 0 0 0 0,0 0 0 0 0,-1-1 0 0 0,1 1 0 0 0,0 0 0 0 0,-1-1 0 0 0,1 1 0 0 0,0-1 0 0 0,-1 1 0 0 0,1-1 0 0 0,0 1 0 0 0,-1-1 0 0 0,1 1 0 0 0,-1-1 0 0 0,1 0 0 0 0,-1 1 0 0 0,1-1 5 0 0,5 18-6 0 0,137 265 11 0 0,-143-281-19 0 0,3 2-59 0 0,-1 1 0 0 0,1 0 0 0 0,-1 0 0 0 0,0 0 0 0 0,0 1 0 0 0,0-1 0 0 0,-1 0 0 0 0,1 1 0 0 0,-1-1 0 0 0,0 1 0 0 0,-1-1-1 0 0,1 1 1 0 0,-1 0 0 0 0,1-1 0 0 0,-2 1 0 0 0,1 0 0 0 0,0-1 0 0 0,-1 1 0 0 0,0-1 0 0 0,0 3 73 0 0,-4-4-351 0 0,1 1 0 0 0,-1-1 0 0 0,0 1 1 0 0,1-1-1 0 0,-1-1 0 0 0,-1 1 0 0 0,1-1 1 0 0,0 0-1 0 0,-1 0 0 0 0,1 0 0 0 0,-1-1 1 0 0,0 0-1 0 0,1 0 0 0 0,-1 0 0 0 0,0-1 0 0 0,0 1 1 0 0,1-2-1 0 0,-4 1 351 0 0,-9 0-1209 0 0</inkml:trace>
  <inkml:trace contextRef="#ctx0" brushRef="#br0" timeOffset="7631.619">554 748 1036 0 0,'1'-10'4449'0'0,"24"-9"-3499"0"0,13 2-799 0 0,1 2 1 0 0,1 1-1 0 0,0 3 0 0 0,1 1 0 0 0,0 2 1 0 0,0 2-1 0 0,0 1 0 0 0,12 2-151 0 0,145-23-4420 0 0,-148 15 3195 0 0</inkml:trace>
  <inkml:trace contextRef="#ctx0" brushRef="#br0" timeOffset="8370.855">3178 272 1120 0 0,'14'-16'3999'0'0,"-12"16"-3752"0"0,-2 0-68 0 0,0 0 85 0 0,0 0 36 0 0,2 1-263 0 0,0 0 1 0 0,-1 0-1 0 0,1 0 1 0 0,0 1 0 0 0,-1-1-1 0 0,1 0 1 0 0,-1 1-1 0 0,0-1 1 0 0,1 1 0 0 0,-1 0-1 0 0,0-1 1 0 0,0 1-1 0 0,0 0 1 0 0,0 0 0 0 0,-1 0-1 0 0,1 0 1 0 0,0 0-1 0 0,-1-1 1 0 0,1 1 0 0 0,-1 0-1 0 0,0 0 1 0 0,1 1-1 0 0,-1-1 1 0 0,0 0 0 0 0,0 0-1 0 0,-1 0 1 0 0,1 0-1 0 0,0 0 1 0 0,-1 0 0 0 0,1 0-1 0 0,-1 0 1 0 0,1 0-1 0 0,-2 0-37 0 0,4 41 258 0 0,63 291 752 0 0,-64-333-1096 0 0,0 1 0 0 0,0-1 1 0 0,0 0-1 0 0,0 1 0 0 0,0-1 0 0 0,-1 0 1 0 0,1 1-1 0 0,-1-1 0 0 0,1 1 1 0 0,-1 0-1 0 0,0-1 0 0 0,1 1 0 0 0,-1-1 1 0 0,0 1-1 0 0,0-1 0 0 0,0 1 1 0 0,0 0-1 0 0,0-1 0 0 0,-1 1 0 0 0,1-1 1 0 0,0 1-1 0 0,-1-1 0 0 0,1 1 1 0 0,-1-1-1 0 0,0 1 0 0 0,1-1 0 0 0,-1 0 1 0 0,0 1-1 0 0,0-1 0 0 0,0 0 1 0 0,0 1-1 0 0,0-1 0 0 0,0 0 0 0 0,0 0 1 0 0,0 0-1 0 0,0 0 0 0 0,-1 0 0 0 0,1 0 1 0 0,0 0-1 0 0,-1 0 0 0 0,1-1 1 0 0,-1 1-1 0 0,1-1 0 0 0,-1 1 0 0 0,1-1 1 0 0,-1 1-1 0 0,1-1 0 0 0,-1 0 1 0 0,1 0-1 0 0,-1 1 0 0 0,1-1 0 0 0,-1 0 1 0 0,0-1-1 0 0,1 1 0 0 0,-1 0 1 0 0,1 0-1 0 0,-1-1 0 0 0,1 1 0 0 0,-1-1 1 0 0,0 1 85 0 0,-17-11-1074 0 0</inkml:trace>
  <inkml:trace contextRef="#ctx0" brushRef="#br0" timeOffset="9488.402">3185 250 1372 0 0,'-39'-33'5568'0'0,"33"22"-4667"0"0,111-5-1042 0 0,-105 16 177 0 0,0 0-33 0 0,0 0-63 0 0,0 0 30 0 0,11 3-37 0 0,-38-2 197 0 0,42-12 54 0 0,-5 7-179 0 0,-1 0-1 0 0,1 1 1 0 0,0 1-1 0 0,1 0 1 0 0,-1 0 0 0 0,0 1-1 0 0,0 0 1 0 0,1 0 0 0 0,-1 1-1 0 0,1 1 1 0 0,-1 0-1 0 0,0 0 1 0 0,1 1 0 0 0,-1 1-1 0 0,0-1 1 0 0,0 2-1 0 0,-1-1 1 0 0,1 1 0 0 0,-1 1-1 0 0,1 0 1 0 0,-2 0-1 0 0,3 2-4 0 0,-9-1 7 0 0,1 0 0 0 0,-1 0 0 0 0,-1 0 0 0 0,1 0 0 0 0,-1 0-1 0 0,0 0 1 0 0,-1 1 0 0 0,1-1 0 0 0,-1 0 0 0 0,-1 1 0 0 0,1-1 0 0 0,-1 0-1 0 0,0 1 1 0 0,0-1 0 0 0,-1 0 0 0 0,0 0 0 0 0,0 0 0 0 0,0 0-1 0 0,-1-1 1 0 0,0 1 0 0 0,0 0 0 0 0,0-1 0 0 0,-1 1-7 0 0,-20 58 140 0 0,88-37 70 0 0,-49-23-233 0 0,-6-3 22 0 0,0 1 1 0 0,0 0-1 0 0,-1 0 0 0 0,1 0 0 0 0,-1 1 1 0 0,1 0-1 0 0,-1 1 0 0 0,0 0 1 0 0,0 1-1 0 0,-1-1 0 0 0,1 1 0 0 0,-1 1 1 0 0,0-1-1 0 0,0 1 0 0 0,-1 0 0 0 0,0 1 1 0 0,0 0-1 0 0,0 0 0 0 0,-1 0 1 0 0,0 1-1 0 0,4 7 1 0 0,-11-9 15 0 0,0 1 1 0 0,0-1-1 0 0,-1 0 0 0 0,1 0 1 0 0,-2 0-1 0 0,1 0 0 0 0,-1 0 1 0 0,1-1-1 0 0,-1 0 0 0 0,-1 1 1 0 0,1-1-1 0 0,-1-1 1 0 0,0 1-1 0 0,0-1 0 0 0,0 0 1 0 0,-1 0-1 0 0,0-1 0 0 0,1 1 1 0 0,-1-1-1 0 0,0 0 0 0 0,-1-1 1 0 0,-1 1-16 0 0,-17 9-215 0 0,-1-2 1 0 0,0 0-1 0 0,0-2 1 0 0,-1-1-1 0 0,0-1 1 0 0,0-1 0 0 0,0-1-1 0 0,-1-2 1 0 0,-5-1 214 0 0,28 0-194 0 0,0-1 0 0 0,0 0 0 0 0,0 0 0 0 0,0-1 0 0 0,0 1 0 0 0,0-1 0 0 0,1 0 1 0 0,-1 0-1 0 0,0-1 0 0 0,0 1 0 0 0,1-1 0 0 0,-1 0 0 0 0,1-1 0 0 0,0 1 0 0 0,-1-1 0 0 0,1 1 1 0 0,0-1-1 0 0,1 0 0 0 0,-1-1 0 0 0,-1-1 194 0 0,-10-15-1217 0 0</inkml:trace>
  <inkml:trace contextRef="#ctx0" brushRef="#br0" timeOffset="14754.729">1149 1088 876 0 0,'0'0'506'0'0,"0"0"-56"0"0,0 0-79 0 0,0 0-22 0 0,0 0-12 0 0,0 0-22 0 0,0 0 15 0 0,0 0-22 0 0,0 0-43 0 0,0 0-40 0 0,0 0 37 0 0,0 0-78 0 0,0 0 9 0 0,0 0 40 0 0,0 0-39 0 0,0 0-80 0 0,0 0-15 0 0,0 0-10 0 0,0 0 71 0 0,0 0-20 0 0,0 0 3 0 0,0 0-41 0 0,0 0 17 0 0,0 0 4 0 0,0 0-12 0 0,0 0-29 0 0,0 0-1 0 0,8 6 138 0 0,-22 214-25 0 0,12-123-3288 0 0,4-95 1760 0 0,7 8-88 0 0</inkml:trace>
  <inkml:trace contextRef="#ctx0" brushRef="#br0" timeOffset="15466.83">1495 1180 1120 0 0,'14'-27'4950'0'0,"63"-9"-3440"0"0,-75 40-1491 0 0,1 1 1 0 0,-1-1-1 0 0,-1 1 0 0 0,1-1 1 0 0,-1 1-1 0 0,0 0 1 0 0,0-1-1 0 0,0 1 0 0 0,0 0 1 0 0,-1 0-1 0 0,0 0 0 0 0,0 0 1 0 0,-1 0-1 0 0,1 0 1 0 0,-1-1-1 0 0,0 1 0 0 0,0 0 1 0 0,0 0-1 0 0,-1-1 0 0 0,0 1 1 0 0,0-1-1 0 0,-1 3-19 0 0,-81 193 477 0 0,112-188-139 0 0,148-29-879 0 0,-140 13-70 0 0,18 0-3874 0 0,-46 4 3277 0 0</inkml:trace>
  <inkml:trace contextRef="#ctx0" brushRef="#br0" timeOffset="16224.963">1236 1850 1356 0 0,'12'6'5289'0'0,"-13"20"-4743"0"0,-3-8-236 0 0,3-14-287 0 0,0-1 0 0 0,0 0 1 0 0,1 1-1 0 0,-1-1 0 0 0,1 1 1 0 0,-1-1-1 0 0,1 1 0 0 0,0-1 1 0 0,1 1-1 0 0,-1-1 0 0 0,0 1 1 0 0,1-1-1 0 0,0 1 0 0 0,0-1 0 0 0,0 1 1 0 0,0-1-1 0 0,1 0 0 0 0,-1 0 1 0 0,1 1-1 0 0,0-1 0 0 0,0 0 1 0 0,0-1-1 0 0,0 1 0 0 0,0 0 1 0 0,1-1-1 0 0,-1 1 0 0 0,1-1 1 0 0,-1 0-1 0 0,1 1 0 0 0,0-1 1 0 0,0-1-1 0 0,0 1 0 0 0,1 0 1 0 0,-1-1-1 0 0,0 1 0 0 0,0-1 1 0 0,1 0-1 0 0,-1 0 0 0 0,1-1 0 0 0,-1 1 1 0 0,1-1-1 0 0,-1 1 0 0 0,1-1 1 0 0,3-1-24 0 0,55-12 601 0 0,7-2 2460 0 0,-56 53-2968 0 0,5 94-1062 0 0,-16-44-3381 0 0,-25 6 421 0 0,14-79 2763 0 0</inkml:trace>
  <inkml:trace contextRef="#ctx0" brushRef="#br0" timeOffset="17540.706">3197 1373 1060 0 0,'14'-2'737'0'0,"2"-9"1196"0"0,-14 11-1817 0 0,-2 0 22 0 0,0 0 6 0 0,0 0-48 0 0,0 0-26 0 0,0 0-40 0 0,0 0-14 0 0,-8-26 1227 0 0,-36 47-1070 0 0,41-19-145 0 0,1-1 1 0 0,-1 0-1 0 0,0 1 0 0 0,1 0 1 0 0,-1-1-1 0 0,1 1 0 0 0,0 0 1 0 0,-1 0-1 0 0,1 0 0 0 0,0 1 1 0 0,0-1-1 0 0,0 1 0 0 0,1-1 1 0 0,-1 1-1 0 0,1-1 1 0 0,-1 1-1 0 0,1 0 0 0 0,0 0 1 0 0,0 0-1 0 0,0-1 0 0 0,0 1 1 0 0,1 0-1 0 0,-1 0 0 0 0,1 0 1 0 0,0 0-1 0 0,-1 0 0 0 0,1 1 1 0 0,1-1-1 0 0,-1 0 1 0 0,0 0-1 0 0,1 0 0 0 0,0 0 1 0 0,-1 0-1 0 0,1 0-28 0 0,170 192 1287 0 0,-168-192-1266 0 0,-1 0 0 0 0,0 0 0 0 0,0 0 0 0 0,0 0-1 0 0,0 1 1 0 0,-1-1 0 0 0,1 1 0 0 0,-1-1 0 0 0,0 1-1 0 0,0 0 1 0 0,0 0 0 0 0,-1-1 0 0 0,1 1 0 0 0,-1 0 0 0 0,0 0-1 0 0,0 0 1 0 0,0-1 0 0 0,-1 1 0 0 0,1 0 0 0 0,-1 0-1 0 0,0-1 1 0 0,0 1 0 0 0,0 0 0 0 0,0-1 0 0 0,-1 1-1 0 0,0-1 1 0 0,1 1 0 0 0,-1-1 0 0 0,0 0 0 0 0,-1 0-1 0 0,1 0 1 0 0,0 0 0 0 0,-1 0 0 0 0,0-1 0 0 0,0 1-1 0 0,-3 2-20 0 0,-1 1-111 0 0,-1-1-1 0 0,0 1 1 0 0,0-2-1 0 0,-1 1 0 0 0,1-1 1 0 0,-1 0-1 0 0,0 0 1 0 0,0-1-1 0 0,0-1 0 0 0,-1 1 1 0 0,1-2-1 0 0,-1 1 1 0 0,1-1-1 0 0,-1-1 112 0 0,-75-30-3858 0 0,63 12 2658 0 0</inkml:trace>
  <inkml:trace contextRef="#ctx0" brushRef="#br0" timeOffset="17820.015">3257 1402 2204 0 0,'3'-6'820'0'0,"8"-9"-196"0"0,5-3-32 0 0,0 1-44 0 0,3 1-96 0 0,-1-1-131 0 0,1 2 75 0 0,2 3-96 0 0,0 0-236 0 0,-1 2 0 0 0,0 7-276 0 0,2-6-280 0 0,-4 4-489 0 0,-9 5-323 0 0,-2-4 192 0 0,-3 2 12 0 0</inkml:trace>
  <inkml:trace contextRef="#ctx0" brushRef="#br0" timeOffset="18764.366">3748 1484 860 0 0,'0'0'663'0'0,"0"0"-38"0"0,3-15 1048 0 0,26-16 343 0 0,-32 30-1960 0 0,0 0 1 0 0,0 0-1 0 0,0 0 0 0 0,0 1 0 0 0,0 0 1 0 0,0-1-1 0 0,0 1 0 0 0,1 0 0 0 0,-1 0 1 0 0,0 1-1 0 0,0-1 0 0 0,0 1 0 0 0,0-1 1 0 0,0 1-1 0 0,0 0 0 0 0,0 0 0 0 0,1 0 1 0 0,-1 1-1 0 0,0-1 0 0 0,1 0 0 0 0,-1 1 0 0 0,1 0 1 0 0,0 0-1 0 0,-2 0-56 0 0,4-1 17 0 0,-10 5 39 0 0,1 1 0 0 0,1 0 0 0 0,-1 1 0 0 0,1 0 0 0 0,0 0 0 0 0,1 1 0 0 0,0 0 1 0 0,0 0-1 0 0,1 0 0 0 0,0 1 0 0 0,1 0 0 0 0,0 0 0 0 0,1 1 0 0 0,0-1 0 0 0,0 1 0 0 0,1 0 0 0 0,1 0 0 0 0,-1 0 0 0 0,2 0 0 0 0,0 1 0 0 0,0-1-56 0 0,1-5 45 0 0,1 1 0 0 0,0-1 0 0 0,0-1 1 0 0,0 1-1 0 0,1 0 0 0 0,-1 0 0 0 0,2 0 0 0 0,-1-1 0 0 0,0 1 0 0 0,1-1 0 0 0,0 0 0 0 0,0 1 0 0 0,1-1 0 0 0,0-1 0 0 0,0 1 0 0 0,0 0 0 0 0,0-1 0 0 0,0 0 0 0 0,1 0 0 0 0,0-1 0 0 0,0 1 0 0 0,0-1 0 0 0,0 0 0 0 0,1 0 0 0 0,-1 0 0 0 0,1-1 0 0 0,4 2-45 0 0,168 35 1056 0 0,-154-36-885 0 0,-25-3-172 0 0,0-1 0 0 0,1 1 1 0 0,-1 0-1 0 0,1 0 1 0 0,-1 0-1 0 0,1 0 0 0 0,-1-1 1 0 0,1 1-1 0 0,-1 0 1 0 0,1-1-1 0 0,-1 1 0 0 0,1 0 1 0 0,-1-1-1 0 0,1 1 1 0 0,-1-1-1 0 0,1 1 0 0 0,0-1 1 0 0,-1 1-1 0 0,1 0 1 0 0,0-1-1 0 0,-1 0 0 0 0,1 1 1 0 0,0-1-1 0 0,0 1 1 0 0,0-1-1 0 0,-1 1 0 0 0,1-1 1 0 0,0 1-1 0 0,0-1 0 0 0,0 0 1 0 0,0 1-1 0 0,0-1 1 0 0,0 1-1 0 0,0-1 0 0 0,0 1 1 0 0,0-1-1 0 0,0 0 1 0 0,0 1-1 0 0,1-1 0 0 0,-1 1 1 0 0,0-1-1 0 0,0 1 1 0 0,1-1-1 0 0,-1 1 0 0 0,0-1 1 0 0,0 1-1 0 0,1-1 1 0 0,-1 1-1 0 0,1-1 0 0 0,-1 1 1 0 0,0-1-1 0 0,1 1 1 0 0,-1 0-1 0 0,1-1 0 0 0,-1 1 1 0 0,1 0-1 0 0,-1-1 1 0 0,1 1-1 0 0,-1 0 0 0 0,1 0 1 0 0,-1-1-1 0 0,1 1 1 0 0,0 0-1 0 0,-1 0 0 0 0,1 0 1 0 0,-164-39-1063 0 0,50 36-4677 0 0,102 3 4619 0 0,-5 0-55 0 0</inkml:trace>
  <inkml:trace contextRef="#ctx0" brushRef="#br0" timeOffset="19061.156">3516 2005 1508 0 0,'0'1'860'0'0,"3"-1"-40"0"0,-3 0-96 0 0,0 2-200 0 0,0-1-64 0 0,-2 1-48 0 0,-1 2-15 0 0,2-1 19 0 0,-3 5-64 0 0,0-4-28 0 0,-4 16-276 0 0,-4-2-88 0 0,0-5 12 0 0,-3 5-1260 0 0,-6-7 91 0 0,2-2 61 0 0,0-6 28 0 0,1-2-84 0 0</inkml:trace>
  <inkml:trace contextRef="#ctx0" brushRef="#br0" timeOffset="25716.057">2105 2314 1132 0 0,'0'0'415'0'0,"0"0"-125"0"0,0 0-62 0 0,0 0 7 0 0,0 0 86 0 0,-13 0 39 0 0,10-2 2925 0 0,115-47-2831 0 0,-111 48-453 0 0,1 1 1 0 0,0-1-1 0 0,-1 1 0 0 0,1-1 1 0 0,0 1-1 0 0,-1 0 0 0 0,1 0 1 0 0,0-1-1 0 0,0 1 0 0 0,0 1 1 0 0,-1-1-1 0 0,1 0 0 0 0,0 0 1 0 0,0 1-1 0 0,-1-1 1 0 0,1 1-1 0 0,0-1 0 0 0,-1 1 1 0 0,1 0-1 0 0,-1-1 0 0 0,1 1 1 0 0,-1 0-1 0 0,1 0 0 0 0,-1 0 1 0 0,1 0-1 0 0,-1 1 0 0 0,0-1 1 0 0,0 0-1 0 0,1 0 0 0 0,-1 1 1 0 0,0-1-1 0 0,0 1 0 0 0,0-1 1 0 0,-1 1-1 0 0,1-1 0 0 0,0 1 1 0 0,-1 0-1 0 0,1-1 1 0 0,-1 1-1 0 0,1 0 0 0 0,-1 0 1 0 0,0-1-1 0 0,1 1 0 0 0,-1 0 1 0 0,0 0-1 0 0,0-1-1 0 0,-13 77 63 0 0,-69 48 177 0 0,82-124-208 0 0,0-1-1 0 0,0 0 1 0 0,1 1-1 0 0,-1-1 1 0 0,0 0-1 0 0,1 1 1 0 0,-1-1-1 0 0,1 0 1 0 0,0 1 0 0 0,-1-1-1 0 0,1 0 1 0 0,0 0-1 0 0,0 0 1 0 0,0 0-1 0 0,-1 0 1 0 0,1 0-1 0 0,0 0 1 0 0,1 0-1 0 0,-1 0 1 0 0,0 0-1 0 0,0 0 1 0 0,0 0-1 0 0,0-1 1 0 0,1 1-1 0 0,-1-1 1 0 0,0 1-1 0 0,0-1 1 0 0,1 1-1 0 0,-1-1 1 0 0,1 0-1 0 0,-1 0 1 0 0,0 1-1 0 0,1-1 1 0 0,-1 0-1 0 0,1 0 1 0 0,-1 0 0 0 0,0-1-1 0 0,1 1 1 0 0,-1 0-1 0 0,0 0 1 0 0,2-1-32 0 0,24 8 178 0 0,-25-6-168 0 0,0 0 0 0 0,-1 0 0 0 0,1 0 0 0 0,0 0-1 0 0,-1 0 1 0 0,1 0 0 0 0,0 1 0 0 0,-1-1 0 0 0,0 1 0 0 0,1-1 0 0 0,-1 1 0 0 0,0-1-1 0 0,0 1 1 0 0,0 0 0 0 0,0 0 0 0 0,0 0 0 0 0,0-1 0 0 0,0 1 0 0 0,-1 0-1 0 0,1 0 1 0 0,-1 0 0 0 0,1 0 0 0 0,-1 0 0 0 0,0 0 0 0 0,0 0 0 0 0,0 0 0 0 0,0 0-1 0 0,0 0 1 0 0,0 1 0 0 0,0-1 0 0 0,-1 0 0 0 0,1 0 0 0 0,-1-1 0 0 0,0 1 0 0 0,1 0-1 0 0,-1 0 1 0 0,0 0 0 0 0,0 0 0 0 0,0 0 0 0 0,0-1 0 0 0,-1 1 0 0 0,1-1-1 0 0,0 1 1 0 0,-1-1 0 0 0,1 1 0 0 0,-1-1 0 0 0,1 0 0 0 0,-3 2-10 0 0,-84 63 132 0 0,17-55-1383 0 0,69-12 1104 0 0,0 0 1 0 0,0 0 0 0 0,0 0 0 0 0,0 0-1 0 0,0 0 1 0 0,0 0 0 0 0,0-1 0 0 0,1 1-1 0 0,-1-1 1 0 0,0 0 0 0 0,1 1-1 0 0,0-1 1 0 0,-1 0 0 0 0,1 0 0 0 0,0 0-1 0 0,0 0 1 0 0,0 0 0 0 0,0 0 0 0 0,0 0-1 0 0,0 0 1 0 0,1 0 0 0 0,-1 0-1 0 0,1 0 1 0 0,-1-1 0 0 0,1 1 0 0 0,0 0-1 0 0,0 0 1 0 0,0-1 0 0 0,0 1 0 0 0,1 0-1 0 0,-1-1 147 0 0,0-18-1272 0 0</inkml:trace>
  <inkml:trace contextRef="#ctx0" brushRef="#br0" timeOffset="185209.929">2471 2138 876 0 0,'0'0'318'0'0,"0"-17"1723"0"0,26-11-1552 0 0,-18-15 1690 0 0,-8 41-2141 0 0,-3-24 17 0 0,-4 19-69 0 0,-2 0-1 0 0,1 1 1 0 0,-1 0 0 0 0,0 0 0 0 0,0 1-1 0 0,-1 0 1 0 0,1 1 0 0 0,-1 0 0 0 0,0 0 0 0 0,0 1-1 0 0,-1 1 1 0 0,1 0 0 0 0,-1 0 0 0 0,1 1-1 0 0,-1 0 1 0 0,1 0 0 0 0,-11 2 14 0 0,20-1-84 0 0,-19 0 48 0 0,-1 1-1 0 0,0 1 1 0 0,0 1 0 0 0,1 1-1 0 0,-1 1 1 0 0,1 1-1 0 0,0 0 1 0 0,-12 7 36 0 0,15-6 13 0 0,0 0-1 0 0,0 1 1 0 0,1 0-1 0 0,1 2 1 0 0,-1 0-1 0 0,1 0 1 0 0,1 2 0 0 0,0-1-1 0 0,1 2 1 0 0,0 0-1 0 0,-6 8-12 0 0,-92 148-273 0 0,40 38 142 0 0,61-56 342 0 0,37-43-315 0 0,-22-89 145 0 0,0 1-1 0 0,1-1 0 0 0,1 0 0 0 0,1 0 0 0 0,1-1 0 0 0,0 0 0 0 0,1-1 0 0 0,10 13-40 0 0,-6-17 87 0 0,0 0 0 0 0,1-1 0 0 0,0 0 0 0 0,1-1 0 0 0,0-1 0 0 0,1-1 0 0 0,0 0 0 0 0,1-1 0 0 0,-1-1-1 0 0,2 0 1 0 0,-1-2 0 0 0,1 0 0 0 0,-1-1 0 0 0,1-1 0 0 0,0-1 0 0 0,1 0 0 0 0,-1-2 0 0 0,0 0 0 0 0,0-1 0 0 0,0-1 0 0 0,2-1-87 0 0,128-37 261 0 0,-132 29-222 0 0,0 0 0 0 0,-2 0 0 0 0,1-1 0 0 0,-1-1 1 0 0,-1-1-1 0 0,0 0 0 0 0,-1-1 0 0 0,-1 0 0 0 0,0-1 0 0 0,-1-1 0 0 0,-1 1 0 0 0,0-2 0 0 0,-2 1 0 0 0,0-1 0 0 0,0-1 1 0 0,-2 1-1 0 0,0-1 0 0 0,-2 0 0 0 0,0-1 0 0 0,-1 1 0 0 0,0-1 0 0 0,-2-6-39 0 0,3 9 37 0 0,-2 0 0 0 0,0 1-1 0 0,0-1 1 0 0,-2 0 0 0 0,0 0 0 0 0,-1 0-1 0 0,-1 0 1 0 0,0 0 0 0 0,-1 0-1 0 0,-2-1-36 0 0,-84-275 744 0 0,84 290-812 0 0,1 0 0 0 0,0 0 0 0 0,-1 0 1 0 0,1 1-1 0 0,-1 0 0 0 0,0-1 0 0 0,0 2 0 0 0,0-1 1 0 0,0 1-1 0 0,0-1 0 0 0,0 1 0 0 0,0 1 0 0 0,0-1 1 0 0,-1 1-1 0 0,1 0 0 0 0,0 0 0 0 0,0 1 0 0 0,0-1 1 0 0,-1 1-1 0 0,1 0 0 0 0,0 0 0 0 0,0 1 0 0 0,0 0 1 0 0,0 0-1 0 0,1 0 0 0 0,-1 0 0 0 0,1 1 0 0 0,-1 0 0 0 0,1-1 1 0 0,-3 3 67 0 0,-97 54-5064 0 0,79-45 3787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9:4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3 247 1660 0 0,'-2'-82'4495'0'0,"12"62"-2921"0"0,-5 29-924 0 0,-4 46-557 0 0,-1-41 8 0 0,12 339 1052 0 0,34-115 69 0 0,-34-224-2210 0 0,-10-54-3210 0 0,-2 34 3787 0 0,0-36-2052 0 0,0 14 1391 0 0</inkml:trace>
  <inkml:trace contextRef="#ctx0" brushRef="#br0" timeOffset="339.521">81 106 1324 0 0,'1'-5'96'0'0,"1"-1"0"0"0,0 1 0 0 0,0-1 0 0 0,0 1 0 0 0,0 0 0 0 0,1 0 0 0 0,0 0 0 0 0,0 0 1 0 0,0 0-1 0 0,1 0 0 0 0,0 1 0 0 0,0 0 0 0 0,0 0 0 0 0,0 0 0 0 0,1 0 0 0 0,-1 1 0 0 0,1-1 0 0 0,0 1 0 0 0,0 0 0 0 0,0 1 0 0 0,0-1 0 0 0,1 1 0 0 0,-1 0 0 0 0,1 1 0 0 0,-1-1 0 0 0,1 1 0 0 0,0 0 0 0 0,-1 0 0 0 0,1 1 1 0 0,0 0-1 0 0,0 0 0 0 0,-1 0 0 0 0,1 0 0 0 0,0 1 0 0 0,0 0 0 0 0,-1 1 0 0 0,1-1 0 0 0,-1 1 0 0 0,1 0 0 0 0,-1 0 0 0 0,0 1 0 0 0,0-1 0 0 0,0 1 0 0 0,0 0 0 0 0,0 1 0 0 0,-1-1 0 0 0,1 1 0 0 0,-1 0 0 0 0,0 0 0 0 0,0 0 1 0 0,0 1-1 0 0,2 3-96 0 0,-3 1 35 0 0,-1 1 1 0 0,1 0-1 0 0,-1 0 1 0 0,-1 0 0 0 0,0 0-1 0 0,0 0 1 0 0,-1 0-1 0 0,0 0 1 0 0,-1 0-1 0 0,0 0 1 0 0,-1 0 0 0 0,0 0-1 0 0,0 0 1 0 0,-1 0-1 0 0,0-1 1 0 0,-1 1 0 0 0,0-1-1 0 0,-1 0 1 0 0,0 0-1 0 0,0 0 1 0 0,-1-1-1 0 0,0 0 1 0 0,0 0 0 0 0,-1 0-1 0 0,0-1 1 0 0,0 0-1 0 0,-1-1 1 0 0,0 1 0 0 0,0-1-1 0 0,-1-1 1 0 0,1 0-1 0 0,-9 4-35 0 0,17-9-84 0 0,0-1-1 0 0,0 1 0 0 0,1 0 0 0 0,-1-1 1 0 0,0 1-1 0 0,0 0 0 0 0,0-1 1 0 0,0 1-1 0 0,1-1 0 0 0,-1 1 0 0 0,0 0 1 0 0,0-1-1 0 0,0 1 0 0 0,0-1 1 0 0,0 1-1 0 0,0-1 0 0 0,0 1 0 0 0,0 0 1 0 0,0-1-1 0 0,-1 1 0 0 0,1-1 0 0 0,0 1 1 0 0,0 0-1 0 0,0-1 0 0 0,0 1 1 0 0,-1-1-1 0 0,1 1 0 0 0,0 0 0 0 0,0-1 1 0 0,-1 1-1 0 0,1 0 0 0 0,0-1 0 0 0,0 1 1 0 0,-1 0-1 0 0,1-1 0 0 0,0 1 1 0 0,-1 0-1 0 0,1 0 0 0 0,0 0 0 0 0,-1-1 1 0 0,1 1-1 0 0,-1 0 0 0 0,1 0 1 0 0,0 0-1 0 0,-1 0 0 0 0,1 0 0 0 0,-1 0 1 0 0,1-1-1 0 0,-1 1 0 0 0,1 0 0 0 0,0 0 1 0 0,-1 0-1 0 0,1 1 0 0 0,-1-1 1 0 0,1 0 84 0 0,13-14-1218 0 0</inkml:trace>
  <inkml:trace contextRef="#ctx0" brushRef="#br0" timeOffset="806.097">923 103 1068 0 0,'-52'114'2086'0'0,"-147"261"511"0"0,130-268-1681 0 0,80-113-4935 0 0,-2-6 2839 0 0</inkml:trace>
  <inkml:trace contextRef="#ctx0" brushRef="#br0" timeOffset="1113.453">884 133 876 0 0,'6'-5'1044'0'0,"-4"4"867"0"0,-9 27-1034 0 0,7-6-688 0 0,1 0-1 0 0,2 0 0 0 0,0 0 1 0 0,1-1-1 0 0,1 1 0 0 0,0-1 0 0 0,2 0 1 0 0,0-1-1 0 0,1 1 0 0 0,8 10-188 0 0,82 181 778 0 0,-98-208-921 0 0,0 1-1 0 0,0 0 0 0 0,0-1 0 0 0,0 1 1 0 0,0 0-1 0 0,-1-1 0 0 0,0 1 0 0 0,1-1 1 0 0,-1 1-1 0 0,0-1 0 0 0,0 1 0 0 0,0-1 1 0 0,-1 1-1 0 0,1-1 0 0 0,0 0 1 0 0,-1 0-1 0 0,0 0 0 0 0,1 0 0 0 0,-1 0 1 0 0,0 0-1 0 0,0 0 0 0 0,0-1 0 0 0,0 1 1 0 0,-1 0-1 0 0,1-1 0 0 0,0 0 0 0 0,-1 0 1 0 0,1 0-1 0 0,-3 1 144 0 0,-13 7-1073 0 0</inkml:trace>
  <inkml:trace contextRef="#ctx0" brushRef="#br0" timeOffset="1365.444">679 523 2008 0 0,'12'-14'3029'0'0,"42"-8"-1620"0"0,58 3-97 0 0,-36 12-3181 0 0,-18-8-1866 0 0,-42 5 2585 0 0</inkml:trace>
  <inkml:trace contextRef="#ctx0" brushRef="#br0" timeOffset="1766.405">1171 322 1148 0 0,'-2'12'234'0'0,"1"0"1"0"0,1 0-1 0 0,0 1 0 0 0,0-1 0 0 0,1 0 0 0 0,1 0 1 0 0,0-1-1 0 0,0 1 0 0 0,2 0 0 0 0,-1-1 0 0 0,1 1 1 0 0,1-1-1 0 0,0 0 0 0 0,1-1 0 0 0,0 1 0 0 0,0-1 1 0 0,1 0-1 0 0,0 0 0 0 0,1-1 0 0 0,0 0 0 0 0,1-1 1 0 0,5 5-235 0 0,-1-3 140 0 0,1-1 1 0 0,0-1-1 0 0,0 0 1 0 0,0-1-1 0 0,1-1 1 0 0,0 0 0 0 0,1-1-1 0 0,-1-1 1 0 0,1 0-1 0 0,0-1 1 0 0,0 0 0 0 0,0-2-1 0 0,0 0 1 0 0,8-1-141 0 0,-18 0 13 0 0,-1-1-1 0 0,0 1 1 0 0,0-2 0 0 0,0 1 0 0 0,0 0-1 0 0,0-1 1 0 0,0 0 0 0 0,0 0 0 0 0,0-1 0 0 0,-1 1-1 0 0,1-1 1 0 0,-1 0 0 0 0,1 0 0 0 0,-1-1-1 0 0,0 1 1 0 0,-1-1 0 0 0,1 0 0 0 0,-1 0 0 0 0,1 0-1 0 0,-1 0 1 0 0,0-1 0 0 0,-1 1 0 0 0,1-1 0 0 0,-1 0-1 0 0,0 1 1 0 0,0-1 0 0 0,0 0 0 0 0,-1 0-1 0 0,0-1 1 0 0,0 1 0 0 0,0 0 0 0 0,-1 0 0 0 0,1-1-1 0 0,-1 1-12 0 0,-8-178-119 0 0,6 178 100 0 0,2-5-37 0 0,-1 1-1 0 0,0-1 1 0 0,-1 1 0 0 0,0-1 0 0 0,-1 1 0 0 0,1 0-1 0 0,-2 0 1 0 0,1 0 0 0 0,-1 0 0 0 0,-1 1-1 0 0,0 0 1 0 0,0 0 0 0 0,0 0 0 0 0,-1 0 0 0 0,0 1-1 0 0,-1 0 1 0 0,0 0 0 0 0,0 1 0 0 0,0 0 0 0 0,-1 0-1 0 0,0 0 1 0 0,0 1 0 0 0,-7-4 56 0 0,-6 9-3612 0 0,13 0 2548 0 0</inkml:trace>
  <inkml:trace contextRef="#ctx0" brushRef="#br0" timeOffset="2138.583">1912 244 1944 0 0,'-12'10'4814'0'0,"19"209"-3960"0"0,9-84-1261 0 0,-16-134 66 0 0,2 2 576 0 0,-2-1-3907 0 0,-7 0 2445 0 0</inkml:trace>
  <inkml:trace contextRef="#ctx0" brushRef="#br0" timeOffset="2727.531">2006 241 1576 0 0,'-3'-1'145'0'0,"1"0"1"0"0,0 0-1 0 0,-1-1 0 0 0,1 1 0 0 0,0-1 1 0 0,0 1-1 0 0,0-1 0 0 0,0 0 0 0 0,0 0 1 0 0,0 0-1 0 0,0 0 0 0 0,1-1 0 0 0,-1 1 0 0 0,1 0 1 0 0,-1-1-1 0 0,1 1 0 0 0,0-1 0 0 0,0 1 1 0 0,0-1-1 0 0,0 1 0 0 0,1-1 0 0 0,-1 0 1 0 0,1 1-1 0 0,-1-1 0 0 0,1 0 0 0 0,0 0 1 0 0,0 1-1 0 0,0-1 0 0 0,1 0 0 0 0,-1 1 0 0 0,1-1 1 0 0,-1 0-1 0 0,1 1 0 0 0,0-1 0 0 0,0 0 1 0 0,0 1-1 0 0,0-1 0 0 0,0 1 0 0 0,1 0 1 0 0,-1-1-1 0 0,1 1 0 0 0,1-1-145 0 0,83-86 338 0 0,-85 87-333 0 0,1 1-1 0 0,-1-1 1 0 0,1 1-1 0 0,0 0 1 0 0,-1-1-1 0 0,1 1 1 0 0,0 0-1 0 0,0 0 1 0 0,0 0 0 0 0,0 0-1 0 0,0 0 1 0 0,0 1-1 0 0,0-1 1 0 0,0 1-1 0 0,0-1 1 0 0,0 1-1 0 0,1 0 1 0 0,-1 0 0 0 0,0 0-1 0 0,0 0 1 0 0,0 0-1 0 0,0 0 1 0 0,1 1-1 0 0,-1-1 1 0 0,0 1-1 0 0,0-1 1 0 0,0 1-1 0 0,0 0 1 0 0,0 0 0 0 0,0 0-1 0 0,0 0 1 0 0,-1 0-1 0 0,1 0 1 0 0,0 0-1 0 0,0 1 1 0 0,-1-1-1 0 0,1 1 1 0 0,-1-1 0 0 0,1 1-1 0 0,-1 0 1 0 0,0-1-1 0 0,0 1 1 0 0,1 0-1 0 0,-1 0 1 0 0,-1 0-1 0 0,1 0 1 0 0,0 0-1 0 0,0 0 1 0 0,-1 0 0 0 0,1 0-1 0 0,-1 0 1 0 0,1 0-1 0 0,-1 1 1 0 0,0-1-1 0 0,0 0 1 0 0,0 0-1 0 0,0 0-4 0 0,1 13-21 0 0,-1 0-1 0 0,0 0 0 0 0,-1 0 0 0 0,-1 0 0 0 0,0-1 1 0 0,-1 1-1 0 0,0-1 0 0 0,-2 1 0 0 0,1-1 0 0 0,-2 0 0 0 0,0-1 1 0 0,-7 13 21 0 0,11-22-13 0 0,3-1 15 0 0,-1 0 0 0 0,1 0-1 0 0,-1-1 1 0 0,1 1 0 0 0,0 0-1 0 0,0 0 1 0 0,0 0 0 0 0,0-1-1 0 0,1 1 1 0 0,-1-1 0 0 0,1 1-1 0 0,0-1 1 0 0,-1 0 0 0 0,1 1-1 0 0,0-1 1 0 0,0 0 0 0 0,1 0-1 0 0,-1 0 1 0 0,0-1 0 0 0,1 1-1 0 0,-1-1 1 0 0,1 1 0 0 0,-1-1-1 0 0,1 0 1 0 0,0 1 0 0 0,0-2-1 0 0,-1 1 1 0 0,1 0 0 0 0,0 0-1 0 0,0-1 1 0 0,0 0 0 0 0,0 1 0 0 0,0-1-1 0 0,0 0 1 0 0,0 0 0 0 0,2-1-2 0 0,46 20-41 0 0,-48-17 44 0 0,1 1-1 0 0,-1-1 1 0 0,0 1 0 0 0,0 0 0 0 0,0 0 0 0 0,0 0 0 0 0,0 0-1 0 0,-1 1 1 0 0,1-1 0 0 0,-1 1 0 0 0,0-1 0 0 0,0 1 0 0 0,0 0-1 0 0,-1 0 1 0 0,1 0 0 0 0,-1 0 0 0 0,0 0 0 0 0,0 0 0 0 0,-1 0-1 0 0,1 0 1 0 0,-1 0 0 0 0,0 1 0 0 0,0-1 0 0 0,0 0 0 0 0,0 0-1 0 0,-1 0 1 0 0,1 1 0 0 0,-1-1 0 0 0,-1 0 0 0 0,1 0 0 0 0,0 0-1 0 0,-1 0 1 0 0,0-1 0 0 0,0 1 0 0 0,0 0 0 0 0,0-1 0 0 0,-1 1-1 0 0,1-1 1 0 0,-1 1-3 0 0,-7 8 15 0 0,0 0 0 0 0,-1-1 0 0 0,0 0 0 0 0,0-1 0 0 0,-1 0 0 0 0,0-1 0 0 0,-1 0 0 0 0,0-1 0 0 0,-1-1 0 0 0,-3 2-15 0 0,-137 29-502 0 0,151-38 350 0 0,-1 0 0 0 0,1 0 0 0 0,0 0 0 0 0,-1 0 0 0 0,1-1 0 0 0,0 0-1 0 0,0 0 1 0 0,-1 0 0 0 0,1 0 0 0 0,0 0 0 0 0,0 0 0 0 0,0-1 0 0 0,0 0 0 0 0,0 1-1 0 0,1-1 1 0 0,-1 0 0 0 0,0-1 0 0 0,1 1 0 0 0,0 0 0 0 0,-1-1 0 0 0,1 1-1 0 0,0-1 1 0 0,0 0 0 0 0,0 1 0 0 0,1-1 0 0 0,-1 0 0 0 0,1 0 0 0 0,-1-1 152 0 0,-4-25-1210 0 0</inkml:trace>
  <inkml:trace contextRef="#ctx0" brushRef="#br0" timeOffset="2991.884">2433 91 2272 0 0,'1'0'82'0'0,"0"-1"0"0"0,0 0 0 0 0,0 0 0 0 0,0 1 0 0 0,1-1 0 0 0,-1 0 0 0 0,0 1 0 0 0,0 0 0 0 0,0-1 0 0 0,0 1 0 0 0,1-1 0 0 0,-1 1-1 0 0,0 0 1 0 0,1 0 0 0 0,-1 0 0 0 0,0 0 0 0 0,0 0 0 0 0,1 0 0 0 0,-1 0 0 0 0,0 0 0 0 0,0 1 0 0 0,1-1 0 0 0,-1 0 0 0 0,0 1 0 0 0,0-1 0 0 0,0 1 0 0 0,1-1 0 0 0,-1 1 0 0 0,0 0 0 0 0,0-1-1 0 0,0 1 1 0 0,0 0 0 0 0,0 0 0 0 0,0 0 0 0 0,0-1 0 0 0,0 1 0 0 0,-1 0 0 0 0,1 0 0 0 0,0 1 0 0 0,-1-1 0 0 0,1 0 0 0 0,0 0 0 0 0,-1 0 0 0 0,1 0 0 0 0,-1 1 0 0 0,0-1 0 0 0,1 0-1 0 0,-1 0 1 0 0,0 1 0 0 0,0-1 0 0 0,0 0 0 0 0,0 0-82 0 0,15 50 310 0 0,-2 1-1 0 0,-2 0 0 0 0,-3 1 0 0 0,-1-1 1 0 0,-4 2-1 0 0,-2 34-309 0 0,-1-72 58 0 0,-2 1 1 0 0,0 0-1 0 0,-1-1 0 0 0,-1 1 1 0 0,-1-1-1 0 0,0 0 1 0 0,-1 0-1 0 0,0-1 0 0 0,-1 0 1 0 0,-1 0-1 0 0,-1 0 1 0 0,0-1-1 0 0,-1-1 0 0 0,0 1 1 0 0,-1-2-1 0 0,0 1 1 0 0,-1-2-1 0 0,-1 1 0 0 0,0-2 1 0 0,0 0-1 0 0,-2 0-58 0 0,-7 6-353 0 0,-1-2 0 0 0,-1-1 0 0 0,0-1-1 0 0,-1-1 1 0 0,0-1 0 0 0,0-1 0 0 0,-1-1-1 0 0,0-1 1 0 0,-1-2 0 0 0,0 0 0 0 0,1-2-1 0 0,-25 0 354 0 0,-74-27-2232 0 0,68 4 868 0 0</inkml:trace>
  <inkml:trace contextRef="#ctx0" brushRef="#br0" timeOffset="3424.569">807 136 1088 0 0,'-26'13'269'0'0,"0"0"0"0"0,1 2 1 0 0,0 0-1 0 0,1 2 0 0 0,1 1 0 0 0,1 1 0 0 0,0 0 1 0 0,1 2-1 0 0,2 0 0 0 0,0 2 0 0 0,1 0 0 0 0,1 1 0 0 0,2 0 1 0 0,0 2-1 0 0,2 0 0 0 0,0 0 0 0 0,2 1 0 0 0,1 0 0 0 0,1 1 1 0 0,2 1-1 0 0,0-1 0 0 0,1 5-269 0 0,31 70 311 0 0,-15-80-335 0 0,1 0 0 0 0,1-1 0 0 0,1-1 0 0 0,1 0 0 0 0,1 0 0 0 0,0-2 0 0 0,2 0 0 0 0,18 17 24 0 0,-12-15-642 0 0,1-2 0 0 0,1 0 0 0 0,0-1 1 0 0,1-1-1 0 0,1-2 0 0 0,26 11 642 0 0,6-2-1354 0 0</inkml:trace>
  <inkml:trace contextRef="#ctx0" brushRef="#br0" timeOffset="4092.761">2670 403 1452 0 0,'0'0'648'0'0,"0"0"48"0"0,0 0-16 0 0,0 0-100 0 0,15-1 542 0 0,28-7-702 0 0,116-20 1117 0 0,-48 20-3656 0 0,-90 17-245 0 0,-12 3 1208 0 0</inkml:trace>
  <inkml:trace contextRef="#ctx0" brushRef="#br0" timeOffset="4280.269">2640 636 1612 0 0,'97'14'3604'0'0,"118"-31"-1994"0"0,-72-18-4025 0 0,-111 25 1112 0 0,-3-1 3 0 0</inkml:trace>
  <inkml:trace contextRef="#ctx0" brushRef="#br0" timeOffset="4528.635">3332 345 1612 0 0,'15'-29'4879'0'0,"-28"50"-2991"0"0,3 11-1757 0 0,2 1-1 0 0,1 1 0 0 0,2-1 1 0 0,1 1-1 0 0,2-1 0 0 0,1 1 0 0 0,3 24-130 0 0,-2-25-222 0 0,6-13 86 0 0,1-2-4976 0 0,-10-17 3937 0 0,-12 7-3 0 0</inkml:trace>
  <inkml:trace contextRef="#ctx0" brushRef="#br0" timeOffset="4780.73">3403 162 1412 0 0,'3'-2'94'0'0,"0"0"0"0"0,0 0 0 0 0,0 0 1 0 0,0 0-1 0 0,1 1 0 0 0,-1-1 0 0 0,0 1 0 0 0,1 0 0 0 0,-1 0 0 0 0,1 0 0 0 0,-1 1 1 0 0,1-1-1 0 0,0 1 0 0 0,-1 0 0 0 0,1 0 0 0 0,0 0 0 0 0,-1 0 0 0 0,1 1 0 0 0,-1 0 1 0 0,1-1-1 0 0,-1 1 0 0 0,1 0 0 0 0,-1 1 0 0 0,1-1 0 0 0,-1 1 0 0 0,0-1 0 0 0,0 1 1 0 0,0 0-1 0 0,0 0 0 0 0,0 0 0 0 0,0 1 0 0 0,0-1 0 0 0,-1 1 0 0 0,1-1 0 0 0,-1 1 1 0 0,0 0-1 0 0,0 0 0 0 0,0 0 0 0 0,0 0 0 0 0,0 1 0 0 0,-1-1 0 0 0,0 0 0 0 0,1 1 1 0 0,-1-1-1 0 0,0 1 0 0 0,-1-1 0 0 0,1 1-94 0 0,-3 8-30 0 0,0 0 1 0 0,0 0-1 0 0,-2 0 1 0 0,1 0-1 0 0,-2 0 0 0 0,1-1 1 0 0,-1 1-1 0 0,-1-1 1 0 0,0-1-1 0 0,-1 1 1 0 0,0-1-1 0 0,-1 0 0 0 0,0-1 1 0 0,0 0-1 0 0,-1 0 1 0 0,0-1-1 0 0,0 0 1 0 0,-1 0-1 0 0,0-1 1 0 0,-1 0-1 0 0,1-1 0 0 0,-1 0 1 0 0,-1-1-1 0 0,1 0 1 0 0,-1-1-1 0 0,-2 0 30 0 0,-6 1-2292 0 0,18-5 1109 0 0</inkml:trace>
  <inkml:trace contextRef="#ctx0" brushRef="#br0" timeOffset="5216.215">3928 379 1048 0 0,'-21'65'3710'0'0,"-62"145"-1441"0"0,167-403-578 0 0,9 27-1642 0 0,-68 135-17 0 0,-24 31-11 0 0,10 15-10 0 0,148 238-25 0 0,-157-249-132 0 0,-1-1 0 0 0,1 0 0 0 0,-1 1-1 0 0,0-1 1 0 0,0 1 0 0 0,0-1-1 0 0,-1 1 1 0 0,1 0 0 0 0,-1-1-1 0 0,0 1 1 0 0,0-1 0 0 0,0 1 0 0 0,0 0-1 0 0,-1-1 1 0 0,0 1 0 0 0,1-1-1 0 0,-1 1 1 0 0,-1-1 0 0 0,1 1-1 0 0,0-1 1 0 0,-1 0 0 0 0,1 1 0 0 0,-1-1-1 0 0,0 0 1 0 0,0 0 0 0 0,-1 0-1 0 0,1-1 1 0 0,0 1 0 0 0,-1 0-1 0 0,0-1 1 0 0,0 0 0 0 0,1 1 0 0 0,-1-1-1 0 0,-1 0 1 0 0,1 0 146 0 0,-16 4-1257 0 0</inkml:trace>
  <inkml:trace contextRef="#ctx0" brushRef="#br0" timeOffset="5433.264">3790 450 1880 0 0,'15'-14'3752'0'0,"28"4"-3390"0"0,-35 9 17 0 0,223-24 457 0 0,-143 11-4831 0 0,-79 10 2797 0 0</inkml:trace>
  <inkml:trace contextRef="#ctx0" brushRef="#br0" timeOffset="5665.801">3630 279 1108 0 0,'-9'8'249'0'0,"1"1"0"0"0,0 0-1 0 0,1 1 1 0 0,0 0 0 0 0,0 0 0 0 0,1 0 0 0 0,0 1-1 0 0,1 0 1 0 0,0 0 0 0 0,0 1 0 0 0,2-1 0 0 0,-1 1-1 0 0,2 0 1 0 0,-1 0 0 0 0,2 0 0 0 0,-1 0 0 0 0,2 0-1 0 0,-1 0 1 0 0,2 0 0 0 0,0 7-249 0 0,3-6 34 0 0,-1 0 0 0 0,1 0 1 0 0,1-1-1 0 0,0 1 0 0 0,1-1 0 0 0,1 0 1 0 0,0-1-1 0 0,0 1 0 0 0,1-2 0 0 0,0 1 0 0 0,1-1 1 0 0,0 0-1 0 0,1 0 0 0 0,0-1 0 0 0,0-1 1 0 0,1 0-1 0 0,0 0 0 0 0,1-1 0 0 0,-1-1 1 0 0,1 1-1 0 0,1-2 0 0 0,-1 0 0 0 0,1 0 1 0 0,0-2-1 0 0,0 1 0 0 0,6-1-34 0 0,77 1-3341 0 0,-51-19 2100 0 0</inkml:trace>
  <inkml:trace contextRef="#ctx0" brushRef="#br0" timeOffset="5931.456">4294 111 2340 0 0,'3'1'113'0'0,"0"0"-1"0"0,0 0 0 0 0,0 0 0 0 0,0 1 1 0 0,0-1-1 0 0,0 1 0 0 0,0 0 1 0 0,-1 0-1 0 0,1 0 0 0 0,-1 0 0 0 0,0 0 1 0 0,1 1-1 0 0,-1-1 0 0 0,0 1 1 0 0,0-1-1 0 0,0 1 0 0 0,-1 0 0 0 0,1-1 1 0 0,-1 1-1 0 0,1 0 0 0 0,-1 0 1 0 0,0 0-1 0 0,0 1 0 0 0,-1-1 1 0 0,1 0-1 0 0,0 0 0 0 0,-1 0 0 0 0,0 1 1 0 0,0-1-1 0 0,0 0 0 0 0,0 3-112 0 0,0-5 46 0 0,25 312 2206 0 0,-58-137-1439 0 0,-55-18-1074 0 0,72-150-1017 0 0,10-8-3139 0 0,8-12 3261 0 0</inkml:trace>
  <inkml:trace contextRef="#ctx0" brushRef="#br0" timeOffset="6319.659">4985 307 1088 0 0,'1'1'170'0'0,"-1"-1"0"0"0,0 1 0 0 0,1-1 0 0 0,-1 1 0 0 0,1-1 0 0 0,-1 0 0 0 0,1 1 0 0 0,-1-1 0 0 0,0 0 0 0 0,1 0-1 0 0,-1 1 1 0 0,1-1 0 0 0,-1 0 0 0 0,1 0 0 0 0,-1 0 0 0 0,1 1 0 0 0,0-1 0 0 0,-1 0 0 0 0,1 0 0 0 0,-1 0 0 0 0,1 0 0 0 0,-1 0 0 0 0,1 0 0 0 0,-1 0 0 0 0,1 0 0 0 0,0 0 0 0 0,-1-1-1 0 0,1 1 1 0 0,-1 0 0 0 0,1 0 0 0 0,-1 0 0 0 0,1-1 0 0 0,-1 1 0 0 0,1 0 0 0 0,-1 0 0 0 0,0-1 0 0 0,1 1 0 0 0,-1 0 0 0 0,1-1 0 0 0,-1 1 0 0 0,0-1 0 0 0,1 1 0 0 0,-1-1 0 0 0,0 1-1 0 0,1-1-169 0 0,2 22-244 0 0,40 251 593 0 0,-43-268-520 0 0,-1 0 1 0 0,1 0-1 0 0,-1 0 0 0 0,0 0 1 0 0,0 0-1 0 0,0 0 0 0 0,0 0 1 0 0,-1 0-1 0 0,1-1 1 0 0,-1 1-1 0 0,0 0 0 0 0,0-1 1 0 0,-1 0-1 0 0,1 1 0 0 0,-1-1 1 0 0,1 0-1 0 0,-1 0 0 0 0,0 0 1 0 0,0-1-1 0 0,0 1 0 0 0,-1-1 1 0 0,1 0-1 0 0,0 0 0 0 0,-1 0 1 0 0,0 0-1 0 0,1 0 0 0 0,-1-1 1 0 0,0 0-1 0 0,0 1 0 0 0,0-1 1 0 0,0-1-1 0 0,0 1 0 0 0,0-1 1 0 0,0 1-1 0 0,0-1 0 0 0,0-1 171 0 0,-12 1-1156 0 0</inkml:trace>
  <inkml:trace contextRef="#ctx0" brushRef="#br0" timeOffset="6520.911">4635 408 1844 0 0,'227'-48'5432'0'0,"-127"33"-4651"0"0,46 0-993 0 0,7-3-3974 0 0,-125 13 2991 0 0</inkml:trace>
  <inkml:trace contextRef="#ctx0" brushRef="#br0" timeOffset="6799.956">5422 198 2408 0 0,'-3'-17'6303'0'0,"-16"59"-5364"0"0,14-12-848 0 0,1 0 0 0 0,2 0 0 0 0,1 0 0 0 0,1 0 0 0 0,2 0 0 0 0,1-1 1 0 0,1 1-1 0 0,1 0 0 0 0,2-1 0 0 0,1 0-91 0 0,0 25-2948 0 0,-28-46-1172 0 0,15-13 2963 0 0</inkml:trace>
  <inkml:trace contextRef="#ctx0" brushRef="#br0" timeOffset="7063.222">5363 238 1948 0 0,'1'-6'105'0'0,"1"-1"0"0"0,0 0 0 0 0,0 1 0 0 0,0-1-1 0 0,1 1 1 0 0,0 0 0 0 0,0 0 0 0 0,1 0 0 0 0,0 0 0 0 0,0 1 0 0 0,0-1-1 0 0,0 1 1 0 0,1 0 0 0 0,0 0 0 0 0,0 1 0 0 0,0-1 0 0 0,1 1 0 0 0,-1 0-1 0 0,1 1 1 0 0,0-1 0 0 0,0 1 0 0 0,1 1 0 0 0,-1-1 0 0 0,0 1 0 0 0,1 0-1 0 0,0 0 1 0 0,-1 1 0 0 0,1 0 0 0 0,0 0 0 0 0,0 0 0 0 0,0 1 0 0 0,0 0-1 0 0,-1 1 1 0 0,1-1 0 0 0,0 1 0 0 0,0 0 0 0 0,-1 1 0 0 0,1 0-1 0 0,0 0 1 0 0,-1 0 0 0 0,0 1 0 0 0,0 0 0 0 0,1 0 0 0 0,-2 1 0 0 0,3 1-105 0 0,-3 1 16 0 0,1 0 0 0 0,-2 0 0 0 0,1 0 1 0 0,0 1-1 0 0,-1-1 0 0 0,-1 1 1 0 0,1 0-1 0 0,-1 1 0 0 0,0-1 1 0 0,-1 0-1 0 0,1 1 0 0 0,-2 0 0 0 0,1-1 1 0 0,-1 1-1 0 0,0 0 0 0 0,0 6-16 0 0,-3-6 27 0 0,0-1 0 0 0,-1 1 0 0 0,0-1 0 0 0,0 1 0 0 0,0-1 0 0 0,-1 0 0 0 0,0 0 0 0 0,0 0 0 0 0,-1-1 0 0 0,0 1 0 0 0,0-1-1 0 0,-1 0 1 0 0,0-1 0 0 0,0 1 0 0 0,0-1 0 0 0,0 0 0 0 0,-1-1 0 0 0,0 0 0 0 0,-1 1-27 0 0,-5 5 21 0 0,11-8-156 0 0,1 0 1 0 0,-1 0-1 0 0,0-1 0 0 0,1 1 0 0 0,-1-1 0 0 0,0 1 1 0 0,0-1-1 0 0,0 1 0 0 0,0-1 0 0 0,0 0 1 0 0,-1 0-1 0 0,1 0 0 0 0,0 0 0 0 0,0-1 1 0 0,-1 1-1 0 0,1-1 0 0 0,0 1 0 0 0,-1-1 1 0 0,1 0-1 0 0,-1 0 0 0 0,1 0 0 0 0,0 0 1 0 0,-1 0-1 0 0,1 0 0 0 0,0-1 0 0 0,-1 1 1 0 0,1-1-1 0 0,0 0 0 0 0,-1 0 0 0 0,1 1 1 0 0,0-2-1 0 0,0 1 0 0 0,0 0 0 0 0,-2-1 135 0 0,-3-16-1098 0 0</inkml:trace>
  <inkml:trace contextRef="#ctx0" brushRef="#br0" timeOffset="7312.764">5939 199 1508 0 0,'5'-2'1388'0'0,"4"4"4429"0"0,-11 15-5585 0 0,-10 268 140 0 0,12-284-507 0 0,-1 0 1 0 0,0 0 0 0 0,1 0-1 0 0,-1 0 1 0 0,0 0-1 0 0,1-1 1 0 0,-1 1-1 0 0,0 0 1 0 0,0 0 0 0 0,0-1-1 0 0,0 1 1 0 0,0 0-1 0 0,0-1 1 0 0,0 1 0 0 0,0-1-1 0 0,0 1 1 0 0,0-1-1 0 0,0 0 1 0 0,0 1-1 0 0,0-1 1 0 0,0 0 0 0 0,0 0-1 0 0,0 0 1 0 0,0 0-1 0 0,0 0 1 0 0,-1 0-1 0 0,1 0 1 0 0,0 0 0 0 0,0 0-1 0 0,0-1 1 0 0,0 1-1 0 0,0 0 1 0 0,0-1 0 0 0,0 1-1 0 0,0 0 1 0 0,0-1-1 0 0,0 0 1 0 0,0 1-1 0 0,0-1 1 0 0,0 1 0 0 0,0-1-1 0 0,0 0 1 0 0,1 0-1 0 0,-2 0 135 0 0,-13-13-1062 0 0</inkml:trace>
  <inkml:trace contextRef="#ctx0" brushRef="#br0" timeOffset="7824.763">5923 166 2296 0 0,'6'-37'3591'0'0,"92"-19"-2259"0"0,-94 55-1307 0 0,-1-1 0 0 0,0 1 0 0 0,1 0 0 0 0,-1 0 0 0 0,1 0 0 0 0,-1 0 0 0 0,1 1 0 0 0,0-1 0 0 0,-1 1 1 0 0,1 0-1 0 0,-1 0 0 0 0,1 0 0 0 0,0 1 0 0 0,-1-1 0 0 0,1 1 0 0 0,-1 0 0 0 0,1 0 0 0 0,-1 0 0 0 0,1 0 0 0 0,-1 1 0 0 0,0-1 0 0 0,0 1 0 0 0,0 0 0 0 0,0 0 0 0 0,0 0 0 0 0,0 0 0 0 0,0 1 0 0 0,0-1 0 0 0,-1 1 0 0 0,0 0 0 0 0,1-1 0 0 0,-1 1 0 0 0,0 0 0 0 0,0 0 0 0 0,0 1 0 0 0,-1-1 0 0 0,1 0 0 0 0,-1 1 0 0 0,0-1 0 0 0,0 1 0 0 0,0-1 0 0 0,0 3-25 0 0,-29 125 180 0 0,4-65-45 0 0,88 6 35 0 0,-9 9-157 0 0,-82-34-62 0 0,15-38-28 0 0,-1 0-1 0 0,0-1 0 0 0,-1 0 0 0 0,1-1 1 0 0,-1-1-1 0 0,-1 0 0 0 0,1-1 0 0 0,-1 0 1 0 0,0-1-1 0 0,0-1 0 0 0,0 0 0 0 0,0-2 0 0 0,-1 1 1 0 0,-11-2 77 0 0,22 0-225 0 0,-1 0 0 0 0,1-1 0 0 0,-1 0 0 0 0,1 0 0 0 0,0 0 0 0 0,0 0 0 0 0,-1-1 0 0 0,1 0 0 0 0,0 0 0 0 0,0-1 0 0 0,0 1 0 0 0,1-1 0 0 0,-1 0 0 0 0,1 0 0 0 0,0-1 0 0 0,-1 1 0 0 0,1-1 0 0 0,1 0 0 0 0,-1 0 0 0 0,1-1 0 0 0,-2-1 225 0 0,-12-18-1270 0 0</inkml:trace>
  <inkml:trace contextRef="#ctx0" brushRef="#br0" timeOffset="8076.382">5717 219 1624 0 0,'-6'7'131'0'0,"0"0"0"0"0,1 1-1 0 0,0 0 1 0 0,0 0 0 0 0,1 0 0 0 0,0 1-1 0 0,1-1 1 0 0,0 1 0 0 0,0 0 0 0 0,0 0 0 0 0,1 0-1 0 0,1 0 1 0 0,0 0 0 0 0,0 1 0 0 0,1-1-1 0 0,0 0 1 0 0,0 1 0 0 0,1-1 0 0 0,0 0-1 0 0,1 0 1 0 0,0 0 0 0 0,0 0 0 0 0,1 0-1 0 0,0 0 1 0 0,1-1 0 0 0,0 1 0 0 0,0-1-1 0 0,1 0 1 0 0,0 0 0 0 0,0-1 0 0 0,1 1 0 0 0,1-1-131 0 0,150 124 138 0 0,-142-123-509 0 0,2 0 0 0 0,-1-1 0 0 0,1 0 0 0 0,0-2 0 0 0,1 0 0 0 0,-1-1-1 0 0,1-1 1 0 0,0 0 0 0 0,0-1 0 0 0,8-1 371 0 0,-2-1-1076 0 0</inkml:trace>
  <inkml:trace contextRef="#ctx0" brushRef="#br0" timeOffset="8325.685">6354 79 1068 0 0,'32'1'3806'0'0,"-2"56"-2621"0"0,-6 161 905 0 0,-24-197-2067 0 0,-1 1 1 0 0,-1-1 0 0 0,-1 1 0 0 0,-1-1-1 0 0,-1 0 1 0 0,-1 0 0 0 0,0-1-1 0 0,-2 1 1 0 0,0-2 0 0 0,-1 1-1 0 0,-1-1 1 0 0,-1 0 0 0 0,-1-1-1 0 0,0-1 1 0 0,-2 0 0 0 0,0 0 0 0 0,0-1-1 0 0,-2-1 1 0 0,0-1 0 0 0,0 0-1 0 0,-1-1 1 0 0,-1 0 0 0 0,0-2-1 0 0,-8 3-23 0 0,15-11-280 0 0,-1 0 0 0 0,0-1-1 0 0,0-1 1 0 0,0 0 0 0 0,0 0-1 0 0,0-1 1 0 0,0-1 0 0 0,1 0-1 0 0,-1 0 1 0 0,0-1 0 0 0,0-1-1 0 0,1 0 1 0 0,-1-1 0 0 0,1 0-1 0 0,0-1 1 0 0,0 0 0 0 0,0 0-1 0 0,1-1 1 0 0,0-1 0 0 0,0 0-1 0 0,0 0 281 0 0,-18-17-1214 0 0</inkml:trace>
  <inkml:trace contextRef="#ctx0" brushRef="#br0" timeOffset="8883.107">5065 139 1120 0 0,'-17'20'4282'0'0,"13"10"-4048"0"0,1 1 0 0 0,1-1 0 0 0,1 1 0 0 0,2 0 0 0 0,2-1-1 0 0,0 1 1 0 0,5 12-234 0 0,34 230-4371 0 0,-41-235 3303 0 0</inkml:trace>
  <inkml:trace contextRef="#ctx0" brushRef="#br0" timeOffset="9831.446">1004 1772 1920 0 0,'0'0'756'0'0,"16"-6"44"0"0,10 0-12 0 0,4 0-116 0 0,4-2-71 0 0,0 1-93 0 0,4 2-32 0 0,0-1-112 0 0,-1 2 36 0 0,2-1-152 0 0,-4-1-112 0 0,2 6-324 0 0,-20 0 16 0 0,6 0-372 0 0,18 14-708 0 0,-31-7 91 0 0,-10 2-247 0 0,-8-3 8 0 0</inkml:trace>
  <inkml:trace contextRef="#ctx0" brushRef="#br0" timeOffset="10080.91">1049 2013 2068 0 0,'5'2'988'0'0,"1"-2"-136"0"0,4 0-164 0 0,16-3-76 0 0,-12 3-35 0 0,7 0-153 0 0,8 0-48 0 0,3 0-216 0 0,1 0 0 0 0,1 0-16 0 0,1 0-576 0 0,2 0-392 0 0,36 6 71 0 0,-37-6 61 0 0,-19 0-572 0 0,10 0 28 0 0</inkml:trace>
  <inkml:trace contextRef="#ctx0" brushRef="#br0" timeOffset="11727.483">2432 1149 976 0 0,'0'0'345'0'0,"0"0"71"0"0,0 0-141 0 0,0 0-13 0 0,0 0-86 0 0,0 0-24 0 0,0 0-8 0 0,0 0-8 0 0,0 0 13 0 0,0 0-3 0 0,0 0 44 0 0,0 0-21 0 0,0 0-120 0 0,2-2-22 0 0,72-52 2355 0 0,46 23-1973 0 0,-117 31-406 0 0,0 0 0 0 0,0 1 1 0 0,0-1-1 0 0,0 1 0 0 0,0 0 1 0 0,0 0-1 0 0,0 0 1 0 0,0 0-1 0 0,-1 0 0 0 0,1 1 1 0 0,0-1-1 0 0,-1 1 0 0 0,1 0 1 0 0,-1 0-1 0 0,1-1 1 0 0,-1 2-1 0 0,0-1 0 0 0,0 0 1 0 0,0 0-1 0 0,0 1 0 0 0,0-1 1 0 0,-1 1-1 0 0,1-1 1 0 0,-1 1-1 0 0,0 0 0 0 0,1 0 1 0 0,-1 0-1 0 0,0 0 0 0 0,-1 0 1 0 0,1 0-1 0 0,0 0 1 0 0,-1 0-1 0 0,0 0 0 0 0,0 0 1 0 0,0 1-4 0 0,-15 100 156 0 0,10-94-77 0 0,-1 0-1 0 0,0 0 1 0 0,0-1 0 0 0,-1 0-1 0 0,-1 0 1 0 0,1-1-1 0 0,-1 0 1 0 0,-1 0-1 0 0,0-1 1 0 0,0 0-1 0 0,0-1 1 0 0,-7 4-79 0 0,88 0 570 0 0,-69-10-574 0 0,1 0 0 0 0,-1 1 0 0 0,1-1 0 0 0,-1 1 1 0 0,0 0-1 0 0,1 0 0 0 0,-1 0 0 0 0,0 1 0 0 0,0-1 0 0 0,0 1 0 0 0,0 0 0 0 0,0-1 0 0 0,0 1 0 0 0,0 1 1 0 0,-1-1-1 0 0,1 0 0 0 0,-1 1 0 0 0,1-1 0 0 0,-1 1 0 0 0,0 0 0 0 0,0 0 0 0 0,0 0 0 0 0,0 0 0 0 0,-1 0 1 0 0,1 0-1 0 0,-1 0 0 0 0,0 0 0 0 0,0 1 0 0 0,0-1 0 0 0,0 1 0 0 0,-1-1 0 0 0,1 0 0 0 0,-1 1 0 0 0,0 1 4 0 0,-8 7-22 0 0,0-1 0 0 0,-1 0 0 0 0,0 0 0 0 0,-1-1 0 0 0,0 0 0 0 0,0 0 0 0 0,-1-1 0 0 0,-1-1 0 0 0,0 0 0 0 0,0 0 0 0 0,0-2 0 0 0,-1 1 0 0 0,1-1 0 0 0,-2-1 0 0 0,1 0 0 0 0,-14 2 22 0 0,-64 2-4541 0 0,76-9 3309 0 0</inkml:trace>
  <inkml:trace contextRef="#ctx0" brushRef="#br0" timeOffset="12027.7">2172 1841 1096 0 0,'30'12'3680'0'0,"62"-13"-1192"0"0,240-46 390 0 0,-219 38-4443 0 0,0 6-3546 0 0,-111 3 3897 0 0</inkml:trace>
  <inkml:trace contextRef="#ctx0" brushRef="#br0" timeOffset="12445.54">2617 2108 1684 0 0,'-176'105'4527'0'0,"170"-101"-4417"0"0,-7 4 78 0 0,0 0-1 0 0,1 0 1 0 0,-1 1 0 0 0,2 1 0 0 0,-1 0-1 0 0,2 0 1 0 0,-1 1 0 0 0,1 0-1 0 0,1 1 1 0 0,0 0 0 0 0,1 1 0 0 0,0 0-1 0 0,1 0 1 0 0,0 1 0 0 0,1 0-1 0 0,1 0 1 0 0,-4 12-188 0 0,12-19 80 0 0,0-1 1 0 0,0 0-1 0 0,1 0 0 0 0,0 1 0 0 0,0-2 0 0 0,1 1 1 0 0,-1-1-1 0 0,1 1 0 0 0,0-1 0 0 0,1-1 1 0 0,-1 1-1 0 0,1-1 0 0 0,0 0 0 0 0,0 0 0 0 0,0 0 1 0 0,0-1-1 0 0,1 0 0 0 0,0 0 0 0 0,-1-1 0 0 0,1 0 1 0 0,0 0-1 0 0,0-1 0 0 0,0 1 0 0 0,0-2 1 0 0,0 1-1 0 0,3-1-80 0 0,9 5 32 0 0,0-1 1 0 0,0-1-1 0 0,1 0 0 0 0,-1-2 1 0 0,1 0-1 0 0,-1-1 1 0 0,1-2-1 0 0,0 1 1 0 0,-1-2-1 0 0,0-1 0 0 0,16-5-32 0 0,-34 9-17 0 0,0 0 0 0 0,0 0-1 0 0,0-1 1 0 0,0 1-1 0 0,0 0 1 0 0,0-1 0 0 0,-1 1-1 0 0,1-1 1 0 0,0 1-1 0 0,0-1 1 0 0,0 0 0 0 0,0 1-1 0 0,0-1 1 0 0,-1 0-1 0 0,1 1 1 0 0,0-1 0 0 0,-1 0-1 0 0,1 0 1 0 0,-1 0-1 0 0,1 0 1 0 0,-1 0 0 0 0,1 0-1 0 0,-1 0 1 0 0,1 0-1 0 0,-1 0 1 0 0,0 0 0 0 0,1 0-1 0 0,-1 0 1 0 0,0 0-1 0 0,0 0 1 0 0,0 0 0 0 0,0 0-1 0 0,0 0 1 0 0,0 0-1 0 0,0 0 1 0 0,0 0-1 0 0,-1 0 1 0 0,1 0 0 0 0,0 0-1 0 0,-1 0 1 0 0,1 0-1 0 0,0 0 1 0 0,-1 0 0 0 0,1 0-1 0 0,-1 0 1 0 0,0 1-1 0 0,1-1 1 0 0,-1 0 0 0 0,0 0-1 0 0,1 0 1 0 0,-1 1-1 0 0,0-1 1 0 0,0 0 0 0 0,0 1-1 0 0,0-1 1 0 0,1 1-1 0 0,-1-1 1 0 0,0 1 0 0 0,0-1 17 0 0,-54-30-647 0 0,-6 9 166 0 0,45 18-125 0 0,1-1-1 0 0,0-1 0 0 0,0 0 0 0 0,1 0 1 0 0,0-2-1 0 0,0 0 0 0 0,0 0 0 0 0,1-2 1 0 0,1 1-1 0 0,-5-6 607 0 0,4-4-1342 0 0,7-3-13 0 0</inkml:trace>
  <inkml:trace contextRef="#ctx0" brushRef="#br0" timeOffset="12805.408">3249 1803 860 0 0,'72'-42'6709'0'0,"58"7"-5767"0"0,-99 28-331 0 0,112-15-375 0 0,-43 8-2891 0 0,-73 0-1141 0 0,-27 13 2613 0 0</inkml:trace>
  <inkml:trace contextRef="#ctx0" brushRef="#br0" timeOffset="13083.358">3528 1505 1048 0 0,'-40'-17'7645'0'0,"26"62"-6414"0"0,13-11-1390 0 0,2-1-1 0 0,1 0 1 0 0,1 1-1 0 0,2-1 0 0 0,2-1 1 0 0,1 1-1 0 0,4 8 160 0 0,1 11-1944 0 0,10 35-2005 0 0,-15-67 2671 0 0</inkml:trace>
  <inkml:trace contextRef="#ctx0" brushRef="#br0" timeOffset="13662.748">4502 1158 1100 0 0,'3'-57'4928'0'0,"2"51"-4798"0"0,0 1 0 0 0,0 0 0 0 0,1 0 0 0 0,0 0 0 0 0,0 1-1 0 0,0 0 1 0 0,0 0 0 0 0,0 0 0 0 0,1 1 0 0 0,0 0 0 0 0,0 0 0 0 0,0 1 0 0 0,0 0-1 0 0,0 0 1 0 0,0 0 0 0 0,1 1 0 0 0,4 0-130 0 0,-5 2 36 0 0,-1 1 0 0 0,1 0 1 0 0,-1 0-1 0 0,1 1 0 0 0,-1 0 0 0 0,0 0 0 0 0,0 0 1 0 0,0 0-1 0 0,-1 1 0 0 0,1 0 0 0 0,-1 1 0 0 0,0-1 1 0 0,0 1-1 0 0,0 0 0 0 0,0 0 0 0 0,-1 0 0 0 0,0 1 1 0 0,0 0-1 0 0,-1 0 0 0 0,0 0 0 0 0,0 0 0 0 0,0 0 0 0 0,0 0 1 0 0,-1 1-1 0 0,0-1 0 0 0,-1 1 0 0 0,1 0 0 0 0,-1 0 1 0 0,-1-1-1 0 0,1 1 0 0 0,-1 0 0 0 0,-1 7-36 0 0,0-3 40 0 0,0 0 1 0 0,-1 0-1 0 0,0 0 0 0 0,-1 0 0 0 0,0 0 0 0 0,0-1 0 0 0,-1 1 1 0 0,-1-1-1 0 0,0 0 0 0 0,0 0 0 0 0,-1-1 0 0 0,0 1 0 0 0,-1-1 1 0 0,0-1-1 0 0,-5 5-40 0 0,-41 68 583 0 0,103-59-259 0 0,193-28-3965 0 0,-193 4-238 0 0,-48 2 2735 0 0</inkml:trace>
  <inkml:trace contextRef="#ctx0" brushRef="#br0" timeOffset="13908.739">4225 1784 3204 0 0,'233'-39'5605'0'0,"-106"11"-4526"0"0,-105 25-876 0 0,135-19-539 0 0,-10 34-3546 0 0,-138-3 1611 0 0,-14-3 1229 0 0</inkml:trace>
  <inkml:trace contextRef="#ctx0" brushRef="#br0" timeOffset="14561.735">4403 2163 1616 0 0,'-5'2'3658'0'0,"-36"25"-2481"0"0,23-12-879 0 0,1 1 0 0 0,1 0-1 0 0,1 2 1 0 0,1-1 0 0 0,0 2-1 0 0,1 0 1 0 0,1 1 0 0 0,1 0-1 0 0,0 0 1 0 0,2 1 0 0 0,0 1-1 0 0,2 0 1 0 0,0 0 0 0 0,2 0-1 0 0,0 1 1 0 0,1-1 0 0 0,0 20-298 0 0,6-34 66 0 0,0 0 0 0 0,0 0 1 0 0,1-1-1 0 0,0 1 0 0 0,1 0 1 0 0,-1-1-1 0 0,2 0 0 0 0,-1 0 1 0 0,1 0-1 0 0,0-1 0 0 0,0 0 1 0 0,0 1-1 0 0,1-2 0 0 0,0 1 1 0 0,0-1-1 0 0,1 0 0 0 0,0 0 1 0 0,-1-1-1 0 0,2 1 1 0 0,-1-2-1 0 0,0 1 0 0 0,1-1 1 0 0,-1 0-1 0 0,1-1 0 0 0,0 1 1 0 0,0-2-1 0 0,0 1 0 0 0,0-1 1 0 0,1 0-1 0 0,-1-1 0 0 0,0 0 1 0 0,0 0-1 0 0,0-1 0 0 0,8-1-66 0 0,-11 2-19 0 0,0 0-1 0 0,-1 0 0 0 0,1-1 0 0 0,-1 1 1 0 0,1-1-1 0 0,-1 0 0 0 0,1 0 1 0 0,-1-1-1 0 0,0 1 0 0 0,1-1 0 0 0,-1 0 1 0 0,0 0-1 0 0,0 0 0 0 0,0-1 1 0 0,-1 1-1 0 0,1-1 0 0 0,-1 0 0 0 0,1 0 1 0 0,-1-1-1 0 0,0 1 0 0 0,0 0 1 0 0,0-1-1 0 0,-1 0 0 0 0,1 0 0 0 0,-1 0 1 0 0,0 0-1 0 0,0 0 0 0 0,0 0 0 0 0,-1 0 1 0 0,1-1-1 0 0,-1 1 0 0 0,0-1 1 0 0,0 1-1 0 0,-1-1 0 0 0,1-3 20 0 0,-6-2-67 0 0,0 0 0 0 0,0 0 1 0 0,-1 1-1 0 0,0 0 0 0 0,-1 0 0 0 0,0 0 0 0 0,0 1 0 0 0,-1 0 0 0 0,0 0 0 0 0,0 1 1 0 0,-1 0-1 0 0,0 1 0 0 0,0 0 0 0 0,-1 0 0 0 0,0 1 0 0 0,0 0 0 0 0,0 0 0 0 0,-1 1 67 0 0,-120-94-4294 0 0,116 44 326 0 0,27 26 2741 0 0</inkml:trace>
  <inkml:trace contextRef="#ctx0" brushRef="#br0" timeOffset="14995.853">5305 1697 2780 0 0,'10'-3'4679'0'0,"137"-34"-1951"0"0,-117 32-2861 0 0,60-6-2782 0 0,-90 30-955 0 0,-19-12 2729 0 0</inkml:trace>
  <inkml:trace contextRef="#ctx0" brushRef="#br0" timeOffset="15247.247">5206 1848 2224 0 0,'24'-1'832'0'0,"5"-1"-108"0"0,-13 2-84 0 0,10 0-96 0 0,34-9-108 0 0,-21 2-103 0 0,-4 2-313 0 0,2-1-4 0 0,1 0-377 0 0,-4 2-571 0 0,3-4-320 0 0,-4 4 28 0 0,-2-5 60 0 0</inkml:trace>
  <inkml:trace contextRef="#ctx0" brushRef="#br0" timeOffset="15882.751">6088 1196 956 0 0,'-16'1'6163'0'0,"-73"35"-5667"0"0,85-35-458 0 0,0 1 0 0 0,0 0 0 0 0,0 0 1 0 0,0 0-1 0 0,0 0 0 0 0,0 0 0 0 0,0 1 0 0 0,1 0 0 0 0,-1-1 0 0 0,1 1 0 0 0,0 1 0 0 0,0-1 0 0 0,0 0 0 0 0,0 1 0 0 0,0 0 0 0 0,1-1 0 0 0,0 1 0 0 0,0 0 0 0 0,0 0 0 0 0,0 1 0 0 0,0-1 0 0 0,1 0 0 0 0,0 0 0 0 0,0 1 0 0 0,0-1 1 0 0,0 1-1 0 0,1-1 0 0 0,0 1 0 0 0,0-1 0 0 0,0 1 0 0 0,0-1 0 0 0,1 1 0 0 0,0 1-38 0 0,10 10 155 0 0,0-1 1 0 0,1 0-1 0 0,1 0 1 0 0,0-1-1 0 0,1-1 0 0 0,1 0 1 0 0,0-1-1 0 0,1-1 1 0 0,0 0-156 0 0,41 34 354 0 0,-55-45-347 0 0,1 0-1 0 0,-1 1 0 0 0,0 0 1 0 0,0-1-1 0 0,1 1 0 0 0,-1 0 0 0 0,0 0 1 0 0,0 0-1 0 0,0 1 0 0 0,0-1 1 0 0,0 0-1 0 0,0 1 0 0 0,-1-1 1 0 0,1 1-1 0 0,0 0 0 0 0,-1-1 0 0 0,1 1 1 0 0,-1 0-1 0 0,0 0 0 0 0,1 0 1 0 0,-1 0-1 0 0,0 0 0 0 0,0 0 1 0 0,0 1-1 0 0,-1-1 0 0 0,1 0 1 0 0,0 0-1 0 0,-1 1 0 0 0,1-1 0 0 0,-1 0 1 0 0,0 1-1 0 0,0-1 0 0 0,0 0 1 0 0,0 1-1 0 0,0-1 0 0 0,-1 0 1 0 0,1 1-1 0 0,-1-1 0 0 0,1 0 0 0 0,-1 1 1 0 0,0-1-1 0 0,0 0 0 0 0,0 0 1 0 0,0 0-1 0 0,0 0 0 0 0,-1 0 1 0 0,1 0-1 0 0,-1 0 0 0 0,1 0 0 0 0,-1-1 1 0 0,1 1-1 0 0,-1-1 0 0 0,0 1 1 0 0,0-1-1 0 0,-2 2-6 0 0,-1-2-252 0 0,0 0 0 0 0,0 0 0 0 0,-1 0 0 0 0,1 0 1 0 0,0-1-1 0 0,-1 0 0 0 0,1 0 0 0 0,0-1 0 0 0,-1 1 0 0 0,1-1 0 0 0,0 0 0 0 0,0-1 1 0 0,-1 1-1 0 0,1-1 0 0 0,0 0 0 0 0,1 0 0 0 0,-1-1 0 0 0,0 1 0 0 0,1-1 0 0 0,-1 0 1 0 0,1 0-1 0 0,0-1 0 0 0,0 1 0 0 0,0-1 0 0 0,0 0 0 0 0,1 0 0 0 0,0 0 0 0 0,0-1 1 0 0,0 1-1 0 0,0-1 0 0 0,0 1 0 0 0,0-4 252 0 0,-10-15-1199 0 0</inkml:trace>
  <inkml:trace contextRef="#ctx0" brushRef="#br0" timeOffset="16131.873">5971 1335 1436 0 0,'-1'-11'5402'0'0,"21"-7"-4557"0"0,-19 17-652 0 0,17-12 120 0 0,0 1 0 0 0,2 1 0 0 0,-1 0-1 0 0,1 2 1 0 0,0 0 0 0 0,1 1 0 0 0,0 2 0 0 0,1 0 0 0 0,15-3-313 0 0,120-5-3941 0 0,-109 37 462 0 0,-47-16 2371 0 0</inkml:trace>
  <inkml:trace contextRef="#ctx0" brushRef="#br0" timeOffset="16410.7">5813 1992 3252 0 0,'24'-9'6048'0'0,"74"-10"-4472"0"0,76 2-701 0 0,-57 14-3144 0 0,-62 25-1570 0 0,-60-11 1378 0 0,-1-5 1295 0 0</inkml:trace>
  <inkml:trace contextRef="#ctx0" brushRef="#br0" timeOffset="16902.514">6021 2280 2092 0 0,'-33'7'4357'0'0,"16"-5"-3864"0"0,2 4-345 0 0,1-1 1 0 0,0 2-1 0 0,0 0 0 0 0,0 0 0 0 0,1 1 1 0 0,0 1-1 0 0,1 0 0 0 0,0 1 1 0 0,0 1-1 0 0,1-1 0 0 0,1 2 1 0 0,-1-1-1 0 0,2 2 0 0 0,0-1 0 0 0,0 1 1 0 0,1 0-1 0 0,1 1 0 0 0,0 0 1 0 0,1 0-1 0 0,1 1 0 0 0,0-1 0 0 0,1 1 1 0 0,0 0-1 0 0,1 1 0 0 0,1-1 1 0 0,0 3-149 0 0,2-9 51 0 0,1 0 0 0 0,0 0 0 0 0,0 0 0 0 0,0 0 0 0 0,1-1 0 0 0,1 1 0 0 0,-1-1 1 0 0,1 1-1 0 0,1-1 0 0 0,0 0 0 0 0,0 0 0 0 0,0 0 0 0 0,1-1 0 0 0,0 1 0 0 0,1-1 1 0 0,-1-1-1 0 0,1 1 0 0 0,1-1 0 0 0,-1 0 0 0 0,1 0 0 0 0,0-1 0 0 0,1 0 0 0 0,-1 0 0 0 0,1 0 1 0 0,0-1-1 0 0,0 0 0 0 0,0-1 0 0 0,1 0 0 0 0,-1 0 0 0 0,1-1 0 0 0,-1 0 0 0 0,1-1 0 0 0,3 1-51 0 0,-8-4 3 0 0,-1 1-1 0 0,0-1 0 0 0,0 0 0 0 0,0 0 0 0 0,0 0 0 0 0,0-1 0 0 0,0 1 0 0 0,-1-1 0 0 0,1 1 0 0 0,-1-1 1 0 0,1 0-1 0 0,-1 0 0 0 0,0 0 0 0 0,0 0 0 0 0,-1 0 0 0 0,1-1 0 0 0,-1 1 0 0 0,1-1 0 0 0,-1 1 0 0 0,0-1 1 0 0,0 1-1 0 0,-1-1 0 0 0,1 1 0 0 0,-1-1 0 0 0,1 0 0 0 0,-1 1 0 0 0,-1-1 0 0 0,1 0 0 0 0,0 1 0 0 0,-1-1 1 0 0,0 0-1 0 0,1 1 0 0 0,-1-1 0 0 0,-1 1 0 0 0,1-1 0 0 0,-1 1 0 0 0,1 0 0 0 0,-1 0 0 0 0,0-1 0 0 0,-2-1-2 0 0,-4-7-50 0 0,0 1-1 0 0,0 0 0 0 0,-1 1 0 0 0,0 0 0 0 0,-1 0 1 0 0,-1 1-1 0 0,1 0 0 0 0,-1 1 0 0 0,-1 0 0 0 0,1 1 1 0 0,-1 0-1 0 0,-6-2 51 0 0,-64-44-5031 0 0,70 33 1311 0 0,12 19 2548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17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198 217 848 0 0,'-8'0'154'0'0,"0"1"-1"0"0,0 0 1 0 0,0 1 0 0 0,0-1 0 0 0,1 2-1 0 0,-1-1 1 0 0,1 1 0 0 0,-1 0-1 0 0,1 0 1 0 0,0 1 0 0 0,0 0-1 0 0,1 1 1 0 0,-1-1 0 0 0,1 1 0 0 0,0 0-1 0 0,0 1 1 0 0,1-1 0 0 0,-1 1-1 0 0,1 0 1 0 0,1 1 0 0 0,-1-1-1 0 0,1 1 1 0 0,-3 7-154 0 0,1-4 167 0 0,0 1-1 0 0,1 0 1 0 0,1 0-1 0 0,0 0 1 0 0,0 1-1 0 0,1-1 1 0 0,0 1-1 0 0,1 0 1 0 0,1 0-1 0 0,0 0 1 0 0,0 0-1 0 0,2 6-166 0 0,0-15 19 0 0,0 0 1 0 0,1 0-1 0 0,0 0 0 0 0,-1 0 0 0 0,1-1 0 0 0,0 1 1 0 0,0 0-1 0 0,1-1 0 0 0,-1 0 0 0 0,0 1 1 0 0,1-1-1 0 0,0 0 0 0 0,-1 0 0 0 0,1 0 0 0 0,0-1 1 0 0,0 1-1 0 0,0-1 0 0 0,0 0 0 0 0,0 1 0 0 0,0-1 1 0 0,0 0-1 0 0,1-1 0 0 0,-1 1 0 0 0,0-1 0 0 0,1 1 1 0 0,-1-1-1 0 0,0 0 0 0 0,1 0 0 0 0,-1-1 0 0 0,0 1 1 0 0,0-1-1 0 0,1 1 0 0 0,-1-1 0 0 0,0 0 1 0 0,0 0-1 0 0,0-1 0 0 0,0 1 0 0 0,0-1 0 0 0,0 1 1 0 0,0-1-1 0 0,0 0 0 0 0,-1 0 0 0 0,1 0 0 0 0,-1 0 1 0 0,1-1-1 0 0,-1 1 0 0 0,1-2-19 0 0,10-7 83 0 0,0 0 0 0 0,-1-1 1 0 0,0-1-1 0 0,-1 0 0 0 0,0 0 0 0 0,-1-1 1 0 0,-1 0-1 0 0,0-1 0 0 0,-1 0 0 0 0,-1 0 1 0 0,0-1-1 0 0,-1 0 0 0 0,0 0 0 0 0,-1-4-83 0 0,-8 29 38 0 0,-1 1 0 0 0,2-1 0 0 0,-1 1 0 0 0,2 0 0 0 0,-1 0 0 0 0,1 0 0 0 0,1 0 0 0 0,-1 0-1 0 0,2 0 1 0 0,-1 0 0 0 0,2 0 0 0 0,0 5-38 0 0,1-8 7 0 0,1-1-1 0 0,0 1 0 0 0,0 0 1 0 0,0-1-1 0 0,1 0 0 0 0,0 0 1 0 0,0 0-1 0 0,0-1 1 0 0,1 1-1 0 0,0-1 0 0 0,0-1 1 0 0,0 1-1 0 0,0-1 0 0 0,1 0 1 0 0,0 0-1 0 0,0-1 1 0 0,0 0-1 0 0,0 0 0 0 0,0-1 1 0 0,1 0-1 0 0,-1 0 1 0 0,1-1-1 0 0,0 1 0 0 0,-1-2 1 0 0,1 1-1 0 0,0-1 0 0 0,-1 0 1 0 0,5-2-7 0 0,4 1-58 0 0,1-1 0 0 0,-1 0 0 0 0,0-2 0 0 0,-1 0 0 0 0,1-1-1 0 0,-1 0 1 0 0,0-1 0 0 0,0-1 0 0 0,0 0 0 0 0,-1-1 0 0 0,0-1 0 0 0,-1 0 0 0 0,8-7 58 0 0,-5-1-111 0 0,-1 0-1 0 0,0-1 1 0 0,-1-1-1 0 0,-1-1 1 0 0,-1 0-1 0 0,-1 0 1 0 0,-1-1-1 0 0,-1-1 1 0 0,0 0-1 0 0,-2 0 1 0 0,0 0-1 0 0,-2-1 1 0 0,1-5 111 0 0,1-97 365 0 0,-7 124-361 0 0,-1 1 0 0 0,1-1 0 0 0,0 0 1 0 0,0 0-1 0 0,-1 0 0 0 0,1 1 0 0 0,0-1 0 0 0,-1 0 0 0 0,1 0 1 0 0,-1 1-1 0 0,1-1 0 0 0,-1 0 0 0 0,1 1 0 0 0,-1-1 0 0 0,0 1 0 0 0,1-1 1 0 0,-1 1-1 0 0,0-1 0 0 0,1 1 0 0 0,-1-1 0 0 0,0 1 0 0 0,0-1 0 0 0,1 1 1 0 0,-1 0-1 0 0,0 0 0 0 0,0-1 0 0 0,0 1 0 0 0,1 0 0 0 0,-1 0 1 0 0,0 0-1 0 0,0 0 0 0 0,0 0 0 0 0,0 0 0 0 0,1 0 0 0 0,-1 0 0 0 0,0 0 1 0 0,0 0-1 0 0,0 1 0 0 0,0-1 0 0 0,1 0 0 0 0,-1 0 0 0 0,0 1 1 0 0,0-1-1 0 0,1 1 0 0 0,-1-1 0 0 0,0 0 0 0 0,0 1 0 0 0,1 0 0 0 0,-1-1 1 0 0,1 1-1 0 0,-1-1 0 0 0,0 1 0 0 0,1 0 0 0 0,-1-1 0 0 0,1 1 1 0 0,0 0-1 0 0,-1 0-4 0 0,-7 12 39 0 0,1 1 1 0 0,1 0-1 0 0,0 0 0 0 0,1 0 1 0 0,0 1-1 0 0,1 0 1 0 0,1-1-1 0 0,0 2 1 0 0,1-1-1 0 0,1 0 0 0 0,1 0 1 0 0,0 0-1 0 0,0 1 1 0 0,2-1-1 0 0,0 0 1 0 0,0 0-1 0 0,2 0 0 0 0,0 0 1 0 0,0-1-1 0 0,2 1 1 0 0,-1-1-1 0 0,2 0 1 0 0,0-1-1 0 0,1 0 0 0 0,0 0 1 0 0,1 0-1 0 0,0-1 1 0 0,2 1-40 0 0,-8-12 9 0 0,0 0 0 0 0,1 0 0 0 0,-1-1 0 0 0,0 1 0 0 0,0-1 0 0 0,0 0 0 0 0,0 0 0 0 0,0 0 0 0 0,1-1 0 0 0,-1 1 0 0 0,0-1 0 0 0,0 1 1 0 0,0-1-1 0 0,0 0 0 0 0,0 0 0 0 0,0-1 0 0 0,0 1 0 0 0,-1 0 0 0 0,1-1 0 0 0,0 0 0 0 0,-1 0 0 0 0,1 0 0 0 0,-1 0 0 0 0,1 0 0 0 0,-1 0 0 0 0,0 0 0 0 0,0-1 0 0 0,0 1 0 0 0,1-3-9 0 0,51-74-336 0 0,-50 70 295 0 0,0 0 0 0 0,1 0 0 0 0,0 0 0 0 0,1 1 0 0 0,0 0 0 0 0,1 0-1 0 0,-1 1 1 0 0,1-1 0 0 0,1 1 0 0 0,-1 1 0 0 0,1-1 0 0 0,0 2 0 0 0,1-1 41 0 0,-7 5-8 0 0,-1 1 1 0 0,1-1-1 0 0,0 1 0 0 0,0 0 1 0 0,-1 0-1 0 0,1-1 1 0 0,0 1-1 0 0,-1 0 1 0 0,1 1-1 0 0,0-1 1 0 0,-1 0-1 0 0,1 0 0 0 0,0 1 1 0 0,-1-1-1 0 0,1 1 1 0 0,0-1-1 0 0,-1 1 1 0 0,1 0-1 0 0,-1 0 0 0 0,1 0 1 0 0,-1 0-1 0 0,1 0 1 0 0,-1 0-1 0 0,0 0 1 0 0,0 0-1 0 0,1 0 0 0 0,-1 1 1 0 0,0-1-1 0 0,0 0 1 0 0,0 1-1 0 0,0-1 1 0 0,-1 1-1 0 0,1-1 0 0 0,0 1 1 0 0,0-1-1 0 0,-1 1 1 0 0,1 0-1 0 0,-1-1 1 0 0,0 1-1 0 0,1 0 1 0 0,-1-1-1 0 0,0 2 8 0 0,5 82 250 0 0,-10-70-235 0 0,-1 1 1 0 0,0-1-1 0 0,-2 0 1 0 0,1 0-1 0 0,-2-1 0 0 0,0 0 1 0 0,-1 0-1 0 0,0-1 1 0 0,-1-1-1 0 0,0 1 1 0 0,-1-2-1 0 0,0 0 1 0 0,-1 0-1 0 0,0-1 1 0 0,-1-1-1 0 0,-9 6-15 0 0,21-15-235 0 0,-1-3-385 0 0,-27-51-3151 0 0,29 41 2269 0 0</inkml:trace>
  <inkml:trace contextRef="#ctx0" brushRef="#br0" timeOffset="620.055">1020 52 1452 0 0,'4'-49'9118'0'0,"-6"84"-9104"0"0,1 0-1 0 0,1 0 1 0 0,3 0-1 0 0,0 0 1 0 0,3-1-1 0 0,0 1 1 0 0,3-1-1 0 0,0-1 1 0 0,10 22-14 0 0,-9-24-376 0 0,-7-25 44 0 0,-1 1 0 0 0,1 0 1 0 0,-1-1-1 0 0,-1 1 0 0 0,1 1 1 0 0,-1-1-1 0 0,0 0 0 0 0,-1 0 1 0 0,0 0-1 0 0,0 0 0 0 0,0 0 1 0 0,-1 1-1 0 0,0-1 0 0 0,-1 0 1 0 0,1 0-1 0 0,-1 0 1 0 0,-1-1-1 0 0,1 1 0 0 0,-1 0 1 0 0,0-1-1 0 0,-1 0 0 0 0,0 0 1 0 0,-2 3 331 0 0,-8 3-1340 0 0</inkml:trace>
  <inkml:trace contextRef="#ctx0" brushRef="#br0" timeOffset="1308.051">1130 439 1332 0 0,'20'-59'1341'0'0,"-16"40"-1128"0"0,1-1-1 0 0,1 1 1 0 0,0 0-1 0 0,2 1 1 0 0,0 0-1 0 0,1 0 1 0 0,1 0-1 0 0,0 2 1 0 0,2-1 0 0 0,-1 1-1 0 0,2 1 1 0 0,0 0-1 0 0,1 0 1 0 0,1 2-1 0 0,0 0 1 0 0,16-11-213 0 0,-28 22 11 0 0,0 0 1 0 0,1 1 0 0 0,-1-1-1 0 0,1 1 1 0 0,-1-1-1 0 0,1 1 1 0 0,-1 0-1 0 0,1 1 1 0 0,0-1-1 0 0,-1 1 1 0 0,1-1-1 0 0,0 1 1 0 0,0 0 0 0 0,-1 0-1 0 0,1 1 1 0 0,0-1-1 0 0,0 1 1 0 0,-1 0-1 0 0,1 0 1 0 0,-1 0-1 0 0,1 0 1 0 0,-1 1 0 0 0,1-1-1 0 0,-1 1 1 0 0,0 0-1 0 0,0 0 1 0 0,0 0-1 0 0,0 0 1 0 0,0 1-1 0 0,0-1 1 0 0,0 1 0 0 0,-1 0-1 0 0,1 0 1 0 0,-1 0-1 0 0,0 0 1 0 0,0 0-1 0 0,0 0 1 0 0,0 0-1 0 0,-1 1-11 0 0,43 144 447 0 0,-56 27 639 0 0,10-165-970 0 0,0 0-1 0 0,-1 1 0 0 0,0-1 0 0 0,-1 0 1 0 0,0-1-1 0 0,0 1 0 0 0,-1-1 0 0 0,-1 0 0 0 0,1 0 1 0 0,-2 0-1 0 0,1-1 0 0 0,-1 0 0 0 0,0 0 1 0 0,-1-1-1 0 0,0 0 0 0 0,0 0 0 0 0,-8 5-115 0 0,-9-37 57 0 0,27 12-108 0 0,-1 0 0 0 0,2 0 0 0 0,0 0 0 0 0,0 1-1 0 0,2-1 1 0 0,-1 1 0 0 0,1 0 0 0 0,1 0 0 0 0,0 1 0 0 0,1 0 0 0 0,0 0 0 0 0,1 0 0 0 0,0 1 0 0 0,0 0-1 0 0,1 0 1 0 0,1 1 0 0 0,2-2 51 0 0,184-134-375 0 0,2 15 1294 0 0,-197 128-880 0 0,0 0-1 0 0,0 0 1 0 0,-1-1-1 0 0,1 1 1 0 0,-1 0-1 0 0,0 0 1 0 0,1-1-1 0 0,-1 1 1 0 0,0 0-1 0 0,0-1 1 0 0,-1 1-1 0 0,1 0 1 0 0,0-1-1 0 0,-1 1 1 0 0,1 0-1 0 0,-1-1 1 0 0,0 1-1 0 0,0 0 1 0 0,0 0-1 0 0,0 0 1 0 0,0 0 0 0 0,0 0-1 0 0,-1 0 1 0 0,1 0-1 0 0,-1 0 1 0 0,1 1-1 0 0,-1-1 1 0 0,1 0-1 0 0,-1 1 1 0 0,0-1-1 0 0,0 1 1 0 0,0 0-1 0 0,0 0 1 0 0,0 0-1 0 0,0 0 1 0 0,0 0-1 0 0,-1 0 1 0 0,0 0-39 0 0,-6-3 56 0 0,-1 0 0 0 0,1 1 0 0 0,-1 0 0 0 0,1 1 1 0 0,-1 0-1 0 0,0 0 0 0 0,0 1 0 0 0,0 0 0 0 0,0 1 1 0 0,0 0-1 0 0,0 1 0 0 0,1 0 0 0 0,-1 1 0 0 0,0-1 0 0 0,-7 4-56 0 0,13-4 3 0 0,0 0 0 0 0,0 0 0 0 0,0 1 0 0 0,0 0 0 0 0,0 0 0 0 0,0 0 0 0 0,0 0 0 0 0,1 0 0 0 0,-1 1 0 0 0,1 0 0 0 0,0-1-1 0 0,-1 1 1 0 0,1 1 0 0 0,1-1 0 0 0,-1 0 0 0 0,0 1 0 0 0,1-1 0 0 0,0 1 0 0 0,-1 0 0 0 0,2 0 0 0 0,-1 0 0 0 0,0 0 0 0 0,1 0 0 0 0,0 0-1 0 0,0 0 1 0 0,0 0 0 0 0,0 1 0 0 0,1-1 0 0 0,-1 0 0 0 0,1 1 0 0 0,0-1 0 0 0,1 0 0 0 0,-1 1 0 0 0,1-1 0 0 0,-1 0 0 0 0,2 0-1 0 0,0 4-2 0 0,3 6-91 0 0,1 0-1 0 0,0-1 1 0 0,1 1-1 0 0,1-2 0 0 0,0 1 1 0 0,1-1-1 0 0,0 0 0 0 0,0-1 1 0 0,2 0-1 0 0,-1-1 1 0 0,1 0-1 0 0,1 0 0 0 0,0-1 1 0 0,0-1-1 0 0,1 0 0 0 0,-1-1 1 0 0,2 0-1 0 0,-1-1 0 0 0,1 0 1 0 0,7 1 91 0 0,190 34-5738 0 0,-164-45 4423 0 0,30-17-30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0:12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1747 1428 0 0,'0'0'273'0'0,"0"0"29"0"0,13 0-16 0 0,-10-3 2269 0 0,-31 30-1260 0 0,8-5-1205 0 0,0 1-1 0 0,2 1 1 0 0,0 1 0 0 0,2 0 0 0 0,1 1 0 0 0,1 1 0 0 0,1 0 0 0 0,1 1 0 0 0,2 1 0 0 0,-3 12-90 0 0,7-13 81 0 0,0 5-240 0 0,-1-16-3981 0 0,7-19 2984 0 0</inkml:trace>
  <inkml:trace contextRef="#ctx0" brushRef="#br0" timeOffset="358.535">245 1781 904 0 0,'0'1'88'0'0,"0"-1"1"0"0,0 1-1 0 0,1-1 0 0 0,-1 1 0 0 0,0-1 1 0 0,0 1-1 0 0,0-1 0 0 0,0 1 0 0 0,1-1 1 0 0,-1 1-1 0 0,0-1 0 0 0,0 1 1 0 0,1-1-1 0 0,-1 0 0 0 0,0 1 0 0 0,1-1 1 0 0,-1 1-1 0 0,1-1 0 0 0,-1 0 0 0 0,0 1 1 0 0,1-1-1 0 0,-1 0 0 0 0,1 0 0 0 0,-1 1 1 0 0,1-1-1 0 0,-1 0 0 0 0,1 0 0 0 0,-1 0 1 0 0,1 0-1 0 0,-1 1 0 0 0,1-1 1 0 0,-1 0-1 0 0,1 0 0 0 0,-1 0 0 0 0,1 0 1 0 0,-1 0-1 0 0,1 0 0 0 0,-1-1 0 0 0,1 1 1 0 0,-1 0-1 0 0,1 0 0 0 0,-1 0 0 0 0,1 0 1 0 0,-1 0-1 0 0,1-1 0 0 0,-1 1 0 0 0,1 0 1 0 0,-1-1-89 0 0,4 31 448 0 0,72 113 722 0 0,-64-128-1092 0 0,-1 1 0 0 0,-1 0 0 0 0,0 0-1 0 0,-2 1 1 0 0,0 1 0 0 0,0-1 0 0 0,-2 1-1 0 0,4 15-77 0 0,-10-27-201 0 0,0-1-1 0 0,-1 1 1 0 0,1-1 0 0 0,-1 0-1 0 0,0 1 1 0 0,0-1-1 0 0,-1 0 1 0 0,0 0-1 0 0,0 0 1 0 0,0 0 0 0 0,0 0-1 0 0,-1 0 1 0 0,0-1-1 0 0,0 1 1 0 0,0-1-1 0 0,0 0 1 0 0,-1 0 0 0 0,0 0-1 0 0,0 0 1 0 0,0 0-1 0 0,0-1 1 0 0,0 0-1 0 0,-1 0 1 0 0,-2 2 201 0 0,-17 3-1143 0 0</inkml:trace>
  <inkml:trace contextRef="#ctx0" brushRef="#br0" timeOffset="637.716">104 2072 1172 0 0,'10'-31'6513'0'0,"57"9"-6461"0"0,-53 19 515 0 0,73-11-1046 0 0,-28 12-4481 0 0,-51 2 3615 0 0</inkml:trace>
  <inkml:trace contextRef="#ctx0" brushRef="#br0" timeOffset="1132.897">532 1855 1240 0 0,'-3'16'3903'0'0,"-1"22"-2737"0"0,6-28-1088 0 0,-1 0 1 0 0,1-1-1 0 0,1 1 1 0 0,0 0-1 0 0,0-1 1 0 0,1 0-1 0 0,0 0 1 0 0,0 0-1 0 0,1 0 1 0 0,0-1-1 0 0,1 1 1 0 0,0-1-1 0 0,0-1 1 0 0,1 1-1 0 0,0-1 1 0 0,0 0 0 0 0,1-1-1 0 0,0 0 1 0 0,0 0-1 0 0,0 0 1 0 0,1-1-1 0 0,-1-1 1 0 0,1 1-1 0 0,1-1 1 0 0,-1-1-1 0 0,0 0 1 0 0,1 0-1 0 0,0-1 1 0 0,-1 0-1 0 0,1-1 1 0 0,0 0-1 0 0,0 0 1 0 0,0-1 0 0 0,0 0-1 0 0,0-1 1 0 0,0 0-1 0 0,0-1 1 0 0,0 0-1 0 0,-1 0 1 0 0,1-1-1 0 0,-1 0 1 0 0,0-1-1 0 0,0 0 1 0 0,0-1-1 0 0,0 0 1 0 0,0 0-1 0 0,-1-1 1 0 0,0 0-1 0 0,-1 0 1 0 0,3-3-79 0 0,-2 0-9 0 0,0 0 0 0 0,-1 0 0 0 0,0 0 1 0 0,-1-1-1 0 0,0 0 0 0 0,-1-1 0 0 0,0 1 0 0 0,0-1 0 0 0,-1 0 0 0 0,0 0 1 0 0,-1 0-1 0 0,-1-1 0 0 0,0 1 0 0 0,0-1 0 0 0,-1-5 9 0 0,-42-62-447 0 0,6 67-4340 0 0,34 12 3646 0 0,0 2-74 0 0</inkml:trace>
  <inkml:trace contextRef="#ctx0" brushRef="#br0" timeOffset="1522.487">1228 1792 1792 0 0,'-12'41'4384'0'0,"8"-28"-4274"0"0,1-1 1 0 0,1 1-1 0 0,0 0 0 0 0,1 0 1 0 0,1 0-1 0 0,0 0 0 0 0,0 0 1 0 0,1 0-1 0 0,1 0 1 0 0,0 0-1 0 0,1 0 0 0 0,0 0 1 0 0,4 8-111 0 0,39 107 832 0 0,-47-128-931 0 0,1 0 0 0 0,-1-1 0 0 0,1 1 0 0 0,-1 0 0 0 0,1 0 0 0 0,-1-1 0 0 0,1 1 0 0 0,-1 0 0 0 0,1 0 0 0 0,-1 0 0 0 0,1 0 0 0 0,-1 0 0 0 0,1 0 0 0 0,-1 0 0 0 0,0 0 0 0 0,1 0 0 0 0,-1 0 1 0 0,1 0-1 0 0,-1 0 0 0 0,1 0 0 0 0,-1 0 0 0 0,1 1 0 0 0,-1-1 0 0 0,1 0 0 0 0,-1 0 0 0 0,1 0 0 0 0,-1 1 0 0 0,1-1 0 0 0,-1 0 0 0 0,1 1 0 0 0,-1-1 0 0 0,1 1 0 0 0,0-1 0 0 0,-1 0 0 0 0,1 1 0 0 0,0-1 0 0 0,-1 1 0 0 0,1-1 0 0 0,0 1 0 0 0,0-1 0 0 0,-1 1 1 0 0,1-1-1 0 0,0 1 0 0 0,0-1 0 0 0,0 1 0 0 0,0-1 0 0 0,0 1 0 0 0,-1-1 0 0 0,1 1 0 0 0,0 0 0 0 0,0-1 0 0 0,1 1 99 0 0,-12-14-1141 0 0</inkml:trace>
  <inkml:trace contextRef="#ctx0" brushRef="#br0" timeOffset="2266.428">1170 1864 1312 0 0,'-4'-14'6017'0'0,"33"-27"-5668"0"0,113 3-544 0 0,-137 39 195 0 0,0 0 0 0 0,0 1 0 0 0,0-1 0 0 0,0 1 0 0 0,0 1 0 0 0,-1-1 1 0 0,1 1-1 0 0,-1-1 0 0 0,1 1 0 0 0,-1 0 0 0 0,0 1 0 0 0,0-1 0 0 0,-1 1 0 0 0,1 0 1 0 0,-1 0-1 0 0,0 0 0 0 0,0 0 0 0 0,0 0 0 0 0,0 1 0 0 0,-1 0 0 0 0,0-1 0 0 0,1 1 0 0 0,-2 0 1 0 0,1 0-1 0 0,-1 0 0 0 0,0 0 0 0 0,0 0 0 0 0,0 0 0 0 0,0 0 0 0 0,-1 1 0 0 0,0-1 1 0 0,0 0-1 0 0,-1 5 0 0 0,-17 75 671 0 0,84-39-216 0 0,-60-43-440 0 0,-1 0 0 0 0,1 0 0 0 0,0 0 1 0 0,-1 1-1 0 0,1-1 0 0 0,-1 1 0 0 0,0 1 0 0 0,-1-1 1 0 0,1 1-1 0 0,-1 0 0 0 0,0 0 0 0 0,0 0 0 0 0,0 0 1 0 0,-1 1-1 0 0,1 0 0 0 0,-2-1 0 0 0,1 1 0 0 0,0 0 1 0 0,-1 0-1 0 0,0 1 0 0 0,-1-1 0 0 0,0 0 0 0 0,1 1 0 0 0,-2 0-15 0 0,-3 2 54 0 0,-1 0 0 0 0,0-1 0 0 0,-1 0 0 0 0,1 0-1 0 0,-2 0 1 0 0,1 0 0 0 0,-1-1 0 0 0,0 0 0 0 0,-1 0-1 0 0,0-1 1 0 0,0 1 0 0 0,0-1 0 0 0,-1-1 0 0 0,0 0-1 0 0,0 0 1 0 0,0 0 0 0 0,-1-1 0 0 0,1 0 0 0 0,-8 2-54 0 0,-76 11-179 0 0,90-17 61 0 0,0 0-1 0 0,1-1 1 0 0,-1 1-1 0 0,0 0 0 0 0,0-1 1 0 0,0 1-1 0 0,1-1 1 0 0,-1 0-1 0 0,0 0 0 0 0,1 0 1 0 0,-1 0-1 0 0,1 0 1 0 0,-1 0-1 0 0,1 0 0 0 0,0 0 1 0 0,-1 0-1 0 0,1-1 0 0 0,0 1 1 0 0,0 0-1 0 0,0-1 1 0 0,0 1-1 0 0,0-1 0 0 0,0 0 1 0 0,0 1-1 0 0,0-1 1 0 0,1 0-1 0 0,-1 1 0 0 0,1-1 1 0 0,-1 0-1 0 0,1 0 1 0 0,-1 0-1 0 0,1 1 0 0 0,0-1 1 0 0,0 0-1 0 0,0 0 0 0 0,0 0 1 0 0,1 1-1 0 0,-1-1 1 0 0,0 0-1 0 0,1 0 0 0 0,-1 0 1 0 0,1 1-1 0 0,-1-1 1 0 0,1 0-1 0 0,0 1 0 0 0,0-1 1 0 0,0 1-1 0 0,0-1 1 0 0,0 1-1 0 0,0-1 0 0 0,0 1 119 0 0,17-32-1210 0 0,-3 8 8 0 0</inkml:trace>
  <inkml:trace contextRef="#ctx0" brushRef="#br0" timeOffset="2640.9">1639 1883 1844 0 0,'0'0'1096'0'0,"7"-3"4214"0"0,31-15-4507 0 0,177-30-1435 0 0,-213 48-686 0 0,11 7-2632 0 0,-16-3 2709 0 0</inkml:trace>
  <inkml:trace contextRef="#ctx0" brushRef="#br0" timeOffset="2809.582">1705 2053 860 0 0,'3'1'960'0'0,"0"1"-264"0"0,3-4-108 0 0,2 2-36 0 0,0-1-120 0 0,13-2-80 0 0,-10 3-108 0 0,21-11-128 0 0,-8 2-8 0 0,-6 0-284 0 0,3 5-68 0 0,1-7-440 0 0,1 4-540 0 0,-4-7 164 0 0</inkml:trace>
  <inkml:trace contextRef="#ctx0" brushRef="#br0" timeOffset="3467.75">2153 1685 1504 0 0,'5'-5'794'0'0,"-6"5"-726"0"0,0 0 0 0 0,0 0 0 0 0,0-1 0 0 0,0 1 0 0 0,1 0-1 0 0,-1-1 1 0 0,0 1 0 0 0,0-1 0 0 0,0 1 0 0 0,0-1 0 0 0,1 1 0 0 0,-1-1 0 0 0,0 0-1 0 0,1 1 1 0 0,-1-1 0 0 0,0 0 0 0 0,1 0 0 0 0,-1 1 0 0 0,1-1 0 0 0,-1 0 0 0 0,1 0-1 0 0,-1 0 1 0 0,1 0 0 0 0,0 0 0 0 0,-1 0 0 0 0,1 1 0 0 0,0-1 0 0 0,0 0 0 0 0,0 0-1 0 0,0 0 1 0 0,-1 0 0 0 0,1 0 0 0 0,1 0 0 0 0,-1 0 0 0 0,0 0 0 0 0,0 0 0 0 0,0 0-1 0 0,0 0 1 0 0,1 0 0 0 0,-1 0 0 0 0,0 0 0 0 0,1 1 0 0 0,-1-1 0 0 0,1 0 0 0 0,-1 0-1 0 0,1 0 1 0 0,-1 1 0 0 0,1-1 0 0 0,0 0 0 0 0,-1 0 0 0 0,1 1 0 0 0,0-1 0 0 0,0 1-1 0 0,-1-1 1 0 0,1 0 0 0 0,0 1 0 0 0,0 0 0 0 0,0-1 0 0 0,0 1 0 0 0,0-1 0 0 0,0 1-68 0 0,-8-1 34 0 0,0 0 0 0 0,0 1 1 0 0,1 0-1 0 0,-1 0 1 0 0,0 0-1 0 0,1 1 0 0 0,-1 0 1 0 0,0 0-1 0 0,1 1 1 0 0,-1 0-1 0 0,1 0 0 0 0,0 0 1 0 0,-1 1-1 0 0,1 0 1 0 0,0 0-1 0 0,1 1 0 0 0,-1-1 1 0 0,1 1-1 0 0,-1 1 1 0 0,1-1-1 0 0,0 1 0 0 0,0 0-34 0 0,5 1 44 0 0,0-1 0 0 0,0 0-1 0 0,1 1 1 0 0,0-1 0 0 0,0 0-1 0 0,0 0 1 0 0,1 0 0 0 0,-1 0-1 0 0,1 0 1 0 0,1 0 0 0 0,-1 0-1 0 0,1-1 1 0 0,-1 1 0 0 0,1-1-1 0 0,1 1 1 0 0,-1-1 0 0 0,1 0-1 0 0,-1-1 1 0 0,1 1 0 0 0,0 0-1 0 0,1-1-43 0 0,28 40 155 0 0,-30-29-117 0 0,0 0-1 0 0,-1 0 1 0 0,0 0 0 0 0,-1 0 0 0 0,-1 1 0 0 0,0-1 0 0 0,-1 0 0 0 0,-1 0-1 0 0,0 0 1 0 0,-1 0 0 0 0,-1 0 0 0 0,0 0 0 0 0,0-1 0 0 0,-1 1-1 0 0,-1-1 1 0 0,-1 0 0 0 0,0-1 0 0 0,0 0 0 0 0,-1 0 0 0 0,-1 0 0 0 0,-8 8-38 0 0,1 6 241 0 0,-27 51 690 0 0,43-77-849 0 0,0 0 29 0 0,25 0 93 0 0,-19-2-193 0 0,0 0 1 0 0,-1 0 0 0 0,1 1-1 0 0,0 0 1 0 0,0 0-1 0 0,0 0 1 0 0,0 0-1 0 0,0 1 1 0 0,0 0-1 0 0,0 1 1 0 0,0-1-1 0 0,0 1 1 0 0,0 0-1 0 0,0 1 1 0 0,0-1-1 0 0,-1 1 1 0 0,1 0-1 0 0,-1 1 1 0 0,1-1-1 0 0,-1 1 1 0 0,0 0-1 0 0,0 0 1 0 0,0 1-1 0 0,0 0 1 0 0,0 0-1 0 0,-1 0 1 0 0,0 0 0 0 0,0 1-1 0 0,0-1 1 0 0,0 1-1 0 0,-1 0 1 0 0,0 0-1 0 0,0 0 1 0 0,0 1-1 0 0,-1-1 1 0 0,1 3-12 0 0,4 73 28 0 0,-8-74-91 0 0,0 0 0 0 0,0 0 0 0 0,1 0 0 0 0,-1 0 0 0 0,2 0 0 0 0,-1 0 0 0 0,1-1 0 0 0,0 1 0 0 0,0 0 0 0 0,1 0 0 0 0,0-1 0 0 0,0 1 0 0 0,1-1 0 0 0,-1 1 0 0 0,1-1 0 0 0,1 0 0 0 0,-1 0 0 0 0,1 0 0 0 0,0-1 0 0 0,1 1 0 0 0,-1-1 0 0 0,1 0 0 0 0,0-1 0 0 0,0 1 0 0 0,1-1 0 0 0,-1 0 0 0 0,1 0 0 0 0,0 0 0 0 0,0-1 0 0 0,0 0 0 0 0,1 0 63 0 0,79 8-6482 0 0,-70-11 5455 0 0</inkml:trace>
  <inkml:trace contextRef="#ctx0" brushRef="#br0" timeOffset="5554.996">2309 1754 1400 0 0,'-16'-2'2982'0'0,"-5"-32"-23"0"0,17 69-1885 0 0,27 59-755 0 0,1 20-560 0 0,-41-37-2681 0 0,5-64 538 0 0,8-11 1353 0 0</inkml:trace>
  <inkml:trace contextRef="#ctx0" brushRef="#br0" timeOffset="5804.343">2533 2035 2024 0 0,'-55'125'2683'0'0,"2"54"-2013"0"0,41-165-3295 0 0,9-11 1545 0 0</inkml:trace>
  <inkml:trace contextRef="#ctx0" brushRef="#br0" timeOffset="6236.481">2524 1750 1312 0 0,'11'-15'3427'0'0,"46"12"-1488"0"0,-51 8-1890 0 0,-1-1 0 0 0,0 1 1 0 0,0 0-1 0 0,0 0 0 0 0,-1 1 1 0 0,1-1-1 0 0,-1 1 0 0 0,-1 0 0 0 0,1 0 1 0 0,-1 0-1 0 0,0 1 0 0 0,0-1 0 0 0,-1 1 1 0 0,0 0-1 0 0,0-1 0 0 0,0 1 1 0 0,-1 0-1 0 0,0 0 0 0 0,-1 0 0 0 0,1 0 1 0 0,-2 0-1 0 0,1 0 0 0 0,0 0 0 0 0,-1 0 1 0 0,-1 0-1 0 0,1 0 0 0 0,-1 0 0 0 0,0 0 1 0 0,-2 2-50 0 0,-12 45 1449 0 0,42-52-1047 0 0,48-15-583 0 0,29-4-1756 0 0,-36 6-2823 0 0,-58 9 3704 0 0</inkml:trace>
  <inkml:trace contextRef="#ctx0" brushRef="#br0" timeOffset="6422.844">2982 1994 2092 0 0,'-86'261'4010'0'0,"51"-178"-3681"0"0,23-74-3730 0 0,12-9 2251 0 0</inkml:trace>
  <inkml:trace contextRef="#ctx0" brushRef="#br0" timeOffset="6980.274">3046 1706 1256 0 0,'12'5'4884'0'0,"-5"62"-3684"0"0,-7-67-1151 0 0,-2 9 29 0 0,2-1 0 0 0,-1 1 0 0 0,1-1 0 0 0,0 0 0 0 0,1 1-1 0 0,0-1 1 0 0,0 0 0 0 0,1 1 0 0 0,0-1 0 0 0,0 0-1 0 0,1 0 1 0 0,0 0 0 0 0,0-1 0 0 0,1 1 0 0 0,0-1 0 0 0,1 1-1 0 0,-1-2 1 0 0,1 1 0 0 0,1 0 0 0 0,-1-1 0 0 0,1 0 0 0 0,0 0-1 0 0,1-1 1 0 0,-1 1 0 0 0,1-1 0 0 0,0-1 0 0 0,0 1 0 0 0,1-1-1 0 0,-1-1 1 0 0,1 1 0 0 0,0-1 0 0 0,0-1 0 0 0,0 1 0 0 0,3-1-78 0 0,0-5 45 0 0,0 0 1 0 0,0-1 0 0 0,0 0-1 0 0,0-1 1 0 0,-1-1-1 0 0,0 1 1 0 0,0-2 0 0 0,0 1-1 0 0,-1-1 1 0 0,0-1 0 0 0,0 1-1 0 0,-1-2 1 0 0,0 1 0 0 0,-1-1-1 0 0,1 0 1 0 0,-2-1 0 0 0,3-3-46 0 0,9 0 589 0 0,-20 52-447 0 0,0-9-115 0 0,15 195-797 0 0,-10-196 406 0 0,2 69-5283 0 0,-7-86 4448 0 0,-9 2 37 0 0</inkml:trace>
  <inkml:trace contextRef="#ctx0" brushRef="#br0" timeOffset="7242.973">3655 2209 2172 0 0,'4'5'303'0'0,"-1"1"0"0"0,0 0-1 0 0,0 0 1 0 0,-1 1 0 0 0,1-1 0 0 0,-1 0-1 0 0,-1 1 1 0 0,1 0 0 0 0,-1-1-1 0 0,0 1 1 0 0,-1 0 0 0 0,1-1 0 0 0,-2 1-1 0 0,1 0 1 0 0,-1 6-303 0 0,-1-4 66 0 0,1 1 1 0 0,-1-1-1 0 0,-1 0 1 0 0,0 0-1 0 0,0 0 1 0 0,-1 0-1 0 0,0-1 1 0 0,0 0-1 0 0,-1 1 1 0 0,0-1-1 0 0,0-1 0 0 0,-1 1 1 0 0,0-1-1 0 0,-1 0 1 0 0,1 0-1 0 0,-1-1 1 0 0,-3 2-67 0 0,9-8-137 0 0,0 1 0 0 0,0 0 0 0 0,0 0 1 0 0,0-1-1 0 0,0 1 0 0 0,0 0 0 0 0,0-1 0 0 0,-1 1 1 0 0,1-1-1 0 0,0 0 0 0 0,0 1 0 0 0,-1-1 1 0 0,1 0-1 0 0,0 0 0 0 0,-1 0 0 0 0,1 0 0 0 0,0 0 1 0 0,0 0-1 0 0,-1 0 0 0 0,1 0 0 0 0,0 0 1 0 0,-1-1-1 0 0,1 1 0 0 0,0 0 0 0 0,0-1 0 0 0,0 1 1 0 0,-1-1-1 0 0,1 0 0 0 0,0 1 0 0 0,0-1 0 0 0,0 0 1 0 0,0 1-1 0 0,0-1 0 0 0,0 0 0 0 0,0 0 1 0 0,0 0-1 0 0,1 0 0 0 0,-1 0 0 0 0,0 0 137 0 0,-7-17-1192 0 0</inkml:trace>
  <inkml:trace contextRef="#ctx0" brushRef="#br0" timeOffset="7568.678">3793 1859 1204 0 0,'5'13'4565'0'0,"14"16"-3610"0"0,129 131 1773 0 0,-147-156-2743 0 0,0-1 1 0 0,0 1 0 0 0,0 0-1 0 0,-1 0 1 0 0,0 0 0 0 0,1 0 0 0 0,-1 0-1 0 0,0-1 1 0 0,-1 1 0 0 0,1 0 0 0 0,-1 0-1 0 0,0 0 1 0 0,0 0 0 0 0,0-1-1 0 0,0 1 1 0 0,-1 0 0 0 0,1-1 0 0 0,-1 1-1 0 0,0-1 1 0 0,0 0 0 0 0,0 1 0 0 0,-1-1-1 0 0,1 0 1 0 0,-1 0 0 0 0,1-1 0 0 0,-1 1-1 0 0,0-1 1 0 0,0 1 0 0 0,-1-1-1 0 0,1 0 1 0 0,0 0 0 0 0,-1 0 0 0 0,1 0-1 0 0,-4 0 15 0 0,-88 15-4255 0 0,61-33 3151 0 0,9-3 37 0 0</inkml:trace>
  <inkml:trace contextRef="#ctx0" brushRef="#br0" timeOffset="7816.612">3862 1858 2056 0 0,'20'-9'4908'0'0,"-4"2"-4559"0"0,84-28 1022 0 0,-13 3-1562 0 0,1 10-3644 0 0,-77 20 2623 0 0,-2 2 18 0 0</inkml:trace>
  <inkml:trace contextRef="#ctx0" brushRef="#br0" timeOffset="8064.859">4258 2125 2204 0 0,'-124'256'5384'0'0,"88"-153"-5403"0"0,32-98-1111 0 0,1-7-2534 0 0,-4-8 2457 0 0</inkml:trace>
  <inkml:trace contextRef="#ctx0" brushRef="#br0" timeOffset="8624.261">4540 1807 924 0 0,'-2'-4'3995'0'0,"-39"21"-2743"0"0,32-11-1076 0 0,0-1 1 0 0,0 2 0 0 0,0-1 0 0 0,1 1 0 0 0,0 0 0 0 0,0 1 0 0 0,1-1 0 0 0,0 2-1 0 0,0-1 1 0 0,1 1 0 0 0,0 0 0 0 0,0 0 0 0 0,1 1 0 0 0,1-1 0 0 0,-1 1 0 0 0,1 0-1 0 0,1 1 1 0 0,0-1 0 0 0,1 0 0 0 0,0 1 0 0 0,-1 10-177 0 0,4-15 69 0 0,0 0 0 0 0,0 0 0 0 0,1 0 0 0 0,0 0 1 0 0,0 0-1 0 0,0 0 0 0 0,1-1 0 0 0,0 1 0 0 0,0-1 0 0 0,0 0 0 0 0,1 0 1 0 0,-1 0-1 0 0,1 0 0 0 0,0 0 0 0 0,1-1 0 0 0,-1 0 0 0 0,1 0 0 0 0,0 0 0 0 0,0-1 1 0 0,0 1-1 0 0,0-1 0 0 0,1 0 0 0 0,-1-1 0 0 0,1 1 0 0 0,0-1 0 0 0,0 0 1 0 0,0-1-1 0 0,0 1 0 0 0,0-1 0 0 0,0-1 0 0 0,0 1 0 0 0,0-1 0 0 0,0 0 1 0 0,0 0-1 0 0,1-1 0 0 0,4 0-69 0 0,-9 1-10 0 0,0 0 1 0 0,-1 0-1 0 0,1 0 1 0 0,0 0 0 0 0,-1 0-1 0 0,1-1 1 0 0,0 1-1 0 0,-1 0 1 0 0,1-1-1 0 0,-1 1 1 0 0,1-1 0 0 0,0 0-1 0 0,-1 1 1 0 0,1-1-1 0 0,-1 0 1 0 0,0 0-1 0 0,1 0 1 0 0,-1 0 0 0 0,0 0-1 0 0,1-1 1 0 0,-1 1-1 0 0,0 0 1 0 0,0 0-1 0 0,0-1 1 0 0,0 1-1 0 0,0-1 1 0 0,-1 1 0 0 0,1-1-1 0 0,0 1 1 0 0,-1-1-1 0 0,1 1 1 0 0,-1-1-1 0 0,1 0 1 0 0,-1 1 0 0 0,0-1-1 0 0,1 0 1 0 0,-1 1-1 0 0,0-1 1 0 0,0 0-1 0 0,0 1 1 0 0,-1-1 0 0 0,1 0-1 0 0,0 1 1 0 0,-1-1-1 0 0,1 0 1 0 0,-1-1 9 0 0,-13-8-236 0 0,1 0 0 0 0,-2 0 0 0 0,1 2 0 0 0,-2 0 0 0 0,1 0 0 0 0,-1 1 0 0 0,0 1 0 0 0,-1 1 0 0 0,-2 0 236 0 0,-7-14-2034 0 0,29 8-3020 0 0,17-6 3902 0 0</inkml:trace>
  <inkml:trace contextRef="#ctx0" brushRef="#br0" timeOffset="9166.796">4783 1681 1612 0 0,'20'-34'3928'0'0,"-18"33"-3896"0"0,-1 1 0 0 0,1-1 0 0 0,0 1 0 0 0,-1 0 0 0 0,1 0 0 0 0,-1 0 0 0 0,1 0 0 0 0,-1 0 0 0 0,1 0 0 0 0,-1 0 0 0 0,1 1 0 0 0,-1-1 0 0 0,1 0 0 0 0,-1 1 0 0 0,1-1 0 0 0,-1 1 0 0 0,1 0 0 0 0,-1 0 0 0 0,0-1 0 0 0,1 1 0 0 0,-1 0 0 0 0,0 0 0 0 0,0 0 0 0 0,0 0 0 0 0,1 0 0 0 0,-1 0 0 0 0,0 1 0 0 0,0-1 0 0 0,-1 0 0 0 0,1 1 0 0 0,0-1 0 0 0,0 0 0 0 0,-1 1 0 0 0,1-1 0 0 0,-1 1 0 0 0,1-1 0 0 0,-1 1 0 0 0,1 0-32 0 0,-9 163 1146 0 0,-8-53-367 0 0,21-93-661 0 0,1-1 0 0 0,0 1 0 0 0,1-1 0 0 0,1 0 0 0 0,1-1 0 0 0,0 0 0 0 0,2 0 0 0 0,-1-1 0 0 0,2 0 0 0 0,0-1 0 0 0,1 0 0 0 0,2-1-118 0 0,5 12 98 0 0,-9-16-68 0 0,-1 0 0 0 0,-1 1 0 0 0,1 1 0 0 0,-2-1-1 0 0,1 2 1 0 0,-2-1 0 0 0,1 1 0 0 0,-2 0 0 0 0,0 1 0 0 0,-1-1 0 0 0,0 1 0 0 0,-1 0 0 0 0,0 1 0 0 0,-1-1 0 0 0,-1 0-1 0 0,0 1 1 0 0,-1 0 0 0 0,-1-1 0 0 0,0 1 0 0 0,-1 0 0 0 0,0-1 0 0 0,-2 1 0 0 0,1-1 0 0 0,-2 1 0 0 0,0-1 0 0 0,-1 0-1 0 0,0-1 1 0 0,-2 3-30 0 0,5-13 9 0 0,-30 38-1836 0 0,-20-35-4787 0 0,23-21 5518 0 0</inkml:trace>
  <inkml:trace contextRef="#ctx0" brushRef="#br0" timeOffset="16327.818">796 1610 968 0 0,'0'0'317'0'0,"0"0"-24"0"0,0 0 21 0 0,0 0 69 0 0,0 0 6 0 0,0 0 62 0 0,0 0-62 0 0,0 0-38 0 0,0 0-40 0 0,0 0 23 0 0,0 0-66 0 0,0 0-36 0 0,0 0-60 0 0,0 0-54 0 0,0 0 22 0 0,0 0 38 0 0,0 0-44 0 0,0 0 50 0 0,0 0-92 0 0,0 0-5 0 0,0 0 15 0 0,0 0-38 0 0,0 0-14 0 0,0 0 73 0 0,0 0 10 0 0,0 0 29 0 0,0 0-10 0 0,0 0-56 0 0,0 0-58 0 0,0 0 10 0 0,0 0 10 0 0,0 0-25 0 0,0 0 17 0 0,0 0 5 0 0,0 0 16 0 0,0 0-36 0 0,0 0 60 0 0,0 0-9 0 0,0 0 38 0 0,0 0 29 0 0,-17-3 719 0 0,60-140-254 0 0,53-94 9 0 0,-76 159 199 0 0,-20 77-799 0 0,1-23-234 0 0,-69 87-108 0 0,-82 135 409 0 0,159-236-1758 0 0,96-181-318 0 0,-47 101 4781 0 0,-12 188-2519 0 0,-3-15-237 0 0,5 5-697 0 0,-31-16-2854 0 0,-17-42 2181 0 0,-3 0-40 0 0,-13 10-4 0 0</inkml:trace>
  <inkml:trace contextRef="#ctx0" brushRef="#br0" timeOffset="16964.299">60 724 1060 0 0,'-8'-23'3803'0'0,"8"23"-3647"0"0,-1 1 0 0 0,1-1 0 0 0,0 0 0 0 0,-1 1 0 0 0,1-1 1 0 0,0 0-1 0 0,-1 1 0 0 0,1-1 0 0 0,0 0 0 0 0,-1 1 0 0 0,1-1 0 0 0,-1 0 1 0 0,1 0-1 0 0,-1 0 0 0 0,1 0 0 0 0,-1 1 0 0 0,1-1 0 0 0,0 0 1 0 0,-1 0-1 0 0,1 0 0 0 0,-1 0 0 0 0,1 0 0 0 0,-1 0-156 0 0,9 233 308 0 0,16-94-993 0 0,-24-138 166 0 0,-23 6-3999 0 0,14-21 3370 0 0</inkml:trace>
  <inkml:trace contextRef="#ctx0" brushRef="#br0" timeOffset="17271.686">0 725 988 0 0,'0'-5'216'0'0,"1"1"0"0"0,-1-1 0 0 0,0 0 1 0 0,1 0-1 0 0,0 1 0 0 0,0-1 0 0 0,1 1 0 0 0,-1-1 0 0 0,1 1 0 0 0,0-1 1 0 0,0 1-1 0 0,0 0 0 0 0,1 0 0 0 0,0 0 0 0 0,-1 0 0 0 0,1 0 0 0 0,1 1 0 0 0,-1-1 1 0 0,0 1-1 0 0,1 0 0 0 0,0 0 0 0 0,0 0 0 0 0,0 1 0 0 0,3-2-216 0 0,-6 4 38 0 0,42 41 184 0 0,-41-37-202 0 0,1 1 0 0 0,-1 0 0 0 0,0 0 0 0 0,-1 0 0 0 0,1 1 1 0 0,-1-1-1 0 0,0 0 0 0 0,0 1 0 0 0,-1-1 0 0 0,1 0 0 0 0,-1 1 0 0 0,0-1 0 0 0,-1 1 0 0 0,0-1 0 0 0,1 1 0 0 0,-2-1 0 0 0,1 0 0 0 0,0 0 0 0 0,-1 0 0 0 0,0 0 0 0 0,-1 0 0 0 0,1 0 0 0 0,-1 0 0 0 0,1 0 0 0 0,-2-1 0 0 0,1 0 0 0 0,0 1 0 0 0,-1-1 0 0 0,0 0 1 0 0,0-1-1 0 0,0 1 0 0 0,0-1 0 0 0,-1 1-20 0 0,5-4-213 0 0,-10 3 141 0 0,6-6-3870 0 0,-2-13 2828 0 0</inkml:trace>
  <inkml:trace contextRef="#ctx0" brushRef="#br0" timeOffset="17581.676">545 479 924 0 0,'-140'114'4226'0'0,"129"-101"-4105"0"0,0-1-1 0 0,1 2 0 0 0,1 0 0 0 0,0 0 1 0 0,1 0-1 0 0,0 1 0 0 0,1 0 1 0 0,1 1-1 0 0,0 0 0 0 0,1 0 0 0 0,1 0 1 0 0,1 0-1 0 0,0 1 0 0 0,1-1 1 0 0,0 5-121 0 0,3-15 3 0 0,0 1 0 0 0,0 0 0 0 0,0-1 0 0 0,1 1 1 0 0,-1-1-1 0 0,2 0 0 0 0,-1 1 0 0 0,1-1 1 0 0,0 0-1 0 0,0 0 0 0 0,1-1 0 0 0,-1 1 0 0 0,1-1 1 0 0,1 0-1 0 0,2 4-3 0 0,58 24-3899 0 0,-54-33 2695 0 0</inkml:trace>
  <inkml:trace contextRef="#ctx0" brushRef="#br0" timeOffset="18152.635">631 670 1288 0 0,'-17'145'4883'0'0,"27"-189"-1169"0"0,22-77-2833 0 0,10-34-565 0 0,-39 137-194 0 0,-2 18-118 0 0,-1 0 0 0 0,1 1 0 0 0,0-1 1 0 0,-1 0-1 0 0,1 0 0 0 0,-1 0 0 0 0,1 0 0 0 0,0 0 0 0 0,-1 1 0 0 0,1-1 1 0 0,-1 0-1 0 0,1 0 0 0 0,0-1 0 0 0,-1 1 0 0 0,1 0 0 0 0,-1 0 0 0 0,1 0 0 0 0,0 0 1 0 0,-1 0-1 0 0,1-1 0 0 0,-1 1 0 0 0,1 0 0 0 0,-1 0 0 0 0,1-1 0 0 0,-1 1 0 0 0,1-1 1 0 0,-1 1-1 0 0,1 0 0 0 0,-1-1 0 0 0,1 1 0 0 0,-1-1 0 0 0,1 1 0 0 0,-1-1 1 0 0,0 1-1 0 0,1-1 0 0 0,-1 1 0 0 0,0-1 0 0 0,0 1 0 0 0,1-1 0 0 0,-1 0 0 0 0,0 1 1 0 0,0-1-1 0 0,0 0-4 0 0,125 207-387 0 0,-99-122-3986 0 0,-58-56 669 0 0,19-25 2566 0 0</inkml:trace>
  <inkml:trace contextRef="#ctx0" brushRef="#br0" timeOffset="18400.711">669 721 1720 0 0,'5'-8'8327'0'0,"69"-26"-7999"0"0,110-36-7375 0 0,-168 59 5675 0 0</inkml:trace>
  <inkml:trace contextRef="#ctx0" brushRef="#br0" timeOffset="19646.414">1028 484 1356 0 0,'0'0'558'0'0,"0"0"-30"0"0,0 0 17 0 0,0 0-112 0 0,12-1 158 0 0,-8 4 3412 0 0,9 53-3387 0 0,-14-50-557 0 0,0 1-1 0 0,1-1 1 0 0,0 0 0 0 0,0 1-1 0 0,1-1 1 0 0,-1 1-1 0 0,2-1 1 0 0,-1 0 0 0 0,0 1-1 0 0,1-1 1 0 0,1 0 0 0 0,-1 0-1 0 0,1 0 1 0 0,0-1-1 0 0,0 1 1 0 0,0-1 0 0 0,1 1-1 0 0,0-1 1 0 0,0 0 0 0 0,0 0-1 0 0,1-1 1 0 0,-1 1-1 0 0,1-1 1 0 0,0 0 0 0 0,1-1-1 0 0,-1 1 1 0 0,0-1-1 0 0,1 0 1 0 0,0 0 0 0 0,0 0-1 0 0,0-1 1 0 0,0 0 0 0 0,0 0-1 0 0,1-1 1 0 0,-1 0-1 0 0,0 0 1 0 0,1 0 0 0 0,4-1-59 0 0,-6-1-10 0 0,-1 0 1 0 0,1-1 0 0 0,-1 1 0 0 0,1-1-1 0 0,-1 0 1 0 0,0 0 0 0 0,0 0 0 0 0,0-1-1 0 0,0 0 1 0 0,0 1 0 0 0,-1-1 0 0 0,1-1-1 0 0,-1 1 1 0 0,0 0 0 0 0,1-1 0 0 0,-2 0-1 0 0,1 0 1 0 0,0 0 0 0 0,-1 0 0 0 0,0 0-1 0 0,0 0 1 0 0,0 0 0 0 0,0-1 0 0 0,-1 1-1 0 0,0-1 1 0 0,1 0 0 0 0,-2 1 0 0 0,1-1-1 0 0,-1 0 1 0 0,1 1 0 0 0,-1-1 0 0 0,-1-4 9 0 0,0-4-13 0 0,-1 1 1 0 0,-1 0 0 0 0,0-1 0 0 0,0 1-1 0 0,-2 0 1 0 0,1 1 0 0 0,-1-1-1 0 0,-1 1 1 0 0,0 0 0 0 0,-1 0 0 0 0,0 1-1 0 0,0 0 1 0 0,-1 0 0 0 0,-1 0-1 0 0,1 1 1 0 0,-2 1 0 0 0,-6-6 12 0 0,6 6-1083 0 0,5 4-5147 0 0,5 4 5026 0 0</inkml:trace>
  <inkml:trace contextRef="#ctx0" brushRef="#br0" timeOffset="20018.579">1421 418 936 0 0,'-2'62'4460'0'0,"11"106"-2708"0"0,64-21-933 0 0,-78-148-5186 0 0,-1-3 3147 0 0</inkml:trace>
  <inkml:trace contextRef="#ctx0" brushRef="#br0" timeOffset="21301.165">1447 487 1588 0 0,'0'0'344'0'0,"-11"1"5203"0"0,9-22-2897 0 0,1 20-2647 0 0,0-1-1 0 0,1 0 1 0 0,0 0-1 0 0,-1 0 0 0 0,1 1 1 0 0,0-1-1 0 0,0 0 1 0 0,0 0-1 0 0,0 0 0 0 0,0 0 1 0 0,0 1-1 0 0,1-1 1 0 0,-1 0-1 0 0,1 0 1 0 0,-1 1-1 0 0,1-1 0 0 0,-1 0 1 0 0,1 1-1 0 0,0-1 1 0 0,0 0-1 0 0,0 1 0 0 0,0-1 1 0 0,0 1-1 0 0,0-1 1 0 0,1 1-1 0 0,-1 0 1 0 0,0 0-1 0 0,1-1 0 0 0,-1 1 1 0 0,1 0-1 0 0,0 0-2 0 0,8-7-41 0 0,0 1 0 0 0,1 1 0 0 0,0 0 0 0 0,1 0 1 0 0,-1 1-1 0 0,1 0 0 0 0,0 1 0 0 0,0 0 0 0 0,0 1 0 0 0,1 1 0 0 0,-1 0 0 0 0,2 0 41 0 0,-13 2-47 0 0,-1 0-4 0 0,5 7 42 0 0,-1 0 1 0 0,0 1-1 0 0,0-1 1 0 0,-1 1-1 0 0,0 0 1 0 0,0 0-1 0 0,-1 0 1 0 0,0 0-1 0 0,0 1 1 0 0,-1-1-1 0 0,0 0 1 0 0,-1 1-1 0 0,0-1 1 0 0,0 1-1 0 0,-1-1 1 0 0,0 0-1 0 0,-1 3 9 0 0,1 25 140 0 0,1-34-38 0 0,5 18 94 0 0,56 22-14 0 0,-59-41-177 0 0,1 0 6 0 0,0 1 0 0 0,0 0 0 0 0,0 0 0 0 0,0 1 0 0 0,0-1 0 0 0,0 0 0 0 0,-1 1 0 0 0,1 0 0 0 0,-1 0-1 0 0,0 0 1 0 0,0 0 0 0 0,0 0 0 0 0,0 0 0 0 0,0 0 0 0 0,-1 0 0 0 0,1 1 0 0 0,-1-1 0 0 0,0 1 0 0 0,0-1-1 0 0,0 1 1 0 0,-1 0 0 0 0,1-1 0 0 0,-1 1 0 0 0,0 0 0 0 0,0-1 0 0 0,0 1 0 0 0,0 0 0 0 0,-1-1 0 0 0,0 1-11 0 0,-2 3-36 0 0,-2 0 1 0 0,1 0 0 0 0,-1-1-1 0 0,0 0 1 0 0,-1 0 0 0 0,1 0-1 0 0,-1-1 1 0 0,0 0 0 0 0,0 0-1 0 0,-1 0 1 0 0,0-1 0 0 0,0 0-1 0 0,0 0 1 0 0,0 0 0 0 0,0-1-1 0 0,-1-1 1 0 0,1 1 0 0 0,-1-1-1 0 0,0 0 1 0 0,0-1 0 0 0,0 0-1 0 0,0 0 1 0 0,-2 0 35 0 0,-19-52-4995 0 0,29 46 3769 0 0,0-10 36 0 0</inkml:trace>
  <inkml:trace contextRef="#ctx0" brushRef="#br0" timeOffset="21641.47">1797 252 1688 0 0,'65'65'2994'0'0,"-54"-48"-2656"0"0,0 2-48 0 0,-1 0-1 0 0,-1 1 0 0 0,-1 0 0 0 0,-1 0 0 0 0,0 1 0 0 0,-2 0 0 0 0,0 0 1 0 0,-1 1-1 0 0,-2-1 0 0 0,0 1 0 0 0,-1-1 0 0 0,-2 23-289 0 0,1-34 43 0 0,-1 0 0 0 0,0 0-1 0 0,-1 0 1 0 0,0 0 0 0 0,-1 0-1 0 0,0 0 1 0 0,0 0 0 0 0,-1-1 0 0 0,0 0-1 0 0,-1 1 1 0 0,0-2 0 0 0,0 1-1 0 0,-1-1 1 0 0,-2 4-43 0 0,-17-29-6383 0 0,22 9 5222 0 0</inkml:trace>
  <inkml:trace contextRef="#ctx0" brushRef="#br0" timeOffset="21892.057">2090 419 1356 0 0,'3'-1'3155'0'0,"12"-5"-1389"0"0,37-16-266 0 0,73-27 445 0 0,-38 36-3574 0 0,-86 13 312 0 0,1 11-2493 0 0,-18-4 2636 0 0</inkml:trace>
  <inkml:trace contextRef="#ctx0" brushRef="#br0" timeOffset="22048.501">2100 628 1280 0 0,'5'1'1348'0'0,"1"2"-276"0"0,2-3-164 0 0,0 0-164 0 0,19-1-15 0 0,-12 1-209 0 0,4 0-176 0 0,3 0-336 0 0,5 0 8 0 0,28-14-616 0 0,-30 11 52 0 0,1 2 51 0 0,-2-5-783 0 0,-3 1 64 0 0,-5 1 12 0 0</inkml:trace>
  <inkml:trace contextRef="#ctx0" brushRef="#br0" timeOffset="23665.046">2594 26 1044 0 0,'0'0'449'0'0,"1"-13"245"0"0,-7 9 4329 0 0,-24 10-4725 0 0,12 24-163 0 0,18-30-129 0 0,0 0 0 0 0,16 39 371 0 0,197 175 1279 0 0,-174-121-1062 0 0,-38-90-644 0 0,-1-1 1 0 0,1 0 0 0 0,-1 1 0 0 0,0-1-1 0 0,0 0 1 0 0,-1 1 0 0 0,1-1 0 0 0,0 0-1 0 0,-1 1 1 0 0,1-1 0 0 0,-1 0 0 0 0,0 0-1 0 0,0 1 1 0 0,0-1 0 0 0,0 0 0 0 0,0 0-1 0 0,0 0 1 0 0,0 0 0 0 0,-1 0 0 0 0,1-1 0 0 0,-1 1-1 0 0,1 0 1 0 0,-1 0 0 0 0,0-1 0 0 0,0 1-1 0 0,0-1 1 0 0,1 0 0 0 0,-1 0 0 0 0,-1 0-1 0 0,1 1 1 0 0,0-2 0 0 0,0 1 0 0 0,0 0-1 0 0,0 0 1 0 0,-1-1 0 0 0,1 1 0 0 0,0-1-1 0 0,-1 0 1 0 0,1 0 0 0 0,0 0 0 0 0,-1 0-1 0 0,0 0 50 0 0,-83-33-5034 0 0,66 14 3999 0 0</inkml:trace>
  <inkml:trace contextRef="#ctx0" brushRef="#br0" timeOffset="24160.099">2644 116 2516 0 0,'13'-11'339'0'0,"0"1"1"0"0,1 0-1 0 0,1 1 0 0 0,0 1 0 0 0,0 0 0 0 0,0 1 1 0 0,1 1-1 0 0,0 0 0 0 0,0 2 0 0 0,0-1 0 0 0,10 0-339 0 0,64-21 3353 0 0,-90 25-3171 0 0,0 1-42 0 0,0 0-23 0 0,0 0 30 0 0,0 0-8 0 0,0 0-24 0 0,0 0-23 0 0,0 0-2 0 0,0 0-36 0 0,0 0 15 0 0,0 0-8 0 0,14 88 197 0 0,-14 544 356 0 0,-8-504-2302 0 0,8-126 317 0 0,-19 2-2820 0 0,19-9 2821 0 0,2-2-12 0 0</inkml:trace>
  <inkml:trace contextRef="#ctx0" brushRef="#br0" timeOffset="24671.404">3290 343 1540 0 0,'-70'55'4507'0'0,"-35"139"-806"0"0,77-47-1459 0 0,30-140-2164 0 0,-1 1 0 0 0,1-1 0 0 0,1 1 0 0 0,0-1 0 0 0,0 0 0 0 0,0 0 0 0 0,1 0 0 0 0,0 0 0 0 0,0 0 0 0 0,1-1 0 0 0,-1 0 0 0 0,2 0 0 0 0,-1 0 0 0 0,0-1 0 0 0,1 1 0 0 0,0-1 0 0 0,1-1 0 0 0,-1 1 0 0 0,1-1 0 0 0,-1 0 0 0 0,1-1 0 0 0,1 0 0 0 0,-1 0 0 0 0,0 0 1 0 0,1-1-1 0 0,-1 0 0 0 0,1 0 0 0 0,0-1 0 0 0,-1 0 0 0 0,8 0-78 0 0,-8 0 16 0 0,-1 1 1 0 0,1-1-1 0 0,-1 0 1 0 0,1-1-1 0 0,0 0 1 0 0,-1 0-1 0 0,1 0 1 0 0,0-1-1 0 0,-1 0 1 0 0,1 0-1 0 0,-1 0 1 0 0,1-1-1 0 0,-1 0 1 0 0,0-1-1 0 0,0 1 1 0 0,0-1-1 0 0,0 0 1 0 0,0-1 0 0 0,-1 1-1 0 0,1-1 1 0 0,-1 0-1 0 0,0-1 1 0 0,0 1-1 0 0,0-1 1 0 0,-1 0-1 0 0,0 0 1 0 0,1-1-17 0 0,-5 2-38 0 0,0 1 0 0 0,-1 0 1 0 0,1-1-1 0 0,-1 1 0 0 0,0 0 1 0 0,0 0-1 0 0,0-1 0 0 0,0 1 1 0 0,0 0-1 0 0,-1 0 0 0 0,1 0 0 0 0,-1 0 1 0 0,0 1-1 0 0,0-1 0 0 0,0 0 1 0 0,0 1-1 0 0,0-1 0 0 0,-1 1 1 0 0,1 0-1 0 0,-1 0 0 0 0,1 0 1 0 0,-1 0-1 0 0,-3-1 38 0 0,-6-6 149 0 0,-57-46-2476 0 0,66 52 2059 0 0,0 0 0 0 0,1 1 0 0 0,-1-1-1 0 0,1 0 1 0 0,-1 0 0 0 0,1-1 0 0 0,0 1-1 0 0,0 0 1 0 0,1-1 0 0 0,-1 1 0 0 0,1-1-1 0 0,-1 0 1 0 0,1 1 0 0 0,0-1-1 0 0,1 0 1 0 0,-1 0 0 0 0,1 0 0 0 0,-1 1-1 0 0,1-1 1 0 0,0 0 0 0 0,1 0 0 0 0,-1 0-1 0 0,1 0 1 0 0,-1 0 0 0 0,1 1 0 0 0,0-1-1 0 0,1 0 1 0 0,-1 1 0 0 0,0-1 0 0 0,1 1-1 0 0,1-2 269 0 0,11-17-1272 0 0</inkml:trace>
  <inkml:trace contextRef="#ctx0" brushRef="#br0" timeOffset="28142.307">3354 712 1964 0 0,'0'0'577'0'0,"0"0"-48"0"0,0 0-65 0 0,0 0-169 0 0,0 0-24 0 0,0 0-18 0 0,0 0-73 0 0,0 0-14 0 0,0 0-18 0 0,0 0 87 0 0,0 0-51 0 0,0 0-11 0 0,0 0-79 0 0,0 0 72 0 0,0 0-12 0 0,0 0 37 0 0,0 0-60 0 0,0 0-55 0 0,0 0-10 0 0,0 0-26 0 0,0 0-10 0 0,0 0-8 0 0,0 0 4 0 0,0 0 26 0 0,-19-4 132 0 0,11-5-198 0 0,6 6 28 0 0,0 0-1 0 0,0 1 1 0 0,0-1-1 0 0,-1 1 1 0 0,1-1 0 0 0,-1 1-1 0 0,0 0 1 0 0,1 0 0 0 0,-1 0-1 0 0,0 0 1 0 0,0 1-1 0 0,0-1 1 0 0,0 1 0 0 0,-1 0-1 0 0,1 0 1 0 0,0 0 0 0 0,-1 0-1 0 0,1 0 1 0 0,0 1-1 0 0,-1 0 1 0 0,1 0 0 0 0,-3 0-14 0 0,-34 0 644 0 0,39 0-633 0 0,1 0 21 0 0,-32 9 67 0 0,-2 51-279 0 0,31-36-3027 0 0,3-17 2895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7:43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210 113 896 0 0,'0'0'441'0'0,"0"0"-111"0"0,-3-20 1349 0 0,-8-13-529 0 0,21-14 1674 0 0,-13 35-2640 0 0,-12 33-236 0 0,-24 163 658 0 0,24 219 293 0 0,16-281-871 0 0,-10-100-105 0 0,-38-30-5953 0 0,34-9 4656 0 0</inkml:trace>
  <inkml:trace contextRef="#ctx0" brushRef="#br0" timeOffset="433.834">0 458 1392 0 0,'62'-24'2790'0'0,"-4"5"-2389"0"0,-31 12-295 0 0,0 0-1 0 0,-1-2 0 0 0,0-1 1 0 0,0-1-1 0 0,-1-1 0 0 0,-1-2 1 0 0,0 0-1 0 0,0-1 0 0 0,-2-2 1 0 0,0 0-1 0 0,9-11-105 0 0,-29 25 36 0 0,1-1 0 0 0,-1 1 0 0 0,0-1 0 0 0,0 0-1 0 0,-1 0 1 0 0,1 0 0 0 0,-1 0 0 0 0,0 0 0 0 0,0-1 0 0 0,0 1 0 0 0,0 0 0 0 0,-1 0 0 0 0,0-1 0 0 0,0 1 0 0 0,0 0 0 0 0,0-1-1 0 0,-1 1 1 0 0,0 0 0 0 0,0 0 0 0 0,0-1 0 0 0,0 1 0 0 0,0 0 0 0 0,-1 0 0 0 0,-2-3-36 0 0,-3-6 185 0 0,7 14-181 0 0,0-1 0 0 0,0 1 0 0 0,0-1-1 0 0,0 1 1 0 0,0-1 0 0 0,-1 1 0 0 0,1-1 0 0 0,0 0 0 0 0,0 1-1 0 0,0-1 1 0 0,0 1 0 0 0,0-1 0 0 0,-1 0 0 0 0,1 1 0 0 0,0-1-1 0 0,0 1 1 0 0,-1-1 0 0 0,1 0 0 0 0,0 1 0 0 0,0-1 0 0 0,-1 0-1 0 0,1 0 1 0 0,0 1 0 0 0,-1-1 0 0 0,1 0 0 0 0,-1 0 0 0 0,1 1 0 0 0,0-1-1 0 0,-1 0 1 0 0,1 0 0 0 0,-1 0 0 0 0,1 0 0 0 0,0 0 0 0 0,-1 1-1 0 0,1-1 1 0 0,-1 0 0 0 0,1 0 0 0 0,-1 0 0 0 0,1 0 0 0 0,0 0-1 0 0,-1 0 1 0 0,1-1 0 0 0,-1 1 0 0 0,1 0 0 0 0,-1 0 0 0 0,1 0-1 0 0,0 0 1 0 0,-1 0 0 0 0,1-1 0 0 0,-1 1 0 0 0,1 0 0 0 0,0 0-1 0 0,-1-1 1 0 0,1 1 0 0 0,0 0 0 0 0,-1 0 0 0 0,1-1 0 0 0,0 1-1 0 0,-1 0 1 0 0,1-1 0 0 0,0 1 0 0 0,0-1 0 0 0,0 1 0 0 0,-1-1-4 0 0,-7 19-22 0 0,1 1 1 0 0,1-1 0 0 0,0 1 0 0 0,1 0 0 0 0,1 1-1 0 0,1-1 1 0 0,1 1 0 0 0,1-1 0 0 0,0 1 0 0 0,1 0-1 0 0,3 9 22 0 0,-3 2-7 0 0,33 154 20 0 0,-25-99-2804 0 0,-10-84 2026 0 0,-10 2-478 0 0</inkml:trace>
  <inkml:trace contextRef="#ctx0" brushRef="#br0" timeOffset="801.575">474 566 1100 0 0,'121'-7'3621'0'0,"-95"4"-3449"0"0,-2-1 1 0 0,1-1-1 0 0,0-1 0 0 0,-1-1 1 0 0,0-1-1 0 0,-1-2 1 0 0,0 0-1 0 0,0-1 1 0 0,-1-1-1 0 0,9-7-172 0 0,-29 17 13 0 0,1 0-1 0 0,-1 0 1 0 0,1 0-1 0 0,-1 0 1 0 0,1 0-1 0 0,-1-1 1 0 0,0 1-1 0 0,0-1 1 0 0,0 1-1 0 0,-1-1 1 0 0,1 0-1 0 0,-1 0 1 0 0,1 0-1 0 0,-1 0 1 0 0,0 0-1 0 0,0 0 1 0 0,0 0-1 0 0,-1 0 1 0 0,1 0-1 0 0,-1-1 1 0 0,1 1-1 0 0,-1 0 1 0 0,0 0-1 0 0,0 0 1 0 0,-1-1-1 0 0,1 1 1 0 0,-1 0-1 0 0,1 0 1 0 0,-1 0-1 0 0,0 0 1 0 0,0 0-1 0 0,-1 0 1 0 0,1 0 0 0 0,0 0-1 0 0,-1 0 1 0 0,0 0-1 0 0,0 1 1 0 0,0-1-1 0 0,0 1 1 0 0,0-1-1 0 0,0 1 1 0 0,-1 0-1 0 0,1 0 1 0 0,-1 0-1 0 0,1 0 1 0 0,-1 0-1 0 0,0 1 1 0 0,0-1-1 0 0,0 1 1 0 0,0 0-1 0 0,0 0 1 0 0,0 0-1 0 0,0 0 1 0 0,-1 0-13 0 0,-6-1-3 0 0,0 0 0 0 0,0 1 0 0 0,0 0 0 0 0,0 1 0 0 0,0 0 1 0 0,0 1-1 0 0,0 0 0 0 0,0 0 0 0 0,0 1 0 0 0,0 0 0 0 0,1 1 1 0 0,-1 0-1 0 0,1 1 0 0 0,0 0 0 0 0,0 0 0 0 0,0 1 0 0 0,0 0 0 0 0,1 0 1 0 0,0 1-1 0 0,0 0 0 0 0,0 1 0 0 0,1 0 0 0 0,0 0 0 0 0,0 0 1 0 0,1 1-1 0 0,0 0 0 0 0,0 0 0 0 0,1 1 0 0 0,0 0 0 0 0,0 0 1 0 0,1 0-1 0 0,1 0 0 0 0,-1 1 0 0 0,1-1 0 0 0,1 1 0 0 0,0 0 0 0 0,0 0 1 0 0,0 8 2 0 0,6-9-7 0 0,0 0 1 0 0,0-1-1 0 0,1 0 0 0 0,-1 0 1 0 0,2 0-1 0 0,-1 0 1 0 0,1-1-1 0 0,1 0 1 0 0,-1 0-1 0 0,1-1 1 0 0,0 1-1 0 0,1-2 0 0 0,-1 1 1 0 0,1-1-1 0 0,0 0 1 0 0,1-1-1 0 0,-1 1 1 0 0,1-2-1 0 0,0 1 1 0 0,0-1-1 0 0,0-1 0 0 0,0 0 1 0 0,0 0-1 0 0,5 0 7 0 0,-5 0-325 0 0,-1 0-1 0 0,1 0 0 0 0,-1-1 0 0 0,1 0 1 0 0,0 0-1 0 0,-1-1 0 0 0,1 0 1 0 0,0-1-1 0 0,-1 0 0 0 0,1 0 0 0 0,0-1 1 0 0,-1 0-1 0 0,8-3 326 0 0,2-6-1289 0 0</inkml:trace>
  <inkml:trace contextRef="#ctx0" brushRef="#br0" timeOffset="1080.139">903 459 936 0 0,'1'-2'78'0'0,"0"-1"-1"0"0,0 0 0 0 0,1 0 1 0 0,-1 1-1 0 0,1-1 1 0 0,-1 1-1 0 0,1-1 1 0 0,0 1-1 0 0,0 0 1 0 0,0-1-1 0 0,0 1 1 0 0,0 0-1 0 0,1 0 1 0 0,-1 1-1 0 0,1-1 1 0 0,-1 0-1 0 0,1 1 1 0 0,0 0-1 0 0,-1-1 0 0 0,1 1 1 0 0,0 0-1 0 0,0 0 1 0 0,0 1-1 0 0,0-1 1 0 0,0 1-1 0 0,0-1 1 0 0,0 1-1 0 0,0 0 1 0 0,0 0-1 0 0,0 0 1 0 0,0 1-1 0 0,0-1 1 0 0,0 1-1 0 0,0-1 0 0 0,0 1 1 0 0,0 0-1 0 0,-1 0 1 0 0,1 1-1 0 0,0-1 1 0 0,0 0-1 0 0,-1 1 1 0 0,1 0-1 0 0,-1-1 1 0 0,0 1-1 0 0,1 0 1 0 0,-1 0-1 0 0,0 0 1 0 0,0 1-1 0 0,0-1 1 0 0,0 1-1 0 0,-1-1 0 0 0,1 1-77 0 0,11 11 82 0 0,-2 1-1 0 0,0 0 0 0 0,0 0 0 0 0,-2 1 0 0 0,0 1 1 0 0,0-1-1 0 0,-2 1 0 0 0,0 1 0 0 0,-1-1 0 0 0,-1 1 0 0 0,0 0 1 0 0,-1 3-82 0 0,-4-21 38 0 0,0-1 0 0 0,0 1 1 0 0,0-1-1 0 0,0 1 0 0 0,0-1 1 0 0,0 1-1 0 0,0-1 1 0 0,-1 1-1 0 0,1-1 0 0 0,0 1 1 0 0,0 0-1 0 0,0-1 1 0 0,-1 1-1 0 0,1-1 0 0 0,0 1 1 0 0,-1 0-1 0 0,1-1 0 0 0,0 1 1 0 0,-1-1-1 0 0,1 1 1 0 0,0 0-1 0 0,-1 0 0 0 0,1-1 1 0 0,-1 1-1 0 0,1 0 0 0 0,0 0 1 0 0,-1-1-1 0 0,1 1 1 0 0,-1 0-1 0 0,1 0 0 0 0,-1 0 1 0 0,1 0-1 0 0,-1 0 1 0 0,1-1-1 0 0,-1 1 0 0 0,1 0 1 0 0,-1 0-1 0 0,1 0 0 0 0,-1 1 1 0 0,1-1-1 0 0,-1 0 1 0 0,1 0-1 0 0,-1 0 0 0 0,1 0 1 0 0,0 0-1 0 0,-1 0 1 0 0,1 1-1 0 0,-1-1 0 0 0,1 0 1 0 0,-1 0-1 0 0,1 1-38 0 0,-5-16 13 0 0,1 0 0 0 0,1-1 1 0 0,0 1-1 0 0,1-1 0 0 0,1 1 0 0 0,0-1 0 0 0,1 0 0 0 0,1 1 1 0 0,0-1-1 0 0,1 0 0 0 0,1 1 0 0 0,1 0 0 0 0,0 0 0 0 0,0 0 1 0 0,2 0-1 0 0,1-1-13 0 0,62-77-4773 0 0,-65 90 3451 0 0</inkml:trace>
  <inkml:trace contextRef="#ctx0" brushRef="#br0" timeOffset="1409.176">1306 528 964 0 0,'28'-2'275'0'0,"0"-2"0"0"0,0-1 0 0 0,-1-1 0 0 0,0-1 1 0 0,0-2-1 0 0,0 0 0 0 0,-1-2 0 0 0,-1-1 0 0 0,0-1 0 0 0,20-14-275 0 0,-44 27 26 0 0,1-1 0 0 0,-1 1 0 0 0,0-1 0 0 0,1 1 0 0 0,-1-1 0 0 0,0 0 0 0 0,1 0 0 0 0,-1 1 0 0 0,0-1 0 0 0,0 0 0 0 0,0 0 0 0 0,1 0 0 0 0,-1 0 0 0 0,0 0 0 0 0,0-1 0 0 0,-1 1 0 0 0,1 0 0 0 0,0 0 0 0 0,0-1 0 0 0,-1 1-1 0 0,1 0 1 0 0,0-1 0 0 0,-1 1 0 0 0,0-1 0 0 0,1 1 0 0 0,-1 0 0 0 0,0-1 0 0 0,1 1 0 0 0,-1-1 0 0 0,0 1 0 0 0,0-1 0 0 0,0 1 0 0 0,-1-1 0 0 0,1 1 0 0 0,0-1 0 0 0,0 1 0 0 0,-1-1 0 0 0,1 1 0 0 0,-1-1 0 0 0,0 1 0 0 0,1 0 0 0 0,-1-1 0 0 0,0 1 0 0 0,0 0 0 0 0,1 0 0 0 0,-1 0 0 0 0,0-1 0 0 0,0 1 0 0 0,-2-1-26 0 0,-73-19 523 0 0,61 22-489 0 0,0 0 0 0 0,0 1 0 0 0,0 0 0 0 0,0 2 0 0 0,1-1 0 0 0,-1 2 0 0 0,1 0 0 0 0,0 0 0 0 0,0 2 0 0 0,1-1 0 0 0,0 2 0 0 0,0 0 0 0 0,1 0 0 0 0,-1 1 0 0 0,2 1 0 0 0,0 0 0 0 0,0 0 0 0 0,1 1 0 0 0,0 1 0 0 0,0 0 0 0 0,2 0 0 0 0,-1 1-34 0 0,7-8 7 0 0,1-1 0 0 0,0 0 1 0 0,-1 1-1 0 0,2-1 0 0 0,-1 1 0 0 0,0-1 1 0 0,1 1-1 0 0,0-1 0 0 0,0 1 1 0 0,0-1-1 0 0,1 1 0 0 0,-1-1 1 0 0,1 1-1 0 0,0-1 0 0 0,1 0 1 0 0,-1 1-1 0 0,1-1 0 0 0,0 0 1 0 0,0 0-1 0 0,0 0 0 0 0,0 0 1 0 0,1 0-1 0 0,-1 0 0 0 0,1-1 1 0 0,0 0-1 0 0,0 1 0 0 0,0-1 0 0 0,1 0 1 0 0,-1 0-1 0 0,1-1 0 0 0,0 1 1 0 0,0-1-1 0 0,0 1 0 0 0,2 0-7 0 0,149 62-929 0 0,-59-48-1233 0 0,-47-13 842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7:48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0 988 0 0,'-92'53'3246'0'0,"60"-33"-2895"0"0,0 2 0 0 0,2 0 0 0 0,0 2 0 0 0,1 2 0 0 0,2 0 0 0 0,1 2 0 0 0,1 1-351 0 0,22-26 20 0 0,0 1 0 0 0,0-1 0 0 0,0 1 0 0 0,1 0-1 0 0,0 0 1 0 0,0 0 0 0 0,0 0 0 0 0,0 0 0 0 0,1 1-1 0 0,-1-1 1 0 0,1 0 0 0 0,0 1 0 0 0,0-1 0 0 0,1 1-1 0 0,-1-1 1 0 0,1 1 0 0 0,0 0 0 0 0,1-1 0 0 0,-1 1-1 0 0,1-1 1 0 0,-1 1 0 0 0,1-1 0 0 0,1 0 0 0 0,-1 1-1 0 0,1-1 1 0 0,-1 0 0 0 0,1 0 0 0 0,1 0 0 0 0,-1 0-1 0 0,0 0 1 0 0,1 0 0 0 0,0-1 0 0 0,0 1 0 0 0,0-1-1 0 0,0 0 1 0 0,1 1 0 0 0,-1-2 0 0 0,1 1 0 0 0,-1 0 0 0 0,1-1-1 0 0,0 0 1 0 0,0 1 0 0 0,1-2 0 0 0,-1 1 0 0 0,0 0-1 0 0,0-1 1 0 0,1 0 0 0 0,-1 0 0 0 0,1 0 0 0 0,-1-1-1 0 0,1 1-19 0 0,30 5-571 0 0,0-1 1 0 0,1-2-1 0 0,-1-2 0 0 0,1-1 0 0 0,0-1 0 0 0,-1-2 0 0 0,0-2 0 0 0,9-3 571 0 0,24-8-1474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7:47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53 207 1804 0 0,'8'-9'4150'0'0,"1"39"-3623"0"0,4 40-227 0 0,4 0 1 0 0,3-1-1 0 0,2-1 1 0 0,11 15-301 0 0,-11 1-2375 0 0,-38-71-24 0 0,7-12 1226 0 0</inkml:trace>
  <inkml:trace contextRef="#ctx0" brushRef="#br0" timeOffset="524.365">0 192 1504 0 0,'0'-8'119'0'0,"1"0"1"0"0,-1 0-1 0 0,1-1 0 0 0,1 1 0 0 0,-1 0 0 0 0,1 1 1 0 0,1-1-1 0 0,-1 0 0 0 0,1 0 0 0 0,1 1 0 0 0,-1 0 1 0 0,1 0-1 0 0,1 0 0 0 0,-1 0 0 0 0,1 1 0 0 0,0-1 1 0 0,1 1-1 0 0,0 0 0 0 0,0 1 0 0 0,0 0 0 0 0,0-1 1 0 0,1 2-1 0 0,0-1 0 0 0,0 1 0 0 0,0 0 0 0 0,0 1 1 0 0,1 0-1 0 0,-1 0 0 0 0,1 0 0 0 0,0 1 0 0 0,0 0 1 0 0,0 1-1 0 0,4-1-119 0 0,-6 4 17 0 0,-1 1 0 0 0,1-1 1 0 0,0 1-1 0 0,-1 0 0 0 0,0 1 1 0 0,1-1-1 0 0,-1 1 0 0 0,-1 0 1 0 0,1 0-1 0 0,0 1 0 0 0,-1 0 1 0 0,0-1-1 0 0,0 1 0 0 0,-1 1 1 0 0,1-1-1 0 0,-1 0 0 0 0,0 1 1 0 0,-1 0-1 0 0,1-1 0 0 0,-1 1 0 0 0,0 0 1 0 0,0 0-1 0 0,-1 0 0 0 0,0 1 1 0 0,0-1-1 0 0,-1 0 0 0 0,1 0 1 0 0,-1 1-1 0 0,-1-1 0 0 0,1 0 1 0 0,-1 1-1 0 0,0-1 0 0 0,-2 5-17 0 0,-41 141 451 0 0,43-152-374 0 0,1 0-80 0 0,4 1-3 0 0,166 8 264 0 0,-162-9-250 0 0,0 0 0 0 0,0 1 0 0 0,0 0 0 0 0,0 0 0 0 0,0 1 0 0 0,0-1 0 0 0,0 2 0 0 0,-1-1 0 0 0,1 1 0 0 0,-1 0 0 0 0,0 1 0 0 0,0 0 0 0 0,0 0 0 0 0,0 0 0 0 0,-1 1 0 0 0,1 0 0 0 0,-1 0 0 0 0,-1 1-1 0 0,1 0 1 0 0,-1 0 0 0 0,0 0 0 0 0,0 0 0 0 0,-1 1 0 0 0,1 0 0 0 0,-1 0 0 0 0,1 4-8 0 0,-10 0-15 0 0,-1 0-1 0 0,0-1 1 0 0,0 0-1 0 0,-1 0 1 0 0,0 0-1 0 0,-1-1 1 0 0,0 0-1 0 0,0 0 0 0 0,-1-1 1 0 0,0 0-1 0 0,-1-1 1 0 0,1 0-1 0 0,-2-1 1 0 0,1 1-1 0 0,-1-2 1 0 0,1 0-1 0 0,-2 0 1 0 0,1-1-1 0 0,0 0 1 0 0,-13 2 15 0 0,15-3-293 0 0,0-1 0 0 0,0 0 1 0 0,0 0-1 0 0,-1 0 0 0 0,1-1 0 0 0,-1-1 1 0 0,1 0-1 0 0,-1 0 0 0 0,1-1 1 0 0,0 0-1 0 0,-1 0 0 0 0,1-1 1 0 0,0-1-1 0 0,-2 0 293 0 0,-9-7-1249 0 0</inkml:trace>
  <inkml:trace contextRef="#ctx0" brushRef="#br0" timeOffset="787.418">728 502 860 0 0,'8'7'207'0'0,"-1"0"1"0"0,-1 0-1 0 0,1 1 1 0 0,-2 0-1 0 0,1 0 0 0 0,-1 0 1 0 0,0 1-1 0 0,0-1 1 0 0,-1 1-1 0 0,0 0 0 0 0,-1 1 1 0 0,0-1-1 0 0,-1 0 0 0 0,1 1 1 0 0,-2 0-1 0 0,0-1 1 0 0,0 1-1 0 0,0 0 0 0 0,-1 0 1 0 0,-1 7-208 0 0,0-11-36 0 0,0 0 0 0 0,0 1 0 0 0,-1-1-1 0 0,0 0 1 0 0,0 0 0 0 0,0 0 0 0 0,-1 0 0 0 0,0-1 0 0 0,0 1 0 0 0,0 0 0 0 0,-1-1 0 0 0,0 0 0 0 0,0 0-1 0 0,0 0 1 0 0,0-1 0 0 0,-1 1 0 0 0,0-1 0 0 0,0 0 0 0 0,0-1 0 0 0,0 1 0 0 0,-1-1 0 0 0,1 0 0 0 0,-1 0 0 0 0,0 0-1 0 0,0-1 1 0 0,0 0 0 0 0,0 0 0 0 0,0-1 0 0 0,-5 1 36 0 0,-4-6-1201 0 0,-11-16-55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7:46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55 1160 0 0,'-39'52'212'0'0,"20"-19"68"0"0,-5 0-60 0 0,5 0-68 0 0,-4 0 132 0 0,1 0-112 0 0,6-3-40 0 0,-2 2 48 0 0,2-2 84 0 0,0 0-220 0 0,0 0 40 0 0,0 0 32 0 0,0-4-24 0 0,2-1-36 0 0,-4-1-160 0 0,2 0-136 0 0,-1-6-140 0 0,-2-4-588 0 0</inkml:trace>
  <inkml:trace contextRef="#ctx0" brushRef="#br0" timeOffset="275.545">378 20 860 0 0,'1'-1'74'0'0,"1"-1"0"0"0,-1 1 0 0 0,0-1 0 0 0,1 1 1 0 0,-1 0-1 0 0,1-1 0 0 0,0 1 0 0 0,-1 0 0 0 0,1 0 0 0 0,0 0 0 0 0,-1 0 0 0 0,1 0 0 0 0,0 1 0 0 0,0-1 0 0 0,0 0 1 0 0,0 1-1 0 0,0-1 0 0 0,0 1 0 0 0,0 0 0 0 0,0 0 0 0 0,0 0 0 0 0,0 0 0 0 0,0 0 0 0 0,0 0 0 0 0,0 0 0 0 0,0 1 1 0 0,0-1-1 0 0,0 1 0 0 0,0-1 0 0 0,0 1 0 0 0,-1 0 0 0 0,1 0 0 0 0,0 0 0 0 0,0 0 0 0 0,-1 0 0 0 0,1 0 0 0 0,0 0 1 0 0,-1 1-1 0 0,1-1 0 0 0,-1 1 0 0 0,0-1 0 0 0,1 1 0 0 0,-1-1 0 0 0,0 1 0 0 0,0 0 0 0 0,0-1 0 0 0,0 1 0 0 0,0 0 1 0 0,-1 0-1 0 0,1 0 0 0 0,0 0 0 0 0,-1 0 0 0 0,0 0 0 0 0,1 0 0 0 0,-1 1-74 0 0,162 324 1655 0 0,-137-291-1606 0 0,-15-24-242 0 0,0 2 0 0 0,-1-1-1 0 0,0 2 1 0 0,-1-1 0 0 0,-1 1 0 0 0,0 0-1 0 0,-1 0 1 0 0,0 1 0 0 0,-2 0-1 0 0,0 0 1 0 0,0 4 193 0 0,-7-6-984 0 0,-17 11-357 0 0</inkml:trace>
  <inkml:trace contextRef="#ctx0" brushRef="#br0" timeOffset="477.982">321 423 1768 0 0,'16'-21'5108'0'0,"2"13"-4890"0"0,171-73 1063 0 0,-53 47-4373 0 0,-69 21 392 0 0,-40 7 1377 0 0</inkml:trace>
  <inkml:trace contextRef="#ctx0" brushRef="#br0" timeOffset="694.277">958 304 1024 0 0,'85'95'4633'0'0,"-77"-80"-4514"0"0,0 1 0 0 0,-2 1 0 0 0,0-1 0 0 0,-1 1 1 0 0,-1 0-1 0 0,0 1 0 0 0,-1-1 0 0 0,-1 1 0 0 0,-1-1 1 0 0,-1 4-120 0 0,-1-11-19 0 0,-1 0 1 0 0,0-1 0 0 0,-1 1 0 0 0,0 0 0 0 0,-1-1-1 0 0,0 1 1 0 0,0-1 0 0 0,-1 0 0 0 0,0 0 0 0 0,-1-1-1 0 0,0 0 1 0 0,0 0 0 0 0,-1 0 0 0 0,0-1 0 0 0,0 1-1 0 0,-1-2 1 0 0,-1 2 18 0 0,5-4-167 0 0,-1-1 1 0 0,1 0-1 0 0,-1 1 1 0 0,0-1-1 0 0,0-1 0 0 0,0 1 1 0 0,0-1-1 0 0,-1 0 1 0 0,1 0-1 0 0,0-1 0 0 0,-1 1 1 0 0,0-1-1 0 0,1 0 1 0 0,-1-1-1 0 0,0 1 0 0 0,1-1 1 0 0,-1 0-1 0 0,0-1 1 0 0,1 1-1 0 0,-1-1 0 0 0,0-1 167 0 0,-24-9-1284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7:4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503 212 984 0 0,'3'-4'71'0'0,"-1"0"0"0"0,0 0 0 0 0,0 0 0 0 0,0 0 0 0 0,0 0 0 0 0,0 0 0 0 0,-1-1 0 0 0,0 1 0 0 0,0-1-1 0 0,0 1 1 0 0,-1-1 0 0 0,1 1 0 0 0,-1-1 0 0 0,0 1 0 0 0,0-1 0 0 0,-1 1 0 0 0,1-1 0 0 0,-1 1 0 0 0,0-1 0 0 0,-1 1 0 0 0,1 0 0 0 0,-1-1 0 0 0,1 1 0 0 0,-1 0 0 0 0,0 0-1 0 0,-1 0 1 0 0,1 0 0 0 0,-1 1 0 0 0,0-1 0 0 0,0 1 0 0 0,0-1 0 0 0,0 1 0 0 0,0 0 0 0 0,-1 0 0 0 0,1 0 0 0 0,-4-1-71 0 0,-3-3 26 0 0,0 0-1 0 0,-1 0 1 0 0,0 1 0 0 0,0 0-1 0 0,-1 1 1 0 0,1 1 0 0 0,-1-1 0 0 0,0 2-1 0 0,-1 0 1 0 0,1 0 0 0 0,0 1 0 0 0,-1 1-1 0 0,-2 0-25 0 0,1 2 13 0 0,0 0 0 0 0,1 1-1 0 0,-1 1 1 0 0,0 0-1 0 0,1 1 1 0 0,0 0 0 0 0,0 1-1 0 0,0 0 1 0 0,1 1-1 0 0,-1 1 1 0 0,1 0 0 0 0,1 1-1 0 0,-1 0 1 0 0,2 0-1 0 0,-1 2 1 0 0,1-1 0 0 0,0 1-1 0 0,1 0 1 0 0,0 1 0 0 0,1 0-1 0 0,0 1 1 0 0,1 0-1 0 0,0 0 1 0 0,1 0 0 0 0,0 1-1 0 0,1 0 1 0 0,0 0-1 0 0,1 0 1 0 0,1 0 0 0 0,0 1-1 0 0,1 0 1 0 0,0 0-1 0 0,1 10-12 0 0,1-19 45 0 0,0 0-1 0 0,0 0 1 0 0,1-1-1 0 0,0 1 1 0 0,0 0-1 0 0,0 0 0 0 0,0-1 1 0 0,1 1-1 0 0,0-1 1 0 0,0 1-1 0 0,0-1 1 0 0,0 0-1 0 0,1 0 0 0 0,0 0 1 0 0,-1 0-1 0 0,2 0 1 0 0,-1-1-1 0 0,0 1 1 0 0,1-1-1 0 0,-1 0 1 0 0,1 0-1 0 0,0 0 0 0 0,0 0 1 0 0,0-1-1 0 0,1 0 1 0 0,-1 0-1 0 0,0 0 1 0 0,1 0-1 0 0,-1-1 0 0 0,1 1 1 0 0,0-1-1 0 0,0 0 1 0 0,-1-1-1 0 0,1 1 1 0 0,0-1-1 0 0,0 0 0 0 0,4 0-44 0 0,8 0 62 0 0,0-1-1 0 0,0 0 0 0 0,0-1 0 0 0,0-1 0 0 0,-1 0 0 0 0,1-1 0 0 0,-1-1 0 0 0,0-1 0 0 0,0 0 0 0 0,2-2-61 0 0,1-3-33 0 0,0-1-1 0 0,0-1 0 0 0,-2-1 1 0 0,1 0-1 0 0,-2-1 1 0 0,0-1-1 0 0,-1-1 0 0 0,0 0 1 0 0,-2-1-1 0 0,7-11 34 0 0,56 139-127 0 0,5-65-2324 0 0,-74-45 1130 0 0</inkml:trace>
  <inkml:trace contextRef="#ctx0" brushRef="#br0" timeOffset="317.824">676 11 936 0 0,'25'18'583'0'0,"-2"0"0"0"0,0 2 0 0 0,0 0 0 0 0,-2 2 1 0 0,-1 1-1 0 0,-1 0 0 0 0,14 22-583 0 0,-7-5 347 0 0,46 101 859 0 0,-73-140-1182 0 0,1 0 1 0 0,0 0-1 0 0,0 0 0 0 0,0 0 0 0 0,-1 0 0 0 0,1 0 1 0 0,0 0-1 0 0,-1 0 0 0 0,1 0 0 0 0,-1 0 0 0 0,1 0 0 0 0,-1 0 1 0 0,0 0-1 0 0,1-1 0 0 0,-1 1 0 0 0,0 0 0 0 0,0 0 1 0 0,1-1-1 0 0,-1 1 0 0 0,0-1 0 0 0,0 1 0 0 0,0 0 1 0 0,0-1-1 0 0,0 0 0 0 0,0 1 0 0 0,0-1 0 0 0,0 0 0 0 0,0 1 1 0 0,0-1-1 0 0,0 0 0 0 0,0 0 0 0 0,0 0 0 0 0,0 0 1 0 0,0 0-1 0 0,0 0 0 0 0,0 0 0 0 0,0 0 0 0 0,0 0 0 0 0,0 0 1 0 0,0-1-1 0 0,0 1 0 0 0,0 0 0 0 0,0-1 0 0 0,0 1 1 0 0,0-1-1 0 0,0 1 0 0 0,0-1 0 0 0,1 1 0 0 0,-1-1 0 0 0,0 0 1 0 0,0 1-1 0 0,0-1 0 0 0,1 0 0 0 0,-1 0 0 0 0,0 1 1 0 0,1-1-1 0 0,-1 0 0 0 0,1 0 0 0 0,-1 0 0 0 0,1 0 1 0 0,-1 0-1 0 0,1 0 0 0 0,0 0 0 0 0,0 0 0 0 0,-1 0 0 0 0,1-1-24 0 0,-4-4 35 0 0,0 0-1 0 0,1-1 1 0 0,0 0-1 0 0,0 0 0 0 0,0 0 1 0 0,1 0-1 0 0,0 0 1 0 0,1 0-1 0 0,-1-1 0 0 0,1 1 1 0 0,1-1-1 0 0,-1 1 1 0 0,2-1-1 0 0,-1 1 1 0 0,1 0-1 0 0,0-1 0 0 0,0 1 1 0 0,0-1-1 0 0,1 1 1 0 0,1 0-1 0 0,-1 0 0 0 0,1 0 1 0 0,0 0-1 0 0,1 1 1 0 0,0-1-1 0 0,2-2-34 0 0,127-150-4496 0 0,-132 158 4400 0 0,14-14-1270 0 0,-4 1-102 0 0</inkml:trace>
  <inkml:trace contextRef="#ctx0" brushRef="#br0" timeOffset="628.339">1100 258 1496 0 0,'37'-2'448'0'0,"0"-2"0"0"0,0-2 0 0 0,0-1 1 0 0,-1-2-1 0 0,0-2 0 0 0,-1-1 0 0 0,15-8-448 0 0,-21 9 124 0 0,-22 9-128 0 0,1 0 0 0 0,-1-1 0 0 0,1 0-1 0 0,-1 0 1 0 0,0-1 0 0 0,-1 0 0 0 0,1 0 0 0 0,-1-1 0 0 0,1 1-1 0 0,-1-1 1 0 0,-1-1 0 0 0,1 1 0 0 0,-1-1 0 0 0,0 0-1 0 0,0 0 1 0 0,-1-1 0 0 0,1 1 0 0 0,-1-1 0 0 0,-1 0 4 0 0,-22-13 112 0 0,10 17-85 0 0,0 1-1 0 0,0 0 1 0 0,0 0-1 0 0,0 1 1 0 0,0 0-1 0 0,-1 1 0 0 0,1 0 1 0 0,0 0-1 0 0,0 1 1 0 0,0 0-1 0 0,0 0 1 0 0,0 1-1 0 0,0 1 0 0 0,-4 1-26 0 0,-1 0 9 0 0,1 0 0 0 0,-1 1-1 0 0,2 0 1 0 0,-1 1-1 0 0,0 0 1 0 0,1 1 0 0 0,0 1-1 0 0,1 0 1 0 0,0 0 0 0 0,0 1-1 0 0,1 1 1 0 0,0 0-1 0 0,0 0 1 0 0,1 1 0 0 0,1 0-1 0 0,0 0 1 0 0,0 1-1 0 0,1 0 1 0 0,0 1 0 0 0,1-1-1 0 0,-2 8-8 0 0,7-15 1 0 0,0-1-1 0 0,1 1 1 0 0,-1-1-1 0 0,1 1 1 0 0,0-1-1 0 0,0 1 1 0 0,0-1 0 0 0,0 1-1 0 0,1-1 1 0 0,0 1-1 0 0,0-1 1 0 0,0 1-1 0 0,0-1 1 0 0,1 0 0 0 0,0 0-1 0 0,0 1 1 0 0,0-1-1 0 0,0-1 1 0 0,1 1-1 0 0,-1 0 1 0 0,1 0-1 0 0,0-1 1 0 0,0 0 0 0 0,0 1-1 0 0,1-1 1 0 0,-1-1-1 0 0,1 1 1 0 0,0 0-1 0 0,-1-1 1 0 0,1 0-1 0 0,0 0 1 0 0,1 0 0 0 0,-1 0-1 0 0,0 0 1 0 0,0-1-1 0 0,5 1 0 0 0,161 26-2253 0 0,-138-28 941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7:5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1 690 1416 0 0,'1'-4'63'0'0,"1"0"0"0"0,0 0 0 0 0,0 1 0 0 0,0-1-1 0 0,1 0 1 0 0,-1 1 0 0 0,1-1 0 0 0,0 1 0 0 0,0 0 0 0 0,0 0-1 0 0,1 0 1 0 0,-1 0 0 0 0,1 0 0 0 0,-1 1 0 0 0,1 0 0 0 0,0 0 0 0 0,0 0-1 0 0,0 0 1 0 0,0 0 0 0 0,0 1 0 0 0,0 0 0 0 0,1 0 0 0 0,-1 0-1 0 0,0 0 1 0 0,1 1 0 0 0,-1-1 0 0 0,0 1 0 0 0,1 0 0 0 0,-1 1 0 0 0,1-1-1 0 0,-1 1 1 0 0,0 0 0 0 0,0 0 0 0 0,1 0 0 0 0,-1 0 0 0 0,0 1-1 0 0,0 0 1 0 0,0 0 0 0 0,0 0 0 0 0,0 0 0 0 0,-1 1 0 0 0,1-1-1 0 0,-1 1 1 0 0,0 0 0 0 0,1 0 0 0 0,-1 0 0 0 0,0 0 0 0 0,-1 1 0 0 0,1-1-1 0 0,1 4-62 0 0,7 8 41 0 0,-1 0 1 0 0,-1 0-1 0 0,0 1 0 0 0,-1 0 0 0 0,-1 0 0 0 0,-1 1 0 0 0,0 0 0 0 0,-1 0 0 0 0,-1 0 0 0 0,0 1 0 0 0,-2 0 0 0 0,0-1 0 0 0,-1 1 0 0 0,0 0 0 0 0,-2 0-41 0 0,1-15 50 0 0,0 1 0 0 0,0-1-1 0 0,-1 0 1 0 0,1 0-1 0 0,-1 1 1 0 0,0-1 0 0 0,0 0-1 0 0,0 0 1 0 0,0 0-1 0 0,0 0 1 0 0,-1 0 0 0 0,0-1-1 0 0,1 1 1 0 0,-1 0-1 0 0,0-1 1 0 0,0 1-1 0 0,0-1 1 0 0,-1 1 0 0 0,1-1-1 0 0,-1 0 1 0 0,1 0-1 0 0,-1 0 1 0 0,0-1 0 0 0,0 1-50 0 0,-28-77 436 0 0,28 45-383 0 0,1 0-1 0 0,1 0 1 0 0,2-1-1 0 0,1 1 0 0 0,2 0 1 0 0,0 0-1 0 0,3 0 1 0 0,0 1-1 0 0,1 0 0 0 0,8-14-52 0 0,16 5-235 0 0,-30 38 142 0 0,15 3 115 0 0,-2 7-25 0 0,0 1-1 0 0,-1 0 0 0 0,0 1 1 0 0,-1 1-1 0 0,0 0 0 0 0,-1 1 1 0 0,0 0-1 0 0,-1 1 0 0 0,-1 0 0 0 0,-1 1 1 0 0,0 0-1 0 0,-1 0 0 0 0,0 1 1 0 0,-2 0-1 0 0,0 0 0 0 0,-1 1 1 0 0,2 13 3 0 0,-7-31-1 0 0,1 2 3 0 0,0 0 0 0 0,0 0 0 0 0,0 0 0 0 0,0 1 0 0 0,0-1 0 0 0,-1 0 0 0 0,1 0 0 0 0,-1 0 0 0 0,0 1 0 0 0,0-1 0 0 0,0 0 0 0 0,0 0 0 0 0,0 1 0 0 0,0-1 0 0 0,0 0 0 0 0,-1 0 0 0 0,1 0 0 0 0,-1 1 0 0 0,0-1 0 0 0,1 0 0 0 0,-1 0 0 0 0,0 0 0 0 0,0 0 0 0 0,0 0 0 0 0,-1 0 0 0 0,1-1 0 0 0,0 1 0 0 0,-1 0 0 0 0,0 0-2 0 0,-8-30-128 0 0,7 6 90 0 0,0-1 0 0 0,2 0 0 0 0,1 0 0 0 0,1 0 0 0 0,1 0 0 0 0,1 1 1 0 0,1-1-1 0 0,0 1 0 0 0,2 0 0 0 0,1 0 0 0 0,1 0 0 0 0,0 1 0 0 0,2 0 0 0 0,0 1 0 0 0,5-6 38 0 0,22-5-83 0 0,-35 31-15 0 0,8 3-131 0 0,-1 6 217 0 0,-1 0 1 0 0,0 1 0 0 0,-1 0 0 0 0,0 0-1 0 0,0 1 1 0 0,-1 0 0 0 0,0 0 0 0 0,-1 0-1 0 0,-1 1 1 0 0,0-1 0 0 0,0 1 0 0 0,-1 0-1 0 0,0 0 1 0 0,-1 8 11 0 0,7 13-20 0 0,0 11-54 0 0,36 74 212 0 0,6-130 108 0 0,-22-5-264 0 0,-2-2 1 0 0,0 0-1 0 0,-1-2 1 0 0,-1 0-1 0 0,0-2 1 0 0,-2-1-1 0 0,-1-1 1 0 0,-1 0-1 0 0,-1-2 1 0 0,7-14 17 0 0,-26 40-5 0 0,0 1 0 0 0,0-1 0 0 0,0 0 0 0 0,0 1 0 0 0,0-1 0 0 0,0 0 0 0 0,0 0 0 0 0,-1 0 0 0 0,1 0 1 0 0,0 0-1 0 0,0 0 0 0 0,-1 0 0 0 0,1 0 0 0 0,-1 0 0 0 0,1 0 0 0 0,-1 0 0 0 0,1 0 0 0 0,-1 0 0 0 0,0-1 0 0 0,1 1 0 0 0,-1 0 0 0 0,0 0 0 0 0,0 0 1 0 0,0-1-1 0 0,0 1 0 0 0,0 0 0 0 0,0 0 0 0 0,0 0 0 0 0,0-1 0 0 0,-1 1 0 0 0,1 0 0 0 0,0 0 0 0 0,-1 0 0 0 0,1 0 0 0 0,-1-1 0 0 0,1 1 0 0 0,-1 0 0 0 0,0 0 1 0 0,1 0-1 0 0,-1 0 0 0 0,0 0 0 0 0,0 1 0 0 0,0-1 0 0 0,0 0 0 0 0,1 0 0 0 0,-1 0 0 0 0,0 1 0 0 0,0-1 0 0 0,-1 0 0 0 0,1 1 0 0 0,0-1 0 0 0,0 1 1 0 0,0-1 4 0 0,-3 6 2 0 0,0-1 0 0 0,0 1 0 0 0,1-1 0 0 0,-1 1 1 0 0,1 0-1 0 0,1 0 0 0 0,-1 1 0 0 0,1-1 1 0 0,-1 1-1 0 0,2-1 0 0 0,-1 1 0 0 0,0-1 0 0 0,1 1 1 0 0,0 0-1 0 0,1 0 0 0 0,-1 0 0 0 0,1 0 1 0 0,0 0-3 0 0,0 4 46 0 0,1 0 0 0 0,0 1 0 0 0,0-1 0 0 0,1 0 0 0 0,0 0 0 0 0,0 0 0 0 0,1 0 0 0 0,1-1 0 0 0,0 1 0 0 0,0-1 0 0 0,1 0 0 0 0,0 0 0 0 0,0 0 0 0 0,1-1 0 0 0,1 1 0 0 0,-1-1 0 0 0,1-1 1 0 0,0 1-1 0 0,1-2 0 0 0,0 1 0 0 0,0-1 0 0 0,0 0 0 0 0,1 0 0 0 0,0-1 0 0 0,0 0 0 0 0,5 1-46 0 0,-6-4 33 0 0,0-2 0 0 0,0 1 0 0 0,0-1 0 0 0,0 0 1 0 0,-1-1-1 0 0,1 0 0 0 0,0 0 0 0 0,0 0 0 0 0,-1-1 0 0 0,1 0 0 0 0,0-1 1 0 0,-1 0-1 0 0,0 0 0 0 0,0-1 0 0 0,0 0 0 0 0,0 0 0 0 0,-1 0 0 0 0,1-1 0 0 0,-1 0 1 0 0,0 0-1 0 0,0 0 0 0 0,-1-1 0 0 0,0 0 0 0 0,0 0 0 0 0,0-1-33 0 0,103-177 365 0 0,-133 228-377 0 0,21-37 10 0 0,1 1 1 0 0,0-1 0 0 0,0 1-1 0 0,1 0 1 0 0,0 0 0 0 0,0 0-1 0 0,1 0 1 0 0,0 0 0 0 0,0 0-1 0 0,1 0 1 0 0,0 0 0 0 0,0 0-1 0 0,1 0 1 0 0,0 0-1 0 0,1 0 1 0 0,0 0 0 0 0,0 0-1 0 0,0 0 1 0 0,1-1 0 0 0,0 1-1 0 0,1-1 1 0 0,0 0 0 0 0,0 0-1 0 0,0 0 1 0 0,1 0 0 0 0,0-1-1 0 0,0 0 1 0 0,1 0 0 0 0,0 0-1 0 0,0 0 1 0 0,0-1 0 0 0,0 0-1 0 0,1-1 1 0 0,0 1 0 0 0,0-1-1 0 0,0-1 1 0 0,1 1-1 0 0,-1-1 1 0 0,1-1 0 0 0,0 1-1 0 0,0-1 1 0 0,7 1 1 0 0,-6-4-12 0 0,-1 0 1 0 0,1 0-1 0 0,-1 0 1 0 0,1-1-1 0 0,-1-1 0 0 0,0 1 1 0 0,0-1-1 0 0,0-1 0 0 0,0 1 1 0 0,-1-1-1 0 0,1-1 1 0 0,-1 1-1 0 0,0-1 0 0 0,0-1 1 0 0,-1 1-1 0 0,1-1 1 0 0,-1 0-1 0 0,0-1 0 0 0,-1 1 1 0 0,0-1-1 0 0,0 0 0 0 0,0-1 1 0 0,-1 1-1 0 0,0-1 1 0 0,2-6 11 0 0,68-211-385 0 0,-42-66 935 0 0,-33 292-543 0 0,0 0 0 0 0,1-1 0 0 0,-1 1 1 0 0,0 0-1 0 0,1-1 0 0 0,-1 1 0 0 0,0-1 0 0 0,0 1 0 0 0,0-1 1 0 0,0 0-1 0 0,0 1 0 0 0,1-1 0 0 0,-1 0 0 0 0,0 1 1 0 0,0-1-1 0 0,0 0 0 0 0,0 0 0 0 0,0 0 0 0 0,0 0 1 0 0,0 0-1 0 0,0 0 0 0 0,0 0 0 0 0,0 0 0 0 0,0 0 1 0 0,1-1-1 0 0,-1 1 0 0 0,0 0 0 0 0,0-1 0 0 0,0 1 1 0 0,0 0-1 0 0,0-1 0 0 0,0 1 0 0 0,1-1 0 0 0,-1 1 1 0 0,0-1-1 0 0,1 0 0 0 0,-1 1 0 0 0,0-1 0 0 0,1 0 1 0 0,-1 1-1 0 0,0-1 0 0 0,1 0 0 0 0,-1 0 0 0 0,1 0 1 0 0,0 1-1 0 0,-1-1 0 0 0,1 0 0 0 0,0 0 0 0 0,-1 0 0 0 0,1 0 1 0 0,0 0-1 0 0,0 0 0 0 0,0-1-7 0 0,-6 23 27 0 0,1-1-1 0 0,1 1 0 0 0,0 0 1 0 0,2 0-1 0 0,1 0 1 0 0,0 0-1 0 0,2 0 0 0 0,2 18-26 0 0,8 6-120 0 0,1 0-1 0 0,2 0 0 0 0,2-2 1 0 0,2 0-1 0 0,1-1 0 0 0,22 32 121 0 0,-19-28-2853 0 0,-21-45 1517 0 0,-1-1 78 0 0</inkml:trace>
  <inkml:trace contextRef="#ctx0" brushRef="#br0" timeOffset="1601.183">1636 630 2528 0 0,'154'-57'4087'0'0,"170"-14"-2734"0"0,-321 72-1349 0 0,-1 0 0 0 0,1 1-1 0 0,-1-1 1 0 0,1 1 0 0 0,-1 0-1 0 0,0-1 1 0 0,0 1 0 0 0,0 0 0 0 0,0 0-1 0 0,0 1 1 0 0,0-1 0 0 0,0 0-1 0 0,-1 1 1 0 0,1-1 0 0 0,-1 1 0 0 0,0-1-1 0 0,0 1 1 0 0,1-1 0 0 0,-2 1-1 0 0,1 0 1 0 0,0 0 0 0 0,-1 0 0 0 0,1-1-1 0 0,-1 1 1 0 0,0 0 0 0 0,0 0-1 0 0,0 0 1 0 0,0 0 0 0 0,0 0 0 0 0,-1-1-1 0 0,1 1 1 0 0,-1 0 0 0 0,0 0 0 0 0,0 1-4 0 0,2 23 7 0 0,19 81 86 0 0,58-13-8 0 0,-76-94-81 0 0,1 1-1 0 0,-1-1 1 0 0,1 1-1 0 0,0-1 1 0 0,0 0-1 0 0,-1 0 0 0 0,1 0 1 0 0,0 0-1 0 0,0-1 1 0 0,0 1-1 0 0,0-1 1 0 0,0 0-1 0 0,0 1 0 0 0,0-2 1 0 0,0 1-1 0 0,0 0 1 0 0,0 0-1 0 0,0-1 1 0 0,0 0-1 0 0,0 1 0 0 0,-1-1 1 0 0,1 0-1 0 0,0 0 1 0 0,0-1-1 0 0,-1 1 1 0 0,1-1-1 0 0,-1 1 0 0 0,1-1 1 0 0,-1 0-1 0 0,0 0 1 0 0,1 0-1 0 0,-1 0 1 0 0,0 0-1 0 0,0 0 0 0 0,-1-1 1 0 0,1 1-1 0 0,0-1 1 0 0,-1 0-4 0 0,11-16-119 0 0,-2-1 1 0 0,0 0 0 0 0,-1 0-1 0 0,-2-1 1 0 0,0-1-1 0 0,-1 1 1 0 0,-1-1 0 0 0,0 0-1 0 0,-2 0 1 0 0,-1 0-1 0 0,-1-1 1 0 0,-1 0 118 0 0,0 23-4 0 0,-1-1 0 0 0,1 0 1 0 0,-1 1-1 0 0,1-1 0 0 0,-1 1 0 0 0,1-1 0 0 0,-1 1 1 0 0,0-1-1 0 0,1 1 0 0 0,-1-1 0 0 0,0 1 0 0 0,1 0 1 0 0,-1-1-1 0 0,0 1 0 0 0,0 0 0 0 0,1 0 1 0 0,-1-1-1 0 0,0 1 0 0 0,0 0 0 0 0,0 0 0 0 0,1 0 1 0 0,-1 0-1 0 0,0 0 0 0 0,0 0 0 0 0,0 0 0 0 0,1 0 1 0 0,-1 1-1 0 0,0-1 0 0 0,0 0 0 0 0,1 0 0 0 0,-1 1 1 0 0,0-1-1 0 0,0 0 0 0 0,1 1 0 0 0,-1-1 0 0 0,0 0 1 0 0,1 1-1 0 0,-1-1 0 0 0,1 1 0 0 0,-1 0 1 0 0,0-1-1 0 0,1 1 0 0 0,-1-1 0 0 0,1 1 0 0 0,0 0 1 0 0,-1-1-1 0 0,1 1 0 0 0,-1 0 0 0 0,1 0 0 0 0,0-1 1 0 0,0 1 3 0 0,-3 3 1 0 0,0 0 1 0 0,0 0 0 0 0,0 0 0 0 0,1 0 0 0 0,0 0 0 0 0,0 0 0 0 0,0 0 0 0 0,1 1-1 0 0,-1-1 1 0 0,1 1 0 0 0,0-1 0 0 0,0 1 0 0 0,1 0 0 0 0,-1-1 0 0 0,1 1-1 0 0,0 0 1 0 0,0-1 0 0 0,1 1 0 0 0,-1 0 0 0 0,1-1 0 0 0,0 1 0 0 0,0-1-1 0 0,1 1 1 0 0,-1-1 0 0 0,1 1 0 0 0,0-1 0 0 0,0 0 0 0 0,1 0 0 0 0,-1 0 0 0 0,1 0-1 0 0,0-1 1 0 0,0 1 0 0 0,0-1 0 0 0,0 1 0 0 0,1-1 0 0 0,-1 0 0 0 0,1 0-2 0 0,6 4 1 0 0,1 0 1 0 0,-1-1 0 0 0,1 0 0 0 0,0 0 0 0 0,1-1 0 0 0,-1-1 0 0 0,1 0 0 0 0,0 0-1 0 0,0-2 1 0 0,0 1 0 0 0,0-1 0 0 0,1-1 0 0 0,10 0-2 0 0,1-2 2 0 0,1-2 0 0 0,-1-1-1 0 0,0 0 1 0 0,0-2 0 0 0,-1 0 0 0 0,0-2 0 0 0,0-1-1 0 0,-1-1 1 0 0,0 0 0 0 0,0-2 0 0 0,-1 0 0 0 0,-1-2-1 0 0,7-5-1 0 0,-6 7 427 0 0,-30 28-239 0 0,-31 29-49 0 0,85-63 65 0 0,3-22-393 0 0,-57 76 203 0 0,8-33-12 0 0,-1 0 1 0 0,1 0-1 0 0,0 0 1 0 0,0 0-1 0 0,0 0 0 0 0,0 1 1 0 0,1-1-1 0 0,-1 0 1 0 0,1 1-1 0 0,0-1 0 0 0,0 0 1 0 0,0 1-1 0 0,1-1 1 0 0,-1 0-1 0 0,1 0 0 0 0,-1 1 1 0 0,1-1-1 0 0,0 0 1 0 0,0 0-1 0 0,1 0 0 0 0,-1 0 1 0 0,1 0-1 0 0,-1 0 1 0 0,1 0-1 0 0,0-1 0 0 0,0 1 1 0 0,0 0-1 0 0,1-1 1 0 0,-1 0-1 0 0,0 1 0 0 0,1-1 1 0 0,0 0-1 0 0,-1-1 1 0 0,1 1-1 0 0,0 0 0 0 0,0-1 1 0 0,0 1-1 0 0,0-1 1 0 0,0 0-1 0 0,0 0 0 0 0,1 0 1 0 0,-1 0-1 0 0,0-1 1 0 0,0 1-1 0 0,3-1-2 0 0,4-1-23 0 0,-1 0 0 0 0,0 0 0 0 0,1-1 0 0 0,-1-1 0 0 0,0 1 0 0 0,0-2 0 0 0,0 1 0 0 0,-1-1 0 0 0,1 0 0 0 0,-1-1 1 0 0,0 0-1 0 0,0 0 0 0 0,-1-1 0 0 0,1 0 0 0 0,-1 0 0 0 0,-1-1 0 0 0,1 0 0 0 0,-1 0 0 0 0,0 0 0 0 0,-1-1 0 0 0,3-4 23 0 0,5-9-94 0 0,-1 1-1 0 0,-1-2 1 0 0,-1 0 0 0 0,0 0 0 0 0,-2-1-1 0 0,-1 1 1 0 0,4-23 94 0 0,34-351 1700 0 0,-44 395-1695 0 0,-1 1 0 0 0,0-1 0 0 0,0 0 0 0 0,0 0 0 0 0,0 1-1 0 0,0-1 1 0 0,0 0 0 0 0,0 0 0 0 0,0 1 0 0 0,0-1 0 0 0,0 0 0 0 0,-1 1 0 0 0,1-1 0 0 0,0 0-1 0 0,0 0 1 0 0,-1 1 0 0 0,1-1 0 0 0,0 0 0 0 0,-1 1 0 0 0,1-1 0 0 0,-1 1 0 0 0,1-1 0 0 0,-1 1-1 0 0,1-1 1 0 0,-1 0 0 0 0,1 1 0 0 0,-1 0 0 0 0,0-1 0 0 0,1 1 0 0 0,-1-1 0 0 0,0 1 0 0 0,1 0-1 0 0,-1-1 1 0 0,0 1 0 0 0,1 0 0 0 0,-1 0 0 0 0,0 0 0 0 0,1-1 0 0 0,-1 1 0 0 0,0 0-1 0 0,0 0 1 0 0,1 0 0 0 0,-1 0 0 0 0,0 0 0 0 0,0 0 0 0 0,1 1 0 0 0,-1-1 0 0 0,0 0 0 0 0,0 0-1 0 0,1 0 1 0 0,-1 1 0 0 0,0-1 0 0 0,1 0 0 0 0,-1 1 0 0 0,0-1 0 0 0,1 1 0 0 0,-1-1 0 0 0,1 1-1 0 0,-1-1 1 0 0,1 1 0 0 0,-1-1 0 0 0,1 1 0 0 0,-1-1 0 0 0,1 1 0 0 0,-1 0-5 0 0,-39 37 33 0 0,31-20-29 0 0,0 0-1 0 0,0 1 0 0 0,2 0 0 0 0,0 0 0 0 0,2 1 0 0 0,0 0 0 0 0,1 0 0 0 0,1 0 0 0 0,1 0 0 0 0,0 1 0 0 0,2-1 0 0 0,1 9-3 0 0,-2-15 7 0 0,2 1-1 0 0,0 0 1 0 0,1-1-1 0 0,0 1 1 0 0,1-1-1 0 0,0 1 1 0 0,2-1 0 0 0,-1 0-1 0 0,2-1 1 0 0,0 1-1 0 0,0-1 1 0 0,2 0-1 0 0,-1-1 1 0 0,1 0-1 0 0,1 0 1 0 0,1 0-1 0 0,-1-1 1 0 0,2-1 0 0 0,-1 0-1 0 0,1 0 1 0 0,1-1-1 0 0,0 0 1 0 0,0-1-1 0 0,1-1 1 0 0,0 0-1 0 0,0 0 1 0 0,0-2-1 0 0,5 2-6 0 0,-8-9-39 0 0,0-1 0 0 0,0 0 0 0 0,0 0 0 0 0,-1-1 0 0 0,1 0-1 0 0,-1-1 1 0 0,0 0 0 0 0,0 0 0 0 0,-1-1 0 0 0,1 0-1 0 0,-1-1 1 0 0,0 0 0 0 0,-1 0 0 0 0,0 0 0 0 0,0-1-1 0 0,-1 0 1 0 0,0-1 0 0 0,0 1 0 0 0,-1-1 0 0 0,0 0-1 0 0,0-1 1 0 0,-1 1 0 0 0,2-8 39 0 0,19-43 23 0 0,-2-2 0 0 0,-3-1 1 0 0,-2-1-1 0 0,-4 0 0 0 0,-2-1 0 0 0,-3-1 0 0 0,-3-6-23 0 0,-46 160 193 0 0,34-65-180 0 0,1 0 0 0 0,2 1 0 0 0,0-1 0 0 0,1 1 0 0 0,2-1 0 0 0,0 1 0 0 0,2 0 0 0 0,0-1 0 0 0,2 1 0 0 0,0-1 0 0 0,2 0 0 0 0,1 0 0 0 0,0-1 0 0 0,2 0 0 0 0,8 17-13 0 0,-13-32 19 0 0,-1-1 0 0 0,1 1 0 0 0,0-1 0 0 0,0 1 1 0 0,0-1-1 0 0,1 0 0 0 0,0-1 0 0 0,0 1 0 0 0,1-1 0 0 0,0 0 0 0 0,-1-1 0 0 0,2 1 0 0 0,-1-1 0 0 0,0 0 0 0 0,1-1 1 0 0,0 1-1 0 0,0-1 0 0 0,0-1 0 0 0,0 1 0 0 0,0-1 0 0 0,1 0 0 0 0,-1-1 0 0 0,1 0 0 0 0,-1 0 0 0 0,1-1 0 0 0,-1 0 0 0 0,1 0 1 0 0,-1 0-1 0 0,1-1 0 0 0,-1 0 0 0 0,1-1 0 0 0,-1 0 0 0 0,0 0 0 0 0,0 0 0 0 0,3-2-19 0 0,126-122 141 0 0,-235 263-186 0 0,99-137 48 0 0,0 1 0 0 0,-1 0-1 0 0,1-1 1 0 0,0 1 0 0 0,-1 0 0 0 0,1-1 0 0 0,0 1 0 0 0,0 0 0 0 0,0-1 0 0 0,-1 1 0 0 0,1 0 0 0 0,0 0 0 0 0,0-1 0 0 0,0 1 0 0 0,0 0 0 0 0,1 0 0 0 0,-1-1 0 0 0,0 1 0 0 0,0 0 0 0 0,0-1 0 0 0,0 1 0 0 0,1 0 0 0 0,-1 0 0 0 0,0-1 0 0 0,1 1 0 0 0,-1-1 0 0 0,0 1 0 0 0,1 0 0 0 0,-1-1 0 0 0,1 1 0 0 0,-1-1 0 0 0,1 1 0 0 0,-1-1 0 0 0,1 1 0 0 0,0-1 0 0 0,-1 1 0 0 0,1-1 0 0 0,-1 0 0 0 0,1 1 0 0 0,0-1 0 0 0,0 0 0 0 0,-1 0 0 0 0,1 1 0 0 0,0-1 0 0 0,-1 0 0 0 0,1 0 0 0 0,0 0 0 0 0,0 0 0 0 0,-1 0 0 0 0,1 0 0 0 0,0 0 0 0 0,-1 0 0 0 0,1 0 0 0 0,0 0 0 0 0,0 0 0 0 0,-1-1 0 0 0,1 1 0 0 0,0 0 0 0 0,-1 0 0 0 0,1-1 0 0 0,0 1 0 0 0,-1 0 0 0 0,1-1 0 0 0,0 1 0 0 0,-1-1 0 0 0,1 1-3 0 0,53-13 5 0 0,171-122 638 0 0,-254 204-365 0 0,1-18-331 0 0,1 2 51 0 0,-2-2 0 0 0,-3-1 0 0 0,-1-2 0 0 0,-31 33 2 0 0,49-65-369 0 0,0 0 1 0 0,-2-2-1 0 0,0 0 0 0 0,0-1 0 0 0,-2-1 0 0 0,1 0 0 0 0,-1-2 0 0 0,-1 0 1 0 0,-7 2 368 0 0,-131 26-4030 0 0,106-35 2763 0 0</inkml:trace>
  <inkml:trace contextRef="#ctx0" brushRef="#br0" timeOffset="2459.107">2918 485 1224 0 0,'-1'-4'43'0'0,"0"1"0"0"0,-1-1-1 0 0,1 0 1 0 0,-1 1 0 0 0,1-1-1 0 0,-1 1 1 0 0,0 0 0 0 0,0 0 0 0 0,-1-1-1 0 0,1 1 1 0 0,-1 1 0 0 0,1-1 0 0 0,-1 0-1 0 0,0 1 1 0 0,0-1 0 0 0,0 1-1 0 0,0 0 1 0 0,-1 0 0 0 0,1 0 0 0 0,-1 0-1 0 0,1 1 1 0 0,-1 0 0 0 0,1-1-1 0 0,-1 1 1 0 0,0 0 0 0 0,0 1 0 0 0,1-1-1 0 0,-1 1 1 0 0,0 0 0 0 0,0-1 0 0 0,0 2-1 0 0,0-1 1 0 0,1 0 0 0 0,-1 1-1 0 0,0 0 1 0 0,0 0 0 0 0,1 0 0 0 0,-1 0-1 0 0,1 0 1 0 0,-1 1 0 0 0,1 0 0 0 0,-1 0-1 0 0,1 0 1 0 0,0 0 0 0 0,0 0-1 0 0,0 0 1 0 0,0 1 0 0 0,0 0 0 0 0,0-1-1 0 0,-1 4-42 0 0,-14 6 98 0 0,1 0 0 0 0,0 2 0 0 0,1 0 0 0 0,1 0 0 0 0,0 2 0 0 0,1 0 0 0 0,0 0 0 0 0,2 1 0 0 0,0 1 0 0 0,1 0 0 0 0,-3 7-98 0 0,14-24 36 0 0,-1 0 0 0 0,1 0 0 0 0,-1 0 0 0 0,1-1 0 0 0,-1 1 0 0 0,1 0 0 0 0,0 0 0 0 0,-1 0 0 0 0,1 0 0 0 0,0 0 0 0 0,0 0 0 0 0,0-1 0 0 0,0 1 0 0 0,0 0 0 0 0,0 0 0 0 0,0 0 0 0 0,0 0 0 0 0,0 0 0 0 0,0 0 0 0 0,0 0-1 0 0,1 0 1 0 0,-1 0 0 0 0,0-1 0 0 0,1 1 0 0 0,-1 0 0 0 0,1 0 0 0 0,-1 0 0 0 0,0-1 0 0 0,1 1 0 0 0,0 0 0 0 0,-1 0 0 0 0,1-1 0 0 0,0 1 0 0 0,-1 0 0 0 0,1-1 0 0 0,0 1 0 0 0,-1-1 0 0 0,1 1 0 0 0,0-1 0 0 0,0 1 0 0 0,0-1 0 0 0,0 0 0 0 0,-1 1-1 0 0,1-1 1 0 0,0 0 0 0 0,0 0 0 0 0,0 0 0 0 0,0 0 0 0 0,0 1 0 0 0,0-1 0 0 0,0 0 0 0 0,0-1 0 0 0,0 1 0 0 0,-1 0 0 0 0,1 0 0 0 0,0 0 0 0 0,0 0 0 0 0,0-1 0 0 0,0 1 0 0 0,0 0 0 0 0,0-1 0 0 0,-1 1 0 0 0,1-1 0 0 0,0 1-36 0 0,63-19 446 0 0,63-44 471 0 0,-80 88-1605 0 0,27 29-3325 0 0,-57-41 2731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7:5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5 686 1268 0 0,'0'0'473'0'0,"0"0"-118"0"0,0 0-14 0 0,0 0-1 0 0,0 0-24 0 0,0 0 18 0 0,0 0 21 0 0,0 0-40 0 0,0 0-45 0 0,7 7 176 0 0,109-44 241 0 0,-101 33-632 0 0,0 0 0 0 0,-1-1-1 0 0,1 0 1 0 0,-1-1 0 0 0,0-1 0 0 0,0 0 0 0 0,-1-1 0 0 0,0 0 0 0 0,-1-1-1 0 0,0-1 1 0 0,0 0 0 0 0,-1 0 0 0 0,0-1 0 0 0,0-1 0 0 0,-2 0 0 0 0,1 0-1 0 0,-2-1 1 0 0,6-10-55 0 0,-13 22 1 0 0,0-1 0 0 0,0 1 0 0 0,-1-1-1 0 0,1 1 1 0 0,0-1 0 0 0,-1 1 0 0 0,1-1-1 0 0,-1 1 1 0 0,0-1 0 0 0,1 1 0 0 0,-1-1 0 0 0,0 0-1 0 0,0 1 1 0 0,0-1 0 0 0,0 1 0 0 0,0-1-1 0 0,-1 0 1 0 0,1 1 0 0 0,0-1 0 0 0,-1 1 0 0 0,1-1-1 0 0,-1 1 1 0 0,0-1 0 0 0,1 1 0 0 0,-1-1-1 0 0,0 1 1 0 0,0 0 0 0 0,0-1 0 0 0,0 1 0 0 0,0 0-1 0 0,0 0 1 0 0,0 0 0 0 0,0 0 0 0 0,-1 0-1 0 0,1 0 1 0 0,0 0 0 0 0,-1 0 0 0 0,1 0 0 0 0,0 0-1 0 0,-1 1 1 0 0,1-1 0 0 0,-1 1 0 0 0,1-1-1 0 0,-1 1 1 0 0,0 0 0 0 0,1-1 0 0 0,-1 1 0 0 0,1 0-1 0 0,-1 0 1 0 0,0 0 0 0 0,1 0 0 0 0,-1 0-1 0 0,1 1 1 0 0,-1-1 0 0 0,1 0 0 0 0,-1 1-1 0 0,1-1 1 0 0,-1 1 0 0 0,1-1 0 0 0,-1 1 0 0 0,0 0-1 0 0,-15 2-8 0 0,0 1 1 0 0,1 1 0 0 0,-1 0 0 0 0,1 1-1 0 0,0 1 1 0 0,1 0 0 0 0,0 1 0 0 0,0 1-1 0 0,0 0 1 0 0,1 1 0 0 0,1 1 0 0 0,0 0 0 0 0,0 1-1 0 0,1 0 1 0 0,1 1 0 0 0,0 0 0 0 0,0 1-1 0 0,2 0 1 0 0,-1 0 0 0 0,-2 8 7 0 0,-16 96-61 0 0,31-114-53 0 0,0 1 0 0 0,1-1 0 0 0,-1 0 0 0 0,1 0 0 0 0,0 0 1 0 0,0-1-1 0 0,0 1 0 0 0,1-1 0 0 0,-1 0 0 0 0,1 0 0 0 0,0-1 1 0 0,-1 1-1 0 0,1-1 0 0 0,0 0 0 0 0,1-1 0 0 0,-1 1 0 0 0,0-1 1 0 0,0 0-1 0 0,1 0 0 0 0,-1 0 0 0 0,1-1 0 0 0,-1 0 0 0 0,0 0 1 0 0,1 0-1 0 0,-1-1 0 0 0,1 0 0 0 0,-1 0 0 0 0,0 0 0 0 0,0-1 1 0 0,4-1 113 0 0,43-14-1238 0 0</inkml:trace>
  <inkml:trace contextRef="#ctx0" brushRef="#br0" timeOffset="308.689">855 435 1428 0 0,'-57'83'2634'0'0,"-20"107"-2604"0"0,55-159-1565 0 0,10-18 770 0 0</inkml:trace>
  <inkml:trace contextRef="#ctx0" brushRef="#br0" timeOffset="600.861">600 519 1404 0 0,'0'-1'124'0'0,"-1"-1"0"0"0,1 0 0 0 0,0 1 0 0 0,0-1 0 0 0,0 0 0 0 0,0 0 0 0 0,0 1 0 0 0,0-1 0 0 0,0 0 0 0 0,1 0 0 0 0,-1 1-1 0 0,1-1 1 0 0,-1 0 0 0 0,1 1 0 0 0,0-1 0 0 0,-1 1 0 0 0,1-1 0 0 0,0 1 0 0 0,0-1 0 0 0,0 1 0 0 0,0-1 0 0 0,0 1 0 0 0,1 0 0 0 0,-1-1 0 0 0,0 1 0 0 0,0 0 0 0 0,1 0 0 0 0,-1 0 0 0 0,1 0 0 0 0,-1 1-1 0 0,1-1 1 0 0,0 0 0 0 0,-1 0 0 0 0,1 1 0 0 0,0-1 0 0 0,-1 1 0 0 0,1 0 0 0 0,0-1 0 0 0,-1 1 0 0 0,1 0 0 0 0,0 0 0 0 0,0 0 0 0 0,-1 0 0 0 0,1 0 0 0 0,0 1 0 0 0,0-1 0 0 0,-1 0 0 0 0,1 1-1 0 0,0-1 1 0 0,-1 1 0 0 0,1 0-124 0 0,238 124 600 0 0,-90-26-3977 0 0,-141-93 2904 0 0,12 9-786 0 0,-6-1-13 0 0</inkml:trace>
  <inkml:trace contextRef="#ctx0" brushRef="#br0" timeOffset="972.653">1435 398 1172 0 0,'-19'4'200'0'0,"-1"2"0"0"0,1 0 0 0 0,-1 1 0 0 0,2 1-1 0 0,-1 1 1 0 0,1 1 0 0 0,1 0 0 0 0,0 1 0 0 0,0 1 0 0 0,1 0-1 0 0,0 2 1 0 0,2-1 0 0 0,-1 2 0 0 0,2 0 0 0 0,0 1 0 0 0,-3 4-200 0 0,15-18 18 0 0,0-1 0 0 0,1 0 1 0 0,-1 1-1 0 0,0-1 1 0 0,0 1-1 0 0,0-1 0 0 0,1 1 1 0 0,-1 0-1 0 0,1-1 0 0 0,0 1 1 0 0,-1-1-1 0 0,1 1 0 0 0,0 0 1 0 0,0 0-1 0 0,0-1 0 0 0,0 1 1 0 0,0 0-1 0 0,0-1 0 0 0,0 1 1 0 0,1 0-1 0 0,-1-1 1 0 0,1 1-1 0 0,-1-1 0 0 0,1 1 1 0 0,0 0-1 0 0,-1-1 0 0 0,1 1 1 0 0,0-1-1 0 0,0 0 0 0 0,0 1 1 0 0,0-1-1 0 0,0 0 0 0 0,0 1 1 0 0,1-1-1 0 0,-1 0 1 0 0,0 0-1 0 0,1 0 0 0 0,-1 0 1 0 0,1 0-1 0 0,-1-1 0 0 0,1 1 1 0 0,-1 0-1 0 0,1-1 0 0 0,-1 1 1 0 0,1-1-1 0 0,0 1 0 0 0,-1-1 1 0 0,1 0-1 0 0,0 1-18 0 0,88 12 239 0 0,-62-13-625 0 0,1-2 1 0 0,-1-1-1 0 0,1-1 0 0 0,-1-1 1 0 0,-1-2-1 0 0,1-1 0 0 0,17-8 386 0 0,-14 4-1156 0 0</inkml:trace>
  <inkml:trace contextRef="#ctx0" brushRef="#br0" timeOffset="1917.847">1635 173 1272 0 0,'14'-48'3592'0'0,"-25"145"-2515"0"0,8-71-1037 0 0,1 0 0 0 0,1 1 0 0 0,2-1 0 0 0,0 0-1 0 0,2 0 1 0 0,0 0 0 0 0,2 0 0 0 0,1-1 0 0 0,8 19-40 0 0,-13-39 22 0 0,0 1 0 0 0,1 0 0 0 0,0 0 1 0 0,0-1-1 0 0,0 1 0 0 0,1-1 0 0 0,0 0 0 0 0,0 0 0 0 0,0 0 1 0 0,1 0-1 0 0,0-1 0 0 0,0 1 0 0 0,0-1 0 0 0,0 0 1 0 0,1 0-1 0 0,-1 0 0 0 0,1-1 0 0 0,0 0 0 0 0,0 1 0 0 0,0-2 1 0 0,1 1-1 0 0,-1-1 0 0 0,1 0 0 0 0,-1 0 0 0 0,1 0 0 0 0,0-1 1 0 0,0 0-1 0 0,0 0 0 0 0,0 0 0 0 0,0-1 0 0 0,-1 0 0 0 0,1 0 1 0 0,0 0-1 0 0,0-1 0 0 0,0 0 0 0 0,0 0 0 0 0,0-1 0 0 0,-1 1 1 0 0,5-3-23 0 0,10-8 41 0 0,-1-1 0 0 0,0-1 1 0 0,-1-1-1 0 0,0-1 0 0 0,-1 0 1 0 0,-1-1-1 0 0,-1-1 0 0 0,0 0 1 0 0,-1-1-1 0 0,-2-1 0 0 0,2-2-41 0 0,14-20 307 0 0,-23 182 228 0 0,-4-132-521 0 0,1-1 0 0 0,-1 1 0 0 0,1-1-1 0 0,1 0 1 0 0,0 1 0 0 0,0-1-1 0 0,0 0 1 0 0,1-1 0 0 0,0 1 0 0 0,0-1-1 0 0,0 1 1 0 0,1-1 0 0 0,0-1-1 0 0,0 1 1 0 0,1-1 0 0 0,0 0 0 0 0,-1 0-1 0 0,2 0 1 0 0,-1-1 0 0 0,1 0-1 0 0,-1 0 1 0 0,1-1 0 0 0,0 1 0 0 0,0-2-1 0 0,0 1 1 0 0,1-1 0 0 0,-1 0-1 0 0,1 0 1 0 0,-1-1 0 0 0,3 0-14 0 0,1-4 9 0 0,0 0 1 0 0,0-1-1 0 0,0 0 1 0 0,0-1-1 0 0,-1 0 1 0 0,1-1-1 0 0,-2 0 1 0 0,1 0-1 0 0,-1-1 1 0 0,1-1-1 0 0,-2 1 1 0 0,1-1-1 0 0,-1-1 0 0 0,-1 0 1 0 0,0 0-1 0 0,0 0 1 0 0,0-1-1 0 0,-1 0 1 0 0,0-2-10 0 0,104-227 176 0 0,-134 260 36 0 0,-1 136-285 0 0,27-145 76 0 0,0-1 0 0 0,1 0 0 0 0,0 0-1 0 0,0 0 1 0 0,1 0 0 0 0,1-1 0 0 0,0 1-1 0 0,0-1 1 0 0,1 0 0 0 0,0-1 0 0 0,1 1 0 0 0,7 6-3 0 0,-12-15 12 0 0,1-1 0 0 0,-1 0 1 0 0,1 0-1 0 0,0 0 0 0 0,-1-1 1 0 0,1 1-1 0 0,-1-1 0 0 0,1 1 1 0 0,-1-1-1 0 0,1 0 0 0 0,-1 0 1 0 0,1 0-1 0 0,-1 0 1 0 0,0-1-1 0 0,1 1 0 0 0,-1 0 1 0 0,0-1-1 0 0,0 0 0 0 0,0 1 1 0 0,0-1-1 0 0,0 0 0 0 0,-1 0 1 0 0,1 0-1 0 0,-1 0 0 0 0,1-1 1 0 0,-1 1-1 0 0,0 0 0 0 0,1-1-11 0 0,1-1 21 0 0,171-220-117 0 0,-172 222 87 0 0,0 1 1 0 0,0-1-1 0 0,0 1 1 0 0,0 0-1 0 0,0-1 1 0 0,0 1-1 0 0,0 0 0 0 0,1 1 1 0 0,-1-1-1 0 0,0 0 1 0 0,1 1-1 0 0,-1-1 1 0 0,0 1-1 0 0,1 0 1 0 0,-1-1-1 0 0,1 1 0 0 0,-1 0 1 0 0,0 1-1 0 0,1-1 1 0 0,-1 0-1 0 0,1 1 1 0 0,-1-1-1 0 0,0 1 1 0 0,1 0-1 0 0,-1 0 0 0 0,0 0 1 0 0,0 0-1 0 0,0 0 1 0 0,1 0-1 0 0,-1 1 1 0 0,-1-1-1 0 0,1 1 1 0 0,0-1-1 0 0,0 1 1 0 0,0 0-1 0 0,-1 0 0 0 0,1 0 1 0 0,-1 0-1 0 0,0 0 1 0 0,1 0-1 0 0,-1 1 8 0 0,52 92-151 0 0,-51-89 77 0 0,0 0-1 0 0,0 1 1 0 0,-1-1 0 0 0,0 1-1 0 0,0-1 1 0 0,0 1-1 0 0,-1-1 1 0 0,0 1 0 0 0,0-1-1 0 0,0 1 1 0 0,-1-1 0 0 0,0 1-1 0 0,-1-1 1 0 0,1 1-1 0 0,-1-1 1 0 0,0 0 0 0 0,-1 0-1 0 0,0 0 1 0 0,1 0-1 0 0,-2 0 1 0 0,1-1 0 0 0,-1 1-1 0 0,0-1 1 0 0,0 0 0 0 0,0 0-1 0 0,-1 0 1 0 0,0-1-1 0 0,0 1 1 0 0,0-1 0 0 0,0-1-1 0 0,-1 1 1 0 0,0-1-1 0 0,1 1 1 0 0,-1-2 0 0 0,0 1-1 0 0,0-1 1 0 0,-3 1 74 0 0,-33-19-3517 0 0,32 4 2236 0 0</inkml:trace>
  <inkml:trace contextRef="#ctx0" brushRef="#br0" timeOffset="2165.476">3183 320 1076 0 0,'1'14'3797'0'0,"-1"53"-2793"0"0,28 46-1213 0 0,-28-112-685 0 0,-3-1-334 0 0,-9 3-46 0 0</inkml:trace>
  <inkml:trace contextRef="#ctx0" brushRef="#br0" timeOffset="2321.933">3056 27 1744 0 0,'-1'-9'1136'0'0,"-2"2"-292"0"0,3 2-364 0 0,-4 1-292 0 0,8 2-16 0 0,-1 2-368 0 0,-2 0-144 0 0,1 0-308 0 0,1 0-628 0 0</inkml:trace>
  <inkml:trace contextRef="#ctx0" brushRef="#br0" timeOffset="2914.568">3228 245 948 0 0,'64'232'2318'0'0,"-31"-179"-144"0"0,57-126-1124 0 0,-82 63-931 0 0,98-130 644 0 0,-87 210-712 0 0,-17-65-48 0 0,1 0-1 0 0,-1-1 0 0 0,1 0 1 0 0,0 1-1 0 0,1-1 1 0 0,-1 0-1 0 0,0-1 0 0 0,1 1 1 0 0,0-1-1 0 0,0 1 1 0 0,0-1-1 0 0,0 0 0 0 0,1-1 1 0 0,-1 1-1 0 0,1-1 0 0 0,0 0 1 0 0,-1 0-1 0 0,1 0 1 0 0,0-1-1 0 0,0 1 0 0 0,0-1 1 0 0,0 0-1 0 0,1-1 0 0 0,-1 1 1 0 0,0-1-1 0 0,0 0 1 0 0,0-1-1 0 0,0 1 0 0 0,1-1-2 0 0,149-42 144 0 0,-146 40-137 0 0,0-1 1 0 0,0 1-1 0 0,0-2 0 0 0,-1 1 0 0 0,0-1 1 0 0,0-1-1 0 0,0 0 0 0 0,-1 0 1 0 0,1 0-1 0 0,-1-1 0 0 0,-1 0 0 0 0,0 0 1 0 0,0 0-1 0 0,0-1 0 0 0,-1 0 0 0 0,0 0 1 0 0,0-1-1 0 0,-1 1 0 0 0,0-1 1 0 0,-1 0-1 0 0,0 0 0 0 0,0-1 0 0 0,0-1-7 0 0,-5 9 6 0 0,-1-1 1 0 0,1 1-1 0 0,0 0 0 0 0,-1 0 0 0 0,0 0 0 0 0,1 0 0 0 0,-1 0 0 0 0,0 1 0 0 0,0-1 0 0 0,0 1 0 0 0,0-1 1 0 0,0 1-1 0 0,0 0 0 0 0,0 1 0 0 0,0-1 0 0 0,0 0 0 0 0,-1 1 0 0 0,1 0 0 0 0,0-1 0 0 0,0 1 0 0 0,-1 1 0 0 0,1-1 1 0 0,0 0-1 0 0,0 1 0 0 0,-1 0 0 0 0,1-1 0 0 0,0 1 0 0 0,-2 1-6 0 0,-1-2 1 0 0,1 0-1 0 0,-1 0 1 0 0,1 1-1 0 0,-1 0 1 0 0,1-1-1 0 0,-1 2 1 0 0,1-1 0 0 0,0 1-1 0 0,0 0 1 0 0,-1 0-1 0 0,1 0 1 0 0,1 1-1 0 0,-1-1 1 0 0,0 1-1 0 0,1 0 1 0 0,-1 1 0 0 0,1-1-1 0 0,0 1 1 0 0,0 0-1 0 0,0 0 1 0 0,1 0-1 0 0,-1 1 1 0 0,1-1-1 0 0,0 1 1 0 0,0 0 0 0 0,1 0-1 0 0,-1 0 1 0 0,1 0-1 0 0,0 0 1 0 0,1 0-1 0 0,-1 1 1 0 0,1-1-1 0 0,0 0 1 0 0,0 1 0 0 0,1-1-1 0 0,-1 1 1 0 0,1-1-1 0 0,1 1 1 0 0,-1-1-1 0 0,1 1 1 0 0,0-1-1 0 0,1 3 0 0 0,7 5-119 0 0,1-1-1 0 0,1-1 0 0 0,0 0 1 0 0,1 0-1 0 0,0-1 1 0 0,0-1-1 0 0,1 0 0 0 0,1-1 1 0 0,-1 0-1 0 0,1-1 0 0 0,0 0 1 0 0,1-2-1 0 0,0 1 0 0 0,0-2 1 0 0,0 0-1 0 0,14 2 120 0 0,71 14-2733 0 0,-52-13 1395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8:12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1468 0 0,'1'5'1340'0'0,"4"-2"-428"0"0,-2-2-404 0 0,4 5-328 0 0,12 0-28 0 0,-3 5-1304 0 0,6-1 36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8:1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1 521 1448 0 0,'0'0'637'0'0,"0"0"-97"0"0,0 0-111 0 0,0 0-91 0 0,0 0-33 0 0,0 0 112 0 0,0 0 51 0 0,4 0-72 0 0,48 0 17 0 0,0-3-1 0 0,-1-3 0 0 0,0-1 1 0 0,0-3-1 0 0,-1-2 0 0 0,0-2 0 0 0,-1-2 1 0 0,5-6-413 0 0,-50 21-11 0 0,0 0-1 0 0,0 0 1 0 0,0-1 0 0 0,-1 0 0 0 0,1 0 0 0 0,0 0 0 0 0,-1 0 0 0 0,0 0 0 0 0,1-1-1 0 0,-1 1 1 0 0,0-1 0 0 0,-1 0 0 0 0,1 0 0 0 0,0 0 0 0 0,-1 0 0 0 0,1-1-1 0 0,-1 1 1 0 0,0 0 0 0 0,0-1 0 0 0,0-1 11 0 0,-2 4-110 0 0,-53-27-172 0 0,34 25 228 0 0,0 1 1 0 0,0 2-1 0 0,0-1 0 0 0,0 2 1 0 0,1 1-1 0 0,-1 0 0 0 0,0 1 1 0 0,1 1-1 0 0,-1 1 0 0 0,1 0 0 0 0,1 2 1 0 0,-1 0-1 0 0,1 1 0 0 0,0 0 1 0 0,1 2-1 0 0,0 0 0 0 0,0 1 1 0 0,1 0-1 0 0,0 1 0 0 0,1 1 1 0 0,-4 5 53 0 0,14-13 10 0 0,1-1 1 0 0,-1 0 0 0 0,1 1-1 0 0,1 0 1 0 0,-1 0 0 0 0,1 0-1 0 0,-1 0 1 0 0,1 0 0 0 0,1 0-1 0 0,-1 1 1 0 0,1-1 0 0 0,0 0-1 0 0,0 1 1 0 0,0-1 0 0 0,1 1-1 0 0,0-1 1 0 0,0 1 0 0 0,0 0-1 0 0,1-1 1 0 0,0 1 0 0 0,0-1-1 0 0,0 0 1 0 0,1 1 0 0 0,0-1-1 0 0,0 0 1 0 0,0 0 0 0 0,1 0-1 0 0,-1 0 1 0 0,1 0 0 0 0,0-1-1 0 0,1 1 1 0 0,-1-1 0 0 0,1 0-1 0 0,0 0 1 0 0,0 0 0 0 0,0 0-1 0 0,0-1 1 0 0,1 0 0 0 0,-1 0-1 0 0,1 0 1 0 0,0 0 0 0 0,0-1-1 0 0,0 0 1 0 0,0 0 0 0 0,1 0-1 0 0,3 1-10 0 0,163 32-718 0 0,-5-50-3277 0 0,-131 6 2611 0 0</inkml:trace>
  <inkml:trace contextRef="#ctx0" brushRef="#br0" timeOffset="295.001">659 371 1556 0 0,'3'21'3310'0'0,"23"63"-2648"0"0,-24-79-459 0 0,86 182 1811 0 0,-84-188-1910 0 0,0-1 0 0 0,-1 0 0 0 0,1 0 0 0 0,0 0 0 0 0,-1 0 0 0 0,1-1 0 0 0,-1 0 0 0 0,0 1 0 0 0,0-1 0 0 0,0 0 0 0 0,0 0 0 0 0,0-1 0 0 0,-1 1 0 0 0,1-1 0 0 0,-1 1 0 0 0,0-1 0 0 0,0 0 1 0 0,0 0-1 0 0,1-3-104 0 0,147-271-488 0 0,-120 231-1078 0 0,-7 22-2472 0 0,-20 22 2816 0 0</inkml:trace>
  <inkml:trace contextRef="#ctx0" brushRef="#br0" timeOffset="650.743">1102 515 1976 0 0,'20'4'282'0'0,"1"-2"-1"0"0,0 0 1 0 0,-1-2-1 0 0,1 0 1 0 0,0-1-1 0 0,-1-1 1 0 0,1-1-1 0 0,-1-1 1 0 0,17-6-282 0 0,-28 9 57 0 0,0-1 0 0 0,0-1 1 0 0,0 1-1 0 0,-1-1 1 0 0,1-1-1 0 0,-1 0 0 0 0,0 0 1 0 0,0-1-1 0 0,0 1 0 0 0,0-2 1 0 0,-1 1-1 0 0,0-1 1 0 0,0 0-1 0 0,-1-1 0 0 0,1 0 1 0 0,-1 0-1 0 0,-1 0 0 0 0,0 0 1 0 0,0-1-1 0 0,0 0 1 0 0,1-5-58 0 0,-6 11 3 0 0,-1-1 1 0 0,0 1 0 0 0,0 0 0 0 0,0-1 0 0 0,0 1 0 0 0,0 0-1 0 0,-1 0 1 0 0,1-1 0 0 0,-1 1 0 0 0,0 0 0 0 0,1 1 0 0 0,-1-1-1 0 0,0 0 1 0 0,0 0 0 0 0,0 1 0 0 0,0-1 0 0 0,0 1 0 0 0,-1 0-1 0 0,1-1 1 0 0,0 1 0 0 0,-1 0 0 0 0,1 0 0 0 0,0 1 0 0 0,-1-1-1 0 0,1 0 1 0 0,-1 1 0 0 0,0 0 0 0 0,0-1-4 0 0,-10 0-5 0 0,0 0 0 0 0,-1 0 0 0 0,1 1 0 0 0,-1 1 0 0 0,1 0 0 0 0,0 1-1 0 0,0 0 1 0 0,0 1 0 0 0,0 1 0 0 0,0 0 0 0 0,1 1 0 0 0,-1 0 0 0 0,1 0 0 0 0,1 2 0 0 0,-1-1 0 0 0,1 2 0 0 0,0-1 0 0 0,0 2 0 0 0,1-1 0 0 0,1 1 0 0 0,-1 1 0 0 0,-6 9 5 0 0,10-11 10 0 0,1 0 1 0 0,1 0-1 0 0,0 0 1 0 0,0 1-1 0 0,1 0 1 0 0,0 0 0 0 0,0 0-1 0 0,1 0 1 0 0,0 0-1 0 0,1 0 1 0 0,0 1-1 0 0,0-1 1 0 0,1 0 0 0 0,0 1-1 0 0,1-1 1 0 0,0 1-1 0 0,0-1 1 0 0,1 0-1 0 0,0 0 1 0 0,1 0 0 0 0,0 0-1 0 0,0 0 1 0 0,1-1-1 0 0,0 1 1 0 0,1-1-1 0 0,0 0 1 0 0,0 0 0 0 0,1-1-1 0 0,0 1 1 0 0,0-1-1 0 0,0 0 1 0 0,1-1-1 0 0,0 0 1 0 0,1 0 0 0 0,-1 0-1 0 0,1-1 1 0 0,0 0-1 0 0,0-1 1 0 0,1 0 0 0 0,-1 0-1 0 0,1-1 1 0 0,0 0-1 0 0,5 1-10 0 0,-5 0-226 0 0,0-2-1 0 0,0 1 1 0 0,0-1 0 0 0,0 0-1 0 0,0-1 1 0 0,1 0 0 0 0,-1-1-1 0 0,0 0 1 0 0,1 0-1 0 0,-1-1 1 0 0,0 0 0 0 0,0-1-1 0 0,0 0 1 0 0,0 0 0 0 0,3-2 226 0 0,14-7-1466 0 0</inkml:trace>
  <inkml:trace contextRef="#ctx0" brushRef="#br0" timeOffset="1428.446">1526 485 876 0 0,'7'36'4007'0'0,"10"46"-3568"0"0,-2 42 772 0 0,-9-179-1178 0 0,58-132-536 0 0,-39 249-43 0 0,-18-41 559 0 0,-7-18 1 0 0,0 0 0 0 0,0 0 0 0 0,0 0 0 0 0,1 0 0 0 0,-1 0 0 0 0,1 0 0 0 0,0 0 0 0 0,0 0 0 0 0,0 0 0 0 0,0-1 0 0 0,1 1 0 0 0,-1 0 0 0 0,1-1 0 0 0,-1 1 0 0 0,1-1 0 0 0,0 0 0 0 0,0 1 0 0 0,0-1 0 0 0,0 0 0 0 0,0 0 0 0 0,1 0 0 0 0,-1-1 0 0 0,1 1 0 0 0,-1 0 0 0 0,1-1 0 0 0,-1 0 0 0 0,1 0 0 0 0,0 0 0 0 0,0 0 0 0 0,0 0 0 0 0,0 0 0 0 0,0 0 0 0 0,-1-1 0 0 0,1 0 0 0 0,0 0 0 0 0,0 1 0 0 0,0-2 0 0 0,1 1-14 0 0,14-10-78 0 0,0-1 1 0 0,-1-1-1 0 0,0 0 1 0 0,-1-1-1 0 0,0-1 1 0 0,-1-1-1 0 0,-1 0 0 0 0,0 0 1 0 0,-1-2-1 0 0,-1 0 1 0 0,-1 0-1 0 0,0-1 1 0 0,-1 0-1 0 0,-1-1 1 0 0,-1 0-1 0 0,0-1 0 0 0,-2 1 1 0 0,0-1-1 0 0,-1-1 1 0 0,0-8 77 0 0,21-45-80 0 0,30-130 1520 0 0,-57 203-1424 0 0,-1 0 1 0 0,0 0-1 0 0,1 0 0 0 0,-1 0 1 0 0,0 0-1 0 0,0 0 0 0 0,0 1 0 0 0,0-1 1 0 0,0 0-1 0 0,1 1 0 0 0,-1 0 0 0 0,0 0 1 0 0,0-1-1 0 0,0 1 0 0 0,0 0 1 0 0,0 0-1 0 0,0 1 0 0 0,0-1 0 0 0,0 0 1 0 0,0 1-1 0 0,0-1 0 0 0,0 1 0 0 0,1 0 1 0 0,-1-1-1 0 0,0 1 0 0 0,0 0 1 0 0,1 0-1 0 0,-1 0 0 0 0,0 0 0 0 0,1 1 1 0 0,-1-1-1 0 0,1 0 0 0 0,-1 1 0 0 0,1-1 1 0 0,0 1-1 0 0,0-1 0 0 0,0 1 1 0 0,0 0-1 0 0,0-1 0 0 0,0 1 0 0 0,0 0 1 0 0,0 0-17 0 0,-9 15 27 0 0,0 1 1 0 0,1 1 0 0 0,1 0 0 0 0,1 0 0 0 0,1 0-1 0 0,0 1 1 0 0,2 0 0 0 0,0 0 0 0 0,1 0 0 0 0,1 1 0 0 0,1-1-1 0 0,1 1 1 0 0,1-1 0 0 0,0 4-28 0 0,29 167 5 0 0,-20-143 761 0 0,12-68 290 0 0,150-176 8 0 0,-170 194-1061 0 0,0 1 0 0 0,0 0 0 0 0,0 0 0 0 0,0 0 0 0 0,0 0 0 0 0,0 0 1 0 0,1 1-1 0 0,-1-1 0 0 0,0 1 0 0 0,1-1 0 0 0,-1 1 0 0 0,0 0 0 0 0,1 0 0 0 0,-1 0 0 0 0,0 0 0 0 0,1 1 0 0 0,-1-1 0 0 0,0 0 1 0 0,1 1-1 0 0,-1 0 0 0 0,0-1 0 0 0,1 1 0 0 0,-1 0 0 0 0,0 0 0 0 0,0 0 0 0 0,0 1 0 0 0,0-1 0 0 0,0 0 0 0 0,0 1 1 0 0,-1-1-1 0 0,1 1 0 0 0,0 0 0 0 0,-1 0 0 0 0,1 0 0 0 0,-1-1 0 0 0,0 1 0 0 0,1 0 0 0 0,-1 1 0 0 0,0-1 0 0 0,0 0 1 0 0,0 0-1 0 0,-1 0 0 0 0,1 2-3 0 0,35 99 65 0 0,-34-95-148 0 0,0 0 1 0 0,0 0 0 0 0,-1 0-1 0 0,0 0 1 0 0,-1 0-1 0 0,1 0 1 0 0,-2 0 0 0 0,1 0-1 0 0,-1 0 1 0 0,0 0-1 0 0,-1-1 1 0 0,0 1-1 0 0,0 0 1 0 0,-1-1 0 0 0,0 1-1 0 0,0-1 1 0 0,0 0-1 0 0,-1 1 1 0 0,0-2-1 0 0,-1 1 1 0 0,0-1 0 0 0,0 1-1 0 0,0-1 1 0 0,0 0-1 0 0,-1-1 1 0 0,0 0 0 0 0,-1 0-1 0 0,1 0 1 0 0,-1 0-1 0 0,0-1 1 0 0,0 0-1 0 0,0-1 1 0 0,0 0 0 0 0,-1 0-1 0 0,1 0 1 0 0,-1-1-1 0 0,-3 1 83 0 0,-91-29-3407 0 0,67 7 2071 0 0</inkml:trace>
  <inkml:trace contextRef="#ctx0" brushRef="#br0" timeOffset="1612.666">1751 220 1636 0 0,'24'-2'960'0'0,"4"1"-196"0"0,-12 1-104 0 0,12 0-152 0 0,38-11-164 0 0,-21 4-224 0 0,-2 5-8 0 0,8-1-1144 0 0,0-3 76 0 0,1-3-568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2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55 836 0 0,'39'-55'3297'0'0,"-21"86"-677"0"0,48 287-1141 0 0,68 94-1859 0 0,-126-341-1531 0 0,-33-22-794 0 0,5-34 1361 0 0</inkml:trace>
  <inkml:trace contextRef="#ctx0" brushRef="#br0" timeOffset="560.468">0 518 1844 0 0,'48'-35'3963'0'0,"282"-51"-2521"0"0,-306 80-1512 0 0,5 2 56 0 0,0-1 0 0 0,-1-1 0 0 0,0-1 0 0 0,-1-2 0 0 0,1 0 0 0 0,-2-2 0 0 0,1-1 0 0 0,-2-2 0 0 0,1 0 0 0 0,-2-1 0 0 0,0-2 0 0 0,-1 0 0 0 0,-1-2 0 0 0,0 0 0 0 0,-2-1 0 0 0,0-2 0 0 0,13-18 14 0 0,-6-33 2261 0 0,-20 114-1961 0 0,82 415-54 0 0,-66-272 7 0 0,-36-258-254 0 0,13 54-8 0 0,1-1 0 0 0,1 0 0 0 0,0 1 0 0 0,2 0 1 0 0,1 0-1 0 0,0 0 0 0 0,2 0 0 0 0,0 1 0 0 0,1 0 0 0 0,1 0 0 0 0,0 1 0 0 0,11-14 9 0 0,-19 30-8 0 0,1 0 1 0 0,0 0-1 0 0,0 0 0 0 0,0 0 1 0 0,0 0-1 0 0,0 1 0 0 0,0-1 1 0 0,0 1-1 0 0,0-1 1 0 0,1 1-1 0 0,-1 0 0 0 0,1 0 1 0 0,-1 0-1 0 0,1 0 0 0 0,-1 0 1 0 0,1 1-1 0 0,0-1 0 0 0,-1 1 1 0 0,1-1-1 0 0,0 1 1 0 0,-1 0-1 0 0,1 0 0 0 0,0 1 1 0 0,-1-1-1 0 0,1 0 0 0 0,0 1 1 0 0,-1-1-1 0 0,1 1 0 0 0,-1 0 1 0 0,1 0-1 0 0,-1 0 1 0 0,1 0-1 0 0,-1 1 0 0 0,0-1 1 0 0,0 1-1 0 0,1-1 0 0 0,-1 1 1 0 0,0 0-1 0 0,0 0 0 0 0,-1 0 1 0 0,1 0-1 0 0,0 0 1 0 0,0 1 7 0 0,73 98-64 0 0,-30 7-204 0 0,-27-33-5748 0 0,-18-69 4635 0 0</inkml:trace>
  <inkml:trace contextRef="#ctx0" brushRef="#br0" timeOffset="935.434">1319 598 1272 0 0,'257'-111'3510'0'0,"-106"57"-2876"0"0,-127 45-523 0 0,-18 8-72 0 0,1-1-1 0 0,-1 1 0 0 0,1-1 1 0 0,-1-1-1 0 0,0 1 1 0 0,0-1-1 0 0,0 0 1 0 0,0 0-1 0 0,0-1 0 0 0,-1 1 1 0 0,1-1-1 0 0,-1-1 1 0 0,0 1-1 0 0,-1-1 0 0 0,1 0 1 0 0,-1 0-1 0 0,1 0 1 0 0,-2 0-1 0 0,1-1 1 0 0,-1 0-1 0 0,1 0 0 0 0,-1 0 1 0 0,-1 0-1 0 0,1-1-38 0 0,-7 2 31 0 0,-1 0-1 0 0,0 1 1 0 0,0 0-1 0 0,0 0 1 0 0,0 0-1 0 0,-1 1 1 0 0,1 0-1 0 0,-1 0 1 0 0,0 0-1 0 0,0 1 1 0 0,0-1-1 0 0,0 1 1 0 0,0 1-1 0 0,-1-1 1 0 0,1 1-1 0 0,0 1 1 0 0,-1-1-1 0 0,1 1 1 0 0,-1 0-1 0 0,1 0 1 0 0,-1 1-31 0 0,-17-2 82 0 0,1 1-1 0 0,-1 1 1 0 0,0 2-1 0 0,1 0 1 0 0,0 1-1 0 0,0 2 1 0 0,0 0 0 0 0,0 2-1 0 0,1 0 1 0 0,0 1-1 0 0,0 2-81 0 0,16-9 20 0 0,0 0 0 0 0,0 0-1 0 0,0 1 1 0 0,0 0-1 0 0,1 0 1 0 0,-1 1-1 0 0,1-1 1 0 0,0 1 0 0 0,0 0-1 0 0,0 0 1 0 0,1 1-1 0 0,-1 0 1 0 0,1-1-1 0 0,0 1 1 0 0,1 1 0 0 0,-1-1-1 0 0,1 1 1 0 0,0-1-1 0 0,0 1 1 0 0,1 0-1 0 0,0 0 1 0 0,0 0 0 0 0,0 0-1 0 0,0 0 1 0 0,1 1-1 0 0,0-1 1 0 0,1 0-1 0 0,-1 1 1 0 0,1-1 0 0 0,1 1-1 0 0,-1-1 1 0 0,1 0-1 0 0,0 1 1 0 0,0-1 0 0 0,1 0-1 0 0,0 0 1 0 0,0 0-1 0 0,0 0 1 0 0,2 2-20 0 0,8 6-98 0 0,1 0 0 0 0,0-1-1 0 0,1 0 1 0 0,0-1 0 0 0,1 0 0 0 0,0-2 0 0 0,1 1 0 0 0,0-2 0 0 0,0 0 0 0 0,1-1 0 0 0,1-1-1 0 0,-1-1 1 0 0,1 0 0 0 0,0-1 0 0 0,0-1 0 0 0,1 0 0 0 0,-1-2 0 0 0,1 0 0 0 0,18-1 98 0 0,89 5-3978 0 0,-94-6 2573 0 0</inkml:trace>
  <inkml:trace contextRef="#ctx0" brushRef="#br0" timeOffset="1465.811">2319 337 904 0 0,'-5'-2'169'0'0,"0"1"-1"0"0,0 0 1 0 0,-1 0-1 0 0,1 0 1 0 0,0 1-1 0 0,0-1 1 0 0,-1 1-1 0 0,1 0 1 0 0,0 1-1 0 0,0 0 1 0 0,0 0-1 0 0,-1 0 1 0 0,1 0-1 0 0,0 1 1 0 0,0-1-1 0 0,0 1 1 0 0,1 1-1 0 0,-3 0-168 0 0,-2 2 130 0 0,-1 0 0 0 0,2 0-1 0 0,-1 1 1 0 0,1 0 0 0 0,0 1-1 0 0,0 0 1 0 0,0 0 0 0 0,1 1 0 0 0,0 0-1 0 0,1 0 1 0 0,0 0 0 0 0,0 1 0 0 0,1 0-1 0 0,0 0 1 0 0,0 0 0 0 0,1 1 0 0 0,1 0-1 0 0,-1-1 1 0 0,1 1 0 0 0,1 0 0 0 0,0 1-1 0 0,1-1 1 0 0,-1 0 0 0 0,2 1 0 0 0,0 6-130 0 0,1-11 63 0 0,0 0 0 0 0,1 0 0 0 0,0 0 0 0 0,0-1 0 0 0,0 1 0 0 0,0-1 0 0 0,1 1 0 0 0,0-1 0 0 0,0 0 1 0 0,1 0-1 0 0,0 0 0 0 0,-1 0 0 0 0,2-1 0 0 0,-1 0 0 0 0,0 0 0 0 0,1 0 0 0 0,0 0 0 0 0,0 0 0 0 0,0-1 0 0 0,0 0 0 0 0,0 0 1 0 0,1-1-1 0 0,-1 1 0 0 0,1-1 0 0 0,0-1 0 0 0,0 1 0 0 0,0-1 0 0 0,0 0 0 0 0,5 1-63 0 0,-1-6 9 0 0,-1 0 0 0 0,1-1 1 0 0,-1 0-1 0 0,0 0 0 0 0,0-1 0 0 0,-1 0 0 0 0,0-1 0 0 0,0 1 0 0 0,0-2 1 0 0,-1 1-1 0 0,0-1 0 0 0,-1 0 0 0 0,0 0 0 0 0,0-1 0 0 0,0 0 0 0 0,-1 0 0 0 0,-1 0 1 0 0,1-1-1 0 0,-2 0 0 0 0,1 1 0 0 0,-1-1 0 0 0,0-5-9 0 0,-2 13-7 0 0,53-95-511 0 0,-53 97 433 0 0,4 4 62 0 0,1 0 1 0 0,-1 0 0 0 0,0 1-1 0 0,0 0 1 0 0,0 0 0 0 0,0 0-1 0 0,-1 1 1 0 0,0-1 0 0 0,0 1-1 0 0,-1 0 1 0 0,0 0-1 0 0,0 0 1 0 0,0 1 0 0 0,0-1-1 0 0,-1 1 1 0 0,0 0 0 0 0,-1-1-1 0 0,0 1 1 0 0,0 0-1 0 0,0 0 1 0 0,-1 0 0 0 0,0 5 22 0 0,0-7 17 0 0,0 0 0 0 0,0-1-1 0 0,-1 1 1 0 0,0 0 0 0 0,0-1 0 0 0,0 1 0 0 0,-1 0 0 0 0,1-1 0 0 0,-1 1 0 0 0,0-1 0 0 0,-1 0-1 0 0,1 0 1 0 0,-1 0 0 0 0,1 0 0 0 0,-1 0 0 0 0,0 0 0 0 0,-1-1 0 0 0,1 1 0 0 0,-1-1-1 0 0,1 0 1 0 0,-1 0 0 0 0,0-1 0 0 0,0 1 0 0 0,0-1 0 0 0,-1 0 0 0 0,1 0 0 0 0,0 0 0 0 0,-1 0-1 0 0,0-1 1 0 0,1 1 0 0 0,-1-1 0 0 0,0-1 0 0 0,1 1 0 0 0,-1-1 0 0 0,0 0 0 0 0,0 0 0 0 0,0 0-1 0 0,1 0 1 0 0,-1-1 0 0 0,0 0 0 0 0,1 0 0 0 0,-1 0 0 0 0,0-1 0 0 0,1 1 0 0 0,-1-1 0 0 0,1 0-1 0 0,0 0 1 0 0,0-1 0 0 0,0 0 0 0 0,0 1 0 0 0,0-1 0 0 0,0 0 0 0 0,1-1 0 0 0,0 1 0 0 0,-1-1-1 0 0,1 1 1 0 0,0-1 0 0 0,1 0 0 0 0,-1 0 0 0 0,1 0 0 0 0,0-1 0 0 0,0 1 0 0 0,0 0 0 0 0,0-1-1 0 0,1 1 1 0 0,0-1 0 0 0,-1-2-17 0 0,5-4-75 0 0,0-1-1 0 0,0 0 1 0 0,1 1-1 0 0,1 0 1 0 0,0 0-1 0 0,0 0 1 0 0,1 0-1 0 0,1 1 1 0 0,-1 0-1 0 0,2 0 1 0 0,-1 1-1 0 0,2 0 1 0 0,-1 0-1 0 0,1 1 1 0 0,0 0-1 0 0,1 1 1 0 0,-1 0-1 0 0,2 0 1 0 0,-1 1-1 0 0,1 0 1 0 0,0 1 0 0 0,0 0-1 0 0,9-2 76 0 0,157-65-3606 0 0,-143 62 2676 0 0</inkml:trace>
  <inkml:trace contextRef="#ctx0" brushRef="#br0" timeOffset="1825.356">2770 247 2480 0 0,'42'-11'4919'0'0,"-42"24"-4809"0"0,1 0 0 0 0,0 0 0 0 0,1 0 0 0 0,0 0 1 0 0,1 0-1 0 0,1-1 0 0 0,0 0 0 0 0,0 0 0 0 0,2 0 0 0 0,-1 0 1 0 0,1 0-1 0 0,3 2-110 0 0,-5-6 35 0 0,1 0 0 0 0,-1-1 0 0 0,2 1 0 0 0,-1-1 0 0 0,1 0 0 0 0,0-1 0 0 0,1 1 0 0 0,-1-1 0 0 0,1 0 0 0 0,0-1 1 0 0,1 0-1 0 0,-1 0 0 0 0,1 0 0 0 0,0-1 0 0 0,0-1 0 0 0,1 1 0 0 0,-1-1 0 0 0,1 0 0 0 0,0-1 0 0 0,0 0 0 0 0,-1-1 0 0 0,1 1 0 0 0,0-2 0 0 0,0 1 0 0 0,0-1 0 0 0,1-1 1 0 0,6-1-36 0 0,-4 0 1 0 0,-1-2 0 0 0,0 0 0 0 0,-1 0 0 0 0,1-1 0 0 0,-1 0 0 0 0,0 0 0 0 0,0-2 0 0 0,0 1 0 0 0,-1-1 0 0 0,0 0 0 0 0,-1-1 0 0 0,1 0 0 0 0,-2-1 1 0 0,1 1-1 0 0,-1-1 0 0 0,0-1 0 0 0,-1 1 0 0 0,0-1 0 0 0,0-1 0 0 0,-1 1 0 0 0,-1-1 0 0 0,0 1 0 0 0,1-4-1 0 0,17-40 485 0 0,-5 80-446 0 0,-8-9 53 0 0,-1-1-1 0 0,-1 1 0 0 0,0 0 0 0 0,-1 0 1 0 0,-1 1-1 0 0,-1-1 0 0 0,0 1 0 0 0,-1 1 1 0 0,-2-1-1 0 0,1 0 0 0 0,-2 0 1 0 0,0 1-1 0 0,-2-1 0 0 0,0 0 0 0 0,-1 0 1 0 0,0 0-1 0 0,-2 0 0 0 0,0-1 1 0 0,-1 1-1 0 0,0-1 0 0 0,-4 4-91 0 0,-3 0 44 0 0,0-1-1 0 0,-2-1 0 0 0,0-1 1 0 0,-1 0-1 0 0,0 0 1 0 0,-2-2-1 0 0,0 0 0 0 0,-1-1 1 0 0,0-1-1 0 0,-1-1 1 0 0,-1-1-1 0 0,-4 2-43 0 0,5-5-423 0 0,1 0-1 0 0,-1-2 0 0 0,0 0 1 0 0,0-1-1 0 0,-1-1 1 0 0,0-1-1 0 0,0-1 1 0 0,-15 0 423 0 0,27-3-354 0 0,0-1 1 0 0,0 0 0 0 0,0 0-1 0 0,0-1 1 0 0,0-1 0 0 0,0 1-1 0 0,1-1 1 0 0,-1-1 0 0 0,1 1-1 0 0,-1-2 1 0 0,1 1 0 0 0,1-1-1 0 0,-1 0 1 0 0,1-1 0 0 0,0 1-1 0 0,0-2 1 0 0,0 1 0 0 0,-3-5 353 0 0,-13-16-1318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8:0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346 479 1148 0 0,'0'0'247'0'0,"0"0"31"0"0,0 0 3 0 0,16-2 943 0 0,18-45 647 0 0,-91 151-631 0 0,-128 309-556 0 0,161-353 264 0 0,39-122-1150 0 0,-1 0 6 0 0,-2-1 0 0 0,-3 0-1 0 0,-2 0 1 0 0,-3-49 196 0 0,-47-75-135 0 0,40 182 139 0 0,1 1 0 0 0,-1 0 0 0 0,1 0 0 0 0,-1 0 0 0 0,0 0 0 0 0,-1 0 1 0 0,1 0-1 0 0,-1 1 0 0 0,1 0 0 0 0,-1-1 0 0 0,0 1 0 0 0,0 1 0 0 0,-1-1 1 0 0,1 1-1 0 0,-1-1 0 0 0,1 1 0 0 0,-1 1 0 0 0,1-1 0 0 0,-1 1-4 0 0,0 2-4 0 0,1 1 0 0 0,0 0 0 0 0,0 0 0 0 0,0 0 0 0 0,0 1 0 0 0,0 0 0 0 0,0-1 0 0 0,0 1 0 0 0,1 1 0 0 0,0-1 0 0 0,-1 0 0 0 0,1 1 0 0 0,1 0 0 0 0,-1 0 0 0 0,0-1 0 0 0,1 2 0 0 0,0-1 0 0 0,0 0 0 0 0,0 0 0 0 0,0 1 0 0 0,1-1 0 0 0,0 1 0 0 0,0-1 0 0 0,0 1 0 0 0,0-1 0 0 0,1 1 0 0 0,0 0 0 0 0,0 4 4 0 0,0 3 5 0 0,0-1 0 0 0,1 1 0 0 0,0-1 0 0 0,0 1 0 0 0,2-1 0 0 0,-1 1 0 0 0,2-1 1 0 0,-1 0-1 0 0,1 0 0 0 0,1-1 0 0 0,0 1 0 0 0,1-1 0 0 0,0 0 0 0 0,0-1 0 0 0,1 1 0 0 0,0-1 1 0 0,1 0-1 0 0,0-1 0 0 0,0 0 0 0 0,1 0 0 0 0,0-1 0 0 0,0 0 0 0 0,7 4-5 0 0,24 14-381 0 0,1-2-1 0 0,1-2 1 0 0,1-1-1 0 0,1-2 0 0 0,9 0 382 0 0,33 6-2602 0 0,-53-17 1266 0 0</inkml:trace>
  <inkml:trace contextRef="#ctx0" brushRef="#br0" timeOffset="575.179">865 538 1240 0 0,'68'-1'2647'0'0,"-42"-5"-2385"0"0,11-1 41 0 0,0-2 1 0 0,0-1-1 0 0,-1-2 0 0 0,-1-1 0 0 0,0-2 1 0 0,0-1-1 0 0,-2-2 0 0 0,24-17-303 0 0,-56 35 9 0 0,0-1 0 0 0,-1 1 0 0 0,1 0-1 0 0,0-1 1 0 0,-1 1 0 0 0,1-1 0 0 0,0 1 0 0 0,-1-1-1 0 0,1 1 1 0 0,0-1 0 0 0,-1 1 0 0 0,1-1 0 0 0,-1 0-1 0 0,1 1 1 0 0,-1-1 0 0 0,1 0 0 0 0,-1 1-1 0 0,0-1 1 0 0,1 0 0 0 0,-1 0 0 0 0,0 1 0 0 0,0-1-1 0 0,1 0 1 0 0,-1 0 0 0 0,0 1 0 0 0,0-1 0 0 0,0 0-1 0 0,0 0 1 0 0,0 0 0 0 0,0 0 0 0 0,0 1 0 0 0,0-1-1 0 0,-1 0 1 0 0,1 0 0 0 0,0 1 0 0 0,0-1 0 0 0,-1 0-1 0 0,1 0 1 0 0,0 1 0 0 0,-1-1 0 0 0,1 0-1 0 0,0 0 1 0 0,-1 1 0 0 0,1-1 0 0 0,-1 1 0 0 0,0-1-1 0 0,1 0 1 0 0,-1 1 0 0 0,1-1 0 0 0,-1 1 0 0 0,0-1-1 0 0,1 1 1 0 0,-1 0 0 0 0,0-1 0 0 0,0 1 0 0 0,1 0-1 0 0,-1-1 1 0 0,0 1 0 0 0,0 0 0 0 0,1 0-1 0 0,-1 0 1 0 0,0 0 0 0 0,0 0 0 0 0,0 0 0 0 0,0 0-1 0 0,1 0 1 0 0,-1 0 0 0 0,0 0 0 0 0,0 0 0 0 0,0 0-9 0 0,-62-5 116 0 0,52 5-111 0 0,-1 0 0 0 0,1 1-1 0 0,-1 1 1 0 0,1 0 0 0 0,-1 0-1 0 0,1 1 1 0 0,0 1-1 0 0,0 0 1 0 0,0 0 0 0 0,1 1-1 0 0,-1 0 1 0 0,1 1 0 0 0,0 0-1 0 0,1 1 1 0 0,-1 0 0 0 0,1 0-1 0 0,1 1 1 0 0,0 0 0 0 0,0 1-1 0 0,0 0 1 0 0,1 0 0 0 0,0 0-1 0 0,1 1 1 0 0,0 0-1 0 0,1 1 1 0 0,0-1 0 0 0,0 1-1 0 0,1 0 1 0 0,1 0 0 0 0,-3 10-5 0 0,7-14-3 0 0,-1 0 1 0 0,1 0 0 0 0,0 0 0 0 0,1 0-1 0 0,-1 0 1 0 0,1-1 0 0 0,1 1-1 0 0,-1-1 1 0 0,1 1 0 0 0,0-1-1 0 0,1 0 1 0 0,-1 0 0 0 0,1 0 0 0 0,1 0-1 0 0,-1-1 1 0 0,1 0 0 0 0,0 0-1 0 0,0 0 1 0 0,0 0 0 0 0,1-1 0 0 0,-1 0-1 0 0,1 0 1 0 0,0-1 0 0 0,0 1-1 0 0,4 0 3 0 0,6 4-180 0 0,0-1-1 0 0,0-1 0 0 0,1 0 0 0 0,0-1 0 0 0,0-1 0 0 0,0-1 1 0 0,1 0-1 0 0,-1-1 0 0 0,13-1 181 0 0,53-15-2297 0 0,-48 1 1036 0 0</inkml:trace>
  <inkml:trace contextRef="#ctx0" brushRef="#br0" timeOffset="871.364">1748 334 1304 0 0,'-18'59'3009'0'0,"14"-52"-2947"0"0,-24 40 228 0 0,2 0 0 0 0,2 2 0 0 0,3 0 1 0 0,1 2-1 0 0,-10 44-290 0 0,13-54-3454 0 0,16-41 2070 0 0</inkml:trace>
  <inkml:trace contextRef="#ctx0" brushRef="#br0" timeOffset="1102.569">1570 404 1844 0 0,'21'-7'4848'0'0,"30"42"-4615"0"0,-47-32 53 0 0,74 63 393 0 0,54 41-920 0 0,-37-57-3374 0 0,-81-46 2298 0 0,-5-4 12 0 0</inkml:trace>
  <inkml:trace contextRef="#ctx0" brushRef="#br0" timeOffset="1568.536">2006 23 1356 0 0,'2'-22'2691'0'0,"3"33"-1210"0"0,3 38-945 0 0,44 412 820 0 0,-28-265-331 0 0,-30-317-1076 0 0,7 113 15 0 0,1-13 2 0 0,1 1-1 0 0,0-1 0 0 0,2 1 0 0 0,0 0 0 0 0,1 0 0 0 0,1 1 0 0 0,1-1 0 0 0,1 2 0 0 0,1-1 0 0 0,5-7 35 0 0,-9 24-11 0 0,-1 0 1 0 0,0 1 0 0 0,0 0-1 0 0,1 0 1 0 0,-1 1 0 0 0,1-1-1 0 0,-1 1 1 0 0,1 0-1 0 0,-1 1 1 0 0,0-1 0 0 0,1 1-1 0 0,-1 0 1 0 0,0 1 0 0 0,1-1-1 0 0,-1 1 1 0 0,0 0 0 0 0,0 0-1 0 0,0 1 1 0 0,-1-1-1 0 0,1 1 1 0 0,0 0 0 0 0,-1 0-1 0 0,0 1 1 0 0,0-1 0 0 0,0 1-1 0 0,0 0 1 0 0,-1 0 0 0 0,1 0-1 0 0,-1 1 1 0 0,0-1-1 0 0,0 1 1 0 0,-1 0 0 0 0,2 3 10 0 0,13 18-44 0 0,-1 1 0 0 0,-1 1 0 0 0,-2 0 0 0 0,-1 1 0 0 0,-1 0 0 0 0,-2 0 0 0 0,6 27 44 0 0,13 4-2181 0 0,-28-60 1539 0 0,5-2-335 0 0,16-10-54 0 0</inkml:trace>
  <inkml:trace contextRef="#ctx0" brushRef="#br0" timeOffset="2421.777">2726 449 1392 0 0,'-6'-2'97'0'0,"1"1"0"0"0,0-1-1 0 0,-1 1 1 0 0,1 0 0 0 0,-1 0 0 0 0,1 0-1 0 0,-1 1 1 0 0,1 0 0 0 0,-1 0 0 0 0,1 0-1 0 0,-1 1 1 0 0,1 0 0 0 0,-1 0 0 0 0,1 0 0 0 0,-1 1-1 0 0,1 0 1 0 0,0 0 0 0 0,0 0 0 0 0,0 0-1 0 0,0 1 1 0 0,0 0 0 0 0,1 0 0 0 0,-1 0-1 0 0,-2 4-96 0 0,-6 0 67 0 0,0 1-1 0 0,1 1 1 0 0,0 0-1 0 0,1 1 0 0 0,0 0 1 0 0,0 1-1 0 0,1 0 1 0 0,0 0-1 0 0,1 1 0 0 0,0 0 1 0 0,1 1-1 0 0,1 0 1 0 0,0 0-1 0 0,1 1 0 0 0,0 0-66 0 0,6-13 27 0 0,0 0 1 0 0,0 1-1 0 0,-1-1 0 0 0,2 0 0 0 0,-1 0 0 0 0,0 0 0 0 0,0 0 0 0 0,0 0 0 0 0,0 0 0 0 0,1 0 0 0 0,-1 0 0 0 0,0 0 0 0 0,1 0 0 0 0,-1 0 0 0 0,1 0 0 0 0,-1 0 0 0 0,1 0 0 0 0,-1-1 0 0 0,1 1 0 0 0,0 0 0 0 0,0 0 0 0 0,-1-1 0 0 0,1 1 1 0 0,0 0-1 0 0,0-1 0 0 0,0 1 0 0 0,0 0 0 0 0,-1-1 0 0 0,1 1 0 0 0,0-1 0 0 0,0 0 0 0 0,0 1 0 0 0,0-1 0 0 0,0 0 0 0 0,0 1 0 0 0,0-1 0 0 0,0 0 0 0 0,1 0 0 0 0,-1 0 0 0 0,0 0 0 0 0,0 0 0 0 0,0 0 0 0 0,0 0 0 0 0,0-1 0 0 0,0 1 0 0 0,0 0 1 0 0,0-1-1 0 0,0 1 0 0 0,0 0 0 0 0,0-1 0 0 0,0 1 0 0 0,0-1 0 0 0,0 1 0 0 0,-1-1 0 0 0,2 0-27 0 0,64-21 313 0 0,-64 21-295 0 0,31-16 170 0 0,0-2-1 0 0,-1-1 1 0 0,-1-2-1 0 0,-1 0 1 0 0,-1-3-1 0 0,18-19-187 0 0,-47 44 35 0 0,0 0 4 0 0,0 0-38 0 0,-2 51-311 0 0,4-44 309 0 0,-1 1 0 0 0,1-1 0 0 0,0 0-1 0 0,1 0 1 0 0,0 0 0 0 0,0 0 0 0 0,0 0 0 0 0,1 0-1 0 0,0-1 1 0 0,0 0 0 0 0,0 0 0 0 0,1 0-1 0 0,0 0 1 0 0,1-1 0 0 0,-1 1 0 0 0,1-1 0 0 0,0-1-1 0 0,0 1 1 0 0,0-1 0 0 0,1 0 0 0 0,-1-1-1 0 0,1 1 1 0 0,0-1 0 0 0,0-1 0 0 0,0 1-1 0 0,1-1 1 0 0,-1-1 0 0 0,0 1 0 0 0,1-1 0 0 0,-1 0-1 0 0,1-1 1 0 0,-1 0 0 0 0,1 0 0 0 0,0-1-1 0 0,-1 1 1 0 0,0-2 0 0 0,1 1 0 0 0,-1-1 0 0 0,0 0-1 0 0,1-1 1 0 0,-1 0 0 0 0,0 0 0 0 0,6-4 1 0 0,1-1-67 0 0,-1-2 1 0 0,0 0 0 0 0,-1 0-1 0 0,1-1 1 0 0,-2-1 0 0 0,0 0-1 0 0,0 0 1 0 0,-1-1-1 0 0,-1 0 1 0 0,0-1 0 0 0,-1 0-1 0 0,0-1 1 0 0,-1 1 0 0 0,-1-1-1 0 0,0-1 1 0 0,-1 1 0 0 0,-1-3 66 0 0,2-26-2 0 0,-6 42 12 0 0,0 2-32 0 0,-9-6 6 0 0,-8 177 300 0 0,18-158-262 0 0,0-1-1 0 0,1 1 1 0 0,1-1 0 0 0,0 1 0 0 0,1-1 0 0 0,0 0 0 0 0,1 0 0 0 0,0-1 0 0 0,0 1 0 0 0,2-1 0 0 0,-1 0 0 0 0,1-1 0 0 0,6 7-22 0 0,-12-16 13 0 0,0-1 0 0 0,0 1 0 0 0,1 0 0 0 0,-1-1 0 0 0,0 1 0 0 0,0 0 0 0 0,1-1 0 0 0,-1 1 0 0 0,1-1 0 0 0,-1 0 0 0 0,0 0 0 0 0,1 1 0 0 0,-1-1 0 0 0,1 0 0 0 0,-1 0 0 0 0,1 0 0 0 0,-1 0 0 0 0,1-1 0 0 0,-1 1 0 0 0,0 0 0 0 0,1-1 0 0 0,-1 1 0 0 0,0 0 0 0 0,1-1 0 0 0,-1 0 0 0 0,0 1 0 0 0,1-1 0 0 0,-1 0 0 0 0,0 0 0 0 0,0 0 0 0 0,0 0 0 0 0,0 1 0 0 0,0-2 1 0 0,0 1-1 0 0,0 0 0 0 0,0 0 0 0 0,0 0 0 0 0,0 0 0 0 0,-1-1 0 0 0,1 1 0 0 0,0 0 0 0 0,-1 0 0 0 0,1-1 0 0 0,-1 0-13 0 0,34-64 108 0 0,-34 66-107 0 0,88-274-370 0 0,-87 273 364 0 0,-1 0 0 0 0,1 0 1 0 0,-1 0-1 0 0,1 0 0 0 0,-1 0 1 0 0,1 1-1 0 0,0-1 0 0 0,-1 0 0 0 0,1 0 1 0 0,0 1-1 0 0,0-1 0 0 0,-1 0 1 0 0,1 1-1 0 0,0-1 0 0 0,0 1 1 0 0,0-1-1 0 0,0 1 0 0 0,0-1 1 0 0,0 1-1 0 0,0 0 0 0 0,-1 0 1 0 0,1-1-1 0 0,0 1 0 0 0,0 0 1 0 0,0 0-1 0 0,0 0 0 0 0,0 0 0 0 0,0 0 1 0 0,0 0-1 0 0,0 0 0 0 0,0 0 1 0 0,0 1-1 0 0,0-1 0 0 0,0 0 1 0 0,0 1-1 0 0,0-1 0 0 0,0 0 1 0 0,0 1-1 0 0,0-1 0 0 0,0 1 1 0 0,0-1-1 0 0,-1 1 0 0 0,1 0 0 0 0,0-1 1 0 0,0 1-1 0 0,-1 0 0 0 0,1 0 1 0 0,0-1-1 0 0,-1 1 0 0 0,1 0 1 0 0,-1 0-1 0 0,1 0 0 0 0,-1 0 1 0 0,0 0-1 0 0,1 0 0 0 0,-1 0 1 0 0,0 0-1 0 0,1 0 0 0 0,-1 0 1 0 0,0 0-1 0 0,0 0 0 0 0,0 0 0 0 0,0 0 5 0 0,42 70 58 0 0,-2 58-88 0 0,-36-70-2367 0 0,-6-52 1350 0 0,-8 5-236 0 0</inkml:trace>
  <inkml:trace contextRef="#ctx0" brushRef="#br0" timeOffset="3755.939">3579 674 848 0 0,'-7'7'3990'0'0,"-23"-63"-3349"0"0,0-79 371 0 0,29 133-945 0 0,1 2 16 0 0,-2-26 78 0 0,0 23-138 0 0,-1 1-402 0 0,22 42-799 0 0,-19-40 1192 0 0,1 0 0 0 0,-1 0 0 0 0,0-1 1 0 0,1 1-1 0 0,0 0 0 0 0,-1 0 0 0 0,1 0 1 0 0,-1 0-1 0 0,1-1 0 0 0,-1 1 0 0 0,1 0 1 0 0,-1 0-1 0 0,1 0 0 0 0,-1 0 0 0 0,1 0 0 0 0,0 0 1 0 0,-1 1-1 0 0,1-1 0 0 0,-1 0 0 0 0,1 0 1 0 0,-1 0-1 0 0,1 0 0 0 0,-1 1 0 0 0,1-1 0 0 0,-1 0 1 0 0,1 1-1 0 0,-1-1 0 0 0,0 0 0 0 0,1 1 1 0 0,-1-1-1 0 0,1 0 0 0 0,-1 1 0 0 0,0-1 0 0 0,1 1 1 0 0,-1-1-1 0 0,0 1 0 0 0,1-1 0 0 0,-1 0 1 0 0,0 1-1 0 0,0 0 0 0 0,0-1 0 0 0,1 1 0 0 0,-1-1 1 0 0,0 1-1 0 0,0-1 0 0 0,0 1 0 0 0,0-1 1 0 0,0 1-1 0 0,0-1 0 0 0,0 1 0 0 0,0-1 0 0 0,0 1 1 0 0,0 0-1 0 0,0-1 0 0 0,0 1 0 0 0,-1-1 1 0 0,1 1-1 0 0,0-1-14 0 0,33-53 246 0 0,-22 32-228 0 0,194-282-574 0 0,-152 247 145 0 0,-42 97 257 0 0,21 124 66 0 0,-21-138 191 0 0,3 2 61 0 0,-1 2 1 0 0,-1 0-1 0 0,-2 0 1 0 0,-1 1-1 0 0,-2 0 0 0 0,-1 0 1 0 0,1 23-165 0 0,-7-49-64 0 0,0 0 0 0 0,-1 0 0 0 0,0 0-1 0 0,0-1 1 0 0,0 1 0 0 0,-1 0 0 0 0,0-1 0 0 0,0 1 0 0 0,-1-1 0 0 0,1 0 0 0 0,-1 0 0 0 0,0 0-1 0 0,0 0 1 0 0,-1 0 0 0 0,0 0 0 0 0,0-1 0 0 0,0 0 0 0 0,0 0 0 0 0,0 0 0 0 0,-1 0-1 0 0,0-1 1 0 0,0 0 0 0 0,0 0 0 0 0,0 0 0 0 0,0 0 0 0 0,0-1 0 0 0,-1 0 0 0 0,1 0 0 0 0,-1 0-1 0 0,-5 0 65 0 0,-7-6-963 0 0,-8-16-348 0 0</inkml:trace>
  <inkml:trace contextRef="#ctx0" brushRef="#br0" timeOffset="4216.862">4284 94 896 0 0,'18'-15'2251'0'0,"-18"16"-2162"0"0,0-1 0 0 0,0 1 0 0 0,0-1 0 0 0,0 1 0 0 0,0-1 0 0 0,0 1 0 0 0,1-1 0 0 0,-1 1 0 0 0,0-1 0 0 0,0 0 0 0 0,0 1 0 0 0,0-1 0 0 0,0 1 0 0 0,1-1 0 0 0,-1 1 0 0 0,0-1 1 0 0,1 0-1 0 0,-1 1 0 0 0,0-1 0 0 0,0 1 0 0 0,1-1 0 0 0,-1 0 0 0 0,1 1 0 0 0,-1-1 0 0 0,0 0 0 0 0,1 0 0 0 0,-1 1 0 0 0,1-1 0 0 0,-1 0 0 0 0,0 0 0 0 0,1 0 0 0 0,-1 1 0 0 0,1-1 1 0 0,-1 0-1 0 0,1 0 0 0 0,-1 0 0 0 0,1 0 0 0 0,-1 0 0 0 0,1 0 0 0 0,-1 0 0 0 0,1 0-89 0 0,-33 330 698 0 0,34-259-651 0 0,-15 128 156 0 0,12-195-210 0 0,-1 0 1 0 0,0 0-1 0 0,0 0 1 0 0,0 0-1 0 0,-1-1 0 0 0,0 1 1 0 0,1-1-1 0 0,-1 1 1 0 0,0-1-1 0 0,0 0 1 0 0,-1 0-1 0 0,1 0 0 0 0,-1-1 1 0 0,0 1-1 0 0,1-1 1 0 0,-1 0-1 0 0,0 0 0 0 0,0 0 1 0 0,0 0-1 0 0,-1-1 1 0 0,1 1-1 0 0,0-1 0 0 0,0-1 1 0 0,-1 1-1 0 0,1 0 1 0 0,-1-1-1 0 0,1 0 0 0 0,-1 0 1 0 0,1 0-1 0 0,0-1 1 0 0,-1 1-1 0 0,1-1 0 0 0,0 0 1 0 0,-1 0-1 0 0,1-1 1 0 0,0 1-1 0 0,0-1 1 0 0,0 0-1 0 0,0 0 0 0 0,0-1 1 0 0,0 1-1 0 0,1-1 1 0 0,-1 1-1 0 0,1-1 0 0 0,0 0 1 0 0,0-1-1 0 0,0 1 1 0 0,0 0-1 0 0,0-1 0 0 0,1 0 1 0 0,-1 1-1 0 0,1-1 1 0 0,0 0-1 0 0,-1-4 7 0 0,0-5 37 0 0,1 0 1 0 0,1 0-1 0 0,0 0 0 0 0,0-1 1 0 0,1 1-1 0 0,1 0 0 0 0,0 0 1 0 0,1 0-1 0 0,1 0 0 0 0,0 0 1 0 0,0 0-1 0 0,1 1 0 0 0,1-1 1 0 0,0 1-1 0 0,1 0 0 0 0,0 1 1 0 0,1-1-1 0 0,0 1 0 0 0,1 1 1 0 0,0-1-1 0 0,1 1 0 0 0,0 1 1 0 0,0-1-1 0 0,1 2 0 0 0,0-1 1 0 0,1 1-1 0 0,0 1 0 0 0,0 0 1 0 0,1 0-1 0 0,-1 1 0 0 0,1 1 1 0 0,1 0-1 0 0,-1 1 0 0 0,1 0 1 0 0,0 1-1 0 0,-1 0 0 0 0,1 1 1 0 0,1 0-1 0 0,9 1-37 0 0,-14 4-2 0 0,-1 0 1 0 0,0 1-1 0 0,1 0 0 0 0,-1 0 1 0 0,-1 1-1 0 0,1 0 0 0 0,-1 0 1 0 0,0 1-1 0 0,0-1 0 0 0,0 2 1 0 0,-1-1-1 0 0,0 1 0 0 0,0 0 0 0 0,-1 0 1 0 0,0 1-1 0 0,0 0 0 0 0,-1-1 1 0 0,0 2-1 0 0,0-1 0 0 0,-1 0 1 0 0,0 1-1 0 0,0 0 0 0 0,-1-1 1 0 0,0 1-1 0 0,-1 0 0 0 0,0 0 1 0 0,0 0-1 0 0,-1 0 0 0 0,0 0 0 0 0,-1 9 2 0 0,-11 26-606 0 0,11-43 506 0 0,1 0-1 0 0,-1 0 0 0 0,0 0 0 0 0,1 0 1 0 0,-1 0-1 0 0,0 0 0 0 0,0 0 0 0 0,1 0 1 0 0,-1 0-1 0 0,0 0 0 0 0,0-1 0 0 0,0 1 1 0 0,0 0-1 0 0,0-1 0 0 0,0 1 0 0 0,0 0 1 0 0,0-1-1 0 0,0 0 0 0 0,-1 1 0 0 0,1-1 1 0 0,0 1-1 0 0,0-1 0 0 0,0 0 0 0 0,-1 0 1 0 0,1 0-1 0 0,0 0 0 0 0,0 0 0 0 0,0 0 1 0 0,-1 0-1 0 0,1 0 0 0 0,0 0 0 0 0,0-1 1 0 0,0 1-1 0 0,-1 0 0 0 0,1-1 0 0 0,0 1 1 0 0,0-1-1 0 0,0 1 0 0 0,0-1 0 0 0,0 0 1 0 0,0 1-1 0 0,0-1 0 0 0,0 0 0 0 0,0 0 1 0 0,0 0-1 0 0,0 1 0 0 0,1-1 0 0 0,-1 0 1 0 0,0 0-1 0 0,1 0 0 0 0,-1-1 0 0 0,0 1 1 0 0,1 0 100 0 0,-15-21-1410 0 0</inkml:trace>
  <inkml:trace contextRef="#ctx0" brushRef="#br0" timeOffset="4467.87">4460 139 996 0 0,'0'-2'776'0'0,"-1"-1"-724"0"0,2 2-284 0 0</inkml:trace>
  <inkml:trace contextRef="#ctx0" brushRef="#br0" timeOffset="4898.691">4598 316 1044 0 0,'15'136'1705'0'0,"-3"14"-245"0"0,-9-139-1520 0 0,-4-10 95 0 0,1 0 0 0 0,-1 0 0 0 0,1 0 0 0 0,0 0 1 0 0,-1 0-1 0 0,1 1 0 0 0,0-1 0 0 0,0 0 0 0 0,0 0 0 0 0,0 0 0 0 0,0 0 0 0 0,0 0 0 0 0,0 1 1 0 0,0-1-1 0 0,0 0 0 0 0,1 0 0 0 0,-1 0 0 0 0,0 0 0 0 0,1 0 0 0 0,-1 0 0 0 0,1 0 0 0 0,-1 0 1 0 0,1 0-1 0 0,-1 0 0 0 0,1 0 0 0 0,0 0 0 0 0,0 0 0 0 0,-1 0 0 0 0,1 0 0 0 0,0-1 0 0 0,0 1 1 0 0,0 0-1 0 0,0-1 0 0 0,0 1 0 0 0,0 0 0 0 0,0-1 0 0 0,0 1 0 0 0,0-1 0 0 0,0 0 0 0 0,0 1 1 0 0,0-1-1 0 0,1 0 0 0 0,-1 0 0 0 0,0 1 0 0 0,0-1 0 0 0,0 0 0 0 0,0 0 0 0 0,0-1 0 0 0,1 1 1 0 0,-1 0-1 0 0,0 0 0 0 0,0 0 0 0 0,0-1 0 0 0,0 1 0 0 0,0 0 0 0 0,0-1 0 0 0,0 1 0 0 0,0-1 1 0 0,0 0-1 0 0,0 1 0 0 0,0-1 0 0 0,0 0 0 0 0,0 1 0 0 0,0-1 0 0 0,0-1-35 0 0,19-14-5 0 0,0-1 1 0 0,-2-1-1 0 0,0 0 0 0 0,-1-2 0 0 0,-1 0 1 0 0,-1 0-1 0 0,10-20 5 0 0,-15 26 7 0 0,-10 14-20 0 0,1-1 0 0 0,0 1 0 0 0,0-1 0 0 0,0 1 0 0 0,0 0 0 0 0,0-1 0 0 0,0 1 0 0 0,0 0 1 0 0,0 0-1 0 0,0 0 0 0 0,0 0 0 0 0,0 0 0 0 0,0 0 0 0 0,0 0 0 0 0,0 0 0 0 0,0 0 0 0 0,0 0 0 0 0,0 1 1 0 0,0-1-1 0 0,-1 0 0 0 0,1 1 0 0 0,0-1 0 0 0,0 0 0 0 0,0 1 0 0 0,0-1 0 0 0,0 1 0 0 0,-1 0 0 0 0,1-1 1 0 0,0 1-1 0 0,0 0 0 0 0,-1-1 0 0 0,1 1 0 0 0,0 0 0 0 0,-1 0 0 0 0,1-1 0 0 0,-1 1 0 0 0,1 0 1 0 0,-1 0-1 0 0,0 0 0 0 0,1 0 0 0 0,-1 0 0 0 0,0 0 0 0 0,1 0 0 0 0,-1 0 0 0 0,0 0 0 0 0,0 0 0 0 0,0 0 1 0 0,0 0-1 0 0,0 0 0 0 0,0 0 0 0 0,0-1 0 0 0,0 1 0 0 0,-1 1 13 0 0,33 42-93 0 0,-20-40 142 0 0,0-1 0 0 0,0 0-1 0 0,0-1 1 0 0,1 0 0 0 0,-1-1 0 0 0,0 0 0 0 0,1-1 0 0 0,-1-1 0 0 0,1 0 0 0 0,-1 0-1 0 0,0-1 1 0 0,0-1 0 0 0,0 0 0 0 0,0-1 0 0 0,0 0 0 0 0,0-1 0 0 0,1-1-49 0 0,-3 4 0 0 0,0 0 0 0 0,0-1 1 0 0,-1 0-1 0 0,1-1 0 0 0,-1 1 1 0 0,0-2-1 0 0,0 1 0 0 0,0-1 1 0 0,-1-1-1 0 0,0 0 0 0 0,0 0 1 0 0,0 0-1 0 0,-1-1 0 0 0,0 0 1 0 0,0-1-1 0 0,-1 1 0 0 0,0-1 1 0 0,0-1-1 0 0,-1 1 0 0 0,3-5 0 0 0,-9 11-2 0 0,-1 0 0 0 0,1 0-1 0 0,0 0 1 0 0,-1 0 0 0 0,1 0 0 0 0,-1 0-1 0 0,0 1 1 0 0,1-1 0 0 0,-1 1 0 0 0,0-1-1 0 0,0 1 1 0 0,0 0 0 0 0,0-1-1 0 0,0 1 1 0 0,0 0 0 0 0,-1 1 0 0 0,1-1-1 0 0,0 0 1 0 0,0 1 0 0 0,-1-1 0 0 0,1 1-1 0 0,0-1 1 0 0,-1 1 0 0 0,1 0-1 0 0,0 0 1 0 0,-1 0 0 0 0,1 1 0 0 0,0-1-1 0 0,-1 0 1 0 0,1 1 0 0 0,0 0 0 0 0,-1-1 2 0 0,0 0-32 0 0,-4 0 42 0 0,1 0 1 0 0,-1 0-1 0 0,1 1 0 0 0,-1-1 0 0 0,1 1 1 0 0,-1 1-1 0 0,1-1 0 0 0,0 1 0 0 0,0 0 1 0 0,0 1-1 0 0,0 0 0 0 0,0 0 0 0 0,0 0 1 0 0,1 0-1 0 0,-1 1 0 0 0,1 0 0 0 0,0 0 0 0 0,0 0 1 0 0,0 1-1 0 0,1 0 0 0 0,0 0 0 0 0,0 0 1 0 0,0 0-1 0 0,0 1 0 0 0,1-1 0 0 0,0 1 1 0 0,0 0-1 0 0,0 0 0 0 0,1 0 0 0 0,0 0 1 0 0,0 1-1 0 0,1-1 0 0 0,0 0 0 0 0,0 1 0 0 0,0-1 1 0 0,1 1-1 0 0,0-1 0 0 0,0 1 0 0 0,0-1 1 0 0,1 2-11 0 0,3 4-236 0 0,1 0 0 0 0,0 0 0 0 0,0 0 0 0 0,1 0 1 0 0,1-1-1 0 0,0 0 0 0 0,0 0 0 0 0,1-1 1 0 0,1 0-1 0 0,0-1 0 0 0,0 1 0 0 0,1-2 0 0 0,0 1 1 0 0,6 3 235 0 0,12 3-1314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08:3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8297 1686 1016 0 0,'15'2'4594'0'0,"17"-5"-3809"0"0,-32 3-645 0 0,309-41 570 0 0,-259 63-4383 0 0,-48-13 2357 0 0</inkml:trace>
  <inkml:trace contextRef="#ctx0" brushRef="#br0" timeOffset="156.438">8367 1954 2096 0 0,'5'0'780'0'0,"3"-3"-64"0"0,18-4-140 0 0,3-4-56 0 0,4 2-84 0 0,2-1-180 0 0,2-4 53 0 0,6 1-129 0 0,2-1-88 0 0,2 2-8 0 0,-1 0-336 0 0,2-1-181 0 0,-2-2-239 0 0,1 1-520 0 0,-2 2 68 0 0,1-1 8 0 0</inkml:trace>
  <inkml:trace contextRef="#ctx0" brushRef="#br0" timeOffset="555.821">9411 1605 1412 0 0,'11'-12'3649'0'0,"-54"24"-2685"0"0,2 5-702 0 0,1 2 1 0 0,1 2-1 0 0,1 2 0 0 0,1 1 0 0 0,1 1 1 0 0,-32 30-263 0 0,46-25 198 0 0,39-22-26 0 0,51-26-64 0 0,-52 12-81 0 0,-1-1 0 0 0,0-1 0 0 0,0 0 0 0 0,-1-1 0 0 0,0-1 0 0 0,0 0 0 0 0,-1-1 0 0 0,-1 0 0 0 0,0-1 0 0 0,0 0 0 0 0,-1-1 0 0 0,-1-1 0 0 0,0 1 0 0 0,-1-2 0 0 0,0 1 0 0 0,-1-1 0 0 0,-1 0 0 0 0,0-1 0 0 0,-1 0 0 0 0,-1 0 0 0 0,-1 0 0 0 0,0-1 0 0 0,-1 1 0 0 0,-1-1 0 0 0,0 0 0 0 0,-1-5-27 0 0,-1 19 46 0 0,-1 0 0 0 0,1-1 0 0 0,-1 1 0 0 0,0 0 0 0 0,0 0 0 0 0,0 0 0 0 0,0 0 0 0 0,0 0 0 0 0,-1 0 0 0 0,0 0 0 0 0,1 0 0 0 0,-1 0 0 0 0,0 1 0 0 0,0-1 0 0 0,-1 1 0 0 0,1-1 0 0 0,0 1 0 0 0,-1 0 0 0 0,1 0 0 0 0,-1 0 0 0 0,0 0 0 0 0,0 1 0 0 0,0-1 0 0 0,0 1 0 0 0,0-1 0 0 0,0 1 0 0 0,0 0 0 0 0,0 0 0 0 0,0 1 0 0 0,-1-1 0 0 0,1 1 0 0 0,0-1 0 0 0,0 1 0 0 0,-1 0 0 0 0,1 0 0 0 0,0 1 0 0 0,-1-1-46 0 0,-3 4 30 0 0,1 0 0 0 0,0 1 0 0 0,-1-1 0 0 0,2 1 0 0 0,-1 0 1 0 0,1 1-1 0 0,-1-1 0 0 0,2 1 0 0 0,-1 0 0 0 0,1 1 0 0 0,-1-1 0 0 0,2 1 0 0 0,-1 0 0 0 0,1 0 0 0 0,0 0 0 0 0,0 0 1 0 0,1 0-1 0 0,0 1 0 0 0,1-1 0 0 0,-1 1 0 0 0,1-1 0 0 0,1 1 0 0 0,-1 0 0 0 0,1-1 0 0 0,1 2-30 0 0,22 198 32 0 0,-22-200-50 0 0,16 75-308 0 0,26 244-6730 0 0,-46-288 5859 0 0,-16 29 45 0 0</inkml:trace>
  <inkml:trace contextRef="#ctx0" brushRef="#br0" timeOffset="-899.62">6415 1809 1504 0 0,'0'0'430'0'0,"18"4"1463"0"0,-20 155-484 0 0,2 138-283 0 0,0-295-1047 0 0,3-5-549 0 0,-42-236-3196 0 0,34-7 4881 0 0,5 234-1127 0 0,0-1-1 0 0,2 1 0 0 0,-1-1 0 0 0,2 1 0 0 0,-1 0 0 0 0,2 0 1 0 0,0 0-1 0 0,0 0 0 0 0,1 0 0 0 0,0 1 0 0 0,1 0 1 0 0,0 0-1 0 0,2-1-87 0 0,-7 11 11 0 0,-1 1 0 0 0,1-1 1 0 0,-1 0-1 0 0,1 1 1 0 0,-1-1-1 0 0,1 0 0 0 0,-1 1 1 0 0,1-1-1 0 0,-1 1 0 0 0,1-1 1 0 0,0 1-1 0 0,-1-1 0 0 0,1 1 1 0 0,0 0-1 0 0,0-1 0 0 0,-1 1 1 0 0,1 0-1 0 0,0 0 1 0 0,0-1-1 0 0,0 1 0 0 0,-1 0 1 0 0,1 0-1 0 0,0 0 0 0 0,0 0 1 0 0,0 0-1 0 0,-1 0 0 0 0,1 0 1 0 0,0 0-1 0 0,0 0 0 0 0,0 1 1 0 0,-1-1-1 0 0,1 0 0 0 0,0 0 1 0 0,0 1-1 0 0,-1-1 1 0 0,1 0-1 0 0,0 1 0 0 0,-1-1 1 0 0,1 1-1 0 0,0-1 0 0 0,-1 1 1 0 0,1-1-1 0 0,0 1 0 0 0,-1-1 1 0 0,1 1-1 0 0,-1 0 0 0 0,1-1 1 0 0,-1 1-1 0 0,0 0 1 0 0,1 0-1 0 0,-1-1 0 0 0,0 1 1 0 0,1 0-1 0 0,-1 0 0 0 0,0-1 1 0 0,0 1-1 0 0,0 0 0 0 0,0 0 1 0 0,1 0-1 0 0,-1-1 0 0 0,0 1 1 0 0,0 0-1 0 0,-1 0-11 0 0,15 55 192 0 0,-11 149 763 0 0,-1-202-939 0 0,-1 0 0 0 0,1 0 0 0 0,0 0 0 0 0,0-1 0 0 0,0 1 0 0 0,0-1 0 0 0,1 1 0 0 0,-1-1 1 0 0,1 0-1 0 0,-1 0 0 0 0,1 0 0 0 0,0 0 0 0 0,0-1 0 0 0,0 1 0 0 0,0-1 0 0 0,0 0 0 0 0,0 1 0 0 0,0-2 0 0 0,0 1 0 0 0,1 0 0 0 0,-1 0 0 0 0,0-1 1 0 0,0 0-1 0 0,1 0 0 0 0,-1 0 0 0 0,0 0 0 0 0,4-1-16 0 0,19 6-31 0 0,-11-1 58 0 0,1 1 1 0 0,-1 1-1 0 0,0 0 1 0 0,-1 1-1 0 0,1 1 0 0 0,-1 0 1 0 0,-1 1-1 0 0,0 1 1 0 0,0 0-1 0 0,9 9-27 0 0,-18-16 18 0 0,-1 1 0 0 0,1 0 0 0 0,-1-1 0 0 0,0 1 0 0 0,0 0 0 0 0,-1 1 0 0 0,1-1 0 0 0,-1 0 0 0 0,0 1 0 0 0,0-1 0 0 0,0 1 0 0 0,-1 0 0 0 0,1-1 0 0 0,-1 1 0 0 0,0 0-1 0 0,-1 0 1 0 0,1 0 0 0 0,-1 0 0 0 0,0 0 0 0 0,0 0 0 0 0,-1 0 0 0 0,1 0 0 0 0,-1-1 0 0 0,0 1 0 0 0,0 0 0 0 0,-1 0 0 0 0,0-1 0 0 0,1 1 0 0 0,-1 0 0 0 0,-1-1 0 0 0,1 0 0 0 0,-1 0 0 0 0,0 0-1 0 0,0 0 1 0 0,0 0 0 0 0,-3 3-18 0 0,-93 71-592 0 0,97-76 443 0 0,-1-1-1 0 0,0 0 0 0 0,1 0 1 0 0,-1-1-1 0 0,0 1 1 0 0,0 0-1 0 0,1-1 1 0 0,-1 0-1 0 0,0 0 1 0 0,0 1-1 0 0,0-2 1 0 0,0 1-1 0 0,0 0 1 0 0,1-1-1 0 0,-1 1 0 0 0,0-1 1 0 0,0 0-1 0 0,1 0 1 0 0,-1 0-1 0 0,0 0 1 0 0,1 0-1 0 0,-1-1 1 0 0,1 1-1 0 0,0-1 1 0 0,-1 1-1 0 0,0-2 150 0 0,-8-14-1255 0 0</inkml:trace>
  <inkml:trace contextRef="#ctx0" brushRef="#br0" timeOffset="-510.273">7017 2166 1676 0 0,'-19'12'4007'0'0,"14"-49"-2860"0"0,5 33-1218 0 0,-1-76 485 0 0,5 0-1 0 0,2 0 1 0 0,4 1-1 0 0,4 0 1 0 0,14-44-414 0 0,-28 120 6 0 0,0 1-1 0 0,0-1 1 0 0,0 0 0 0 0,1 0 0 0 0,-1 0-1 0 0,1 0 1 0 0,0 1 0 0 0,-1-1 0 0 0,1 0-1 0 0,1 0 1 0 0,-1 1 0 0 0,0-1 0 0 0,1 1-1 0 0,-1-1 1 0 0,1 1 0 0 0,0 0 0 0 0,-1 0-1 0 0,1-1 1 0 0,0 1 0 0 0,0 1 0 0 0,1-1-1 0 0,-1 0 1 0 0,0 0 0 0 0,1 1 0 0 0,-1-1-1 0 0,1 1 1 0 0,-1 0 0 0 0,1 0-1 0 0,0 0 1 0 0,0 0 0 0 0,-1 0 0 0 0,1 1-1 0 0,0-1 1 0 0,0 1 0 0 0,0-1 0 0 0,0 1-1 0 0,0 0-5 0 0,11 14 7 0 0,0 0-1 0 0,-1 1 0 0 0,-1 0 0 0 0,-1 1 0 0 0,0 0 0 0 0,-1 1 0 0 0,0 0 0 0 0,-2 1 0 0 0,0 0 0 0 0,-1 0 0 0 0,0 0 0 0 0,1 13-6 0 0,72 276-1922 0 0,-80-305 1059 0 0,0-2-387 0 0,-5 8-1289 0 0,2-9 1293 0 0</inkml:trace>
  <inkml:trace contextRef="#ctx0" brushRef="#br0" timeOffset="-280.024">7695 1564 856 0 0,'-101'95'4248'0'0,"18"104"-2756"0"0,81-194-1479 0 0,0 0 0 0 0,1 0 0 0 0,-1 0 0 0 0,1 0 0 0 0,1 0 0 0 0,-1 0 0 0 0,1 0 0 0 0,-1 0 0 0 0,1 0 0 0 0,1 0 0 0 0,-1 0 0 0 0,1 0 0 0 0,0 0 0 0 0,0 0 0 0 0,0 0 0 0 0,1 0 0 0 0,0 0 0 0 0,0-1 0 0 0,0 1 0 0 0,0 0 0 0 0,1-1 0 0 0,0 0 0 0 0,0 0 0 0 0,0 0 0 0 0,0 0 0 0 0,1 0 0 0 0,-1 0 0 0 0,1-1 0 0 0,0 0 0 0 0,0 0 0 0 0,0 0 0 0 0,1 0 0 0 0,-1 0 0 0 0,1-1 0 0 0,-1 0 0 0 0,1 0 0 0 0,0 0 0 0 0,0-1-13 0 0,123 4-3713 0 0,-76-19 2452 0 0</inkml:trace>
  <inkml:trace contextRef="#ctx0" brushRef="#br0" timeOffset="-4269.055">6711 316 988 0 0,'3'-3'441'0'0,"74"-69"3940"0"0,-293 468-3552 0 0,51-29-58 0 0,183-455 38 0 0,121-321-1001 0 0,-30 189 216 0 0,-108 219-27 0 0,1 1 0 0 0,0 0 0 0 0,-1 0 0 0 0,1-1 0 0 0,0 1 0 0 0,-1 0 0 0 0,1 0 0 0 0,0 0 0 0 0,-1 1 0 0 0,1-1 0 0 0,0 0-1 0 0,-1 1 1 0 0,1-1 0 0 0,-1 1 0 0 0,1-1 0 0 0,-1 1 0 0 0,1 0 0 0 0,-1 0 0 0 0,1-1 0 0 0,-1 1 0 0 0,0 0 0 0 0,1 0 0 0 0,-1 1-1 0 0,0-1 1 0 0,0 0 0 0 0,0 0 0 0 0,0 1 0 0 0,0-1 0 0 0,0 0 0 0 0,0 1 0 0 0,0-1 0 0 0,0 1 0 0 0,-1-1 0 0 0,1 1 0 0 0,-1-1 0 0 0,1 1-1 0 0,-1 0 1 0 0,1-1 0 0 0,-1 1 0 0 0,0 0 0 0 0,0-1 0 0 0,0 1 0 0 0,0 0 0 0 0,0-1 0 0 0,0 1 0 0 0,-1 0 0 0 0,1-1 0 0 0,0 1-1 0 0,-1-1 1 0 0,0 1 3 0 0,7 13 4 0 0,17 32-14 0 0,3-1-1 0 0,2-2 1 0 0,1-1 0 0 0,2-1 0 0 0,28 27 10 0 0,-54-63-175 0 0,1 0 0 0 0,-1 0 0 0 0,-1 0 0 0 0,1 0 0 0 0,-1 1 0 0 0,0 0-1 0 0,0 0 1 0 0,-1 0 0 0 0,0 1 0 0 0,0-1 0 0 0,-1 1 0 0 0,0 0 0 0 0,0-1 0 0 0,0 1 0 0 0,-1 0 0 0 0,-1 0 0 0 0,1 0-1 0 0,-1 0 1 0 0,-1 0 0 0 0,0 0 0 0 0,0 0 0 0 0,0 0 0 0 0,-1-1 0 0 0,0 1 0 0 0,0 0 0 0 0,-1-1 0 0 0,0 1 0 0 0,-3 4 175 0 0,-17 10-1128 0 0</inkml:trace>
  <inkml:trace contextRef="#ctx0" brushRef="#br0" timeOffset="-4006.863">6642 706 1016 0 0,'20'3'7470'0'0,"38"-3"-7414"0"0,-45 0 696 0 0,346-47-3031 0 0,-246 23-1784 0 0,-80 14 2823 0 0</inkml:trace>
  <inkml:trace contextRef="#ctx0" brushRef="#br0" timeOffset="-3649.759">7462 682 1416 0 0,'5'83'5917'0'0,"-25"-84"-5324"0"0,18-31-565 0 0,0 0 1 0 0,2 1-1 0 0,2-1 0 0 0,0 0 1 0 0,2 1-1 0 0,2 0 0 0 0,1 0 1 0 0,1 0-1 0 0,5-9-28 0 0,-2 0 105 0 0,31-53-68 0 0,-22 113-20 0 0,80 211 105 0 0,-47-116 45 0 0,20 44-3979 0 0,-73-158 2559 0 0,-2-6 1 0 0</inkml:trace>
  <inkml:trace contextRef="#ctx0" brushRef="#br0" timeOffset="-3399.538">7987 411 2116 0 0,'0'-1'79'0'0,"1"1"-1"0"0,-1-1 1 0 0,1 1 0 0 0,-1-1-1 0 0,1 1 1 0 0,0-1-1 0 0,-1 1 1 0 0,1 0 0 0 0,0-1-1 0 0,0 1 1 0 0,-1 0-1 0 0,1-1 1 0 0,0 1 0 0 0,0 0-1 0 0,-1 0 1 0 0,1 0 0 0 0,0 0-1 0 0,0 0 1 0 0,0 0-1 0 0,-1 0 1 0 0,1 0 0 0 0,0 0-1 0 0,0 0 1 0 0,-1 0-1 0 0,1 1 1 0 0,0-1 0 0 0,0 0-1 0 0,-1 0 1 0 0,1 1-1 0 0,0-1 1 0 0,-1 1 0 0 0,1-1-1 0 0,0 0 1 0 0,-1 1-1 0 0,1-1 1 0 0,-1 1 0 0 0,1-1-1 0 0,0 1 1 0 0,-1 0 0 0 0,0-1-1 0 0,1 1 1 0 0,-1 0-1 0 0,1-1 1 0 0,-1 1 0 0 0,0 0-1 0 0,1-1 1 0 0,-1 1-1 0 0,0 0 1 0 0,0 0 0 0 0,1-1-1 0 0,-1 1 1 0 0,0 0-1 0 0,0 0 1 0 0,0 0 0 0 0,0-1-1 0 0,0 1 1 0 0,0 0-1 0 0,0 0 1 0 0,-1-1 0 0 0,1 1-1 0 0,0 0 1 0 0,0 0 0 0 0,-1-1-1 0 0,1 1 1 0 0,0 0-79 0 0,2 9-58 0 0,61 320 2146 0 0,-62-326-2500 0 0,4 25 1126 0 0,-7-16-6718 0 0,-12-4 4706 0 0</inkml:trace>
  <inkml:trace contextRef="#ctx0" brushRef="#br0" timeOffset="-2965.058">7897 480 1900 0 0,'1'-13'199'0'0,"2"1"-1"0"0,-1 0 0 0 0,1 0 1 0 0,1 0-1 0 0,0 0 0 0 0,1 0 1 0 0,0 1-1 0 0,1 0 0 0 0,0 0 1 0 0,1 0-1 0 0,0 1 0 0 0,0 0 1 0 0,1 0-1 0 0,1 1 0 0 0,0 0 1 0 0,0 0-1 0 0,0 1 1 0 0,1 0-1 0 0,0 1 0 0 0,1 0 1 0 0,0 1-1 0 0,0 0 0 0 0,0 1 1 0 0,1 0-1 0 0,-1 1 0 0 0,3-1-198 0 0,-11 5 13 0 0,0-1-1 0 0,0 1 1 0 0,0 0 0 0 0,1 0-1 0 0,-1 0 1 0 0,0 0-1 0 0,0 1 1 0 0,0-1-1 0 0,0 1 1 0 0,0 0-1 0 0,0 0 1 0 0,0 0 0 0 0,0 0-1 0 0,0 0 1 0 0,-1 1-1 0 0,1-1 1 0 0,0 1-1 0 0,-1 0 1 0 0,1 0-1 0 0,-1 0 1 0 0,1 0 0 0 0,-1 0-1 0 0,0 1 1 0 0,0-1-1 0 0,0 0 1 0 0,-1 1-1 0 0,1 0 1 0 0,0-1-1 0 0,-1 1 1 0 0,0 0-1 0 0,1 0 1 0 0,-1 0 0 0 0,0 0-1 0 0,-1 0 1 0 0,1 0-1 0 0,0 2-12 0 0,15 120 277 0 0,-79 63 162 0 0,64-188-426 0 0,-1 0 1 0 0,0 0-1 0 0,1 0 0 0 0,-1 0 0 0 0,1 0 0 0 0,-1 0 0 0 0,1 0 0 0 0,-1 0 0 0 0,1 0 0 0 0,-1 0 0 0 0,1 0 0 0 0,-1 0 0 0 0,0 0 0 0 0,1 1 1 0 0,-1-1-1 0 0,1 0 0 0 0,-1 0 0 0 0,0 0 0 0 0,1 1 0 0 0,-1-1 0 0 0,1 0 0 0 0,-1 1 0 0 0,0-1 0 0 0,1 0 0 0 0,-1 1 0 0 0,0-1 0 0 0,0 0 1 0 0,1 1-1 0 0,-1-1 0 0 0,0 0 0 0 0,0 1 0 0 0,1-1 0 0 0,-1 1 0 0 0,0-1 0 0 0,0 1 0 0 0,0-1 0 0 0,0 0 0 0 0,0 1 0 0 0,0-1 0 0 0,0 1 1 0 0,0-1-1 0 0,0 1 0 0 0,0-1 0 0 0,0 1 0 0 0,0-1 0 0 0,0 0 0 0 0,0 1 0 0 0,0-1 0 0 0,0 1 0 0 0,0-1 0 0 0,-1 1 0 0 0,1-1 0 0 0,0 0 1 0 0,0 1-14 0 0,21-8-27 0 0,-16 5 32 0 0,0 0 0 0 0,0 1 0 0 0,0 0 0 0 0,1 0 0 0 0,-1 0 0 0 0,0 0 0 0 0,1 1-1 0 0,-1 0 1 0 0,0 0 0 0 0,1 1 0 0 0,-1-1 0 0 0,0 1 0 0 0,1 0 0 0 0,-1 1-1 0 0,0-1 1 0 0,0 1 0 0 0,0 0 0 0 0,0 0 0 0 0,0 1 0 0 0,0-1 0 0 0,-1 1-1 0 0,1 0 1 0 0,-1 1 0 0 0,0-1 0 0 0,0 1 0 0 0,0-1 0 0 0,0 1 0 0 0,-1 0-1 0 0,0 1 1 0 0,1-1 0 0 0,-1 1 0 0 0,-1-1 0 0 0,1 1 0 0 0,-1 0 0 0 0,0 0 0 0 0,0 0-1 0 0,0 0 1 0 0,-1 0 0 0 0,1 0 0 0 0,-2 1 0 0 0,2 4-5 0 0,-6 3-24 0 0,-1 0 0 0 0,-1-1 1 0 0,1 0-1 0 0,-2 0 0 0 0,0-1 1 0 0,0 0-1 0 0,-1 0 0 0 0,0 0 1 0 0,-1-1-1 0 0,0 0 0 0 0,-1-1 0 0 0,0 0 1 0 0,-1-1-1 0 0,1 0 0 0 0,-1 0 1 0 0,-1-1-1 0 0,0 0 0 0 0,0-1 0 0 0,0-1 1 0 0,-2 1 23 0 0,11-4-152 0 0,0 0 1 0 0,0 1 0 0 0,0-1 0 0 0,0 0-1 0 0,-1 0 1 0 0,1-1 0 0 0,-1 1-1 0 0,1-1 1 0 0,-1 1 0 0 0,0-1 0 0 0,0 0-1 0 0,1-1 1 0 0,-1 1 0 0 0,0-1-1 0 0,0 0 1 0 0,0 1 0 0 0,0-2-1 0 0,0 1 1 0 0,1 0 0 0 0,-1-1 0 0 0,0 0-1 0 0,0 0 1 0 0,0 0 0 0 0,1 0-1 0 0,-1 0 1 0 0,1-1 0 0 0,-1 0-1 0 0,1 0 1 0 0,-1 0 0 0 0,1 0 0 0 0,0 0-1 0 0,0-1 1 0 0,0 1 0 0 0,0-1-1 0 0,1 0 1 0 0,-1 1 0 0 0,1-2-1 0 0,0 1 1 0 0,-1 0 0 0 0,1-1 151 0 0,-3-18-1299 0 0</inkml:trace>
  <inkml:trace contextRef="#ctx0" brushRef="#br0" timeOffset="-2745.456">8427 510 964 0 0,'-2'0'660'0'0,"2"0"-128"0"0,2 0-136 0 0,1 0 52 0 0,0-3 0 0 0,3 3-4 0 0,2-2-60 0 0,13-2-132 0 0,6-1-40 0 0,1-2-108 0 0,0 2-12 0 0,3 4-376 0 0,1-2-228 0 0,-7 0-732 0 0,-17 3 68 0 0</inkml:trace>
  <inkml:trace contextRef="#ctx0" brushRef="#br0" timeOffset="-2497.904">8449 729 1048 0 0,'5'-2'924'0'0,"20"1"-264"0"0,3-8-8 0 0,5 1-88 0 0,2-4-72 0 0,9 0-60 0 0,4-3-576 0 0,4-3-68 0 0,3 0-116 0 0,6-4-184 0 0,-4 1-400 0 0,2 0-416 0 0</inkml:trace>
  <inkml:trace contextRef="#ctx0" brushRef="#br0" timeOffset="-2124.715">9619 336 1132 0 0,'-15'-1'3285'0'0,"-18"6"-2845"0"0,32-5-359 0 0,-44 11 161 0 0,0 2-1 0 0,1 2 0 0 0,0 2 1 0 0,1 1-1 0 0,1 3 0 0 0,1 1 0 0 0,1 2 1 0 0,2 2-1 0 0,-5 5-241 0 0,-28 59 121 0 0,70-88-52 0 0,20 11 44 0 0,-13-11-93 0 0,0-2 0 0 0,1 1 0 0 0,-1-1 0 0 0,1 0 0 0 0,-1 0 0 0 0,1-1 0 0 0,-1 0 0 0 0,0 0 0 0 0,1 0 0 0 0,-1-1 0 0 0,0 0 0 0 0,0 0 0 0 0,0-1 0 0 0,0 1 0 0 0,0-1 0 0 0,0-1-20 0 0,24-8 68 0 0,7-1-35 0 0,-1-1 1 0 0,0-1 0 0 0,-1-2 0 0 0,-1-2-1 0 0,-1-1 1 0 0,4-5-34 0 0,-26 17 9 0 0,-1 0 1 0 0,0-1-1 0 0,0 0 1 0 0,0-1-1 0 0,-1 0 1 0 0,-1 0-1 0 0,0-1 1 0 0,0 0-1 0 0,-1-1 1 0 0,-1 0-1 0 0,0 0 1 0 0,0 0-1 0 0,-1 0 0 0 0,-1-1 1 0 0,0 0-1 0 0,-1 0 1 0 0,0 0-1 0 0,-1-1 1 0 0,0-4-10 0 0,1 1 152 0 0,-2 1 0 0 0,0-1 0 0 0,-1 0 0 0 0,-1 0 0 0 0,0 1 0 0 0,-1-1 1 0 0,-1 0-1 0 0,-1 1 0 0 0,0 0 0 0 0,-1 0 0 0 0,-1 0 0 0 0,-7-15-152 0 0,12 29 20 0 0,0 1 1 0 0,0-1-1 0 0,0 0 0 0 0,0 0 0 0 0,0 0 0 0 0,0 1 0 0 0,-1-1 0 0 0,1 1 0 0 0,-1-1 1 0 0,1 1-1 0 0,-1 0 0 0 0,0-1 0 0 0,1 1 0 0 0,-1 0 0 0 0,0 0 0 0 0,0 0 0 0 0,0 0 1 0 0,0 0-1 0 0,0 1 0 0 0,0-1 0 0 0,0 1 0 0 0,0-1 0 0 0,0 1 0 0 0,0 0 1 0 0,0 0-1 0 0,0-1 0 0 0,0 2 0 0 0,-1-1 0 0 0,1 0 0 0 0,0 0 0 0 0,0 1 0 0 0,0-1 1 0 0,0 1-1 0 0,0-1 0 0 0,0 1 0 0 0,0 0 0 0 0,0 0 0 0 0,1 0 0 0 0,-1 0 0 0 0,0 0 1 0 0,0 0-1 0 0,1 1 0 0 0,-1-1 0 0 0,1 0 0 0 0,-1 1 0 0 0,1 0 0 0 0,-1-1 1 0 0,1 1-1 0 0,-1 0-20 0 0,-56 91 195 0 0,49-58-207 0 0,2-1 0 0 0,1 1 1 0 0,2 1-1 0 0,1-1 1 0 0,2 1-1 0 0,1-1 0 0 0,2 1 1 0 0,2-1-1 0 0,1 0 0 0 0,2 0 1 0 0,1 0-1 0 0,1-1 1 0 0,5 7 11 0 0,27 154-2083 0 0,-23-7-3280 0 0,-18-161 4166 0 0</inkml:trace>
  <inkml:trace contextRef="#ctx0" brushRef="#br0" timeOffset="1747.785">6519 3083 944 0 0,'0'0'495'0'0,"0"0"-15"0"0,0 0-53 0 0,0 0-12 0 0,0 0-36 0 0,0 0-31 0 0,0 0 24 0 0,0 0-38 0 0,0 0-18 0 0,0 0-76 0 0,0 0-93 0 0,0 0 26 0 0,0 0 1 0 0,0 0-26 0 0,0 0-31 0 0,0 0 5 0 0,0 0-10 0 0,0 2-33 0 0,23 61 367 0 0,-44 39 2065 0 0,28-168-2134 0 0,3 0-1 0 0,2 1 1 0 0,4 1-1 0 0,2 0 1 0 0,5-3-377 0 0,60-150 240 0 0,-81 216-241 0 0,0 1 0 0 0,0 0-1 0 0,0-1 1 0 0,0 1 0 0 0,0 0-1 0 0,0 0 1 0 0,1 1 0 0 0,-1-1-1 0 0,0 0 1 0 0,0 1 0 0 0,0-1-1 0 0,0 1 1 0 0,0-1 0 0 0,0 1-1 0 0,0 0 1 0 0,-1 0 0 0 0,1 0-1 0 0,0 0 1 0 0,0 0 0 0 0,-1 1-1 0 0,1-1 1 0 0,0 0 0 0 0,-1 1 0 0 0,1-1-1 0 0,-1 1 1 0 0,0 0 0 0 0,0-1-1 0 0,1 1 1 0 0,-1 0 0 0 0,0 0-1 0 0,0 0 1 0 0,-1 0 0 0 0,1 0-1 0 0,0 0 1 0 0,-1 0 0 0 0,1 0 1 0 0,3 4-4 0 0,165 265-11 0 0,-167-268-3 0 0,9 13-314 0 0,-1 0 1 0 0,0 1-1 0 0,-1 0 1 0 0,-1 0 0 0 0,-1 1-1 0 0,0 0 1 0 0,-2 0 0 0 0,0 1-1 0 0,0-1 1 0 0,0 14 331 0 0,-6-27-152 0 0,0-1 1 0 0,0 0-1 0 0,-1 0 0 0 0,1 0 0 0 0,-1 0 1 0 0,0 0-1 0 0,0 0 0 0 0,0-1 1 0 0,0 1-1 0 0,-1-1 0 0 0,1 1 0 0 0,-1-1 1 0 0,0 0-1 0 0,0 0 0 0 0,0 0 1 0 0,-1 0-1 0 0,1-1 0 0 0,-1 1 0 0 0,1-1 1 0 0,-1 0-1 0 0,0 0 0 0 0,0 0 1 0 0,0 0-1 0 0,0-1 0 0 0,0 0 0 0 0,0 0 1 0 0,-1 0-1 0 0,1 0 0 0 0,-1 0 152 0 0,-30 4-1144 0 0</inkml:trace>
  <inkml:trace contextRef="#ctx0" brushRef="#br0" timeOffset="2008.939">6583 3051 924 0 0,'-5'-9'1372'0'0,"7"0"-360"0"0,0 0-120 0 0,9-10-196 0 0,6 4-140 0 0,4-3-79 0 0,5 1-161 0 0,1 4-240 0 0,2 2-32 0 0,0-2-4 0 0,4 4-484 0 0,4 0-353 0 0,0 3-479 0 0,0 1 44 0 0,-2 1 12 0 0</inkml:trace>
  <inkml:trace contextRef="#ctx0" brushRef="#br0" timeOffset="2271.525">7241 3128 1268 0 0,'4'15'5596'0'0,"-1"-45"-4440"0"0,-5-59-599 0 0,5 0 1 0 0,4 0-1 0 0,18-87-557 0 0,8 49-19 0 0,-33 126-58 0 0,3 5 26 0 0,87 172-50 0 0,-51-80 70 0 0,82 141-1966 0 0,-103-223-2755 0 0,-18-14 3628 0 0</inkml:trace>
  <inkml:trace contextRef="#ctx0" brushRef="#br0" timeOffset="2533.768">8009 2644 1348 0 0,'0'0'56'0'0,"1"-1"1"0"0,-1 1-1 0 0,1-1 1 0 0,-1 0-1 0 0,1 1 0 0 0,-1-1 1 0 0,0 0-1 0 0,0 1 0 0 0,1-1 1 0 0,-1 0-1 0 0,0 0 0 0 0,0 1 1 0 0,0-1-1 0 0,0 0 0 0 0,0 0 1 0 0,0 0-1 0 0,0 1 0 0 0,0-1 1 0 0,0 0-1 0 0,0 0 0 0 0,0 1 1 0 0,0-1-1 0 0,0 0 0 0 0,-1 0 1 0 0,1 1-1 0 0,0-1 1 0 0,-1 0-1 0 0,1 1 0 0 0,0-1 1 0 0,-1 0-1 0 0,1 1 0 0 0,-1-1 1 0 0,1 0-1 0 0,-1 1 0 0 0,1-1 1 0 0,-1 1-1 0 0,0-1 0 0 0,1 1 1 0 0,-1 0-1 0 0,0-1 0 0 0,1 1 1 0 0,-1-1-1 0 0,0 1 0 0 0,1 0 1 0 0,-1 0-1 0 0,0-1 0 0 0,0 1 1 0 0,1 0-1 0 0,-1 0 1 0 0,0 0-1 0 0,0 0 0 0 0,1 0 1 0 0,-1 0-1 0 0,0 0 0 0 0,0 0 1 0 0,0 0-1 0 0,1 0 0 0 0,-1 1 1 0 0,0-1-1 0 0,1 0 0 0 0,-1 0 1 0 0,0 1-1 0 0,0-1 0 0 0,1 0 1 0 0,-1 1-1 0 0,0-1 0 0 0,1 1 1 0 0,-1-1-1 0 0,1 1 0 0 0,-1 0-56 0 0,-16-1 54 0 0,1 1 0 0 0,0 0-1 0 0,0 1 1 0 0,0 1-1 0 0,0 1 1 0 0,1 0-1 0 0,-1 1 1 0 0,1 1-1 0 0,0 0 1 0 0,1 1-1 0 0,-1 1 1 0 0,1 0-1 0 0,1 1 1 0 0,0 0-1 0 0,0 1 1 0 0,1 1 0 0 0,0 0-1 0 0,0 0 1 0 0,1 1-1 0 0,1 1 1 0 0,0 0-1 0 0,1 0 1 0 0,1 1-1 0 0,0 0 1 0 0,0 0-1 0 0,2 1 1 0 0,-1 0-1 0 0,2 0 1 0 0,0 1-1 0 0,1 0 1 0 0,-1 10-54 0 0,5-22 10 0 0,0 0-1 0 0,0 1 1 0 0,1-1 0 0 0,-1 0-1 0 0,1 0 1 0 0,0 0 0 0 0,0 0 0 0 0,0 0-1 0 0,1 0 1 0 0,0 0 0 0 0,-1 0-1 0 0,1 0 1 0 0,1-1 0 0 0,-1 1-1 0 0,0-1 1 0 0,1 0 0 0 0,0 1 0 0 0,0-1-1 0 0,0 0 1 0 0,0-1 0 0 0,0 1-1 0 0,0 0 1 0 0,1-1 0 0 0,0 0-1 0 0,-1 0 1 0 0,1 0 0 0 0,0 0 0 0 0,0-1-1 0 0,0 1 1 0 0,2 0-10 0 0,126 19-387 0 0,17-67-3991 0 0,-119 32 3200 0 0</inkml:trace>
  <inkml:trace contextRef="#ctx0" brushRef="#br0" timeOffset="2797.939">8257 2698 1076 0 0,'45'-9'3640'0'0,"228"-81"-1329"0"0,-128 65-6812 0 0,-133 23 3367 0 0</inkml:trace>
  <inkml:trace contextRef="#ctx0" brushRef="#br0" timeOffset="3057.866">8350 2844 2080 0 0,'142'-35'5149'0'0,"-76"13"-4342"0"0,238-49-2348 0 0,-226 46-1816 0 0,-65 19 2151 0 0</inkml:trace>
  <inkml:trace contextRef="#ctx0" brushRef="#br0" timeOffset="4101.762">9438 2470 1404 0 0,'0'0'1010'0'0,"0"0"-112"0"0,22-3 1646 0 0,-23 3-2500 0 0,1 0 0 0 0,0 0-1 0 0,-1 0 1 0 0,1-1 0 0 0,-1 1 0 0 0,1 0 0 0 0,-1-1 0 0 0,1 1-1 0 0,-1 0 1 0 0,1-1 0 0 0,0 1 0 0 0,-1-1 0 0 0,1 1 0 0 0,0-1-1 0 0,0 1 1 0 0,-1-1 0 0 0,1 1 0 0 0,0-1 0 0 0,0 1 0 0 0,-1-1-1 0 0,1 1 1 0 0,0-1 0 0 0,0 1 0 0 0,0-1 0 0 0,0 1 0 0 0,0-1-1 0 0,0 1 1 0 0,0-1 0 0 0,0 1 0 0 0,0-1 0 0 0,0 0 0 0 0,0 1 0 0 0,0-1-1 0 0,1 1 1 0 0,-1-1 0 0 0,0 1 0 0 0,0-1 0 0 0,0 1 0 0 0,1-1-1 0 0,-1 1 1 0 0,0 0 0 0 0,1-1 0 0 0,-1 1 0 0 0,0-1 0 0 0,1 1-1 0 0,-1-1 1 0 0,0 1 0 0 0,1 0 0 0 0,-1-1 0 0 0,1 1 0 0 0,-1 0-1 0 0,1-1-43 0 0,-22 8 98 0 0,1 1 0 0 0,0 1 0 0 0,0 1 0 0 0,0 0-1 0 0,1 2 1 0 0,1 0 0 0 0,0 1 0 0 0,1 1 0 0 0,0 0-1 0 0,1 1 1 0 0,1 1 0 0 0,1 1 0 0 0,0 0 0 0 0,1 1-1 0 0,0 0 1 0 0,-8 18-98 0 0,21-35 2 0 0,-1 0 0 0 0,1-1 1 0 0,0 1-1 0 0,-1 0 0 0 0,1 0 0 0 0,0 0 0 0 0,0 0 0 0 0,-1-1 0 0 0,1 1 0 0 0,0 0 1 0 0,0 0-1 0 0,0 0 0 0 0,0 0 0 0 0,0-1 0 0 0,0 1 0 0 0,0 0 0 0 0,0 0 0 0 0,1 0 1 0 0,-1 0-1 0 0,0 0 0 0 0,0-1 0 0 0,1 1 0 0 0,-1 0 0 0 0,1 0 0 0 0,-1-1 0 0 0,0 1 1 0 0,1 0-1 0 0,-1-1 0 0 0,1 1 0 0 0,0 0 0 0 0,-1-1 0 0 0,1 1 0 0 0,0-1 0 0 0,-1 1 1 0 0,1-1-1 0 0,0 1 0 0 0,-1-1 0 0 0,1 1 0 0 0,0-1 0 0 0,0 0 0 0 0,0 1 0 0 0,-1-1 1 0 0,1 0-1 0 0,0 0 0 0 0,0 0 0 0 0,0 1 0 0 0,0-1 0 0 0,-1 0 0 0 0,1 0 0 0 0,0 0 0 0 0,0-1 1 0 0,0 1-1 0 0,0 0 0 0 0,0 0 0 0 0,-1 0 0 0 0,1-1 0 0 0,0 1 0 0 0,0 0 0 0 0,0-1 1 0 0,-1 1-1 0 0,1-1-2 0 0,57-13 104 0 0,-43 10-154 0 0,0-1-1 0 0,0-1 0 0 0,0 0 0 0 0,-1-1 1 0 0,0-1-1 0 0,-1 0 0 0 0,0-1 0 0 0,0 0 1 0 0,-1-1-1 0 0,0 0 0 0 0,0-1 0 0 0,-1-1 1 0 0,-1 1-1 0 0,0-2 0 0 0,-1 1 1 0 0,0-2-1 0 0,-1 1 0 0 0,0-1 0 0 0,-1 0 1 0 0,0 0-1 0 0,-2-1 0 0 0,5-14 51 0 0,-8 23 66 0 0,0 1 0 0 0,0-1 0 0 0,-1 1-1 0 0,1-1 1 0 0,-1 0 0 0 0,0 0 0 0 0,-1 0 0 0 0,1 0-1 0 0,-1 0 1 0 0,-1 0 0 0 0,1 0 0 0 0,-1 0 0 0 0,0 1-1 0 0,0-1 1 0 0,0 0 0 0 0,-1 0 0 0 0,0 1 0 0 0,0-1-1 0 0,-1 1 1 0 0,1-1 0 0 0,-1 1 0 0 0,-1 0 0 0 0,1 0-1 0 0,0 1 1 0 0,-1-1 0 0 0,0 1 0 0 0,0-1 0 0 0,-1 1-1 0 0,1 0 1 0 0,-1 1 0 0 0,0-1 0 0 0,0 1 0 0 0,0 0-1 0 0,0 0 1 0 0,0 1 0 0 0,-1-1 0 0 0,1 1 0 0 0,-1 0-1 0 0,0 1 1 0 0,0-1 0 0 0,1 1 0 0 0,-2 0-66 0 0,2 3 28 0 0,1 0 1 0 0,-1 0-1 0 0,0 0 1 0 0,1 0-1 0 0,-1 0 1 0 0,1 1 0 0 0,0 0-1 0 0,0 0 1 0 0,0 0-1 0 0,0 1 1 0 0,1-1-1 0 0,-1 1 1 0 0,1 0-1 0 0,0 0 1 0 0,0 0-1 0 0,0 0 1 0 0,1 0-1 0 0,-1 1 1 0 0,1 0 0 0 0,0-1-1 0 0,0 1 1 0 0,1 0-1 0 0,0 0 1 0 0,-1 0-1 0 0,2-1 1 0 0,-1 5-29 0 0,0 5 26 0 0,1 0 1 0 0,0 0 0 0 0,1 0-1 0 0,1 0 1 0 0,0 0 0 0 0,1 0-1 0 0,0-1 1 0 0,1 1 0 0 0,1-1-1 0 0,0 0 1 0 0,1 0 0 0 0,2 3-27 0 0,6 15 34 0 0,50 113-331 0 0,24 60-2095 0 0,-51-64-3299 0 0,-36-127 4483 0 0,-1-10 78 0 0</inkml:trace>
  <inkml:trace contextRef="#ctx0" brushRef="#br0" timeOffset="5159.163">10624 108 1792 0 0,'1'-17'1972'0'0,"19"131"-1086"0"0,-15 81-420 0 0,-7-121-205 0 0,4 1 0 0 0,2-1 0 0 0,4 0 0 0 0,3-1 0 0 0,4 0 0 0 0,21 64-261 0 0,-15-94 152 0 0,2-1 1 0 0,1 0 0 0 0,3-3-1 0 0,1 0 1 0 0,2-1-1 0 0,2-2 1 0 0,1-1-1 0 0,14 10-152 0 0,84 95 339 0 0,-102-105-296 0 0,-1 1 1 0 0,-2 1-1 0 0,-1 1 0 0 0,-2 1 1 0 0,-2 1-1 0 0,-1 1 1 0 0,-3 1-1 0 0,-1 0 1 0 0,-2 1-1 0 0,-2 1 0 0 0,-2 0 1 0 0,-2 1-1 0 0,-2 0 1 0 0,-1 0-1 0 0,-3 6-43 0 0,-35 318 179 0 0,51-193 7 0 0,23-9-3942 0 0,-41-164 2833 0 0,0-3-136 0 0,0 0-88 0 0</inkml:trace>
  <inkml:trace contextRef="#ctx0" brushRef="#br0" timeOffset="6012.3">12609 814 1540 0 0,'-7'19'2262'0'0,"-99"366"-688"0"0,61-182-293 0 0,42-316 17 0 0,130-595-1142 0 0,-111 663 64 0 0,-1 83-124 0 0,100 246 82 0 0,-64-189-239 0 0,72 174-300 0 0,-120-263 162 0 0,-1 0 1 0 0,0 0 0 0 0,-1 0-1 0 0,1 0 1 0 0,-1 1 0 0 0,0-1-1 0 0,-1 0 1 0 0,0 1-1 0 0,0-1 1 0 0,0 0 0 0 0,-1 0-1 0 0,1 1 1 0 0,-2-1 0 0 0,1 0-1 0 0,-1 0 1 0 0,0 0 0 0 0,0 0-1 0 0,0 0 1 0 0,-1 0-1 0 0,0-1 1 0 0,0 1 0 0 0,-1-1-1 0 0,1 0 1 0 0,-1 0 0 0 0,0 0 198 0 0,-21 13-1248 0 0</inkml:trace>
  <inkml:trace contextRef="#ctx0" brushRef="#br0" timeOffset="6274.616">12427 1186 1896 0 0,'3'-1'1064'0'0,"0"1"-284"0"0,2-2-108 0 0,1 2-156 0 0,-1-3-168 0 0,19 3-192 0 0,-11 0-15 0 0,8 0-542 0 0,32-12-475 0 0,-20 2 64 0 0,-1-1-636 0 0</inkml:trace>
  <inkml:trace contextRef="#ctx0" brushRef="#br0" timeOffset="6556.513">13201 861 1496 0 0,'21'58'3564'0'0,"-19"-46"-3389"0"0,-1 8-56 0 0,0-1-1 0 0,1 0 1 0 0,1 0 0 0 0,1 0 0 0 0,0-1 0 0 0,1 1-1 0 0,1-1 1 0 0,1 0 0 0 0,1 0 0 0 0,1-1-1 0 0,0 0 1 0 0,1-1 0 0 0,0 0 0 0 0,2 0-1 0 0,-1-1 1 0 0,2-1 0 0 0,0 0 0 0 0,1 0-1 0 0,8 4-118 0 0,-18-16 20 0 0,0 0-1 0 0,0-1 0 0 0,0 1 0 0 0,1-1 1 0 0,-1 0-1 0 0,0-1 0 0 0,1 1 0 0 0,-1-1 1 0 0,0 1-1 0 0,1-1 0 0 0,-1-1 0 0 0,1 1 1 0 0,-1-1-1 0 0,0 0 0 0 0,1 1 0 0 0,-1-2 1 0 0,0 1-1 0 0,0-1 0 0 0,1 1 0 0 0,-1-1 1 0 0,-1 0-1 0 0,1 0 0 0 0,0-1 0 0 0,0 1 0 0 0,-1-1 1 0 0,0 0-1 0 0,1 0 0 0 0,-1 0 0 0 0,0 0 1 0 0,0-1-1 0 0,-1 1 0 0 0,1-1 0 0 0,-1 0 1 0 0,0 0-1 0 0,0 0 0 0 0,2-3-19 0 0,42-153-264 0 0,-45 145 195 0 0,0 0 0 0 0,-2-1 1 0 0,0 1-1 0 0,-1 0 0 0 0,0 0 0 0 0,-1 0 0 0 0,-1 1 1 0 0,0-1-1 0 0,-1 1 0 0 0,-1 0 0 0 0,-6-12 69 0 0,7 16-250 0 0,-1 0-1 0 0,-1 1 1 0 0,0-1-1 0 0,0 1 0 0 0,0 1 1 0 0,-1-1-1 0 0,-1 1 0 0 0,1 1 1 0 0,-1 0-1 0 0,-1 0 1 0 0,1 0-1 0 0,-1 1 0 0 0,0 1 1 0 0,-1 0-1 0 0,1 0 1 0 0,-11-3 250 0 0,0 1-1130 0 0</inkml:trace>
  <inkml:trace contextRef="#ctx0" brushRef="#br0" timeOffset="6790.401">14168 768 1736 0 0,'-7'92'3019'0'0,"12"-58"-2742"0"0,0 0 0 0 0,2 0 1 0 0,2 0-1 0 0,1-1 0 0 0,1 0 0 0 0,7 10-277 0 0,2 10 297 0 0,6 54-1736 0 0,-44-86-884 0 0,5-17 1162 0 0</inkml:trace>
  <inkml:trace contextRef="#ctx0" brushRef="#br0" timeOffset="7773.125">14118 750 1292 0 0,'-1'-2'106'0'0,"-1"1"0"0"0,1-1 0 0 0,-1 1-1 0 0,1-1 1 0 0,0 0 0 0 0,0 1 0 0 0,0-1 0 0 0,0 0-1 0 0,0 0 1 0 0,0 0 0 0 0,1 0 0 0 0,-1 0 0 0 0,0 0 0 0 0,1 0-1 0 0,0 0 1 0 0,-1 0 0 0 0,1 0 0 0 0,0 0 0 0 0,0 0-1 0 0,0 0 1 0 0,0 0 0 0 0,1 0 0 0 0,-1 0 0 0 0,0 0-1 0 0,1 0 1 0 0,-1 0 0 0 0,1 0 0 0 0,0 0 0 0 0,0 0 0 0 0,0 0-1 0 0,0 1 1 0 0,0-1 0 0 0,0 0 0 0 0,0 0 0 0 0,1 1-1 0 0,-1-1 1 0 0,1 1 0 0 0,-1-1 0 0 0,1 1 0 0 0,-1 0 0 0 0,1 0-1 0 0,0 0 1 0 0,-1 0 0 0 0,3-1-106 0 0,90-35 242 0 0,-93 37-161 0 0,10 4-43 0 0,-8-1-27 0 0,0 1-1 0 0,0-1 1 0 0,0 1 0 0 0,0 0 0 0 0,-1 0 0 0 0,0 0 0 0 0,0 0 0 0 0,0 1 0 0 0,0-1 0 0 0,-1 0 0 0 0,1 1 0 0 0,-1-1 0 0 0,0 1 0 0 0,-1 0 0 0 0,1-1 0 0 0,-1 1 0 0 0,0 0 0 0 0,0-1 0 0 0,0 1 0 0 0,-1-1 0 0 0,0 1-1 0 0,0 0 1 0 0,0-1 0 0 0,0 1 0 0 0,-1-1 0 0 0,1 0 0 0 0,-1 1 0 0 0,0-1 0 0 0,0 0 0 0 0,-1 0 0 0 0,0 0 0 0 0,1 0 0 0 0,-1-1 0 0 0,0 1 0 0 0,-1-1 0 0 0,1 0 0 0 0,0 0 0 0 0,-1 0 0 0 0,0 0 0 0 0,0 0 0 0 0,0-1-1 0 0,0 0 1 0 0,0 0 0 0 0,0 0 0 0 0,-5 1-11 0 0,8-3 21 0 0,0-1 0 0 0,0 1 0 0 0,1 0 0 0 0,-1-1 0 0 0,0 1-1 0 0,1-1 1 0 0,-1 0 0 0 0,0 1 0 0 0,1-1 0 0 0,-1 1 0 0 0,1-1 0 0 0,-1 0-1 0 0,1 0 1 0 0,-1 1 0 0 0,1-1 0 0 0,-1 0 0 0 0,1 0 0 0 0,0 0 0 0 0,-1 1 0 0 0,1-1-1 0 0,0 0 1 0 0,0 0 0 0 0,0 0 0 0 0,0 0 0 0 0,0 0 0 0 0,0 1 0 0 0,0-1-1 0 0,0 0 1 0 0,0 0 0 0 0,0 0 0 0 0,0 0 0 0 0,0 0 0 0 0,1 1 0 0 0,-1-1-1 0 0,0 0 1 0 0,1 0 0 0 0,-1 0 0 0 0,0 1 0 0 0,1-1 0 0 0,-1 0 0 0 0,1 0-1 0 0,-1 1 1 0 0,1-1 0 0 0,0 0 0 0 0,-1 1 0 0 0,1-1 0 0 0,0 1 0 0 0,-1-1-1 0 0,1 1 1 0 0,0-1 0 0 0,0 1 0 0 0,-1-1 0 0 0,1 1 0 0 0,0 0 0 0 0,0 0-1 0 0,0-1 1 0 0,0 1 0 0 0,-1 0 0 0 0,2 0-21 0 0,19-26-60 0 0,19-56-247 0 0,-54 35 125 0 0,17 41 170 0 0,1 1 0 0 0,0 0 1 0 0,0 0-1 0 0,0 0 0 0 0,0 0 0 0 0,1 1 0 0 0,0 0 0 0 0,0 0 0 0 0,0 0 0 0 0,1 0 0 0 0,-1 1 0 0 0,1 0 0 0 0,0 0 0 0 0,0 0 0 0 0,0 1 0 0 0,0 0 0 0 0,0 0 0 0 0,1 1 0 0 0,-1-1 0 0 0,0 1 0 0 0,1 1 1 0 0,-1-1-1 0 0,1 1 0 0 0,-1 0 0 0 0,1 1 0 0 0,-1 0 0 0 0,1 0 0 0 0,-1 0 0 0 0,0 1 0 0 0,1-1 0 0 0,-1 2 0 0 0,0-1 0 0 0,0 1 0 0 0,-1-1 0 0 0,1 2 0 0 0,0-1 0 0 0,-1 1 0 0 0,0 0 0 0 0,0 0 0 0 0,0 0 1 0 0,0 0-1 0 0,-1 1 0 0 0,1 0 0 0 0,-1 0 0 0 0,-1 0 0 0 0,1 1 0 0 0,-1-1 0 0 0,0 1 0 0 0,1 3 12 0 0,0 5 48 0 0,-2 0 1 0 0,0 1-1 0 0,0-1 1 0 0,-2 1-1 0 0,0-1 1 0 0,0 1-1 0 0,-1-1 1 0 0,-1 1-1 0 0,-1-1 1 0 0,0 0-1 0 0,0 0 1 0 0,-2 0-1 0 0,0 0 0 0 0,0-1 1 0 0,-1 1-1 0 0,-1-2 1 0 0,0 1-1 0 0,-1-1 1 0 0,0 0-1 0 0,-1 0 1 0 0,0-1-1 0 0,-1 0 1 0 0,0-1-1 0 0,-1 0 1 0 0,-4 3-49 0 0,-8 15 377 0 0,92-23 504 0 0,-54-7-860 0 0,0 1 0 0 0,-1 1 0 0 0,1 0 0 0 0,0 1 0 0 0,0 0 0 0 0,-1 1 0 0 0,1 1 0 0 0,-1 0 0 0 0,1 2 0 0 0,-1-1 0 0 0,0 1 0 0 0,-1 1 0 0 0,1 1 0 0 0,-1 0 0 0 0,-1 0 0 0 0,1 2 0 0 0,-1-1 0 0 0,-1 1 0 0 0,1 1 1 0 0,-2 0-1 0 0,10 12-21 0 0,-18-19 1 0 0,0 0 1 0 0,0 0 0 0 0,0 1-1 0 0,-1-1 1 0 0,0 1-1 0 0,0-1 1 0 0,0 1 0 0 0,0-1-1 0 0,0 1 1 0 0,-1 0 0 0 0,1-1-1 0 0,-1 1 1 0 0,0 0 0 0 0,0-1-1 0 0,-1 1 1 0 0,1 0 0 0 0,-1-1-1 0 0,1 1 1 0 0,-1-1-1 0 0,0 1 1 0 0,-1-1 0 0 0,1 1-1 0 0,-1-1 1 0 0,1 1 0 0 0,-1-1-1 0 0,0 0 1 0 0,0 0 0 0 0,0 0-1 0 0,-1 0 1 0 0,1-1 0 0 0,-1 1-1 0 0,0 0 1 0 0,1-1 0 0 0,-1 0-1 0 0,0 0 1 0 0,0 0-1 0 0,-1 0 1 0 0,-2 1-2 0 0,-137 53-60 0 0,131-54-117 0 0,0-1 0 0 0,0 0 1 0 0,0-1-1 0 0,0 0 1 0 0,0-1-1 0 0,0 0 1 0 0,1 0-1 0 0,-1-2 1 0 0,0 1-1 0 0,1-2 0 0 0,-1 1 1 0 0,1-2-1 0 0,-7-2 177 0 0,13 3-255 0 0,0 1 0 0 0,0-1 0 0 0,0 0 0 0 0,1 0-1 0 0,-1 0 1 0 0,1 0 0 0 0,0-1 0 0 0,0 0 0 0 0,0 0-1 0 0,1 0 1 0 0,0 0 0 0 0,0-1 0 0 0,0 1 0 0 0,0-1 0 0 0,1 1-1 0 0,0-1 1 0 0,0 0 0 0 0,0-4 255 0 0,-3-23-1235 0 0</inkml:trace>
  <inkml:trace contextRef="#ctx0" brushRef="#br0" timeOffset="8206.478">15009 717 1132 0 0,'8'71'2939'0'0,"-8"-26"-2471"0"0,-2-28-316 0 0,1 0-1 0 0,1 0 1 0 0,1 1-1 0 0,0-1 1 0 0,1 0-1 0 0,1 0 0 0 0,1 0 1 0 0,0 0-1 0 0,1-1 1 0 0,1 1-1 0 0,1-1 1 0 0,1 2-152 0 0,-5-13 62 0 0,1 0 0 0 0,0 0 0 0 0,0 0 0 0 0,0-1 0 0 0,1 1 0 0 0,-1-1-1 0 0,1 0 1 0 0,0 0 0 0 0,0 0 0 0 0,1-1 0 0 0,-1 0 0 0 0,1 0 0 0 0,-1 0 0 0 0,1-1 0 0 0,0 0 0 0 0,0 0 0 0 0,0 0 0 0 0,0-1 0 0 0,1 0 0 0 0,-1 0 0 0 0,0-1 0 0 0,0 1 0 0 0,1-1 0 0 0,-1-1 0 0 0,0 1 0 0 0,1-1 0 0 0,-1 0 0 0 0,0-1 0 0 0,0 1 0 0 0,0-1 0 0 0,0 0 0 0 0,2-2-62 0 0,5 0 66 0 0,-1-1 1 0 0,0-1-1 0 0,0 0 0 0 0,0-1 0 0 0,-1 0 1 0 0,0 0-1 0 0,-1-1 0 0 0,1-1 1 0 0,-2 0-1 0 0,1 0 0 0 0,-1-1 0 0 0,-1 0 1 0 0,1-1-1 0 0,-2 0 0 0 0,2-2-66 0 0,-1-4-78 0 0,0-1 0 0 0,-1 1 0 0 0,-1-1 0 0 0,-1 0 0 0 0,-1-1 0 0 0,0 1 0 0 0,-2-1 0 0 0,0 0 0 0 0,0 1 0 0 0,-2-1 0 0 0,-1 0 0 0 0,0 0 0 0 0,-1 0 0 0 0,-1 1 1 0 0,-1-1-1 0 0,-1 1 0 0 0,0 0 0 0 0,-1 0 0 0 0,-1 1 0 0 0,-1-1 0 0 0,0 1 0 0 0,-1 1 0 0 0,-3-3 78 0 0,1 3-4046 0 0,11 16 2951 0 0</inkml:trace>
  <inkml:trace contextRef="#ctx0" brushRef="#br0" timeOffset="8455.501">15958 550 1996 0 0,'-10'8'260'0'0,"1"-1"0"0"0,-1 1-1 0 0,1 1 1 0 0,0 0 0 0 0,1 0 0 0 0,0 1-1 0 0,1 0 1 0 0,0 0 0 0 0,0 1 0 0 0,1 0-1 0 0,1 0 1 0 0,0 0 0 0 0,0 1-1 0 0,1 0 1 0 0,0 0 0 0 0,-1 11-260 0 0,9-16 77 0 0,0 0 1 0 0,1 0-1 0 0,0 0 1 0 0,0 0-1 0 0,1-1 1 0 0,-1 0-1 0 0,1 0 1 0 0,1 0-1 0 0,-1-1 1 0 0,1 0-1 0 0,0 0 1 0 0,0-1-1 0 0,0 0 1 0 0,1 0-1 0 0,-1-1 0 0 0,1 0 1 0 0,0 0-1 0 0,0 0 1 0 0,0-1-1 0 0,1-1 1 0 0,-1 1-1 0 0,0-1 1 0 0,1-1-1 0 0,-1 0 1 0 0,0 0-78 0 0,230 7-1414 0 0,-87-30-2387 0 0,-116 13 2587 0 0</inkml:trace>
  <inkml:trace contextRef="#ctx0" brushRef="#br0" timeOffset="8673.017">16731 487 1732 0 0,'0'0'1148'0'0,"0"0"-140"0"0,4 3-142 0 0,3 0-683 0 0,1-2 1 0 0,-1 1-1 0 0,1-1 0 0 0,-1 0 1 0 0,1-1-1 0 0,0 1 0 0 0,-1-2 1 0 0,1 1-1 0 0,-1-1 1 0 0,1 0-1 0 0,-1-1 0 0 0,1 1 1 0 0,-1-1-1 0 0,0-1 1 0 0,1 0-1 0 0,3-2-183 0 0,34-7 481 0 0,130-13-389 0 0,-56 20-3483 0 0,-71 15 605 0 0,-43-4 1630 0 0</inkml:trace>
  <inkml:trace contextRef="#ctx0" brushRef="#br0" timeOffset="8858.933">16848 777 1076 0 0,'-14'10'1248'0'0,"2"-1"-280"0"0,9-6-152 0 0,3 2-144 0 0,5-2-20 0 0,5 0-59 0 0,17-2-165 0 0,-11-1-68 0 0,9 0-68 0 0,11 0-204 0 0,53-19-184 0 0,-30 7 12 0 0,2-2-688 0 0,0-1 64 0 0,-5 0 63 0 0,3-6-527 0 0,-1 0 56 0 0,1-1 20 0 0</inkml:trace>
  <inkml:trace contextRef="#ctx0" brushRef="#br0" timeOffset="9153.853">18416 117 1160 0 0,'-9'-5'206'0'0,"0"1"0"0"0,0 0 0 0 0,-1 1 0 0 0,1 0-1 0 0,-1 1 1 0 0,0 0 0 0 0,1 0 0 0 0,-1 1 0 0 0,0 0 0 0 0,0 1 0 0 0,0 0-1 0 0,0 0 1 0 0,0 1 0 0 0,0 1 0 0 0,0 0 0 0 0,0 0 0 0 0,1 1 0 0 0,-1 0-1 0 0,1 0 1 0 0,0 1 0 0 0,0 1-206 0 0,-9 0 203 0 0,-4 1 106 0 0,7-3-115 0 0,0 1 0 0 0,0 0 1 0 0,1 1-1 0 0,-1 1 0 0 0,1 0 0 0 0,0 1 1 0 0,1 0-1 0 0,0 1 0 0 0,0 1 0 0 0,1 0 0 0 0,-9 8-194 0 0,19-14 36 0 0,0 0-1 0 0,0 0 1 0 0,0 0-1 0 0,1 0 0 0 0,0 0 1 0 0,-1 1-1 0 0,1-1 1 0 0,0 0-1 0 0,0 1 0 0 0,1-1 1 0 0,-1 1-1 0 0,1-1 0 0 0,0 1 1 0 0,0-1-1 0 0,0 1 1 0 0,0-1-1 0 0,0 1 0 0 0,1-1 1 0 0,0 0-1 0 0,0 1 1 0 0,0-1-1 0 0,0 0 0 0 0,0 1 1 0 0,0-1-1 0 0,1 0 0 0 0,0 0 1 0 0,0 0-1 0 0,0 0 1 0 0,0 0-1 0 0,0-1 0 0 0,2 3-35 0 0,81 80 592 0 0,-19-32-316 0 0,-39-33-182 0 0,0 0-1 0 0,-2 2 1 0 0,-1 1-1 0 0,0 1 1 0 0,-2 1-1 0 0,0 0 1 0 0,3 10-94 0 0,-22-31 7 0 0,0 1 1 0 0,0 0-1 0 0,0-1 0 0 0,-1 1 1 0 0,0 0-1 0 0,0 0 0 0 0,0 1 1 0 0,0-1-1 0 0,-1 0 0 0 0,0 1 1 0 0,0-1-1 0 0,-1 0 0 0 0,1 1 1 0 0,-1-1-1 0 0,0 1 0 0 0,-1-1 1 0 0,1 1-1 0 0,-1-1 0 0 0,0 0 1 0 0,0 1-1 0 0,-1-1 0 0 0,0 0 1 0 0,0 0-1 0 0,0 0 0 0 0,0 0 1 0 0,-1 0-1 0 0,0-1 0 0 0,0 1 1 0 0,0-1-1 0 0,-1 1 0 0 0,1-1 1 0 0,-4 3-8 0 0,-3 1-140 0 0,0-1 1 0 0,0 0-1 0 0,-1 0 1 0 0,1-1 0 0 0,-2-1-1 0 0,1 0 1 0 0,0 0-1 0 0,-1-1 1 0 0,0 0 0 0 0,0-1-1 0 0,0-1 1 0 0,-1 0 0 0 0,-8 1 139 0 0,-83-4-2893 0 0,-50-38 240 0 0,90 14 1409 0 0</inkml:trace>
  <inkml:trace contextRef="#ctx0" brushRef="#br0" timeOffset="10507.269">0 3858 2092 0 0,'18'-13'288'0'0,"0"1"-1"0"0,1 0 1 0 0,1 2-1 0 0,-1 0 0 0 0,2 1 1 0 0,-1 1-1 0 0,1 1 1 0 0,0 1-1 0 0,1 1 1 0 0,-1 0-1 0 0,1 2 1 0 0,0 1-1 0 0,0 0 0 0 0,19 2-287 0 0,19-6 275 0 0,585-37 1519 0 0,358 32-1794 0 0,-695 12 183 0 0,619 9-215 0 0,96 1 87 0 0,-591-8-41 0 0,2424-3 553 0 0,-1588 21-431 0 0,-372 4 30 0 0,12-4-207 0 0,607-12-66 0 0,-825-11-10 0 0,240-20-137 0 0,2213-135-265 0 0,-799 29 499 0 0,-1462 92-23 0 0,1377-40 13 0 0,-67 25 116 0 0,-1307 40-128 0 0,-176 2 254 0 0,1346 2 1637 0 0,-1406 9-1418 0 0,-278 14-517 0 0,-280-13-251 0 0,179 5-237 0 0,-94-6-4484 0 0,-156-5 3874 0 0,-13-12 64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1:1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839 115 2064 0 0,'0'0'431'0'0,"0"0"52"0"0,0 0-13 0 0,4-21 1715 0 0,23-7-1432 0 0,-54 66-303 0 0,2 1 1 0 0,1 2 0 0 0,2 0-1 0 0,2 1 1 0 0,-14 41-451 0 0,-3 2 100 0 0,-116 217 373 0 0,110-219-28 0 0,33-115-6720 0 0,4 15 4973 0 0</inkml:trace>
  <inkml:trace contextRef="#ctx0" brushRef="#br0" timeOffset="328.397">399 328 2284 0 0,'-6'-37'3776'0'0,"19"54"-2485"0"0,5 21-1157 0 0,1-2 0 0 0,2 0 0 0 0,2-1 0 0 0,1-1 0 0 0,1-1 0 0 0,2-2 0 0 0,2 0 0 0 0,0-2 0 0 0,2-1 0 0 0,1-2 0 0 0,9 4-134 0 0,9 34-500 0 0,-50-63-25 0 0,-65 24-3908 0 0,52-24 3318 0 0</inkml:trace>
  <inkml:trace contextRef="#ctx0" brushRef="#br0" timeOffset="592.01">162 714 2000 0 0,'30'-18'5937'0'0,"67"-36"-4955"0"0,76-18-171 0 0,-21 10-3912 0 0,-102 26-784 0 0,-43 26 2609 0 0</inkml:trace>
  <inkml:trace contextRef="#ctx0" brushRef="#br0" timeOffset="1317.65">620 132 888 0 0,'38'-91'3276'0'0,"-40"88"-3234"0"0,0 0 0 0 0,-1 0-1 0 0,1 0 1 0 0,-1 0 0 0 0,0 1 0 0 0,0-1-1 0 0,0 1 1 0 0,0-1 0 0 0,0 1-1 0 0,-1 0 1 0 0,1 0 0 0 0,-1 0-1 0 0,1 1 1 0 0,-1-1 0 0 0,1 1 0 0 0,-1 0-1 0 0,0 0 1 0 0,0 0 0 0 0,0 1-1 0 0,0-1 1 0 0,0 1 0 0 0,-3 0-42 0 0,-16 2 52 0 0,1 1 0 0 0,0 1 0 0 0,-1 0 0 0 0,2 2 0 0 0,-1 1 1 0 0,1 0-1 0 0,0 2 0 0 0,0 0 0 0 0,1 2 0 0 0,1 0 0 0 0,-19 14-52 0 0,16-12 28 0 0,0 1 0 0 0,1 1 0 0 0,0 1 0 0 0,2 0 0 0 0,0 2 0 0 0,0 0 0 0 0,2 1 0 0 0,0 1 0 0 0,2 1 0 0 0,0 0 0 0 0,1 1-1 0 0,1 0 1 0 0,1 1 0 0 0,2 1 0 0 0,0 0 0 0 0,1 0 0 0 0,1 1 0 0 0,2 0 0 0 0,0 0 0 0 0,2 1 0 0 0,1-1 0 0 0,0 23-28 0 0,6-32 67 0 0,2 1 0 0 0,0 0 0 0 0,1-1 0 0 0,0 0 0 0 0,1 0 0 0 0,1-1 0 0 0,1 0 0 0 0,0 0 0 0 0,1-1 0 0 0,0 0 0 0 0,2-1 0 0 0,-1 0 0 0 0,1-1-1 0 0,1 0 1 0 0,0-1 0 0 0,1 0 0 0 0,0-1 0 0 0,1-1 0 0 0,-1 0 0 0 0,2-1 0 0 0,-1-1 0 0 0,1 0 0 0 0,1-1 0 0 0,-1-1 0 0 0,1 0 0 0 0,0-2 0 0 0,2 1-67 0 0,19 1 115 0 0,1-1 0 0 0,0-2 0 0 0,0-1 0 0 0,0-3 1 0 0,-1-1-1 0 0,1-2 0 0 0,-1-1 0 0 0,2-2-115 0 0,-16 5 31 0 0,-1-1-1 0 0,0 0 1 0 0,0-2 0 0 0,0-1 0 0 0,-1 0-1 0 0,0-2 1 0 0,0-1 0 0 0,-1 0 0 0 0,0-2-1 0 0,-1 0 1 0 0,0-1 0 0 0,-1-1 0 0 0,-1-1-1 0 0,0-1 1 0 0,-1 0 0 0 0,-1-1 0 0 0,0-1 0 0 0,-2-1-1 0 0,0 0 1 0 0,-1 0 0 0 0,0-2 0 0 0,-2 0-31 0 0,0-7 30 0 0,-2-1 1 0 0,-1-1-1 0 0,-2 1 1 0 0,-1-1-1 0 0,-1 0 1 0 0,-1 0 0 0 0,-1-1-1 0 0,-3-15-30 0 0,0 34 19 0 0,0 0 0 0 0,0 0 0 0 0,-1 0-1 0 0,-1 1 1 0 0,0-1 0 0 0,-1 1 0 0 0,0 0-1 0 0,-1 0 1 0 0,0 0 0 0 0,0 1 0 0 0,-1-1-1 0 0,-1 1 1 0 0,0 1 0 0 0,0-1 0 0 0,-1 1-1 0 0,0 0 1 0 0,0 1 0 0 0,-1 0 0 0 0,0 0-1 0 0,-1 1 1 0 0,1 0 0 0 0,-2 1 0 0 0,1 0-1 0 0,-7-2-18 0 0,-9-5 14 0 0,-1 1-1 0 0,0 2 0 0 0,-1 0 1 0 0,0 2-1 0 0,0 1 0 0 0,-1 2 1 0 0,0 0-1 0 0,0 2 0 0 0,-12 1-13 0 0,19 4-10 0 0,1 0 0 0 0,0 2 0 0 0,0 0 1 0 0,0 1-1 0 0,0 2 0 0 0,1 0 0 0 0,0 1 0 0 0,0 1 0 0 0,1 0 0 0 0,0 2 0 0 0,1 0 0 0 0,0 1 0 0 0,1 1 0 0 0,0 1 0 0 0,1 0 0 0 0,1 1 0 0 0,0 1 0 0 0,1 0 0 0 0,1 1 0 0 0,0 1 0 0 0,1 0 0 0 0,1 0 0 0 0,1 1 1 0 0,1 1-1 0 0,-6 16 10 0 0,10-25-4 0 0,1 0 0 0 0,0 0 1 0 0,1 1-1 0 0,0-1 1 0 0,1 1-1 0 0,1-1 1 0 0,-1 1-1 0 0,2 0 0 0 0,0 0 1 0 0,0-1-1 0 0,1 1 1 0 0,0 0-1 0 0,1-1 1 0 0,1 1-1 0 0,0-1 0 0 0,0 1 1 0 0,1-1-1 0 0,0 0 1 0 0,1-1-1 0 0,0 1 1 0 0,1-1-1 0 0,0 0 0 0 0,1 0 1 0 0,0-1-1 0 0,0 0 1 0 0,1 0-1 0 0,0 0 1 0 0,1-1-1 0 0,0-1 0 0 0,0 1 1 0 0,4 0 3 0 0,2 1 7 0 0,1-2 1 0 0,1 0-1 0 0,-1 0 1 0 0,1-2-1 0 0,0 0 1 0 0,1-1-1 0 0,-1-1 1 0 0,1 0-1 0 0,-1-2 1 0 0,1 0-1 0 0,0 0 1 0 0,9-3-8 0 0,-17 2-31 0 0,-1-1-1 0 0,1-1 1 0 0,0 1-1 0 0,-1-2 1 0 0,1 1-1 0 0,-1-1 1 0 0,0-1 0 0 0,0 1-1 0 0,0-2 1 0 0,-1 1-1 0 0,1-1 1 0 0,-1 0-1 0 0,3-3 32 0 0,-9 6-184 0 0,1-1 0 0 0,-1 1 0 0 0,1 0 0 0 0,-1-1 0 0 0,0 1 0 0 0,0-1 0 0 0,0 0 0 0 0,0 0-1 0 0,-1 0 1 0 0,1 0 0 0 0,-1 0 0 0 0,1 0 0 0 0,-1 0 0 0 0,0 0 0 0 0,0 0 0 0 0,-1-1 0 0 0,1 1 0 0 0,-1 0-1 0 0,1-1 1 0 0,-1 1 0 0 0,0-1 0 0 0,0 1 0 0 0,-1 0 0 0 0,1-1 0 0 0,-1 1 0 0 0,0-3 184 0 0,-20-45-2424 0 0,10 28 1354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1:2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1 860 0 0,'10'8'295'0'0,"-1"0"0"0"0,0 1 0 0 0,0 0 0 0 0,0 0 0 0 0,-1 1 0 0 0,-1 0 0 0 0,0 1 1 0 0,0 0-1 0 0,-1 0 0 0 0,0 0 0 0 0,-1 1 0 0 0,2 6-295 0 0,1-2 237 0 0,26 53 260 0 0,-7-20-104 0 0,-2 2 0 0 0,-2 0 1 0 0,-2 2-1 0 0,-3 0 0 0 0,-2 1 1 0 0,-2 1-1 0 0,4 47-393 0 0,-18-91 9 0 0,0 0-1 0 0,-1 1 1 0 0,0-1-1 0 0,-1 0 1 0 0,-1 0-1 0 0,1 0 1 0 0,-2 0-1 0 0,1-1 1 0 0,-2 1-1 0 0,1-1 1 0 0,-1 0-1 0 0,-1 0 1 0 0,0 0 0 0 0,0-1-1 0 0,-1 0 1 0 0,0 0-1 0 0,-1-1 1 0 0,0 0-1 0 0,0 0 1 0 0,-1-1-1 0 0,-5 4-8 0 0,4-3-397 0 0,0-1-1 0 0,-1-1 1 0 0,0 0-1 0 0,-1 0 0 0 0,1-1 1 0 0,-1 0-1 0 0,0-1 0 0 0,0-1 1 0 0,-1 0-1 0 0,1 0 1 0 0,-11 0 397 0 0,-5-5-1177 0 0,-15-13 20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1:2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1724 0 0,'38'11'6544'0'0,"38"-24"-6239"0"0,-50 7 326 0 0,163-18-499 0 0,-73 39-3761 0 0,-91 4 1131 0 0,-24-9 1405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1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1544 0 0,'6'10'4644'0'0,"28"-8"-3467"0"0,-33-2-1075 0 0,283-40 1551 0 0,-18-65-8007 0 0,-228 85 5248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1:2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 1112 0 0,'-21'-2'3637'0'0,"-18"20"-3072"0"0,30-13-168 0 0,-7 4-255 0 0,0 1-1 0 0,1 0 1 0 0,0 1 0 0 0,0 1-1 0 0,2 0 1 0 0,-1 1-1 0 0,2 0 1 0 0,0 1 0 0 0,0 1-1 0 0,1 0 1 0 0,1 0-1 0 0,1 1 1 0 0,0 1 0 0 0,1-1-1 0 0,0 1 1 0 0,2 1 0 0 0,0-1-1 0 0,1 1 1 0 0,1 0-1 0 0,0 0 1 0 0,2 0 0 0 0,0 1-1 0 0,0 10-141 0 0,3-23 54 0 0,-1 1 0 0 0,1-1 0 0 0,0 1 1 0 0,0-1-1 0 0,1 0 0 0 0,-1 0 0 0 0,2 0 0 0 0,-1 0 0 0 0,1 0 0 0 0,-1 0 0 0 0,2 0 1 0 0,-1-1-1 0 0,1 1 0 0 0,-1-1 0 0 0,1 0 0 0 0,1 0 0 0 0,-1-1 0 0 0,1 1 0 0 0,0-1 0 0 0,0 0 1 0 0,0 0-1 0 0,0-1 0 0 0,1 0 0 0 0,0 1 0 0 0,-1-2 0 0 0,1 1 0 0 0,0-1 0 0 0,0 0 0 0 0,1 0 1 0 0,-1 0-1 0 0,3-1-54 0 0,7 3 112 0 0,1-1-1 0 0,0-1 1 0 0,0 0 0 0 0,0-1 0 0 0,1-1 0 0 0,-1-1 0 0 0,0-1 0 0 0,0 0 0 0 0,0-1 0 0 0,0 0-1 0 0,0-2-111 0 0,-5 2 51 0 0,0-1 0 0 0,-1 0 0 0 0,1-1 0 0 0,-1 0-1 0 0,1 0 1 0 0,-1-1 0 0 0,-1-1 0 0 0,1 0 0 0 0,-1-1-1 0 0,-1 0 1 0 0,1 0 0 0 0,-2-1 0 0 0,1 0 0 0 0,-1 0-1 0 0,0-1 1 0 0,-1 0 0 0 0,0-1 0 0 0,-1 0 0 0 0,0 0-1 0 0,0 0 1 0 0,-1-1 0 0 0,-1 1 0 0 0,0-1-1 0 0,-1 0 1 0 0,0 0 0 0 0,-1-1 0 0 0,1-10-51 0 0,-2 16 6 0 0,-1-1 0 0 0,-1 1 0 0 0,1-1 0 0 0,-1 1 1 0 0,0 0-1 0 0,-1 0 0 0 0,0-1 0 0 0,0 1 0 0 0,-1 0 0 0 0,0 1 0 0 0,0-1 0 0 0,0 0 1 0 0,-1 1-1 0 0,0 0 0 0 0,0-1 0 0 0,0 2 0 0 0,-1-1 0 0 0,0 0 0 0 0,0 1 0 0 0,-1 0 1 0 0,0 0-1 0 0,1 1 0 0 0,-1 0 0 0 0,-1 0 0 0 0,1 0 0 0 0,-7-3-6 0 0,-119-23-2731 0 0,-109 48-5213 0 0,224-15 6824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1:21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342 130 916 0 0,'-41'8'1876'0'0,"-26"22"-1249"0"0,48-20-279 0 0,3-3-204 0 0,1 1-1 0 0,0 0 1 0 0,0 2 0 0 0,0-1-1 0 0,1 2 1 0 0,1 0 0 0 0,0 1-1 0 0,0 0 1 0 0,1 1 0 0 0,1 0-1 0 0,0 1 1 0 0,1 0 0 0 0,1 0 0 0 0,0 1-1 0 0,0 1 1 0 0,-2 8-144 0 0,10-21 39 0 0,0 0 0 0 0,0 1 0 0 0,1-1 0 0 0,-1 0 0 0 0,1 0 0 0 0,0 0 0 0 0,0 0 0 0 0,0 1 0 0 0,0-1 0 0 0,1 0 0 0 0,-1 0 0 0 0,1 0 0 0 0,0 0 0 0 0,0 0 0 0 0,0 0 0 0 0,0 0 0 0 0,1 0 0 0 0,-1 0 0 0 0,1 0 0 0 0,-1-1 0 0 0,1 1 0 0 0,0 0 0 0 0,0-1 0 0 0,0 0 0 0 0,1 1 0 0 0,-1-1 0 0 0,0 0 0 0 0,1 0-1 0 0,0 0 1 0 0,-1-1 0 0 0,1 1 0 0 0,0-1 0 0 0,0 1 0 0 0,0-1 0 0 0,0 0 0 0 0,0 0 0 0 0,0 0 0 0 0,0 0 0 0 0,0-1 0 0 0,0 1 0 0 0,0-1 0 0 0,1 0 0 0 0,-1 0 0 0 0,0 0 0 0 0,0 0 0 0 0,1-1-39 0 0,152-17 1075 0 0,-146 17-1057 0 0,0-1 0 0 0,-1 0 0 0 0,0 0 0 0 0,1-1-1 0 0,-1 0 1 0 0,0-1 0 0 0,0 0 0 0 0,-1-1 0 0 0,1 0 0 0 0,-1 0 0 0 0,0 0 0 0 0,0-1-1 0 0,-1-1 1 0 0,1 1 0 0 0,-2-1 0 0 0,1 0 0 0 0,-1-1 0 0 0,0 1 0 0 0,0-1-1 0 0,-1-1 1 0 0,0 1 0 0 0,0-1 0 0 0,-1 0 0 0 0,-1 0 0 0 0,1 0 0 0 0,-1 0-1 0 0,-1 0 1 0 0,0-1 0 0 0,0 0-18 0 0,-5 2-164 0 0,0 1 0 0 0,-1-1 0 0 0,1 1 0 0 0,-2-1 0 0 0,1 1 0 0 0,-1 1 0 0 0,0-1 0 0 0,-1 1 0 0 0,1-1 0 0 0,-1 1 0 0 0,0 1 0 0 0,-1-1 0 0 0,1 1 0 0 0,-1 1 0 0 0,0-1 0 0 0,-1 1 0 0 0,1 0 0 0 0,-1 1 0 0 0,1-1 0 0 0,-2 1 164 0 0,2-1-344 0 0,-48-28-2731 0 0,40 19 1890 0 0</inkml:trace>
  <inkml:trace contextRef="#ctx0" brushRef="#br0" timeOffset="308.237">201 58 876 0 0,'-6'-57'8308'0'0,"-7"169"-8057"0"0,14-60-217 0 0,2 0 0 0 0,3-1 1 0 0,1 1-1 0 0,3-1 0 0 0,2-1 1 0 0,3 0-1 0 0,4 8-34 0 0,53 150-209 0 0,-88-218-6227 0 0,10-8 5290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1:19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1316 0 0,'0'0'544'0'0,"0"0"22"0"0,0 0-101 0 0,0-3 80 0 0,35-47 1541 0 0,-25 15 568 0 0,-6 47-2192 0 0,-21 354-566 0 0,37-183 63 0 0,-4-77 373 0 0,-16-106-336 0 0,0 0-98 0 0,-7-26-5575 0 0,3 6 4451 0 0</inkml:trace>
  <inkml:trace contextRef="#ctx0" brushRef="#br0" timeOffset="466.705">4 233 1336 0 0,'32'-127'4586'0'0,"-29"120"-4513"0"0,1 0-1 0 0,0 0 1 0 0,0 0-1 0 0,1 1 1 0 0,0 0-1 0 0,0 0 1 0 0,0 0-1 0 0,1 1 1 0 0,-1 0-1 0 0,2 0 1 0 0,-1 0-1 0 0,0 1 1 0 0,1-1-1 0 0,0 2 1 0 0,0-1-1 0 0,0 1 1 0 0,0 0-1 0 0,1 0 1 0 0,-1 1-1 0 0,1 0 1 0 0,-1 1-1 0 0,1-1 1 0 0,0 1-1 0 0,4 1-72 0 0,-6 0 18 0 0,0 1-1 0 0,1 0 1 0 0,-1 0 0 0 0,0 0-1 0 0,1 1 1 0 0,-1 0 0 0 0,0 1-1 0 0,0-1 1 0 0,-1 1 0 0 0,1 0-1 0 0,0 0 1 0 0,-1 1 0 0 0,0 0-1 0 0,0 0 1 0 0,0 0 0 0 0,0 0-1 0 0,-1 1 1 0 0,1 0 0 0 0,-1 0-1 0 0,-1 0 1 0 0,1 0 0 0 0,-1 1-1 0 0,1 0 1 0 0,-2-1 0 0 0,1 1 0 0 0,-1 0-1 0 0,0 0 1 0 0,0 1 0 0 0,0-1-1 0 0,-1 0 1 0 0,0 1-18 0 0,4 13 37 0 0,-2 1 0 0 0,0-1 0 0 0,-1 1 0 0 0,-1-1-1 0 0,-1 1 1 0 0,-1-1 0 0 0,-1 1 0 0 0,-1-1 0 0 0,0 2-37 0 0,-1-9 3 0 0,1 1 0 0 0,-2-1 1 0 0,0 0-1 0 0,-1 0 0 0 0,0-1 0 0 0,0 1 0 0 0,-2-1 0 0 0,1-1 1 0 0,-2 1-1 0 0,1-1 0 0 0,-2-1 0 0 0,1 0 0 0 0,-1 0 0 0 0,-5 2-3 0 0,-64 16-2653 0 0,41-51 109 0 0,25 3 1219 0 0</inkml:trace>
  <inkml:trace contextRef="#ctx0" brushRef="#br0" timeOffset="851.117">813 107 1132 0 0,'-52'49'3548'0'0,"-20"19"-3218"0"0,40-39-204 0 0,2 2 1 0 0,1 1-1 0 0,1 2 1 0 0,2 0-1 0 0,2 2 1 0 0,1 1-1 0 0,1 0 1 0 0,3 2-1 0 0,1 0 1 0 0,1 1-1 0 0,2 4-126 0 0,13-38 5 0 0,0 0 0 0 0,1 0 0 0 0,-1 1 0 0 0,1-1 1 0 0,1 0-1 0 0,-1 1 0 0 0,1-1 0 0 0,0 0 0 0 0,1 1 0 0 0,0-1 0 0 0,0 0 0 0 0,0 0 0 0 0,0 1 0 0 0,1-1 0 0 0,0 0 0 0 0,1 0 0 0 0,-1-1 0 0 0,1 1 0 0 0,0 0 0 0 0,0-1 0 0 0,1 0 0 0 0,0 0 1 0 0,0 0-1 0 0,0 0 0 0 0,0 0 0 0 0,1-1 0 0 0,0 0 0 0 0,0 0 0 0 0,0 0 0 0 0,0-1 0 0 0,1 1 0 0 0,-1-1 0 0 0,1 0 0 0 0,0-1 0 0 0,0 0 0 0 0,0 0 0 0 0,0 0 0 0 0,0 0 0 0 0,0-1 0 0 0,0 0 0 0 0,1-1 1 0 0,-1 1-1 0 0,6-1-5 0 0,154-14-3682 0 0,-116 1 2321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5:1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1256 0 0,'17'73'2476'0'0,"3"6"-2342"0"0,-14-45-4 0 0,0-1-1 0 0,2 1 1 0 0,2-1-1 0 0,1-1 1 0 0,1 0-1 0 0,2-1 1 0 0,1 0-1 0 0,1-1 0 0 0,2 0 1 0 0,1-2-1 0 0,1 0 1 0 0,5 3-130 0 0,-20-27 63 0 0,0 1 0 0 0,1-1 0 0 0,-1 0 0 0 0,1 0 1 0 0,0 0-1 0 0,0-1 0 0 0,0 0 0 0 0,0 0 0 0 0,1-1 0 0 0,-1 0 0 0 0,1 0 1 0 0,0 0-1 0 0,-1-1 0 0 0,1 0 0 0 0,0 0 0 0 0,0-1 0 0 0,0 0 0 0 0,0 0 1 0 0,0 0-1 0 0,-1-1 0 0 0,1 0 0 0 0,0 0 0 0 0,0-1 0 0 0,-1 0 0 0 0,1 0 0 0 0,-1-1 1 0 0,0 1-1 0 0,1-2 0 0 0,-1 1 0 0 0,0 0 0 0 0,-1-1 0 0 0,1 0 0 0 0,4-5-63 0 0,8-6 92 0 0,-1 0 0 0 0,-1-1 0 0 0,-1 0 0 0 0,0-1 0 0 0,-1-1 0 0 0,0-1 0 0 0,-2 0 0 0 0,0 0 0 0 0,7-19-92 0 0,-11 20 25 0 0,0 0-1 0 0,-1 0 0 0 0,-1-1 0 0 0,-1 0 1 0 0,-1-1-1 0 0,0 1 0 0 0,-1-1 0 0 0,-2 1 1 0 0,0-1-1 0 0,0 0 0 0 0,-2 1 0 0 0,-1-1 1 0 0,0 0-1 0 0,-2 1 0 0 0,0-1 1 0 0,-1 1-1 0 0,-1 0 0 0 0,0 1 0 0 0,-2-1 1 0 0,0 2-1 0 0,-1-1 0 0 0,-1 1 0 0 0,0 0 1 0 0,-2 1-1 0 0,0 0 0 0 0,0 1 0 0 0,-1 0 1 0 0,-1 1-1 0 0,-10-7-24 0 0,-69-35-1371 0 0,92 56 816 0 0,1 0-86 0 0,-16 21-2743 0 0,16-17 2124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24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1 447 956 0 0,'40'-103'5851'0'0,"-60"219"-2968"0"0,49 204-2352 0 0,31 40-2054 0 0,-58-358 1348 0 0,-1 1 1 0 0,-1 0-1 0 0,1 0 0 0 0,0 0 0 0 0,-1 1 0 0 0,1-1 1 0 0,-1 0-1 0 0,0 0 0 0 0,0 0 0 0 0,0 0 1 0 0,-1 0-1 0 0,1 0 0 0 0,-1 0 0 0 0,1 0 0 0 0,-1 0 1 0 0,0 0-1 0 0,0 0 0 0 0,-1 0 0 0 0,1 0 1 0 0,-1 0-1 0 0,1-1 0 0 0,-1 1 0 0 0,0 0 1 0 0,0-1-1 0 0,0 0 0 0 0,0 1 0 0 0,0-1 0 0 0,0 0 1 0 0,-1 0-1 0 0,1 0 0 0 0,-1-1 0 0 0,0 1 1 0 0,1 0-1 0 0,-1-1 0 0 0,0 0 0 0 0,0 0 175 0 0,-8-1-1318 0 0</inkml:trace>
  <inkml:trace contextRef="#ctx0" brushRef="#br0" timeOffset="277.149">12 421 1404 0 0,'5'-5'123'0'0,"-1"0"1"0"0,1 1-1 0 0,1-1 1 0 0,-1 1-1 0 0,1 0 0 0 0,-1 1 1 0 0,1-1-1 0 0,0 1 0 0 0,1 0 1 0 0,-1 1-1 0 0,0-1 0 0 0,1 1 1 0 0,-1 0-1 0 0,1 1 0 0 0,0 0 1 0 0,0 0-1 0 0,-1 0 0 0 0,1 1 1 0 0,0 0-1 0 0,0 0 0 0 0,0 1 1 0 0,-1 0-1 0 0,1 0 0 0 0,0 0 1 0 0,-1 1-1 0 0,1 0 0 0 0,-1 1 1 0 0,1-1-1 0 0,-1 1 0 0 0,0 0 1 0 0,0 1-1 0 0,0-1 1 0 0,-1 1-1 0 0,1 0 0 0 0,-1 1 1 0 0,0-1-1 0 0,0 1 0 0 0,-1 0 1 0 0,1 0-1 0 0,-1 1 0 0 0,0 0-123 0 0,7 11 116 0 0,-1 0-1 0 0,-1 1 1 0 0,0 1 0 0 0,-2-1-1 0 0,0 1 1 0 0,-1 0-1 0 0,-1 1 1 0 0,0 0 0 0 0,-2 0-1 0 0,0-1 1 0 0,-1 2-1 0 0,-2-1 1 0 0,0 15-116 0 0,0-27 27 0 0,-1-1 0 0 0,0 0-1 0 0,0 0 1 0 0,0 0 0 0 0,-1 0 0 0 0,0-1 0 0 0,0 1-1 0 0,-1 0 1 0 0,0-1 0 0 0,0 1 0 0 0,-1-1-1 0 0,1 0 1 0 0,-1 0 0 0 0,-1 0 0 0 0,1-1 0 0 0,-1 0-1 0 0,0 0 1 0 0,0 0 0 0 0,0 0 0 0 0,-1-1-1 0 0,0 1 1 0 0,0-2 0 0 0,0 1 0 0 0,-3 1-27 0 0,-30-37-904 0 0,27-111-3817 0 0,24 88 3387 0 0</inkml:trace>
  <inkml:trace contextRef="#ctx0" brushRef="#br0" timeOffset="528.971">478 379 1196 0 0,'10'7'218'0'0,"0"-1"-1"0"0,-1 2 1 0 0,1-1-1 0 0,-2 1 1 0 0,1 1 0 0 0,-1-1-1 0 0,0 1 1 0 0,-1 1-1 0 0,0 0 1 0 0,0 0-1 0 0,-1 0 1 0 0,0 1-1 0 0,-1 0 1 0 0,-1 0 0 0 0,1 0-1 0 0,-2 0 1 0 0,0 1-1 0 0,0-1 1 0 0,-1 1-1 0 0,0 0 1 0 0,-1 0 0 0 0,0 0-1 0 0,-1 0 1 0 0,-1 0-1 0 0,0 1-217 0 0,2-8 96 0 0,-2 0 0 0 0,1 1 0 0 0,0-1 0 0 0,-1 0 0 0 0,0 0 0 0 0,0 0 0 0 0,-1 0 0 0 0,0 0 0 0 0,1 0 0 0 0,-2 0 0 0 0,1 0 0 0 0,0-1 0 0 0,-1 1-1 0 0,0-1 1 0 0,0 0 0 0 0,0 1 0 0 0,-1-1 0 0 0,0-1 0 0 0,1 1 0 0 0,-1 0 0 0 0,0-1 0 0 0,-1 0 0 0 0,1 0 0 0 0,0 0 0 0 0,-1-1 0 0 0,0 0 0 0 0,0 1 0 0 0,0-1 0 0 0,1-1 0 0 0,-3 1-96 0 0,5-2 292 0 0,-20-20 252 0 0,20 14-512 0 0,1-1-1 0 0,-1 0 1 0 0,1 1 0 0 0,1-1 0 0 0,-1 0 0 0 0,1 0 0 0 0,0 0 0 0 0,1 0 0 0 0,0 0 0 0 0,0 1 0 0 0,0-1 0 0 0,1 0 0 0 0,0 1-1 0 0,0-1 1 0 0,0 1 0 0 0,1-1 0 0 0,0 1 0 0 0,1 0 0 0 0,-1 0 0 0 0,1 1 0 0 0,0-1 0 0 0,0 1 0 0 0,2-2-32 0 0,122-132-1137 0 0,28 28-5277 0 0,-130 95 5153 0 0</inkml:trace>
  <inkml:trace contextRef="#ctx0" brushRef="#br0" timeOffset="1231.117">1212 342 1648 0 0,'-85'43'3455'0'0,"76"-39"-3361"0"0,1 1 1 0 0,0 0-1 0 0,0 0 0 0 0,0 1 1 0 0,1 0-1 0 0,0 1 0 0 0,0-1 0 0 0,0 1 1 0 0,1 1-1 0 0,0-1 0 0 0,1 1 1 0 0,0 0-1 0 0,0 0 0 0 0,0 1 1 0 0,1-1-1 0 0,0 1 0 0 0,1 0 0 0 0,0 0 1 0 0,0 1-1 0 0,1-1 0 0 0,0 7-94 0 0,0-9 34 0 0,1 0 1 0 0,0 0-1 0 0,1 0 0 0 0,0 0 0 0 0,0 0 0 0 0,0 0 0 0 0,1 0 0 0 0,0 0 0 0 0,0 0 0 0 0,1 0 1 0 0,0-1-1 0 0,0 1 0 0 0,1 0 0 0 0,0-1 0 0 0,0 0 0 0 0,0 1 0 0 0,1-1 0 0 0,0 0 0 0 0,0-1 1 0 0,0 1-1 0 0,1-1 0 0 0,0 0 0 0 0,0 0 0 0 0,0 0 0 0 0,1-1 0 0 0,-1 0 0 0 0,1 0 0 0 0,0 0 1 0 0,0-1-1 0 0,1 1 0 0 0,4 0-34 0 0,-7-3-27 0 0,-1-1 1 0 0,0 0 0 0 0,0-1-1 0 0,1 1 1 0 0,-1-1 0 0 0,0 1-1 0 0,0-1 1 0 0,0 0 0 0 0,0 0-1 0 0,0 0 1 0 0,0-1 0 0 0,0 1-1 0 0,0-1 1 0 0,0 1 0 0 0,-1-1-1 0 0,1 0 1 0 0,0 0 0 0 0,-1 0-1 0 0,0-1 1 0 0,0 1 0 0 0,1 0-1 0 0,-1-1 1 0 0,0 0 0 0 0,-1 1-1 0 0,1-1 1 0 0,-1 0 0 0 0,1 0-1 0 0,-1 0 1 0 0,0 0 0 0 0,0 0-1 0 0,0 0 1 0 0,0 0 0 0 0,0 0-1 0 0,-1-3 27 0 0,10-122-651 0 0,-10 109 632 0 0,-1-18 37 0 0,-1 27-12 0 0,1 0-1 0 0,1 0 1 0 0,-1 0-1 0 0,2-1 1 0 0,0 1-1 0 0,0 0 1 0 0,0 0-1 0 0,1 0 1 0 0,1 0-1 0 0,0 1 1 0 0,0-1-1 0 0,1 1 1 0 0,0-1-1 0 0,1 1 1 0 0,2-4-6 0 0,-5 11 0 0 0,0-1 0 0 0,1 1 0 0 0,-1-1 0 0 0,1 1 0 0 0,-1 0 0 0 0,1 0-1 0 0,0 0 1 0 0,-1 0 0 0 0,1 1 0 0 0,0-1 0 0 0,0 1 0 0 0,0 0 0 0 0,0-1 0 0 0,1 1 0 0 0,-1 1 0 0 0,0-1 0 0 0,0 0 0 0 0,1 1 0 0 0,-1 0 0 0 0,0 0-1 0 0,1 0 1 0 0,-1 0 0 0 0,0 0 0 0 0,1 0 0 0 0,-1 1 0 0 0,0 0 0 0 0,1 0 0 0 0,-1 0 0 0 0,0 0 0 0 0,0 0 0 0 0,0 1 0 0 0,0-1 0 0 0,0 1 0 0 0,0 0 0 0 0,-1 0-1 0 0,1 0 1 0 0,0 0 0 0 0,-1 0 0 0 0,87 97 89 0 0,14 160 1035 0 0,-57-278-417 0 0,196-276 454 0 0,-239 295-1149 0 0,0-1 1 0 0,1 1-1 0 0,-1 0 1 0 0,0 0 0 0 0,0 0-1 0 0,0 1 1 0 0,0-1-1 0 0,0 1 1 0 0,0-1-1 0 0,0 1 1 0 0,0 0 0 0 0,0 0-1 0 0,0 1 1 0 0,0-1-1 0 0,0 1 1 0 0,-1-1 0 0 0,1 1-1 0 0,-1 0 1 0 0,1 0-1 0 0,-1 0 1 0 0,1 0 0 0 0,-1 0-1 0 0,0 1 1 0 0,0-1-1 0 0,0 1 1 0 0,-1-1 0 0 0,1 1-1 0 0,-1 0 1 0 0,1-1-1 0 0,-1 1 1 0 0,0 0 0 0 0,0 0-1 0 0,0 0 1 0 0,0 0-1 0 0,0 0 1 0 0,-1 3-13 0 0,1-5 9 0 0,9 19 388 0 0,-6-17-655 0 0,-1 1 1 0 0,0 0-1 0 0,0 0 1 0 0,0 1-1 0 0,0-1 1 0 0,-1 0-1 0 0,0 1 1 0 0,0 0 0 0 0,0-1-1 0 0,0 1 1 0 0,-1 0-1 0 0,0 0 1 0 0,0 0-1 0 0,0 0 1 0 0,-1 0-1 0 0,1 0 1 0 0,-1 0-1 0 0,0 0 1 0 0,-1 1 0 0 0,1-1-1 0 0,-1 0 1 0 0,0 0-1 0 0,-1-1 1 0 0,1 1-1 0 0,-1 0 1 0 0,0 0-1 0 0,0-1 1 0 0,0 1-1 0 0,0-1 1 0 0,-1 1 0 0 0,-1 0 257 0 0,-12 7-1372 0 0</inkml:trace>
  <inkml:trace contextRef="#ctx0" brushRef="#br0" timeOffset="1494.515">1902 85 1832 0 0,'13'-13'948'0'0,"-1"2"-288"0"0,6 2-320 0 0,1 3-36 0 0,-3 3-428 0 0,2 2-64 0 0,-7 1-292 0 0,-11 0-664 0 0</inkml:trace>
  <inkml:trace contextRef="#ctx0" brushRef="#br0" timeOffset="2225.08">2526 259 1540 0 0,'-5'-1'168'0'0,"0"-1"0"0"0,0 1 0 0 0,0 0 0 0 0,0 1 0 0 0,0-1 0 0 0,0 1 0 0 0,0 0 0 0 0,-1 0 0 0 0,1 0 0 0 0,0 1 0 0 0,0 0 0 0 0,0 0 0 0 0,0 0 0 0 0,0 1 0 0 0,1 0 0 0 0,-1-1 0 0 0,0 2 0 0 0,1-1 0 0 0,-1 0 0 0 0,1 1 0 0 0,-4 3-168 0 0,3-4 156 0 0,-13 8 29 0 0,1 1-1 0 0,0 0 0 0 0,1 1 1 0 0,0 1-1 0 0,1 1 0 0 0,0 0 1 0 0,1 1-1 0 0,1 0 0 0 0,0 1 1 0 0,1 1-1 0 0,-3 6-184 0 0,10-16 61 0 0,1 0 1 0 0,0-1 0 0 0,0 1-1 0 0,1 1 1 0 0,0-1-1 0 0,0 0 1 0 0,1 1-1 0 0,0-1 1 0 0,0 1 0 0 0,0 0-1 0 0,1 0 1 0 0,1 0-1 0 0,-1 0 1 0 0,1-1-1 0 0,1 1 1 0 0,-1 0-1 0 0,1 0 1 0 0,1 0 0 0 0,-1 0-1 0 0,1-1 1 0 0,1 1-1 0 0,-1-1 1 0 0,1 1-1 0 0,1-1 1 0 0,-1 0 0 0 0,1 0-1 0 0,0-1 1 0 0,1 1-1 0 0,0-1 1 0 0,2 3-62 0 0,0-3 29 0 0,1-1 0 0 0,-1 0 0 0 0,1-1-1 0 0,-1 0 1 0 0,1 0 0 0 0,0-1 0 0 0,1 0 0 0 0,-1 0 0 0 0,1-1 0 0 0,-1 0 0 0 0,1 0 0 0 0,-1-1-1 0 0,1 0 1 0 0,0-1 0 0 0,0 0 0 0 0,0 0 0 0 0,-1-1 0 0 0,1 0-29 0 0,-2 1-14 0 0,1 0-10 0 0,0-1 0 0 0,0-1 0 0 0,0 1 0 0 0,0-1-1 0 0,0-1 1 0 0,-1 1 0 0 0,1-1 0 0 0,-1-1 0 0 0,1 1 0 0 0,-1-1 0 0 0,0-1 0 0 0,-1 1 0 0 0,1-1 0 0 0,-1 0 0 0 0,0-1 0 0 0,0 1 0 0 0,0-1-1 0 0,-1-1 1 0 0,0 1 0 0 0,0-1 0 0 0,-1 1 0 0 0,0-1 0 0 0,0-1 0 0 0,0 1 0 0 0,-1 0 0 0 0,1-4 24 0 0,51-208-345 0 0,-27-158 2357 0 0,-36 404-1902 0 0,7 7-102 0 0,2 1 1 0 0,1-1 0 0 0,1 0-1 0 0,2 0 1 0 0,2 0 0 0 0,1-1-1 0 0,1 0 1 0 0,2 0 0 0 0,1-1-1 0 0,8 12-8 0 0,-13-29 1 0 0,0-2-1 0 0,1 1 0 0 0,0-1 0 0 0,2 0 1 0 0,-1-1-1 0 0,1 0 0 0 0,1 0 0 0 0,0-1 1 0 0,1-1-1 0 0,0 0 0 0 0,0 0 0 0 0,1-2 1 0 0,0 1-1 0 0,1-2 0 0 0,0 1 1 0 0,0-2-1 0 0,1 0 0 0 0,0-1 0 0 0,0 0 1 0 0,0-1-1 0 0,0-1 0 0 0,0 0 0 0 0,8-1 0 0 0,-11 0-68 0 0,-1-1 0 0 0,1-1 0 0 0,-1 0 1 0 0,1 0-1 0 0,0-1 0 0 0,-1-1 0 0 0,0 0 0 0 0,1 0 0 0 0,-1-1 0 0 0,0-1 0 0 0,0 0 0 0 0,0 0 0 0 0,-1-1 0 0 0,0 0 0 0 0,0-1 0 0 0,0 0 0 0 0,0-1 0 0 0,-1 0 0 0 0,0-1 0 0 0,-1 1 1 0 0,4-5 67 0 0,-1 1-121 0 0,-1 0 0 0 0,1-1 0 0 0,-2 0 0 0 0,0 0 0 0 0,0-1 0 0 0,-1 0 0 0 0,-1-1 1 0 0,0 0-1 0 0,-1 0 0 0 0,-1 0 0 0 0,0-1 0 0 0,-1 0 0 0 0,0 0 0 0 0,0-7 121 0 0,-6 20 8 0 0,1 0 0 0 0,-1-1 0 0 0,1 1 0 0 0,-1 0 0 0 0,0 0 0 0 0,0 0 0 0 0,0 0 0 0 0,0 0 0 0 0,0 0 0 0 0,-1 0 0 0 0,1 1 0 0 0,-1 0 0 0 0,1-1 0 0 0,-1 1 0 0 0,1 0 0 0 0,-1 0 0 0 0,0 0 0 0 0,1 0 0 0 0,-1 1 0 0 0,0-1 0 0 0,0 1 0 0 0,1-1 0 0 0,-1 1 0 0 0,0 0 0 0 0,0 0 0 0 0,0 1 0 0 0,0-1 0 0 0,1 0 0 0 0,-1 1 0 0 0,0 0 0 0 0,0-1 0 0 0,1 1 0 0 0,-1 0 0 0 0,0 1 0 0 0,1-1 0 0 0,0 0 0 0 0,-1 1 0 0 0,1-1 0 0 0,0 1 0 0 0,-1 0 0 0 0,1 0 0 0 0,0 0 0 0 0,0 0 0 0 0,0 0 0 0 0,1 0 0 0 0,-2 2-8 0 0,-5 2 56 0 0,0 0 1 0 0,0 1 0 0 0,1 0-1 0 0,0 0 1 0 0,0 1 0 0 0,1 0-1 0 0,0 0 1 0 0,0 1 0 0 0,1 0-1 0 0,0-1 1 0 0,0 2 0 0 0,1-1-1 0 0,1 0 1 0 0,-1 1 0 0 0,2 0-1 0 0,-1 0 1 0 0,1 0 0 0 0,1 0 0 0 0,0 0-1 0 0,0 8-56 0 0,4-7 37 0 0,0 1 0 0 0,1-1 1 0 0,0 0-1 0 0,1 0 0 0 0,0 0 0 0 0,1 0 0 0 0,0-1 0 0 0,1 0 0 0 0,0-1 1 0 0,1 1-1 0 0,0-1 0 0 0,0-1 0 0 0,1 1 0 0 0,0-1 0 0 0,0-1 0 0 0,1 0 1 0 0,0 0-1 0 0,0-1 0 0 0,0 0 0 0 0,1-1 0 0 0,0 0 0 0 0,0-1 0 0 0,1 0 1 0 0,-1-1-1 0 0,1 0 0 0 0,0-1 0 0 0,-1 0 0 0 0,1-1 0 0 0,0 0 0 0 0,0-1 1 0 0,11-1-38 0 0,-12-1-99 0 0,0-1-1 0 0,0-1 1 0 0,0 0 0 0 0,-1-1 0 0 0,0 0 0 0 0,0 0 0 0 0,0-1 0 0 0,0 0 0 0 0,-1-1 0 0 0,0 0 0 0 0,-1-1 0 0 0,1 1 0 0 0,-1-2 0 0 0,-1 1 0 0 0,0-1-1 0 0,0 0 1 0 0,0-1 0 0 0,-2 1 0 0 0,1-1 0 0 0,-1-1 0 0 0,0 1 0 0 0,-1-1 0 0 0,0 1 0 0 0,-1-1 0 0 0,1-8 99 0 0,19-31-416 0 0,-16 33 406 0 0,0 1 0 0 0,1-1 0 0 0,1 1-1 0 0,0 1 1 0 0,1-1 0 0 0,1 2 0 0 0,0-1-1 0 0,2 2 1 0 0,-1-1 0 0 0,1 2 0 0 0,1 0-1 0 0,0 0 1 0 0,1 1 0 0 0,0 1 0 0 0,1 1-1 0 0,0 0 1 0 0,0 1 0 0 0,1 0 0 0 0,0 2-1 0 0,0 0 1 0 0,1 1 0 0 0,0 0 0 0 0,-1 2-1 0 0,17-2 11 0 0,-22 7 16 0 0,0 0 0 0 0,-1 1-1 0 0,1 0 1 0 0,0 1 0 0 0,-1 1-1 0 0,0-1 1 0 0,0 2 0 0 0,0 0 0 0 0,-1 0-1 0 0,1 1 1 0 0,-2 0 0 0 0,1 0-1 0 0,-1 1 1 0 0,0 1 0 0 0,0-1-1 0 0,-1 1 1 0 0,-1 1 0 0 0,1 0 0 0 0,-2 0-1 0 0,1 0 1 0 0,-1 1 0 0 0,-1 0-1 0 0,0 0 1 0 0,0 0 0 0 0,-1 1-1 0 0,1 8-15 0 0,-4-13 2 0 0,0-1 0 0 0,-1 1 0 0 0,0-1 0 0 0,-1 1 0 0 0,1 0 0 0 0,-1-1 0 0 0,-1 1 0 0 0,1-1-1 0 0,-1 1 1 0 0,0-1 0 0 0,0 0 0 0 0,-1 0 0 0 0,0 0 0 0 0,0 0 0 0 0,0 0 0 0 0,-1-1 0 0 0,0 1-1 0 0,-1 0-1 0 0,3-3-6 0 0,-1 2-199 0 0,-1 1 0 0 0,0-1 1 0 0,-1 0-1 0 0,1 0 0 0 0,-1 0 0 0 0,0 0 0 0 0,0-1 0 0 0,0 0 0 0 0,-1 0 0 0 0,0 0 0 0 0,0-1 0 0 0,0 0 0 0 0,0 0 0 0 0,0 0 0 0 0,0-1 0 0 0,-1 0 0 0 0,1 0 0 0 0,-1-1 1 0 0,1 0-1 0 0,-1 0 0 0 0,-5 0 205 0 0,-5-1-1340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5:20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546 462 840 0 0,'0'0'275'0'0,"-8"0"-165"0"0,-140 12 434 0 0,125-6-442 0 0,3-4-41 0 0,0 1-1 0 0,1 1 1 0 0,-1 0 0 0 0,1 2 0 0 0,0 0-1 0 0,1 1 1 0 0,-1 1 0 0 0,1 0 0 0 0,1 2 0 0 0,0 0-1 0 0,0 1 1 0 0,1 0 0 0 0,0 2 0 0 0,1 0-1 0 0,0 0 1 0 0,1 2 0 0 0,1-1 0 0 0,1 2 0 0 0,0 0-1 0 0,-6 10-60 0 0,15-19 27 0 0,1-1-1 0 0,0 0 0 0 0,1 0 0 0 0,-1 1 1 0 0,1-1-1 0 0,1 1 0 0 0,-1-1 0 0 0,1 1 1 0 0,0-1-1 0 0,0 1 0 0 0,1-1 0 0 0,0 1 1 0 0,0-1-1 0 0,1 0 0 0 0,-1 1 0 0 0,1-1 1 0 0,1 0-1 0 0,-1 0 0 0 0,1 0 0 0 0,0 0 1 0 0,1-1-1 0 0,-1 1 0 0 0,1-1 0 0 0,0 0 1 0 0,0 0-1 0 0,1 0 0 0 0,-1 0 0 0 0,1-1 1 0 0,0 0-1 0 0,1 0 0 0 0,-1 0 0 0 0,1-1 1 0 0,-1 0-1 0 0,1 0 0 0 0,0 0 0 0 0,0-1 1 0 0,0 0-1 0 0,1 0 0 0 0,-1 0 0 0 0,0-1 1 0 0,1 0-1 0 0,-1 0 0 0 0,6 0-26 0 0,13 3 99 0 0,0-1 0 0 0,0-1-1 0 0,0-1 1 0 0,0-2 0 0 0,0 0 0 0 0,-1-2-1 0 0,1 0 1 0 0,0-2 0 0 0,-1 0 0 0 0,0-2-1 0 0,0-1 1 0 0,-1-1 0 0 0,0-1 0 0 0,0 0-1 0 0,-1-2 1 0 0,-1-1 0 0 0,0-1 0 0 0,11-9-99 0 0,-21 14 60 0 0,-1-1 0 0 0,0 0 0 0 0,-1 0 1 0 0,0-1-1 0 0,-1 0 0 0 0,0 0 0 0 0,-1-1 1 0 0,0 0-1 0 0,-1-1 0 0 0,0 1 0 0 0,-1-1 1 0 0,0 0-1 0 0,-1-1 0 0 0,-1 1 1 0 0,0-1-1 0 0,0 0 0 0 0,-2 1 0 0 0,1-10-60 0 0,-2 17 23 0 0,-1 0 0 0 0,0 0 0 0 0,0 0 0 0 0,0 0 0 0 0,0 0-1 0 0,-1 0 1 0 0,0 0 0 0 0,0 0 0 0 0,-1 1 0 0 0,0-1 0 0 0,0 1 0 0 0,0 0-1 0 0,0-1 1 0 0,-1 1 0 0 0,0 1 0 0 0,0-1 0 0 0,0 1 0 0 0,-1-1 0 0 0,1 1 0 0 0,-1 0-1 0 0,0 1 1 0 0,0-1 0 0 0,-1 1 0 0 0,1 0 0 0 0,-1 1 0 0 0,1-1 0 0 0,-1 1-1 0 0,0 0 1 0 0,0 0 0 0 0,-3 0-23 0 0,-120-15-2284 0 0,98 27 241 0 0,21-8 811 0 0</inkml:trace>
  <inkml:trace contextRef="#ctx0" brushRef="#br0" timeOffset="466.324">266 159 1452 0 0,'58'347'3307'0'0,"76"345"-827"0"0,-120-585-1770 0 0,0-118-5300 0 0,-6-7 3627 0 0</inkml:trace>
  <inkml:trace contextRef="#ctx0" brushRef="#br0" timeOffset="1088.375">1371 0 1380 0 0,'-18'1'123'0'0,"0"0"1"0"0,0 1-1 0 0,0 0 1 0 0,1 2-1 0 0,-1 0 0 0 0,1 1 1 0 0,0 1-1 0 0,1 0 0 0 0,-1 1 1 0 0,1 1-1 0 0,0 0 0 0 0,1 2 1 0 0,0 0-1 0 0,1 0 0 0 0,0 1 1 0 0,0 1-1 0 0,1 0 0 0 0,1 1 1 0 0,0 1-1 0 0,1-1 0 0 0,0 2 1 0 0,1 0-1 0 0,-5 9-123 0 0,-1 73 412 0 0,19-91-354 0 0,1 0 1 0 0,0 0-1 0 0,0 0 0 0 0,1-1 0 0 0,0 1 0 0 0,0-1 1 0 0,0 0-1 0 0,0-1 0 0 0,1 1 0 0 0,0-1 1 0 0,0 0-1 0 0,0 0 0 0 0,0-1 0 0 0,1 0 1 0 0,-1 0-1 0 0,1 0 0 0 0,0-1 0 0 0,-1 0 0 0 0,1 0 1 0 0,0-1-1 0 0,1 0 0 0 0,-1 0 0 0 0,0-1 1 0 0,0 0-1 0 0,0 0 0 0 0,0 0 0 0 0,1-1-58 0 0,184 4-685 0 0,-113-4-1747 0 0,-56 1 1336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5:1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700 432 996 0 0,'0'0'235'0'0,"0"0"-39"0"0,0 0-2 0 0,0 0 26 0 0,0 0-19 0 0,2-13 74 0 0,39-16 588 0 0,-38 27-779 0 0,0 0 1 0 0,-1 0 0 0 0,1 0 0 0 0,-1-1-1 0 0,0 1 1 0 0,1-1 0 0 0,-1 0-1 0 0,-1 0 1 0 0,1 0 0 0 0,0 0 0 0 0,-1 0-1 0 0,1 0 1 0 0,-1 0 0 0 0,0 0 0 0 0,0 0-1 0 0,0-1 1 0 0,-1 1 0 0 0,1-1-1 0 0,-1 1 1 0 0,0 0 0 0 0,0-1 0 0 0,0 1-1 0 0,0-1 1 0 0,-1-2-85 0 0,1 5 103 0 0,0 1-31 0 0,0 0-22 0 0,-20-22-98 0 0,7 20 52 0 0,-1 1 0 0 0,1 0 0 0 0,-1 1 0 0 0,0 0 0 0 0,1 1 0 0 0,-1 1 0 0 0,1 0-1 0 0,0 1 1 0 0,-1 0 0 0 0,-4 3-4 0 0,7-4-16 0 0,-48 14-31 0 0,0 2-1 0 0,1 3 1 0 0,2 3-1 0 0,0 2 1 0 0,-3 4 47 0 0,42-20-12 0 0,0 1 1 0 0,0 0 0 0 0,1 1-1 0 0,0 1 1 0 0,1 1-1 0 0,1 0 1 0 0,0 0 0 0 0,1 2-1 0 0,1 0 1 0 0,0 0-1 0 0,1 1 1 0 0,1 0 0 0 0,0 1-1 0 0,1 0 1 0 0,1 1 0 0 0,1-1-1 0 0,1 2 1 0 0,1-1-1 0 0,0 1 1 0 0,1-1 0 0 0,2 1-1 0 0,0 0 1 0 0,0 1 11 0 0,4-10 8 0 0,-1 0 0 0 0,2-1 0 0 0,-1 1 0 0 0,2 0 0 0 0,-1-1 0 0 0,1 1 0 0 0,1-1 0 0 0,0 0 0 0 0,0 0 0 0 0,1-1 0 0 0,0 0 0 0 0,1 0 0 0 0,0 0 0 0 0,0-1 0 0 0,1 0 0 0 0,0 0 0 0 0,0-1 0 0 0,1 0 0 0 0,0 0 0 0 0,0-1 0 0 0,1-1 0 0 0,0 1 0 0 0,0-1 0 0 0,0-1 0 0 0,0 0 0 0 0,1 0 0 0 0,0-1 0 0 0,-1-1 0 0 0,1 0 0 0 0,0 0 0 0 0,2-1-8 0 0,29-3 82 0 0,-1-2 0 0 0,0-2-1 0 0,0-2 1 0 0,-1-2-1 0 0,0-1 1 0 0,-1-2 0 0 0,0-2-1 0 0,-1-2 1 0 0,0-1-1 0 0,-2-1 1 0 0,8-8-82 0 0,-33 21 24 0 0,8-2 32 0 0,0 0 0 0 0,-1-1 1 0 0,-1-1-1 0 0,1-1 0 0 0,-2 0 0 0 0,1-1 0 0 0,-2-1 0 0 0,0 0 0 0 0,0-1 0 0 0,-1-1 0 0 0,-1 0 1 0 0,0-1-1 0 0,-2 0 0 0 0,1-1 0 0 0,-2-1 0 0 0,8-18-56 0 0,-18 32 2 0 0,0-1 1 0 0,0 0-1 0 0,-1 0 1 0 0,1 0-1 0 0,-1 0 1 0 0,-1 0-1 0 0,1 0 1 0 0,0 1-1 0 0,-1-1 1 0 0,0 1-1 0 0,0-1 1 0 0,-1 1-1 0 0,1 0 1 0 0,-1 0-1 0 0,0 0 1 0 0,0 0-1 0 0,-1 0 1 0 0,1 0 0 0 0,-1 1-1 0 0,1 0 1 0 0,-1 0-1 0 0,0 0 1 0 0,0 0-1 0 0,0 0 1 0 0,-1 1-1 0 0,1 0 1 0 0,-3-1-3 0 0,-130-49-69 0 0,-29 26 30 0 0,52 22-3615 0 0,105 4 2350 0 0</inkml:trace>
  <inkml:trace contextRef="#ctx0" brushRef="#br0" timeOffset="588.18">396 0 848 0 0,'11'115'2414'0'0,"30"232"-1372"0"0,16-2 1 0 0,33 78-1043 0 0,-56-283 1272 0 0,-38-143-5007 0 0,5-3 2503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5:33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1811 410 1372 0 0,'8'-18'900'0'0,"0"5"-268"0"0,3 1-228 0 0,1 4-52 0 0,-1 5-296 0 0,0 5-316 0 0,-11-2-476 0 0,22 16-348 0 0</inkml:trace>
  <inkml:trace contextRef="#ctx0" brushRef="#br0" timeOffset="-151.891">1934 679 1508 0 0,'-9'7'198'0'0,"0"1"1"0"0,1 0-1 0 0,-1 0 0 0 0,2 1 1 0 0,-1 0-1 0 0,1 0 0 0 0,0 1 1 0 0,1 0-1 0 0,0 0 0 0 0,1 1 1 0 0,0-1-1 0 0,1 1 0 0 0,0 0 1 0 0,0 1-1 0 0,1-1 0 0 0,1 1 1 0 0,-1 6-199 0 0,23 168-266 0 0,-18-148-2025 0 0,-2-29 1096 0 0</inkml:trace>
  <inkml:trace contextRef="#ctx0" brushRef="#br0" timeOffset="296.011">2110 1037 1528 0 0,'14'-19'2492'0'0,"4"1"-2281"0"0,0 2 0 0 0,2 0 0 0 0,-1 1 0 0 0,2 0 0 0 0,0 2 0 0 0,1 1 0 0 0,0 1 0 0 0,0 0 0 0 0,1 2-1 0 0,1 0 1 0 0,0 2 0 0 0,0 1 0 0 0,0 0 0 0 0,0 2 0 0 0,22-1-211 0 0,-41 5 14 0 0,0 0 0 0 0,0 0 0 0 0,0 0 0 0 0,0 1 0 0 0,0-1 0 0 0,0 1 0 0 0,0 0 0 0 0,0 1 0 0 0,0-1 0 0 0,0 1 0 0 0,0 0 0 0 0,-1 0 0 0 0,1 1 0 0 0,-1-1 0 0 0,1 1 0 0 0,-1 0 0 0 0,0 0 0 0 0,0 1 0 0 0,-1-1 0 0 0,1 1 0 0 0,0 0 0 0 0,-1 0 0 0 0,0 0 1 0 0,0 0-1 0 0,-1 0 0 0 0,1 1 0 0 0,-1-1 0 0 0,0 1 0 0 0,0 0 0 0 0,0 0 0 0 0,0 0 0 0 0,-1 1-14 0 0,-4 2 10 0 0,0-1 1 0 0,0 0-1 0 0,-1 0 1 0 0,0 0-1 0 0,-1 0 1 0 0,1-1-1 0 0,-1 0 1 0 0,-1 0-1 0 0,1 0 1 0 0,-1-1 0 0 0,0 1-1 0 0,0-1 1 0 0,0-1-1 0 0,-1 1 1 0 0,0-1-1 0 0,0 0 1 0 0,0-1-1 0 0,0 0 1 0 0,-2 1-11 0 0,-95 29-843 0 0,67-48-2868 0 0,29 1 2416 0 0</inkml:trace>
  <inkml:trace contextRef="#ctx0" brushRef="#br0" timeOffset="-1348.232">600 221 964 0 0,'-11'9'107'0'0,"0"0"0"0"0,1 1 1 0 0,1 0-1 0 0,-1 0 0 0 0,2 1 0 0 0,-1 0 0 0 0,1 1 0 0 0,1-1 1 0 0,0 2-1 0 0,1-1 0 0 0,0 1 0 0 0,1 0 0 0 0,1 0 0 0 0,0 0 0 0 0,0 1 1 0 0,1-1-1 0 0,1 1 0 0 0,0 9-107 0 0,3 7 117 0 0,1-1 0 0 0,2 1 0 0 0,1-1 0 0 0,1 0 0 0 0,2-1 0 0 0,1 0 1 0 0,1 0-1 0 0,1 0 0 0 0,11 19-117 0 0,-7-16 95 0 0,-2 0-1 0 0,-1 1 1 0 0,-1 1 0 0 0,-2 0 0 0 0,-1 1 0 0 0,2 25-95 0 0,-10-42 10 0 0,1 0 0 0 0,-2 0 0 0 0,0 0 0 0 0,-1 0 0 0 0,-1 0 0 0 0,-1-1 0 0 0,0 1 0 0 0,-1-1 0 0 0,0 0 0 0 0,-2 0 0 0 0,0 0 0 0 0,-2 2-10 0 0,-14 18 103 0 0,-2 0 1 0 0,-2-2-1 0 0,-1 0 1 0 0,-1-2-1 0 0,-2-2 1 0 0,-1 0-1 0 0,-1-2 1 0 0,-1-2-1 0 0,-2-1 1 0 0,-1-2-1 0 0,0-1 1 0 0,-2-2-1 0 0,0-2 1 0 0,-1-1-1 0 0,-1-2 1 0 0,-11 1-104 0 0,63-16 53 0 0,-1 0 1 0 0,0 1-1 0 0,1 0 0 0 0,-1 1 1 0 0,0 0-1 0 0,0 0 1 0 0,0 1-1 0 0,0 0 0 0 0,-1 1 1 0 0,1 0-1 0 0,-1 1 1 0 0,0 0-1 0 0,8 6-53 0 0,-3 5 5 0 0,-1 1 0 0 0,0 1 0 0 0,-1 0 0 0 0,0 1 0 0 0,-2 0-1 0 0,0 1 1 0 0,-2 0 0 0 0,0 1 0 0 0,-1-1 0 0 0,-1 2 0 0 0,-1-1 0 0 0,-1 0 0 0 0,0 1 0 0 0,-2 0-5 0 0,40 319-18 0 0,-34-238-270 0 0,4 0-1 0 0,5 0 1 0 0,29 94 288 0 0,-45-192-164 0 0,1 1 1 0 0,0-1-1 0 0,0 0 0 0 0,0 1 1 0 0,0-1-1 0 0,1 0 0 0 0,0 0 1 0 0,0-1-1 0 0,0 1 0 0 0,1-1 1 0 0,0 1-1 0 0,0-1 0 0 0,0 0 1 0 0,0 0-1 0 0,0-1 0 0 0,1 1 1 0 0,0-1-1 0 0,-1 0 0 0 0,2 0 164 0 0,13-1-1230 0 0</inkml:trace>
  <inkml:trace contextRef="#ctx0" brushRef="#br0" timeOffset="-589.813">1125 763 836 0 0,'-289'379'2994'0'0,"247"-329"-2123"0"0,42-50-689 0 0,2-17-158 0 0,2 1 0 0 0,0-1 0 0 0,1 1-1 0 0,1 1 1 0 0,0-1 0 0 0,2 1 0 0 0,-1 0 0 0 0,2 0 0 0 0,0 1 0 0 0,0 0-1 0 0,7-7-23 0 0,13-21 15 0 0,242-360 202 0 0,-192 301 39 0 0,-87 146 73 0 0,-21 208-72 0 0,31-231-229 0 0,1-1-1 0 0,1 0 1 0 0,1 0 0 0 0,1-1-1 0 0,1 1 1 0 0,0-1-1 0 0,2-1 1 0 0,5 9-28 0 0,34 100 239 0 0,-47-120-401 0 0,0-1 0 0 0,0 1 0 0 0,0-1-1 0 0,-1 1 1 0 0,-1-1 0 0 0,1 1 0 0 0,-1-1 0 0 0,0 1-1 0 0,-1-1 1 0 0,0 1 0 0 0,0-1 0 0 0,0 0 0 0 0,-1 0-1 0 0,0 0 1 0 0,-1 0 0 0 0,1-1 0 0 0,-1 1-1 0 0,-1-1 1 0 0,1 0 0 0 0,-1 0 0 0 0,0 0 0 0 0,0-1-1 0 0,-1 0 1 0 0,0 0 0 0 0,1 0 0 0 0,-2-1 0 0 0,-4 3 162 0 0,-21 12-1172 0 0</inkml:trace>
  <inkml:trace contextRef="#ctx0" brushRef="#br0" timeOffset="-340.682">758 997 1452 0 0,'85'-30'2728'0'0,"261"0"-1459"0"0,-110 16-4360 0 0,-189 8 1621 0 0</inkml:trace>
  <inkml:trace contextRef="#ctx0" brushRef="#br0" timeOffset="1491.06">3384 769 1400 0 0,'0'0'259'0'0,"0"-24"330"0"0,-1 22-574 0 0,0-1-1 0 0,1 1 1 0 0,-1-1-1 0 0,-1 1 1 0 0,1 0 0 0 0,0-1-1 0 0,-1 1 1 0 0,1 0-1 0 0,-1 0 1 0 0,1 0-1 0 0,-1 0 1 0 0,0 0 0 0 0,0 0-1 0 0,0 0 1 0 0,0 1-1 0 0,0-1 1 0 0,0 1-1 0 0,-1-1 1 0 0,1 1 0 0 0,0 0-1 0 0,-1 0 1 0 0,1 0-1 0 0,-1 0 1 0 0,1 1-1 0 0,-1-1 1 0 0,0 1 0 0 0,1-1-1 0 0,-1 1 1 0 0,0 0-1 0 0,1 0 1 0 0,-1 0-1 0 0,1 0 1 0 0,-1 1 0 0 0,-1-1-15 0 0,-27 0 93 0 0,-1 2 0 0 0,0 1-1 0 0,1 1 1 0 0,0 2 0 0 0,0 1 0 0 0,0 1 0 0 0,-5 4-93 0 0,3-3 149 0 0,8-2-96 0 0,0 0-1 0 0,0 2 1 0 0,1 1 0 0 0,0 1 0 0 0,1 0-1 0 0,0 2 1 0 0,1 1 0 0 0,0 1 0 0 0,-17 15-53 0 0,39-28 20 0 0,0-1 0 0 0,0 1-1 0 0,1-1 1 0 0,-1 1 0 0 0,0-1 0 0 0,0 1 0 0 0,1-1 0 0 0,-1 1 0 0 0,1-1 0 0 0,-1 1 0 0 0,1-1 0 0 0,0 0 0 0 0,-1 1 0 0 0,1-1 0 0 0,0 0 0 0 0,0 0-1 0 0,0 1 1 0 0,0-1 0 0 0,0 0 0 0 0,0 0 0 0 0,0 0 0 0 0,1 0 0 0 0,-1 0 0 0 0,0-1 0 0 0,1 1 0 0 0,-1 0 0 0 0,0 0 0 0 0,1-1 0 0 0,-1 1 0 0 0,1-1-1 0 0,-1 0 1 0 0,1 1 0 0 0,-1-1 0 0 0,1 0 0 0 0,-1 0 0 0 0,1 0 0 0 0,-1 0 0 0 0,1 0 0 0 0,-1 0 0 0 0,1 0 0 0 0,-1 0 0 0 0,1 0 0 0 0,-1-1 0 0 0,1 1-1 0 0,-1-1 1 0 0,1 1 0 0 0,-1-1 0 0 0,0 0 0 0 0,1 0 0 0 0,-1 1 0 0 0,0-1 0 0 0,2-1-20 0 0,2 2 76 0 0,200-41 449 0 0,-135-11-259 0 0,-51 85-470 0 0,99 59-2444 0 0,-105-81 1423 0 0</inkml:trace>
  <inkml:trace contextRef="#ctx0" brushRef="#br0" timeOffset="1929.149">3469 551 1048 0 0,'12'18'248'0'0,"-1"1"-1"0"0,0 0 1 0 0,-2 0 0 0 0,0 1-1 0 0,-1 0 1 0 0,-1 1 0 0 0,-1-1-1 0 0,0 1 1 0 0,-2 1 0 0 0,0 8-248 0 0,1-7 149 0 0,13 80 1926 0 0,-18-146-1491 0 0,20-197 6 0 0,23 129-495 0 0,-28 113-102 0 0,108 265-233 0 0,-118-260 201 0 0,-3 1-82 0 0,2-1-1 0 0,-1 1 1 0 0,1-1 0 0 0,0 0-1 0 0,1 0 1 0 0,-1 0 0 0 0,1-1 0 0 0,1 1-1 0 0,-1-1 1 0 0,1-1 0 0 0,0 1 0 0 0,1-1-1 0 0,-1 0 1 0 0,1 0 0 0 0,0-1-1 0 0,0 0 1 0 0,1 0 0 0 0,-1-1 0 0 0,1 1-1 0 0,4 0 122 0 0,24-25-1543 0 0,-15 3 432 0 0</inkml:trace>
  <inkml:trace contextRef="#ctx0" brushRef="#br0" timeOffset="2302.839">4175 532 1332 0 0,'-45'43'2305'0'0,"42"-39"-2270"0"0,0 1 1 0 0,1-1-1 0 0,-1 0 0 0 0,1 1 1 0 0,0 0-1 0 0,1-1 0 0 0,-1 1 0 0 0,1 0 1 0 0,-1 0-1 0 0,2 0 0 0 0,-1 0 1 0 0,0 0-1 0 0,1 0 0 0 0,0 0 1 0 0,0 0-1 0 0,1 0 0 0 0,-1 0 1 0 0,1 0-1 0 0,0 0 0 0 0,0 0 0 0 0,1 0 1 0 0,-1 0-1 0 0,1-1 0 0 0,0 1 1 0 0,1 0-1 0 0,-1-1 0 0 0,1 0 1 0 0,0 0-1 0 0,0 0 0 0 0,0 0 0 0 0,0 0 1 0 0,1 0-1 0 0,0-1 0 0 0,-1 0 1 0 0,1 1-1 0 0,1-1 0 0 0,-1-1 1 0 0,0 1-1 0 0,1-1 0 0 0,-1 0 1 0 0,1 0-1 0 0,0 0 0 0 0,-1 0 0 0 0,4 0-35 0 0,5 0 29 0 0,0-1-1 0 0,0 0 0 0 0,0 0 0 0 0,-1-2 0 0 0,1 1 1 0 0,0-2-1 0 0,0 0 0 0 0,0 0 0 0 0,-1-1 0 0 0,1-1 1 0 0,-1 0-1 0 0,0 0 0 0 0,0-2 0 0 0,0 1 0 0 0,-1-1 1 0 0,0-1-1 0 0,0 0 0 0 0,-1-1 0 0 0,1 0 0 0 0,-2 0 1 0 0,1-1-1 0 0,-1 0 0 0 0,-1-1 0 0 0,1 0 0 0 0,-2-1 1 0 0,0 1-1 0 0,0-1 0 0 0,0-1 0 0 0,-2 1 0 0 0,1-1 1 0 0,-2 0-1 0 0,1 0 0 0 0,-2-1 0 0 0,0 1 1 0 0,0-1-1 0 0,-1 0 0 0 0,0-3-28 0 0,-2 14 29 0 0,-11-14 192 0 0,-7 56-201 0 0,-14 407 37 0 0,29-431-108 0 0,-1 0-1 0 0,-1 0 1 0 0,-1-1-1 0 0,0 1 1 0 0,-1-1-1 0 0,0 0 1 0 0,-1-1-1 0 0,-1 0 1 0 0,-1 0-1 0 0,0-1 1 0 0,0 0-1 0 0,-1-1 1 0 0,-1 0-1 0 0,0-1 1 0 0,0 0-1 0 0,-1-1 1 0 0,-1 0-1 0 0,0-1 1 0 0,0-1-1 0 0,-1 0 1 0 0,1-1-1 0 0,-2 0 1 0 0,1-1-1 0 0,-13 2 52 0 0,-36-19-2369 0 0,41-8 1185 0 0</inkml:trace>
  <inkml:trace contextRef="#ctx0" brushRef="#br0" timeOffset="2703.231">4989 679 1056 0 0,'230'-82'3363'0'0,"-224"81"-3323"0"0,0-1 0 0 0,-1 0 0 0 0,1 0 0 0 0,0-1 0 0 0,-1 1 0 0 0,0-1 0 0 0,0-1 0 0 0,0 1 0 0 0,0-1 0 0 0,0 1 0 0 0,-1-1 0 0 0,1-1 0 0 0,-1 1 0 0 0,0-1 0 0 0,0 1 0 0 0,-1-1 0 0 0,1 0 0 0 0,-1-1 0 0 0,0 1 0 0 0,-1 0 0 0 0,1-1 0 0 0,0-4-40 0 0,-66-33 1 0 0,42 40-20 0 0,0 1 0 0 0,0 0 0 0 0,0 2 0 0 0,0 0 0 0 0,0 2 0 0 0,0 0 0 0 0,0 1 0 0 0,1 1 0 0 0,-1 1 0 0 0,1 1 0 0 0,0 1 0 0 0,1 0 0 0 0,-1 2 0 0 0,2 0 0 0 0,-1 1 0 0 0,1 1 0 0 0,1 0 0 0 0,-16 14 19 0 0,29-22 12 0 0,-1 0-1 0 0,1 1 1 0 0,0 0 0 0 0,0-1-1 0 0,0 1 1 0 0,0 0-1 0 0,1 1 1 0 0,-1-1-1 0 0,1 1 1 0 0,0-1-1 0 0,1 1 1 0 0,-1 0-1 0 0,1 0 1 0 0,0 0-1 0 0,0 0 1 0 0,0 1-1 0 0,1-1 1 0 0,0 0-1 0 0,0 1 1 0 0,0-1-1 0 0,1 1 1 0 0,0-1-1 0 0,0 1 1 0 0,0-1-1 0 0,1 2-11 0 0,9 5 18 0 0,1 1 0 0 0,0-2 0 0 0,1 0-1 0 0,0 0 1 0 0,1-1 0 0 0,0 0-1 0 0,1-2 1 0 0,0 1 0 0 0,0-2-1 0 0,1 1 1 0 0,0-2 0 0 0,0 0 0 0 0,0-1-1 0 0,1-1 1 0 0,0 0 0 0 0,0-1-1 0 0,0-1 1 0 0,0 0 0 0 0,1-1 0 0 0,0-1-18 0 0,119 7-2428 0 0,-102-7 1123 0 0</inkml:trace>
  <inkml:trace contextRef="#ctx0" brushRef="#br0" timeOffset="3001.114">5522 488 1428 0 0,'-6'24'308'0'0,"1"0"0"0"0,1 0-1 0 0,1 0 1 0 0,1 1 0 0 0,2-1-1 0 0,0 1 1 0 0,1-1 0 0 0,2 0-1 0 0,0 0 1 0 0,2 0 0 0 0,0 0-1 0 0,9 22-307 0 0,-13-45 28 0 0,-1 0 0 0 0,1 0-1 0 0,-1-1 1 0 0,1 1 0 0 0,-1 0-1 0 0,1 0 1 0 0,-1 0-1 0 0,1-1 1 0 0,0 1 0 0 0,-1 0-1 0 0,1-1 1 0 0,0 1-1 0 0,0-1 1 0 0,0 1 0 0 0,-1-1-1 0 0,1 1 1 0 0,0-1-1 0 0,0 0 1 0 0,0 1 0 0 0,0-1-1 0 0,0 0 1 0 0,0 1 0 0 0,0-1-1 0 0,-1 0 1 0 0,1 0-1 0 0,0 0 1 0 0,0 0 0 0 0,0 0-1 0 0,0 0 1 0 0,0 0-1 0 0,0 0 1 0 0,0-1 0 0 0,0 1-1 0 0,0 0 1 0 0,0-1-1 0 0,0 1 1 0 0,0 0 0 0 0,-1-1-1 0 0,1 1 1 0 0,0-1 0 0 0,0 1-1 0 0,0-1 1 0 0,-1 0-1 0 0,1 1 1 0 0,0-1 0 0 0,-1 0-1 0 0,1 1 1 0 0,-1-1-1 0 0,1 0 1 0 0,0 0 0 0 0,-1 1-1 0 0,0-1 1 0 0,1 0-1 0 0,-1 0-27 0 0,34-46 388 0 0,109-319-382 0 0,-135 357-893 0 0,-2 8-2757 0 0,-6 1 2354 0 0</inkml:trace>
  <inkml:trace contextRef="#ctx0" brushRef="#br0" timeOffset="3896.241">6000 718 1436 0 0,'151'-39'2450'0'0,"-140"37"-2377"0"0,0 0-1 0 0,-1 0 1 0 0,1 0 0 0 0,-1-2-1 0 0,1 1 1 0 0,-1-1-1 0 0,0-1 1 0 0,0 0-1 0 0,-1 0 1 0 0,1-1-1 0 0,-1 0 1 0 0,-1-1 0 0 0,1 1-1 0 0,-1-2 1 0 0,0 1-1 0 0,-1-1 1 0 0,0-1-1 0 0,0 1 1 0 0,0-1 0 0 0,-1 0-1 0 0,-1-1 1 0 0,0 1-1 0 0,1-2-72 0 0,-46-10 123 0 0,9 18-118 0 0,-1 1-1 0 0,1 1 1 0 0,0 1 0 0 0,0 2 0 0 0,-1 2 0 0 0,1 0-1 0 0,1 2 1 0 0,-1 2 0 0 0,1 0 0 0 0,1 2 0 0 0,-26 13-5 0 0,42-18 17 0 0,1 1 0 0 0,0 0 0 0 0,0 1 0 0 0,1 0 0 0 0,0 1 0 0 0,0 0 0 0 0,0 1 0 0 0,1 0 0 0 0,1 1 0 0 0,-8 8-17 0 0,15-14 8 0 0,-1-1-1 0 0,1 1 1 0 0,-1 0 0 0 0,1 0 0 0 0,0 0 0 0 0,1 0-1 0 0,-1 1 1 0 0,1-1 0 0 0,-1 0 0 0 0,1 1-1 0 0,1-1 1 0 0,-1 0 0 0 0,1 1 0 0 0,-1-1-1 0 0,1 1 1 0 0,0-1 0 0 0,1 1 0 0 0,-1-1 0 0 0,1 1-1 0 0,0-1 1 0 0,0 1 0 0 0,1-1 0 0 0,-1 0-1 0 0,1 0 1 0 0,0 0 0 0 0,0 0 0 0 0,0 0-1 0 0,0 0 1 0 0,1 0 0 0 0,0 0 0 0 0,0-1-1 0 0,0 0 1 0 0,2 3-8 0 0,7 4-46 0 0,0-1-1 0 0,0 0 1 0 0,1 0 0 0 0,0-1-1 0 0,0-1 1 0 0,1 0-1 0 0,0-1 1 0 0,1-1 0 0 0,-1 0-1 0 0,1-1 1 0 0,0 0-1 0 0,0-1 1 0 0,0-1 0 0 0,0 0-1 0 0,0-1 1 0 0,1-1-1 0 0,9-1 47 0 0,-11-3-43 0 0,0 0-1 0 0,0-1 0 0 0,0-1 1 0 0,-1 0-1 0 0,0-1 0 0 0,0 0 1 0 0,0-1-1 0 0,-1-1 0 0 0,-1 1 0 0 0,1-2 1 0 0,-1 0-1 0 0,-1 0 0 0 0,0-1 1 0 0,-1 0-1 0 0,0-1 0 0 0,0 0 1 0 0,-1 0-1 0 0,-1-1 0 0 0,0 0 0 0 0,0-2 44 0 0,10-11 313 0 0,-17 27-298 0 0,0-1-1 0 0,0 1 0 0 0,0-1 1 0 0,0 1-1 0 0,0-1 1 0 0,0 1-1 0 0,0-1 0 0 0,0 1 1 0 0,0-1-1 0 0,0 1 1 0 0,0-1-1 0 0,0 1 0 0 0,1-1 1 0 0,-1 1-1 0 0,0-1 1 0 0,0 1-1 0 0,0-1 1 0 0,1 1-1 0 0,-1-1 0 0 0,0 0 1 0 0,1 1-1 0 0,-1-1 1 0 0,0 1-1 0 0,1-1 0 0 0,-1 0 1 0 0,0 1-1 0 0,1-1 1 0 0,-1 0-1 0 0,1 1 0 0 0,-1-1 1 0 0,1 0-1 0 0,-1 0 1 0 0,1 0-1 0 0,-1 1 0 0 0,1-1 1 0 0,-1 0-1 0 0,1 0 1 0 0,-1 0-1 0 0,1 0 1 0 0,-1 0-1 0 0,1 0 0 0 0,-1 0 1 0 0,1 0-1 0 0,-1 0 1 0 0,1 0-1 0 0,-1 0 0 0 0,1 0 1 0 0,-1 0-1 0 0,1 0 1 0 0,-1-1-1 0 0,1 1 0 0 0,-1 0 1 0 0,1 0-1 0 0,-1-1 1 0 0,1 1-1 0 0,-1 0 1 0 0,0-1-1 0 0,1 1-14 0 0,-1 72-400 0 0,-1-49 484 0 0,-10 30 397 0 0,11-53-372 0 0,0 0-35 0 0,10-3-37 0 0,0 0 0 0 0,-1 0 0 0 0,1-1 0 0 0,-1-1 0 0 0,0 0 0 0 0,-1 0 0 0 0,1-1 0 0 0,-1 0-1 0 0,0 0 1 0 0,0-1 0 0 0,-1 0 0 0 0,1 0 0 0 0,-2-1 0 0 0,1 0 0 0 0,2-4-37 0 0,18-18 83 0 0,23-20-24 0 0,-49 50-46 0 0,-7 33-36 0 0,-29 142-8 0 0,35-170 23 0 0,0 0 0 0 0,0 0-1 0 0,1 0 1 0 0,-1 0 0 0 0,1-1 0 0 0,0 1 0 0 0,0 0 0 0 0,1 0-1 0 0,-1-1 1 0 0,1 1 0 0 0,0 0 0 0 0,0-1 0 0 0,1 0 0 0 0,-1 1 0 0 0,1-1-1 0 0,0 0 1 0 0,0-1 0 0 0,1 1 0 0 0,-1 0 0 0 0,1-1 0 0 0,-1 0-1 0 0,1 0 1 0 0,0 0 0 0 0,0 0 0 0 0,1-1 0 0 0,-1 1 0 0 0,1-1 0 0 0,-1 0-1 0 0,1-1 1 0 0,-1 1 0 0 0,1-1 0 0 0,0 0 0 0 0,0 0 0 0 0,2 0 8 0 0,12-2 9 0 0,-1-2 0 0 0,1 0 0 0 0,0-1 0 0 0,-1-1 0 0 0,0 0 0 0 0,0-2 0 0 0,0 0 0 0 0,-1-1 0 0 0,0-1 0 0 0,-1 0 0 0 0,0-1 0 0 0,0-1 0 0 0,-1-1 0 0 0,0 0 0 0 0,-1-1 0 0 0,-1 0 0 0 0,0-1 1 0 0,-1-1-1 0 0,7-10-9 0 0,4-3 40 0 0,-1-1 0 0 0,-2 0 1 0 0,-1-2-1 0 0,-1-1 0 0 0,-2 0 1 0 0,-1-1-1 0 0,-1 0 0 0 0,-2-1 1 0 0,-2-1-1 0 0,-1 0 0 0 0,-1 0 1 0 0,-3-1-1 0 0,0 0 0 0 0,-2 0 1 0 0,-2 0-1 0 0,-2-2-40 0 0,0 19 94 0 0,-1 0 1 0 0,0 0-1 0 0,-2 1 0 0 0,0-1 1 0 0,-1 1-1 0 0,-1 0 1 0 0,-1 0-1 0 0,0 1 0 0 0,-2 0 1 0 0,0 0-1 0 0,-6-8-94 0 0,13 24 11 0 0,-1-1 1 0 0,0 1-1 0 0,0-1 0 0 0,0 1 1 0 0,0 0-1 0 0,-1 0 0 0 0,1 0 1 0 0,0 1-1 0 0,0-1 0 0 0,0 1 1 0 0,-1 0-1 0 0,1 0 0 0 0,0 0 1 0 0,-1 0-1 0 0,1 1 0 0 0,0-1 1 0 0,0 1-1 0 0,0 0 0 0 0,0 0 0 0 0,-1 0 1 0 0,1 0-1 0 0,0 0 0 0 0,0 1 1 0 0,1-1-1 0 0,-1 1 0 0 0,0 0 1 0 0,1 0-1 0 0,-1 0 0 0 0,1 0 1 0 0,-1 0-1 0 0,1 1 0 0 0,0-1 1 0 0,0 1-1 0 0,0-1 0 0 0,0 1 1 0 0,1 0-1 0 0,-1 0 0 0 0,1 0 1 0 0,-1 0-1 0 0,1 0 0 0 0,0 0 1 0 0,0 0-1 0 0,0 0 0 0 0,1 0 0 0 0,-1 1 1 0 0,1 1-12 0 0,-8 21 23 0 0,2 0 1 0 0,1 0-1 0 0,1 0 0 0 0,1 0 1 0 0,1 1-1 0 0,2-1 1 0 0,0 1-1 0 0,2-1 0 0 0,1 1 1 0 0,1-1-1 0 0,1 0 1 0 0,2 0-1 0 0,6 17-23 0 0,-2 5-6 0 0,23 195-1856 0 0,-34-234 1595 0 0,-1 0 0 0 0,1-1 0 0 0,-2 1 0 0 0,1 0 0 0 0,-1-1 0 0 0,0 1 0 0 0,-1-1 0 0 0,0 0 0 0 0,0 0 0 0 0,-1 0 0 0 0,0 0 0 0 0,0-1 0 0 0,-1 1 0 0 0,-4 5 267 0 0,-17 19-1171 0 0</inkml:trace>
  <inkml:trace contextRef="#ctx0" brushRef="#br0" timeOffset="4163.509">6610 484 1724 0 0,'26'-12'716'0'0,"7"1"-92"0"0,6 7-152 0 0,2-1-204 0 0,-15 5-40 0 0,12 0-404 0 0,55 15-52 0 0,-42-4-736 0 0,4-1-340 0 0</inkml:trace>
  <inkml:trace contextRef="#ctx0" brushRef="#br0" timeOffset="4881.308">1147 1903 1184 0 0,'0'0'408'0'0,"0"0"36"0"0,0 0-38 0 0,-6-13 340 0 0,-70 83 92 0 0,-132 206 64 0 0,84-128-568 0 0,73-121-2716 0 0,41-26 1094 0 0</inkml:trace>
  <inkml:trace contextRef="#ctx0" brushRef="#br0" timeOffset="5159.953">1066 1745 1588 0 0,'1'-2'199'0'0,"1"-1"-52"0"0,-1 0 0 0 0,0 0 0 0 0,1 0 0 0 0,0 1 1 0 0,0-1-1 0 0,0 0 0 0 0,0 1 0 0 0,0 0 0 0 0,0-1 1 0 0,1 1-1 0 0,-1 0 0 0 0,1 0 0 0 0,-1 0 1 0 0,1 1-1 0 0,0-1 0 0 0,0 0 0 0 0,-1 1 0 0 0,1 0 1 0 0,0 0-1 0 0,1 0 0 0 0,-1 0 0 0 0,2 0-147 0 0,16 78 1284 0 0,-13-18-1054 0 0,3 0 0 0 0,2-1 1 0 0,3 0-1 0 0,2-2 0 0 0,3 0 1 0 0,11 18-231 0 0,17 96-1975 0 0,-69-128-425 0 0,1-24 1200 0 0</inkml:trace>
  <inkml:trace contextRef="#ctx0" brushRef="#br0" timeOffset="5359.333">901 2120 1540 0 0,'3'-6'636'0'0,"3"3"12"0"0,12-4-104 0 0,0-1-56 0 0,1 2-60 0 0,5-1-120 0 0,1-1 40 0 0,6 2-32 0 0,2 0-59 0 0,-1 0-141 0 0,2 0 16 0 0,4 3-12 0 0,-2-3-400 0 0,0-1-429 0 0,0 1-451 0 0,-4-3 24 0 0,6-3 20 0 0</inkml:trace>
  <inkml:trace contextRef="#ctx0" brushRef="#br0" timeOffset="5562.109">1597 1453 1336 0 0,'-11'1'136'0'0,"1"0"-1"0"0,0 1 1 0 0,0 0 0 0 0,0 0-1 0 0,0 1 1 0 0,0 1-1 0 0,0 0 1 0 0,1 0-1 0 0,0 1 1 0 0,0 0 0 0 0,0 0-1 0 0,0 1 1 0 0,1 1-1 0 0,0-1 1 0 0,0 1 0 0 0,1 0-1 0 0,0 1 1 0 0,0 0-1 0 0,0 0 1 0 0,1 1 0 0 0,1-1-1 0 0,-1 1 1 0 0,1 0-1 0 0,-3 10-135 0 0,10-14 38 0 0,0-1 0 0 0,1 1-1 0 0,-1-1 1 0 0,1 1-1 0 0,0-1 1 0 0,0 0 0 0 0,1 0-1 0 0,-1-1 1 0 0,1 1-1 0 0,0-1 1 0 0,0 1 0 0 0,0-1-1 0 0,0 0 1 0 0,1-1-1 0 0,-1 1 1 0 0,1-1-1 0 0,0 0 1 0 0,-1 0 0 0 0,1 0-1 0 0,0-1 1 0 0,2 1-38 0 0,35 11-308 0 0,0-3 1 0 0,1-1 0 0 0,0-2-1 0 0,1-2 1 0 0,-1-2 0 0 0,25-2 307 0 0,-34 0-763 0 0,10 0-434 0 0</inkml:trace>
  <inkml:trace contextRef="#ctx0" brushRef="#br0" timeOffset="6213.306">2096 2018 1036 0 0,'0'0'628'0'0,"0"0"-102"0"0,0 0-118 0 0,0 0-57 0 0,0 0-30 0 0,0 0 11 0 0,0 0-26 0 0,0 4-33 0 0,37 205-721 0 0,-37-207-767 0 0,0-2 29 0 0</inkml:trace>
  <inkml:trace contextRef="#ctx0" brushRef="#br0" timeOffset="6491.982">2230 1499 1280 0 0,'8'-12'652'0'0,"-1"5"-148"0"0,1 4-100 0 0,3 4-56 0 0,7 5-396 0 0,-1 6-84 0 0,-2 2-580 0 0,-1 7-368 0 0</inkml:trace>
  <inkml:trace contextRef="#ctx0" brushRef="#br0" timeOffset="6742.864">2480 2216 916 0 0,'10'-18'268'0'0,"0"-1"0"0"0,1 1 0 0 0,1 1 0 0 0,0 0 0 0 0,2 1 0 0 0,0 0 0 0 0,0 1 0 0 0,2 1 0 0 0,-1 0 0 0 0,2 1 0 0 0,0 1 0 0 0,1 0 0 0 0,0 2 0 0 0,0 0 0 0 0,1 0 0 0 0,0 2 1 0 0,1 1-1 0 0,0 0 0 0 0,0 1 0 0 0,1 2 0 0 0,8-2-268 0 0,-20 7 19 0 0,-1-1 0 0 0,0 1 0 0 0,0 1 0 0 0,0 0 1 0 0,0 0-1 0 0,0 0 0 0 0,0 1 0 0 0,0 0 1 0 0,-1 1-1 0 0,1-1 0 0 0,-1 2 0 0 0,0-1 0 0 0,0 1 1 0 0,-1 0-1 0 0,1 0 0 0 0,-1 1 0 0 0,0 0 1 0 0,-1 0-1 0 0,1 0 0 0 0,-1 1 0 0 0,-1-1 0 0 0,1 1 1 0 0,-1 0-1 0 0,0 1 0 0 0,-1-1 0 0 0,1 1 1 0 0,-2 0-1 0 0,1 0 0 0 0,-1 0 0 0 0,0 0 0 0 0,-1 0 1 0 0,0 0-1 0 0,0 0 0 0 0,0 1 0 0 0,-1-1-19 0 0,-2-1 4 0 0,1 0 0 0 0,-1-1 0 0 0,1 1-1 0 0,-2-1 1 0 0,1 0 0 0 0,-1 1-1 0 0,0-1 1 0 0,0 0 0 0 0,-1-1 0 0 0,0 1-1 0 0,0-1 1 0 0,0 1 0 0 0,-1-1 0 0 0,1 0-1 0 0,-1-1 1 0 0,0 1 0 0 0,-1-1-1 0 0,1 0 1 0 0,-1 0 0 0 0,0-1 0 0 0,0 0-1 0 0,0 0 1 0 0,0 0 0 0 0,0-1 0 0 0,-3 1-4 0 0,4-1-178 0 0,-1 0 0 0 0,0 0 0 0 0,1 0 0 0 0,-1-1 0 0 0,0 0 0 0 0,0 0 0 0 0,0 0 0 0 0,0-1 0 0 0,0 0 0 0 0,0 0 0 0 0,0-1 0 0 0,0 0 0 0 0,0 0 0 0 0,0 0 0 0 0,0-1 0 0 0,0 1 0 0 0,1-1 0 0 0,-3-2 178 0 0,-10-11-1217 0 0,7-4 11 0 0</inkml:trace>
  <inkml:trace contextRef="#ctx0" brushRef="#br0" timeOffset="8534.013">6330 1831 1216 0 0,'-3'-6'88'0'0,"-1"0"0"0"0,1 0 0 0 0,-1 1 0 0 0,-1 0 0 0 0,1 0 0 0 0,-1 0 0 0 0,0 0 0 0 0,0 0 0 0 0,0 1 0 0 0,0 0 0 0 0,-1 0 0 0 0,0 1 0 0 0,0-1 0 0 0,0 1 0 0 0,0 1 0 0 0,0-1 0 0 0,-1 1 0 0 0,1 0 0 0 0,-1 0 0 0 0,1 1 0 0 0,-1 0 0 0 0,0 0 0 0 0,0 0 0 0 0,1 1 0 0 0,-1 0 0 0 0,0 1 0 0 0,0-1 0 0 0,1 1 0 0 0,-3 1-88 0 0,8-2 10 0 0,-25 0 67 0 0,1 2 0 0 0,0 0 0 0 0,0 2-1 0 0,0 0 1 0 0,0 2 0 0 0,1 0 0 0 0,0 2-1 0 0,0 1 1 0 0,1 1 0 0 0,0 1 0 0 0,1 1-1 0 0,0 0 1 0 0,1 2 0 0 0,0 1 0 0 0,-10 9-77 0 0,-6 34 374 0 0,52-27-149 0 0,-9-26-173 0 0,0-1 0 0 0,1 0 0 0 0,0 0 1 0 0,-1-1-1 0 0,1 0 0 0 0,1 0 0 0 0,-1-1 0 0 0,0 1 0 0 0,1-1 0 0 0,-1-1 0 0 0,1 0 0 0 0,-1 0 0 0 0,1 0 1 0 0,0-1-1 0 0,-1 0 0 0 0,1-1 0 0 0,6 0-52 0 0,1 0 46 0 0,5 2-1 0 0,-1-2 1 0 0,1-1 0 0 0,0 0 0 0 0,-1-2-1 0 0,1 0 1 0 0,-1-1 0 0 0,0-1 0 0 0,-1 0 0 0 0,1-2-1 0 0,-1 0 1 0 0,-1-1 0 0 0,1-1 0 0 0,-2 0-1 0 0,1-2 1 0 0,-2 1 0 0 0,1-2 0 0 0,-2 0-1 0 0,1-1 1 0 0,-2-1 0 0 0,0 0-46 0 0,-13 15 3 0 0,-1 1 1 0 0,1-1-1 0 0,-1 0 0 0 0,1 1 0 0 0,-1-1 1 0 0,1 1-1 0 0,-1-1 0 0 0,0 0 0 0 0,1 0 1 0 0,-1 1-1 0 0,0-1 0 0 0,1 0 0 0 0,-1 0 1 0 0,1 0-1 0 0,-1 0 0 0 0,0 0 1 0 0,1 0-1 0 0,-1 0 0 0 0,0 0 0 0 0,1 0 1 0 0,-1 0-1 0 0,0 0 0 0 0,1 0 0 0 0,-1 0 1 0 0,0 0-1 0 0,1 0 0 0 0,-1-1 0 0 0,1 1 1 0 0,-1 0-1 0 0,0-1 0 0 0,1 1 1 0 0,-1 0-1 0 0,1-1 0 0 0,-1 1 0 0 0,1-1 1 0 0,-1 1-1 0 0,1-1 0 0 0,-1 1 0 0 0,1-1 1 0 0,0 1-1 0 0,-1-1 0 0 0,1 1 0 0 0,0-1 1 0 0,-1 1-1 0 0,1-1 0 0 0,0 0 0 0 0,0 1 1 0 0,-1-1-1 0 0,1 0-3 0 0,0 8-29 0 0,0-1-1 0 0,0 1 1 0 0,0-1-1 0 0,0 0 1 0 0,1 1-1 0 0,1-1 1 0 0,-1 0-1 0 0,1 0 1 0 0,0 0 0 0 0,0 0-1 0 0,0 0 1 0 0,1 0-1 0 0,0 0 1 0 0,0-1-1 0 0,1 0 1 0 0,-1 1-1 0 0,1-1 1 0 0,0-1 0 0 0,1 1-1 0 0,-1 0 1 0 0,1-1-1 0 0,0 0 30 0 0,78 51-3795 0 0,-68-50 2582 0 0</inkml:trace>
  <inkml:trace contextRef="#ctx0" brushRef="#br0" timeOffset="8891.673">6501 1705 1048 0 0,'26'41'3030'0'0,"31"209"-693"0"0,-55-261-2256 0 0,0 1 0 0 0,0 0 0 0 0,1 0 0 0 0,1 0 0 0 0,-1 0 0 0 0,2 0 0 0 0,-1 0 0 0 0,1 1 0 0 0,1 0 0 0 0,0 0 0 0 0,0 1 1 0 0,0-1-1 0 0,1 1 0 0 0,1 1 0 0 0,-1-1 0 0 0,1 1 0 0 0,1 1 0 0 0,-1-1 0 0 0,1 1 0 0 0,0 1 0 0 0,0 0 0 0 0,1 0 0 0 0,-1 1 0 0 0,1 0 0 0 0,1 0-81 0 0,-3 1-41 0 0,0 0 1 0 0,0 0 0 0 0,0 1-1 0 0,1 0 1 0 0,-1 0 0 0 0,1 1-1 0 0,-1 0 1 0 0,1 1 0 0 0,-1 0-1 0 0,1 0 1 0 0,-1 1 0 0 0,1 0-1 0 0,-1 0 1 0 0,1 1 0 0 0,-1 0-1 0 0,0 1 1 0 0,0 0 0 0 0,0 0-1 0 0,0 0 1 0 0,0 1-1 0 0,-1 1 1 0 0,0-1 0 0 0,1 1-1 0 0,-2 0 1 0 0,1 1 0 0 0,-1-1-1 0 0,0 1 1 0 0,0 1 0 0 0,0-1-1 0 0,-1 1 1 0 0,0 0 0 0 0,0 0-1 0 0,-1 0 1 0 0,0 1 0 0 0,3 7 40 0 0,9 93-3719 0 0,-16-106 2553 0 0</inkml:trace>
  <inkml:trace contextRef="#ctx0" brushRef="#br0" timeOffset="9249.552">7367 1846 1956 0 0,'96'-30'1796'0'0,"-69"24"-1550"0"0,-1-1 0 0 0,0-2 1 0 0,-1 0-1 0 0,0-2 0 0 0,0-1 1 0 0,-1-1-1 0 0,-1 0 1 0 0,18-15-247 0 0,-40 28 8 0 0,0 0 1 0 0,0-1-1 0 0,-1 1 1 0 0,1 0 0 0 0,0-1-1 0 0,0 1 1 0 0,-1-1 0 0 0,1 1-1 0 0,0 0 1 0 0,-1-1-1 0 0,1 1 1 0 0,-1-1 0 0 0,1 0-1 0 0,0 1 1 0 0,-1-1 0 0 0,1 0-1 0 0,-1 1 1 0 0,0-1-1 0 0,1 0 1 0 0,-1 1 0 0 0,1-1-1 0 0,-1 0 1 0 0,0 0 0 0 0,0 1-1 0 0,1-1 1 0 0,-1 0-1 0 0,0 0 1 0 0,0 0 0 0 0,0 1-1 0 0,0-1 1 0 0,0 0 0 0 0,0 0-1 0 0,0 0 1 0 0,0 1-1 0 0,0-1 1 0 0,-1 0 0 0 0,1 0-1 0 0,0 0 1 0 0,0 1 0 0 0,-1-1-1 0 0,1 0 1 0 0,0 1-1 0 0,-1-1 1 0 0,1 0 0 0 0,-1 0-1 0 0,1 1 1 0 0,-1-1 0 0 0,1 1-1 0 0,-1-1 1 0 0,0 1 0 0 0,1-1-1 0 0,-1 1 1 0 0,0-1-1 0 0,1 1 1 0 0,-1-1 0 0 0,0 1-1 0 0,1 0 1 0 0,-1-1 0 0 0,0 1-1 0 0,0 0 1 0 0,0 0-1 0 0,1-1 1 0 0,-1 1 0 0 0,0 0-1 0 0,0 0 1 0 0,0 0 0 0 0,0 0-9 0 0,-60-5 82 0 0,60 5-79 0 0,-25 2 11 0 0,0 1 1 0 0,0 1-1 0 0,0 1 1 0 0,0 1-1 0 0,1 2 1 0 0,0 0 0 0 0,0 2-1 0 0,1 1 1 0 0,0 1-1 0 0,1 0 1 0 0,1 2-1 0 0,0 1 1 0 0,-13 11-15 0 0,31-23-6 0 0,0-1 1 0 0,0 1 0 0 0,0 0 0 0 0,1 0-1 0 0,-1 0 1 0 0,1 0 0 0 0,0 1 0 0 0,0-1-1 0 0,0 1 1 0 0,1 0 0 0 0,-1 0 0 0 0,1 0-1 0 0,0 0 1 0 0,0 0 0 0 0,0 0 0 0 0,0 1-1 0 0,1-1 1 0 0,0 1 0 0 0,0-1-1 0 0,0 1 1 0 0,0-1 0 0 0,1 1 0 0 0,0 0-1 0 0,0-1 1 0 0,0 1 0 0 0,1-1 0 0 0,-1 1-1 0 0,1 0 1 0 0,0-1 0 0 0,0 1 0 0 0,1-1-1 0 0,-1 0 1 0 0,1 1 0 0 0,0-1 0 0 0,0 0-1 0 0,0 0 1 0 0,1 0 0 0 0,0 0 0 0 0,0-1-1 0 0,-1 1 1 0 0,2-1 0 0 0,-1 1 0 0 0,0-1-1 0 0,1 0 1 0 0,0-1 0 0 0,-1 1 0 0 0,1 0-1 0 0,0-1 1 0 0,1 0 0 0 0,-1 0 0 0 0,2 0 5 0 0,14 4-270 0 0,1-2 1 0 0,-1-1 0 0 0,1 0-1 0 0,0-1 1 0 0,0-2 0 0 0,0 0-1 0 0,0-1 1 0 0,0-1 0 0 0,-1-1-1 0 0,1-1 1 0 0,-1-1 0 0 0,0 0-1 0 0,0-2 1 0 0,0 0 0 0 0,-1-1-1 0 0,0-1 1 0 0,9-6 269 0 0,1-2-792 0 0</inkml:trace>
  <inkml:trace contextRef="#ctx0" brushRef="#br0" timeOffset="9513.429">7863 1741 916 0 0,'-1'-31'1913'0'0,"-14"42"34"0"0,13 3-1874 0 0,0 0-1 0 0,1 0 1 0 0,0 0-1 0 0,1 1 0 0 0,0-1 1 0 0,2 0-1 0 0,-1 0 1 0 0,2 0-1 0 0,0 0 0 0 0,0-1 1 0 0,2 1-1 0 0,0 0-72 0 0,55 87 1478 0 0,-59-100-1237 0 0,22-20 225 0 0,-12 7-431 0 0,-1 0-1 0 0,0-1 1 0 0,-1 0 0 0 0,0 0 0 0 0,-2-1-1 0 0,1 0 1 0 0,-2-1 0 0 0,0 1 0 0 0,0-1-1 0 0,-2-1 1 0 0,1-2-35 0 0,19-48-492 0 0,3-7-3572 0 0,-26 67 2892 0 0</inkml:trace>
  <inkml:trace contextRef="#ctx0" brushRef="#br0" timeOffset="9839.687">8369 1910 1792 0 0,'12'-1'120'0'0,"0"-1"1"0"0,0-1-1 0 0,0 0 0 0 0,0-1 1 0 0,-1 0-1 0 0,0-1 0 0 0,1 0 0 0 0,-1-1 1 0 0,-1 0-1 0 0,1-1 0 0 0,-1 0 0 0 0,-1 0 1 0 0,1-1-1 0 0,-1-1 0 0 0,0 1 1 0 0,-1-2-1 0 0,0 1 0 0 0,-1-1 0 0 0,0 0 1 0 0,3-6-121 0 0,-9 14 11 0 0,0 0 0 0 0,-1-1 0 0 0,1 1 1 0 0,-1 0-1 0 0,1 0 0 0 0,-1 0 0 0 0,0-1 1 0 0,0 1-1 0 0,0 0 0 0 0,0-1 0 0 0,0 1 0 0 0,-1 0 1 0 0,1 0-1 0 0,-1 0 0 0 0,1-1 0 0 0,-1 1 1 0 0,0 0-1 0 0,0 0 0 0 0,0 0 0 0 0,0 0 0 0 0,0 0 1 0 0,0 0-1 0 0,-1 0 0 0 0,1 1 0 0 0,-1-1 1 0 0,1 0-1 0 0,-1 1 0 0 0,1-1 0 0 0,-1 1 0 0 0,0-1 1 0 0,0 1-1 0 0,0 0 0 0 0,0 0 0 0 0,0 0 1 0 0,0 0-1 0 0,0 0 0 0 0,0 1 0 0 0,0-1 0 0 0,-1 0 1 0 0,1 1-1 0 0,0 0 0 0 0,0-1 0 0 0,-2 1-11 0 0,-111-10 226 0 0,107 10-126 0 0,-7 1-76 0 0,0 1-1 0 0,0 0 1 0 0,1 1-1 0 0,-1 1 1 0 0,1 0-1 0 0,0 1 1 0 0,0 0-1 0 0,0 1 1 0 0,1 1-1 0 0,0 0 1 0 0,0 1-1 0 0,1 0 1 0 0,0 1-1 0 0,0 0 1 0 0,1 1-1 0 0,0 1 1 0 0,1-1-1 0 0,-6 8-23 0 0,13-13 4 0 0,0 0 0 0 0,1 1 0 0 0,0-1 1 0 0,0 0-1 0 0,0 1 0 0 0,0-1 0 0 0,1 1 0 0 0,0-1 0 0 0,0 1 0 0 0,0 0 0 0 0,1-1 0 0 0,0 1 0 0 0,0 0 1 0 0,0 0-1 0 0,1-1 0 0 0,0 1 0 0 0,0 0 0 0 0,0-1 0 0 0,1 1 0 0 0,0-1 0 0 0,0 1 0 0 0,0-1 0 0 0,1 0 1 0 0,-1 0-1 0 0,1 0 0 0 0,1 0 0 0 0,-1-1 0 0 0,1 1 0 0 0,-1-1 0 0 0,1 0 0 0 0,1 0 0 0 0,-1 0 0 0 0,0 0 0 0 0,1-1 1 0 0,0 0-1 0 0,0 0 0 0 0,0 0 0 0 0,0-1 0 0 0,0 1 0 0 0,0-1 0 0 0,1 0 0 0 0,-1-1 0 0 0,1 1 0 0 0,0-1 1 0 0,-1 0-1 0 0,1-1 0 0 0,0 1 0 0 0,1-1-4 0 0,4 1-216 0 0,1 0-1 0 0,-1 0 1 0 0,1-1 0 0 0,-1-1 0 0 0,1 0 0 0 0,-1 0 0 0 0,0-1-1 0 0,1-1 1 0 0,-1 0 0 0 0,0 0 0 0 0,0-1 0 0 0,0-1 216 0 0,12-5-1100 0 0</inkml:trace>
  <inkml:trace contextRef="#ctx0" brushRef="#br0" timeOffset="10384.238">8565 1844 1344 0 0,'2'1'85'0'0,"0"-1"0"0"0,0 0-1 0 0,-1 1 1 0 0,1-1 0 0 0,0 1 0 0 0,-1 0 0 0 0,1-1-1 0 0,0 1 1 0 0,-1 0 0 0 0,1 0 0 0 0,-1 0-1 0 0,1 0 1 0 0,-1 0 0 0 0,0 1 0 0 0,1-1 0 0 0,-1 0-1 0 0,0 1 1 0 0,0-1 0 0 0,0 1 0 0 0,0-1-1 0 0,0 1 1 0 0,0-1 0 0 0,-1 1 0 0 0,1 0 0 0 0,0-1-1 0 0,-1 1 1 0 0,1 0 0 0 0,-1-1 0 0 0,0 1-1 0 0,1 0 1 0 0,-1 0 0 0 0,0 0 0 0 0,0-1 0 0 0,0 1-1 0 0,0 0 1 0 0,-1 0 0 0 0,1-1 0 0 0,0 1-1 0 0,-1 0 1 0 0,1 0 0 0 0,-1-1 0 0 0,0 1-85 0 0,5 14 118 0 0,19 21 406 0 0,-22-37-420 0 0,3-2 8 0 0,103-105-220 0 0,-110 168-248 0 0,1-51 309 0 0,1-8 62 0 0,0 0 1 0 0,0 0-1 0 0,0 0 1 0 0,0 0-1 0 0,0 0 1 0 0,1 0-1 0 0,-1 0 1 0 0,1 0-1 0 0,-1 0 1 0 0,1 0-1 0 0,0 0 1 0 0,0 1-1 0 0,-1-1 1 0 0,2 0-1 0 0,-1 0 1 0 0,0 0-1 0 0,0 0 1 0 0,1 0-1 0 0,-1 0 1 0 0,1 0-1 0 0,0 0 1 0 0,-1 0-1 0 0,1 0 1 0 0,0 0-1 0 0,0 0 1 0 0,0 0-1 0 0,1 0 1 0 0,-1-1-1 0 0,0 1 1 0 0,1 0-1 0 0,-1-1 1 0 0,1 1-1 0 0,-1-1 0 0 0,1 0 1 0 0,0 1-1 0 0,0-1 1 0 0,-1 0-1 0 0,1 0 1 0 0,0 0-1 0 0,0 0 1 0 0,0-1-1 0 0,0 1 1 0 0,0 0-1 0 0,0-1 1 0 0,0 1-1 0 0,1-1 1 0 0,0 0-16 0 0,27-4 67 0 0,-1-1 1 0 0,0-2-1 0 0,-1-1 1 0 0,0-1-1 0 0,0-2 1 0 0,-1-1-1 0 0,0 0 1 0 0,-1-2-1 0 0,0-2 1 0 0,-1 0-1 0 0,-1-1 1 0 0,0-2-68 0 0,-3 3 76 0 0,1-2-1 0 0,-2 0 1 0 0,-1-2 0 0 0,0 0-1 0 0,-1-1 1 0 0,-2-1 0 0 0,0 0-1 0 0,-1-1 1 0 0,-1-1 0 0 0,-2 0-1 0 0,0-1 1 0 0,-1 0 0 0 0,-2-1-1 0 0,0 0 1 0 0,-2-1-1 0 0,-1 1 1 0 0,-1-1 0 0 0,-2-1-1 0 0,0 1 1 0 0,-2 0 0 0 0,-2-23-76 0 0,2 46 16 0 0,-1 1-1 0 0,0 0 1 0 0,0-1 0 0 0,0 1 0 0 0,-1 0 0 0 0,1-1-1 0 0,-1 1 1 0 0,1 0 0 0 0,-1 0 0 0 0,0 0-1 0 0,-1 0 1 0 0,1-1 0 0 0,0 1 0 0 0,-1 1 0 0 0,0-1-1 0 0,0 0 1 0 0,1 0 0 0 0,-2 1 0 0 0,1-1 0 0 0,0 1-1 0 0,0-1 1 0 0,-1 1 0 0 0,1 0 0 0 0,-1 0 0 0 0,0 0-1 0 0,0 0 1 0 0,0 1 0 0 0,0-1 0 0 0,0 1 0 0 0,0 0-1 0 0,0 0 1 0 0,-3-1-16 0 0,-21 29 129 0 0,18-13-125 0 0,1 2-1 0 0,1-1 0 0 0,0 1 1 0 0,1 0-1 0 0,1 0 0 0 0,1 1 1 0 0,0 0-1 0 0,1-1 0 0 0,0 1 0 0 0,2 1 1 0 0,0-1-1 0 0,1 0 0 0 0,2 15-3 0 0,-3-6-7 0 0,36 426-1139 0 0,-35-445 912 0 0,-1 0-1 0 0,0 0 0 0 0,0 0 0 0 0,0-1 1 0 0,-1 1-1 0 0,0 0 0 0 0,0 0 0 0 0,-1-1 1 0 0,0 0-1 0 0,0 1 0 0 0,-1-1 0 0 0,1 0 1 0 0,-1 0-1 0 0,0-1 0 0 0,-1 1 0 0 0,0-1 0 0 0,0 0 1 0 0,0 0-1 0 0,-1 0 235 0 0,-14 4-1215 0 0</inkml:trace>
  <inkml:trace contextRef="#ctx0" brushRef="#br0" timeOffset="10647.019">8977 1547 2468 0 0,'25'-15'720'0'0,"4"2"-4"0"0,8 4-68 0 0,-2 4-148 0 0,5 2-364 0 0,-19 3-76 0 0,9 0-8 0 0,4 0-496 0 0,35 17-732 0 0,-36-8-84 0 0,-2 0-8 0 0</inkml:trace>
  <inkml:trace contextRef="#ctx0" brushRef="#br0" timeOffset="7552.706">3738 1925 936 0 0,'-25'5'1596'0'0,"-249"134"-27"0"0,155-45-1089 0 0,119-94-467 0 0,1 0 0 0 0,-1-1 0 0 0,1 1-1 0 0,-1 0 1 0 0,1-1 0 0 0,-1 1 0 0 0,1 0 0 0 0,-1 0-1 0 0,1 0 1 0 0,-1-1 0 0 0,1 1 0 0 0,-1 0 0 0 0,1 0 0 0 0,-1 0-1 0 0,1 0 1 0 0,0 0 0 0 0,-1 0 0 0 0,1 0 0 0 0,-1 0-1 0 0,1 0 1 0 0,-1 0 0 0 0,1 0 0 0 0,-1 0 0 0 0,1 1 0 0 0,-1-1-1 0 0,1 0 1 0 0,-1 0 0 0 0,1 0 0 0 0,-1 1 0 0 0,1-1-1 0 0,-1 0 1 0 0,1 1 0 0 0,-1-1 0 0 0,1 0 0 0 0,-1 1 0 0 0,0-1-1 0 0,1 1 1 0 0,-1-1 0 0 0,0 1 0 0 0,1-1 0 0 0,-1 1 0 0 0,0-1-1 0 0,1 1 1 0 0,-1-1 0 0 0,0 1 0 0 0,0-1 0 0 0,0 1-1 0 0,0-1 1 0 0,1 1 0 0 0,-1-1 0 0 0,0 1 0 0 0,0-1 0 0 0,0 1-1 0 0,0 0 1 0 0,0-1 0 0 0,0 1 0 0 0,-1-1 0 0 0,1 1-1 0 0,0-1 1 0 0,0 1 0 0 0,0-1 0 0 0,0 1 0 0 0,-1-1 0 0 0,1 1-13 0 0,51-11 295 0 0,248-124 425 0 0,-361 218-442 0 0,60-82-278 0 0,1 0 0 0 0,0 1 0 0 0,-1-1 0 0 0,1 1 0 0 0,0-1-1 0 0,0 1 1 0 0,0-1 0 0 0,1 1 0 0 0,-1 0 0 0 0,1-1 0 0 0,-1 1-1 0 0,1 0 1 0 0,0-1 0 0 0,0 1 0 0 0,0 0 0 0 0,0-1 0 0 0,1 1 0 0 0,-1 0-1 0 0,1-1 1 0 0,0 1 0 0 0,-1 0 0 0 0,1-1 0 0 0,0 1 0 0 0,1-1-1 0 0,-1 0 1 0 0,0 1 0 0 0,1-1 0 0 0,-1 0 0 0 0,1 0 0 0 0,0 1 0 0 0,-1-2-1 0 0,1 1 1 0 0,0 0 0 0 0,0 0 0 0 0,1 0 0 0 0,-1-1 0 0 0,0 1-1 0 0,0-1 1 0 0,1 0 0 0 0,-1 0 0 0 0,1 0 0 0 0,-1 0 0 0 0,1 0 0 0 0,0 0-1 0 0,-1-1 1 0 0,127 20-33 0 0,-110-19-62 0 0,0-2 1 0 0,0 0 0 0 0,0-1 0 0 0,0 0-1 0 0,0-2 1 0 0,0 0 0 0 0,-1-2 0 0 0,1 0-1 0 0,-1-1 1 0 0,-1 0 0 0 0,0-1 0 0 0,0-2-1 0 0,0 1 1 0 0,-1-2 0 0 0,0 0 0 0 0,-1-1-1 0 0,-1-1 1 0 0,0 0 0 0 0,0 0 0 0 0,-2-2-1 0 0,0 0 1 0 0,0 0 0 0 0,-1-1 0 0 0,-1 0-1 0 0,4-10 95 0 0,1-11 130 0 0,-2 0-1 0 0,-1-2 1 0 0,-2 1-1 0 0,-2-1 1 0 0,-1-1-1 0 0,-2 1 0 0 0,-2-1 1 0 0,-2-33-130 0 0,-1 62 64 0 0,0 1 0 0 0,-1-1 0 0 0,0 1-1 0 0,-1 0 1 0 0,0-1 0 0 0,-1 1 0 0 0,0 0 0 0 0,0 0 0 0 0,-1 1 0 0 0,0-1 0 0 0,-1 1 0 0 0,0-1 0 0 0,-6-7-64 0 0,7 16 23 0 0,0 0 1 0 0,0 1 0 0 0,0-1 0 0 0,0 1-1 0 0,0-1 1 0 0,0 1 0 0 0,0 0-1 0 0,0 1 1 0 0,0-1 0 0 0,0 1 0 0 0,0-1-1 0 0,1 1 1 0 0,-1 0 0 0 0,0 1 0 0 0,0-1-1 0 0,1 1 1 0 0,-1 0 0 0 0,1 0 0 0 0,-1 0-1 0 0,1 0 1 0 0,0 0 0 0 0,-1 1-1 0 0,1-1 1 0 0,1 1 0 0 0,-1 0 0 0 0,0 0-1 0 0,1 0 1 0 0,-1 0 0 0 0,1 1 0 0 0,0-1-1 0 0,0 1 1 0 0,0-1 0 0 0,1 1 0 0 0,-1 0-1 0 0,0 2-23 0 0,-10 19 39 0 0,1 1-1 0 0,1 0 1 0 0,1 0-1 0 0,2 1 1 0 0,0 0-1 0 0,2 1 1 0 0,1-1-1 0 0,1 1 1 0 0,2 0-1 0 0,0 0 1 0 0,4 22-39 0 0,61 255 185 0 0,-64-304-162 0 0,0 0 0 0 0,0 0 0 0 0,0 0 0 0 0,1 0 0 0 0,-1 0 0 0 0,0-1 1 0 0,0 1-1 0 0,0 0 0 0 0,1 0 0 0 0,-1 0 0 0 0,0-1 0 0 0,1 1 0 0 0,-1 0 0 0 0,1-1 0 0 0,-1 1 0 0 0,1 0 0 0 0,-1-1 0 0 0,1 1 0 0 0,-1 0 0 0 0,1-1 0 0 0,0 1 1 0 0,-1-1-1 0 0,1 1 0 0 0,0-1 0 0 0,-1 1 0 0 0,1-1 0 0 0,0 0 0 0 0,0 1 0 0 0,-1-1 0 0 0,1 0 0 0 0,0 0 0 0 0,0 1 0 0 0,0-1 0 0 0,0 0 0 0 0,-1 0 0 0 0,1 0 1 0 0,0 0-1 0 0,0 0 0 0 0,0 0 0 0 0,0 0 0 0 0,-1 0 0 0 0,1-1 0 0 0,0 1 0 0 0,0 0 0 0 0,0 0 0 0 0,-1-1 0 0 0,1 1 0 0 0,0 0 0 0 0,0-1 0 0 0,-1 1 1 0 0,1-1-1 0 0,0 1 0 0 0,-1-1 0 0 0,1 1 0 0 0,0-1 0 0 0,-1 0 0 0 0,1 1 0 0 0,-1-1 0 0 0,1 0 0 0 0,-1 1-23 0 0,53-50-116 0 0,-38 35 169 0 0,34-34-289 0 0,-31 30 161 0 0,0 0 0 0 0,1 1 0 0 0,2 0-1 0 0,-1 2 1 0 0,2 1 0 0 0,0 0 0 0 0,1 2-1 0 0,8-4 76 0 0,-30 16-7 0 0,1 1 1 0 0,-1-1-1 0 0,0 1 0 0 0,0 0 0 0 0,0-1 0 0 0,1 1 0 0 0,-1 0 0 0 0,0 0 0 0 0,0 0 0 0 0,1 0 0 0 0,-1 0 0 0 0,0 0 0 0 0,0 0 0 0 0,1 0 0 0 0,-1 0 0 0 0,0 1 0 0 0,0-1 0 0 0,1 1 1 0 0,-1-1-1 0 0,0 1 0 0 0,0-1 0 0 0,0 1 0 0 0,0-1 0 0 0,0 1 0 0 0,0 0 0 0 0,0 0 0 0 0,0-1 0 0 0,0 1 0 0 0,0 0 0 0 0,0 0 0 0 0,-1 0 0 0 0,1 0 0 0 0,0 0 0 0 0,0 0 0 0 0,-1 0 0 0 0,1 1 1 0 0,-1-1-1 0 0,1 0 0 0 0,-1 0 0 0 0,0 0 0 0 0,1 1 0 0 0,-1-1 0 0 0,0 0 0 0 0,0 0 0 0 0,0 0 0 0 0,0 1 0 0 0,0-1 0 0 0,0 0 0 0 0,0 1 0 0 0,0-1 0 0 0,0 0 7 0 0,-10 63-91 0 0,-104 106-1071 0 0,118-166-1923 0 0,0-6 1950 0 0</inkml:trace>
  <inkml:trace contextRef="#ctx0" brushRef="#br0" timeOffset="7835.585">4917 1960 1576 0 0,'-99'38'2646'0'0,"89"-33"-2530"0"0,1 0 0 0 0,0 1 0 0 0,0 0-1 0 0,1 0 1 0 0,0 1 0 0 0,0 0 0 0 0,0 1 0 0 0,1 0-1 0 0,0 0 1 0 0,0 0 0 0 0,1 1 0 0 0,0 0-1 0 0,1 0 1 0 0,-4 10-116 0 0,10-15 23 0 0,1 0 1 0 0,-1 0-1 0 0,1-1 0 0 0,0 1 1 0 0,0 0-1 0 0,1-1 0 0 0,-1 0 0 0 0,1 1 1 0 0,0-1-1 0 0,-1 0 0 0 0,2 0 0 0 0,-1 0 1 0 0,0-1-1 0 0,0 1 0 0 0,1-1 1 0 0,-1 0-1 0 0,1 0 0 0 0,0 0 0 0 0,0 0 1 0 0,0-1-1 0 0,0 0 0 0 0,0 1 0 0 0,0-1 1 0 0,0-1-1 0 0,0 1 0 0 0,0-1 1 0 0,0 1-1 0 0,1-1 0 0 0,-1 0 0 0 0,0-1 1 0 0,0 1-1 0 0,1-1-23 0 0,14 3 18 0 0,-1-1 0 0 0,1 0 0 0 0,-1-1 0 0 0,1-2 0 0 0,-1 0 0 0 0,1 0 0 0 0,-1-2 0 0 0,0 0 0 0 0,0-1 0 0 0,-1-1 0 0 0,1-1 0 0 0,-1 0 0 0 0,-1-1 0 0 0,13-9-18 0 0,-27 16-5 0 0,-1 0 1 0 0,1 0-1 0 0,-1 0 1 0 0,1-1-1 0 0,-1 1 0 0 0,1-1 1 0 0,-1 1-1 0 0,0-1 0 0 0,0 0 1 0 0,0 0-1 0 0,0 1 1 0 0,0-1-1 0 0,0 0 0 0 0,0 0 1 0 0,0 0-1 0 0,-1 0 1 0 0,1 0-1 0 0,-1 0 0 0 0,1 0 1 0 0,-1 0-1 0 0,0 0 1 0 0,0 0-1 0 0,0 0 0 0 0,0 0 1 0 0,0 0-1 0 0,-1 0 0 0 0,1 0 1 0 0,0 0-1 0 0,-1 0 1 0 0,0 0-1 0 0,1 0 0 0 0,-1 0 1 0 0,0 0-1 0 0,0 0 1 0 0,0 1-1 0 0,0-1 0 0 0,0 0 1 0 0,-1 1-1 0 0,1-1 1 0 0,0 1-1 0 0,-1-1 0 0 0,1 1 1 0 0,-1-1-1 0 0,1 1 1 0 0,-1 0-1 0 0,0 0 0 0 0,0 0 1 0 0,0 0-1 0 0,1 0 0 0 0,-1 0 1 0 0,0 1 4 0 0,-102-48-1737 0 0,103 47 1671 0 0,-56-20-2246 0 0,29 7 1154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5:5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30 1096 0 0,'0'0'407'0'0,"-5"-30"2700"0"0,4 31-3103 0 0,1-1 0 0 0,-1 0 1 0 0,0 0-1 0 0,1 0 1 0 0,-1 0-1 0 0,1 0 1 0 0,-1 0-1 0 0,0 0 1 0 0,1 0-1 0 0,-1 0 1 0 0,0 1-1 0 0,1-1 1 0 0,-1 0 0 0 0,1 0-1 0 0,-1 1 1 0 0,1-1-1 0 0,-1 0 1 0 0,0 1-1 0 0,1-1 1 0 0,0 1-1 0 0,-1-1 1 0 0,1 1-1 0 0,-1-1 1 0 0,1 1-1 0 0,-1-1 1 0 0,1 1-1 0 0,0-1 1 0 0,-1 1-1 0 0,1-1 1 0 0,0 1-1 0 0,0 0 1 0 0,0-1-1 0 0,-1 1 1 0 0,1-1-1 0 0,0 1 1 0 0,0 0-1 0 0,0-1 1 0 0,0 1-1 0 0,0 0 1 0 0,0-1-1 0 0,0 1 1 0 0,0 0-1 0 0,0-1 1 0 0,0 1 0 0 0,0 0-1 0 0,1-1 1 0 0,-1 1-1 0 0,0-1 1 0 0,0 1-1 0 0,1-1 1 0 0,-1 1-1 0 0,0 0 1 0 0,1-1-1 0 0,-1 1 1 0 0,1-1-1 0 0,-1 1 1 0 0,0-1-1 0 0,1 1 1 0 0,-1-1-1 0 0,1 0 1 0 0,-1 1-1 0 0,1-1 1 0 0,0 0-5 0 0,73-11 1163 0 0,-124 3-721 0 0,36 5-4389 0 0,19 2 2719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5:5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56 1216 0 0,'37'16'2910'0'0,"-38"-16"-2865"0"0,1-1 0 0 0,-1 0-1 0 0,1 1 1 0 0,-1-1 0 0 0,1 0-1 0 0,-1 1 1 0 0,1-1 0 0 0,0 0-1 0 0,-1 0 1 0 0,1 0 0 0 0,0 1-1 0 0,0-1 1 0 0,-1 0-1 0 0,1 0 1 0 0,0 0 0 0 0,0 1-1 0 0,0-1 1 0 0,0 0 0 0 0,0 0-1 0 0,0 0 1 0 0,1 1 0 0 0,-1-1-1 0 0,0 0 1 0 0,0 0 0 0 0,0 0-1 0 0,1 1 1 0 0,-1-1 0 0 0,0 0-1 0 0,1 0 1 0 0,-1 1-1 0 0,1-1 1 0 0,-1 0 0 0 0,1 1-1 0 0,-1-1 1 0 0,1 1 0 0 0,-1-1-1 0 0,1 0 1 0 0,0 1 0 0 0,-1-1-1 0 0,1 1 1 0 0,0 0 0 0 0,-1-1-1 0 0,1 1 1 0 0,0 0 0 0 0,0-1-1 0 0,0 1 1 0 0,-1 0 0 0 0,1 0-1 0 0,0-1 1 0 0,0 1-1 0 0,0 0 1 0 0,-1 0 0 0 0,1 0-1 0 0,0 0 1 0 0,0 0 0 0 0,0 0-1 0 0,-1 0 1 0 0,1 1 0 0 0,0-1-1 0 0,0 0-44 0 0,-89-32 296 0 0,60 23-2279 0 0,27 9 1333 0 0,1 0-77 0 0,0 0-454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5:5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26 1304 0 0,'-20'4'2325'0'0,"20"-4"-1949"0"0,13-10 57 0 0,-13 10-394 0 0,-1 1-1 0 0,1-1 1 0 0,-1 0-1 0 0,0 0 0 0 0,1 0 1 0 0,-1 0-1 0 0,0 0 1 0 0,1 0-1 0 0,-1 0 0 0 0,0 0 1 0 0,1 0-1 0 0,-1 0 1 0 0,0 0-1 0 0,1 0 0 0 0,-1 0 1 0 0,0 0-1 0 0,1-1 1 0 0,-1 1-1 0 0,0 0 1 0 0,1 0-1 0 0,-1-1 0 0 0,1 1 1 0 0,-1-1-1 0 0,1 1 1 0 0,-1 0-1 0 0,1-1 0 0 0,-1 1 1 0 0,1-1-1 0 0,-1 1 1 0 0,1-1-1 0 0,-1 1 0 0 0,1-1 1 0 0,0 0-1 0 0,-1 1 1 0 0,1-1-1 0 0,0 1 0 0 0,0-1 1 0 0,-1 0-1 0 0,1 1 1 0 0,0-1-1 0 0,0 0 0 0 0,0 1 1 0 0,0-1-1 0 0,0 0 1 0 0,0 1-1 0 0,0-1 0 0 0,0 0 1 0 0,0 1-1 0 0,0-1 1 0 0,0 0-1 0 0,0 1 1 0 0,1-1-1 0 0,-1 0-38 0 0,-51 10-2818 0 0,53-6 1516 0 0,2-3-4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0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653 227 1112 0 0,'4'-37'1880'0'0,"-5"37"-1867"0"0,0 1 0 0 0,1-1 0 0 0,-1 0 1 0 0,1 0-1 0 0,-1 1 0 0 0,0-1 1 0 0,1 0-1 0 0,-1 0 0 0 0,0 0 0 0 0,1 0 1 0 0,-1 0-1 0 0,0 0 0 0 0,1 0 1 0 0,-1 0-1 0 0,0 0 0 0 0,1 0 1 0 0,-1 0-1 0 0,1-1 0 0 0,-1 1 0 0 0,0 0 1 0 0,1 0-1 0 0,-1-1 0 0 0,1 1 1 0 0,-1 0-1 0 0,0-1 0 0 0,1 1 0 0 0,-1-1 1 0 0,1 1-1 0 0,-1 0 0 0 0,1-1 1 0 0,0 1-1 0 0,-1-1 0 0 0,1 1 0 0 0,-1-1 1 0 0,1 0-1 0 0,0 1 0 0 0,0-1 1 0 0,-1 1-1 0 0,1-1 0 0 0,0 0 0 0 0,0 1 1 0 0,0-1-1 0 0,-1 0 0 0 0,1 1 1 0 0,0-1-1 0 0,0 1 0 0 0,0-1 0 0 0,0 0 1 0 0,0 1-1 0 0,0-1 0 0 0,0 0 1 0 0,1 1-1 0 0,-1-1 0 0 0,0 0-13 0 0,-22 2 73 0 0,-30 2 39 0 0,1 3-1 0 0,0 3 1 0 0,1 1-1 0 0,-1 3 1 0 0,2 2 0 0 0,0 2-1 0 0,-29 15-111 0 0,-78 77 166 0 0,154-107-166 0 0,0-1 0 0 0,0 1 1 0 0,0 0-1 0 0,0-1 0 0 0,0 1 0 0 0,1 0 0 0 0,-1 0 0 0 0,1 0 0 0 0,0 1 1 0 0,-1-1-1 0 0,1 0 0 0 0,0 0 0 0 0,0 1 0 0 0,1-1 0 0 0,-1 0 0 0 0,0 1 0 0 0,1-1 1 0 0,-1 1-1 0 0,1-1 0 0 0,0 1 0 0 0,0-1 0 0 0,0 1 0 0 0,0-1 0 0 0,0 1 1 0 0,1-1-1 0 0,-1 1 0 0 0,1-1 0 0 0,0 1 0 0 0,-1-1 0 0 0,1 0 0 0 0,0 1 1 0 0,0-1-1 0 0,1 0 0 0 0,-1 0 0 0 0,0 0 0 0 0,1 1 0 0 0,-1-2 0 0 0,1 1 1 0 0,0 0-1 0 0,0 0 0 0 0,-1 0 0 0 0,1-1 0 0 0,1 1 0 0 0,105 37 90 0 0,-47-36-49 0 0,1-3-1 0 0,-1-2 1 0 0,0-3 0 0 0,52-11-41 0 0,-92 14 30 0 0,0-1 1 0 0,-1-1-1 0 0,0-1 1 0 0,1 0-1 0 0,-2-2 1 0 0,1 0-1 0 0,-1-1 1 0 0,0-1-1 0 0,-1-1 0 0 0,14-10-30 0 0,-29 18-9 0 0,0 0-1 0 0,0 0 1 0 0,-1 0-1 0 0,1-1 0 0 0,-1 1 1 0 0,1-1-1 0 0,-1 1 1 0 0,0-1-1 0 0,0 0 0 0 0,0 0 1 0 0,0 0-1 0 0,-1 0 1 0 0,1-1-1 0 0,-1 1 0 0 0,0 0 1 0 0,0 0-1 0 0,0-1 1 0 0,0 1-1 0 0,-1-1 0 0 0,1 1 1 0 0,-1-1-1 0 0,0 1 1 0 0,0-1-1 0 0,0 1 0 0 0,0-1 1 0 0,-1 1-1 0 0,1-1 0 0 0,-1 1 1 0 0,0-1-1 0 0,0 1 1 0 0,-1 0-1 0 0,1 0 0 0 0,0-1 1 0 0,-1 1-1 0 0,0 0 1 0 0,0 0-1 0 0,0 0 0 0 0,0 1 1 0 0,0-1-1 0 0,-1 0 1 0 0,1 1-1 0 0,-1 0 0 0 0,0-1 1 0 0,1 1-1 0 0,-3 0 10 0 0,-141-83-526 0 0,131 79 526 0 0,-1 2 69 0 0,1-1 1 0 0,0-1 0 0 0,0-1-1 0 0,0 0 1 0 0,1-1-1 0 0,0 0 1 0 0,1-1-1 0 0,0-1 1 0 0,0 0 0 0 0,1-1-1 0 0,0 0 1 0 0,1-1-1 0 0,0 0 1 0 0,-6-10-70 0 0,-13-30 2517 0 0,30 52-2455 0 0,0 0-19 0 0,-15 36 20 0 0,6 25 3 0 0,3 1 0 0 0,3 0 0 0 0,2 0 0 0 0,3 0 0 0 0,2 0-1 0 0,3 0 1 0 0,3-1 0 0 0,3 0 0 0 0,2-1 0 0 0,3-1-1 0 0,17 38-65 0 0,28 77 206 0 0,-44-222-6155 0 0,-11 29 4767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03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1096 0 0,'-12'-1'166'0'0,"1"1"1"0"0,-1 0-1 0 0,1 1 1 0 0,-1 0-1 0 0,1 1 0 0 0,0 0 1 0 0,0 1-1 0 0,0 0 0 0 0,0 1 1 0 0,0 0-1 0 0,0 0 1 0 0,1 1-1 0 0,0 1 0 0 0,0 0 1 0 0,0 0-1 0 0,1 1 0 0 0,0 0 1 0 0,1 0-1 0 0,-1 1 0 0 0,1 1 1 0 0,1-1-1 0 0,-1 1 1 0 0,1 0-1 0 0,1 1 0 0 0,0 0 1 0 0,0 0-1 0 0,1 0 0 0 0,1 1 1 0 0,-1-1-1 0 0,2 1 1 0 0,-1 0-1 0 0,1 2-166 0 0,4-7 25 0 0,0 0 1 0 0,0 0-1 0 0,0 0 0 0 0,1-1 1 0 0,-1 1-1 0 0,1-1 1 0 0,1 1-1 0 0,-1-1 0 0 0,1 0 1 0 0,0 0-1 0 0,0 0 1 0 0,1 0-1 0 0,-1-1 0 0 0,1 1 1 0 0,0-1-1 0 0,0 0 0 0 0,1 0 1 0 0,-1 0-1 0 0,1 0 1 0 0,0-1-1 0 0,0 0 0 0 0,0 0 1 0 0,0-1-1 0 0,0 1 0 0 0,5 1-25 0 0,139 30-1561 0 0,-95-33-1050 0 0,-21-1 1177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0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424 149 1088 0 0,'-11'17'1464'0'0,"-140"533"1657"0"0,133-506-1665 0 0,17-43-1321 0 0,-41-97-177 0 0,-55-238-225 0 0,92 322 261 0 0,4 8 0 0 0,0 0 0 0 0,0 0 1 0 0,0 1-1 0 0,-1-1 0 0 0,1 0 0 0 0,-1 1 1 0 0,0-1-1 0 0,0 1 0 0 0,0 0 1 0 0,0 0-1 0 0,-1 0 0 0 0,1 0 1 0 0,-1 0-1 0 0,0 0 0 0 0,0 0 1 0 0,0 1-1 0 0,0 0 0 0 0,0-1 1 0 0,-1 1-1 0 0,1 0 0 0 0,-2 0 6 0 0,4 2-50 0 0,-8 4-8 0 0,5-2 54 0 0,1 1 1 0 0,0 0-1 0 0,0 0 1 0 0,1 1-1 0 0,-1-1 1 0 0,1 1-1 0 0,-1-1 1 0 0,1 1 0 0 0,0 0-1 0 0,1-1 1 0 0,-1 1-1 0 0,1 0 1 0 0,-1 0-1 0 0,1 1 1 0 0,0-1-1 0 0,1 0 1 0 0,-1 0-1 0 0,1 0 1 0 0,-1 1 0 0 0,1-1-1 0 0,1 0 1 0 0,-1 0-1 0 0,1 0 1 0 0,-1 1-1 0 0,1-1 1 0 0,0 0-1 0 0,1 0 1 0 0,-1 0 0 0 0,1 0-1 0 0,0 0 1 0 0,-1-1-1 0 0,2 1 1 0 0,-1 0-1 0 0,2 1 4 0 0,107 108 208 0 0,64-26-823 0 0,-52-45-2752 0 0,-91-33 2094 0 0</inkml:trace>
  <inkml:trace contextRef="#ctx0" brushRef="#br0" timeOffset="791.579">1051 276 916 0 0,'-37'7'333'0'0,"0"1"-1"0"0,1 2 1 0 0,0 2-1 0 0,0 1 1 0 0,1 1-1 0 0,1 3 1 0 0,0 0-1 0 0,2 2 1 0 0,-27 20-333 0 0,57-38 15 0 0,0 0-1 0 0,0-1 1 0 0,-1 1 0 0 0,1 0-1 0 0,0 0 1 0 0,0 0 0 0 0,0 0 0 0 0,0 1-1 0 0,0-1 1 0 0,1 0 0 0 0,-1 1-1 0 0,0-1 1 0 0,1 1 0 0 0,-1 0-1 0 0,1-1 1 0 0,-1 1 0 0 0,1 0-1 0 0,0 0 1 0 0,-1 0 0 0 0,1 0 0 0 0,1 0-1 0 0,-1 0 1 0 0,0 1 0 0 0,0-1-1 0 0,1 0 1 0 0,-1 0 0 0 0,1 1-1 0 0,0-1 1 0 0,-1 0 0 0 0,1 0 0 0 0,0 1-1 0 0,0-1 1 0 0,1 0 0 0 0,-1 1-1 0 0,0-1 1 0 0,1 0 0 0 0,0 0-1 0 0,-1 0 1 0 0,1 1 0 0 0,0-1-1 0 0,0 0 1 0 0,0 0 0 0 0,0 0 0 0 0,0 0-1 0 0,1 0 1 0 0,-1-1 0 0 0,1 1-1 0 0,-1 0 1 0 0,1-1 0 0 0,0 1-1 0 0,-1-1 1 0 0,1 1 0 0 0,0-1-1 0 0,1 1-14 0 0,25 1 115 0 0,0-2-1 0 0,0 0 0 0 0,1-2 0 0 0,-1-1 1 0 0,0-1-1 0 0,0-2 0 0 0,0-1 0 0 0,-1 0 1 0 0,1-3-1 0 0,19-8-114 0 0,-18 8 46 0 0,-25 9-58 0 0,1-1 0 0 0,0 0 0 0 0,-1 0 0 0 0,1 0 0 0 0,-1 0 1 0 0,1-1-1 0 0,-1 1 0 0 0,0-1 0 0 0,0-1 0 0 0,0 1 1 0 0,0 0-1 0 0,0-1 0 0 0,0 0 0 0 0,-1 0 0 0 0,1 0 0 0 0,-1 0 1 0 0,0-1-1 0 0,0 1 0 0 0,0-1 0 0 0,0 0 0 0 0,-1 0 1 0 0,1 0-1 0 0,-1 0 0 0 0,0 0 0 0 0,0 0 0 0 0,-1-1 1 0 0,1 1-1 0 0,-1-1 0 0 0,0 1 0 0 0,0-1 0 0 0,0 0 0 0 0,-1 1 1 0 0,0-1-1 0 0,0 0 0 0 0,0 1 0 0 0,-1-5 12 0 0,-15-26 82 0 0,-1 2 0 0 0,-2 0 1 0 0,-2 1-1 0 0,-1 0 0 0 0,-1 2 0 0 0,-1 1 0 0 0,-2 1 0 0 0,-1 1 1 0 0,-22-17-83 0 0,0 12 125 0 0,28 57-136 0 0,17-15 23 0 0,-1 0-1 0 0,2-1 0 0 0,-1 1 1 0 0,1 0-1 0 0,1 1 1 0 0,0-1-1 0 0,0 0 0 0 0,1 1 1 0 0,1-1-1 0 0,-1 1 1 0 0,2-1-1 0 0,-1 1 0 0 0,3 7-11 0 0,-2 23 82 0 0,36 219 128 0 0,87 256 596 0 0,-101-416-751 0 0,-27-126-4049 0 0,3 3 2572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0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87 916 0 0,'-15'-4'106'0'0,"-1"1"0"0"0,1 0 0 0 0,-1 1 0 0 0,0 1 0 0 0,1 1 0 0 0,-1 0 0 0 0,0 1 0 0 0,0 0 0 0 0,1 1 0 0 0,-1 1 0 0 0,1 1 0 0 0,0 0 0 0 0,0 1 0 0 0,0 1 0 0 0,0 0 0 0 0,1 1 0 0 0,0 0-1 0 0,1 1 1 0 0,-1 1 0 0 0,2 0 0 0 0,-1 1 0 0 0,1 0 0 0 0,1 1 0 0 0,0 0 0 0 0,0 1 0 0 0,1 0 0 0 0,1 0 0 0 0,0 1 0 0 0,0 1 0 0 0,2 0 0 0 0,-5 9-106 0 0,10-21 13 0 0,1 0-1 0 0,-1 0 1 0 0,0 0-1 0 0,1 1 1 0 0,0-1-1 0 0,-1 0 0 0 0,1 1 1 0 0,0-1-1 0 0,0 1 1 0 0,1-1-1 0 0,-1 1 1 0 0,0-1-1 0 0,1 1 1 0 0,-1-1-1 0 0,1 1 1 0 0,0 0-1 0 0,0-1 1 0 0,0 1-1 0 0,0 0 1 0 0,1-1-1 0 0,-1 1 1 0 0,1-1-1 0 0,-1 1 1 0 0,1 0-1 0 0,0-1 1 0 0,0 1-1 0 0,0-1 1 0 0,0 0-1 0 0,1 1 1 0 0,-1-1-1 0 0,1 0 1 0 0,-1 0-1 0 0,1 0 1 0 0,0 0-1 0 0,0 0 1 0 0,0 0-13 0 0,99 24 293 0 0,-79-27-284 0 0,1-1 0 0 0,-1-1 0 0 0,1-2 0 0 0,-1 0 0 0 0,-1-1 0 0 0,1-1 0 0 0,-1-1 0 0 0,2-2-9 0 0,-13 7 35 0 0,0 0 0 0 0,0-1 0 0 0,-1-1 0 0 0,1 0-1 0 0,-1 0 1 0 0,0-1 0 0 0,0 0 0 0 0,-1 0 0 0 0,1-1-1 0 0,-1 0 1 0 0,-1-1 0 0 0,0 0 0 0 0,0 0 0 0 0,0 0 0 0 0,-1-1-1 0 0,0 0 1 0 0,-1 0 0 0 0,0-1 0 0 0,0 1 0 0 0,2-8-35 0 0,-8 16 11 0 0,2 0 1 0 0,-1-1 0 0 0,0 1-1 0 0,0 0 1 0 0,0 0 0 0 0,0 0-1 0 0,1 0 1 0 0,-1-1 0 0 0,1 1 0 0 0,-1 0-1 0 0,1 0 1 0 0,-1 0 0 0 0,1 0-1 0 0,-1 0 1 0 0,1 0 0 0 0,0 0-1 0 0,0 0 1 0 0,-1 0 0 0 0,1 1 0 0 0,0-1-1 0 0,0 0 1 0 0,0 0 0 0 0,0 1-1 0 0,0-1 1 0 0,0 1 0 0 0,0-1-1 0 0,0 1 1 0 0,0-1 0 0 0,1 1 0 0 0,-1-1-1 0 0,0 1 1 0 0,0 0 0 0 0,0 0-1 0 0,0 0 1 0 0,1-1 0 0 0,-1 1-1 0 0,0 0 1 0 0,0 1 0 0 0,0-1 0 0 0,0 0-1 0 0,1 0 1 0 0,-1 0 0 0 0,0 1-1 0 0,0-1 1 0 0,0 1 0 0 0,0-1-1 0 0,0 1 1 0 0,0-1 0 0 0,0 1 0 0 0,0-1-1 0 0,0 1 1 0 0,0 0 0 0 0,0 0-1 0 0,0-1 1 0 0,0 1 0 0 0,0 0-1 0 0,-1 0 1 0 0,1 0 0 0 0,0 0 0 0 0,-1 0-1 0 0,1 0 1 0 0,-1 0 0 0 0,1 0-1 0 0,-1 1-11 0 0,14 8-2 0 0,78 80-3277 0 0,-86-81 2055 0 0</inkml:trace>
  <inkml:trace contextRef="#ctx0" brushRef="#br0" timeOffset="341.41">778 71 1260 0 0,'31'32'482'0'0,"-1"1"-1"0"0,-2 1 1 0 0,-2 2-1 0 0,-1 1 0 0 0,-1 1 1 0 0,-3 1-1 0 0,1 5-481 0 0,-21-44 54 0 0,0 1-1 0 0,0-1 0 0 0,-1 0 0 0 0,1 1 0 0 0,0-1 0 0 0,-1 0 1 0 0,1 1-1 0 0,0-1 0 0 0,-1 1 0 0 0,1 0 0 0 0,-1-1 0 0 0,1 1 1 0 0,-1-1-1 0 0,1 1 0 0 0,-1 0 0 0 0,1-1 0 0 0,-1 1 0 0 0,0 0 1 0 0,1-1-1 0 0,-1 1 0 0 0,0 0 0 0 0,0 0 0 0 0,0 0 0 0 0,1-1 1 0 0,-1 1-1 0 0,0 0 0 0 0,0 0 0 0 0,0-1 0 0 0,0 1 0 0 0,0 0 1 0 0,0 0-1 0 0,-1 0 0 0 0,1-1 0 0 0,0 1 0 0 0,0 0 1 0 0,0 0-1 0 0,-1-1 0 0 0,1 1 0 0 0,0 0 0 0 0,-1-1 0 0 0,1 1 1 0 0,-1 0-1 0 0,1-1 0 0 0,-1 1 0 0 0,1 0 0 0 0,-1-1 0 0 0,1 1 1 0 0,-1-1-1 0 0,0 1 0 0 0,1-1 0 0 0,-1 1 0 0 0,0-1 0 0 0,1 0 1 0 0,-1 1-1 0 0,0-1 0 0 0,1 0 0 0 0,-1 1 0 0 0,0-1 0 0 0,0 0-53 0 0,-6-14 114 0 0,1 1-1 0 0,1-1 1 0 0,0-1-1 0 0,1 1 1 0 0,1-1-1 0 0,0 0 1 0 0,1 1-1 0 0,0-1 1 0 0,1 0-1 0 0,1 0 0 0 0,1-10-113 0 0,-2 11-49 0 0,2 0-1 0 0,-1 1 0 0 0,2-1 0 0 0,-1 0 0 0 0,2 1 0 0 0,0-1 0 0 0,1 1 0 0 0,0 0 0 0 0,1 0 0 0 0,0 1 0 0 0,1-1 0 0 0,0 1 0 0 0,2 0 50 0 0,43-19-3386 0 0,-50 31 2082 0 0,1 0 22 0 0,6 0 0 0 0</inkml:trace>
  <inkml:trace contextRef="#ctx0" brushRef="#br0" timeOffset="679.637">1384 201 1268 0 0,'163'-88'2010'0'0,"-163"88"-1999"0"0,-1 0 0 0 0,1 1 0 0 0,-1-1 0 0 0,0 0 0 0 0,1 0 0 0 0,-1 0 0 0 0,0 0-1 0 0,1 0 1 0 0,-1 0 0 0 0,1 0 0 0 0,-1 0 0 0 0,0 0 0 0 0,1 0 0 0 0,-1 0 0 0 0,0 0 0 0 0,1-1 0 0 0,-1 1-1 0 0,1 0 1 0 0,-1 0 0 0 0,1-1 0 0 0,-1 1 0 0 0,0 0 0 0 0,1-1 0 0 0,-1 1 0 0 0,1 0 0 0 0,-1-1-1 0 0,1 1 1 0 0,0-1 0 0 0,-1 1 0 0 0,1-1 0 0 0,-1 1 0 0 0,1-1 0 0 0,0 1 0 0 0,0-1 0 0 0,-1 1 0 0 0,1-1-1 0 0,0 0 1 0 0,0 1 0 0 0,-1-1 0 0 0,1 1 0 0 0,0-1 0 0 0,0 0 0 0 0,0 1 0 0 0,0-1 0 0 0,0 0-1 0 0,0 1 1 0 0,0-1 0 0 0,0 1 0 0 0,0-1 0 0 0,0 0 0 0 0,1 1 0 0 0,-1-1 0 0 0,0 0 0 0 0,0 1-1 0 0,0-1 1 0 0,1 1 0 0 0,-1-1 0 0 0,0 1 0 0 0,1-1 0 0 0,-1 1 0 0 0,1-1 0 0 0,-1 1 0 0 0,0-1 0 0 0,1 1-1 0 0,-1-1 1 0 0,1 1 0 0 0,0-1-11 0 0,-60-5 163 0 0,29 9 19 0 0,1 1 0 0 0,0 1 0 0 0,-1 1-1 0 0,2 2 1 0 0,-1 1 0 0 0,1 1 0 0 0,-5 4-182 0 0,27-12 27 0 0,1 0 1 0 0,0 0-1 0 0,0 0 1 0 0,0 1-1 0 0,1 0 1 0 0,-1 0-1 0 0,1 0 1 0 0,-1 0-1 0 0,1 1 1 0 0,0 0-1 0 0,0 0 1 0 0,1 0-1 0 0,-1 0 1 0 0,1 0-1 0 0,0 1 1 0 0,0 0 0 0 0,1-1-1 0 0,-1 1 1 0 0,1 0-1 0 0,0 0 1 0 0,0 1-1 0 0,0-1 1 0 0,0 4-28 0 0,6-3-35 0 0,-1 1 0 0 0,1-1 1 0 0,0 0-1 0 0,1 0 1 0 0,-1-1-1 0 0,1 1 0 0 0,0-1 1 0 0,1 0-1 0 0,-1-1 0 0 0,1 1 1 0 0,0-1-1 0 0,0 0 1 0 0,0 0-1 0 0,1-1 0 0 0,-1 0 1 0 0,1 0-1 0 0,0 0 1 0 0,-1-1-1 0 0,1 0 0 0 0,1-1 1 0 0,2 1 34 0 0,105 20-2654 0 0,-75-19 1430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3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1696 0 0,'27'37'1856'0'0,"-26"-35"-1821"0"0,13 22 317 0 0,-2 1 1 0 0,0 1-1 0 0,-2-1 0 0 0,-1 2 1 0 0,-1-1-1 0 0,-1 1 0 0 0,-1 1 1 0 0,-2-1-1 0 0,-1 1-352 0 0,-3-27 18 0 0,-1-1 0 0 0,1 1 0 0 0,-1-1 0 0 0,1 1 0 0 0,-1-1 0 0 0,1 0 0 0 0,-1 1-1 0 0,1-1 1 0 0,-1 1 0 0 0,1-1 0 0 0,-1 0 0 0 0,0 1 0 0 0,1-1 0 0 0,-1 0 0 0 0,0 0 0 0 0,1 0 0 0 0,-1 0 0 0 0,0 1 0 0 0,1-1 0 0 0,-1 0 0 0 0,0 0 0 0 0,1 0 0 0 0,-1 0-1 0 0,0 0 1 0 0,1 0 0 0 0,-1-1 0 0 0,0 1 0 0 0,1 0 0 0 0,-1 0 0 0 0,0 0 0 0 0,1-1 0 0 0,-1 1 0 0 0,1 0 0 0 0,-1-1 0 0 0,0 1 0 0 0,1 0 0 0 0,-1-1 0 0 0,1 1 0 0 0,-1-1 0 0 0,1 1-1 0 0,-1-1 1 0 0,1 1 0 0 0,-1-1 0 0 0,1 1 0 0 0,0-1 0 0 0,-1 0 0 0 0,1 1 0 0 0,0-1 0 0 0,0 0 0 0 0,-1 1 0 0 0,1-1 0 0 0,0 0 0 0 0,0 0-18 0 0,-3-10 55 0 0,1-1 0 0 0,0 0 1 0 0,0 0-1 0 0,2 0 0 0 0,-1 0 0 0 0,2 0 1 0 0,-1 0-1 0 0,2 0 0 0 0,0 0 1 0 0,0 0-1 0 0,1 0 0 0 0,0 1 0 0 0,5-11-55 0 0,-5 8 22 0 0,1 1 0 0 0,0-1 0 0 0,1 1 0 0 0,0 0 0 0 0,1 1 0 0 0,0-1 0 0 0,1 1 0 0 0,1 0 0 0 0,0 1 0 0 0,0-1 0 0 0,1 2 0 0 0,1-1 0 0 0,0 1 0 0 0,0 1 0 0 0,1 0 0 0 0,0 0 0 0 0,0 1 0 0 0,1 0 0 0 0,0 1 0 0 0,1 1 0 0 0,0 0 0 0 0,0 0 0 0 0,0 2 0 0 0,4-2-22 0 0,-7 10 3 0 0,0 0 0 0 0,0 1 0 0 0,0 0 0 0 0,-1 1 0 0 0,0 0 0 0 0,0 0 0 0 0,0 1 0 0 0,-1 0 0 0 0,0 1 0 0 0,0 0 0 0 0,-1 0 0 0 0,0 0 0 0 0,-1 1 0 0 0,0 0 0 0 0,0 1 0 0 0,-1-1 0 0 0,0 1 0 0 0,0 0 0 0 0,2 10-3 0 0,26 110 21 0 0,-82-59-15 0 0,43-117 35 0 0,10 28-40 0 0,0 0-1 0 0,1 0 0 0 0,1 0 1 0 0,1 1-1 0 0,1 0 1 0 0,0 0-1 0 0,1 1 0 0 0,1 0 1 0 0,0 1-1 0 0,1 0 1 0 0,1 0-1 0 0,0 1 0 0 0,1 1 1 0 0,0 0-1 0 0,6-3 0 0 0,-11 8-3 0 0,1 0-1 0 0,0 0 1 0 0,0 1-1 0 0,1 0 1 0 0,-1 1 0 0 0,2 0-1 0 0,-1 1 1 0 0,1 0-1 0 0,-1 1 1 0 0,1 0 0 0 0,1 0-1 0 0,-1 1 1 0 0,0 1-1 0 0,1 0 1 0 0,10-1 3 0 0,-18 4-9 0 0,0-1 0 0 0,0 1 1 0 0,0 1-1 0 0,0-1 0 0 0,0 0 1 0 0,0 1-1 0 0,0 0 0 0 0,-1 0 0 0 0,1 0 1 0 0,-1 0-1 0 0,1 0 0 0 0,-1 1 0 0 0,0 0 1 0 0,0-1-1 0 0,0 1 0 0 0,0 0 1 0 0,0 1-1 0 0,-1-1 0 0 0,0 0 0 0 0,1 1 1 0 0,-1-1-1 0 0,-1 1 0 0 0,1 0 1 0 0,0 0-1 0 0,-1 0 0 0 0,0-1 0 0 0,0 1 1 0 0,0 1-1 0 0,0 3 9 0 0,14 121-113 0 0,-5 72-2085 0 0,48-168-801 0 0,-34-29 2295 0 0</inkml:trace>
  <inkml:trace contextRef="#ctx0" brushRef="#br0" timeOffset="329.77">1111 628 2136 0 0,'-7'-1'158'0'0,"-1"0"0"0"0,1 0 0 0 0,0 1 0 0 0,-1-1 0 0 0,1 2 0 0 0,-1-1 0 0 0,1 1 0 0 0,-1 0 0 0 0,1 1 0 0 0,0 0 0 0 0,0 0 0 0 0,0 0 0 0 0,0 1 0 0 0,0 0 0 0 0,0 0 0 0 0,1 1 0 0 0,0 0 0 0 0,-1 0 0 0 0,1 1 0 0 0,1-1 0 0 0,-1 1 0 0 0,1 0 0 0 0,0 1 0 0 0,0 0 0 0 0,0-1 0 0 0,1 1 0 0 0,0 1 0 0 0,-3 3-158 0 0,7-8 248 0 0,19 20 234 0 0,-11-18-410 0 0,1 0 0 0 0,-1-1 0 0 0,1 0 0 0 0,0-1 1 0 0,0 0-1 0 0,1 0 0 0 0,-1-1 0 0 0,0 0 0 0 0,1 0 0 0 0,-1-1 0 0 0,0-1 0 0 0,1 0 1 0 0,-1 0-1 0 0,0 0 0 0 0,0-1 0 0 0,0-1 0 0 0,0 0 0 0 0,8-3-72 0 0,150-48 676 0 0,-189 115-576 0 0,21-58-144 0 0,1-1 0 0 0,0 1 0 0 0,0-1 0 0 0,-1 1 0 0 0,2-1 0 0 0,-1 1 0 0 0,0-1 0 0 0,1 1 0 0 0,-1-1 0 0 0,1 1 0 0 0,-1-1 0 0 0,1 0 0 0 0,0 1 0 0 0,0-1 0 0 0,0 0 1 0 0,1 1-1 0 0,-1-1 0 0 0,0 0 0 0 0,1 0 0 0 0,0 0 0 0 0,-1 0 0 0 0,1-1 0 0 0,0 1 0 0 0,0 0 0 0 0,0-1 0 0 0,0 1 0 0 0,0-1 0 0 0,0 0 0 0 0,0 1 0 0 0,1-1 0 0 0,-1 0 1 0 0,0 0-1 0 0,1-1 0 0 0,-1 1 0 0 0,1 0 0 0 0,-1-1 0 0 0,1 0 0 0 0,-1 1 0 0 0,1-1 0 0 0,-1 0 0 0 0,1 0 0 0 0,-1-1 0 0 0,3 1 44 0 0,106-10-3862 0 0,-74-1 2647 0 0,-7-1 30 0 0</inkml:trace>
  <inkml:trace contextRef="#ctx0" brushRef="#br0" timeOffset="579.973">1799 130 1836 0 0,'-1'-5'371'0'0,"1"5"-260"0"0,-1 0 1 0 0,1 1-1 0 0,-1-1 1 0 0,1 0-1 0 0,-1 1 0 0 0,1-1 1 0 0,-1 0-1 0 0,0 0 0 0 0,1 1 1 0 0,-1-1-1 0 0,0 0 1 0 0,1 0-1 0 0,-1 0 0 0 0,1 0 1 0 0,-1 0-1 0 0,0 0 1 0 0,1 0-1 0 0,-1 0 0 0 0,0 0 1 0 0,1 0-1 0 0,-1 0 1 0 0,0-1-1 0 0,1 1 0 0 0,-1 0 1 0 0,1 0-1 0 0,-1-1 1 0 0,0 1-1 0 0,1 0 0 0 0,-1-1 1 0 0,1 1-1 0 0,-1 0 0 0 0,1-1 1 0 0,-1 1-1 0 0,1-1 1 0 0,-1 1-1 0 0,1-1 0 0 0,0 1 1 0 0,-1-1-1 0 0,1 1 1 0 0,0-1-1 0 0,-1 1 0 0 0,1-1 1 0 0,0 0-1 0 0,0 1 1 0 0,-1-1-1 0 0,1 0 0 0 0,0 1 1 0 0,0-1-1 0 0,0 1 1 0 0,0-1-1 0 0,0 0 0 0 0,0 1 1 0 0,0-1-1 0 0,0 0-111 0 0,-9 22 136 0 0,1 0-1 0 0,1 0 1 0 0,1 1-1 0 0,0 0 1 0 0,2 0-1 0 0,1 1 1 0 0,0-1-1 0 0,2 1 1 0 0,1-1 0 0 0,0 1-1 0 0,2-1 1 0 0,1 1-1 0 0,0-1 1 0 0,2 0-1 0 0,2 6-135 0 0,3 47-121 0 0,-6-44 33 0 0,0-17-299 0 0,-1 0 0 0 0,0 0 0 0 0,-1 1 0 0 0,-1-1 0 0 0,0 1 1 0 0,-1-1-1 0 0,-1 1 0 0 0,0-1 0 0 0,-1 1 0 0 0,-1-1 0 0 0,0 0 0 0 0,-1 1 0 0 0,0-2 0 0 0,-1 1 1 0 0,0 0-1 0 0,-2-1 0 0 0,1 0 0 0 0,-2-1 0 0 0,-1 4 387 0 0,-16 6-1555 0 0</inkml:trace>
  <inkml:trace contextRef="#ctx0" brushRef="#br0" timeOffset="1259.093">1385 549 1436 0 0,'249'-60'4606'0'0,"-210"55"-4412"0"0,0-1 1 0 0,0-2-1 0 0,-1-2 0 0 0,0-1 0 0 0,27-13-194 0 0,-54 18 28 0 0,-1 0-1 0 0,1-1 1 0 0,-1-1-1 0 0,-1 0 1 0 0,1 0-1 0 0,-2-1 0 0 0,1 0 1 0 0,-1 0-1 0 0,0-1 1 0 0,-1 0-1 0 0,0 0 1 0 0,-1-1-1 0 0,0 0 1 0 0,-1 0-1 0 0,0 0 0 0 0,0-1 1 0 0,-1 0-1 0 0,0-3-27 0 0,0 1 114 0 0,-5 25-111 0 0,-3 25 49 0 0,4 446 525 0 0,-11-353-260 0 0,11-130-319 0 0,0 1-1 0 0,0-1 1 0 0,0 0 0 0 0,-1 1-1 0 0,1-1 1 0 0,0 0 0 0 0,-1 1-1 0 0,1-1 1 0 0,0 1-1 0 0,-1-1 1 0 0,1 0 0 0 0,-1 1-1 0 0,1-1 1 0 0,-1 1 0 0 0,1 0-1 0 0,-1-1 1 0 0,1 1 0 0 0,-1-1-1 0 0,1 1 1 0 0,-1 0-1 0 0,0-1 1 0 0,1 1 0 0 0,-1 0-1 0 0,0-1 1 0 0,1 1 0 0 0,-1 0-1 0 0,0 0 1 0 0,1 0 0 0 0,-1 0-1 0 0,0 0 1 0 0,1 0-1 0 0,-1 0 1 0 0,0 0 0 0 0,1 0-1 0 0,-1 0 1 0 0,0 0 0 0 0,0 0-1 0 0,1 0 1 0 0,-1 1 0 0 0,1-1-1 0 0,-1 0 1 0 0,0 0-1 0 0,1 1 1 0 0,-1-1 0 0 0,0 1-1 0 0,1-1 1 0 0,-1 0 0 0 0,1 1-1 0 0,-1-1 1 0 0,1 1 0 0 0,-1-1-1 0 0,1 1 1 0 0,0-1 0 0 0,-1 1-1 0 0,1 0 1 0 0,-1-1-1 0 0,1 1 3 0 0,-24-231-922 0 0,42 168 662 0 0,-16 61 253 0 0,1 0 0 0 0,-1 1-1 0 0,0-1 1 0 0,0 1 0 0 0,1 0 0 0 0,-1 0-1 0 0,0 0 1 0 0,1 0 0 0 0,-1 0-1 0 0,0 0 1 0 0,0 1 0 0 0,1-1 0 0 0,-1 1-1 0 0,0-1 1 0 0,0 1 0 0 0,0 0-1 0 0,0 0 1 0 0,0 0 0 0 0,0 0 0 0 0,0 0-1 0 0,0 1 1 0 0,0-1 0 0 0,0 0-1 0 0,0 1 1 0 0,-1 0 0 0 0,1-1 0 0 0,-1 1-1 0 0,1 0 1 0 0,-1 0 0 0 0,0 0-1 0 0,0 0 1 0 0,1 0 0 0 0,-1 0 0 0 0,0 1 7 0 0,3 2-12 0 0,6 5 48 0 0,0 0 1 0 0,0 0-1 0 0,1-1 0 0 0,0-1 0 0 0,1 1 1 0 0,0-2-1 0 0,0 0 0 0 0,1 0 1 0 0,-1-1-1 0 0,2-1 0 0 0,-1 0 1 0 0,0-1-1 0 0,1 0 0 0 0,0-1 0 0 0,0-1 1 0 0,0 0-1 0 0,0 0 0 0 0,0-2 1 0 0,0 0-1 0 0,0 0 0 0 0,0-2 1 0 0,0 0-1 0 0,0 0 0 0 0,0-1 0 0 0,7-3-36 0 0,-13 4 14 0 0,1-1 1 0 0,-1-1-1 0 0,0 1 0 0 0,0-1 0 0 0,0-1 0 0 0,-1 1 0 0 0,1-1 0 0 0,-1-1 0 0 0,0 1 0 0 0,-1-1 0 0 0,1 0 1 0 0,-1-1-1 0 0,0 1 0 0 0,-1-1 0 0 0,1-1 0 0 0,-2 1 0 0 0,1-1 0 0 0,-1 0 0 0 0,0 0 0 0 0,0 0 0 0 0,-1 0 0 0 0,0-1 1 0 0,-1 1-1 0 0,0-1 0 0 0,0 0 0 0 0,-1 1 0 0 0,0-1 0 0 0,0 0 0 0 0,-1 0-14 0 0,-2 5 7 0 0,0 0 1 0 0,0 0-1 0 0,-1 0 0 0 0,1 0 0 0 0,-1 1 0 0 0,0-1 1 0 0,0 1-1 0 0,0 0 0 0 0,0 0 0 0 0,-1 0 1 0 0,1 0-1 0 0,-1 1 0 0 0,1-1 0 0 0,-1 1 1 0 0,0 0-1 0 0,0 0 0 0 0,0 0 0 0 0,0 1 0 0 0,-1-1 1 0 0,1 1-1 0 0,0 0 0 0 0,-1 0 0 0 0,1 0 1 0 0,-1 1-1 0 0,1 0 0 0 0,0 0 0 0 0,-1 0 1 0 0,1 0-1 0 0,-1 1 0 0 0,1 0 0 0 0,-1-1 0 0 0,1 2 1 0 0,0-1-1 0 0,0 0 0 0 0,0 1 0 0 0,0 0 1 0 0,0 0-1 0 0,0 0 0 0 0,-2 1-7 0 0,-3 1-15 0 0,0 0 0 0 0,1 0-1 0 0,-1 1 1 0 0,1 0 0 0 0,0 0 0 0 0,0 1 0 0 0,0 0-1 0 0,1 0 1 0 0,0 1 0 0 0,0 0 0 0 0,0 0-1 0 0,1 0 1 0 0,0 1 0 0 0,1 0 0 0 0,0 1 0 0 0,0-1-1 0 0,1 1 1 0 0,0 0 0 0 0,0 0 0 0 0,1 0-1 0 0,0 0 1 0 0,1 1 0 0 0,0-1 0 0 0,0 1-1 0 0,1-1 1 0 0,0 1 0 0 0,1 0 0 0 0,0 0 0 0 0,1-1-1 0 0,0 1 1 0 0,0 0 0 0 0,1-1 0 0 0,0 1-1 0 0,1-1 1 0 0,0 0 0 0 0,0 0 0 0 0,1 0 0 0 0,0 0-1 0 0,1 0 1 0 0,0-1 0 0 0,0 0 0 0 0,1 0-1 0 0,0 0 1 0 0,0-1 0 0 0,1 0 0 0 0,0 0-1 0 0,0-1 1 0 0,1 0 0 0 0,0 0 15 0 0,117 38-4420 0 0,-94-43 2926 0 0</inkml:trace>
  <inkml:trace contextRef="#ctx0" brushRef="#br0" timeOffset="1848.919">2730 478 1212 0 0,'31'56'3088'0'0,"-6"233"913"0"0,-42-303-3154 0 0,14-1-819 0 0,0 0 1 0 0,1 0-1 0 0,1-1 0 0 0,0 1 0 0 0,1 0 0 0 0,0 0 0 0 0,2-1 1 0 0,0 1-1 0 0,0 0 0 0 0,1 0 0 0 0,1 1 0 0 0,5-12-28 0 0,37-72-857 0 0,-44 99 807 0 0,0 0-1 0 0,1 1 0 0 0,-1-1 0 0 0,0 1 0 0 0,0 0 0 0 0,-1-1 1 0 0,1 1-1 0 0,0 0 0 0 0,0 0 0 0 0,-1 0 0 0 0,0 1 0 0 0,1-1 1 0 0,-1 0-1 0 0,0 0 0 0 0,0 1 0 0 0,0-1 0 0 0,0 1 0 0 0,0-1 1 0 0,-1 1-1 0 0,1-1 0 0 0,-1 1 0 0 0,0-1 0 0 0,0 1 1 0 0,0 0-1 0 0,0 1 51 0 0,5 156-290 0 0,-45-22 1258 0 0,51-249 399 0 0,70-119-1710 0 0,-53 172-241 0 0,-12 91 484 0 0,20 205-471 0 0,-32-193-2741 0 0,-4-44 2023 0 0,0-1-196 0 0</inkml:trace>
  <inkml:trace contextRef="#ctx0" brushRef="#br0" timeOffset="2267.468">3166 523 1240 0 0,'-10'9'268'0'0,"0"0"0"0"0,0 1 0 0 0,1 0 0 0 0,1 0 0 0 0,0 1 0 0 0,0 0 0 0 0,1 0-1 0 0,1 1 1 0 0,0 0 0 0 0,0 0 0 0 0,1 1 0 0 0,1-1 0 0 0,0 1 0 0 0,0 0 0 0 0,2 0 0 0 0,0 1 0 0 0,0-1 0 0 0,1 8-268 0 0,2-18 38 0 0,1 0 0 0 0,0 0 1 0 0,1 0-1 0 0,-1-1 0 0 0,0 1 0 0 0,1 0 1 0 0,0-1-1 0 0,-1 0 0 0 0,1 0 1 0 0,0 1-1 0 0,0-2 0 0 0,0 1 1 0 0,0 0-1 0 0,1-1 0 0 0,-1 1 1 0 0,0-1-1 0 0,1 0 0 0 0,-1 0 1 0 0,1 0-1 0 0,-1-1 0 0 0,1 1 1 0 0,-1-1-1 0 0,1 0 0 0 0,-1 0 1 0 0,1 0-1 0 0,0 0 0 0 0,-1 0 0 0 0,1-1 1 0 0,-1 0-1 0 0,1 0 0 0 0,-1 0 1 0 0,0 0-1 0 0,1 0 0 0 0,-1-1 1 0 0,0 0-1 0 0,0 1 0 0 0,0-1 1 0 0,2-2-39 0 0,2-1-7 0 0,1 0 0 0 0,-1-1 0 0 0,0-1 0 0 0,-1 1 0 0 0,0-1 1 0 0,0 0-1 0 0,0 0 0 0 0,-1-1 0 0 0,0 0 0 0 0,0 0 0 0 0,-1 0 0 0 0,0 0 0 0 0,-1-1 1 0 0,0 0-1 0 0,0 1 0 0 0,-1-1 0 0 0,1-3 7 0 0,-4-29 961 0 0,2 57-426 0 0,3-1-567 0 0,1 0-1 0 0,0 0 0 0 0,1-1 1 0 0,1 0-1 0 0,1 0 0 0 0,-1-1 1 0 0,2 0-1 0 0,0 0 0 0 0,1-1 1 0 0,0 0-1 0 0,1-1 1 0 0,0 0-1 0 0,0 0 0 0 0,1-1 1 0 0,1-1-1 0 0,0 0 0 0 0,0-1 1 0 0,1 0-1 0 0,11 4 33 0 0,-23-11-143 0 0,-1 0 1 0 0,1 0-1 0 0,-1 0 0 0 0,1 0 0 0 0,0-1 1 0 0,0 1-1 0 0,-1 0 0 0 0,1-1 0 0 0,0 0 1 0 0,0 1-1 0 0,0-1 0 0 0,-1 0 0 0 0,1 0 1 0 0,0 0-1 0 0,0 0 0 0 0,0 0 0 0 0,0 0 1 0 0,-1 0-1 0 0,1-1 0 0 0,0 1 0 0 0,0-1 1 0 0,-1 1-1 0 0,1-1 0 0 0,0 0 0 0 0,0 0 0 0 0,-1 0 1 0 0,1 0-1 0 0,-1 0 0 0 0,1 0 0 0 0,-1 0 1 0 0,0 0-1 0 0,1 0 0 0 0,-1-1 0 0 0,0 1 1 0 0,0-1-1 0 0,1 0 143 0 0,8-18-967 0 0</inkml:trace>
  <inkml:trace contextRef="#ctx0" brushRef="#br0" timeOffset="2674.207">3619 85 2204 0 0,'-1'221'4910'0'0,"0"32"-4757"0"0,-26-63 165 0 0,26-184-313 0 0,0 0 0 0 0,-1-1-1 0 0,1 1 1 0 0,-1 0 0 0 0,-1-1 0 0 0,1 1-1 0 0,-1-1 1 0 0,0 0 0 0 0,0 1-1 0 0,-1-1 1 0 0,1-1 0 0 0,-1 1-1 0 0,0-1 1 0 0,-1 1 0 0 0,1-1 0 0 0,-1 0-1 0 0,1-1 1 0 0,-1 1 0 0 0,0-1-1 0 0,-1 0 1 0 0,1 0 0 0 0,-4 1-5 0 0,5-6-14 0 0,-1 1-1 0 0,1-1 1 0 0,0 0 0 0 0,0-1 0 0 0,0 1 0 0 0,0-1-1 0 0,0 0 1 0 0,1 0 0 0 0,-1 0 0 0 0,1 0 0 0 0,0-1-1 0 0,0 1 1 0 0,0-1 0 0 0,1 0 0 0 0,-1 0 0 0 0,1 0-1 0 0,0 0 1 0 0,0 0 0 0 0,0 0 0 0 0,0-1 0 0 0,1 1-1 0 0,0 0 1 0 0,0-1 0 0 0,0 0 0 0 0,0 1 0 0 0,1-1 0 0 0,-1 1-1 0 0,1-1 15 0 0,0-4 9 0 0,-1 0 0 0 0,1 1 0 0 0,1-1-1 0 0,-1 1 1 0 0,1-1 0 0 0,1 1 0 0 0,0-1-1 0 0,0 1 1 0 0,0-1 0 0 0,1 1 0 0 0,1 0 0 0 0,-1 1-1 0 0,1-1 1 0 0,0 0 0 0 0,1 1 0 0 0,0 0-1 0 0,0 0 1 0 0,1 0 0 0 0,-1 1 0 0 0,2 0-1 0 0,-1 0 1 0 0,0 0 0 0 0,1 1 0 0 0,0 0 0 0 0,1 1-1 0 0,-1-1 1 0 0,1 1 0 0 0,-1 0 0 0 0,1 1-1 0 0,1 0 1 0 0,-1 0 0 0 0,0 1 0 0 0,0 0-1 0 0,1 1 1 0 0,0 0 0 0 0,-1 0 0 0 0,1 0-1 0 0,-1 1 1 0 0,1 1 0 0 0,2 0-9 0 0,0 2 15 0 0,0 1 0 0 0,0 0 0 0 0,0 0 0 0 0,-1 1 0 0 0,0 1 0 0 0,0 0 0 0 0,0 0-1 0 0,-1 1 1 0 0,1 1 0 0 0,-2-1 0 0 0,1 1 0 0 0,-1 0 0 0 0,-1 1 0 0 0,1 0 0 0 0,-1 1 0 0 0,-1-1 0 0 0,0 1 0 0 0,0 0 0 0 0,-1 1 0 0 0,0-1-1 0 0,-1 1 1 0 0,0 0 0 0 0,-1 0 0 0 0,0 0 0 0 0,-1 1 0 0 0,0-1-15 0 0,0-6-56 0 0,-1-1 0 0 0,1 1 1 0 0,-1-1-1 0 0,0 1 0 0 0,0-1 0 0 0,0 1 0 0 0,-1 0 1 0 0,1-1-1 0 0,-1 1 0 0 0,-1 0 0 0 0,1-1 0 0 0,0 1 1 0 0,-1 0-1 0 0,0-1 0 0 0,0 1 0 0 0,-1-1 0 0 0,1 1 1 0 0,-1-1-1 0 0,0 0 0 0 0,0 0 0 0 0,0 1 0 0 0,-1-1 1 0 0,1-1-1 0 0,-1 1 0 0 0,0 0 0 0 0,0-1 0 0 0,-1 1 0 0 0,1-1 1 0 0,-1 0-1 0 0,1 0 0 0 0,-1 0 0 0 0,0-1 0 0 0,0 1 1 0 0,0-1-1 0 0,0 0 0 0 0,-1 0 0 0 0,-1 0 56 0 0,-53-4-3747 0 0,22-19 2365 0 0</inkml:trace>
  <inkml:trace contextRef="#ctx0" brushRef="#br0" timeOffset="2936.985">3783 364 1392 0 0,'-3'-3'608'0'0,"3"0"-180"0"0,0 3-56 0 0,2 0-228 0 0,-1 2-224 0 0,-1-1-128 0 0,2-1 4 0 0,-2 2-444 0 0,3-1 16 0 0</inkml:trace>
  <inkml:trace contextRef="#ctx0" brushRef="#br0" timeOffset="3607.615">4196 399 1128 0 0,'-36'16'1070'0'0,"3"-2"-522"0"0,1 1 0 0 0,0 2 0 0 0,2 1 0 0 0,0 1 0 0 0,1 2 0 0 0,-4 5-548 0 0,-27 51 634 0 0,39-12-162 0 0,20-60-465 0 0,1 0-1 0 0,-1 1 1 0 0,1-1-1 0 0,0 0 1 0 0,0 1 0 0 0,1-1-1 0 0,0 0 1 0 0,0 0-1 0 0,0 0 1 0 0,0 1-1 0 0,1-1 1 0 0,0 0 0 0 0,0-1-1 0 0,0 1 1 0 0,1 0-1 0 0,-1-1 1 0 0,1 1 0 0 0,0-1-1 0 0,1 0 1 0 0,-1 0-1 0 0,1 0 1 0 0,-1 0 0 0 0,1-1-1 0 0,0 1 1 0 0,1-1-1 0 0,-1 0 1 0 0,1 0 0 0 0,-1-1-1 0 0,1 1 1 0 0,0-1-1 0 0,0 0 1 0 0,0 0 0 0 0,0-1-1 0 0,0 0 1 0 0,4 1-7 0 0,193 23-1586 0 0,-189-25 1371 0 0,0 1 40 0 0,-1 0 0 0 0,1-1 0 0 0,-1-1 0 0 0,1 0 0 0 0,-1-1 0 0 0,1 0 0 0 0,-1-1 0 0 0,0 0 0 0 0,0-1 0 0 0,0 0 1 0 0,-1-1-1 0 0,0-1 0 0 0,1 1 0 0 0,-2-2 0 0 0,1 0 0 0 0,5-4 175 0 0,-14 10 60 0 0,-1-1 0 0 0,1 1 0 0 0,0-1 1 0 0,0 0-1 0 0,-1 1 0 0 0,1-1 0 0 0,-1 0 0 0 0,1 0 0 0 0,-1 0 0 0 0,0 0 1 0 0,0 0-1 0 0,0 0 0 0 0,0 0 0 0 0,0 0 0 0 0,0-1 0 0 0,-1 1 1 0 0,1 0-1 0 0,-1-1 0 0 0,1 1 0 0 0,-1 0 0 0 0,0-1 0 0 0,0 1 1 0 0,0 0-1 0 0,0-1 0 0 0,-1 1 0 0 0,1 0 0 0 0,-1-1 0 0 0,1 1 0 0 0,-1 0 1 0 0,0 0-1 0 0,0 0 0 0 0,0-1 0 0 0,0 1 0 0 0,0 0 0 0 0,0 0 1 0 0,0 0-1 0 0,-1 0 0 0 0,1 1 0 0 0,-1-1 0 0 0,0 0 0 0 0,1 1 0 0 0,-1-1 1 0 0,0 1-1 0 0,0-1 0 0 0,0 1 0 0 0,0 0 0 0 0,0 0 0 0 0,0 0 1 0 0,0 0-1 0 0,0 0 0 0 0,-1 0 0 0 0,1 1 0 0 0,0-1 0 0 0,0 1 1 0 0,-1-1-1 0 0,1 1 0 0 0,-1 0 0 0 0,1 0 0 0 0,0 0 0 0 0,-1 0 0 0 0,1 1 1 0 0,0-1-1 0 0,-1 0 0 0 0,1 1 0 0 0,0 0 0 0 0,0 0 0 0 0,0-1 1 0 0,-1 1-1 0 0,1 0 0 0 0,0 1-60 0 0,-2-1 34 0 0,0 0-1 0 0,1 0 1 0 0,-1 0 0 0 0,1 1-1 0 0,-1 0 1 0 0,1-1 0 0 0,0 1-1 0 0,0 0 1 0 0,0 1 0 0 0,0-1-1 0 0,0 1 1 0 0,0-1 0 0 0,0 1 0 0 0,1 0-1 0 0,0 0 1 0 0,-1 0 0 0 0,1 0-1 0 0,0 0 1 0 0,0 0 0 0 0,1 1-1 0 0,-2 3-33 0 0,4-5-7 0 0,1 1 0 0 0,0 0-1 0 0,0-1 1 0 0,0 1 0 0 0,0-1 0 0 0,1 0-1 0 0,-1 0 1 0 0,0 0 0 0 0,1 0-1 0 0,0 0 1 0 0,-1 0 0 0 0,1-1 0 0 0,0 1-1 0 0,0-1 1 0 0,0 0 0 0 0,0 0-1 0 0,0 0 1 0 0,0 0 0 0 0,0 0 0 0 0,0-1-1 0 0,1 1 1 0 0,-1-1 0 0 0,0 0-1 0 0,0 0 1 0 0,0 0 0 0 0,1-1 0 0 0,-1 1-1 0 0,0-1 1 0 0,0 1 0 0 0,0-1 7 0 0,1 0-30 0 0,-1 0 0 0 0,1 0 0 0 0,-1 0 0 0 0,0 0 0 0 0,0 0 0 0 0,0-1 0 0 0,0 1 0 0 0,0-1 0 0 0,0 0 0 0 0,0 0 0 0 0,0 0 0 0 0,0-1 0 0 0,-1 1 0 0 0,1 0 0 0 0,-1-1 0 0 0,0 0 0 0 0,0 1 1 0 0,0-1-1 0 0,0 0 0 0 0,0 0 0 0 0,-1 0 0 0 0,1-1 0 0 0,-1 1 0 0 0,0 0 0 0 0,0-1 30 0 0,-1 4 63 0 0,-16 4 128 0 0,10 0-108 0 0,1-1-1 0 0,1 1 1 0 0,-1 0-1 0 0,1 0 1 0 0,-1 1 0 0 0,1-1-1 0 0,0 1 1 0 0,1 0 0 0 0,-1 0-1 0 0,1 0 1 0 0,0 1 0 0 0,0-1-1 0 0,1 1 1 0 0,0 0-1 0 0,0-1 1 0 0,0 1 0 0 0,0 0-1 0 0,1 3-82 0 0,3-5 11 0 0,1 0-1 0 0,-1-1 0 0 0,1 0 1 0 0,0 0-1 0 0,0 0 1 0 0,0 0-1 0 0,1 0 0 0 0,-1 0 1 0 0,1-1-1 0 0,0 0 0 0 0,-1 0 1 0 0,1 0-1 0 0,0 0 0 0 0,0 0 1 0 0,0-1-1 0 0,1 0 0 0 0,-1 0 1 0 0,0 0-1 0 0,0 0 0 0 0,1-1 1 0 0,-1 0-1 0 0,0 1 1 0 0,1-2-1 0 0,-1 1 0 0 0,0 0 1 0 0,1-1-1 0 0,-1 0 0 0 0,0 0 1 0 0,0 0-1 0 0,0 0 0 0 0,0-1 1 0 0,0 0-1 0 0,0 0 0 0 0,3-2-10 0 0,14-4-51 0 0,-1-2 0 0 0,0-1 0 0 0,-1 0 0 0 0,0-1 0 0 0,0-1 0 0 0,-2-1 0 0 0,1-1 0 0 0,-2 0 0 0 0,0-1 0 0 0,-1-1 0 0 0,-1 0 0 0 0,0-1 0 0 0,-2-1 0 0 0,0 0 0 0 0,-1-1 0 0 0,0 0-1 0 0,-2 0 1 0 0,-1-1 0 0 0,0 0 0 0 0,-2-1 0 0 0,0 0 0 0 0,-1 0 0 0 0,-2 0 0 0 0,0 0 0 0 0,-1-1 0 0 0,-1-16 51 0 0,8-285 3801 0 0,-30 271-2882 0 0,18 55-873 0 0,0-1 0 0 0,0 2 0 0 0,0-1-1 0 0,0 0 1 0 0,0 0 0 0 0,0 1 0 0 0,1 0 0 0 0,-1-1-1 0 0,1 1 1 0 0,0 0 0 0 0,0 0 0 0 0,0 0-1 0 0,0 0 1 0 0,0 1 0 0 0,1-1 0 0 0,0 1 0 0 0,-1-1-1 0 0,1 0 1 0 0,0 1 0 0 0,1 0 0 0 0,-1-1-1 0 0,1 1 1 0 0,-1 2-46 0 0,-7 324-1565 0 0,8 130-7111 0 0,0-385 7364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3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2200 0 0,'0'0'495'0'0,"0"0"45"0"0,5-16 2140 0 0,0 20-2651 0 0,-1 0 0 0 0,0 0 0 0 0,0 0-1 0 0,0 0 1 0 0,0 1 0 0 0,-1 0 0 0 0,0 0 0 0 0,1 0-1 0 0,-2 0 1 0 0,1 0 0 0 0,-1 0 0 0 0,0 1 0 0 0,0-1-1 0 0,0 1 1 0 0,-1 0 0 0 0,0-1 0 0 0,0 1 0 0 0,0 0-1 0 0,-1 0 1 0 0,0 5-29 0 0,12 39 166 0 0,-10-42-108 0 0,0 0-1 0 0,1-1 0 0 0,0 1 0 0 0,0 0 0 0 0,1-1 1 0 0,0 0-1 0 0,0 0 0 0 0,0 0 0 0 0,1 0 1 0 0,0-1-1 0 0,1 1 0 0 0,-1-1 0 0 0,1-1 1 0 0,1 1-1 0 0,-1-1 0 0 0,1 0 0 0 0,-1 0 1 0 0,1-1-1 0 0,1 0 0 0 0,-1 0 0 0 0,0-1 1 0 0,1 0-1 0 0,0 0 0 0 0,0-1 0 0 0,0 0 1 0 0,0 0-1 0 0,4 0-57 0 0,-3-3 44 0 0,0-1 1 0 0,-1 1-1 0 0,1-2 1 0 0,-1 1-1 0 0,1-1 0 0 0,-1 0 1 0 0,0-1-1 0 0,0 0 1 0 0,-1 0-1 0 0,1-1 1 0 0,-1 0-1 0 0,0 0 1 0 0,0-1-1 0 0,0 0 0 0 0,-1 0 1 0 0,0 0-1 0 0,0-1 1 0 0,-1 0-1 0 0,0 0 1 0 0,0 0-1 0 0,4-8-44 0 0,3-10 16 0 0,-2 0-1 0 0,0-1 0 0 0,-1 1 1 0 0,-2-2-1 0 0,-1 1 0 0 0,-1-1 1 0 0,-1 0-1 0 0,-1 0 0 0 0,-1-1 1 0 0,-2-5-16 0 0,0 22-114 0 0,-1 0 1 0 0,0-1-1 0 0,0 1 1 0 0,-1 0 0 0 0,-1 0-1 0 0,0 1 1 0 0,0-1 0 0 0,-1 1-1 0 0,0-1 1 0 0,-1 1 0 0 0,0 0-1 0 0,-1 1 1 0 0,-6-9 113 0 0,0 11-605 0 0,0 1-3168 0 0,12 6 2511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3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382 189 1688 0 0,'-61'23'1714'0'0,"-14"8"-1206"0"0,50-22-344 0 0,1 0 0 0 0,0 2-1 0 0,0 1 1 0 0,1 0 0 0 0,1 2-1 0 0,0 0 1 0 0,1 2 0 0 0,0 0-1 0 0,-14 16-163 0 0,35-32 14 0 0,-1 0 0 0 0,1 1 0 0 0,0-1-1 0 0,-1 1 1 0 0,1 0 0 0 0,-1-1 0 0 0,1 1 0 0 0,0-1-1 0 0,-1 1 1 0 0,1-1 0 0 0,0 1 0 0 0,0 0 0 0 0,0-1-1 0 0,-1 1 1 0 0,1 0 0 0 0,0-1 0 0 0,0 1 0 0 0,0 0 0 0 0,0-1-1 0 0,0 1 1 0 0,0 0 0 0 0,0-1 0 0 0,0 1 0 0 0,0 0-1 0 0,1-1 1 0 0,-1 1 0 0 0,0-1 0 0 0,0 1 0 0 0,1 0-1 0 0,-1-1 1 0 0,0 1 0 0 0,0-1 0 0 0,1 1 0 0 0,-1-1-1 0 0,1 1 1 0 0,-1-1 0 0 0,1 1 0 0 0,-1-1 0 0 0,1 1 0 0 0,-1-1-1 0 0,1 1 1 0 0,-1-1 0 0 0,1 0 0 0 0,-1 1 0 0 0,1-1-1 0 0,-1 0 1 0 0,1 0 0 0 0,0 1 0 0 0,-1-1 0 0 0,1 0-1 0 0,0 0 1 0 0,-1 0 0 0 0,1 0 0 0 0,0 0 0 0 0,-1 0-1 0 0,1 0 1 0 0,0 0 0 0 0,-1 0 0 0 0,1 0 0 0 0,0 0-1 0 0,-1 0 1 0 0,1 0 0 0 0,-1-1 0 0 0,2 1-14 0 0,54-2 134 0 0,-29 0-209 0 0,0-1 1 0 0,0-2-1 0 0,-1-1 1 0 0,1-1 0 0 0,-1-1-1 0 0,-1-1 1 0 0,0-1 0 0 0,0-1-1 0 0,-1-2 1 0 0,0 0 0 0 0,-1-2-1 0 0,-1 0 1 0 0,16-15 74 0 0,-34 24-34 0 0,0-1 0 0 0,0 0 1 0 0,-1 1-1 0 0,0-1 0 0 0,0-1 1 0 0,-1 1-1 0 0,0 0 0 0 0,0-1 1 0 0,-1 1-1 0 0,0-1 0 0 0,0 1 1 0 0,-1-1-1 0 0,0 1 0 0 0,0-1 0 0 0,-1-7 34 0 0,1-1-90 0 0,-2 7 157 0 0,0 0 0 0 0,-1 0 0 0 0,0 0 1 0 0,0 1-1 0 0,-1-1 0 0 0,0 1 0 0 0,0 0 0 0 0,-1 0 1 0 0,0 1-1 0 0,-1-1 0 0 0,1 1 0 0 0,-1 0 0 0 0,-1 0 1 0 0,-6-5-68 0 0,-14 34 110 0 0,19-8-38 0 0,1 1 0 0 0,0 0 0 0 0,1 1 0 0 0,1 0 0 0 0,0 0 0 0 0,1 0 0 0 0,1 0 0 0 0,1 1 0 0 0,0-1 0 0 0,1 1-1 0 0,0 0 1 0 0,2-1 0 0 0,2 15-72 0 0,-3 7 127 0 0,47 210 436 0 0,-20-117-1378 0 0,-34-132-2780 0 0,4-3 2307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5:5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129 740 916 0 0,'0'0'161'0'0,"0"0"14"0"0,0 0 63 0 0,0 0-102 0 0,0 0-25 0 0,0 0 78 0 0,0 0-100 0 0,0 0-4 0 0,0 0 7 0 0,0 0-36 0 0,0 0 21 0 0,0 0 13 0 0,0 0 3 0 0,0 0-16 0 0,0 0 38 0 0,0 0-12 0 0,0 0-19 0 0,0 0 21 0 0,0 0 6 0 0,0 0-18 0 0,0 0-32 0 0,-20-4 443 0 0,10-2-566 0 0,19-4 959 0 0,608-79 1122 0 0,-217 56-1517 0 0,-364 30-441 0 0,-44 16-4637 0 0,-8-7 3334 0 0</inkml:trace>
  <inkml:trace contextRef="#ctx0" brushRef="#br0" timeOffset="356.367">324 969 896 0 0,'13'0'2971'0'0,"36"-3"-2462"0"0,512-34 1233 0 0,-313 35-4870 0 0,-248 2 1822 0 0</inkml:trace>
  <inkml:trace contextRef="#ctx0" brushRef="#br0" timeOffset="3372.99">3219 243 1348 0 0,'3'-3'73'0'0,"0"0"-1"0"0,0 0 1 0 0,0-1-1 0 0,-1 0 1 0 0,1 1-1 0 0,-1-1 0 0 0,0 0 1 0 0,0 0-1 0 0,0-1 1 0 0,0 1-1 0 0,-1 0 1 0 0,1 0-1 0 0,-1-1 1 0 0,-1 1-1 0 0,1-1 1 0 0,0 1-1 0 0,-1-1 1 0 0,0 1-1 0 0,0-1 1 0 0,-1 1-1 0 0,1-1 1 0 0,-1 1-1 0 0,0-1 1 0 0,0-1-73 0 0,-3-2 75 0 0,1-1 1 0 0,-1 1 0 0 0,-1 0-1 0 0,0 0 1 0 0,0 1 0 0 0,0-1-1 0 0,-1 1 1 0 0,0 0-1 0 0,0 1 1 0 0,-1-1 0 0 0,0 1-1 0 0,0 1 1 0 0,-1-1 0 0 0,1 1-1 0 0,-1 1 1 0 0,0-1 0 0 0,0 1-1 0 0,-1 1 1 0 0,1-1 0 0 0,-1 1-1 0 0,0 1 1 0 0,0 0 0 0 0,0 0-1 0 0,0 1 1 0 0,0 0 0 0 0,0 0-1 0 0,-1 1-75 0 0,-28-1 77 0 0,0 2 1 0 0,0 1-1 0 0,1 2 0 0 0,-1 1 0 0 0,1 2 0 0 0,-1 2-77 0 0,-20 5 25 0 0,-1 3-1 0 0,2 3 1 0 0,1 2 0 0 0,0 2-1 0 0,2 3 1 0 0,1 2-1 0 0,1 2 1 0 0,2 3 0 0 0,1 1-1 0 0,-20 22-24 0 0,56-45 15 0 0,1 1 0 0 0,0 1 0 0 0,0 0 0 0 0,2 0 1 0 0,-1 1-1 0 0,2 1 0 0 0,0-1 0 0 0,1 1 0 0 0,1 1 0 0 0,0 0 0 0 0,1 0 0 0 0,1 0 0 0 0,1 1 0 0 0,0-1 0 0 0,1 1 0 0 0,1 0 0 0 0,0 15-15 0 0,3-23 17 0 0,0-1 0 0 0,1 1 0 0 0,0-1 0 0 0,0 1 0 0 0,1-1 0 0 0,0 0 0 0 0,0 0 0 0 0,1 0 0 0 0,1-1 0 0 0,-1 1 0 0 0,2-1 0 0 0,-1 0 0 0 0,1 0 0 0 0,0-1 0 0 0,0 0 0 0 0,1 0 0 0 0,0 0 0 0 0,0-1 0 0 0,1 0 0 0 0,0 0 0 0 0,0-1 0 0 0,0 0 0 0 0,2 0-17 0 0,211 79 439 0 0,492 13 512 0 0,-708-97-944 0 0,-1 0 1 0 0,0 1-1 0 0,1-1 0 0 0,-1 1 0 0 0,0 0 1 0 0,0 1-1 0 0,0-1 0 0 0,1 1 1 0 0,-2 0-1 0 0,1 0 0 0 0,0 0 0 0 0,0 0 1 0 0,-1 1-1 0 0,1-1 0 0 0,-1 1 1 0 0,1 0-1 0 0,-1 0 0 0 0,0 0 0 0 0,0 1 1 0 0,-1-1-1 0 0,1 1 0 0 0,-1-1 1 0 0,0 1-1 0 0,0 0 0 0 0,0 0 0 0 0,0 0 1 0 0,-1 0-1 0 0,1 0 0 0 0,-1 0 1 0 0,0 1-1 0 0,0-1 0 0 0,-1 0 0 0 0,1 1 1 0 0,-1-1-1 0 0,0 0 0 0 0,0 1 0 0 0,-1-1 1 0 0,0 4-8 0 0,-14 12 33 0 0,-1-1 0 0 0,-1-1-1 0 0,-1 0 1 0 0,-1-2 0 0 0,0 0 0 0 0,-1 0 0 0 0,-1-2 0 0 0,0-1 0 0 0,-1 0 0 0 0,0-2 0 0 0,-1-1 0 0 0,0 0 0 0 0,-1-2-1 0 0,0 0 1 0 0,0-2 0 0 0,-1-1 0 0 0,-2 0-33 0 0,-50 12-622 0 0,1-2 1 0 0,-2-5-1 0 0,0-2 0 0 0,-1-4 622 0 0,-42-15-2675 0 0,60-1 1321 0 0</inkml:trace>
  <inkml:trace contextRef="#ctx0" brushRef="#br0" timeOffset="14535.506">526 1868 1288 0 0,'-1'1'86'0'0,"0"-1"0"0"0,1 0 1 0 0,-1 1-1 0 0,0-1 0 0 0,0 0 0 0 0,0 0 0 0 0,1 1 0 0 0,-1-1 0 0 0,0 0 1 0 0,0 0-1 0 0,0 0 0 0 0,1 0 0 0 0,-1 0 0 0 0,0 0 0 0 0,0 0 0 0 0,0 0 0 0 0,0 0 1 0 0,1-1-1 0 0,-1 1 0 0 0,0 0 0 0 0,0 0 0 0 0,1-1 0 0 0,-1 1 0 0 0,0 0 1 0 0,0-1-1 0 0,1 1 0 0 0,-1-1 0 0 0,0 1 0 0 0,1-1 0 0 0,-1 1 0 0 0,1-1 1 0 0,-1 0-1 0 0,1 1 0 0 0,-1-1 0 0 0,1 0 0 0 0,-1 1 0 0 0,1-1 0 0 0,-1 0 1 0 0,1 0-1 0 0,0 1 0 0 0,0-1 0 0 0,-1 0 0 0 0,1 0 0 0 0,0 0 0 0 0,0 1 0 0 0,0-1 1 0 0,0 0-1 0 0,0 0 0 0 0,0 0 0 0 0,0 0 0 0 0,0 0-86 0 0,-10 22 99 0 0,1 0 1 0 0,1 0-1 0 0,1 1 0 0 0,2 0 1 0 0,-1 1-1 0 0,2-1 0 0 0,1 1 0 0 0,1-1 1 0 0,1 1-1 0 0,1 0 0 0 0,1 1-99 0 0,-1-11 44 0 0,0 21 25 0 0,2-1 0 0 0,1 0 0 0 0,1 1 1 0 0,2-2-1 0 0,2 1 0 0 0,1-1 0 0 0,1 0 1 0 0,2-1-1 0 0,11 22-69 0 0,-23-52-10 0 0,13 25 310 0 0,-5-33-95 0 0,-13-19-300 0 0,0 0-1 0 0,-2 1 0 0 0,-1-1 1 0 0,-1 2-1 0 0,-1-1 1 0 0,-1 2-1 0 0,-1-1 0 0 0,-1 1 1 0 0,-1 1-1 0 0,-1 0 0 0 0,-15-15 96 0 0,22 26-24 0 0,-1 0 0 0 0,0 1-1 0 0,-1 0 1 0 0,-1 0 0 0 0,1 1-1 0 0,-1 1 1 0 0,-1 0-1 0 0,1 0 1 0 0,-1 1 0 0 0,-1 1-1 0 0,1 0 1 0 0,-1 0 0 0 0,0 2-1 0 0,0-1 1 0 0,-1 2 0 0 0,1 0-1 0 0,-12-1 25 0 0,15 5-1 0 0,1 1 0 0 0,0 1-1 0 0,0 0 1 0 0,0 0 0 0 0,0 1-1 0 0,1 0 1 0 0,-1 0 0 0 0,1 1-1 0 0,0 0 1 0 0,1 1 0 0 0,-1 0-1 0 0,1 0 1 0 0,0 0 0 0 0,0 1 0 0 0,1 0-1 0 0,0 0 1 0 0,0 1 0 0 0,1 0-1 0 0,0 0 1 0 0,0 0 0 0 0,1 0-1 0 0,0 1 1 0 0,0 0 0 0 0,1 0-1 0 0,0 0 1 0 0,1 0 0 0 0,0 0-1 0 0,1 1 1 0 0,-1-1 0 0 0,2 0-1 0 0,-1 1 1 0 0,1-1 0 0 0,1 1 0 0 0,0-1-1 0 0,0 1 1 0 0,1-1 0 0 0,1 6 1 0 0,2-1-2 0 0,1 0 0 0 0,0 0 1 0 0,0-1-1 0 0,1 0 1 0 0,1 0-1 0 0,0 0 0 0 0,1-1 1 0 0,1-1-1 0 0,0 1 1 0 0,0-1-1 0 0,1-1 1 0 0,0 0-1 0 0,1-1 0 0 0,0 0 1 0 0,0 0-1 0 0,1-2 1 0 0,0 1-1 0 0,1-2 0 0 0,-1 0 1 0 0,1 0-1 0 0,1-1 1 0 0,-1-1-1 0 0,1-1 1 0 0,-1 0-1 0 0,1 0 0 0 0,0-2 1 0 0,0 0-1 0 0,0 0 1 0 0,9-2 1 0 0,0 2-468 0 0,0 0 0 0 0,0-2 1 0 0,1-1-1 0 0,-1-1 1 0 0,0-1-1 0 0,-1-1 0 0 0,1-1 1 0 0,-1-1-1 0 0,2-2 468 0 0,16-9-1270 0 0</inkml:trace>
  <inkml:trace contextRef="#ctx0" brushRef="#br0" timeOffset="14721.872">905 2230 1440 0 0,'5'-28'2093'0'0,"-14"33"333"0"0,4 12-2384 0 0,1 0-1 0 0,0 0 1 0 0,1 0 0 0 0,1 0 0 0 0,0 0 0 0 0,2 0 0 0 0,0 0 0 0 0,1 1 0 0 0,0-1 0 0 0,2 0 0 0 0,0 0 0 0 0,0 0 0 0 0,2 0 0 0 0,0-1 0 0 0,6 12-42 0 0,-7-16-156 0 0,-2 13-3127 0 0,-2-25 2066 0 0</inkml:trace>
  <inkml:trace contextRef="#ctx0" brushRef="#br0" timeOffset="14877.719">897 1922 1588 0 0,'2'-15'1120'0'0,"1"6"-332"0"0,-2 0-236 0 0,1 3-228 0 0,1 2-184 0 0,0 4-16 0 0,2 0-284 0 0,0 0-148 0 0,0 1-156 0 0,0 4-576 0 0,7 8-220 0 0</inkml:trace>
  <inkml:trace contextRef="#ctx0" brushRef="#br0" timeOffset="16114.146">1595 1780 1324 0 0,'-17'-51'7130'0'0,"13"39"-6960"0"0,11 35-3060 0 0,1 8 348 0 0,-1-15 1294 0 0</inkml:trace>
  <inkml:trace contextRef="#ctx0" brushRef="#br0" timeOffset="15158.427">1195 2452 1172 0 0,'-1'-8'191'0'0,"1"0"0"0"0,0 0 0 0 0,1 0 0 0 0,0 1-1 0 0,0-1 1 0 0,1 0 0 0 0,0 1 0 0 0,0-1 0 0 0,1 1 0 0 0,0-1-1 0 0,0 1 1 0 0,1 0 0 0 0,-1 1 0 0 0,6-7-191 0 0,4-13 342 0 0,-9 17-296 0 0,-1 0-1 0 0,2 0 1 0 0,-1 1 0 0 0,1-1 0 0 0,0 1 0 0 0,1 1 0 0 0,0-1 0 0 0,0 1-1 0 0,1 0 1 0 0,0 0 0 0 0,0 1 0 0 0,0-1 0 0 0,7-3-46 0 0,-10 11 6 0 0,0 0 0 0 0,0 0 1 0 0,-1 0-1 0 0,1 0 0 0 0,-1 0 0 0 0,1 1 1 0 0,-1 0-1 0 0,1-1 0 0 0,-1 2 0 0 0,0-1 1 0 0,0 0-1 0 0,0 0 0 0 0,0 1 0 0 0,-1 0 1 0 0,1-1-1 0 0,0 1 0 0 0,-1 0 1 0 0,0 0-1 0 0,0 1 0 0 0,0-1 0 0 0,0 0 1 0 0,0 1-1 0 0,-1-1 0 0 0,0 1 0 0 0,1 1-6 0 0,3 3 28 0 0,2 5-27 0 0,0 1-1 0 0,-2-1 0 0 0,1 1 1 0 0,-1 0-1 0 0,-1 1 0 0 0,-1-1 1 0 0,0 1-1 0 0,-1-1 0 0 0,0 1 1 0 0,-1 14-1 0 0,-3-23-111 0 0,1 0 1 0 0,-2 0-1 0 0,1 0 1 0 0,-1-1 0 0 0,1 1-1 0 0,-2 0 1 0 0,1-1-1 0 0,-1 0 1 0 0,1 0-1 0 0,-1 0 1 0 0,-1 0 0 0 0,1-1-1 0 0,-1 1 1 0 0,1-1-1 0 0,-1 0 1 0 0,-1-1-1 0 0,1 1 1 0 0,0-1-1 0 0,-1 0 1 0 0,0 0 0 0 0,1-1-1 0 0,-1 0 1 0 0,0 0-1 0 0,-1 0 1 0 0,-4 0 110 0 0,8-1-1141 0 0</inkml:trace>
  <inkml:trace contextRef="#ctx0" brushRef="#br0" timeOffset="15788.846">1635 2069 1060 0 0,'3'18'4037'0'0,"12"18"-3392"0"0,-3-4-346 0 0,36 91 758 0 0,-33-92-877 0 0,-1 2 1 0 0,-2 0-1 0 0,-1 0 1 0 0,-2 1-1 0 0,-1 1 1 0 0,-2-1-1 0 0,-1 1 0 0 0,-2 4-180 0 0,-4-25 26 0 0,-1-1-1 0 0,0 0 1 0 0,-1 1-1 0 0,-1-1 0 0 0,0 0 1 0 0,0 0-1 0 0,-2-1 0 0 0,1 0 1 0 0,-2 0-1 0 0,1 0 0 0 0,-2 0 1 0 0,0-1-1 0 0,0 0 0 0 0,-1-1 1 0 0,0 0-1 0 0,0 0 1 0 0,-1-1-1 0 0,-1 0 0 0 0,0-1 1 0 0,0 0-1 0 0,0-1 0 0 0,-1 0 1 0 0,0-1-1 0 0,0 0 0 0 0,-1-1 1 0 0,0 0-1 0 0,0-1 0 0 0,0-1 1 0 0,0 0-1 0 0,0 0 1 0 0,-1-2-1 0 0,-3 1-25 0 0,7-4-263 0 0,-1 0-1 0 0,1-1 1 0 0,0 0 0 0 0,0 0 0 0 0,0-1 0 0 0,0 0-1 0 0,1-1 1 0 0,0 0 0 0 0,0-1 0 0 0,0 0 0 0 0,0 0-1 0 0,1-1 1 0 0,0 0 0 0 0,1 0 0 0 0,-1-1 0 0 0,1 0-1 0 0,1 0 1 0 0,0 0 0 0 0,0-1 0 0 0,0 0 0 0 0,1-1 0 0 0,1 1-1 0 0,-1-1 1 0 0,2 0 0 0 0,-1-1 263 0 0,-16-39-1217 0 0</inkml:trace>
  <inkml:trace contextRef="#ctx0" brushRef="#br0" timeOffset="16647.852">2134 2045 1148 0 0,'-4'-1'142'0'0,"0"-1"0"0"0,0 1-1 0 0,-1 0 1 0 0,1 0 0 0 0,0 0 0 0 0,0 1-1 0 0,-1 0 1 0 0,1-1 0 0 0,0 2-1 0 0,-1-1 1 0 0,1 0 0 0 0,0 1 0 0 0,0 0-1 0 0,0 0 1 0 0,-1 0 0 0 0,1 0 0 0 0,0 1-1 0 0,0 0 1 0 0,0-1 0 0 0,1 2 0 0 0,-1-1-1 0 0,0 0 1 0 0,1 1 0 0 0,-1 0-142 0 0,-13 5 106 0 0,0 0 1 0 0,1 2 0 0 0,0 0-1 0 0,0 1 1 0 0,1 1 0 0 0,1 0-1 0 0,0 1 1 0 0,0 0 0 0 0,2 1 0 0 0,-1 1-1 0 0,2 0 1 0 0,0 0 0 0 0,1 1-1 0 0,0 1-106 0 0,9-15 6 0 0,0-1 0 0 0,0 1 0 0 0,0 0 1 0 0,1 0-1 0 0,-1-1 0 0 0,0 1 0 0 0,1 0 0 0 0,-1 0 0 0 0,1 0 0 0 0,0 0 0 0 0,-1 0 0 0 0,1 0 0 0 0,0 0 1 0 0,0 0-1 0 0,0-1 0 0 0,1 1 0 0 0,-1 0 0 0 0,0 0 0 0 0,1 0 0 0 0,-1 0 0 0 0,1 0 0 0 0,0 0 0 0 0,-1-1 0 0 0,1 1 1 0 0,0 0-1 0 0,0-1 0 0 0,0 1 0 0 0,0 0 0 0 0,1-1 0 0 0,-1 1 0 0 0,0-1 0 0 0,1 0 0 0 0,-1 1 0 0 0,1-1 0 0 0,-1 0 1 0 0,1 0-1 0 0,-1 0 0 0 0,1 0 0 0 0,0 0 0 0 0,0 0 0 0 0,-1-1 0 0 0,1 1 0 0 0,0 0 0 0 0,0-1 0 0 0,0 0 1 0 0,0 1-1 0 0,0-1 0 0 0,0 0 0 0 0,0 0 0 0 0,0 0 0 0 0,-1 0 0 0 0,1 0 0 0 0,0-1 0 0 0,0 1 0 0 0,0 0 0 0 0,2-2-6 0 0,105-17 112 0 0,-89 10-134 0 0,-1-1 1 0 0,-1-1-1 0 0,1 0 0 0 0,-2-2 1 0 0,0 0-1 0 0,0-1 0 0 0,-1-1 1 0 0,-1 0-1 0 0,-1-1 0 0 0,0-1 1 0 0,-1 0-1 0 0,0 0 0 0 0,-2-2 1 0 0,0 1-1 0 0,-1-2 1 0 0,-1 1-1 0 0,1-8 22 0 0,-9 26-5 0 0,-1 0 0 0 0,1 0 0 0 0,0 0 0 0 0,-1 0 1 0 0,1 1-1 0 0,0-1 0 0 0,0 0 0 0 0,0 0 0 0 0,0 0 0 0 0,-1 1 0 0 0,1-1 0 0 0,0 0 1 0 0,0 1-1 0 0,0-1 0 0 0,0 1 0 0 0,0 0 0 0 0,1-1 0 0 0,-1 1 0 0 0,0 0 0 0 0,0-1 1 0 0,0 1-1 0 0,0 0 0 0 0,0 0 0 0 0,0 0 0 0 0,1 0 0 0 0,-1 0 0 0 0,0 0 0 0 0,0 0 1 0 0,0 0-1 0 0,0 1 0 0 0,0-1 0 0 0,0 0 0 0 0,0 1 0 0 0,0-1 0 0 0,0 1 0 0 0,0-1 1 0 0,0 1-1 0 0,0-1 0 0 0,0 1 0 0 0,0 0 0 0 0,0 0 0 0 0,0-1 0 0 0,0 1 0 0 0,-1 0 1 0 0,1 0-1 0 0,0 0 0 0 0,0 0 0 0 0,-1 0 0 0 0,1 0 0 0 0,-1 0 0 0 0,1 0 0 0 0,-1 0 1 0 0,0 0-1 0 0,1 0 0 0 0,-1 0 5 0 0,40 60 207 0 0,47 142-17 0 0,-86-167-366 0 0,-1-35-231 0 0,-3 9-1563 0 0,-9-1 768 0 0,3-8 12 0 0</inkml:trace>
  <inkml:trace contextRef="#ctx0" brushRef="#br0" timeOffset="16915.469">2345 1811 1256 0 0,'0'-3'228'0'0,"-2"-1"-332"0"0</inkml:trace>
  <inkml:trace contextRef="#ctx0" brushRef="#br0" timeOffset="17374.973">2596 2189 996 0 0,'26'97'3792'0'0,"-21"-161"-1735"0"0,40-114-1549 0 0,-17 201-645 0 0,-26-19 121 0 0,3 10 15 0 0,2 0 1 0 0,0-1-1 0 0,0 1 0 0 0,1-1 1 0 0,1-1-1 0 0,0 1 0 0 0,0-2 1 0 0,2 1-1 0 0,-1-1 0 0 0,1-1 1 0 0,1 0-1 0 0,0 0 0 0 0,0-1 1 0 0,1-1-1 0 0,0 0 0 0 0,1-1 1 0 0,-1 0-1 0 0,1-1 0 0 0,1-1 1 0 0,-1 0-1 0 0,1-1 0 0 0,1 0 1 0 0,-7-6-38 0 0,0-1-1 0 0,0 0 0 0 0,0 0 1 0 0,0-1-1 0 0,-1 0 1 0 0,1 0-1 0 0,-1-1 0 0 0,0 0 1 0 0,-1-1-1 0 0,1 0 1 0 0,-1 0-1 0 0,6-7 39 0 0,-12 12-9 0 0,16-21-133 0 0,0-1 0 0 0,-1 0 0 0 0,-1-1 0 0 0,-2-1 0 0 0,0-1 0 0 0,-2 1 0 0 0,-1-2 0 0 0,-1 0-1 0 0,-1 0 1 0 0,-1 0 0 0 0,-1-1 0 0 0,-2-4 142 0 0,18-169 1269 0 0,-22 195-1198 0 0,0 0 0 0 0,-1 0 0 0 0,1-1-1 0 0,-1 1 1 0 0,-1 0 0 0 0,1 0 0 0 0,-1 0 0 0 0,0 1 0 0 0,0-1 0 0 0,-1 0-1 0 0,0 1 1 0 0,0-1 0 0 0,0 1 0 0 0,0 0 0 0 0,-1 0 0 0 0,0 0 0 0 0,0 1-1 0 0,0 0 1 0 0,-1-1 0 0 0,0 1 0 0 0,1 1 0 0 0,-2-1 0 0 0,1 1-1 0 0,0-1 1 0 0,0 2 0 0 0,-1-1 0 0 0,0 0 0 0 0,1 1 0 0 0,-1 0 0 0 0,0 1-1 0 0,-1-1-70 0 0,2 3 20 0 0,-1 1 0 0 0,0-1-1 0 0,1 1 1 0 0,-1 0-1 0 0,1 0 1 0 0,0 1 0 0 0,-1 0-1 0 0,1 0 1 0 0,0 0-1 0 0,1 0 1 0 0,-1 1 0 0 0,1 0-1 0 0,-1 0 1 0 0,1 0-1 0 0,0 0 1 0 0,1 1-1 0 0,-1 0 1 0 0,1-1 0 0 0,0 1-1 0 0,0 1 1 0 0,0-1-1 0 0,1 0 1 0 0,0 1 0 0 0,0-1-1 0 0,0 1 1 0 0,0-1-1 0 0,1 1 1 0 0,0 0 0 0 0,1 0-1 0 0,-1 0 1 0 0,1-1-1 0 0,0 1 1 0 0,0 0 0 0 0,1 0-1 0 0,0 0 1 0 0,0 0-1 0 0,0-1 1 0 0,1 1-1 0 0,0 1-18 0 0,89 188 282 0 0,-6-26-1827 0 0,-62-49-3469 0 0,-23-102 3785 0 0</inkml:trace>
  <inkml:trace contextRef="#ctx0" brushRef="#br0" timeOffset="17562.737">2851 1934 1892 0 0,'3'-6'1164'0'0,"11"-7"-228"0"0,7-4-132 0 0,8 4-59 0 0,3 4-233 0 0,5-3-264 0 0,1 3-228 0 0,4 3-8 0 0,-4 3-752 0 0,4 1-565 0 0,-2-2 53 0 0,-5 1 32 0 0</inkml:trace>
  <inkml:trace contextRef="#ctx0" brushRef="#br0" timeOffset="42740.214">612 3230 1088 0 0,'8'-12'7150'0'0,"64"-14"-6640"0"0,-71 26-328 0 0,244-28-2499 0 0,-171 53-1603 0 0,-67-18 2679 0 0</inkml:trace>
  <inkml:trace contextRef="#ctx0" brushRef="#br0" timeOffset="42991.697">590 3572 1976 0 0,'40'5'3863'0'0,"321"-31"-2143"0"0,-202 10-6166 0 0,-121 10 3189 0 0</inkml:trace>
  <inkml:trace contextRef="#ctx0" brushRef="#br0" timeOffset="43220.894">1617 3187 1636 0 0,'11'8'5151'0'0,"120"338"-3277"0"0,-120-319-1864 0 0,-2 1 0 0 0,-1 0 0 0 0,-1 0 0 0 0,-1 1 0 0 0,-2 0 1 0 0,-1 0-1 0 0,-1 4-10 0 0,-2-26-198 0 0,1 0 1 0 0,-2 0 0 0 0,1 0-1 0 0,-1 0 1 0 0,0 0-1 0 0,-1 0 1 0 0,1 0 0 0 0,-1 0-1 0 0,-1-1 1 0 0,1 1 0 0 0,-1 0-1 0 0,0-1 1 0 0,-1 0-1 0 0,1 0 1 0 0,-1 0 0 0 0,-1 0-1 0 0,1-1 1 0 0,-1 0-1 0 0,0 1 1 0 0,0-2 0 0 0,0 1-1 0 0,-1-1 1 0 0,0 1 0 0 0,1-1-1 0 0,-2-1 1 0 0,1 1-1 0 0,0-1 1 0 0,-1-1 0 0 0,1 1-1 0 0,-1-1 1 0 0,-6 2 197 0 0,-20 2-1221 0 0</inkml:trace>
  <inkml:trace contextRef="#ctx0" brushRef="#br0" timeOffset="43483.591">1699 3076 1796 0 0,'9'-6'134'0'0,"1"0"-1"0"0,0 1 0 0 0,1 0 1 0 0,-1 1-1 0 0,1 0 1 0 0,0 1-1 0 0,0 0 0 0 0,0 1 1 0 0,1 0-1 0 0,-1 0 1 0 0,0 2-1 0 0,1-1 1 0 0,-1 1-1 0 0,1 1 0 0 0,-1 0 1 0 0,0 1-1 0 0,0 0 1 0 0,1 0-1 0 0,-1 1 0 0 0,-1 1 1 0 0,1 0-1 0 0,0 0 1 0 0,-1 1-1 0 0,0 1 1 0 0,0 0-1 0 0,-1 0 0 0 0,1 0 1 0 0,-1 1-1 0 0,-1 1 1 0 0,1 0-1 0 0,-1 0 0 0 0,-1 0 1 0 0,1 1-1 0 0,-2 0 1 0 0,1 1-1 0 0,-1-1 0 0 0,-1 1 1 0 0,1 1-1 0 0,2 8-133 0 0,-9-11-29 0 0,-1 0-1 0 0,1-1 1 0 0,-2 1 0 0 0,1-1-1 0 0,-1 1 1 0 0,0-1-1 0 0,-1 0 1 0 0,1 0 0 0 0,-1 0-1 0 0,-1-1 1 0 0,1 1-1 0 0,-1-1 1 0 0,-1 0 0 0 0,1-1-1 0 0,-1 1 1 0 0,0-1-1 0 0,0 0 1 0 0,0 0 0 0 0,-1-1-1 0 0,1 0 1 0 0,-1 0-1 0 0,0 0 1 0 0,0-1-1 0 0,-1 0 1 0 0,1-1 0 0 0,-1 0-1 0 0,-7 2 30 0 0,-76 13-3643 0 0,68-16 2385 0 0</inkml:trace>
  <inkml:trace contextRef="#ctx0" brushRef="#br0" timeOffset="44058.431">3143 3026 1280 0 0,'-109'-40'5080'0'0,"98"39"-5062"0"0,0 1 0 0 0,1 0 1 0 0,-1 0-1 0 0,0 1 0 0 0,1 1 0 0 0,-1 0 0 0 0,1 0 1 0 0,0 1-1 0 0,0 0 0 0 0,0 1 0 0 0,0 0 1 0 0,0 1-1 0 0,1 0 0 0 0,0 0 0 0 0,0 1 1 0 0,0 0-1 0 0,1 1 0 0 0,-1 0 0 0 0,2 0 0 0 0,-1 1 1 0 0,1 0-1 0 0,0 0 0 0 0,1 1 0 0 0,0-1 1 0 0,0 1-1 0 0,1 1 0 0 0,-3 7-18 0 0,31 33 630 0 0,-9-39-536 0 0,-1-1 0 0 0,1-1 0 0 0,1 0 1 0 0,0-1-1 0 0,0 0 0 0 0,0-1 0 0 0,1-1 0 0 0,0 0 0 0 0,1-1 0 0 0,3 0-94 0 0,24 9 202 0 0,3 1-56 0 0,-25-9-83 0 0,-1 0-1 0 0,0 2 1 0 0,0 0-1 0 0,0 2 1 0 0,-2 0-1 0 0,1 1 1 0 0,-1 1 0 0 0,16 13-63 0 0,-33-23 3 0 0,0-1 1 0 0,0 1-1 0 0,0 0 1 0 0,0 0 0 0 0,-1 0-1 0 0,1 0 1 0 0,0 0 0 0 0,-1 0-1 0 0,0 0 1 0 0,1 0 0 0 0,-1 1-1 0 0,0-1 1 0 0,0 0-1 0 0,-1 1 1 0 0,1-1 0 0 0,0 1-1 0 0,-1-1 1 0 0,1 1 0 0 0,-1 0-1 0 0,0-1 1 0 0,0 1 0 0 0,0-1-1 0 0,0 1 1 0 0,0-1 0 0 0,-1 1-1 0 0,1-1 1 0 0,-1 1-1 0 0,0-1 1 0 0,0 1 0 0 0,0-1-1 0 0,0 1 1 0 0,0-1 0 0 0,0 0-1 0 0,0 0 1 0 0,-1 1 0 0 0,1-1-1 0 0,-1 0 1 0 0,0 0-1 0 0,0-1 1 0 0,1 1 0 0 0,-1 0-1 0 0,0 0 1 0 0,0-1 0 0 0,-1 0-1 0 0,1 1 1 0 0,-2 0-4 0 0,-114 53-205 0 0,94-47-33 0 0,-1-1 1 0 0,1-2 0 0 0,-2 0-1 0 0,1-1 1 0 0,0-2 0 0 0,-1-1 0 0 0,1 0-1 0 0,-14-3 238 0 0,-129-33-3868 0 0,124 15 2605 0 0</inkml:trace>
  <inkml:trace contextRef="#ctx0" brushRef="#br0" timeOffset="44341.928">2391 2965 1720 0 0,'-9'16'163'0'0,"0"1"0"0"0,1 0 0 0 0,0 0-1 0 0,2 1 1 0 0,0 0 0 0 0,1 0 0 0 0,0 0 0 0 0,2 1-1 0 0,0 0 1 0 0,1 0 0 0 0,1-1 0 0 0,1 1 0 0 0,1 0 0 0 0,0 0-1 0 0,1 0 1 0 0,2 0 0 0 0,-1-1 0 0 0,2 0 0 0 0,1 0-1 0 0,0 0 1 0 0,1 0 0 0 0,1-1 0 0 0,0 0 0 0 0,2-1 0 0 0,0 1-1 0 0,0-2 1 0 0,2 0 0 0 0,0 0 0 0 0,0-1 0 0 0,9 6-163 0 0,200 194-568 0 0,-48-110-3331 0 0,-139-91 2657 0 0</inkml:trace>
  <inkml:trace contextRef="#ctx0" brushRef="#br0" timeOffset="44604.405">3545 2858 1372 0 0,'9'5'208'0'0,"0"-1"-1"0"0,0 1 0 0 0,-1 1 1 0 0,1 0-1 0 0,-1 0 0 0 0,-1 0 1 0 0,1 1-1 0 0,-1 0 1 0 0,0 1-1 0 0,-1 0 0 0 0,0 0 1 0 0,0 0-1 0 0,-1 0 1 0 0,0 1-1 0 0,0 0 0 0 0,-1 0 1 0 0,0 1-1 0 0,2 6-207 0 0,4 3 134 0 0,-1 1 0 0 0,0 1 0 0 0,-1-1 0 0 0,-2 1 0 0 0,0 1-1 0 0,-1-1 1 0 0,-1 1 0 0 0,-1 0 0 0 0,-1 0 0 0 0,-1 0 0 0 0,-1 0 0 0 0,0 0 0 0 0,-2 0 0 0 0,-1 0-1 0 0,-1 0 1 0 0,0 0 0 0 0,-2-1 0 0 0,0 0 0 0 0,-2 0 0 0 0,0 0 0 0 0,-1-1 0 0 0,-1-1-1 0 0,-1 1 1 0 0,-1-2 0 0 0,-1 1 0 0 0,-2 0-134 0 0,-2 2-325 0 0,-2-1 0 0 0,0 0 0 0 0,-1-2 0 0 0,-1 0 0 0 0,-1-2 0 0 0,-1 0 0 0 0,0-1 0 0 0,-1-2 0 0 0,0 0 0 0 0,-1-1 0 0 0,0-2-1 0 0,-1-1 1 0 0,0 0 0 0 0,-1-2 0 0 0,-7 0 325 0 0,-18-4-1094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3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221 149 1520 0 0,'0'0'588'0'0,"0"0"-38"0"0,-2-18 1322 0 0,0 16-1829 0 0,0 1 0 0 0,0-1 0 0 0,0 1 0 0 0,0-1 0 0 0,-1 1 1 0 0,1 0-1 0 0,-1 0 0 0 0,1 0 0 0 0,-1 1 0 0 0,1-1 0 0 0,-1 0 0 0 0,1 1 0 0 0,-1 0 1 0 0,0-1-1 0 0,1 1 0 0 0,-1 0 0 0 0,0 1 0 0 0,1-1 0 0 0,-1 0 0 0 0,1 1 0 0 0,-1-1 1 0 0,0 1-1 0 0,1 0 0 0 0,0 0 0 0 0,-1 0 0 0 0,1 0 0 0 0,-1 0 0 0 0,1 1 0 0 0,0-1 1 0 0,0 1-1 0 0,0-1 0 0 0,0 1 0 0 0,-1 0-43 0 0,-78 63 938 0 0,75-58-886 0 0,0 1 0 0 0,0 1 0 0 0,1-1 0 0 0,0 1 0 0 0,0-1 0 0 0,1 1-1 0 0,0 1 1 0 0,1-1 0 0 0,0 0 0 0 0,1 1 0 0 0,0 0 0 0 0,0 0 0 0 0,1-1-1 0 0,0 1 1 0 0,1 7-52 0 0,3-9-5 0 0,1 0 1 0 0,0 0-1 0 0,0-1 0 0 0,1 1 0 0 0,0-1 0 0 0,0 0 0 0 0,1-1 0 0 0,0 1 0 0 0,0-1 0 0 0,0 0 0 0 0,1 0 0 0 0,0-1 1 0 0,0 0-1 0 0,0 0 0 0 0,1-1 0 0 0,0 0 0 0 0,0 0 0 0 0,0-1 0 0 0,0 0 0 0 0,0 0 0 0 0,1-1 0 0 0,-1 0 1 0 0,1 0-1 0 0,0-1 0 0 0,6 0 5 0 0,95-1-4047 0 0,-64-20 2651 0 0</inkml:trace>
  <inkml:trace contextRef="#ctx0" brushRef="#br0" timeOffset="263.969">492 0 1184 0 0,'7'1'174'0'0,"-1"1"0"0"0,1 0 1 0 0,0 0-1 0 0,-1 0 0 0 0,1 0 0 0 0,-1 1 0 0 0,0 0 0 0 0,0 1 0 0 0,0-1 0 0 0,0 1 1 0 0,-1 0-1 0 0,1 1 0 0 0,-1 0 0 0 0,0-1 0 0 0,-1 1 0 0 0,1 1 0 0 0,-1-1 1 0 0,1 1-175 0 0,0 0 154 0 0,22 24 79 0 0,-1 1-1 0 0,-2 1 1 0 0,-1 1-1 0 0,-1 2 1 0 0,-2 0-1 0 0,-2 1 1 0 0,-1 1 0 0 0,-2 0-1 0 0,-1 1 1 0 0,6 29-233 0 0,-17-52 64 0 0,-1 0 1 0 0,0 0 0 0 0,-1 0-1 0 0,-1 1 1 0 0,0-1 0 0 0,-1 0 0 0 0,0 0-1 0 0,-1 0 1 0 0,-1 0 0 0 0,-1 0-1 0 0,0 0 1 0 0,-1-1 0 0 0,0 0-1 0 0,-1 0 1 0 0,-1 0 0 0 0,0 0 0 0 0,-1-1-1 0 0,0-1 1 0 0,-1 1 0 0 0,-1-1-1 0 0,0-1 1 0 0,0 0 0 0 0,-10 8-65 0 0,16-15-204 0 0,1-1 1 0 0,-1 0 0 0 0,0 0-1 0 0,0 0 1 0 0,0 0 0 0 0,-1-1-1 0 0,1 1 1 0 0,-1-1 0 0 0,1 0 0 0 0,-1-1-1 0 0,0 1 1 0 0,1-1 0 0 0,-1 0-1 0 0,0 0 1 0 0,0-1 0 0 0,0 1-1 0 0,0-1 1 0 0,0 0 0 0 0,0 0-1 0 0,0-1 1 0 0,0 1 0 0 0,0-1-1 0 0,-1-1 204 0 0,-28-20-1438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2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 1172 0 0,'-9'0'146'0'0,"0"1"1"0"0,0 1-1 0 0,0-1 0 0 0,0 2 0 0 0,0-1 1 0 0,1 1-1 0 0,-1 0 0 0 0,1 1 1 0 0,-1 0-1 0 0,1 0 0 0 0,1 1 0 0 0,-1 0 1 0 0,1 0-1 0 0,-1 1 0 0 0,-2 4-146 0 0,4-6 105 0 0,-14 14-21 0 0,0 0 0 0 0,1 2-1 0 0,1 0 1 0 0,1 1 0 0 0,1 1 0 0 0,1 1-1 0 0,1 0 1 0 0,1 0 0 0 0,1 2 0 0 0,1 0-1 0 0,1 0 1 0 0,2 0 0 0 0,0 1 0 0 0,2 1 0 0 0,0-1-1 0 0,2 1 1 0 0,1 2-84 0 0,2-19 11 0 0,0 1-1 0 0,1-1 1 0 0,0 1 0 0 0,1-1-1 0 0,0 1 1 0 0,1 0 0 0 0,0-1-1 0 0,0 0 1 0 0,1 0 0 0 0,0 0-1 0 0,1 0 1 0 0,1 0 0 0 0,-1 0-1 0 0,1-1 1 0 0,1 0 0 0 0,0 0-1 0 0,2 2-10 0 0,4 2-138 0 0,0-1-1 0 0,1 0 0 0 0,0-1 0 0 0,1 0 0 0 0,1-1 0 0 0,0-1 0 0 0,0 0 0 0 0,0-1 0 0 0,1-1 0 0 0,0 0 1 0 0,1-1-1 0 0,0-1 0 0 0,0-1 0 0 0,0 0 0 0 0,0-1 0 0 0,0-1 0 0 0,1 0 0 0 0,7-1 139 0 0,37 0-1184 0 0</inkml:trace>
  <inkml:trace contextRef="#ctx0" brushRef="#br0" timeOffset="836.804">1068 182 1180 0 0,'-54'14'450'0'0,"0"3"-1"0"0,2 2 1 0 0,0 2 0 0 0,1 2-1 0 0,1 2 1 0 0,2 3-1 0 0,0 2 1 0 0,-29 25-450 0 0,30 5 420 0 0,68-40-104 0 0,-9-17-265 0 0,0-1 0 0 0,-1 0 0 0 0,1 0 0 0 0,0-1 0 0 0,0-1 0 0 0,0 0 1 0 0,0 0-1 0 0,0-1 0 0 0,0-1 0 0 0,0 0 0 0 0,10-3-51 0 0,-10 3 0 0 0,321-88-178 0 0,-326 89 80 0 0,1-1 0 0 0,-1 1 1 0 0,0-1-1 0 0,0-1 1 0 0,-1 0-1 0 0,1 0 1 0 0,0 0-1 0 0,-1-1 0 0 0,0 1 1 0 0,0-2-1 0 0,0 1 1 0 0,0-1-1 0 0,-1 1 1 0 0,1-2-1 0 0,-1 1 1 0 0,0 0-1 0 0,-1-1 0 0 0,4-6 98 0 0,-9 7-52 0 0,-1-1-1 0 0,1 1 0 0 0,-1-1 1 0 0,-1 1-1 0 0,1 0 0 0 0,-1 0 1 0 0,0 0-1 0 0,0 1 0 0 0,0-1 0 0 0,0 0 1 0 0,-1 1-1 0 0,0 0 0 0 0,0 0 1 0 0,0 0-1 0 0,-1 1 0 0 0,1-1 1 0 0,-1 1-1 0 0,-1-1 53 0 0,-18-17 74 0 0,-58-60 1004 0 0,43 29 1863 0 0,39 53-2905 0 0,0-1 1 0 0,0 1 0 0 0,0-1 0 0 0,0 1 0 0 0,-1-1 0 0 0,1 1-1 0 0,0-1 1 0 0,0 1 0 0 0,-1-1 0 0 0,1 0 0 0 0,0 1-1 0 0,-1-1 1 0 0,1 0 0 0 0,-1 1 0 0 0,1-1 0 0 0,0 0 0 0 0,-1 1-1 0 0,1-1 1 0 0,-1 0 0 0 0,1 0 0 0 0,-1 1 0 0 0,1-1-1 0 0,-1 0 1 0 0,1 0 0 0 0,-1 0 0 0 0,1 0 0 0 0,-1 0 0 0 0,1 1-1 0 0,-1-1 1 0 0,1 0 0 0 0,-1 0 0 0 0,1-1 0 0 0,-1 1-1 0 0,1 0 1 0 0,-1 0 0 0 0,1 0 0 0 0,-1 0 0 0 0,1 0 0 0 0,-1 0-1 0 0,1-1 1 0 0,-1 1 0 0 0,1 0 0 0 0,-1 0 0 0 0,1-1-1 0 0,0 1 1 0 0,-1 0 0 0 0,1-1 0 0 0,-1 1 0 0 0,1 0 0 0 0,0-1-1 0 0,-1 1 1 0 0,1-1 0 0 0,0 1 0 0 0,0 0 0 0 0,-1-1-1 0 0,1 1 1 0 0,0-1-37 0 0,-4 53-80 0 0,21 206 143 0 0,45 174-315 0 0,-59-404-7 0 0,-2-3-1247 0 0,2-10-2334 0 0,-4-20 2715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28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72 250 1108 0 0,'0'0'255'0'0,"0"0"-7"0"0,0 0 21 0 0,0 0-63 0 0,0 0-50 0 0,0 0 18 0 0,0 0-50 0 0,0 0-49 0 0,0 0 42 0 0,0 0 12 0 0,0 0 40 0 0,0 0-57 0 0,0 0 39 0 0,0 0 4 0 0,0 0 53 0 0,0 0-4 0 0,0 0-42 0 0,0 0-86 0 0,0 0-46 0 0,0 0-10 0 0,0 0 4 0 0,0 0 40 0 0,0 0 50 0 0,0 0 3 0 0,0 0-10 0 0,0 0-9 0 0,0 0-8 0 0,0 0 6 0 0,0 0 47 0 0,0 0-3 0 0,0 0-21 0 0,0 0-25 0 0,0 0-16 0 0,0 0-16 0 0,0 0-43 0 0,0 0-9 0 0,0 0 8 0 0,0 0-10 0 0,0 0-60 0 0,0 0 13 0 0,0 0 103 0 0,0 0 17 0 0,0 0-45 0 0,0 0 9 0 0,0 0 5 0 0,0 0-4 0 0,0 0-15 0 0,0 0 59 0 0,0 0-14 0 0,0 0-50 0 0,0 0 53 0 0,0 0-10 0 0,0 0-28 0 0,0 0-56 0 0,0 0 45 0 0,0 0 44 0 0,0 0-28 0 0,0 0-44 0 0,0 0-11 0 0,0 0 22 0 0,0 0 77 0 0,0 0-50 0 0,0 0-8 0 0,0 0 49 0 0,0 0 6 0 0,0 0 35 0 0,0 0-15 0 0,0 0-71 0 0,0 0-61 0 0,-1-13 69 0 0,-7 163-8 0 0,-3 150 277 0 0,11 33 155 0 0,0-332-975 0 0,-4 2-3919 0 0,4-9 3127 0 0</inkml:trace>
  <inkml:trace contextRef="#ctx0" brushRef="#br0" timeOffset="604.764">0 204 916 0 0,'32'-111'3752'0'0,"-26"104"-3698"0"0,0-1 1 0 0,0 1-1 0 0,0 1 0 0 0,1-1 1 0 0,0 1-1 0 0,0 0 1 0 0,0 1-1 0 0,1 0 1 0 0,0 0-1 0 0,0 1 1 0 0,0 0-1 0 0,1 0 0 0 0,-1 0 1 0 0,1 1-1 0 0,0 1 1 0 0,0 0-1 0 0,7-1-54 0 0,-5 1 25 0 0,-1 0 0 0 0,0 2 0 0 0,0-1 0 0 0,0 1-1 0 0,1 0 1 0 0,-1 1 0 0 0,0 1 0 0 0,0-1 0 0 0,0 2 0 0 0,0-1-1 0 0,0 1 1 0 0,0 1 0 0 0,-1 0 0 0 0,1 0 0 0 0,-1 1 0 0 0,0 0 0 0 0,-1 1-1 0 0,1-1 1 0 0,-1 2 0 0 0,0-1 0 0 0,-1 1 0 0 0,1 0 0 0 0,-1 1-1 0 0,-1 0 1 0 0,0 0 0 0 0,0 0 0 0 0,0 1 0 0 0,-1 0 0 0 0,0 0 0 0 0,-1 0-1 0 0,0 1 1 0 0,0 0 0 0 0,-1-1 0 0 0,-1 1 0 0 0,1 0 0 0 0,-2 0-1 0 0,1 1 1 0 0,-1 6-25 0 0,-4-3-9 0 0,-2 0-1 0 0,1 0 0 0 0,-2-1 0 0 0,1 0 1 0 0,-2 0-1 0 0,0-1 0 0 0,0 1 1 0 0,-2-1-1 0 0,1-1 0 0 0,-1 0 1 0 0,-1 0-1 0 0,0-1 0 0 0,0 0 0 0 0,-1 0 1 0 0,0-2-1 0 0,-1 1 0 0 0,0-1 1 0 0,0-1-1 0 0,-1 0 0 0 0,0-1 0 0 0,0 0 1 0 0,0-1-1 0 0,-1 0 0 0 0,0-2 1 0 0,0 1-1 0 0,0-2 0 0 0,-13 2 10 0 0,23-3-128 0 0,0-1 0 0 0,0 1 0 0 0,0-1 0 0 0,-1 0 0 0 0,1 0 0 0 0,0 0 0 0 0,0-1 0 0 0,0 0 0 0 0,0 1 0 0 0,0-1 0 0 0,0-1 0 0 0,0 1 0 0 0,0-1 0 0 0,0 1 0 0 0,0-1 0 0 0,1 0 0 0 0,-1 0 0 0 0,1-1 0 0 0,-1 1 0 0 0,1-1 0 0 0,0 0 0 0 0,0 0 0 0 0,0 0 0 0 0,-1-1 128 0 0,-8-17-1151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41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1844 0 0,'15'0'4600'0'0,"14"-12"-3709"0"0,-14 5-443 0 0,167-40 883 0 0,-57 37-5603 0 0,-111 12 2954 0 0,3 11 46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4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2228 0 0,'32'-8'956'0'0,"1"1"-160"0"0,6 4-120 0 0,1 1-228 0 0,-2-1-152 0 0,2 3-151 0 0,0 0-13 0 0,-21 0-276 0 0,12 0-125 0 0,4 0-223 0 0,-1 0-296 0 0,-1 0 56 0 0,-1 0 36 0 0,34-14-620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4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1076 0 0,'3'8'6052'0'0,"10"44"-5478"0"0,-6-21-30 0 0,49 158 857 0 0,-35-130-1431 0 0,-2 1 1 0 0,-4 1-1 0 0,-2 0 0 0 0,-2 1 1 0 0,-4 1-1 0 0,-1 8 30 0 0,-7-68-181 0 0,1-1 1 0 0,-1 1 0 0 0,1 0-1 0 0,-1-1 1 0 0,0 1-1 0 0,0-1 1 0 0,0 1-1 0 0,0-1 1 0 0,-1 1-1 0 0,1-1 1 0 0,-1 0-1 0 0,0 0 1 0 0,1 0 0 0 0,-1 0-1 0 0,0 0 1 0 0,0 0-1 0 0,0 0 1 0 0,0 0-1 0 0,-1-1 1 0 0,1 1-1 0 0,0-1 1 0 0,-1 0-1 0 0,1 1 1 0 0,-1-1 0 0 0,1 0-1 0 0,-1-1 1 0 0,1 1-1 0 0,-1 0 1 0 0,0-1-1 0 0,0 1 1 0 0,1-1-1 0 0,-2 0 181 0 0,-8 0-1170 0 0</inkml:trace>
  <inkml:trace contextRef="#ctx0" brushRef="#br0" timeOffset="187.784">34 128 2464 0 0,'8'-11'238'0'0,"0"1"0"0"0,0 0 0 0 0,1 0 0 0 0,1 1 1 0 0,-1 0-1 0 0,1 1 0 0 0,1 0 0 0 0,0 1 0 0 0,0 0 0 0 0,0 0 0 0 0,1 1 0 0 0,0 1 0 0 0,0 0 0 0 0,9-2-238 0 0,-16 5 20 0 0,0 1-1 0 0,0-1 1 0 0,0 1-1 0 0,1 0 0 0 0,-1 1 1 0 0,0-1-1 0 0,1 1 1 0 0,-1 0-1 0 0,0 0 1 0 0,1 1-1 0 0,-1 0 1 0 0,0 0-1 0 0,1 0 0 0 0,-1 0 1 0 0,0 1-1 0 0,0 0 1 0 0,0 0-1 0 0,0 0 1 0 0,-1 1-1 0 0,1-1 1 0 0,-1 1-1 0 0,1 0 0 0 0,-1 1 1 0 0,0-1-1 0 0,0 1 1 0 0,0 0-1 0 0,-1 0 1 0 0,1 0-1 0 0,-1 0 1 0 0,0 0-1 0 0,0 1 0 0 0,0 0 1 0 0,-1-1-1 0 0,0 1 1 0 0,0 0-1 0 0,1 4-19 0 0,0-1 48 0 0,-2 0 0 0 0,1 0 0 0 0,-1 0 0 0 0,0 0 0 0 0,-1 0 0 0 0,0 0 0 0 0,0 0 0 0 0,-1 0 0 0 0,1 0 0 0 0,-2 0 0 0 0,1 0-1 0 0,-1 0 1 0 0,-1-1 0 0 0,1 1 0 0 0,-1-1 0 0 0,-1 1 0 0 0,1-1 0 0 0,-1 0 0 0 0,-1 0 0 0 0,1-1 0 0 0,-1 1 0 0 0,-3 2-48 0 0,-132 123-817 0 0,62-92-2472 0 0,59-31 1991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3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261 260 1528 0 0,'6'17'3733'0'0,"-6"45"-3451"0"0,0-43 88 0 0,4 46-30 0 0,2-1 0 0 0,3 1 0 0 0,3-2 0 0 0,13 39-340 0 0,-24-100 40 0 0,2 8-325 0 0,0 0 1 0 0,0 0 0 0 0,-1 0 0 0 0,0 0-1 0 0,-1 0 1 0 0,0 0 0 0 0,0 1 0 0 0,-1-1-1 0 0,-1 0 1 0 0,0 0 0 0 0,0 1 0 0 0,-1-1-1 0 0,0 0 1 0 0,-1 0 0 0 0,-1 2 284 0 0,-9 3-1269 0 0</inkml:trace>
  <inkml:trace contextRef="#ctx0" brushRef="#br0" timeOffset="280.928">1 753 2296 0 0,'0'-17'4275'0'0,"53"-10"-2901"0"0,-52 27-1254 0 0,178-32 1267 0 0,4 28-3712 0 0,-143 4 1159 0 0,58-14-1429 0 0,-61 4 1305 0 0</inkml:trace>
  <inkml:trace contextRef="#ctx0" brushRef="#br0" timeOffset="562.337">813 319 904 0 0,'-2'9'3627'0'0,"-11"163"-958"0"0,142 253-1756 0 0,-120-322-2516 0 0,-9-101 1497 0 0,-1 0 1 0 0,1 0-1 0 0,0 0 1 0 0,-1 0-1 0 0,0-1 1 0 0,1 1-1 0 0,-1 0 1 0 0,0 0-1 0 0,0 0 1 0 0,0-1-1 0 0,0 1 0 0 0,0 0 1 0 0,0-1-1 0 0,-1 1 1 0 0,1-1-1 0 0,0 1 1 0 0,-1-1-1 0 0,1 0 1 0 0,-1 0-1 0 0,0 1 1 0 0,1-1-1 0 0,-1 0 0 0 0,0 0 1 0 0,0-1-1 0 0,1 1 1 0 0,-1 0-1 0 0,0-1 1 0 0,0 1-1 0 0,0-1 1 0 0,0 1-1 0 0,0-1 1 0 0,0 0-1 0 0,0 0 1 0 0,0 0-1 0 0,0 0 0 0 0,0 0 1 0 0,-1-1 105 0 0,-7 1-1301 0 0</inkml:trace>
  <inkml:trace contextRef="#ctx0" brushRef="#br0" timeOffset="750.473">878 233 1356 0 0,'10'-5'157'0'0,"0"-1"-1"0"0,0 1 0 0 0,1 0 1 0 0,-1 1-1 0 0,1 0 1 0 0,0 1-1 0 0,0 1 1 0 0,0-1-1 0 0,0 2 1 0 0,1-1-1 0 0,-1 1 0 0 0,0 1 1 0 0,1 0-1 0 0,6 2-156 0 0,-9-1 61 0 0,1 0 0 0 0,0 1 0 0 0,0 0 0 0 0,-1 1 0 0 0,1 0 0 0 0,-1 1 0 0 0,0 0 0 0 0,0 0 0 0 0,0 1 0 0 0,-1 0 0 0 0,1 0 0 0 0,-1 1 0 0 0,0 0 0 0 0,-1 1 0 0 0,0-1 0 0 0,0 1 0 0 0,0 1 0 0 0,-1 0 0 0 0,0 0 0 0 0,0 0 0 0 0,-1 0 0 0 0,0 1 0 0 0,-1 0 0 0 0,0 0 0 0 0,0 0 0 0 0,-1 0 0 0 0,0 1 0 0 0,0 0 0 0 0,-1-1 0 0 0,0 5-61 0 0,-5-2 50 0 0,-1 0 0 0 0,0 0 0 0 0,-1-1 0 0 0,0 1 0 0 0,0-1 0 0 0,-2 0 0 0 0,1-1 0 0 0,-1 0 0 0 0,-1 0 0 0 0,0 0 0 0 0,0-1 0 0 0,-1 0 0 0 0,0 0 0 0 0,0-1 0 0 0,-1 0 0 0 0,0-1 0 0 0,-1 0 0 0 0,1-1 0 0 0,-2 0 0 0 0,-2 1-50 0 0,-3 2-460 0 0,-1 0-1 0 0,-1-2 1 0 0,1 0-1 0 0,-1-1 1 0 0,0-1 0 0 0,-1 0-1 0 0,1-2 1 0 0,-16 2 460 0 0,16-5-897 0 0</inkml:trace>
  <inkml:trace contextRef="#ctx0" brushRef="#br0" timeOffset="1396.266">1995 398 948 0 0,'9'-11'2377'0'0,"-9"11"-2310"0"0,-1 0 0 0 0,0 0 0 0 0,1 0 0 0 0,-1 0 0 0 0,0 0 0 0 0,1 0 0 0 0,-1-1 0 0 0,0 1 0 0 0,1 0 0 0 0,-1 0 0 0 0,1 0 0 0 0,-1-1 0 0 0,0 1 0 0 0,1 0 0 0 0,-1-1 0 0 0,1 1 0 0 0,-1-1 0 0 0,1 1 0 0 0,-1-1 0 0 0,1 1 0 0 0,-1 0 0 0 0,1-1 1 0 0,0 0-1 0 0,-1 1 0 0 0,1-1 0 0 0,0 1 0 0 0,-1-1 0 0 0,1 1 0 0 0,0-1 0 0 0,0 0 0 0 0,-1 1 0 0 0,1-1 0 0 0,0 0 0 0 0,0 1 0 0 0,0-1 0 0 0,0 0 0 0 0,0 1 0 0 0,0-1 0 0 0,0 0 0 0 0,0 1 0 0 0,0-1 0 0 0,0 1 0 0 0,1-1 0 0 0,-1 0 0 0 0,0 1 0 0 0,0-1 0 0 0,0 0 0 0 0,1 1 1 0 0,-1-1-1 0 0,0 1 0 0 0,1-1 0 0 0,-1 1 0 0 0,1-1 0 0 0,-1 1 0 0 0,0-1 0 0 0,1 1 0 0 0,-1-1 0 0 0,1 1 0 0 0,0-1 0 0 0,-1 1 0 0 0,1 0 0 0 0,-1-1 0 0 0,1 1-67 0 0,-26 3 106 0 0,-1 2 1 0 0,1 0-1 0 0,0 2 1 0 0,1 0-1 0 0,-1 2 1 0 0,1 1-1 0 0,1 1 1 0 0,0 1-1 0 0,1 1 1 0 0,0 0-1 0 0,1 2 0 0 0,-18 16-106 0 0,37-31 5 0 0,0 1 0 0 0,0-1 0 0 0,0 1-1 0 0,0 0 1 0 0,0-1 0 0 0,0 1 0 0 0,1 0-1 0 0,-1 0 1 0 0,0 0 0 0 0,0 0-1 0 0,1 0 1 0 0,-1 1 0 0 0,1-1 0 0 0,-1 1-1 0 0,1-1 1 0 0,-1 1 0 0 0,1-1 0 0 0,0 1-1 0 0,0-1 1 0 0,0 1 0 0 0,0 0-1 0 0,0 0 1 0 0,0 0 0 0 0,0 0 0 0 0,1 0-1 0 0,-1 0 1 0 0,1 0 0 0 0,-1 0 0 0 0,1 0-1 0 0,0 0 1 0 0,0 0 0 0 0,0 0-1 0 0,0 0 1 0 0,0 0 0 0 0,0 0 0 0 0,1 0-1 0 0,-1 0 1 0 0,0 0 0 0 0,1 0-1 0 0,0 0 1 0 0,-1-1 0 0 0,1 1 0 0 0,0 0-1 0 0,0 0 1 0 0,0 0 0 0 0,0-1 0 0 0,1 1-1 0 0,-1 0 1 0 0,0-1 0 0 0,1 1-1 0 0,-1-1 1 0 0,1 0 0 0 0,-1 1 0 0 0,1-1-1 0 0,0 0 1 0 0,-1 0 0 0 0,2 0-5 0 0,17 4-119 0 0,1 0 0 0 0,-1-2 0 0 0,1 0 0 0 0,0-2 0 0 0,0 0 0 0 0,0-1 0 0 0,0-1 0 0 0,0-1 0 0 0,0-1 0 0 0,0-1 0 0 0,0-1 0 0 0,-1-1 0 0 0,0 0 0 0 0,6-4 119 0 0,-22 8-51 0 0,1 0 1 0 0,-1-1-1 0 0,0 1 0 0 0,1-1 0 0 0,-1 0 0 0 0,-1 0 0 0 0,1 0 0 0 0,0-1 0 0 0,-1 0 0 0 0,1 1 0 0 0,-1-1 0 0 0,0 0 1 0 0,-1 0-1 0 0,1-1 0 0 0,-1 1 0 0 0,1-1 0 0 0,-1 1 0 0 0,-1-1 0 0 0,1 0 0 0 0,-1 1 0 0 0,1-1 0 0 0,-1 0 0 0 0,-1 0 1 0 0,1 0-1 0 0,-1 0 0 0 0,0 0 0 0 0,0 0 0 0 0,0 0 0 0 0,-1 0 0 0 0,1 0 0 0 0,-1 0 0 0 0,-1 0 0 0 0,1 0 1 0 0,-2-3 50 0 0,-6-25 204 0 0,-1 1 1 0 0,-1 1 0 0 0,-2-1 0 0 0,-2 2 0 0 0,0 0 0 0 0,-2 1 0 0 0,-1 0 0 0 0,-1 2 0 0 0,-6-5-205 0 0,23 32 14 0 0,1 0 1 0 0,-1 1-1 0 0,1 0 1 0 0,0-1-1 0 0,-1 1 1 0 0,1-1-1 0 0,0 1 0 0 0,0 0 1 0 0,0 0-1 0 0,-1 0 1 0 0,1 0-1 0 0,0 0 1 0 0,0 0-1 0 0,0 0 1 0 0,0 0-1 0 0,0 0 1 0 0,1 1-1 0 0,-1-1 1 0 0,0 0-1 0 0,1 1 1 0 0,-1-1-1 0 0,0 0 1 0 0,1 1-1 0 0,0-1 1 0 0,-1 1-1 0 0,1-1 1 0 0,0 0-1 0 0,0 1 0 0 0,0-1 1 0 0,-1 1-1 0 0,2-1 1 0 0,-1 1-1 0 0,0-1 1 0 0,0 1-1 0 0,0-1 1 0 0,1 1-1 0 0,-1-1 1 0 0,1 0-1 0 0,-1 1 1 0 0,1-1-1 0 0,-1 0 1 0 0,1 1-1 0 0,0-1-14 0 0,-1 4 68 0 0,15 178 556 0 0,81 290 233 0 0,-75-301-1631 0 0,-20-168 82 0 0,-16 6-4367 0 0,12-16 3886 0 0</inkml:trace>
  <inkml:trace contextRef="#ctx0" brushRef="#br0" timeOffset="1707.185">2349 22 1204 0 0,'-7'0'128'0'0,"1"1"0"0"0,-1 0 0 0 0,0 1 0 0 0,1-1 0 0 0,0 1-1 0 0,-1 0 1 0 0,1 1 0 0 0,0-1 0 0 0,0 1 0 0 0,0 1 0 0 0,1-1 0 0 0,-1 1 0 0 0,1 0 0 0 0,0 0 0 0 0,0 0-1 0 0,0 1 1 0 0,1 0 0 0 0,-1 0 0 0 0,1 0 0 0 0,0 0 0 0 0,0 1 0 0 0,1 0 0 0 0,0-1 0 0 0,0 1 0 0 0,0 0-1 0 0,1 1 1 0 0,0-1 0 0 0,0 0 0 0 0,1 1 0 0 0,-1-1 0 0 0,1 1 0 0 0,1-1 0 0 0,-1 1 0 0 0,1 0 0 0 0,1 6-128 0 0,2-5 27 0 0,0 0 0 0 0,0 0 0 0 0,1 0 0 0 0,0 0 0 0 0,1-1 0 0 0,-1 1 0 0 0,1-1-1 0 0,1 0 1 0 0,0-1 0 0 0,0 1 0 0 0,0-1 0 0 0,0-1 0 0 0,1 1 0 0 0,0-1 0 0 0,0 0 0 0 0,7 3-27 0 0,90 26-2756 0 0,-67-29 1436 0 0</inkml:trace>
  <inkml:trace contextRef="#ctx0" brushRef="#br0" timeOffset="1955.682">2795 1 1440 0 0,'5'8'3787'0'0,"11"44"-2916"0"0,5 41-279 0 0,-3 0 1 0 0,-5 1 0 0 0,-3 0-1 0 0,-5 21-592 0 0,-7-85 42 0 0,-1 0 0 0 0,-2 0 0 0 0,-1 0 0 0 0,-1-1 0 0 0,-2 0 0 0 0,-1 0 0 0 0,-1-1 0 0 0,-1-1 0 0 0,-1 0 0 0 0,-2 0 0 0 0,-1-1 0 0 0,-1-1 0 0 0,-18 21-42 0 0,26-36-155 0 0,0 0-1 0 0,-1-1 0 0 0,0 0 1 0 0,-1-1-1 0 0,0 0 1 0 0,0 0-1 0 0,0-1 0 0 0,-1 0 1 0 0,-1-1-1 0 0,1-1 1 0 0,-3 1 155 0 0,-101 0-4414 0 0,47-29 3113 0 0</inkml:trace>
  <inkml:trace contextRef="#ctx0" brushRef="#br0" timeOffset="2246.285">1547 199 860 0 0,'-10'6'191'0'0,"1"0"1"0"0,0 0-1 0 0,0 1 0 0 0,1 1 0 0 0,0-1 1 0 0,0 2-1 0 0,1-1 0 0 0,-1 1 1 0 0,2 0-1 0 0,0 0 0 0 0,0 0 0 0 0,0 1 1 0 0,1 0-1 0 0,1 0 0 0 0,0 1 1 0 0,0-1-1 0 0,1 1 0 0 0,0 0 0 0 0,1 0 1 0 0,0 0-1 0 0,1 0 0 0 0,0 0 1 0 0,1 1-1 0 0,0-1 0 0 0,0 0 0 0 0,2 0 1 0 0,-1 0-1 0 0,3 7-191 0 0,5 13 74 0 0,2 0 1 0 0,2 0-1 0 0,0-1 0 0 0,2-1 1 0 0,1-1-1 0 0,1 0 1 0 0,2-1-1 0 0,1-1 0 0 0,1 0 1 0 0,0-2-1 0 0,2-1 1 0 0,1 0-1 0 0,15 9-74 0 0,1 1-836 0 0,1-3 0 0 0,1-1 0 0 0,1-2-1 0 0,2-2 1 0 0,15 5 836 0 0,-11-10-1306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34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2508 51 964 0 0,'-15'5'4641'0'0,"-1"32"-4320"0"0,1 1 0 0 0,2 0-1 0 0,2 1 1 0 0,2 0 0 0 0,1 0-1 0 0,2 1 1 0 0,2 0 0 0 0,1 0-1 0 0,2 1 1 0 0,4 27-321 0 0,48 201 773 0 0,-31-195-554 0 0,26 151-143 0 0,-47-217-274 0 0,-1-1-1 0 0,0 1 0 0 0,0-1 0 0 0,0 1 1 0 0,-1-1-1 0 0,0 0 0 0 0,0 0 0 0 0,-1 0 1 0 0,0 0-1 0 0,0-1 0 0 0,-1 1 1 0 0,1-1-1 0 0,-1 0 0 0 0,-1-1 0 0 0,1 1 1 0 0,-1-1-1 0 0,0 0 0 0 0,0 0 1 0 0,-1-1-1 0 0,1 0 0 0 0,-1 0 0 0 0,0 0 1 0 0,0-1-1 0 0,0 0 0 0 0,-1-1 0 0 0,1 1 1 0 0,-1-1-1 0 0,1-1 0 0 0,-1 1 1 0 0,0-1-1 0 0,1-1 0 0 0,-1 0 0 0 0,0 0 1 0 0,0 0-1 0 0,1-1 0 0 0,-3 0 199 0 0,-19 1-1446 0 0</inkml:trace>
  <inkml:trace contextRef="#ctx0" brushRef="#br0" timeOffset="-1041.494">8 426 976 0 0,'0'0'620'0'0,"0"0"-124"0"0,0 0-90 0 0,15-3 600 0 0,-14 27 615 0 0,-25 188-371 0 0,27-198-1176 0 0,0 0 1 0 0,0-1-1 0 0,2 1 0 0 0,-1-1 0 0 0,2 0 0 0 0,0-1 1 0 0,0 1-1 0 0,1-1 0 0 0,1 0 0 0 0,0-1 1 0 0,0 0-1 0 0,1 0 0 0 0,1-1 0 0 0,0 0 0 0 0,0 0 1 0 0,1-1-1 0 0,0-1 0 0 0,0 0 0 0 0,1 0 0 0 0,0-1 1 0 0,0-1-1 0 0,1 0 0 0 0,0-1 0 0 0,0 0 0 0 0,1-1 1 0 0,-1 0-1 0 0,1-1 0 0 0,0-1 0 0 0,-1 0 0 0 0,10 0-74 0 0,-13-2-24 0 0,1 0 0 0 0,0 0 0 0 0,-1-1 0 0 0,1-1 0 0 0,0 0 0 0 0,-1 0 0 0 0,0-1 0 0 0,1 0 0 0 0,-1-1 0 0 0,0 0 0 0 0,-1 0 0 0 0,1-1-1 0 0,-1-1 1 0 0,0 1 0 0 0,0-2 0 0 0,-1 1 0 0 0,1-1 0 0 0,-1 0 0 0 0,-1-1 0 0 0,0 0 0 0 0,0 0 0 0 0,0-1 0 0 0,-1 1 0 0 0,3-6 24 0 0,105-237-254 0 0,-40 42 1722 0 0,-87 303-1231 0 0,9-62-284 0 0,2 0 0 0 0,1-1 1 0 0,1 1-1 0 0,2 0 0 0 0,1 0 0 0 0,2-1 1 0 0,6 24 46 0 0,65 113-6592 0 0,-68-155 5080 0 0</inkml:trace>
  <inkml:trace contextRef="#ctx0" brushRef="#br0" timeOffset="-696.128">800 812 1588 0 0,'11'-21'295'0'0,"0"0"1"0"0,1 1-1 0 0,0 1 0 0 0,2 0 0 0 0,1 1 0 0 0,0 0 1 0 0,1 1-1 0 0,1 1 0 0 0,0 0 0 0 0,1 2 1 0 0,1 0-1 0 0,0 1 0 0 0,1 0 0 0 0,1 2 0 0 0,-1 1 1 0 0,2 0-1 0 0,-1 2 0 0 0,2 0 0 0 0,1 1-295 0 0,-14 8 35 0 0,-1 1-1 0 0,0 0 0 0 0,0 1 1 0 0,0 0-1 0 0,-1 0 0 0 0,1 1 1 0 0,-1 0-1 0 0,0 1 0 0 0,0-1 0 0 0,0 2 1 0 0,0-1-1 0 0,-1 1 0 0 0,0 0 1 0 0,0 1-1 0 0,-1-1 0 0 0,0 1 1 0 0,0 1-1 0 0,0-1 0 0 0,-1 1 1 0 0,0 0-1 0 0,-1 0 0 0 0,0 1 1 0 0,0-1-1 0 0,-1 1 0 0 0,0 0 1 0 0,0 0-1 0 0,-1 0 0 0 0,0 0 1 0 0,-1 0-1 0 0,0 0 0 0 0,0 1 0 0 0,-1-1 1 0 0,0 0-1 0 0,-1 8-34 0 0,-1-7-27 0 0,0 0-1 0 0,-1 0 0 0 0,0-1 1 0 0,-1 1-1 0 0,0-1 1 0 0,0 0-1 0 0,-1 0 0 0 0,0 0 1 0 0,0 0-1 0 0,-1-1 1 0 0,0 0-1 0 0,-1 0 0 0 0,0-1 1 0 0,0 0-1 0 0,-1 0 1 0 0,1 0-1 0 0,-1-1 0 0 0,-1 0 1 0 0,1-1-1 0 0,-1 0 1 0 0,0 0-1 0 0,0-1 0 0 0,-1 0 1 0 0,1-1-1 0 0,-1 0 1 0 0,0 0-1 0 0,0-1 0 0 0,-8 1 28 0 0,13-3-193 0 0,1-1 0 0 0,0 1 0 0 0,0-1 0 0 0,-1 0 0 0 0,1 0 0 0 0,0-1-1 0 0,0 1 1 0 0,0-1 0 0 0,0 0 0 0 0,0 0 0 0 0,1 0 0 0 0,-1-1 0 0 0,0 1 0 0 0,1-1-1 0 0,0 0 1 0 0,0 0 0 0 0,0 0 0 0 0,0 0 0 0 0,0-1 0 0 0,0 1 0 0 0,1-1 193 0 0,-17-21-1320 0 0</inkml:trace>
  <inkml:trace contextRef="#ctx0" brushRef="#br0" timeOffset="-277.324">1629 762 1712 0 0,'10'-4'169'0'0,"-1"-1"0"0"0,1 0 1 0 0,-1 0-1 0 0,0-1 0 0 0,-1 0 0 0 0,1-1 0 0 0,-1 0 0 0 0,-1 0 1 0 0,1 0-1 0 0,-1-1 0 0 0,0-1 0 0 0,-1 1 0 0 0,0-1 0 0 0,-1 0 1 0 0,1 0-1 0 0,-2-1 0 0 0,1 1 0 0 0,-1-1 0 0 0,-1 0 0 0 0,0 0 0 0 0,1-8-169 0 0,-5 14 55 0 0,-1 1-1 0 0,-1 0 0 0 0,1 0 0 0 0,0 0 0 0 0,-1 0 0 0 0,1 0 0 0 0,-1 0 0 0 0,0 0 1 0 0,0 1-1 0 0,0 0 0 0 0,0-1 0 0 0,-1 1 0 0 0,1 0 0 0 0,-1 1 0 0 0,1-1 0 0 0,-1 0 1 0 0,1 1-1 0 0,-1 0 0 0 0,0 0 0 0 0,0 0 0 0 0,0 1 0 0 0,0-1 0 0 0,1 1 0 0 0,-1 0 0 0 0,0 0 1 0 0,0 0-1 0 0,0 0 0 0 0,0 1 0 0 0,-3 0-54 0 0,-8 1 94 0 0,1 0-1 0 0,-1 0 1 0 0,0 2 0 0 0,1 0-1 0 0,0 1 1 0 0,0 0 0 0 0,0 1-1 0 0,1 0 1 0 0,0 1-1 0 0,0 1 1 0 0,0 0 0 0 0,1 1-1 0 0,-5 4-93 0 0,15-11 16 0 0,0 0 0 0 0,-1 0-1 0 0,1 0 1 0 0,1 1-1 0 0,-1-1 1 0 0,0 1-1 0 0,1-1 1 0 0,-1 1 0 0 0,1-1-1 0 0,-1 1 1 0 0,1 0-1 0 0,0 0 1 0 0,0-1-1 0 0,1 1 1 0 0,-1 0-1 0 0,1 0 1 0 0,-1 0 0 0 0,1 0-1 0 0,0 0 1 0 0,0 0-1 0 0,0 0 1 0 0,0 0-1 0 0,1 0 1 0 0,-1 0 0 0 0,1 0-1 0 0,0 0 1 0 0,0 0-1 0 0,0-1 1 0 0,0 1-1 0 0,0 0 1 0 0,0-1 0 0 0,1 1-1 0 0,0-1 1 0 0,-1 1-1 0 0,1-1 1 0 0,0 1-1 0 0,0-1 1 0 0,0 0 0 0 0,2 1-16 0 0,107 57-228 0 0,-82-54-497 0 0,0-2 0 0 0,0-1 0 0 0,0-1 0 0 0,1-2 0 0 0,-1 0 0 0 0,0-3-1 0 0,1 0 1 0 0,1-2 725 0 0,17-9-1182 0 0</inkml:trace>
  <inkml:trace contextRef="#ctx0" brushRef="#br0" timeOffset="924.272">1975 686 1416 0 0,'14'-7'2602'0'0,"444"-117"1231"0"0,-34 55-2921 0 0,-427 90-13 0 0,-4 2-849 0 0,-10 97 90 0 0,20-111-130 0 0,0 0 0 0 0,0 0 0 0 0,1 0 0 0 0,0 0-1 0 0,1-1 1 0 0,0 0 0 0 0,0 0 0 0 0,0 0 0 0 0,1-1 0 0 0,0 1 0 0 0,1-1-1 0 0,0-1 1 0 0,0 1 0 0 0,0-1 0 0 0,1-1 0 0 0,0 1 0 0 0,0-1 0 0 0,0 0-1 0 0,1-1 1 0 0,-1 0 0 0 0,1-1 0 0 0,0 1 0 0 0,0-2 0 0 0,1 1-1 0 0,-1-1 1 0 0,0-1 0 0 0,1 0 0 0 0,-1 0 0 0 0,1-1 0 0 0,-1 0 0 0 0,1 0-1 0 0,-1-1 1 0 0,1 0 0 0 0,-1-1 0 0 0,1-1-10 0 0,1 1-36 0 0,-1-2 1 0 0,0 0 0 0 0,0 0-1 0 0,0-1 1 0 0,0 0-1 0 0,-1 0 1 0 0,1-1-1 0 0,-2 0 1 0 0,1-1-1 0 0,-1 0 1 0 0,0-1-1 0 0,0 1 1 0 0,-1-2 0 0 0,0 1-1 0 0,0-1 1 0 0,-1 0-1 0 0,3-5 36 0 0,69-127-279 0 0,-82 144 271 0 0,0 1-1 0 0,1 1 1 0 0,0-1 0 0 0,-1 0 0 0 0,1 1 0 0 0,1-1 0 0 0,-1 1-1 0 0,1 0 1 0 0,0 0 0 0 0,0 0 0 0 0,0 0 0 0 0,1 0 0 0 0,0 1-1 0 0,0-1 1 0 0,0 0 0 0 0,0 1 0 0 0,1-1 0 0 0,0 0-1 0 0,0 1 1 0 0,1-1 0 0 0,-1 0 0 0 0,1 1 0 0 0,0-1 0 0 0,1 0-1 0 0,-1 0 1 0 0,1 1 0 0 0,0-1 0 0 0,0-1 0 0 0,1 1 0 0 0,-1 0-1 0 0,1 0 1 0 0,0-1 0 0 0,1 0 0 0 0,-1 0 0 0 0,1 0-1 0 0,-1 0 1 0 0,1 0 0 0 0,1 0 8 0 0,6-1-117 0 0,1 0 0 0 0,0 0 0 0 0,0-1-1 0 0,0-1 1 0 0,0 0 0 0 0,0-1 0 0 0,0 0 0 0 0,0 0-1 0 0,0-1 1 0 0,0-1 0 0 0,0 0 0 0 0,0-1 0 0 0,0 0-1 0 0,3-3 118 0 0,13-2-210 0 0,-1-2-1 0 0,-1-1 1 0 0,1-1-1 0 0,-2-2 0 0 0,0 0 1 0 0,0-1-1 0 0,-2-2 1 0 0,0-1-1 0 0,-1 0 1 0 0,0-2-1 0 0,-2 0 0 0 0,0-1 1 0 0,-2-1-1 0 0,11-16 211 0 0,-5 0 293 0 0,0 0 1 0 0,-3-2-1 0 0,-1 0 0 0 0,-2-2 0 0 0,9-29-293 0 0,29-131 5785 0 0,-81 217-4989 0 0,16-1-728 0 0,0 1 1 0 0,2 1-1 0 0,0 0 0 0 0,0 0 1 0 0,2 0-1 0 0,0 1 0 0 0,1 0 1 0 0,1-1-1 0 0,0 2 1 0 0,1-1-1 0 0,1 0 0 0 0,1 0 1 0 0,0 0-1 0 0,2 6-68 0 0,-3-4-28 0 0,4 31-534 0 0,3 0 0 0 0,1-1 1 0 0,3 0-1 0 0,2 0 1 0 0,18 46 561 0 0,4 23-2648 0 0,1 28-1808 0 0,-25-108 3149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36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1660 0 0,'0'0'649'0'0,"0"0"-102"0"0,0-12 272 0 0,3 9 2159 0 0,-2 3-2959 0 0,0-1 1 0 0,0 1 0 0 0,-1-1 0 0 0,1 1-1 0 0,0 0 1 0 0,0 0 0 0 0,0 0 0 0 0,0-1 0 0 0,0 1-1 0 0,0 0 1 0 0,0 0 0 0 0,0 0 0 0 0,0 0-1 0 0,0 1 1 0 0,-1-1 0 0 0,1 0 0 0 0,0 0 0 0 0,0 0-1 0 0,0 1 1 0 0,0-1 0 0 0,0 0 0 0 0,0 1-1 0 0,-1-1 1 0 0,1 1 0 0 0,0-1 0 0 0,0 1-1 0 0,-1 0 1 0 0,1-1 0 0 0,0 1 0 0 0,-1 0 0 0 0,1-1-1 0 0,0 1 1 0 0,-1 0 0 0 0,1 0 0 0 0,-1-1-1 0 0,1 1 1 0 0,-1 0 0 0 0,0 0 0 0 0,1 0-1 0 0,-1 0 1 0 0,0 0 0 0 0,0-1 0 0 0,1 1 0 0 0,-1 0-1 0 0,0 0 1 0 0,0 0 0 0 0,0 0 0 0 0,0 0-1 0 0,0 0 1 0 0,0 0 0 0 0,-1 0 0 0 0,1 0 0 0 0,0 0-1 0 0,0-1 1 0 0,-1 1 0 0 0,1 0 0 0 0,0 0-20 0 0,-1 11 83 0 0,19 177 147 0 0,31 60 118 0 0,-46-218-897 0 0,-26-1-4401 0 0,16-32 3516 0 0</inkml:trace>
  <inkml:trace contextRef="#ctx0" brushRef="#br0" timeOffset="279.236">80 99 1236 0 0,'7'-12'519'0'0,"-6"8"-433"0"0,0-1 1 0 0,1 1 0 0 0,0-1-1 0 0,0 1 1 0 0,0 0 0 0 0,0 0-1 0 0,1 0 1 0 0,-1 0 0 0 0,1 1-1 0 0,0-1 1 0 0,0 0 0 0 0,0 1-1 0 0,1 0 1 0 0,-1 0 0 0 0,1 0-1 0 0,0 0 1 0 0,0 1 0 0 0,0 0-1 0 0,0-1 1 0 0,0 1-1 0 0,0 1 1 0 0,1-1 0 0 0,-1 1-1 0 0,1-1 1 0 0,-1 1 0 0 0,1 0-1 0 0,-1 1 1 0 0,1-1 0 0 0,0 1-1 0 0,-1 0 1 0 0,1 0 0 0 0,2 1-87 0 0,1 3 40 0 0,0-1 0 0 0,-1 2-1 0 0,1-1 1 0 0,-1 1 0 0 0,0 0 0 0 0,0 1 0 0 0,-1-1 0 0 0,0 1 0 0 0,0 1 0 0 0,0-1 0 0 0,-1 1 0 0 0,0 0 0 0 0,0 0 0 0 0,0 0-1 0 0,-1 1 1 0 0,-1 0 0 0 0,1 0 0 0 0,-1 0 0 0 0,0 0 0 0 0,-1 0 0 0 0,0 1 0 0 0,0-1 0 0 0,-1 1 0 0 0,0-1 0 0 0,0 1-1 0 0,-1 0 1 0 0,-1-1 0 0 0,1 1 0 0 0,-1 0 0 0 0,-1-1 0 0 0,1 1 0 0 0,-1-1 0 0 0,-1 0 0 0 0,0 0 0 0 0,0 0 0 0 0,0 0 0 0 0,-1 0-1 0 0,0 0 1 0 0,-1-1 0 0 0,0 0 0 0 0,0 0 0 0 0,0 0 0 0 0,-1-1 0 0 0,-5 5-40 0 0,2-2-171 0 0,-1 0 0 0 0,0 0 1 0 0,-1-1-1 0 0,0-1 0 0 0,0 0 1 0 0,-1 0-1 0 0,0-1 0 0 0,0-1 0 0 0,0 0 1 0 0,0-1-1 0 0,-1 0 0 0 0,0 0 0 0 0,-10 0 171 0 0,10-6-1386 0 0,-7-9-112 0 0</inkml:trace>
  <inkml:trace contextRef="#ctx0" brushRef="#br0" timeOffset="1103.109">1240 249 888 0 0,'7'-5'270'0'0,"11"-8"2205"0"0,-35 14-886 0 0,-13 7-1450 0 0,1 2 1 0 0,0 1 0 0 0,1 1-1 0 0,0 1 1 0 0,1 2-1 0 0,1 1 1 0 0,0 1 0 0 0,1 1-1 0 0,1 1 1 0 0,1 1-1 0 0,1 2 1 0 0,0 0 0 0 0,-8 13-140 0 0,28-34 5 0 0,1 0 0 0 0,0 0-1 0 0,-1 1 1 0 0,1-1 0 0 0,0 0 0 0 0,0 1 0 0 0,0-1 0 0 0,0 1 0 0 0,0-1 0 0 0,0 1 0 0 0,0 0 0 0 0,1-1 0 0 0,-1 1 0 0 0,0 0 0 0 0,1-1 0 0 0,-1 1 0 0 0,1 0 0 0 0,0 0 0 0 0,0 0 0 0 0,0-1 0 0 0,0 1 0 0 0,0 0-1 0 0,0 0 1 0 0,0 0 0 0 0,0-1 0 0 0,1 1 0 0 0,-1 0 0 0 0,1 0 0 0 0,-1-1 0 0 0,1 1 0 0 0,0 0 0 0 0,0-1 0 0 0,0 1 0 0 0,0 0 0 0 0,0-1 0 0 0,0 0 0 0 0,0 1 0 0 0,0-1 0 0 0,0 0 0 0 0,1 1 0 0 0,-1-1-1 0 0,0 0 1 0 0,1 0 0 0 0,-1 0 0 0 0,1 0 0 0 0,0 0 0 0 0,-1 0 0 0 0,1-1 0 0 0,0 1 0 0 0,-1 0 0 0 0,3-1-5 0 0,95 12 115 0 0,-44-17-267 0 0,-1-2 1 0 0,0-3-1 0 0,0-2 0 0 0,-1-2 1 0 0,-1-3-1 0 0,6-4 152 0 0,-49 18-52 0 0,1 0 0 0 0,-1 0 0 0 0,0-1 0 0 0,0-1-1 0 0,-1 1 1 0 0,1-1 0 0 0,-1-1 0 0 0,0 1 0 0 0,0-2 0 0 0,-1 1 0 0 0,0-1 0 0 0,0 0 0 0 0,0 0-1 0 0,-1-1 1 0 0,0 0 0 0 0,-1 0 0 0 0,1 0 0 0 0,-2-1 0 0 0,1 0 0 0 0,0-4 52 0 0,-6 5 22 0 0,0 1 0 0 0,-1-1 0 0 0,0 0 0 0 0,0 1 0 0 0,-1-1 0 0 0,0 1 0 0 0,-1 0 0 0 0,1 0 0 0 0,-1 0 0 0 0,-1 1 0 0 0,1-1 0 0 0,-1 1 0 0 0,0 0-1 0 0,-1 0 1 0 0,1 1 0 0 0,-1-1 0 0 0,0 1 0 0 0,-1 1 0 0 0,1-1 0 0 0,-1 1 0 0 0,0 0 0 0 0,-3-1-22 0 0,-16-15 120 0 0,-66-77 1294 0 0,67 71 115 0 0,12 47-1520 0 0,1 1-1 0 0,2 1 1 0 0,0 0-1 0 0,1 0 1 0 0,2 1 0 0 0,0 0-1 0 0,2 0 1 0 0,0 1-1 0 0,2-1 1 0 0,0 1-1 0 0,2 0 1 0 0,1 0 0 0 0,1 0-1 0 0,1 4-8 0 0,43 201-33 0 0,-8-49-575 0 0,-37-180 152 0 0,-8 0-3005 0 0,4-18 2221 0 0,0-9-16 0 0</inkml:trace>
  <inkml:trace contextRef="#ctx0" brushRef="#br0" timeOffset="1380.927">1733 1 1272 0 0,'4'3'144'0'0,"0"0"-1"0"0,0 0 1 0 0,-1 1 0 0 0,1-1 0 0 0,-1 1-1 0 0,0 0 1 0 0,0-1 0 0 0,0 2-1 0 0,-1-1 1 0 0,1 0 0 0 0,-1 0-1 0 0,0 1 1 0 0,0-1 0 0 0,-1 1-1 0 0,1 0 1 0 0,-1 0 0 0 0,0-1-1 0 0,0 1 1 0 0,-1 0 0 0 0,1 0-1 0 0,-1 0 1 0 0,0 0 0 0 0,-1 0-144 0 0,3 7 200 0 0,8 321 1411 0 0,-40-129-840 0 0,26-181-689 0 0,-1-1-1 0 0,-2 0 0 0 0,0 0 1 0 0,-2 0-1 0 0,0-1 1 0 0,-1 0-1 0 0,-1-1 0 0 0,-13 18-81 0 0,19-31-180 0 0,-1-1-1 0 0,0 0 1 0 0,0 0-1 0 0,0 0 0 0 0,-1-1 1 0 0,1 0-1 0 0,-1 0 1 0 0,-1 0-1 0 0,1-1 1 0 0,-1 0-1 0 0,1-1 0 0 0,-1 0 1 0 0,0 0-1 0 0,0 0 1 0 0,-1-1-1 0 0,-6 1 181 0 0,-18-1-1335 0 0,9-1 129 0 0</inkml:trace>
  <inkml:trace contextRef="#ctx0" brushRef="#br0" timeOffset="1659.554">509 82 1696 0 0,'-11'14'137'0'0,"1"0"-1"0"0,0 1 1 0 0,1 0-1 0 0,1 1 1 0 0,0 0-1 0 0,1 0 1 0 0,1 1-1 0 0,0 0 0 0 0,2 0 1 0 0,0 0-1 0 0,0 0 1 0 0,2 1-1 0 0,0 0 1 0 0,1-1-1 0 0,1 1 1 0 0,0 0-1 0 0,2-1 1 0 0,0 1-1 0 0,1-1 1 0 0,0 1-1 0 0,2-1 1 0 0,0 0-1 0 0,1 0 1 0 0,0-1-1 0 0,2 0 1 0 0,0 0-1 0 0,0-1 1 0 0,2 1-1 0 0,0-2 1 0 0,5 6-137 0 0,17 27 142 0 0,3-1 1 0 0,2-1-1 0 0,1-3 1 0 0,2-1-1 0 0,6 2-142 0 0,141 92-2614 0 0,-143-113 1362 0 0,-1-6-213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48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1436 0 0,'17'-2'6559'0'0,"0"53"-6394"0"0,-16-45 284 0 0,168 558 1684 0 0,-169-563-2288 0 0,0 0 0 0 0,1 0 0 0 0,-1 0 0 0 0,0 0 0 0 0,0 0 0 0 0,1 0 0 0 0,-1 0 0 0 0,0 0 0 0 0,0 0 0 0 0,0 0 0 0 0,0 0 0 0 0,0 0 0 0 0,0 0 0 0 0,-1 0 0 0 0,1 0 0 0 0,0 0 0 0 0,-1 0 0 0 0,1 0 0 0 0,0 0 0 0 0,-1 0 0 0 0,1 0 0 0 0,-1 0 0 0 0,1-1 0 0 0,-1 1 0 0 0,0 0 0 0 0,1 0 0 0 0,-1 0 0 0 0,0-1 0 0 0,1 1 0 0 0,-1 0 0 0 0,0-1 0 0 0,0 1 0 0 0,0-1 0 0 0,0 1 0 0 0,0-1 0 0 0,0 1 0 0 0,0-1 0 0 0,0 0 0 0 0,0 1 0 0 0,0-1 0 0 0,0 0 0 0 0,0 0 0 0 0,0 0 0 0 0,0 1 0 0 0,0-1 0 0 0,-1-1 155 0 0,-12-9-1212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4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80 2040 0 0,'-7'-3'131'0'0,"-1"-1"1"0"0,0 1-1 0 0,1 0 0 0 0,-1 0 1 0 0,0 1-1 0 0,0 0 0 0 0,0 1 0 0 0,0 0 1 0 0,-1 0-1 0 0,1 1 0 0 0,0 0 1 0 0,0 0-1 0 0,-1 1 0 0 0,1 0 1 0 0,0 0-1 0 0,0 1 0 0 0,0 0 0 0 0,0 0 1 0 0,0 1-1 0 0,1 0 0 0 0,-1 1 1 0 0,1-1-1 0 0,0 1 0 0 0,0 1 0 0 0,0 0 1 0 0,0 0-1 0 0,1 0 0 0 0,0 0 1 0 0,0 1-1 0 0,1 0 0 0 0,-1 0 0 0 0,1 1 1 0 0,0 0-1 0 0,1 0 0 0 0,0 0 1 0 0,0 0-1 0 0,0 1 0 0 0,1-1 0 0 0,0 1 1 0 0,1 0-1 0 0,0 0 0 0 0,0 0 1 0 0,0 0-1 0 0,1 0 0 0 0,0 0 0 0 0,1 0 1 0 0,0 5-132 0 0,4-1 37 0 0,0-1 0 0 0,0 0 1 0 0,1 1-1 0 0,1-2 0 0 0,0 1 1 0 0,1-1-1 0 0,0 0 1 0 0,0 0-1 0 0,1-1 0 0 0,0 0 1 0 0,1 0-1 0 0,0-1 0 0 0,0 0 1 0 0,1 0-1 0 0,-1-1 0 0 0,2-1 1 0 0,-1 1-1 0 0,7 1-37 0 0,138 33-5171 0 0,-142-44 3741 0 0,11-13 172 0 0</inkml:trace>
  <inkml:trace contextRef="#ctx0" brushRef="#br0" timeOffset="696.997">600 494 1360 0 0,'37'-4'3938'0'0,"26"1"-2413"0"0,-51 6-1435 0 0,0 1-1 0 0,-1-1 0 0 0,1 2 1 0 0,-1-1-1 0 0,0 2 0 0 0,0-1 1 0 0,-1 2-1 0 0,1-1 0 0 0,-1 1 1 0 0,-1 1-1 0 0,1 0 1 0 0,-1 0-1 0 0,-1 1 0 0 0,0 0 1 0 0,3 5-90 0 0,-7-10 39 0 0,0 1 0 0 0,-1 0 1 0 0,0 1-1 0 0,0-1 0 0 0,0 0 1 0 0,-1 1-1 0 0,0 0 1 0 0,0-1-1 0 0,0 1 0 0 0,-1 0 1 0 0,1 0-1 0 0,-2 0 0 0 0,1 0 1 0 0,-1 0-1 0 0,1 0 1 0 0,-2 0-1 0 0,1 0 0 0 0,-1 0 1 0 0,0 0-1 0 0,0 0 0 0 0,0 0 1 0 0,-1 0-1 0 0,0 0 1 0 0,0-1-1 0 0,-1 1 0 0 0,1-1 1 0 0,-1 1-1 0 0,0-1 0 0 0,-1 0 1 0 0,1 0-1 0 0,-1 0 1 0 0,-1 0-40 0 0,-6 7-57 0 0,-2-1 0 0 0,0 0 1 0 0,0 0-1 0 0,-1-1 1 0 0,0-1-1 0 0,-1 0 0 0 0,0-1 1 0 0,0-1-1 0 0,-1 0 1 0 0,0-1-1 0 0,0-1 0 0 0,0-1 1 0 0,-1 0-1 0 0,1-1 1 0 0,-1 0-1 0 0,0-2 0 0 0,-8 1 57 0 0,14-2-265 0 0,0-1-1 0 0,0 0 0 0 0,1 0 0 0 0,-1-1 1 0 0,0 0-1 0 0,1-1 0 0 0,0 0 0 0 0,-1-1 1 0 0,1 0-1 0 0,0 0 0 0 0,1-1 0 0 0,-1-1 1 0 0,1 0-1 0 0,0 0 0 0 0,1 0 0 0 0,-1-1 1 0 0,1-1-1 0 0,0 1 0 0 0,1-1 0 0 0,0-1 266 0 0,-20-29-1138 0 0</inkml:trace>
  <inkml:trace contextRef="#ctx0" brushRef="#br0" timeOffset="976.062">56 166 1768 0 0,'-9'17'280'0'0,"1"0"0"0"0,0 1 0 0 0,1 0 0 0 0,2 0 0 0 0,-1 1 0 0 0,2-1 0 0 0,1 1 0 0 0,0 0 0 0 0,1 0-1 0 0,1 0 1 0 0,1 0 0 0 0,1 1 0 0 0,0-1 0 0 0,5 17-280 0 0,2-2 184 0 0,3-1-1 0 0,0 0 1 0 0,2-1 0 0 0,2 0-1 0 0,1-1 1 0 0,1 0-1 0 0,2-2 1 0 0,4 4-184 0 0,13 15-170 0 0,3-2-1 0 0,1-2 1 0 0,3-2 0 0 0,1-1-1 0 0,2-3 1 0 0,1-1 0 0 0,13 4 170 0 0,44-6-3048 0 0,-82-34 1936 0 0</inkml:trace>
  <inkml:trace contextRef="#ctx0" brushRef="#br0" timeOffset="1224.955">1326 41 1768 0 0,'4'-6'381'0'0,"-3"4"-289"0"0,0 0 1 0 0,-1 0-1 0 0,1 1 1 0 0,0-1-1 0 0,0 0 1 0 0,0 0-1 0 0,0 0 0 0 0,1 1 1 0 0,-1-1-1 0 0,0 1 1 0 0,1-1-1 0 0,-1 1 1 0 0,1-1-1 0 0,-1 1 1 0 0,1 0-1 0 0,0 0 1 0 0,0-1-1 0 0,-1 1 1 0 0,1 1-1 0 0,0-1 0 0 0,0 0 1 0 0,0 0-1 0 0,0 1 1 0 0,0-1-1 0 0,0 1 1 0 0,0 0-1 0 0,0-1 1 0 0,0 1-1 0 0,0 0 1 0 0,0 0-1 0 0,0 0 1 0 0,0 1-1 0 0,1-1 0 0 0,-1 0 1 0 0,0 1-1 0 0,0-1 1 0 0,1 1-93 0 0,9 13 172 0 0,-1 0-1 0 0,0 0 1 0 0,-1 1 0 0 0,0 0-1 0 0,-1 0 1 0 0,-1 1 0 0 0,-1 1-1 0 0,0-1 1 0 0,-1 1 0 0 0,-1 1-1 0 0,0-1 1 0 0,-1 1 0 0 0,-1-1-1 0 0,-1 1 1 0 0,0 0 0 0 0,-2 0-1 0 0,0 0 1 0 0,-1 0-172 0 0,1 6 103 0 0,-2 0 0 0 0,-1 0 0 0 0,-1 0 0 0 0,-1-1 0 0 0,-1 0-1 0 0,-1 0 1 0 0,-1 0 0 0 0,0-1 0 0 0,-2 0 0 0 0,-1-1 0 0 0,-1 0 0 0 0,0 0 0 0 0,-2-2 0 0 0,0 1-1 0 0,-1-2 1 0 0,-9 8-103 0 0,-23 21-720 0 0,-1-1-1 0 0,-2-3 1 0 0,-2-2-1 0 0,-2-3 1 0 0,-19 9 720 0 0,-68 19-4110 0 0,99-55 2872 0 0</inkml:trace>
  <inkml:trace contextRef="#ctx0" brushRef="#br0" timeOffset="7708.771">1294 1570 1688 0 0,'11'111'7295'0'0,"60"185"-5674"0"0,-23-60-2284 0 0,-48-235 615 0 0,0 0 0 0 0,0 0 0 0 0,-1-1-1 0 0,1 1 1 0 0,0 0 0 0 0,-1 0 0 0 0,1 0 0 0 0,0 0 0 0 0,-1-1 0 0 0,1 1 0 0 0,-1 0 0 0 0,1 0-1 0 0,-1-1 1 0 0,1 1 0 0 0,-1 0 0 0 0,0-1 0 0 0,1 1 0 0 0,-1-1 0 0 0,0 1 0 0 0,1-1 0 0 0,-1 1-1 0 0,0-1 1 0 0,0 1 0 0 0,0-1 0 0 0,1 0 0 0 0,-1 1 0 0 0,0-1 0 0 0,0 0 0 0 0,0 0-1 0 0,0 0 1 0 0,0 1 0 0 0,1-1 0 0 0,-1 0 0 0 0,0 0 0 0 0,0 0 0 0 0,0 0 0 0 0,0-1 0 0 0,0 1-1 0 0,0 0 1 0 0,1 0 0 0 0,-1-1 0 0 0,0 1 0 0 0,0 0 0 0 0,0-1 0 0 0,0 1 0 0 0,1 0 0 0 0,-1-1-1 0 0,0 1 1 0 0,1-1 0 0 0,-1 0 0 0 0,0 1 0 0 0,1-1 0 0 0,-1 0 0 0 0,0 1 0 0 0,1-1 0 0 0,-1 0-1 0 0,1 0 49 0 0,-47-34-2205 0 0,9-9-430 0 0,23 20 1405 0 0</inkml:trace>
  <inkml:trace contextRef="#ctx0" brushRef="#br0" timeOffset="7976.357">1309 1345 1344 0 0,'2'-5'92'0'0,"1"0"0"0"0,-1 1 0 0 0,1-1 0 0 0,0 1 1 0 0,1-1-1 0 0,-1 1 0 0 0,1 0 0 0 0,0 1 0 0 0,0-1 0 0 0,0 1 0 0 0,1-1 0 0 0,-1 1 0 0 0,1 0 0 0 0,-1 1 0 0 0,1-1 0 0 0,0 1 0 0 0,0 0 0 0 0,0 0 1 0 0,1 1-1 0 0,-1-1 0 0 0,0 1 0 0 0,0 0 0 0 0,1 1 0 0 0,-1-1 0 0 0,1 1 0 0 0,-1 0 0 0 0,1 0 0 0 0,-1 1 0 0 0,0 0 0 0 0,1 0 0 0 0,-1 0 1 0 0,0 0-1 0 0,0 1 0 0 0,0 0 0 0 0,0 0 0 0 0,0 0 0 0 0,0 1 0 0 0,3 1-92 0 0,9 6 99 0 0,1 1 0 0 0,-1 0 0 0 0,-1 1-1 0 0,0 1 1 0 0,0 0 0 0 0,-2 1 0 0 0,0 1 0 0 0,0 0 0 0 0,10 16-99 0 0,-18-21 70 0 0,-1-1 0 0 0,0 1 0 0 0,0 0 0 0 0,-1 1 0 0 0,0-1 0 0 0,-1 1 0 0 0,0 0 0 0 0,-1 0 1 0 0,0 0-1 0 0,-1 0 0 0 0,0 0 0 0 0,-1 0 0 0 0,0 0 0 0 0,-1 0 0 0 0,0 0 0 0 0,0 0 0 0 0,-1 0 1 0 0,-1 0-1 0 0,0 0 0 0 0,-1 0 0 0 0,1-1 0 0 0,-2 0 0 0 0,0 0 0 0 0,0 0 0 0 0,-1 0 0 0 0,0-1 1 0 0,0 0-1 0 0,-1 0 0 0 0,0-1 0 0 0,-1 0 0 0 0,0 0 0 0 0,0 0 0 0 0,-1-1 0 0 0,0-1 0 0 0,0 0 1 0 0,-1 0-1 0 0,1 0 0 0 0,-9 2-70 0 0,-17-15-6036 0 0,37-1 4683 0 0</inkml:trace>
  <inkml:trace contextRef="#ctx0" brushRef="#br0" timeOffset="8654.55">2456 1548 976 0 0,'-41'1'774'0'0,"-1"2"-1"0"0,1 2 1 0 0,0 1 0 0 0,1 3 0 0 0,0 1-1 0 0,0 2 1 0 0,1 1 0 0 0,0 3-1 0 0,-16 9-773 0 0,54-24 8 0 0,-4 0 57 0 0,1 1 0 0 0,-1 0 0 0 0,0 1 0 0 0,1-1 0 0 0,0 1 0 0 0,-1 0 0 0 0,1 0 0 0 0,0 0 0 0 0,1 0 0 0 0,-1 1 0 0 0,0 0 0 0 0,1-1 0 0 0,0 1 1 0 0,0 0-1 0 0,0 1 0 0 0,1-1 0 0 0,-1 1 0 0 0,1-1 0 0 0,0 1 0 0 0,0 0 0 0 0,1-1-65 0 0,3 0 38 0 0,1 0 0 0 0,0 0 1 0 0,0-1-1 0 0,0 0 0 0 0,1 1 0 0 0,-1-1 1 0 0,1 0-1 0 0,0-1 0 0 0,-1 1 0 0 0,1-1 0 0 0,0 0 1 0 0,1 0-1 0 0,-1 0 0 0 0,0 0 0 0 0,1-1 1 0 0,-1 1-1 0 0,1-1 0 0 0,-1 0 0 0 0,1-1 1 0 0,2 1-39 0 0,24 5-116 0 0,0-1 1 0 0,0-2 0 0 0,1-1 0 0 0,-1-1-1 0 0,0-2 1 0 0,1-1 0 0 0,-1-1 0 0 0,0-2-1 0 0,-1-1 1 0 0,1-1 0 0 0,-1-2 0 0 0,7-4 115 0 0,-32 12-61 0 0,1-1 0 0 0,-1 0 0 0 0,0 0 0 0 0,0-1-1 0 0,0 0 1 0 0,0 0 0 0 0,-1 0 0 0 0,1 0 0 0 0,-1 0 0 0 0,1-1 0 0 0,-1 0 0 0 0,0 0 0 0 0,-1 0 0 0 0,1-1 0 0 0,-1 1 0 0 0,0-1 0 0 0,0 1 0 0 0,0-1 0 0 0,-1 0-1 0 0,0-1 1 0 0,1 1 0 0 0,-2 0 0 0 0,1 0 0 0 0,-1-1 0 0 0,0 1 0 0 0,0-1 0 0 0,0 1 0 0 0,-1-1 0 0 0,0 0 0 0 0,0 1 0 0 0,0-1 0 0 0,-2-4 61 0 0,-7-16 119 0 0,-2 0 1 0 0,-1 1 0 0 0,0 1-1 0 0,-2 0 1 0 0,-1 0 0 0 0,-1 2-1 0 0,-1 0 1 0 0,-8-7-120 0 0,-29-42 1001 0 0,-9-3 1004 0 0,49 144-1417 0 0,10-32-482 0 0,1-1 1 0 0,3 1-1 0 0,1-1 1 0 0,1 1-1 0 0,2-1 1 0 0,2 0-1 0 0,6 19-106 0 0,78 360 704 0 0,-85-315-1807 0 0,-5-97 884 0 0,-2-1 0 0 0,1 1 0 0 0,0-1 0 0 0,-1 1 0 0 0,1-1 0 0 0,-1 0 0 0 0,0 1 0 0 0,0-1 0 0 0,0 0 0 0 0,-1 0 0 0 0,1-1 0 0 0,-1 1 0 0 0,1 0-1 0 0,-1-1 1 0 0,0 0 0 0 0,0 1 0 0 0,0-1 0 0 0,0 0 0 0 0,0-1 0 0 0,-1 1 0 0 0,1-1 0 0 0,-1 1 0 0 0,1-1 0 0 0,-1 0 0 0 0,1 0 0 0 0,-1 0 0 0 0,0-1 0 0 0,1 1 0 0 0,-1-1-1 0 0,0 0 1 0 0,1 0 0 0 0,-1 0 0 0 0,0-1 0 0 0,1 1 0 0 0,-1-1 0 0 0,0 0 0 0 0,-1-1 219 0 0,-27-11-1237 0 0</inkml:trace>
  <inkml:trace contextRef="#ctx0" brushRef="#br0" timeOffset="8947.319">1965 1393 2424 0 0,'-7'16'356'0'0,"2"0"-1"0"0,0 0 1 0 0,1 1-1 0 0,1 0 1 0 0,0 0 0 0 0,1 0-1 0 0,1 0 1 0 0,0 0-1 0 0,2 0 1 0 0,0 0-1 0 0,2 8-355 0 0,5 20 162 0 0,2-1 0 0 0,3 1-1 0 0,1-2 1 0 0,2 0 0 0 0,2-1 0 0 0,1-1-1 0 0,3 0 1 0 0,1-2 0 0 0,2-1 0 0 0,2 0-1 0 0,1-2 1 0 0,2-1 0 0 0,1-2 0 0 0,1-1-1 0 0,17 11-161 0 0,-45-40-228 0 0,-1 0 0 0 0,1-1-1 0 0,1 1 1 0 0,-1-1-1 0 0,0 0 1 0 0,1 0-1 0 0,-1 0 1 0 0,1 0-1 0 0,-1-1 1 0 0,1 0-1 0 0,0 0 1 0 0,0 0-1 0 0,0-1 1 0 0,-1 0-1 0 0,1 1 1 0 0,0-2-1 0 0,0 1 1 0 0,0 0-1 0 0,0-1 1 0 0,-1 0 0 0 0,1 0-1 0 0,0-1 1 0 0,-1 1-1 0 0,1-1 1 0 0,-1 0-1 0 0,1 0 1 0 0,-1 0-1 0 0,2-2 229 0 0,19-17-1524 0 0</inkml:trace>
  <inkml:trace contextRef="#ctx0" brushRef="#br0" timeOffset="9213.128">3046 1392 904 0 0,'6'5'217'0'0,"-1"1"-1"0"0,-1 0 1 0 0,1 0 0 0 0,-1 1-1 0 0,0-1 1 0 0,0 1 0 0 0,-1 0 0 0 0,0 0-1 0 0,0 0 1 0 0,-1 1 0 0 0,0-1-1 0 0,0 1 1 0 0,0-1 0 0 0,-1 1-1 0 0,-1-1 1 0 0,1 7-217 0 0,1-2 303 0 0,4 21-16 0 0,-2 1 0 0 0,-1-1 0 0 0,-1 1 1 0 0,-2-1-1 0 0,-1 1 0 0 0,-2 0 0 0 0,-1-1 0 0 0,-2 0 0 0 0,-1 0 1 0 0,-2 0-1 0 0,-1-1 0 0 0,-1-1 0 0 0,-2 1 0 0 0,-1-2 1 0 0,-2 0-1 0 0,-4 5-287 0 0,7-14 80 0 0,11-15-171 0 0,-1 1 0 0 0,-1-1 1 0 0,1 0-1 0 0,-1 0 0 0 0,0 0 0 0 0,-1-1 1 0 0,1 1-1 0 0,-1-1 0 0 0,0 0 1 0 0,-1 0-1 0 0,1-1 0 0 0,-1 0 0 0 0,1 0 1 0 0,-1 0-1 0 0,-5 1 91 0 0,-15-26-2866 0 0,1-32 270 0 0,15 20 1442 0 0</inkml:trace>
  <inkml:trace contextRef="#ctx0" brushRef="#br0" timeOffset="9524.78">3443 1455 2108 0 0,'6'-1'5863'0'0,"9"0"-3855"0"0,39-4-1696 0 0,193-16-479 0 0,-32-2-6657 0 0,-198 18 5656 0 0</inkml:trace>
  <inkml:trace contextRef="#ctx0" brushRef="#br0" timeOffset="9740.212">3504 1657 2420 0 0,'0'3'214'0'0,"1"-1"-1"0"0,-1 0 0 0 0,1 1 1 0 0,0-1-1 0 0,0 0 1 0 0,-1 0-1 0 0,1 0 1 0 0,1 1-1 0 0,-1-1 0 0 0,0 0 1 0 0,0 0-1 0 0,1-1 1 0 0,-1 1-1 0 0,1 0 1 0 0,0 0-1 0 0,0-1 0 0 0,-1 1 1 0 0,1-1-1 0 0,0 1 1 0 0,0-1-1 0 0,0 0 1 0 0,1 0-1 0 0,-1 0 0 0 0,0 0 1 0 0,0 0-1 0 0,0 0 1 0 0,3 0-214 0 0,110 16 945 0 0,-109-16-705 0 0,172-21-600 0 0,47-56-6286 0 0,-186 57 5372 0 0</inkml:trace>
  <inkml:trace contextRef="#ctx0" brushRef="#br0" timeOffset="10081.544">4816 1335 876 0 0,'-61'82'2919'0'0,"47"-68"-2560"0"0,1 1 0 0 0,1 1 0 0 0,0 0-1 0 0,1 1 1 0 0,1 0 0 0 0,1 0 0 0 0,0 1 0 0 0,1 1-1 0 0,1-1 1 0 0,1 1 0 0 0,0 0 0 0 0,2 0-1 0 0,0 1 1 0 0,0 13-359 0 0,4-28 53 0 0,0 0 0 0 0,1 1-1 0 0,0-1 1 0 0,0 0 0 0 0,1 0-1 0 0,-1 0 1 0 0,1-1 0 0 0,0 1 0 0 0,0 0-1 0 0,0-1 1 0 0,1 1 0 0 0,0-1 0 0 0,0 0-1 0 0,0 0 1 0 0,0 0 0 0 0,1 0-1 0 0,-1 0 1 0 0,1-1 0 0 0,0 1 0 0 0,0-1-1 0 0,1 0 1 0 0,-1-1 0 0 0,0 1-1 0 0,1-1 1 0 0,0 0 0 0 0,-1 0 0 0 0,1 0-1 0 0,0 0 1 0 0,0-1 0 0 0,0 0 0 0 0,0 0-1 0 0,0 0 1 0 0,1-1 0 0 0,-1 0-1 0 0,4 0-52 0 0,178-19 243 0 0,-176 17-292 0 0,0 0 0 0 0,-1-1 1 0 0,1 0-1 0 0,-1-1 0 0 0,0 0 1 0 0,0-1-1 0 0,0 0 0 0 0,-1-1 0 0 0,1 0 1 0 0,-2 0-1 0 0,1-1 0 0 0,0 0 1 0 0,-1 0-1 0 0,-1-1 0 0 0,1 0 1 0 0,-1-1-1 0 0,-1 1 0 0 0,1-1 1 0 0,-1-1-1 0 0,-1 1 0 0 0,0-1 0 0 0,0 0 1 0 0,-1 0-1 0 0,0-1 0 0 0,-1 1 1 0 0,0-1-1 0 0,-1 1 0 0 0,0-1 1 0 0,-1 0-1 0 0,0 0 0 0 0,0 0 1 0 0,-1 0-1 0 0,-1-7 49 0 0,-3 6-12 0 0,-1-1-1 0 0,0 1 1 0 0,0 0 0 0 0,-2 0-1 0 0,1 0 1 0 0,-1 1 0 0 0,-1 0 0 0 0,0 0-1 0 0,0 1 1 0 0,-1 0 0 0 0,-1 1-1 0 0,1 0 1 0 0,-2 0 0 0 0,1 1 0 0 0,-1 0-1 0 0,0 1 1 0 0,-1 0 0 0 0,1 1-1 0 0,-1 0 1 0 0,-1 1 0 0 0,1 1 0 0 0,-1 0-1 0 0,0 0 1 0 0,0 1 0 0 0,0 1-1 0 0,0 0 1 0 0,0 1 0 0 0,-13 0 12 0 0,-158 16-5835 0 0,148-2 4595 0 0</inkml:trace>
  <inkml:trace contextRef="#ctx0" brushRef="#br0" timeOffset="12727.561">961 1182 876 0 0,'0'0'469'0'0,"0"0"-69"0"0,0 0-63 0 0,3-14 246 0 0,33-16 1147 0 0,-26 81-666 0 0,39 490 710 0 0,-6 165 62 0 0,-43-668-1740 0 0,-1-36-82 0 0,1 1 0 0 0,-1 0-1 0 0,1-1 1 0 0,-1 1 0 0 0,1-1 0 0 0,0 1 0 0 0,0 0 0 0 0,0-1 0 0 0,1 1-1 0 0,-1 0 1 0 0,0-1 0 0 0,1 1 0 0 0,0 0 0 0 0,0-1 0 0 0,0 1 0 0 0,0-1-1 0 0,0 1 1 0 0,0-1 0 0 0,0 0 0 0 0,1 0 0 0 0,0 1 0 0 0,-1-1-1 0 0,1 0 1 0 0,0 0 0 0 0,0-1 0 0 0,0 1 0 0 0,0 0 0 0 0,0 0 0 0 0,0-1-1 0 0,0 0 1 0 0,1 1 0 0 0,-1-1 0 0 0,1 0 0 0 0,-1 0 0 0 0,1 0 0 0 0,-1 0-14 0 0,24 4 41 0 0,-1-1 0 0 0,0-1 0 0 0,1-2 0 0 0,-1 0 0 0 0,1-2 0 0 0,0 0 0 0 0,-1-2 0 0 0,0-1 1 0 0,13-4-42 0 0,54-5 56 0 0,839-47-90 0 0,-907 57 32 0 0,556-62-152 0 0,484-123 154 0 0,-152-21-272 0 0,-815 192 558 0 0,-1-4 0 0 0,0-5 1 0 0,-2-3-1 0 0,59-29-286 0 0,-90 14 921 0 0,-63 44-917 0 0,0 0-5 0 0,0 0-16 0 0,0 0-1 0 0,0 0 32 0 0,0 0-14 0 0,0 0 0 0 0,0 0 28 0 0,0 0-9 0 0,0 0-34 0 0,0 0 21 0 0,0 0 14 0 0,0 0 5 0 0,41-91-174 0 0,-34 59 116 0 0,-2 0 0 0 0,-1 0 0 0 0,-1 0 0 0 0,-2-1 0 0 0,-1 1 0 0 0,-2 0 0 0 0,-1-1 0 0 0,-1 1 0 0 0,-2 0 0 0 0,-1 1 0 0 0,-2 0 0 0 0,-2-3 33 0 0,3-1-22 0 0,-1 1 0 0 0,-2 0 0 0 0,-1 1 0 0 0,-2 0 0 0 0,-1 1 0 0 0,-1 0 0 0 0,-2 2 0 0 0,-1 0 0 0 0,-2 1 0 0 0,-1 0 22 0 0,-61-2-288 0 0,82 31 283 0 0,-26 2 7 0 0,15 3-1 0 0,-1 0 1 0 0,0-1-1 0 0,-1 0 1 0 0,1-1-1 0 0,-1 0 1 0 0,1-2-1 0 0,-1 1 0 0 0,0-2 1 0 0,0 0-1 0 0,0 0 1 0 0,1-1-1 0 0,-3-1-1 0 0,-35 0-38 0 0,-321 20-28 0 0,-99 0-277 0 0,1 20 0 0 0,-394 86 343 0 0,305 2-587 0 0,352-123-205 0 0,96-10-72 0 0,-89 15 220 0 0,84 4 528 0 0,-1-4-1 0 0,-111-7 117 0 0,117-2-145 0 0,110 1 279 0 0,1 0 12 0 0,-35 0 2476 0 0,-365 41-2625 0 0,334-28 584 0 0,47-15-8236 0 0,15-2 6381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4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6 213 1976 0 0,'-5'-12'5713'0'0,"34"4"-4324"0"0,45-1-1088 0 0,235 6-172 0 0,-186 4-3950 0 0,-87 7 1176 0 0,-32-4 1471 0 0</inkml:trace>
  <inkml:trace contextRef="#ctx0" brushRef="#br0" timeOffset="185.913">201 366 1932 0 0,'11'0'4113'0'0,"38"0"-2707"0"0,170-18 789 0 0,72-12-5868 0 0,-238 13 810 0 0,-36 4 1405 0 0</inkml:trace>
  <inkml:trace contextRef="#ctx0" brushRef="#br0" timeOffset="450.122">784 0 1756 0 0,'21'4'3456'0'0,"12"30"-2975"0"0,-29-30-195 0 0,8 13-91 0 0,-1 0 0 0 0,-1 0 1 0 0,0 1-1 0 0,-1 0 1 0 0,-1 1-1 0 0,-1 0 1 0 0,0 0-1 0 0,-1 0 1 0 0,-2 1-1 0 0,0 0 1 0 0,-1 0-1 0 0,0 0 0 0 0,-2 10-195 0 0,-4-10 117 0 0,0-1-1 0 0,-1 1 0 0 0,-1-1 0 0 0,-1 0 0 0 0,-1 0 0 0 0,-1-1 1 0 0,0 0-1 0 0,-1 0 0 0 0,-1-1 0 0 0,-1 0 0 0 0,-1-1 0 0 0,0 0 0 0 0,0-1 1 0 0,-4 2-117 0 0,4-3-89 0 0,-98 77-2431 0 0,109-90 1762 0 0,4-16-3477 0 0,10 7 2851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4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1568 0 0,'9'4'5114'0'0,"34"-4"-4549"0"0,-32 0 33 0 0,135-9 431 0 0,-3 0-4807 0 0,-124 12 2366 0 0,3 9-68 0 0</inkml:trace>
  <inkml:trace contextRef="#ctx0" brushRef="#br0" timeOffset="217.435">20 246 936 0 0,'93'-5'4995'0'0,"34"-13"-3394"0"0,-17 0-749 0 0,204-31-4126 0 0,-246 31 538 0 0,-36 6 1398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4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1204 0 0,'10'9'4515'0'0,"23"-3"-3703"0"0,273-22 1064 0 0,-197-12-6655 0 0,-106 22 3587 0 0,-4 2 36 0 0</inkml:trace>
  <inkml:trace contextRef="#ctx0" brushRef="#br0" timeOffset="305.414">221 79 1440 0 0,'-5'-6'3706'0'0,"2"12"-713"0"0,3 2-2962 0 0,21 234 1057 0 0,15-98-858 0 0,8 38-271 0 0,-33-60-4400 0 0,-9-118 1705 0 0,-2-4 1342 0 0</inkml:trace>
  <inkml:trace contextRef="#ctx0" brushRef="#br0" timeOffset="584.598">672 1 1896 0 0,'13'13'4496'0'0,"-5"44"-4106"0"0,-6-36 111 0 0,85 306 888 0 0,-67-250-5103 0 0,-20-74 2429 0 0,0-2 19 0 0,0 5-173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6:45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49 226 1496 0 0,'0'0'712'0'0,"3"-15"1010"0"0,15-3 1885 0 0,9 3-2683 0 0,-31 50-121 0 0,-6 185-333 0 0,92 213-166 0 0,-78-382-912 0 0,-5-53-1341 0 0,-15-24-1891 0 0,6 7 2451 0 0</inkml:trace>
  <inkml:trace contextRef="#ctx0" brushRef="#br0" timeOffset="309.331">1 112 916 0 0,'0'-4'134'0'0,"0"0"0"0"0,0-1 0 0 0,0 1-1 0 0,0-1 1 0 0,1 1 0 0 0,-1 0 0 0 0,1 0 0 0 0,0-1 0 0 0,1 1-1 0 0,-1 0 1 0 0,1 0 0 0 0,-1 0 0 0 0,1 0 0 0 0,1 1-1 0 0,-1-1 1 0 0,0 0 0 0 0,1 1 0 0 0,0-1 0 0 0,0 1 0 0 0,0 0-1 0 0,0 0 1 0 0,0 0 0 0 0,1 1 0 0 0,-1-1 0 0 0,1 1 0 0 0,0 0-1 0 0,-1 0 1 0 0,1 0 0 0 0,0 0 0 0 0,0 1 0 0 0,1-1-1 0 0,-1 1 1 0 0,0 0 0 0 0,0 0 0 0 0,1 1 0 0 0,-1-1 0 0 0,0 1-1 0 0,1 0 1 0 0,-1 0-134 0 0,6 4 68 0 0,0 1 1 0 0,-1 0-1 0 0,0 0 0 0 0,0 1 0 0 0,0 0 1 0 0,0 1-1 0 0,-1 0 0 0 0,0 0 0 0 0,-1 0 1 0 0,0 1-1 0 0,0 0 0 0 0,0 1 0 0 0,-1 0 0 0 0,-1 0 1 0 0,1 0-1 0 0,-1 1 0 0 0,-1-1 0 0 0,0 1 1 0 0,0 0-1 0 0,-1 0 0 0 0,0 1 0 0 0,-1-1 0 0 0,0 1 1 0 0,-1-1-1 0 0,0 1 0 0 0,-1 0 0 0 0,0-1 1 0 0,0 1-1 0 0,-1 0 0 0 0,0-1 0 0 0,-1 1 1 0 0,-1-1-1 0 0,-1 5-68 0 0,-1-2 0 0 0,-1 0 1 0 0,0-1-1 0 0,-1 1 1 0 0,0-1-1 0 0,-1-1 1 0 0,0 0 0 0 0,-1 0-1 0 0,0 0 1 0 0,-1-1-1 0 0,0-1 1 0 0,-6 5-1 0 0,-85 24-4071 0 0,89-40 3037 0 0,-4-11-330 0 0</inkml:trace>
  <inkml:trace contextRef="#ctx0" brushRef="#br0" timeOffset="712.509">1051 270 1148 0 0,'-94'38'4062'0'0,"60"-21"-3760"0"0,0 1 0 0 0,1 2 0 0 0,1 1 0 0 0,1 2-1 0 0,1 1 1 0 0,-3 5-302 0 0,32-29 15 0 0,0 1-1 0 0,0-1 1 0 0,0 1-1 0 0,1-1 0 0 0,-1 1 1 0 0,0-1-1 0 0,0 1 1 0 0,0 0-1 0 0,1 0 0 0 0,-1-1 1 0 0,0 1-1 0 0,1 0 1 0 0,-1 0-1 0 0,1 0 0 0 0,-1 0 1 0 0,1 0-1 0 0,-1-1 1 0 0,1 1-1 0 0,0 0 1 0 0,-1 0-1 0 0,1 0 0 0 0,0 0 1 0 0,0 0-1 0 0,0 0 1 0 0,-1 0-1 0 0,1 1 0 0 0,0-1 1 0 0,1 0-1 0 0,-1 0 1 0 0,0 0-1 0 0,0 0 0 0 0,0 0 1 0 0,1 0-1 0 0,-1 0 1 0 0,0 0-1 0 0,1-1 1 0 0,-1 1-1 0 0,1 0 0 0 0,-1 0 1 0 0,1 0-1 0 0,-1 0 1 0 0,1 0-1 0 0,0-1 0 0 0,-1 1 1 0 0,1 0-1 0 0,0 0 1 0 0,0-1-1 0 0,-1 1 0 0 0,1-1 1 0 0,0 1-1 0 0,0-1 1 0 0,0 1-1 0 0,0-1 1 0 0,0 1-1 0 0,0-1 0 0 0,0 0 1 0 0,0 1-1 0 0,0-1 1 0 0,0 0-1 0 0,0 0 0 0 0,0 0 1 0 0,0 0-1 0 0,0 0 1 0 0,0 0-15 0 0,77 6-184 0 0,-73-6 157 0 0,132-26-897 0 0,-131 25 819 0 0,1-1-1 0 0,-1 0 0 0 0,0 0 1 0 0,0 0-1 0 0,0 0 0 0 0,0-1 1 0 0,0 0-1 0 0,0 0 0 0 0,-1-1 1 0 0,0 0-1 0 0,1 0 0 0 0,-1 0 1 0 0,-1 0-1 0 0,1-1 0 0 0,-1 0 1 0 0,1 0-1 0 0,-1 0 0 0 0,-1-1 1 0 0,1 1-1 0 0,-1-1 0 0 0,1-1 106 0 0,-1-10-174 0 0</inkml:trace>
  <inkml:trace contextRef="#ctx0" brushRef="#br0" timeOffset="974.52">1059 330 4392 0 0,'-122'-177'1799'0'0,"102"154"-1189"0"0,-17-16 1877 0 0,37 39-2434 0 0,-7 16 28 0 0,0 3-63 0 0,2 1 0 0 0,1-1 0 0 0,0 1 0 0 0,1 0 0 0 0,1 0 0 0 0,1 0 0 0 0,1 0 1 0 0,2 18-19 0 0,-2 6 11 0 0,31 203 76 0 0,-13-133-191 0 0,13 154-2648 0 0,-53-268-1464 0 0,12-19 2807 0 0</inkml:trace>
  <inkml:trace contextRef="#ctx0" brushRef="#br0" timeOffset="1223.765">1347 142 1096 0 0,'12'38'319'0'0,"-2"0"0"0"0,-1 0 0 0 0,-2 1 0 0 0,-1 0 0 0 0,-3 1-1 0 0,-1-1 1 0 0,-1 1 0 0 0,-3-1 0 0 0,-1 1 0 0 0,-2-1 0 0 0,-2 0 0 0 0,-1-1 0 0 0,-2 1 0 0 0,-2-2-1 0 0,-1 1 1 0 0,-2-2 0 0 0,-2 1-319 0 0,14-28-68 0 0,-2 1 1 0 0,1 0-1 0 0,-1-1 0 0 0,-1 0 0 0 0,1 0 0 0 0,-2 0 1 0 0,1-1-1 0 0,-1 0 0 0 0,0 0 0 0 0,-1 0 0 0 0,0-1 0 0 0,0 0 1 0 0,-1-1-1 0 0,1 0 0 0 0,-1 0 0 0 0,-1-1 0 0 0,1 0 1 0 0,-1-1-1 0 0,0 0 0 0 0,0 0 0 0 0,-8 1 68 0 0,-48-23-2543 0 0,31-1 1053 0 0</inkml:trace>
  <inkml:trace contextRef="#ctx0" brushRef="#br0" timeOffset="1471.666">467 277 1520 0 0,'-10'10'206'0'0,"0"0"0"0"0,1 1 0 0 0,0 0 0 0 0,1 1 0 0 0,1-1-1 0 0,0 2 1 0 0,0-1 0 0 0,1 1 0 0 0,0 0 0 0 0,1 0 0 0 0,1 0 0 0 0,0 1 0 0 0,1 0-1 0 0,1-1 1 0 0,0 1 0 0 0,0 0 0 0 0,2 0 0 0 0,0 1 0 0 0,0-1 0 0 0,1 0 0 0 0,1 0-1 0 0,0-1 1 0 0,1 1 0 0 0,2 2-206 0 0,7 10 27 0 0,1-2 0 0 0,2 0 0 0 0,1-1 0 0 0,0 0 0 0 0,2-1-1 0 0,0-1 1 0 0,2-1 0 0 0,0-1 0 0 0,1 0 0 0 0,1-2 0 0 0,0 0 0 0 0,2-2 0 0 0,-1 0-1 0 0,2-2 1 0 0,0-1 0 0 0,1 0 0 0 0,2-1-27 0 0,143 36-4304 0 0,-129-45 2802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4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51 1036 0 0,'0'0'320'0'0,"0"0"117"0"0,-4-19 1606 0 0,-15-13-1338 0 0,7 210-322 0 0,-1-80-84 0 0,5 2 0 0 0,4-1 0 0 0,6 26-299 0 0,-2-39 159 0 0,0-84-291 0 0,12-6-1533 0 0,-2-9 502 0 0,0 0-89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4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0 984 0 0,'1'151'1888'0'0,"-21"226"-783"0"0,27-325-1076 0 0,-5-47-67 0 0,-1 0 1 0 0,1 0 0 0 0,-1 0 0 0 0,0 0-1 0 0,0 0 1 0 0,-1 0 0 0 0,1 1 0 0 0,-1-1 0 0 0,0 0-1 0 0,-1 1 1 0 0,1-1 0 0 0,-1 0 0 0 0,0 0 0 0 0,0 0-1 0 0,-1 0 1 0 0,1 0 0 0 0,-1 0 0 0 0,0 0-1 0 0,-1 0 1 0 0,1-1 0 0 0,-1 1 0 0 0,0-1 0 0 0,-3 5 37 0 0,-12 2-1070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48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18 888 0 0,'0'-1'144'0'0,"1"1"0"0"0,-1 0 0 0 0,0-1 0 0 0,1 1 0 0 0,-1-1 0 0 0,1 1 0 0 0,-1 0 0 0 0,0-1 1 0 0,1 1-1 0 0,-1 0 0 0 0,1-1 0 0 0,-1 1 0 0 0,1 0 0 0 0,-1 0 0 0 0,1-1 0 0 0,-1 1 0 0 0,1 0 0 0 0,0 0 0 0 0,-1 0 0 0 0,1 0 0 0 0,-1 0 0 0 0,1 0 0 0 0,-1 0 0 0 0,1 0 0 0 0,-1 0 0 0 0,1 0 0 0 0,-1 0 0 0 0,1 0 0 0 0,0 0 1 0 0,-1 0-1 0 0,1 1 0 0 0,-1-1 0 0 0,1 0 0 0 0,-1 0 0 0 0,1 1 0 0 0,-1-1 0 0 0,0 0 0 0 0,1 1-144 0 0,-1-14 468 0 0,1 11-972 0 0,10 20-3392 0 0,-7-15 2522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9:03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555 768 1076 0 0,'3'-2'109'0'0,"1"-1"0"0"0,-1 1 0 0 0,0-1 1 0 0,-1 1-1 0 0,1-1 0 0 0,0 0 0 0 0,-1 0 0 0 0,1-1 0 0 0,-1 1 0 0 0,0 0 1 0 0,0-1-1 0 0,-1 1 0 0 0,1-1 0 0 0,-1 0 0 0 0,1 1 0 0 0,-1-1 0 0 0,0 0 0 0 0,-1 0 1 0 0,1 0-1 0 0,-1 0 0 0 0,0 0 0 0 0,1 0 0 0 0,-2 0 0 0 0,1 0 0 0 0,-1-3-109 0 0,1 3 28 0 0,-1-1-1 0 0,0 0 0 0 0,-1 1 0 0 0,1-1 0 0 0,-1 1 1 0 0,0-1-1 0 0,0 1 0 0 0,0 0 0 0 0,-1 0 1 0 0,1-1-1 0 0,-1 2 0 0 0,0-1 0 0 0,0 0 0 0 0,-1 1 1 0 0,1-1-1 0 0,-1 1 0 0 0,1 0 0 0 0,-1 0 1 0 0,0 1-1 0 0,0-1 0 0 0,0 1 0 0 0,-1-1 0 0 0,1 1 1 0 0,-1 1-1 0 0,-4-2-27 0 0,-118-31 76 0 0,114 30-69 0 0,0 2-1 0 0,0 0 0 0 0,0 0 1 0 0,-1 1-1 0 0,1 1 1 0 0,0 0-1 0 0,-1 1 1 0 0,1 1-1 0 0,0 0 1 0 0,0 0-1 0 0,0 1 1 0 0,0 1-1 0 0,0 0 1 0 0,1 1-1 0 0,0 0 1 0 0,0 1-1 0 0,0 1 1 0 0,1 0-1 0 0,-1 0 0 0 0,2 1 1 0 0,-1 0-1 0 0,1 1 1 0 0,0 0-1 0 0,1 1 1 0 0,0 0-1 0 0,1 0 1 0 0,0 1-1 0 0,1 0 1 0 0,0 0-1 0 0,0 1 1 0 0,1 0-1 0 0,1 0 1 0 0,0 1-1 0 0,1-1 0 0 0,0 1 1 0 0,1 0-1 0 0,0 1-6 0 0,1-4 25 0 0,0-1 0 0 0,1 1 0 0 0,0-1-1 0 0,1 1 1 0 0,0-1 0 0 0,0 1 0 0 0,1-1-1 0 0,0 1 1 0 0,1-1 0 0 0,0 1-1 0 0,1-1 1 0 0,-1 0 0 0 0,2 0 0 0 0,-1 0-1 0 0,2 0 1 0 0,-1-1 0 0 0,1 1 0 0 0,0-1-1 0 0,0 0 1 0 0,1-1 0 0 0,0 0 0 0 0,1 1-1 0 0,0-2 1 0 0,0 1 0 0 0,0-1-1 0 0,1 0 1 0 0,0-1 0 0 0,0 0 0 0 0,0 0-1 0 0,1 0 1 0 0,-1-1 0 0 0,1-1 0 0 0,0 1-1 0 0,0-2 1 0 0,1 1 0 0 0,-1-1-1 0 0,1 0 1 0 0,-1-1 0 0 0,1 0 0 0 0,-1-1-1 0 0,1 0 1 0 0,-1 0 0 0 0,3-1-25 0 0,20-10 17 0 0,0 0 0 0 0,-2-2 0 0 0,1-2 0 0 0,-2 0 0 0 0,0-2 0 0 0,-1-1 0 0 0,-1-2 0 0 0,0 0 0 0 0,-2-2 0 0 0,0-1 0 0 0,-2 0 0 0 0,0-2 0 0 0,-2-1 0 0 0,-1-1 0 0 0,-1 0 0 0 0,15-30-17 0 0,-32 57-14 0 0,0 0 0 0 0,1 1 0 0 0,-1-1 0 0 0,0 0 0 0 0,0 1 0 0 0,0-1 0 0 0,0 1-1 0 0,0 0 1 0 0,0 0 0 0 0,0-1 0 0 0,0 1 0 0 0,0 1 0 0 0,-1-1 0 0 0,1 0 0 0 0,0 0 0 0 0,-1 1 0 0 0,1-1 0 0 0,0 1 0 0 0,-1-1 0 0 0,0 1 0 0 0,1 0 0 0 0,-1-1 0 0 0,0 1 0 0 0,0 0 0 0 0,0 0-1 0 0,0 0 1 0 0,0 0 0 0 0,-1 0 0 0 0,1 0 0 0 0,0 0 0 0 0,-1 0 0 0 0,0 0 0 0 0,1 0 0 0 0,-1 1 0 0 0,0-1 0 0 0,0 0 0 0 0,0 0 0 0 0,-1 1 14 0 0,4 8-4 0 0,6 24 32 0 0,1-1 0 0 0,1 0 0 0 0,2 0 0 0 0,2-1-1 0 0,1-1 1 0 0,2 1-28 0 0,-18-33 10 0 0,0 0 0 0 0,0 0-1 0 0,0-1 1 0 0,1 1 0 0 0,-1 0 0 0 0,0 0-1 0 0,1-1 1 0 0,-1 1 0 0 0,0 0 0 0 0,0 0-1 0 0,1-1 1 0 0,-1 1 0 0 0,0 0 0 0 0,1 0-1 0 0,-1 0 1 0 0,0 0 0 0 0,1 0 0 0 0,-1 0-1 0 0,0-1 1 0 0,1 1 0 0 0,-1 0 0 0 0,1 0-1 0 0,-1 0 1 0 0,0 0 0 0 0,1 0 0 0 0,-1 0-1 0 0,0 0 1 0 0,1 1 0 0 0,-1-1 0 0 0,0 0-1 0 0,1 0 1 0 0,-1 0 0 0 0,0 0 0 0 0,1 0-1 0 0,-1 1 1 0 0,0-1 0 0 0,1 0 0 0 0,-1 0-1 0 0,0 0 1 0 0,1 1 0 0 0,-1-1 0 0 0,0 0-1 0 0,0 0 1 0 0,1 1 0 0 0,-1-1 0 0 0,0 0 0 0 0,0 1-11 0 0,3-17-1 0 0,-1 8 19 0 0,2-12 6 0 0,1 0-1 0 0,0 0 0 0 0,2 0 1 0 0,0 1-1 0 0,1 0 0 0 0,1 0 1 0 0,1 1-1 0 0,0 0 0 0 0,12-14-22 0 0,118-82-40 0 0,-136 111 24 0 0,0 0 1 0 0,1 1-1 0 0,-1-1 1 0 0,1 1 0 0 0,0 0-1 0 0,0 0 1 0 0,0 1-1 0 0,0 0 1 0 0,0 0 0 0 0,0 0-1 0 0,0 0 1 0 0,0 1-1 0 0,1 0 1 0 0,-1 0-1 0 0,0 0 1 0 0,0 1 0 0 0,0-1-1 0 0,0 1 1 0 0,0 1-1 0 0,0-1 1 0 0,0 1-1 0 0,0 0 1 0 0,0 0 0 0 0,0 0-1 0 0,-1 0 1 0 0,1 1-1 0 0,-1 0 1 0 0,0 0 0 0 0,0 0-1 0 0,0 1 1 0 0,0-1-1 0 0,-1 1 1 0 0,2 0 15 0 0,80 133-846 0 0,-82-132 723 0 0,0 0 0 0 0,0 0 0 0 0,1-1 0 0 0,-1 1 0 0 0,1-1 0 0 0,0 0 0 0 0,0-1 0 0 0,1 1 0 0 0,-1-1 0 0 0,1 1 0 0 0,0-1 0 0 0,-1 0 0 0 0,2-1 0 0 0,-1 1 0 0 0,0-1 0 0 0,0 0 0 0 0,1-1 0 0 0,-1 1 0 0 0,1-1 0 0 0,-1 0 0 0 0,1 0 0 0 0,2-1 123 0 0,5 0-1082 0 0</inkml:trace>
  <inkml:trace contextRef="#ctx0" brushRef="#br0" timeOffset="374.997">1562 603 888 0 0,'-20'3'117'0'0,"1"1"0"0"0,0 1 1 0 0,0 1-1 0 0,0 1 0 0 0,1 0 0 0 0,0 1 0 0 0,1 1 0 0 0,-1 1 1 0 0,2 0-1 0 0,-1 2 0 0 0,2-1 0 0 0,-1 2 0 0 0,2 0 0 0 0,0 1 1 0 0,0 1-1 0 0,1 0 0 0 0,1 0 0 0 0,1 1 0 0 0,0 1 0 0 0,1 0 0 0 0,1 0 1 0 0,0 3-118 0 0,9-18 12 0 0,1 1 1 0 0,0-1-1 0 0,1 1 1 0 0,-1-1-1 0 0,0 1 1 0 0,1-1 0 0 0,-1 0-1 0 0,1 0 1 0 0,0 0-1 0 0,0 0 1 0 0,0 0-1 0 0,0 0 1 0 0,0 0 0 0 0,0-1-1 0 0,0 1 1 0 0,0-1-1 0 0,1 1 1 0 0,-1-1-1 0 0,1 0 1 0 0,-1 0-1 0 0,1 0 1 0 0,-1 0 0 0 0,1-1-1 0 0,0 1 1 0 0,-1-1-1 0 0,1 1 1 0 0,0-1-1 0 0,-1 0 1 0 0,1 0 0 0 0,0 0-1 0 0,-1 0 1 0 0,3-1-13 0 0,21-1 11 0 0,0-2 1 0 0,0 0-1 0 0,-1-2 1 0 0,1-1 0 0 0,-1-1-1 0 0,0-1 1 0 0,-1-1-1 0 0,0-1 1 0 0,-1-1-1 0 0,0-1 1 0 0,10-9-12 0 0,-12 11-24 0 0,-1-1 1 0 0,0-1-1 0 0,-1-1 0 0 0,-1-1 0 0 0,0-1 0 0 0,-1 0 1 0 0,-1-1-1 0 0,0-1 0 0 0,-1 0 0 0 0,-1-1 1 0 0,-1-1-1 0 0,-1 0 0 0 0,-1-1 0 0 0,0 0 1 0 0,-2-1-1 0 0,0 0 0 0 0,-2 0 0 0 0,0-1 1 0 0,-1 0-1 0 0,-2 0 0 0 0,0 0 0 0 0,-1-9 24 0 0,-2 9 98 0 0,-2 1 0 0 0,0-1 0 0 0,-2 0 0 0 0,0 0 0 0 0,-2 1 0 0 0,0-1 0 0 0,-2 1 0 0 0,0 1 0 0 0,-2-1 0 0 0,0 1 0 0 0,-1 1 0 0 0,-1 0 0 0 0,-1 0 0 0 0,-1 1 0 0 0,-5-5-98 0 0,18 23 8 0 0,-1 0 1 0 0,1 0-1 0 0,-1 0 0 0 0,1 1 1 0 0,-1-1-1 0 0,0 0 0 0 0,1 0 1 0 0,-1 1-1 0 0,0-1 1 0 0,1 1-1 0 0,-1-1 0 0 0,0 1 1 0 0,0-1-1 0 0,0 1 1 0 0,0-1-1 0 0,1 1 0 0 0,-1-1 1 0 0,0 1-1 0 0,0 0 0 0 0,0 0 1 0 0,0-1-1 0 0,0 1 1 0 0,0 0-1 0 0,0 0 0 0 0,0 0 1 0 0,0 0-1 0 0,0 0 1 0 0,0 0-1 0 0,0 1 0 0 0,0-1 1 0 0,1 0-1 0 0,-1 0 0 0 0,0 1 1 0 0,0-1-1 0 0,0 0 1 0 0,0 1-1 0 0,0-1 0 0 0,0 1 1 0 0,1-1-1 0 0,-1 1 1 0 0,0-1-1 0 0,0 1 0 0 0,1 0 1 0 0,-1-1-1 0 0,1 1 0 0 0,-1 0 1 0 0,0 0-1 0 0,1-1 1 0 0,-1 1-1 0 0,1 0 0 0 0,0 0 1 0 0,-1 0-1 0 0,1 0 0 0 0,0 0 1 0 0,-1 0-1 0 0,1-1 1 0 0,0 1-1 0 0,0 0 0 0 0,0 0 1 0 0,0 1-9 0 0,-17 64 124 0 0,25 217 228 0 0,80 131-3672 0 0,-65-338 2223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4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39 924 0 0,'1'0'131'0'0,"1"0"-1"0"0,-1 0 1 0 0,0 0 0 0 0,1-1-1 0 0,-1 1 1 0 0,0 0 0 0 0,1-1-1 0 0,-1 1 1 0 0,0-1 0 0 0,0 1-1 0 0,1-1 1 0 0,-1 1 0 0 0,0-1-1 0 0,0 0 1 0 0,0 0 0 0 0,0 0-1 0 0,0 0 1 0 0,0 1 0 0 0,0-1-1 0 0,0 0 1 0 0,0-1 0 0 0,-1 1-1 0 0,1 0 1 0 0,0 0 0 0 0,-1 0-1 0 0,1 0 1 0 0,-1-1 0 0 0,1 1-1 0 0,-1 0 1 0 0,1 0 0 0 0,-1-1-1 0 0,0 1 1 0 0,0 0 0 0 0,1-1-1 0 0,-1 1 1 0 0,0 0 0 0 0,0-1-1 0 0,-1 1 1 0 0,1 0 0 0 0,0-1-1 0 0,0 0-130 0 0,8 5-2999 0 0,-5-3 1693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4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1028 0 0,'64'217'1223'0'0,"-52"-140"-1040"0"0,-5 0 1 0 0,-2 0 0 0 0,-4 1-1 0 0,-3-1 1 0 0,-4 0-1 0 0,-3 0 1 0 0,-3 0 0 0 0,-15 43-184 0 0,22-103-73 0 0,0 0 1 0 0,-2-1 0 0 0,0 1 0 0 0,-1-1-1 0 0,0 0 1 0 0,-2-1 0 0 0,0 0 0 0 0,0 0-1 0 0,-1-1 1 0 0,-1-1 0 0 0,0 0-1 0 0,-1 0 1 0 0,-1-2 0 0 0,0 1 0 0 0,0-2-1 0 0,-1 0 1 0 0,0 0 0 0 0,-4 0 72 0 0,-21 2-475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5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1016 0 0,'-11'50'412'0'0,"6"2"-108"0"0,2 5-36 0 0,3-27 28 0 0,13 69 24 0 0,4-30-168 0 0,4 0 20 0 0,5 1-120 0 0,11-3 44 0 0,1-2 56 0 0,7-2-48 0 0,1-5-40 0 0,5-5-168 0 0,5-1 52 0 0,2-2-256 0 0,0-7-284 0 0,6 1 32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5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170 193 1044 0 0,'-16'10'112'0'0,"0"-1"-1"0"0,0 2 1 0 0,1 0-1 0 0,0 1 1 0 0,1 1 0 0 0,0 0-1 0 0,1 0 1 0 0,1 2-1 0 0,0-1 1 0 0,1 2 0 0 0,0 0-112 0 0,10-15 8 0 0,1 0 0 0 0,-1 0 0 0 0,1 0 0 0 0,-1 0 0 0 0,1-1 0 0 0,0 1 1 0 0,0 0-1 0 0,-1 0 0 0 0,1 0 0 0 0,0 0 0 0 0,0 0 0 0 0,0 0 0 0 0,0 0 1 0 0,0 0-1 0 0,0 0 0 0 0,0 0 0 0 0,0 0 0 0 0,0 0 0 0 0,1 0 0 0 0,-1 0 1 0 0,0 0-1 0 0,1 0 0 0 0,-1 0 0 0 0,0-1 0 0 0,1 1 0 0 0,-1 0 0 0 0,1 0 1 0 0,0 0-1 0 0,-1 0 0 0 0,1-1 0 0 0,-1 1 0 0 0,1 0 0 0 0,0-1 0 0 0,0 1 1 0 0,-1-1-1 0 0,1 1 0 0 0,0 0 0 0 0,0-1 0 0 0,0 0 0 0 0,0 1 0 0 0,0-1 1 0 0,0 0-1 0 0,0 1 0 0 0,0-1 0 0 0,-1 0 0 0 0,1 0 0 0 0,0 0 0 0 0,0 0 1 0 0,0 0-1 0 0,0 0 0 0 0,0 0 0 0 0,0 0 0 0 0,0 0 0 0 0,0 0 0 0 0,0 0 1 0 0,0-1-1 0 0,0 1 0 0 0,0 0 0 0 0,0-1 0 0 0,0 1 0 0 0,0-1 1 0 0,0 1-9 0 0,62-11 125 0 0,-18-8 72 0 0,0-1 0 0 0,-1-2 0 0 0,-1-2 0 0 0,-2-2 1 0 0,26-21-198 0 0,14 119-62 0 0,-48-44-1670 0 0,-28-25 714 0 0</inkml:trace>
  <inkml:trace contextRef="#ctx0" brushRef="#br0" timeOffset="855.646">607 82 1180 0 0,'187'150'3040'0'0,"-189"-160"-2884"0"0,0 1-1 0 0,0-1 0 0 0,1 0 0 0 0,0-1 0 0 0,1 1 0 0 0,0 0 0 0 0,0 0 1 0 0,1 0-1 0 0,1 0 0 0 0,-1 0 0 0 0,2 0 0 0 0,-1 1 0 0 0,5-9-155 0 0,27-67-264 0 0,9 150-144 0 0,-38-55 417 0 0,-3-5-23 0 0,0 0 1 0 0,0 0-1 0 0,0-1 0 0 0,1 1 1 0 0,0-1-1 0 0,0 1 1 0 0,0-1-1 0 0,0 0 0 0 0,1 0 1 0 0,-1 0-1 0 0,1 0 0 0 0,0-1 1 0 0,0 0-1 0 0,1 0 1 0 0,-1 0-1 0 0,1 0 0 0 0,-1 0 1 0 0,1-1-1 0 0,0 0 0 0 0,0 0 1 0 0,0 0-1 0 0,0-1 1 0 0,0 0-1 0 0,0 0 0 0 0,0 0 1 0 0,1 0-1 0 0,-1-1 0 0 0,4 0 14 0 0,9-1-59 0 0,-1-1-1 0 0,1 0 0 0 0,-1-1 0 0 0,1-1 0 0 0,-1-1 0 0 0,0-1 1 0 0,-1 0-1 0 0,0-1 0 0 0,0 0 0 0 0,0-2 0 0 0,-1 0 0 0 0,10-8 60 0 0,-25 16-11 0 0,0 0-1 0 0,0 0 0 0 0,-1 0 0 0 0,1 0 1 0 0,-1-1-1 0 0,1 1 0 0 0,-1 0 0 0 0,1 0 1 0 0,-1 0-1 0 0,0 0 0 0 0,0 0 1 0 0,1 0-1 0 0,-1 0 0 0 0,0 1 0 0 0,0-1 1 0 0,0 0-1 0 0,0 0 0 0 0,0 1 0 0 0,0-1 1 0 0,0 0-1 0 0,0 1 0 0 0,0-1 0 0 0,0 1 1 0 0,-1-1-1 0 0,1 1 0 0 0,0 0 0 0 0,0-1 1 0 0,0 1-1 0 0,-1 0 0 0 0,1 0 0 0 0,0 0 1 0 0,0 0-1 0 0,-1 0 0 0 0,1 0 0 0 0,0 0 1 0 0,0 1-1 0 0,0-1 0 0 0,-1 0 1 0 0,1 1-1 0 0,0-1 0 0 0,0 1 0 0 0,0-1 1 0 0,0 1-1 0 0,0-1 0 0 0,0 1 0 0 0,-1 0 12 0 0,3 0 9 0 0,-1-1-1 0 0,1 0 1 0 0,-1 1-1 0 0,1-1 1 0 0,-1 1-1 0 0,1-1 1 0 0,-1 1-1 0 0,1-1 1 0 0,-1 1-1 0 0,0-1 1 0 0,1 1-1 0 0,-1 0 1 0 0,0-1-1 0 0,1 1 1 0 0,-1 0-1 0 0,0-1 1 0 0,0 1-1 0 0,0 0 1 0 0,0-1-1 0 0,0 1 1 0 0,1 0-1 0 0,-1-1 1 0 0,0 1-1 0 0,0 0 1 0 0,-1-1-1 0 0,1 1 1 0 0,0 0-1 0 0,0-1 0 0 0,0 1 1 0 0,0 0-1 0 0,-1-1 1 0 0,1 1-1 0 0,0-1 1 0 0,0 1-1 0 0,-1 0 1 0 0,1-1-1 0 0,-1 1-8 0 0,70-58 1500 0 0,-68 57-1548 0 0,12 35-27 0 0,23 271 532 0 0,-38-288-457 0 0,0 0-1 0 0,-1-1 1 0 0,-1 1 0 0 0,-1-1 0 0 0,-1 0 0 0 0,0 0-1 0 0,-1-1 1 0 0,-1 1 0 0 0,0-2 0 0 0,-1 1 0 0 0,-1-1-1 0 0,0 0 1 0 0,-1-1 0 0 0,-1-1 0 0 0,0 1 0 0 0,-1-2-1 0 0,0 0 1 0 0,-1 0 0 0 0,0-2 0 0 0,-1 1-1 0 0,0-2 1 0 0,-11 5 0 0 0,-69 3-3259 0 0,53-32 1925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52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152 280 984 0 0,'0'0'189'0'0,"0"0"36"0"0,0 0-14 0 0,0 0-71 0 0,14-2 187 0 0,-14-4 345 0 0,1 6-652 0 0,0 1 0 0 0,-1-1 0 0 0,1 0 0 0 0,0 0 0 0 0,-1 1 0 0 0,1-1 0 0 0,0 0-1 0 0,-1 0 1 0 0,1 0 0 0 0,0 0 0 0 0,-1 0 0 0 0,1 0 0 0 0,0 0 0 0 0,-1 0 0 0 0,1 0 0 0 0,0-1-1 0 0,-1 1 1 0 0,1 0 0 0 0,0 0 0 0 0,-1-1 0 0 0,1 1 0 0 0,-1 0 0 0 0,1-1 0 0 0,0 1-1 0 0,-1 0 1 0 0,1-1 0 0 0,-1 1 0 0 0,1-1 0 0 0,-1 1 0 0 0,1-1 0 0 0,-1 1 0 0 0,0-1-1 0 0,1 1 1 0 0,-1-1 0 0 0,0 0 0 0 0,1 1 0 0 0,-1-1 0 0 0,0 1 0 0 0,0-1 0 0 0,1 0 0 0 0,-1 1-1 0 0,0-1 1 0 0,0 0 0 0 0,0 1 0 0 0,0-1 0 0 0,0 0 0 0 0,0 1 0 0 0,0-1 0 0 0,0 0-1 0 0,0 1 1 0 0,0-1 0 0 0,0 0 0 0 0,-1 1 0 0 0,1-1 0 0 0,0 0 0 0 0,0 1 0 0 0,-1-1 0 0 0,1 1-1 0 0,0-1 1 0 0,-1 0 0 0 0,1 1 0 0 0,-1-1-20 0 0,5 67 72 0 0,7 211 58 0 0,23-36 22 0 0,-41-219-1627 0 0,2-26 239 0 0</inkml:trace>
  <inkml:trace contextRef="#ctx0" brushRef="#br0" timeOffset="266.061">59 195 1316 0 0,'3'-8'139'0'0,"0"0"0"0"0,1 0-1 0 0,0 0 1 0 0,0 1 0 0 0,1-1-1 0 0,0 1 1 0 0,0 0 0 0 0,1 1 0 0 0,0-1-1 0 0,0 1 1 0 0,0 0 0 0 0,1 1 0 0 0,-1-1-1 0 0,6-2-138 0 0,0-2 43 0 0,1 0-1 0 0,0 1 1 0 0,1 1-1 0 0,0 0 1 0 0,0 1-1 0 0,1 0 1 0 0,0 1-1 0 0,0 0 1 0 0,0 2-1 0 0,0 0 1 0 0,1 0-1 0 0,0 1 1 0 0,0 1-1 0 0,0 1 1 0 0,0 0-1 0 0,0 2 1 0 0,0-1 0 0 0,0 2-1 0 0,0 0 1 0 0,-1 1-1 0 0,12 3-42 0 0,-23-4-79 0 0,-1 0 0 0 0,1 0 1 0 0,-1 0-1 0 0,0 0 0 0 0,0 0 0 0 0,0 1 0 0 0,0-1 1 0 0,0 1-1 0 0,-1 0 0 0 0,1 0 0 0 0,-1 0 0 0 0,0 0 1 0 0,1 1-1 0 0,-1-1 0 0 0,-1 0 0 0 0,1 1 0 0 0,-1-1 1 0 0,1 1-1 0 0,-1 0 0 0 0,0 0 0 0 0,0-1 0 0 0,0 1 0 0 0,-1 0 1 0 0,0 0-1 0 0,1 1 79 0 0,-1 11-1301 0 0</inkml:trace>
  <inkml:trace contextRef="#ctx0" brushRef="#br0" timeOffset="867.625">0 586 1516 0 0,'255'-42'3460'0'0,"218"-71"-2412"0"0,-409 96-1244 0 0,-64 17 127 0 0,0 0 21 0 0,0 0-14 0 0,-27 2-151 0 0,-149 51 69 0 0,166-49 121 0 0,-3 0 2 0 0,0 0 1 0 0,0 1 0 0 0,1 0 0 0 0,0 1 0 0 0,0 0 0 0 0,0 1-1 0 0,1 1 1 0 0,0-1 0 0 0,1 2 0 0 0,-1 0 0 0 0,1 0-1 0 0,1 0 1 0 0,0 2 0 0 0,1-1 0 0 0,-1 1 0 0 0,2 0-1 0 0,0 0 1 0 0,0 1 0 0 0,1 1 20 0 0,6-12 2 0 0,-1 1 1 0 0,1-1-1 0 0,1 0 1 0 0,-1 0-1 0 0,0 1 0 0 0,0-1 1 0 0,0 0-1 0 0,1 0 0 0 0,-1 1 1 0 0,0-1-1 0 0,1 0 0 0 0,-1 0 1 0 0,1 0-1 0 0,0 0 0 0 0,-1 0 1 0 0,1 1-1 0 0,0-1 1 0 0,0 0-1 0 0,0-1 0 0 0,-1 1 1 0 0,1 0-1 0 0,0 0 0 0 0,0 0 1 0 0,0 0-1 0 0,1-1 0 0 0,-1 1 1 0 0,0-1-1 0 0,0 1 1 0 0,0 0-1 0 0,0-1 0 0 0,1 0 1 0 0,-1 1-1 0 0,0-1 0 0 0,0 0 1 0 0,1 0-1 0 0,-1 0 0 0 0,0 1 1 0 0,0-1-1 0 0,1-1 0 0 0,-1 1 1 0 0,0 0-1 0 0,0 0 1 0 0,1 0-1 0 0,-1-1 0 0 0,0 1 1 0 0,0 0-1 0 0,1-1 0 0 0,-1 1 1 0 0,0-1-1 0 0,0 0 0 0 0,0 1-2 0 0,69-23 157 0 0,209-110-11 0 0,-188 116-273 0 0,-86 20 125 0 0,-1 0 0 0 0,1 1 0 0 0,-1-1 0 0 0,0 1 0 0 0,0 0 0 0 0,-1 0-1 0 0,1 0 1 0 0,-1 1 0 0 0,0-1 0 0 0,0 1 0 0 0,0 0 0 0 0,-1 0 0 0 0,1 0 0 0 0,-1 0 0 0 0,0 0 0 0 0,-1 0 0 0 0,1 1-1 0 0,-1-1 1 0 0,0 0 0 0 0,-1 1 0 0 0,1 4 2 0 0,-1 24 115 0 0,0-32 77 0 0,0-2-31 0 0,-7-3 400 0 0,9-10-581 0 0,2 1 0 0 0,0-1 0 0 0,0 1 0 0 0,1 0 0 0 0,1 1 0 0 0,0-1 0 0 0,0 1 1 0 0,1 0-1 0 0,1 1 0 0 0,0-1 0 0 0,0 2 0 0 0,1-1 0 0 0,0 1 0 0 0,1 0 0 0 0,0 1 0 0 0,0 0 0 0 0,11-6 20 0 0,127-58-3175 0 0,-117 63 2435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8:2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203 212 984 0 0,'-171'382'3767'0'0,"140"-311"-2619"0"0,39-114-769 0 0,109-421-141 0 0,-85 381-13 0 0,-21 133-297 0 0,-6-17 145 0 0,1-1 0 0 0,2-1 0 0 0,2 1 0 0 0,0-1 0 0 0,2-1 0 0 0,2 0 1 0 0,1-1-1 0 0,0 0 0 0 0,3-1 0 0 0,0-1-73 0 0,76 150 209 0 0,-92-175-313 0 0,-1-1-1 0 0,0 1 0 0 0,1-1 1 0 0,-1 1-1 0 0,0-1 0 0 0,0 1 1 0 0,0 0-1 0 0,0-1 1 0 0,0 1-1 0 0,-1 0 0 0 0,1 0 1 0 0,-1 0-1 0 0,1 0 0 0 0,-1-1 1 0 0,1 1-1 0 0,-1 0 0 0 0,0 0 1 0 0,0 0-1 0 0,0 0 0 0 0,0 0 1 0 0,0 0-1 0 0,0 0 0 0 0,-1 0 1 0 0,1 0-1 0 0,-1 0 1 0 0,1 0-1 0 0,-1-1 0 0 0,0 1 1 0 0,0 0-1 0 0,1 0 0 0 0,-1-1 1 0 0,-1 1-1 0 0,1 0 0 0 0,0-1 1 0 0,0 1-1 0 0,0-1 0 0 0,-1 0 1 0 0,1 1-1 0 0,-1-1 0 0 0,1 0 1 0 0,-1 0-1 0 0,0 0 0 0 0,1 0 1 0 0,-1 0-1 0 0,0 0 1 0 0,0 0-1 0 0,1-1 0 0 0,-3 1 105 0 0,-8-1-1198 0 0</inkml:trace>
  <inkml:trace contextRef="#ctx0" brushRef="#br0" timeOffset="248.207">33 485 848 0 0,'10'-7'3651'0'0,"53"-15"-2448"0"0,228-28-971 0 0,-200 33-3567 0 0,-67 9 2128 0 0</inkml:trace>
  <inkml:trace contextRef="#ctx0" brushRef="#br0" timeOffset="497.35">731 180 860 0 0,'-25'71'3104'0'0,"11"-41"-2910"0"0,2 1 0 0 0,1 0 1 0 0,1 1-1 0 0,1 0 0 0 0,2 1 1 0 0,2 0-1 0 0,1 0 1 0 0,0 31-195 0 0,4-60-119 0 0,-1-1 1 0 0,1 1 0 0 0,-1 0 0 0 0,1-1 0 0 0,-1 0 0 0 0,0 1 0 0 0,-1-1 0 0 0,1 1 0 0 0,0-1 0 0 0,-1 0 0 0 0,0 0 0 0 0,0 0 0 0 0,0 0 0 0 0,0 0 0 0 0,0 0 0 0 0,-1-1 0 0 0,1 1 0 0 0,-1-1 0 0 0,1 0 0 0 0,-1 1 0 0 0,0-1 0 0 0,0 0 0 0 0,0-1 0 0 0,0 1 0 0 0,-1 0 0 0 0,1-1 0 0 0,0 0 0 0 0,-2 1 118 0 0,-9 0-1226 0 0</inkml:trace>
  <inkml:trace contextRef="#ctx0" brushRef="#br0" timeOffset="731.196">489 317 1108 0 0,'18'-12'4617'0'0,"29"44"-4179"0"0,-43-28-156 0 0,271 188-956 0 0,-261-179-1825 0 0,-13-11 1283 0 0</inkml:trace>
  <inkml:trace contextRef="#ctx0" brushRef="#br0" timeOffset="915.566">907 158 976 0 0,'5'2'4090'0'0,"15"44"-2903"0"0,73 285-1341 0 0,-90-317-2627 0 0,-3-14 1927 0 0</inkml:trace>
  <inkml:trace contextRef="#ctx0" brushRef="#br0" timeOffset="1286.167">1220 287 1428 0 0,'-25'172'3244'0'0,"26"-165"-3164"0"0,1-1-1 0 0,0 0 0 0 0,0 1 0 0 0,0-1 0 0 0,1 0 1 0 0,0 0-1 0 0,0 0 0 0 0,1-1 0 0 0,0 1 0 0 0,0-1 1 0 0,0 0-1 0 0,0 0 0 0 0,1 0 0 0 0,0-1 0 0 0,0 1 0 0 0,0-1 1 0 0,1 0-1 0 0,-1-1 0 0 0,1 1 0 0 0,0-1 0 0 0,0 0 1 0 0,0-1-1 0 0,0 1 0 0 0,0-1 0 0 0,1-1 0 0 0,-1 1 1 0 0,1-1-1 0 0,-1 0 0 0 0,1 0 0 0 0,0-1 0 0 0,-1 0 0 0 0,1 0 1 0 0,-1-1-1 0 0,1 1 0 0 0,0-2 0 0 0,-1 1 0 0 0,0-1 1 0 0,1 1-1 0 0,-1-2 0 0 0,0 1 0 0 0,0-1 0 0 0,0 0 1 0 0,0 0-1 0 0,4-4-79 0 0,-7 0 17 0 0,0 0 0 0 0,-1 1 0 0 0,0-2 1 0 0,0 1-1 0 0,-1 0 0 0 0,0 0 0 0 0,-1 0 1 0 0,1-1-1 0 0,-1 1 0 0 0,0 0 0 0 0,-1-1 1 0 0,0 1-1 0 0,0 0 0 0 0,-1 0 0 0 0,0 0 1 0 0,0 0-1 0 0,0 0 0 0 0,-1 0 0 0 0,0 0 0 0 0,0 1 1 0 0,-1-1-1 0 0,0 1 0 0 0,0 0 0 0 0,-1 0 1 0 0,1 1-1 0 0,-1-1 0 0 0,-5-3-17 0 0,-10-14-90 0 0,-2 1 0 0 0,0 1 0 0 0,-1 1 0 0 0,-1 1 0 0 0,-1 1 0 0 0,-20-11 90 0 0,-23-17-1556 0 0,48 28-1916 0 0,19 13 2214 0 0</inkml:trace>
  <inkml:trace contextRef="#ctx0" brushRef="#br0" timeOffset="1538.979">1582 161 1392 0 0,'2'29'3160'0'0,"6"26"-2672"0"0,-4-28-202 0 0,73 234 640 0 0,-93-246-4543 0 0,-1-23 2454 0 0</inkml:trace>
  <inkml:trace contextRef="#ctx0" brushRef="#br0" timeOffset="1929.801">1553 144 1448 0 0,'20'21'468'0'0,"-1"0"-1"0"0,-1 1 1 0 0,-1 1 0 0 0,0 0-1 0 0,-2 2 1 0 0,-1 0 0 0 0,-1 2-468 0 0,-12-26 28 0 0,-1 0 1 0 0,0-1-1 0 0,0 1 0 0 0,1 0 1 0 0,-1 0-1 0 0,1 0 0 0 0,-1 0 1 0 0,1 0-1 0 0,0 0 0 0 0,-1-1 1 0 0,1 1-1 0 0,-1 0 1 0 0,1 0-1 0 0,0-1 0 0 0,0 1 1 0 0,0 0-1 0 0,-1-1 0 0 0,1 1 1 0 0,0-1-1 0 0,0 1 1 0 0,0-1-1 0 0,0 0 0 0 0,0 1 1 0 0,0-1-1 0 0,0 0 0 0 0,0 0 1 0 0,0 0-1 0 0,0 1 1 0 0,0-1-1 0 0,0 0 0 0 0,0 0 1 0 0,0 0-1 0 0,0-1 0 0 0,0 1 1 0 0,0 0-1 0 0,0 0 1 0 0,0 0-1 0 0,0-1 0 0 0,0 1 1 0 0,0 0-1 0 0,0-1 0 0 0,-1 1 1 0 0,1-1-1 0 0,0 0 1 0 0,0 1-1 0 0,0-1 0 0 0,-1 1 1 0 0,1-1-1 0 0,0 0 0 0 0,0 0 1 0 0,-1 1-1 0 0,1-1 0 0 0,-1 0 1 0 0,1 0-1 0 0,-1 0 1 0 0,1 0-1 0 0,-1 0 0 0 0,1 0 1 0 0,-1 0-1 0 0,0 1 0 0 0,0-1 1 0 0,1 0-1 0 0,-1 0 1 0 0,0 0-1 0 0,0 0 0 0 0,0 0 1 0 0,0 0-1 0 0,0-1-28 0 0,4-3-109 0 0,87-164 934 0 0,-54 107-788 0 0,-30 67-28 0 0,0 0-1 0 0,0 0 1 0 0,-1 1 0 0 0,1 0 0 0 0,-1 0-1 0 0,0 1 1 0 0,-1-1 0 0 0,0 1 0 0 0,0 0-1 0 0,0 1 1 0 0,-1-1 0 0 0,0 1-1 0 0,1 3-8 0 0,-4-10-1 0 0,105 203 119 0 0,-100-191-285 0 0,15 17-3127 0 0,-20-30 2004 0 0,-1 0 71 0 0</inkml:trace>
  <inkml:trace contextRef="#ctx0" brushRef="#br0" timeOffset="2207.112">2329 54 1140 0 0,'11'92'3730'0'0,"31"38"-3056"0"0,-17-58-350 0 0,-23-63-544 0 0,0-1 1 0 0,0 1 0 0 0,-1 0-1 0 0,0 0 1 0 0,-1-1-1 0 0,0 1 1 0 0,0 0 0 0 0,-1 0-1 0 0,0 0 1 0 0,0-1-1 0 0,-1 1 1 0 0,-1 0 0 0 0,1-1-1 0 0,-1 0 1 0 0,-4 8 219 0 0,-11 8-1161 0 0</inkml:trace>
  <inkml:trace contextRef="#ctx0" brushRef="#br0" timeOffset="2375.555">2275 599 956 0 0,'17'-9'732'0'0,"7"3"-12"0"0,2 0-60 0 0,1-3-212 0 0,4 1-12 0 0,-1-2-132 0 0,0 4 24 0 0,-1-3-32 0 0,-3 1-92 0 0,-2 1-12 0 0,-7 5-492 0 0,-4-4-188 0 0,-6 3-864 0 0,-3-3 20 0 0</inkml:trace>
  <inkml:trace contextRef="#ctx0" brushRef="#br0" timeOffset="2530.802">2094 68 1832 0 0,'-5'-5'1144'0'0,"4"1"-236"0"0,2-1-84 0 0,6 1-216 0 0,10-5-115 0 0,2-2-181 0 0,10 2-176 0 0,2 3-20 0 0,4-3-388 0 0,-2 6-316 0 0,6 2-677 0 0,-6 1-7 0 0,3-2 20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8:2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11 888 0 0,'-32'18'1383'0'0,"7"11"-1108"0"0,2 0 1 0 0,1 1-1 0 0,2 2 0 0 0,1 0 1 0 0,1 1-1 0 0,-10 27-275 0 0,-57 134 619 0 0,45-98-1610 0 0,39-95-128 0 0,1-3-149 0 0</inkml:trace>
  <inkml:trace contextRef="#ctx0" brushRef="#br0" timeOffset="279.694">256 44 860 0 0,'16'26'2818'0'0,"44"165"-1622"0"0,74 32-285 0 0,-133-219-993 0 0,1 0 0 0 0,-1 0-1 0 0,1 0 1 0 0,-1 0 0 0 0,0 0 0 0 0,-1 0 0 0 0,1 0-1 0 0,-1 0 1 0 0,0 0 0 0 0,0 0 0 0 0,0 0-1 0 0,0 0 1 0 0,-1 0 0 0 0,1 0 0 0 0,-1 0-1 0 0,0 0 1 0 0,0 0 0 0 0,-1 0 0 0 0,1 0-1 0 0,-1 0 1 0 0,0-1 0 0 0,0 1 0 0 0,0 0 0 0 0,-1-1-1 0 0,1 0 1 0 0,-1 0 0 0 0,1 0 0 0 0,-1 0-1 0 0,0 0 1 0 0,-1 0 0 0 0,1-1 0 0 0,0 1-1 0 0,-1-1 1 0 0,1 0 0 0 0,-1 0 0 0 0,0 0-1 0 0,1-1 1 0 0,-1 1 82 0 0,-25 6-1128 0 0</inkml:trace>
  <inkml:trace contextRef="#ctx0" brushRef="#br0" timeOffset="496.354">0 374 848 0 0,'56'-29'3354'0'0,"221"-15"-1285"0"0,-58 15-4992 0 0,-191 23 1663 0 0</inkml:trace>
  <inkml:trace contextRef="#ctx0" brushRef="#br0" timeOffset="682.222">836 110 984 0 0,'0'0'417'0'0,"-8"7"524"0"0,-13 13-821 0 0,0 0 1 0 0,2 2-1 0 0,0 0 1 0 0,2 1-1 0 0,0 0 1 0 0,2 2 0 0 0,0 0-1 0 0,2 0 1 0 0,1 2-1 0 0,1-1 1 0 0,1 1-1 0 0,1 1 1 0 0,0 8-121 0 0,-7 2-1455 0 0,11-30 945 0 0</inkml:trace>
  <inkml:trace contextRef="#ctx0" brushRef="#br0" timeOffset="932.106">564 197 1724 0 0,'26'-6'4086'0'0,"23"34"-3694"0"0,-43-24-82 0 0,272 228 81 0 0,-266-214-4195 0 0,-12-18 2425 0 0</inkml:trace>
  <inkml:trace contextRef="#ctx0" brushRef="#br0" timeOffset="1332.595">980 165 924 0 0,'-40'85'1618'0'0,"36"-78"-1545"0"0,0-1 0 0 0,0 2 0 0 0,1-1 0 0 0,0 0 0 0 0,0 0 0 0 0,1 1 0 0 0,0 0 0 0 0,0-1 0 0 0,1 1 0 0 0,0 0 0 0 0,0 0 0 0 0,0 0 0 0 0,1 0 0 0 0,1 0 0 0 0,-1 0 0 0 0,1 0 0 0 0,1-1 0 0 0,-1 1 0 0 0,2 0 0 0 0,-1-1 0 0 0,1 1 0 0 0,0-1 0 0 0,0 0 1 0 0,1 0-1 0 0,0 0 0 0 0,0 0 0 0 0,0-1 0 0 0,1 1 0 0 0,0-1 0 0 0,1 0 0 0 0,-1-1 0 0 0,1 1 0 0 0,0-1 0 0 0,0 0 0 0 0,1-1 0 0 0,-1 0 0 0 0,1 0 0 0 0,0 0 0 0 0,1-1 0 0 0,2 2-73 0 0,-6-3 24 0 0,0-1 0 0 0,0 1 1 0 0,0-1-1 0 0,0 0 0 0 0,0 0 0 0 0,0 0 0 0 0,1-1 0 0 0,-1 0 1 0 0,0 1-1 0 0,0-1 0 0 0,1-1 0 0 0,-1 1 0 0 0,0-1 0 0 0,0 1 1 0 0,1-1-1 0 0,-1-1 0 0 0,0 1 0 0 0,0 0 0 0 0,0-1 0 0 0,0 0 1 0 0,-1 0-1 0 0,1 0 0 0 0,0 0 0 0 0,-1-1 0 0 0,0 1 0 0 0,1-1 1 0 0,-1 0-1 0 0,0 0 0 0 0,0 0 0 0 0,-1 0 0 0 0,1-1 0 0 0,-1 1 1 0 0,1-1-1 0 0,-1 0 0 0 0,0 0 0 0 0,-1 1 0 0 0,1-1 0 0 0,0 0 1 0 0,-1 0-1 0 0,0-1 0 0 0,0 1 0 0 0,-1 0 0 0 0,1 0 0 0 0,-1 0 1 0 0,1-2-25 0 0,-3-3-29 0 0,1 1 0 0 0,-1-1 0 0 0,0 1 0 0 0,-1-1 0 0 0,0 1 0 0 0,0 0 0 0 0,-1 0 0 0 0,0 0 0 0 0,0 0 0 0 0,-1 1 0 0 0,0-1 0 0 0,0 1 0 0 0,-1 0 0 0 0,0 1 0 0 0,0 0 0 0 0,-1 0 1 0 0,-2-2 28 0 0,-78-53-3653 0 0,76 57 2419 0 0</inkml:trace>
  <inkml:trace contextRef="#ctx0" brushRef="#br0" timeOffset="2400.799">977 185 1280 0 0,'0'0'455'0'0,"0"0"-94"0"0,0 0-47 0 0,0 0 22 0 0,0 0-44 0 0,0 0-58 0 0,0 0-34 0 0,-4 3-26 0 0,-1 4-102 0 0,1 0 0 0 0,0 0 0 0 0,1 1 0 0 0,0-1 0 0 0,0 1 1 0 0,0 0-1 0 0,1 0 0 0 0,0 0 0 0 0,1 0 0 0 0,-1 0 0 0 0,2 0 1 0 0,-1 0-1 0 0,1 0 0 0 0,0 0 0 0 0,1 1 0 0 0,1 4-72 0 0,-2 10 233 0 0,50 162 1303 0 0,-34-403 115 0 0,-16 217-1608 0 0,-7-16 53 0 0,-4 64-35 0 0,2 1-1 0 0,2-1 1 0 0,2 1-1 0 0,2 1 1 0 0,3-1-1 0 0,2 11-60 0 0,-2-53 20 0 0,-5 8 83 0 0,22-2 244 0 0,-13-13-617 0 0,0 1 1 0 0,0 0-1 0 0,0-1 1 0 0,-1 0-1 0 0,1 0 1 0 0,0 0 0 0 0,0 0-1 0 0,-1-1 1 0 0,1 1-1 0 0,-1-1 1 0 0,0 0-1 0 0,1 0 1 0 0,-1 0 0 0 0,0-1-1 0 0,0 1 1 0 0,0-1-1 0 0,0 1 1 0 0,-1-1-1 0 0,1 0 1 0 0,-1 0 0 0 0,1-1 269 0 0,3-12-1446 0 0</inkml:trace>
  <inkml:trace contextRef="#ctx0" brushRef="#br0" timeOffset="2635.109">897 204 1224 0 0,'4'-4'536'0'0,"4"1"-164"0"0,12-5-52 0 0,4 2-36 0 0,1-1-32 0 0,4 1-36 0 0,-2 3-12 0 0,4-3-128 0 0,-1 3-80 0 0,-3 1-84 0 0,2 2-376 0 0,-5 0-704 0 0</inkml:trace>
  <inkml:trace contextRef="#ctx0" brushRef="#br0" timeOffset="3178.14">1359 207 1088 0 0,'8'17'4182'0'0,"34"344"-3998"0"0,-64-340-2854 0 0,20-22 1490 0 0</inkml:trace>
  <inkml:trace contextRef="#ctx0" brushRef="#br0" timeOffset="3612.11">1381 275 860 0 0,'0'-2'48'0'0,"0"1"1"0"0,-1 0-1 0 0,1 0 1 0 0,0-1-1 0 0,0 1 1 0 0,0 0-1 0 0,0 0 0 0 0,0-1 1 0 0,0 1-1 0 0,1 0 1 0 0,-1 0-1 0 0,0-1 0 0 0,0 1 1 0 0,1 0-1 0 0,-1 0 1 0 0,1 0-1 0 0,-1 0 0 0 0,1-1 1 0 0,0 1-1 0 0,-1 0 1 0 0,1 0-1 0 0,0 0 0 0 0,0 0 1 0 0,0 0-1 0 0,0 1 1 0 0,0-1-1 0 0,0 0 0 0 0,0 0 1 0 0,0 0-1 0 0,0 1 1 0 0,0-1-1 0 0,0 1 0 0 0,0-1 1 0 0,0 1-1 0 0,1-1 1 0 0,-1 1-1 0 0,0 0 0 0 0,0-1 1 0 0,0 1-1 0 0,1 0 1 0 0,-1 0-1 0 0,0 0 0 0 0,1 0 1 0 0,-1 0-1 0 0,0 0 1 0 0,0 0-1 0 0,1 1 0 0 0,-1-1 1 0 0,0 0-1 0 0,0 1 1 0 0,0-1-1 0 0,1 1 1 0 0,-1-1-1 0 0,0 1 0 0 0,0 0 1 0 0,0-1-1 0 0,0 1 1 0 0,0 0-1 0 0,0 0 0 0 0,0 0 1 0 0,0-1-1 0 0,0 1 1 0 0,-1 0-1 0 0,1 0 0 0 0,0 1-48 0 0,90 128 636 0 0,-90-129-598 0 0,-1 0-1 0 0,0 0 1 0 0,1 0 0 0 0,0 0 0 0 0,-1-1 0 0 0,1 1-1 0 0,0 0 1 0 0,-1-1 0 0 0,1 1 0 0 0,0 0 0 0 0,-1-1 0 0 0,1 1-1 0 0,0-1 1 0 0,0 1 0 0 0,0-1 0 0 0,0 1 0 0 0,0-1 0 0 0,0 0-1 0 0,-1 1 1 0 0,1-1 0 0 0,0 0 0 0 0,0 0 0 0 0,0 0-1 0 0,0 0 1 0 0,0 0 0 0 0,0 0 0 0 0,0 0 0 0 0,0 0 0 0 0,0 0-1 0 0,0 0 1 0 0,0 0 0 0 0,0-1 0 0 0,0 1 0 0 0,0 0-1 0 0,0-1 1 0 0,0 1 0 0 0,-1-1 0 0 0,1 1 0 0 0,0-1 0 0 0,0 1-1 0 0,0-1 1 0 0,-1 1 0 0 0,1-1 0 0 0,0 0 0 0 0,-1 0-1 0 0,1 1 1 0 0,0-2-38 0 0,130-157 910 0 0,-48 53-875 0 0,-61 162-409 0 0,47 193-361 0 0,-54-211-23 0 0,-10-12-2259 0 0,-5-19 1761 0 0</inkml:trace>
  <inkml:trace contextRef="#ctx0" brushRef="#br0" timeOffset="5659.653">444 336 836 0 0,'1'-2'103'0'0,"1"-1"0"0"0,-1 1 0 0 0,1-1 0 0 0,0 1 0 0 0,0 0 0 0 0,0 0 0 0 0,0 0 0 0 0,0 0 1 0 0,0 0-1 0 0,0 0 0 0 0,1 0 0 0 0,-1 1 0 0 0,1 0 0 0 0,-1-1 0 0 0,1 1 0 0 0,0 0 0 0 0,0 0 0 0 0,-1 0 0 0 0,1 0 0 0 0,0 1 0 0 0,0-1 0 0 0,0 1 0 0 0,0 0 0 0 0,0 0 0 0 0,-1 0 0 0 0,1 0 0 0 0,0 0 0 0 0,0 1 0 0 0,0-1 1 0 0,0 1-1 0 0,0 0 0 0 0,-1-1 0 0 0,1 2-103 0 0,38-4 359 0 0,146-23 402 0 0,-2-8 0 0 0,-2-8 0 0 0,35-19-761 0 0,-210 57 34 0 0,-1 2-19 0 0,-1 0 0 0 0,0 0 0 0 0,0-1 1 0 0,0 0-1 0 0,-1 0 0 0 0,1-1 0 0 0,0 1 0 0 0,-1-1 0 0 0,1-1 0 0 0,-1 1 0 0 0,0-1 0 0 0,0 1 1 0 0,-1-2-1 0 0,1 1 0 0 0,-1 0 0 0 0,0-1 0 0 0,0 0 0 0 0,0 0 0 0 0,0 0 0 0 0,1-3-15 0 0,-28-18-9 0 0,9 20 6 0 0,1 0-1 0 0,-1 1 1 0 0,0 0-1 0 0,0 2 1 0 0,-1-1-1 0 0,1 2 1 0 0,-1 0 0 0 0,0 1-1 0 0,0 0 1 0 0,1 1-1 0 0,-13 2 4 0 0,3-3-25 0 0,-260 28 94 0 0,222-17-90 0 0,0 2 0 0 0,1 3 0 0 0,0 3 0 0 0,-21 10 21 0 0,62-20-5 0 0,0 0-1 0 0,1 2 0 0 0,0 0 0 0 0,1 1 0 0 0,0 1 1 0 0,1 0-1 0 0,0 1 0 0 0,1 1 0 0 0,0 1 0 0 0,1 0 1 0 0,1 1-1 0 0,1 1 0 0 0,0 0 0 0 0,-7 13 6 0 0,-14 80-38 0 0,36-102 47 0 0,0-1-1 0 0,0 1 1 0 0,1-1 0 0 0,-1 1-1 0 0,2-1 1 0 0,-1 0-1 0 0,1 0 1 0 0,0 0-1 0 0,0 0 1 0 0,1-1-1 0 0,0 0 1 0 0,0 0-1 0 0,1 0 1 0 0,0 0 0 0 0,0-1-1 0 0,0 0 1 0 0,0-1-1 0 0,1 1 1 0 0,0-1-1 0 0,-1 0 1 0 0,2-1-1 0 0,-1 1 1 0 0,0-1 0 0 0,1-1-1 0 0,-1 0 1 0 0,1 0-1 0 0,0 0 1 0 0,0-1-1 0 0,4 0-8 0 0,31 4 40 0 0,-1-1 1 0 0,1-3-1 0 0,-1-1 0 0 0,1-3 0 0 0,-1-1 0 0 0,14-4-40 0 0,-18 3 25 0 0,0-2 0 0 0,0-1 0 0 0,-1-2 0 0 0,0-2 0 0 0,0-1 0 0 0,-2-2-1 0 0,0-1 1 0 0,0-2 0 0 0,-2-1 0 0 0,0-2 0 0 0,-2-1 0 0 0,0-2 0 0 0,11-11-25 0 0,-38 31-24 0 0,0 0 0 0 0,1 0 0 0 0,-1 0 0 0 0,-1 0 0 0 0,1-1 0 0 0,-1 0-1 0 0,1 0 1 0 0,-1 0 0 0 0,-1 0 0 0 0,1 0 0 0 0,-1 0 0 0 0,0-1 0 0 0,0 1 0 0 0,0-1 0 0 0,-1 0 0 0 0,0 1 0 0 0,0-1 0 0 0,0 0-1 0 0,-1 0 1 0 0,0 1 0 0 0,0-1 0 0 0,0 0 0 0 0,-1 0 0 0 0,-1-5 24 0 0,-2 4-48 0 0,0 0-1 0 0,0-1 1 0 0,-1 1 0 0 0,0 1 0 0 0,0-1-1 0 0,-1 1 1 0 0,1 0 0 0 0,-2 0 0 0 0,1 1-1 0 0,0-1 1 0 0,-1 1 0 0 0,0 1 0 0 0,0-1-1 0 0,-1 1 1 0 0,1 1 0 0 0,-1-1 0 0 0,0 1-1 0 0,0 1 1 0 0,0-1 0 0 0,0 1 0 0 0,-6 0 48 0 0,-189-16-596 0 0,170 18 557 0 0,1 1 0 0 0,-1 2 0 0 0,1 1 0 0 0,0 2 0 0 0,1 1 0 0 0,-1 1 0 0 0,1 2 0 0 0,1 1 0 0 0,0 1 0 0 0,0 1 0 0 0,1 2 0 0 0,1 1 0 0 0,1 2 0 0 0,-23 18 39 0 0,45-32 1 0 0,0 0 0 0 0,0 1 0 0 0,1-1-1 0 0,-1 1 1 0 0,1 0 0 0 0,0 0 0 0 0,1 1 0 0 0,-1-1-1 0 0,1 1 1 0 0,0 0 0 0 0,1 0 0 0 0,-1 0 0 0 0,1 0 0 0 0,0 1-1 0 0,1-1 1 0 0,-1 0 0 0 0,1 1 0 0 0,0-1 0 0 0,1 1-1 0 0,0-1 1 0 0,0 1 0 0 0,0-1 0 0 0,1 1 0 0 0,0-1-1 0 0,0 1 1 0 0,1-1 0 0 0,-1 1 0 0 0,2-1 0 0 0,-1 0 0 0 0,0 0-1 0 0,1 0 1 0 0,0-1 0 0 0,1 1 0 0 0,-1 0 0 0 0,1-1-1 0 0,0 0 1 0 0,1 0 0 0 0,-1 0 0 0 0,1-1 0 0 0,0 1-1 0 0,1 0 0 0 0,19 7 77 0 0,0-1 0 0 0,0-1-1 0 0,1-1 1 0 0,0-1 0 0 0,1-2-1 0 0,0-1 1 0 0,0 0-1 0 0,0-2 1 0 0,0-2 0 0 0,1 0-1 0 0,-1-1 1 0 0,11-3-77 0 0,-28 3 31 0 0,246-36 406 0 0,-199 26-363 0 0,0-1 0 0 0,-1-4 0 0 0,0-1 0 0 0,-2-3 0 0 0,0-3 0 0 0,-1-2 0 0 0,-1-2 1 0 0,-1-2-1 0 0,3-6-74 0 0,-53 33 0 0 0,3-1 7 0 0,0 0 0 0 0,0-1 0 0 0,0 0 0 0 0,0 0 0 0 0,0 0 0 0 0,-1-1 0 0 0,1 1 0 0 0,-1-1 0 0 0,0 1 0 0 0,0-1 0 0 0,0 0 0 0 0,-1-1-1 0 0,0 1 1 0 0,1 0 0 0 0,-1-1 0 0 0,-1 1 0 0 0,1-1 0 0 0,0-2-7 0 0,-4 4-2 0 0,0 0 0 0 0,0 1-1 0 0,0-1 1 0 0,0 1 0 0 0,-1 0 0 0 0,1-1 0 0 0,-1 1-1 0 0,1 0 1 0 0,-1 1 0 0 0,0-1 0 0 0,0 0 0 0 0,0 1-1 0 0,0 0 1 0 0,0-1 0 0 0,0 1 0 0 0,0 0 0 0 0,-1 1-1 0 0,1-1 1 0 0,0 1 0 0 0,-1-1 0 0 0,1 1 0 0 0,0 0-1 0 0,0 0 1 0 0,-1 0 0 0 0,1 1 0 0 0,0-1 0 0 0,-1 1 2 0 0,-36 4 3 0 0,1 1 1 0 0,0 2 0 0 0,1 2-1 0 0,0 1 1 0 0,1 3 0 0 0,0 0 0 0 0,1 2-1 0 0,1 2 1 0 0,0 2 0 0 0,2 0-1 0 0,-19 16-3 0 0,52-35 1 0 0,-16 7-1 0 0,0 2 1 0 0,0 0 0 0 0,1 0-1 0 0,1 2 1 0 0,0 0 0 0 0,1 0-1 0 0,0 2 1 0 0,0-1-1 0 0,2 2 1 0 0,0-1 0 0 0,0 1-1 0 0,1 1 1 0 0,1 0 0 0 0,1 1-1 0 0,-5 13 0 0 0,14-27 1 0 0,0-1 0 0 0,1 0 0 0 0,-1 1-1 0 0,1-1 1 0 0,0 0 0 0 0,0 0 0 0 0,-1 1-1 0 0,1-1 1 0 0,0-1 0 0 0,1 1 0 0 0,-1 0-1 0 0,0 0 1 0 0,1-1 0 0 0,-1 0 0 0 0,0 1-1 0 0,1-1 1 0 0,0 0 0 0 0,-1 0 0 0 0,1 0-1 0 0,0-1 1 0 0,-1 1 0 0 0,1 0 0 0 0,0-1-1 0 0,0 0 1 0 0,0 0 0 0 0,-1 0 0 0 0,1 0-1 0 0,0 0 1 0 0,0-1 0 0 0,0 1-1 0 0,163-33 161 0 0,-141 27-160 0 0,-1-2 0 0 0,1 0 1 0 0,-1-2-1 0 0,-1-1 1 0 0,0 0-1 0 0,0-2 0 0 0,-1-1 1 0 0,-1 0-1 0 0,0-2 0 0 0,-1 0 1 0 0,-1-1-1 0 0,0-1 1 0 0,-1-1-1 0 0,-1-1 0 0 0,11-17-1 0 0,-25 31-8 0 0,0 0 0 0 0,-1 0-1 0 0,0 0 1 0 0,0 0 0 0 0,0-1-1 0 0,0 1 1 0 0,-1 0 0 0 0,0-1-1 0 0,-1 1 1 0 0,0-1 0 0 0,0 1-1 0 0,0-1 1 0 0,0 0 0 0 0,-1 1 0 0 0,0 0-1 0 0,-1-1 1 0 0,1 1 0 0 0,-1 0-1 0 0,-1-1 1 0 0,1 1 0 0 0,-1 0-1 0 0,0 1 1 0 0,0-1 0 0 0,-1 0-1 0 0,1 1 1 0 0,-1 0 0 0 0,-1 0-1 0 0,1 0 1 0 0,-1 0 0 0 0,1 1-1 0 0,-1 0 1 0 0,-5-3 8 0 0,-8-6-35 0 0,0 1 0 0 0,0 0 0 0 0,-2 2-1 0 0,1 0 1 0 0,-1 2 0 0 0,-1 0 0 0 0,1 1 0 0 0,-1 1 0 0 0,-9-1 35 0 0,-336-23-141 0 0,73 53-26 0 0,256-20 170 0 0,0 1 0 0 0,1 2 0 0 0,0 1 0 0 0,0 2 0 0 0,0 2 0 0 0,1 1 0 0 0,1 2 0 0 0,0 1 0 0 0,1 1 1 0 0,1 2-1 0 0,1 1 0 0 0,0 2 0 0 0,2 1 0 0 0,-7 8-3 0 0,32-27 2 0 0,1 0-1 0 0,-1 0 1 0 0,1 1 0 0 0,0-1 0 0 0,0 1-1 0 0,0 0 1 0 0,1 0 0 0 0,-1 0 0 0 0,1 0-1 0 0,0 1 1 0 0,0-1 0 0 0,0 1 0 0 0,1-1-1 0 0,0 1 1 0 0,0-1 0 0 0,0 1 0 0 0,0 0-1 0 0,1 0 1 0 0,0-1 0 0 0,0 1-1 0 0,0 0 1 0 0,0 0 0 0 0,1 1-2 0 0,2-1 2 0 0,1 0 1 0 0,0 0-1 0 0,0 0 0 0 0,0-1 0 0 0,0 0 1 0 0,1 0-1 0 0,-1 0 0 0 0,1 0 1 0 0,0-1-1 0 0,0 1 0 0 0,1-2 1 0 0,-1 1-1 0 0,1 0 0 0 0,-1-1 1 0 0,1 0-1 0 0,0 0 0 0 0,0-1 0 0 0,0 1 1 0 0,0-1-1 0 0,0-1 0 0 0,0 1 1 0 0,0-1-1 0 0,0 0 0 0 0,0 0 1 0 0,5-2-3 0 0,159-32 51 0 0,-139 27-63 0 0,1-2 1 0 0,-1-1 0 0 0,-1-2 0 0 0,0-1-1 0 0,-1-1 1 0 0,0-1 0 0 0,-2-2 0 0 0,1 0 0 0 0,-2-2-1 0 0,-1-1 1 0 0,0-1 0 0 0,-1-2 0 0 0,10-12 11 0 0,-31 30 5 0 0,0 1 0 0 0,-1-1 0 0 0,1 0 0 0 0,-1 0 1 0 0,0 0-1 0 0,0 0 0 0 0,-1 0 0 0 0,1-1 1 0 0,-1 1-1 0 0,0 0 0 0 0,-1-1 0 0 0,1 1 1 0 0,-1 0-1 0 0,0-1 0 0 0,-1 1 0 0 0,1-1 0 0 0,-1 1 1 0 0,0 0-1 0 0,0-1 0 0 0,-1 1 0 0 0,1 0 1 0 0,-1 0-1 0 0,0 0 0 0 0,-1 0 0 0 0,1 0 0 0 0,-1 0 1 0 0,0 1-1 0 0,0 0 0 0 0,-1-1 0 0 0,1 1 1 0 0,-1 0-1 0 0,0 0 0 0 0,0 1 0 0 0,0-1 0 0 0,0 1 1 0 0,-1 0-1 0 0,0 0 0 0 0,1 1 0 0 0,-1-1 1 0 0,0 1-1 0 0,0 0 0 0 0,0 0 0 0 0,0 1 0 0 0,-1-1 1 0 0,1 1-1 0 0,0 0 0 0 0,-1 1 0 0 0,-1-1-5 0 0,-1 4-120 0 0,-1 0-1 0 0,1 0 1 0 0,0 0-1 0 0,1 1 1 0 0,-1 0-1 0 0,1 1 0 0 0,0 0 1 0 0,0 0-1 0 0,0 1 1 0 0,0-1-1 0 0,1 1 1 0 0,0 1-1 0 0,1-1 0 0 0,-1 1 1 0 0,1 0-1 0 0,0 0 1 0 0,1 1-1 0 0,0-1 1 0 0,0 1-1 0 0,1 0 1 0 0,0 0-1 0 0,0 1 0 0 0,1-1 1 0 0,0 0-1 0 0,0 1 1 0 0,1 0-1 0 0,0-1 1 0 0,0 7 120 0 0,-3 21-1246 0 0,3 3 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8:39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1 249 916 0 0,'83'3'3312'0'0,"226"-18"-1414"0"0,1831-64 1320 0 0,-656-45-2384 0 0,-988 90-1575 0 0,-485 37-411 0 0,-27 2-79 0 0,-28 4-702 0 0,-34-3-591 0 0,34-3 1299 0 0</inkml:trace>
  <inkml:trace contextRef="#ctx0" brushRef="#br0" timeOffset="481.754">25 621 1336 0 0,'75'18'1988'0'0,"444"-31"325"0"0,1959-245 1570 0 0,-1687 167-2636 0 0,-745 88-1291 0 0,-178 7-7810 0 0,96-4 6637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8:35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191 213 1016 0 0,'0'0'459'0'0,"-5"-19"796"0"0,-20-35 1049 0 0,25 54-2100 0 0,0 0-62 0 0,0 0 13 0 0,2-11 448 0 0,2 15-524 0 0,70 447 669 0 0,-16-192-168 0 0,-49-230-614 0 0,-5-42-2923 0 0,-6-3 1663 0 0,2 3-142 0 0</inkml:trace>
  <inkml:trace contextRef="#ctx0" brushRef="#br0" timeOffset="450.642">1 153 896 0 0,'5'-10'96'0'0,"1"0"-1"0"0,0 0 1 0 0,1 0-1 0 0,0 1 1 0 0,0 0-1 0 0,1 0 1 0 0,0 0-1 0 0,1 1 1 0 0,0 1-1 0 0,0 0 1 0 0,0 0 0 0 0,1 0-1 0 0,0 1 1 0 0,0 1-1 0 0,1 0 1 0 0,0 0-1 0 0,0 1 1 0 0,0 0-1 0 0,0 1 1 0 0,1 1-1 0 0,-1 0 1 0 0,1 0-1 0 0,-1 1 1 0 0,1 0 0 0 0,0 1-1 0 0,-1 0 1 0 0,1 1-1 0 0,0 1 1 0 0,-1 0-1 0 0,1 0 1 0 0,-1 1-1 0 0,0 0 1 0 0,0 1-1 0 0,0 1 1 0 0,0-1-1 0 0,-1 2 1 0 0,0-1 0 0 0,0 2-1 0 0,0-1 1 0 0,-1 1-1 0 0,0 1 1 0 0,0-1-1 0 0,0 2 1 0 0,-1-1-1 0 0,-1 1 1 0 0,0 0-1 0 0,0 1 1 0 0,0 0-1 0 0,-1 0 1 0 0,-1 0 0 0 0,1 2-96 0 0,-3 0 25 0 0,0 0 1 0 0,0 0 0 0 0,-1 0-1 0 0,-1 0 1 0 0,0 0 0 0 0,-1 0-1 0 0,0 0 1 0 0,-1 1 0 0 0,0-1 0 0 0,-1 0-1 0 0,0 0 1 0 0,-1 0 0 0 0,-1-1-1 0 0,0 1 1 0 0,0-1 0 0 0,-1 1 0 0 0,0-1-1 0 0,-1-1 1 0 0,0 1 0 0 0,-1-1-1 0 0,0 0 1 0 0,-1-1 0 0 0,0 1 0 0 0,0-1-1 0 0,-9 6-25 0 0,10-7-153 0 0,-1-1-1 0 0,0 0 1 0 0,0-1-1 0 0,0 0 1 0 0,-1 0-1 0 0,0-1 1 0 0,0 0-1 0 0,0 0 1 0 0,-1-1-1 0 0,1 0 1 0 0,-1-1-1 0 0,0 0 1 0 0,-1 0 153 0 0,7-7-1210 0 0,-7-18-52 0 0</inkml:trace>
  <inkml:trace contextRef="#ctx0" brushRef="#br0" timeOffset="805.749">1313 171 1372 0 0,'-214'347'4089'0'0,"95"-168"-3646"0"0,56-141-3386 0 0,51-35 1814 0 0</inkml:trace>
  <inkml:trace contextRef="#ctx0" brushRef="#br0" timeOffset="1084.916">1163 158 1468 0 0,'19'-3'3753'0'0,"31"68"-2901"0"0,157 270 530 0 0,-205-332-1404 0 0,46 107-1312 0 0,-96-67-2214 0 0,24-37 2345 0 0</inkml:trace>
  <inkml:trace contextRef="#ctx0" brushRef="#br0" timeOffset="1301.225">996 540 880 0 0,'7'-3'2932'0'0,"46"-18"-1777"0"0,218-49 147 0 0,-135 40-4682 0 0,-115 19 1915 0 0</inkml:trace>
  <inkml:trace contextRef="#ctx0" brushRef="#br0" timeOffset="1579.117">633 224 1108 0 0,'-3'21'133'0'0,"1"0"1"0"0,1 0-1 0 0,1 0 0 0 0,1 0 0 0 0,1 0 1 0 0,0-1-1 0 0,2 1 0 0 0,0 0 1 0 0,2-1-1 0 0,0 0 0 0 0,1 0 0 0 0,1 0 1 0 0,1-1-1 0 0,1-1 0 0 0,0 1 0 0 0,1-2 1 0 0,1 1-1 0 0,1-2 0 0 0,1 1 1 0 0,0-2-1 0 0,4 3-133 0 0,28 27-71 0 0,2-2 1 0 0,2-3 0 0 0,1-2-1 0 0,2-2 1 0 0,2-2-1 0 0,23 9 71 0 0,-43-24-712 0 0,-1-6-436 0 0</inkml:trace>
  <inkml:trace contextRef="#ctx0" brushRef="#br0" timeOffset="1857.857">1622 72 1440 0 0,'48'39'447'0'0,"-1"2"-1"0"0,-3 3 1 0 0,-1 1-1 0 0,-2 2 0 0 0,-2 1 1 0 0,-3 3-1 0 0,-1 0 1 0 0,5 18-447 0 0,-34-60 50 0 0,-1 1 1 0 0,0 0 0 0 0,0 0-1 0 0,-1 0 1 0 0,-1 0 0 0 0,0 1-1 0 0,0-1 1 0 0,-1 1-1 0 0,0 0 1 0 0,-1 0 0 0 0,0 0-1 0 0,-1 0 1 0 0,0 0 0 0 0,0 0-1 0 0,-2 0 1 0 0,1 0 0 0 0,-1 0-51 0 0,-3 2 16 0 0,0 0 1 0 0,-1-1 0 0 0,-1 1-1 0 0,0-1 1 0 0,0 0 0 0 0,-1 0-1 0 0,-1-1 1 0 0,0 0 0 0 0,0-1 0 0 0,-1 0-1 0 0,0-1 1 0 0,-1 1 0 0 0,0-2-1 0 0,-1 0 1 0 0,1 0 0 0 0,-2-1-1 0 0,-8 4-16 0 0,-150 32-3839 0 0,148-43 2478 0 0</inkml:trace>
  <inkml:trace contextRef="#ctx0" brushRef="#br0" timeOffset="2293.871">2609 86 1336 0 0,'-210'245'5197'0'0,"211"-242"-5159"0"0,-1-1 0 0 0,1 0 0 0 0,0 1 0 0 0,0-1 0 0 0,0 0 0 0 0,0 1 0 0 0,1-1 1 0 0,-1 0-1 0 0,0 0 0 0 0,1 0 0 0 0,0 0 0 0 0,-1 0 0 0 0,1-1 0 0 0,0 1 0 0 0,0 0 1 0 0,0-1-1 0 0,0 0 0 0 0,0 1 0 0 0,0-1 0 0 0,1 0 0 0 0,-1 0 0 0 0,0 0 0 0 0,1 0 1 0 0,-1 0-1 0 0,0-1 0 0 0,1 1 0 0 0,-1-1 0 0 0,1 0 0 0 0,-1 1 0 0 0,1-1 0 0 0,-1 0 1 0 0,1 0-1 0 0,0-1-38 0 0,60 9 91 0 0,57 21-3051 0 0,-111-21 1702 0 0,-5 0 18 0 0</inkml:trace>
  <inkml:trace contextRef="#ctx0" brushRef="#br0" timeOffset="2543.24">2273 683 2616 0 0,'8'1'756'0'0,"16"2"-116"0"0,3-1-112 0 0,-11-2-28 0 0,10 0-55 0 0,6 0-21 0 0,3 0-96 0 0,5 0-32 0 0,3 0 0 0 0,53-12-76 0 0,-43 7-148 0 0,-2 2-164 0 0,2 0 8 0 0,-8-3-532 0 0,-2 0-525 0 0,-6 0 85 0 0,-7-4 56 0 0,1-4-264 0 0</inkml:trace>
  <inkml:trace contextRef="#ctx0" brushRef="#br0" timeOffset="2790.876">3227 29 1564 0 0,'4'32'4961'0'0,"2"17"-4689"0"0,110 364 1945 0 0,-74-273-1561 0 0,-65-114-1995 0 0,-64-39-3020 0 0,67 4 3375 0 0,-14-4-224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9:07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1004 0 0,'5'-11'8323'0'0,"-4"5"-9024"0"0,-1 4 774 0 0,0 2 13 0 0,4-35 286 0 0,-5 14-376 0 0,1 34-4 0 0,-1 37 11 0 0,1-23-9 0 0,0 1 0 0 0,2-1 0 0 0,1 0 0 0 0,1 0 0 0 0,2 0 0 0 0,0 0 0 0 0,2-1 0 0 0,1 0 0 0 0,1-1 0 0 0,1 0 0 0 0,1 0 0 0 0,1-1 0 0 0,2-1 0 0 0,0 0 0 0 0,1-1 0 0 0,1-1 0 0 0,6 5 5 0 0,-16-20 35 0 0,0-1-1 0 0,0 1 1 0 0,1-1-1 0 0,0-1 0 0 0,0 1 1 0 0,0-1-1 0 0,1-1 0 0 0,-1 1 1 0 0,1-1-1 0 0,0-1 0 0 0,0 0 1 0 0,0 0-1 0 0,0-1 0 0 0,0 0 1 0 0,1 0-1 0 0,-1-1 1 0 0,0-1-1 0 0,0 1 0 0 0,0-1 1 0 0,0-1-1 0 0,0 0 0 0 0,0 0 1 0 0,0-1-1 0 0,0 0 0 0 0,-1 0 1 0 0,1-1-1 0 0,-1 0 0 0 0,0-1 1 0 0,0 1-1 0 0,-1-2 0 0 0,1 1 1 0 0,-1-1-1 0 0,0 0 1 0 0,-1-1-1 0 0,1 1 0 0 0,-1-1-33 0 0,15-19 18 0 0,-1-1 0 0 0,-1-1 0 0 0,-1 0 0 0 0,-1-1 0 0 0,-2-1 0 0 0,-1-1 0 0 0,-2 0 0 0 0,0-1 0 0 0,-2 0 0 0 0,-2 0 0 0 0,-1-1 0 0 0,-1 0 0 0 0,-2 0 0 0 0,-2-1 0 0 0,-1 1 0 0 0,-2-20-18 0 0,2 48-57 0 0,0 0-1 0 0,0 0 1 0 0,-1 0 0 0 0,0 0 0 0 0,0 0 0 0 0,0 0 0 0 0,-1 1 0 0 0,0-1-1 0 0,0 0 1 0 0,0 0 0 0 0,0 0 0 0 0,-1 1 0 0 0,0-1 0 0 0,0 1 0 0 0,0-1 0 0 0,0 1-1 0 0,-1 0 1 0 0,1 0 0 0 0,-1 0 0 0 0,0 0 0 0 0,-1 0 0 0 0,1 1 0 0 0,-1-1-1 0 0,1 1 1 0 0,-1 0 0 0 0,0 0 0 0 0,0 0 0 0 0,0 1 0 0 0,-1 0 0 0 0,1-1 0 0 0,-1 1-1 0 0,1 1 1 0 0,-1-1 0 0 0,1 1 0 0 0,-1 0 0 0 0,0 0 0 0 0,0 0 0 0 0,0 0 0 0 0,0 1-1 0 0,0 0 1 0 0,1 0 0 0 0,-1 0 0 0 0,0 1 0 0 0,0 0 0 0 0,-3 0 57 0 0,-59 52-4829 0 0,62-41 3671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9:07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4296 18 956 0 0,'-2'-6'704'0'0,"1"2"-120"0"0,1 1-536 0 0,1 0-304 0 0,1 1-944 0 0</inkml:trace>
  <inkml:trace contextRef="#ctx0" brushRef="#br0" timeOffset="-247.593">4243 503 916 0 0,'5'59'3830'0'0,"-7"-43"-3529"0"0,1 10-109 0 0,2 1 0 0 0,0-1 0 0 0,1 0-1 0 0,2 0 1 0 0,1 0 0 0 0,0-1 0 0 0,9 20-192 0 0,-15-45-121 0 0,1 0 0 0 0,-1 0 0 0 0,1 0 1 0 0,-1 0-1 0 0,1 0 0 0 0,0 0 0 0 0,-1 0 0 0 0,1 0 1 0 0,-1 0-1 0 0,1 0 0 0 0,-1 0 0 0 0,1 0 0 0 0,0 0 1 0 0,-1 0-1 0 0,1 0 0 0 0,-1 1 0 0 0,1-1 0 0 0,-1 0 1 0 0,1 0-1 0 0,0 0 0 0 0,-1 1 0 0 0,1-1 0 0 0,0 0 0 0 0,-1 0 1 0 0,1 1-1 0 0,0-1 0 0 0,-1 0 0 0 0,1 1 0 0 0,0-1 1 0 0,0 1-1 0 0,-1-1 0 0 0,1 0 0 0 0,0 1 0 0 0,0-1 1 0 0,0 1 120 0 0,-14-21-1294 0 0</inkml:trace>
  <inkml:trace contextRef="#ctx0" brushRef="#br0" timeOffset="796.92">4435 653 1112 0 0,'32'249'1872'0'0,"-35"-238"-578"0"0,-3-35-537 0 0,8 7-717 0 0,1 0-1 0 0,1-1 1 0 0,0 2 0 0 0,1-1-1 0 0,1 0 1 0 0,0 1 0 0 0,1 0-1 0 0,1 1 1 0 0,1-1-1 0 0,0 1 1 0 0,1 1 0 0 0,0 0-1 0 0,1 0 1 0 0,1 1 0 0 0,0 1-1 0 0,13-11-39 0 0,26 1-30 0 0,-31 47 184 0 0,49 146-320 0 0,-64-168 157 0 0,0-1 0 0 0,-1 0 0 0 0,1 0 1 0 0,0 0-1 0 0,0 0 0 0 0,0-1 0 0 0,0 0 0 0 0,1 0 0 0 0,-1 0 0 0 0,0-1 0 0 0,0 0 0 0 0,0 0 1 0 0,1 0-1 0 0,-1-1 0 0 0,0 1 0 0 0,0-1 0 0 0,0 0 0 0 0,0-1 0 0 0,0 1 0 0 0,0-1 0 0 0,0 0 0 0 0,0 0 1 0 0,2-2 8 0 0,11-2-50 0 0,10-3-67 0 0,-1 0-1 0 0,-1-2 1 0 0,0-1 0 0 0,0-1-1 0 0,-1-1 1 0 0,-1-1 0 0 0,0-1-1 0 0,-1-1 1 0 0,-1-1 0 0 0,-1-2-1 0 0,0 0 1 0 0,14-19 117 0 0,-36 40 5 0 0,1-1-1 0 0,-1 0 1 0 0,0 1 0 0 0,0-1 0 0 0,0 0-1 0 0,1 0 1 0 0,-1 1 0 0 0,0-1 0 0 0,0 0-1 0 0,0 0 1 0 0,1 0 0 0 0,-1 0-1 0 0,0 0 1 0 0,0 0 0 0 0,0 0 0 0 0,0 0-1 0 0,1-1 1 0 0,-1 1 0 0 0,0 0 0 0 0,0 0-1 0 0,0-1 1 0 0,1 1 0 0 0,-1 0-1 0 0,0-1 1 0 0,1 1 0 0 0,-1-1 0 0 0,0 1-1 0 0,1-1 1 0 0,-1 1 0 0 0,0-1 0 0 0,1 0-1 0 0,-1 1 1 0 0,1-1 0 0 0,-1 0-1 0 0,1 1 1 0 0,-1-1 0 0 0,1 0 0 0 0,0 0-1 0 0,-1 1 1 0 0,1-1 0 0 0,0 0 0 0 0,0 0-1 0 0,-1 0 1 0 0,1 1 0 0 0,0-1-1 0 0,0 0 1 0 0,0 0 0 0 0,0 0 0 0 0,0 1-1 0 0,0-1 1 0 0,0 0 0 0 0,0 0 0 0 0,1 0-1 0 0,-1 0 1 0 0,0 1 0 0 0,0-1-1 0 0,1 0 1 0 0,-1 0 0 0 0,0 1 0 0 0,1-1-1 0 0,-1 0 1 0 0,1 0 0 0 0,-1 1 0 0 0,1-1-1 0 0,0 0-4 0 0,-68 18-24 0 0,43-9 122 0 0,1 2 0 0 0,1 0 0 0 0,0 1 0 0 0,0 1 0 0 0,1 2-1 0 0,0 0 1 0 0,1 1 0 0 0,1 0 0 0 0,1 2 0 0 0,0 1-1 0 0,-14 17-97 0 0,32-35 10 0 0,1-1-1 0 0,0 1 1 0 0,-1-1-1 0 0,1 1 0 0 0,-1-1 1 0 0,1 1-1 0 0,-1-1 1 0 0,1 1-1 0 0,0 0 1 0 0,-1-1-1 0 0,1 1 0 0 0,0 0 1 0 0,0-1-1 0 0,-1 1 1 0 0,1 0-1 0 0,0 0 0 0 0,0 0 1 0 0,-1 0-1 0 0,1 0 1 0 0,0 0-1 0 0,0 0 0 0 0,-1 0 1 0 0,1 0-1 0 0,0 0 1 0 0,-1 0-1 0 0,1 1 0 0 0,0-1 1 0 0,0 0-1 0 0,-1 0 1 0 0,1 1-1 0 0,0-1 0 0 0,-1 0 1 0 0,1 1-1 0 0,0-1 1 0 0,-1 1-1 0 0,1-1 0 0 0,-1 1 1 0 0,1-1-1 0 0,-1 1 1 0 0,1-1-1 0 0,-1 1 0 0 0,1-1 1 0 0,-1 1-1 0 0,0 0 1 0 0,1-1-1 0 0,-1 1 0 0 0,0 0 1 0 0,1 0-1 0 0,-1-1 1 0 0,0 1-1 0 0,0 0 0 0 0,0-1 1 0 0,0 1-1 0 0,1 0 1 0 0,-1 0-1 0 0,0-1 0 0 0,0 1 1 0 0,-1 0-1 0 0,1 0 1 0 0,0-1-1 0 0,0 1 0 0 0,0 0 1 0 0,0 0-1 0 0,-1-1 1 0 0,1 1-1 0 0,0 0 0 0 0,-1-1 1 0 0,1 1-1 0 0,0 0 1 0 0,-1-1-10 0 0,63-14 66 0 0,113-59 585 0 0,-162 132-529 0 0,-34 304 63 0 0,21-343-158 0 0,2 49 65 0 0,-3-1 0 0 0,-3 1 0 0 0,-2-1 1 0 0,-4 0-1 0 0,-3-1 0 0 0,-5 10-92 0 0,15-68 50 0 0,1 1 1 0 0,-1-1 0 0 0,-1 0 0 0 0,0 0-1 0 0,0-1 1 0 0,-1 1 0 0 0,0-1-1 0 0,-1 0 1 0 0,1 0 0 0 0,-2-1-1 0 0,1 0 1 0 0,-1 0 0 0 0,0 0 0 0 0,0-1-1 0 0,-1 0 1 0 0,0 0 0 0 0,0-1-1 0 0,0 0 1 0 0,-1 0 0 0 0,1-1-1 0 0,-1 0 1 0 0,0-1 0 0 0,-1 1 0 0 0,1-2-1 0 0,0 0 1 0 0,-1 0 0 0 0,0 0-1 0 0,1-1 1 0 0,-1-1 0 0 0,0 0 0 0 0,1 0-1 0 0,-1-1 1 0 0,0 0 0 0 0,1 0-1 0 0,-1-1 1 0 0,1-1 0 0 0,0 0-1 0 0,0 0 1 0 0,-1 0 0 0 0,2-1 0 0 0,-2-1-51 0 0,-5-7-78 0 0,0 0 1 0 0,1-1 0 0 0,1 0 0 0 0,0-1-1 0 0,1-1 1 0 0,0 0 0 0 0,2 0 0 0 0,-1-1-1 0 0,2-1 1 0 0,0 1 0 0 0,1-2 0 0 0,1 1-1 0 0,0-1 1 0 0,2 0 0 0 0,0 0 0 0 0,1-1-1 0 0,0 0 1 0 0,2 1 0 0 0,0-1 0 0 0,1 0-1 0 0,2-7 78 0 0,1-39-636 0 0,4 26 158 0 0,1 0 1 0 0,2 1 0 0 0,2 1-1 0 0,1 0 1 0 0,2 0-1 0 0,2 2 1 0 0,1-1 0 0 0,2 2-1 0 0,3-3 478 0 0,30-35-1410 0 0</inkml:trace>
  <inkml:trace contextRef="#ctx0" brushRef="#br0" timeOffset="-2678.906">533 569 924 0 0,'0'0'421'0'0,"3"-3"-9"0"0,69-51 1425 0 0,-123 31-1137 0 0,22 20-686 0 0,0 2 0 0 0,0 1 0 0 0,0 1 0 0 0,0 1 0 0 0,0 2 0 0 0,0 1-1 0 0,0 1 1 0 0,1 2 0 0 0,0 0 0 0 0,1 2 0 0 0,0 1 0 0 0,0 1 0 0 0,1 2-1 0 0,-13 8-13 0 0,29-14 36 0 0,0 0-1 0 0,0 0 1 0 0,1 1-1 0 0,-1 1 1 0 0,2-1-1 0 0,0 1 0 0 0,0 1 1 0 0,1-1-1 0 0,0 2 1 0 0,0-1-1 0 0,2 0 1 0 0,-1 1-1 0 0,1 0 0 0 0,1 1 1 0 0,0 1-36 0 0,2-7 18 0 0,1-1 0 0 0,0 1 1 0 0,1 0-1 0 0,0 0 0 0 0,0 0 1 0 0,0-1-1 0 0,1 1 0 0 0,-1 0 1 0 0,2 0-1 0 0,-1-1 0 0 0,1 1 1 0 0,0-1-1 0 0,0 1 0 0 0,1-1 1 0 0,0 0-1 0 0,0 0 0 0 0,1 0 1 0 0,-1 0-1 0 0,1-1 0 0 0,0 1 1 0 0,1-1-1 0 0,-1 0 0 0 0,1 0 1 0 0,0-1-1 0 0,1 1 0 0 0,-1-1 1 0 0,1 0-1 0 0,-1-1 0 0 0,4 2-18 0 0,8 4 48 0 0,1-2 1 0 0,-1 0-1 0 0,1-1 0 0 0,0-1 0 0 0,1 0 0 0 0,0-2 0 0 0,-1 0 1 0 0,1-1-1 0 0,0-1 0 0 0,0 0 0 0 0,10-3-48 0 0,-5 1-55 0 0,0-2 0 0 0,-1-1 1 0 0,0-1-1 0 0,1-1 0 0 0,-2-1 0 0 0,1-1 0 0 0,-1-1 0 0 0,0 0 0 0 0,-1-2 0 0 0,0-1 0 0 0,-1 0 0 0 0,0-2 1 0 0,-1 0-1 0 0,-1-1 0 0 0,0-1 0 0 0,-1-1 0 0 0,-1 0 0 0 0,0-1 0 0 0,-2-1 0 0 0,0 0 0 0 0,2-5 55 0 0,17-45 124 0 0,-2-2-1 0 0,-3 0 0 0 0,-4-2 0 0 0,-2-1 1 0 0,-4-1-1 0 0,6-59-123 0 0,-20 111 159 0 0,10-34 319 0 0,-14 55-492 0 0,-6 4 81 0 0,-4 42-3 0 0,1 1 0 0 0,3 0 0 0 0,1 0 0 0 0,3 0 0 0 0,2 20-64 0 0,2-37-92 0 0,1 0-1 0 0,1 0 1 0 0,1 0 0 0 0,2-1-1 0 0,1 0 1 0 0,1 0 0 0 0,5 8 92 0 0,49 117-3371 0 0,-53-124 2042 0 0</inkml:trace>
  <inkml:trace contextRef="#ctx0" brushRef="#br0" timeOffset="-2320.189">1040 753 1372 0 0,'68'-14'1013'0'0,"-46"12"-1016"0"0,0-1 0 0 0,0-1 0 0 0,0-1 0 0 0,0-1 0 0 0,-1-1 0 0 0,0 0 0 0 0,0-2 0 0 0,-1 0 0 0 0,0-1 0 0 0,-1-2 0 0 0,0 0 0 0 0,0 0 0 0 0,-2-2 0 0 0,1 0 0 0 0,-2-2 0 0 0,0 1 0 0 0,11-16 3 0 0,-25 29 11 0 0,1 0-1 0 0,-1-1 0 0 0,0 0 1 0 0,0 1-1 0 0,0-1 1 0 0,-1 0-1 0 0,1 0 1 0 0,-1 0-1 0 0,1 0 0 0 0,-1 0 1 0 0,0 0-1 0 0,0 0 1 0 0,0 0-1 0 0,-1 0 0 0 0,1-1 1 0 0,-1 1-1 0 0,0 0 1 0 0,0 0-1 0 0,0-1 0 0 0,0 1 1 0 0,0 0-1 0 0,-1-1 1 0 0,1 1-1 0 0,-1 0 1 0 0,0 0-1 0 0,0 0 0 0 0,0 0 1 0 0,-1 0-1 0 0,1 0 1 0 0,-1 0-1 0 0,1 0 0 0 0,-1 0 1 0 0,0 0-1 0 0,0 1 1 0 0,0-1-1 0 0,-1 1 0 0 0,1 0 1 0 0,0 0-1 0 0,-1 0 1 0 0,0 0-1 0 0,1 0 1 0 0,-1 0-1 0 0,0 0 0 0 0,0 1 1 0 0,0 0-1 0 0,0-1 1 0 0,0 1-1 0 0,0 0 0 0 0,-1 1 1 0 0,1-1-1 0 0,0 0 1 0 0,0 1-1 0 0,-1 0 1 0 0,1 0-1 0 0,-1 0-10 0 0,-12 0 37 0 0,-1 0 1 0 0,0 1-1 0 0,0 1 0 0 0,0 1 1 0 0,1 0-1 0 0,-1 1 1 0 0,1 1-1 0 0,0 0 0 0 0,0 2 1 0 0,1-1-1 0 0,0 2 1 0 0,0 0-1 0 0,1 1 0 0 0,0 0 1 0 0,0 1-1 0 0,1 1 1 0 0,0 0-1 0 0,1 1 0 0 0,0 0 1 0 0,1 1-1 0 0,1 0 1 0 0,0 1-1 0 0,0 0 0 0 0,2 0 1 0 0,-8 16-38 0 0,15-26 8 0 0,-1 1 1 0 0,0-1 0 0 0,1 1-1 0 0,0 0 1 0 0,0 0-1 0 0,0 0 1 0 0,1 0 0 0 0,-1-1-1 0 0,1 1 1 0 0,1 0-1 0 0,-1 0 1 0 0,0 0 0 0 0,1 0-1 0 0,0 0 1 0 0,0-1-1 0 0,1 1 1 0 0,0 0 0 0 0,-1-1-1 0 0,1 1 1 0 0,1-1 0 0 0,-1 0-1 0 0,1 1 1 0 0,-1-1-1 0 0,1 0 1 0 0,0-1 0 0 0,1 1-1 0 0,-1 0 1 0 0,1-1-1 0 0,-1 0 1 0 0,1 0 0 0 0,0 0-1 0 0,0 0 1 0 0,1-1-9 0 0,8 6-45 0 0,1-1-1 0 0,0-1 1 0 0,1 0 0 0 0,-1-1 0 0 0,1-1 0 0 0,0 0-1 0 0,0-1 1 0 0,0-1 0 0 0,1 0 0 0 0,0-1 45 0 0,76 0-1608 0 0,-49-1 422 0 0</inkml:trace>
  <inkml:trace contextRef="#ctx0" brushRef="#br0" timeOffset="-2024.089">1843 468 1192 0 0,'-1'1'12'0'0,"-10"5"86"0"0,0 0 0 0 0,0 1 1 0 0,1 1-1 0 0,0-1 0 0 0,0 2 1 0 0,1-1-1 0 0,0 1 0 0 0,0 1 1 0 0,1 0-1 0 0,0 0 0 0 0,1 0 1 0 0,0 1-1 0 0,1 0 1 0 0,0 0-1 0 0,0 1 0 0 0,2 0 1 0 0,-1 1-99 0 0,6-7 42 0 0,1-1 0 0 0,0 0 1 0 0,0 0-1 0 0,0 1 0 0 0,1-1 1 0 0,-1-1-1 0 0,1 1 0 0 0,1 0 1 0 0,-1-1-1 0 0,1 1 1 0 0,-1-1-1 0 0,1 0 0 0 0,0 0 1 0 0,1-1-1 0 0,-1 1 0 0 0,1-1 1 0 0,-1 0-1 0 0,1 0 0 0 0,0 0 1 0 0,0-1-1 0 0,0 0 0 0 0,1 0 1 0 0,-1 0-1 0 0,2 0-42 0 0,19 11 75 0 0,-14-6-10 0 0,-7-5-43 0 0,0 0 1 0 0,0 0-1 0 0,0 1 0 0 0,-1 0 1 0 0,1 0-1 0 0,-1 0 0 0 0,1 0 1 0 0,-1 0-1 0 0,0 1 0 0 0,-1 0 1 0 0,1 0-1 0 0,-1 0 0 0 0,1 0 1 0 0,-1 1-1 0 0,0-1 0 0 0,-1 1 1 0 0,1 0-1 0 0,-1 0 0 0 0,1 1-22 0 0,-6 0-18 0 0,1 0-1 0 0,-1-1 0 0 0,0 0 0 0 0,0 0 0 0 0,-1 0 0 0 0,0 0 0 0 0,1 0 0 0 0,-2-1 0 0 0,1 1 0 0 0,0-1 1 0 0,-1 0-1 0 0,0 0 0 0 0,0-1 0 0 0,0 0 0 0 0,0 0 0 0 0,-1 0 0 0 0,1 0 0 0 0,-1-1 0 0 0,1 0 0 0 0,-1 0 1 0 0,-1 0 17 0 0,5-1-24 0 0,-69 22-1207 0 0,34-15 6 0 0</inkml:trace>
  <inkml:trace contextRef="#ctx0" brushRef="#br0" timeOffset="-1682.676">2037 758 964 0 0,'8'27'228'0'0,"4"0"-104"0"0,6-5 236 0 0,6 1-180 0 0,7-7 100 0 0,2 1-176 0 0,6-4-100 0 0,2-2-88 0 0,2-7-260 0 0,-1-4 24 0 0</inkml:trace>
  <inkml:trace contextRef="#ctx0" brushRef="#br0" timeOffset="-1278.227">2498 588 1332 0 0,'255'304'3140'0'0,"-255"-303"-3120"0"0,0 0-1 0 0,0 0 0 0 0,0 0 0 0 0,0 0 1 0 0,0 0-1 0 0,-1 0 0 0 0,1 0 1 0 0,0 0-1 0 0,0 0 0 0 0,-1 0 0 0 0,1 0 1 0 0,-1 0-1 0 0,1 0 0 0 0,-1 0 0 0 0,1 0 1 0 0,-1 0-1 0 0,1-1 0 0 0,-1 1 1 0 0,0 0-1 0 0,0 0 0 0 0,1-1 0 0 0,-1 1 1 0 0,0 0-1 0 0,0-1 0 0 0,0 1 0 0 0,0-1 1 0 0,0 1-1 0 0,0-1 0 0 0,1 1 1 0 0,-1-1-1 0 0,0 0 0 0 0,0 1 0 0 0,0-1 1 0 0,-1 0-1 0 0,1 0 0 0 0,0 0 0 0 0,0 0 1 0 0,0 0-1 0 0,0 0 0 0 0,0 0 0 0 0,0 0 1 0 0,0 0-1 0 0,0 0 0 0 0,0-1 1 0 0,0 1-1 0 0,0 0 0 0 0,0-1 0 0 0,0 1 1 0 0,0-1-1 0 0,0 1 0 0 0,1-1 0 0 0,-1 1 1 0 0,0-1-1 0 0,0 0 0 0 0,0 1 1 0 0,1-1-1 0 0,-1 0 0 0 0,0 0 0 0 0,1 0 1 0 0,-1 1-1 0 0,1-1 0 0 0,-1-1-19 0 0,-4-1 19 0 0,0-1 0 0 0,0 0 0 0 0,1 0 0 0 0,0-1 0 0 0,0 1 0 0 0,0-1 0 0 0,0 0 0 0 0,1 0 0 0 0,-1-1 0 0 0,2 1 0 0 0,-1 0 0 0 0,0-1 0 0 0,1 0 0 0 0,0 1 0 0 0,0-1 0 0 0,1 0 0 0 0,0 0 0 0 0,0 0 0 0 0,0 0 0 0 0,1-1 0 0 0,-1 1 0 0 0,2 0 0 0 0,-1 0 0 0 0,1 0 0 0 0,0 0 0 0 0,0 0 0 0 0,0 0 0 0 0,1 0 0 0 0,0 0 0 0 0,1-3-19 0 0,3-4 9 0 0,-1-1 1 0 0,2 1-1 0 0,0 1 0 0 0,0-1 1 0 0,1 1-1 0 0,1 0 0 0 0,0 1 1 0 0,0 0-1 0 0,1 1 1 0 0,1 0-1 0 0,0 0 0 0 0,6-4-9 0 0,-6 5 10 0 0,-1 1 1 0 0,1 0-1 0 0,1 0 0 0 0,-1 1 0 0 0,1 1 1 0 0,1 0-1 0 0,-1 0 0 0 0,1 1 0 0 0,0 1 1 0 0,0 0-1 0 0,0 1 0 0 0,0 1 0 0 0,1 0 1 0 0,0 0-1 0 0,-1 1 0 0 0,1 1 0 0 0,-1 0 1 0 0,1 1-1 0 0,-1 1 0 0 0,1 0 0 0 0,-1 1 0 0 0,0 0 1 0 0,0 1-1 0 0,0 1 0 0 0,0 0 0 0 0,-1 0 1 0 0,1 1-1 0 0,-1 1 0 0 0,-1 0 0 0 0,0 1 1 0 0,9 7-11 0 0,-5 2-49 0 0,0 1 1 0 0,-1 0 0 0 0,-1 1 0 0 0,-1 0 0 0 0,-1 2-1 0 0,-1-1 1 0 0,0 1 0 0 0,-1 0 0 0 0,-2 1 0 0 0,0 0-1 0 0,-2 0 1 0 0,0 1 0 0 0,-1-1 0 0 0,-1 1 0 0 0,-2 0-1 0 0,0 0 1 0 0,-2 12 48 0 0,-27-15-3309 0 0,12-30 1983 0 0</inkml:trace>
  <inkml:trace contextRef="#ctx0" brushRef="#br0" timeOffset="-668.15">3498 455 964 0 0,'-2'346'3316'0'0,"5"-351"-1866"0"0,3-8-1420 0 0,1 0 1 0 0,1 1 0 0 0,0 0-1 0 0,1 0 1 0 0,0 1-1 0 0,0 0 1 0 0,2 1 0 0 0,-1 0-1 0 0,1 0 1 0 0,0 1-1 0 0,1 1 1 0 0,0 0-1 0 0,1 0 1 0 0,-1 1 0 0 0,1 1-1 0 0,1 0 1 0 0,-1 1-1 0 0,1 0 1 0 0,0 1 0 0 0,0 1-1 0 0,0 0 1 0 0,1 1-1 0 0,-1 0 1 0 0,9 1-31 0 0,-16 2-6 0 0,0 0 1 0 0,1 1-1 0 0,-1 0 1 0 0,0 0-1 0 0,0 1 1 0 0,0 0-1 0 0,-1 0 0 0 0,1 0 1 0 0,-1 1-1 0 0,1 0 1 0 0,-1 0-1 0 0,0 1 1 0 0,-1 0-1 0 0,1 0 1 0 0,-1 0-1 0 0,0 1 0 0 0,0-1 1 0 0,-1 1-1 0 0,1 1 1 0 0,-2-1-1 0 0,1 0 1 0 0,0 1-1 0 0,-1 0 1 0 0,-1 0-1 0 0,1 0 0 0 0,-1 0 1 0 0,0 0-1 0 0,0 0 1 0 0,-1 1-1 0 0,0-1 1 0 0,-1 0-1 0 0,1 1 1 0 0,-2 5 5 0 0,-5-2-33 0 0,-1-1 0 0 0,0 0 0 0 0,-1 0 0 0 0,0 0 1 0 0,-1-1-1 0 0,0 0 0 0 0,0-1 0 0 0,-1 0 0 0 0,0-1 1 0 0,-1 0-1 0 0,1 0 0 0 0,-1-1 0 0 0,0 0 0 0 0,-1-1 1 0 0,0 0-1 0 0,1-1 0 0 0,-1-1 0 0 0,-1 1 0 0 0,1-2 1 0 0,0 0-1 0 0,-1 0 0 0 0,1-1 0 0 0,-1-1 0 0 0,0 0 1 0 0,1-1-1 0 0,-10-2 33 0 0,15 3-160 0 0,0 0 1 0 0,0 0-1 0 0,1-1 1 0 0,-1-1-1 0 0,0 1 1 0 0,1-1-1 0 0,-1 0 1 0 0,1 0-1 0 0,-1-1 1 0 0,1 0-1 0 0,0 0 1 0 0,0-1-1 0 0,0 1 1 0 0,1-1-1 0 0,-1 0 1 0 0,1-1-1 0 0,-1-1 160 0 0,-17-15-1312 0 0</inkml:trace>
  <inkml:trace contextRef="#ctx0" brushRef="#br0" timeOffset="2256.051">2274 540 888 0 0,'-22'4'169'0'0,"1"1"-1"0"0,0 0 0 0 0,0 1 1 0 0,1 2-1 0 0,0 0 1 0 0,0 1-1 0 0,1 1 0 0 0,0 0 1 0 0,0 2-1 0 0,1 0 1 0 0,1 1-1 0 0,0 1 1 0 0,1 1-1 0 0,1 0 0 0 0,0 1 1 0 0,1 0-1 0 0,1 2 1 0 0,-5 7-169 0 0,15-21 15 0 0,0 0 0 0 0,0 0-1 0 0,1 0 1 0 0,-1 0 0 0 0,1 0 0 0 0,0 1 0 0 0,1-1 0 0 0,-1 1 0 0 0,1-1 0 0 0,0 1 0 0 0,0 0 0 0 0,0-1 0 0 0,0 1-1 0 0,1 0 1 0 0,0 0 0 0 0,0-1 0 0 0,0 1 0 0 0,1 0 0 0 0,0 0 0 0 0,0-1 0 0 0,0 1 0 0 0,0-1 0 0 0,1 1 0 0 0,-1-1-1 0 0,1 1 1 0 0,0-1 0 0 0,1 0 0 0 0,-1 0 0 0 0,1 0 0 0 0,0 0 0 0 0,0 0 0 0 0,0 0 0 0 0,0-1 0 0 0,0 0 0 0 0,1 0-1 0 0,0 0 1 0 0,0 0 0 0 0,0 0 0 0 0,0-1 0 0 0,0 1 0 0 0,0-1 0 0 0,0 0 0 0 0,1-1 0 0 0,3 2-15 0 0,220 24-1915 0 0,-157-25 626 0 0</inkml:trace>
  <inkml:trace contextRef="#ctx0" brushRef="#br0" timeOffset="4578.974">3077 234 1360 0 0,'0'0'632'0'0,"0"0"-81"0"0,0 0-32 0 0,0 0-26 0 0,0 0-7 0 0,0 0-44 0 0,0 0-26 0 0,0 0-30 0 0,0 0 19 0 0,0 0-35 0 0,0 0-67 0 0,0 0-7 0 0,0 0-52 0 0,0 0-20 0 0,0 0 5 0 0,0 0-1 0 0,0 0-16 0 0,0 0-57 0 0,0 0-37 0 0,0 0-23 0 0,0 0-63 0 0,0 0-9 0 0,0 0-5 0 0,-16-2 2201 0 0,5-36-9889 0 0,8 30 8357 0 0,-2-16-1936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9:0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34 956 0 0,'31'-5'4126'0'0,"-1"1"-3501"0"0,401-20 1087 0 0,-365 37-3861 0 0,-57-3-308 0 0,-16-6 1280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9:0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1336 0 0,'6'3'936'0'0,"2"0"-72"0"0,18 0-268 0 0,-12-3 12 0 0,12 0-112 0 0,9 0-128 0 0,5 0-164 0 0,2 0-23 0 0,52-12-454 0 0,-41 3-323 0 0,0 0-632 0 0,-2-1 8 0 0,0-2 76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9:09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775 9 848 0 0,'-26'-3'257'0'0,"-1"0"-1"0"0,1 1 1 0 0,-1 2-1 0 0,1 1 1 0 0,-1 1 0 0 0,0 1-1 0 0,-4 2-256 0 0,24-4 24 0 0,-8 1 37 0 0,-24 1 251 0 0,-1 2 0 0 0,1 1 0 0 0,1 2 0 0 0,-1 2 0 0 0,2 2 0 0 0,-1 1 1 0 0,2 2-1 0 0,-35 19-312 0 0,68-33 35 0 0,0 1 1 0 0,0 0-1 0 0,0 0 1 0 0,0 0-1 0 0,0 0 1 0 0,1 0-1 0 0,-1 1 1 0 0,1-1-1 0 0,0 1 1 0 0,-1 0-1 0 0,1-1 0 0 0,0 1 1 0 0,1 0-1 0 0,-1 0 1 0 0,0 1-1 0 0,1-1 1 0 0,0 0-1 0 0,0 0 1 0 0,0 1-1 0 0,0-1 1 0 0,0 1-1 0 0,1-1 1 0 0,-1 1-1 0 0,1-1 1 0 0,0 1-1 0 0,0-1 0 0 0,0 1 1 0 0,1-1-1 0 0,-1 0 1 0 0,1 1-1 0 0,0-1 1 0 0,0 1-1 0 0,0-1 1 0 0,0 0-1 0 0,1 0 1 0 0,-1 1-1 0 0,1-1 1 0 0,0 0-1 0 0,0-1 1 0 0,0 1-1 0 0,0 0 1 0 0,1 0-1 0 0,-1-1 0 0 0,0 1 1 0 0,1-1-1 0 0,0 0 1 0 0,0 0-1 0 0,0 0 1 0 0,0 0-1 0 0,0 0-35 0 0,168 101 935 0 0,-143-91-823 0 0,-1 2 1 0 0,-1 1-1 0 0,0 1 1 0 0,-1 1-1 0 0,-1 1 1 0 0,21 21-113 0 0,-41-36 11 0 0,-1 0-1 0 0,0 0 1 0 0,1 1 0 0 0,-1 0 0 0 0,-1-1-1 0 0,1 1 1 0 0,0 0 0 0 0,-1 0 0 0 0,0 1-1 0 0,0-1 1 0 0,0 0 0 0 0,-1 1 0 0 0,1-1-1 0 0,-1 1 1 0 0,0-1 0 0 0,0 1 0 0 0,-1 0-1 0 0,1-1 1 0 0,-1 1 0 0 0,0 0 0 0 0,-1 0-1 0 0,1-1 1 0 0,-1 1 0 0 0,0 0 0 0 0,0-1-1 0 0,0 1 1 0 0,0-1 0 0 0,-1 1 0 0 0,0-1-1 0 0,0 0 1 0 0,0 0 0 0 0,-1 0 0 0 0,1 0-1 0 0,-1 0 1 0 0,0 0 0 0 0,0-1 0 0 0,0 1-1 0 0,0-1 1 0 0,-1 0 0 0 0,-1 1-11 0 0,-8 6 24 0 0,-2 0 0 0 0,1-1 0 0 0,-1 0 1 0 0,-1-1-1 0 0,0-1 0 0 0,0-1 0 0 0,0 0 1 0 0,0-1-1 0 0,-1-1 0 0 0,0 0 0 0 0,0-1 0 0 0,0-1 1 0 0,-1-1-1 0 0,1 0 0 0 0,-8-2-24 0 0,-159-36-3454 0 0,128 4 888 0 0,36 13 1372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9:0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230 418 1152 0 0,'8'50'2180'0'0,"-13"-19"-1931"0"0,-2 0 0 0 0,-1-1 0 0 0,-1 0 0 0 0,-2 0 1 0 0,-1-1-1 0 0,-11 20-249 0 0,-3 8 333 0 0,7-6-27 0 0,15-37-320 0 0,0 0 0 0 0,-1-1 0 0 0,-1 0 0 0 0,0 1 0 0 0,-1-2 0 0 0,0 1 0 0 0,-1-1-1 0 0,0 0 1 0 0,-1-1 0 0 0,-1 0 0 0 0,-2 2 14 0 0,-11-1-3264 0 0,15-12 2065 0 0</inkml:trace>
  <inkml:trace contextRef="#ctx0" brushRef="#br0" timeOffset="310.669">276 353 1132 0 0,'35'-3'3553'0'0,"8"66"-2867"0"0,-41-59-570 0 0,29 49 545 0 0,3-1 0 0 0,2-2 0 0 0,1-1 0 0 0,41 40-661 0 0,-73-87-42 0 0,-1 0 0 0 0,0 1 0 0 0,1 0-1 0 0,-1 0 1 0 0,-1 0 0 0 0,1 1 0 0 0,0-1 0 0 0,-1 1 0 0 0,0 0 0 0 0,0 0 0 0 0,0 0 0 0 0,0 0 0 0 0,0 1 0 0 0,-1-1 0 0 0,0 1 0 0 0,0-1 0 0 0,0 1 0 0 0,-1 0 0 0 0,1 0-1 0 0,-1 0 1 0 0,0 0 0 0 0,-1 0 0 0 0,1 0 0 0 0,-1 0 0 0 0,0 0 0 0 0,0 0 0 0 0,-1 0 0 0 0,1 0 0 0 0,-1 0 0 0 0,0 0 0 0 0,0 0 0 0 0,-1 0 0 0 0,0-1 0 0 0,0 1-1 0 0,0 0 1 0 0,0-1 0 0 0,-1 0 0 0 0,1 1 0 0 0,-1-1 0 0 0,0 0 0 0 0,-1 0 0 0 0,1 0 0 0 0,0-1 0 0 0,-3 2 42 0 0,-54 12-3703 0 0,47-16 2494 0 0</inkml:trace>
  <inkml:trace contextRef="#ctx0" brushRef="#br0" timeOffset="573.618">43 743 1356 0 0,'71'-5'6145'0'0,"147"-28"-5756"0"0,-82-16-5646 0 0,-120 39 4040 0 0</inkml:trace>
  <inkml:trace contextRef="#ctx0" brushRef="#br0" timeOffset="898.009">975 0 1184 0 0,'-10'0'302'0'0,"-1"0"0"0"0,1 1 0 0 0,-1 0-1 0 0,1 1 1 0 0,-1 0 0 0 0,1 0 0 0 0,0 1 0 0 0,0 0-1 0 0,0 1 1 0 0,0 0 0 0 0,1 1 0 0 0,-4 2-302 0 0,1-3 152 0 0,0 0 1 0 0,1 1-1 0 0,-1 1 1 0 0,1 0-1 0 0,1 0 1 0 0,-1 1-1 0 0,1 1 1 0 0,0 0-1 0 0,1 0 0 0 0,0 1 1 0 0,0 0-1 0 0,1 0 1 0 0,0 1-1 0 0,0 0 1 0 0,1 0-1 0 0,1 1 1 0 0,0 0-1 0 0,0 0 1 0 0,1 1-1 0 0,0 0 1 0 0,1-1-1 0 0,-1 9-152 0 0,5-14 30 0 0,1-1 0 0 0,1 0 1 0 0,-1 0-1 0 0,0 0 0 0 0,1 0 0 0 0,0 0 0 0 0,0 0 1 0 0,1 0-1 0 0,0 0 0 0 0,-1-1 0 0 0,1 1 0 0 0,1-1 0 0 0,-1 0 1 0 0,1 0-1 0 0,-1 0 0 0 0,1-1 0 0 0,0 1 0 0 0,1-1 0 0 0,-1 0 1 0 0,1 0-1 0 0,-1 0 0 0 0,1-1 0 0 0,0 1 0 0 0,0-1 1 0 0,0 0-1 0 0,0-1 0 0 0,4 2-30 0 0,147 29-128 0 0,-125-29-645 0 0,0-1-1 0 0,1-2 1 0 0,-1-1 0 0 0,1-1-1 0 0,-1-2 1 0 0,0-1 0 0 0,30-8 773 0 0,-22 2-1342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9:0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17 1120 0 0,'2'-3'233'0'0,"9"-8"-21"0"0,-8 9 12 0 0,-3 2-27 0 0,0 0 55 0 0,0 0-87 0 0,0 0-4 0 0,0 0-49 0 0,0 0-9 0 0,17 10 306 0 0,-105 135 287 0 0,-430 505 1237 0 0,427-537-2080 0 0,90-115-3037 0 0,3-2 2046 0 0</inkml:trace>
  <inkml:trace contextRef="#ctx0" brushRef="#br0" timeOffset="400.23">661 169 1036 0 0,'38'62'2796'0'0,"-9"8"-2220"0"0,3-2-1 0 0,3-1 1 0 0,3-1 0 0 0,3-3 0 0 0,5 3-576 0 0,37 59 446 0 0,-81-122-454 0 0,1 0 0 0 0,0 0-1 0 0,-1 0 1 0 0,0 1-1 0 0,0-1 1 0 0,0 1 0 0 0,0-1-1 0 0,0 1 1 0 0,-1-1-1 0 0,0 1 1 0 0,1 0 0 0 0,-1 0-1 0 0,-1 0 1 0 0,1 0-1 0 0,-1 0 1 0 0,1-1 0 0 0,-1 1-1 0 0,0 0 1 0 0,0 0-1 0 0,-1 0 1 0 0,1 0 0 0 0,-1 0-1 0 0,0 0 1 0 0,0 0-1 0 0,0 0 1 0 0,-1-1 0 0 0,1 1-1 0 0,-1 0 1 0 0,0-1-1 0 0,0 0 1 0 0,0 1 0 0 0,-1-1-1 0 0,1 0 1 0 0,-1 0-1 0 0,1 0 1 0 0,-1 0 0 0 0,0-1-1 0 0,0 1 1 0 0,0-1-1 0 0,-1 1 9 0 0,-85 23-3922 0 0,75-25 2647 0 0</inkml:trace>
  <inkml:trace contextRef="#ctx0" brushRef="#br0" timeOffset="645.976">104 653 1496 0 0,'107'-18'3522'0'0,"-39"4"-3164"0"0,254-25-1053 0 0,-262 33-865 0 0,-19-1 331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20:0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14117 1028 1120 0 0,'0'0'898'0'0,"-15"1"452"0"0,15-4 1780 0 0,31-10-2776 0 0,1 2 0 0 0,0 1 0 0 0,1 1 0 0 0,0 2 0 0 0,0 1 0 0 0,1 2 0 0 0,27-1-354 0 0,5-1 282 0 0,357-23-2169 0 0,-369 48-1563 0 0,-56-16 2273 0 0,-3 1 85 0 0</inkml:trace>
  <inkml:trace contextRef="#ctx0" brushRef="#br0" timeOffset="186.096">14205 1208 1256 0 0,'-8'8'848'0'0,"3"-1"8"0"0,5-2-208 0 0,5-1-108 0 0,3-1 16 0 0,15 3-96 0 0,5-1-71 0 0,9-4-45 0 0,8 1-196 0 0,-23-2-16 0 0,14 0-176 0 0,7 0 4 0 0,5 0-368 0 0,1 0-341 0 0,52-17-567 0 0,-50 13 36 0 0,-4-1-12 0 0</inkml:trace>
  <inkml:trace contextRef="#ctx0" brushRef="#br0" timeOffset="-3153.121">11189 1109 1036 0 0,'0'44'3897'0'0,"-1"54"-1229"0"0,21 168-2140 0 0,54 115 653 0 0,-75-382-1278 0 0,1 0 1 0 0,0 1 0 0 0,0-1 0 0 0,0 0-1 0 0,0 0 1 0 0,-1 1 0 0 0,1-1 0 0 0,0 0-1 0 0,-1 0 1 0 0,1 1 0 0 0,-1-1 0 0 0,1 0-1 0 0,-1 1 1 0 0,1-1 0 0 0,-1 1 0 0 0,1-1-1 0 0,-1 0 1 0 0,1 1 0 0 0,-1-1 0 0 0,0 1-1 0 0,1 0 1 0 0,-1-1 0 0 0,0 1 0 0 0,1 0-1 0 0,-1-1 1 0 0,0 1 0 0 0,0 0 0 0 0,1 0-1 0 0,-1-1 1 0 0,0 1 0 0 0,0 0 0 0 0,0 0-1 0 0,1 0 1 0 0,-1 0 0 0 0,0 0 0 0 0,0 0-1 0 0,0 0 1 0 0,1 0 0 0 0,-1 1 0 0 0,0-1-1 0 0,0 0 1 0 0,1 0 0 0 0,-1 1 0 0 0,0-1-1 0 0,1 0 1 0 0,-1 1 0 0 0,0-1 0 0 0,1 1-1 0 0,-1-1 1 0 0,0 1 0 0 0,1-1 0 0 0,-1 1-1 0 0,1-1 1 0 0,-1 1 0 0 0,1 0 0 0 0,-1-1-1 0 0,1 1 1 0 0,-1 0 0 0 0,1 0 96 0 0,-12-22-1223 0 0</inkml:trace>
  <inkml:trace contextRef="#ctx0" brushRef="#br0" timeOffset="-2857.468">11115 1129 1860 0 0,'9'-11'101'0'0,"1"1"0"0"0,0 1 0 0 0,0 0 0 0 0,1 0 0 0 0,0 1 0 0 0,0 0 0 0 0,1 1 1 0 0,0 0-1 0 0,0 1 0 0 0,1 0 0 0 0,0 1 0 0 0,0 0 0 0 0,0 2 0 0 0,0-1 0 0 0,1 1 0 0 0,0 1 0 0 0,-1 1 0 0 0,1 0 0 0 0,0 0 0 0 0,0 1 0 0 0,-1 1 0 0 0,1 1 0 0 0,0 0 0 0 0,-1 0 0 0 0,1 1 0 0 0,-1 1 0 0 0,0 0 0 0 0,0 1 0 0 0,0 1 0 0 0,-1 0 0 0 0,0 0 1 0 0,0 1-1 0 0,-1 1 0 0 0,1 0 0 0 0,-2 1 0 0 0,1 0 0 0 0,-1 0 0 0 0,0 1 0 0 0,-1 0 0 0 0,1 4-101 0 0,-7-9 17 0 0,-1 0-1 0 0,0 0 1 0 0,0 1 0 0 0,0 0-1 0 0,-1-1 1 0 0,0 1-1 0 0,0 0 1 0 0,0-1 0 0 0,-1 1-1 0 0,1 0 1 0 0,-2 0 0 0 0,1 0-1 0 0,-1-1 1 0 0,1 1 0 0 0,-2 0-1 0 0,1 0 1 0 0,-1-1 0 0 0,1 1-1 0 0,-1-1 1 0 0,-1 0 0 0 0,1 1-1 0 0,-1-1 1 0 0,0 0 0 0 0,0 0-1 0 0,-1-1 1 0 0,1 1 0 0 0,-1-1-1 0 0,0 0 1 0 0,0 0 0 0 0,-1 0-1 0 0,1 0 1 0 0,-1-1 0 0 0,0 1-1 0 0,-3 0-16 0 0,-9 8-34 0 0,-1-1-1 0 0,0 0 1 0 0,0-2-1 0 0,-1 0 1 0 0,-1-1-1 0 0,1-1 1 0 0,-1-1-1 0 0,0 0 1 0 0,-6-1 34 0 0,-44-12-3682 0 0,75-2 2422 0 0</inkml:trace>
  <inkml:trace contextRef="#ctx0" brushRef="#br0" timeOffset="-2193.782">12280 1217 1140 0 0,'8'-7'2590'0'0,"-32"16"-1706"0"0,3 9-651 0 0,1 0 1 0 0,0 2-1 0 0,2 0 1 0 0,0 1 0 0 0,1 1-1 0 0,2 1 1 0 0,0 0-1 0 0,1 1 1 0 0,2 1-1 0 0,0 0 1 0 0,2 0-1 0 0,0 1 1 0 0,-4 23-234 0 0,-46 98 524 0 0,48-118-313 0 0,22-51-669 0 0,100-225-1160 0 0,42 4 1784 0 0,-98 170 36 0 0,-53 72-117 0 0,-1 1 3 0 0,0 0-23 0 0,12 32 319 0 0,-5-2-233 0 0,2 0 0 0 0,0 0 0 0 0,3-1 0 0 0,0 0 1 0 0,2-1-1 0 0,0 0 0 0 0,2-1 0 0 0,2-1 0 0 0,10 12-151 0 0,-26-35 4 0 0,11 10-56 0 0,-1 1 1 0 0,-1 0-1 0 0,0 1 1 0 0,-1 0-1 0 0,0 1 1 0 0,-1 0-1 0 0,-1 1 0 0 0,-1 0 1 0 0,0 0-1 0 0,0 6 52 0 0,-7-20-171 0 0,0 0-1 0 0,0 0 0 0 0,0 0 1 0 0,-1 0-1 0 0,0 0 0 0 0,1 0 0 0 0,-1 0 1 0 0,0 0-1 0 0,-1 0 0 0 0,1 0 1 0 0,0 0-1 0 0,-1-1 0 0 0,0 1 0 0 0,1-1 1 0 0,-1 1-1 0 0,0-1 0 0 0,0 1 1 0 0,-1-1-1 0 0,1 0 0 0 0,0 0 0 0 0,-1 0 1 0 0,1-1-1 0 0,-1 1 0 0 0,0 0 1 0 0,1-1-1 0 0,-1 0 0 0 0,0 1 0 0 0,0-1 1 0 0,0 0-1 0 0,0-1 0 0 0,0 1 1 0 0,0 0-1 0 0,-2-1 172 0 0,-20 5-1201 0 0</inkml:trace>
  <inkml:trace contextRef="#ctx0" brushRef="#br0" timeOffset="-1913.167">12032 1460 1660 0 0,'-1'-4'876'0'0,"2"2"-56"0"0,1-2-148 0 0,3 2-128 0 0,-1-1-20 0 0,16-4-39 0 0,-3 2-161 0 0,7 2-36 0 0,-1 0 24 0 0,5 0-24 0 0,1-6-152 0 0,3 6-236 0 0,2-4 8 0 0,3 1-396 0 0,-5-2-573 0 0,0-2-167 0 0,-2-1 52 0 0,0-4 16 0 0</inkml:trace>
  <inkml:trace contextRef="#ctx0" brushRef="#br0" timeOffset="-1602.928">12711 794 1120 0 0,'-8'2'118'0'0,"1"0"1"0"0,0 0-1 0 0,0 1 0 0 0,0-1 1 0 0,0 2-1 0 0,1-1 0 0 0,-1 1 0 0 0,1 0 1 0 0,0 0-1 0 0,0 0 0 0 0,0 1 1 0 0,1 0-1 0 0,0 1 0 0 0,0-1 0 0 0,0 1 1 0 0,0 0-1 0 0,1 0 0 0 0,0 0 1 0 0,0 0-1 0 0,1 1 0 0 0,0 0 0 0 0,0 0 1 0 0,0 0-1 0 0,1 0 0 0 0,0 0 0 0 0,0 0 1 0 0,1 1-1 0 0,0-1 0 0 0,0 0 1 0 0,1 1-1 0 0,0-1 0 0 0,0 1 0 0 0,1-1 1 0 0,0 1-1 0 0,0-1 0 0 0,1 0 1 0 0,0 0-1 0 0,0 1 0 0 0,1-1-118 0 0,2 2 0 0 0,2-1 1 0 0,-1 1-1 0 0,1-1 0 0 0,1 0 1 0 0,-1 0-1 0 0,1-1 0 0 0,1 0 1 0 0,-1-1-1 0 0,1 0 0 0 0,0 0 0 0 0,1-1 1 0 0,-1 0-1 0 0,1 0 0 0 0,0-1 1 0 0,0 0-1 0 0,1-1 0 0 0,1 0 0 0 0,114 21-3231 0 0,-88-21 2004 0 0</inkml:trace>
  <inkml:trace contextRef="#ctx0" brushRef="#br0" timeOffset="-1337.617">13434 827 1332 0 0,'20'65'850'0'0,"-3"1"-1"0"0,-2 0 1 0 0,-4 1-1 0 0,1 32-849 0 0,-8-66 260 0 0,0-1-61 0 0,-1 0 0 0 0,-1 1 0 0 0,-2 0 0 0 0,-2-1 1 0 0,-1 1-1 0 0,-1-1 0 0 0,-1 0 0 0 0,-6 14-199 0 0,7-32 35 0 0,-1-1 0 0 0,0 0 0 0 0,0 0 0 0 0,-2 0 0 0 0,1 0 0 0 0,-2-1 0 0 0,0 0 0 0 0,0-1 0 0 0,-1 0 0 0 0,0 0 0 0 0,-1-1 0 0 0,0 0 0 0 0,-1-1 0 0 0,0 0 0 0 0,0 0 0 0 0,-1-1 0 0 0,0-1 0 0 0,-1 0 0 0 0,1-1 0 0 0,-8 3-35 0 0,1-3-486 0 0,1-1 0 0 0,-1 0 0 0 0,1-1-1 0 0,-1-1 1 0 0,0-1 0 0 0,-1 0 0 0 0,1-2 0 0 0,0 0 0 0 0,0-1 0 0 0,-13-3 486 0 0,-33-6-1218 0 0</inkml:trace>
  <inkml:trace contextRef="#ctx0" brushRef="#br0" timeOffset="-949.097">11965 1075 1132 0 0,'-20'5'283'0'0,"1"1"1"0"0,0 0-1 0 0,0 2 1 0 0,0 0-1 0 0,1 1 0 0 0,0 1 1 0 0,1 1-1 0 0,0 0 0 0 0,1 1 1 0 0,0 1-1 0 0,1 1 0 0 0,0 0 1 0 0,1 1-1 0 0,1 0 0 0 0,0 1 1 0 0,1 1-1 0 0,1 0 1 0 0,-6 12-284 0 0,11-18 79 0 0,0 0 0 0 0,0 1 0 0 0,1 0 0 0 0,0 0 1 0 0,1 1-1 0 0,1 0 0 0 0,0-1 0 0 0,1 1 0 0 0,0 0 1 0 0,1 0-1 0 0,0 0 0 0 0,1 0 0 0 0,0 0 0 0 0,2 0 1 0 0,-1 1-80 0 0,13 21 14 0 0,2-1 1 0 0,1 0-1 0 0,2-1 1 0 0,1-1-1 0 0,2-1 1 0 0,0-1-1 0 0,2-1 1 0 0,2-1-1 0 0,0-1 1 0 0,2-1-1 0 0,1-1 1 0 0,1-2-1 0 0,0-1 1 0 0,2-1-1 0 0,1-2 1 0 0,6 1-15 0 0,201 93-4721 0 0,-182-94 3593 0 0</inkml:trace>
  <inkml:trace contextRef="#ctx0" brushRef="#br0" timeOffset="1660.395">17325 904 1148 0 0,'13'-19'5389'0'0,"-15"41"-2964"0"0,-3 11-2275 0 0,3-7-34 0 0,1 1 0 0 0,1 0 0 0 0,1-1 0 0 0,1 1 0 0 0,2 0 0 0 0,1-1 0 0 0,1 0 0 0 0,4 11-116 0 0,38 157-1752 0 0,-57-208-3604 0 0,2-4 4088 0 0</inkml:trace>
  <inkml:trace contextRef="#ctx0" brushRef="#br0" timeOffset="1911.174">17369 808 1576 0 0,'10'-8'211'0'0,"1"1"0"0"0,0 1 1 0 0,0 0-1 0 0,1 0 0 0 0,0 1 0 0 0,0 0 0 0 0,0 1 1 0 0,0 1-1 0 0,1 0 0 0 0,-1 1 0 0 0,1 0 0 0 0,0 1 0 0 0,0 0 1 0 0,-1 1-1 0 0,3 0-211 0 0,-9 1 38 0 0,-1 0 0 0 0,1 1 0 0 0,-1-1 0 0 0,0 1 0 0 0,1 0 0 0 0,-1 1 0 0 0,0-1 0 0 0,0 1 1 0 0,0 0-1 0 0,-1 0 0 0 0,1 1 0 0 0,-1-1 0 0 0,0 1 0 0 0,0 0 0 0 0,0 0 0 0 0,0 0 0 0 0,0 1 0 0 0,-1-1 0 0 0,0 1 0 0 0,0 0 1 0 0,0 0-1 0 0,-1 0 0 0 0,0 0 0 0 0,0 0 0 0 0,0 1 0 0 0,0-1 0 0 0,-1 1 0 0 0,0-1 0 0 0,0 1 0 0 0,-1 0 0 0 0,1-1 0 0 0,-1 1 1 0 0,-1 0-1 0 0,1-1 0 0 0,-1 1 0 0 0,0-1 0 0 0,0 1 0 0 0,0-1 0 0 0,-1 1 0 0 0,0-1 0 0 0,-1 3-38 0 0,-4 5 56 0 0,-1 0 0 0 0,0-1 0 0 0,-1 0 0 0 0,0-1 0 0 0,-1 0 0 0 0,0 0 0 0 0,-1-1 0 0 0,0 0 0 0 0,-1-1 0 0 0,0-1 0 0 0,0 1-1 0 0,-1-2 1 0 0,0 0 0 0 0,0 0 0 0 0,-1-1 0 0 0,0-1 0 0 0,0-1 0 0 0,0 0 0 0 0,-7 1-56 0 0,13-17-4414 0 0,22 3 3184 0 0</inkml:trace>
  <inkml:trace contextRef="#ctx0" brushRef="#br0" timeOffset="2407.605">18178 919 1132 0 0,'-26'42'3406'0'0,"-8"6"-2237"0"0,2 0 0 0 0,2 3-1 0 0,2 0 1 0 0,-17 47-1169 0 0,86-188 722 0 0,154-324-838 0 0,-178 356 281 0 0,-33 90-7 0 0,15-16-131 0 0,0 1 1 0 0,1-1 0 0 0,0 0 0 0 0,2 0 0 0 0,0 0-1 0 0,0 0 1 0 0,2 0 0 0 0,0-1 0 0 0,1 1 0 0 0,0-1-1 0 0,1 0 1 0 0,1 0 0 0 0,0-1 0 0 0,1 0 0 0 0,1 0-1 0 0,0-1 1 0 0,1 0 0 0 0,0 0 0 0 0,1-1 0 0 0,0-1-1 0 0,1 0 1 0 0,8 6-28 0 0,41 52-229 0 0,-37-35-31 0 0,-22-33 145 0 0,-1 0 0 0 0,0 0 0 0 0,0 0 0 0 0,0 1 0 0 0,0-1 0 0 0,0 0 1 0 0,0 1-1 0 0,0-1 0 0 0,-1 1 0 0 0,1-1 0 0 0,0 1 0 0 0,-1-1 0 0 0,1 1 0 0 0,-1-1 0 0 0,1 1 0 0 0,-1 0 0 0 0,0-1 0 0 0,0 1 0 0 0,0-1 0 0 0,0 1 1 0 0,0 0-1 0 0,0-1 0 0 0,0 1 0 0 0,0 0 0 0 0,-1-1 0 0 0,1 1 0 0 0,-1-1 0 0 0,1 1 0 0 0,-1-1 0 0 0,0 1 0 0 0,1-1 0 0 0,-1 1 0 0 0,0-1 0 0 0,0 0 1 0 0,0 1-1 0 0,0-1 0 0 0,0 0 0 0 0,0 0 0 0 0,-1 0 0 0 0,1 0 0 0 0,0 0 0 0 0,-1 0 0 0 0,1 0 0 0 0,0 0 0 0 0,-1 0 0 0 0,1-1 0 0 0,-1 1 1 0 0,1 0-1 0 0,-1-1 0 0 0,0 1 0 0 0,1-1 0 0 0,-1 0 0 0 0,1 0 0 0 0,-1 1 0 0 0,-1-1 115 0 0,-18 3-1305 0 0,-4-2 135 0 0</inkml:trace>
  <inkml:trace contextRef="#ctx0" brushRef="#br0" timeOffset="2688.23">18055 1030 1676 0 0,'13'-14'1044'0'0,"3"1"-180"0"0,2-1-80 0 0,1 1-184 0 0,6 4-47 0 0,4-2-29 0 0,0-2-76 0 0,0 5-76 0 0,4 1-32 0 0,-2 2-64 0 0,-1 1-180 0 0,1 1-216 0 0,-3 0-16 0 0,1 3 8 0 0,-5-2-884 0 0,-6 1-321 0 0,-10-1 133 0 0,-2 1 8 0 0</inkml:trace>
  <inkml:trace contextRef="#ctx0" brushRef="#br0" timeOffset="2951.42">17991 709 2252 0 0,'-13'6'218'0'0,"1"2"-1"0"0,0-1 1 0 0,0 1-1 0 0,0 1 1 0 0,1 0-1 0 0,1 1 1 0 0,0 0-1 0 0,0 1 0 0 0,0 0 1 0 0,2 0-1 0 0,-1 1 1 0 0,2 0-1 0 0,-1 1 1 0 0,2-1-1 0 0,0 1 1 0 0,0 1-1 0 0,1-1 1 0 0,1 1-1 0 0,0 0 1 0 0,1 0-1 0 0,0 0 1 0 0,1 0-1 0 0,1 1 1 0 0,0-1-1 0 0,1 0 1 0 0,1 1-1 0 0,0 2-217 0 0,6 13-29 0 0,0 0 0 0 0,2 0 0 0 0,1-1-1 0 0,1 0 1 0 0,1-1 0 0 0,2-1 0 0 0,1 0 0 0 0,1-1 0 0 0,1 0-1 0 0,2-1 1 0 0,0-2 0 0 0,1 1 0 0 0,2-2 0 0 0,0-1 0 0 0,1-1-1 0 0,8 4 30 0 0,-26-20-209 0 0,1-1 0 0 0,0 0-1 0 0,0 0 1 0 0,0 0-1 0 0,0 0 1 0 0,0-1 0 0 0,1 0-1 0 0,-1-1 1 0 0,1 1 0 0 0,-1-1-1 0 0,1 0 1 0 0,0-1-1 0 0,-1 0 1 0 0,1 0 0 0 0,0 0-1 0 0,-1-1 1 0 0,1 0-1 0 0,-1 0 1 0 0,1-1 0 0 0,-1 0-1 0 0,1 0 1 0 0,1-1 209 0 0,20-14-1375 0 0</inkml:trace>
  <inkml:trace contextRef="#ctx0" brushRef="#br0" timeOffset="3201.158">18761 727 1496 0 0,'4'3'196'0'0,"0"1"1"0"0,0 0-1 0 0,0 0 0 0 0,0 0 1 0 0,-1 1-1 0 0,1-1 0 0 0,-1 1 1 0 0,0 0-1 0 0,-1 0 0 0 0,1 0 1 0 0,-1 0-1 0 0,0 0 0 0 0,0 1 1 0 0,-1-1-1 0 0,0 1 0 0 0,0-1 1 0 0,0 1-1 0 0,0-1 0 0 0,-1 5-196 0 0,6 21 179 0 0,-1 0-1 0 0,-2 1 0 0 0,-1-1 1 0 0,-1 1-1 0 0,-2-1 0 0 0,-1 1 1 0 0,-2-1-1 0 0,-1 0 0 0 0,-1 0 0 0 0,-2 0 1 0 0,-1-1-1 0 0,-1 0 0 0 0,-2-1 1 0 0,-1 0-1 0 0,-1-1 0 0 0,-1 0 0 0 0,-3 1-178 0 0,3-12-287 0 0,-1-1-1 0 0,-1-1 0 0 0,0 0 0 0 0,-1-2 0 0 0,-1 1 0 0 0,0-2 1 0 0,0-1-1 0 0,-1 0 0 0 0,-1-2 0 0 0,0 0 0 0 0,0-1 0 0 0,0-1 0 0 0,-1-1 1 0 0,0-1-1 0 0,-1-1 0 0 0,1-1 0 0 0,-1-1 0 0 0,-7-1 288 0 0,-8-1-1168 0 0</inkml:trace>
  <inkml:trace contextRef="#ctx0" brushRef="#br0" timeOffset="979.149">15948 790 1224 0 0,'0'0'441'0'0,"0"0"-42"0"0,0 0-23 0 0,0 0-6 0 0,0 0 75 0 0,0 0-49 0 0,0 0-26 0 0,0 0 45 0 0,3 4 3 0 0,-1 0-347 0 0,0-1-1 0 0,-1 1 0 0 0,1 0 1 0 0,-1-1-1 0 0,0 1 0 0 0,0 0 0 0 0,-1 0 1 0 0,1 0-1 0 0,-1 0 0 0 0,0 0 0 0 0,0 0 1 0 0,0-1-1 0 0,-1 1 0 0 0,1 0 0 0 0,-1 0 1 0 0,0 0-1 0 0,0 0 0 0 0,0 0 0 0 0,-1-1 1 0 0,1 1-1 0 0,-2 1-70 0 0,-3 17 304 0 0,1 16-12 0 0,2-1 0 0 0,1 1-1 0 0,2 0 1 0 0,1 0 0 0 0,3 0 0 0 0,1 0 0 0 0,1-1 0 0 0,2 0 0 0 0,2 0-1 0 0,1-1 1 0 0,10 18-292 0 0,-19-44-219 0 0,5 8-375 0 0,-3-19-4293 0 0,-1-5 3579 0 0,0 0 84 0 0</inkml:trace>
  <inkml:trace contextRef="#ctx0" brushRef="#br0" timeOffset="1210.058">16213 1168 848 0 0,'-1'0'932'0'0,"2"-2"-108"0"0,6 2-112 0 0,12-4-140 0 0,7-2-144 0 0,6 3 8 0 0,8-2-4 0 0,-2 1-79 0 0,4 1-77 0 0,-1 0-96 0 0,-1 1-24 0 0,0 2-532 0 0,-1-1-149 0 0,-1-2-835 0 0,0 1 256 0 0,1 1-124 0 0</inkml:trace>
  <inkml:trace contextRef="#ctx0" brushRef="#br0" timeOffset="4815.94">11035 841 916 0 0,'0'0'411'0'0,"0"0"15"0"0,3-15 1303 0 0,0 17-1697 0 0,1 1-1 0 0,-1 0 1 0 0,0 0-1 0 0,0 0 1 0 0,-1 0-1 0 0,1 1 1 0 0,-1-1-1 0 0,1 1 1 0 0,-1-1-1 0 0,0 1 1 0 0,-1 0-1 0 0,1 0 1 0 0,0 0-1 0 0,-1 0 1 0 0,0 0-1 0 0,0 0 1 0 0,0 0-1 0 0,-1 0 1 0 0,0 1-1 0 0,1-1 1 0 0,-1 0-1 0 0,-1 0 1 0 0,1 0-1 0 0,0 1 1 0 0,-1-1-1 0 0,0 0 1 0 0,0 0 0 0 0,-2 3-32 0 0,3 15 75 0 0,13 252 375 0 0,26-56 259 0 0,10-1-1 0 0,50 128-708 0 0,-44-156-120 0 0,-32-106-3137 0 0,-23-81 2003 0 0</inkml:trace>
  <inkml:trace contextRef="#ctx0" brushRef="#br0" timeOffset="7213.582">10925 739 1028 0 0,'29'-3'1098'0'0,"393"-75"521"0"0,1351-132-385 0 0,-1488 181-1250 0 0,880-96 499 0 0,922-81 772 0 0,-1934 194-1255 0 0,1254-63-374 0 0,-1000 85 467 0 0,-359-6-126 0 0,-30-5 64 0 0,0 1 1 0 0,0 0-1 0 0,0 1 1 0 0,0 1-1 0 0,0 1 1 0 0,0 1-1 0 0,0 0 1 0 0,-1 1-1 0 0,0 1 1 0 0,0 1-1 0 0,-1 0 1 0 0,1 1-1 0 0,-2 1 1 0 0,1 0-1 0 0,-1 1 1 0 0,-1 1-1 0 0,1 0 1 0 0,-2 1-1 0 0,0 1 0 0 0,0 0 1 0 0,9 13-32 0 0,130 197 459 0 0,-143-201-416 0 0,-1 0 0 0 0,-1 1-1 0 0,-1 0 1 0 0,-1 0 0 0 0,0 0 0 0 0,-2 1 0 0 0,-1-1 0 0 0,-1 1 0 0 0,-1 0 0 0 0,-3 17-43 0 0,3 0 153 0 0,-28 291 239 0 0,-3 374 828 0 0,31-555-242 0 0,0-150-850 0 0,-3 16 583 0 0,-166-10-226 0 0,-203-27-339 0 0,-742 26-122 0 0,-329 2-78 0 0,1294-6 57 0 0,-819 80-314 0 0,291 4-240 0 0,122-16 224 0 0,-290 30 34 0 0,390-37 105 0 0,398-61 78 0 0,-1-2 0 0 0,0-3 0 0 0,1-2 0 0 0,-36-9 110 0 0,-154-10-387 0 0,112 34 263 0 0,79-7 375 0 0,54-3-223 0 0,-26 0 134 0 0,-86-16 1376 0 0,6 4-1176 0 0,96 10-2252 0 0,5 2-5231 0 0,-2 0 5902 0 0</inkml:trace>
  <inkml:trace contextRef="#ctx0" brushRef="#br0" timeOffset="-29920.745">6361 202 1372 0 0,'-6'24'3632'0'0,"-4"10"-3502"0"0,10-7 14 0 0,0 1-1 0 0,1-1 0 0 0,2 1 0 0 0,1-1 1 0 0,1 0-1 0 0,1 0 0 0 0,2 0 0 0 0,1-1 1 0 0,0 0-1 0 0,8 12-143 0 0,46 188-48 0 0,-63-225-55 0 0,1 0 0 0 0,-1 0 1 0 0,0 0-1 0 0,1 0 0 0 0,-1 0 0 0 0,0 0 0 0 0,0 0 0 0 0,0 0 0 0 0,0 0 0 0 0,0 0 0 0 0,0 0 0 0 0,0 0 0 0 0,0 1 0 0 0,-1-1 1 0 0,1 0-1 0 0,0 0 0 0 0,-1 0 0 0 0,1 0 0 0 0,-1 0 0 0 0,1 0 0 0 0,-1 0 0 0 0,1-1 0 0 0,-1 1 0 0 0,0 0 0 0 0,1 0 0 0 0,-1 0 1 0 0,0 0-1 0 0,0-1 0 0 0,1 1 0 0 0,-1 0 0 0 0,0-1 0 0 0,0 1 0 0 0,0-1 0 0 0,0 1 0 0 0,0-1 0 0 0,0 1 0 0 0,0-1 1 0 0,0 0-1 0 0,0 1 0 0 0,0-1 0 0 0,0 0 0 0 0,-1 0 103 0 0,-6-2-1249 0 0</inkml:trace>
  <inkml:trace contextRef="#ctx0" brushRef="#br0" timeOffset="-29644.514">6453 194 928 0 0,'9'-6'81'0'0,"0"0"-1"0"0,0 1 0 0 0,1 0 1 0 0,0 0-1 0 0,0 1 1 0 0,0 0-1 0 0,0 1 1 0 0,1 0-1 0 0,-1 1 1 0 0,1 0-1 0 0,0 1 1 0 0,0 0-1 0 0,0 0 1 0 0,-1 1-1 0 0,1 1 1 0 0,0 0-1 0 0,0 0 0 0 0,0 1 1 0 0,-1 1-1 0 0,1-1 1 0 0,-1 2-1 0 0,0-1 1 0 0,0 2-1 0 0,0-1 1 0 0,0 1-1 0 0,-1 1 1 0 0,0 0-1 0 0,0 0 1 0 0,0 1-1 0 0,-1 0 0 0 0,0 0 1 0 0,0 1-1 0 0,-1 0 1 0 0,0 0-1 0 0,0 1 1 0 0,-1 0-1 0 0,0 0 1 0 0,2 6-81 0 0,-26 32 376 0 0,10-39-409 0 0,1 0 1 0 0,-1-1-1 0 0,0 0 0 0 0,-1-1 0 0 0,0 0 0 0 0,0 0 0 0 0,0-1 0 0 0,-1 0 0 0 0,1-1 0 0 0,-1 0 0 0 0,0-1 0 0 0,-1 1 1 0 0,1-2-1 0 0,0 0 0 0 0,-1 0 0 0 0,1-1 0 0 0,-1 0 0 0 0,0 0 0 0 0,-3-2 33 0 0,-7-1-1049 0 0,-15-8-167 0 0</inkml:trace>
  <inkml:trace contextRef="#ctx0" brushRef="#br0" timeOffset="-28972.651">7470 100 1236 0 0,'-237'46'2968'0'0,"210"-40"-2764"0"0,8-3-63 0 0,1 0 0 0 0,0 1 0 0 0,0 1 0 0 0,1 1 0 0 0,0 0 0 0 0,0 2 0 0 0,0-1 0 0 0,1 2 1 0 0,0 0-1 0 0,-11 9-141 0 0,26-17 20 0 0,0 0 1 0 0,0 1 0 0 0,0-1 0 0 0,1 0 0 0 0,-1 0 0 0 0,0 0 0 0 0,1 0-1 0 0,-1 1 1 0 0,1-1 0 0 0,-1 0 0 0 0,1 0 0 0 0,0 1 0 0 0,-1-1-1 0 0,1 0 1 0 0,0 1 0 0 0,0-1 0 0 0,0 0 0 0 0,0 1 0 0 0,0-1 0 0 0,0 0-1 0 0,0 1 1 0 0,1-1 0 0 0,-1 0 0 0 0,0 1 0 0 0,1-1 0 0 0,-1 0 0 0 0,1 0-1 0 0,0 1 1 0 0,-1-1 0 0 0,1 0 0 0 0,0 0 0 0 0,0 0 0 0 0,-1 0 0 0 0,1 0-1 0 0,0 0 1 0 0,0 0 0 0 0,0 0 0 0 0,0 0 0 0 0,0 0 0 0 0,1-1 0 0 0,-1 1-1 0 0,0 0 1 0 0,0-1 0 0 0,0 1 0 0 0,1-1 0 0 0,-1 1 0 0 0,0-1-1 0 0,1 0-20 0 0,67 29 525 0 0,-67-29-500 0 0,92 25 428 0 0,-67-20-341 0 0,-1 1 1 0 0,-1 1-1 0 0,1 2 0 0 0,-1 0 1 0 0,-1 2-1 0 0,0 0 0 0 0,21 15-112 0 0,-42-25-4 0 0,-1 0 0 0 0,0 0 0 0 0,0 0 0 0 0,-1 1 0 0 0,1-1-1 0 0,0 1 1 0 0,0-1 0 0 0,-1 1 0 0 0,1 0 0 0 0,-1-1 0 0 0,1 1 0 0 0,-1 0 0 0 0,0 0 0 0 0,0 0-1 0 0,0 0 1 0 0,0 0 0 0 0,0 0 0 0 0,0 1 0 0 0,0-1 0 0 0,-1 0 0 0 0,1 0 0 0 0,-1 1 0 0 0,0-1-1 0 0,0 0 1 0 0,0 1 0 0 0,0-1 0 0 0,0 0 0 0 0,0 1 0 0 0,0-1 0 0 0,-1 0 0 0 0,1 0 0 0 0,-1 1-1 0 0,0-1 1 0 0,1 0 0 0 0,-1 0 0 0 0,0 0 0 0 0,0 0 0 0 0,-1 0 0 0 0,1 0 0 0 0,0 0 0 0 0,-1 0-1 0 0,1 0 1 0 0,-1-1 0 0 0,1 1 0 0 0,-1-1 0 0 0,-1 2 4 0 0,-99 51-1293 0 0,-76-36-2721 0 0,144-18 2810 0 0</inkml:trace>
  <inkml:trace contextRef="#ctx0" brushRef="#br0" timeOffset="-28601.576">6889 176 1196 0 0,'-8'8'125'0'0,"1"-1"-1"0"0,-1 1 0 0 0,1 1 1 0 0,1-1-1 0 0,-1 1 1 0 0,2 0-1 0 0,-1 1 0 0 0,1-1 1 0 0,0 1-1 0 0,1 0 1 0 0,1 1-1 0 0,-1-1 0 0 0,1 1 1 0 0,1-1-1 0 0,0 1 1 0 0,1 0-1 0 0,0 0 1 0 0,0-1-1 0 0,1 1 0 0 0,1 0 1 0 0,0 0-1 0 0,0 0 1 0 0,1 0-1 0 0,0-1 0 0 0,1 1 1 0 0,0-1-1 0 0,1 0 1 0 0,0 1-1 0 0,1-2 0 0 0,0 1 1 0 0,0 0-1 0 0,1-1 1 0 0,0 0-1 0 0,1-1 1 0 0,7 8-125 0 0,8 4-70 0 0,0 0 0 0 0,2-2 0 0 0,0-1 1 0 0,1-1-1 0 0,0-1 0 0 0,1-1 0 0 0,1-1 1 0 0,1-2-1 0 0,-1 0 0 0 0,9 0 70 0 0,43 4-2418 0 0,-37-14 1179 0 0</inkml:trace>
  <inkml:trace contextRef="#ctx0" brushRef="#br0" timeOffset="-28339.427">7738 74 1312 0 0,'10'4'218'0'0,"1"0"1"0"0,-1 1-1 0 0,0 1 0 0 0,-1-1 0 0 0,1 1 0 0 0,-1 1 1 0 0,0 0-1 0 0,0 0 0 0 0,-1 1 0 0 0,0 0 0 0 0,0 0 1 0 0,-1 1-1 0 0,0 0 0 0 0,-1 0 0 0 0,0 1 1 0 0,0-1-1 0 0,-1 1 0 0 0,0 1 0 0 0,-1-1 0 0 0,0 1 1 0 0,2 9-219 0 0,25 239 1508 0 0,-32-242-1507 0 0,0 0-1 0 0,-2 0 0 0 0,0-1 0 0 0,-1 1 0 0 0,0-1 1 0 0,-1 0-1 0 0,-1 0 0 0 0,-1 0 0 0 0,0-1 1 0 0,-1 0-1 0 0,0-1 0 0 0,-2 1 0 0 0,1-2 0 0 0,-2 1 1 0 0,-9 9-1 0 0,9-12-396 0 0,-1 1 1 0 0,0-2-1 0 0,0 0 0 0 0,-1 0 1 0 0,0-1-1 0 0,-1-1 1 0 0,0 0-1 0 0,-1-1 1 0 0,1-1-1 0 0,-1 0 1 0 0,-1 0 395 0 0,-31 5-1108 0 0</inkml:trace>
  <inkml:trace contextRef="#ctx0" brushRef="#br0" timeOffset="-20450.831">7392 1333 1292 0 0,'-1'-18'3653'0'0,"1"1"-112"0"0,3 36-2290 0 0,9 40-873 0 0,2-1-1 0 0,2 0 1 0 0,4-1 0 0 0,18 38-378 0 0,52 179 742 0 0,-85-235-1028 0 0,-5-38-130 0 0,0-1-204 0 0,-33 5-3815 0 0,-6-28 1830 0 0,16 7 1385 0 0</inkml:trace>
  <inkml:trace contextRef="#ctx0" brushRef="#br0" timeOffset="-20946.017">6198 1622 2108 0 0,'16'-27'3440'0'0,"67"-14"-1805"0"0,104 2-373 0 0,-58 34-3283 0 0,-49 18-538 0 0,-60-2 1266 0 0,-13-1-7 0 0</inkml:trace>
  <inkml:trace contextRef="#ctx0" brushRef="#br0" timeOffset="-20761.783">6285 1819 1076 0 0,'-2'3'1268'0'0,"5"-3"-192"0"0,2 0-180 0 0,3 0-140 0 0,21-6-83 0 0,-15 6-129 0 0,33-8-12 0 0,-11 4-112 0 0,1 1-172 0 0,3-2-160 0 0,3 2-96 0 0,2-1-4 0 0,3-1-452 0 0,0 1-136 0 0,-3-2-388 0 0,0 1-221 0 0,1-2-39 0 0,-6-2 32 0 0</inkml:trace>
  <inkml:trace contextRef="#ctx0" brushRef="#br0" timeOffset="-32799.835">3113 448 988 0 0,'15'-11'2169'0'0,"-40"41"-1646"0"0,6-5-374 0 0,-11 29 198 0 0,2 1 1 0 0,3 2-1 0 0,3 1 1 0 0,-7 30-348 0 0,0-4 195 0 0,29-83-253 0 0,-17 33 326 0 0,5-28-3001 0 0,12-6 1434 0 0</inkml:trace>
  <inkml:trace contextRef="#ctx0" brushRef="#br0" timeOffset="-32550.439">3078 398 1128 0 0,'31'54'3118'0'0,"-24"-24"-2885"0"0,2 0 0 0 0,0 0 0 0 0,2-1 0 0 0,2-1 0 0 0,0 0 0 0 0,2 0 0 0 0,1-2 0 0 0,1 1 0 0 0,14 15-233 0 0,-23-35-67 0 0,0 1 0 0 0,-1 0 0 0 0,0 0 0 0 0,-1 0 0 0 0,1 1 0 0 0,-2 0 0 0 0,1 0 0 0 0,-1 1 0 0 0,-1 0 0 0 0,0 0 0 0 0,0 0 0 0 0,-1 0 1 0 0,2 9 66 0 0,-48 28-3428 0 0,21-33 2219 0 0</inkml:trace>
  <inkml:trace contextRef="#ctx0" brushRef="#br0" timeOffset="-32315.148">2926 727 1588 0 0,'21'-17'832'0'0,"4"1"-260"0"0,4 1 8 0 0,-2 3-12 0 0,5 0-240 0 0,5 1 100 0 0,-2 2-76 0 0,4 2-127 0 0,-1 2-17 0 0,2 2-24 0 0,0 0-16 0 0,-3 2-484 0 0,-3 1-249 0 0,-4-8-363 0 0,-1 5 44 0 0,-4-3 56 0 0,-2-3-324 0 0</inkml:trace>
  <inkml:trace contextRef="#ctx0" brushRef="#br0" timeOffset="-32069.009">3673 188 1024 0 0,'-10'1'171'0'0,"1"-1"1"0"0,-1 2-1 0 0,0-1 0 0 0,1 1 0 0 0,-1 1 1 0 0,1 0-1 0 0,0 0 0 0 0,0 1 0 0 0,0 0 1 0 0,0 0-1 0 0,0 1 0 0 0,1 0 1 0 0,0 1-1 0 0,0 0 0 0 0,1 0 0 0 0,-1 1 1 0 0,1 0-1 0 0,1 0 0 0 0,-1 0 0 0 0,1 1 1 0 0,1 0-1 0 0,-1 0 0 0 0,2 1 0 0 0,-5 7-171 0 0,9-11 27 0 0,0-1-1 0 0,0 1 0 0 0,0-1 0 0 0,1 1 1 0 0,-1-1-1 0 0,1 1 0 0 0,0-1 0 0 0,0 0 1 0 0,1 1-1 0 0,-1-1 0 0 0,1 0 0 0 0,0 0 1 0 0,0 0-1 0 0,1 0 0 0 0,-1-1 0 0 0,1 1 0 0 0,0 0 1 0 0,-1-1-1 0 0,2 0 0 0 0,-1 0 0 0 0,0 0 1 0 0,1 0-1 0 0,-1 0 0 0 0,1-1 0 0 0,0 1 1 0 0,0-1-1 0 0,0 0 0 0 0,0 0 0 0 0,0-1 1 0 0,0 1-1 0 0,1-1 0 0 0,1 0-26 0 0,151 13-2272 0 0,-106-27 1220 0 0,-18 0-130 0 0</inkml:trace>
  <inkml:trace contextRef="#ctx0" brushRef="#br0" timeOffset="-31805.998">4153 68 1224 0 0,'11'2'224'0'0,"0"1"0"0"0,0 0 0 0 0,0 1 0 0 0,0 0 0 0 0,-1 0 0 0 0,0 1-1 0 0,0 0 1 0 0,0 1 0 0 0,-1 0 0 0 0,1 1 0 0 0,-2 0 0 0 0,1 0 0 0 0,-1 1 0 0 0,1 1-224 0 0,6 8 157 0 0,0 1 0 0 0,-2-1 0 0 0,0 2 0 0 0,-1 0 0 0 0,-1 1 0 0 0,-1 0 0 0 0,0 0 0 0 0,-2 1 0 0 0,0 0 0 0 0,2 13-157 0 0,-7-20 52 0 0,-1-1-1 0 0,0 1 1 0 0,-1 0-1 0 0,-1 0 1 0 0,0-1-1 0 0,-1 1 1 0 0,0 0 0 0 0,-1 0-1 0 0,-1-1 1 0 0,0 1-1 0 0,-1-1 1 0 0,0 0-1 0 0,-1 0 1 0 0,0 0-1 0 0,-1-1 1 0 0,-1 1 0 0 0,0-1-1 0 0,-1-1 1 0 0,0 0-1 0 0,0 0 1 0 0,-1 0-1 0 0,-2 1-51 0 0,-9 7 9 0 0,0 0 0 0 0,0-1 0 0 0,-2-1 0 0 0,0-1 0 0 0,-1-1 0 0 0,-1-1 0 0 0,0-1 0 0 0,0-1 0 0 0,-2-2 0 0 0,-22 8-9 0 0,42-16-277 0 0,0 0 0 0 0,0-1 0 0 0,0 1 0 0 0,0-1 0 0 0,-1 0 0 0 0,1-1 0 0 0,0 1 0 0 0,-1-1 0 0 0,1-1 0 0 0,0 1 0 0 0,-1-1 0 0 0,1 0 0 0 0,0 0 0 0 0,0-1 0 0 0,0 0 0 0 0,-4-2 277 0 0,-8-11-1317 0 0</inkml:trace>
  <inkml:trace contextRef="#ctx0" brushRef="#br0" timeOffset="-36809.314">419 560 1212 0 0,'0'0'90'0'0,"0"0"55"0"0,0 0 25 0 0,0 0 59 0 0,0 0-37 0 0,0 0-60 0 0,0 0 0 0 0,0 0-69 0 0,0 0 10 0 0,0 0 3 0 0,0 0 20 0 0,0 0 1 0 0,0 0 6 0 0,0 0-11 0 0,0 0-12 0 0,0 0 5 0 0,0 0 52 0 0,0 0 3 0 0,0 0 8 0 0,0 0-78 0 0,0 0-37 0 0,0 0 29 0 0,0 0 37 0 0,-5-4-26 0 0,-20-25 238 0 0,3 154-435 0 0,2 319 714 0 0,32-354-330 0 0,-8-57 891 0 0,-4-33-1238 0 0,1-1-1 0 0,-1 1 1 0 0,0 0 0 0 0,0 0 0 0 0,0-1 0 0 0,1 1 0 0 0,-1 0 0 0 0,0 0 0 0 0,0 0 0 0 0,1 0-1 0 0,-1-1 1 0 0,0 1 0 0 0,0 0 0 0 0,1 0 0 0 0,-1 0 0 0 0,0 0 0 0 0,0 0 0 0 0,1 0 0 0 0,-1 0 0 0 0,0 0-1 0 0,1 0 1 0 0,-1 0 0 0 0,0 0 0 0 0,1 0 0 0 0,-1 0 0 0 0,0 0 0 0 0,0 0 0 0 0,1 0 0 0 0,-1 0-1 0 0,0 0 1 0 0,1 0 0 0 0,-1 0 0 0 0,0 0 0 0 0,0 0 0 0 0,1 1 0 0 0,-1-1 0 0 0,0 0 0 0 0,0 0-1 0 0,1 0 1 0 0,-1 0 0 0 0,0 1 0 0 0,0-1 0 0 0,0 0 0 0 0,1 0 0 0 0,-1 1 87 0 0,0-7-1221 0 0</inkml:trace>
  <inkml:trace contextRef="#ctx0" brushRef="#br0" timeOffset="-36345.889">340 539 1240 0 0,'-3'-71'2879'0'0,"4"66"-2838"0"0,-1 0 1 0 0,1 0-1 0 0,1 0 0 0 0,-1 0 0 0 0,1 0 0 0 0,0 0 1 0 0,0 1-1 0 0,0-1 0 0 0,1 0 0 0 0,-1 1 0 0 0,1 0 1 0 0,0 0-1 0 0,0-1 0 0 0,1 2 0 0 0,0-1 0 0 0,-1 0 1 0 0,1 1-1 0 0,0 0 0 0 0,0 0 0 0 0,1 0 0 0 0,-1 0 1 0 0,1 1-1 0 0,-1-1 0 0 0,1 1 0 0 0,0 1 0 0 0,0-1 1 0 0,0 0-1 0 0,0 1 0 0 0,0 0 0 0 0,5 0-41 0 0,-5 2 0 0 0,1 0 1 0 0,-1 0-1 0 0,1 1 0 0 0,-1-1 1 0 0,0 1-1 0 0,0 1 0 0 0,0-1 1 0 0,0 1-1 0 0,0 0 0 0 0,-1 0 0 0 0,1 0 1 0 0,-1 0-1 0 0,0 1 0 0 0,0 0 1 0 0,0 0-1 0 0,0 0 0 0 0,-1 0 0 0 0,1 1 1 0 0,-1-1-1 0 0,0 1 0 0 0,-1 0 1 0 0,1 0-1 0 0,-1 0 0 0 0,0 0 1 0 0,0 1-1 0 0,0-1 0 0 0,-1 3 0 0 0,-2 10 12 0 0,-1-1 0 0 0,-1 0 1 0 0,0 0-1 0 0,-1 0 0 0 0,-1-1 0 0 0,-1 1 0 0 0,-1-1 0 0 0,0-1 0 0 0,0 1 0 0 0,-2-1 0 0 0,0 0 1 0 0,-1-1-1 0 0,0 0 0 0 0,-1-1 0 0 0,-1 0 0 0 0,0 0 0 0 0,0-1 0 0 0,-2-1 0 0 0,1 0 0 0 0,-1-1 1 0 0,-1-1-1 0 0,0 0 0 0 0,-14 6-12 0 0,7-19-3442 0 0,32-12 2658 0 0</inkml:trace>
  <inkml:trace contextRef="#ctx0" brushRef="#br0" timeOffset="-34878.606">1059 409 1108 0 0,'0'0'306'0'0,"-3"-18"1216"0"0,-4 17-1489 0 0,0 0 1 0 0,0 1 0 0 0,0 0-1 0 0,0 0 1 0 0,0 1-1 0 0,0 0 1 0 0,0 0 0 0 0,0 1-1 0 0,0-1 1 0 0,0 1 0 0 0,0 1-1 0 0,1 0 1 0 0,-1 0 0 0 0,1 0-1 0 0,0 0 1 0 0,0 1 0 0 0,-3 2-34 0 0,5-4 23 0 0,-25 13 32 0 0,1 1 0 0 0,1 0 1 0 0,0 3-1 0 0,1 0 0 0 0,1 1 0 0 0,1 1 1 0 0,1 2-1 0 0,1 0 0 0 0,1 2 0 0 0,1 0 1 0 0,2 1-1 0 0,0 1 0 0 0,2 0 0 0 0,0 2 1 0 0,2 0-1 0 0,2 0 0 0 0,0 1 0 0 0,2 1 1 0 0,2-1-1 0 0,-4 22-55 0 0,12-41 17 0 0,0-1 0 0 0,0 1 1 0 0,1 0-1 0 0,1-1 0 0 0,0 1 1 0 0,0 0-1 0 0,1-1 0 0 0,1 0 1 0 0,-1 0-1 0 0,2 0 0 0 0,-1 0 1 0 0,1-1-1 0 0,1 1 0 0 0,0-1 0 0 0,0 0 1 0 0,0-1-1 0 0,1 0 0 0 0,1 0 1 0 0,-1 0-1 0 0,2-1 0 0 0,-1 0 1 0 0,0-1-1 0 0,7 4-17 0 0,7 4-356 0 0,1 0-1 0 0,1-2 1 0 0,0 0-1 0 0,1-2 1 0 0,0 0 0 0 0,1-2-1 0 0,0-1 1 0 0,23 3 356 0 0,-3-2-1335 0 0</inkml:trace>
  <inkml:trace contextRef="#ctx0" brushRef="#br0" timeOffset="-34256.996">1449 460 916 0 0,'-168'299'3106'0'0,"35"-22"-2581"0"0,123-251-2489 0 0,9-25 841 0 0</inkml:trace>
  <inkml:trace contextRef="#ctx0" brushRef="#br0" timeOffset="-33948.684">1513 473 1088 0 0,'0'0'50'0'0,"1"-1"1"0"0,-1 0-1 0 0,0 1 0 0 0,1-1 1 0 0,-1 0-1 0 0,0 1 0 0 0,1-1 1 0 0,-1 1-1 0 0,1-1 0 0 0,-1 1 1 0 0,1-1-1 0 0,-1 1 0 0 0,1-1 1 0 0,0 1-1 0 0,-1 0 0 0 0,1-1 1 0 0,-1 1-1 0 0,1 0 1 0 0,0-1-1 0 0,-1 1 0 0 0,1 0 1 0 0,0 0-1 0 0,-1-1 0 0 0,1 1 1 0 0,0 0-1 0 0,0 0 0 0 0,-1 0 1 0 0,1 0-1 0 0,0 0 0 0 0,-1 0 1 0 0,1 0-1 0 0,0 1 0 0 0,0-1 1 0 0,-1 0-1 0 0,1 0 0 0 0,0 0 1 0 0,-1 1-1 0 0,1-1 0 0 0,0 0 1 0 0,-1 1-1 0 0,1-1 0 0 0,-1 0 1 0 0,1 1-1 0 0,-1-1 0 0 0,1 1 1 0 0,0-1-1 0 0,-1 1 0 0 0,0-1 1 0 0,1 1-1 0 0,-1 0 0 0 0,1-1 1 0 0,-1 1-1 0 0,0-1 0 0 0,1 1 1 0 0,-1 0-1 0 0,0-1 0 0 0,0 1 1 0 0,1 0-1 0 0,-1 0 0 0 0,0 0-50 0 0,5 53 341 0 0,-5-38-220 0 0,3 14-5 0 0,1-1 1 0 0,2 0 0 0 0,1 0-1 0 0,1 0 1 0 0,2-1-1 0 0,0 0 1 0 0,2-1 0 0 0,1 0-1 0 0,1-1 1 0 0,2-1 0 0 0,5 7-117 0 0,31 76-468 0 0,-98-52-2665 0 0,21-45 1825 0 0</inkml:trace>
  <inkml:trace contextRef="#ctx0" brushRef="#br0" timeOffset="-33710.467">1217 838 1588 0 0,'8'-17'4509'0'0,"41"3"-3878"0"0,-45 13-352 0 0,284-38 334 0 0,-76 15-5795 0 0,-178 17 3948 0 0</inkml:trace>
  <inkml:trace contextRef="#ctx0" brushRef="#br0" timeOffset="-33354.815">2078 566 888 0 0,'9'70'3333'0'0,"-11"-60"-3267"0"0,1 1-1 0 0,0 0 1 0 0,0 0-1 0 0,1 0 1 0 0,0 0-1 0 0,1-1 1 0 0,0 1 0 0 0,1 0-1 0 0,0-1 1 0 0,1 1-1 0 0,0-1 1 0 0,0 1-1 0 0,1-1 1 0 0,1 0-1 0 0,-1-1 1 0 0,2 1 0 0 0,-1-1-1 0 0,2 0 1 0 0,-1 0-1 0 0,1-1 1 0 0,0 0-1 0 0,1 0 1 0 0,-1 0 0 0 0,2-1-1 0 0,-1 0 1 0 0,1-1-1 0 0,0 0 1 0 0,0 0-1 0 0,1-1 1 0 0,0 0-1 0 0,0-1 1 0 0,0 0 0 0 0,0-1-1 0 0,0 0 1 0 0,1 0-1 0 0,10 0-65 0 0,-7-6 46 0 0,1 0-1 0 0,-1-1 1 0 0,0-1-1 0 0,0 0 1 0 0,0-1-1 0 0,-1-1 0 0 0,0 0 1 0 0,0-1-1 0 0,0 0 1 0 0,-1-1-1 0 0,-1 0 1 0 0,1-1-1 0 0,-2 0 1 0 0,1-1-1 0 0,-1 0 1 0 0,-1-1-1 0 0,0 0 1 0 0,-1 0-1 0 0,0-1 0 0 0,-1 0 1 0 0,0 0-1 0 0,1-6-45 0 0,1-12-22 0 0,0 0-1 0 0,-2-1 0 0 0,-2 1 0 0 0,-1-1 1 0 0,-1-1-1 0 0,-2 1 0 0 0,-2-28 23 0 0,-19 45-1419 0 0,9 15-1732 0 0,8 2 1947 0 0</inkml:trace>
  <inkml:trace contextRef="#ctx0" brushRef="#br0" timeOffset="-30433.392">4985 422 1316 0 0,'0'0'704'0'0,"0"0"-135"0"0,0 0-84 0 0,0 0-85 0 0,5-2 6 0 0,181-40 1159 0 0,-149 38-1361 0 0,108-6-510 0 0,-56 21-2680 0 0,-77-7 1777 0 0</inkml:trace>
  <inkml:trace contextRef="#ctx0" brushRef="#br0" timeOffset="-30248.269">5190 584 996 0 0,'-1'3'764'0'0,"-1"0"-128"0"0,4 0-32 0 0,1 0-140 0 0,2-1-120 0 0,3-1-88 0 0,1-1-44 0 0,20 0 12 0 0,-13 0-48 0 0,10 0 44 0 0,7 0-20 0 0,39-12-144 0 0,-32 5-240 0 0,7 1 28 0 0,-4 0-260 0 0,2-5-324 0 0,1 2 52 0 0,0-1-716 0 0</inkml:trace>
  <inkml:trace contextRef="#ctx0" brushRef="#br0" timeOffset="-25605.457">425 1870 1720 0 0,'0'0'314'0'0,"0"0"11"0"0,0 0 118 0 0,0 0-31 0 0,0 0-68 0 0,0 0-56 0 0,0 0-26 0 0,-3-14 1521 0 0,0 20-1760 0 0,1 0 0 0 0,0 0 1 0 0,1 0-1 0 0,0 0 0 0 0,0 0 1 0 0,0 0-1 0 0,0 0 0 0 0,1 1 1 0 0,0-1-1 0 0,0 0 1 0 0,1 0-1 0 0,0 0 0 0 0,0 0 1 0 0,0 1-1 0 0,1-1 0 0 0,0-1 1 0 0,0 1-1 0 0,1 0 0 0 0,-1 0-23 0 0,9 37 121 0 0,58 207 405 0 0,-61-216-462 0 0,-7-24-1337 0 0,-8-22-2133 0 0,2 0 2172 0 0</inkml:trace>
  <inkml:trace contextRef="#ctx0" brushRef="#br0" timeOffset="-25324.899">337 1790 968 0 0,'2'-9'127'0'0,"1"0"1"0"0,0 0-1 0 0,1 1 0 0 0,0-1 1 0 0,0 1-1 0 0,0 0 0 0 0,1 0 0 0 0,1 0 1 0 0,-1 0-1 0 0,1 1 0 0 0,1 0 0 0 0,-1 0 1 0 0,1 1-1 0 0,0 0 0 0 0,0 0 1 0 0,1 1-1 0 0,0 0 0 0 0,0 0 0 0 0,0 0 1 0 0,1 1-1 0 0,-1 1 0 0 0,1-1 1 0 0,0 1-1 0 0,0 1 0 0 0,0 0 0 0 0,1 0 1 0 0,-1 1-1 0 0,0 0 0 0 0,1 0 1 0 0,-1 1-1 0 0,0 0 0 0 0,3 1-127 0 0,-3 1 23 0 0,-1-1 0 0 0,1 1-1 0 0,0 0 1 0 0,-1 1 0 0 0,1 0-1 0 0,-1 1 1 0 0,0-1 0 0 0,0 2 0 0 0,-1-1-1 0 0,1 1 1 0 0,-1 0 0 0 0,0 0-1 0 0,0 1 1 0 0,0 0 0 0 0,-1 1-1 0 0,0-1 1 0 0,0 1 0 0 0,-1 0 0 0 0,0 0-1 0 0,0 1 1 0 0,-1 0 0 0 0,0 0-1 0 0,0 0 1 0 0,-1 0 0 0 0,0 0 0 0 0,0 1-1 0 0,-1-1 1 0 0,0 1 0 0 0,0 0-1 0 0,-1 0 1 0 0,0 0 0 0 0,-1 0 0 0 0,0 5-23 0 0,-3-3 21 0 0,-1 0 0 0 0,0-1 0 0 0,0 1 1 0 0,-1-1-1 0 0,-1 0 0 0 0,0 0 0 0 0,0-1 1 0 0,-1 1-1 0 0,0-2 0 0 0,0 1 0 0 0,-1-1 1 0 0,0 0-1 0 0,-1 0 0 0 0,1-1 0 0 0,-2 0 1 0 0,1-1-1 0 0,-1 0 0 0 0,-7 3-21 0 0,-79 14-2377 0 0,75-25 1079 0 0,-10-8-16 0 0</inkml:trace>
  <inkml:trace contextRef="#ctx0" brushRef="#br0" timeOffset="-25031.12">1148 1726 848 0 0,'-201'161'3170'0'0,"185"-147"-3056"0"0,2 0 0 0 0,0 1 0 0 0,0 0-1 0 0,2 1 1 0 0,0 1 0 0 0,0 0 0 0 0,2 1 0 0 0,0 0-1 0 0,2 0 1 0 0,-1 1 0 0 0,2 0 0 0 0,1 1-1 0 0,0-1 1 0 0,2 1 0 0 0,0 0 0 0 0,1 1 0 0 0,0 6-114 0 0,4-22-12 0 0,-1 0 1 0 0,1 0 0 0 0,0 0 0 0 0,0-1 0 0 0,1 1 0 0 0,-1 0 0 0 0,1-1 0 0 0,0 0 0 0 0,0 1-1 0 0,1-1 1 0 0,-1 0 0 0 0,1 0 0 0 0,0 0 0 0 0,0 0 0 0 0,0 0 0 0 0,1-1 0 0 0,-1 0 0 0 0,1 1 0 0 0,0-1-1 0 0,0 0 1 0 0,0-1 0 0 0,0 1 0 0 0,0-1 0 0 0,0 0 0 0 0,1 0 0 0 0,-1 0 0 0 0,1-1 0 0 0,0 1-1 0 0,0-1 1 0 0,-1 0 0 0 0,3 0 11 0 0,101 11-2996 0 0,-85-12 1852 0 0</inkml:trace>
  <inkml:trace contextRef="#ctx0" brushRef="#br0" timeOffset="-24504.136">1691 1841 876 0 0,'-1'1'1054'0'0,"-87"131"2412"0"0,-15 42-2554 0 0,47-110-409 0 0,56-64-393 0 0,-3-5-101 0 0,0-15 0 0 0,0 1-1 0 0,2 0 1 0 0,0-1 0 0 0,1 1 0 0 0,1-1-1 0 0,1 1 1 0 0,0-1 0 0 0,2 1-1 0 0,0 0 1 0 0,1 0 0 0 0,1 1-1 0 0,1 0 1 0 0,1 0 0 0 0,0 0 0 0 0,1 1-1 0 0,2-2-8 0 0,123-214 612 0 0,-131 234-615 0 0,-1 1 0 0 0,1-1 0 0 0,0 1 0 0 0,-1-1 0 0 0,0 1 0 0 0,1 0 0 0 0,-1 0 0 0 0,0 0 0 0 0,0 1 0 0 0,0-1-1 0 0,0 0 1 0 0,0 1 0 0 0,-1-1 0 0 0,1 1 0 0 0,-1 0 0 0 0,0 0 0 0 0,1-1 0 0 0,-1 1 0 0 0,-1 0 0 0 0,1 0 0 0 0,0 0-1 0 0,-1 0 1 0 0,1 0 0 0 0,-1 0 0 0 0,0 0 0 0 0,0 0 0 0 0,0 2 3 0 0,11 32 72 0 0,2-1 0 0 0,2 0 1 0 0,1-1-1 0 0,2-1 0 0 0,1 0 0 0 0,2-2 0 0 0,23 29-72 0 0,4 10 72 0 0,-19-4-1355 0 0,-64-30-2032 0 0,14-28 2082 0 0</inkml:trace>
  <inkml:trace contextRef="#ctx0" brushRef="#br0" timeOffset="-24255.229">1412 2020 2648 0 0,'8'-6'3788'0'0,"49"-2"-3018"0"0,233-10-1471 0 0,-154-4-3280 0 0,-104 11 2557 0 0</inkml:trace>
  <inkml:trace contextRef="#ctx0" brushRef="#br0" timeOffset="-24005.61">2179 1588 1240 0 0,'7'0'146'0'0,"1"0"0"0"0,0 0 0 0 0,-1 1 0 0 0,1 0 0 0 0,-1 0 0 0 0,1 0 0 0 0,-1 1 0 0 0,1 1-1 0 0,-1-1 1 0 0,0 1 0 0 0,0 1 0 0 0,0-1 0 0 0,-1 1 0 0 0,1 0 0 0 0,-1 0 0 0 0,0 1 0 0 0,0 0 0 0 0,0 0 0 0 0,-1 1 0 0 0,0-1 0 0 0,0 1 0 0 0,0 0 0 0 0,-1 0-1 0 0,0 1 1 0 0,0-1 0 0 0,0 1 0 0 0,-1 0 0 0 0,0 0-146 0 0,7 13 108 0 0,-2-1 0 0 0,0 1 0 0 0,-1 0 0 0 0,-1 1 0 0 0,0 0 0 0 0,-2 0 0 0 0,-1 0 0 0 0,0 0 0 0 0,-1 11-108 0 0,-3-15 36 0 0,0-1 0 0 0,-1 1 0 0 0,-1 0 0 0 0,0-1 0 0 0,-2 1 0 0 0,0-1 0 0 0,0 0 0 0 0,-1 0 0 0 0,-1-1 0 0 0,-1 0 0 0 0,0 0 0 0 0,-1-1 0 0 0,-1 0 0 0 0,0 0 0 0 0,-1-1 0 0 0,-3 2-36 0 0,-84 60-3513 0 0,75-65 2228 0 0</inkml:trace>
  <inkml:trace contextRef="#ctx0" brushRef="#br0" timeOffset="-23540.076">2964 1660 888 0 0,'1'1'74'0'0,"-1"0"0"0"0,0 0-1 0 0,0-1 1 0 0,0 1 0 0 0,0 0 0 0 0,0 0-1 0 0,0 0 1 0 0,0 0 0 0 0,0 0 0 0 0,0 0-1 0 0,0 0 1 0 0,0 0 0 0 0,0 0 0 0 0,-1 0-1 0 0,1-1 1 0 0,0 1 0 0 0,-1 0-1 0 0,1 0 1 0 0,-1 0 0 0 0,1 0 0 0 0,-1-1-1 0 0,1 1 1 0 0,-1 0 0 0 0,1-1 0 0 0,-1 1-1 0 0,0 0 1 0 0,1-1 0 0 0,-1 1 0 0 0,0-1-1 0 0,0 1 1 0 0,0-1 0 0 0,1 1 0 0 0,-1-1-1 0 0,0 1 1 0 0,0-1 0 0 0,0 0 0 0 0,0 0-1 0 0,0 1 1 0 0,0-1 0 0 0,1 0 0 0 0,-1 0-1 0 0,0 0 1 0 0,0 0 0 0 0,0 0 0 0 0,0 0-1 0 0,0 0 1 0 0,0 0 0 0 0,0-1 0 0 0,0 1-1 0 0,0 0 1 0 0,0 0 0 0 0,1-1 0 0 0,-1 1-1 0 0,0-1 1 0 0,0 1 0 0 0,0-1 0 0 0,1 1-1 0 0,-1-1 1 0 0,0 1 0 0 0,0-1 0 0 0,1 0-1 0 0,-1 1 1 0 0,1-1 0 0 0,-1 0 0 0 0,1 1-1 0 0,-1-1 1 0 0,0-1-74 0 0,-6 84 414 0 0,56 142-615 0 0,-67-192-2987 0 0,0-22 1970 0 0</inkml:trace>
  <inkml:trace contextRef="#ctx0" brushRef="#br0" timeOffset="-23323.485">2585 1895 1468 0 0,'60'-22'3415'0'0,"11"8"-2938"0"0,0 3 0 0 0,1 3 0 0 0,0 3 0 0 0,28 3-477 0 0,77-5-3998 0 0,-136 4 2841 0 0</inkml:trace>
  <inkml:trace contextRef="#ctx0" brushRef="#br0" timeOffset="-23090.632">3515 1697 1100 0 0,'13'9'4986'0'0,"-12"48"-4635"0"0,-1-45 36 0 0,28 193 368 0 0,5-16-2987 0 0,-48-158-127 0 0,3-25 1155 0 0</inkml:trace>
  <inkml:trace contextRef="#ctx0" brushRef="#br0" timeOffset="-22811.592">3524 1597 1576 0 0,'6'-5'119'0'0,"-1"1"1"0"0,1 0-1 0 0,0 0 0 0 0,0 1 0 0 0,0-1 1 0 0,1 1-1 0 0,-1 1 0 0 0,1-1 0 0 0,0 1 1 0 0,0 0-1 0 0,-1 1 0 0 0,1-1 0 0 0,0 1 0 0 0,1 1 1 0 0,-1-1-1 0 0,0 1 0 0 0,0 1 0 0 0,0-1 1 0 0,0 1-1 0 0,0 0 0 0 0,0 1 0 0 0,-1 0 1 0 0,1 0-1 0 0,0 0 0 0 0,-1 1 0 0 0,1 0 1 0 0,-1 0-1 0 0,0 1 0 0 0,0-1 0 0 0,0 1 1 0 0,0 1-1 0 0,-1-1 0 0 0,0 1 0 0 0,0 0 1 0 0,0 0-1 0 0,0 0 0 0 0,-1 1 0 0 0,3 5-119 0 0,-2-3 36 0 0,-1 1-1 0 0,0-1 1 0 0,-1 1 0 0 0,0 0-1 0 0,-1 0 1 0 0,1 0 0 0 0,-2 1-1 0 0,1-1 1 0 0,-1 0-1 0 0,-1 0 1 0 0,0 1 0 0 0,0-1-1 0 0,-1 1 1 0 0,0-1-1 0 0,0 0 1 0 0,-1 0 0 0 0,-1 0-1 0 0,1 0 1 0 0,-2 0 0 0 0,1 0-1 0 0,-1-1 1 0 0,0 1-1 0 0,-1-1 1 0 0,0 0 0 0 0,0 0-1 0 0,-1-1 1 0 0,0 0-1 0 0,0 0 1 0 0,0 0 0 0 0,-1 0-1 0 0,0-1 1 0 0,-1-1 0 0 0,1 1-1 0 0,-2 0-35 0 0,0 0-422 0 0,0-1 0 0 0,0 0 0 0 0,0 0 0 0 0,0-1 0 0 0,-1 0 0 0 0,0-1 0 0 0,0 0 0 0 0,0 0 0 0 0,0-1 0 0 0,0 0 0 0 0,0-1 0 0 0,-11 0 422 0 0,12-1-1270 0 0</inkml:trace>
  <inkml:trace contextRef="#ctx0" brushRef="#br0" timeOffset="-22313.715">4251 1829 1292 0 0,'-16'83'1947'0'0,"-38"107"2936"0"0,59-232-3828 0 0,128-316-610 0 0,-126 339-504 0 0,-7 19 57 0 0,0 0 0 0 0,1 1 0 0 0,-1-1 0 0 0,1 1 0 0 0,-1-1 0 0 0,1 0 0 0 0,-1 1 0 0 0,1-1 0 0 0,-1 0 0 0 0,1 0 0 0 0,-1 1 0 0 0,1-1 0 0 0,-1 0 0 0 0,1 0 0 0 0,-1 0 0 0 0,1 1 0 0 0,-1-1 0 0 0,1 0 0 0 0,-1 0 0 0 0,1 0 0 0 0,0 0 0 0 0,-1 0 0 0 0,1 0 0 0 0,-1 0 0 0 0,1-1 0 0 0,-1 1 0 0 0,1 0 0 0 0,-1 0 0 0 0,1 0 0 0 0,0 0 0 0 0,-1-1 2 0 0,1 4-5 0 0,2 22-8 0 0,1 0-1 0 0,1 0 0 0 0,2 0 1 0 0,0-1-1 0 0,2 0 0 0 0,0-1 1 0 0,2 0-1 0 0,5 9 14 0 0,16 14 8 0 0,-24-37-146 0 0,-1 1 0 0 0,0-1-1 0 0,0 1 1 0 0,-1 0 0 0 0,0 1 0 0 0,-1-1 0 0 0,0 1 0 0 0,-1 0 0 0 0,0 0 0 0 0,-1 1-1 0 0,0-1 1 0 0,1 11 138 0 0,-5-19-179 0 0,0 0 0 0 0,0-1 0 0 0,0 1-1 0 0,-1 0 1 0 0,1-1 0 0 0,-1 1 0 0 0,1-1 0 0 0,-1 1-1 0 0,0-1 1 0 0,0 0 0 0 0,0 0 0 0 0,0 0-1 0 0,-1 0 1 0 0,1 0 0 0 0,0 0 0 0 0,-1-1-1 0 0,1 1 1 0 0,-1-1 0 0 0,0 1 0 0 0,0-1 0 0 0,1 0-1 0 0,-1 0 1 0 0,0 0 0 0 0,0-1 0 0 0,0 1-1 0 0,0-1 1 0 0,0 1 0 0 0,-2-1 179 0 0,-17 3-1223 0 0</inkml:trace>
  <inkml:trace contextRef="#ctx0" brushRef="#br0" timeOffset="-22048.308">4062 1942 896 0 0,'5'-20'4899'0'0,"42"-3"-4351"0"0,-39 19-66 0 0,128-45 674 0 0,74-40-6504 0 0,-182 71 4115 0 0</inkml:trace>
  <inkml:trace contextRef="#ctx0" brushRef="#br0" timeOffset="-21798.315">4627 1385 1272 0 0,'-9'3'153'0'0,"0"1"-1"0"0,0 0 0 0 0,1 0 1 0 0,0 1-1 0 0,0 0 1 0 0,0 0-1 0 0,0 1 1 0 0,1 0-1 0 0,0 0 0 0 0,0 1 1 0 0,0 0-1 0 0,1 0 1 0 0,0 0-1 0 0,1 1 1 0 0,0 0-1 0 0,0 0 1 0 0,0 0-1 0 0,1 1 0 0 0,0 0 1 0 0,1 0-1 0 0,0 0 1 0 0,1 0-1 0 0,-1 0 1 0 0,2 0-1 0 0,-1 1 0 0 0,1-1 1 0 0,1 1-1 0 0,0-1 1 0 0,0 1-1 0 0,2 7-152 0 0,1-9 26 0 0,0 0 0 0 0,1 0 1 0 0,0 0-1 0 0,0-1 0 0 0,1 0 0 0 0,0 1 0 0 0,0-2 0 0 0,0 1 0 0 0,1-1 0 0 0,0 0 0 0 0,1 0 0 0 0,-1 0 1 0 0,1-1-1 0 0,0 0 0 0 0,8 4-26 0 0,-4-4-214 0 0,0 1 1 0 0,1-2 0 0 0,-1 1-1 0 0,1-2 1 0 0,0 1 0 0 0,0-2-1 0 0,0 0 1 0 0,0 0-1 0 0,1-1 1 0 0,-1 0 0 0 0,1-1-1 0 0,-1-1 1 0 0,0 0 0 0 0,1-1-1 0 0,-1 0 1 0 0,0 0 0 0 0,1-2 213 0 0,21-9-1106 0 0</inkml:trace>
  <inkml:trace contextRef="#ctx0" brushRef="#br0" timeOffset="-21532.626">5104 1427 1256 0 0,'-1'1'87'0'0,"1"0"-1"0"0,0 0 1 0 0,0 0-1 0 0,0-1 1 0 0,0 1 0 0 0,0 0-1 0 0,0 0 1 0 0,0 0-1 0 0,0 0 1 0 0,0-1-1 0 0,0 1 1 0 0,1 0 0 0 0,-1 0-1 0 0,0 0 1 0 0,1-1-1 0 0,-1 1 1 0 0,0 0 0 0 0,1 0-1 0 0,-1-1 1 0 0,1 1-1 0 0,-1 0 1 0 0,1-1-1 0 0,-1 1 1 0 0,1 0 0 0 0,-1-1-1 0 0,1 1 1 0 0,0-1-1 0 0,-1 1 1 0 0,1-1-1 0 0,0 1 1 0 0,0-1 0 0 0,-1 0-1 0 0,1 1 1 0 0,0-1-1 0 0,0 0 1 0 0,-1 0 0 0 0,1 1-1 0 0,0-1 1 0 0,0 0-1 0 0,0 0 1 0 0,0 0-1 0 0,-1 0 1 0 0,1 0 0 0 0,0 0-1 0 0,0 0 1 0 0,0 0-1 0 0,0-1 1 0 0,-1 1-1 0 0,1 0 1 0 0,0 0 0 0 0,0-1-1 0 0,0 1 1 0 0,-1 0-1 0 0,1-1 1 0 0,0 1-1 0 0,-1-1 1 0 0,1 1 0 0 0,0-1-1 0 0,-1 1 1 0 0,1-1-1 0 0,-1 1 1 0 0,1-1 0 0 0,0 0-1 0 0,-1 1 1 0 0,0-1-1 0 0,1 0-86 0 0,2 10-106 0 0,20 46 405 0 0,-4 0 0 0 0,-1 2 0 0 0,-3 0 1 0 0,-3 1-1 0 0,-2 1 0 0 0,-3 0 0 0 0,0 40-299 0 0,-8-86-6 0 0,-1 0 0 0 0,0-1 1 0 0,0 1-1 0 0,-1-1 0 0 0,-1 0 0 0 0,0 0 0 0 0,0 0 0 0 0,-2 0 1 0 0,1-1-1 0 0,-1 0 0 0 0,-1 0 0 0 0,0 0 0 0 0,-1-1 0 0 0,0 0 0 0 0,0-1 1 0 0,-1 1-1 0 0,0-2 0 0 0,-1 1 0 0 0,1-1 0 0 0,-2-1 0 0 0,1 0 0 0 0,-1 0 1 0 0,-9 3 5 0 0,2 0-365 0 0,0-1 1 0 0,-1-1 0 0 0,0-1 0 0 0,-1-1 0 0 0,1 0-1 0 0,-1-2 1 0 0,0 0 0 0 0,-1-1 0 0 0,-2-1 364 0 0,-76-17-2491 0 0,45-2 1372 0 0</inkml:trace>
  <inkml:trace contextRef="#ctx0" brushRef="#br0" timeOffset="-21285.185">3788 1556 868 0 0,'-108'70'2990'0'0,"102"-64"-2899"0"0,0 0-1 0 0,0 0 1 0 0,1 0 0 0 0,0 1-1 0 0,0 0 1 0 0,1 0-1 0 0,-1 0 1 0 0,2 0 0 0 0,-1 1-1 0 0,1-1 1 0 0,0 1 0 0 0,1 0-1 0 0,0 0 1 0 0,0 0 0 0 0,0 0-1 0 0,1 0 1 0 0,1 1-1 0 0,-1-1 1 0 0,1 0 0 0 0,1 0-1 0 0,0 1 1 0 0,0-1 0 0 0,1 2-91 0 0,4 12 75 0 0,1-1 0 0 0,1 0 0 0 0,0 0 0 0 0,2-1 1 0 0,1 0-1 0 0,0-1 0 0 0,1 0 0 0 0,2-1 1 0 0,-1 0-1 0 0,2-1 0 0 0,0-1 0 0 0,1 0 1 0 0,1-1-1 0 0,2 0-75 0 0,25 20-765 0 0,2-2-1 0 0,1-2 1 0 0,1-2 0 0 0,1-2 0 0 0,12 2 765 0 0,-5-5-1238 0 0</inkml:trace>
  <inkml:trace contextRef="#ctx0" brushRef="#br0" timeOffset="-16881.294">2561 3426 2128 0 0,'21'-12'4183'0'0,"-2"0"-3733"0"0,32-4 77 0 0,-1 2 0 0 0,2 2 0 0 0,0 2 1 0 0,0 2-1 0 0,7 3-527 0 0,-40 4-339 0 0,-1 1 0 0 0,1 0 1 0 0,-1 2-1 0 0,1 0 0 0 0,-1 1 0 0 0,0 1 1 0 0,0 1-1 0 0,0 1 0 0 0,0 0 0 0 0,1 2 339 0 0,12 18-2617 0 0,-29-15 1401 0 0</inkml:trace>
  <inkml:trace contextRef="#ctx0" brushRef="#br0" timeOffset="-16695.608">2697 3649 2428 0 0,'8'-1'788'0'0,"18"-5"-132"0"0,6 0-88 0 0,5 0-104 0 0,-2 0-188 0 0,3 3-28 0 0,4 1-600 0 0,-2-1-364 0 0,-2 0-588 0 0,2 0 80 0 0</inkml:trace>
  <inkml:trace contextRef="#ctx0" brushRef="#br0" timeOffset="-15592.102">5955 3051 1700 0 0,'-10'5'4710'0'0,"13"72"-3477"0"0,54 125 43 0 0,26 154-1161 0 0,-88-335-6114 0 0,3-24 4708 0 0</inkml:trace>
  <inkml:trace contextRef="#ctx0" brushRef="#br0" timeOffset="-15220.517">5950 3060 888 0 0,'1'-10'176'0'0,"0"1"0"0"0,0 0 0 0 0,1 0 0 0 0,0 0-1 0 0,0 0 1 0 0,1 0 0 0 0,0 0 0 0 0,1 1 0 0 0,0-1 0 0 0,1 1 0 0 0,-1 0 0 0 0,1 0-1 0 0,1 1 1 0 0,0-1 0 0 0,0 1 0 0 0,0 0 0 0 0,1 1 0 0 0,0 0 0 0 0,0 0-1 0 0,0 0 1 0 0,1 1 0 0 0,0 0 0 0 0,0 0 0 0 0,0 1 0 0 0,1 0 0 0 0,-1 1 0 0 0,1 0-1 0 0,0 0 1 0 0,0 1 0 0 0,0 0 0 0 0,0 0 0 0 0,2 1-176 0 0,-3 3 44 0 0,1 0-1 0 0,-1 1 1 0 0,0 0-1 0 0,1 0 1 0 0,-1 1-1 0 0,0 0 1 0 0,-1 1 0 0 0,1-1-1 0 0,-1 1 1 0 0,0 1-1 0 0,0-1 1 0 0,-1 1-1 0 0,1 1 1 0 0,-1-1 0 0 0,-1 1-1 0 0,1 0 1 0 0,-1 0-1 0 0,0 0 1 0 0,-1 1-1 0 0,0 0 1 0 0,0 0 0 0 0,-1 0-1 0 0,0 0 1 0 0,0 1-1 0 0,0 4-43 0 0,0-4 41 0 0,-2 0 0 0 0,1 0 0 0 0,-1 1 0 0 0,-1-1 0 0 0,0 0-1 0 0,0 1 1 0 0,-1-1 0 0 0,0 0 0 0 0,0 1 0 0 0,-1-1 0 0 0,0 0 0 0 0,-1 0-1 0 0,0 0 1 0 0,0-1 0 0 0,-1 1 0 0 0,-1-1 0 0 0,1 1 0 0 0,-1-2 0 0 0,0 1-1 0 0,-1 0 1 0 0,0-1 0 0 0,-2 3-41 0 0,-10 8-63 0 0,-1 1-1 0 0,0-2 1 0 0,-1-1-1 0 0,-1 0 1 0 0,0-2 0 0 0,-1 0-1 0 0,-14 5 64 0 0,-29 0-3559 0 0,63-21 2289 0 0,-10-11 39 0 0</inkml:trace>
  <inkml:trace contextRef="#ctx0" brushRef="#br0" timeOffset="-14754.468">7246 3036 1356 0 0,'-67'61'3965'0'0,"-37"72"-2771"0"0,75-93-630 0 0,-112 156-20 0 0,108-149-2593 0 0,33-50-423 0 0,0-2 1226 0 0</inkml:trace>
  <inkml:trace contextRef="#ctx0" brushRef="#br0" timeOffset="-14461.359">7347 2839 1664 0 0,'1'-1'83'0'0,"-1"0"0"0"0,1 0 1 0 0,-1 0-1 0 0,1 0 0 0 0,-1 1 0 0 0,1-1 0 0 0,0 0 0 0 0,0 0 0 0 0,-1 1 0 0 0,1-1 1 0 0,0 0-1 0 0,0 1 0 0 0,0-1 0 0 0,0 1 0 0 0,0-1 0 0 0,0 1 0 0 0,0-1 0 0 0,0 1 1 0 0,0 0-1 0 0,0-1 0 0 0,0 1 0 0 0,0 0 0 0 0,0 0 0 0 0,0 0 0 0 0,0 0 0 0 0,0 0 1 0 0,0 0-1 0 0,0 0 0 0 0,0 0 0 0 0,0 0 0 0 0,0 0 0 0 0,0 1 0 0 0,0-1 0 0 0,0 0 1 0 0,0 1-1 0 0,0-1 0 0 0,0 1 0 0 0,0-1 0 0 0,0 1 0 0 0,0 0 0 0 0,-1-1 0 0 0,1 1 1 0 0,0 0-1 0 0,0-1 0 0 0,0 1 0 0 0,-1 0 0 0 0,1 0 0 0 0,-1 0 0 0 0,1 0 0 0 0,-1-1 1 0 0,1 1-1 0 0,-1 0 0 0 0,1 0 0 0 0,-1 0 0 0 0,0 0 0 0 0,1 0 0 0 0,-1 0 0 0 0,0 0 1 0 0,0 0-1 0 0,0 1 0 0 0,0-1 0 0 0,0 0 0 0 0,0 0 0 0 0,0 0 0 0 0,0 0 0 0 0,0 0 1 0 0,-1 1-84 0 0,8 14-23 0 0,196 410 1912 0 0,-191-334-3078 0 0,-13-88 1013 0 0,0-1 1 0 0,0 1-1 0 0,0-1 0 0 0,-1 0 0 0 0,0 1 0 0 0,0-1 0 0 0,0 0 0 0 0,0 0 0 0 0,0 0 0 0 0,0 0 0 0 0,-1 0 1 0 0,1-1-1 0 0,-1 1 0 0 0,0-1 0 0 0,0 0 0 0 0,0 1 0 0 0,0-1 0 0 0,0-1 0 0 0,-1 1 0 0 0,1 0 0 0 0,0-1 1 0 0,-1 0-1 0 0,1 0 0 0 0,-1 0 0 0 0,0 0 0 0 0,1 0 0 0 0,-1-1 0 0 0,0 1 0 0 0,-1-1 176 0 0,-18 1-1294 0 0</inkml:trace>
  <inkml:trace contextRef="#ctx0" brushRef="#br0" timeOffset="-14199.045">7129 3255 2008 0 0,'7'-11'4791'0'0,"22"2"-3944"0"0,-25 8-570 0 0,184-31 1089 0 0,36-10-6331 0 0,-191 31 3731 0 0,-4-2 24 0 0</inkml:trace>
  <inkml:trace contextRef="#ctx0" brushRef="#br0" timeOffset="-13920.557">7861 2628 1240 0 0,'-13'2'328'0'0,"0"2"0"0"0,1 0 0 0 0,0 0 0 0 0,-1 1 0 0 0,2 0 0 0 0,-1 1 0 0 0,1 1 0 0 0,0 0 0 0 0,0 0 0 0 0,0 1 0 0 0,-5 6-328 0 0,10-8 91 0 0,0 0 0 0 0,1 0 0 0 0,0 0 1 0 0,0 1-1 0 0,0-1 0 0 0,1 1 0 0 0,0 0 0 0 0,0 1 0 0 0,0-1 0 0 0,1 1 1 0 0,1-1-1 0 0,-1 1 0 0 0,1 0 0 0 0,0 0 0 0 0,1 0 0 0 0,0 0 0 0 0,0 0 0 0 0,1 1 1 0 0,0-1-1 0 0,1 0 0 0 0,-1 0 0 0 0,1 0 0 0 0,1 0 0 0 0,0 0 0 0 0,0 0 1 0 0,0 0-1 0 0,4 6-91 0 0,-2-4-14 0 0,1-1 0 0 0,0-1 1 0 0,1 1-1 0 0,-1-1 0 0 0,2 0 0 0 0,-1 0 1 0 0,1 0-1 0 0,0-1 0 0 0,0 0 1 0 0,1-1-1 0 0,0 0 0 0 0,1 0 1 0 0,-1 0-1 0 0,1-1 0 0 0,4 2 14 0 0,143 36-3894 0 0,-115-40 2633 0 0</inkml:trace>
  <inkml:trace contextRef="#ctx0" brushRef="#br0" timeOffset="-13668.32">8509 2593 1036 0 0,'64'627'5748'0'0,"-65"-607"-5744"0"0,-1 0 0 0 0,-1 0 0 0 0,-1 0 0 0 0,-1 0 0 0 0,0-1 1 0 0,-2 0-1 0 0,0 0 0 0 0,-1-1 0 0 0,-1 0 0 0 0,0 0 0 0 0,-2-1 0 0 0,0 0 0 0 0,0-1 0 0 0,-2 0 1 0 0,0-1-1 0 0,-1 0 0 0 0,0-1 0 0 0,-1-1 0 0 0,-1 0 0 0 0,0-1 0 0 0,-1-1 0 0 0,0-1 0 0 0,0 0 1 0 0,-1-1-1 0 0,-5 1-4 0 0,-2-2-352 0 0,-1-1 1 0 0,0-2-1 0 0,0 0 1 0 0,-1-2-1 0 0,1-1 1 0 0,-1-1-1 0 0,0-1 1 0 0,1-2-1 0 0,-1 0 1 0 0,1-2-1 0 0,0-1 1 0 0,0 0 0 0 0,-16-8 351 0 0,-22-4-1230 0 0</inkml:trace>
  <inkml:trace contextRef="#ctx0" brushRef="#br0" timeOffset="-13232.819">6821 2814 1388 0 0,'-148'154'4985'0'0,"134"-137"-4761"0"0,2 1 0 0 0,1 0 1 0 0,0 1-1 0 0,1 0 0 0 0,1 1 1 0 0,1 0-1 0 0,0 0 1 0 0,2 1-1 0 0,0 0 0 0 0,2 0 1 0 0,0 1-1 0 0,1-1 1 0 0,1 11-225 0 0,5-4-39 0 0,2 0 1 0 0,1 0 0 0 0,1 0 0 0 0,1-1 0 0 0,2 0 0 0 0,1 0-1 0 0,0-1 1 0 0,2-1 0 0 0,1 0 0 0 0,1-1 0 0 0,2 0 0 0 0,0-1-1 0 0,1-1 1 0 0,1-1 0 0 0,1 0 0 0 0,1-2 0 0 0,9 6 38 0 0,-7-4-769 0 0,1-1 0 0 0,1-1 0 0 0,1-1 0 0 0,1-2 1 0 0,0-1-1 0 0,1 0 0 0 0,25 7 769 0 0,5-5-1223 0 0</inkml:trace>
  <inkml:trace contextRef="#ctx0" brushRef="#br0" timeOffset="-16339.488">4374 3093 948 0 0,'-4'-11'5525'0'0,"2"35"-4389"0"0,126 512 809 0 0,-135-490-8788 0 0,8-49 5524 0 0</inkml:trace>
  <inkml:trace contextRef="#ctx0" brushRef="#br0" timeOffset="-16057.876">4668 3378 2048 0 0,'151'-21'5398'0'0,"-34"2"-4638"0"0,160 11-359 0 0,-203 25-1514 0 0,-77-3-3063 0 0,-3-11 2950 0 0</inkml:trace>
  <inkml:trace contextRef="#ctx0" brushRef="#br0" timeOffset="-19006.157">455 3409 1516 0 0,'0'0'331'0'0,"0"0"-13"0"0,0 0-80 0 0,0 0 17 0 0,0 0-11 0 0,-3-24 1665 0 0,-9 48-1591 0 0,6 5-184 0 0,1 0-1 0 0,2 0 1 0 0,1 0-1 0 0,2 1 1 0 0,0-1-1 0 0,2 1 1 0 0,2-1-1 0 0,4 20-133 0 0,62 270 777 0 0,-70-318-902 0 0,-14 19-4356 0 0,9-20 3285 0 0</inkml:trace>
  <inkml:trace contextRef="#ctx0" brushRef="#br0" timeOffset="-18637.979">499 3291 1392 0 0,'2'-9'118'0'0,"1"1"0"0"0,0 0 0 0 0,1 0 0 0 0,0 0 0 0 0,0 1 0 0 0,1 0 0 0 0,0-1 0 0 0,0 2 0 0 0,1-1-1 0 0,0 0 1 0 0,0 1 0 0 0,0 0 0 0 0,1 1 0 0 0,0-1 0 0 0,0 1 0 0 0,0 1 0 0 0,1-1 0 0 0,0 1 0 0 0,0 1 0 0 0,0-1 0 0 0,0 1 0 0 0,0 1 0 0 0,0 0 0 0 0,1 0 0 0 0,-1 0-1 0 0,1 1 1 0 0,0 0 0 0 0,-1 1 0 0 0,1 0 0 0 0,0 0 0 0 0,-1 1 0 0 0,1 0 0 0 0,0 1 0 0 0,-1-1 0 0 0,1 2 0 0 0,5 2-118 0 0,-6-1 34 0 0,-1 0 0 0 0,1 1 0 0 0,-1 0 1 0 0,-1 0-1 0 0,1 1 0 0 0,-1 0 0 0 0,0 0 1 0 0,0 0-1 0 0,-1 1 0 0 0,0 0 0 0 0,0 0 0 0 0,0 1 1 0 0,-1-1-1 0 0,0 1 0 0 0,-1 0 0 0 0,0 0 0 0 0,0 0 1 0 0,0 0-1 0 0,-1 0 0 0 0,-1 1 0 0 0,1-1 0 0 0,-1 1 1 0 0,-1 0-1 0 0,1-1 0 0 0,-2 1 0 0 0,1-1 1 0 0,-1 1-1 0 0,0-1 0 0 0,-1 1 0 0 0,0-1 0 0 0,0 1 1 0 0,-1-1-1 0 0,0 0 0 0 0,-1 0 0 0 0,1-1 0 0 0,-1 1 1 0 0,-1-1-1 0 0,0 0 0 0 0,0 0 0 0 0,0 0 0 0 0,-1 0 1 0 0,0-1-1 0 0,0 0 0 0 0,0 0 0 0 0,-3 1-34 0 0,-183 125-123 0 0,140-120-3521 0 0,42-12 2262 0 0</inkml:trace>
  <inkml:trace contextRef="#ctx0" brushRef="#br0" timeOffset="-17970.989">1404 3466 848 0 0,'-33'110'2524'0'0,"-48"251"1238"0"0,145-574-2363 0 0,39-208-856 0 0,-88 360-159 0 0,4 96-285 0 0,244 397 64 0 0,-238-352-2055 0 0,-26-78 1717 0 0,-1 1 0 0 0,1-1-1 0 0,0 1 1 0 0,-1-1 0 0 0,0 1 0 0 0,1-1 0 0 0,-1 0-1 0 0,0 0 1 0 0,0 0 0 0 0,0 0 0 0 0,0 0 0 0 0,-1-1-1 0 0,1 1 1 0 0,0 0 0 0 0,-1-1 0 0 0,1 0 0 0 0,-1 1-1 0 0,1-1 1 0 0,-1 0 0 0 0,0-1 0 0 0,0 1 0 0 0,1 0-1 0 0,-1-1 1 0 0,0 1 0 0 0,0-1 0 0 0,0 0 0 0 0,-1 0 175 0 0,-17 1-1296 0 0</inkml:trace>
  <inkml:trace contextRef="#ctx0" brushRef="#br0" timeOffset="-17721.121">1313 3651 964 0 0,'0'-23'5298'0'0,"40"-12"-4083"0"0,-24 27-1036 0 0,2-1 0 0 0,-1 2 1 0 0,1 0-1 0 0,0 2 0 0 0,0 0 0 0 0,0 0 1 0 0,1 2-1 0 0,0 0 0 0 0,-1 1 0 0 0,9 1-179 0 0,122 0-1888 0 0,-85 2-709 0 0,-41-1 1331 0 0,-6 0-36 0 0</inkml:trace>
  <inkml:trace contextRef="#ctx0" brushRef="#br0" timeOffset="-17485.374">1126 3234 1624 0 0,'-9'12'168'0'0,"0"0"0"0"0,2 1-1 0 0,-1 0 1 0 0,2 0 0 0 0,0 1 0 0 0,0 0-1 0 0,1 0 1 0 0,1 1 0 0 0,0-1 0 0 0,1 1-1 0 0,1 0 1 0 0,0-1 0 0 0,1 1 0 0 0,1 0-1 0 0,0 0 1 0 0,1 0 0 0 0,0 0 0 0 0,1 0-1 0 0,1 0 1 0 0,1-1 0 0 0,0 1 0 0 0,1-1-1 0 0,0 0 1 0 0,1 0 0 0 0,7 11-168 0 0,2 2 86 0 0,2 0 1 0 0,1-1-1 0 0,1-1 0 0 0,1-1 1 0 0,1 0-1 0 0,1-2 1 0 0,1-1-1 0 0,1 0 0 0 0,1-2 1 0 0,6 3-87 0 0,-15-12-429 0 0,0 0 0 0 0,1-1 0 0 0,0 0-1 0 0,1-2 1 0 0,-1 0 0 0 0,2-1 0 0 0,-1-1 0 0 0,1 0 0 0 0,-1-1 0 0 0,19 0 429 0 0,-15-3-1155 0 0</inkml:trace>
  <inkml:trace contextRef="#ctx0" brushRef="#br0" timeOffset="-17209.311">1935 3130 1292 0 0,'13'7'241'0'0,"-1"0"0"0"0,0 1 0 0 0,-1 0 0 0 0,0 1 0 0 0,-1 0 0 0 0,1 1 0 0 0,-2 0-1 0 0,1 1 1 0 0,-2 0 0 0 0,1 0 0 0 0,-2 1 0 0 0,1 0 0 0 0,-1 0 0 0 0,-1 0 0 0 0,0 2-241 0 0,11 16 279 0 0,0-1-131 0 0,0 1 1 0 0,-2 0-1 0 0,-2 1 0 0 0,0 1 1 0 0,-2 0-1 0 0,-2 1 0 0 0,-1 0 1 0 0,-1 1-1 0 0,1 25-148 0 0,-8-44-9 0 0,-1-1 1 0 0,-1 0-1 0 0,0 1 0 0 0,0-1 1 0 0,-2 0-1 0 0,1 0 1 0 0,-2 0-1 0 0,0-1 0 0 0,-1 0 1 0 0,0 0-1 0 0,-1 0 1 0 0,0 0-1 0 0,-1-1 0 0 0,0-1 1 0 0,-1 1-1 0 0,-1-1 0 0 0,0-1 1 0 0,0 0-1 0 0,-1 0 1 0 0,0-1-1 0 0,0 0 0 0 0,-1-1 1 0 0,-1 0-1 0 0,1-1 1 0 0,-3 0 8 0 0,-60-14-3833 0 0,54-9 2589 0 0</inkml:trace>
  <inkml:trace contextRef="#ctx0" brushRef="#br0" timeOffset="-5879.421">1 3160 848 0 0,'0'0'232'0'0,"0"0"-51"0"0,0 0-84 0 0,0 0-18 0 0,0 0 32 0 0,0 0-14 0 0,0 0-31 0 0,0 0 18 0 0,0 0 35 0 0,0 0-93 0 0,0 0 34 0 0,0 0 21 0 0,0 0-22 0 0,0 0 9 0 0,0 0 19 0 0,0 0-1 0 0,0 0-2 0 0,0 0 9 0 0,0 0 63 0 0,0 0-42 0 0,0 0 14 0 0,0 0-32 0 0,0 0-16 0 0,0 0-50 0 0,0 0 20 0 0,0 0-14 0 0,0 0-6 0 0,0 0 42 0 0,0 0-40 0 0,0 0-62 0 0,0 0 21 0 0,0 0 20 0 0,0 0 19 0 0,25 0 111 0 0,924-124-108 0 0,553 10 279 0 0,-328 6-336 0 0,153-28 37 0 0,-1173 115-55 0 0,636-78 279 0 0,16 34-237 0 0,182 1 307 0 0,-267 63-393 0 0,-516-8 166 0 0,6 9-262 0 0,-106 6 349 0 0,77-6-227 0 0,-177 1 62 0 0,0-1 0 0 0,0 2-1 0 0,0-1 1 0 0,-1 0 0 0 0,1 1-1 0 0,0 0 1 0 0,-1 0 0 0 0,0 0-1 0 0,1 1 1 0 0,-1-1 0 0 0,0 1-1 0 0,0 0 1 0 0,0 0 0 0 0,-1 1-1 0 0,1-1 1 0 0,-1 1 0 0 0,0 0-1 0 0,0 0 1 0 0,0 0 0 0 0,0 0-1 0 0,-1 0 1 0 0,1 1 0 0 0,-1-1-1 0 0,0 1 1 0 0,-1-1 0 0 0,1 2-2 0 0,4 278 476 0 0,-15 2-222 0 0,-65 302 1311 0 0,52-483-1028 0 0,22-104-506 0 0,0-1 82 0 0,0 0 18 0 0,-13 20 307 0 0,-51-8-210 0 0,-1110 88 97 0 0,18-59-166 0 0,378-22-331 0 0,253-4 207 0 0,56-4-18 0 0,-201 42-17 0 0,-612 85-539 0 0,416-67 280 0 0,296-32 1325 0 0,-110-24-1066 0 0,634-43-259 0 0,29 16-4734 0 0,14 8 3728 0 0</inkml:trace>
  <inkml:trace contextRef="#ctx0" brushRef="#br0" timeOffset="-5074.952">49 3096 1280 0 0,'10'14'793'0'0,"47"284"634"0"0,-36-136-995 0 0,87 501 679 0 0,-93-354 952 0 0,36-309-1744 0 0,64-27-412 0 0,1 4 1 0 0,2 6-1 0 0,0 5 1 0 0,113 2 92 0 0,50 9-4633 0 0,-213 1 3407 0 0</inkml:trace>
  <inkml:trace contextRef="#ctx0" brushRef="#br0" timeOffset="-3990.09">7909 1646 1468 0 0,'7'-2'1060'0'0,"629"-92"1799"0"0,274 39-1495 0 0,-504 25-1048 0 0,-310 0-838 0 0,-95 30-328 0 0,-28-18-1621 0 0,3 6 1243 0 0</inkml:trace>
  <inkml:trace contextRef="#ctx0" brushRef="#br0" timeOffset="-3728.045">9568 1234 908 0 0,'6'-5'138'0'0,"0"1"0"0"0,0 1-1 0 0,0-1 1 0 0,0 1 0 0 0,1 0-1 0 0,-1 0 1 0 0,1 0 0 0 0,0 1 0 0 0,0 0-1 0 0,0 1 1 0 0,0 0 0 0 0,0 0-1 0 0,0 0 1 0 0,0 1 0 0 0,0 0 0 0 0,1 0-1 0 0,-1 1 1 0 0,0 0 0 0 0,0 0-1 0 0,0 0 1 0 0,0 1 0 0 0,0 0 0 0 0,-1 1-1 0 0,1 0 1 0 0,-1 0 0 0 0,7 3-138 0 0,0 2 78 0 0,0 0 0 0 0,0 1 0 0 0,-1 0 0 0 0,0 1 0 0 0,0 0 0 0 0,-1 1 0 0 0,0 0 0 0 0,-1 1 0 0 0,-1 0 0 0 0,0 1 0 0 0,0 0 0 0 0,0 2-78 0 0,-2-4 33 0 0,-1 1-1 0 0,0 1 0 0 0,-1-1 1 0 0,0 1-1 0 0,0 0 1 0 0,-2 0-1 0 0,0 0 0 0 0,0 1 1 0 0,-1-1-1 0 0,-1 1 1 0 0,0-1-1 0 0,-1 1 0 0 0,0 0 1 0 0,-1-1-1 0 0,-1 1 1 0 0,0-1-1 0 0,-1 1 0 0 0,0-1 1 0 0,-1 0-1 0 0,-1 0 1 0 0,0-1-1 0 0,-1 1 0 0 0,0-1 1 0 0,0 0-1 0 0,-2 0 1 0 0,1-1-1 0 0,-1 0 0 0 0,-1-1 1 0 0,0 0-1 0 0,-3 3-32 0 0,-78 54-2925 0 0,88-67 1841 0 0,2 0-176 0 0</inkml:trace>
  <inkml:trace contextRef="#ctx0" brushRef="#br0" timeOffset="16817.771">3518 4113 1164 0 0,'3'-15'906'0'0,"31"-28"532"0"0,-26-24 1942 0 0,-8 66-3284 0 0,3-23 527 0 0,-6 36-517 0 0,-39 241 86 0 0,54 29 498 0 0,75 86 357 0 0,-69-301-513 0 0,-18-67-772 0 0,0 0-118 0 0,0 0-68 0 0,0 0-301 0 0,-4-9-3032 0 0,-1-11 2393 0 0,3 0 156 0 0</inkml:trace>
  <inkml:trace contextRef="#ctx0" brushRef="#br0" timeOffset="17204.795">3788 4038 1392 0 0,'4'-24'2526'0'0,"-3"38"-786"0"0,-2 377 1335 0 0,53-78-1805 0 0,-31-228-972 0 0,-6-10-384 0 0,-15-74-257 0 0,-15-2-2413 0 0,-34-17-1205 0 0,25 10 2766 0 0</inkml:trace>
  <inkml:trace contextRef="#ctx0" brushRef="#br0" timeOffset="17733.811">3051 4864 1292 0 0,'51'64'3532'0'0,"244"207"-724"0"0,-272-251-2578 0 0,-13-9-53 0 0,0-1 0 0 0,1 0 0 0 0,0 0 0 0 0,1-1 0 0 0,0 0 0 0 0,1-1 0 0 0,0-1 0 0 0,0 0 0 0 0,0 0 0 0 0,1-1 0 0 0,0-1 0 0 0,0-1 0 0 0,0 0 0 0 0,15 2-177 0 0,-8-10 103 0 0,0-2 0 0 0,0 0 0 0 0,-1-2-1 0 0,1 0 1 0 0,-2-1 0 0 0,0-1-1 0 0,0-1 1 0 0,0-1 0 0 0,-2 0 0 0 0,15-13-103 0 0,38-34 147 0 0,-2-2 1 0 0,-3-3 0 0 0,-3-3-1 0 0,-3-2 1 0 0,9-19-148 0 0,30-46 108 0 0,-97 133-254 0 0,-1 0 1 0 0,1 1-1 0 0,-1-1 1 0 0,1 1 0 0 0,0-1-1 0 0,-1 1 1 0 0,1-1-1 0 0,0 1 1 0 0,-1 0-1 0 0,1-1 1 0 0,0 1-1 0 0,-1 0 1 0 0,1-1 0 0 0,0 1-1 0 0,0 0 1 0 0,-1 0-1 0 0,1 0 1 0 0,0 0-1 0 0,0 0 1 0 0,-1-1-1 0 0,1 2 1 0 0,0-1 0 0 0,0 0-1 0 0,0 0 1 0 0,-1 0-1 0 0,1 0 1 0 0,0 0-1 0 0,0 1 1 0 0,-1-1-1 0 0,1 0 1 0 0,0 0-1 0 0,-1 1 1 0 0,1-1 0 0 0,0 1-1 0 0,-1-1 1 0 0,1 1-1 0 0,0-1 1 0 0,-1 1-1 0 0,1-1 1 0 0,-1 1-1 0 0,1-1 1 0 0,-1 1 0 0 0,1 0-1 0 0,-1-1 1 0 0,0 1-1 0 0,1 0 1 0 0,-1-1-1 0 0,0 1 1 0 0,1 0-1 0 0,-1 0 1 0 0,0-1 0 0 0,0 1-1 0 0,0 0 1 0 0,0 0-1 0 0,0 0 1 0 0,0-1-1 0 0,0 1 1 0 0,0 0-1 0 0,0 0 1 0 0,0 0 145 0 0,0 4-1235 0 0</inkml:trace>
  <inkml:trace contextRef="#ctx0" brushRef="#br0" timeOffset="19208.859">1446 5988 1576 0 0,'0'0'376'0'0,"0"0"-19"0"0,0 0 55 0 0,0 0 57 0 0,0 0-38 0 0,0 0-108 0 0,0 0-55 0 0,0 0-22 0 0,1-14 1561 0 0,-17 114-1570 0 0,8-60-49 0 0,2 0 1 0 0,2 0-1 0 0,1 0 1 0 0,2 1-1 0 0,2-1 1 0 0,2 0-1 0 0,6 27-188 0 0,29 119 590 0 0,-28-134-74 0 0,-3-32-143 0 0,-7-20-414 0 0,1 0 1 0 0,-1-1 0 0 0,0 1-1 0 0,0 0 1 0 0,0 0 0 0 0,1-1-1 0 0,-1 1 1 0 0,0 0-1 0 0,1 0 1 0 0,-1 0 0 0 0,0-1-1 0 0,0 1 1 0 0,1 0 0 0 0,-1 0-1 0 0,0 0 1 0 0,1 0-1 0 0,-1 0 1 0 0,0 0 0 0 0,1 0-1 0 0,-1 0 1 0 0,0-1 0 0 0,1 1-1 0 0,-1 0 1 0 0,0 0-1 0 0,1 1 1 0 0,-1-1 0 0 0,0 0-1 0 0,1 0 1 0 0,-1 0 0 0 0,0 0-1 0 0,1 0 1 0 0,-1 0-1 0 0,0 0 1 0 0,1 0 0 0 0,-1 1-1 0 0,0-1 1 0 0,0 0 0 0 0,1 0-1 0 0,-1 0 1 0 0,0 1-1 0 0,0-1 1 0 0,1 0 0 0 0,-1 0-1 0 0,0 1 41 0 0,12-75-5202 0 0,-12 53 3857 0 0</inkml:trace>
  <inkml:trace contextRef="#ctx0" brushRef="#br0" timeOffset="19532.421">1385 5953 1392 0 0,'-1'-7'150'0'0,"1"0"1"0"0,0-1-1 0 0,0 1 0 0 0,1-1 1 0 0,0 1-1 0 0,0 0 0 0 0,1 0 1 0 0,0-1-1 0 0,0 1 0 0 0,1 0 1 0 0,0 1-1 0 0,0-1 0 0 0,0 0 1 0 0,1 1-1 0 0,0 0 0 0 0,0 0 1 0 0,1 0-1 0 0,0 0 0 0 0,0 1 1 0 0,0 0-1 0 0,0 0 0 0 0,1 0 1 0 0,0 0-1 0 0,0 1 0 0 0,0 0 1 0 0,1 0-1 0 0,-1 1 0 0 0,4-1-150 0 0,5 0 54 0 0,0 1 0 0 0,0 1 1 0 0,0 1-1 0 0,0 0 0 0 0,0 1 0 0 0,0 1 0 0 0,0 0 0 0 0,0 1 0 0 0,0 0 0 0 0,0 1 0 0 0,0 1 1 0 0,-1 0-1 0 0,0 1 0 0 0,0 1 0 0 0,0 0 0 0 0,0 1 0 0 0,-1 1 0 0 0,0 0 0 0 0,-1 0 0 0 0,0 1 1 0 0,0 1-1 0 0,-1 0 0 0 0,0 1 0 0 0,-1 0 0 0 0,4 5-54 0 0,-10-8 19 0 0,0 1 0 0 0,-1 0-1 0 0,0 0 1 0 0,0 0 0 0 0,-1 0 0 0 0,0 0 0 0 0,-1 0 0 0 0,0 1-1 0 0,0-1 1 0 0,-1 1 0 0 0,0-1 0 0 0,-1 0 0 0 0,0 1-1 0 0,0-1 1 0 0,-1 0 0 0 0,0 1 0 0 0,-1-1 0 0 0,0 0-1 0 0,0-1 1 0 0,-1 1 0 0 0,0 0 0 0 0,-1-1 0 0 0,0 0 0 0 0,0 0-1 0 0,-1-1 1 0 0,1 1 0 0 0,-2-1 0 0 0,1 0 0 0 0,-1-1-1 0 0,0 0 1 0 0,0 0 0 0 0,-1 0 0 0 0,0-1 0 0 0,0 0 0 0 0,0 0-1 0 0,-5 1-18 0 0,-116 66-715 0 0,65-63-3118 0 0,58-9 2434 0 0</inkml:trace>
  <inkml:trace contextRef="#ctx0" brushRef="#br0" timeOffset="19936.998">2483 5991 1088 0 0,'-23'62'3214'0'0,"-124"252"-1034"0"0,104-204-1705 0 0,18-23-3302 0 0,24-84 1492 0 0,1-3-148 0 0</inkml:trace>
  <inkml:trace contextRef="#ctx0" brushRef="#br0" timeOffset="20249.151">2473 5979 1204 0 0,'0'1'69'0'0,"0"0"0"0"0,0 0 0 0 0,-1 0 1 0 0,1 0-1 0 0,0 0 0 0 0,0 0 0 0 0,1 0 0 0 0,-1 0 0 0 0,0 0 0 0 0,0-1 0 0 0,0 1 0 0 0,1 0 0 0 0,-1 0 1 0 0,0 0-1 0 0,1 0 0 0 0,-1 0 0 0 0,1 0 0 0 0,-1 0 0 0 0,1-1 0 0 0,-1 1 0 0 0,1 0 0 0 0,0 0 0 0 0,-1-1 1 0 0,1 1-1 0 0,0 0 0 0 0,-1-1 0 0 0,1 1 0 0 0,0-1 0 0 0,0 1 0 0 0,0-1 0 0 0,0 1 0 0 0,-1-1 0 0 0,1 0 1 0 0,0 1-1 0 0,0-1 0 0 0,0 0 0 0 0,0 0 0 0 0,0 0 0 0 0,0 0 0 0 0,0 0 0 0 0,0 0 0 0 0,0 0 1 0 0,0 0-1 0 0,0 0 0 0 0,0 0 0 0 0,0 0 0 0 0,0 0 0 0 0,0-1 0 0 0,0 1 0 0 0,-1 0 0 0 0,1-1 0 0 0,0 1 1 0 0,0-1-1 0 0,0 1 0 0 0,0-1 0 0 0,-1 1 0 0 0,1-1 0 0 0,0 0 0 0 0,0 1 0 0 0,-1-1 0 0 0,1 0 0 0 0,-1 1 1 0 0,1-1-1 0 0,0 0 0 0 0,-1-1-69 0 0,12 22 205 0 0,182 266 1569 0 0,-189-276-1842 0 0,0 0 1 0 0,0 0-1 0 0,0 1 1 0 0,-2-1-1 0 0,1 1 0 0 0,-1 0 1 0 0,-1 0-1 0 0,0 1 1 0 0,0-1-1 0 0,-2 0 1 0 0,1 1-1 0 0,-1 3 68 0 0,-1-10-222 0 0,0 0-1 0 0,0 0 0 0 0,0-1 1 0 0,0 1-1 0 0,-1 0 0 0 0,0 0 1 0 0,0-1-1 0 0,0 1 0 0 0,0-1 1 0 0,-1 0-1 0 0,0 0 0 0 0,0 0 1 0 0,0 0-1 0 0,0 0 0 0 0,0 0 1 0 0,-1-1-1 0 0,0 0 0 0 0,0 0 1 0 0,0 1 222 0 0,-13 6-1234 0 0</inkml:trace>
  <inkml:trace contextRef="#ctx0" brushRef="#br0" timeOffset="20466.548">2300 6381 1804 0 0,'0'-7'1068'0'0,"24"-36"3207"0"0,-4 35-4236 0 0,1 1 1 0 0,-1 0-1 0 0,1 1 1 0 0,0 2-1 0 0,1 0 1 0 0,-1 1 0 0 0,1 1-1 0 0,0 1 1 0 0,-1 1-1 0 0,4 1-39 0 0,61-5-3437 0 0,-71 2 2106 0 0,-3-2 9 0 0</inkml:trace>
  <inkml:trace contextRef="#ctx0" brushRef="#br0" timeOffset="20777.238">2014 5962 1140 0 0,'-9'4'123'0'0,"1"0"-1"0"0,0 1 0 0 0,0 0 1 0 0,1 0-1 0 0,-1 0 1 0 0,1 1-1 0 0,0 0 1 0 0,1 1-1 0 0,-1-1 1 0 0,1 1-1 0 0,0 1 1 0 0,1-1-1 0 0,0 1 1 0 0,0 0-1 0 0,1 0 1 0 0,0 0-1 0 0,0 1 0 0 0,1-1 1 0 0,0 1-1 0 0,0 0 1 0 0,1 0-1 0 0,1 0 1 0 0,-1 0-1 0 0,1 0 1 0 0,1 0-1 0 0,0 1 1 0 0,0-1-1 0 0,0 0 1 0 0,2 0-1 0 0,-1 0 0 0 0,1 1-122 0 0,8 30-28 0 0,2-1 0 0 0,1 0-1 0 0,2-1 1 0 0,2-1-1 0 0,1 0 1 0 0,2-1-1 0 0,1-2 1 0 0,2 0-1 0 0,2-1 1 0 0,0-1 0 0 0,3-1-1 0 0,0-2 1 0 0,2-1-1 0 0,1-1 1 0 0,28 18 28 0 0,-30-28-1190 0 0,3-4-114 0 0</inkml:trace>
  <inkml:trace contextRef="#ctx0" brushRef="#br0" timeOffset="21070.683">2824 5913 984 0 0,'25'16'273'0'0,"-1"1"1"0"0,0 1-1 0 0,-1 1 0 0 0,-1 1 0 0 0,-1 1 0 0 0,-1 0 1 0 0,-1 2-1 0 0,-1 1 0 0 0,0 0 0 0 0,-2 1 0 0 0,-1 1 1 0 0,-2 0-1 0 0,0 1 0 0 0,-1 0 0 0 0,-2 1 1 0 0,-1 0-1 0 0,-1 1 0 0 0,-2 0 0 0 0,3 23-273 0 0,-7-30 161 0 0,0-1-1 0 0,-1 1 0 0 0,-1 0 1 0 0,-2-1-1 0 0,0 1 0 0 0,-1-1 1 0 0,-1 1-1 0 0,-1-1 1 0 0,0 0-1 0 0,-7 13-160 0 0,8-25-141 0 0,0 1 0 0 0,0-1-1 0 0,-1 0 1 0 0,0 0 0 0 0,0 0 0 0 0,-1-1 0 0 0,0 0 0 0 0,-1 0-1 0 0,0 0 1 0 0,0-1 0 0 0,-1 0 0 0 0,0-1 0 0 0,0 1-1 0 0,0-2 1 0 0,-1 1 0 0 0,0-1 0 0 0,0 0 0 0 0,0-1-1 0 0,-1 0 1 0 0,1-1 0 0 0,-1 1 0 0 0,0-2 0 0 0,-5 1 141 0 0,-17-1-1354 0 0,11-2 32 0 0</inkml:trace>
  <inkml:trace contextRef="#ctx0" brushRef="#br0" timeOffset="22282.175">4534 5469 956 0 0,'70'-33'6643'0'0,"-53"20"-3888"0"0,-39 26-2343 0 0,-269 230-218 0 0,-84 61 252 0 0,314-248-293 0 0,104-53 502 0 0,430-48 42 0 0,-77 43-406 0 0,-228 17-24 0 0,-169-14-349 0 0,1-1 0 0 0,-1 1 0 0 0,1-1 1 0 0,-1 0-1 0 0,1 1 0 0 0,0-1 1 0 0,-1 1-1 0 0,1-1 0 0 0,0 1 1 0 0,-1-1-1 0 0,1 1 0 0 0,0-1 0 0 0,0 1 1 0 0,-1-1-1 0 0,1 1 0 0 0,0-1 1 0 0,0 1-1 0 0,0 0 0 0 0,0-1 1 0 0,0 1-1 0 0,0-1 0 0 0,0 1 0 0 0,0 0 1 0 0,0-1-1 0 0,0 1 0 0 0,0-1 1 0 0,0 1-1 0 0,0-1 0 0 0,0 1 0 0 0,0 0 1 0 0,1-1-1 0 0,-1 1 0 0 0,0-1 1 0 0,0 1-1 0 0,1-1 0 0 0,-1 1 1 0 0,0-1-1 0 0,1 1 0 0 0,-1-1 0 0 0,1 0 1 0 0,-1 1-1 0 0,0-1 0 0 0,1 1 1 0 0,-1-1-1 0 0,1 0 0 0 0,-1 1 1 0 0,1-1-1 0 0,-1 0 0 0 0,1 0 0 0 0,0 1 1 0 0,-1-1-1 0 0,1 0 0 0 0,-1 0 1 0 0,1 0 81 0 0,-53 31-3358 0 0,1-4 801 0 0,25-14 1351 0 0</inkml:trace>
  <inkml:trace contextRef="#ctx0" brushRef="#br0" timeOffset="22579.23">4118 6420 1484 0 0,'-4'5'3528'0'0,"35"1"-2669"0"0,440-3 2386 0 0,-220-18-2702 0 0,-3 3-613 0 0,-245-2-6019 0 0,-6 10 4617 0 0</inkml:trace>
  <inkml:trace contextRef="#ctx0" brushRef="#br0" timeOffset="23384.61">5787 5454 1148 0 0,'-8'-13'5581'0'0,"1"28"-2985"0"0,4 36-2455 0 0,2-1 0 0 0,2 0 0 0 0,3 0 0 0 0,2 0 0 0 0,2 0 0 0 0,2-1 0 0 0,4 6-141 0 0,24 154 724 0 0,-26-107-242 0 0,-15-98-626 0 0,0-1 1 0 0,0 0-1 0 0,0 0 1 0 0,0 0-1 0 0,-1 0 0 0 0,1 0 1 0 0,-1-1-1 0 0,1 0 1 0 0,-1 1-1 0 0,0-1 1 0 0,0-1-1 0 0,0 1 1 0 0,-1 0-1 0 0,1-1 0 0 0,0 0 1 0 0,0 0-1 0 0,-1 0 1 0 0,1-1-1 0 0,0 0 1 0 0,-1 1-1 0 0,1-2 1 0 0,-1 1-1 0 0,-1 0 144 0 0,5 0-27 0 0,-129 26-382 0 0,128-26 492 0 0,2 0-9 0 0,-7 7 328 0 0,200-15 508 0 0,147-24-1694 0 0,-343 16-4561 0 0,-14 2 4069 0 0</inkml:trace>
  <inkml:trace contextRef="#ctx0" brushRef="#br0" timeOffset="23759.806">5773 5425 1792 0 0,'-9'-5'4326'0'0,"-27"33"-3323"0"0,35-27-892 0 0,-140 196 593 0 0,37-41-5307 0 0,86-134 3326 0 0</inkml:trace>
  <inkml:trace contextRef="#ctx0" brushRef="#br0" timeOffset="28380.422">7501 5235 1228 0 0,'0'0'320'0'0,"-2"-21"1011"0"0,-2 19-1302 0 0,1-1 1 0 0,-1 1 0 0 0,0 0-1 0 0,0 0 1 0 0,-1 0-1 0 0,1 0 1 0 0,0 1-1 0 0,-1 0 1 0 0,1-1-1 0 0,-1 2 1 0 0,1-1-1 0 0,-1 0 1 0 0,1 1-1 0 0,-1 0 1 0 0,1 0 0 0 0,-1 1-1 0 0,1-1 1 0 0,-1 1-1 0 0,1 0 1 0 0,-1 0-1 0 0,1 0 1 0 0,-1 1-1 0 0,1-1 1 0 0,0 1-1 0 0,0 0 1 0 0,0 0 0 0 0,-3 3-30 0 0,3-4 1 0 0,-27 14 111 0 0,0 1 0 0 0,1 1 0 0 0,1 1 0 0 0,1 2 0 0 0,1 1 0 0 0,0 1 0 0 0,2 1 0 0 0,0 1 0 0 0,2 2 0 0 0,1 0 0 0 0,1 1 0 0 0,1 1 0 0 0,2 1 0 0 0,0 1 0 0 0,1 4-112 0 0,1-1 138 0 0,1-1 0 0 0,2 2 0 0 0,2 0 0 0 0,0 0 0 0 0,3 1 0 0 0,1 0 0 0 0,1 1 0 0 0,2 0 1 0 0,2 0-1 0 0,1 8-138 0 0,2-24 43 0 0,1-1 1 0 0,1 0-1 0 0,1 0 1 0 0,0 0-1 0 0,1-1 1 0 0,1 1 0 0 0,1-1-1 0 0,1 0 1 0 0,0-1-1 0 0,1 0 1 0 0,1 0-1 0 0,1-1 1 0 0,0-1 0 0 0,1 1-1 0 0,0-2 1 0 0,9 7-44 0 0,-5-4-319 0 0,2-1 0 0 0,0-1-1 0 0,1 0 1 0 0,0-2 0 0 0,1 0 0 0 0,0-2 0 0 0,1 0 0 0 0,8 2 319 0 0,9 0-1333 0 0,-3-5 23 0 0</inkml:trace>
  <inkml:trace contextRef="#ctx0" brushRef="#br0" timeOffset="29605.011">7688 5313 2008 0 0,'0'0'444'0'0,"0"0"-74"0"0,0 0-50 0 0,0 0-31 0 0,0 0 2 0 0,-23 11 528 0 0,17-4-696 0 0,0 0 0 0 0,1 1 0 0 0,0 0 0 0 0,0 0 1 0 0,0 0-1 0 0,1 0 0 0 0,1 1 0 0 0,-1 0 0 0 0,1 0 0 0 0,1 0 0 0 0,-1 0 0 0 0,2 0 0 0 0,-1 2-123 0 0,2-9 217 0 0,1 0-159 0 0,0-1 1 0 0,0 1-1 0 0,1 0 0 0 0,-1 0 0 0 0,0-1 1 0 0,1 1-1 0 0,-1-1 0 0 0,1 0 1 0 0,-1 1-1 0 0,1-1 0 0 0,0 0 0 0 0,0 0 1 0 0,-1 0-1 0 0,1 0 0 0 0,0 0 1 0 0,0 0-1 0 0,0-1 0 0 0,0 1 1 0 0,0-1-1 0 0,0 1 0 0 0,0-1 0 0 0,0 0 1 0 0,0 0-1 0 0,0 1 0 0 0,0-2 1 0 0,1 1-1 0 0,-1 0 0 0 0,0 0 0 0 0,0-1 1 0 0,0 1-59 0 0,6-1 74 0 0,-1 0 0 0 0,1 0 0 0 0,0-1-1 0 0,-1 0 1 0 0,0 0 0 0 0,1-1 0 0 0,-1 0 0 0 0,0 0 0 0 0,0 0 0 0 0,0-1 0 0 0,-1 0 0 0 0,1-1 0 0 0,-1 0 0 0 0,0 0 0 0 0,0 0 0 0 0,3-5-74 0 0,-9 9-41 0 0,0-1 1 0 0,0 0 0 0 0,-1 0-1 0 0,1 0 1 0 0,-1 1 0 0 0,1-1-1 0 0,-1 0 1 0 0,1 0 0 0 0,-1 1 0 0 0,0-1-1 0 0,0 1 1 0 0,0-1 0 0 0,0 0-1 0 0,0 1 1 0 0,0 0 0 0 0,0-1 0 0 0,-1 1-1 0 0,1 0 1 0 0,0 0 0 0 0,-1-1-1 0 0,1 1 1 0 0,-1 0 0 0 0,0 0 0 0 0,1 1-1 0 0,-1-1 1 0 0,1 0 0 0 0,-1 1-1 0 0,0-1 1 0 0,0 0 0 0 0,1 1 0 0 0,-1 0-1 0 0,0 0 1 0 0,0-1 0 0 0,0 1-1 0 0,0 0 41 0 0,-22-10-4941 0 0,19 6 3691 0 0</inkml:trace>
  <inkml:trace contextRef="#ctx0" brushRef="#br0" timeOffset="30069.178">8184 5298 1164 0 0,'0'2'107'0'0,"-1"-1"-1"0"0,1 1 0 0 0,0 0 1 0 0,0 0-1 0 0,0-1 1 0 0,0 1-1 0 0,1 0 1 0 0,-1 0-1 0 0,0-1 0 0 0,1 1 1 0 0,-1 0-1 0 0,1-1 1 0 0,0 1-1 0 0,-1-1 1 0 0,1 1-1 0 0,0-1 0 0 0,0 1 1 0 0,0-1-1 0 0,0 1 1 0 0,0-1-1 0 0,1 0 0 0 0,-1 1 1 0 0,0-1-1 0 0,0 0 1 0 0,1 0-1 0 0,-1 0 1 0 0,1 0-1 0 0,-1 0 0 0 0,1 0 1 0 0,-1-1-1 0 0,1 1 1 0 0,0 0-1 0 0,-1-1 1 0 0,1 0-1 0 0,0 1 0 0 0,-1-1 1 0 0,1 0-1 0 0,0 1 1 0 0,0-1-1 0 0,-1 0 1 0 0,1-1-1 0 0,0 1 0 0 0,0 0 1 0 0,-1 0-1 0 0,1-1 1 0 0,0 1-1 0 0,-1-1 1 0 0,1 1-1 0 0,0-1 0 0 0,-1 0 1 0 0,1 1-1 0 0,-1-1 1 0 0,1 0-1 0 0,-1 0 1 0 0,1 0-1 0 0,-1-1-106 0 0,115-39 2794 0 0,-160 21-3705 0 0,10 16-5524 0 0,32 3 5135 0 0</inkml:trace>
  <inkml:trace contextRef="#ctx0" brushRef="#br0" timeOffset="30652.72">7947 5868 1016 0 0,'-1'0'114'0'0,"0"1"0"0"0,0-1 0 0 0,1 1 0 0 0,-1 0 0 0 0,0-1-1 0 0,0 1 1 0 0,0 0 0 0 0,1 0 0 0 0,-1-1 0 0 0,0 1 0 0 0,1 0 0 0 0,-1 0 0 0 0,0 0 0 0 0,1 0 0 0 0,0 0-1 0 0,-1 0 1 0 0,1 0 0 0 0,-1 0 0 0 0,1 0 0 0 0,0 0 0 0 0,0 0 0 0 0,-1 0 0 0 0,1 0 0 0 0,0 0 0 0 0,0 0-1 0 0,0 0 1 0 0,0 0 0 0 0,0 0 0 0 0,1 0 0 0 0,-1 0 0 0 0,0 0 0 0 0,0 0 0 0 0,1 0 0 0 0,-1 0 0 0 0,1 0-1 0 0,-1 0 1 0 0,1 0 0 0 0,-1 0 0 0 0,1 0 0 0 0,-1-1 0 0 0,1 1 0 0 0,0 0 0 0 0,-1 0 0 0 0,1 0 0 0 0,0-1-1 0 0,0 1 1 0 0,0-1 0 0 0,-1 1 0 0 0,1 0 0 0 0,0-1 0 0 0,0 1 0 0 0,0-1 0 0 0,0 0 0 0 0,1 1-114 0 0,0-1 180 0 0,-1 1-107 0 0,0-1 1 0 0,1 1 0 0 0,-1-1 0 0 0,0 1-1 0 0,1-1 1 0 0,-1 0 0 0 0,0 1-1 0 0,1-1 1 0 0,-1 0 0 0 0,1 0 0 0 0,-1 0-1 0 0,0 0 1 0 0,1 0 0 0 0,-1 0 0 0 0,1 0-1 0 0,-1-1 1 0 0,0 1 0 0 0,1 0-1 0 0,-1-1 1 0 0,0 1 0 0 0,1-1 0 0 0,-1 0-1 0 0,0 1 1 0 0,0-1 0 0 0,0 0-1 0 0,1 0 1 0 0,-1 0 0 0 0,0 0 0 0 0,0 1-1 0 0,0-2 1 0 0,0 1 0 0 0,-1 0 0 0 0,1 0-1 0 0,0 0 1 0 0,0 0 0 0 0,-1 0-1 0 0,1-1 1 0 0,0 1 0 0 0,-1 0 0 0 0,1-1-74 0 0,-19-10 519 0 0,1 2-1606 0 0,12-2-3988 0 0,5 11 3716 0 0,0 1 9 0 0</inkml:trace>
  <inkml:trace contextRef="#ctx0" brushRef="#br0" timeOffset="32934.911">8819 5332 1068 0 0,'0'0'600'0'0,"3"-2"-82"0"0,9-9-96 0 0,-9 8-61 0 0,1-1-43 0 0,16-24 361 0 0,-5 6 1048 0 0,-23 37-669 0 0,-4 11-955 0 0,0 1 1 0 0,3 0 0 0 0,0 0-1 0 0,1 1 1 0 0,2 0-1 0 0,1 1 1 0 0,1-1 0 0 0,2 1-1 0 0,0 0 1 0 0,2-1 0 0 0,3 16-104 0 0,40 150 851 0 0,-6-84-281 0 0,-40-147-6573 0 0,2 23 4730 0 0</inkml:trace>
  <inkml:trace contextRef="#ctx0" brushRef="#br0" timeOffset="33310.782">8779 5311 1676 0 0,'-2'-5'181'0'0,"0"0"0"0"0,0 0 0 0 0,1-1-1 0 0,0 1 1 0 0,-1-1 0 0 0,2 1 0 0 0,-1-1 0 0 0,1 1 0 0 0,0-1 0 0 0,0 1-1 0 0,0-1 1 0 0,1 1 0 0 0,0-1 0 0 0,0 1 0 0 0,0-1 0 0 0,1 1-1 0 0,0 0 1 0 0,0 0 0 0 0,0-1 0 0 0,1 1 0 0 0,-1 1 0 0 0,3-3-181 0 0,0-1 85 0 0,0 1 1 0 0,1 0 0 0 0,0 0 0 0 0,1 0 0 0 0,-1 1 0 0 0,1 0 0 0 0,1 0 0 0 0,-1 1-1 0 0,1 0 1 0 0,0 0 0 0 0,0 1 0 0 0,0 0 0 0 0,0 0 0 0 0,1 1 0 0 0,0 0 0 0 0,0 0-1 0 0,0 1 1 0 0,0 0 0 0 0,0 1 0 0 0,0 0-86 0 0,2 2 26 0 0,-1 0 1 0 0,0 0-1 0 0,0 1 0 0 0,0 0 1 0 0,-1 1-1 0 0,1 0 0 0 0,-1 0 1 0 0,1 1-1 0 0,-1 0 0 0 0,0 1 1 0 0,0 0-1 0 0,-1 1 1 0 0,1 0-1 0 0,-1 0 0 0 0,-1 0 1 0 0,1 1-1 0 0,-1 1 0 0 0,0-1 1 0 0,-1 1-1 0 0,0 0 0 0 0,0 0 1 0 0,-1 1-1 0 0,0 0 0 0 0,0 0 1 0 0,-1 0-1 0 0,0 0 0 0 0,0 1 1 0 0,-1-1-1 0 0,-1 1 0 0 0,0 0 1 0 0,0 3-27 0 0,-3 0-2 0 0,-1-1 1 0 0,-1 1-1 0 0,0-1 1 0 0,-1 0 0 0 0,0 0-1 0 0,-1 0 1 0 0,0-1-1 0 0,-1 0 1 0 0,0 0-1 0 0,-1 0 1 0 0,0 0-1 0 0,0-1 1 0 0,-1 0-1 0 0,-1-1 1 0 0,0 0 0 0 0,0 0-1 0 0,-1-1 1 0 0,0 0-1 0 0,0-1 1 0 0,-1 0-1 0 0,0-1 1 0 0,0 0-1 0 0,0 0 1 0 0,-1-1 1 0 0,-114 25-4518 0 0,113-33 3226 0 0,-9-15 24 0 0</inkml:trace>
  <inkml:trace contextRef="#ctx0" brushRef="#br0" timeOffset="33901.929">9714 5226 1520 0 0,'23'-10'2551'0'0,"-15"10"-214"0"0,-19 19-1940 0 0,-34 67 232 0 0,4 2 1 0 0,3 1-1 0 0,5 2 0 0 0,3 1 0 0 0,-16 94-629 0 0,39-163-254 0 0,3-10-1407 0 0,9-26-2033 0 0,0-6 2403 0 0,-1-8 20 0 0</inkml:trace>
  <inkml:trace contextRef="#ctx0" brushRef="#br0" timeOffset="34260.167">9656 5235 1004 0 0,'1'0'220'0'0,"-1"0"0"0"0,1 0 1 0 0,-1 0-1 0 0,1 0 0 0 0,-1 0 0 0 0,1 0 0 0 0,-1 0 1 0 0,1 0-1 0 0,-1 0 0 0 0,1 0 0 0 0,-1 0 0 0 0,1 0 1 0 0,-1 0-1 0 0,1-1 0 0 0,-1 1 0 0 0,1 0 0 0 0,-1 0 0 0 0,0 0 1 0 0,1-1-1 0 0,-1 1 0 0 0,1 0 0 0 0,-1-1 0 0 0,0 1 1 0 0,1-1-221 0 0,11 49 418 0 0,2 0 1 0 0,2-2 0 0 0,3 0 0 0 0,1 0-1 0 0,2-2 1 0 0,2-1 0 0 0,25 34-419 0 0,57 111 748 0 0,-97-155-461 0 0,0-2-3781 0 0,-35-21-401 0 0,15-11 2665 0 0</inkml:trace>
  <inkml:trace contextRef="#ctx0" brushRef="#br0" timeOffset="34521.883">9563 5664 1804 0 0,'-2'-26'5422'0'0,"77"-17"-4023"0"0,-74 43-1272 0 0,121-35 4 0 0,70-36-5638 0 0,-175 60 4343 0 0</inkml:trace>
  <inkml:trace contextRef="#ctx0" brushRef="#br0" timeOffset="34945.37">10072 5044 1900 0 0,'0'0'82'0'0,"0"-1"0"0"0,0 0 0 0 0,0 0 0 0 0,0 1 0 0 0,0-1 0 0 0,0 0 0 0 0,-1 0 0 0 0,1 1 0 0 0,0-1 0 0 0,0 0 1 0 0,-1 1-1 0 0,1-1 0 0 0,0 0 0 0 0,-1 1 0 0 0,1-1 0 0 0,-1 0 0 0 0,1 1 0 0 0,-1-1 0 0 0,1 1 0 0 0,-1-1 0 0 0,1 1 0 0 0,-1-1 0 0 0,0 1 0 0 0,1-1 0 0 0,-1 1 0 0 0,0 0 0 0 0,1-1 0 0 0,-1 1 0 0 0,0 0 0 0 0,1 0 0 0 0,-1 0 0 0 0,0-1 0 0 0,0 1 0 0 0,1 0 0 0 0,-1 0 0 0 0,0 0 0 0 0,0 0 0 0 0,1 0 0 0 0,-1 0 0 0 0,0 0 0 0 0,0 0 0 0 0,1 1 0 0 0,-1-1 1 0 0,0 0-1 0 0,0 0 0 0 0,1 1 0 0 0,-1-1 0 0 0,0 0 0 0 0,1 1 0 0 0,-1-1 0 0 0,0 0 0 0 0,1 1 0 0 0,-1-1 0 0 0,1 1 0 0 0,-1 0 0 0 0,1-1 0 0 0,-1 1 0 0 0,0 0-82 0 0,-7 3 40 0 0,0 1 0 0 0,0 1 0 0 0,0-1 0 0 0,1 1 0 0 0,-1 1 0 0 0,2-1 0 0 0,-1 1 0 0 0,1 0 0 0 0,0 1 0 0 0,0 0 0 0 0,1 0 0 0 0,0 0 0 0 0,0 0 0 0 0,1 1 0 0 0,0 0 0 0 0,1-1 0 0 0,-1 2 0 0 0,2-1 0 0 0,0 0 0 0 0,0 0 0 0 0,0 1 0 0 0,1-1 0 0 0,1 1 0 0 0,-1 0 0 0 0,2-1 0 0 0,-1 1 0 0 0,1-1 0 0 0,1 1 0 0 0,0-1 0 0 0,0 0 0 0 0,1 1 0 0 0,0-1 0 0 0,0 0 0 0 0,1-1 0 0 0,0 1 0 0 0,1-1-1 0 0,0 0 1 0 0,0 0 0 0 0,1 0 0 0 0,0 0 0 0 0,0-1 0 0 0,3 2-40 0 0,119 74-594 0 0,-28-62-3359 0 0,-76-24 2659 0 0,20-11 10 0 0</inkml:trace>
  <inkml:trace contextRef="#ctx0" brushRef="#br0" timeOffset="35271.229">10608 4939 968 0 0,'56'58'2118'0'0,"-33"-22"-1739"0"0,-2 0-1 0 0,-2 2 1 0 0,-2 0-1 0 0,-1 1 1 0 0,-2 1-1 0 0,-1 0 1 0 0,-2 1 0 0 0,-3 0-1 0 0,-1 0 1 0 0,-1 1-1 0 0,-3 0 1 0 0,-1 12-379 0 0,-3-39-9 0 0,-1 0 0 0 0,-1 1 0 0 0,0-1 0 0 0,-1 0-1 0 0,-1-1 1 0 0,0 1 0 0 0,-1-1 0 0 0,0 0 0 0 0,-2 0 0 0 0,1-1 0 0 0,-1 0 0 0 0,-1 0 0 0 0,-1-1 0 0 0,0 0 0 0 0,0 0 0 0 0,-1-1 0 0 0,0-1 0 0 0,-1 0 0 0 0,0 0 0 0 0,-1-2 0 0 0,0 1 0 0 0,0-1 0 0 0,-1-1 0 0 0,0-1 0 0 0,0 0 0 0 0,-1 0-1 0 0,1-2 1 0 0,-1 0 0 0 0,0 0 0 0 0,-2-1 9 0 0,-180-20-4711 0 0,136 1 3585 0 0</inkml:trace>
  <inkml:trace contextRef="#ctx0" brushRef="#br0" timeOffset="35661.914">9395 5110 1660 0 0,'-12'7'245'0'0,"0"1"-1"0"0,1-1 0 0 0,0 2 1 0 0,0 0-1 0 0,1 0 1 0 0,0 1-1 0 0,1 0 0 0 0,0 0 1 0 0,0 1-1 0 0,1 1 1 0 0,1-1-1 0 0,0 1 0 0 0,0 0 1 0 0,1 1-1 0 0,1 0 1 0 0,0 0-1 0 0,1 0 0 0 0,0 0 1 0 0,1 1-1 0 0,1-1 1 0 0,0 1-1 0 0,1 0 1 0 0,0 0-1 0 0,1 0 0 0 0,0-1 1 0 0,3 12-245 0 0,10 15 23 0 0,2 0 1 0 0,2-1-1 0 0,1 0 1 0 0,2-1-1 0 0,2-2 1 0 0,1 0-1 0 0,2-1 1 0 0,2-2-1 0 0,0 0 1 0 0,2-2 0 0 0,2-1-1 0 0,1-2 1 0 0,1-1-1 0 0,11 6-23 0 0,-19-11-831 0 0,1-2-1 0 0,1 0 1 0 0,0-2 0 0 0,2-1 0 0 0,0-2-1 0 0,1 0 1 0 0,7 1 831 0 0,5-4-1309 0 0</inkml:trace>
  <inkml:trace contextRef="#ctx0" brushRef="#br0" timeOffset="44992.685">11045 5076 976 0 0,'0'0'509'0'0,"-21"-4"1018"0"0,-68-36 2685 0 0,637 21-2046 0 0,-167 17-1632 0 0,-379 2-560 0 0,-1 1 32 0 0,0 0 0 0 0,1-1 0 0 0,-1 1 0 0 0,0 0 0 0 0,0 0 0 0 0,0 0 0 0 0,0 0 0 0 0,0 0 0 0 0,0 0 0 0 0,0 0 0 0 0,0 1 0 0 0,0-1 0 0 0,0 0 0 0 0,-1 0 0 0 0,1 1 0 0 0,-1-1 1 0 0,1 0-1 0 0,-1 1 0 0 0,1-1 0 0 0,-1 1 0 0 0,0-1 0 0 0,1 1 0 0 0,-1-1 0 0 0,0 0 0 0 0,0 1 0 0 0,0-1 0 0 0,0 1 0 0 0,-1-1 0 0 0,1 1 0 0 0,0-1 0 0 0,0 1 0 0 0,-1-1 0 0 0,1 0 0 0 0,-1 1 0 0 0,0-1 1 0 0,1 0-1 0 0,-2 2-6 0 0,-27 43 16 0 0,-2 0 0 0 0,-2-2 0 0 0,-2-2 0 0 0,-2-1 0 0 0,-1-2 0 0 0,-25 19-16 0 0,-250 196 688 0 0,255-214-2340 0 0,65-41-2840 0 0,11-8 3092 0 0,2-4 102 0 0</inkml:trace>
  <inkml:trace contextRef="#ctx0" brushRef="#br0" timeOffset="45348.787">12235 5266 1612 0 0,'10'19'4039'0'0,"-41"36"-3646"0"0,25-46 8 0 0,-86 135 507 0 0,-6-4 0 0 0,-5-4 1 0 0,-98 94-909 0 0,160-192-1647 0 0,40-38 341 0 0,2-14-1334 0 0,0-6 1363 0 0</inkml:trace>
  <inkml:trace contextRef="#ctx0" brushRef="#br0" timeOffset="46016.473">12672 5013 2568 0 0,'0'0'92'0'0,"-1"0"-1"0"0,0 0 0 0 0,1 0 0 0 0,-1 0 1 0 0,0 0-1 0 0,1 0 0 0 0,-1 0 1 0 0,1-1-1 0 0,-1 1 0 0 0,0 0 1 0 0,1 0-1 0 0,-1 0 0 0 0,1-1 0 0 0,-1 1 1 0 0,0 0-1 0 0,1-1 0 0 0,-1 1 1 0 0,1 0-1 0 0,-1-1 0 0 0,1 1 0 0 0,0-1 1 0 0,-1 1-1 0 0,1-1 0 0 0,-1 1 1 0 0,1-1-1 0 0,0 1 0 0 0,-1-1 1 0 0,1 1-1 0 0,0-1 0 0 0,0 0 0 0 0,-1 1 1 0 0,1-1-1 0 0,0 0 0 0 0,0 1 1 0 0,0-1-1 0 0,0 1 0 0 0,0-1 1 0 0,0 0-1 0 0,0 1 0 0 0,0-1 0 0 0,0 0 1 0 0,0 1-1 0 0,0-1 0 0 0,0 1 1 0 0,0-1-1 0 0,0 0 0 0 0,1 1 1 0 0,-1-1-1 0 0,0 1 0 0 0,1-1 0 0 0,-1 0 1 0 0,0 1-1 0 0,1-1 0 0 0,-1 1 1 0 0,0-1-1 0 0,1 1 0 0 0,-1-1 1 0 0,1 1-1 0 0,-1 0 0 0 0,1-1 0 0 0,-1 1-91 0 0,-16 8 67 0 0,1 1 0 0 0,0 0 0 0 0,0 1-1 0 0,1 1 1 0 0,0 0 0 0 0,0 1-1 0 0,2 0 1 0 0,-1 1 0 0 0,2 1 0 0 0,0 0-1 0 0,0 0 1 0 0,1 1 0 0 0,1 0 0 0 0,1 1-1 0 0,0 0 1 0 0,1 1 0 0 0,1-1-1 0 0,0 1 1 0 0,1 0 0 0 0,1 1 0 0 0,1-1-1 0 0,0 1 1 0 0,1 0 0 0 0,1 0 0 0 0,1 9-67 0 0,2-17 53 0 0,0 0 1 0 0,0-1-1 0 0,1 1 1 0 0,0-1-1 0 0,1 0 1 0 0,0 0-1 0 0,1 0 1 0 0,-1-1 0 0 0,2 1-1 0 0,-1-1 1 0 0,1 0-1 0 0,0-1 1 0 0,1 1-1 0 0,0-1 1 0 0,0 0-1 0 0,1-1 1 0 0,-1 0 0 0 0,1 0-1 0 0,1-1 1 0 0,-1 0-1 0 0,1 0 1 0 0,0-1-1 0 0,0 0 1 0 0,0-1-1 0 0,1 1 1 0 0,-1-2 0 0 0,1 0-1 0 0,-1 0 1 0 0,1 0-1 0 0,0-1 1 0 0,0-1-1 0 0,0 0 1 0 0,0 0-1 0 0,6-2-53 0 0,-8 2-8 0 0,0 0 0 0 0,0-1 0 0 0,0 0 0 0 0,0 0 0 0 0,0-1 0 0 0,0 0 0 0 0,-1 0 0 0 0,1-1 0 0 0,-1 0 0 0 0,0-1 0 0 0,1 1-1 0 0,-1-2 1 0 0,-1 1 0 0 0,1-1 0 0 0,-1 1 0 0 0,0-2 0 0 0,0 1 0 0 0,0-1 0 0 0,-1 0 0 0 0,1 0 0 0 0,-1 0 0 0 0,-1-1 0 0 0,0 0 0 0 0,0 0-1 0 0,0 0 1 0 0,1-4 8 0 0,4-10-95 0 0,-2 0 0 0 0,0-1 0 0 0,-2 0-1 0 0,0 0 1 0 0,-1 0 0 0 0,-1 0 0 0 0,-2-1-1 0 0,0-19 96 0 0,-2 31 23 0 0,1 0-1 0 0,-2 0 0 0 0,0 1 0 0 0,0-1 0 0 0,-1 0 1 0 0,0 1-1 0 0,-1 0 0 0 0,0 0 0 0 0,-1 0 1 0 0,0 0-1 0 0,0 1 0 0 0,-1 0 0 0 0,0 0 1 0 0,-1 0-1 0 0,0 1 0 0 0,0 0 0 0 0,-1 0 1 0 0,0 1-1 0 0,0 0 0 0 0,-1 0 0 0 0,0 1 0 0 0,0 0 1 0 0,-1 0-1 0 0,1 1 0 0 0,-4 0-22 0 0,-12-7-278 0 0,-1 2 0 0 0,0 0 0 0 0,0 2 0 0 0,-1 1 0 0 0,0 1 0 0 0,0 2 0 0 0,-1 0 0 0 0,1 2 0 0 0,-14 1 278 0 0,21 14-2412 0 0,21-5-1605 0 0,2-7 2734 0 0</inkml:trace>
  <inkml:trace contextRef="#ctx0" brushRef="#br0" timeOffset="46424.441">13093 4615 1056 0 0,'39'38'682'0'0,"-1"2"0"0"0,-2 2 0 0 0,-2 1 0 0 0,-2 1 0 0 0,-2 2 0 0 0,-2 1 1 0 0,-3 1-1 0 0,-1 2 0 0 0,0 4-682 0 0,-10-20 180 0 0,-1 0 1 0 0,-2 1-1 0 0,-1 0 1 0 0,-2 1 0 0 0,-2 0-1 0 0,-1 0 1 0 0,-1 0 0 0 0,-2 1-1 0 0,-2 0 1 0 0,-1-1-1 0 0,-2 1 1 0 0,-2-1 0 0 0,-1 0-1 0 0,-1 0 1 0 0,-3-1-1 0 0,0 0 1 0 0,-3 0 0 0 0,0-1-1 0 0,-3 1-180 0 0,-3 1-255 0 0,-2 0-1 0 0,-1-1 0 0 0,-2-2 0 0 0,-1 0 1 0 0,-28 28 255 0 0,34-41-456 0 0,-1 0 1 0 0,-1-2-1 0 0,-1 0 1 0 0,0-1 0 0 0,-2-1-1 0 0,0-2 1 0 0,0 0 0 0 0,-1-1-1 0 0,-1-2 1 0 0,0 0-1 0 0,-1-2 1 0 0,0-1 0 0 0,0-1-1 0 0,-7 0 456 0 0,-35 0-1136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5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615 977 944 0 0,'0'0'466'0'0,"0"0"-89"0"0,-24-4 679 0 0,21 2-1051 0 0,1 0 32 0 0,0 0 0 0 0,0 0 0 0 0,0 0 0 0 0,-1 0 0 0 0,1 0 0 0 0,-1 1 0 0 0,0-1 0 0 0,1 1 0 0 0,-1 0 0 0 0,0 0 0 0 0,0 0 0 0 0,0 0 0 0 0,0 0 0 0 0,0 1 0 0 0,0-1 0 0 0,0 1 0 0 0,0 0 0 0 0,0-1 0 0 0,0 2 0 0 0,0-1 0 0 0,0 0 0 0 0,0 1 0 0 0,0-1 0 0 0,-1 1-37 0 0,-12 5 43 0 0,-1 0 0 0 0,2 1 0 0 0,-1 1 0 0 0,1 0 0 0 0,0 1 0 0 0,1 1 0 0 0,0 1 1 0 0,0-1-1 0 0,1 2 0 0 0,1 0 0 0 0,0 1 0 0 0,1 0 0 0 0,0 0 0 0 0,1 1 0 0 0,0 1 1 0 0,1 0-1 0 0,1 0 0 0 0,0 1 0 0 0,1 0 0 0 0,1 0 0 0 0,1 0 0 0 0,0 1 0 0 0,1 0 0 0 0,-2 14-43 0 0,6-25 37 0 0,0 1-1 0 0,1-1 1 0 0,-1 0-1 0 0,1 1 1 0 0,1-1-1 0 0,-1 0 1 0 0,1 0-1 0 0,0 0 1 0 0,0 0 0 0 0,1 0-1 0 0,0-1 1 0 0,0 1-1 0 0,0-1 1 0 0,1 0-1 0 0,0 0 1 0 0,0 0-1 0 0,0 0 1 0 0,0 0-1 0 0,1-1 1 0 0,-1 0-1 0 0,1 0 1 0 0,1 0-1 0 0,-1-1 1 0 0,0 0-1 0 0,1 0 1 0 0,-1 0-1 0 0,1 0 1 0 0,0-1-1 0 0,0 0 1 0 0,0 0-1 0 0,0-1 1 0 0,1 0-1 0 0,-1 0 1 0 0,0 0-1 0 0,0-1 1 0 0,1 0-1 0 0,4 0-36 0 0,9 1 47 0 0,1-2-1 0 0,-1 0 1 0 0,1-1-1 0 0,-1 0 1 0 0,0-2 0 0 0,0-1-1 0 0,0 0 1 0 0,-1-1-1 0 0,0-2 1 0 0,0 0-1 0 0,0 0 1 0 0,5-6-47 0 0,-14 9 7 0 0,-1 0 0 0 0,0 0 0 0 0,0-1 0 0 0,0-1 0 0 0,-1 0 0 0 0,0 0 0 0 0,0 0 0 0 0,-1-1 0 0 0,0 0 0 0 0,-1 0 0 0 0,1-1 0 0 0,-1 0 0 0 0,-1 0 0 0 0,0-1 0 0 0,0 1 0 0 0,-1-1 0 0 0,0 0 0 0 0,-1 0 0 0 0,0 0 0 0 0,1-7-7 0 0,-7 7-38 0 0,1 0 1 0 0,-1 1-1 0 0,0-1 1 0 0,-1 1-1 0 0,0 0 0 0 0,-1 0 1 0 0,0 1-1 0 0,0-1 0 0 0,-1 1 1 0 0,0 0-1 0 0,-1 0 1 0 0,1 1-1 0 0,-1 0 0 0 0,-1 0 1 0 0,1 1-1 0 0,-1 0 1 0 0,0 0-1 0 0,-1 1 0 0 0,0 0 1 0 0,1 0-1 0 0,-1 1 0 0 0,-1 0 1 0 0,1 1-1 0 0,-1-1 1 0 0,1 2-1 0 0,-1 0 0 0 0,0 0 1 0 0,0 1-1 0 0,-9-1 38 0 0,-26-3-3169 0 0,44 5 1965 0 0</inkml:trace>
  <inkml:trace contextRef="#ctx0" brushRef="#br0" timeOffset="668.099">1762 794 1016 0 0,'-100'55'1636'0'0,"-21"27"-380"0"0,4 5 0 0 0,-77 78-1256 0 0,158-117 844 0 0,61-35-415 0 0,0-9-344 0 0,1-1 0 0 0,0-2 0 0 0,0 0 0 0 0,0-2 1 0 0,0-1-1 0 0,0-1 0 0 0,13-4-85 0 0,-23 5 14 0 0,206-24-165 0 0,-79 19-4339 0 0,-127 7 3204 0 0</inkml:trace>
  <inkml:trace contextRef="#ctx0" brushRef="#br0" timeOffset="949.092">1327 1550 1616 0 0,'0'5'908'0'0,"5"-1"-180"0"0,1-2-92 0 0,18 2-68 0 0,18-1-44 0 0,-20-3-96 0 0,12 0-179 0 0,9 0-113 0 0,8 0-4 0 0,60-16-484 0 0,-52 8-397 0 0,2-4-471 0 0,4 2 56 0 0,-7-5-128 0 0</inkml:trace>
  <inkml:trace contextRef="#ctx0" brushRef="#br0" timeOffset="3416.609">4719 649 896 0 0,'-109'115'3558'0'0,"78"-81"-3209"0"0,20-24-224 0 0,1 0-1 0 0,0 1 0 0 0,0 0 0 0 0,2 0 0 0 0,-1 1 0 0 0,1 0 0 0 0,1 0 0 0 0,0 1 0 0 0,1 0 0 0 0,1 0 0 0 0,-2 6-124 0 0,7-18 190 0 0,5 7 229 0 0,8-3-385 0 0,0 0 0 0 0,1-1 1 0 0,0-1-1 0 0,0-1 0 0 0,0 0 1 0 0,0 0-1 0 0,0-2 0 0 0,0 1 1 0 0,0-2-1 0 0,0 0 0 0 0,7-2-34 0 0,31 1-576 0 0,57 2-2603 0 0,-96 0 2396 0 0</inkml:trace>
  <inkml:trace contextRef="#ctx0" brushRef="#br0" timeOffset="3619.55">4351 1273 2080 0 0,'5'1'816'0'0,"13"7"-192"0"0,6-7-92 0 0,-8-1-104 0 0,11 0 12 0 0,5 0-44 0 0,5 0 1 0 0,4 0-89 0 0,7 0-52 0 0,56-12-152 0 0,-49 9-20 0 0,2-1-384 0 0,-4-2-176 0 0,-2 0-189 0 0,-4-2-567 0 0,-1-2-16 0 0,-4 1-68 0 0</inkml:trace>
  <inkml:trace contextRef="#ctx0" brushRef="#br0" timeOffset="3929.046">5519 581 1672 0 0,'-2'19'4394'0'0,"-5"42"-3971"0"0,7-56-400 0 0,-5 56 313 0 0,2 1-1 0 0,3 0 1 0 0,3-1 0 0 0,7 45-336 0 0,26 159-939 0 0,-69-226-2083 0 0,17-34 1828 0 0</inkml:trace>
  <inkml:trace contextRef="#ctx0" brushRef="#br0" timeOffset="1386.498">2308 812 1248 0 0,'-2'13'3310'0'0,"3"115"-2908"0"0,136 389 1038 0 0,-124-458-3456 0 0,-15-58 771 0 0,-4 0 38 0 0</inkml:trace>
  <inkml:trace contextRef="#ctx0" brushRef="#br0" timeOffset="1711.825">2343 739 1204 0 0,'165'-34'1380'0'0,"-154"35"-1334"0"0,-1 0 0 0 0,0 0 1 0 0,1 1-1 0 0,-1 0 1 0 0,0 1-1 0 0,0 0 0 0 0,-1 1 1 0 0,1 0-1 0 0,-1 0 1 0 0,0 1-1 0 0,0 0 0 0 0,0 1 1 0 0,0 0-1 0 0,-1 0 1 0 0,0 1-1 0 0,-1 0 0 0 0,0 1 1 0 0,0-1-1 0 0,0 1 1 0 0,-1 1-1 0 0,0-1 0 0 0,0 1 1 0 0,-1 0-1 0 0,0 0 1 0 0,-1 1-1 0 0,0-1 0 0 0,-1 1 1 0 0,0 0-1 0 0,0 0 1 0 0,-1 0-1 0 0,0 1 0 0 0,-1 0-46 0 0,-4-1-90 0 0,-1-1-1 0 0,0 1 1 0 0,0 0-1 0 0,-1-1 0 0 0,0 0 1 0 0,-1 0-1 0 0,0 0 1 0 0,0-1-1 0 0,-1 0 0 0 0,0 0 1 0 0,-1-1-1 0 0,1 0 1 0 0,-1 0-1 0 0,-1-1 1 0 0,1 0-1 0 0,-1 0 0 0 0,0-1 1 0 0,-1 0-1 0 0,1-1 1 0 0,-1 0-1 0 0,0 0 0 0 0,0-1 1 0 0,-8 2 90 0 0,-11 3-1097 0 0</inkml:trace>
  <inkml:trace contextRef="#ctx0" brushRef="#br0" timeOffset="2085.3">3405 902 1016 0 0,'-18'39'1359'0'0,"-31"55"-748"0"0,4 1 0 0 0,4 3 0 0 0,-6 33-611 0 0,-16-22-1238 0 0,62-109 515 0 0,1 0-424 0 0</inkml:trace>
  <inkml:trace contextRef="#ctx0" brushRef="#br0" timeOffset="2347.856">3444 934 1324 0 0,'1'-4'319'0'0,"0"5"-247"0"0,-1-1-1 0 0,1 0 0 0 0,-1 1 1 0 0,1-1-1 0 0,-1 0 0 0 0,1 1 1 0 0,-1-1-1 0 0,1 0 0 0 0,-1 0 0 0 0,1 0 1 0 0,-1 1-1 0 0,1-1 0 0 0,-1 0 1 0 0,1 0-1 0 0,-1 0 0 0 0,1 0 1 0 0,0 0-1 0 0,-1 0 0 0 0,1 0 1 0 0,-1 0-1 0 0,1 0 0 0 0,-1-1 1 0 0,1 1-1 0 0,0 0 0 0 0,-1 0 0 0 0,1 0 1 0 0,-1-1-1 0 0,1 1 0 0 0,-1 0 1 0 0,1 0-1 0 0,-1-1 0 0 0,0 1 1 0 0,1 0-1 0 0,-1-1 0 0 0,1 1 1 0 0,-1-1-1 0 0,0 1 0 0 0,1-1 1 0 0,-1 1-1 0 0,0-1 0 0 0,1 1 1 0 0,-1-1-1 0 0,0 1 0 0 0,0-1 0 0 0,1 1 1 0 0,-1-1-72 0 0,2 17 54 0 0,-1 11 38 0 0,2 0 1 0 0,1 0 0 0 0,1 0 0 0 0,1 0 0 0 0,2-1 0 0 0,0 0 0 0 0,2-1-1 0 0,1 0 1 0 0,4 5-93 0 0,6 4 164 0 0,-13-23-233 0 0,0 1-1 0 0,0 0 1 0 0,-1 0 0 0 0,-1 1 0 0 0,0 0-1 0 0,-1 0 1 0 0,0 1 0 0 0,-1-1 0 0 0,0 1-1 0 0,-1 0 1 0 0,0 7 69 0 0,-25 12-1976 0 0,4-19 685 0 0</inkml:trace>
  <inkml:trace contextRef="#ctx0" brushRef="#br0" timeOffset="2534.864">3117 1282 1712 0 0,'7'-5'860'0'0,"12"-7"-248"0"0,11 0-84 0 0,-1 3 28 0 0,10-3-96 0 0,1 2-92 0 0,3-1-180 0 0,2 2-16 0 0,-2 2-192 0 0,3-5-192 0 0,-6 1-116 0 0,-1 1-264 0 0,-7 1-512 0 0,-4-2-216 0 0</inkml:trace>
  <inkml:trace contextRef="#ctx0" brushRef="#br0" timeOffset="2783.886">3020 947 1280 0 0,'-12'22'156'0'0,"1"-1"-1"0"0,1 1 1 0 0,1 1 0 0 0,1 0-1 0 0,1 0 1 0 0,1 1-1 0 0,1 0 1 0 0,1 0 0 0 0,1 0-1 0 0,2 0 1 0 0,0 0-1 0 0,1 1 1 0 0,3 10-156 0 0,-2-21 38 0 0,1 0 1 0 0,1 0-1 0 0,0 0 1 0 0,1-1-1 0 0,1 0 1 0 0,0 0-1 0 0,0 0 1 0 0,2 0-1 0 0,-1-1 1 0 0,2 0-1 0 0,-1 0 1 0 0,2-1-1 0 0,-1 0 1 0 0,2-1-1 0 0,-1 1 0 0 0,2-2 1 0 0,-1 1-1 0 0,1-2 1 0 0,0 1-1 0 0,1-2 1 0 0,0 1-1 0 0,0-2 1 0 0,11 5-39 0 0,78 13-1301 0 0,-81-24 98 0 0</inkml:trace>
  <inkml:trace contextRef="#ctx0" brushRef="#br0" timeOffset="3030.007">3882 716 1496 0 0,'51'66'2620'0'0,"39"240"-555"0"0,-58-45-1303 0 0,-32-251-809 0 0,-1 0 0 0 0,0-1-1 0 0,-1 1 1 0 0,0 0 0 0 0,-1-1 0 0 0,1 0-1 0 0,-2 1 1 0 0,1-1 0 0 0,-2-1-1 0 0,1 1 1 0 0,-1 0 0 0 0,0-1-1 0 0,-1 0 1 0 0,0 0 0 0 0,0-1 0 0 0,0 1-1 0 0,-1-2 1 0 0,0 1 0 0 0,-1-1-1 0 0,0 0 1 0 0,0 0 0 0 0,0-1 0 0 0,0 0-1 0 0,-1 0 1 0 0,0-1 0 0 0,0 0-1 0 0,0-1 1 0 0,0 0 0 0 0,-1 0 0 0 0,-8 0 47 0 0,-57-33-3081 0 0,58 14 1653 0 0</inkml:trace>
  <inkml:trace contextRef="#ctx0" brushRef="#br0" timeOffset="5967.97">79 547 1184 0 0,'2'19'830'0'0,"8"-14"-753"0"0,0 0-1 0 0,0-1 1 0 0,0 0-1 0 0,0 0 1 0 0,1-1-1 0 0,0 0 0 0 0,-1-1 1 0 0,1-1-1 0 0,0 1 1 0 0,0-2-1 0 0,0 1 1 0 0,0-2-1 0 0,0 1 1 0 0,-1-1-1 0 0,1-1 1 0 0,10-3-77 0 0,899-103 961 0 0,414-60-392 0 0,-911 119-524 0 0,676-58-183 0 0,-145 2 260 0 0,-854 92-51 0 0,425-25-28 0 0,-473 36 122 0 0,-51 2-131 0 0,21 3 90 0 0,2 13-157 0 0,0 0-1 0 0,-1 2 1 0 0,-1 0-1 0 0,0 2 1 0 0,-2 0-1 0 0,0 1 1 0 0,-1 1-1 0 0,-1 1 1 0 0,-2 1-1 0 0,0 0 1 0 0,12 26 33 0 0,44 221 214 0 0,-42-107 249 0 0,-8 2 0 0 0,-7 0 0 0 0,-6 47-463 0 0,-4 321 2152 0 0,-75-526-1730 0 0,-115 4-309 0 0,-589 62-448 0 0,561-45 230 0 0,-276 34-306 0 0,-61-17 411 0 0,-219 1-69 0 0,-209-2-192 0 0,-386 85-499 0 0,1102-126 885 0 0,151-4-5098 0 0,110 0 3642 0 0</inkml:trace>
  <inkml:trace contextRef="#ctx0" brushRef="#br0" timeOffset="6796.972">146 437 904 0 0,'-3'1'30'0'0,"-1"0"0"0"0,1 1 1 0 0,0-1-1 0 0,0 0 0 0 0,0 1 0 0 0,0 0 0 0 0,0 0 0 0 0,0 0 1 0 0,1 0-1 0 0,-1 0 0 0 0,1 1 0 0 0,-1-1 0 0 0,1 1 0 0 0,0-1 1 0 0,0 1-1 0 0,0 0 0 0 0,0 0 0 0 0,0 0 0 0 0,1 0 0 0 0,-1 0 1 0 0,1 0-1 0 0,0 0 0 0 0,0 1 0 0 0,0-1 0 0 0,1 0 0 0 0,-1 1 1 0 0,1-1-1 0 0,-1 1 0 0 0,1-1 0 0 0,1 2-30 0 0,-6 11 42 0 0,-42 250 744 0 0,11 209 196 0 0,70-158-433 0 0,-11-166-203 0 0,18 236 629 0 0,-39-92 445 0 0,-2-293-1441 0 0,0 19-4220 0 0,0-20 2930 0 0</inkml:trace>
  <inkml:trace contextRef="#ctx0" brushRef="#br0" timeOffset="18100.68">460 1865 888 0 0,'0'0'182'0'0,"0"0"-29"0"0,0-20 852 0 0,-3-34-213 0 0,2 53-776 0 0,1 1-38 0 0,0 0 23 0 0,0 0 4 0 0,0 0 4 0 0,0 0 17 0 0,0 0 3 0 0,-1-27 433 0 0,-4 334 574 0 0,5-306-932 0 0,10 23 504 0 0,58-25-285 0 0,187-38-179 0 0,284-41-49 0 0,-370 55-201 0 0,1 7 1 0 0,140 4 105 0 0,-11-13-86 0 0,145-20 401 0 0,-133 8-167 0 0,-200 39-358 0 0,-43-16 369 0 0,115 13 227 0 0,-101-12-237 0 0,-31 4 723 0 0,-50-37-179 0 0,-1 43-804 0 0,-2-31 345 0 0,-9 34-4271 0 0,7 3 2816 0 0,-2-2-55 0 0</inkml:trace>
  <inkml:trace contextRef="#ctx0" brushRef="#br0" timeOffset="24259.136">1445 2100 1036 0 0,'0'0'273'0'0,"0"0"-67"0"0,0 0-40 0 0,0 0-23 0 0,0 0-22 0 0,0 0 28 0 0,0 0-23 0 0,2-20 1078 0 0,4-31-210 0 0,-6 51-952 0 0,0 0-25 0 0,0-19 286 0 0,0 13-299 0 0,0 4 8 0 0,-5-25 817 0 0,5 50-431 0 0,14 367 32 0 0,-16-252-399 0 0,2 24 214 0 0,0-161-178 0 0,0-1-13 0 0,-4 7 168 0 0,-102-110-341 0 0,106 104 116 0 0,0 0 1 0 0,1 0-1 0 0,-1-1 1 0 0,0 1-1 0 0,0 0 0 0 0,0 0 1 0 0,0 0-1 0 0,0 0 1 0 0,0 0-1 0 0,0-1 1 0 0,0 1-1 0 0,0 0 1 0 0,-1 0-1 0 0,1 0 1 0 0,0 0-1 0 0,0-1 1 0 0,-1 1-1 0 0,1 0 1 0 0,-1 0-1 0 0,1-1 1 0 0,0 1-1 0 0,-1 0 0 0 0,1-1 1 0 0,-1 1-1 0 0,0 0 1 0 0,1-1-1 0 0,-1 1 1 0 0,0-1-1 0 0,1 1 1 0 0,-1-1-1 0 0,0 1 1 0 0,1-1-1 0 0,-1 1 1 0 0,0-1-1 0 0,0 0 1 0 0,0 1-1 0 0,1-1 1 0 0,-1 0-1 0 0,0 0 1 0 0,0 0-1 0 0,0 1 0 0 0,0-1 1 0 0,1 0-1 0 0,-1 0 1 0 0,0 0-1 0 0,0-1 1 0 0,0 1-1 0 0,0 0 1 0 0,0 0-1 0 0,1 0 1 0 0,-1-1-1 0 0,0 1 1 0 0,0 0-1 0 0,0-1 1 0 0,1 1-1 0 0,-1 0 1 0 0,0-1-1 0 0,1 1 0 0 0,-1-1 1 0 0,0 1-1 0 0,1-1 1 0 0,-1 0-1 0 0,0 1 1 0 0,0-2 2 0 0,12 72 98 0 0,55 89 238 0 0,-62-157-307 0 0,-1-1 0 0 0,1 0 0 0 0,0 0 0 0 0,-1 0 0 0 0,1-1 0 0 0,0 1 0 0 0,-1-1 0 0 0,1 0 0 0 0,0 0 0 0 0,-1 0 0 0 0,1 0 0 0 0,0-1 0 0 0,0 1 1 0 0,-1-1-1 0 0,1 0 0 0 0,-1 0 0 0 0,1-1 0 0 0,-1 1 0 0 0,1-1 0 0 0,-1 1 0 0 0,0-1 0 0 0,0 0 0 0 0,0 0 0 0 0,0-1 0 0 0,0 1 0 0 0,0-1 0 0 0,-1 1 0 0 0,1-1 0 0 0,-1 0 1 0 0,1 0-1 0 0,0-2-29 0 0,12-7 69 0 0,46-34-85 0 0,99-57-1299 0 0,-119 109-3174 0 0,-39 1 3194 0 0</inkml:trace>
  <inkml:trace contextRef="#ctx0" brushRef="#br0" timeOffset="189051.049">6510 1028 1108 0 0,'-5'-20'1389'0'0,"-28"-30"706"0"0,75 219-1385 0 0,-32-128-569 0 0,1-1 1 0 0,2-1 0 0 0,2 0-1 0 0,2-1 1 0 0,1-1 0 0 0,2 0-1 0 0,22 29-141 0 0,-39-62 29 0 0,0-1 0 0 0,1 1 0 0 0,-1-1 0 0 0,0 0 0 0 0,1 0 0 0 0,0-1 0 0 0,0 1 0 0 0,0-1 0 0 0,0 0 0 0 0,0 0 0 0 0,1 0 0 0 0,-1 0 0 0 0,0-1 0 0 0,1 0 0 0 0,-1 0 0 0 0,1 0 0 0 0,0 0 0 0 0,-1-1 0 0 0,1 1 0 0 0,0-1 0 0 0,-1-1 0 0 0,1 1 0 0 0,0-1 0 0 0,-1 1 0 0 0,1-1 0 0 0,-1-1 0 0 0,1 1 0 0 0,-1-1 0 0 0,0 1 0 0 0,1-1 1 0 0,-1 0-1 0 0,2-2-29 0 0,128-91 396 0 0,64-79-824 0 0,8 8 0 0 0,6 10 0 0 0,8 9 1 0 0,40-10 427 0 0,-241 146-195 0 0,0 1 0 0 0,1 1 0 0 0,0 1 1 0 0,0 0-1 0 0,1 2 0 0 0,0 0 1 0 0,1 1-1 0 0,15 0 195 0 0,-23 4-397 0 0</inkml:trace>
  <inkml:trace contextRef="#ctx0" brushRef="#br0" timeOffset="189748.664">6391 2008 1452 0 0,'0'-7'731'0'0,"2"4"414"0"0,10 27-995 0 0,-6-16-128 0 0,4 12 96 0 0,2 0-1 0 0,0-1 1 0 0,1-1 0 0 0,1 0 0 0 0,0 0-1 0 0,2-2 1 0 0,0 1 0 0 0,0-2 0 0 0,2-1-1 0 0,0 0 1 0 0,0-1 0 0 0,2-1 0 0 0,-1 0-1 0 0,1-2 1 0 0,1 0 0 0 0,0-2 0 0 0,0 0-1 0 0,1-1 1 0 0,1-1-118 0 0,-4-9 107 0 0,1-1 0 0 0,-1-1-1 0 0,0-1 1 0 0,0 0 0 0 0,-1-1 0 0 0,1-1-1 0 0,-2-1 1 0 0,1-1 0 0 0,-1 0 0 0 0,-1-1 0 0 0,0-1-1 0 0,0-1 1 0 0,10-10-107 0 0,1 1 98 0 0,484-371 576 0 0,-444 340-729 0 0,129-103 223 0 0,6 9 0 0 0,9 7-168 0 0,-148 102-200 0 0,1 3 0 0 0,1 2 0 0 0,2 4 0 0 0,1 2-1 0 0,2 3 1 0 0,0 4 0 0 0,1 2 0 0 0,1 4 0 0 0,9 1 200 0 0,69 11-3344 0 0,-64 12 1815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6:17:54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1595 916 0 0,'39'-6'1604'0'0,"18"-5"-1249"0"0,0-3-1 0 0,-1-2 0 0 0,-1-2 1 0 0,31-17-355 0 0,-87 35-5 0 0,1 1 1 0 0,-1-1-1 0 0,1 0 1 0 0,-1 0 0 0 0,1 1-1 0 0,-1-1 1 0 0,0 0-1 0 0,1 0 1 0 0,-1 0-1 0 0,1 0 1 0 0,-1 0-1 0 0,1 0 1 0 0,-1 0 0 0 0,0 0-1 0 0,1 0 1 0 0,-1 0-1 0 0,1 0 1 0 0,-1 0-1 0 0,1-1 1 0 0,-1 1 0 0 0,0 0-1 0 0,1 0 1 0 0,-1-1-1 0 0,1 1 1 0 0,-1 0-1 0 0,1-1 1 0 0,0 1 0 0 0,-1 0-1 0 0,1-1 1 0 0,-1 1-1 0 0,1 0 1 0 0,-1-1-1 0 0,1 1 1 0 0,0-1 0 0 0,-1 1-1 0 0,1-1 1 0 0,0 1-1 0 0,0-1 1 0 0,-1 1-1 0 0,1-1 1 0 0,0 0-1 0 0,0 1 1 0 0,0-1 0 0 0,0 1-1 0 0,0-1 1 0 0,0 1-1 0 0,0-1 1 0 0,0 0-1 0 0,0 1 1 0 0,0-1 0 0 0,0 1-1 0 0,0-1 1 0 0,0 1-1 0 0,0-1 1 0 0,0 0-1 0 0,0 1 1 0 0,1-1 0 0 0,-1 1-1 0 0,0-1 1 0 0,1 1 4 0 0,-59-5-118 0 0,38 4 161 0 0,-1 1 0 0 0,1 1 1 0 0,-1 0-1 0 0,1 2 0 0 0,0 0 1 0 0,-1 2-1 0 0,2 0 0 0 0,-1 1 1 0 0,1 1-1 0 0,-1 0 0 0 0,2 2 1 0 0,-1 0-1 0 0,2 1 0 0 0,-5 4-43 0 0,19-12 2 0 0,0 0-1 0 0,1 0 0 0 0,-1 0 1 0 0,1 0-1 0 0,-1 0 0 0 0,1 1 1 0 0,0-1-1 0 0,0 1 0 0 0,0 0 1 0 0,0-1-1 0 0,0 1 0 0 0,1 0 0 0 0,0 0 1 0 0,-1 0-1 0 0,1 0 0 0 0,0 0 1 0 0,0 1-1 0 0,0-1 0 0 0,1 0 1 0 0,-1 0-1 0 0,1 1 0 0 0,0-1 1 0 0,0 0-1 0 0,0 1 0 0 0,0-1 1 0 0,1 0-1 0 0,-1 0 0 0 0,1 1 1 0 0,0-1-1 0 0,0 0 0 0 0,0 0 0 0 0,0 0 1 0 0,1 0-1 0 0,-1 0 0 0 0,1 0 1 0 0,0 0-1 0 0,0 0 0 0 0,0-1 1 0 0,0 1-1 0 0,1 0-1 0 0,116 72-140 0 0,23-53-1769 0 0,-123-22 713 0 0</inkml:trace>
  <inkml:trace contextRef="#ctx0" brushRef="#br0" timeOffset="261.094">432 1559 1216 0 0,'20'-22'2368'0'0,"6"55"-1855"0"0,96 188 246 0 0,-122-220-733 0 0,0-1-1 0 0,0 1 1 0 0,0 0-1 0 0,1 0 0 0 0,-1 0 1 0 0,0-1-1 0 0,0 1 0 0 0,1 0 1 0 0,-1 0-1 0 0,0 0 0 0 0,1-1 1 0 0,-1 1-1 0 0,1 0 0 0 0,-1-1 1 0 0,1 1-1 0 0,-1 0 0 0 0,1-1 1 0 0,-1 1-1 0 0,1-1 0 0 0,0 1 1 0 0,-1-1-1 0 0,1 1 1 0 0,0-1-1 0 0,0 1 0 0 0,-1-1 1 0 0,1 0-1 0 0,0 1 0 0 0,0-1 1 0 0,-1 0-1 0 0,1 0 0 0 0,0 1 1 0 0,0-1-1 0 0,0 0 0 0 0,0 0 1 0 0,-1 0-1 0 0,1 0 0 0 0,0 0 1 0 0,0 0-1 0 0,0 0 1 0 0,0-1-1 0 0,-1 1 0 0 0,1 0 1 0 0,0 0-1 0 0,0-1 0 0 0,0 1 1 0 0,-1 0-1 0 0,1-1 0 0 0,0 1 1 0 0,-1-1-1 0 0,1 1 0 0 0,0-1 1 0 0,-1 1-1 0 0,1-1 0 0 0,0 1 1 0 0,-1-1-1 0 0,1 0 1 0 0,-1 1-1 0 0,1-1 0 0 0,-1 0 1 0 0,0 1-1 0 0,1-1 0 0 0,-1 0 1 0 0,1 0-1 0 0,-1 0 0 0 0,0 1 1 0 0,0-1-1 0 0,0 0 0 0 0,0 0 1 0 0,1 0-1 0 0,-1 0-25 0 0,2-3-133 0 0,138-261 730 0 0,-63 131-4425 0 0,-74 131 2665 0 0</inkml:trace>
  <inkml:trace contextRef="#ctx0" brushRef="#br0" timeOffset="1161.019">1042 1540 1300 0 0,'133'-58'1715'0'0,"-191"48"-1278"0"0,39 12-378 0 0,0 1 0 0 0,0 1 0 0 0,1 0 1 0 0,0 2-1 0 0,0 0 0 0 0,0 0 0 0 0,1 2 0 0 0,-1 0 0 0 0,2 1 0 0 0,0 1 0 0 0,0 1 0 0 0,-11 9-59 0 0,20-16 7 0 0,0 1 0 0 0,0 1 0 0 0,1-1 1 0 0,0 1-1 0 0,0 0 0 0 0,0 1 0 0 0,1 0 0 0 0,0-1 0 0 0,0 2 1 0 0,0-1-1 0 0,1 0 0 0 0,0 1 0 0 0,1 0 0 0 0,0 0 0 0 0,0 0 0 0 0,1 0 1 0 0,0 0-1 0 0,-1 4-7 0 0,3-10 36 0 0,15 14 65 0 0,-8-15-103 0 0,0 0 0 0 0,1-1 1 0 0,-1 0-1 0 0,0 0 0 0 0,0 0 0 0 0,1-1 0 0 0,-1-1 1 0 0,0 1-1 0 0,0-1 0 0 0,0 0 0 0 0,0-1 1 0 0,-1 1-1 0 0,1-1 0 0 0,4-3 2 0 0,3 0 24 0 0,166-86 104 0 0,-97 150-232 0 0,-79-56 108 0 0,0-1 1 0 0,1 0 0 0 0,-1 0-1 0 0,1 0 1 0 0,-1-1 0 0 0,1 0-1 0 0,-1 1 1 0 0,1-2 0 0 0,-1 1-1 0 0,1 0 1 0 0,-1-1 0 0 0,1 0-1 0 0,-1 0 1 0 0,0 0 0 0 0,1-1-1 0 0,-1 1 1 0 0,0-1 0 0 0,0 0-1 0 0,0 0 1 0 0,3-2-5 0 0,1-1 39 0 0,175-151 394 0 0,-158 244-353 0 0,-24-82-46 0 0,-2-1-32 0 0,1 0-1 0 0,-1-1 1 0 0,1 1 0 0 0,0 0 0 0 0,0 0-1 0 0,1-1 1 0 0,-1 1 0 0 0,1 0 0 0 0,0 0 0 0 0,0-1-1 0 0,1 1 1 0 0,-1-1 0 0 0,1 1 0 0 0,0-1-1 0 0,0 0 1 0 0,0 1 0 0 0,1-1 0 0 0,0 0-1 0 0,0-1 1 0 0,0 1 0 0 0,0 0 0 0 0,0-1 0 0 0,1 0-1 0 0,-1 0 1 0 0,1 0 0 0 0,0 0 0 0 0,0 0-1 0 0,0-1 1 0 0,0 0 0 0 0,1 0 0 0 0,-1 0-1 0 0,1 0 1 0 0,-1-1 0 0 0,1 1 0 0 0,-1-1 0 0 0,1 0-1 0 0,0-1 1 0 0,0 1 0 0 0,1-1-2 0 0,5-4 21 0 0,-1-1 1 0 0,0 0-1 0 0,0-1 1 0 0,0 0-1 0 0,-1 0 1 0 0,0-1-1 0 0,0 0 1 0 0,-1-1-1 0 0,0 0 1 0 0,0 0-1 0 0,-1 0 1 0 0,0-1-1 0 0,0-1 1 0 0,-1 1-1 0 0,0-1 1 0 0,-1 0-1 0 0,0 0 1 0 0,-1 0-1 0 0,1-3-21 0 0,57-213-248 0 0,-56 197 262 0 0,-2 1 0 0 0,-1-1 0 0 0,-1 1 0 0 0,-2-1 0 0 0,-1 0 0 0 0,-1 0 0 0 0,-1 1 0 0 0,-2-1 0 0 0,-1 1 0 0 0,-1 0 1 0 0,-1 0-15 0 0,7 24 12 0 0,1 1 1 0 0,-1 0 0 0 0,0 0-1 0 0,1 0 1 0 0,-1 0 0 0 0,-1 0-1 0 0,1 0 1 0 0,0 0 0 0 0,-1 0-1 0 0,0 0 1 0 0,1 0 0 0 0,-1 1-1 0 0,0-1 1 0 0,0 1 0 0 0,-1-1 0 0 0,1 1-1 0 0,0 0 1 0 0,-1 0 0 0 0,0 0-1 0 0,1 0 1 0 0,-1 0 0 0 0,0 1-1 0 0,0-1 1 0 0,0 1 0 0 0,0 0-1 0 0,0 0 1 0 0,0 0 0 0 0,0 0-1 0 0,0 0 1 0 0,-1 1 0 0 0,1-1 0 0 0,0 1-1 0 0,-1 0-12 0 0,-4 8 7 0 0,1 1 0 0 0,0-1 0 0 0,1 1 0 0 0,-1 1 0 0 0,2-1-1 0 0,-1 1 1 0 0,1 0 0 0 0,1 0 0 0 0,0 1 0 0 0,0-1 0 0 0,1 1 0 0 0,0 0 0 0 0,1 0 0 0 0,0 0-1 0 0,1 0 1 0 0,0 0 0 0 0,1 1 0 0 0,1-1 0 0 0,-1 0 0 0 0,1 0 0 0 0,1 0 0 0 0,0 0-1 0 0,1 0 1 0 0,0 0 0 0 0,2 3-7 0 0,20 75-47 0 0,20 148-1043 0 0,-65-163-966 0 0,4-42 890 0 0</inkml:trace>
  <inkml:trace contextRef="#ctx0" brushRef="#br0" timeOffset="1421.313">1500 1456 1088 0 0,'4'-3'856'0'0,"14"-6"-80"0"0,4 1-188 0 0,4 1-192 0 0,6-1-160 0 0,3 2-28 0 0,2 0-336 0 0,3 0-188 0 0,2 0-444 0 0,2 2 44 0 0</inkml:trace>
  <inkml:trace contextRef="#ctx0" brushRef="#br0" timeOffset="2765.941">3834 1628 1196 0 0,'13'17'768'0'0,"0"1"-88"0"0,0 4-52 0 0,-1 2-152 0 0,3 2-132 0 0,-2 2 76 0 0,-2 2-120 0 0,-3 2-160 0 0,-3 5 52 0 0,-2 1-20 0 0,-3-20-7 0 0,0 9-330 0 0,-19 30-19 0 0,1-30-104 0 0,-3 1-220 0 0,-6-4-552 0 0,-3 0-56 0 0,-7-7-20 0 0</inkml:trace>
  <inkml:trace contextRef="#ctx0" brushRef="#br0" timeOffset="1948.031">3079 1094 1140 0 0,'-1'-1'2621'0'0,"-72"63"-2330"0"0,25-1-123 0 0,3 3-1 0 0,3 1 1 0 0,2 2-1 0 0,3 2 1 0 0,-18 52-168 0 0,-5 3-86 0 0,43-79 127 0 0,16-40-149 0 0,0 0-1 0 0,0 0 1 0 0,0 0-1 0 0,-1 0 1 0 0,0 0-1 0 0,0-1 0 0 0,0 1 1 0 0,0-1-1 0 0,-1 1 1 0 0,0-1-1 0 0,0 0 1 0 0,0 0-1 0 0,0 0 1 0 0,-1 0-1 0 0,1 0 0 0 0,-1-1 1 0 0,0 0-1 0 0,0 1 1 0 0,-1-2-1 0 0,1 1 1 0 0,-2 1 108 0 0,-6-2-1250 0 0</inkml:trace>
  <inkml:trace contextRef="#ctx0" brushRef="#br0" timeOffset="2270.904">2949 1147 1068 0 0,'1'-1'64'0'0,"-1"0"0"0"0,0 0 0 0 0,0 1 0 0 0,1-1 0 0 0,-1 0 0 0 0,0 0 0 0 0,1 1 0 0 0,-1-1 0 0 0,1 0 0 0 0,-1 1 0 0 0,1-1 0 0 0,-1 0 0 0 0,1 1 0 0 0,-1-1 0 0 0,1 0 0 0 0,0 1 0 0 0,-1-1 0 0 0,1 1 0 0 0,0 0 0 0 0,-1-1 0 0 0,1 1 0 0 0,0-1 0 0 0,0 1 0 0 0,-1 0 0 0 0,1 0 0 0 0,0-1 0 0 0,0 1 0 0 0,0 0 0 0 0,0 0 0 0 0,-1 0 0 0 0,1 0 0 0 0,0 0 0 0 0,0 0 0 0 0,0 0 0 0 0,0 0 1 0 0,-1 0-1 0 0,1 1 0 0 0,0-1 0 0 0,0 0 0 0 0,0 0 0 0 0,-1 1 0 0 0,1-1 0 0 0,0 0 0 0 0,0 1 0 0 0,-1-1 0 0 0,1 1 0 0 0,0-1 0 0 0,-1 1 0 0 0,1 0 0 0 0,-1-1 0 0 0,1 1 0 0 0,-1-1 0 0 0,1 1 0 0 0,-1 0 0 0 0,1-1 0 0 0,-1 1 0 0 0,1 0 0 0 0,-1 0 0 0 0,0 0 0 0 0,1-1-64 0 0,19 64 474 0 0,-14-38-291 0 0,3 0-94 0 0,2 0 0 0 0,0 0 0 0 0,2-2 0 0 0,0 1 0 0 0,2-2 0 0 0,1 1 0 0 0,8 7-89 0 0,2 1 10 0 0,-14-20-39 0 0,-1 0 0 0 0,0 0 1 0 0,-1 1-1 0 0,-1 0 0 0 0,0 1 0 0 0,0 0 0 0 0,-2 1 1 0 0,0-1-1 0 0,0 2 0 0 0,-1-1 0 0 0,-1 0 0 0 0,-1 1 1 0 0,3 16 28 0 0,-40 26-2761 0 0,16-47 1453 0 0</inkml:trace>
  <inkml:trace contextRef="#ctx0" brushRef="#br0" timeOffset="2516.261">2730 1672 1672 0 0,'-2'-19'3325'0'0,"74"-27"-2152"0"0,-48 37-1028 0 0,1 0-1 0 0,0 1 1 0 0,0 1 0 0 0,1 2-1 0 0,0 0 1 0 0,-1 2 0 0 0,16 0-145 0 0,110 0-2296 0 0,-127 3 1463 0 0,59 13-825 0 0,-55-8 874 0 0</inkml:trace>
  <inkml:trace contextRef="#ctx0" brushRef="#br0" timeOffset="218110.013">3645 1063 1212 0 0,'14'-3'502'0'0,"18"-44"1812"0"0,-25 29-2063 0 0,-7 17-243 0 0,-1-1 1 0 0,1 1-1 0 0,-1 0 1 0 0,0 0 0 0 0,1 0-1 0 0,-1 0 1 0 0,0 0-1 0 0,0 0 1 0 0,0 0 0 0 0,0 0-1 0 0,0 1 1 0 0,0-1-1 0 0,0 0 1 0 0,0 1 0 0 0,0-1-1 0 0,0 0 1 0 0,-1 1 0 0 0,1-1-1 0 0,0 1 1 0 0,0 0-1 0 0,0-1 1 0 0,-1 1 0 0 0,1 0-1 0 0,0 0 1 0 0,-1 0-1 0 0,1 0 1 0 0,0 0 0 0 0,0 0-1 0 0,-1 0 1 0 0,1 0-1 0 0,0 0 1 0 0,0 1 0 0 0,-1-1-1 0 0,1 0 1 0 0,0 1-1 0 0,0-1 1 0 0,0 1 0 0 0,0 0-1 0 0,-1-1 1 0 0,1 1-1 0 0,0 0 1 0 0,0 0 0 0 0,0-1-1 0 0,0 1 1 0 0,1 0-1 0 0,-1 0-8 0 0,-17 11 19 0 0,1 0 0 0 0,1 1-1 0 0,0 1 1 0 0,1 0 0 0 0,0 1-1 0 0,1 1 1 0 0,1 0-1 0 0,1 0 1 0 0,0 2 0 0 0,1-1-1 0 0,1 2 1 0 0,0-1 0 0 0,2 1-1 0 0,0 1 1 0 0,1 0-1 0 0,1 0 1 0 0,1 0-19 0 0,-11 187 885 0 0,16-204-849 0 0,0 0-1 0 0,0 0 1 0 0,0 0 0 0 0,0-1-1 0 0,1 1 1 0 0,0 0 0 0 0,-1 0-1 0 0,1 0 1 0 0,0-1 0 0 0,0 1-1 0 0,1 0 1 0 0,-1-1 0 0 0,0 1-1 0 0,1-1 1 0 0,0 1 0 0 0,-1-1-1 0 0,1 0 1 0 0,0 0 0 0 0,0 0-1 0 0,0 0 1 0 0,1 0 0 0 0,-1 0-1 0 0,0 0 1 0 0,1-1 0 0 0,-1 1-1 0 0,1-1 1 0 0,-1 0 0 0 0,1 0-1 0 0,0 0 1 0 0,0 0 0 0 0,-1 0-1 0 0,1 0 1 0 0,0-1 0 0 0,0 1 0 0 0,0-1-1 0 0,0 0 1 0 0,0 0 0 0 0,0 0-1 0 0,0 0-35 0 0,119-19 389 0 0,-114 17-428 0 0,94-28-614 0 0,-37 3-3047 0 0,-60 22 2308 0 0</inkml:trace>
  <inkml:trace contextRef="#ctx0" brushRef="#br0" timeOffset="218561.306">3335 1397 1048 0 0,'67'-28'3300'0'0,"101"-20"-1775"0"0,-156 46-1648 0 0,9-3 287 0 0,-11-5-3801 0 0,-6 6 2328 0 0</inkml:trace>
  <inkml:trace contextRef="#ctx0" brushRef="#br0" timeOffset="219387.897">4282 851 1060 0 0,'-1'-2'63'0'0,"0"0"-1"0"0,0 0 1 0 0,0 1 0 0 0,0-1-1 0 0,-1 0 1 0 0,1 0 0 0 0,0 1-1 0 0,-1-1 1 0 0,0 1 0 0 0,1-1-1 0 0,-1 1 1 0 0,0-1 0 0 0,0 1-1 0 0,0 0 1 0 0,0 0 0 0 0,0 0-1 0 0,0 0 1 0 0,0 1 0 0 0,0-1 0 0 0,0 0-1 0 0,0 1 1 0 0,0-1 0 0 0,-1 1-1 0 0,1 0 1 0 0,0 0 0 0 0,0 0-1 0 0,-1 0 1 0 0,1 0 0 0 0,0 0-1 0 0,0 1 1 0 0,0-1 0 0 0,0 1-1 0 0,-3 0-62 0 0,2-1 93 0 0,-23-2-46 0 0,0 2 1 0 0,0 0-1 0 0,0 2 1 0 0,-1 1-1 0 0,2 1 1 0 0,-1 1-1 0 0,-16 6-47 0 0,31-8 33 0 0,0 0 1 0 0,0 1-1 0 0,1 0 0 0 0,-1 1 1 0 0,1 1-1 0 0,0-1 0 0 0,0 1 1 0 0,1 1-1 0 0,0 0 0 0 0,0 0 1 0 0,1 1-1 0 0,0 0 0 0 0,0 1 1 0 0,0-1-1 0 0,2 1 0 0 0,-1 1 1 0 0,1-1-1 0 0,0 1 0 0 0,1 0 1 0 0,0 1-1 0 0,0-1 0 0 0,2 1 1 0 0,-1 0-1 0 0,1 0 0 0 0,1 0 1 0 0,0 1-1 0 0,0-1 0 0 0,1 0 1 0 0,0 10-34 0 0,5-13 52 0 0,0 0 0 0 0,0 0 0 0 0,0 0 0 0 0,1-1 0 0 0,0 1 1 0 0,1-1-1 0 0,0-1 0 0 0,0 1 0 0 0,0-1 0 0 0,1 0 0 0 0,0 0 0 0 0,0-1 1 0 0,0 0-1 0 0,1 0 0 0 0,-1 0 0 0 0,1-1 0 0 0,0-1 0 0 0,1 1 0 0 0,-1-1 1 0 0,1-1-1 0 0,-1 1 0 0 0,1-2 0 0 0,0 1 0 0 0,6 0-52 0 0,56 15 200 0 0,-52-14-141 0 0,0 1-1 0 0,-1 0 0 0 0,1 1 1 0 0,-1 2-1 0 0,0-1 0 0 0,0 2 1 0 0,-1 1-1 0 0,0 0 1 0 0,0 1-1 0 0,-1 0 0 0 0,11 10-58 0 0,-25-18 27 0 0,-1 1-1 0 0,1-1 1 0 0,-1 0 0 0 0,1 0-1 0 0,-1 1 1 0 0,0-1 0 0 0,0 1-1 0 0,0-1 1 0 0,0 1-1 0 0,0-1 1 0 0,-1 1 0 0 0,1 0-1 0 0,-1-1 1 0 0,1 1-1 0 0,-1 0 1 0 0,0 0 0 0 0,0-1-1 0 0,0 1 1 0 0,-1 0 0 0 0,1-1-1 0 0,-1 1 1 0 0,1 0-1 0 0,-1-1 1 0 0,0 1 0 0 0,0-1-1 0 0,0 1 1 0 0,0-1-1 0 0,-1 1 1 0 0,1-1 0 0 0,-1 0-1 0 0,1 0 1 0 0,-1 0-1 0 0,0 0 1 0 0,0 0 0 0 0,0 0-1 0 0,0 0 1 0 0,-1 0-27 0 0,-87 62 433 0 0,68-53-466 0 0,0-1 1 0 0,-1-1-1 0 0,0-1 1 0 0,0-2-1 0 0,-1 0 1 0 0,0-1 0 0 0,0-1-1 0 0,-1-1 1 0 0,-7-2 32 0 0,29 0-164 0 0,0-1 1 0 0,0-1-1 0 0,-1 1 0 0 0,1 0 1 0 0,0-1-1 0 0,0 1 1 0 0,1-1-1 0 0,-1 0 0 0 0,0 0 1 0 0,0 0-1 0 0,0 0 1 0 0,0-1-1 0 0,1 1 0 0 0,-1-1 1 0 0,1 0-1 0 0,-1 1 1 0 0,1-1-1 0 0,0 0 0 0 0,-1-1 1 0 0,1 1-1 0 0,0 0 1 0 0,1-1-1 0 0,-1 1 0 0 0,0-1 1 0 0,1 1-1 0 0,-1-1 1 0 0,1 0-1 0 0,0 0 1 0 0,0 1-1 0 0,-1-2 164 0 0,2-7-1315 0 0</inkml:trace>
  <inkml:trace contextRef="#ctx0" brushRef="#br0" timeOffset="227613.131">4135 725 928 0 0,'0'0'187'0'0,"0"0"-65"0"0,0 0-52 0 0,0 0 26 0 0,0 0 36 0 0,0 0-71 0 0,0 0-78 0 0,0 0 1 0 0,0 0 50 0 0,0 0 84 0 0,0 0-15 0 0,0 0-66 0 0,0 0-29 0 0,0 0 3 0 0,0 0-57 0 0,0 0 13 0 0,0 0 5 0 0,0 0-22 0 0,0 0 108 0 0,0 0 31 0 0,0 0-105 0 0,0 0-13 0 0,0 0 13 0 0,0 0 8 0 0,0 0 32 0 0,0 0-27 0 0,0 0 30 0 0,0 0-6 0 0,0 0-1 0 0,0 0-40 0 0,0 0 16 0 0,0 0 50 0 0,0 0-12 0 0,0 0 104 0 0,0 0-8 0 0,0 0 2 0 0,0 0-3 0 0,0 0-9 0 0,0 0 7 0 0,0 0-10 0 0,0 0 56 0 0,0 0-59 0 0,0 0-20 0 0,0 0 52 0 0,0 0-34 0 0,0 0-25 0 0,0 0 27 0 0,0 0 0 0 0,0 0-83 0 0,0 0 34 0 0,0 0 14 0 0,0 0-35 0 0,0 0 9 0 0,0 0 0 0 0,0 0 5 0 0,0 0 30 0 0,0 0 28 0 0,0 0 2 0 0,0 0 8 0 0,0 0-6 0 0,0 0-27 0 0,0 0-52 0 0,0 0-1 0 0,0 0 0 0 0,0 0-5 0 0,0 0 6 0 0,0 0 38 0 0,0 0-11 0 0,0 0-11 0 0,0 0 4 0 0,0 0 34 0 0,0 0 4 0 0,0 0-13 0 0,0 0-6 0 0,0 0 26 0 0,0 0 2 0 0,0 0-14 0 0,0 0-19 0 0,0 0-13 0 0,0 0 17 0 0,0 0-47 0 0,0 0 24 0 0,0 0 34 0 0,0 0-15 0 0,0 0-5 0 0,0 0-3 0 0,0 0 49 0 0,0 0-19 0 0,0 0-54 0 0,0 0 3 0 0,0 0 28 0 0,0 0 18 0 0,0 0-32 0 0,0 0-12 0 0,0 0 3 0 0,-1-4-64 0 0,-78-73-98 0 0,45 54 72 0 0,-187-116-129 0 0,174 105 300 0 0,-9 100-467 0 0,-17 31 542 0 0,59-156 536 0 0,15 54-745 0 0,-1 0-1 0 0,1 0 1 0 0,0 0-1 0 0,0 0 1 0 0,0 1-1 0 0,1-1 1 0 0,-1 1-1 0 0,1-1 1 0 0,0 1-1 0 0,1-1 1 0 0,-1 1-1 0 0,1 0 1 0 0,0 0-1 0 0,0 0 1 0 0,0 1-1 0 0,0-1 1 0 0,1 1-1 0 0,-1-1 1 0 0,1 1-1 0 0,0 0 1 0 0,0 1-1 0 0,0-1 1 0 0,1 1-1 0 0,-1 0 1 0 0,0 0-1 0 0,1 0 1 0 0,0 0-1 0 0,-1 1 1 0 0,1 0-1 0 0,0 0 1 0 0,0 0-1 0 0,-1 0 1 0 0,1 1-1 0 0,0 0 1 0 0,0 0-1 0 0,3 0 3 0 0,130 62-1421 0 0,-131-49-1202 0 0,-7-12 1303 0 0</inkml:trace>
  <inkml:trace contextRef="#ctx0" brushRef="#br0" timeOffset="228865.962">3745 473 1060 0 0,'0'0'540'0'0,"0"0"-76"0"0,0 0-20 0 0,0 0-56 0 0,27 17-152 0 0,-5-22-28 0 0,5-1-20 0 0,-1-1-20 0 0,9-2 124 0 0,-3 4-36 0 0,8 1-332 0 0,-1-1 72 0 0,-1 2-260 0 0,4 0-48 0 0,-6 0-212 0 0,8 2 32 0 0,-6 1-900 0 0</inkml:trace>
  <inkml:trace contextRef="#ctx0" brushRef="#br0" timeOffset="230060.654">1757 187 988 0 0,'0'-1'50'0'0,"0"-1"1"0"0,0 1-1 0 0,0 0 0 0 0,-1 0 1 0 0,1 0-1 0 0,0-1 0 0 0,-1 1 0 0 0,1 0 1 0 0,-1 0-1 0 0,1 0 0 0 0,-1 0 1 0 0,0 0-1 0 0,1 0 0 0 0,-1 0 1 0 0,0 0-1 0 0,0 0 0 0 0,0 0 0 0 0,0 0 1 0 0,1 1-1 0 0,-1-1 0 0 0,0 0 1 0 0,-1 1-1 0 0,1-1 0 0 0,0 0 0 0 0,0 1 1 0 0,0-1-1 0 0,0 1 0 0 0,0 0 1 0 0,0-1-1 0 0,-1 1 0 0 0,1 0 1 0 0,0 0-1 0 0,0 0 0 0 0,-1 0 0 0 0,1 0 1 0 0,0 0-1 0 0,0 0 0 0 0,0 0 1 0 0,-1 0-1 0 0,1 1 0 0 0,0-1 0 0 0,0 0 1 0 0,0 1-1 0 0,0-1 0 0 0,-1 1 1 0 0,1-1-1 0 0,0 1 0 0 0,0 0 1 0 0,0-1-1 0 0,0 1-50 0 0,-65 31-137 0 0,64-31 181 0 0,-16 9-35 0 0,5-4 8 0 0,2-1 1 0 0,-1 2-1 0 0,0 0 1 0 0,1 0-1 0 0,1 1 1 0 0,-1 0-1 0 0,1 1 0 0 0,1 0 1 0 0,-1 1-1 0 0,2 0 1 0 0,-1 0-1 0 0,1 1 1 0 0,-5 10-18 0 0,15-16 21 0 0,0 1 1 0 0,0-1 0 0 0,0 0 0 0 0,1 0-1 0 0,0 0 1 0 0,0 0 0 0 0,0 0-1 0 0,1-1 1 0 0,-1 1 0 0 0,1-1 0 0 0,0 0-1 0 0,0 0 1 0 0,1 0 0 0 0,-1-1 0 0 0,1 0-1 0 0,0 1 1 0 0,0-2 0 0 0,0 1 0 0 0,0 0-1 0 0,0-1 1 0 0,1 0 0 0 0,-1-1-1 0 0,1 1-21 0 0,-2 0 11 0 0,45 21 71 0 0,-31-17-50 0 0,0 2 0 0 0,-1 0 0 0 0,0 2 0 0 0,0-1 1 0 0,-1 2-1 0 0,0 0 0 0 0,-1 1 0 0 0,13 13-32 0 0,-28-21 15 0 0,1-1 0 0 0,-1 1 0 0 0,1-1-1 0 0,-1 1 1 0 0,0-1 0 0 0,0 1 0 0 0,-1-1 0 0 0,1 1-1 0 0,-1-1 1 0 0,0 0 0 0 0,0 1 0 0 0,0-1 0 0 0,0 0-1 0 0,0 1 1 0 0,-1-1 0 0 0,0 0 0 0 0,1 0 0 0 0,-1 0 0 0 0,0 0-1 0 0,0-1 1 0 0,-1 1 0 0 0,1 0 0 0 0,-1-1 0 0 0,1 0-1 0 0,-1 0 1 0 0,0 1 0 0 0,0-1 0 0 0,0-1 0 0 0,0 1-1 0 0,0 0 1 0 0,0-1 0 0 0,-3 2-15 0 0,1 0-98 0 0,0 1-1 0 0,0-1 1 0 0,-1 0-1 0 0,1 0 0 0 0,-1 0 1 0 0,1-1-1 0 0,-1 0 1 0 0,0 0-1 0 0,0 0 1 0 0,0-1-1 0 0,0 0 1 0 0,0 0-1 0 0,0-1 1 0 0,0 1-1 0 0,0-1 1 0 0,0-1-1 0 0,-1 1 1 0 0,1-1-1 0 0,0 0 1 0 0,0 0-1 0 0,0-1 1 0 0,1 0-1 0 0,-1 0 0 0 0,0 0 1 0 0,1-1-1 0 0,-1 0 1 0 0,0 0 98 0 0,1-8-1209 0 0</inkml:trace>
  <inkml:trace contextRef="#ctx0" brushRef="#br0" timeOffset="230710.471">2087 323 988 0 0,'-73'11'1094'0'0,"58"-7"-1083"0"0,0 0-1 0 0,1 1 1 0 0,-1 1 0 0 0,1 0-1 0 0,0 1 1 0 0,0 0-1 0 0,1 1 1 0 0,0 1-1 0 0,1 0 1 0 0,-1 0 0 0 0,2 2-1 0 0,-1-1 1 0 0,2 1-1 0 0,-1 1 1 0 0,2 0 0 0 0,-4 5-11 0 0,12-15 19 0 0,-1-1 0 0 0,1 0 0 0 0,0 1-1 0 0,0-1 1 0 0,0 0 0 0 0,0 1 0 0 0,0 0 0 0 0,0-1 0 0 0,0 1 0 0 0,1 0 0 0 0,-1-1 0 0 0,0 1 0 0 0,1 0 0 0 0,0-1 0 0 0,-1 1 0 0 0,1 0 0 0 0,0 0 0 0 0,0 0 0 0 0,0 0 0 0 0,0-1 0 0 0,0 1 0 0 0,0 0 0 0 0,1 0 0 0 0,-1 0 0 0 0,0-1 0 0 0,1 1 0 0 0,0 0 0 0 0,-1-1 0 0 0,1 1 0 0 0,0 0 0 0 0,0-1 0 0 0,0 1 0 0 0,0-1 0 0 0,0 1 0 0 0,0-1 0 0 0,0 0 0 0 0,1 1 0 0 0,-1-1 0 0 0,0 0 0 0 0,1 0 0 0 0,-1 0 0 0 0,1 0 0 0 0,-1 0 0 0 0,1 0 0 0 0,0 0 0 0 0,-1 0-19 0 0,4 1 47 0 0,0 0 0 0 0,-1 0 0 0 0,1 0 0 0 0,0 0-1 0 0,0 0 1 0 0,0-1 0 0 0,0 0 0 0 0,0 0 0 0 0,0-1 0 0 0,0 1 0 0 0,0-1 0 0 0,0 0 0 0 0,1-1-1 0 0,-1 1 1 0 0,0-1 0 0 0,0 0 0 0 0,0 0 0 0 0,0 0 0 0 0,0-1 0 0 0,-1 0 0 0 0,1 0 0 0 0,0 0-1 0 0,-1-1 1 0 0,1 1 0 0 0,-1-1 0 0 0,0 0 0 0 0,0 0 0 0 0,0-1 0 0 0,0 1 0 0 0,1-2-47 0 0,86-132 366 0 0,-81 118-332 0 0,-11 18-38 0 0,2 1 0 0 0,-1-1 0 0 0,0 0 0 0 0,0 0 0 0 0,0 1 0 0 0,0-1 0 0 0,0 0 0 0 0,1 0 0 0 0,-1 1 0 0 0,0-1-1 0 0,0 0 1 0 0,1 1 0 0 0,-1-1 0 0 0,1 0 0 0 0,-1 1 0 0 0,1-1 0 0 0,-1 0 0 0 0,1 1 0 0 0,-1-1 0 0 0,1 1 0 0 0,-1-1 0 0 0,1 1-1 0 0,0-1 1 0 0,-1 1 0 0 0,1 0 0 0 0,0-1 0 0 0,-1 1 0 0 0,1 0 0 0 0,0 0 0 0 0,0-1 0 0 0,-1 1 0 0 0,1 0 0 0 0,0 0-1 0 0,0 0 1 0 0,-1 0 0 0 0,1 0 0 0 0,0 0 0 0 0,0 0 0 0 0,0 0 0 0 0,-1 0 0 0 0,1 0 0 0 0,0 0 0 0 0,0 0 0 0 0,-1 1-1 0 0,1-1 1 0 0,0 0 0 0 0,-1 1 0 0 0,1-1 0 0 0,0 0 0 0 0,-1 1 0 0 0,1-1 0 0 0,0 1 0 0 0,-1-1 0 0 0,1 1 0 0 0,-1-1 0 0 0,1 1-1 0 0,-1 0 1 0 0,1-1 0 0 0,-1 1 0 0 0,1 0 0 0 0,-1-1 0 0 0,0 1 0 0 0,1 0 0 0 0,-1-1 0 0 0,0 1 0 0 0,0 0 0 0 0,1 0-1 0 0,-1-1 1 0 0,0 2 4 0 0,12 13 20 0 0,122 97-762 0 0,-106-93-708 0 0,-23-16 704 0 0</inkml:trace>
  <inkml:trace contextRef="#ctx0" brushRef="#br0" timeOffset="232384.028">2269 278 1080 0 0,'83'239'1567'0'0,"-77"-214"-909"0"0,-9-37 649 0 0,-3-175-237 0 0,7 187-1079 0 0,-1 1 1 0 0,0 0-1 0 0,1 0 0 0 0,-1 0 1 0 0,1 0-1 0 0,-1 0 1 0 0,1 0-1 0 0,0-1 0 0 0,-1 1 1 0 0,1 0-1 0 0,0 0 0 0 0,0-1 1 0 0,-1 1-1 0 0,1-1 1 0 0,0 1-1 0 0,0 0 0 0 0,0-1 1 0 0,0 0-1 0 0,0 1 0 0 0,0-1 1 0 0,-1 1-1 0 0,1-1 1 0 0,0 0-1 0 0,0 0 0 0 0,0 0 1 0 0,0 0-1 0 0,0 1 0 0 0,0-1 1 0 0,0 0-1 0 0,0-1 1 0 0,0 1-1 0 0,0 0 0 0 0,0 0 1 0 0,0 0-1 0 0,0-1 1 0 0,0 1-1 0 0,0 0 0 0 0,0-1 1 0 0,0 1-1 0 0,0-1 0 0 0,0 1 1 0 0,0-1-1 0 0,-1 1 1 0 0,1-1-1 0 0,0 0 0 0 0,0 1 1 0 0,-1-1-1 0 0,1 0 0 0 0,0 0 1 0 0,-1 1-1 0 0,1-1 1 0 0,-1 0-1 0 0,1 0 0 0 0,-1 0 1 0 0,1 0-1 0 0,-1 0 1 0 0,0 0-1 0 0,1 0 0 0 0,-1 0 1 0 0,0 0-1 0 0,0 0 0 0 0,0 0 1 0 0,0 0-1 0 0,0 0 1 0 0,0 0-1 0 0,0 0 0 0 0,0 0 1 0 0,0 0-1 0 0,0 0 0 0 0,-1 0 9 0 0,36 107-71 0 0,-3-258 31 0 0,-32 153 29 0 0,0 1-1 0 0,1-1 0 0 0,-1 0 1 0 0,0 0-1 0 0,1 0 1 0 0,-1 1-1 0 0,1-1 1 0 0,0 0-1 0 0,-1 0 1 0 0,1 0-1 0 0,0 0 1 0 0,-1 0-1 0 0,1 0 0 0 0,0 0 1 0 0,0 0-1 0 0,0 0 1 0 0,0 0-1 0 0,0-1 1 0 0,0 1-1 0 0,0 0 1 0 0,0-1-1 0 0,0 1 0 0 0,1-1 1 0 0,-1 1-1 0 0,0-1 1 0 0,0 1-1 0 0,0-1 1 0 0,1 0-1 0 0,-1 1 1 0 0,0-1-1 0 0,0 0 1 0 0,1 0-1 0 0,-1 0 0 0 0,0 0 1 0 0,1 0-1 0 0,-1-1 1 0 0,0 1-1 0 0,0 0 1 0 0,1 0-1 0 0,-1-1 1 0 0,0 1-1 0 0,0-1 0 0 0,0 1 1 0 0,0-1-1 0 0,1 0 1 0 0,-1 1-1 0 0,0-1 1 0 0,0 0-1 0 0,0 0 1 0 0,0 1-1 0 0,-1-1 1 0 0,1 0-1 0 0,0 0 0 0 0,0 0 1 0 0,0 0-1 0 0,-1-1 1 0 0,1 1-1 0 0,0 0 1 0 0,-1 0-1 0 0,1 0 1 0 0,-1 0-1 0 0,0-1 0 0 0,1 1 1 0 0,-1 0-1 0 0,0 0 12 0 0,4 5-9 0 0,-1 1-1 0 0,1-1 0 0 0,0 0 1 0 0,0 0-1 0 0,0 0 0 0 0,1-1 1 0 0,-1 1-1 0 0,1-1 0 0 0,0 0 1 0 0,0 0-1 0 0,0-1 0 0 0,0 1 0 0 0,1-1 1 0 0,-1 0-1 0 0,1-1 0 0 0,-1 1 1 0 0,2-1 9 0 0,-6-1-50 0 0,19-2-6 0 0,-13-3 80 0 0,0 1 0 0 0,0-1 0 0 0,-1 0 0 0 0,0 0 0 0 0,0-1 0 0 0,0 1-1 0 0,-1-1 1 0 0,1-1 0 0 0,-2 1 0 0 0,1-1 0 0 0,-1 0 0 0 0,0 0 0 0 0,0 0-1 0 0,-1 0 1 0 0,0-1 0 0 0,0 1 0 0 0,0-1 0 0 0,-1 0 0 0 0,-1 0 0 0 0,1 0-1 0 0,-1 0 1 0 0,-1 0 0 0 0,1-2-24 0 0,-1 9-5 0 0,0 1-14 0 0,0 0 88 0 0,-3 2-69 0 0,0 1-1 0 0,0-1 1 0 0,1 0-1 0 0,-1 1 1 0 0,1-1-1 0 0,0 1 1 0 0,-1 0-1 0 0,1 0 1 0 0,1 0-1 0 0,-1 0 1 0 0,0 0-1 0 0,1 0 1 0 0,-1 1-1 0 0,1-1 1 0 0,0 0-1 0 0,0 1 1 0 0,1-1-1 0 0,-1 1 1 0 0,1-1 0 0 0,-1 1-1 0 0,1-1 1 0 0,0 1-1 0 0,1 0 1 0 0,-1-1-1 0 0,0 1 1 0 0,1 0 0 0 0,-1-1 14 0 0,1 33 22 0 0,3 0-1 0 0,0 0 0 0 0,2 0 0 0 0,2-1 0 0 0,2 0 0 0 0,0 0 1 0 0,3-1-1 0 0,1-1 0 0 0,17 31-35 0 0,-1 6 173 0 0,39 103 491 0 0,-69-171-575 0 0,-3 6-24 0 0,-3-8-109 0 0,0 0 0 0 0,0 0 0 0 0,0 0 1 0 0,0-1-1 0 0,0 0 0 0 0,0 0 0 0 0,0-1 0 0 0,1 1 1 0 0,-1-1-1 0 0,0-1 0 0 0,1 1 0 0 0,0-1 0 0 0,-1 0 1 0 0,1 0-1 0 0,0 0 0 0 0,1-1 0 0 0,-1 1 0 0 0,1-1 1 0 0,-1-1-1 0 0,1 1 0 0 0,0 0 0 0 0,1-1 0 0 0,-1 0 1 0 0,1 0-1 0 0,0 0 0 0 0,0 0 0 0 0,-1-4 44 0 0,-11-20-68 0 0,1-1 0 0 0,1 0-1 0 0,2-1 1 0 0,1 0 0 0 0,2-1-1 0 0,1 0 1 0 0,1 0 0 0 0,2 0 0 0 0,1-1-1 0 0,2-29 69 0 0,2 53 16 0 0,0 0 0 0 0,1 0 0 0 0,0 0 1 0 0,1 0-1 0 0,0 0 0 0 0,0 0 0 0 0,1 1 0 0 0,0-1 0 0 0,1 1 0 0 0,-1 0 0 0 0,1 0 0 0 0,1 1 0 0 0,0 0 0 0 0,0 0 0 0 0,0 0 0 0 0,1 0 0 0 0,0 1 0 0 0,0 0 0 0 0,6-3-16 0 0,-12 9 12 0 0,-1 0 19 0 0,26 21-49 0 0,24 99 297 0 0,-49-117-282 0 0,-1 0 1 0 0,1-1-1 0 0,-1 1 0 0 0,1 0 1 0 0,-1 0-1 0 0,0 0 0 0 0,0-1 0 0 0,0 1 1 0 0,0 0-1 0 0,-1 0 0 0 0,1 0 1 0 0,-1-1-1 0 0,0 1 0 0 0,0 0 1 0 0,0-1-1 0 0,0 1 0 0 0,0-1 0 0 0,0 1 1 0 0,-1-1-1 0 0,1 1 0 0 0,-1-1 1 0 0,0 0-1 0 0,0 0 0 0 0,0 0 1 0 0,0 0-1 0 0,0 0 0 0 0,0 0 0 0 0,0-1 1 0 0,-1 1-1 0 0,1 0 0 0 0,0-1 1 0 0,-1 0-1 0 0,1 0 0 0 0,-1 0 1 0 0,0 0-1 0 0,1 0 0 0 0,-1 0 1 0 0,0-1-1 0 0,0 1 0 0 0,1-1 0 0 0,-4 0 3 0 0,-7-67-343 0 0,52-88-50 0 0,-19 106 370 0 0,41-89 844 0 0,-62 138-805 0 0,1 0 1 0 0,0 0-1 0 0,-1 1 1 0 0,1-1 0 0 0,-1 0-1 0 0,1 0 1 0 0,0 0-1 0 0,-1 0 1 0 0,1 1 0 0 0,-1-1-1 0 0,1 0 1 0 0,0 0-1 0 0,-1 0 1 0 0,1 0-1 0 0,-1 0 1 0 0,1 0 0 0 0,0 0-1 0 0,-1 0 1 0 0,1 0-1 0 0,-1-1 1 0 0,1 1 0 0 0,0 0-1 0 0,-1 0 1 0 0,1 0-1 0 0,-1 0 1 0 0,1 0-1 0 0,0-1 1 0 0,-1 1 0 0 0,1 0-1 0 0,0 0 1 0 0,-1-1-1 0 0,1 1 1 0 0,0 0-1 0 0,-1 0 1 0 0,1-1 0 0 0,0 1-1 0 0,0 0 1 0 0,0-1-1 0 0,-1 1 1 0 0,1-1 0 0 0,0 1-17 0 0,-37 31-52 0 0,30-23 44 0 0,1 0 0 0 0,-1 1 1 0 0,1-1-1 0 0,1 1 0 0 0,0 0 0 0 0,0 1 1 0 0,0-1-1 0 0,1 1 0 0 0,1 0 0 0 0,0 0 1 0 0,0 0-1 0 0,1 0 0 0 0,0 0 1 0 0,1 1-1 0 0,0 3 8 0 0,3-8 8 0 0,1 1-1 0 0,0-1 1 0 0,0 0 0 0 0,0 0 0 0 0,1 0 0 0 0,0 0-1 0 0,0 0 1 0 0,0-1 0 0 0,1 0 0 0 0,0 0-1 0 0,0 0 1 0 0,0 0 0 0 0,1-1 0 0 0,0 0 0 0 0,0 0-1 0 0,0 0 1 0 0,0-1 0 0 0,0 0 0 0 0,1 0-1 0 0,-1-1 1 0 0,1 0 0 0 0,0 0 0 0 0,-1 0 0 0 0,1-1-1 0 0,0 0 1 0 0,0 0 0 0 0,0-1 0 0 0,0 0 0 0 0,0 0-1 0 0,0 0 1 0 0,0-1 0 0 0,0 0 0 0 0,0-1-1 0 0,0 1 1 0 0,-1-1 0 0 0,1-1 0 0 0,4-1-8 0 0,-6 3 2 0 0,0 0 0 0 0,0 0 0 0 0,0 0 0 0 0,0-1 1 0 0,0 0-1 0 0,0 0 0 0 0,-1 0 0 0 0,1-1 0 0 0,-1 1 0 0 0,1-1 1 0 0,-1 0-1 0 0,0 0 0 0 0,0-1 0 0 0,0 1 0 0 0,-1-1 0 0 0,1 0 1 0 0,-1 0-1 0 0,0 0 0 0 0,0 0 0 0 0,0-1 0 0 0,0 1 0 0 0,-1-1 1 0 0,0 0-1 0 0,0 1 0 0 0,0-1 0 0 0,-1 0 0 0 0,1 0 0 0 0,-1-4-2 0 0,-2 6-11 0 0,-1 0-1 0 0,0 0 1 0 0,-1 0-1 0 0,1 0 1 0 0,0 1-1 0 0,-1-1 0 0 0,1 1 1 0 0,-1-1-1 0 0,0 1 1 0 0,0 0-1 0 0,0 0 0 0 0,0 0 1 0 0,0 0-1 0 0,0 1 1 0 0,0 0-1 0 0,-1-1 1 0 0,1 1-1 0 0,-1 0 0 0 0,1 0 1 0 0,-1 1-1 0 0,1-1 1 0 0,-1 1-1 0 0,1 0 0 0 0,-1 0 1 0 0,1 0-1 0 0,-1 0 1 0 0,0 0-1 0 0,1 1 1 0 0,-1 0-1 0 0,1 0 0 0 0,0 0 1 0 0,-3 1 11 0 0,1-1-8 0 0,1 1 0 0 0,-1 0 0 0 0,1 0 1 0 0,-1 0-1 0 0,1 1 0 0 0,0 0 0 0 0,0-1 0 0 0,0 2 1 0 0,0-1-1 0 0,1 0 0 0 0,-1 1 0 0 0,1-1 0 0 0,0 1 1 0 0,0 0-1 0 0,0 0 0 0 0,1 0 0 0 0,-1 1 0 0 0,1-1 0 0 0,0 0 1 0 0,0 1-1 0 0,1 0 0 0 0,-1-1 0 0 0,1 1 0 0 0,-1 4 8 0 0,8-1-80 0 0,0 1 0 0 0,1-2 0 0 0,0 1 0 0 0,0-1-1 0 0,1 0 1 0 0,0 0 0 0 0,0-1 0 0 0,0 0 0 0 0,1 0-1 0 0,0-1 1 0 0,0-1 0 0 0,0 1 0 0 0,1-1 0 0 0,-1-1-1 0 0,1 0 1 0 0,0 0 0 0 0,0-1 0 0 0,0 0 0 0 0,0-1-1 0 0,0 0 1 0 0,1 0 0 0 0,-1-1 0 0 0,0-1 0 0 0,0 1-1 0 0,1-2 1 0 0,-1 1 0 0 0,0-2 0 0 0,3 0 80 0 0,45-10-733 0 0</inkml:trace>
  <inkml:trace contextRef="#ctx0" brushRef="#br0" timeOffset="232985.909">3276 8 1016 0 0,'3'-6'1023'0'0,"-3"5"-639"0"0,-7 1-80 0 0,3 1-163 0 0,-3 2 22 0 0,-4 2 4 0 0,-5 4-56 0 0,2-2-16 0 0,9-5-65 0 0,0 0 1 0 0,0 0-1 0 0,0 1 0 0 0,1-1 0 0 0,-1 1 0 0 0,1 0 0 0 0,0 0 0 0 0,0 0 1 0 0,0 1-1 0 0,0-1 0 0 0,1 1 0 0 0,-1 0 0 0 0,1 0 0 0 0,0 1 0 0 0,0-1 1 0 0,1 1-1 0 0,-1-1 0 0 0,1 1 0 0 0,-1 4-30 0 0,6-3 39 0 0,0 0 0 0 0,1 0 1 0 0,0-1-1 0 0,0 1 0 0 0,0-1 0 0 0,1 0 0 0 0,0 0 0 0 0,0 0 1 0 0,0-1-1 0 0,0 0 0 0 0,1 0 0 0 0,0 0 0 0 0,-1-1 0 0 0,2 1 1 0 0,-1-2-1 0 0,0 1 0 0 0,0 0 0 0 0,1-1 0 0 0,1 0-39 0 0,1 2 90 0 0,20 8 89 0 0,78 55 159 0 0,-107-65-410 0 0,1 0 1 0 0,-1 1 0 0 0,0-1-1 0 0,0 0 1 0 0,0 1-1 0 0,0-1 1 0 0,0 1-1 0 0,-1-1 1 0 0,1 0 0 0 0,-1 1-1 0 0,1-1 1 0 0,-1 0-1 0 0,0 1 1 0 0,0-1 0 0 0,0 0-1 0 0,0 0 1 0 0,0 0-1 0 0,0 0 1 0 0,-1 0-1 0 0,1 0 1 0 0,-1 0 0 0 0,1 0-1 0 0,-1-1 1 0 0,0 1-1 0 0,0-1 1 0 0,0 1 0 0 0,0-1-1 0 0,0 1 1 0 0,0-1-1 0 0,0 0 1 0 0,0 0-1 0 0,0 0 1 0 0,-1-1 0 0 0,1 1-1 0 0,0 0 1 0 0,-1-1-1 0 0,1 1 1 0 0,0-1 0 0 0,-1 0-1 0 0,1 0 1 0 0,-1 0-1 0 0,1 0 1 0 0,-1 0 71 0 0,0 0-1309 0 0</inkml:trace>
  <inkml:trace contextRef="#ctx0" brushRef="#br0" timeOffset="233326.772">3537 64 1076 0 0,'3'-9'2163'0'0,"-6"22"-1129"0"0,-3 18-1249 0 0,4-13 371 0 0,4 10-86 0 0,2 1-1 0 0,0-1 1 0 0,2 0-1 0 0,2-1 0 0 0,0 1 1 0 0,2-2-1 0 0,0 1 1 0 0,2-1-1 0 0,1-1 0 0 0,5 5-69 0 0,19 46 197 0 0,-36-75-249 0 0,0 0 0 0 0,0 0 0 0 0,0 0 0 0 0,0 0 0 0 0,0 0 0 0 0,-1 0-1 0 0,1 0 1 0 0,0 1 0 0 0,-1-1 0 0 0,1 0 0 0 0,-1 0 0 0 0,1 0 0 0 0,-1 1 0 0 0,1-1 0 0 0,-1 0 0 0 0,0 1 0 0 0,0-1-1 0 0,0 0 1 0 0,0 1 0 0 0,0-1 0 0 0,0 0 0 0 0,0 1 0 0 0,0-1 0 0 0,0 0 0 0 0,-1 1 0 0 0,1-1 0 0 0,0 0-1 0 0,-1 0 1 0 0,1 1 0 0 0,-1-1 0 0 0,0 0 0 0 0,1 0 0 0 0,-1 0 0 0 0,0 0 0 0 0,0 0 0 0 0,0 0 0 0 0,0 0 0 0 0,1 0-1 0 0,-1 0 1 0 0,0 0 0 0 0,-1 0 0 0 0,1 0 0 0 0,0-1 0 0 0,0 1 0 0 0,0 0 0 0 0,0-1 0 0 0,-1 1 0 0 0,1-1-1 0 0,0 0 1 0 0,0 1 0 0 0,-1-1 0 0 0,0 0 52 0 0,-6-2-1236 0 0</inkml:trace>
  <inkml:trace contextRef="#ctx0" brushRef="#br0" timeOffset="233620.901">3468 203 888 0 0,'1'-9'179'0'0,"0"-1"1"0"0,1 1-1 0 0,0 0 1 0 0,1-1-1 0 0,0 1 0 0 0,0 0 1 0 0,1 1-1 0 0,0-1 1 0 0,1 1-1 0 0,0-1 0 0 0,0 1 1 0 0,1 1-1 0 0,-1-1 1 0 0,2 1-1 0 0,-1 0 0 0 0,1 0 1 0 0,7-5-180 0 0,-11 14 21 0 0,0-1-1 0 0,-1 1 1 0 0,1-1 0 0 0,-1 1 0 0 0,1 0 0 0 0,-1 0 0 0 0,0 0 0 0 0,0 0 0 0 0,0 1-1 0 0,0-1 1 0 0,0 1 0 0 0,0-1 0 0 0,-1 1 0 0 0,1 0 0 0 0,-1-1 0 0 0,0 1-1 0 0,0 0 1 0 0,0 0 0 0 0,0 0 0 0 0,0 0 0 0 0,0 0 0 0 0,-1 0 0 0 0,0 0 0 0 0,0 0-1 0 0,1 0 1 0 0,-2 0 0 0 0,1 0 0 0 0,0 0 0 0 0,-1 0 0 0 0,0 2-21 0 0,0 0-16 0 0,0 0 0 0 0,-1 1 1 0 0,0-1-1 0 0,0 0 0 0 0,0 0 1 0 0,-1 0-1 0 0,0-1 0 0 0,0 1 1 0 0,0-1-1 0 0,0 1 0 0 0,-1-1 1 0 0,0 0-1 0 0,0 0 0 0 0,0-1 1 0 0,0 1-1 0 0,0-1 0 0 0,-1 0 0 0 0,0 0 1 0 0,1 0-1 0 0,-1-1 0 0 0,0 1 1 0 0,0-1-1 0 0,-5 1 16 0 0,9-3-338 0 0,-20-13-1426 0 0,18 7 943 0 0</inkml:trace>
  <inkml:trace contextRef="#ctx0" brushRef="#br0" timeOffset="234118.516">3741 94 1088 0 0,'-117'97'1058'0'0,"174"-102"148"0"0,94-53-1004 0 0,-126 112-414 0 0,31-9-877 0 0,-48-45 192 0 0</inkml:trace>
  <inkml:trace contextRef="#ctx0" brushRef="#br0" timeOffset="234537.356">4125 4 876 0 0,'-8'7'98'0'0,"0"0"0"0"0,1 0 0 0 0,-1 1-1 0 0,1 0 1 0 0,1 1 0 0 0,0 0 0 0 0,0 0 0 0 0,0 0 0 0 0,1 1-1 0 0,1-1 1 0 0,0 1 0 0 0,0 0 0 0 0,1 1 0 0 0,0-1 0 0 0,1 0-1 0 0,0 1 1 0 0,0 0 0 0 0,1-1 0 0 0,1 4-98 0 0,2-6 64 0 0,1 0 0 0 0,1-1 0 0 0,0 0 0 0 0,0 1 0 0 0,0-2-1 0 0,1 1 1 0 0,-1 0 0 0 0,2-1 0 0 0,-1 0 0 0 0,1 0 0 0 0,0-1 0 0 0,0 1 0 0 0,0-1 0 0 0,1-1 0 0 0,0 1 0 0 0,0-1 0 0 0,0 0-1 0 0,1-1 1 0 0,-1 0 0 0 0,1 0 0 0 0,-1 0 0 0 0,1-1 0 0 0,0 0 0 0 0,0-1 0 0 0,0 0 0 0 0,0 0 0 0 0,1 0 0 0 0,-1-1 0 0 0,0-1 0 0 0,0 1-1 0 0,6-2-63 0 0,-1 2 41 0 0,0 1 0 0 0,0-2 0 0 0,0 0 0 0 0,0 0 0 0 0,0-1 0 0 0,-1-1 0 0 0,1 0 0 0 0,-1-1 0 0 0,1 0 0 0 0,-1-1 0 0 0,-1 0 0 0 0,1-1 0 0 0,-1-1 0 0 0,0 1 0 0 0,0-2 0 0 0,-1 1-1 0 0,1-2 1 0 0,-2 1 0 0 0,1-1 0 0 0,-2-1 0 0 0,1 0 0 0 0,3-5-41 0 0,-12 14 0 0 0,0 0 0 0 0,1 0 0 0 0,-1 0-1 0 0,0 0 1 0 0,1 0 0 0 0,-1-1 0 0 0,0 1 0 0 0,0 0-1 0 0,0 0 1 0 0,0 0 0 0 0,0 0 0 0 0,0 0-1 0 0,0-1 1 0 0,-1 1 0 0 0,1 0 0 0 0,0 0 0 0 0,-1 0-1 0 0,1 0 1 0 0,0 0 0 0 0,-1 0 0 0 0,0 0 0 0 0,1 0-1 0 0,-1 0 1 0 0,1 0 0 0 0,-1 0 0 0 0,0 0 0 0 0,0 1-1 0 0,1-1 1 0 0,-1 0 0 0 0,0 0 0 0 0,0 1 0 0 0,0-1-1 0 0,0 1 1 0 0,0-1 0 0 0,0 1 0 0 0,0-1-1 0 0,0 1 1 0 0,0-1 0 0 0,0 1 0 0 0,0 0 0 0 0,-1-1-1 0 0,1 1 1 0 0,0 0 0 0 0,0 0 0 0 0,0 0 0 0 0,0 0-1 0 0,0 0 1 0 0,0 0 0 0 0,-1 1 0 0 0,1-1 0 0 0,0 0-1 0 0,0 0 1 0 0,0 1 0 0 0,0-1 0 0 0,0 1 0 0 0,0-1-1 0 0,0 1 1 0 0,0-1 0 0 0,-1 2 0 0 0,-71 13 252 0 0,72-15-245 0 0,0 1-1 0 0,0-1 1 0 0,0 0-1 0 0,0 0 1 0 0,0 1-1 0 0,1-1 1 0 0,-1 1-1 0 0,0-1 1 0 0,0 1-1 0 0,0-1 1 0 0,0 1-1 0 0,1 0 1 0 0,-1-1-1 0 0,0 1 1 0 0,1 0-1 0 0,-1-1 0 0 0,0 1 1 0 0,1 0-1 0 0,-1 0 1 0 0,1 0-1 0 0,-1-1 1 0 0,1 1-1 0 0,-1 0 1 0 0,1 0-1 0 0,0 0 1 0 0,0 0-1 0 0,-1 0 1 0 0,1 0-1 0 0,0 0 1 0 0,0 0-1 0 0,0 0 1 0 0,0 0-1 0 0,0 0 1 0 0,0 0-1 0 0,0 0 1 0 0,0 0-1 0 0,1 0 1 0 0,-1 0-1 0 0,0 0 1 0 0,0 0-1 0 0,1 0 1 0 0,-1-1-1 0 0,1 1 1 0 0,-1 0-1 0 0,1 0 1 0 0,-1 0-1 0 0,1 0 1 0 0,-1-1-1 0 0,1 1 1 0 0,0 0-1 0 0,-1-1 1 0 0,1 1-1 0 0,0 0 1 0 0,0-1-1 0 0,0 1 1 0 0,-1-1-1 0 0,1 1 1 0 0,0-1-1 0 0,0 1 0 0 0,0-1 1 0 0,0 0-1 0 0,0 0 1 0 0,0 1-7 0 0,56 32 19 0 0,82-16-3147 0 0,-119-17 1927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25:5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1132 0 0,'17'-11'4354'0'0,"-12"20"-7018"0"0,-3-4 1530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8:46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1102 988 0 0,'0'0'458'0'0,"0"0"-88"0"0,-23-2 1278 0 0,-10-14-984 0 0,32 12-634 0 0,-1-1-1 0 0,1 1 0 0 0,0-1 0 0 0,0 0 0 0 0,0 1 1 0 0,1-1-1 0 0,-1 0 0 0 0,1 1 0 0 0,0-1 0 0 0,1 0 1 0 0,-1 0-1 0 0,1 1 0 0 0,0-1 0 0 0,0 1 0 0 0,0-1 1 0 0,1 1-1 0 0,-1-1 0 0 0,1 1 0 0 0,0 0 0 0 0,3-4-29 0 0,3-9 16 0 0,0 1-1 0 0,2 0 1 0 0,0 1-1 0 0,0 0 0 0 0,2 0 1 0 0,0 1-1 0 0,0 1 1 0 0,1 0-1 0 0,1 1 0 0 0,0 0 1 0 0,1 1-1 0 0,0 0 1 0 0,1 2-1 0 0,0-1 0 0 0,0 2 1 0 0,1 0-1 0 0,0 2 1 0 0,0-1-1 0 0,1 2 0 0 0,0 0 1 0 0,0 2-1 0 0,7-2-15 0 0,-13 9-4 0 0,1-1-1 0 0,-1 1 1 0 0,-1 1-1 0 0,1 0 1 0 0,0 1-1 0 0,-1 0 0 0 0,0 0 1 0 0,-1 1-1 0 0,0 1 1 0 0,0 0-1 0 0,0 0 1 0 0,-1 1-1 0 0,0 0 1 0 0,-1 1-1 0 0,0 0 1 0 0,0 0-1 0 0,-1 1 1 0 0,-1 0-1 0 0,0 0 1 0 0,0 0-1 0 0,-1 1 1 0 0,0 0-1 0 0,0 5 5 0 0,40 97 116 0 0,-6 1 0 0 0,-4 1 0 0 0,16 112-116 0 0,-47-211 95 0 0,-6 15 663 0 0,-6-44-363 0 0,18-135-745 0 0,-2 107 233 0 0,1 0 1 0 0,3 1 0 0 0,0 0-1 0 0,3 1 1 0 0,1 0 0 0 0,2 2 0 0 0,1 0-1 0 0,2 1 1 0 0,2 1 0 0 0,23-27 116 0 0,-44 58-17 0 0,1-1 1 0 0,-1 1-1 0 0,1 0 1 0 0,0 0-1 0 0,0 0 1 0 0,0 0-1 0 0,1 1 1 0 0,-1-1-1 0 0,1 1 1 0 0,0 0-1 0 0,-1 0 1 0 0,1 0-1 0 0,0 1 1 0 0,0-1-1 0 0,0 1 1 0 0,0 0-1 0 0,0 0 1 0 0,1 0 0 0 0,-1 1-1 0 0,0-1 1 0 0,0 1-1 0 0,0 0 1 0 0,1 0-1 0 0,-1 1 1 0 0,0-1-1 0 0,1 1 17 0 0,13 10-18 0 0,-1 0 1 0 0,0 1-1 0 0,-1 1 1 0 0,0 0-1 0 0,-1 1 0 0 0,0 1 1 0 0,-1 0-1 0 0,-1 1 0 0 0,-1 1 1 0 0,0 0-1 0 0,-1 1 1 0 0,-1 0-1 0 0,7 17 18 0 0,19 25 49 0 0,55 100 443 0 0,-97-182 5 0 0,1 9-438 0 0,1 0 0 0 0,0 0-1 0 0,1-1 1 0 0,1 1 0 0 0,0-1-1 0 0,0 0 1 0 0,2 0 0 0 0,0 0 0 0 0,0 0-1 0 0,3-8-58 0 0,0-5-22 0 0,2 1 0 0 0,1 0 0 0 0,2 0 1 0 0,0 1-1 0 0,1-1 0 0 0,2 2 0 0 0,0 0 0 0 0,2 0 0 0 0,1 1 0 0 0,0 1 0 0 0,2 0 0 0 0,0 1 0 0 0,2 1 0 0 0,0 0 0 0 0,1 1 1 0 0,1 2-1 0 0,1 0 0 0 0,0 1 0 0 0,1 1 0 0 0,1 0 0 0 0,0 2 0 0 0,1 1 0 0 0,11-3 22 0 0,-24 12-16 0 0,0 1 0 0 0,0 1-1 0 0,0-1 1 0 0,1 2 0 0 0,-1-1-1 0 0,0 2 1 0 0,0 0 0 0 0,1 0 0 0 0,-1 1-1 0 0,0 0 1 0 0,0 1 0 0 0,0 0-1 0 0,0 1 1 0 0,-1 0 0 0 0,1 0 0 0 0,-1 2-1 0 0,0-1 1 0 0,-1 1 0 0 0,1 0-1 0 0,-1 1 1 0 0,0 0 0 0 0,-1 1 0 0 0,0 0-1 0 0,0 0 1 0 0,-1 1 0 0 0,0-1-1 0 0,0 2 1 0 0,-1-1 0 0 0,1 1 16 0 0,13 23 33 0 0,0 0 0 0 0,-3 1 0 0 0,0 1 0 0 0,-3 1 0 0 0,0 0 1 0 0,-3 1-1 0 0,-1 0 0 0 0,-1 1-33 0 0,-5-22-134 0 0,0 0-1 0 0,-1 0 1 0 0,-1 0 0 0 0,0 0-1 0 0,-1 0 1 0 0,0 1 0 0 0,-2-1-1 0 0,0 0 1 0 0,-1 1 0 0 0,0-1 0 0 0,-2 0-1 0 0,0 1 135 0 0,-2-8-1122 0 0,1-3-106 0 0</inkml:trace>
  <inkml:trace contextRef="#ctx0" brushRef="#br0" timeOffset="467.017">2633 982 1036 0 0,'-24'12'212'0'0,"0"0"0"0"0,1 2 0 0 0,0 1 0 0 0,1 0 0 0 0,1 2 0 0 0,0 1 0 0 0,2 0 0 0 0,0 1 0 0 0,1 1 0 0 0,0 1 0 0 0,2 1 0 0 0,1 0 0 0 0,1 1 0 0 0,0 0 0 0 0,-7 22-212 0 0,18-41 13 0 0,1 1-1 0 0,-1-1 0 0 0,1 1 0 0 0,0 0 0 0 0,1 0 0 0 0,-1 0 1 0 0,1 0-1 0 0,0 0 0 0 0,0 0 0 0 0,1 0 0 0 0,0 1 0 0 0,-1-1 1 0 0,2 0-1 0 0,-1 0 0 0 0,1 0 0 0 0,-1 1 0 0 0,1-1 0 0 0,1 0 0 0 0,-1 0 1 0 0,1 0-1 0 0,0 0 0 0 0,0-1 0 0 0,0 1 0 0 0,1 0 0 0 0,0-1 1 0 0,0 0-1 0 0,0 0 0 0 0,0 1 0 0 0,0-2 0 0 0,1 1 0 0 0,0 0 1 0 0,0-1-1 0 0,0 0 0 0 0,0 0 0 0 0,0 0 0 0 0,1 0 0 0 0,0-1 1 0 0,-1 1-1 0 0,1-1 0 0 0,0 0 0 0 0,1 0-12 0 0,17 0 17 0 0,0-1 0 0 0,0-1 0 0 0,0-1 0 0 0,0-1-1 0 0,0-1 1 0 0,-1 0 0 0 0,1-2 0 0 0,-1-1 0 0 0,0-1 0 0 0,-1-1 0 0 0,1 0-1 0 0,-2-2 1 0 0,1 0 0 0 0,7-7-17 0 0,-17 12-2 0 0,0 0 0 0 0,-1 0 1 0 0,0-1-1 0 0,0-1 0 0 0,-1 0 0 0 0,0 0 0 0 0,0-1 0 0 0,-1 0 0 0 0,1 0 0 0 0,-2-1 1 0 0,1 0-1 0 0,-1 0 0 0 0,-1-1 0 0 0,0 0 0 0 0,0 0 0 0 0,-1 0 0 0 0,0-1 1 0 0,-1 0-1 0 0,0 0 0 0 0,2-10 2 0 0,-6 12 7 0 0,0 0-1 0 0,-1 0 1 0 0,0-1 0 0 0,0 1-1 0 0,-1 0 1 0 0,0 0 0 0 0,-1 1 0 0 0,1-1-1 0 0,-2 0 1 0 0,1 1 0 0 0,-1 0 0 0 0,-1 0-1 0 0,1 0 1 0 0,-2 0 0 0 0,1 1 0 0 0,-1 0-1 0 0,0 0 1 0 0,0 0 0 0 0,-1 1 0 0 0,1 0-1 0 0,-1 0 1 0 0,-1 0 0 0 0,1 1 0 0 0,-1 1-1 0 0,0-1 1 0 0,0 1 0 0 0,-1 0 0 0 0,-7-2-7 0 0,-12-5-131 0 0,-1 1 1 0 0,0 1-1 0 0,0 2 1 0 0,-1 1-1 0 0,0 1 1 0 0,0 2-1 0 0,0 0 1 0 0,-6 2 130 0 0,-44 14-2061 0 0,58-5 1267 0 0</inkml:trace>
  <inkml:trace contextRef="#ctx0" brushRef="#br0" timeOffset="1244.259">2873 1254 1132 0 0,'-12'11'74'0'0,"-6"3"49"0"0,1 1-1 0 0,0 0 1 0 0,1 2 0 0 0,0 0 0 0 0,2 0 0 0 0,0 1-1 0 0,1 1 1 0 0,0 1 0 0 0,2 0 0 0 0,0 0 0 0 0,2 1-1 0 0,0 0 1 0 0,-3 15-123 0 0,13-33 16 0 0,-1-1 0 0 0,1 1 0 0 0,0 0 0 0 0,0 0 0 0 0,0 0 0 0 0,1 0 0 0 0,-1-1 0 0 0,1 1 0 0 0,0-1-1 0 0,-1 1 1 0 0,1-1 0 0 0,0 0 0 0 0,0 1 0 0 0,1-1 0 0 0,-1 0 0 0 0,0 0 0 0 0,1-1 0 0 0,-1 1 0 0 0,1 0 0 0 0,-1-1 0 0 0,1 0 0 0 0,0 1-1 0 0,0-1 1 0 0,0 0 0 0 0,0 0 0 0 0,0-1 0 0 0,0 1 0 0 0,0-1 0 0 0,0 1 0 0 0,0-1 0 0 0,0 0 0 0 0,0 0 0 0 0,0 0 0 0 0,0-1-1 0 0,0 1 1 0 0,0-1 0 0 0,0 0 0 0 0,0 1 0 0 0,-1-1 0 0 0,1-1 0 0 0,1 1-16 0 0,46-18-14 0 0,0-1 1 0 0,-2-3-1 0 0,-1-2 0 0 0,-1-2 1 0 0,-1-2-1 0 0,-2-1 0 0 0,-1-3 0 0 0,-1-1 1 0 0,-2-3-1 0 0,-1 0 0 0 0,-2-3 1 0 0,-2-1-1 0 0,-2-1 0 0 0,-2-2 1 0 0,-1-1-1 0 0,-3-1 0 0 0,15-36 14 0 0,-26 50 122 0 0,0-2 0 0 0,-3 0 0 0 0,-1 0 0 0 0,-1-1 0 0 0,-2 0 0 0 0,-1-1 0 0 0,-2 0 0 0 0,-1 0 0 0 0,-3 0 0 0 0,0-2-122 0 0,-1 29 35 0 0,-1 0 0 0 0,1 0 0 0 0,-1 0 0 0 0,-1 0 0 0 0,0 1 0 0 0,0-1-1 0 0,-1 1 1 0 0,0-1 0 0 0,0 1 0 0 0,-1 0 0 0 0,0 0 0 0 0,-1 0 0 0 0,1 0 0 0 0,-2 1 0 0 0,1 0 0 0 0,-6-6-35 0 0,6 12 15 0 0,0 0 0 0 0,1-1 0 0 0,-1 2 0 0 0,0-1 0 0 0,0 0 0 0 0,0 1 0 0 0,0 0-1 0 0,0 0 1 0 0,0 1 0 0 0,0-1 0 0 0,0 1 0 0 0,0 0 0 0 0,0 0 0 0 0,0 1 0 0 0,0 0 0 0 0,1-1 0 0 0,-1 1 0 0 0,1 1 0 0 0,-1-1-1 0 0,1 1 1 0 0,0 0 0 0 0,0 0 0 0 0,0 0 0 0 0,0 0 0 0 0,1 1 0 0 0,-1 0 0 0 0,1-1 0 0 0,0 1 0 0 0,0 0 0 0 0,1 1 0 0 0,-1-1-1 0 0,1 0 1 0 0,-1 1 0 0 0,2-1 0 0 0,-2 4-15 0 0,-10 14 52 0 0,1 1-1 0 0,2 0 0 0 0,0 1 1 0 0,1 0-1 0 0,2 0 0 0 0,0 1 1 0 0,2 0-1 0 0,0 0 0 0 0,2 1 1 0 0,1-1-1 0 0,1 1 0 0 0,1-1 1 0 0,2 7-52 0 0,-1-6 22 0 0,2 0 1 0 0,0 0 0 0 0,2-1-1 0 0,0 0 1 0 0,2 0 0 0 0,1 0-1 0 0,1-1 1 0 0,1 0 0 0 0,1-1-1 0 0,1 0 1 0 0,1 0 0 0 0,1-2-1 0 0,1 1 1 0 0,4 1-23 0 0,-11-15 0 0 0,0-1 0 0 0,1-1 0 0 0,-1 1 0 0 0,2-1 0 0 0,-1-1 0 0 0,0 0 0 0 0,1 0 0 0 0,0-1 0 0 0,0 0 0 0 0,1 0 0 0 0,-1-1 0 0 0,1-1 0 0 0,-1 0 0 0 0,1 0 0 0 0,0-1 0 0 0,0-1 0 0 0,0 0 0 0 0,-1 0 1 0 0,1-1-1 0 0,0 0 0 0 0,0-1 0 0 0,6-2 0 0 0,6 0-6 0 0,-1-1 1 0 0,1-1 0 0 0,-1-2 0 0 0,-1 0-1 0 0,0-1 1 0 0,0-1 0 0 0,0-1-1 0 0,-2 0 1 0 0,1-2 0 0 0,-1 0 0 0 0,-1-2-1 0 0,-1 0 1 0 0,0 0 0 0 0,-1-2 0 0 0,0 0-1 0 0,-2-1 1 0 0,0 0 0 0 0,-1-1 0 0 0,5-10 5 0 0,-17 25-7 0 0,1 0 0 0 0,-1 1 0 0 0,0-1 1 0 0,0 0-1 0 0,0 0 0 0 0,0 0 0 0 0,-1 0 1 0 0,1 0-1 0 0,-1 0 0 0 0,0 0 0 0 0,0 0 1 0 0,-1 0-1 0 0,1 0 0 0 0,-1 0 0 0 0,0 0 1 0 0,0 0-1 0 0,0 0 0 0 0,-1 0 0 0 0,1 1 1 0 0,-1-1-1 0 0,0 0 0 0 0,0 1 0 0 0,0 0 1 0 0,0-1-1 0 0,-1 1 0 0 0,0 0 0 0 0,1 0 1 0 0,-1 0-1 0 0,0 1 0 0 0,0-1 1 0 0,-1 1-1 0 0,1-1 0 0 0,0 1 0 0 0,-1 0 1 0 0,1 0-1 0 0,-1 1 0 0 0,0-1 0 0 0,0 1 1 0 0,1 0-1 0 0,-1 0 0 0 0,0 0 0 0 0,0 0 1 0 0,0 1-1 0 0,0-1 0 0 0,0 1 0 0 0,0 0 1 0 0,0 0-1 0 0,0 1 0 0 0,0-1 0 0 0,0 1 1 0 0,0 0-1 0 0,-4 1 7 0 0,-11 2 7 0 0,0 1 1 0 0,0 0-1 0 0,1 1 1 0 0,-1 1-1 0 0,1 1 0 0 0,1 1 1 0 0,0 0-1 0 0,0 1 1 0 0,1 1-1 0 0,0 1 0 0 0,1 0 1 0 0,0 1-1 0 0,1 0 1 0 0,0 2-1 0 0,1-1 0 0 0,1 1 1 0 0,0 1-1 0 0,1 0 1 0 0,1 1-1 0 0,1 0 0 0 0,0 1 1 0 0,1 0-1 0 0,1 0 1 0 0,1 1-1 0 0,0-1 0 0 0,2 1 1 0 0,0 0-1 0 0,-1 15-7 0 0,5-27-3 0 0,1-1-1 0 0,-1 1 1 0 0,1-1-1 0 0,1 1 1 0 0,-1-1 0 0 0,1 0-1 0 0,0 0 1 0 0,1 0-1 0 0,-1 0 1 0 0,1 0-1 0 0,0 0 1 0 0,1-1 0 0 0,-1 1-1 0 0,1-1 1 0 0,0 0-1 0 0,1 0 1 0 0,-1 0-1 0 0,1-1 1 0 0,0 0-1 0 0,0 0 1 0 0,0 0 0 0 0,1 0-1 0 0,-1-1 1 0 0,1 0-1 0 0,0 0 1 0 0,0 0-1 0 0,0-1 1 0 0,0 0 0 0 0,0 0-1 0 0,1-1 1 0 0,-1 1-1 0 0,5-1 4 0 0,9 3-218 0 0,1-2 0 0 0,-1 0-1 0 0,0-1 1 0 0,1-1 0 0 0,-1-1 0 0 0,0-1 0 0 0,1-1-1 0 0,-1 0 1 0 0,11-4 218 0 0,28-15-1169 0 0,-8-4-73 0 0</inkml:trace>
  <inkml:trace contextRef="#ctx0" brushRef="#br0" timeOffset="1491.546">4437 154 1360 0 0,'0'1'50'0'0,"-1"-1"-1"0"0,1 1 0 0 0,0-1 1 0 0,0 1-1 0 0,0 0 0 0 0,-1-1 1 0 0,1 1-1 0 0,0 0 1 0 0,-1-1-1 0 0,1 1 0 0 0,0-1 1 0 0,-1 1-1 0 0,1-1 1 0 0,-1 1-1 0 0,1-1 0 0 0,-1 1 1 0 0,1-1-1 0 0,-1 0 1 0 0,1 1-1 0 0,-1-1 0 0 0,1 0 1 0 0,-1 1-1 0 0,0-1 1 0 0,1 0-1 0 0,-1 1 0 0 0,0-1 1 0 0,1 0-1 0 0,-1 0 1 0 0,0 0-1 0 0,1 0 0 0 0,-1 0 1 0 0,0 0-1 0 0,1 0 1 0 0,-1 0-1 0 0,0 0 0 0 0,1 0 1 0 0,-1 0-1 0 0,0 0 0 0 0,1-1 1 0 0,-1 1-1 0 0,1 0 1 0 0,-1 0-1 0 0,0-1 0 0 0,1 1 1 0 0,-1 0-1 0 0,1-1 1 0 0,-1 1-1 0 0,1 0 0 0 0,-1-1 1 0 0,1 1-1 0 0,-1-1 1 0 0,1 1-1 0 0,-1-1 0 0 0,1 1 1 0 0,0-1-1 0 0,-1 1 1 0 0,1-1-1 0 0,0 0 0 0 0,-1 1-49 0 0,-20 63 382 0 0,6-15-231 0 0,2 1 0 0 0,2 1 0 0 0,3 0-1 0 0,2 0 1 0 0,2 1 0 0 0,2-1 0 0 0,2 1 0 0 0,4 18-151 0 0,8 7 118 0 0,3-1 0 0 0,3 0 0 0 0,4-2 0 0 0,7 14-118 0 0,75 136-3407 0 0,-96-198 2259 0 0</inkml:trace>
  <inkml:trace contextRef="#ctx0" brushRef="#br0" timeOffset="1838.263">4654 1291 1172 0 0,'18'-24'296'0'0,"5"-12"-59"0"0,2 1-1 0 0,1 1 1 0 0,2 1-1 0 0,1 2 0 0 0,1 1 1 0 0,1 1-1 0 0,2 2 1 0 0,1 1-1 0 0,1 2 0 0 0,23-12-236 0 0,-49 33 32 0 0,0 1 0 0 0,1 0 0 0 0,-1 0 0 0 0,0 1 0 0 0,0 0 0 0 0,1 1 0 0 0,-1 0 0 0 0,0 1 0 0 0,1-1 0 0 0,-1 2 0 0 0,0-1 0 0 0,0 1 0 0 0,0 1 0 0 0,0 0 0 0 0,0 0 0 0 0,0 1 0 0 0,-1 0 0 0 0,1 0 0 0 0,-1 1 0 0 0,-1 0 0 0 0,1 0 0 0 0,-1 1 0 0 0,1 0 0 0 0,-2 0 0 0 0,1 1 0 0 0,-1 0 0 0 0,0 0 0 0 0,0 1 0 0 0,-1-1 0 0 0,0 1 0 0 0,0 0 0 0 0,-1 1 0 0 0,0-1 0 0 0,0 1 0 0 0,-1 0 0 0 0,0 0 0 0 0,-1 0 0 0 0,0 0 0 0 0,0 0 0 0 0,-1 0 0 0 0,-1 1 0 0 0,1-1 0 0 0,-1 5-32 0 0,1 0 17 0 0,0-1 0 0 0,0 1-1 0 0,-1 0 1 0 0,-1-1 0 0 0,0 1-1 0 0,-1-1 1 0 0,-1 1 0 0 0,0-1-1 0 0,0 0 1 0 0,-2 0 0 0 0,1 0-1 0 0,-2 0 1 0 0,0-1-1 0 0,0 0 1 0 0,-1 0 0 0 0,0 0-1 0 0,-1-1 1 0 0,-1 0 0 0 0,-5 5-17 0 0,5-7-231 0 0,1-1 0 0 0,-2 0 0 0 0,1-1 0 0 0,-1 0 0 0 0,0-1 0 0 0,0 0 0 0 0,-1 0 1 0 0,0-1-1 0 0,0 0 0 0 0,0-1 0 0 0,-1 0 0 0 0,1-1 0 0 0,-1 0 0 0 0,-9 0 231 0 0,-22-1-1276 0 0</inkml:trace>
  <inkml:trace contextRef="#ctx0" brushRef="#br0" timeOffset="12414.473">16086 11 1520 0 0,'1'-6'900'0'0,"1"2"-440"0"0,3 4-64 0 0,-1 0-620 0 0,3 1-436 0 0,12 7-536 0 0</inkml:trace>
  <inkml:trace contextRef="#ctx0" brushRef="#br0" timeOffset="12134.06">16265 499 2364 0 0,'0'4'672'0'0,"1"2"-88"0"0,1 3-112 0 0,-4 0 8 0 0,6 15-148 0 0,-4-13 16 0 0,0 5-111 0 0,0 5 95 0 0,0-1 4 0 0,0 1-136 0 0,0 1-32 0 0,-13 17-140 0 0,8-19-8 0 0,-3-4-488 0 0,-3-2-485 0 0,-7-7-395 0 0,4-7 80 0 0,-4 0 180 0 0</inkml:trace>
  <inkml:trace contextRef="#ctx0" brushRef="#br0" timeOffset="13094.953">16342 413 916 0 0,'11'38'553'0'0,"-2"1"-1"0"0,-1-1 1 0 0,-2 2-1 0 0,-1-1 1 0 0,-2 0-1 0 0,-2 4-552 0 0,-2-43 25 0 0,1-1 0 0 0,-1 0-1 0 0,1 1 1 0 0,-1-1 0 0 0,1 1 0 0 0,-1-1-1 0 0,1 1 1 0 0,-1-1 0 0 0,1 1 0 0 0,-1-1-1 0 0,0 1 1 0 0,1 0 0 0 0,-1-1 0 0 0,0 1-1 0 0,0 0 1 0 0,1-1 0 0 0,-1 1 0 0 0,0 0-1 0 0,0 0 1 0 0,1 0 0 0 0,-1 0 0 0 0,0 0-1 0 0,0 0 1 0 0,1 0 0 0 0,-1 0 0 0 0,0 0-1 0 0,0 0 1 0 0,1 0 0 0 0,-1 0 0 0 0,0 1-1 0 0,0-1 1 0 0,1 0 0 0 0,-1 0 0 0 0,0 1-1 0 0,1-1 1 0 0,-1 1 0 0 0,0-1 0 0 0,1 1-1 0 0,-1-1 1 0 0,1 1 0 0 0,-1-1 0 0 0,0 1-1 0 0,1-1 1 0 0,0 1 0 0 0,-1-1 0 0 0,1 1-1 0 0,-1 0 1 0 0,1-1 0 0 0,0 1 0 0 0,-1 0-1 0 0,1 0 1 0 0,0-1 0 0 0,0 1 0 0 0,-1 0 0 0 0,1 0-1 0 0,0-1 1 0 0,0 1 0 0 0,0 0 0 0 0,0 0-1 0 0,0-1 1 0 0,0 1 0 0 0,0 0 0 0 0,1 0-25 0 0,0-15-2 0 0,2 0 0 0 0,0 0 0 0 0,1 0 0 0 0,0 0 0 0 0,1 0 0 0 0,0 1 0 0 0,1 0 0 0 0,1 0 1 0 0,0 1-1 0 0,1-1 0 0 0,0 2 0 0 0,1-1 0 0 0,0 1 0 0 0,0 0 0 0 0,2 1 0 0 0,-1 0 0 0 0,1 1 1 0 0,1 0-1 0 0,-1 1 0 0 0,1 0 0 0 0,1 1 0 0 0,0 0 0 0 0,9-3 2 0 0,-13 9-9 0 0,-1 1-1 0 0,1 0 0 0 0,0 0 1 0 0,0 0-1 0 0,0 1 0 0 0,0 1 1 0 0,-1 0-1 0 0,1 0 0 0 0,0 0 1 0 0,-1 1-1 0 0,0 0 1 0 0,0 1-1 0 0,0 0 0 0 0,0 0 1 0 0,0 1-1 0 0,-1 0 0 0 0,0 0 1 0 0,0 1-1 0 0,0 0 1 0 0,-1 0-1 0 0,0 0 0 0 0,0 1 1 0 0,0 0-1 0 0,-1 0 0 0 0,0 1 1 0 0,-1-1-1 0 0,1 1 0 0 0,2 7 10 0 0,71 74-168 0 0,-60-79 152 0 0,1-2 0 0 0,0 0 0 0 0,1-1 0 0 0,0-1 0 0 0,0-1 0 0 0,0-1 0 0 0,0 0-1 0 0,1-2 1 0 0,-1 0 0 0 0,1-1 0 0 0,0-2 0 0 0,-1 0 0 0 0,1-1 0 0 0,-1 0 0 0 0,1-2 0 0 0,-1-1 0 0 0,0 0 0 0 0,-1-2 0 0 0,1 0 0 0 0,-1-1-1 0 0,0-1 1 0 0,-1-1 0 0 0,0 0 0 0 0,-1-1 0 0 0,12-11 16 0 0,-20 17-20 0 0,-1-1 0 0 0,1 0 1 0 0,-1-1-1 0 0,0 0 0 0 0,0 0 0 0 0,-1-1 0 0 0,0 0 0 0 0,0 0 0 0 0,-1 0 1 0 0,0-1-1 0 0,0 0 0 0 0,-1 0 0 0 0,0-1 0 0 0,-1 0 0 0 0,0 0 0 0 0,0 0 1 0 0,-1 0-1 0 0,1-8 20 0 0,-5 16-1 0 0,1 0 1 0 0,-1-1-1 0 0,1 1 1 0 0,-1-1-1 0 0,0 1 1 0 0,0 0-1 0 0,0 0 1 0 0,-1-1-1 0 0,1 1 1 0 0,0 0-1 0 0,-1 0 1 0 0,1 0-1 0 0,-1 1 1 0 0,0-1-1 0 0,1 0 1 0 0,-1 0-1 0 0,0 1 1 0 0,0-1-1 0 0,0 1 1 0 0,0 0-1 0 0,-1 0 1 0 0,1-1-1 0 0,0 1 1 0 0,0 1-1 0 0,-1-1 1 0 0,1 0-1 0 0,-1 1 1 0 0,1-1-1 0 0,0 1 1 0 0,-1-1-1 0 0,1 1 1 0 0,-1 0-1 0 0,1 0 1 0 0,-1 0-1 0 0,1 1 1 0 0,-3-1 0 0 0,-87 11 108 0 0,66-3 5 0 0,0 0 0 0 0,0 1 0 0 0,1 2 0 0 0,0 1 0 0 0,1 0-1 0 0,1 2 1 0 0,0 1 0 0 0,0 1 0 0 0,-17 16-113 0 0,35-28 26 0 0,1 0 0 0 0,0 0 0 0 0,0 1 0 0 0,0-1 0 0 0,0 1 0 0 0,1 0 0 0 0,0 0 0 0 0,0 0 0 0 0,0 0 0 0 0,1 0 0 0 0,-1 1 0 0 0,1-1 0 0 0,1 1 0 0 0,-1 0 0 0 0,1-1 0 0 0,0 1 0 0 0,0 3-26 0 0,3-5 35 0 0,1-1 1 0 0,0 1-1 0 0,1 0 0 0 0,-1-1 1 0 0,1 0-1 0 0,-1 1 0 0 0,1-2 1 0 0,0 1-1 0 0,0 0 1 0 0,0-1-1 0 0,1 1 0 0 0,-1-1 1 0 0,1-1-1 0 0,-1 1 0 0 0,1 0 1 0 0,-1-1-1 0 0,1 0 1 0 0,0 0-1 0 0,0-1 0 0 0,-1 1 1 0 0,1-1-1 0 0,0 0 0 0 0,0 0 1 0 0,0-1-1 0 0,0 1 1 0 0,-1-1-1 0 0,1 0 0 0 0,1-1-35 0 0,5 2 132 0 0,206-49 1071 0 0,-216 48-1155 0 0,3 3-25 0 0,4 10 8 0 0,0-1 1 0 0,-1 1-1 0 0,0 1 0 0 0,-1-1 1 0 0,0 1-1 0 0,-1 0 0 0 0,0 0 0 0 0,-1 1 1 0 0,-1 0-1 0 0,0-1 0 0 0,-1 1 0 0 0,0 0 1 0 0,-1 0-1 0 0,-1 0 0 0 0,0 0 1 0 0,-2 11-32 0 0,2-22 2 0 0,2 52 47 0 0,2 13 26 0 0,-2 1 0 0 0,-4-1 0 0 0,-3 0 0 0 0,-2 0 1 0 0,-13 45-76 0 0,18-103 21 0 0,0-1 0 0 0,-1 1 0 0 0,-1-1 1 0 0,1 1-1 0 0,-1-1 0 0 0,-1 0 0 0 0,0-1 1 0 0,0 1-1 0 0,-1-1 0 0 0,0 0 0 0 0,0 0 1 0 0,-1-1-1 0 0,0 0 0 0 0,0 0 1 0 0,-1 0-1 0 0,1-1 0 0 0,-2 0 0 0 0,1-1 1 0 0,-1 0-1 0 0,1 0 0 0 0,-1-1 0 0 0,-1 0 1 0 0,1 0-1 0 0,0-1 0 0 0,-1 0 0 0 0,0-1 1 0 0,0 0-1 0 0,1-1 0 0 0,-9 1-21 0 0,9-2-1 0 0,1 0 0 0 0,0 0 0 0 0,0-1 1 0 0,0 0-1 0 0,0 0 0 0 0,-1-1 0 0 0,1 0 0 0 0,1-1 0 0 0,-1 1 0 0 0,0-1 0 0 0,1-1 0 0 0,-1 0 0 0 0,1 0 0 0 0,0 0 0 0 0,0-1 1 0 0,1 0-1 0 0,0 0 0 0 0,-1 0 0 0 0,2-1 0 0 0,-1 0 0 0 0,1-1 0 0 0,0 1 0 0 0,0-1 0 0 0,0 0 0 0 0,1 0 0 0 0,-2-4 1 0 0,-3-7-54 0 0,1 0-1 0 0,0-1 1 0 0,1 0-1 0 0,1 0 1 0 0,1-1 0 0 0,1 1-1 0 0,1-1 1 0 0,0 0-1 0 0,1-18 55 0 0,30-113-1482 0 0,-17 119 892 0 0,1 0 0 0 0,2 1-1 0 0,1 0 1 0 0,1 1 0 0 0,2 1-1 0 0,1 0 1 0 0,1 2 0 0 0,1 0 0 0 0,4-1 590 0 0,31-33-1358 0 0</inkml:trace>
  <inkml:trace contextRef="#ctx0" brushRef="#br0" timeOffset="8272.565">9567 668 1016 0 0,'-8'30'303'0'0,"2"-1"-1"0"0,1 1 1 0 0,1 0-1 0 0,2 0 1 0 0,1 0-1 0 0,1 0 1 0 0,1 1-1 0 0,5 17-302 0 0,-5-36 39 0 0,1-1 0 0 0,1 1-1 0 0,0 0 1 0 0,1-1 0 0 0,0 0-1 0 0,0 0 1 0 0,1 0 0 0 0,1-1 0 0 0,0 1-1 0 0,0-1 1 0 0,1-1 0 0 0,0 1 0 0 0,1-1-1 0 0,0 0 1 0 0,1-1 0 0 0,-1 0 0 0 0,2 0-1 0 0,-1-1 1 0 0,1 0 0 0 0,0-1 0 0 0,0 0-1 0 0,1-1 1 0 0,1 1-39 0 0,4-1 61 0 0,1 0 1 0 0,-1-1-1 0 0,1-1 0 0 0,0-1 1 0 0,0 0-1 0 0,0-2 0 0 0,0 0 0 0 0,0 0 1 0 0,0-2-1 0 0,0 0 0 0 0,0-1 1 0 0,0 0-1 0 0,-1-1 0 0 0,0-1 1 0 0,0-1-1 0 0,0-1 0 0 0,1 0-61 0 0,-3 2-48 0 0,-1-1 0 0 0,0 0 0 0 0,-1 0 0 0 0,1-1 0 0 0,-1-1-1 0 0,-1 0 1 0 0,1-1 0 0 0,-1 0 0 0 0,-1-1 0 0 0,0 0 0 0 0,0 0 0 0 0,-1-1 0 0 0,0 0-1 0 0,-1-1 1 0 0,-1 0 0 0 0,1 0 0 0 0,-2-1 0 0 0,0 0 0 0 0,0 0 0 0 0,-2 0 0 0 0,1-1-1 0 0,-2 0 1 0 0,1 0 0 0 0,-2 0 0 0 0,0 0 0 0 0,-1 0 0 0 0,0 0 0 0 0,-1 0 0 0 0,-1-1-1 0 0,0 1 1 0 0,-1 0 0 0 0,0 0 0 0 0,-5-12 48 0 0,-22-76 617 0 0,19 171-315 0 0,11-43-343 0 0,2 0 0 0 0,0 0-1 0 0,2 0 1 0 0,1 0-1 0 0,1-1 1 0 0,1 0-1 0 0,1 0 1 0 0,1-1 0 0 0,1-1-1 0 0,1 1 1 0 0,1-2-1 0 0,1 0 1 0 0,2 0-1 0 0,10 11 42 0 0,-7-7-1202 0 0,-1 0-112 0 0</inkml:trace>
  <inkml:trace contextRef="#ctx0" brushRef="#br0" timeOffset="8675.945">10360 677 988 0 0,'27'22'429'0'0,"-1"0"0"0"0,-2 2-1 0 0,0 0 1 0 0,-2 2 0 0 0,0 0-1 0 0,-2 2 1 0 0,4 8-429 0 0,83 165 1734 0 0,-135-236-672 0 0,8-165-1236 0 0,21 182 163 0 0,0 0 1 0 0,1 1-1 0 0,1-1 1 0 0,0 1 0 0 0,2-1-1 0 0,0 1 1 0 0,0 1-1 0 0,2-1 1 0 0,0 1 0 0 0,1 0-1 0 0,1 0 1 0 0,0 1-1 0 0,1 0 1 0 0,1 1 0 0 0,8-9 10 0 0,-16 21 2 0 0,0 0 0 0 0,0 0 0 0 0,0 0 0 0 0,0 0 0 0 0,0 1 0 0 0,1 0 0 0 0,-1-1 1 0 0,1 1-1 0 0,-1 1 0 0 0,1-1 0 0 0,-1 0 0 0 0,1 1 0 0 0,-1 0 0 0 0,1 0 0 0 0,-1 0 0 0 0,1 0 1 0 0,0 0-1 0 0,-1 1 0 0 0,1-1 0 0 0,-1 1 0 0 0,1 0 0 0 0,-1 0 0 0 0,0 1 0 0 0,1-1 0 0 0,-1 1 1 0 0,0-1-1 0 0,0 1 0 0 0,0 0 0 0 0,0 0 0 0 0,0 1 0 0 0,-1-1 0 0 0,1 1 0 0 0,1 0-2 0 0,79 95 69 0 0,-82-96-69 0 0,153 268-331 0 0,-77-80-2942 0 0,-73-172 2088 0 0</inkml:trace>
  <inkml:trace contextRef="#ctx0" brushRef="#br0" timeOffset="9297.978">11533 113 836 0 0,'-13'191'1879'0'0,"5"-121"-1594"0"0,3-1 0 0 0,4 1 0 0 0,2 0 0 0 0,4 0-1 0 0,2 0 1 0 0,4-1 0 0 0,2-1 0 0 0,4 0 0 0 0,7 14-285 0 0,-3 4 751 0 0,-32-101-649 0 0,-118-405 41 0 0,126 411-144 0 0,-1 0 0 0 0,0 0 1 0 0,-1 1-1 0 0,0-1 0 0 0,0 1 0 0 0,-1 0 1 0 0,0 0-1 0 0,0 0 0 0 0,-1 1 1 0 0,0 0-1 0 0,0 1 0 0 0,-1-1 1 0 0,0 1-1 0 0,0 1 0 0 0,0 0 1 0 0,-1 0-1 0 0,0 0 0 0 0,0 1 1 0 0,0 0-1 0 0,0 1 0 0 0,-1 0 0 0 0,1 1 1 0 0,-1 0-1 0 0,1 0 0 0 0,-1 1 1 0 0,0 0-1 0 0,0 1 0 0 0,0 0 1 0 0,0 0-1 0 0,1 1 0 0 0,-1 1 1 0 0,0-1-1 0 0,-7 4 1 0 0,7-2-8 0 0,-1 1 0 0 0,1 0 0 0 0,0 1 0 0 0,0 0 0 0 0,0 0 0 0 0,1 1 0 0 0,0 0 1 0 0,0 1-1 0 0,0 0 0 0 0,1 1 0 0 0,0-1 0 0 0,1 1 0 0 0,-1 1 0 0 0,2 0 0 0 0,-1 0 0 0 0,1 0 0 0 0,0 1 0 0 0,1 0 1 0 0,0 0-1 0 0,1 0 0 0 0,0 0 0 0 0,1 1 0 0 0,0-1 0 0 0,0 1 0 0 0,1 0 0 0 0,1 0 0 0 0,0 0 0 0 0,0 0 0 0 0,1 1 0 0 0,1-1 1 0 0,0 0-1 0 0,0 0 0 0 0,1 0 0 0 0,0 0 0 0 0,1-1 0 0 0,0 1 0 0 0,1-1 0 0 0,0 1 0 0 0,1-1 0 0 0,0 0 0 0 0,0-1 0 0 0,1 1 1 0 0,1-1-1 0 0,-1 0 0 0 0,1-1 0 0 0,1 0 0 0 0,1 1 8 0 0,7 4-247 0 0,1-2 1 0 0,1 0-1 0 0,0-1 1 0 0,0-1-1 0 0,1 0 0 0 0,1-1 1 0 0,-1-2-1 0 0,1 0 1 0 0,0-1-1 0 0,0-1 0 0 0,1 0 1 0 0,-1-2-1 0 0,10 0 247 0 0,2-1-1142 0 0</inkml:trace>
  <inkml:trace contextRef="#ctx0" brushRef="#br0" timeOffset="9670.61">11636 967 888 0 0,'66'-13'1043'0'0,"-26"8"-985"0"0,0-1 1 0 0,-1-3-1 0 0,0-1 1 0 0,-1-1-1 0 0,0-3 1 0 0,0-1-1 0 0,-2-1 1 0 0,0-3-1 0 0,-1 0 1 0 0,15-14-59 0 0,11-48 322 0 0,-100 43-16 0 0,24 35-215 0 0,0 0 1 0 0,0 2-1 0 0,-1-1 0 0 0,1 2 1 0 0,0 0-1 0 0,0 1 1 0 0,-1 0-1 0 0,1 1 1 0 0,0 1-1 0 0,0 1 1 0 0,-1 0-92 0 0,14-3 8 0 0,-20 3 108 0 0,0 0 0 0 0,0 2 0 0 0,1 1 0 0 0,0 0 0 0 0,0 2 0 0 0,1 0 0 0 0,0 2 0 0 0,1 0 0 0 0,0 1 0 0 0,1 1 0 0 0,0 0 0 0 0,1 2 0 0 0,0 0 0 0 0,1 0 0 0 0,1 2 0 0 0,1 0 0 0 0,0 1 1 0 0,1 0-1 0 0,-3 8-116 0 0,13-18 13 0 0,1-1 0 0 0,0 1 1 0 0,0 0-1 0 0,1 0 0 0 0,0-1 1 0 0,0 1-1 0 0,1 0 1 0 0,0 0-1 0 0,0 0 0 0 0,1 0 1 0 0,0 0-1 0 0,0-1 1 0 0,1 1-1 0 0,0 0 0 0 0,1-1 1 0 0,-1 1-1 0 0,2-1 0 0 0,-1 0 1 0 0,1 0-1 0 0,0 0 1 0 0,0 0-1 0 0,0-1 0 0 0,1 0 1 0 0,0 0-1 0 0,1 0 0 0 0,-1 0 1 0 0,1-1-1 0 0,0 0 1 0 0,1 0-1 0 0,-1-1 0 0 0,1 1 1 0 0,0-2-1 0 0,0 1 1 0 0,0-1-1 0 0,0 0 0 0 0,1 0 1 0 0,-1-1-1 0 0,1 0 0 0 0,-1 0 1 0 0,1-1-1 0 0,0 0 1 0 0,0 0-1 0 0,6-1-13 0 0,20 6-467 0 0,0-1 1 0 0,0-2-1 0 0,0-1 1 0 0,1-2-1 0 0,-1-1 1 0 0,0-2-1 0 0,0-1 0 0 0,0-2 1 0 0,17-5 466 0 0,-3-5-1219 0 0</inkml:trace>
  <inkml:trace contextRef="#ctx0" brushRef="#br0" timeOffset="9935.813">12247 689 976 0 0,'28'17'502'0'0,"-1"1"0"0"0,0 1 0 0 0,-2 1 0 0 0,0 1 0 0 0,-1 2 0 0 0,-1 0 0 0 0,6 11-502 0 0,-5-9 207 0 0,128 187 900 0 0,-152-211-1089 0 0,0 0 1 0 0,-1 0 0 0 0,1 0-1 0 0,0 0 1 0 0,0-1-1 0 0,0 1 1 0 0,-1 0 0 0 0,1 0-1 0 0,-1 0 1 0 0,1 0-1 0 0,0-1 1 0 0,-1 1 0 0 0,1 0-1 0 0,-1-1 1 0 0,1 1-1 0 0,-1 0 1 0 0,0-1 0 0 0,1 1-1 0 0,-1 0 1 0 0,0-1-1 0 0,1 1 1 0 0,-1-1 0 0 0,0 0-1 0 0,0 1 1 0 0,0-1-1 0 0,1 1 1 0 0,-1-1 0 0 0,0 0-1 0 0,0 0 1 0 0,0 1-1 0 0,0-1 1 0 0,0 0 0 0 0,1 0-1 0 0,-1 0 1 0 0,0 0-1 0 0,0 0 1 0 0,0 0 0 0 0,0 0-1 0 0,0-1 1 0 0,0 1-1 0 0,1 0 1 0 0,-1 0 0 0 0,0-1-1 0 0,0 1 1 0 0,0 0-1 0 0,1-1 1 0 0,-1 1 0 0 0,0-1-1 0 0,0 1 1 0 0,1-1-1 0 0,-1 1 1 0 0,0-1 0 0 0,1 1-1 0 0,-1-1 1 0 0,1 0-1 0 0,-1 0 1 0 0,0 1 0 0 0,1-1-1 0 0,-1 0-18 0 0,-9-11 39 0 0,0 0-1 0 0,1-1 0 0 0,1 0 0 0 0,0 0 1 0 0,1-1-1 0 0,0 1 0 0 0,1-2 1 0 0,0 1-1 0 0,1-1 0 0 0,1 0 0 0 0,0 0 1 0 0,1 0-1 0 0,1 0 0 0 0,1 0 0 0 0,0-1 1 0 0,0 1-1 0 0,3-13-38 0 0,-2 12-17 0 0,2 0 0 0 0,0 1 0 0 0,0-1 1 0 0,2 0-1 0 0,0 1 0 0 0,1-1 0 0 0,0 1 0 0 0,1 1 0 0 0,1-1 0 0 0,0 1 0 0 0,1 0 0 0 0,1 1 1 0 0,0 0-1 0 0,0 0 0 0 0,2 1 0 0 0,-1 0 0 0 0,2 0 0 0 0,-1 2 0 0 0,6-4 17 0 0,0 0-541 0 0,1 0 0 0 0,1 1-1 0 0,0 1 1 0 0,1 1 0 0 0,1 1 0 0 0,-1 0-1 0 0,2 2 1 0 0,6-2 541 0 0,7 0-1241 0 0</inkml:trace>
  <inkml:trace contextRef="#ctx0" brushRef="#br0" timeOffset="10452.683">13029 1057 1008 0 0,'25'-47'2725'0'0,"61"-135"-1468"0"0,-32 73-1177 0 0,-4-2-1 0 0,-5-2 0 0 0,19-84-79 0 0,-64 197 4 0 0,0 1 0 0 0,-1-1-1 0 0,1 0 1 0 0,0 0 0 0 0,-1 1 0 0 0,1-1-1 0 0,0 0 1 0 0,-1 0 0 0 0,1 0-1 0 0,0 0 1 0 0,-1 1 0 0 0,1-1-1 0 0,-1 0 1 0 0,1 0 0 0 0,0 0-1 0 0,-1 0 1 0 0,1 0 0 0 0,-1 0-1 0 0,1 0 1 0 0,0 0 0 0 0,-1 0-1 0 0,1 0 1 0 0,-1 0 0 0 0,1 0-1 0 0,0-1 1 0 0,-1 1 0 0 0,1 0-1 0 0,0 0 1 0 0,-1 0 0 0 0,1 0-1 0 0,0-1 1 0 0,-1 1 0 0 0,1 0-1 0 0,0 0 1 0 0,-1-1 0 0 0,1 1-1 0 0,0 0 1 0 0,0-1 0 0 0,-1 1-1 0 0,1 0 1 0 0,0-1 0 0 0,0 1-1 0 0,-1 0 1 0 0,1-1 0 0 0,0 1-1 0 0,0 0 1 0 0,0-1 0 0 0,0 1-1 0 0,0-1 1 0 0,0 1 0 0 0,0 0-1 0 0,0-1 1 0 0,0 1 0 0 0,0-1-1 0 0,0 1 1 0 0,0 0 0 0 0,0-1-1 0 0,0 1 1 0 0,0-1-4 0 0,-5 19 68 0 0,1-1-1 0 0,0 1 1 0 0,2 0 0 0 0,0 1-1 0 0,1-1 1 0 0,1 0 0 0 0,0 0-1 0 0,1 0 1 0 0,2 1 0 0 0,-1-1-1 0 0,2-1 1 0 0,1 1 0 0 0,0 0-1 0 0,1-1 1 0 0,1 0 0 0 0,0-1-1 0 0,1 1 1 0 0,1-1 0 0 0,1-1-1 0 0,0 0 1 0 0,11 12-68 0 0,1 8 166 0 0,-11-20-68 0 0,-1 0 0 0 0,-1 1 0 0 0,0 0 0 0 0,-1 0 0 0 0,-1 1 0 0 0,0 0 1 0 0,-1 0-1 0 0,-1 0 0 0 0,-1 1 0 0 0,0 2-98 0 0,-5-13-13 0 0,-1-1 1 0 0,1 1-1 0 0,-1-1 1 0 0,-1 0-1 0 0,1 0 1 0 0,-1 0-1 0 0,0 0 1 0 0,-1 0-1 0 0,1 0 1 0 0,-1-1-1 0 0,0 0 1 0 0,-1 0-1 0 0,1 0 1 0 0,-1 0-1 0 0,0-1 1 0 0,0 1-1 0 0,0-1 1 0 0,-1-1-1 0 0,1 1 1 0 0,-1-1-1 0 0,0 0 1 0 0,0 0-1 0 0,0-1 1 0 0,0 1-1 0 0,-1-1 1 0 0,1-1-1 0 0,-1 1 1 0 0,1-1-1 0 0,-1 0 1 0 0,1-1-1 0 0,-5 1 13 0 0,8-2-147 0 0,0 0 0 0 0,0 0 0 0 0,-1 0-1 0 0,1 0 1 0 0,0 0 0 0 0,0-1 0 0 0,0 1 0 0 0,0-1-1 0 0,1 0 1 0 0,-1 0 0 0 0,0 0 0 0 0,1 0-1 0 0,-1-1 1 0 0,1 1 0 0 0,0 0 0 0 0,0-1-1 0 0,0 0 1 0 0,0 1 0 0 0,0-1 0 0 0,1 0-1 0 0,-1 0 1 0 0,1 0 0 0 0,0 0 0 0 0,0-1 0 0 0,0 1-1 0 0,0 0 1 0 0,0 0 0 0 0,1-1 0 0 0,-1 1-1 0 0,1 0 1 0 0,0 0 0 0 0,0-1 0 0 0,0 1-1 0 0,1 0 1 0 0,-1-1 147 0 0,0-23-1216 0 0</inkml:trace>
  <inkml:trace contextRef="#ctx0" brushRef="#br0" timeOffset="10701.04">14017 229 1516 0 0,'-1'-3'175'0'0,"-3"-21"1912"0"0,-3 31-5 0 0,3 39-1803 0 0,3 0 0 0 0,2-1 1 0 0,2 1-1 0 0,2 0 0 0 0,2-1 1 0 0,1 0-1 0 0,3-1 0 0 0,15 41-279 0 0,23 115-197 0 0,-48-194 39 0 0,0 0 1 0 0,0 0-1 0 0,0 0 0 0 0,-1 1 1 0 0,0-1-1 0 0,0 0 1 0 0,0 0-1 0 0,-1 0 0 0 0,0 0 1 0 0,-1 0-1 0 0,1 0 1 0 0,-1 0-1 0 0,0 0 0 0 0,0 0 1 0 0,-1-1-1 0 0,0 1 1 0 0,0-1-1 0 0,0 0 1 0 0,0 0-1 0 0,-1 0 0 0 0,0 0 1 0 0,0-1-1 0 0,-1 1 1 0 0,1-1-1 0 0,-1 0 0 0 0,0 0 1 0 0,0-1-1 0 0,0 1 1 0 0,0-1-1 0 0,0 0 0 0 0,-1-1 1 0 0,0 1-1 0 0,-3 0 158 0 0,-27 10-1120 0 0</inkml:trace>
  <inkml:trace contextRef="#ctx0" brushRef="#br0" timeOffset="11513.564">13394 781 868 0 0,'23'-16'334'0'0,"0"1"0"0"0,0 0 0 0 0,1 2 0 0 0,1 1 0 0 0,1 1 0 0 0,-1 1 0 0 0,2 1 0 0 0,-1 2 0 0 0,1 0 0 0 0,6 1-334 0 0,28-10 426 0 0,600-127 1915 0 0,-658 142-2311 0 0,-103 53 213 0 0,98-51-235 0 0,-187 106 404 0 0,179-101-389 0 0,0 1 0 0 0,1 0 0 0 0,1 0 0 0 0,-1 1 1 0 0,1 1-1 0 0,0-1 0 0 0,1 1 0 0 0,0 1 0 0 0,0-1 0 0 0,1 1 0 0 0,0 0 1 0 0,1 0-1 0 0,0 1 0 0 0,1 0 0 0 0,0 0 0 0 0,1 0 0 0 0,-1 3-23 0 0,4-11 7 0 0,0 0-1 0 0,-1 1 1 0 0,2-1-1 0 0,-1 0 1 0 0,0 0-1 0 0,0 0 1 0 0,1 0-1 0 0,0 0 1 0 0,0 1-1 0 0,0-1 1 0 0,0 0-1 0 0,0-1 1 0 0,0 1-1 0 0,1 0 1 0 0,-1 0-1 0 0,1 0 1 0 0,0-1-1 0 0,0 1 1 0 0,0-1-1 0 0,0 0 1 0 0,1 1-1 0 0,-1-1 1 0 0,0 0-1 0 0,1 0 1 0 0,0 0-1 0 0,-1-1 1 0 0,1 1-1 0 0,0-1 1 0 0,0 1-1 0 0,0-1 1 0 0,0 0-1 0 0,0 0 1 0 0,0-1-1 0 0,0 1 1 0 0,0 0-1 0 0,0-1 0 0 0,0 0 1 0 0,1 0-1 0 0,-1 0 1 0 0,0 0-1 0 0,2 0-6 0 0,130-23-148 0 0,-120 16 59 0 0,-1-2 0 0 0,0 1 0 0 0,0-2 0 0 0,-1 1 0 0 0,0-2 0 0 0,-1 0 0 0 0,0 0 0 0 0,-1-1 0 0 0,0-1 0 0 0,-1 0 0 0 0,0 0 0 0 0,-1-1-1 0 0,-1 0 1 0 0,0-1 0 0 0,-1 0 0 0 0,0 0 0 0 0,-1 0 0 0 0,-1-1 0 0 0,0 0 0 0 0,0-8 89 0 0,-2 24 7 0 0,-1 1 0 0 0,1-1-1 0 0,-1 0 1 0 0,1 1 0 0 0,0 0 0 0 0,-1 0-1 0 0,1 0 1 0 0,-1 0 0 0 0,1 0 0 0 0,-1 0 0 0 0,0 0-1 0 0,0 1 1 0 0,1-1 0 0 0,-1 1 0 0 0,0 0 0 0 0,0 0-1 0 0,-1 0 1 0 0,1 0 0 0 0,0 0 0 0 0,0 0 0 0 0,-1 0-1 0 0,0 0 1 0 0,1 1 0 0 0,-1-1 0 0 0,0 0 0 0 0,0 1-1 0 0,0-1 1 0 0,0 1 0 0 0,-1 0 0 0 0,1-1 0 0 0,0 3-7 0 0,5 4 48 0 0,5 5-54 0 0,0 1-1 0 0,-1 1 0 0 0,-1-1 1 0 0,0 1-1 0 0,-1 1 0 0 0,-1 0 1 0 0,0 0-1 0 0,-1 0 0 0 0,-1 1 1 0 0,-1 0-1 0 0,0 7 7 0 0,-3-24-1 0 0,-1 0 0 0 0,0 0 0 0 0,0-1 0 0 0,0 1 0 0 0,0 0 0 0 0,-1 0 0 0 0,1 0 0 0 0,0 0 0 0 0,0 0-1 0 0,-1 0 1 0 0,1 0 0 0 0,0 0 0 0 0,-1-1 0 0 0,1 1 0 0 0,-1 0 0 0 0,1 0 0 0 0,-1 0 0 0 0,1-1 0 0 0,-1 1 0 0 0,1 0 0 0 0,-1-1 0 0 0,0 1 0 0 0,1 0 0 0 0,-1-1 0 0 0,0 1 0 0 0,0-1 0 0 0,0 1 0 0 0,1-1 0 0 0,-1 0 0 0 0,0 1-1 0 0,0-1 1 0 0,0 0 0 0 0,0 1 0 0 0,0-1 0 0 0,0 0 0 0 0,0 0 0 0 0,1 0 0 0 0,-1 0 0 0 0,0 0 0 0 0,0 0 0 0 0,0 0 0 0 0,0 0 0 0 0,0 0 0 0 0,0-1 0 0 0,0 1 0 0 0,0 0 0 0 0,0 0 0 0 0,1-1 0 0 0,-1 1 0 0 0,0-1 0 0 0,0 1 0 0 0,0-1-1 0 0,1 1 1 0 0,-1-1 0 0 0,0 1 0 0 0,0-1 0 0 0,1 0 0 0 0,-1 1 0 0 0,1-1 0 0 0,-1 0 0 0 0,0 0 0 0 0,1 1 0 0 0,0-1 0 0 0,-1 0 0 0 0,1 0 1 0 0,-3-8 5 0 0,0 0 1 0 0,1 0 0 0 0,0 0-1 0 0,1 0 1 0 0,0 0-1 0 0,1 0 1 0 0,0-1-1 0 0,0 1 1 0 0,1 0 0 0 0,0 0-1 0 0,0 0 1 0 0,1 0-1 0 0,0 0 1 0 0,1 0-1 0 0,0 0 1 0 0,1 1 0 0 0,-1-1-1 0 0,1 1 1 0 0,1 0-1 0 0,0 0 1 0 0,0 1-1 0 0,1-1 1 0 0,0 0-6 0 0,-1-1 17 0 0,0 0-1 0 0,1 0 1 0 0,0 1 0 0 0,0 0-1 0 0,1 0 1 0 0,0 0 0 0 0,1 1-1 0 0,0 0 1 0 0,0 0 0 0 0,0 1-1 0 0,0 0 1 0 0,1 0 0 0 0,0 1-1 0 0,1 0 1 0 0,-1 1 0 0 0,1 0-1 0 0,0 1 1 0 0,0 0 0 0 0,0 0-1 0 0,0 1 1 0 0,0 0 0 0 0,6 0-17 0 0,-7 5 11 0 0,0-1 1 0 0,-1 1-1 0 0,0 0 1 0 0,1 1-1 0 0,-1 0 0 0 0,0 1 1 0 0,-1-1-1 0 0,1 1 1 0 0,-1 1-1 0 0,0-1 1 0 0,-1 1-1 0 0,1 1 1 0 0,-1-1-1 0 0,0 1 1 0 0,0 0-1 0 0,-1 0 1 0 0,0 1-1 0 0,-1 0 1 0 0,1-1-1 0 0,-2 2 1 0 0,1-1-1 0 0,-1 0 1 0 0,0 1-1 0 0,0-1 0 0 0,-1 1 1 0 0,-1 0-1 0 0,1 0 1 0 0,-2 0-1 0 0,1 3-11 0 0,-2 10 535 0 0,2-22-635 0 0,0-1-1 0 0,-1 1 1 0 0,1-1-1 0 0,-1 1 1 0 0,1 0 0 0 0,0-1-1 0 0,-1 1 1 0 0,1 0-1 0 0,0-1 1 0 0,-1 1-1 0 0,1 0 1 0 0,0 0-1 0 0,0 0 1 0 0,-1 0-1 0 0,1-1 1 0 0,0 1 0 0 0,0 0-1 0 0,-1 0 1 0 0,1 1-1 0 0,0-1 1 0 0,-1 0-1 0 0,1 0 1 0 0,0 0-1 0 0,0 0 1 0 0,-1 1-1 0 0,1-1 1 0 0,0 0 0 0 0,-1 1-1 0 0,1-1 1 0 0,0 0-1 0 0,-1 1 1 0 0,1-1-1 0 0,-1 1 1 0 0,1-1-1 0 0,-1 1 1 0 0,1-1-1 0 0,-1 1 1 0 0,1-1 0 0 0,-1 1-1 0 0,1 0 1 0 0,-1-1-1 0 0,0 1 1 0 0,1 0-1 0 0,-1-1 1 0 0,0 1-1 0 0,0 0 1 0 0,1-1 0 0 0,-1 1-1 0 0,0 0 1 0 0,0 0 100 0 0,15-15-1192 0 0</inkml:trace>
  <inkml:trace contextRef="#ctx0" brushRef="#br0" timeOffset="11839.919">15399 527 1280 0 0,'-20'3'238'0'0,"0"0"1"0"0,0 2-1 0 0,0 0 0 0 0,0 1 0 0 0,1 0 1 0 0,0 2-1 0 0,0 1 0 0 0,1 0 0 0 0,0 1 0 0 0,1 1 1 0 0,0 0-1 0 0,1 2 0 0 0,0 0 0 0 0,1 0 1 0 0,0 2-1 0 0,1 0 0 0 0,1 0 0 0 0,0 1 1 0 0,0 2-239 0 0,-23 83 962 0 0,37-97-938 0 0,-1 0-1 0 0,1 0 1 0 0,-1 0-1 0 0,1 0 1 0 0,1 0 0 0 0,-1-1-1 0 0,0 1 1 0 0,1 0-1 0 0,0 0 1 0 0,0-1-1 0 0,0 1 1 0 0,0-1-1 0 0,0 0 1 0 0,1 0-1 0 0,-1 1 1 0 0,1-2-1 0 0,0 1 1 0 0,0 0 0 0 0,0 0-1 0 0,0-1 1 0 0,1 0-1 0 0,-1 0 1 0 0,1 0-1 0 0,-1 0 1 0 0,1 0-1 0 0,0-1 1 0 0,0 1-1 0 0,0-1 1 0 0,-1 0-1 0 0,1 0 1 0 0,0-1 0 0 0,0 1-1 0 0,0-1 1 0 0,1 0-1 0 0,-1 0 1 0 0,3 0-24 0 0,140-18 391 0 0,-123 10-406 0 0,-1 0 0 0 0,1-1-1 0 0,-1-2 1 0 0,-1 0 0 0 0,0-1 0 0 0,-1-1-1 0 0,0-2 1 0 0,-1 0 0 0 0,0-1-1 0 0,-2 0 1 0 0,0-2 0 0 0,0 0 0 0 0,-2-1-1 0 0,0-1 1 0 0,-2 0 0 0 0,0-1 0 0 0,-1-1-1 0 0,-1 0 1 0 0,-1-1 0 0 0,-2 0 0 0 0,0 0-1 0 0,-1-1 1 0 0,-1-1 0 0 0,-1 1 0 0 0,-2-1-1 0 0,0 0 1 0 0,-1-7 15 0 0,-3 21-30 0 0,-1-1-1 0 0,-1 1 1 0 0,0 0 0 0 0,0-1 0 0 0,-1 1-1 0 0,-1 0 1 0 0,1 0 0 0 0,-2 1-1 0 0,0-1 1 0 0,0 1 0 0 0,-1 0-1 0 0,0 0 1 0 0,-3-3 30 0 0,6 9-15 0 0,-8-14-36 0 0,-1 2 0 0 0,-1-1 0 0 0,-1 2 0 0 0,0 0 0 0 0,-2 0 0 0 0,1 2 0 0 0,-1-1 0 0 0,-1 2 0 0 0,0 1 0 0 0,-1 0 0 0 0,0 1 0 0 0,-1 1 0 0 0,0 0 0 0 0,-1 2 0 0 0,1 0 0 0 0,-1 1 0 0 0,0 1 0 0 0,-1 1 0 0 0,1 1 0 0 0,-7 0 51 0 0,19 3-120 0 0,1 0 1 0 0,0 0-1 0 0,0 1 1 0 0,0 0-1 0 0,0 0 1 0 0,0 1-1 0 0,0 0 1 0 0,0 0-1 0 0,0 1 1 0 0,1 0-1 0 0,-1 0 1 0 0,1 0-1 0 0,0 1 1 0 0,0 0-1 0 0,0 0 1 0 0,0 0-1 0 0,-4 6 120 0 0,-6 12-563 0 0</inkml:trace>
  <inkml:trace contextRef="#ctx0" brushRef="#br0" timeOffset="6762.491">7405 314 1148 0 0,'-43'-46'1653'0'0,"-2"84"-944"0"0,28-7-587 0 0,2 1-1 0 0,1 1 1 0 0,2 0-1 0 0,1 1 1 0 0,1 0-1 0 0,2 0 1 0 0,1 1-1 0 0,2 0 1 0 0,2 0-1 0 0,1 1 0 0 0,2 32-121 0 0,0-9 92 0 0,1 0 0 0 0,4-1-1 0 0,2 1 1 0 0,2-1-1 0 0,11 34-91 0 0,21 56 294 0 0,5-2-1 0 0,8-2 1 0 0,52 98-294 0 0,-65-148 86 0 0,22 118 9 0 0,-63-206-219 0 0,0 1-1 0 0,-1-1 1 0 0,1 1-1 0 0,-1-1 1 0 0,0 1-1 0 0,-1-1 1 0 0,0 0 0 0 0,0 0-1 0 0,0 0 1 0 0,-1 0-1 0 0,1 0 1 0 0,-2 0 0 0 0,1 0-1 0 0,0-1 1 0 0,-1 0-1 0 0,0 0 1 0 0,-1 0 0 0 0,1 0-1 0 0,-1 0 1 0 0,0-1-1 0 0,0 0 1 0 0,0 0 0 0 0,0 0-1 0 0,-1-1 1 0 0,1 0-1 0 0,-1 0 1 0 0,0 0 0 0 0,0-1-1 0 0,0 0 1 0 0,-1 0-1 0 0,1 0 1 0 0,-3-1 124 0 0,-43 5-1225 0 0</inkml:trace>
  <inkml:trace contextRef="#ctx0" brushRef="#br0" timeOffset="7497.753">6443 1222 1540 0 0,'39'-42'1922'0'0,"12"15"-1547"0"0,1 3 0 0 0,1 1-1 0 0,1 3 1 0 0,34-7-375 0 0,-23 6 173 0 0,123-35-355 0 0,2 8 0 0 0,3 9 0 0 0,1 8 0 0 0,61 3 182 0 0,-225 24-142 0 0,0-1-332 0 0,-47 11 104 0 0,-43 10 459 0 0,0 2 0 0 0,2 3 1 0 0,0 2-1 0 0,-53 31-89 0 0,89-42 44 0 0,1 0 0 0 0,0 2-1 0 0,1 1 1 0 0,1 0 0 0 0,0 1 0 0 0,1 1 0 0 0,1 1 0 0 0,0 1 0 0 0,2 0 0 0 0,0 1-1 0 0,1 0 1 0 0,1 1 0 0 0,1 1 0 0 0,1 1-44 0 0,8-20 12 0 0,0 1 0 0 0,0 0-1 0 0,1 0 1 0 0,-1 0 0 0 0,1 0 0 0 0,0 1-1 0 0,0-1 1 0 0,1 1 0 0 0,-1-1 0 0 0,1 1 0 0 0,0-1-1 0 0,0 1 1 0 0,0 0 0 0 0,1-1 0 0 0,0 1-1 0 0,0 0 1 0 0,0 0 0 0 0,0-1 0 0 0,1 1-1 0 0,0 0 1 0 0,0 0 0 0 0,0-1 0 0 0,1 1 0 0 0,-1-1-1 0 0,1 1 1 0 0,0-1 0 0 0,0 0 0 0 0,1 0-1 0 0,-1 0 1 0 0,1 0 0 0 0,0 0 0 0 0,0-1 0 0 0,0 1-1 0 0,0-1 1 0 0,1 1 0 0 0,0-1 0 0 0,-1-1-1 0 0,1 1 1 0 0,0 0 0 0 0,0-1 0 0 0,1 0-1 0 0,-1 0 1 0 0,0 0 0 0 0,1 0 0 0 0,-1-1 0 0 0,1 0-1 0 0,-1 0 1 0 0,1 0 0 0 0,0 0 0 0 0,0-1-1 0 0,-1 1 1 0 0,1-1 0 0 0,0-1 0 0 0,0 1-1 0 0,2-1-11 0 0,31-11 64 0 0,-1-1 0 0 0,-1-1 0 0 0,0-3 0 0 0,-1 0 0 0 0,-1-3 0 0 0,-1-1 0 0 0,0-1 0 0 0,-2-1 0 0 0,-1-2 0 0 0,-1-2 0 0 0,-1 0 0 0 0,12-16-64 0 0,65-54-183 0 0,-104 96 177 0 0,0 0 0 0 0,0 0 1 0 0,0 0-1 0 0,0 1 0 0 0,0-1 1 0 0,1 0-1 0 0,-1 1 1 0 0,0-1-1 0 0,1 1 0 0 0,-1-1 1 0 0,0 1-1 0 0,1 0 1 0 0,-1-1-1 0 0,1 1 0 0 0,-1 0 1 0 0,0 0-1 0 0,1 0 1 0 0,-1 0-1 0 0,1 0 0 0 0,-1 0 1 0 0,0 1-1 0 0,1-1 0 0 0,-1 0 1 0 0,0 1-1 0 0,1-1 1 0 0,-1 1-1 0 0,0 0 0 0 0,0-1 1 0 0,1 1-1 0 0,-1 0 1 0 0,0-1-1 0 0,0 1 0 0 0,0 0 1 0 0,0 0-1 0 0,0 0 1 0 0,0 0-1 0 0,0 0 0 0 0,0 0 1 0 0,0 1-1 0 0,-1-1 0 0 0,1 0 1 0 0,0 0-1 0 0,-1 1 1 0 0,1-1-1 0 0,-1 0 0 0 0,1 2 6 0 0,30 76-243 0 0,-25-61 195 0 0,71 253-56 0 0,-76-261 1106 0 0,-4-24-591 0 0,-4-28-134 0 0,7 20-263 0 0,1 0 0 0 0,1-1-1 0 0,1 2 1 0 0,1-1 0 0 0,1 0-1 0 0,1 1 1 0 0,0 0 0 0 0,2 0-1 0 0,1 1 1 0 0,0 0 0 0 0,1 0-1 0 0,2 1 1 0 0,0 0 0 0 0,0 1 0 0 0,2 1-1 0 0,0 0 1 0 0,4-2-14 0 0,20-19-573 0 0,1 1-1 0 0,2 2 1 0 0,1 2-1 0 0,2 2 1 0 0,1 2 0 0 0,27-12 573 0 0,-20 12-1308 0 0</inkml:trace>
  <inkml:trace contextRef="#ctx0" brushRef="#br0" timeOffset="28227.193">414 2637 1440 0 0,'27'-50'2897'0'0,"-58"47"-1489"0"0,1 14-1357 0 0,0 0-1 0 0,1 2 1 0 0,1 1-1 0 0,0 2 1 0 0,1 0-1 0 0,1 2 1 0 0,0 1-1 0 0,1 1 1 0 0,1 1-1 0 0,2 1 1 0 0,-11 13-51 0 0,28-30 3 0 0,0 0 0 0 0,1 0 0 0 0,0 1 0 0 0,0-1 0 0 0,0 1 0 0 0,0 0 0 0 0,1 0 0 0 0,0 0 0 0 0,1 0 0 0 0,-1 1 0 0 0,1-1 0 0 0,0 1 0 0 0,1-1 0 0 0,0 1 0 0 0,0 0 0 0 0,0 0 0 0 0,1-1 0 0 0,0 1 0 0 0,0 0 0 0 0,1 0 0 0 0,-1 0-3 0 0,8 5 28 0 0,0 0 1 0 0,1-1-1 0 0,0 1 1 0 0,0-2-1 0 0,1 1 1 0 0,1-1-1 0 0,0-1 1 0 0,0 0-1 0 0,1-1 1 0 0,0 0-1 0 0,0 0 1 0 0,1-1-1 0 0,0-1 1 0 0,0 0-1 0 0,0-1 1 0 0,1-1-1 0 0,0 0 1 0 0,0 0-1 0 0,0-2 1 0 0,12 2-29 0 0,53 20 51 0 0,-60-17-22 0 0,117 53 13 0 0,-132-58-34 0 0,0 0 0 0 0,1 0-1 0 0,-1 1 1 0 0,-1 0-1 0 0,1 0 1 0 0,0 0-1 0 0,-1 0 1 0 0,1 1-1 0 0,-1 0 1 0 0,0-1-1 0 0,0 1 1 0 0,0 0-1 0 0,-1 0 1 0 0,0 1-1 0 0,1-1 1 0 0,-2 0-1 0 0,1 1 1 0 0,0-1-1 0 0,-1 1 1 0 0,0 0-1 0 0,0-1 1 0 0,0 1-1 0 0,0 0 1 0 0,-1 0-1 0 0,0 0 1 0 0,0-1-1 0 0,0 3-7 0 0,-5 2 31 0 0,0 1 0 0 0,-1-1 0 0 0,0 0 0 0 0,0 0 0 0 0,0-1 0 0 0,-1 0 0 0 0,-1 0 0 0 0,1 0 0 0 0,-1-1 0 0 0,-1 0 0 0 0,1-1 0 0 0,-1 0 0 0 0,0 0 0 0 0,-1-1-1 0 0,1 0 1 0 0,-1 0 0 0 0,-9 2-31 0 0,-10 5-8 0 0,0-1 0 0 0,-1-1 0 0 0,-1-2-1 0 0,1-1 1 0 0,-1-1 0 0 0,-1-1 0 0 0,1-2 0 0 0,-1-2-1 0 0,-8-1 9 0 0,35 1-94 0 0,-1-1-1 0 0,1 0 0 0 0,-1 0 1 0 0,1-1-1 0 0,-1 0 0 0 0,1 1 0 0 0,0-2 1 0 0,0 1-1 0 0,-1-1 0 0 0,1 0 1 0 0,0 0-1 0 0,0 0 0 0 0,1-1 1 0 0,-1 1-1 0 0,0-1 0 0 0,1 0 0 0 0,0-1 1 0 0,-1 1-1 0 0,1-1 0 0 0,1 0 1 0 0,-1 0-1 0 0,1 0 0 0 0,-1 0 1 0 0,1-1-1 0 0,0 1 0 0 0,1-1 0 0 0,-1-1 95 0 0,16-31-2203 0 0,6 17 988 0 0</inkml:trace>
  <inkml:trace contextRef="#ctx0" brushRef="#br0" timeOffset="28726.779">612 3042 1128 0 0,'15'-21'778'0'0,"-14"22"-715"0"0,-1-1 0 0 0,0 1 1 0 0,0-1-1 0 0,0 0 0 0 0,0 1 0 0 0,0-1 1 0 0,1 1-1 0 0,-1-1 0 0 0,0 0 1 0 0,0 1-1 0 0,1-1 0 0 0,-1 0 0 0 0,0 1 1 0 0,1-1-1 0 0,-1 0 0 0 0,0 1 0 0 0,1-1 1 0 0,-1 0-1 0 0,0 0 0 0 0,1 0 1 0 0,-1 1-1 0 0,1-1 0 0 0,-1 0 0 0 0,0 0 1 0 0,1 0-1 0 0,-1 0 0 0 0,1 0 0 0 0,-1 0 1 0 0,1 0-1 0 0,-1 0 0 0 0,0 0 1 0 0,1 0-1 0 0,-1 0 0 0 0,1 0 0 0 0,-1 0-63 0 0,-1 24 168 0 0,1-1 0 0 0,0 0-1 0 0,2 1 1 0 0,1-1 0 0 0,1 0-1 0 0,0 0 1 0 0,8 17-168 0 0,-11-34 31 0 0,1-1 0 0 0,0 0 1 0 0,0 0-1 0 0,1 0 0 0 0,-1 0 0 0 0,1 0 1 0 0,0-1-1 0 0,1 1 0 0 0,-1-1 0 0 0,1 0 1 0 0,0 0-1 0 0,0 0 0 0 0,0 0 1 0 0,0-1-1 0 0,1 1 0 0 0,-1-1 0 0 0,1 0 1 0 0,0-1-1 0 0,0 1 0 0 0,0-1 0 0 0,0 0 1 0 0,0 0-1 0 0,1-1 0 0 0,-1 1 0 0 0,1-1 1 0 0,-1-1-1 0 0,1 1 0 0 0,-1-1 0 0 0,1 1 1 0 0,-1-2-1 0 0,1 1 0 0 0,-1-1 0 0 0,1 1 1 0 0,-1-1-1 0 0,1-1 0 0 0,4-1-31 0 0,6-2 45 0 0,1-1-1 0 0,-1 0 0 0 0,0-1 0 0 0,-1-1 1 0 0,0-1-1 0 0,0 0 0 0 0,0-1 1 0 0,-1 0-1 0 0,-1-1 0 0 0,0-1 0 0 0,0 0 1 0 0,-2 0-1 0 0,1-2 0 0 0,-1 1 0 0 0,-1-1 1 0 0,-1-1-1 0 0,0 0 0 0 0,-1 0 1 0 0,0-1-1 0 0,-1 0 0 0 0,-1 0 0 0 0,0-1 1 0 0,-2 1-1 0 0,1-3-44 0 0,37-179 712 0 0,-45 220-745 0 0,1-1 0 0 0,2 0 0 0 0,0 1 0 0 0,1-1 0 0 0,1 0 1 0 0,1 0-1 0 0,1 0 0 0 0,1 0 0 0 0,6 17 33 0 0,72 100-4318 0 0,-62-121 3046 0 0</inkml:trace>
  <inkml:trace contextRef="#ctx0" brushRef="#br0" timeOffset="29007.59">1526 2763 1348 0 0,'-20'7'103'0'0,"0"0"0"0"0,1 2 0 0 0,0 0 0 0 0,1 1 0 0 0,-1 1 0 0 0,2 1 1 0 0,0 0-1 0 0,0 2 0 0 0,2 0 0 0 0,-1 0 0 0 0,2 1 0 0 0,0 1 0 0 0,0 1 0 0 0,2 0 0 0 0,0 0 0 0 0,1 2 0 0 0,1-1 0 0 0,1 1 0 0 0,0 0 0 0 0,2 1 0 0 0,-5 17-103 0 0,12-32 17 0 0,0 1 0 0 0,0 0 0 0 0,1-1-1 0 0,0 1 1 0 0,0-1 0 0 0,0 1 0 0 0,0-1-1 0 0,1 0 1 0 0,0 1 0 0 0,0-1 0 0 0,1 0-1 0 0,-1 0 1 0 0,1-1 0 0 0,0 1 0 0 0,1 0-1 0 0,-1-1 1 0 0,1 0 0 0 0,0 0-1 0 0,0 0 1 0 0,0 0 0 0 0,0-1 0 0 0,1 1-1 0 0,-1-1 1 0 0,1 0 0 0 0,0 0 0 0 0,0-1-1 0 0,0 0 1 0 0,0 0 0 0 0,1 0 0 0 0,2 1-17 0 0,160 23-13 0 0,30-60-1670 0 0,-135 11 1028 0 0</inkml:trace>
  <inkml:trace contextRef="#ctx0" brushRef="#br0" timeOffset="29414.478">2166 2404 1452 0 0,'-6'-3'2581'0'0,"-3"58"-2082"0"0,7 76 53 0 0,6-1 1 0 0,6 1-1 0 0,25 116-552 0 0,-29-203 136 0 0,1 26 1027 0 0,-25-85-408 0 0,14-4-724 0 0,1 0-1 0 0,1-1 0 0 0,1 1 1 0 0,0-1-1 0 0,2 0 0 0 0,0 1 1 0 0,1-1-1 0 0,1 1 0 0 0,0 0 1 0 0,2 0-1 0 0,0 0 0 0 0,2 1 1 0 0,0-1-1 0 0,0 1 0 0 0,2 1 1 0 0,6-11-31 0 0,-14 26 0 0 0,0 0 0 0 0,0 1-1 0 0,0-1 1 0 0,0 0 0 0 0,0 0 0 0 0,0 1 0 0 0,0-1 0 0 0,0 0 0 0 0,1 1-1 0 0,-1-1 1 0 0,1 1 0 0 0,-1 0 0 0 0,1-1 0 0 0,-1 1 0 0 0,1 0 0 0 0,0 0-1 0 0,0 0 1 0 0,-1 0 0 0 0,1 1 0 0 0,0-1 0 0 0,0 0 0 0 0,0 1-1 0 0,0-1 1 0 0,0 1 0 0 0,0-1 0 0 0,0 1 0 0 0,0 0 0 0 0,0 0 0 0 0,0 0-1 0 0,0 0 1 0 0,0 1 0 0 0,0-1 0 0 0,0 0 0 0 0,0 1 0 0 0,0-1 0 0 0,0 1-1 0 0,0 0 1 0 0,0 0 0 0 0,0 0 0 0 0,-1 0 0 0 0,1 0 0 0 0,0 0 0 0 0,0 0-1 0 0,-1 0 1 0 0,1 1 0 0 0,-1-1 0 0 0,0 1 0 0 0,1-1 0 0 0,-1 1 0 0 0,0-1-1 0 0,1 3 1 0 0,169 245-1300 0 0,-164-240 931 0 0,1-1 1 0 0,0 0-1 0 0,1 0 1 0 0,0-1-1 0 0,0 0 1 0 0,1 0-1 0 0,0-1 1 0 0,0-1-1 0 0,0 1 1 0 0,1-2-1 0 0,0 1 1 0 0,2-1 368 0 0,12 2-1387 0 0</inkml:trace>
  <inkml:trace contextRef="#ctx0" brushRef="#br0" timeOffset="30001.96">3765 2499 1440 0 0,'3'-8'1070'0'0,"-2"9"-985"0"0,-1-1 0 0 0,0 0 0 0 0,1 0 0 0 0,-1 1 0 0 0,0-1 1 0 0,1 0-1 0 0,-1 0 0 0 0,0 1 0 0 0,1-1 0 0 0,-1 0 0 0 0,1 0 1 0 0,-1 0-1 0 0,0 0 0 0 0,1 0 0 0 0,-1 1 0 0 0,1-1 0 0 0,-1 0 1 0 0,0 0-1 0 0,1 0 0 0 0,-1 0 0 0 0,1 0 0 0 0,-1 0 0 0 0,0 0 1 0 0,1-1-1 0 0,-1 1 0 0 0,1 0 0 0 0,-1 0 0 0 0,0 0 0 0 0,1 0 1 0 0,-1 0-1 0 0,1-1 0 0 0,-1 1 0 0 0,0 0 0 0 0,1 0 1 0 0,-1-1-86 0 0,17 294 603 0 0,10-166-490 0 0,5-1 0 0 0,6-1 0 0 0,5-2 1 0 0,20 33-114 0 0,7 34-54 0 0,-82-187-3393 0 0,0-17 2181 0 0</inkml:trace>
  <inkml:trace contextRef="#ctx0" brushRef="#br0" timeOffset="30436.61">3881 2767 1224 0 0,'6'-11'135'0'0,"-1"1"-1"0"0,1-1 1 0 0,1 1 0 0 0,0 0-1 0 0,0 1 1 0 0,1-1 0 0 0,0 2-1 0 0,1-1 1 0 0,0 1 0 0 0,0 0-1 0 0,1 1 1 0 0,0 0 0 0 0,0 1-1 0 0,0 0 1 0 0,1 0-1 0 0,0 1 1 0 0,0 0 0 0 0,0 1-1 0 0,1 1 1 0 0,0 0 0 0 0,4-1-135 0 0,0 5 40 0 0,-1 0 1 0 0,1 2-1 0 0,-1-1 1 0 0,0 2-1 0 0,0 0 1 0 0,0 1-1 0 0,-1 0 0 0 0,1 1 1 0 0,-1 1-1 0 0,-1 0 1 0 0,1 1-1 0 0,-1 0 1 0 0,-1 1-1 0 0,1 1 1 0 0,-2 0-1 0 0,1 0 1 0 0,-1 1-1 0 0,-1 1 1 0 0,0 0-1 0 0,-1 0 1 0 0,0 1-1 0 0,-1 0 1 0 0,0 0-1 0 0,-1 1 1 0 0,0 0-1 0 0,-2 0 0 0 0,5 14-40 0 0,-10-17 29 0 0,0 0 0 0 0,0 0 0 0 0,-1 0 0 0 0,0 0 0 0 0,-1 0 0 0 0,0 0 0 0 0,-1 0 0 0 0,0-1 0 0 0,-1 1 0 0 0,0-1 0 0 0,-1 0 0 0 0,0 0 0 0 0,0-1 0 0 0,-1 1-1 0 0,0-1 1 0 0,-1 0 0 0 0,0-1 0 0 0,0 1 0 0 0,-1-2 0 0 0,0 1 0 0 0,-1-1 0 0 0,1 0 0 0 0,-1-1 0 0 0,-1 0 0 0 0,1 0 0 0 0,-1-1 0 0 0,0 0 0 0 0,0-1 0 0 0,0 0-1 0 0,-1 0 1 0 0,0-1 0 0 0,1-1 0 0 0,-1 0 0 0 0,0 0 0 0 0,0-1 0 0 0,0-1 0 0 0,0 0 0 0 0,-10-1-29 0 0,12 1-228 0 0,0 0-1 0 0,0-1 1 0 0,0 0-1 0 0,0 0 1 0 0,0-1 0 0 0,0-1-1 0 0,1 1 1 0 0,-1-1-1 0 0,1-1 1 0 0,-1 0 0 0 0,1 0-1 0 0,1 0 1 0 0,-1-1-1 0 0,0 0 1 0 0,1-1 0 0 0,-2-1 228 0 0,-14-14-1274 0 0</inkml:trace>
  <inkml:trace contextRef="#ctx0" brushRef="#br0" timeOffset="31274.551">4529 2463 860 0 0,'4'9'2578'0'0,"-1"62"-2190"0"0,2 9-42 0 0,3 0 1 0 0,4-1-1 0 0,4 0 1 0 0,15 43-347 0 0,27 146 529 0 0,-44-197 75 0 0,-14-69-404 0 0,-15 4 308 0 0,8-18-497 0 0,0-1 0 0 0,1 1 0 0 0,1-1 0 0 0,0 0-1 0 0,0-1 1 0 0,2 1 0 0 0,-1-1 0 0 0,2 1 0 0 0,0-1-1 0 0,1 0 1 0 0,0 0 0 0 0,1 0 0 0 0,0 0 0 0 0,1 0-1 0 0,1-1-10 0 0,-1-16 27 0 0,-2 20-25 0 0,2-1 0 0 0,0 0 0 0 0,0 1 0 0 0,1-1 0 0 0,0 1 0 0 0,1 0 1 0 0,0-1-1 0 0,1 1 0 0 0,0 1 0 0 0,1-1 0 0 0,0 1 0 0 0,1-1 0 0 0,0 1 0 0 0,0 1 0 0 0,1-1 0 0 0,0 1 0 0 0,1 1 1 0 0,0-1-1 0 0,1 1 0 0 0,-1 1 0 0 0,2-1 0 0 0,-1 1 0 0 0,1 1 0 0 0,4-3-2 0 0,46 28-11 0 0,-48-9-4 0 0,0 0-1 0 0,-1 1 1 0 0,-1 0-1 0 0,1 1 0 0 0,-2 0 1 0 0,0 0-1 0 0,0 1 1 0 0,-1 1-1 0 0,-1-1 0 0 0,0 1 1 0 0,-1 1-1 0 0,0-1 1 0 0,-1 1-1 0 0,-1 0 0 0 0,2 15 16 0 0,18 40 20 0 0,8 21 479 0 0,27-100 273 0 0,-18-11-719 0 0,-1-1 0 0 0,-1-2 0 0 0,0-1 0 0 0,-2-2 0 0 0,-1-2-1 0 0,-1-1 1 0 0,-2-2 0 0 0,-1-1 0 0 0,24-31-53 0 0,-54 62 0 0 0,0-1 0 0 0,-1 1 0 0 0,1 0-1 0 0,0-1 1 0 0,-1 1 0 0 0,1-1 0 0 0,-1 0 0 0 0,1 1-1 0 0,-1-1 1 0 0,0 0 0 0 0,1 0 0 0 0,-1 0 0 0 0,0 0 0 0 0,-1 0-1 0 0,1 0 1 0 0,0 0 0 0 0,0 0 0 0 0,-1-1 0 0 0,1 1-1 0 0,-1 0 1 0 0,0 0 0 0 0,0 0 0 0 0,0-1 0 0 0,0 1 0 0 0,0 0-1 0 0,0 0 1 0 0,0-1 0 0 0,-1 1 0 0 0,1 0 0 0 0,-1 0-1 0 0,0 0 1 0 0,0 0 0 0 0,0 0 0 0 0,0 0 0 0 0,0 0-1 0 0,0 0 1 0 0,0 0 0 0 0,0 0 0 0 0,-1 0 0 0 0,1 1 0 0 0,-1-1-1 0 0,1 1 1 0 0,-1-1 0 0 0,0 1 0 0 0,0-1 0 0 0,0 1-1 0 0,1 0 1 0 0,-1 0 0 0 0,0 0 0 0 0,0 0 0 0 0,-1 0-1 0 0,1 0 1 0 0,0 1 0 0 0,0-1 0 0 0,-15-1-5 0 0,-1 0 1 0 0,1 1-1 0 0,0 1 0 0 0,0 0 1 0 0,0 2-1 0 0,-1 0 0 0 0,1 0 1 0 0,1 2-1 0 0,-1 0 0 0 0,0 1 1 0 0,1 1-1 0 0,0 0 0 0 0,0 1 1 0 0,1 1-1 0 0,0 0 0 0 0,0 1 1 0 0,1 1-1 0 0,0 0 0 0 0,1 1 1 0 0,0 1-1 0 0,-6 7 5 0 0,14-14-2 0 0,1 0 0 0 0,-1 1 0 0 0,1 0 0 0 0,1-1 0 0 0,-1 1 0 0 0,1 1-1 0 0,0-1 1 0 0,0 0 0 0 0,1 1 0 0 0,-1 0 0 0 0,2-1 0 0 0,-1 1 0 0 0,1 0 0 0 0,0 0 0 0 0,0 0 0 0 0,1 0-1 0 0,0 0 1 0 0,0 0 0 0 0,1 0 0 0 0,-1 0 0 0 0,2-1 0 0 0,-1 1 0 0 0,1 0 0 0 0,0 0 0 0 0,0-1 0 0 0,1 1-1 0 0,0-1 1 0 0,0 0 0 0 0,0 0 0 0 0,1 0 0 0 0,0 0 0 0 0,0 0 0 0 0,1-1 0 0 0,-1 0 0 0 0,1 0 0 0 0,0 0 0 0 0,1-1-1 0 0,-1 1 1 0 0,1-1 0 0 0,0 0 0 0 0,5 2 2 0 0,11 4-364 0 0,1 0 1 0 0,0-2-1 0 0,0-1 0 0 0,1 0 0 0 0,0-2 1 0 0,0-1-1 0 0,0-1 0 0 0,1 0 1 0 0,-1-2-1 0 0,1-1 0 0 0,3-2 364 0 0,13 0-1228 0 0,30-12-59 0 0</inkml:trace>
  <inkml:trace contextRef="#ctx0" brushRef="#br0" timeOffset="31758.56">5685 2835 1312 0 0,'2'-1'55'0'0,"1"0"0"0"0,0 0 0 0 0,0 1 0 0 0,0-1-1 0 0,-1 1 1 0 0,1 0 0 0 0,0-1 0 0 0,0 1 0 0 0,0 1 0 0 0,0-1-1 0 0,-1 0 1 0 0,1 1 0 0 0,0-1 0 0 0,0 1 0 0 0,0 0 0 0 0,-1 0 0 0 0,1 0-1 0 0,-1 0 1 0 0,1 1 0 0 0,-1-1 0 0 0,1 1 0 0 0,-1-1 0 0 0,0 1-1 0 0,1 0 1 0 0,-1 0 0 0 0,0 0 0 0 0,0 0 0 0 0,-1 0 0 0 0,1 1 0 0 0,0-1-1 0 0,-1 0 1 0 0,1 1 0 0 0,-1-1 0 0 0,0 1 0 0 0,0 0 0 0 0,1 1-55 0 0,38 105 328 0 0,-39-107-312 0 0,22 161 971 0 0,-22-161-958 0 0,-1 0 0 0 0,0 0-1 0 0,1 0 1 0 0,-1 0 0 0 0,0 0 0 0 0,0 0-1 0 0,0 0 1 0 0,0 0 0 0 0,0-1-1 0 0,-1 1 1 0 0,1 0 0 0 0,-1 0-1 0 0,1 0 1 0 0,-1 0 0 0 0,0 0-1 0 0,0 0 1 0 0,1-1 0 0 0,-1 1 0 0 0,-1 0-1 0 0,1-1 1 0 0,0 1 0 0 0,0-1-1 0 0,0 1 1 0 0,-1-1 0 0 0,1 0-1 0 0,-1 1 1 0 0,1-1 0 0 0,-1 0-1 0 0,0 0 1 0 0,1 0 0 0 0,-1 0-1 0 0,0 0 1 0 0,0 0 0 0 0,1-1 0 0 0,-1 1-1 0 0,0-1 1 0 0,0 1 0 0 0,0-1-1 0 0,0 0 1 0 0,0 1 0 0 0,0-1-1 0 0,0 0 1 0 0,0 0 0 0 0,0 0-1 0 0,0-1 1 0 0,0 1 0 0 0,0 0 0 0 0,1-1-1 0 0,-1 0 1 0 0,0 1 0 0 0,0-1-1 0 0,0 0 1 0 0,0 0 0 0 0,1 0-1 0 0,-1 0 1 0 0,1 0 0 0 0,-1 0-1 0 0,0 0 1 0 0,1-1 0 0 0,0 1-1 0 0,-1 0 1 0 0,1-1 0 0 0,0 0 0 0 0,0 1-1 0 0,0-1 1 0 0,-1 0-29 0 0,-3-11 26 0 0,0 0 1 0 0,0 0 0 0 0,2 0-1 0 0,-1-1 1 0 0,2 0-1 0 0,0 1 1 0 0,0-1-1 0 0,1 0 1 0 0,1 0 0 0 0,1 0-1 0 0,0 1 1 0 0,0-1-1 0 0,1 0 1 0 0,1 0-1 0 0,1 1 1 0 0,-1 0-1 0 0,2 0 1 0 0,4-10-27 0 0,-6 10-1 0 0,0 0 1 0 0,1 1-1 0 0,0 0 1 0 0,0-1-1 0 0,2 2 1 0 0,-1-1-1 0 0,1 0 1 0 0,1 1-1 0 0,0 1 1 0 0,1-1-1 0 0,0 1 1 0 0,1 0-1 0 0,0 1 1 0 0,0 0-1 0 0,1 0 1 0 0,0 1-1 0 0,0 0 0 0 0,1 1 1 0 0,0 0-1 0 0,0 1 1 0 0,1 0-1 0 0,0 1 1 0 0,0 0-1 0 0,9-2 1 0 0,-14 10-2 0 0,1 0-1 0 0,-1 1 0 0 0,0 0 1 0 0,0 0-1 0 0,0 1 0 0 0,0 0 1 0 0,-1 0-1 0 0,1 0 1 0 0,-2 1-1 0 0,1 0 0 0 0,0 0 1 0 0,-1 0-1 0 0,0 1 0 0 0,-1 0 1 0 0,0 0-1 0 0,0 0 0 0 0,0 0 1 0 0,-1 1-1 0 0,0-1 1 0 0,0 1-1 0 0,0 3 3 0 0,0-4-28 0 0,90 309-1385 0 0,-87-309-1418 0 0,-6-7 1505 0 0</inkml:trace>
  <inkml:trace contextRef="#ctx0" brushRef="#br0" timeOffset="32805.735">6632 2788 1300 0 0,'-14'0'234'0'0,"0"0"0"0"0,0 0 0 0 0,0 1 0 0 0,1 1 0 0 0,-1 1 0 0 0,0 0 0 0 0,1 0 0 0 0,0 1 0 0 0,-1 1 0 0 0,2 0 0 0 0,-1 1 0 0 0,1 1 0 0 0,0 0 0 0 0,0 0 0 0 0,-9 8-234 0 0,10-9 76 0 0,-1 1 0 0 0,1 0 0 0 0,1 1 1 0 0,-1 0-1 0 0,1 0 0 0 0,1 1 0 0 0,0 1 0 0 0,0 0 0 0 0,0 0 1 0 0,2 0-1 0 0,-1 1 0 0 0,1 0 0 0 0,1 1 0 0 0,0-1 1 0 0,0 1-1 0 0,2 0 0 0 0,-1 1 0 0 0,1-1 0 0 0,1 1 1 0 0,0 0-1 0 0,1 0 0 0 0,1 0-76 0 0,3-10 14 0 0,0-1 0 0 0,0 1 0 0 0,0-1 1 0 0,1 0-1 0 0,-1 1 0 0 0,1-1 0 0 0,0-1 0 0 0,0 1 0 0 0,0 0 1 0 0,0-1-1 0 0,0 1 0 0 0,0-1 0 0 0,0 0 0 0 0,0 0 1 0 0,0 0-1 0 0,1 0 0 0 0,-1-1 0 0 0,0 1 0 0 0,0-1 0 0 0,1 0 1 0 0,-1 0-1 0 0,0 0 0 0 0,1-1 0 0 0,-1 1 0 0 0,0-1 0 0 0,1 1 1 0 0,-1-1-1 0 0,0 0 0 0 0,0 0 0 0 0,0-1 0 0 0,0 1 0 0 0,0-1 1 0 0,0 1-1 0 0,0-1 0 0 0,-1 0 0 0 0,1 0 0 0 0,0 0 0 0 0,-1-1 1 0 0,0 1-15 0 0,22-19-62 0 0,0-2 0 0 0,-2 0 1 0 0,-1-1-1 0 0,-1-2 0 0 0,-2 0 1 0 0,0 0-1 0 0,-1-2 1 0 0,-2 0-1 0 0,-1-1 0 0 0,-1-1 1 0 0,7-25 61 0 0,15-20 154 0 0,-29 80-184 0 0,9 30 160 0 0,-1 0 0 0 0,-1 1 0 0 0,-2 1 0 0 0,-2 0 0 0 0,-1 0 0 0 0,-2 1 0 0 0,-2 0 0 0 0,0 37-130 0 0,-15-77 652 0 0,72-164-159 0 0,-23 87-348 0 0,-38 78-152 0 0,0 0-1 0 0,0-1 1 0 0,1 1-1 0 0,-1 0 1 0 0,0 0-1 0 0,0-1 0 0 0,1 1 1 0 0,-1 0-1 0 0,1 0 1 0 0,-1 0-1 0 0,1-1 0 0 0,0 1 1 0 0,-1 0-1 0 0,1 0 1 0 0,0 0-1 0 0,0 0 1 0 0,0 0-1 0 0,0 0 0 0 0,-1 1 1 0 0,1-1-1 0 0,1 0 1 0 0,-1 0-1 0 0,0 1 1 0 0,0-1-1 0 0,0 0 0 0 0,0 1 1 0 0,0-1-1 0 0,1 1 1 0 0,-1 0-1 0 0,0-1 0 0 0,0 1 1 0 0,1 0-1 0 0,-1 0 1 0 0,0 0-1 0 0,0 0 1 0 0,1 0-1 0 0,-1 0 0 0 0,0 0 1 0 0,1 0-1 0 0,-1 0 1 0 0,0 1-1 0 0,0-1 0 0 0,0 0 1 0 0,1 1-1 0 0,-1-1 1 0 0,0 1-1 0 0,0-1 1 0 0,0 1-1 0 0,0 0 0 0 0,0 0 1 0 0,0-1-1 0 0,0 1 1 0 0,0 0-1 0 0,0 0 8 0 0,44 64-225 0 0,-36-46 217 0 0,-1 1 0 0 0,0 0 0 0 0,-2 0 0 0 0,0 1 0 0 0,-2 0 0 0 0,0 0 0 0 0,-1 0 0 0 0,-1 0 0 0 0,-1 1 0 0 0,-1 0 8 0 0,-16-17 493 0 0,18-25-461 0 0,0 0 0 0 0,2 0-1 0 0,0 0 1 0 0,2 0 0 0 0,0 1 0 0 0,1 0-1 0 0,0 0 1 0 0,2 1 0 0 0,0 0-1 0 0,5-5-31 0 0,-10 14-3 0 0,1 1 0 0 0,-1-1 0 0 0,1 1-1 0 0,1 0 1 0 0,0 0 0 0 0,0 1-1 0 0,0 0 1 0 0,1 0 0 0 0,0 0 0 0 0,0 1-1 0 0,1 0 1 0 0,0 0 0 0 0,0 1-1 0 0,0 0 1 0 0,6-2 3 0 0,35 32-193 0 0,60 74 148 0 0,-95-82 65 0 0,1 0 0 0 0,1-2 0 0 0,1 0 0 0 0,0-1 0 0 0,1 0 0 0 0,0-2 0 0 0,1 0 0 0 0,0-1 0 0 0,1-1 0 0 0,0-1 0 0 0,1 0 0 0 0,2-1-20 0 0,-8-7-9 0 0,1 0 0 0 0,-1-1 0 0 0,0-1 0 0 0,0-1 0 0 0,0 0 0 0 0,0 0 0 0 0,0-2 0 0 0,0 0 0 0 0,-1 0 0 0 0,0-2 0 0 0,1 1 1 0 0,-2-2-1 0 0,1 0 0 0 0,-1-1 0 0 0,0 0 0 0 0,-1-1 0 0 0,0 0 0 0 0,0-1 0 0 0,-1 0 0 0 0,0-1 0 0 0,-1 0 0 0 0,0-1 0 0 0,-1 0 0 0 0,-1-1 0 0 0,1 1 0 0 0,-2-2 0 0 0,0 1 0 0 0,-1-1 0 0 0,0 0 0 0 0,-1 0 0 0 0,1-5 9 0 0,-1 6-52 0 0,-2 8 22 0 0,0-1 0 0 0,0 1 0 0 0,-1-1 0 0 0,0 1 0 0 0,-1-1 1 0 0,1 0-1 0 0,-1 1 0 0 0,0-1 0 0 0,0 0 0 0 0,-1 0 0 0 0,1 0 0 0 0,-1 0 0 0 0,-1 0 1 0 0,1 0-1 0 0,-1 0 0 0 0,0 0 0 0 0,-1 0 0 0 0,0-1 30 0 0,-1 1-15 0 0,-1 0-1 0 0,0 0 1 0 0,-1 0-1 0 0,0 0 1 0 0,0 1-1 0 0,0-1 1 0 0,0 1-1 0 0,-1 1 1 0 0,0-1-1 0 0,0 1 1 0 0,0 0-1 0 0,0 0 1 0 0,-1 1-1 0 0,0-1 1 0 0,1 2-1 0 0,-1-1 1 0 0,0 1-1 0 0,-1 0 1 0 0,1 0-1 0 0,0 1 1 0 0,0 0-1 0 0,-1 0 1 0 0,1 1-1 0 0,-1 0 1 0 0,1 0-1 0 0,0 1 1 0 0,-1 0-1 0 0,1 0 1 0 0,-5 2 15 0 0,-1-1-16 0 0,1 0-1 0 0,-1 1 1 0 0,1 1-1 0 0,0 0 1 0 0,0 1-1 0 0,0 0 1 0 0,0 0-1 0 0,1 2 1 0 0,0-1-1 0 0,0 1 1 0 0,1 1 0 0 0,0 0-1 0 0,0 1 1 0 0,1 0-1 0 0,0 0 1 0 0,0 1-1 0 0,0 1 17 0 0,4-2-14 0 0,1 0 0 0 0,0-1-1 0 0,1 1 1 0 0,0 1 0 0 0,1-1-1 0 0,-1 0 1 0 0,2 1 0 0 0,-1-1 0 0 0,1 1-1 0 0,1-1 1 0 0,0 1 0 0 0,0-1-1 0 0,1 1 1 0 0,0-1 0 0 0,1 1-1 0 0,0-1 1 0 0,0 1 0 0 0,1-1 0 0 0,0 0-1 0 0,1 0 1 0 0,0-1 0 0 0,0 1-1 0 0,1-1 1 0 0,0 0 0 0 0,0 0-1 0 0,1 0 1 0 0,0-1 0 0 0,1 1-1 0 0,0-2 1 0 0,0 1 0 0 0,0-1 0 0 0,0 0-1 0 0,1 0 1 0 0,0-1 0 0 0,4 2 14 0 0,2 2-386 0 0,0-1 0 0 0,1 0 1 0 0,-1-1-1 0 0,2 0 1 0 0,-1-1-1 0 0,1-1 1 0 0,-1-1-1 0 0,2 0 1 0 0,-1-1-1 0 0,10 1 386 0 0,-11-4-1247 0 0</inkml:trace>
  <inkml:trace contextRef="#ctx0" brushRef="#br0" timeOffset="33228.727">7895 2760 1028 0 0,'0'0'52'0'0,"0"1"0"0"0,1 0 1 0 0,-1 0-1 0 0,1-1 0 0 0,-1 1 0 0 0,1-1 0 0 0,0 1 0 0 0,-1 0 0 0 0,1-1 0 0 0,0 1 1 0 0,-1-1-1 0 0,1 0 0 0 0,0 1 0 0 0,-1-1 0 0 0,1 1 0 0 0,0-1 0 0 0,0 0 1 0 0,0 0-1 0 0,-1 1 0 0 0,1-1 0 0 0,0 0 0 0 0,0 0 0 0 0,0 0 0 0 0,0 0 1 0 0,-1 0-1 0 0,1 0 0 0 0,0 0 0 0 0,0 0 0 0 0,0 0 0 0 0,-1-1 0 0 0,1 1 1 0 0,0 0-1 0 0,0 0 0 0 0,0-1 0 0 0,-1 1 0 0 0,1-1 0 0 0,0 1 0 0 0,0 0 1 0 0,-1-1-1 0 0,1 1 0 0 0,-1-1 0 0 0,1 0 0 0 0,0 1 0 0 0,-1-1 0 0 0,1 1 1 0 0,-1-1-1 0 0,1 0 0 0 0,-1 0 0 0 0,1 1 0 0 0,-1-1 0 0 0,0 0 0 0 0,1 0 1 0 0,-1 1-1 0 0,0-1 0 0 0,0 0 0 0 0,0 0 0 0 0,1 0 0 0 0,-1 1 0 0 0,0-1 1 0 0,0 0-1 0 0,0 0 0 0 0,0 0 0 0 0,0 0 0 0 0,-1 1 0 0 0,1-1 0 0 0,0 0 0 0 0,0 0-52 0 0,43 52 485 0 0,56 164 502 0 0,-96-217-865 0 0,0 0 1 0 0,1 0-1 0 0,-2 0 0 0 0,1 0 0 0 0,0-1 0 0 0,0 1 0 0 0,-1-1 1 0 0,1 0-1 0 0,-1 0 0 0 0,0 0 0 0 0,0 0 0 0 0,0 0 0 0 0,0-1 1 0 0,-1 1-1 0 0,1 0 0 0 0,-1-1 0 0 0,0 1 0 0 0,0-1 0 0 0,0 0 1 0 0,-1 1-1 0 0,1-4-122 0 0,9-18 54 0 0,2 1 0 0 0,0 1 0 0 0,1 1 0 0 0,2-1 0 0 0,0 2 0 0 0,1 0 0 0 0,1 1 0 0 0,1 1 0 0 0,8-6-54 0 0,17 2 81 0 0,-42 23-53 0 0,17 15-21 0 0,38 121 38 0 0,-44-90-168 0 0,-12-40 37 0 0,1 0-1 0 0,0 0 1 0 0,0-1 0 0 0,0 1-1 0 0,1 0 1 0 0,0-1 0 0 0,0 0-1 0 0,0 1 1 0 0,1-1 0 0 0,0 0-1 0 0,0 0 1 0 0,0 0 0 0 0,0-1 0 0 0,1 1-1 0 0,0-1 1 0 0,0 0 0 0 0,0 0-1 0 0,0 0 1 0 0,1 0 0 0 0,-1-1-1 0 0,1 0 1 0 0,0 0 0 0 0,0 0-1 0 0,0 0 1 0 0,1-1 0 0 0,-1 0 0 0 0,1 0-1 0 0,-1 0 1 0 0,1-1 0 0 0,-1 0-1 0 0,1 0 1 0 0,0 0 0 0 0,0-1-1 0 0,0 0 1 0 0,-1 0 0 0 0,1 0 0 0 0,0-1-1 0 0,0 0 87 0 0,84-41-3357 0 0,-65 27 1915 0 0</inkml:trace>
  <inkml:trace contextRef="#ctx0" brushRef="#br0" timeOffset="33631.551">8888 2752 1096 0 0,'2'-3'95'0'0,"0"-1"0"0"0,-1 1 0 0 0,0-1 0 0 0,0 1 1 0 0,0-1-1 0 0,0 0 0 0 0,0 1 0 0 0,-1-1 0 0 0,1 0 0 0 0,-1 0 0 0 0,0 0 0 0 0,0 1 0 0 0,-1-1 0 0 0,1 0 0 0 0,-1 0 0 0 0,0 1 1 0 0,0-1-1 0 0,0 0 0 0 0,0 1 0 0 0,0-1 0 0 0,-1 1 0 0 0,0-1 0 0 0,0 1 0 0 0,0 0 0 0 0,0 0 0 0 0,0 0 0 0 0,-1 0 1 0 0,1 0-1 0 0,-1 0 0 0 0,0 1 0 0 0,0-1 0 0 0,0 1 0 0 0,0 0 0 0 0,0 0 0 0 0,0 0 0 0 0,-1 0 0 0 0,1 1 0 0 0,-1-1 0 0 0,1 1 1 0 0,-1 0-1 0 0,1 0 0 0 0,-1 0 0 0 0,0 0 0 0 0,0 1 0 0 0,1-1 0 0 0,-1 1 0 0 0,-4 0-95 0 0,-4 4 29 0 0,-1 0-1 0 0,0 0 0 0 0,1 1 1 0 0,0 0-1 0 0,0 1 0 0 0,1 1 1 0 0,0 0-1 0 0,0 0 0 0 0,0 1 1 0 0,1 1-1 0 0,0-1 1 0 0,1 2-1 0 0,-1-1 0 0 0,2 1 1 0 0,0 1-1 0 0,0-1 0 0 0,1 1 1 0 0,0 1-1 0 0,1 0 0 0 0,0-1 1 0 0,1 2-1 0 0,0-1 1 0 0,1 1-1 0 0,-2 12-28 0 0,-22 163 612 0 0,29-185-594 0 0,1 0 1 0 0,0 1-1 0 0,-1-1 1 0 0,2 0-1 0 0,-1 0 1 0 0,0 0-1 0 0,1 0 1 0 0,-1-1-1 0 0,1 1 1 0 0,0-1-1 0 0,0 1 0 0 0,0-1 1 0 0,0 0-1 0 0,0 0 1 0 0,0 0-1 0 0,1-1 1 0 0,-1 1-1 0 0,0-1 1 0 0,1 0-1 0 0,0 0 1 0 0,-1 0-1 0 0,1 0 0 0 0,0-1 1 0 0,-1 1-1 0 0,1-1 1 0 0,0 0-1 0 0,-1 0 1 0 0,1 0-1 0 0,0-1 1 0 0,0 1-1 0 0,-1-1 1 0 0,1 0-1 0 0,-1 0 0 0 0,1 0 1 0 0,-1 0-1 0 0,1-1 1 0 0,-1 0-1 0 0,0 1 1 0 0,1-1-1 0 0,-1 0 1 0 0,2-3-19 0 0,24-8 46 0 0,-1-2 1 0 0,0-1-1 0 0,-2-1 0 0 0,1-2 1 0 0,-2 0-1 0 0,-1-2 1 0 0,-1 0-1 0 0,0-2 1 0 0,5-8-47 0 0,45-42 53 0 0,-70 74-61 0 0,0-1-1 0 0,1 1 1 0 0,-1 0-1 0 0,1 0 1 0 0,-1 0-1 0 0,0 0 1 0 0,0 1 0 0 0,0-1-1 0 0,0 1 1 0 0,0 0-1 0 0,0 0 1 0 0,0 0-1 0 0,0 0 1 0 0,-1 1-1 0 0,1-1 1 0 0,-1 1 0 0 0,1-1-1 0 0,-1 1 1 0 0,0 0-1 0 0,0 0 1 0 0,-1 0-1 0 0,1 0 1 0 0,0 0 0 0 0,-1 0-1 0 0,0 0 1 0 0,0 1-1 0 0,0-1 1 0 0,0 0-1 0 0,0 4 9 0 0,14 19-69 0 0,141 123-102 0 0,-77-105-3468 0 0,-72-41 2277 0 0,-6-3 118 0 0</inkml:trace>
  <inkml:trace contextRef="#ctx0" brushRef="#br0" timeOffset="33914.032">9691 2808 1428 0 0,'8'-9'1780'0'0,"-3"1"-352"0"0,2 2-339 0 0,-3 3-173 0 0,3-1-192 0 0,-7 1-324 0 0,5 1-308 0 0,-4 2-232 0 0,1 0 20 0 0,-5 0-680 0 0,-2 3-516 0 0,2-1 91 0 0,-5 1 65 0 0,-15-2 52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9:4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25755 312 1300 0 0,'18'-13'1173'0'0,"-2"6"-237"0"0,5-24-56 0 0,-64 16 584 0 0,22 19-1386 0 0,0 0 0 0 0,0 2 0 0 0,0 0 0 0 0,1 2 0 0 0,0 0 0 0 0,1 1 0 0 0,-1 1 0 0 0,2 1 0 0 0,-1 1 0 0 0,0 1-78 0 0,11-8 37 0 0,-15 7 7 0 0,-1 2 0 0 0,2 0-1 0 0,0 1 1 0 0,1 1 0 0 0,0 2 0 0 0,2 0 0 0 0,0 1 0 0 0,1 0-1 0 0,0 2 1 0 0,2 0 0 0 0,1 1 0 0 0,-6 11-44 0 0,19-29 13 0 0,0 1-1 0 0,0 0 1 0 0,1-1 0 0 0,-1 1-1 0 0,1 0 1 0 0,0 0 0 0 0,1 0-1 0 0,-1 0 1 0 0,1 0-1 0 0,0 0 1 0 0,0 0 0 0 0,1 0-1 0 0,-1 0 1 0 0,1 0 0 0 0,0 0-1 0 0,1 0 1 0 0,-1 0 0 0 0,1 0-1 0 0,0-1 1 0 0,0 1 0 0 0,0 0-1 0 0,1-1 1 0 0,0 0-1 0 0,-1 0 1 0 0,2 0 0 0 0,-1 0-1 0 0,0 0 1 0 0,1 0 0 0 0,-1-1-1 0 0,1 0 1 0 0,0 0 0 0 0,0 0-1 0 0,1 0 1 0 0,-1-1 0 0 0,1 1-1 0 0,0-1-12 0 0,180 54-248 0 0,84-62-2363 0 0,-192-5 1489 0 0,-10-1 36 0 0</inkml:trace>
  <inkml:trace contextRef="#ctx0" brushRef="#br0" timeOffset="1075.445">26320 456 1660 0 0,'-25'-4'194'0'0,"0"1"-1"0"0,0 2 1 0 0,1 0-1 0 0,-1 2 0 0 0,0 0 1 0 0,0 2-1 0 0,0 1 1 0 0,1 1-1 0 0,-1 1 1 0 0,1 1-1 0 0,1 1 1 0 0,0 1-1 0 0,0 1 1 0 0,0 1-1 0 0,1 1 1 0 0,1 1-1 0 0,0 0 0 0 0,-11 11-193 0 0,25-18 43 0 0,0-1-1 0 0,0 1 0 0 0,0 0 0 0 0,1 1 0 0 0,-1-1 0 0 0,2 1 0 0 0,-1 0 0 0 0,1 1 0 0 0,0 0 0 0 0,0-1 0 0 0,1 1 1 0 0,0 1-1 0 0,1-1 0 0 0,0 1 0 0 0,0-1 0 0 0,0 6-42 0 0,4-11 20 0 0,1 0 0 0 0,0 0 1 0 0,1 1-1 0 0,-1-2 0 0 0,0 1 0 0 0,1 0 1 0 0,0-1-1 0 0,-1 1 0 0 0,1-1 1 0 0,0 0-1 0 0,0 1 0 0 0,1-2 0 0 0,-1 1 1 0 0,0 0-1 0 0,1-1 0 0 0,-1 1 0 0 0,1-1 1 0 0,-1 0-1 0 0,1 0 0 0 0,-1 0 0 0 0,1-1 1 0 0,0 1-1 0 0,0-1 0 0 0,-1 0 0 0 0,1 0 1 0 0,0 0-1 0 0,-1-1 0 0 0,4 0-20 0 0,17-2 26 0 0,-1-1 1 0 0,0-1-1 0 0,0-1 0 0 0,-1-1 0 0 0,1-1 1 0 0,-1 0-1 0 0,-1-2 0 0 0,0-1 0 0 0,-1-1 0 0 0,0 0 1 0 0,0-1-1 0 0,-1-2 0 0 0,-1 0 0 0 0,-1 0 0 0 0,0-2 1 0 0,11-14-27 0 0,84-84 391 0 0,-81 175-925 0 0,18 131 983 0 0,-48-219 803 0 0,4 9-1273 0 0,2 0 0 0 0,0 1 0 0 0,1 0 0 0 0,0 0 0 0 0,2 0-1 0 0,0 1 1 0 0,1 1 0 0 0,1 0 0 0 0,0 0 0 0 0,2 1 0 0 0,-1 1-1 0 0,10-8 22 0 0,-19 22-34 0 0,-1 1 0 0 0,0-1 0 0 0,1 0 0 0 0,-1 1 0 0 0,0 0 0 0 0,0 0 0 0 0,1 0 0 0 0,-1 0-1 0 0,0 0 1 0 0,0 0 0 0 0,0 1 0 0 0,0 0 0 0 0,0-1 0 0 0,-1 1 0 0 0,1 0 0 0 0,-1 1 0 0 0,1-1 0 0 0,-1 0-1 0 0,0 1 1 0 0,1-1 0 0 0,-1 1 0 0 0,0 0 0 0 0,-1-1 0 0 0,1 1 0 0 0,0 0 0 0 0,-1 0 0 0 0,0 0-1 0 0,0 1 1 0 0,0-1 0 0 0,0 0 0 0 0,0 0 0 0 0,-1 1 0 0 0,1 0 34 0 0,8 19-11 0 0,-1 0-1 0 0,-1 0 1 0 0,-1 1-1 0 0,-1 0 1 0 0,-2 0-1 0 0,0 0 1 0 0,-1 0 0 0 0,-2 6 11 0 0,0-29 140 0 0,-16 8 996 0 0,16-20-1102 0 0,0-1-1 0 0,0 0 0 0 0,1 0 1 0 0,1 0-1 0 0,0 1 0 0 0,0-1 0 0 0,1 1 1 0 0,0-1-1 0 0,1 1 0 0 0,1 0 1 0 0,0 0-1 0 0,1-1-33 0 0,97-155-505 0 0,-100 167 471 0 0,0 1-1 0 0,-1 0 1 0 0,1 0 0 0 0,-1-1-1 0 0,1 1 1 0 0,-1 1 0 0 0,0-1-1 0 0,1 0 1 0 0,-1 1 0 0 0,0-1-1 0 0,0 1 1 0 0,0 0 0 0 0,0-1-1 0 0,0 1 1 0 0,0 0 0 0 0,-1 0-1 0 0,1 0 1 0 0,-1 1 0 0 0,1-1-1 0 0,-1 0 1 0 0,0 0 0 0 0,0 1-1 0 0,0-1 1 0 0,0 1 0 0 0,0-1-1 0 0,0 1 1 0 0,-1 0-1 0 0,1 1 35 0 0,3 3-116 0 0,-1 0 85 0 0,0 3-7 0 0,1 0 1 0 0,0-1 0 0 0,0 0-1 0 0,1 0 1 0 0,0 0 0 0 0,0 0-1 0 0,1-1 1 0 0,1 0 0 0 0,-1 0-1 0 0,1 0 1 0 0,0-1 0 0 0,1 0-1 0 0,0-1 1 0 0,0 0 0 0 0,0 0-1 0 0,1 0 1 0 0,0-1 0 0 0,0-1-1 0 0,0 1 1 0 0,0-1 0 0 0,1-1-1 0 0,0 0 1 0 0,0 0 0 0 0,5 0 37 0 0,-5-4-51 0 0,0 0 1 0 0,1-1 0 0 0,-1-1 0 0 0,0 1 0 0 0,0-2 0 0 0,-1 1-1 0 0,1-1 1 0 0,-1-1 0 0 0,0 1 0 0 0,0-2 0 0 0,0 1 0 0 0,0-1 0 0 0,-1-1-1 0 0,0 1 1 0 0,-1-1 0 0 0,0-1 0 0 0,0 0 0 0 0,0 0 0 0 0,4-7 50 0 0,99-178 707 0 0,-46 15 2267 0 0,-65 179-2945 0 0,1-1-1 0 0,-1 0 1 0 0,1 1-1 0 0,-1-1 1 0 0,1 0-1 0 0,-1 0 0 0 0,1 1 1 0 0,-1-1-1 0 0,0 0 1 0 0,1 0-1 0 0,-1 0 1 0 0,1 0-1 0 0,-1 0 0 0 0,1 0 1 0 0,-1 0-1 0 0,0 0 1 0 0,1 0-1 0 0,-1 0 0 0 0,1 0 1 0 0,-1 0-1 0 0,0 0 1 0 0,1 0-1 0 0,-1 0 1 0 0,1-1-1 0 0,-1 1 0 0 0,1 0 1 0 0,-1-1-1 0 0,1 1 1 0 0,-1 0-1 0 0,1-1 1 0 0,-1 1-1 0 0,1 0 0 0 0,-1-1 1 0 0,1 1-1 0 0,0-1 1 0 0,-1 1-1 0 0,1-1 1 0 0,0 1-1 0 0,-1-1 0 0 0,1 1 1 0 0,0-1-1 0 0,-1 1 1 0 0,1-1-1 0 0,0 1 0 0 0,0-1 1 0 0,0 0-1 0 0,0 1 1 0 0,0-1-1 0 0,0 1 1 0 0,-1-1-1 0 0,1 0 0 0 0,1 1 1 0 0,-1-1-1 0 0,0 1 1 0 0,0-1-1 0 0,0 1 1 0 0,0-1-1 0 0,0 0 0 0 0,0 1 1 0 0,1-1-1 0 0,-1 1 1 0 0,0-1-29 0 0,-35 39 60 0 0,22-12-24 0 0,2 1 0 0 0,1-1 0 0 0,2 2 0 0 0,0-1 0 0 0,2 1 0 0 0,1 1-1 0 0,1-1 1 0 0,1 1 0 0 0,2-1 0 0 0,2 20-36 0 0,45 294 198 0 0,-12-143-193 0 0,-20-37-1258 0 0,-14-160 1167 0 0,0-1 1 0 0,-1 1-1 0 0,1-1 1 0 0,0 1-1 0 0,-1-1 1 0 0,1 1-1 0 0,-1-1 1 0 0,0 0-1 0 0,1 1 1 0 0,-1-1-1 0 0,0 0 1 0 0,0 0-1 0 0,0 1 1 0 0,0-1-1 0 0,0 0 1 0 0,0 0-1 0 0,0 0 0 0 0,0 0 1 0 0,0 0-1 0 0,-1 0 1 0 0,1 0-1 0 0,0-1 1 0 0,-1 1-1 0 0,1 0 1 0 0,0-1-1 0 0,-1 1 1 0 0,1-1-1 0 0,-1 1 1 0 0,1-1-1 0 0,-1 0 1 0 0,1 0-1 0 0,-1 0 1 0 0,1 0-1 0 0,-1 0 1 0 0,1 0-1 0 0,-1 0 0 0 0,1 0 1 0 0,-1 0-1 0 0,1-1 1 0 0,-1 1-1 0 0,1 0 1 0 0,0-1-1 0 0,-1 0 1 0 0,1 1-1 0 0,-1-1 1 0 0,1 0-1 0 0,0 1 1 0 0,0-1-1 0 0,-1 0 1 0 0,1 0-1 0 0,0 0 1 0 0,0 0-1 0 0,0 0 1 0 0,0-1-1 0 0,0 1 1 0 0,0 0-1 0 0,1 0 0 0 0,-1-1 1 0 0,0 1-1 0 0,0 0 1 0 0,1-1-1 0 0,-1 1 1 0 0,1-1-1 0 0,0 1 1 0 0,-1-1-1 0 0,1 1 1 0 0,0-1-1 0 0,0 1 1 0 0,0-2 85 0 0,-19-26-1138 0 0,5-5 96 0 0</inkml:trace>
  <inkml:trace contextRef="#ctx0" brushRef="#br0" timeOffset="1325.726">27518 345 1616 0 0,'6'-2'89'0'0,"-1"1"-1"0"0,1 0 0 0 0,-1 0 1 0 0,1 0-1 0 0,0 1 0 0 0,-1 0 1 0 0,1 0-1 0 0,0 0 1 0 0,-1 1-1 0 0,1-1 0 0 0,-1 2 1 0 0,1-1-1 0 0,-1 0 1 0 0,1 1-1 0 0,-1 0 0 0 0,0 0 1 0 0,0 1-1 0 0,0 0 1 0 0,0 0-1 0 0,0 0 0 0 0,0 0 1 0 0,-1 1-1 0 0,0-1 1 0 0,0 1-1 0 0,0 0 0 0 0,0 0 1 0 0,0 1-1 0 0,-1-1 0 0 0,0 1 1 0 0,0 0-1 0 0,0 0 1 0 0,0 0-1 0 0,-1 0 0 0 0,0 0 1 0 0,0 1-1 0 0,-1-1 1 0 0,1 1-1 0 0,-1-1 0 0 0,0 1 1 0 0,0 2-89 0 0,0 3 13 0 0,0 0 0 0 0,-1-1 1 0 0,0 1-1 0 0,-1 0 0 0 0,0-1 0 0 0,-1 1 1 0 0,0-1-1 0 0,0 1 0 0 0,-1-1 0 0 0,-1 0 0 0 0,1 0 1 0 0,-2 0-1 0 0,1 0 0 0 0,-1-1 0 0 0,-1 0 1 0 0,0 0-1 0 0,0 0 0 0 0,-1-1 0 0 0,0 0 1 0 0,0 0-1 0 0,-1 0 0 0 0,0-1 0 0 0,0-1 1 0 0,-1 1-1 0 0,0-1 0 0 0,0-1 0 0 0,0 1 1 0 0,-1-2-1 0 0,0 1 0 0 0,0-1 0 0 0,0-1 1 0 0,0 0-1 0 0,0 0 0 0 0,-1-1 0 0 0,1 0 1 0 0,-1-1-1 0 0,-6 0-13 0 0,12-1-146 0 0,0 0-1 0 0,0-1 1 0 0,0 0 0 0 0,0 1-1 0 0,0-1 1 0 0,0-1 0 0 0,1 1-1 0 0,-1-1 1 0 0,1 0 0 0 0,-1 0-1 0 0,1 0 1 0 0,0-1 0 0 0,-1 1-1 0 0,1-1 1 0 0,0 0 0 0 0,1 0-1 0 0,-1-1 1 0 0,1 1 0 0 0,-3-3 146 0 0,-16-18-1042 0 0</inkml:trace>
  <inkml:trace contextRef="#ctx0" brushRef="#br0" timeOffset="1776.216">28046 19 1256 0 0,'10'-18'4245'0'0,"-49"32"-3157"0"0,27-4-1025 0 0,0 1 0 0 0,0 0-1 0 0,1 0 1 0 0,1 1 0 0 0,0 0-1 0 0,0 1 1 0 0,1 1 0 0 0,1-1-1 0 0,0 1 1 0 0,1 0 0 0 0,0 1-1 0 0,2 0 1 0 0,-1 0 0 0 0,2 0-1 0 0,0 1 1 0 0,1-1 0 0 0,0 1-1 0 0,2 0 1 0 0,-1 0 0 0 0,2 0-1 0 0,0 0 1 0 0,2 9-63 0 0,-2-12 33 0 0,1 1-1 0 0,0 0 0 0 0,1-1 1 0 0,0 1-1 0 0,1-1 1 0 0,0 0-1 0 0,1 0 1 0 0,1 0-1 0 0,0 0 0 0 0,1-1 1 0 0,0 0-1 0 0,1 0 1 0 0,0 0-1 0 0,1-1 1 0 0,0 0-1 0 0,1-1 1 0 0,0 0-1 0 0,1 0 0 0 0,0-1 1 0 0,0 0-1 0 0,1-1 1 0 0,0 0-1 0 0,1 0 1 0 0,0-1-1 0 0,0-1 1 0 0,0 0-1 0 0,1-1 0 0 0,-1 0 1 0 0,1-1-1 0 0,1 0 1 0 0,-1-1-1 0 0,11 0-32 0 0,-13-3-4 0 0,-1-2 0 0 0,0 1 0 0 0,1-1 1 0 0,-1-1-1 0 0,0 0 0 0 0,0 0 0 0 0,-1-1 0 0 0,1-1 0 0 0,-1 1 0 0 0,0-1 0 0 0,0-1 0 0 0,0 0 1 0 0,-1 0-1 0 0,0-1 0 0 0,0 0 0 0 0,0 0 0 0 0,-1-1 0 0 0,0 0 0 0 0,-1 0 0 0 0,0 0 0 0 0,0-1 1 0 0,-1 0-1 0 0,0 0 0 0 0,1-3 4 0 0,-5 10-15 0 0,0-1 1 0 0,0 0-1 0 0,0 1 1 0 0,0-1-1 0 0,-1 0 1 0 0,1 0-1 0 0,-1 0 1 0 0,0 0 0 0 0,0 1-1 0 0,0-1 1 0 0,0 0-1 0 0,0 0 1 0 0,0 0-1 0 0,-1 0 1 0 0,0 0-1 0 0,1 1 1 0 0,-1-1-1 0 0,0 0 1 0 0,0 1-1 0 0,-1-1 1 0 0,1 0-1 0 0,0 1 1 0 0,-1 0-1 0 0,0-1 1 0 0,1 1-1 0 0,-1 0 1 0 0,0 0 0 0 0,0 0-1 0 0,0 0 1 0 0,-1 0-1 0 0,1 0 1 0 0,0 0-1 0 0,-1 1 1 0 0,1-1-1 0 0,-1 1 1 0 0,1 0-1 0 0,-1 0 1 0 0,0 0-1 0 0,-2-1 15 0 0,-120-14-363 0 0,116 17 356 0 0,0 0 0 0 0,0 0 0 0 0,0 1 0 0 0,1 0 0 0 0,-1 0 0 0 0,1 1 0 0 0,-1 0 0 0 0,1 1 0 0 0,0 0 1 0 0,0 0-1 0 0,1 1 0 0 0,-1 0 0 0 0,1 0 0 0 0,0 1 0 0 0,0 0 0 0 0,1 0 0 0 0,0 0 0 0 0,0 1 0 0 0,0 0 0 0 0,1 0 0 0 0,0 0 0 0 0,1 1 1 0 0,-1 0-1 0 0,1 0 0 0 0,1 0 0 0 0,-1 0 0 0 0,2 1 0 0 0,-1-1 0 0 0,1 2 7 0 0,2-5-2 0 0,1 0-1 0 0,0 0 1 0 0,0 0-1 0 0,1-1 1 0 0,0 1 0 0 0,-1 0-1 0 0,2-1 1 0 0,-1 1-1 0 0,0-1 1 0 0,1 1 0 0 0,0-1-1 0 0,0 0 1 0 0,0 0-1 0 0,0-1 1 0 0,1 1 0 0 0,0 0-1 0 0,-1-1 1 0 0,1 0-1 0 0,0 0 1 0 0,1 0 0 0 0,-1-1-1 0 0,0 1 1 0 0,1-1-1 0 0,0 0 1 0 0,-1 0 0 0 0,1-1-1 0 0,0 1 1 0 0,0-1-1 0 0,4 0 3 0 0,146 19-509 0 0,-126-19 7 0 0,-1-2 0 0 0,1 0 1 0 0,-1-2-1 0 0,1-2 0 0 0,-1 0 0 0 0,0-2 1 0 0,-1-1-1 0 0,16-7 502 0 0,-1-2-1191 0 0</inkml:trace>
  <inkml:trace contextRef="#ctx0" brushRef="#br0" timeOffset="2027.51">28866 333 1272 0 0,'-1'1'80'0'0,"0"-1"0"0"0,0 1 0 0 0,0-1 0 0 0,0 1 0 0 0,0-1 0 0 0,0 1 0 0 0,0-1 0 0 0,0 0 0 0 0,0 1 0 0 0,0-1 0 0 0,0 0 0 0 0,0 0 0 0 0,-1 0 0 0 0,1 0 1 0 0,0 0-1 0 0,0 0 0 0 0,0 0 0 0 0,0 0 0 0 0,0 0 0 0 0,0-1 0 0 0,0 1 0 0 0,0 0 0 0 0,0-1 0 0 0,0 1 0 0 0,0-1 0 0 0,0 1 0 0 0,0-1 0 0 0,0 1 0 0 0,0-1 0 0 0,0 0 0 0 0,0 1 0 0 0,0-1 0 0 0,1 0 0 0 0,-1 0 0 0 0,0 1 0 0 0,1-1 0 0 0,-1 0 0 0 0,0 0 0 0 0,1 0 0 0 0,-1 0 0 0 0,1 0 0 0 0,-1 0 0 0 0,1 0 0 0 0,0 0 0 0 0,0 0 0 0 0,-1 0 0 0 0,1-1 0 0 0,0 1 0 0 0,0 0 0 0 0,0 0 1 0 0,0 0-1 0 0,0 0 0 0 0,0 0 0 0 0,0 0 0 0 0,0 0 0 0 0,1 0 0 0 0,-1 0 0 0 0,0 0 0 0 0,1-1 0 0 0,-1 1 0 0 0,1 0 0 0 0,-1 1 0 0 0,1-1 0 0 0,-1 0 0 0 0,1 0 0 0 0,0 0 0 0 0,0 0-80 0 0,-22 19 76 0 0,2 0 0 0 0,0 1 0 0 0,1 2 1 0 0,1 0-1 0 0,1 0 0 0 0,1 2 0 0 0,0 0 0 0 0,2 0 0 0 0,1 1 1 0 0,1 1-1 0 0,1 0 0 0 0,1 1 0 0 0,2-1 0 0 0,0 2 0 0 0,2-1 0 0 0,0 3-76 0 0,-2-4-317 0 0,-42 61-3814 0 0,31-74 2927 0 0</inkml:trace>
  <inkml:trace contextRef="#ctx0" brushRef="#br0" timeOffset="2290.087">28376 408 3036 0 0,'19'-18'6269'0'0,"0"29"-4910"0"0,-17-9-1483 0 0,166 126 1289 0 0,68 45-7914 0 0,-173-137 4438 0 0,-37-25 1198 0 0</inkml:trace>
  <inkml:trace contextRef="#ctx0" brushRef="#br0" timeOffset="-2568.927">22067 510 968 0 0,'0'0'283'0'0,"0"0"11"0"0,0 0-100 0 0,0 0 22 0 0,0 0-31 0 0,0 0-47 0 0,5 1-25 0 0,0 3-90 0 0,0 1-1 0 0,0 0 1 0 0,0 0 0 0 0,-1 0-1 0 0,1 0 1 0 0,-1 1 0 0 0,-1 0-1 0 0,1 0 1 0 0,-1 0 0 0 0,0 0-1 0 0,0 0 1 0 0,-1 1-1 0 0,0-1 1 0 0,0 1 0 0 0,0 0-1 0 0,-1 0 1 0 0,0-1 0 0 0,0 1-1 0 0,-1 0 1 0 0,0 2-23 0 0,8 30 120 0 0,45 160 1186 0 0,-70-280 1037 0 0,32-101-2028 0 0,-14 178-309 0 0,2-13 0 0 0,0 0-1 0 0,1 0 0 0 0,1 1 1 0 0,1-1-1 0 0,0 1 1 0 0,1 0-1 0 0,1 1 1 0 0,0 0-1 0 0,1 0 1 0 0,1 0-1 0 0,0 1 1 0 0,1 1-1 0 0,0 0 1 0 0,1 0-1 0 0,5-3-5 0 0,-15 15 1 0 0,0-1-1 0 0,0 1 1 0 0,0 0 0 0 0,0 0 0 0 0,0 0-1 0 0,1 0 1 0 0,-1 0 0 0 0,0 1 0 0 0,0-1-1 0 0,1 1 1 0 0,-1-1 0 0 0,0 1-1 0 0,0 0 1 0 0,1 0 0 0 0,-1 0 0 0 0,0 0-1 0 0,1 0 1 0 0,-1 0 0 0 0,0 1 0 0 0,1-1-1 0 0,-1 1 1 0 0,0-1 0 0 0,0 1-1 0 0,0 0 1 0 0,1 0 0 0 0,-1 0 0 0 0,0 0-1 0 0,0 1 1 0 0,0-1 0 0 0,-1 0 0 0 0,1 1-1 0 0,0 0 1 0 0,0-1 0 0 0,-1 1 0 0 0,1 0-1 0 0,-1 0 1 0 0,0-1 0 0 0,1 1-1 0 0,-1 0 1 0 0,0 1 0 0 0,0-1 0 0 0,0 0-1 0 0,-1 0 1 0 0,2 2-1 0 0,28 103-137 0 0,-20 124 521 0 0,-10-230-248 0 0,-9 4 72 0 0,-5-17-78 0 0,10-1-131 0 0,1 0 0 0 0,0 0 0 0 0,1 0 0 0 0,1-1 0 0 0,0 1 0 0 0,1 0 0 0 0,0-1 0 0 0,1 1 0 0 0,0-1 0 0 0,1 1 0 0 0,1 0 0 0 0,0 0 0 0 0,1 0 0 0 0,0 0 0 0 0,1 1 0 0 0,1 0 0 0 0,0 0 0 0 0,0 0 0 0 0,1 0 0 0 0,1 1 0 0 0,0 0 0 0 0,0 1 0 0 0,1 0 0 0 0,0 0 0 0 0,1 1 0 0 0,0 0 0 0 0,1 1 0 0 0,0 0 0 0 0,0 0 0 0 0,0 1 0 0 0,1 1 0 0 0,0 0 0 0 0,0 1 0 0 0,1 0 0 0 0,0 1 0 0 0,0 0 1 0 0,-6 4-24 0 0,-1 0 0 0 0,0 0 0 0 0,1 1 1 0 0,-1 0-1 0 0,0 0 0 0 0,0 1 0 0 0,0 0 0 0 0,0 0 1 0 0,0 0-1 0 0,0 1 0 0 0,0 0 0 0 0,-1 0 1 0 0,0 0-1 0 0,1 1 0 0 0,-1 0 0 0 0,0 0 0 0 0,-1 0 1 0 0,1 1-1 0 0,-1-1 0 0 0,0 1 0 0 0,0 0 1 0 0,0 0-1 0 0,-1 0 0 0 0,0 1 0 0 0,3 5 24 0 0,57 149-831 0 0,-28-2-1190 0 0,-35-147 1263 0 0</inkml:trace>
  <inkml:trace contextRef="#ctx0" brushRef="#br0" timeOffset="-2084.62">23228 477 1256 0 0,'-121'29'1043'0'0,"96"-22"-969"0"0,2 1 1 0 0,-1 2 0 0 0,1 0-1 0 0,1 1 1 0 0,0 2 0 0 0,0 0-1 0 0,1 1 1 0 0,1 2-1 0 0,1 0 1 0 0,0 0 0 0 0,1 2-1 0 0,0 0 1 0 0,2 2-75 0 0,-1 18 438 0 0,17-36-283 0 0,2 1 9 0 0,5 1-99 0 0,-1 0 0 0 0,1-1 1 0 0,0 0-1 0 0,-1 0 0 0 0,1-1 1 0 0,0 0-1 0 0,1 0 0 0 0,-1-1 1 0 0,0 0-1 0 0,0 0 1 0 0,1-1-1 0 0,-1 0 0 0 0,0 0 1 0 0,1 0-1 0 0,-1-1 0 0 0,0 0 1 0 0,1-1-1 0 0,-1 1 0 0 0,0-2 1 0 0,0 1-1 0 0,0-1 0 0 0,-1 0 1 0 0,4-1-66 0 0,13-3 4 0 0,135-71 968 0 0,-158 78-982 0 0,0 0-10 0 0,0 0-25 0 0,0 0 46 0 0,3 8-119 0 0,0 1-1 0 0,0-1 1 0 0,0 0-1 0 0,1 0 1 0 0,1 0-1 0 0,-1-1 1 0 0,1 1-1 0 0,0-1 1 0 0,1 0-1 0 0,0-1 1 0 0,0 1-1 0 0,0-1 1 0 0,1 0-1 0 0,0-1 1 0 0,0 0-1 0 0,0 0 1 0 0,1 0-1 0 0,5 2 119 0 0,33 9-1867 0 0,-29-14 648 0 0</inkml:trace>
  <inkml:trace contextRef="#ctx0" brushRef="#br0" timeOffset="-1570.043">23401 483 896 0 0,'47'101'2152'0'0,"-47"-100"-1920"0"0,0-1 55 0 0,-3 3-11 0 0,4-4-229 0 0,-1-1 0 0 0,0 1 0 0 0,0 0 0 0 0,0 0 0 0 0,0 0 0 0 0,-1 0 0 0 0,1 0 0 0 0,0 0 0 0 0,0-1 0 0 0,-1 1-1 0 0,1 0 1 0 0,-1 0 0 0 0,1 0 0 0 0,-1 0 0 0 0,1 0 0 0 0,-1 0 0 0 0,0 0 0 0 0,1 0 0 0 0,-1 1 0 0 0,0-1 0 0 0,0 0 0 0 0,0 0 0 0 0,1 1 0 0 0,-1-1 0 0 0,0 0 0 0 0,0 1 0 0 0,0-1 0 0 0,0 1 0 0 0,0-1 0 0 0,0 1-1 0 0,0-1 1 0 0,-1 1 0 0 0,1 0 0 0 0,0 0 0 0 0,0-1 0 0 0,0 1 0 0 0,0 0 0 0 0,0 0 0 0 0,0 0 0 0 0,-1 0 0 0 0,1 0 0 0 0,0 0 0 0 0,0 1 0 0 0,0-1 0 0 0,0 0 0 0 0,0 1 0 0 0,0-1 0 0 0,0 1 0 0 0,0-1 0 0 0,0 1-1 0 0,0-1 1 0 0,0 1 0 0 0,0-1 0 0 0,0 1 0 0 0,0 0-47 0 0,13-15 5 0 0,0 1-1 0 0,1 0 0 0 0,1 1 1 0 0,0 0-1 0 0,1 1 1 0 0,0 1-1 0 0,1 0 0 0 0,0 1 1 0 0,0 1-1 0 0,1 0 1 0 0,0 1-1 0 0,0 1 0 0 0,1 1 1 0 0,0 0-1 0 0,7 0-4 0 0,-22 6-19 0 0,1 0 1 0 0,-1 1-1 0 0,0-1 0 0 0,0 1 0 0 0,-1 0 0 0 0,1 0 0 0 0,0 0 0 0 0,0 0 1 0 0,-1 1-1 0 0,0-1 0 0 0,1 1 0 0 0,-1-1 0 0 0,0 1 0 0 0,0 0 0 0 0,0 0 1 0 0,-1 0-1 0 0,1 0 0 0 0,-1 0 0 0 0,1 0 0 0 0,-1 0 0 0 0,0 0 0 0 0,0 1 0 0 0,-1-1 1 0 0,1 0-1 0 0,-1 1 0 0 0,1-1 0 0 0,-1 0 0 0 0,0 1 0 0 0,0-1 0 0 0,-1 2 19 0 0,7 19 75 0 0,-6-22-90 0 0,1 1 1 0 0,0 0 0 0 0,-1 0-1 0 0,1-1 1 0 0,1 1-1 0 0,-1-1 1 0 0,0 1-1 0 0,1-1 1 0 0,-1 1-1 0 0,1-1 1 0 0,0 0 0 0 0,0 0-1 0 0,-1 0 1 0 0,2 0-1 0 0,-1 0 1 0 0,0 0-1 0 0,0 0 1 0 0,0-1 0 0 0,1 1-1 0 0,-1-1 1 0 0,1 0-1 0 0,-1 0 1 0 0,1 1-1 0 0,0-2 1 0 0,-1 1-1 0 0,1 0 1 0 0,0-1 0 0 0,0 1-1 0 0,0-1 1 0 0,-1 0-1 0 0,1 0 1 0 0,0 0 14 0 0,91-22-3156 0 0,-78 15 1946 0 0</inkml:trace>
  <inkml:trace contextRef="#ctx0" brushRef="#br0" timeOffset="-791.532">23958 492 860 0 0,'13'-72'5355'0'0,"-13"70"-5418"0"0,-13-30 2052 0 0,5 22-1153 0 0,7 32-1198 0 0,1-12 361 0 0,1 0 0 0 0,0-1 0 0 0,0 1 0 0 0,1 0 0 0 0,1 0 0 0 0,-1-1 0 0 0,2 1 0 0 0,-1-1-1 0 0,1 0 1 0 0,1 0 0 0 0,-1 0 0 0 0,2-1 0 0 0,-1 1 0 0 0,1-1 0 0 0,0 0 0 0 0,1-1 0 0 0,0 0-1 0 0,0 0 1 0 0,0 0 0 0 0,1-1 0 0 0,0 0 0 0 0,0-1 0 0 0,1 1 0 0 0,0-2 0 0 0,0 1 0 0 0,0-1-1 0 0,3 0 2 0 0,142 16 115 0 0,-148-21-115 0 0,-1 1 0 0 0,1-1-1 0 0,-1-1 1 0 0,0 1 0 0 0,0-1 0 0 0,0 0-1 0 0,0 0 1 0 0,0 0 0 0 0,0-1 0 0 0,-1 0-1 0 0,1 0 1 0 0,-1 0 0 0 0,0 0 0 0 0,1-1-1 0 0,-2 0 1 0 0,1 0 0 0 0,0 0 0 0 0,-1 0-1 0 0,0 0 1 0 0,0-1 0 0 0,0 1 0 0 0,0-1-1 0 0,-1 0 1 0 0,0 0 0 0 0,0 0 0 0 0,1-3 0 0 0,30-142 123 0 0,-31 83 304 0 0,-2 65-471 0 0,8-12-90 0 0,25 134 168 0 0,-5 1 0 0 0,-5 1 0 0 0,-6 1 0 0 0,-5 1 0 0 0,-5 0-34 0 0,-8-88 77 0 0,-1 0 0 0 0,-1 0 1 0 0,-2 0-1 0 0,-2-1 0 0 0,-1 0 0 0 0,-1 0 0 0 0,-7 13-77 0 0,13-37 26 0 0,-1 1 0 0 0,1-1 0 0 0,-2 0 0 0 0,1 0 0 0 0,-2 0 0 0 0,1-1-1 0 0,-1 0 1 0 0,-1 0 0 0 0,0 0 0 0 0,0-1 0 0 0,-1 0 0 0 0,0 0 0 0 0,-1-1 0 0 0,0 0-1 0 0,0-1 1 0 0,0 0 0 0 0,-1 0 0 0 0,0-1 0 0 0,-1 0 0 0 0,1-1 0 0 0,-1 0 0 0 0,0-1-1 0 0,0 0 1 0 0,-1 0 0 0 0,1-2 0 0 0,-1 1 0 0 0,-1-1-26 0 0,4-5-149 0 0,0 0 1 0 0,0-1-1 0 0,1 0 1 0 0,0 0-1 0 0,-1-1 1 0 0,1 0-1 0 0,1 0 1 0 0,-1-1-1 0 0,1 0 1 0 0,0 0-1 0 0,0-1 1 0 0,1 0-1 0 0,0 0 1 0 0,0-1-1 0 0,0 1 1 0 0,1-1-1 0 0,1 0 1 0 0,-1-1-1 0 0,1 1 1 0 0,1-1-1 0 0,-1 0 1 0 0,1 0-1 0 0,1 0 1 0 0,0 0-1 0 0,0 0 1 0 0,0-7 148 0 0,-20-186-3810 0 0,22 162 2606 0 0</inkml:trace>
  <inkml:trace contextRef="#ctx0" brushRef="#br0" timeOffset="-7922.624">18513 607 2352 0 0,'-9'4'3941'0'0,"15"37"-3767"0"0,-4-32 100 0 0,34 272 1471 0 0,-36-280-1562 0 0,0-1 17 0 0,-18 3 126 0 0,16-21-334 0 0,1-1 1 0 0,0 1-1 0 0,2 0 0 0 0,0-1 1 0 0,1 1-1 0 0,1 0 0 0 0,1 0 1 0 0,0 0-1 0 0,1 0 0 0 0,1 1 1 0 0,1 0-1 0 0,0 0 0 0 0,2 0 1 0 0,-1 1-1 0 0,9-9 8 0 0,-17 23-11 0 0,1 0-1 0 0,0 0 0 0 0,0 1 1 0 0,0-1-1 0 0,0 0 0 0 0,0 1 1 0 0,0-1-1 0 0,0 1 0 0 0,1-1 1 0 0,-1 1-1 0 0,0-1 0 0 0,1 1 1 0 0,0 0-1 0 0,-1 0 1 0 0,1 0-1 0 0,0 0 0 0 0,-1 0 1 0 0,1 0-1 0 0,0 0 0 0 0,0 0 1 0 0,0 1-1 0 0,0-1 0 0 0,-1 1 1 0 0,1 0-1 0 0,0-1 0 0 0,0 1 1 0 0,0 0-1 0 0,0 0 1 0 0,0 0-1 0 0,0 0 0 0 0,0 0 1 0 0,0 1-1 0 0,0-1 0 0 0,0 1 1 0 0,0-1-1 0 0,0 1 0 0 0,0 0 1 0 0,-1 0-1 0 0,1-1 0 0 0,0 1 1 0 0,0 1-1 0 0,-1-1 1 0 0,1 0-1 0 0,-1 0 0 0 0,1 0 1 0 0,-1 1-1 0 0,0-1 0 0 0,1 1 1 0 0,-1-1-1 0 0,0 1 0 0 0,0 0 1 0 0,1 1 11 0 0,61 92-157 0 0,-2 41 438 0 0,-60-151-192 0 0,1 0 0 0 0,1 1 0 0 0,0-1 0 0 0,1 1 0 0 0,0 0-1 0 0,1 0 1 0 0,1 0 0 0 0,0 1 0 0 0,1-1 0 0 0,0 2 0 0 0,1-1-1 0 0,0 1 1 0 0,3-2-89 0 0,-1-2 76 0 0,-3 2-95 0 0,0 0 0 0 0,0 1 0 0 0,2-1 0 0 0,0 2 0 0 0,0 0 0 0 0,1 0 0 0 0,1 0 1 0 0,-1 1-1 0 0,2 1 0 0 0,0 0 0 0 0,0 0 0 0 0,1 2 0 0 0,0-1 0 0 0,0 1 0 0 0,1 1 1 0 0,6-2 18 0 0,-13 11-14 0 0,-1-1 0 0 0,0 1 1 0 0,1 0-1 0 0,-1 1 0 0 0,0-1 1 0 0,0 1-1 0 0,0 1 0 0 0,-1-1 1 0 0,1 1-1 0 0,-1 0 0 0 0,0 0 1 0 0,0 0-1 0 0,0 1 1 0 0,-1 0-1 0 0,1 0 0 0 0,-1 0 1 0 0,0 1-1 0 0,-1-1 0 0 0,1 1 1 0 0,-1 0-1 0 0,0 0 0 0 0,0 0 1 0 0,-1 0-1 0 0,2 6 14 0 0,15 178-1289 0 0,-20-145-2569 0 0,4-40 2541 0 0,10 4 9 0 0</inkml:trace>
  <inkml:trace contextRef="#ctx0" brushRef="#br0" timeOffset="-7581.209">19535 588 1580 0 0,'-10'1'220'0'0,"0"1"-1"0"0,0 1 1 0 0,1-1-1 0 0,-1 2 1 0 0,0-1-1 0 0,1 1 1 0 0,0 1-1 0 0,0-1 1 0 0,0 2-1 0 0,1-1 1 0 0,-1 1-1 0 0,1 1 1 0 0,1-1-1 0 0,-1 1 1 0 0,1 0-1 0 0,0 1 1 0 0,1 0-1 0 0,0 0 1 0 0,0 1-1 0 0,1-1 1 0 0,0 1-1 0 0,-3 6-219 0 0,7-11 27 0 0,0 0 0 0 0,0 0 1 0 0,0 0-1 0 0,0 0 0 0 0,1 0 0 0 0,0 0 0 0 0,-1 0 0 0 0,1 0 0 0 0,1 0 0 0 0,-1 0 1 0 0,1 0-1 0 0,-1 0 0 0 0,1 0 0 0 0,0 0 0 0 0,1 0 0 0 0,-1-1 0 0 0,1 1 0 0 0,-1 0 1 0 0,1-1-1 0 0,0 1 0 0 0,1-1 0 0 0,-1 1 0 0 0,0-1 0 0 0,1 0 0 0 0,0 0 0 0 0,0 0 1 0 0,0-1-1 0 0,0 1 0 0 0,0-1 0 0 0,0 1 0 0 0,1-1 0 0 0,-1 0 0 0 0,1 0 0 0 0,0-1 1 0 0,-1 1-1 0 0,1-1 0 0 0,0 0 0 0 0,0 0 0 0 0,0 0 0 0 0,0 0 0 0 0,0-1 0 0 0,0 1 1 0 0,0-1-1 0 0,0 0 0 0 0,0 0 0 0 0,0-1 0 0 0,0 1 0 0 0,0-1 0 0 0,0 0 0 0 0,0 0 0 0 0,0 0 1 0 0,0-1-1 0 0,3-1-27 0 0,3 3-11 0 0,1-1 1 0 0,-1-1 0 0 0,0 1 0 0 0,0-2-1 0 0,1 1 1 0 0,-2-1 0 0 0,1-1 0 0 0,0 0-1 0 0,-1-1 1 0 0,1 1 0 0 0,-1-2 0 0 0,-1 1-1 0 0,1-1 1 0 0,-1-1 0 0 0,0 1-1 0 0,0-1 1 0 0,-1-1 0 0 0,0 1 0 0 0,0-1-1 0 0,-1-1 1 0 0,0 1 0 0 0,0-1 0 0 0,-1 0-1 0 0,0 0 1 0 0,2-6 10 0 0,-10 6-9 0 0,1 1-1 0 0,-1-1 1 0 0,0 1 0 0 0,-1-1 0 0 0,0 1-1 0 0,-1 0 1 0 0,1 1 0 0 0,-1-1-1 0 0,-1 1 1 0 0,1 0 0 0 0,-1 0-1 0 0,-1 0 1 0 0,1 1 0 0 0,-1 0-1 0 0,0 0 1 0 0,-1 1 0 0 0,1 0 0 0 0,-1 0-1 0 0,0 1 1 0 0,0 0 0 0 0,-8-3 9 0 0,-42-27-2440 0 0,58 33 1712 0 0,0 1 46 0 0,0 0 41 0 0</inkml:trace>
  <inkml:trace contextRef="#ctx0" brushRef="#br0" timeOffset="-6697.533">20139 586 1720 0 0,'-78'5'1972'0'0,"50"2"-1838"0"0,0 2 0 0 0,1 0-1 0 0,0 2 1 0 0,0 0 0 0 0,1 2-1 0 0,1 1 1 0 0,0 1 0 0 0,1 2-1 0 0,1 0 1 0 0,0 1 0 0 0,2 1-1 0 0,0 1 1 0 0,1 1 0 0 0,1 1-1 0 0,-17 24-133 0 0,32-38 30 0 0,2-7-19 0 0,0 0 0 0 0,0 0 0 0 0,0 0-1 0 0,0 0 1 0 0,1 1 0 0 0,-1-1 0 0 0,0 0 0 0 0,1 1 0 0 0,-1 0 0 0 0,1-1 0 0 0,0 1 0 0 0,-1 0-1 0 0,1 0 1 0 0,0-1 0 0 0,0 1 0 0 0,0 0 0 0 0,0 0 0 0 0,1 0 0 0 0,-1 0 0 0 0,0 1 0 0 0,1-1-1 0 0,-1 0 1 0 0,1 0 0 0 0,0 0 0 0 0,0 0 0 0 0,0 1 0 0 0,0-1 0 0 0,0 0 0 0 0,0 0 0 0 0,1 0-1 0 0,-1 0 1 0 0,1 0 0 0 0,-1 0 0 0 0,1 1 0 0 0,0-1 0 0 0,0 0 0 0 0,0-1 0 0 0,0 1-1 0 0,0 0 1 0 0,0 0 0 0 0,1 0 0 0 0,-1-1 0 0 0,1 1 0 0 0,-1-1 0 0 0,1 1 0 0 0,-1-1 0 0 0,1 1-1 0 0,0-1 1 0 0,0 0 0 0 0,0 0 0 0 0,0 0 0 0 0,0 0 0 0 0,0 0-11 0 0,11-1-68 0 0,-1-2-1 0 0,1 1 1 0 0,-1-1-1 0 0,0-1 1 0 0,0 0 0 0 0,0-1-1 0 0,-1-1 1 0 0,1 1-1 0 0,-1-2 1 0 0,0 0 0 0 0,0 0-1 0 0,-1-1 1 0 0,1 0-1 0 0,-2 0 1 0 0,1-1 0 0 0,-1-1-1 0 0,0 0 1 0 0,7-9 68 0 0,121-194-636 0 0,-14-92 2432 0 0,-99 184-202 0 0,-38 152-1270 0 0,-26 239-152 0 0,39-260-159 0 0,1 0 0 0 0,1 0 0 0 0,0 0 0 0 0,0 0 0 0 0,1 0-1 0 0,0 0 1 0 0,1 0 0 0 0,0-1 0 0 0,1 1 0 0 0,0-1-1 0 0,1 0 1 0 0,0 0 0 0 0,0 0 0 0 0,1-1 0 0 0,1 0-1 0 0,-1 0 1 0 0,1 0 0 0 0,1-1 0 0 0,0 0 0 0 0,0-1 0 0 0,0 1-1 0 0,1-2 1 0 0,0 1 0 0 0,0-1 0 0 0,1 0 0 0 0,0-1-1 0 0,0 0 1 0 0,0-1 0 0 0,1 0 0 0 0,-1-1 0 0 0,1 0-1 0 0,10 1-12 0 0,-6-3-29 0 0,-1-2 0 0 0,1 0 0 0 0,0-1 0 0 0,0-1 0 0 0,-1 0 0 0 0,0 0 0 0 0,1-2 0 0 0,-1 0 0 0 0,-1 0 0 0 0,1-2 0 0 0,-1 1 0 0 0,0-2 0 0 0,-1 0 0 0 0,1 0 0 0 0,-2-1 0 0 0,1 0 0 0 0,-1-1 0 0 0,-1-1 0 0 0,1 0 0 0 0,-2 0 0 0 0,0-1 0 0 0,0 0 0 0 0,-1 0 0 0 0,-1-1 0 0 0,0 0 0 0 0,0-1 0 0 0,-2 1 0 0 0,1-1 0 0 0,1-10 29 0 0,-6 21-9 0 0,-1-1 0 0 0,0 1 0 0 0,1 0 0 0 0,-1 0 0 0 0,0 0 0 0 0,-1 0 0 0 0,1 0 0 0 0,0-1 0 0 0,-1 1 0 0 0,0 0 0 0 0,0 0 0 0 0,0 0 0 0 0,0 0-1 0 0,0 0 1 0 0,0 0 0 0 0,-1 1 0 0 0,0-1 0 0 0,1 0 0 0 0,-1 1 0 0 0,0-1 0 0 0,0 1 0 0 0,0 0 0 0 0,-1-1 0 0 0,1 1 0 0 0,0 0 0 0 0,-1 0 0 0 0,0 1 0 0 0,1-1 0 0 0,-1 1 0 0 0,0-1 0 0 0,0 1 0 0 0,0 0 0 0 0,0 0 0 0 0,0 0 0 0 0,0 0 0 0 0,0 0 0 0 0,0 1-1 0 0,0 0 1 0 0,0-1 0 0 0,-1 1 0 0 0,0 0 9 0 0,-129 18-171 0 0,118-11 165 0 0,0 0-1 0 0,1 1 1 0 0,0 0 0 0 0,1 1 0 0 0,0 1-1 0 0,0 0 1 0 0,1 1 0 0 0,0 0-1 0 0,1 0 1 0 0,-7 10 6 0 0,14-16 0 0 0,0 0 0 0 0,1 0 0 0 0,-1 0-1 0 0,1 0 1 0 0,0 1 0 0 0,1-1 0 0 0,-1 1 0 0 0,1 0 0 0 0,1 0-1 0 0,-1 0 1 0 0,1 0 0 0 0,-1 0 0 0 0,2 0 0 0 0,-1 0-1 0 0,1 0 1 0 0,0 0 0 0 0,0 0 0 0 0,1 0 0 0 0,-1 0-1 0 0,1 0 1 0 0,1 0 0 0 0,-1 0 0 0 0,1 0 0 0 0,0 0 0 0 0,1 0-1 0 0,-1-1 1 0 0,1 1 0 0 0,1 1 0 0 0,3 0-8 0 0,0-1-1 0 0,1 0 1 0 0,-1-1 0 0 0,1 1-1 0 0,1-1 1 0 0,-1-1-1 0 0,1 0 1 0 0,-1 0 0 0 0,1 0-1 0 0,0-1 1 0 0,0-1 0 0 0,1 0-1 0 0,-1 0 1 0 0,1 0-1 0 0,-1-1 1 0 0,1-1 0 0 0,-1 0-1 0 0,1 0 1 0 0,-1 0 0 0 0,10-3 8 0 0,-8 3-16 0 0,11 0-62 0 0,-1-1 1 0 0,1-1-1 0 0,-1-1 0 0 0,0 0 0 0 0,0-2 0 0 0,0-1 0 0 0,0 0 1 0 0,-1-2-1 0 0,0 0 0 0 0,0-1 0 0 0,-1-1 0 0 0,-1-1 0 0 0,1 0 1 0 0,-2-2-1 0 0,0 0 0 0 0,0-1 0 0 0,-1 0 0 0 0,-1-2 0 0 0,0 0 1 0 0,-1 0-1 0 0,-1-1 0 0 0,-1-1 0 0 0,0 0 0 0 0,-1-1 0 0 0,-2 0 1 0 0,1 0-1 0 0,-2-3 78 0 0,7-20 563 0 0,-3-1-1 0 0,-2 0 1 0 0,-2 0 0 0 0,-1-1-1 0 0,-2 0 1 0 0,-3-1 0 0 0,-1 1 0 0 0,-2-5-563 0 0,-16 7 594 0 0,1 75-2 0 0,8 10-563 0 0,3 1 1 0 0,2-1-1 0 0,1 1 0 0 0,3 0 0 0 0,1-1 0 0 0,2 1 0 0 0,10 41-29 0 0,5 91-2383 0 0,-17-158 1784 0 0,-2-1 1 0 0,0 1 0 0 0,-1 0-1 0 0,-1-1 1 0 0,0 1 0 0 0,-1-1-1 0 0,-2 0 1 0 0,1 0 0 0 0,-5 8 598 0 0,-6 7-1230 0 0</inkml:trace>
  <inkml:trace contextRef="#ctx0" brushRef="#br0" timeOffset="-9092.561">16706 1193 1956 0 0,'6'-71'2384'0'0,"15"-31"-1342"0"0,-3 22-387 0 0,0-29 410 0 0,-3-1 0 0 0,-6-1 1 0 0,-5-15-1066 0 0,-4 126 5 0 0,-1 0 1 0 0,0-1-1 0 0,0 1 1 0 0,1 0 0 0 0,-1-1-1 0 0,0 1 1 0 0,0 0-1 0 0,0 0 1 0 0,0 0-1 0 0,1-1 1 0 0,-1 1-1 0 0,0 0 1 0 0,0 0-1 0 0,0 1 1 0 0,0-1-1 0 0,0 0 1 0 0,1 0 0 0 0,-1 0-1 0 0,0 0 1 0 0,0 1-1 0 0,0-1 1 0 0,1 0-1 0 0,-1 1 1 0 0,0-1-1 0 0,0 1 1 0 0,1-1-1 0 0,-1 1 1 0 0,0-1-1 0 0,1 1 1 0 0,-1-1-1 0 0,0 1 1 0 0,1 0 0 0 0,-1-1-1 0 0,1 1 1 0 0,-1 0-1 0 0,1-1 1 0 0,-1 1-1 0 0,1 0 1 0 0,0 0-1 0 0,-1 0 1 0 0,1-1-1 0 0,0 1 1 0 0,0 0-1 0 0,0 0 1 0 0,-1 0 0 0 0,1 0-1 0 0,0-1 1 0 0,0 1-1 0 0,0 0 1 0 0,0 0-1 0 0,0 0 1 0 0,1 0-1 0 0,-1 0 1 0 0,0-1-1 0 0,0 1 1 0 0,1 0-1 0 0,-1 0 1 0 0,0 0 0 0 0,1 0-6 0 0,-9 23 26 0 0,2 0 1 0 0,0 1 0 0 0,2-1-1 0 0,1 1 1 0 0,0 0 0 0 0,2 0-1 0 0,2 18-26 0 0,3-13-9 0 0,1 1 1 0 0,2-1-1 0 0,1 0 0 0 0,1 0 1 0 0,1-1-1 0 0,2-1 0 0 0,10 18 9 0 0,15 43-855 0 0,-35-86 715 0 0,0-1-1 0 0,-1 1 1 0 0,1 0-1 0 0,-1-1 1 0 0,0 1-1 0 0,0 0 1 0 0,0 0-1 0 0,0 0 0 0 0,0 0 1 0 0,-1 0-1 0 0,1 0 1 0 0,-1 0-1 0 0,0 0 1 0 0,0 0-1 0 0,0 0 1 0 0,0 0-1 0 0,0 0 1 0 0,-1 0-1 0 0,0 0 1 0 0,1 0-1 0 0,-1 0 1 0 0,0 0-1 0 0,0 0 1 0 0,-1-1-1 0 0,1 1 1 0 0,-1 0-1 0 0,1-1 1 0 0,-1 1-1 0 0,0-1 1 0 0,0 1-1 0 0,0-1 1 0 0,0 0-1 0 0,0 0 1 0 0,0 0-1 0 0,-1 0 1 0 0,1 0-1 0 0,-3 1 141 0 0,-13-2-1151 0 0</inkml:trace>
  <inkml:trace contextRef="#ctx0" brushRef="#br0" timeOffset="-8717.153">16476 897 2424 0 0,'128'-42'3422'0'0,"270"-56"-1097"0"0,-395 99-2317 0 0,-1 0 0 0 0,1 1 0 0 0,0 0 0 0 0,-1-1 0 0 0,1 1 1 0 0,-1 0-1 0 0,0 0 0 0 0,1 1 0 0 0,-1-1 0 0 0,0 0 0 0 0,0 1 0 0 0,-1-1 1 0 0,1 1-1 0 0,0-1 0 0 0,-1 1 0 0 0,0 0 0 0 0,1 0 0 0 0,-1 0 0 0 0,0 0 0 0 0,0 0 1 0 0,-1 0-1 0 0,1 0 0 0 0,-1 0 0 0 0,0 0 0 0 0,1 0 0 0 0,-1 0 0 0 0,0 0 1 0 0,-1 0-1 0 0,1 1 0 0 0,-1-1 0 0 0,1 0 0 0 0,-1 0 0 0 0,0 0 0 0 0,0 0 1 0 0,0-1-1 0 0,-1 1 0 0 0,1 0 0 0 0,-1 0 0 0 0,1-1 0 0 0,-2 3-8 0 0,-2 30 66 0 0,6-32-58 0 0,1 0-1 0 0,0 0 1 0 0,1 0-1 0 0,-1 0 1 0 0,0 0 0 0 0,1 0-1 0 0,-1-1 1 0 0,1 0-1 0 0,0 1 1 0 0,0-1-1 0 0,0 0 1 0 0,0 0 0 0 0,0-1-1 0 0,1 1 1 0 0,-1-1-1 0 0,0 1 1 0 0,1-1 0 0 0,-1 0-1 0 0,1 0 1 0 0,-1-1-1 0 0,1 1 1 0 0,0-1-1 0 0,-1 0 1 0 0,1 0 0 0 0,-1 0-1 0 0,1 0 1 0 0,0 0-1 0 0,-1-1 1 0 0,1 0-1 0 0,3-1-7 0 0,10 0 29 0 0,1-1-1 0 0,-1 0 0 0 0,0-2 0 0 0,0 0 0 0 0,-1-1 0 0 0,1-1 1 0 0,-1 0-1 0 0,-1-1 0 0 0,1-1 0 0 0,-2-1 0 0 0,1 0 0 0 0,-1 0 1 0 0,11-12-29 0 0,-23 20 3 0 0,-1 0 1 0 0,1-1 0 0 0,-1 1 0 0 0,0 0 0 0 0,0 0 0 0 0,0-1 0 0 0,0 1 0 0 0,0-1 0 0 0,0 1 0 0 0,-1-1 0 0 0,1 1 0 0 0,-1-1 0 0 0,0 1 0 0 0,0-1 0 0 0,0 1 0 0 0,0-1 0 0 0,0 1 0 0 0,0-1 0 0 0,-1 0-1 0 0,1 1 1 0 0,-1 0 0 0 0,0-1 0 0 0,1 1 0 0 0,-1-1 0 0 0,0 1 0 0 0,-1 0 0 0 0,1-1 0 0 0,0 1 0 0 0,-1 0 0 0 0,1 0 0 0 0,-1 0 0 0 0,0 0 0 0 0,1 0 0 0 0,-1 1 0 0 0,0-1 0 0 0,0 0 0 0 0,0 1 0 0 0,-1 0-1 0 0,1-1 1 0 0,0 1 0 0 0,0 0 0 0 0,-1 0 0 0 0,1 0 0 0 0,-1 0 0 0 0,-1 0-4 0 0,-118-34-211 0 0,19 31-698 0 0,-22-4-4164 0 0,84-3 3985 0 0</inkml:trace>
  <inkml:trace contextRef="#ctx0" brushRef="#br0" timeOffset="-19047.231">4661 979 1856 0 0,'0'1'126'0'0,"0"-1"-1"0"0,0 0 1 0 0,1 1 0 0 0,-1-1-1 0 0,0 0 1 0 0,0 0-1 0 0,1 0 1 0 0,-1 1-1 0 0,0-1 1 0 0,1 0 0 0 0,-1 0-1 0 0,0 0 1 0 0,1 0-1 0 0,-1 0 1 0 0,0 0 0 0 0,1 1-1 0 0,-1-1 1 0 0,1 0-1 0 0,-1 0 1 0 0,0 0 0 0 0,1 0-1 0 0,-1 0 1 0 0,0 0-1 0 0,1-1 1 0 0,-1 1-1 0 0,0 0 1 0 0,1 0 0 0 0,-1 0-1 0 0,0 0 1 0 0,1 0-1 0 0,-1 0 1 0 0,0-1 0 0 0,1 1-1 0 0,-1 0 1 0 0,0 0-126 0 0,14 41 189 0 0,29 219 786 0 0,30 109-189 0 0,88 103-310 0 0,-150-405-1736 0 0,-11-65 1168 0 0,-1-1 1 0 0,1 0-1 0 0,-1 0 1 0 0,0 0-1 0 0,0 0 0 0 0,1 0 1 0 0,-1 1-1 0 0,0-1 0 0 0,0-1 1 0 0,0 1-1 0 0,0 0 0 0 0,0 0 1 0 0,0 0-1 0 0,0 0 1 0 0,0-1-1 0 0,-1 1 0 0 0,1-1 1 0 0,0 1-1 0 0,0-1 0 0 0,-1 1 1 0 0,1-1-1 0 0,0 1 1 0 0,0-1-1 0 0,-1 0 0 0 0,1 0 1 0 0,0 0-1 0 0,-1 0 0 0 0,1 0 1 0 0,0 0-1 0 0,-1 0 1 0 0,1 0-1 0 0,0-1 0 0 0,-1 1 1 0 0,1 0-1 0 0,0-1 0 0 0,0 1 1 0 0,-1-1-1 0 0,1 1 1 0 0,0-1-1 0 0,0 0 0 0 0,0 0 1 0 0,-1 0 91 0 0,-23-12-1078 0 0</inkml:trace>
  <inkml:trace contextRef="#ctx0" brushRef="#br0" timeOffset="-18722.765">4675 1449 1832 0 0,'74'-184'2097'0'0,"-70"177"-2056"0"0,0 0 1 0 0,1 1-1 0 0,0 0 0 0 0,0-1 1 0 0,0 1-1 0 0,0 1 0 0 0,1-1 1 0 0,0 1-1 0 0,1 0 0 0 0,-1 1 1 0 0,1-1-1 0 0,0 1 0 0 0,0 1 0 0 0,0-1 1 0 0,0 1-1 0 0,1 0 0 0 0,-1 1 1 0 0,1 0-1 0 0,0 0 0 0 0,-1 1 1 0 0,1 0-1 0 0,0 0 0 0 0,0 0 1 0 0,0 1-1 0 0,0 1 0 0 0,0-1 1 0 0,0 1-1 0 0,0 1 0 0 0,-1-1 1 0 0,1 1-1 0 0,0 1 0 0 0,-1-1 0 0 0,3 2-41 0 0,-5-2 16 0 0,0 1-1 0 0,0 0 0 0 0,0-1 1 0 0,0 1-1 0 0,0 1 0 0 0,-1-1 0 0 0,0 1 1 0 0,1 0-1 0 0,-1 0 0 0 0,0 0 1 0 0,-1 0-1 0 0,1 1 0 0 0,-1 0 0 0 0,0-1 1 0 0,0 1-1 0 0,-1 1 0 0 0,1-1 1 0 0,-1 0-1 0 0,0 0 0 0 0,0 1 0 0 0,-1-1 1 0 0,0 1-1 0 0,0-1 0 0 0,0 1 0 0 0,-1 0 1 0 0,1 0-1 0 0,-1-1 0 0 0,-1 1 1 0 0,1 0-1 0 0,-1-1 0 0 0,0 1 0 0 0,0-1 1 0 0,-1 1-1 0 0,1-1 0 0 0,-1 1 1 0 0,-2 2-16 0 0,-3 1 12 0 0,0 1 0 0 0,-1-1 1 0 0,0 0-1 0 0,0-1 1 0 0,-1 0-1 0 0,0-1 0 0 0,0 1 1 0 0,-1-2-1 0 0,0 1 0 0 0,0-1 1 0 0,-1-1-1 0 0,1 0 1 0 0,-1-1-1 0 0,0 0 0 0 0,-1 0 1 0 0,1-1-1 0 0,-1-1 1 0 0,1 0-1 0 0,-1 0 0 0 0,0-1 1 0 0,0-1-1 0 0,-7 0-12 0 0,15 0-88 0 0,-1 1 0 0 0,1-1 0 0 0,0-1 0 0 0,0 1 0 0 0,0-1 0 0 0,0 1-1 0 0,0-1 1 0 0,0 0 0 0 0,0-1 0 0 0,0 1 0 0 0,0-1 0 0 0,0 0 0 0 0,0 0 0 0 0,1 0 0 0 0,-1 0-1 0 0,1 0 1 0 0,0-1 0 0 0,-1 0 0 0 0,1 1 0 0 0,0-1 0 0 0,1-1 0 0 0,-1 1 0 0 0,0 0 0 0 0,1 0-1 0 0,0-1 1 0 0,-1 0 88 0 0,5-3-706 0 0,10-14-400 0 0</inkml:trace>
  <inkml:trace contextRef="#ctx0" brushRef="#br0" timeOffset="-18236.554">5499 1271 1024 0 0,'1'-1'31'0'0,"1"1"1"0"0,-1-1-1 0 0,0 0 0 0 0,0 1 0 0 0,1-1 1 0 0,-1 0-1 0 0,0 0 0 0 0,0 0 1 0 0,0 0-1 0 0,0 0 0 0 0,0 0 0 0 0,0 0 1 0 0,0 0-1 0 0,0 0 0 0 0,0 0 0 0 0,-1 0 1 0 0,1-1-1 0 0,0 1 0 0 0,-1 0 1 0 0,1-1-1 0 0,-1 1 0 0 0,1 0 0 0 0,-1-1 1 0 0,0 1-1 0 0,0-1 0 0 0,1 1 0 0 0,-1 0 1 0 0,0-1-1 0 0,0 1 0 0 0,0-1 1 0 0,-1 1-1 0 0,1 0 0 0 0,0-1 0 0 0,-1 1 1 0 0,1-1-1 0 0,0 1 0 0 0,-1 0 0 0 0,1-1 1 0 0,-1 1-1 0 0,0 0 0 0 0,0 0 1 0 0,1 0-1 0 0,-1-1 0 0 0,0 1 0 0 0,0 0 1 0 0,0 0-1 0 0,0 0 0 0 0,0 0 1 0 0,0 0-1 0 0,0 1 0 0 0,-1-1 0 0 0,1 0 1 0 0,0 0-1 0 0,0 1 0 0 0,-1-1 0 0 0,1 1 1 0 0,0-1-1 0 0,-1 1 0 0 0,1-1 1 0 0,-1 1-1 0 0,1 0 0 0 0,0 0 0 0 0,-1 0 1 0 0,0 0-32 0 0,-16 3 59 0 0,-1 1 0 0 0,1 0 0 0 0,1 2 0 0 0,-1 0 1 0 0,1 1-1 0 0,0 1 0 0 0,0 0 0 0 0,1 2 0 0 0,0-1 1 0 0,1 2-1 0 0,0 0 0 0 0,1 1 0 0 0,0 1 0 0 0,1 0 1 0 0,0 0-1 0 0,1 1 0 0 0,0 1 0 0 0,2 0 1 0 0,-1 1-1 0 0,1 1-59 0 0,-38 106 561 0 0,48-121-545 0 0,1 0 1 0 0,0 0-1 0 0,-1 0 0 0 0,1-1 1 0 0,0 1-1 0 0,0 0 1 0 0,0-1-1 0 0,0 1 0 0 0,0 0 1 0 0,1-1-1 0 0,-1 1 0 0 0,0-1 1 0 0,1 0-1 0 0,-1 1 0 0 0,1-1 1 0 0,-1 0-1 0 0,1 0 0 0 0,0 0 1 0 0,-1 0-1 0 0,1 0 0 0 0,0-1 1 0 0,0 1-1 0 0,0 0 0 0 0,0-1 1 0 0,-1 1-1 0 0,1-1 0 0 0,0 0 1 0 0,0 1-1 0 0,0-1 0 0 0,0 0 1 0 0,0 0-1 0 0,0-1 0 0 0,0 1 1 0 0,0 0-1 0 0,0-1 0 0 0,0 1 1 0 0,2-1-17 0 0,69-14 335 0 0,-52 7-195 0 0,-1-1 0 0 0,0-2 1 0 0,-1 0-1 0 0,0-1 0 0 0,-1 0 1 0 0,0-2-1 0 0,-1 0 1 0 0,0-1-1 0 0,-1-1-140 0 0,12 81 191 0 0,56-18-4085 0 0,-74-45 2599 0 0</inkml:trace>
  <inkml:trace contextRef="#ctx0" brushRef="#br0" timeOffset="-17912.487">5523 1211 1280 0 0,'13'5'289'0'0,"0"1"0"0"0,0 0 0 0 0,-1 1-1 0 0,0 1 1 0 0,0 0 0 0 0,-1 0 0 0 0,0 1 0 0 0,-1 1 0 0 0,1 0 0 0 0,7 10-289 0 0,11 9 359 0 0,5 1-95 0 0,-22-21-169 0 0,0 1-1 0 0,0 0 0 0 0,0 1 0 0 0,-2 1 0 0 0,1-1 0 0 0,-1 2 0 0 0,-1-1 0 0 0,0 1 1 0 0,-1 1-1 0 0,-1 0 0 0 0,0 0 0 0 0,1 4-94 0 0,-9-16 30 0 0,0 0 1 0 0,1 0-1 0 0,-1 0 1 0 0,-1 0-1 0 0,1 0 0 0 0,0 0 1 0 0,0 0-1 0 0,-1 0 1 0 0,1 0-1 0 0,-1-1 0 0 0,1 1 1 0 0,-1 0-1 0 0,0-1 1 0 0,0 0-1 0 0,0 1 1 0 0,0-1-1 0 0,0 0 0 0 0,0 0 1 0 0,0 0-1 0 0,0 0 1 0 0,0 0-1 0 0,0-1 0 0 0,-1 1 1 0 0,1 0-1 0 0,0-1 1 0 0,0 0-1 0 0,-1 0 1 0 0,1 1-1 0 0,0-1 0 0 0,-1-1 1 0 0,1 1-1 0 0,0 0 1 0 0,0-1-1 0 0,-1 1 0 0 0,1-1 1 0 0,0 1-1 0 0,0-1 1 0 0,0 0-1 0 0,-1 0 1 0 0,1 0-1 0 0,0 0 0 0 0,0-1 1 0 0,1 1-1 0 0,-1 0 1 0 0,-1-2-31 0 0,-5-3 39 0 0,0 0 0 0 0,1 0 1 0 0,0-1-1 0 0,0 1 1 0 0,1-2-1 0 0,0 1 0 0 0,0-1 1 0 0,1 0-1 0 0,0 0 1 0 0,0-1-1 0 0,1 1 0 0 0,0-1 1 0 0,0 0-1 0 0,1 0 1 0 0,0 0-1 0 0,1-1 0 0 0,0 1 1 0 0,0-1-1 0 0,1 1 1 0 0,0-1-1 0 0,1 0 0 0 0,0 1 1 0 0,1-2-40 0 0,0 2-18 0 0,0 0 0 0 0,0 0 0 0 0,1 0-1 0 0,0 0 1 0 0,0 1 0 0 0,1-1 0 0 0,1 1 0 0 0,-1-1 0 0 0,1 1 0 0 0,1 0 0 0 0,-1 0 0 0 0,1 1 0 0 0,1-1 0 0 0,-1 1 0 0 0,1 1 0 0 0,1-1 0 0 0,-1 1-1 0 0,1 0 1 0 0,0 0 0 0 0,0 1 0 0 0,4-2 18 0 0,180-91-2524 0 0,-137 75 1189 0 0,-14 5 217 0 0</inkml:trace>
  <inkml:trace contextRef="#ctx0" brushRef="#br0" timeOffset="-17445.759">6422 709 1624 0 0,'11'47'2277'0'0,"7"384"-753"0"0,0-163-887 0 0,-19-261-664 0 0,1 0 1 0 0,-1-1-1 0 0,0 1 1 0 0,0 0-1 0 0,-1-1 0 0 0,0 1 1 0 0,0-1-1 0 0,-1 1 1 0 0,0-1-1 0 0,0 0 1 0 0,0 0-1 0 0,-1 0 0 0 0,1 0 1 0 0,-1-1-1 0 0,-1 0 1 0 0,1 0-1 0 0,-1 0 1 0 0,0 0-1 0 0,0-1 0 0 0,-1 1 1 0 0,1-1-1 0 0,-1-1 1 0 0,0 1-1 0 0,0-1 1 0 0,0 0-1 0 0,0 0 0 0 0,-1-1 1 0 0,0 1 26 0 0,1-6-19 0 0,0 0 1 0 0,0 0 0 0 0,1-1-1 0 0,0 1 1 0 0,-1-1 0 0 0,1 0-1 0 0,0-1 1 0 0,1 1-1 0 0,-1-1 1 0 0,1 0 0 0 0,0 0-1 0 0,0 0 1 0 0,0-1-1 0 0,1 1 1 0 0,0-1 0 0 0,0 0-1 0 0,1 0 1 0 0,-1 0-1 0 0,1 0 1 0 0,0 0 0 0 0,1-1-1 0 0,0 1 1 0 0,0 0 0 0 0,0-1-1 0 0,1 1 1 0 0,-1-1-1 0 0,2 1 1 0 0,-1-1 0 0 0,1 1-1 0 0,0-1 1 0 0,0 1-1 0 0,1 0 1 0 0,0-1 18 0 0,0-4 31 0 0,0 0-1 0 0,2 0 1 0 0,-1 1-1 0 0,1-1 1 0 0,1 1-1 0 0,0 0 1 0 0,0 0-1 0 0,1 1 1 0 0,0-1-1 0 0,1 1 1 0 0,0 0-1 0 0,0 1 1 0 0,1 0-1 0 0,0 0 1 0 0,0 1-1 0 0,1 0 1 0 0,0 0-1 0 0,0 1 1 0 0,1 0-1 0 0,0 0 1 0 0,0 2-1 0 0,0-1 1 0 0,0 1-1 0 0,1 0 1 0 0,0 1-1 0 0,0 0 1 0 0,11 0-31 0 0,-10 0 30 0 0,1 0 1 0 0,-1 2-1 0 0,1 0 1 0 0,0 0 0 0 0,0 1-1 0 0,-1 1 1 0 0,1 0 0 0 0,0 0-1 0 0,-1 1 1 0 0,1 1-1 0 0,-1 0 1 0 0,0 1 0 0 0,0 1-1 0 0,0-1 1 0 0,0 2 0 0 0,-1 0-1 0 0,0 0 1 0 0,0 1 0 0 0,-1 0-1 0 0,1 1 1 0 0,-2 0-1 0 0,1 1 1 0 0,-1 0 0 0 0,0 0-1 0 0,-1 1 1 0 0,0 0 0 0 0,-1 0-1 0 0,0 1 1 0 0,-1 0-1 0 0,0 1 1 0 0,0-1 0 0 0,-1 1-1 0 0,-1 0 1 0 0,0 0 0 0 0,2 13-31 0 0,-6-23-128 0 0,0 1 1 0 0,0-1 0 0 0,-1 1-1 0 0,1-1 1 0 0,-1 1 0 0 0,0-1 0 0 0,1 1-1 0 0,-1-1 1 0 0,0 0 0 0 0,-1 1 0 0 0,1-1-1 0 0,0 0 1 0 0,0 0 0 0 0,-1 0-1 0 0,0 0 1 0 0,1 0 0 0 0,-1 0 0 0 0,0 0-1 0 0,0 0 1 0 0,0-1 0 0 0,0 1-1 0 0,0-1 1 0 0,0 0 0 0 0,0 1 0 0 0,-1-1-1 0 0,1 0 1 0 0,0 0 0 0 0,-1 0 0 0 0,1-1-1 0 0,-3 1 128 0 0,-7 0-1176 0 0</inkml:trace>
  <inkml:trace contextRef="#ctx0" brushRef="#br0" timeOffset="-17287.808">6890 924 868 0 0,'-2'-6'1372'0'0,"4"0"-372"0"0,-2 0-428 0 0,0 4-276 0 0,1 2-28 0 0,-1 0-464 0 0,0 2-268 0 0,0 2-588 0 0,0-1-184 0 0</inkml:trace>
  <inkml:trace contextRef="#ctx0" brushRef="#br0" timeOffset="-16930.633">7390 1064 888 0 0,'-31'2'498'0'0,"0"2"0"0"0,0 2 0 0 0,0 1 0 0 0,0 1 0 0 0,1 1 0 0 0,1 2 0 0 0,-9 5-498 0 0,27-11 81 0 0,1 0 0 0 0,0 0-1 0 0,0 1 1 0 0,1 1 0 0 0,-1-1-1 0 0,2 2 1 0 0,-1-1 0 0 0,1 1 0 0 0,0 0-1 0 0,0 1 1 0 0,1 0 0 0 0,0 0-1 0 0,1 1 1 0 0,0 0 0 0 0,1 0 0 0 0,0 0-1 0 0,0 1 1 0 0,1-1 0 0 0,0 1-1 0 0,1 0 1 0 0,0 0 0 0 0,1 1-81 0 0,2-4 19 0 0,0 1 0 0 0,0-1 1 0 0,1 0-1 0 0,0 0 0 0 0,0 0 0 0 0,1 0 1 0 0,0 0-1 0 0,0 0 0 0 0,1 0 0 0 0,0 0 1 0 0,1-1-1 0 0,-1 1 0 0 0,1-1 0 0 0,1 0 1 0 0,-1 0-1 0 0,1-1 0 0 0,1 1 0 0 0,-1-1 1 0 0,1 0-1 0 0,0-1 0 0 0,0 1 0 0 0,1-1 1 0 0,0-1-1 0 0,-1 1 0 0 0,2-1 0 0 0,-1 0 1 0 0,0 0-1 0 0,1-1 0 0 0,0 0 0 0 0,0-1 1 0 0,-1 0-1 0 0,2 0 0 0 0,-1 0 0 0 0,0-1 1 0 0,0 0-1 0 0,0-1 0 0 0,1 0 0 0 0,-1 0 1 0 0,0-1-1 0 0,6-1-19 0 0,26 4-237 0 0,0-2 0 0 0,0-1 0 0 0,0-3 0 0 0,0-1 0 0 0,34-9 237 0 0,103-45-3579 0 0,-134 40 2283 0 0</inkml:trace>
  <inkml:trace contextRef="#ctx0" brushRef="#br0" timeOffset="-16181.936">7891 1169 968 0 0,'-16'-64'6766'0'0,"8"100"-6607"0"0,4 46-12 0 0,1-69-132 0 0,0 1 0 0 0,1 0 0 0 0,1 0 1 0 0,0 0-1 0 0,0 0 0 0 0,2 0 1 0 0,-1 0-1 0 0,2 0 0 0 0,0 0 1 0 0,1 0-1 0 0,0 0 0 0 0,1-1 0 0 0,1 1 1 0 0,0-1-1 0 0,0 0 0 0 0,2 0 1 0 0,-1-1-1 0 0,2 0 0 0 0,-1 0 1 0 0,2-1-1 0 0,0 0 0 0 0,2 3-15 0 0,-7-12 7 0 0,0 0 1 0 0,-1 0-1 0 0,1 0 0 0 0,0 0 0 0 0,0-1 1 0 0,0 0-1 0 0,0 1 0 0 0,0-1 1 0 0,0-1-1 0 0,0 1 0 0 0,0 0 0 0 0,1-1 1 0 0,-1 0-1 0 0,0 0 0 0 0,0 0 0 0 0,0-1 1 0 0,0 0-1 0 0,1 1 0 0 0,-1-1 0 0 0,0-1 1 0 0,0 1-1 0 0,0-1 0 0 0,-1 1 1 0 0,1-1-1 0 0,0 0 0 0 0,-1 0 0 0 0,1-1 1 0 0,-1 1-1 0 0,1-1 0 0 0,-1 0 0 0 0,0 1 1 0 0,0-1-1 0 0,-1-1 0 0 0,1 1 1 0 0,0 0-1 0 0,1-4-7 0 0,71-135-518 0 0,-49 15 843 0 0,-47 148-208 0 0,18-16-118 0 0,-1-1 0 0 0,1 1-1 0 0,0-1 1 0 0,0 1 0 0 0,0 0 0 0 0,0 0-1 0 0,1 1 1 0 0,0-1 0 0 0,0 0 0 0 0,1 1-1 0 0,-1-1 1 0 0,1 1 0 0 0,0 0 0 0 0,1-1-1 0 0,-1 1 1 0 0,1 0 0 0 0,0 0 0 0 0,1-1 0 0 0,-1 1-1 0 0,1 0 1 0 0,0-1 0 0 0,1 1 0 0 0,-1-1-1 0 0,1 1 1 0 0,0-1 0 0 0,1 0 0 0 0,-1 0-1 0 0,1 0 1 0 0,0 0 0 0 0,0 0 0 0 0,0-1-1 0 0,1 1 1 0 0,0-1 0 0 0,0 0 0 0 0,0 0-1 0 0,0 0 1 0 0,1 0 0 0 0,-1-1 0 0 0,1 0-1 0 0,0 0 1 0 0,0 0 0 0 0,0-1 0 0 0,0 1-1 0 0,5 0 2 0 0,1-3 6 0 0,-1 0 0 0 0,1-1 0 0 0,-1 0 0 0 0,1 0-1 0 0,-1-2 1 0 0,0 1 0 0 0,0-1 0 0 0,0-1-1 0 0,0 1 1 0 0,0-2 0 0 0,-1 1 0 0 0,0-2-1 0 0,0 1 1 0 0,0-1 0 0 0,-1 0 0 0 0,0-1-1 0 0,0 0 1 0 0,0 0 0 0 0,-1-1 0 0 0,0 0 0 0 0,-1 0-1 0 0,1 0 1 0 0,-2-1 0 0 0,4-6-6 0 0,4-7-20 0 0,-1 1 1 0 0,-1-2-1 0 0,-1 0 1 0 0,0 0-1 0 0,-2 0 1 0 0,-1-1-1 0 0,-1-1 1 0 0,-1 1-1 0 0,-2-1 1 0 0,0-1 19 0 0,0-21 191 0 0,-2 0 0 0 0,-2 0 0 0 0,-2 0 0 0 0,-3 0 0 0 0,-1 0 0 0 0,-2 1 0 0 0,-3 1 0 0 0,-5-12-191 0 0,-21 5 407 0 0,16 68-307 0 0,15-5-92 0 0,1-1 0 0 0,0 1 0 0 0,0-1 0 0 0,1 2-1 0 0,0-1 1 0 0,1 1 0 0 0,0-1 0 0 0,1 1 0 0 0,1 0 0 0 0,-1 0-1 0 0,2 0 1 0 0,0 1 0 0 0,0-1 0 0 0,1 0 0 0 0,1 1-1 0 0,1 8-7 0 0,-2-8 7 0 0,2 17-46 0 0,1 0 0 0 0,2-1 0 0 0,0 0-1 0 0,2 0 1 0 0,2 0 0 0 0,0-1 0 0 0,2-1 0 0 0,1 1-1 0 0,1-2 1 0 0,1 0 0 0 0,1 0 0 0 0,2-1 0 0 0,0-1-1 0 0,2-1 1 0 0,9 9 39 0 0,-18-21-270 0 0,1-1 1 0 0,-1-1-1 0 0,1 0 0 0 0,1 0 0 0 0,0-1 1 0 0,0 0-1 0 0,1-1 0 0 0,-1-1 0 0 0,2 0 1 0 0,-1-1-1 0 0,1 0 0 0 0,-1-1 0 0 0,1 0 1 0 0,0-1-1 0 0,13 1 270 0 0,27-23-2450 0 0,-27 3 1272 0 0</inkml:trace>
  <inkml:trace contextRef="#ctx0" brushRef="#br0" timeOffset="-15836.556">9066 1047 1844 0 0,'-1'-1'72'0'0,"1"-1"0"0"0,0 1 1 0 0,-1-1-1 0 0,1 1 0 0 0,-1 0 0 0 0,0-1 0 0 0,1 1 0 0 0,-1 0 1 0 0,0-1-1 0 0,0 1 0 0 0,0 0 0 0 0,0 0 0 0 0,0 0 0 0 0,0 0 0 0 0,0 0 1 0 0,0 0-1 0 0,0 0 0 0 0,0 0 0 0 0,-1 0 0 0 0,1 1 0 0 0,0-1 1 0 0,-1 0-1 0 0,1 1 0 0 0,0-1 0 0 0,-1 1 0 0 0,1 0 0 0 0,-1-1 1 0 0,1 1-1 0 0,-1 0 0 0 0,1 0 0 0 0,-1 0 0 0 0,1 0 0 0 0,-1 0 0 0 0,1 0 1 0 0,-1 0-1 0 0,1 1 0 0 0,0-1 0 0 0,-1 0 0 0 0,1 1 0 0 0,-1-1 1 0 0,1 1-1 0 0,0 0 0 0 0,-1-1 0 0 0,1 1 0 0 0,-1 0-72 0 0,-15 9 132 0 0,0 0 0 0 0,0 1 0 0 0,1 1 0 0 0,0 0 0 0 0,1 1 0 0 0,0 1-1 0 0,1 0 1 0 0,1 1 0 0 0,1 0 0 0 0,0 2 0 0 0,0-1 0 0 0,2 1 0 0 0,0 0 0 0 0,1 1 0 0 0,1 1 0 0 0,1-1-1 0 0,0 1 1 0 0,-1 10-132 0 0,6-28 19 0 0,1 0-1 0 0,0 0 1 0 0,0 0-1 0 0,0-1 0 0 0,0 1 1 0 0,0 0-1 0 0,0 1 1 0 0,0-1-1 0 0,0 0 0 0 0,1 0 1 0 0,-1 0-1 0 0,0 0 0 0 0,1 1 1 0 0,-1-1-1 0 0,1 0 1 0 0,-1 1-1 0 0,1-1 0 0 0,0 0 1 0 0,-1 1-1 0 0,1-1 1 0 0,0 0-1 0 0,0 1 0 0 0,0-1 1 0 0,0 1-1 0 0,0-1 1 0 0,0 0-1 0 0,0 1 0 0 0,1-1 1 0 0,-1 1-1 0 0,0-1 1 0 0,1 0-1 0 0,-1 1 0 0 0,1-1 1 0 0,0 0-1 0 0,-1 0 1 0 0,1 0-1 0 0,0 1 0 0 0,0-1 1 0 0,0 0-1 0 0,-1 0 1 0 0,1 0-1 0 0,0 0 0 0 0,1 0 1 0 0,-1 0-1 0 0,0-1 0 0 0,0 1 1 0 0,0 0-1 0 0,0 0 1 0 0,1-1-1 0 0,-1 1 0 0 0,0-1 1 0 0,1 1-1 0 0,-1-1 1 0 0,0 0-1 0 0,1 1 0 0 0,-1-1 1 0 0,0 0-1 0 0,1 0 1 0 0,-1 0-1 0 0,1 0 0 0 0,-1 0 1 0 0,0 0-1 0 0,1-1 1 0 0,-1 1-1 0 0,1 0 0 0 0,-1-1 1 0 0,0 1-1 0 0,1-1-18 0 0,23-14 106 0 0,-2-1-1 0 0,0 0 1 0 0,-1-2-1 0 0,-1-1 1 0 0,-1-1-1 0 0,0 0 1 0 0,4-8-106 0 0,-24 28 7 0 0,0 0-1 0 0,0 1 1 0 0,1-1 0 0 0,-1 0 0 0 0,0 1 0 0 0,0-1-1 0 0,1 0 1 0 0,-1 0 0 0 0,0 1 0 0 0,1-1 0 0 0,-1 0-1 0 0,0 0 1 0 0,1 0 0 0 0,-1 0 0 0 0,0 1-1 0 0,1-1 1 0 0,-1 0 0 0 0,0 0 0 0 0,1 0 0 0 0,-1 0-1 0 0,1 0 1 0 0,-1 0 0 0 0,0 0 0 0 0,1 0 0 0 0,-1 0-1 0 0,0 0 1 0 0,1 0 0 0 0,-1 0 0 0 0,1 0-1 0 0,-1 0 1 0 0,0 0 0 0 0,1 0 0 0 0,-1-1 0 0 0,0 1-1 0 0,1 0 1 0 0,-1 0 0 0 0,0 0 0 0 0,1-1 0 0 0,-1 1-1 0 0,0 0 1 0 0,0 0 0 0 0,1-1 0 0 0,-1 1-1 0 0,0 0 1 0 0,0 0 0 0 0,1-1 0 0 0,-1 1 0 0 0,0 0-1 0 0,0-1 1 0 0,0 1 0 0 0,1-1-7 0 0,2 16 41 0 0,51 97-576 0 0,10-55-2662 0 0,-52-53-456 0 0,-12-4 2468 0 0</inkml:trace>
  <inkml:trace contextRef="#ctx0" brushRef="#br0" timeOffset="-15568.758">9125 1103 1300 0 0,'1'-2'85'0'0,"1"0"0"0"0,-1 0-1 0 0,1 0 1 0 0,0 0 0 0 0,-1 1-1 0 0,1-1 1 0 0,0 1 0 0 0,0-1-1 0 0,0 1 1 0 0,0 0 0 0 0,0 0 0 0 0,0 0-1 0 0,0 0 1 0 0,1 0 0 0 0,-1 0-1 0 0,0 0 1 0 0,1 1 0 0 0,-1-1 0 0 0,0 1-1 0 0,1 0 1 0 0,-1 0 0 0 0,1 0-1 0 0,-1 0 1 0 0,0 0 0 0 0,1 0 0 0 0,-1 1-1 0 0,0-1 1 0 0,1 1 0 0 0,-1-1-1 0 0,0 1 1 0 0,1 0 0 0 0,-1 0-1 0 0,0 0 1 0 0,0 0 0 0 0,0 1 0 0 0,0-1-1 0 0,0 0 1 0 0,0 1 0 0 0,0 0-1 0 0,0 0-84 0 0,12 9 115 0 0,-1 1-1 0 0,-1 1 0 0 0,1 0 0 0 0,-2 0 0 0 0,0 2 0 0 0,-1-1 0 0 0,0 1 0 0 0,-1 0 0 0 0,-1 1 0 0 0,0 0 0 0 0,-2 1 1 0 0,1-1-1 0 0,-2 1 0 0 0,0 0 0 0 0,-1 1 0 0 0,-1 3-114 0 0,-2-20 28 0 0,0 1 0 0 0,0 0 0 0 0,0-1 1 0 0,0 1-1 0 0,0-1 0 0 0,0 1 0 0 0,-1 0 0 0 0,1-1 0 0 0,-1 1 0 0 0,1 0 1 0 0,-1 0-1 0 0,0 0 0 0 0,0-1 0 0 0,0 1 0 0 0,0 0 0 0 0,0 0 1 0 0,0 0-1 0 0,0-1 0 0 0,-1 1 0 0 0,1 0 0 0 0,0 0 0 0 0,-1-1 0 0 0,0 1 1 0 0,1 0-1 0 0,-1-1 0 0 0,0 1 0 0 0,0 0 0 0 0,0-1 0 0 0,0 1 1 0 0,0-1-1 0 0,0 0 0 0 0,0 1 0 0 0,-1-1 0 0 0,1 0 0 0 0,0 0 0 0 0,-1 0 1 0 0,1 0-1 0 0,-1 0 0 0 0,0 0 0 0 0,1 0 0 0 0,-1 0 0 0 0,1-1 1 0 0,-1 1-1 0 0,0 0 0 0 0,0-1 0 0 0,1 0 0 0 0,-1 1 0 0 0,0-1 0 0 0,0 0 1 0 0,0 0-1 0 0,1 0 0 0 0,-1 0 0 0 0,0 0 0 0 0,0 0 0 0 0,0-1 1 0 0,1 1-1 0 0,-1-1 0 0 0,0 1 0 0 0,0-1 0 0 0,1 1 0 0 0,-1-1 0 0 0,1 0 1 0 0,-1 0-1 0 0,1 0 0 0 0,-1 0 0 0 0,-1-1-28 0 0,-3-8 66 0 0,-1 0 0 0 0,1 0 0 0 0,1 0 0 0 0,0 0 0 0 0,0-1 0 0 0,1 0 0 0 0,0 0 0 0 0,1-1 0 0 0,1 1 0 0 0,0 0 0 0 0,0-1 0 0 0,1 0 0 0 0,0 1 0 0 0,1-1 0 0 0,0 0 0 0 0,3-10-66 0 0,-3 20 5 0 0,0-7-38 0 0,1 1 0 0 0,0-1 0 0 0,1 1 0 0 0,0-1 1 0 0,0 1-1 0 0,1-1 0 0 0,0 1 0 0 0,1 0 0 0 0,0 0 0 0 0,0 1 1 0 0,0-1-1 0 0,1 1 0 0 0,0 0 0 0 0,0 0 0 0 0,1 1 0 0 0,0-1 0 0 0,0 1 1 0 0,4-2 32 0 0,142-76-5329 0 0,-124 77 4108 0 0</inkml:trace>
  <inkml:trace contextRef="#ctx0" brushRef="#br0" timeOffset="-20048.738">2080 691 2040 0 0,'96'-47'1512'0'0,"18"-21"698"0"0,-114 66-2188 0 0,1-1 0 0 0,-1 1 1 0 0,0-1-1 0 0,0 1 0 0 0,-1-1 1 0 0,1 1-1 0 0,0 0 0 0 0,-1-1 1 0 0,1 1-1 0 0,-1-1 0 0 0,0 1 1 0 0,0 0-1 0 0,0 0 0 0 0,0-1 1 0 0,0 1-1 0 0,0 0 0 0 0,-1 0 1 0 0,1 0-1 0 0,-1 0 0 0 0,0 1 1 0 0,1-1-1 0 0,-1 0 0 0 0,0 0 0 0 0,0 1 1 0 0,0 0-1 0 0,0-1 0 0 0,0 1 1 0 0,0 0-1 0 0,0 0 0 0 0,-1 0 1 0 0,1 0-1 0 0,0 0 0 0 0,-1 0 1 0 0,1 1-1 0 0,0-1 0 0 0,-1 1 1 0 0,1 0-1 0 0,-3 0-22 0 0,-17-4 9 0 0,0 0 1 0 0,0 2-1 0 0,0 1 0 0 0,0 1 0 0 0,0 0 1 0 0,-1 2-1 0 0,1 1 0 0 0,0 0 1 0 0,1 2-1 0 0,-1 0 0 0 0,1 2 1 0 0,0 0-1 0 0,0 2 0 0 0,1 0 0 0 0,0 1 1 0 0,1 1-1 0 0,0 0 0 0 0,0 2 1 0 0,-11 11-10 0 0,16-13 4 0 0,1 1 1 0 0,1 1-1 0 0,0 0 1 0 0,0 1 0 0 0,1 0-1 0 0,1 0 1 0 0,1 1-1 0 0,0 1 1 0 0,1-1 0 0 0,0 2-1 0 0,2-1 1 0 0,0 1-1 0 0,0 0 1 0 0,2 0 0 0 0,0 0-1 0 0,1 1 1 0 0,1-1-1 0 0,0 1 1 0 0,2 17-5 0 0,1-28 4 0 0,0 1 1 0 0,1-1-1 0 0,0 1 0 0 0,1-1 1 0 0,-1 0-1 0 0,1 1 0 0 0,1-1 1 0 0,-1-1-1 0 0,1 1 1 0 0,1-1-1 0 0,-1 1 0 0 0,1-1 1 0 0,0 0-1 0 0,0-1 0 0 0,1 1 1 0 0,0-1-1 0 0,0 0 0 0 0,0-1 1 0 0,0 1-1 0 0,1-1 0 0 0,-1-1 1 0 0,1 1-1 0 0,0-1 0 0 0,1 0 1 0 0,-1-1-1 0 0,0 1 1 0 0,1-1-1 0 0,-1-1 0 0 0,1 0 1 0 0,0 0-1 0 0,-1 0 0 0 0,7-1-4 0 0,10 0-2 0 0,0-1-1 0 0,0 0 1 0 0,-1-2 0 0 0,1-1-1 0 0,-1-1 1 0 0,0-1-1 0 0,0-1 1 0 0,-1-1 0 0 0,0 0-1 0 0,0-2 1 0 0,-1-1-1 0 0,0-1 1 0 0,-1 0 0 0 0,0-2-1 0 0,-1 0 1 0 0,-1-1-1 0 0,0-1 1 0 0,-1-1 0 0 0,-1 0-1 0 0,0-1 1 0 0,-2-1-1 0 0,0 0 1 0 0,8-16 2 0 0,14-43-121 0 0,-35 76 55 0 0,-1 2 19 0 0,6 59 6 0 0,78 249 46 0 0,-64-258 79 0 0,-3 0 1 0 0,-2 2 0 0 0,-2 0 0 0 0,-3 1-1 0 0,-1-1 1 0 0,-1 41-85 0 0,-8-78 12 0 0,-1 0 0 0 0,-1-1 0 0 0,0 1 0 0 0,-1-1 0 0 0,-1 1-1 0 0,0-1 1 0 0,-1 0 0 0 0,0 0 0 0 0,-1-1 0 0 0,-1 0 0 0 0,0 0 0 0 0,-1 0 0 0 0,0-1 0 0 0,-1 0 0 0 0,0 0-1 0 0,-1-1 1 0 0,0-1 0 0 0,-1 0 0 0 0,0 0 0 0 0,-1-1 0 0 0,0 0 0 0 0,0-1 0 0 0,-1 0 0 0 0,0-1 0 0 0,0-1 0 0 0,-1 0-1 0 0,0-1 1 0 0,-8 3-12 0 0,12-6-145 0 0,-1 1-1 0 0,1-2 0 0 0,-1 1 0 0 0,1-1 0 0 0,-1-1 0 0 0,0 0 1 0 0,1-1-1 0 0,-1 1 0 0 0,1-2 0 0 0,-1 0 0 0 0,1 0 0 0 0,0-1 1 0 0,-1 0-1 0 0,1-1 0 0 0,1 0 0 0 0,-1-1 0 0 0,1 1 1 0 0,-1-2-1 0 0,1 0 0 0 0,1 0 0 0 0,-7-5 146 0 0,-13-21-1270 0 0,6-4-31 0 0</inkml:trace>
  <inkml:trace contextRef="#ctx0" brushRef="#br0" timeOffset="-19546.414">2724 1484 976 0 0,'-3'-7'3770'0'0,"24"23"-3236"0"0,126 214 458 0 0,-142-211-381 0 0,-15-40-302 0 0,7 2-292 0 0,0 1-1 0 0,2-1 1 0 0,0 0 0 0 0,1 0-1 0 0,1 0 1 0 0,1 0 0 0 0,0 0-1 0 0,2 1 1 0 0,0-1 0 0 0,1 1-1 0 0,1 0 1 0 0,0 0 0 0 0,1 1-1 0 0,1 0 1 0 0,1 0 0 0 0,1 0-1 0 0,0 2 1 0 0,1-1 0 0 0,11-11-17 0 0,-16 20-8 0 0,1 1 0 0 0,1 0 0 0 0,-1 1 0 0 0,1 0 0 0 0,0 0 0 0 0,0 1 0 0 0,0-1 1 0 0,1 2-1 0 0,-1-1 0 0 0,1 1 0 0 0,0 1 0 0 0,0 0 0 0 0,0 0 0 0 0,0 0 0 0 0,0 1 0 0 0,0 1 0 0 0,1-1 1 0 0,-1 2-1 0 0,0-1 0 0 0,0 1 0 0 0,0 1 0 0 0,0-1 0 0 0,0 2 0 0 0,0-1 0 0 0,0 1 0 0 0,0 0 0 0 0,-1 1 1 0 0,1 0-1 0 0,-1 1 0 0 0,0-1 0 0 0,-1 2 0 0 0,5 2 8 0 0,2 2-97 0 0,0 0 0 0 0,0 2 0 0 0,-1-1 0 0 0,-1 2 0 0 0,0-1 0 0 0,-1 2 0 0 0,0-1 0 0 0,-1 2 0 0 0,0-1 1 0 0,-1 1-1 0 0,-1 1 0 0 0,0-1 0 0 0,-2 2 0 0 0,1-1 0 0 0,-2 1 0 0 0,0-1 0 0 0,-1 2 97 0 0,-4 65-2992 0 0,-19-33 1848 0 0</inkml:trace>
  <inkml:trace contextRef="#ctx0" brushRef="#br0" timeOffset="-10566.848">13176 921 1532 0 0,'-4'9'3057'0'0,"-15"47"-2507"0"0,16-49-506 0 0,1-1 0 0 0,0 1 0 0 0,0 0 0 0 0,1 0 0 0 0,0 0 1 0 0,0 1-1 0 0,1-1 0 0 0,0 0 0 0 0,0 0 0 0 0,0 0 0 0 0,1 0 0 0 0,0 0 0 0 0,1 0 0 0 0,0 0 0 0 0,0 0 0 0 0,0 0 0 0 0,1 0 0 0 0,0-1 0 0 0,0 1 1 0 0,0-1-1 0 0,1 0 0 0 0,0 0 0 0 0,0 0 0 0 0,1-1 0 0 0,0 0 0 0 0,0 1 0 0 0,0-1 0 0 0,0-1 0 0 0,1 1 0 0 0,0-1 0 0 0,0 0 0 0 0,0-1 0 0 0,0 1 0 0 0,1-1 1 0 0,-1 0-1 0 0,1-1 0 0 0,0 1 0 0 0,0-2 0 0 0,0 1 0 0 0,0-1 0 0 0,0 1-44 0 0,6-6 7 0 0,1 0 1 0 0,-1 0-1 0 0,0-1 1 0 0,-1-1-1 0 0,1 0 1 0 0,-1 0-1 0 0,-1-2 1 0 0,1 1-1 0 0,-1-1 0 0 0,0-1 1 0 0,-1 0-1 0 0,0-1 1 0 0,0 0-1 0 0,-1 0 1 0 0,-1-1-1 0 0,1 0 1 0 0,3-9-8 0 0,118-241 394 0 0,-156 284-52 0 0,9 188-305 0 0,52-26 305 0 0,6-227 724 0 0,-36 32-974 0 0,16-24-25 0 0,1 2-1 0 0,2 1 1 0 0,1 1 0 0 0,1 1-1 0 0,1 1 1 0 0,2 1-1 0 0,14-9-66 0 0,-39 31-1 0 0,1 1 0 0 0,0-1 1 0 0,0 1-1 0 0,0 0 0 0 0,0 0 0 0 0,1 1 0 0 0,0-1 0 0 0,0 1 0 0 0,0 0 0 0 0,0 1 0 0 0,0-1 1 0 0,0 1-1 0 0,0 1 0 0 0,1-1 0 0 0,-1 1 0 0 0,1 0 0 0 0,0 1 0 0 0,-1-1 0 0 0,1 1 0 0 0,-1 1 0 0 0,1-1 1 0 0,0 1-1 0 0,-1 0 0 0 0,1 1 0 0 0,-1-1 0 0 0,0 1 0 0 0,0 0 0 0 0,1 1 0 0 0,-1 0 0 0 0,-1 0 1 0 0,1 0-1 0 0,0 1 0 0 0,-1-1 0 0 0,0 1 0 0 0,0 1 0 0 0,0-1 0 0 0,0 1 0 0 0,0 0 0 0 0,-1 0 0 0 0,0 0 1 0 0,0 0-1 0 0,-1 1 0 0 0,1 0 0 0 0,-1-1 0 0 0,-1 1 0 0 0,1 0 0 0 0,-1 1 0 0 0,0-1 0 0 0,0 0 1 0 0,-1 1-1 0 0,1-1 0 0 0,-2 1 0 0 0,1 0 1 0 0,-4 2 0 0 0,0 1 0 0 0,-1-1 0 0 0,0 1 0 0 0,-1-1-1 0 0,1 0 1 0 0,-2-1 0 0 0,1 1 0 0 0,-1-1 0 0 0,-1 0 0 0 0,0-1 0 0 0,0 1 0 0 0,0-2 0 0 0,-1 1 0 0 0,0-1-1 0 0,0 0 1 0 0,0 0 0 0 0,-1-1 0 0 0,0 0 0 0 0,0-1 0 0 0,0 0 0 0 0,-7 2 0 0 0,-104 17 85 0 0,119-24-89 0 0,0 1 0 0 0,-1-1 1 0 0,1 0-1 0 0,0 0 1 0 0,0 0-1 0 0,0 0 1 0 0,0 0-1 0 0,0 0 0 0 0,0 0 1 0 0,0 0-1 0 0,1-1 1 0 0,-1 1-1 0 0,0 0 0 0 0,0 0 1 0 0,1-1-1 0 0,-1 1 1 0 0,1 0-1 0 0,0-1 1 0 0,-1 1-1 0 0,1-1 0 0 0,0 1 1 0 0,0-1-1 0 0,-1 1 1 0 0,1 0-1 0 0,0-1 0 0 0,1 1 1 0 0,-1-1-1 0 0,0 1 1 0 0,0-1-1 0 0,1 1 1 0 0,-1 0-1 0 0,1-1 0 0 0,-1 1 1 0 0,1 0-1 0 0,-1-1 1 0 0,1 1-1 0 0,0 0 0 0 0,0 0 1 0 0,-1-1-1 0 0,1 1 1 0 0,0 0-1 0 0,0 0 1 0 0,0 0-1 0 0,0 0 0 0 0,1 0 1 0 0,-1 1-1 0 0,0-1 1 0 0,0 0-1 0 0,0 0 1 0 0,1 1-1 0 0,-1-1 0 0 0,0 1 1 0 0,1-1-1 0 0,-1 1 4 0 0,28-22-109 0 0,0 2 1 0 0,1 1-1 0 0,2 2 0 0 0,-1 1 1 0 0,2 1-1 0 0,0 2 0 0 0,27-7 109 0 0,-13 2-112 0 0,345-144-1078 0 0,-386 159 1195 0 0,0 0 1 0 0,-1 0 0 0 0,1 0-1 0 0,0-1 1 0 0,-1 0-1 0 0,0 0 1 0 0,0-1 0 0 0,0 1-1 0 0,0-1 1 0 0,-1 0 0 0 0,0-1-1 0 0,0 1 1 0 0,0-1 0 0 0,-1 1-1 0 0,1-1 1 0 0,-1 0-1 0 0,-1 0 1 0 0,1-1 0 0 0,-1 1-1 0 0,1-5-5 0 0,-6 7 33 0 0,1 0-1 0 0,-1 0 1 0 0,1 0 0 0 0,-1 0-1 0 0,0 0 1 0 0,-1 1-1 0 0,1-1 1 0 0,0 1-1 0 0,-1 0 1 0 0,0 0-1 0 0,0 0 1 0 0,0 0-1 0 0,0 1 1 0 0,0 0-1 0 0,-1-1 1 0 0,1 2-1 0 0,-1-1 1 0 0,0 0 0 0 0,1 1-1 0 0,-1 0 1 0 0,0 0-1 0 0,1 0 1 0 0,-1 1-1 0 0,0 0 1 0 0,0 0-1 0 0,0 0 1 0 0,0 0-1 0 0,1 1 1 0 0,-1 0-1 0 0,-1 0-32 0 0,0-1 8 0 0,0 0-1 0 0,1 1 1 0 0,-1 0-1 0 0,0 0 1 0 0,1 0-1 0 0,-1 1 0 0 0,1 0 1 0 0,-1 0-1 0 0,1 0 1 0 0,0 1-1 0 0,0-1 1 0 0,0 1-1 0 0,0 0 1 0 0,0 1-1 0 0,1-1 0 0 0,-1 1 1 0 0,1 0-1 0 0,0 0 1 0 0,0 1-1 0 0,1-1 1 0 0,-1 1-1 0 0,1 0 0 0 0,0-1 1 0 0,0 2-1 0 0,1-1 1 0 0,-1 0-1 0 0,1 0 1 0 0,0 1-1 0 0,1-1 0 0 0,-1 1 1 0 0,1 0-1 0 0,0-1 1 0 0,1 1-1 0 0,-1 0 1 0 0,1 3-8 0 0,-2 12 19 0 0,2 1 0 0 0,0-1 0 0 0,1 1 0 0 0,1 0 0 0 0,1-1 0 0 0,1 0 0 0 0,1 0 0 0 0,1 0 1 0 0,0 0-20 0 0,84 164 140 0 0,-71-155-460 0 0,-2 1-1 0 0,-1 1 0 0 0,-2 0 0 0 0,0 1 0 0 0,-3 1 1 0 0,-1 0-1 0 0,-1 0 0 0 0,0 10 321 0 0,-9-42-103 0 0,0-1 0 0 0,0 1 1 0 0,-1-1-1 0 0,1 1 0 0 0,0 0 0 0 0,-1-1 1 0 0,1 1-1 0 0,-1-1 0 0 0,0 1 0 0 0,1-1 0 0 0,-1 0 1 0 0,0 1-1 0 0,0-1 0 0 0,0 0 0 0 0,0 1 1 0 0,0-1-1 0 0,0 0 0 0 0,0 0 0 0 0,0 0 1 0 0,0 0-1 0 0,-1 0 0 0 0,1 0 0 0 0,0 0 0 0 0,-1 0 1 0 0,1-1-1 0 0,-1 1 0 0 0,1 0 0 0 0,-1-1 1 0 0,1 1-1 0 0,-1-1 0 0 0,1 0 0 0 0,-1 0 0 0 0,1 1 1 0 0,-1-1-1 0 0,-1 0 103 0 0,-18-1-1145 0 0</inkml:trace>
  <inkml:trace contextRef="#ctx0" brushRef="#br0" timeOffset="-9572.534">14176 1094 1036 0 0,'-7'-12'3257'0'0,"48"-17"-2207"0"0,-41 29-1037 0 0,354-133 2041 0 0,83-10-655 0 0,-435 144-1388 0 0,0 0 0 0 0,-1 0 0 0 0,1 1 1 0 0,0-1-1 0 0,-1 0 0 0 0,1 1 0 0 0,-1-1 0 0 0,0 1 1 0 0,1-1-1 0 0,-1 1 0 0 0,0 0 0 0 0,0-1 0 0 0,0 1 0 0 0,0 0 1 0 0,0 0-1 0 0,-1 0 0 0 0,1 0 0 0 0,0 0 0 0 0,-1 0 1 0 0,0 0-1 0 0,1 0 0 0 0,-1 0 0 0 0,0 0 0 0 0,0 0 1 0 0,0 0-1 0 0,0 0 0 0 0,0 0 0 0 0,-1 0 0 0 0,1 0 1 0 0,-1 0-1 0 0,1 0 0 0 0,-1 0 0 0 0,0 0 0 0 0,1 0 0 0 0,-1 0 1 0 0,0-1-1 0 0,0 1 0 0 0,-1 0 0 0 0,1-1 0 0 0,0 1 1 0 0,0 0-1 0 0,-2 0-11 0 0,-3 26 99 0 0,4-17-69 0 0,1 0-1 0 0,0 0 1 0 0,0 0-1 0 0,1 0 0 0 0,0 0 1 0 0,1 0-1 0 0,0 0 1 0 0,1 0-1 0 0,0 0 1 0 0,1-1-1 0 0,0 1 0 0 0,1-1 1 0 0,0 1-1 0 0,0-1 1 0 0,1 0-1 0 0,1-1 1 0 0,-1 1-1 0 0,2-1 1 0 0,4 6-30 0 0,-4-13 15 0 0,-1-1 1 0 0,1 1 0 0 0,0-1 0 0 0,0 0 0 0 0,0-1 0 0 0,0 1 0 0 0,0-1 0 0 0,0-1 0 0 0,0 1 0 0 0,0-1-1 0 0,0-1 1 0 0,0 1 0 0 0,-1-1 0 0 0,1 0 0 0 0,0-1 0 0 0,-1 1 0 0 0,0-1 0 0 0,1-1 0 0 0,-1 1 0 0 0,-1-1-1 0 0,1 0 1 0 0,0 0 0 0 0,-1-1 0 0 0,0 0 0 0 0,0 0 0 0 0,2-3-16 0 0,109-141 577 0 0,-108 200-517 0 0,-10-44-61 0 0,1 1 0 0 0,0-1 0 0 0,0 0 0 0 0,1 0 0 0 0,0 1 0 0 0,1-1 0 0 0,-1 0 0 0 0,1 1 0 0 0,0-1 0 0 0,1 0 0 0 0,0 0 0 0 0,0 0-1 0 0,1 0 1 0 0,0 0 0 0 0,0-1 0 0 0,0 1 0 0 0,1-1 0 0 0,0 0 0 0 0,0 0 0 0 0,0 0 0 0 0,1 0 0 0 0,0-1 0 0 0,0 0 0 0 0,1 0 0 0 0,-1 0 0 0 0,1-1 0 0 0,0 0-1 0 0,0 0 1 0 0,1 0 0 0 0,3 1 1 0 0,7-6-42 0 0,-1-1-1 0 0,0 0 0 0 0,-1-2 1 0 0,1 1-1 0 0,0-2 0 0 0,-1 0 0 0 0,0-1 1 0 0,0-1-1 0 0,-1 0 0 0 0,0-1 1 0 0,0-1-1 0 0,-1 0 0 0 0,0 0 0 0 0,0-1 1 0 0,-1-1-1 0 0,0 0 0 0 0,-1-1 1 0 0,0-1 42 0 0,10-9-59 0 0,-2-1 0 0 0,0-1 0 0 0,-2-1 0 0 0,0 0 1 0 0,-2-2-1 0 0,-1 1 0 0 0,-1-2 0 0 0,-2 1 0 0 0,0-2 1 0 0,-2 0-1 0 0,-1 0 0 0 0,-1 0 0 0 0,-2-1 1 0 0,-1 0-1 0 0,-1 0 0 0 0,-2 0 0 0 0,-1-19 59 0 0,1 37 36 0 0,-1 1 1 0 0,-1 0-1 0 0,0 0 0 0 0,0-1 0 0 0,-1 1 0 0 0,-1 0 0 0 0,0 0 0 0 0,0 1 1 0 0,-1-1-1 0 0,0 0 0 0 0,-1 1 0 0 0,0 0 0 0 0,-1 0 0 0 0,0 1 1 0 0,0 0-1 0 0,-1 0 0 0 0,0 0 0 0 0,-1 1 0 0 0,0 0 0 0 0,0 0 1 0 0,-1 1-1 0 0,0 0 0 0 0,0 0 0 0 0,-1 1 0 0 0,0 1 0 0 0,0-1 1 0 0,0 2-1 0 0,0-1 0 0 0,-4 0-36 0 0,8 9 8 0 0,0-1 0 0 0,1 1 0 0 0,0 0-1 0 0,-1 1 1 0 0,2-1 0 0 0,-1 1 0 0 0,0 0 0 0 0,1 0 0 0 0,0 0 0 0 0,0 1-1 0 0,0-1 1 0 0,1 1 0 0 0,0 0 0 0 0,0 0 0 0 0,1 0 0 0 0,-1 1 0 0 0,1-1-1 0 0,1 0 1 0 0,-1 1 0 0 0,1 0 0 0 0,0-1 0 0 0,0 1 0 0 0,1 0 0 0 0,0-1-1 0 0,0 1 1 0 0,1 0 0 0 0,0-1 0 0 0,1 4-8 0 0,3 29-128 0 0,1 0 0 0 0,3 0 0 0 0,1 0 1 0 0,2-1-1 0 0,1-1 0 0 0,3 0 0 0 0,8 15 128 0 0,4 14-947 0 0,46 135-4382 0 0,-67-162 4227 0 0</inkml:trace>
  <inkml:trace contextRef="#ctx0" brushRef="#br0" timeOffset="-13190.667">10467 1152 1288 0 0,'0'0'191'0'0,"0"0"-29"0"0,0 0-20 0 0,0 0 47 0 0,-5 2 29 0 0,-8 8-121 0 0,1 1-1 0 0,0 0 0 0 0,0 1 1 0 0,1 1-1 0 0,0 0 1 0 0,1 0-1 0 0,1 1 0 0 0,0 0 1 0 0,1 0-1 0 0,1 1 0 0 0,0 0 1 0 0,0 1-1 0 0,2 0 1 0 0,0 0-1 0 0,1 0 0 0 0,0 3-96 0 0,2-15 21 0 0,1 1-1 0 0,-1 0 0 0 0,1-1 0 0 0,0 1 0 0 0,0 0 1 0 0,0 0-1 0 0,1 0 0 0 0,-1-1 0 0 0,1 1 0 0 0,0 0 1 0 0,1 0-1 0 0,-1 0 0 0 0,1 0 0 0 0,0 0 0 0 0,0-1 1 0 0,1 1-1 0 0,0 0 0 0 0,-1-1 0 0 0,1 1 0 0 0,1-1 1 0 0,-1 0-1 0 0,1 0 0 0 0,-1 0 0 0 0,1 0 1 0 0,0 0-1 0 0,1 0 0 0 0,-1-1 0 0 0,1 0 0 0 0,-1 1 1 0 0,1-1-1 0 0,0 0 0 0 0,0-1 0 0 0,1 1 0 0 0,-1-1 1 0 0,0 0-1 0 0,1 0 0 0 0,-1 0 0 0 0,1-1 0 0 0,3 1-20 0 0,11 2-184 0 0,1 0-1 0 0,-1-2 1 0 0,1 0-1 0 0,-1-1 1 0 0,1-2-1 0 0,-1 1 1 0 0,1-2-1 0 0,-1-1 1 0 0,10-2 184 0 0,16-6-1116 0 0</inkml:trace>
  <inkml:trace contextRef="#ctx0" brushRef="#br0" timeOffset="-12926.77">10343 817 1172 0 0,'-2'-3'596'0'0,"2"2"-104"0"0,2 2-312 0 0,1 1-64 0 0,0 1-160 0 0,2-2 92 0 0,1 2-168 0 0,2 0-116 0 0,-3 2-564 0 0</inkml:trace>
  <inkml:trace contextRef="#ctx0" brushRef="#br0" timeOffset="-12587.313">10837 1670 928 0 0,'38'-54'2518'0'0,"-2"-52"-1789"0"0,-4-2 0 0 0,-5-1 1 0 0,1-35-730 0 0,-16-87 1815 0 0,-32 173-1231 0 0,19 57-575 0 0,0 1 0 0 0,0-1-1 0 0,0 1 1 0 0,0-1 0 0 0,0 1-1 0 0,0 0 1 0 0,0-1 0 0 0,-1 1-1 0 0,1 0 1 0 0,0 0 0 0 0,0 0-1 0 0,0-1 1 0 0,0 1 0 0 0,-1 1-1 0 0,1-1 1 0 0,0 0 0 0 0,0 0-1 0 0,0 0 1 0 0,0 1-1 0 0,-1-1 1 0 0,1 0 0 0 0,0 1-1 0 0,0-1 1 0 0,0 1 0 0 0,0-1-1 0 0,0 1 1 0 0,0 0 0 0 0,0-1-1 0 0,0 1 1 0 0,0 0 0 0 0,1 0-1 0 0,-1 0 1 0 0,0 0 0 0 0,0 0-1 0 0,1 0 1 0 0,-1 0 0 0 0,0 0-1 0 0,1 0 1 0 0,-1 0 0 0 0,1 0-1 0 0,-1 0 1 0 0,1 0 0 0 0,0 0-1 0 0,-1 0 1 0 0,1 0-1 0 0,0 1 1 0 0,0-1 0 0 0,0 0-9 0 0,-8 20 57 0 0,1-1 0 0 0,1 1 1 0 0,1 0-1 0 0,1 0 0 0 0,1 0 0 0 0,1 0 1 0 0,1 1-1 0 0,0-1 0 0 0,2 11-57 0 0,2-11-46 0 0,2 0 0 0 0,0 0 0 0 0,1 0 0 0 0,1 0 0 0 0,0-1 0 0 0,2 0 0 0 0,1-1 0 0 0,0 0 0 0 0,1 0 0 0 0,1-1 0 0 0,1-1 0 0 0,0 0 0 0 0,16 15 46 0 0,58 89-3603 0 0,-74-93 2463 0 0,-6-3-75 0 0</inkml:trace>
  <inkml:trace contextRef="#ctx0" brushRef="#br0" timeOffset="-12352.089">10690 1434 2132 0 0,'1'-7'3666'0'0,"32"-14"-3256"0"0,-28 18-78 0 0,200-88 1067 0 0,13 28-3399 0 0,-92 29-1144 0 0,-77 21 2033 0 0</inkml:trace>
  <inkml:trace contextRef="#ctx0" brushRef="#br0" timeOffset="-11903.923">11605 721 1004 0 0,'0'-6'1100'0'0,"0"2"-280"0"0,-2-1-116 0 0,2 1-164 0 0,2-1-32 0 0,-2 2-216 0 0,3 2 44 0 0,0-2-135 0 0,-1 0-1 0 0,1 1-40 0 0,-3 2-12 0 0,5 0-360 0 0,-3 2 56 0 0,1 1-257 0 0,-2 0-275 0 0,3 1-496 0 0,-1 2 12 0 0,-2 2-52 0 0</inkml:trace>
  <inkml:trace contextRef="#ctx0" brushRef="#br0" timeOffset="-12135.909">11749 1071 1204 0 0,'30'-2'5308'0'0,"-11"42"-4074"0"0,-15-25-1159 0 0,15 30 111 0 0,3 5-626 0 0,-17-16-2697 0 0,-7-32 1908 0 0,-7 8 28 0 0</inkml:trace>
  <inkml:trace contextRef="#ctx0" brushRef="#br0" timeOffset="-11606.31">12023 1397 1148 0 0,'24'-55'2568'0'0,"-22"45"-2527"0"0,0 0 1 0 0,0 0-1 0 0,2 1 1 0 0,-1 0-1 0 0,1-1 1 0 0,0 1-1 0 0,1 0 1 0 0,0 1-1 0 0,0-1 1 0 0,1 1-1 0 0,0 0 0 0 0,1 1 1 0 0,0-1-1 0 0,0 1 1 0 0,0 1-1 0 0,1-1 1 0 0,0 1-1 0 0,0 0 1 0 0,1 1-1 0 0,-1 0 1 0 0,1 1-1 0 0,0-1 1 0 0,1 2-1 0 0,-1-1 1 0 0,1 1-1 0 0,-1 1 1 0 0,1 0-1 0 0,0 0 1 0 0,0 1-1 0 0,0 0 1 0 0,0 1-1 0 0,3 0-41 0 0,-5 1 6 0 0,0 1 0 0 0,-1 0 0 0 0,0 0 0 0 0,1 1 0 0 0,-1-1-1 0 0,0 2 1 0 0,0-1 0 0 0,0 1 0 0 0,-1 0 0 0 0,1 1 0 0 0,-1-1 0 0 0,0 1 0 0 0,-1 0-1 0 0,1 1 1 0 0,-1-1 0 0 0,0 1 0 0 0,0 0 0 0 0,0 1 0 0 0,-1-1 0 0 0,0 1 0 0 0,-1 0-1 0 0,1 0 1 0 0,-1 0 0 0 0,-1 0 0 0 0,1 1 0 0 0,-1-1 0 0 0,0 1 0 0 0,-1-1 0 0 0,0 1 0 0 0,0 0-1 0 0,-1-1 1 0 0,0 1 0 0 0,0 3-6 0 0,-5 0-118 0 0,-1 0 0 0 0,0 0 0 0 0,0-1-1 0 0,-1 0 1 0 0,-1 0 0 0 0,1-1 0 0 0,-2 0 0 0 0,1 0 0 0 0,-1-1-1 0 0,0 0 1 0 0,-1-1 0 0 0,0 0 0 0 0,0 0 0 0 0,0-1 0 0 0,-1 0-1 0 0,0-1 1 0 0,0 0 0 0 0,-1-1 0 0 0,1-1 0 0 0,-1 1 0 0 0,-7 0 118 0 0,-20 2-1212 0 0</inkml:trace>
  <inkml:trace contextRef="#ctx0" brushRef="#br0" timeOffset="3614.287">1900 2801 1300 0 0,'-20'-21'2665'0'0,"-6"-18"32"0"0,10 118-1783 0 0,18-20-886 0 0,1-1 1 0 0,4 0-1 0 0,1 0 1 0 0,4 0-1 0 0,1-1 0 0 0,4-1 1 0 0,1-1-1 0 0,4 0 1 0 0,1-1-1 0 0,6 4-28 0 0,63 175-112 0 0,-76-157-1545 0 0,-32-51-872 0 0,2-22 1347 0 0</inkml:trace>
  <inkml:trace contextRef="#ctx0" brushRef="#br0" timeOffset="3862.143">1966 2979 2172 0 0,'4'-4'153'0'0,"1"-1"0"0"0,0 1 0 0 0,0 0-1 0 0,0 0 1 0 0,1 0 0 0 0,-1 1 0 0 0,1-1-1 0 0,0 1 1 0 0,0 1 0 0 0,0-1 0 0 0,0 1 0 0 0,0 0-1 0 0,0 1 1 0 0,1-1 0 0 0,-1 1 0 0 0,1 1-1 0 0,-1-1 1 0 0,1 1 0 0 0,-1 0 0 0 0,1 0 0 0 0,-1 1-1 0 0,1 0 1 0 0,-1 0 0 0 0,0 1 0 0 0,1-1-1 0 0,-1 2 1 0 0,0-1 0 0 0,0 0 0 0 0,0 1 0 0 0,2 2-153 0 0,8 2 85 0 0,-1 1 0 0 0,1 1 0 0 0,-1 0 0 0 0,-1 1 1 0 0,0 1-1 0 0,0 0 0 0 0,-1 1 0 0 0,-1 0 0 0 0,0 1 1 0 0,0 1-1 0 0,-1 1-85 0 0,-6-10 21 0 0,-1 0 1 0 0,0 0 0 0 0,-1 1 0 0 0,1 0 0 0 0,-1 0-1 0 0,0 0 1 0 0,0 0 0 0 0,-1 0 0 0 0,0 0-1 0 0,0 1 1 0 0,0-1 0 0 0,-1 1 0 0 0,0 0-1 0 0,0-1 1 0 0,-1 1 0 0 0,0 0 0 0 0,0 0 0 0 0,0-1-1 0 0,-1 1 1 0 0,-1 2-22 0 0,-1-1-32 0 0,0 0-1 0 0,0-1 1 0 0,-1 1 0 0 0,0-1 0 0 0,0 0-1 0 0,-1 0 1 0 0,0 0 0 0 0,0-1-1 0 0,-1 0 1 0 0,0 0 0 0 0,0 0-1 0 0,0-1 1 0 0,-1 0 0 0 0,0 0-1 0 0,0 0 1 0 0,0-1 0 0 0,0 0-1 0 0,-1-1 1 0 0,1 0 0 0 0,-1 0-1 0 0,-4 1 33 0 0,1-1-280 0 0,1 0-1 0 0,-1-1 0 0 0,1 0 0 0 0,-1-1 0 0 0,0 0 1 0 0,0 0-1 0 0,0-2 0 0 0,0 1 0 0 0,1-1 0 0 0,-1-1 0 0 0,0 0 1 0 0,1 0-1 0 0,-1-1 0 0 0,1 0 0 0 0,0-1 0 0 0,-2-1 281 0 0,-24-16-1188 0 0</inkml:trace>
  <inkml:trace contextRef="#ctx0" brushRef="#br0" timeOffset="4627.269">2392 2688 876 0 0,'0'1'107'0'0,"0"-1"-1"0"0,1 0 0 0 0,-1 1 1 0 0,1-1-1 0 0,-1 0 1 0 0,1 0-1 0 0,-1 1 1 0 0,1-1-1 0 0,-1 0 0 0 0,1 0 1 0 0,-1 0-1 0 0,1 0 1 0 0,-1 0-1 0 0,1 0 1 0 0,0 1-1 0 0,-1-1 0 0 0,1 0 1 0 0,-1-1-1 0 0,1 1 1 0 0,-1 0-1 0 0,1 0 0 0 0,-1 0 1 0 0,1 0-1 0 0,-1 0 1 0 0,1 0-1 0 0,-1-1 1 0 0,1 1-1 0 0,-1 0 0 0 0,1 0 1 0 0,-1-1-1 0 0,1 1 1 0 0,-1 0-1 0 0,1-1 1 0 0,-1 1-1 0 0,0-1 0 0 0,1 1 1 0 0,-1 0-1 0 0,1-1 1 0 0,-1 1-1 0 0,0-1 1 0 0,1 0-107 0 0,22 56 134 0 0,112 380 571 0 0,-60-178 126 0 0,-81-290-721 0 0,1 0 0 0 0,2 0 1 0 0,1 0-1 0 0,1-1 0 0 0,2 1 0 0 0,2 0 0 0 0,1 0 1 0 0,1 0-1 0 0,2 0 0 0 0,1 1 0 0 0,3-5-110 0 0,-11 34 4 0 0,1 0 0 0 0,-1 0 1 0 0,1-1-1 0 0,0 1 0 0 0,0 0 0 0 0,0 0 0 0 0,0 0 0 0 0,1 0 0 0 0,-1 0 1 0 0,1 0-1 0 0,0 1 0 0 0,0-1 0 0 0,0 0 0 0 0,0 1 0 0 0,0 0 0 0 0,0-1 1 0 0,1 1-1 0 0,-1 0 0 0 0,1 0 0 0 0,0 0 0 0 0,-1 0 0 0 0,1 1 0 0 0,0-1 1 0 0,0 1-1 0 0,0 0 0 0 0,0 0 0 0 0,0 0 0 0 0,1 0 0 0 0,-1 0 1 0 0,0 1-1 0 0,0-1 0 0 0,0 1 0 0 0,1 0 0 0 0,-1 0 0 0 0,0 0 0 0 0,3 1-4 0 0,14 14-1 0 0,-2 0-1 0 0,0 2 0 0 0,-1 0 0 0 0,-1 1 0 0 0,-1 0 0 0 0,0 2 0 0 0,-1 0 0 0 0,-1 0 0 0 0,-1 1 0 0 0,1 6 2 0 0,11 13-60 0 0,60 87 248 0 0,-79-125-144 0 0,0-1-1 0 0,1 1 1 0 0,-1-1-1 0 0,1-1 1 0 0,-1 1-1 0 0,1-1 1 0 0,-1 0 0 0 0,1 0-1 0 0,-1 0 1 0 0,1-1-1 0 0,-1 0 1 0 0,1 0-1 0 0,-1-1 1 0 0,1 1 0 0 0,-1-1-1 0 0,0 0 1 0 0,0-1-1 0 0,0 1 1 0 0,0-1-1 0 0,-1 0 1 0 0,1 0 0 0 0,-1 0-1 0 0,4-4-43 0 0,2 2 50 0 0,25-18-23 0 0,0-1-1 0 0,-2-1 1 0 0,-1-2-1 0 0,0-2 1 0 0,-3 0-1 0 0,0-2 1 0 0,-2-1-1 0 0,16-26-26 0 0,-11-22-28 0 0,-35 75 24 0 0,0 2 0 0 0,-1-1 0 0 0,0 0 0 0 0,0 1 0 0 0,0 0 0 0 0,0-1 0 0 0,0 2 0 0 0,-1-1 0 0 0,1 0 0 0 0,-1 1 0 0 0,0 0 0 0 0,1 0 0 0 0,-1 0 0 0 0,0 1 1 0 0,0 0-1 0 0,0 0 0 0 0,0 0 0 0 0,-1 0 0 0 0,1 1 0 0 0,0 0 0 0 0,0 0 0 0 0,0 0 0 0 0,0 1 0 0 0,-1 0 0 0 0,1 0 0 0 0,-3 1 4 0 0,-2-2-31 0 0,-4 1 39 0 0,-1 1 1 0 0,1 0-1 0 0,0 2 0 0 0,0-1 1 0 0,0 2-1 0 0,0 0 0 0 0,1 0 0 0 0,0 1 1 0 0,0 1-1 0 0,0 0 0 0 0,1 1 0 0 0,0 0 1 0 0,0 1-1 0 0,1 1 0 0 0,0 0 0 0 0,1 0 1 0 0,0 1-1 0 0,-7 10-8 0 0,14-14-5 0 0,0-1 0 0 0,0 1 0 0 0,1 0 1 0 0,0 0-1 0 0,0 0 0 0 0,1 0 0 0 0,0 0 0 0 0,0 0 1 0 0,0 0-1 0 0,1 1 0 0 0,0-1 0 0 0,1 0 0 0 0,0 0 1 0 0,0 1-1 0 0,0-1 0 0 0,1 0 0 0 0,0 0 0 0 0,0 0 1 0 0,1-1-1 0 0,0 1 0 0 0,0-1 0 0 0,1 1 0 0 0,-1-1 1 0 0,1 0-1 0 0,1 0 0 0 0,-1 0 0 0 0,1-1 0 0 0,0 0 1 0 0,0 0-1 0 0,1 0 0 0 0,-1-1 0 0 0,1 1 0 0 0,0-1 1 0 0,0 0-1 0 0,1-1 0 0 0,-1 0 0 0 0,1 0 0 0 0,0 0 1 0 0,0-1-1 0 0,6 2 5 0 0,170 37-1588 0 0,-52-45-3261 0 0,-81-6 3743 0 0</inkml:trace>
  <inkml:trace contextRef="#ctx0" brushRef="#br0" timeOffset="5063.354">3688 2990 1196 0 0,'20'-4'3272'0'0,"33"57"-2404"0"0,-39-32-614 0 0,-2 1 0 0 0,0 0-1 0 0,-1 1 1 0 0,-1 0 0 0 0,-1 1-1 0 0,-2 0 1 0 0,0 0 0 0 0,-1 1-1 0 0,-2 0 1 0 0,0 0-1 0 0,-2 0 1 0 0,-1 18-254 0 0,-18-182 1584 0 0,18 114-1568 0 0,1-1 0 0 0,1 1 1 0 0,1-1-1 0 0,1 1 0 0 0,1 1 0 0 0,2-1 0 0 0,0 1 0 0 0,1 0 0 0 0,2 1 0 0 0,0 0 0 0 0,2 1 1 0 0,14-21-17 0 0,-24 40-17 0 0,0-1 0 0 0,1 1 1 0 0,-1 0-1 0 0,1 0 1 0 0,0 0-1 0 0,-1 0 0 0 0,1 0 1 0 0,1 1-1 0 0,-1 0 0 0 0,0 0 1 0 0,0 0-1 0 0,1 0 1 0 0,-1 1-1 0 0,1-1 0 0 0,0 1 1 0 0,-1 0-1 0 0,1 1 1 0 0,0-1-1 0 0,-1 1 0 0 0,1 0 1 0 0,0 0-1 0 0,0 0 1 0 0,-1 1-1 0 0,1 0 0 0 0,0 0 1 0 0,-1 0-1 0 0,1 0 0 0 0,-1 1 1 0 0,1 0-1 0 0,-1 0 1 0 0,0 0-1 0 0,1 0 0 0 0,-1 1 1 0 0,0-1-1 0 0,-1 1 1 0 0,1 0-1 0 0,0 0 0 0 0,-1 1 1 0 0,0-1-1 0 0,0 1 1 0 0,0 0-1 0 0,0 0 0 0 0,0 0 1 0 0,-1 0-1 0 0,0 0 0 0 0,0 0 1 0 0,1 2 16 0 0,78 207-328 0 0,-56-127 108 0 0,-21-72 251 0 0,-4-12-149 0 0,0 0 0 0 0,0 0 1 0 0,0 0-1 0 0,1 0 0 0 0,-1-1 1 0 0,0 1-1 0 0,1 0 0 0 0,-1 0 1 0 0,1 0-1 0 0,0-1 0 0 0,-1 1 1 0 0,1 0-1 0 0,0-1 0 0 0,0 1 1 0 0,0-1-1 0 0,0 1 0 0 0,0-1 0 0 0,1 1 1 0 0,-1-1-1 0 0,0 0 0 0 0,1 0 1 0 0,-1 1-1 0 0,1-1 0 0 0,-1 0 1 0 0,1 0-1 0 0,-1 0 0 0 0,1-1 1 0 0,0 1-1 0 0,-1 0 0 0 0,1-1 1 0 0,0 1-1 0 0,0-1 0 0 0,0 1 1 0 0,-1-1-1 0 0,1 0 0 0 0,0 0 0 0 0,0 0 1 0 0,0 0-1 0 0,0 0 0 0 0,0 0 1 0 0,-1 0-1 0 0,1-1 0 0 0,0 1 1 0 0,0-1-1 0 0,0 1 0 0 0,1-2 118 0 0,29-10-1410 0 0</inkml:trace>
  <inkml:trace contextRef="#ctx0" brushRef="#br0" timeOffset="6106.799">4669 2973 1212 0 0,'-41'-16'3219'0'0,"-69"67"-2155"0"0,101-44-991 0 0,-1 0-1 0 0,1 1 1 0 0,0 0-1 0 0,1 1 1 0 0,0-1 0 0 0,0 2-1 0 0,1-1 1 0 0,0 1-1 0 0,1 0 1 0 0,0 1-1 0 0,0-1 1 0 0,1 1 0 0 0,1 0-1 0 0,0 0 1 0 0,0 1-1 0 0,1-1 1 0 0,1 1-1 0 0,0 0 1 0 0,0 0 0 0 0,1 5-73 0 0,3-15 15 0 0,0 0 0 0 0,0-1 0 0 0,0 1 0 0 0,0 0 0 0 0,0-1 0 0 0,0 1 0 0 0,0-1 0 0 0,1 1 0 0 0,-1-1 0 0 0,1 0 0 0 0,-1 0 1 0 0,1 0-1 0 0,-1 0 0 0 0,1-1 0 0 0,-1 1 0 0 0,1-1 0 0 0,0 0 0 0 0,-1 1 0 0 0,1-1 0 0 0,0 0 0 0 0,-1 0 0 0 0,1-1 0 0 0,0 1 0 0 0,-1-1 1 0 0,1 1-1 0 0,-1-1 0 0 0,1 0 0 0 0,-1 0 0 0 0,1 0 0 0 0,-1 0 0 0 0,1 0 0 0 0,-1-1 0 0 0,0 1 0 0 0,0-1 0 0 0,0 1 0 0 0,1-1 0 0 0,-2 0 0 0 0,1 0 1 0 0,0 0-1 0 0,0 0 0 0 0,-1 0-15 0 0,16-17 20 0 0,-2 0 1 0 0,0 0 0 0 0,-1-2 0 0 0,-2 1-1 0 0,0-2 1 0 0,-1 0 0 0 0,-1 0 0 0 0,3-10-21 0 0,11-22 217 0 0,-23 52-217 0 0,-1 1 0 0 0,1 0 0 0 0,0 0 0 0 0,-1 0 0 0 0,1 0 0 0 0,0 1 0 0 0,0-1 0 0 0,-1 0 0 0 0,1 0 0 0 0,0 0 0 0 0,0 1 0 0 0,0-1 0 0 0,0 0 0 0 0,0 1 0 0 0,0-1 0 0 0,0 1 0 0 0,1-1 0 0 0,-1 1 0 0 0,0 0 0 0 0,0-1 0 0 0,0 1 0 0 0,0 0 0 0 0,1 0 0 0 0,-1 0 0 0 0,0 0 0 0 0,0 0 0 0 0,0 0 0 0 0,0 0 0 0 0,1 0 0 0 0,-1 0 0 0 0,0 1 0 0 0,0-1 0 0 0,0 0 0 0 0,0 1 0 0 0,0-1 0 0 0,1 1 0 0 0,-1-1 1 0 0,0 1-1 0 0,0 0 0 0 0,0-1 0 0 0,0 1 0 0 0,-1 0 0 0 0,1 0 0 0 0,0 0 0 0 0,0-1 0 0 0,0 1 0 0 0,-1 0 0 0 0,1 0 0 0 0,0 0 0 0 0,-1 0 0 0 0,1 0 0 0 0,-1 1 0 0 0,1-1 0 0 0,-1 0 0 0 0,0 0 0 0 0,1 1 0 0 0,39 67-134 0 0,14 105 634 0 0,-33-225 683 0 0,57-91-1098 0 0,-78 141-99 0 0,0 0 0 0 0,0 0 0 0 0,0 0 0 0 0,1 0 0 0 0,-1 0 0 0 0,1 0 0 0 0,-1 0-1 0 0,0 0 1 0 0,1 0 0 0 0,0 0 0 0 0,-1 0 0 0 0,1 0 0 0 0,0 0 0 0 0,-1 1 0 0 0,1-1 0 0 0,0 0 0 0 0,0 0 0 0 0,-1 1 0 0 0,1-1 0 0 0,0 0 0 0 0,0 1 0 0 0,0-1 0 0 0,0 1 0 0 0,0-1 0 0 0,0 1 0 0 0,0 0 0 0 0,0-1-1 0 0,0 1 1 0 0,0 0 0 0 0,0 0 0 0 0,0 0 0 0 0,0 0 0 0 0,1 0 0 0 0,-1 0 0 0 0,0 0 0 0 0,0 0 0 0 0,0 0 0 0 0,0 0 0 0 0,0 1 0 0 0,0-1 0 0 0,0 0 0 0 0,0 1 0 0 0,0-1 0 0 0,0 1 0 0 0,0-1 0 0 0,0 1 0 0 0,0-1 0 0 0,0 1-1 0 0,-1 0 1 0 0,1-1 0 0 0,0 1 0 0 0,0 0 0 0 0,-1 0 0 0 0,1 0 0 0 0,0-1 0 0 0,0 2 14 0 0,12 10-52 0 0,0 1 0 0 0,-1 0-1 0 0,-1 0 1 0 0,0 1 0 0 0,-1 0-1 0 0,0 1 1 0 0,-1 1 0 0 0,-1-1-1 0 0,-1 1 1 0 0,0 1 0 0 0,0-1-1 0 0,-2 1 1 0 0,3 15 52 0 0,-9-17 1425 0 0,-9-59-1259 0 0,12 17-128 0 0,1 0 0 0 0,0 0 0 0 0,2 1 1 0 0,2-1-1 0 0,0 1 0 0 0,1 0 0 0 0,2 1 0 0 0,6-11-38 0 0,-15 34-13 0 0,0 0 0 0 0,0 0 0 0 0,0 0 0 0 0,0 0 0 0 0,0 0 0 0 0,0 1 0 0 0,1-1 0 0 0,-1 1 1 0 0,1-1-1 0 0,-1 1 0 0 0,1-1 0 0 0,0 1 0 0 0,-1 0 0 0 0,1-1 0 0 0,0 1 0 0 0,0 0 0 0 0,0 0 0 0 0,0 1 0 0 0,0-1 0 0 0,0 0 0 0 0,0 1 0 0 0,0-1 0 0 0,0 1 0 0 0,0 0 0 0 0,0-1 0 0 0,1 1 0 0 0,-1 0 0 0 0,0 0 0 0 0,0 1 0 0 0,0-1 0 0 0,0 0 0 0 0,0 1 0 0 0,0-1 0 0 0,0 1 0 0 0,0 0 0 0 0,0-1 0 0 0,0 1 0 0 0,0 0 0 0 0,0 0 0 0 0,0 0 0 0 0,0 1 0 0 0,-1-1 0 0 0,1 0 1 0 0,0 1-1 0 0,-1-1 0 0 0,1 1 0 0 0,-1-1 0 0 0,0 1 0 0 0,1 0 0 0 0,-1 0 0 0 0,0 0 0 0 0,0-1 0 0 0,0 1 0 0 0,0 0 0 0 0,0 2 13 0 0,59 70-124 0 0,-54-65 112 0 0,0 1-1 0 0,0-1 0 0 0,1 0 1 0 0,0-1-1 0 0,0 1 0 0 0,1-1 1 0 0,0-1-1 0 0,0 1 0 0 0,1-1 1 0 0,0-1-1 0 0,0 0 0 0 0,1 0 1 0 0,-1-1-1 0 0,1 0 0 0 0,1-1 1 0 0,-1 0-1 0 0,1 0 0 0 0,10 1 13 0 0,-4-3 43 0 0,0-2-1 0 0,0 0 0 0 0,0-1 0 0 0,0 0 1 0 0,-1-1-1 0 0,1-1 0 0 0,0-1 0 0 0,-1-1 0 0 0,0 0 1 0 0,0-1-1 0 0,0 0 0 0 0,-1-1 0 0 0,0-1 1 0 0,0-1-1 0 0,-1 0 0 0 0,0-1 0 0 0,0 0 0 0 0,-1-1 1 0 0,-1-1-1 0 0,0 0 0 0 0,0-1 0 0 0,4-7-42 0 0,-14 18 3 0 0,0 0-1 0 0,0 0 1 0 0,0 0-1 0 0,-1-1 1 0 0,1 1-1 0 0,-1 0 1 0 0,1-1 0 0 0,-1 1-1 0 0,0-1 1 0 0,0 1-1 0 0,0-1 1 0 0,0 0-1 0 0,0 1 1 0 0,-1-1-1 0 0,0 0 1 0 0,1 0-1 0 0,-1 0 1 0 0,0 1-1 0 0,0-1 1 0 0,0 0 0 0 0,-1 0-1 0 0,1 0 1 0 0,0 1-1 0 0,-1-1 1 0 0,0 0-1 0 0,0 1 1 0 0,0-1-1 0 0,0 0 1 0 0,0 1-1 0 0,-1-1 1 0 0,1 1-1 0 0,-1 0 1 0 0,1 0 0 0 0,-1-1-1 0 0,0 1 1 0 0,0 0-1 0 0,0 0 1 0 0,0 0-1 0 0,0 1 1 0 0,0-1-1 0 0,-1 0 1 0 0,1 1-1 0 0,-1 0 1 0 0,1-1-1 0 0,-1 1 1 0 0,1 0 0 0 0,-1 0-1 0 0,0 1 1 0 0,1-1-1 0 0,-1 0 1 0 0,0 1-1 0 0,-2-1-2 0 0,-5 1-2 0 0,-1 0 0 0 0,0 1 0 0 0,0 0-1 0 0,1 0 1 0 0,-1 1 0 0 0,1 0 0 0 0,-1 1-1 0 0,1 0 1 0 0,0 1 0 0 0,0 0 0 0 0,1 1-1 0 0,-1 0 1 0 0,1 0 0 0 0,0 1 0 0 0,0 0-1 0 0,1 1 1 0 0,-1 0 0 0 0,2 0 0 0 0,-1 1 0 0 0,1 0-1 0 0,0 0 1 0 0,0 0 0 0 0,1 1 0 0 0,1 0-1 0 0,-1 1 1 0 0,1-1 0 0 0,1 1 0 0 0,0 0-1 0 0,0 0 1 0 0,1 0 0 0 0,0 0 0 0 0,1 1-1 0 0,0-1 1 0 0,0 9 2 0 0,3-12-33 0 0,0 1-1 0 0,1-1 1 0 0,-1 0-1 0 0,2 0 1 0 0,-1 0-1 0 0,1 0 1 0 0,0 0-1 0 0,0-1 1 0 0,0 1-1 0 0,1-1 1 0 0,0 0-1 0 0,1 0 1 0 0,-1 0-1 0 0,1-1 1 0 0,0 1-1 0 0,1-1 1 0 0,-1-1-1 0 0,1 1 1 0 0,0-1-1 0 0,0 0 1 0 0,1 0-1 0 0,-1 0 1 0 0,1-1-1 0 0,-1 0 1 0 0,1 0-1 0 0,0-1 1 0 0,0 0-1 0 0,6 1 34 0 0,-1 1-372 0 0,-1-1 0 0 0,1 0 0 0 0,0-1 0 0 0,0-1 0 0 0,0 1 0 0 0,1-2 0 0 0,-1 0 0 0 0,0 0 0 0 0,0-1 0 0 0,0-1 0 0 0,0 0 0 0 0,0 0 0 0 0,0-1 0 0 0,-1-1 0 0 0,1 0 0 0 0,-1-1 0 0 0,3-1 372 0 0,0-6-1142 0 0</inkml:trace>
  <inkml:trace contextRef="#ctx0" brushRef="#br0" timeOffset="6526.286">5952 2891 1516 0 0,'2'0'95'0'0,"0"0"-1"0"0,-1 0 1 0 0,1 0-1 0 0,0 0 1 0 0,0 0-1 0 0,0 1 1 0 0,0-1-1 0 0,0 1 1 0 0,-1-1-1 0 0,1 1 1 0 0,0 0-1 0 0,-1 0 1 0 0,1-1-1 0 0,0 1 1 0 0,-1 1-1 0 0,1-1 1 0 0,-1 0-1 0 0,1 0 1 0 0,-1 0-1 0 0,0 1 1 0 0,1-1-1 0 0,-1 1 1 0 0,0-1-1 0 0,0 1 1 0 0,0-1-1 0 0,0 1 1 0 0,0 0-1 0 0,-1-1 1 0 0,1 1-1 0 0,0 0 1 0 0,-1 0-1 0 0,0 0 1 0 0,1-1-1 0 0,-1 2-94 0 0,11 24 359 0 0,-2 1-1 0 0,-1-1 1 0 0,-1 1 0 0 0,-2 0-1 0 0,0 1 1 0 0,-2-1-1 0 0,-1 1 1 0 0,-2 22-359 0 0,0-49 403 0 0,-12-5 765 0 0,13-17-1068 0 0,2 0-1 0 0,0 0 1 0 0,1 1 0 0 0,1-1-1 0 0,0 1 1 0 0,2 0 0 0 0,0 0-1 0 0,1 1 1 0 0,1 0 0 0 0,1 0 0 0 0,0 1-1 0 0,1 1 1 0 0,1-1 0 0 0,1 2-1 0 0,8-8-99 0 0,-20 21-4 0 0,1 1 0 0 0,0 0 0 0 0,-1-1 0 0 0,1 1 1 0 0,0 0-1 0 0,0 0 0 0 0,0 0 0 0 0,0 0 0 0 0,0 1 0 0 0,0-1 0 0 0,0 0 0 0 0,1 1 0 0 0,-1 0 0 0 0,0-1 0 0 0,0 1 0 0 0,0 0 0 0 0,0 0 0 0 0,1 0 0 0 0,-1 0 0 0 0,0 1 0 0 0,0-1 0 0 0,0 1 0 0 0,0-1 0 0 0,0 1 0 0 0,0-1 1 0 0,0 1-1 0 0,0 0 0 0 0,0 0 0 0 0,0 0 0 0 0,0 1 0 0 0,0-1 0 0 0,0 0 0 0 0,-1 1 0 0 0,1-1 0 0 0,-1 1 0 0 0,1-1 0 0 0,-1 1 0 0 0,1 0 0 0 0,-1-1 4 0 0,55 72-27 0 0,35 101-557 0 0,-84-170 324 0 0,0 1 0 0 0,1-1 1 0 0,0 0-1 0 0,0-1 0 0 0,0 0 0 0 0,0 0 1 0 0,0 0-1 0 0,1-1 0 0 0,-1-1 1 0 0,1 1-1 0 0,-1-1 0 0 0,1-1 0 0 0,0 0 1 0 0,-1 0-1 0 0,1 0 0 0 0,0-1 0 0 0,-1 0 1 0 0,1-1-1 0 0,-1 0 0 0 0,0-1 0 0 0,1 1 1 0 0,-1-2-1 0 0,0 1 0 0 0,-1-1 1 0 0,1 0-1 0 0,-1-1 0 0 0,7-4 260 0 0,-10 7-218 0 0,27-11-910 0 0</inkml:trace>
  <inkml:trace contextRef="#ctx0" brushRef="#br0" timeOffset="6897.535">6907 2969 936 0 0,'3'-2'136'0'0,"-1"-1"0"0"0,1 1 0 0 0,-1 0 0 0 0,1-1 0 0 0,-1 0 0 0 0,0 1 1 0 0,0-1-1 0 0,0 0 0 0 0,0 0 0 0 0,-1 0 0 0 0,1 0 0 0 0,-1-1 0 0 0,0 1 0 0 0,0 0 0 0 0,0-1 0 0 0,0 1 0 0 0,-1 0 0 0 0,1-1 0 0 0,-1 1 0 0 0,0-1 0 0 0,0 1 1 0 0,0-1-1 0 0,-1 1 0 0 0,1 0 0 0 0,-1-1 0 0 0,1 1 0 0 0,-1-1 0 0 0,0 1 0 0 0,-1 0 0 0 0,1 0 0 0 0,0 0 0 0 0,-1 0 0 0 0,0 0 0 0 0,0 0 0 0 0,0 0 0 0 0,0 0 1 0 0,0 1-1 0 0,0-1 0 0 0,-1 1 0 0 0,1-1 0 0 0,-1 1 0 0 0,0 0 0 0 0,0 0 0 0 0,0 0 0 0 0,0 1 0 0 0,0-1 0 0 0,0 1 0 0 0,0-1 0 0 0,0 1 0 0 0,-4-1-136 0 0,-5 4 37 0 0,0 1 0 0 0,0 0-1 0 0,0 1 1 0 0,0 0 0 0 0,0 1 0 0 0,1 0-1 0 0,0 1 1 0 0,0 0 0 0 0,0 0-1 0 0,1 2 1 0 0,0-1 0 0 0,1 1-1 0 0,-1 0 1 0 0,1 1 0 0 0,1 0 0 0 0,0 1-1 0 0,0 0 1 0 0,1 0 0 0 0,0 1-1 0 0,1-1 1 0 0,-1 4-37 0 0,-4 1 5 0 0,5-7 30 0 0,0-1-1 0 0,1 1 1 0 0,0 0-1 0 0,0 0 1 0 0,1 1-1 0 0,0-1 1 0 0,0 1-1 0 0,1 0 1 0 0,0 0 0 0 0,1 0-1 0 0,0 1 1 0 0,1-1-1 0 0,-1 7-34 0 0,3-15 6 0 0,0 1 0 0 0,1-1-1 0 0,-1 1 1 0 0,1-1 0 0 0,-1 1 0 0 0,1-1-1 0 0,-1 0 1 0 0,1 1 0 0 0,0-1 0 0 0,-1 0-1 0 0,1 0 1 0 0,0-1 0 0 0,0 1 0 0 0,0 0-1 0 0,0 0 1 0 0,0-1 0 0 0,0 1 0 0 0,0-1-1 0 0,0 0 1 0 0,0 0 0 0 0,0 0 0 0 0,0 0-1 0 0,0 0 1 0 0,0 0 0 0 0,0 0 0 0 0,0 0-1 0 0,0-1 1 0 0,0 1 0 0 0,0-1 0 0 0,0 0-1 0 0,0 0 1 0 0,0 1 0 0 0,0-1 0 0 0,0-1-6 0 0,27-9 72 0 0,-2-1 0 0 0,1-2 1 0 0,-2-1-1 0 0,0-1 0 0 0,0-1 1 0 0,-2-2-1 0 0,6-5-72 0 0,-28 24 10 0 0,-1 0-1 0 0,0 0 0 0 0,1 0 1 0 0,-1 1-1 0 0,1-1 0 0 0,-1 1 1 0 0,0-1-1 0 0,1 1 0 0 0,-1-1 1 0 0,0 1-1 0 0,0 0 1 0 0,1 0-1 0 0,-1 0 0 0 0,0-1 1 0 0,0 1-1 0 0,0 0 0 0 0,0 0 1 0 0,0 0-1 0 0,0 1 0 0 0,0-1 1 0 0,0 0-1 0 0,-1 0 1 0 0,1 0-1 0 0,0 1 0 0 0,-1-1 1 0 0,1 0-1 0 0,-1 1 0 0 0,1-1 1 0 0,-1 1-1 0 0,0-1 0 0 0,1 0 1 0 0,-1 1-1 0 0,0-1 1 0 0,0 1-1 0 0,0-1 0 0 0,0 1 1 0 0,0-1-1 0 0,-1 0 0 0 0,1 1 1 0 0,0-1-1 0 0,-1 1-9 0 0,6 16-4 0 0,49 85-2036 0 0,0-53-3383 0 0,-45-44 4212 0 0</inkml:trace>
  <inkml:trace contextRef="#ctx0" brushRef="#br0" timeOffset="9516.46">8458 3041 868 0 0,'38'-80'2898'0'0,"-38"79"-2674"0"0,4-19 423 0 0,7 50-502 0 0,10 80 330 0 0,-18-79-355 0 0,2-1 0 0 0,1 0 0 0 0,1 0 0 0 0,2-1 0 0 0,1 0 0 0 0,1 0 0 0 0,1-1 0 0 0,2 0 0 0 0,11 16-120 0 0,-19-40-56 0 0,-1 1-1 0 0,1-1 0 0 0,1 0 1 0 0,-1-1-1 0 0,0 0 0 0 0,1 0 1 0 0,0 0-1 0 0,0-1 1 0 0,-1 0-1 0 0,1 0 0 0 0,1 0 1 0 0,-1-1-1 0 0,0 0 0 0 0,0-1 1 0 0,0 0-1 0 0,1 0 1 0 0,-1 0-1 0 0,0-1 0 0 0,0 0 1 0 0,0 0-1 0 0,0-1 0 0 0,0 0 1 0 0,0 0-1 0 0,0-1 1 0 0,0 0-1 0 0,-1 0 0 0 0,1 0 1 0 0,-1-1-1 0 0,2-1 57 0 0,34-46-2320 0 0,-29 19 1201 0 0</inkml:trace>
  <inkml:trace contextRef="#ctx0" brushRef="#br0" timeOffset="9784.585">8478 2714 1652 0 0,'-9'-5'848'0'0,"2"4"-196"0"0,3-2-300 0 0,4 4-32 0 0,1 1-420 0 0,2-1-120 0 0,2-1-468 0 0,2 2-588 0 0</inkml:trace>
  <inkml:trace contextRef="#ctx0" brushRef="#br0" timeOffset="10106.526">8904 3089 916 0 0,'208'345'2555'0'0,"-194"-316"-1635"0"0,-22-37 715 0 0,2-8-1580 0 0,0 1 0 0 0,0-1 1 0 0,2 0-1 0 0,0 0 0 0 0,1-1 0 0 0,0 1 0 0 0,2-1 1 0 0,0 1-1 0 0,0-1 0 0 0,3-15-55 0 0,-2 20 15 0 0,0 0 1 0 0,1 0 0 0 0,0 1-1 0 0,1-1 1 0 0,0 0-1 0 0,1 0 1 0 0,0 1-1 0 0,1 0 1 0 0,0 0 0 0 0,1 0-1 0 0,0 0 1 0 0,1 1-1 0 0,0-1 1 0 0,1 2-1 0 0,0-1 1 0 0,0 1-1 0 0,1 0 1 0 0,0 0 0 0 0,1 1-1 0 0,0 0 1 0 0,0 0-1 0 0,0 1 1 0 0,1 1-1 0 0,1 0 1 0 0,-1 0-1 0 0,1 0 1 0 0,0 2 0 0 0,0-1-1 0 0,0 1 1 0 0,0 1-1 0 0,1 0 1 0 0,0 1-1 0 0,2 0-15 0 0,1 7-47 0 0,1 0 0 0 0,-1 2 0 0 0,-1-1-1 0 0,1 2 1 0 0,-1 0 0 0 0,-1 1 0 0 0,1 0 0 0 0,-1 1-1 0 0,-1 1 1 0 0,0 0 0 0 0,-1 0 0 0 0,0 1-1 0 0,0 1 1 0 0,-1 0 0 0 0,-1 0 0 0 0,0 1 0 0 0,-1 0-1 0 0,2 5 48 0 0,-2-7-112 0 0,66 136-3125 0 0,-65-124 2045 0 0</inkml:trace>
  <inkml:trace contextRef="#ctx0" brushRef="#br0" timeOffset="10462.999">9763 2879 1720 0 0,'61'129'2881'0'0,"99"212"-707"0"0,-122-291-350 0 0,-37-50-1500 0 0,0-4-7 0 0,164-369 921 0 0,-67 233-2784 0 0,-23 55-4244 0 0,-69 78 4416 0 0</inkml:trace>
  <inkml:trace contextRef="#ctx0" brushRef="#br0" timeOffset="10881.479">10765 2894 1088 0 0,'-34'12'1550'0'0,"8"3"-1296"0"0,2 0 1 0 0,0 1 0 0 0,0 1-1 0 0,2 1 1 0 0,0 2 0 0 0,1 0-1 0 0,1 1 1 0 0,1 1 0 0 0,1 0-1 0 0,-7 13-254 0 0,22-32 36 0 0,-1 0 0 0 0,1 0-1 0 0,0 0 1 0 0,0 1-1 0 0,0-1 1 0 0,0 1-1 0 0,1 0 1 0 0,-1 0-1 0 0,1 0 1 0 0,0 0 0 0 0,0 0-1 0 0,0 0 1 0 0,1 0-1 0 0,-1 1 1 0 0,1-1-1 0 0,0 1 1 0 0,1-1-1 0 0,-1 1 1 0 0,1-1 0 0 0,0 1-1 0 0,0-1 1 0 0,0 1-1 0 0,0-1 1 0 0,1 1-1 0 0,0-1 1 0 0,0 1-1 0 0,0-1 1 0 0,1 1 0 0 0,-1-1-1 0 0,1 0 1 0 0,0 0-1 0 0,0 0 1 0 0,1 0-1 0 0,-1 0 1 0 0,1 0-1 0 0,-1-1 1 0 0,1 1 0 0 0,1-1-1 0 0,-1 0 1 0 0,0 0-1 0 0,1 0 1 0 0,-1 0-1 0 0,1-1 1 0 0,0 1-1 0 0,0-1 1 0 0,2 1-36 0 0,10-1 79 0 0,1-1-1 0 0,0 0 1 0 0,0-1-1 0 0,-1-1 1 0 0,1-1 0 0 0,0 0-1 0 0,-1-1 1 0 0,1-1 0 0 0,-1-1-1 0 0,0 0 1 0 0,0-1-1 0 0,-1 0 1 0 0,1-2 0 0 0,8-5-79 0 0,-17 11-6 0 0,0 0 0 0 0,0 0 1 0 0,-1-1-1 0 0,1 0 0 0 0,0-1 0 0 0,-1 1 1 0 0,0-1-1 0 0,0 0 0 0 0,0-1 1 0 0,0 1-1 0 0,-1-1 0 0 0,1-1 0 0 0,-1 1 1 0 0,-1-1-1 0 0,1 1 0 0 0,-1-1 0 0 0,0-1 1 0 0,0 1-1 0 0,-1 0 0 0 0,0-1 1 0 0,0 0-1 0 0,0 0 0 0 0,-1 0 0 0 0,0 0 1 0 0,0 0-1 0 0,-1 0 0 0 0,0 0 1 0 0,0-1-1 0 0,-1 1 0 0 0,0 0 0 0 0,0-1 1 0 0,-1 1-1 0 0,0 0 0 0 0,0-1 0 0 0,0 1 1 0 0,-1 0-1 0 0,0 0 0 0 0,-1 0 1 0 0,0 0-1 0 0,0 1 0 0 0,0-1 0 0 0,-1 1 1 0 0,0-1 5 0 0,-15-12-63 0 0,0 1 0 0 0,-2 1 0 0 0,0 1 0 0 0,-1 1 0 0 0,0 0 0 0 0,-1 2 0 0 0,-1 1 0 0 0,-13-5 63 0 0,37 17-33 0 0,-29-19-112 0 0,27-3-3484 0 0,16 2 2369 0 0</inkml:trace>
  <inkml:trace contextRef="#ctx0" brushRef="#br0" timeOffset="11130.215">11104 2597 1856 0 0,'10'-5'5824'0'0,"-6"29"-4074"0"0,-3 47-2423 0 0,-1-57 1262 0 0,2 34-470 0 0,3 0 0 0 0,2 0 0 0 0,2-1 0 0 0,2 0 0 0 0,2-1 0 0 0,12 28-119 0 0,65 153-2326 0 0,-90-226 2316 0 0,10 29-4715 0 0,-10-30 3410 0 0</inkml:trace>
  <inkml:trace contextRef="#ctx0" brushRef="#br0" timeOffset="11985.358">11314 2918 1744 0 0,'13'8'4144'0'0,"6"43"-3816"0"0,-16-43 87 0 0,-2-6-398 0 0,10 32 227 0 0,2 0 1 0 0,1-1-1 0 0,2 0 0 0 0,1-1 0 0 0,2-1 0 0 0,7 8-244 0 0,-25-38 22 0 0,0 1 0 0 0,1-1 0 0 0,-1 0-1 0 0,1 1 1 0 0,-1-1 0 0 0,1 0 0 0 0,-1 0 0 0 0,1 0-1 0 0,0 0 1 0 0,-1 0 0 0 0,1 0 0 0 0,0-1-1 0 0,0 1 1 0 0,0 0 0 0 0,-1-1 0 0 0,1 1-1 0 0,0-1 1 0 0,0 0 0 0 0,0 0 0 0 0,0 0-1 0 0,0 0 1 0 0,0 0 0 0 0,0 0 0 0 0,0 0 0 0 0,0-1-1 0 0,0 1 1 0 0,-1-1 0 0 0,1 1 0 0 0,0-1-1 0 0,0 0 1 0 0,0 0 0 0 0,-1 0 0 0 0,1 0-1 0 0,0 0 1 0 0,-1 0 0 0 0,1 0 0 0 0,-1 0-1 0 0,1-1 1 0 0,-1 1 0 0 0,0-1 0 0 0,0 1-1 0 0,0-1 1 0 0,1 1 0 0 0,-1-1 0 0 0,0 0 0 0 0,-1 1-1 0 0,1-1 1 0 0,0-1-22 0 0,46-88 218 0 0,8-161 375 0 0,30 376-1237 0 0,-70-111 645 0 0,1-1 0 0 0,0-1-1 0 0,1 0 1 0 0,0-2 0 0 0,0 0 0 0 0,1 0 0 0 0,0-2-1 0 0,1 0 1 0 0,0-1 0 0 0,0-1 0 0 0,0-1 0 0 0,0-1 0 0 0,1 0-1 0 0,0-2 1 0 0,-1 0 0 0 0,1-1 0 0 0,0-1 0 0 0,-1-1 0 0 0,1 0-1 0 0,-1-2 1 0 0,0 0 0 0 0,0-2 0 0 0,0 0 0 0 0,0 0 0 0 0,-1-2-1 0 0,0 0 1 0 0,-1-2 0 0 0,0 1 0 0 0,12-11-1 0 0,-21 15 4 0 0,-1-1-1 0 0,0 0 1 0 0,-1 0 0 0 0,0 0-1 0 0,1-1 1 0 0,-2 0 0 0 0,1 0-1 0 0,-1 0 1 0 0,0-1 0 0 0,-1 0-1 0 0,0 0 1 0 0,0 0 0 0 0,-1-1-1 0 0,0 1 1 0 0,0-1 0 0 0,-1 1 0 0 0,1-9-4 0 0,-57-26 11 0 0,40 40-10 0 0,0 2 0 0 0,0 0 0 0 0,0 0 0 0 0,0 1 0 0 0,0 1 0 0 0,0 1-1 0 0,0 0 1 0 0,0 0 0 0 0,0 1 0 0 0,1 1 0 0 0,-1 1 0 0 0,1 0 0 0 0,0 0 0 0 0,1 1 0 0 0,-1 1 0 0 0,1 0 0 0 0,-10 8-1 0 0,19-13-6 0 0,0 0 1 0 0,0 0-1 0 0,0 1 1 0 0,0-1-1 0 0,0 1 0 0 0,0 0 1 0 0,1 0-1 0 0,-1 0 1 0 0,1 0-1 0 0,0 0 1 0 0,0 0-1 0 0,0 0 1 0 0,0 1-1 0 0,1-1 0 0 0,-1 1 1 0 0,1 0-1 0 0,0-1 1 0 0,0 1-1 0 0,0 0 1 0 0,1 0-1 0 0,-1-1 0 0 0,1 1 1 0 0,0 0-1 0 0,0 0 1 0 0,0 0-1 0 0,0 0 1 0 0,1-1-1 0 0,0 1 1 0 0,0 2 5 0 0,7 1-8 0 0,-1 1 0 0 0,1-1 0 0 0,1 0 0 0 0,0-1 1 0 0,0 0-1 0 0,0-1 0 0 0,0 1 0 0 0,1-2 1 0 0,0 1-1 0 0,0-1 0 0 0,0-1 0 0 0,0 0 1 0 0,1 0-1 0 0,0-1 0 0 0,-1-1 0 0 0,1 0 1 0 0,0 0-1 0 0,-1-1 0 0 0,1 0 0 0 0,0-1 0 0 0,0 0 1 0 0,6-2 7 0 0,-2 3-25 0 0,269-55-780 0 0,-130-20 1095 0 0,-161 79-265 0 0,0 1-1 0 0,0 0 1 0 0,1 0-1 0 0,-1 1 1 0 0,1 0-1 0 0,1 0 1 0 0,-1 0-1 0 0,1 0 1 0 0,0 1-1 0 0,1 0 0 0 0,0 0 1 0 0,0 0-1 0 0,0 1 1 0 0,1 0-1 0 0,0-1 1 0 0,0 1-1 0 0,1 0 1 0 0,0 0-1 0 0,0 0 1 0 0,1 1-1 0 0,0-1 1 0 0,1 5-25 0 0,2-8 10 0 0,0 0 0 0 0,1-1 0 0 0,0 0 0 0 0,0 1 0 0 0,0-1 1 0 0,0 0-1 0 0,1 0 0 0 0,0-1 0 0 0,-1 1 0 0 0,1-1 1 0 0,1 0-1 0 0,-1 0 0 0 0,0 0 0 0 0,1 0 0 0 0,-1-1 0 0 0,1 0 1 0 0,0 0-1 0 0,0 0 0 0 0,0-1 0 0 0,0 1 0 0 0,0-1 1 0 0,0 0-1 0 0,0-1 0 0 0,0 1 0 0 0,1-1 0 0 0,-1 0 1 0 0,0 0-1 0 0,0-1 0 0 0,5 0-10 0 0,19-3-13 0 0,1-2 0 0 0,-1-1 0 0 0,0-1 0 0 0,-1-1 0 0 0,0-1 0 0 0,0-2 0 0 0,-1-1 0 0 0,-1-1 0 0 0,0-1 0 0 0,-1-2 0 0 0,-1 0 0 0 0,0-1 0 0 0,3-6 13 0 0,-19 18-4 0 0,0 0 0 0 0,0-1 0 0 0,-1 0 0 0 0,0-1 0 0 0,0 1 1 0 0,-1-1-1 0 0,0 0 0 0 0,0-1 0 0 0,-1 0 0 0 0,0 0 1 0 0,-1 0-1 0 0,0 0 0 0 0,0-1 0 0 0,-1 1 0 0 0,0-1 0 0 0,0 0 1 0 0,-2 0-1 0 0,1 0 0 0 0,-1-1 0 0 0,0 1 0 0 0,-1 0 1 0 0,-1-1 3 0 0,-3-9 7 0 0,-1 0 0 0 0,-1 0 0 0 0,-1 1 0 0 0,0 0 0 0 0,-2 0 0 0 0,0 1 0 0 0,-1 0 1 0 0,-1 1-1 0 0,0 0 0 0 0,-2 0 0 0 0,0 2 0 0 0,0-1 0 0 0,-2 2 0 0 0,0 0 0 0 0,0 0 1 0 0,-1 2-1 0 0,-7-4-7 0 0,-12-9-237 0 0,-2 2 1 0 0,0 2 0 0 0,-2 1-1 0 0,0 2 1 0 0,-1 2-1 0 0,0 1 1 0 0,-43-9 236 0 0,-73 1-4007 0 0,110 18 2828 0 0</inkml:trace>
  <inkml:trace contextRef="#ctx0" brushRef="#br0" timeOffset="12419.246">13938 2733 2512 0 0,'33'57'4664'0'0,"-15"54"-3306"0"0,-10-46-566 0 0,5 11-2173 0 0,-50-79-2616 0 0,13-11 2727 0 0,-3-6 124 0 0</inkml:trace>
  <inkml:trace contextRef="#ctx0" brushRef="#br0" timeOffset="12575.245">13760 2517 1060 0 0,'0'-10'1648'0'0,"-1"1"-332"0"0,-1 0-232 0 0,2 3-199 0 0,2 1-229 0 0,-2 1-248 0 0,0-1-192 0 0,3 1-328 0 0,-1 1 8 0 0,1 0-280 0 0,3 1-116 0 0,-3 1-369 0 0,1 1-391 0 0,0 1 24 0 0,1 1 16 0 0</inkml:trace>
  <inkml:trace contextRef="#ctx0" brushRef="#br0" timeOffset="12948.712">14112 2681 1164 0 0,'127'456'5868'0'0,"-127"-455"-5482"0"0,0-1 23 0 0,-7-139 1503 0 0,10 118-1877 0 0,0-1 1 0 0,1 1 0 0 0,1 1-1 0 0,1-1 1 0 0,1 1-1 0 0,1 0 1 0 0,0 1 0 0 0,2-1-1 0 0,0 2 1 0 0,1-1-1 0 0,1 2 1 0 0,1-1 0 0 0,0 2-1 0 0,1 0 1 0 0,1 0-1 0 0,0 2 1 0 0,1-1-1 0 0,1 2 1 0 0,0 0 0 0 0,1 2-1 0 0,0 0 1 0 0,1 0-1 0 0,0 2 1 0 0,17-6-36 0 0,-30 14 3 0 0,0 1 0 0 0,0 0 0 0 0,0 0 0 0 0,0 0 0 0 0,0 1 0 0 0,0-1 0 0 0,-1 1 1 0 0,1 1-1 0 0,0-1 0 0 0,0 1 0 0 0,-1 0 0 0 0,1 1 0 0 0,-1-1 0 0 0,1 1 0 0 0,-1 0 0 0 0,0 1 0 0 0,0-1 0 0 0,-1 1 0 0 0,1 0 0 0 0,-1 0 1 0 0,1 0-1 0 0,-1 0 0 0 0,-1 1 0 0 0,1 0 0 0 0,-1 0 0 0 0,1 0 0 0 0,-2 0 0 0 0,3 5-3 0 0,45 161-664 0 0,-49-159 537 0 0,1-1-228 0 0,0 0-1 0 0,-1 0 0 0 0,0 0 0 0 0,-1 0 0 0 0,0 0 0 0 0,-1 0 0 0 0,0 0 1 0 0,-1 0-1 0 0,0 0 0 0 0,-1 0 0 0 0,0-1 0 0 0,-1 1 0 0 0,0-1 0 0 0,0 0 1 0 0,-1 0-1 0 0,0 0 0 0 0,-1-1 0 0 0,-3 4 356 0 0,-6 1-1259 0 0</inkml:trace>
  <inkml:trace contextRef="#ctx0" brushRef="#br0" timeOffset="15282.346">15719 2828 1484 0 0,'0'0'309'0'0,"0"0"-36"0"0,-3-21 931 0 0,3 21-1191 0 0,0 0-1 0 0,1 0 1 0 0,-1 0-1 0 0,1-1 1 0 0,-1 1 0 0 0,0 0-1 0 0,1 0 1 0 0,-1-1-1 0 0,0 1 1 0 0,1 0-1 0 0,-1 0 1 0 0,0-1-1 0 0,1 1 1 0 0,-1 0-1 0 0,0-1 1 0 0,0 1 0 0 0,1 0-1 0 0,-1-1 1 0 0,0 1-1 0 0,0-1 1 0 0,0 1-1 0 0,0 0 1 0 0,0-1-1 0 0,1 1 1 0 0,-1-1 0 0 0,0 1-1 0 0,0-1 1 0 0,0 1-1 0 0,0 0 1 0 0,0-1-1 0 0,0 1 1 0 0,0-1-1 0 0,0 1 1 0 0,0-1-1 0 0,-1 1 1 0 0,1 0 0 0 0,0-1-1 0 0,0 1 1 0 0,0-1-1 0 0,0 1 1 0 0,-1 0-1 0 0,1-1 1 0 0,0 1-1 0 0,0-1-12 0 0,12 13 8 0 0,0 1 0 0 0,-1 0 1 0 0,0 0-1 0 0,-1 1 0 0 0,-1 1 0 0 0,0-1 0 0 0,-1 1 0 0 0,0 1 0 0 0,-1 0 0 0 0,1 5-8 0 0,26 49 11 0 0,23 34 83 0 0,-37-77 417 0 0,-13-18 325 0 0,-13-20 614 0 0,-6-17-1312 0 0,1 0 0 0 0,2-1 0 0 0,0-1 0 0 0,2 0 0 0 0,1 0 0 0 0,1 0 0 0 0,2-1 0 0 0,1 1 0 0 0,2-1 0 0 0,2-21-138 0 0,-2 47-2 0 0,0 0 1 0 0,0 0-1 0 0,0 0 1 0 0,1 0-1 0 0,0 1 1 0 0,0-1-1 0 0,0 0 1 0 0,1 0-1 0 0,0 0 1 0 0,0 1-1 0 0,0-1 1 0 0,0 1-1 0 0,1-1 1 0 0,-1 1-1 0 0,1 0 1 0 0,0 0-1 0 0,1 0 1 0 0,-1 1-1 0 0,1-1 1 0 0,-1 1-1 0 0,1-1 1 0 0,0 1-1 0 0,0 1 1 0 0,1-1-1 0 0,-1 0 1 0 0,0 1-1 0 0,1 0 1 0 0,0 0-1 0 0,-1 0 1 0 0,1 1-1 0 0,0 0 1 0 0,0 0-1 0 0,0 0 1 0 0,0 0-1 0 0,0 1 1 0 0,0-1-1 0 0,0 2 1 0 0,0-1-1 0 0,0 0 1 0 0,0 1-1 0 0,0 0 1 0 0,0 0-1 0 0,0 0 1 0 0,-1 1-1 0 0,3 0 2 0 0,13 14-20 0 0,0 1 0 0 0,-1 0 0 0 0,0 1 0 0 0,-2 1 0 0 0,0 1 0 0 0,-1 0 0 0 0,-1 2 0 0 0,-2-1 0 0 0,0 2 0 0 0,-1 0 0 0 0,-1 0 0 0 0,5 16 20 0 0,22 36-27 0 0,-26-43 211 0 0,0-2 160 0 0,-13-50-153 0 0,-1-1-172 0 0,2 0 1 0 0,0 0-1 0 0,2 1 0 0 0,0-1 1 0 0,1 1-1 0 0,1-1 0 0 0,1 1 1 0 0,1 0-1 0 0,1 1 0 0 0,0-1 1 0 0,1 1-1 0 0,2 1 1 0 0,0-1-1 0 0,0 2 0 0 0,2 0 1 0 0,0 0-1 0 0,1 1 0 0 0,1 0 1 0 0,0 1-1 0 0,1 1 0 0 0,14-11-19 0 0,-26 22-5 0 0,0 0 0 0 0,1 1 0 0 0,-1-1 0 0 0,1 1 0 0 0,-1 0 0 0 0,1-1 0 0 0,0 2 0 0 0,-1-1 0 0 0,1 0 0 0 0,0 1 0 0 0,0 0 0 0 0,0 0 0 0 0,1 0 0 0 0,-1 0-1 0 0,0 1 1 0 0,0-1 0 0 0,0 1 0 0 0,1 0 0 0 0,-1 1 0 0 0,0-1 0 0 0,0 1 0 0 0,0 0 0 0 0,0 0 0 0 0,0 0 0 0 0,0 0 0 0 0,0 1 0 0 0,0-1 0 0 0,0 1 0 0 0,0 0-1 0 0,-1 0 1 0 0,1 1 0 0 0,-1-1 0 0 0,0 1 0 0 0,1-1 0 0 0,-1 1 0 0 0,0 0 0 0 0,-1 1 0 0 0,3 1 5 0 0,83 148-30 0 0,-78-131 38 0 0,64 151-1932 0 0,-73-147-1590 0 0,-1-19 2355 0 0</inkml:trace>
  <inkml:trace contextRef="#ctx0" brushRef="#br0" timeOffset="16249.881">16900 2912 1720 0 0,'224'-81'2593'0'0,"-219"78"-2544"0"0,0 0 1 0 0,0 0-1 0 0,-1 0 0 0 0,1-1 1 0 0,-1 0-1 0 0,0 1 0 0 0,0-1 1 0 0,0-1-1 0 0,-1 1 0 0 0,0-1 1 0 0,1 1-1 0 0,-2-1 0 0 0,1 0 1 0 0,0 0-1 0 0,-1 0 0 0 0,0 0 1 0 0,0-1-1 0 0,-1 1 0 0 0,1-3-49 0 0,-7 4-76 0 0,-13 0 94 0 0,1 0 1 0 0,-1 1-1 0 0,1 1 1 0 0,-1 1-1 0 0,0 0 0 0 0,0 2 1 0 0,0 0-1 0 0,0 1 1 0 0,1 0-1 0 0,-1 2 1 0 0,1 0-1 0 0,0 1 0 0 0,0 0 1 0 0,0 2-1 0 0,1 0 1 0 0,0 1-1 0 0,-6 3-18 0 0,15-8 22 0 0,1 0 0 0 0,0 0 0 0 0,-1 1 0 0 0,1 0 0 0 0,0 0 0 0 0,1 0 0 0 0,-1 1 0 0 0,1 0 0 0 0,0 0-1 0 0,0 0 1 0 0,1 0 0 0 0,-1 1 0 0 0,1 0 0 0 0,0 0 0 0 0,1 0 0 0 0,-1 0 0 0 0,1 1 0 0 0,1-1 0 0 0,-2 5-22 0 0,8-6 6 0 0,0 0 0 0 0,1 0-1 0 0,0 0 1 0 0,0 0 0 0 0,0-1 0 0 0,0 0 0 0 0,1 0 0 0 0,0-1 0 0 0,0 1 0 0 0,0-1-1 0 0,0 0 1 0 0,0-1 0 0 0,0 0 0 0 0,1 0 0 0 0,-1 0 0 0 0,1 0 0 0 0,0-1-1 0 0,-1 0 1 0 0,1-1 0 0 0,0 0 0 0 0,0 0 0 0 0,-1 0 0 0 0,1-1 0 0 0,0 0 0 0 0,5-1-6 0 0,-8 2-16 0 0,226-27-733 0 0,370-51-661 0 0,-563 60 3293 0 0,-85 10-1057 0 0,27 11-752 0 0,1 1 0 0 0,-1 1 0 0 0,1 0 0 0 0,1 2 0 0 0,-1 0 0 0 0,1 1-1 0 0,0 1 1 0 0,1 1 0 0 0,0 0 0 0 0,-4 5-74 0 0,9-9 7 0 0,0 0 0 0 0,1 1 0 0 0,0 1 0 0 0,0 0 0 0 0,1 1 0 0 0,0 0 0 0 0,0 1-1 0 0,1 0 1 0 0,0 0 0 0 0,1 1 0 0 0,0 1 0 0 0,1-1 0 0 0,0 1 0 0 0,1 1 0 0 0,-2 4-7 0 0,58-17 92 0 0,-14-17-220 0 0,-1-2 1 0 0,-1-1-1 0 0,-1-2 1 0 0,-1-1-1 0 0,-1-2 1 0 0,-1-1-1 0 0,11-14 128 0 0,-15 15 112 0 0,-2-1 0 0 0,0-2 0 0 0,-2 0-1 0 0,-1-2 1 0 0,-1 0 0 0 0,-2-1 0 0 0,-1-1 0 0 0,-1 0-1 0 0,-2-1 1 0 0,-1-1 0 0 0,-2 0 0 0 0,-1 0 0 0 0,-2-1 0 0 0,-1 0-1 0 0,-2 0 1 0 0,-1-23-112 0 0,-2 57 14 0 0,0 0-1 0 0,-1-1 1 0 0,1 1 0 0 0,-1 0-1 0 0,0-1 1 0 0,1 1-1 0 0,-1-1 1 0 0,0 1-1 0 0,0 0 1 0 0,0-1 0 0 0,0 1-1 0 0,0-1 1 0 0,0 1-1 0 0,0 0 1 0 0,0-1 0 0 0,-1 1-1 0 0,1-1 1 0 0,0 1-1 0 0,-1 0 1 0 0,1-1 0 0 0,-1 1-1 0 0,0 0 1 0 0,1 0-1 0 0,-1 0 1 0 0,0-1 0 0 0,0 1-1 0 0,0 0 1 0 0,0 0-1 0 0,0 0 1 0 0,0 0 0 0 0,0 0-1 0 0,0 0 1 0 0,0 1-1 0 0,0-1 1 0 0,-1 0 0 0 0,1 0-1 0 0,0 1 1 0 0,-1-1-1 0 0,1 1 1 0 0,0-1 0 0 0,-1 1-1 0 0,1 0 1 0 0,0 0-1 0 0,-1-1 1 0 0,1 1 0 0 0,-1 0-1 0 0,1 0 1 0 0,0 0-1 0 0,-1 0 1 0 0,1 1 0 0 0,-1-1-1 0 0,1 0 1 0 0,0 1-1 0 0,-1-1 1 0 0,1 0 0 0 0,0 1-1 0 0,-1 0 1 0 0,1-1-1 0 0,0 1 1 0 0,0 0 0 0 0,0 0-1 0 0,-1-1 1 0 0,1 2-14 0 0,-9 11 11 0 0,1 2 0 0 0,1-1 0 0 0,0 1 0 0 0,1 0 0 0 0,0 1 0 0 0,1-1 0 0 0,1 1 0 0 0,1 1 0 0 0,0-1 0 0 0,1 0 0 0 0,1 1 0 0 0,0 0 0 0 0,1 0 1 0 0,1-1-1 0 0,1 1 0 0 0,0 0 0 0 0,1 0 0 0 0,1-1 0 0 0,1 1 0 0 0,0-1 0 0 0,1 0 0 0 0,1 0 0 0 0,0-1 0 0 0,1 1 0 0 0,1-1 0 0 0,0-1 0 0 0,1 0 0 0 0,1 0 0 0 0,0 0 0 0 0,0-2 0 0 0,2 1 0 0 0,0-1 0 0 0,0-1 0 0 0,1 0 1 0 0,12 8-12 0 0,-7-8 21 0 0,1-1 0 0 0,0 0 0 0 0,0-2 0 0 0,1 0 0 0 0,0-1 0 0 0,1-2 0 0 0,-1 0 0 0 0,1 0 0 0 0,0-2 0 0 0,0-1 1 0 0,4-1-22 0 0,-17-1 12 0 0,0-1 0 0 0,1 0 1 0 0,-2-1-1 0 0,1 0 0 0 0,0 0 1 0 0,0-1-1 0 0,-1 0 0 0 0,1 0 1 0 0,-1-1-1 0 0,0 0 0 0 0,0 0 1 0 0,0-1-1 0 0,-1 0 0 0 0,1 0 1 0 0,-1 0-1 0 0,0-1 0 0 0,-1 0 1 0 0,1 0-1 0 0,-1-1 0 0 0,-1 1 1 0 0,1-1-1 0 0,-1 0 0 0 0,0 0 1 0 0,-1-1-1 0 0,1 1 0 0 0,-2-1 1 0 0,1 1-1 0 0,-1-1 0 0 0,0 0 1 0 0,0 0-1 0 0,-1 0 0 0 0,0 0 1 0 0,-1-1-1 0 0,0-7-12 0 0,-36-20 87 0 0,53 59-839 0 0,-5-17 422 0 0,67 22-5895 0 0,-79-28 4970 0 0</inkml:trace>
  <inkml:trace contextRef="#ctx0" brushRef="#br0" timeOffset="16483.376">18422 2430 1880 0 0,'-4'-7'1304'0'0,"1"-1"-308"0"0,2 2-216 0 0,-1 0-267 0 0,0 2-189 0 0,-1-2-248 0 0,2 4-8 0 0,-1-1-368 0 0,2 0-33 0 0,0 3 61 0 0,0-1 0 0 0,-2 2 32 0 0,2-1-100 0 0,0 3 8 0 0,0-1-148 0 0,0-1-608 0 0,2 5 0 0 0</inkml:trace>
  <inkml:trace contextRef="#ctx0" brushRef="#br0" timeOffset="17218.404">18959 2513 1316 0 0,'-7'1'434'0'0,"-261"83"4668"0"0,251-77-5056 0 0,0 1 1 0 0,1 0-1 0 0,0 1 1 0 0,0 0-1 0 0,1 1 0 0 0,0 1 1 0 0,1 1-1 0 0,0 0 1 0 0,1 1-1 0 0,1 0 1 0 0,0 1-1 0 0,0 0 0 0 0,1 1 1 0 0,1 0-1 0 0,1 1 1 0 0,0 1-47 0 0,7-15 9 0 0,0 1 0 0 0,1 0 0 0 0,-1-1 0 0 0,1 1 0 0 0,0 0 0 0 0,0 0 0 0 0,0 0 0 0 0,0 0 0 0 0,1 0 0 0 0,-1 0 0 0 0,1 0 0 0 0,0 0 0 0 0,0 0 0 0 0,0 0 0 0 0,0 0 0 0 0,0 0 0 0 0,0 0 0 0 0,1 0 0 0 0,0 0 0 0 0,0 0 0 0 0,-1 0 0 0 0,2 0 0 0 0,-1 0 0 0 0,0-1 0 0 0,1 1 0 0 0,-1 0 0 0 0,1-1 0 0 0,0 1 0 0 0,-1-1 0 0 0,1 1 0 0 0,1-1 0 0 0,-1 0 0 0 0,0 0 0 0 0,0 0 0 0 0,1 0 1 0 0,-1 0-1 0 0,1-1 0 0 0,0 1 0 0 0,-1-1 0 0 0,1 0 0 0 0,0 1 0 0 0,0-1 0 0 0,0-1 0 0 0,0 1 0 0 0,0 0-9 0 0,24 1-113 0 0,-1 0 0 0 0,0-2 0 0 0,1-1 0 0 0,-1-2 1 0 0,0 0-1 0 0,0-2 0 0 0,0 0 0 0 0,23-9 113 0 0,-33 9-132 0 0,30-5 1 0 0,-1-3 1 0 0,0-2-1 0 0,-1-1 1 0 0,-1-3-1 0 0,-1-1 1 0 0,0-3-1 0 0,-2-1 1 0 0,30-24 130 0 0,-69 49 21 0 0,-1-1 1 0 0,1 0 0 0 0,0-1-1 0 0,0 1 1 0 0,-1 0 0 0 0,1 0-1 0 0,0 0 1 0 0,-1 0-1 0 0,1 0 1 0 0,0-1 0 0 0,-1 1-1 0 0,1 0 1 0 0,0-1 0 0 0,-1 1-1 0 0,1 0 1 0 0,-1-1-1 0 0,1 1 1 0 0,-1-1 0 0 0,1 1-1 0 0,-1-1 1 0 0,1 1-1 0 0,-1-1 1 0 0,1 1 0 0 0,-1-1-1 0 0,0 0 1 0 0,1 1 0 0 0,-1-1-1 0 0,0 1 1 0 0,1-1-1 0 0,-1 0 1 0 0,0 1 0 0 0,0-1-1 0 0,0 0 1 0 0,0 0 0 0 0,0 1-1 0 0,1-1 1 0 0,-1 0-1 0 0,0 1 1 0 0,-1-1 0 0 0,1 0-1 0 0,0 1 1 0 0,0-1-1 0 0,0 0 1 0 0,0 0 0 0 0,0 1-1 0 0,-1-1 1 0 0,1 1 0 0 0,0-1-1 0 0,-1 0 1 0 0,1 1-1 0 0,0-1 1 0 0,-1 1 0 0 0,1-1-1 0 0,-1 0 1 0 0,1 1 0 0 0,-1-1-1 0 0,1 1 1 0 0,-1 0-1 0 0,1-1 1 0 0,-1 1 0 0 0,0-1-1 0 0,1 1 1 0 0,-1 0-1 0 0,1-1 1 0 0,-1 1 0 0 0,0 0-1 0 0,1 0 1 0 0,-1 0 0 0 0,0 0-22 0 0,-56 3 626 0 0,48 0-590 0 0,-1-1 1 0 0,1 2-1 0 0,0-1 0 0 0,0 1 1 0 0,0 1-1 0 0,1-1 1 0 0,-1 1-1 0 0,1 1 0 0 0,0 0 1 0 0,0 0-1 0 0,1 1 0 0 0,0-1 1 0 0,0 1-1 0 0,1 1 0 0 0,0 0 1 0 0,0 0-1 0 0,1 0 0 0 0,-1 0 1 0 0,0 4-37 0 0,6-10 2 0 0,-1 0 0 0 0,1 0 1 0 0,0 0-1 0 0,0 0 0 0 0,0 0 0 0 0,0 0 1 0 0,0 0-1 0 0,0 0 0 0 0,1 0 0 0 0,-1 0 1 0 0,1 0-1 0 0,-1 0 0 0 0,1 0 0 0 0,0-1 1 0 0,0 1-1 0 0,-1 0 0 0 0,1 0 0 0 0,1-1 1 0 0,-1 1-1 0 0,0 0 0 0 0,0-1 0 0 0,1 1 1 0 0,-1-1-1 0 0,0 1 0 0 0,1-1 0 0 0,0 0 1 0 0,-1 0-1 0 0,1 0 0 0 0,0 0 0 0 0,-1 0 1 0 0,1 0-1 0 0,0 0 0 0 0,0 0 0 0 0,0-1 1 0 0,0 1-1 0 0,0-1 0 0 0,0 1 0 0 0,0-1 1 0 0,0 0-1 0 0,0 0 0 0 0,0 0 0 0 0,0 0 1 0 0,0 0-1 0 0,0 0 0 0 0,0-1 0 0 0,1 1-2 0 0,88-10-10 0 0,85-48-119 0 0,-196 163 888 0 0,22-102-769 0 0,1 0-1 0 0,-1-1 0 0 0,1 1 1 0 0,0 0-1 0 0,0-1 1 0 0,0 0-1 0 0,0 0 1 0 0,0 0-1 0 0,0 0 0 0 0,1 0 1 0 0,-1-1-1 0 0,1 0 1 0 0,-1 1-1 0 0,1-1 1 0 0,-1 0-1 0 0,1-1 0 0 0,0 1 1 0 0,0-1-1 0 0,-1 1 1 0 0,1-1-1 0 0,0 0 1 0 0,0-1-1 0 0,-1 1 0 0 0,1-1 1 0 0,0 1-1 0 0,-1-1 1 0 0,1 0-1 0 0,-1 0 1 0 0,1-1-1 0 0,-1 1 0 0 0,4-3 11 0 0,120-61-310 0 0,-110 55 255 0 0,3-2 49 0 0,0-1 0 0 0,-1 0-1 0 0,-1-2 1 0 0,0 0-1 0 0,-1-1 1 0 0,-1-1-1 0 0,0 0 1 0 0,-1-1-1 0 0,-1-1 1 0 0,-1 0-1 0 0,-1-1 1 0 0,0-1-1 0 0,-2 1 1 0 0,0-2-1 0 0,-2 1 1 0 0,0-2-1 0 0,-1 1 1 0 0,-1-1-1 0 0,-1 1 1 0 0,-2-2-1 0 0,1-5 7 0 0,0 6 266 0 0,-2 0 0 0 0,0 0-1 0 0,-1 0 1 0 0,-1 0 0 0 0,-1 0-1 0 0,-1 0 1 0 0,-1 1 0 0 0,-1-1-1 0 0,-1 1 1 0 0,-1-1 0 0 0,-1 1-1 0 0,-1 1 1 0 0,-9-18-266 0 0,16 36 25 0 0,1 1 1 0 0,-1-1-1 0 0,0 1 0 0 0,1-1 1 0 0,-1 0-1 0 0,0 1 0 0 0,-1-1 0 0 0,1 1 1 0 0,0 0-1 0 0,-1-1 0 0 0,1 1 1 0 0,-1 0-1 0 0,0 0 0 0 0,0 0 1 0 0,1 0-1 0 0,-2 0 0 0 0,1 1 0 0 0,0-1 1 0 0,0 0-1 0 0,0 1 0 0 0,-1 0 1 0 0,1-1-1 0 0,-1 1 0 0 0,1 0 0 0 0,-1 0 1 0 0,1 0-1 0 0,-1 1 0 0 0,0-1 1 0 0,1 1-1 0 0,-1-1 0 0 0,0 1 0 0 0,1 0 1 0 0,-1 0-1 0 0,0 0 0 0 0,0 1 1 0 0,1-1-1 0 0,-1 0 0 0 0,0 1 1 0 0,1 0-1 0 0,-1 0 0 0 0,1 0 0 0 0,-1 0 1 0 0,1 0-1 0 0,-1 0 0 0 0,1 0 1 0 0,0 1-1 0 0,-1 0-25 0 0,-7 13-34 0 0,1-1 1 0 0,0 2 0 0 0,1-1-1 0 0,1 1 1 0 0,1 1-1 0 0,0-1 1 0 0,1 1 0 0 0,1 0-1 0 0,0 0 1 0 0,1 0-1 0 0,1 1 1 0 0,1-1 0 0 0,1 1-1 0 0,0-1 1 0 0,1 1-1 0 0,1 6 34 0 0,-1-3-295 0 0,50 259-3308 0 0,-25-183 1092 0 0,2 28-1122 0 0,-25-94 2486 0 0</inkml:trace>
  <inkml:trace contextRef="#ctx0" brushRef="#br0" timeOffset="17794.357">20292 2631 1532 0 0,'7'1'2698'0'0,"21"-7"-1920"0"0,464-172 2639 0 0,-493 178-3413 0 0,1 0-1 0 0,-1 0 0 0 0,1 0 0 0 0,-1 0 0 0 0,1 0 0 0 0,-1 0 0 0 0,1 0 0 0 0,-1 0 0 0 0,1 0 0 0 0,0 0 1 0 0,-1-1-1 0 0,1 1 0 0 0,-1 0 0 0 0,1 0 0 0 0,-1-1 0 0 0,1 1 0 0 0,0 0 0 0 0,-1 0 0 0 0,1-1 0 0 0,-1 1 0 0 0,1-1 1 0 0,0 1-1 0 0,-1 0 0 0 0,1-1 0 0 0,0 1 0 0 0,0-1 0 0 0,-1 1 0 0 0,1 0 0 0 0,0-1 0 0 0,0 1 0 0 0,0-1 1 0 0,0 1-1 0 0,-1-1 0 0 0,1 1 0 0 0,0-1 0 0 0,0 1 0 0 0,0-1 0 0 0,0 1 0 0 0,0-1 0 0 0,0 1 0 0 0,0-1 0 0 0,0 1 1 0 0,1-1-1 0 0,-1 1 0 0 0,0-1 0 0 0,0 1 0 0 0,0-1-3 0 0,-66 2 62 0 0,51 2-68 0 0,-39 6 32 0 0,-1 2 0 0 0,1 3 0 0 0,1 2 0 0 0,1 3 0 0 0,-30 15-26 0 0,78-33 2 0 0,0-1 1 0 0,0 1-1 0 0,1 0 1 0 0,-1 1-1 0 0,0-1 1 0 0,1 1-1 0 0,-1-1 1 0 0,1 1-1 0 0,0 0 1 0 0,0 1-1 0 0,-1-1 1 0 0,1 0-1 0 0,1 1 1 0 0,-1 0-1 0 0,0-1 1 0 0,1 1-1 0 0,-1 0 1 0 0,1 1-1 0 0,0-1 1 0 0,0 0 0 0 0,0 0-1 0 0,0 1 1 0 0,1 0-1 0 0,0-1 1 0 0,-1 1-1 0 0,1 0 1 0 0,0-1-1 0 0,1 1 1 0 0,-1 0-1 0 0,1 0 1 0 0,0 0-1 0 0,-1-1 1 0 0,2 1-1 0 0,-1 0 1 0 0,0 0-1 0 0,1 0 1 0 0,0 0-1 0 0,0-1 1 0 0,0 1-1 0 0,0 0 1 0 0,1-1-1 0 0,-1 1 1 0 0,1-1-1 0 0,0 1 1 0 0,0-1-1 0 0,0 0 1 0 0,0 0-1 0 0,1 0 1 0 0,-1 0-1 0 0,1 0 1 0 0,2 1-3 0 0,18 7-252 0 0,0-1 1 0 0,0-2-1 0 0,1 0 1 0 0,0-2-1 0 0,0 0 0 0 0,1-2 1 0 0,-1-1-1 0 0,1-1 1 0 0,0 0-1 0 0,0-2 0 0 0,0-1 1 0 0,3-2 251 0 0,16 3-1584 0 0,5-3 307 0 0,42-9 28 0 0</inkml:trace>
  <inkml:trace contextRef="#ctx0" brushRef="#br0" timeOffset="18061.456">21433 2442 1292 0 0,'-121'117'2720'0'0,"72"-80"-2266"0"0,-252 212 42 0 0,252-230-2567 0 0,38-18 904 0 0</inkml:trace>
  <inkml:trace contextRef="#ctx0" brushRef="#br0" timeOffset="18310.41">21070 2556 1588 0 0,'15'1'3770'0'0,"20"20"-3132"0"0,-14-9-247 0 0,18 2-482 0 0,1-3 0 0 0,0-1 0 0 0,0-2 0 0 0,1-1 0 0 0,0-3 0 0 0,0-1 0 0 0,0-2 0 0 0,22-3 91 0 0,70-12-2259 0 0,-72 4 911 0 0</inkml:trace>
  <inkml:trace contextRef="#ctx0" brushRef="#br0" timeOffset="18559.176">22006 2462 956 0 0,'8'-69'9924'0'0,"-23"93"-9399"0"0,3 15-415 0 0,1 0 0 0 0,3 0 0 0 0,0 0 0 0 0,3 1 0 0 0,1 0 0 0 0,2 0 0 0 0,2 1 0 0 0,2-1 0 0 0,1 0 1 0 0,2 0-1 0 0,8 29-110 0 0,10 185 113 0 0,-23-238-269 0 0,-1-1 1 0 0,-1 1-1 0 0,0-1 0 0 0,-1 1 1 0 0,0-1-1 0 0,-1 0 0 0 0,-1-1 1 0 0,-1 1-1 0 0,0-1 0 0 0,-4 8 156 0 0,7-17-178 0 0,1-1 0 0 0,0 0 0 0 0,-1 0 0 0 0,0 0 0 0 0,0-1 0 0 0,0 1 0 0 0,-1-1-1 0 0,1 1 1 0 0,-1-1 0 0 0,0 0 0 0 0,1 0 0 0 0,-1-1 0 0 0,-1 1 0 0 0,1-1 0 0 0,0 0-1 0 0,-1 0 1 0 0,1 0 0 0 0,-1-1 0 0 0,1 0 0 0 0,-1 1 0 0 0,0-2 0 0 0,1 1 0 0 0,-1 0 0 0 0,0-1-1 0 0,0 0 1 0 0,0 0 0 0 0,1-1 0 0 0,-1 1 0 0 0,0-1 0 0 0,0 0 0 0 0,1 0 0 0 0,-1 0-1 0 0,1-1 1 0 0,-1 0 0 0 0,1 0 0 0 0,0 0 0 0 0,-1 0 0 0 0,1-1 0 0 0,0 0 0 0 0,0 1 0 0 0,1-1-1 0 0,-1-1 1 0 0,1 1 0 0 0,-1-1 0 0 0,1 1 0 0 0,0-2 178 0 0,-22-28-1035 0 0</inkml:trace>
  <inkml:trace contextRef="#ctx0" brushRef="#br0" timeOffset="18727.666">21945 2489 1288 0 0,'5'-4'177'0'0,"0"0"0"0"0,0 1-1 0 0,0 0 1 0 0,1 0 0 0 0,0 0 0 0 0,-1 1-1 0 0,1 0 1 0 0,0 0 0 0 0,0 0 0 0 0,0 1-1 0 0,0 0 1 0 0,0 0 0 0 0,0 0 0 0 0,0 1-1 0 0,0 0 1 0 0,1 0 0 0 0,-1 1 0 0 0,0-1-1 0 0,0 1 1 0 0,0 1 0 0 0,0-1 0 0 0,0 1-1 0 0,0 0 1 0 0,5 3-177 0 0,-4-2 69 0 0,1 1 0 0 0,-1-1 0 0 0,0 2 1 0 0,0-1-1 0 0,0 1 0 0 0,-1 0 0 0 0,0 0 0 0 0,1 1 0 0 0,-2 0 0 0 0,1 0 0 0 0,-1 0 0 0 0,0 1 0 0 0,0-1 0 0 0,-1 1 0 0 0,0 1 0 0 0,0-1 0 0 0,-1 0 1 0 0,0 1-1 0 0,0 0 0 0 0,0 0 0 0 0,-1 0 0 0 0,0 0 0 0 0,-1 0 0 0 0,0 0 0 0 0,0 0 0 0 0,-1 0 0 0 0,0 1 0 0 0,-1-1 0 0 0,0 4-69 0 0,-1-2 36 0 0,-2 0 0 0 0,1 0 0 0 0,-1-1 0 0 0,0 0 0 0 0,-1 1 0 0 0,0-2 0 0 0,0 1 0 0 0,-1-1 0 0 0,0 1 0 0 0,-1-2 0 0 0,0 1 1 0 0,0-1-1 0 0,-1 0 0 0 0,1 0 0 0 0,-2-1 0 0 0,1 0 0 0 0,-1-1 0 0 0,1 0 0 0 0,-1 0 0 0 0,-1 0 0 0 0,0-1-36 0 0,-94 0-2088 0 0,13-47-432 0 0,59 20 1338 0 0</inkml:trace>
  <inkml:trace contextRef="#ctx0" brushRef="#br0" timeOffset="19098.921">22494 2072 3340 0 0,'11'-6'5869'0'0,"-10"24"-4128"0"0,-2-5-1602 0 0,29 353 1132 0 0,-8-167-4030 0 0,-20-195 2571 0 0,-1 0 0 0 0,1-1 0 0 0,-1 1 0 0 0,0-1 0 0 0,0 1 1 0 0,0-1-1 0 0,0 1 0 0 0,-1-1 0 0 0,1 0 0 0 0,-1 0 0 0 0,0 1 0 0 0,0-1 0 0 0,0-1 0 0 0,-1 1 0 0 0,1 0 1 0 0,0 0-1 0 0,-1-1 0 0 0,0 1 0 0 0,0-1 0 0 0,0 0 0 0 0,0 0 0 0 0,0 0 0 0 0,0 0 0 0 0,0-1 0 0 0,-1 1 1 0 0,1-1-1 0 0,0 0 0 0 0,-1 0 0 0 0,1 0 0 0 0,-1 0 0 0 0,0-1 0 0 0,1 0 0 0 0,-4 1 188 0 0,-6-1-1272 0 0</inkml:trace>
  <inkml:trace contextRef="#ctx0" brushRef="#br0" timeOffset="19285.204">22179 2409 3856 0 0,'-3'-1'1396'0'0,"4"1"-327"0"0,4-2-129 0 0,1-1-112 0 0,20-1-236 0 0,-2-2-92 0 0,3 3-200 0 0,2-2-124 0 0,-3 1-112 0 0,-1 1-192 0 0,4 3 16 0 0,-18 0-540 0 0,8 0-152 0 0,2 0-732 0 0,19 18 283 0 0,-24-9-3 0 0,-6 6-8 0 0,-5-3 8 0 0</inkml:trace>
  <inkml:trace contextRef="#ctx0" brushRef="#br0" timeOffset="19583.637">22489 2736 1224 0 0,'55'-47'3192'0'0,"-22"15"-2553"0"0,-21 17-475 0 0,1 0 0 0 0,0 0 0 0 0,2 1 0 0 0,-1 1 0 0 0,2 1 0 0 0,-1 0-1 0 0,2 1 1 0 0,0 1 0 0 0,0 0 0 0 0,0 1 0 0 0,1 1 0 0 0,1 1 0 0 0,-1 0 0 0 0,1 2 0 0 0,0 0-1 0 0,1 1 1 0 0,2 0-164 0 0,-16 5 18 0 0,0 0-1 0 0,0 1 0 0 0,0 0 0 0 0,-1 0 1 0 0,1 0-1 0 0,0 0 0 0 0,-1 1 0 0 0,0 0 1 0 0,1 0-1 0 0,-1 1 0 0 0,0-1 0 0 0,-1 1 1 0 0,1 0-1 0 0,-1 0 0 0 0,1 1 1 0 0,-1 0-1 0 0,-1-1 0 0 0,1 1 0 0 0,-1 0 1 0 0,1 1-1 0 0,-2-1 0 0 0,1 0 0 0 0,0 1 1 0 0,-1 0-1 0 0,0 0 0 0 0,-1-1 0 0 0,1 1 1 0 0,-1 0-1 0 0,0 0 0 0 0,-1 1 0 0 0,1-1 1 0 0,-1 0-1 0 0,0 0 0 0 0,-1 0 0 0 0,1 0 1 0 0,-1 0-1 0 0,-1 0 0 0 0,1 0 0 0 0,-1 0 1 0 0,0 0-1 0 0,0-1 0 0 0,0 1 0 0 0,-2 1-17 0 0,-2 0-116 0 0,0 0 0 0 0,0-1 0 0 0,-1 1 0 0 0,1-1 0 0 0,-1-1 0 0 0,-1 1 0 0 0,1-1 0 0 0,-1-1 0 0 0,0 1 0 0 0,0-1 0 0 0,0-1 0 0 0,-1 1 0 0 0,1-1 0 0 0,-1-1 0 0 0,0 0 0 0 0,0 0 0 0 0,0-1 0 0 0,0 0 0 0 0,0 0 0 0 0,0-1 0 0 0,-4 0 116 0 0,7 0-184 0 0,1-1 1 0 0,-1 0-1 0 0,1 0 1 0 0,0 0-1 0 0,0 0 1 0 0,0-1-1 0 0,-1 0 1 0 0,2 0-1 0 0,-1 0 0 0 0,0 0 1 0 0,0-1-1 0 0,1 0 1 0 0,-1 0-1 0 0,1 0 1 0 0,0-1-1 0 0,0 1 1 0 0,-3-4 183 0 0,-10-11-1031 0 0</inkml:trace>
  <inkml:trace contextRef="#ctx0" brushRef="#br0" timeOffset="19864.497">23345 2606 2176 0 0,'3'4'196'0'0,"0"1"0"0"0,-1 0 0 0 0,0 0 0 0 0,0 0 0 0 0,0 0 0 0 0,-1 0 0 0 0,1 0 0 0 0,-1 0 0 0 0,-1 1 0 0 0,1-1 0 0 0,-1 0 0 0 0,0 1 0 0 0,0-1 0 0 0,0 1 0 0 0,-1-1 0 0 0,1 0 0 0 0,-1 0 0 0 0,-2 6-196 0 0,-77 136 2063 0 0,62-124-1964 0 0,-2-2 0 0 0,0-1-1 0 0,-2 0 1 0 0,0-2 0 0 0,-1 0 0 0 0,0-2 0 0 0,-24 13-99 0 0,-112 16-4659 0 0,133-48 3367 0 0,-16-15 8 0 0</inkml:trace>
  <inkml:trace contextRef="#ctx0" brushRef="#br0" timeOffset="20314.502">22256 2388 1768 0 0,'-17'3'4482'0'0,"28"2"-1370"0"0,174-16-1692 0 0,3-14-3351 0 0,-151 19 1293 0 0,205-51-4211 0 0,-194 42 3709 0 0</inkml:trace>
  <inkml:trace contextRef="#ctx0" brushRef="#br0" timeOffset="22527.228">24302 2450 1564 0 0,'0'0'348'0'0,"0"0"-22"0"0,0 0 23 0 0,0 0-20 0 0,0 0 30 0 0,0 0 20 0 0,0 0-95 0 0,0 0 12 0 0,0 0-30 0 0,0 0-31 0 0,0 0-32 0 0,0 0-25 0 0,0 0 16 0 0,0 0-3 0 0,0 0-109 0 0,0 0 5 0 0,0 0-12 0 0,0 0-38 0 0,0 0 24 0 0,0 0-6 0 0,-15 9 17 0 0,-5 229 857 0 0,21-235-980 0 0,1 1-1 0 0,0 0 1 0 0,0-1 0 0 0,0 1 0 0 0,0-1 0 0 0,0 0 0 0 0,1 1 0 0 0,0-1 0 0 0,-1-1 0 0 0,1 1 0 0 0,0 0 0 0 0,0-1 0 0 0,1 1 0 0 0,-1-1 0 0 0,0 0-1 0 0,1 0 1 0 0,0 0 0 0 0,-1-1 0 0 0,1 1 0 0 0,3 0 51 0 0,12-29-1014 0 0,-16-49-1566 0 0,-20 17 1621 0 0</inkml:trace>
  <inkml:trace contextRef="#ctx0" brushRef="#br0" timeOffset="22778.42">24267 2165 1844 0 0,'-2'-2'708'0'0,"2"1"-300"0"0,2 2-48 0 0,-1 1-584 0 0,4-2-172 0 0,-2 1-876 0 0</inkml:trace>
  <inkml:trace contextRef="#ctx0" brushRef="#br0" timeOffset="23134.581">24549 2432 1004 0 0,'19'38'606'0'0,"-2"0"0"0"0,-1 2 0 0 0,-2 0 0 0 0,-1 0 0 0 0,-3 1 0 0 0,-1 1 0 0 0,-2 0 0 0 0,-2 0 0 0 0,-2 0 0 0 0,-1 1-606 0 0,-2-41 318 0 0,3 1 697 0 0,7-37-996 0 0,2 0-1 0 0,1 0 1 0 0,1 1-1 0 0,2 1 0 0 0,1 1 1 0 0,1 0-1 0 0,2 1 0 0 0,1 1 1 0 0,1 1-1 0 0,2 1 0 0 0,0 1 1 0 0,2 1-1 0 0,13-8-18 0 0,-6 12-202 0 0,-32 20 153 0 0,12 5-32 0 0,-3 8 40 0 0,-1 0 0 0 0,-1 1 0 0 0,0 0 0 0 0,0 0 0 0 0,-2 1 0 0 0,1 0 0 0 0,-2 0 0 0 0,0 0 0 0 0,-1 1 0 0 0,0 0 0 0 0,-1 0 0 0 0,-1 0 0 0 0,0 0 41 0 0,3 10-108 0 0,36 141-3885 0 0,-32-151 2895 0 0</inkml:trace>
  <inkml:trace contextRef="#ctx0" brushRef="#br0" timeOffset="24048.392">25485 2496 1700 0 0,'-14'-3'136'0'0,"0"0"0"0"0,1 1 0 0 0,-1 0 0 0 0,0 1 0 0 0,0 0 0 0 0,0 1 0 0 0,0 1 0 0 0,0 0 0 0 0,1 1 0 0 0,-1 1 0 0 0,0 0 0 0 0,1 1 0 0 0,0 0 0 0 0,0 1 0 0 0,0 0 0 0 0,0 1 0 0 0,1 1 0 0 0,0 0 0 0 0,0 1 0 0 0,1 0 0 0 0,0 0 0 0 0,0 1 0 0 0,1 1 0 0 0,0 0 0 0 0,1 0 0 0 0,0 1 0 0 0,1 0 0 0 0,0 1 0 0 0,0-1 0 0 0,1 1 0 0 0,1 1 0 0 0,0 0 0 0 0,1 0 0 0 0,-2 8-136 0 0,6-18 23 0 0,1 0 1 0 0,0 0-1 0 0,0-1 1 0 0,0 1 0 0 0,1 0-1 0 0,-1 0 1 0 0,1-1-1 0 0,-1 1 1 0 0,1 0-1 0 0,0-1 1 0 0,0 1-1 0 0,0-1 1 0 0,0 1-1 0 0,0-1 1 0 0,1 1-1 0 0,-1-1 1 0 0,1 0-1 0 0,0 0 1 0 0,-1 0-1 0 0,1 0 1 0 0,0 0 0 0 0,0 0-1 0 0,1 0 1 0 0,-1-1-1 0 0,0 1 1 0 0,0-1-1 0 0,1 1 1 0 0,-1-1-1 0 0,1 0 1 0 0,-1 0-1 0 0,1 0 1 0 0,-1 0-1 0 0,1-1 1 0 0,0 1-1 0 0,2 0-23 0 0,113 1 619 0 0,-88-6-658 0 0,-1-2 1 0 0,0 0-1 0 0,-1-2 0 0 0,0-1 0 0 0,0-1 1 0 0,-1-2-1 0 0,0-1 0 0 0,-1 0 1 0 0,0-2-1 0 0,-1-1 0 0 0,-1-1 1 0 0,-1-2-1 0 0,0 0 0 0 0,-1-1 0 0 0,-2-1 1 0 0,5-7 38 0 0,-6 3 136 0 0,-2-1 0 0 0,-1-1 0 0 0,-1 0 0 0 0,-2-1 0 0 0,-1-1 1 0 0,0 0-1 0 0,-3 0 0 0 0,0-1 0 0 0,-2 0 0 0 0,-1-1 0 0 0,-2 1 1 0 0,0-1-1 0 0,-2-25-136 0 0,-2 56 10 0 0,-1 1 0 0 0,1 0 1 0 0,-1-1-1 0 0,1 1 0 0 0,-1 0 1 0 0,0-1-1 0 0,1 1 0 0 0,-1-1 1 0 0,1 1-1 0 0,-1-1 0 0 0,0 1 1 0 0,0-1-1 0 0,1 1 0 0 0,-1-1 1 0 0,0 0-1 0 0,0 1 0 0 0,1-1 1 0 0,-1 0-1 0 0,0 0 0 0 0,0 0 1 0 0,0 1-1 0 0,0-1 0 0 0,1 0 1 0 0,-1 0-1 0 0,0 0 0 0 0,0 0 1 0 0,0 0-1 0 0,0-1 0 0 0,1 1 0 0 0,-1 0 1 0 0,0 0-1 0 0,0-1 0 0 0,0 1 1 0 0,1 0-1 0 0,-1-1 0 0 0,0 1 1 0 0,0 0-1 0 0,1-1 0 0 0,-1 1 1 0 0,0-1-1 0 0,1 0 0 0 0,-1 1 1 0 0,1-1-1 0 0,-1 1 0 0 0,1-1 1 0 0,-1 0-1 0 0,1 1 0 0 0,-1-1 1 0 0,1 0-1 0 0,-1 0 0 0 0,1 1 1 0 0,0-1-11 0 0,-7 21 28 0 0,2 1 0 0 0,0 1 0 0 0,1-1 0 0 0,1 1 0 0 0,1-1 1 0 0,1 1-1 0 0,1 0 0 0 0,1 0 0 0 0,1-1 0 0 0,0 1 0 0 0,2-1 1 0 0,1 1-1 0 0,0-1 0 0 0,2-1 0 0 0,0 1 0 0 0,2-1 0 0 0,0 0 1 0 0,1-1-1 0 0,1 0 0 0 0,0-1 0 0 0,2 0 0 0 0,0 0 0 0 0,1-2 1 0 0,3 3-29 0 0,-13-14 0 0 0,0-1 1 0 0,1 0-1 0 0,-1 0 1 0 0,1-1-1 0 0,-1 1 1 0 0,1-1-1 0 0,0 0 1 0 0,0 0 0 0 0,1-1-1 0 0,-1 1 1 0 0,0-1-1 0 0,1-1 1 0 0,-1 1-1 0 0,1-1 1 0 0,0 0-1 0 0,0 0 1 0 0,-1 0 0 0 0,1-1-1 0 0,0 0 1 0 0,0 0-1 0 0,0 0 1 0 0,-1-1-1 0 0,6-1 0 0 0,2-8-7 0 0,0 0-1 0 0,-1 0 0 0 0,0-2 0 0 0,-1 1 1 0 0,0-1-1 0 0,-1-1 0 0 0,0 0 1 0 0,-1 0-1 0 0,-1-1 0 0 0,0 0 1 0 0,-1-1-1 0 0,0 0 0 0 0,-2 0 0 0 0,1 0 1 0 0,-2-1-1 0 0,0 1 0 0 0,-1-1 1 0 0,1-13 7 0 0,-8 14 386 0 0,-6 60-40 0 0,9-34-339 0 0,0 0 0 0 0,0 0 0 0 0,1-1 0 0 0,0 1 0 0 0,1 0 0 0 0,0 0 0 0 0,1 0 0 0 0,1-1 0 0 0,-1 1 0 0 0,1-1 0 0 0,1 0 0 0 0,0 0 0 0 0,1 0 0 0 0,0 0 0 0 0,0-1 0 0 0,1 1 1 0 0,0-2-1 0 0,0 1 0 0 0,1-1 0 0 0,1 1 0 0 0,-1-2 0 0 0,1 1 0 0 0,1-1 0 0 0,-1-1 0 0 0,1 1 0 0 0,5 2-7 0 0,-7-7 14 0 0,-1-1 0 0 0,1 0 0 0 0,-1 0 0 0 0,1 0 1 0 0,0-1-1 0 0,-1 0 0 0 0,1 0 0 0 0,0 0 0 0 0,-1-1 0 0 0,1 0 0 0 0,-1 0 0 0 0,1-1 0 0 0,-1 0 0 0 0,1 0 1 0 0,-1-1-1 0 0,0 1 0 0 0,0-1 0 0 0,0-1 0 0 0,-1 1 0 0 0,1-1 0 0 0,-1 0 0 0 0,0 0 0 0 0,0 0 1 0 0,0-1-1 0 0,2-3-14 0 0,5-5-13 0 0,-1 0 0 0 0,0 0 0 0 0,-1-2 1 0 0,0 1-1 0 0,-2-1 0 0 0,1 0 0 0 0,-2-1 1 0 0,0 0-1 0 0,1-7 13 0 0,31-135 659 0 0,-35 137-498 0 0,-2 34-254 0 0,-2 38-49 0 0,0-49 178 0 0,3 24-180 0 0,0 0-1 0 0,2 0 1 0 0,0 0-1 0 0,2-1 1 0 0,1 0-1 0 0,1 0 1 0 0,7 12 144 0 0,31 107-5080 0 0,-46-129 2625 0 0,-1-8 1147 0 0</inkml:trace>
  <inkml:trace contextRef="#ctx0" brushRef="#br0" timeOffset="24313.212">26825 2649 1268 0 0,'62'-48'2080'0'0,"57"-26"49"0"0,-115 76-2099 0 0,1 1 0 0 0,-1 0 0 0 0,0 0 1 0 0,0 0-1 0 0,0 0 0 0 0,0 1 1 0 0,-1 0-1 0 0,1-1 0 0 0,-1 1 1 0 0,0 1-1 0 0,0-1 0 0 0,0 0 0 0 0,-1 1 1 0 0,1-1-1 0 0,-1 1 0 0 0,0 0 1 0 0,0 0-1 0 0,-1 0 0 0 0,0 0 1 0 0,0 0-1 0 0,0 0 0 0 0,0 0 0 0 0,-1 0 1 0 0,0 0-1 0 0,0 1 0 0 0,0-1 1 0 0,-1 0-1 0 0,1 0 0 0 0,-2 3-30 0 0,1 0-5 0 0,0 1-1 0 0,-1-1 1 0 0,0 0-1 0 0,-1 0 1 0 0,0-1-1 0 0,0 1 1 0 0,0 0-1 0 0,-1-1 1 0 0,0 0-1 0 0,-1 0 1 0 0,1 0-1 0 0,-1 0 1 0 0,-1-1-1 0 0,1 0 1 0 0,-1 0-1 0 0,0-1 1 0 0,-1 1-1 0 0,1-1 1 0 0,-1 0-1 0 0,0-1 1 0 0,0 0-1 0 0,-1 0 1 0 0,1 0-1 0 0,-1-1 1 0 0,1 0-1 0 0,-1-1 1 0 0,0 0-1 0 0,-7 1 6 0 0,-49-31-3076 0 0,49 7 1895 0 0</inkml:trace>
  <inkml:trace contextRef="#ctx0" brushRef="#br0" timeOffset="24592.349">27448 1985 1036 0 0,'-3'9'6405'0'0,"-8"112"-5861"0"0,70 258-962 0 0,-59-374 203 0 0,-1-1-1 0 0,1 1 1 0 0,-1-1 0 0 0,0 0 0 0 0,0 1 0 0 0,0-1 0 0 0,-1 0-1 0 0,1 0 1 0 0,-1 0 0 0 0,0 0 0 0 0,0 0 0 0 0,0 0 0 0 0,-1 0-1 0 0,0-1 1 0 0,1 1 0 0 0,-1-1 0 0 0,0 0 0 0 0,-1 0 0 0 0,1 0 0 0 0,0 0-1 0 0,-1 0 1 0 0,0-1 0 0 0,0 0 0 0 0,-3 2 215 0 0,-17 7-1187 0 0</inkml:trace>
  <inkml:trace contextRef="#ctx0" brushRef="#br0" timeOffset="25215.368">26965 2505 1612 0 0,'0'-6'2855'0'0,"32"-14"-2007"0"0,36-6-380 0 0,2 3 0 0 0,0 2 0 0 0,2 4 0 0 0,0 3 0 0 0,0 3 0 0 0,11 3-468 0 0,15-6 102 0 0,-9 6 131 0 0,-65 91-66 0 0,-24-62-125 0 0,0-1 1 0 0,-1 1-1 0 0,-1 0 1 0 0,-2-1-1 0 0,0 0 0 0 0,0 0 1 0 0,-2 0-1 0 0,-1 0 1 0 0,0-1-1 0 0,-1 0 1 0 0,-9 14-44 0 0,20-60 517 0 0,5 9-503 0 0,1-1 1 0 0,1 1-1 0 0,1 1 1 0 0,0-1 0 0 0,1 2-1 0 0,1 0 1 0 0,1 0-1 0 0,0 2 1 0 0,1-1-1 0 0,0 2 1 0 0,1 0-1 0 0,1 1 1 0 0,0 0-1 0 0,18-8-13 0 0,-29 18-1 0 0,0 0-1 0 0,1 0 0 0 0,-1 0 1 0 0,1 1-1 0 0,-1 0 0 0 0,1 1 1 0 0,-1-1-1 0 0,1 1 1 0 0,-1 1-1 0 0,1-1 0 0 0,-1 1 1 0 0,0 0-1 0 0,1 1 0 0 0,-1-1 1 0 0,0 1-1 0 0,1 0 0 0 0,-1 1 1 0 0,-1-1-1 0 0,1 1 1 0 0,0 1-1 0 0,-1-1 0 0 0,1 1 1 0 0,-1 0-1 0 0,0 0 0 0 0,0 0 1 0 0,0 1-1 0 0,-1 0 0 0 0,0 0 1 0 0,0 0-1 0 0,0 0 1 0 0,0 1-1 0 0,-1-1 0 0 0,0 1 1 0 0,0 0-1 0 0,-1 0 0 0 0,0 0 1 0 0,0 0-1 0 0,0 0 1 0 0,0 1-1 0 0,-1 1 2 0 0,-1-3-141 0 0,0-1 0 0 0,-1 0 1 0 0,1 0-1 0 0,-1 0 0 0 0,0 0 1 0 0,0 0-1 0 0,0 0 0 0 0,-1-1 1 0 0,1 1-1 0 0,-1 0 0 0 0,0-1 0 0 0,0 1 1 0 0,0-1-1 0 0,-1 1 0 0 0,1-1 1 0 0,-1 0-1 0 0,0 0 0 0 0,0 0 0 0 0,0-1 1 0 0,0 1-1 0 0,0 0 0 0 0,-1-1 1 0 0,1 0-1 0 0,-1 0 0 0 0,1 0 0 0 0,-1-1 1 0 0,0 1-1 0 0,0-1 0 0 0,0 1 1 0 0,0-1-1 0 0,0-1 0 0 0,0 1 1 0 0,0-1-1 0 0,0 1 0 0 0,0-1 0 0 0,0 0 1 0 0,0 0-1 0 0,0-1 0 0 0,0 1 1 0 0,0-1-1 0 0,0 0 0 0 0,0 0 0 0 0,0-1 1 0 0,0 1-1 0 0,1-1 0 0 0,-2 0 141 0 0,-56-9-1058 0 0</inkml:trace>
  <inkml:trace contextRef="#ctx0" brushRef="#br0" timeOffset="25460.92">27987 2049 2552 0 0,'7'-1'776'0'0,"-4"-5"-744"0"0,5 4-360 0 0,-5-2-600 0 0,2 5 16 0 0</inkml:trace>
  <inkml:trace contextRef="#ctx0" brushRef="#br0" timeOffset="26017.799">28490 2337 964 0 0,'-23'1'268'0'0,"1"1"-1"0"0,0 1 1 0 0,0 1-1 0 0,0 1 1 0 0,1 1-1 0 0,0 0 1 0 0,0 2-1 0 0,0 1 1 0 0,1 0-1 0 0,0 2 1 0 0,1 0-1 0 0,0 1 1 0 0,1 1-1 0 0,1 0 1 0 0,0 1-1 0 0,0 2 1 0 0,2-1-1 0 0,-13 17-267 0 0,6 15 1082 0 0,28-42-916 0 0,9-2-131 0 0,1 0-1 0 0,1 0 1 0 0,-1-2 0 0 0,0 0 0 0 0,0-1 0 0 0,1 0 0 0 0,-1-2 0 0 0,0 0-1 0 0,0 0 1 0 0,0-2 0 0 0,0 0 0 0 0,-1 0 0 0 0,1-2 0 0 0,-1 0 0 0 0,-1-1 0 0 0,1 0-1 0 0,-1-1 1 0 0,0-1 0 0 0,-1 0 0 0 0,7-6-35 0 0,62-55 152 0 0,-124 115 251 0 0,40-43-403 0 0,0 0-1 0 0,0 0 0 0 0,0 0 0 0 0,0 0 0 0 0,1 0 0 0 0,-1 0 1 0 0,1 1-1 0 0,-1-1 0 0 0,1 1 0 0 0,0-1 0 0 0,0 1 0 0 0,0-1 1 0 0,0 1-1 0 0,1 0 0 0 0,-1-1 0 0 0,1 1 0 0 0,-1 0 0 0 0,1-1 1 0 0,0 1-1 0 0,0 0 0 0 0,0 0 0 0 0,1-1 0 0 0,-1 1 0 0 0,0 0 1 0 0,1-1-1 0 0,0 1 0 0 0,0 0 0 0 0,0-1 0 0 0,0 1 0 0 0,0-1 1 0 0,0 1-1 0 0,1-1 0 0 0,-1 0 0 0 0,1 0 0 0 0,-1 1 0 0 0,1-1 0 0 0,0 0 1 0 0,0 0-1 0 0,0-1 0 0 0,0 1 0 0 0,0 0 0 0 0,1-1 0 0 0,-1 1 1 0 0,0-1-1 0 0,1 0 0 0 0,-1 0 0 0 0,3 1 1 0 0,126 26-47 0 0,-108-28 13 0 0,0-1-1 0 0,0-1 0 0 0,0-1 1 0 0,0-1-1 0 0,0-1 0 0 0,-1-1 1 0 0,0-1-1 0 0,0-1 0 0 0,3-3 35 0 0,-5 2 43 0 0,0-1-1 0 0,-1-2 0 0 0,-1 0 0 0 0,0 0 0 0 0,-1-2 1 0 0,0 0-1 0 0,-1-1 0 0 0,-1-1 0 0 0,0 0 0 0 0,-1-1 1 0 0,-1 0-1 0 0,0-1 0 0 0,-2-1 0 0 0,0 0 0 0 0,-1-1 1 0 0,-1 1-1 0 0,0-2 0 0 0,-2 0 0 0 0,-1 1 0 0 0,0-2 1 0 0,-2 1-1 0 0,0-1 0 0 0,-1 0 0 0 0,-1-20-42 0 0,2 21 203 0 0,-1 0-1 0 0,-1 0 0 0 0,-1 0 1 0 0,-1-1-1 0 0,-1 1 1 0 0,-1 0-1 0 0,0 0 1 0 0,-2 0-1 0 0,0 0 0 0 0,-2 1 1 0 0,0 0-1 0 0,-1 0 1 0 0,-1 0-1 0 0,-1 1 1 0 0,-1 0-1 0 0,0 1 0 0 0,-1 0 1 0 0,-7-7-203 0 0,16 23 15 0 0,0 0 0 0 0,-1 0 0 0 0,1 0 0 0 0,-1 0 0 0 0,1 1 0 0 0,-1-1 0 0 0,0 1 0 0 0,0 0 0 0 0,1 0 1 0 0,-1 0-1 0 0,0 0 0 0 0,0 0 0 0 0,0 0 0 0 0,0 1 0 0 0,0 0 0 0 0,0-1 0 0 0,0 1 0 0 0,0 0 0 0 0,0 0 0 0 0,0 1 0 0 0,0-1 0 0 0,0 1 0 0 0,0 0 1 0 0,0-1-1 0 0,0 1 0 0 0,0 0 0 0 0,0 1 0 0 0,0-1 0 0 0,1 0 0 0 0,-1 1 0 0 0,1 0 0 0 0,-1 0 0 0 0,1-1 0 0 0,-1 1 0 0 0,1 1 0 0 0,0-1 1 0 0,0 0-1 0 0,0 0 0 0 0,0 1 0 0 0,1-1 0 0 0,-1 1 0 0 0,0 0-15 0 0,-56 120 336 0 0,50-69-641 0 0,1 1-1 0 0,3-1 0 0 0,2 1 0 0 0,3 0 1 0 0,2 0-1 0 0,9 45 306 0 0,-5-27-871 0 0,8 206-6114 0 0,-17-241 5868 0 0,-13 26 117 0 0</inkml:trace>
  <inkml:trace contextRef="#ctx0" brushRef="#br0" timeOffset="27378.385">1459 4803 1468 0 0,'0'0'758'0'0,"0"0"-52"0"0,0 0-124 0 0,0 0-67 0 0,-16 3 1734 0 0,17 0-2212 0 0,1-1-1 0 0,0 1 1 0 0,0-1 0 0 0,0 0-1 0 0,0 0 1 0 0,0 0 0 0 0,1 0 0 0 0,-1 0-1 0 0,1 0 1 0 0,-1-1 0 0 0,1 1-1 0 0,0-1 1 0 0,-1 0 0 0 0,1 1 0 0 0,0-1-1 0 0,0 0 1 0 0,0-1 0 0 0,0 1-1 0 0,0-1 1 0 0,0 1 0 0 0,0-1 0 0 0,0 0-1 0 0,0 0 1 0 0,0 0 0 0 0,0 0-1 0 0,0-1 1 0 0,0 1 0 0 0,0-1 0 0 0,0 0-1 0 0,0 0 1 0 0,0 0 0 0 0,-1 0-1 0 0,1 0 1 0 0,0-1 0 0 0,-1 1 0 0 0,3-3-37 0 0,-3 4 13 0 0,49-15 172 0 0,0-1-1 0 0,-1-3 0 0 0,-2-2 1 0 0,0-2-1 0 0,-1-2 0 0 0,-2-3 0 0 0,16-12-184 0 0,-2-46 107 0 0,-58 84-109 0 0,-1-1 0 0 0,0 1 0 0 0,0-1-1 0 0,0 1 1 0 0,0-1 0 0 0,0 1 0 0 0,-1-1 0 0 0,1 1-1 0 0,-1-1 1 0 0,1 1 0 0 0,-1 0 0 0 0,0-1-1 0 0,0 1 1 0 0,0 0 0 0 0,0 0 0 0 0,0 0-1 0 0,-1-1 1 0 0,1 1 0 0 0,-1 1 0 0 0,1-1-1 0 0,-1 0 1 0 0,0 0 0 0 0,0 0 0 0 0,0 1 0 0 0,0-1-1 0 0,0 1 1 0 0,0 0 0 0 0,0 0 0 0 0,0-1-1 0 0,-1 1 1 0 0,1 0 0 0 0,0 1 0 0 0,-1-1-1 0 0,1 0 1 0 0,0 1 0 0 0,-1-1 0 0 0,1 1 0 0 0,-1 0-1 0 0,1 0 1 0 0,-1 0 0 0 0,0 0 2 0 0,-24 0 1 0 0,1 1 0 0 0,-1 1 0 0 0,1 2 0 0 0,0 0 0 0 0,0 2 0 0 0,0 1 0 0 0,1 1 0 0 0,0 1 0 0 0,0 1 0 0 0,1 1 0 0 0,-6 5-1 0 0,-3-2 29 0 0,0-2-23 0 0,0 2 1 0 0,1 1 0 0 0,1 1-1 0 0,0 2 1 0 0,1 1 0 0 0,1 1-1 0 0,1 2 1 0 0,1 0 0 0 0,1 2-1 0 0,1 1-6 0 0,21-20 0 0 0,0 0 0 0 0,0 0 0 0 0,1 0-1 0 0,0 0 1 0 0,0 0 0 0 0,0 1 0 0 0,1-1-1 0 0,0 1 1 0 0,0-1 0 0 0,0 1 0 0 0,1 0-1 0 0,-1 0 1 0 0,2 0 0 0 0,-1 0 0 0 0,1 0-1 0 0,-1 0 1 0 0,2 0 0 0 0,-1 0 0 0 0,1 0-1 0 0,0 0 1 0 0,1 6 0 0 0,5-1-8 0 0,-1 0-1 0 0,2-1 1 0 0,0 0-1 0 0,0 0 1 0 0,1 0-1 0 0,0-1 1 0 0,0 0-1 0 0,1-1 1 0 0,1 0 0 0 0,-1-1-1 0 0,1 0 1 0 0,0 0-1 0 0,1-1 1 0 0,0-1-1 0 0,-1 0 1 0 0,2 0-1 0 0,-1-1 1 0 0,0-1-1 0 0,1 0 1 0 0,7 0 8 0 0,273 19-3902 0 0,-168-41 1223 0 0,-75 4 1453 0 0</inkml:trace>
  <inkml:trace contextRef="#ctx0" brushRef="#br0" timeOffset="27705.533">2513 4550 1048 0 0,'-76'60'3597'0'0,"57"-39"-3111"0"0,-23 27-53 0 0,1 2-1 0 0,3 2 1 0 0,2 1-1 0 0,-24 51-432 0 0,56-97-276 0 0,0 0 0 0 0,0-1 0 0 0,0 1 0 0 0,-1-1 0 0 0,0 0 0 0 0,0 0 0 0 0,-1-1 0 0 0,1 1 0 0 0,-1-1 0 0 0,0 0 0 0 0,-1-1 0 0 0,1 1 0 0 0,-1-1 0 0 0,0-1 0 0 0,0 1 0 0 0,0-1 0 0 0,-1-1 0 0 0,0 1 276 0 0,-23 3-1045 0 0</inkml:trace>
  <inkml:trace contextRef="#ctx0" brushRef="#br0" timeOffset="27925.603">1977 4685 1860 0 0,'2'-1'127'0'0,"-1"-1"0"0"0,1 1 0 0 0,-1-1 0 0 0,1 1 0 0 0,-1 0-1 0 0,1 0 1 0 0,0 0 0 0 0,0 0 0 0 0,0 0 0 0 0,0 1 0 0 0,0-1 0 0 0,0 0 0 0 0,0 1-1 0 0,0 0 1 0 0,0-1 0 0 0,0 1 0 0 0,0 0 0 0 0,0 0 0 0 0,0 0 0 0 0,0 0-1 0 0,0 0 1 0 0,0 1 0 0 0,0-1 0 0 0,0 0 0 0 0,0 1 0 0 0,0 0 0 0 0,0-1 0 0 0,-1 1-1 0 0,1 0 1 0 0,0 0 0 0 0,1 1-127 0 0,171 79 920 0 0,77 27-929 0 0,-67-80-4197 0 0,-155-28 3064 0 0</inkml:trace>
  <inkml:trace contextRef="#ctx0" brushRef="#br0" timeOffset="28194.206">2894 4620 2284 0 0,'-1'-52'6851'0'0,"0"68"-3862"0"0,37 213-2335 0 0,38 14-332 0 0,5 21-451 0 0,-58-84-2791 0 0,-21-179 2827 0 0,0 0 0 0 0,-1 0 0 0 0,1 1 0 0 0,0-1 0 0 0,-1 0 0 0 0,1 0 0 0 0,-1 0 0 0 0,1 0 0 0 0,-1 0 0 0 0,0 0 0 0 0,1 0 0 0 0,-1 0 0 0 0,0 0 0 0 0,0 0 0 0 0,0 0 0 0 0,1 0 0 0 0,-1 0 1 0 0,0-1-1 0 0,0 1 0 0 0,0 0 0 0 0,-1-1 0 0 0,1 1 0 0 0,0 0 0 0 0,0-1 0 0 0,0 0 0 0 0,0 1 0 0 0,0-1 0 0 0,-1 0 0 0 0,1 1 0 0 0,0-1 0 0 0,0 0 0 0 0,-1 0 0 0 0,1 0 0 0 0,0 0 0 0 0,0 0 0 0 0,0-1 0 0 0,-1 1 0 0 0,1 0 0 0 0,0 0 0 0 0,0-1 0 0 0,0 1 0 0 0,0-1 0 0 0,-1 1 0 0 0,1-1 0 0 0,0 1 0 0 0,0-1 0 0 0,0 0 1 0 0,0 1-1 0 0,0-1 0 0 0,0 0 0 0 0,1 0 0 0 0,-1 0 0 0 0,0 0 0 0 0,0 0 0 0 0,0 0 0 0 0,1 0 0 0 0,-1 0 0 0 0,1 0 0 0 0,-1 0 0 0 0,1 0 0 0 0,-1 0 0 0 0,1-1 0 0 0,0 1 0 0 0,-1 0 93 0 0,-13-23-1135 0 0,-1-5 49 0 0</inkml:trace>
  <inkml:trace contextRef="#ctx0" brushRef="#br0" timeOffset="28442.837">3024 4731 1132 0 0,'3'-9'291'0'0,"1"-1"0"0"0,0 0 0 0 0,1 1 0 0 0,0 0 0 0 0,0 0 0 0 0,1 0-1 0 0,0 1 1 0 0,1 0 0 0 0,0 0 0 0 0,0 0 0 0 0,0 1 0 0 0,1 0 0 0 0,0 1 0 0 0,1-1 0 0 0,0 2 0 0 0,0-1-1 0 0,0 1 1 0 0,0 1 0 0 0,1-1 0 0 0,-1 2 0 0 0,1-1 0 0 0,6 0-291 0 0,-9 6 48 0 0,1 1 0 0 0,-1-1 1 0 0,1 2-1 0 0,-1-1 0 0 0,0 1 0 0 0,0 0 1 0 0,0 0-1 0 0,-1 1 0 0 0,1 0 0 0 0,-1 0 1 0 0,0 0-1 0 0,-1 1 0 0 0,1 0 0 0 0,-1 0 0 0 0,0 1 1 0 0,-1-1-1 0 0,0 1 0 0 0,0 0 0 0 0,0 0 1 0 0,-1 1-1 0 0,0-1 0 0 0,0 1 0 0 0,-1-1 0 0 0,1 4-48 0 0,-4-2-56 0 0,0 0-1 0 0,-1 0 0 0 0,1-1 0 0 0,-2 1 0 0 0,1-1 0 0 0,-2 1 0 0 0,1-1 0 0 0,-1 0 0 0 0,0 0 0 0 0,0-1 0 0 0,-1 1 0 0 0,0-1 0 0 0,-1 0 0 0 0,1 0 1 0 0,-1-1-1 0 0,-1 1 0 0 0,1-1 0 0 0,-1-1 0 0 0,0 1 0 0 0,0-1 0 0 0,-1 0 0 0 0,1-1 0 0 0,-1 0 0 0 0,0 0 0 0 0,-1-1 0 0 0,1 0 0 0 0,0 0 1 0 0,-1-1-1 0 0,0 0 0 0 0,1-1 0 0 0,-1 1 0 0 0,0-2 0 0 0,0 1 0 0 0,-3-1 57 0 0,5 0-250 0 0,0-1 1 0 0,0 1-1 0 0,1-1 1 0 0,-1 0-1 0 0,0-1 1 0 0,0 1-1 0 0,1-1 1 0 0,0-1-1 0 0,-1 1 1 0 0,1-1-1 0 0,0 0 1 0 0,0 0-1 0 0,0-1 0 0 0,0 0 1 0 0,-3-3 249 0 0,-12-10-1219 0 0</inkml:trace>
  <inkml:trace contextRef="#ctx0" brushRef="#br0" timeOffset="28848.259">3601 4766 1312 0 0,'24'-2'349'0'0,"0"-2"-1"0"0,0-1 1 0 0,-1 0-1 0 0,0-2 1 0 0,0 0 0 0 0,0-2-1 0 0,-1 0 1 0 0,-1-2-1 0 0,1 0 1 0 0,-2-2-1 0 0,19-13-348 0 0,-38 25 36 0 0,1 0 0 0 0,0 0 0 0 0,-1 0-1 0 0,1-1 1 0 0,-1 1 0 0 0,1 0 0 0 0,-1-1-1 0 0,0 1 1 0 0,1-1 0 0 0,-1 1-1 0 0,0-1 1 0 0,0 1 0 0 0,0-1 0 0 0,0 0-1 0 0,-1 0 1 0 0,1 1 0 0 0,0-1 0 0 0,-1 0-1 0 0,1 0 1 0 0,-1 0 0 0 0,0 0 0 0 0,1 0-1 0 0,-1 0 1 0 0,0 0 0 0 0,0 0-1 0 0,0 0 1 0 0,-1 0 0 0 0,1 1 0 0 0,0-1-1 0 0,-1 0 1 0 0,1 0 0 0 0,-1 0 0 0 0,0 0-1 0 0,1 0 1 0 0,-1 1 0 0 0,0-1-1 0 0,0 0 1 0 0,0 1 0 0 0,0-1 0 0 0,-1 1-1 0 0,1-1 1 0 0,0 1 0 0 0,-1-1 0 0 0,1 1-1 0 0,0 0 1 0 0,-1 0 0 0 0,0 0-1 0 0,-1-1-35 0 0,-89-23 944 0 0,80 25-900 0 0,1 0 1 0 0,0 1-1 0 0,0 1 1 0 0,0-1-1 0 0,0 2 0 0 0,0 0 1 0 0,0 0-1 0 0,0 1 1 0 0,1 0-1 0 0,0 1 1 0 0,-1 0-1 0 0,2 0 1 0 0,-1 1-1 0 0,1 1 1 0 0,0-1-1 0 0,0 2 0 0 0,1-1 1 0 0,0 1-1 0 0,0 0 1 0 0,1 1-1 0 0,0 0 1 0 0,0 0-1 0 0,1 0 1 0 0,0 1-1 0 0,1 0 1 0 0,0 0-1 0 0,1 1 0 0 0,0-1 1 0 0,0 1-1 0 0,1 0 1 0 0,1 0-45 0 0,5 1 18 0 0,0-1 0 0 0,2-1 0 0 0,-1 1 0 0 0,1-1 0 0 0,1 0 1 0 0,0 0-1 0 0,0 0 0 0 0,1-1 0 0 0,0 0 0 0 0,1 0 0 0 0,0-1 0 0 0,0 0 1 0 0,0 0-1 0 0,1-1 0 0 0,1 0 0 0 0,-1 0 0 0 0,1-1 0 0 0,0-1 0 0 0,1 1 0 0 0,-1-2 1 0 0,7 3-19 0 0,84 19-1304 0 0,-28-22-2843 0 0,-48-8 2823 0 0,10-14 171 0 0</inkml:trace>
  <inkml:trace contextRef="#ctx0" brushRef="#br0" timeOffset="29142.846">3958 4737 1564 0 0,'2'-4'167'0'0,"1"0"0"0"0,0-1 0 0 0,-1 1 0 0 0,2 0 0 0 0,-1 0 0 0 0,0 0 0 0 0,1 1 0 0 0,-1-1 0 0 0,1 1 0 0 0,0 0 0 0 0,1 0 0 0 0,-1 0 0 0 0,0 0 0 0 0,1 1 0 0 0,-1 0-1 0 0,1 0 1 0 0,0 0 0 0 0,0 1 0 0 0,-1-1 0 0 0,1 1 0 0 0,0 0 0 0 0,0 0 0 0 0,0 1 0 0 0,1 0 0 0 0,-1 0 0 0 0,0 0 0 0 0,0 0 0 0 0,0 1 0 0 0,4 0-167 0 0,6 4 102 0 0,-1 0 0 0 0,1 1 1 0 0,-1 1-1 0 0,0 0 0 0 0,0 1 0 0 0,-1 0 0 0 0,0 1 1 0 0,-1 1-1 0 0,0 0 0 0 0,0 0 0 0 0,-1 1 0 0 0,-1 1 1 0 0,0 0-1 0 0,0 0 0 0 0,-1 1 0 0 0,-1 0 0 0 0,4 8-102 0 0,-13-23 50 0 0,0 0 0 0 0,0 1 0 0 0,-1-1 0 0 0,1 0 0 0 0,0 1-1 0 0,-1-1 1 0 0,0 1 0 0 0,1 0 0 0 0,-1-1 0 0 0,0 1-1 0 0,1 0 1 0 0,-1 0 0 0 0,0 0 0 0 0,0 0 0 0 0,0 1 0 0 0,0-1-1 0 0,0 0 1 0 0,0 1 0 0 0,0-1 0 0 0,0 1 0 0 0,0 0-1 0 0,-1 0 1 0 0,1 0 0 0 0,0 0 0 0 0,0 0 0 0 0,0 0 0 0 0,0 0-1 0 0,0 1 1 0 0,0-1 0 0 0,0 1 0 0 0,0-1 0 0 0,0 1-1 0 0,0 0 1 0 0,0 0 0 0 0,0 0 0 0 0,0 0 0 0 0,0 0 0 0 0,1 0-1 0 0,-1 1 1 0 0,0-1 0 0 0,1 1 0 0 0,-1-1 0 0 0,1 1-1 0 0,0-1 1 0 0,-1 1 0 0 0,1 0 0 0 0,0 0 0 0 0,0-1 0 0 0,0 1-1 0 0,0 0 1 0 0,1 0 0 0 0,-1 0 0 0 0,0 0 0 0 0,1 0-1 0 0,-1 0 1 0 0,1 0 0 0 0,0 1 0 0 0,0-1 0 0 0,-1 0 0 0 0,2 0-1 0 0,-1 1-49 0 0,-5-10-28 0 0,1-1-1 0 0,1-1 0 0 0,-1 1 1 0 0,1 0-1 0 0,1-1 0 0 0,-1 1 1 0 0,2-1-1 0 0,-1 0 0 0 0,1 0 1 0 0,0 1-1 0 0,1-1 1 0 0,0 0-1 0 0,1 0 0 0 0,-1 0 1 0 0,2 0-1 0 0,-1 0 0 0 0,1 1 1 0 0,1-1-1 0 0,-1 1 0 0 0,2-1 1 0 0,-1 1-1 0 0,1 0 0 0 0,0 0 1 0 0,4-5 28 0 0,3-5-720 0 0,0 0 0 0 0,2 1 0 0 0,0 1 1 0 0,0 0-1 0 0,2 1 0 0 0,0 0 0 0 0,0 2 1 0 0,2-1-1 0 0,-1 2 0 0 0,3-1 720 0 0,1 2-1161 0 0</inkml:trace>
  <inkml:trace contextRef="#ctx0" brushRef="#br0" timeOffset="29392.145">4608 4595 1976 0 0,'0'6'298'0'0,"13"135"3294"0"0,-12-136-3594 0 0,1-1 0 0 0,-1 1 0 0 0,1-1 1 0 0,-1 1-1 0 0,1-1 0 0 0,1 1 0 0 0,-1-1 0 0 0,1 0 0 0 0,-1 0 0 0 0,1-1 1 0 0,0 1-1 0 0,0 0 0 0 0,1-1 0 0 0,-1 0 0 0 0,1 0 0 0 0,0 0 0 0 0,0 0 0 0 0,0 0 1 0 0,0-1-1 0 0,0 0 0 0 0,0 0 0 0 0,1 0 0 0 0,-1 0 0 0 0,1-1 0 0 0,-1 1 1 0 0,1-1-1 0 0,0 0 0 0 0,0-1 2 0 0,21-2-3666 0 0,-12-11 2534 0 0</inkml:trace>
  <inkml:trace contextRef="#ctx0" brushRef="#br0" timeOffset="29562.241">4542 4262 1756 0 0,'-1'-11'756'0'0,"-4"2"-1332"0"0</inkml:trace>
  <inkml:trace contextRef="#ctx0" brushRef="#br0" timeOffset="31133.461">4989 4560 1532 0 0,'-2'-32'2491'0'0,"3"33"-2468"0"0,-1-1 0 0 0,1 1 0 0 0,-1-1 0 0 0,1 1 0 0 0,0-1-1 0 0,-1 1 1 0 0,1-1 0 0 0,-1 0 0 0 0,1 1 0 0 0,0-1 0 0 0,0 0 0 0 0,-1 0 0 0 0,1 0 0 0 0,0 1 0 0 0,-1-1-1 0 0,1 0 1 0 0,0 0 0 0 0,0 0 0 0 0,-1 0 0 0 0,1 0 0 0 0,0 0 0 0 0,-1 0 0 0 0,1-1 0 0 0,0 1 0 0 0,0 0-1 0 0,-1 0 1 0 0,1 0 0 0 0,0-1 0 0 0,-1 1 0 0 0,1 0 0 0 0,-1-1 0 0 0,1 1 0 0 0,0-1 0 0 0,-1 1 0 0 0,1-1-1 0 0,-1 1 1 0 0,1-1 0 0 0,-1 1 0 0 0,1-1 0 0 0,-1 1 0 0 0,1-1 0 0 0,-1 1 0 0 0,0-1 0 0 0,1 0 0 0 0,-1 1-1 0 0,0-1 1 0 0,0 0 0 0 0,1 0 0 0 0,-1 1 0 0 0,0-1 0 0 0,0 0 0 0 0,0 1 0 0 0,0-1 0 0 0,0 0 0 0 0,0 0-1 0 0,0 1 1 0 0,0-1 0 0 0,0 0 0 0 0,0 1 0 0 0,0-1 0 0 0,-1 0 0 0 0,1 0 0 0 0,0 1 0 0 0,0-1 0 0 0,-1 0-1 0 0,1 1 1 0 0,0-1 0 0 0,-1 1 0 0 0,0-2-23 0 0,14 12 62 0 0,-1 0 1 0 0,0 1-1 0 0,0 0 0 0 0,-1 1 0 0 0,-1 0 0 0 0,0 1 0 0 0,-1 0 1 0 0,0 1-1 0 0,-1 0 0 0 0,0 0 0 0 0,-1 0 0 0 0,0 5-62 0 0,4 2 89 0 0,-1 0-1 0 0,-2 1 1 0 0,0 0-1 0 0,-1 1 0 0 0,-1 0 1 0 0,-1 0-1 0 0,-1 0 1 0 0,0 19-89 0 0,-4-41 196 0 0,-10-79 640 0 0,12 50-840 0 0,2 0-1 0 0,0 0 0 0 0,2 0 0 0 0,0 1 0 0 0,2 0 0 0 0,2 0 1 0 0,0 0-1 0 0,1 2 0 0 0,2-1 0 0 0,1 2 0 0 0,0-1 0 0 0,8-6 5 0 0,-21 30-15 0 0,0-1 0 0 0,1 0 0 0 0,0 0 0 0 0,-1 1 0 0 0,1-1 0 0 0,0 1 0 0 0,0-1 0 0 0,0 1 0 0 0,0 0 0 0 0,0 0-1 0 0,0 0 1 0 0,0 0 0 0 0,0 0 0 0 0,1 0 0 0 0,-1 1 0 0 0,0-1 0 0 0,0 1 0 0 0,1-1 0 0 0,-1 1 0 0 0,0 0 0 0 0,1 0 0 0 0,-1 0-1 0 0,0 0 1 0 0,1 1 0 0 0,-1-1 0 0 0,0 0 0 0 0,1 1 0 0 0,-1 0 0 0 0,0-1 0 0 0,0 1 0 0 0,0 0 0 0 0,0 0 0 0 0,0 0 0 0 0,0 1-1 0 0,0-1 1 0 0,0 0 0 0 0,0 1 0 0 0,0-1 0 0 0,-1 1 0 0 0,1 0 0 0 0,-1 0 0 0 0,1-1 0 0 0,0 2 15 0 0,62 88-211 0 0,-61-86 190 0 0,70 186-275 0 0,-73-192 344 0 0,1 1 0 0 0,-1 0 0 0 0,0 0 0 0 0,1-1 0 0 0,-1 1 0 0 0,1 0 0 0 0,-1 0 0 0 0,0 0 0 0 0,1-1 0 0 0,-1 1 0 0 0,1 0 0 0 0,-1 0 0 0 0,1 0 0 0 0,-1 0 0 0 0,1 0 0 0 0,-1 0 0 0 0,0 0 0 0 0,1 0 0 0 0,-1 0 0 0 0,1 0 0 0 0,-1 0 0 0 0,1 0 0 0 0,-1 0-1 0 0,1 1 1 0 0,-1-1 0 0 0,0 0 0 0 0,1 0 0 0 0,-1 0 0 0 0,1 1 0 0 0,-1-1 0 0 0,0 0 0 0 0,1 0 0 0 0,-1 1 0 0 0,0-1 0 0 0,1 0 0 0 0,-1 1 0 0 0,0-1 0 0 0,1 0 0 0 0,-1 1 0 0 0,0-1 0 0 0,0 1 0 0 0,0-1 0 0 0,1 0 0 0 0,-1 1-48 0 0,6-16 168 0 0,82-180 296 0 0,-87 193-482 0 0,1 0-1 0 0,-1 0 0 0 0,0 0 1 0 0,1 0-1 0 0,-1 0 0 0 0,1 0 1 0 0,-1 0-1 0 0,1 0 0 0 0,0 0 1 0 0,0 1-1 0 0,0-1 0 0 0,0 1 1 0 0,0-1-1 0 0,0 1 0 0 0,0 0 1 0 0,1 0-1 0 0,-1 0 0 0 0,0 0 1 0 0,1 0-1 0 0,-1 1 0 0 0,0-1 1 0 0,1 1-1 0 0,-1-1 0 0 0,1 1 1 0 0,-1 0-1 0 0,1 0 0 0 0,-1 0 1 0 0,1 0-1 0 0,-1 1 0 0 0,1-1 1 0 0,-1 0-1 0 0,1 1 0 0 0,-1 0 1 0 0,0 0-1 0 0,1 0 0 0 0,-1 0 1 0 0,0 0-1 0 0,0 0 0 0 0,1 0 1 0 0,-1 1-1 0 0,0 0 19 0 0,75 75-199 0 0,-6 29 140 0 0,-64-102 79 0 0,-1 0 1 0 0,1-1-1 0 0,0 0 1 0 0,-1 0-1 0 0,1 0 1 0 0,1-1-1 0 0,-1 0 0 0 0,0-1 1 0 0,0 1-1 0 0,1-2 1 0 0,-1 1-1 0 0,1-1 1 0 0,-1 0-1 0 0,0 0 1 0 0,1-1-1 0 0,0 0-20 0 0,10 1 82 0 0,3-1-139 0 0,-1-1 1 0 0,0-1-1 0 0,0-1 0 0 0,-1-1 1 0 0,1 0-1 0 0,-1-2 0 0 0,0 0 1 0 0,-1-1-1 0 0,1-1 0 0 0,-2 0 1 0 0,1-2-1 0 0,-1 0 0 0 0,-1-1 1 0 0,0 0-1 0 0,3-5 57 0 0,-18 16 2 0 0,0 0-1 0 0,1 0 1 0 0,-1 0 0 0 0,0 0-1 0 0,0 0 1 0 0,0 0 0 0 0,0 0-1 0 0,-1-1 1 0 0,1 1-1 0 0,0 0 1 0 0,0-1 0 0 0,-1 1-1 0 0,1 0 1 0 0,-1-1 0 0 0,1 1-1 0 0,-1-1 1 0 0,0 1 0 0 0,1-1-1 0 0,-1 1 1 0 0,0-1 0 0 0,0 1-1 0 0,0-1 1 0 0,0 1-1 0 0,0-1 1 0 0,0 1 0 0 0,-1-1-1 0 0,1 1 1 0 0,0-1 0 0 0,-1 1-1 0 0,1 0 1 0 0,-1-1 0 0 0,0 1-1 0 0,1 0 1 0 0,-1-1 0 0 0,0 1-1 0 0,0 0 1 0 0,0 0-1 0 0,0-1 1 0 0,0 1 0 0 0,0 0-1 0 0,0 0 1 0 0,0 0 0 0 0,0 0-1 0 0,-1 1 1 0 0,1-1 0 0 0,0 0-1 0 0,-1 0 1 0 0,1 1 0 0 0,0-1-1 0 0,-1 1 1 0 0,1-1-1 0 0,-1 1 1 0 0,1 0 0 0 0,-1-1-1 0 0,1 1 1 0 0,-1 0-2 0 0,-89-14-47 0 0,83 15 43 0 0,1-1 0 0 0,-1 2 0 0 0,0-1-1 0 0,1 1 1 0 0,-1 0 0 0 0,1 0-1 0 0,0 1 1 0 0,0-1 0 0 0,0 2 0 0 0,0-1-1 0 0,0 1 1 0 0,0 0 0 0 0,1 1-1 0 0,0 0 1 0 0,0-1 0 0 0,0 2 0 0 0,1-1-1 0 0,0 1 1 0 0,0 0 0 0 0,0 0-1 0 0,1 0 1 0 0,-1 1 0 0 0,2-1 0 0 0,-1 1-1 0 0,1 0 1 0 0,0 1 0 0 0,0-1-1 0 0,1 0 1 0 0,0 1 0 0 0,0-1 0 0 0,1 1-1 0 0,0-1 1 0 0,0 2 4 0 0,2-1-39 0 0,1-1 0 0 0,0 1 1 0 0,0 0-1 0 0,0-1 0 0 0,1 1 0 0 0,0-1 1 0 0,1 0-1 0 0,-1 0 0 0 0,1 0 0 0 0,1-1 0 0 0,-1 1 1 0 0,1-1-1 0 0,0 0 0 0 0,1 0 0 0 0,-1-1 0 0 0,1 1 1 0 0,0-1-1 0 0,1 0 0 0 0,-1-1 0 0 0,1 0 0 0 0,0 0 1 0 0,0 0-1 0 0,0-1 0 0 0,1 0 0 0 0,-1-1 1 0 0,1 1-1 0 0,-1-1 0 0 0,1-1 0 0 0,0 1 0 0 0,0-1 1 0 0,0-1-1 0 0,0 0 0 0 0,-1 0 0 0 0,1 0 0 0 0,0-1 1 0 0,0 0-1 0 0,0 0 0 0 0,0-1 0 0 0,-1 0 0 0 0,1-1 1 0 0,-1 0-1 0 0,0 0 0 0 0,1 0 0 0 0,-1-1 1 0 0,-1 0-1 0 0,1 0 0 0 0,-1-1 0 0 0,1 0 0 0 0,-1 0 1 0 0,3-4 38 0 0,55-87-1611 0 0,-51 77 1439 0 0</inkml:trace>
  <inkml:trace contextRef="#ctx0" brushRef="#br0" timeOffset="31955.696">6494 4595 4068 0 0,'2'-1'-7'0'0,"0"-1"-1"0"0,1 1 0 0 0,-1 0 0 0 0,0 0 1 0 0,0 0-1 0 0,1 0 0 0 0,-1 0 0 0 0,1 0 1 0 0,-1 1-1 0 0,1-1 0 0 0,-1 1 0 0 0,1 0 1 0 0,-1 0-1 0 0,1 0 0 0 0,-1 0 0 0 0,1 0 1 0 0,-1 0-1 0 0,1 1 0 0 0,-1-1 0 0 0,1 1 1 0 0,-1 0-1 0 0,0 0 0 0 0,1-1 1 0 0,-1 2-1 0 0,0-1 0 0 0,0 0 0 0 0,1 0 1 0 0,-1 1-1 0 0,0-1 0 0 0,0 1 0 0 0,-1 0 1 0 0,1-1-1 0 0,0 1 0 0 0,0 0 0 0 0,-1 0 1 0 0,1 0-1 0 0,-1 0 0 0 0,0 0 0 0 0,1 3 8 0 0,7 6 14 0 0,0 0 0 0 0,-1 0-1 0 0,-1 0 1 0 0,0 1-1 0 0,0 1 1 0 0,-1-1-1 0 0,-1 1 1 0 0,0 0 0 0 0,-1 0-1 0 0,0 1 1 0 0,-1-1-1 0 0,1 11-13 0 0,2 55 2710 0 0,19-139-1855 0 0,32-114-670 0 0,-55 173-197 0 0,0 0 0 0 0,0 0 0 0 0,0 0 0 0 0,0 0-1 0 0,0 0 1 0 0,0 1 0 0 0,0-1 0 0 0,0 1 0 0 0,0-1 0 0 0,1 1-1 0 0,-1 0 1 0 0,0-1 0 0 0,0 1 0 0 0,0 1 0 0 0,1-1 0 0 0,-1 0-1 0 0,0 0 1 0 0,0 1 0 0 0,0-1 0 0 0,0 1 0 0 0,0 0 0 0 0,0 0-1 0 0,0-1 1 0 0,0 1 0 0 0,0 1 0 0 0,0-1 0 0 0,0 0-1 0 0,0 0 1 0 0,-1 1 0 0 0,1-1 0 0 0,0 1 0 0 0,-1-1 0 0 0,1 1-1 0 0,-1 0 1 0 0,0-1 0 0 0,0 1 0 0 0,1 0 0 0 0,-1 0 0 0 0,0 0-1 0 0,-1 0 1 0 0,1 0 0 0 0,0 0 0 0 0,-1 0 0 0 0,1 1-1 0 0,-1-1 1 0 0,1 0 0 0 0,-1 0 0 0 0,0 2 12 0 0,7 7-42 0 0,-3-2 42 0 0,0 0-1 0 0,0-1 0 0 0,1 1 0 0 0,0-1 1 0 0,0-1-1 0 0,1 1 0 0 0,0-1 1 0 0,1 0-1 0 0,-1 0 0 0 0,1-1 1 0 0,1 1-1 0 0,-1-2 0 0 0,1 1 0 0 0,0-1 1 0 0,0 0-1 0 0,1-1 0 0 0,-1 0 1 0 0,1 0-1 0 0,0-1 0 0 0,0 0 0 0 0,0-1 1 0 0,0 0-1 0 0,1 0 0 0 0,-1-1 1 0 0,0 0-1 0 0,1 0 0 0 0,-1-1 1 0 0,1-1-1 0 0,-1 1 0 0 0,1-2 0 0 0,-1 1 1 0 0,0-1-1 0 0,3-2 1 0 0,-2 0-118 0 0,0-2-1 0 0,0 0 1 0 0,-1 0 0 0 0,0 0-1 0 0,0-1 1 0 0,0-1 0 0 0,-1 1-1 0 0,0-1 1 0 0,-1-1-1 0 0,1 0 1 0 0,-2 0 0 0 0,1 0-1 0 0,-1-1 1 0 0,-1 1 0 0 0,0-1-1 0 0,0-1 1 0 0,-1 1 0 0 0,0-1-1 0 0,-1 0 1 0 0,0 0 0 0 0,0-3 118 0 0,14-247-436 0 0,-17 209 1037 0 0,-21-183 1693 0 0,1 270-1893 0 0,13-4-397 0 0,1 1 0 0 0,2 0 0 0 0,2 0 0 0 0,1 0 0 0 0,1 0 0 0 0,1 0 0 0 0,2 0 0 0 0,2 0-1 0 0,0-1 1 0 0,3 1 0 0 0,0-1 0 0 0,2-1 0 0 0,2 2-4 0 0,81 197 493 0 0,-91-229-465 0 0,-1 0 0 0 0,1 0 0 0 0,-1 0-1 0 0,1 0 1 0 0,-1 0 0 0 0,1-1 0 0 0,-1 1 0 0 0,0 0 0 0 0,1-1 0 0 0,-1 1 0 0 0,0-1 0 0 0,1 1 0 0 0,-1-1 0 0 0,0 0 0 0 0,1 0 0 0 0,-1 1 0 0 0,0-1 0 0 0,0 0-1 0 0,0 0 1 0 0,0 0 0 0 0,0 0 0 0 0,0 0 0 0 0,0 0 0 0 0,0-1 0 0 0,-1 1 0 0 0,1 0 0 0 0,0 0 0 0 0,-1-1 0 0 0,1 1 0 0 0,0 0 0 0 0,-1-1 0 0 0,0 1 0 0 0,1-1-1 0 0,-1 1 1 0 0,0 0 0 0 0,0-1 0 0 0,0 1 0 0 0,0-2-28 0 0,29-93 60 0 0,-26 78-58 0 0,2 0 0 0 0,0 0 0 0 0,0 0 0 0 0,2 0 0 0 0,0 1 0 0 0,1 0 0 0 0,1 1 0 0 0,0-1 1 0 0,1 2-1 0 0,1 0 0 0 0,1 0 0 0 0,0 1 0 0 0,4-4-2 0 0,-13 15-8 0 0,0 0-1 0 0,0 1 1 0 0,1-1 0 0 0,-1 1 0 0 0,0-1-1 0 0,1 1 1 0 0,0 0 0 0 0,-1 1 0 0 0,1-1-1 0 0,0 1 1 0 0,0-1 0 0 0,0 1 0 0 0,0 1 0 0 0,0-1-1 0 0,0 0 1 0 0,0 1 0 0 0,0 0 0 0 0,0 0-1 0 0,0 0 1 0 0,1 0 0 0 0,-1 1 0 0 0,0-1-1 0 0,0 1 1 0 0,0 0 0 0 0,0 1 0 0 0,-1-1 0 0 0,1 0-1 0 0,0 1 1 0 0,0 0 0 0 0,-1 0 0 0 0,1 0-1 0 0,-1 1 1 0 0,0-1 0 0 0,0 1 0 0 0,0 0-1 0 0,0-1 1 0 0,0 1 0 0 0,0 1 0 0 0,-1-1-1 0 0,1 0 1 0 0,-1 1 0 0 0,0-1 0 0 0,2 4 8 0 0,4 7 17 0 0,0 0-1 0 0,-1 0 1 0 0,-1 0 0 0 0,0 1 0 0 0,-1 0 0 0 0,0 0 0 0 0,-1 1 0 0 0,-1-1-1 0 0,-1 1 1 0 0,0 0 0 0 0,0 2-17 0 0,-3-11-32 0 0,0 0 0 0 0,0 0 0 0 0,0 0 0 0 0,-1 0 0 0 0,0 0 0 0 0,0-1-1 0 0,-1 1 1 0 0,1 0 0 0 0,-2-1 0 0 0,1 0 0 0 0,-1 0 0 0 0,0 0 0 0 0,0 0 0 0 0,0 0 0 0 0,-1-1 0 0 0,0 0-1 0 0,0 0 1 0 0,0 0 0 0 0,-1-1 0 0 0,0 0 0 0 0,0 0 0 0 0,-6 3 32 0 0,-1 1-495 0 0,-1-1 1 0 0,0-1-1 0 0,0 0 0 0 0,0-1 0 0 0,-1 0 1 0 0,0-1-1 0 0,0-1 0 0 0,0 0 1 0 0,0-1-1 0 0,-1-1 495 0 0,-8-1-1099 0 0</inkml:trace>
  <inkml:trace contextRef="#ctx0" brushRef="#br0" timeOffset="32265.735">6883 4442 2512 0 0,'7'-5'3523'0'0,"33"-19"-2447"0"0,3 5-552 0 0,0 1 0 0 0,2 3-1 0 0,0 1 1 0 0,0 2 0 0 0,1 3 0 0 0,0 1-1 0 0,11 1-523 0 0,327-8-626 0 0,-429 14-6187 0 0,32 1 5619 0 0</inkml:trace>
  <inkml:trace contextRef="#ctx0" brushRef="#br0" timeOffset="32563.535">8016 4785 2240 0 0,'11'15'600'0'0,"0"-1"-112"0"0,1 4 52 0 0,-4 2 28 0 0,-4 2-60 0 0,0 5-12 0 0,-4-13-79 0 0,0 11-73 0 0,-20 32 28 0 0,4-21-72 0 0,-8 3-364 0 0,-12 0 16 0 0,-9-1-1385 0 0,-10-7 145 0 0,-9-5 48 0 0,-1-5 20 0 0</inkml:trace>
  <inkml:trace contextRef="#ctx0" brushRef="#br0" timeOffset="35728.691">9477 4416 1216 0 0,'16'-2'2207'0'0,"12"-30"-1054"0"0,-28 31-1127 0 0,0 0 0 0 0,1 0-1 0 0,-1 0 1 0 0,0 0-1 0 0,0 0 1 0 0,0 0-1 0 0,0 0 1 0 0,0 1-1 0 0,-1-1 1 0 0,1 0-1 0 0,0 0 1 0 0,0 0 0 0 0,0 0-1 0 0,-1 0 1 0 0,1 0-1 0 0,-1 0 1 0 0,1 1-1 0 0,0-1 1 0 0,-1 0-1 0 0,1 0 1 0 0,-1 0 0 0 0,0 1-1 0 0,1-1 1 0 0,-1 0-1 0 0,0 1 1 0 0,1-1-1 0 0,-1 1 1 0 0,0-1-1 0 0,0 1 1 0 0,0-1-1 0 0,1 1 1 0 0,-1-1 0 0 0,0 1-1 0 0,0 0 1 0 0,0-1-1 0 0,0 1 1 0 0,0 0-1 0 0,0 0 1 0 0,0 0-1 0 0,0 0 1 0 0,1-1 0 0 0,-1 2-1 0 0,0-1 1 0 0,0 0-1 0 0,0 0 1 0 0,0 0-1 0 0,0 0 1 0 0,0 0-1 0 0,0 1 1 0 0,0-1 0 0 0,0 0-1 0 0,1 1 1 0 0,-1-1-1 0 0,0 1 1 0 0,0-1-1 0 0,0 1-25 0 0,1-1 40 0 0,-22 4-10 0 0,0 1-1 0 0,1 2 0 0 0,0 0 1 0 0,0 1-1 0 0,1 0 1 0 0,0 2-1 0 0,1 1 1 0 0,0 0-1 0 0,0 1 0 0 0,1 1 1 0 0,1 1-1 0 0,0 1 1 0 0,1 0-1 0 0,1 1 1 0 0,0 1-1 0 0,-1 3-29 0 0,10-14 4 0 0,0 1 0 0 0,0-1 0 0 0,1 1 0 0 0,0 0 0 0 0,0 1-1 0 0,0-1 1 0 0,1 1 0 0 0,1 0 0 0 0,-1 0 0 0 0,1 0 0 0 0,0 0 0 0 0,1 1 0 0 0,0-1 0 0 0,0 1 0 0 0,1 0 0 0 0,0-1 0 0 0,1 1 0 0 0,0 0 0 0 0,0 0-1 0 0,1-1 1 0 0,0 1 0 0 0,0 0 0 0 0,1-1 0 0 0,0 1 0 0 0,1-1 0 0 0,0 0 0 0 0,0 0 0 0 0,1 0 0 0 0,0 0 0 0 0,0 0 0 0 0,1-1 0 0 0,0 0-1 0 0,0 0 1 0 0,0 0 0 0 0,1-1 0 0 0,0 1-4 0 0,17 5-175 0 0,1 0-1 0 0,0-2 0 0 0,0-1 0 0 0,1-1 1 0 0,0 0-1 0 0,0-2 0 0 0,1-1 1 0 0,0-2-1 0 0,0 0 0 0 0,0-1 0 0 0,0-2 1 0 0,0-1-1 0 0,0 0 0 0 0,0-2 0 0 0,-1-2 1 0 0,1 0-1 0 0,-1-1 0 0 0,6-3 176 0 0,25-7-1324 0 0,-4-2-12 0 0</inkml:trace>
  <inkml:trace contextRef="#ctx0" brushRef="#br0" timeOffset="36832.098">10192 4586 888 0 0,'1'0'57'0'0,"1"0"0"0"0,-1 0 0 0 0,0 0 0 0 0,0 0 0 0 0,1 0 1 0 0,-1-1-1 0 0,0 1 0 0 0,0 0 0 0 0,0-1 0 0 0,1 1 0 0 0,-1-1 0 0 0,0 1 0 0 0,0-1 0 0 0,0 0 0 0 0,0 1 0 0 0,0-1 0 0 0,0 0 1 0 0,0 0-1 0 0,0 1 0 0 0,0-1 0 0 0,-1 0 0 0 0,1 0 0 0 0,0 0 0 0 0,0 0 0 0 0,-1 0 0 0 0,1 0 0 0 0,-1-1 0 0 0,1 1 0 0 0,-1 0 1 0 0,1 0-1 0 0,-1 0 0 0 0,0 0 0 0 0,1-1 0 0 0,-1 1 0 0 0,0 0 0 0 0,0 0 0 0 0,0-1 0 0 0,0 1 0 0 0,0 0 0 0 0,0 0 0 0 0,-1-1 1 0 0,1 1-1 0 0,0 0 0 0 0,0 0 0 0 0,-1 0 0 0 0,1-1 0 0 0,-1 1 0 0 0,1 0 0 0 0,-1 0 0 0 0,0 0 0 0 0,1 0 0 0 0,-1 0 0 0 0,0 0 0 0 0,0 0 1 0 0,0 0-1 0 0,1 0 0 0 0,-1 1 0 0 0,0-1 0 0 0,0 0 0 0 0,0 0 0 0 0,0 1 0 0 0,-1-1 0 0 0,1 1 0 0 0,0-1 0 0 0,0 1 0 0 0,0-1 1 0 0,0 1-1 0 0,-1 0 0 0 0,1-1 0 0 0,-1 1-57 0 0,-23 2 58 0 0,0 0-1 0 0,1 1 1 0 0,-1 2 0 0 0,1 0 0 0 0,0 2 0 0 0,0 1 0 0 0,1 0-1 0 0,0 2 1 0 0,1 1 0 0 0,0 1 0 0 0,0 0 0 0 0,1 2 0 0 0,1 0 0 0 0,1 1-1 0 0,0 2 1 0 0,-9 9-58 0 0,21-17 10 0 0,0-1-1 0 0,0 2 0 0 0,1-1 1 0 0,0 1-1 0 0,0 0 0 0 0,1 0 1 0 0,1 1-1 0 0,0-1 1 0 0,0 1-1 0 0,1 0 0 0 0,0 0 1 0 0,1 0-1 0 0,0 0 0 0 0,1 1 1 0 0,1-1-1 0 0,-1 3-9 0 0,3-8 29 0 0,0-1 0 0 0,1 1 0 0 0,-1-1 0 0 0,1 1 0 0 0,0-1-1 0 0,0 0 1 0 0,1 0 0 0 0,-1-1 0 0 0,1 1 0 0 0,0-1 0 0 0,0 1 0 0 0,1-1 0 0 0,0-1-1 0 0,-1 1 1 0 0,1-1 0 0 0,0 1 0 0 0,1-1 0 0 0,-1-1 0 0 0,0 1 0 0 0,1-1 0 0 0,-1 0-1 0 0,1 0 1 0 0,0-1 0 0 0,0 1 0 0 0,0-1 0 0 0,0 0 0 0 0,0-1 0 0 0,0 0 0 0 0,0 0-1 0 0,0 0 1 0 0,0-1 0 0 0,0 1 0 0 0,-1-1 0 0 0,1-1 0 0 0,0 1 0 0 0,5-3-29 0 0,12-2-42 0 0,0-1 0 0 0,-1-1 1 0 0,0-1-1 0 0,0 0 0 0 0,-1-2 1 0 0,0-1-1 0 0,-1 0 0 0 0,-1-1 1 0 0,0-2-1 0 0,0 0 0 0 0,-2 0 1 0 0,0-2-1 0 0,-1 0 1 0 0,0-1-1 0 0,-2-1 0 0 0,0 0 1 0 0,8-16 41 0 0,88-162 244 0 0,-110 197-257 0 0,1-1 0 0 0,-1 1 0 0 0,1-1 0 0 0,-1 0 1 0 0,1 1-1 0 0,0-1 0 0 0,-1 1 0 0 0,1 0 0 0 0,0-1 0 0 0,-1 1 0 0 0,1-1 0 0 0,0 1 0 0 0,-1 0 0 0 0,1-1 0 0 0,0 1 0 0 0,0 0 0 0 0,-1 0 0 0 0,1 0 0 0 0,0 0 0 0 0,0 0 0 0 0,0 0 0 0 0,-1 0 1 0 0,1 0-1 0 0,0 0 0 0 0,0 0 0 0 0,0 0 0 0 0,-1 0 0 0 0,1 0 0 0 0,0 1 0 0 0,0-1 0 0 0,-1 0 0 0 0,1 1 0 0 0,0-1 0 0 0,-1 0 0 0 0,1 1 0 0 0,0-1 0 0 0,-1 1 0 0 0,1-1 0 0 0,-1 1 1 0 0,1-1-1 0 0,0 1 0 0 0,-1 0 0 0 0,1-1 0 0 0,-1 1 0 0 0,0 0 0 0 0,1-1 0 0 0,-1 1 0 0 0,0 0 0 0 0,1-1 0 0 0,-1 1 0 0 0,0 0 0 0 0,0 0 0 0 0,1-1 0 0 0,-1 1 0 0 0,0 0 0 0 0,0 0 0 0 0,0 0 1 0 0,0-1-1 0 0,0 1 0 0 0,0 0 0 0 0,0 0 0 0 0,-1 0 13 0 0,22 59-172 0 0,43 176 2209 0 0,-64-254-1988 0 0,1 0 0 0 0,1 0 0 0 0,0 0 0 0 0,2 0 0 0 0,0 1 0 0 0,1-1 0 0 0,0 1 0 0 0,2 0 0 0 0,0 1 1 0 0,0-1-1 0 0,2 1 0 0 0,0 1 0 0 0,1 0 0 0 0,3-3-49 0 0,-10 18-40 0 0,1-1 1 0 0,0 1 0 0 0,0-1-1 0 0,-1 1 1 0 0,1 0-1 0 0,0 1 1 0 0,0-1-1 0 0,-1 1 1 0 0,1-1 0 0 0,0 1-1 0 0,-1 0 1 0 0,1 1-1 0 0,-1-1 1 0 0,1 0 0 0 0,-1 1-1 0 0,1 0 1 0 0,-1 0-1 0 0,0 0 1 0 0,0 0 0 0 0,0 1-1 0 0,0-1 1 0 0,0 1-1 0 0,-1-1 1 0 0,1 1-1 0 0,-1 0 1 0 0,0 0 0 0 0,0 0-1 0 0,0 1 1 0 0,0-1-1 0 0,0 0 1 0 0,-1 1 0 0 0,1-1-1 0 0,-1 1 1 0 0,0-1-1 0 0,0 1 1 0 0,0 0 0 0 0,-1 0 39 0 0,0-4-7 0 0,44 112-328 0 0,-43-89 882 0 0,-9-38 38 0 0,7-5-569 0 0,1-1 0 0 0,1 0 0 0 0,0 1 0 0 0,2-1 0 0 0,0 1 0 0 0,1 0 0 0 0,1 0 0 0 0,1 0 0 0 0,1 1 0 0 0,1-1 0 0 0,0 2 0 0 0,2-1 0 0 0,0 1 0 0 0,10-13-16 0 0,-18 27-38 0 0,-2 2 18 0 0,1 0 1 0 0,0 0-1 0 0,0-1 0 0 0,0 1 0 0 0,0 0 1 0 0,0 0-1 0 0,0 0 0 0 0,0 0 1 0 0,1 0-1 0 0,-1 0 0 0 0,1 0 0 0 0,0 0 1 0 0,-1 1-1 0 0,1-1 0 0 0,0 1 0 0 0,0-1 1 0 0,0 1-1 0 0,0 0 0 0 0,0 0 0 0 0,0-1 1 0 0,0 2-1 0 0,1-1 0 0 0,-1 0 0 0 0,0 0 1 0 0,1 1-1 0 0,-1-1 0 0 0,0 1 1 0 0,1 0-1 0 0,-1-1 0 0 0,0 1 0 0 0,1 0 1 0 0,-1 1-1 0 0,1-1 0 0 0,-1 0 0 0 0,0 1 1 0 0,1-1 19 0 0,10 12-44 0 0,0 1 1 0 0,-1 0 0 0 0,0 0 0 0 0,-1 1-1 0 0,0 1 1 0 0,-1 0 0 0 0,-1 0 0 0 0,0 1 0 0 0,-1 0-1 0 0,-1 1 1 0 0,-1 0 0 0 0,1 3 43 0 0,5 8-13 0 0,1 4-113 0 0,-12-26 122 0 0,0 0 1 0 0,0-1-1 0 0,1 1 1 0 0,0 0-1 0 0,0-1 1 0 0,0 1-1 0 0,1-1 0 0 0,-1 0 1 0 0,1 0-1 0 0,1 0 1 0 0,-1 0-1 0 0,1 0 1 0 0,0-1-1 0 0,0 0 0 0 0,0 0 1 0 0,0 0-1 0 0,1 0 1 0 0,0 0-1 0 0,-1-1 1 0 0,1 0-1 0 0,1 0 0 0 0,-1 0 1 0 0,0-1-1 0 0,1 0 1 0 0,-1 0-1 0 0,1 0 1 0 0,5 0 3 0 0,8-5 16 0 0,-1-1 1 0 0,0-1 0 0 0,0 0 0 0 0,0-2 0 0 0,-1 0-1 0 0,0-1 1 0 0,0-1 0 0 0,-1 0 0 0 0,0-1 0 0 0,0-1-1 0 0,-1 0 1 0 0,-1-1 0 0 0,0-1 0 0 0,-1 0 0 0 0,0-1-1 0 0,-1-1 1 0 0,0 0 0 0 0,-2 0 0 0 0,1-1 0 0 0,-2 0 0 0 0,0-1-1 0 0,-1 0 1 0 0,-1 0 0 0 0,-1-1-17 0 0,18-62 2981 0 0,-59 189-2522 0 0,32-50-414 0 0,4 0-1 0 0,2 0 1 0 0,2 0-1 0 0,3-1 1 0 0,3 0-1 0 0,2 0 1 0 0,2-1-1 0 0,3-1 1 0 0,3 0-45 0 0,70 249-768 0 0,-92-306 700 0 0,1 1 0 0 0,0-1 0 0 0,-1 1 0 0 0,1-1-1 0 0,-1 1 1 0 0,1-1 0 0 0,-1 1 0 0 0,1-1 0 0 0,-1 1 0 0 0,1-1 0 0 0,-1 1 0 0 0,1 0 0 0 0,-1-1 0 0 0,1 1 0 0 0,-1 0-1 0 0,0-1 1 0 0,1 1 0 0 0,-1 0 0 0 0,1 0 0 0 0,-1 0 0 0 0,0 0 0 0 0,1-1 0 0 0,-1 1 0 0 0,0 0 0 0 0,1 0 0 0 0,-1 0-1 0 0,0 0 1 0 0,1 1 0 0 0,-1-1 0 0 0,0 0 0 0 0,1 0 0 0 0,-1 0 0 0 0,0 0 0 0 0,1 1 0 0 0,-1-1 0 0 0,1 0 0 0 0,-1 1-1 0 0,0-1 1 0 0,1 0 0 0 0,-1 1 0 0 0,1-1 0 0 0,-1 1 0 0 0,1-1 0 0 0,-1 1 0 0 0,1-1 0 0 0,0 1 0 0 0,-1-1 0 0 0,1 1-1 0 0,0-1 1 0 0,-1 1 0 0 0,1-1 0 0 0,0 1 0 0 0,0 0 0 0 0,-1-1 0 0 0,1 1 0 0 0,0 0 0 0 0,0-1 0 0 0,0 1 0 0 0,0 0-1 0 0,0-1 1 0 0,0 1 0 0 0,0 0 0 0 0,0-1 0 0 0,0 1 0 0 0,0 0 0 0 0,0-1 0 0 0,0 1 0 0 0,1-1 0 0 0,-1 2 68 0 0,-40-42-2265 0 0,17 10 1113 0 0</inkml:trace>
  <inkml:trace contextRef="#ctx0" brushRef="#br0" timeOffset="37065.886">11555 4452 1700 0 0,'7'-5'177'0'0,"-1"1"0"0"0,0-1 0 0 0,1 1 0 0 0,0 0 0 0 0,0 0 0 0 0,0 1 0 0 0,0 0 0 0 0,1 0 0 0 0,-1 1 0 0 0,1 0 0 0 0,0 0 0 0 0,-1 1 0 0 0,1 0 0 0 0,0 0 0 0 0,0 0 0 0 0,0 1 0 0 0,0 1 0 0 0,0 0 0 0 0,0 0 0 0 0,-1 0 0 0 0,1 1-177 0 0,1 1 61 0 0,0 1 0 0 0,0 1 0 0 0,-1-1 0 0 0,1 2 0 0 0,-1-1 0 0 0,-1 1 0 0 0,1 0 0 0 0,-1 0 0 0 0,0 1 0 0 0,0 0 0 0 0,-1 1 0 0 0,0-1 0 0 0,0 1 0 0 0,-1 0 0 0 0,0 1 0 0 0,0-1 0 0 0,-1 1 0 0 0,0 0 0 0 0,-1 0 0 0 0,0 0 0 0 0,0 0 0 0 0,-1 1 0 0 0,0-1 0 0 0,-1 1 0 0 0,0 0 0 0 0,0 0-61 0 0,-2-5 27 0 0,1 1 1 0 0,-1-1 0 0 0,0 1 0 0 0,-1-1 0 0 0,1 0-1 0 0,-1 1 1 0 0,0-1 0 0 0,0 0 0 0 0,-1 0 0 0 0,1-1-1 0 0,-1 1 1 0 0,0 0 0 0 0,0-1 0 0 0,-1 0-1 0 0,0 1 1 0 0,1-2 0 0 0,-1 1 0 0 0,-1 0 0 0 0,1-1-1 0 0,0 1 1 0 0,-1-1 0 0 0,0-1 0 0 0,1 1 0 0 0,-1-1-1 0 0,0 1 1 0 0,-1-1 0 0 0,1-1 0 0 0,0 1-1 0 0,0-1 1 0 0,-5 1-28 0 0,-102-12-2432 0 0,64-28-86 0 0,30 15 1304 0 0</inkml:trace>
  <inkml:trace contextRef="#ctx0" brushRef="#br0" timeOffset="38513.102">12133 4505 888 0 0,'10'-45'5574'0'0,"-10"30"-4062"0"0,-2 30-977 0 0,23 202-285 0 0,-19-210-229 0 0,0 0 0 0 0,1 0 0 0 0,-1-1 0 0 0,1 1 0 0 0,1-1 0 0 0,-1 0 0 0 0,1 0 0 0 0,0 0-1 0 0,0-1 1 0 0,1 1 0 0 0,0-1 0 0 0,0 0 0 0 0,0 0 0 0 0,0-1 0 0 0,1 0 0 0 0,0 0 0 0 0,0 0-1 0 0,0 0 1 0 0,0-1 0 0 0,0 0 0 0 0,1 0 0 0 0,0-1 0 0 0,-1 0 0 0 0,1 0 0 0 0,0 0 0 0 0,0-1 0 0 0,0 0-1 0 0,0-1 1 0 0,0 1 0 0 0,2-2-21 0 0,4-2-12 0 0,-1-1 0 0 0,0 0 0 0 0,1-1 0 0 0,-2-1 0 0 0,1 0 0 0 0,-1 0 0 0 0,1-1 0 0 0,-2-1 0 0 0,1 0 0 0 0,-1 0 0 0 0,-1-1 0 0 0,1 0 0 0 0,-1-1 0 0 0,-1 0-1 0 0,0 0 1 0 0,0-1 0 0 0,-1 0 0 0 0,-1-1 0 0 0,0 1 0 0 0,0-1 0 0 0,-1 0 0 0 0,-1 0 0 0 0,0-1 0 0 0,0 0 0 0 0,-1 1 0 0 0,-1-1 0 0 0,0 0 0 0 0,-1-1 12 0 0,13-43-77 0 0,-14 55 41 0 0,0 2 29 0 0,-27 8-105 0 0,21 0 115 0 0,0-1 0 0 0,1 1-1 0 0,-1-1 1 0 0,2 2-1 0 0,-1-1 1 0 0,1 0 0 0 0,1 1-1 0 0,-1 0 1 0 0,1 0-1 0 0,1 0 1 0 0,0 0 0 0 0,0 0-1 0 0,1 0 1 0 0,0 1-1 0 0,0-1 1 0 0,1 0-1 0 0,1 3-2 0 0,2-5-7 0 0,0 1 0 0 0,0-1-1 0 0,1 0 1 0 0,0 0-1 0 0,0-1 1 0 0,1 1-1 0 0,0-1 1 0 0,0 0-1 0 0,1 0 1 0 0,-1 0 0 0 0,1-1-1 0 0,1 0 1 0 0,-1 0-1 0 0,1-1 1 0 0,-1 0-1 0 0,1 0 1 0 0,0 0-1 0 0,1-1 1 0 0,-1 0 0 0 0,1 0-1 0 0,-1-1 1 0 0,1 0-1 0 0,0-1 1 0 0,0 1-1 0 0,0-1 1 0 0,0-1-1 0 0,0 0 1 0 0,0 0-1 0 0,0 0 1 0 0,-1-1 0 0 0,1 0-1 0 0,0-1 1 0 0,0 1-1 0 0,0-2 1 0 0,3-1 7 0 0,7 1-124 0 0,0-2 0 0 0,-1-1 0 0 0,0 0 0 0 0,0-1 0 0 0,0 0 0 0 0,-1-2-1 0 0,0 0 1 0 0,-1-1 0 0 0,0 0 0 0 0,0-1 0 0 0,-1-1 0 0 0,-1 0 0 0 0,0-1 0 0 0,-1 0 0 0 0,0-1 0 0 0,-1-1 0 0 0,0 0 0 0 0,-1 0 0 0 0,-1-1 0 0 0,-1 0 0 0 0,6-16 124 0 0,8-34 411 0 0,-3 0 0 0 0,-3-1 0 0 0,-3-1 1 0 0,-3-1-1 0 0,-3 0 0 0 0,-3 0 0 0 0,-5-59-411 0 0,-23 32 1086 0 0,22 97-1068 0 0,0-1 0 0 0,0 1 0 0 0,-1-1 0 0 0,1 1 0 0 0,1 0 0 0 0,-1 0 0 0 0,0 0 1 0 0,0 0-1 0 0,0 0 0 0 0,0 1 0 0 0,1-1 0 0 0,-1 0 0 0 0,1 1 0 0 0,-1 0 0 0 0,1-1 0 0 0,-1 1 1 0 0,1 0-1 0 0,0-1 0 0 0,0 1 0 0 0,0 0 0 0 0,0 0 0 0 0,0 0 0 0 0,0 0 0 0 0,1 0 0 0 0,-1 0 1 0 0,1 0-1 0 0,-1 0 0 0 0,1 0 0 0 0,0 1 0 0 0,-1-1 0 0 0,1 0-18 0 0,-1 1 25 0 0,-11 41 0 0 0,1 1-1 0 0,3 0 0 0 0,1 1 1 0 0,2-1-1 0 0,2 1 0 0 0,3 0 1 0 0,1 0-1 0 0,2 0 1 0 0,3-1-1 0 0,1 1 0 0 0,2-1 1 0 0,2-1-1 0 0,13 32-24 0 0,-22-62 12 0 0,1-1 0 0 0,0 0 0 0 0,1 0-1 0 0,1 0 1 0 0,0 0 0 0 0,0-1 0 0 0,1 1 0 0 0,1-1 0 0 0,0-1 0 0 0,1 0-1 0 0,0 0 1 0 0,0 0 0 0 0,1-1 0 0 0,1 0 0 0 0,0-1 0 0 0,0 0-1 0 0,0 0 1 0 0,1-1 0 0 0,1-1 0 0 0,-1 0 0 0 0,1 0 0 0 0,1-1 0 0 0,-1-1-1 0 0,1 0 1 0 0,0-1 0 0 0,0 0 0 0 0,8 1-12 0 0,-11-6-40 0 0,0 0 0 0 0,0-1 0 0 0,0 0 0 0 0,0 0 0 0 0,0-1-1 0 0,-1-1 1 0 0,1 0 0 0 0,-1 0 0 0 0,0 0 0 0 0,0-1 0 0 0,0-1 0 0 0,-1 0 0 0 0,0 0 0 0 0,0 0-1 0 0,0-1 1 0 0,-1 0 0 0 0,0-1 0 0 0,0 1 0 0 0,-1-2 0 0 0,0 1 0 0 0,4-9 40 0 0,4-5-121 0 0,-1-2 1 0 0,-1 0-1 0 0,-1 0 1 0 0,-1-1-1 0 0,-2 0 1 0 0,0-1 0 0 0,3-22 120 0 0,-9 44 14 0 0,-1-1 0 0 0,1 1 0 0 0,-1-1 1 0 0,0 1-1 0 0,0-1 0 0 0,-1 0 0 0 0,0 1 1 0 0,1-1-1 0 0,-2 0 0 0 0,1 1 1 0 0,0-1-1 0 0,-1 0 0 0 0,0 1 0 0 0,0-1 1 0 0,0 1-1 0 0,-1-1 0 0 0,1 1 1 0 0,-1 0-1 0 0,0-1 0 0 0,-1 1 0 0 0,1 0 1 0 0,0 0-1 0 0,-1 0 0 0 0,0 1 0 0 0,0-1 1 0 0,0 1-1 0 0,-1 0 0 0 0,1-1 1 0 0,-4-1-15 0 0,2 5 8 0 0,1 0 0 0 0,-1 1 0 0 0,0-1 1 0 0,0 1-1 0 0,0 0 0 0 0,0 0 0 0 0,1 0 1 0 0,-1 1-1 0 0,0-1 0 0 0,1 1 0 0 0,-1 1 1 0 0,1-1-1 0 0,0 0 0 0 0,0 1 0 0 0,0 0 1 0 0,0 0-1 0 0,0 0 0 0 0,1 1 1 0 0,-1-1-1 0 0,1 1 0 0 0,0 0 0 0 0,0-1 1 0 0,-2 4-9 0 0,-1 0 19 0 0,0 0 1 0 0,0 0 0 0 0,1 0 0 0 0,0 1 0 0 0,0 0 0 0 0,1 0 0 0 0,0 0 0 0 0,0 0 0 0 0,1 1-1 0 0,0-1 1 0 0,0 1 0 0 0,1 0 0 0 0,0 0 0 0 0,1 0 0 0 0,0 0 0 0 0,1 0 0 0 0,-1 0-1 0 0,2 0 1 0 0,-1 0 0 0 0,1 0 0 0 0,1 0 0 0 0,-1 0 0 0 0,2 0 0 0 0,-1 0 0 0 0,1-1-1 0 0,0 1 1 0 0,1-1 0 0 0,0 0 0 0 0,0 0 0 0 0,1 0 0 0 0,0-1 0 0 0,1 1 0 0 0,-1-1-1 0 0,1 0 1 0 0,1-1 0 0 0,-1 1 0 0 0,1-1 0 0 0,7 4-20 0 0,145 44-949 0 0,-56-65-3180 0 0,-79-8 1664 0 0,-16 5 1355 0 0</inkml:trace>
  <inkml:trace contextRef="#ctx0" brushRef="#br0" timeOffset="38796.546">13842 4349 2368 0 0,'7'-2'144'0'0,"1"1"-1"0"0,-1 0 1 0 0,0 1 0 0 0,1 0-1 0 0,-1 0 1 0 0,1 0-1 0 0,-1 1 1 0 0,1 0 0 0 0,-1 0-1 0 0,0 1 1 0 0,0 0-1 0 0,0 0 1 0 0,0 1 0 0 0,0 0-1 0 0,0 0 1 0 0,-1 1-1 0 0,1 0 1 0 0,-1 0 0 0 0,0 0-1 0 0,0 1 1 0 0,-1 0-1 0 0,1 0 1 0 0,-1 0 0 0 0,0 0-1 0 0,0 1 1 0 0,-1 0-1 0 0,0 0 1 0 0,0 1-144 0 0,6 6 144 0 0,-1 1 1 0 0,-1 0-1 0 0,0 0 0 0 0,-1 1 1 0 0,0 0-1 0 0,-2 0 1 0 0,1 0-1 0 0,-2 1 0 0 0,0-1 1 0 0,-1 1-1 0 0,-1 1 0 0 0,1 9-144 0 0,-3-22 84 0 0,0 0 0 0 0,0 0-1 0 0,0 1 1 0 0,-1-1-1 0 0,0 0 1 0 0,1 0 0 0 0,-2 0-1 0 0,1 0 1 0 0,0 0 0 0 0,-1 0-1 0 0,0 0 1 0 0,1 0-1 0 0,-2 0 1 0 0,1-1 0 0 0,0 1-1 0 0,-1-1 1 0 0,1 1-1 0 0,-1-1 1 0 0,0 0 0 0 0,0 0-1 0 0,-1-1 1 0 0,1 1 0 0 0,0-1-1 0 0,-1 1 1 0 0,0-1-1 0 0,1 0 1 0 0,-5 1-84 0 0,-30-40 753 0 0,32 24-729 0 0,1 0-1 0 0,1 0 0 0 0,0-1 0 0 0,0 0 0 0 0,2 1 1 0 0,-1-1-1 0 0,2 0 0 0 0,0 0 0 0 0,0 0 1 0 0,2 0-1 0 0,-1 0 0 0 0,2 0 0 0 0,0 0 1 0 0,1 0-1 0 0,0 0 0 0 0,1 1 0 0 0,0-1 0 0 0,1 1 1 0 0,1 0-1 0 0,0 1 0 0 0,1-1 0 0 0,0 1-23 0 0,129-155-2572 0 0,-46 76-3151 0 0,-89 83 4531 0 0</inkml:trace>
  <inkml:trace contextRef="#ctx0" brushRef="#br0" timeOffset="39077.59">12730 4340 2848 0 0,'-30'6'3657'0'0,"47"-12"-1539"0"0,51-12-907 0 0,126-18-691 0 0,2 7-3678 0 0,-24 4-1412 0 0,-127 17 3192 0 0</inkml:trace>
  <inkml:trace contextRef="#ctx0" brushRef="#br0" timeOffset="39650.181">15268 4062 1428 0 0,'-13'0'287'0'0,"0"-1"-1"0"0,0 2 1 0 0,1 0-1 0 0,-1 0 1 0 0,0 1-1 0 0,1 0 1 0 0,-1 1-1 0 0,1 1 1 0 0,0 0-1 0 0,0 1 1 0 0,0 0-1 0 0,1 1 1 0 0,-6 3-287 0 0,0-1 291 0 0,6-4-183 0 0,1-1-1 0 0,0 2 0 0 0,0-1 0 0 0,0 2 0 0 0,1-1 0 0 0,0 1 0 0 0,0 0 0 0 0,0 1 0 0 0,1 0 0 0 0,0 1 0 0 0,0 0 0 0 0,1 0 0 0 0,0 0 0 0 0,1 1 1 0 0,-1 0-1 0 0,2 0 0 0 0,-1 1 0 0 0,1 0 0 0 0,1 0 0 0 0,0 0 0 0 0,0 0 0 0 0,0 2-107 0 0,7-3 86 0 0,-1 1 0 0 0,2 0 0 0 0,-1-1 0 0 0,1 0 0 0 0,0 0 0 0 0,1 0 0 0 0,0 0 0 0 0,1-1 0 0 0,0 0 0 0 0,0 0 0 0 0,0 0 0 0 0,1-1 0 0 0,0 0 0 0 0,1 0 1 0 0,-1-1-1 0 0,2 0 0 0 0,-1 0 0 0 0,8 4-86 0 0,6 7 142 0 0,-5-3-52 0 0,-9-9-57 0 0,-1-1 0 0 0,-1 1 0 0 0,1 1 0 0 0,-1-1 0 0 0,0 1 1 0 0,0 0-1 0 0,0 0 0 0 0,-1 1 0 0 0,0-1 0 0 0,0 1 0 0 0,-1 0 0 0 0,0 1 0 0 0,0-1 0 0 0,-1 1 0 0 0,0 0 0 0 0,0 0 0 0 0,0 3-33 0 0,-6-5-43 0 0,0 0 0 0 0,0-1 0 0 0,-1 0-1 0 0,0 1 1 0 0,0-1 0 0 0,0-1 0 0 0,-1 1 0 0 0,1 0 0 0 0,-1-1 0 0 0,0 0-1 0 0,0 0 1 0 0,-1-1 0 0 0,1 0 0 0 0,-1 1 0 0 0,0-2 0 0 0,0 1 0 0 0,0-1-1 0 0,0 0 1 0 0,0 0 0 0 0,0 0 0 0 0,-1-1 0 0 0,1 0 0 0 0,0-1 0 0 0,-1 1-1 0 0,1-1 1 0 0,-1 0 0 0 0,-4-1 43 0 0,-2 2-322 0 0,0-1-1 0 0,-1 0 1 0 0,1-1-1 0 0,0-1 1 0 0,0 1-1 0 0,0-2 1 0 0,0 0-1 0 0,0-1 1 0 0,0 0-1 0 0,1-1 1 0 0,0 0-1 0 0,0-1 1 0 0,0 0-1 0 0,1-1 1 0 0,0-1-1 0 0,0 0 1 0 0,0 0-1 0 0,1-1 1 0 0,-8-9 322 0 0,-1-8-1187 0 0</inkml:trace>
  <inkml:trace contextRef="#ctx0" brushRef="#br0" timeOffset="40130.337">15593 4304 1380 0 0,'-5'-14'3907'0'0,"-39"11"-3084"0"0,40 3-577 0 0,-3 2-186 0 0,0 0 0 0 0,0 0-1 0 0,0 0 1 0 0,0 0 0 0 0,0 1 0 0 0,1 1 0 0 0,-1-1-1 0 0,1 1 1 0 0,0 0 0 0 0,0 0 0 0 0,0 1 0 0 0,1 0 0 0 0,-1 0-1 0 0,1 0 1 0 0,0 0 0 0 0,1 1 0 0 0,-1 0 0 0 0,1 0 0 0 0,0 0-1 0 0,1 1 1 0 0,-1-1 0 0 0,1 1 0 0 0,1 0 0 0 0,-1 0-1 0 0,1 0 1 0 0,0 0 0 0 0,1 0 0 0 0,0 1 0 0 0,0-1 0 0 0,0 0-1 0 0,1 0 1 0 0,0 1 0 0 0,1-1 0 0 0,0 0 0 0 0,0 1 0 0 0,0-1-1 0 0,1 0 1 0 0,0 0 0 0 0,0 0 0 0 0,1 2-60 0 0,5-1 41 0 0,-1 0 0 0 0,1 0 0 0 0,0-1 1 0 0,1 0-1 0 0,0 0 0 0 0,0-1 0 0 0,0 0 1 0 0,1-1-1 0 0,0 0 0 0 0,0-1 0 0 0,0 1 0 0 0,1-2 1 0 0,-1 0-1 0 0,1 0 0 0 0,0-1 0 0 0,0 0 1 0 0,0-1-1 0 0,0 0 0 0 0,0-1 0 0 0,0 0 0 0 0,0 0 1 0 0,0-2-1 0 0,0 1 0 0 0,2-2-41 0 0,17 3-9 0 0,15-2 69 0 0,0-3-1 0 0,0-1 1 0 0,0-2 0 0 0,-1-2 0 0 0,34-13-60 0 0,-79 22 37 0 0,1 1 0 0 0,-1 0 0 0 0,1-1 1 0 0,-1 1-1 0 0,1-1 0 0 0,-1 1 0 0 0,1 0 0 0 0,-1-1 1 0 0,1 1-1 0 0,-1-1 0 0 0,1 0 0 0 0,0 1 1 0 0,-1-1-1 0 0,1 1 0 0 0,0-1 0 0 0,-1 0 1 0 0,1 1-1 0 0,0-1 0 0 0,0 1 0 0 0,0-1 0 0 0,-1 0 1 0 0,1 1-1 0 0,0-1 0 0 0,0 0 0 0 0,0 1 1 0 0,0-1-1 0 0,0 0 0 0 0,0 0 0 0 0,0 1 1 0 0,1-1-1 0 0,-1 0 0 0 0,0 1 0 0 0,0-1 0 0 0,0 1 1 0 0,1-1-1 0 0,-1 0 0 0 0,0 1 0 0 0,1-1 1 0 0,-1 1-1 0 0,1-1 0 0 0,-1 1 0 0 0,0-1 1 0 0,1 1-1 0 0,-1-1 0 0 0,1 1 0 0 0,-1-1 0 0 0,1 1 1 0 0,0-1-1 0 0,-1 1 0 0 0,1 0 0 0 0,-1-1 1 0 0,1 1-1 0 0,0 0 0 0 0,-1 0 0 0 0,1 0 1 0 0,0-1-1 0 0,-1 1 0 0 0,1 0 0 0 0,0 0 0 0 0,-1 0 1 0 0,1 0-1 0 0,0 0 0 0 0,0 0-37 0 0,7 8-934 0 0,10-6-7389 0 0,-21-8 7311 0 0</inkml:trace>
  <inkml:trace contextRef="#ctx0" brushRef="#br0" timeOffset="40378.052">15991 4065 3464 0 0,'-3'-9'828'0'0,"1"2"-412"0"0,1 2-48 0 0,-1 4-600 0 0,2-2-272 0 0,2 3 32 0 0,-2 0 44 0 0,0 1-760 0 0,-2 2-16 0 0</inkml:trace>
  <inkml:trace contextRef="#ctx0" brushRef="#br0" timeOffset="40891.104">16005 4290 1388 0 0,'-4'225'5059'0'0,"3"-221"-5078"0"0,0 0 0 0 0,1-1-1 0 0,-1 1 1 0 0,1 0 0 0 0,0-1 0 0 0,0 1-1 0 0,0 0 1 0 0,1-1 0 0 0,-1 1 0 0 0,1-1-1 0 0,0 1 1 0 0,0 0 0 0 0,0-1 0 0 0,1 0-1 0 0,-1 1 1 0 0,1-1 0 0 0,0 0 0 0 0,0 0-1 0 0,0 0 1 0 0,0 0 0 0 0,0 0 0 0 0,1 0-1 0 0,-1-1 1 0 0,1 1 0 0 0,0-1-1 0 0,0 1 1 0 0,0-1 0 0 0,0 0 0 0 0,0 0-1 0 0,0-1 1 0 0,0 1 0 0 0,1-1 0 0 0,-1 1-1 0 0,1-1 1 0 0,-1 0 0 0 0,4 0 19 0 0,37-27-2406 0 0,-26 14 1098 0 0</inkml:trace>
  <inkml:trace contextRef="#ctx0" brushRef="#br0" timeOffset="41361.526">16245 4376 1700 0 0,'20'-11'4215'0'0,"55"-21"-3035"0"0,243-88 875 0 0,-311 109-1730 0 0,-34 5-253 0 0,-42 3 33 0 0,57 3-83 0 0,0 0 0 0 0,-1 1-1 0 0,1 0 1 0 0,0 1 0 0 0,0 0-1 0 0,0 1 1 0 0,0 0 0 0 0,1 1 0 0 0,-1 1-1 0 0,1 0 1 0 0,0 0 0 0 0,0 1-1 0 0,1 0 1 0 0,0 1 0 0 0,0 0-1 0 0,0 1 1 0 0,1 0 0 0 0,0 1 0 0 0,1-1-1 0 0,0 2 1 0 0,0-1 0 0 0,1 1-1 0 0,0 0 1 0 0,0 1 0 0 0,1-1 0 0 0,1 1-1 0 0,0 1 1 0 0,1-1 0 0 0,-2 5-22 0 0,7-7 5 0 0,-1-1 0 0 0,1 1 0 0 0,0 0 0 0 0,1-1-1 0 0,0 1 1 0 0,1-1 0 0 0,-1 0 0 0 0,2 0 0 0 0,-1 0 0 0 0,1 0 0 0 0,0 0 0 0 0,1-1 0 0 0,-1 0 0 0 0,2 0 0 0 0,-1 0 0 0 0,1 0 0 0 0,0-1 0 0 0,0 0 0 0 0,1 0 0 0 0,-1-1 0 0 0,1 0 0 0 0,1 0 0 0 0,-1-1 0 0 0,1 1 0 0 0,-1-2 0 0 0,1 1 0 0 0,7 1-5 0 0,149 29-4352 0 0,-98-47 1932 0 0,-42 0 1292 0 0</inkml:trace>
  <inkml:trace contextRef="#ctx0" brushRef="#br0" timeOffset="41766.17">16737 4302 1652 0 0,'10'19'584'0'0,"0"1"0"0"0,-2-1-1 0 0,0 1 1 0 0,-1 1 0 0 0,-1 0 0 0 0,-1 0-1 0 0,-1 0 1 0 0,0 0 0 0 0,-1 19-584 0 0,-3-39 435 0 0,-20 1 843 0 0,16-9-1220 0 0,1 0-1 0 0,0 0 0 0 0,0 0 1 0 0,0 0-1 0 0,1-1 0 0 0,0 1 1 0 0,0-1-1 0 0,1 0 0 0 0,0 1 1 0 0,1-1-1 0 0,0 0 0 0 0,0 0 1 0 0,0 1-1 0 0,1-1 0 0 0,0 0 0 0 0,1 0 1 0 0,-1 1-1 0 0,1-1 0 0 0,1 1 1 0 0,0 0-1 0 0,0 0 0 0 0,0 0 1 0 0,1 0-1 0 0,0 0 0 0 0,1-1-57 0 0,0-2 14 0 0,1 0-1 0 0,0 1 1 0 0,0-1-1 0 0,1 1 1 0 0,0 1-1 0 0,1-1 1 0 0,0 1-1 0 0,0 1 1 0 0,0 0-1 0 0,1 0 1 0 0,0 0-1 0 0,1 1 1 0 0,-1 0-1 0 0,1 1 1 0 0,0 0-1 0 0,1 1 1 0 0,-1 0-1 0 0,1 1 1 0 0,0 0-1 0 0,0 0 1 0 0,0 1-1 0 0,0 0 1 0 0,8 1-14 0 0,-15 1-2 0 0,0 1 0 0 0,-1-1 1 0 0,1 1-1 0 0,0 0 0 0 0,-1 0 1 0 0,0 0-1 0 0,1 1 0 0 0,-1-1 0 0 0,1 1 1 0 0,-1 0-1 0 0,0 0 0 0 0,0 0 0 0 0,0 0 1 0 0,0 0-1 0 0,-1 1 0 0 0,1-1 0 0 0,0 1 1 0 0,-1 0-1 0 0,0 0 0 0 0,0 0 1 0 0,0 0-1 0 0,0 0 0 0 0,0 0 0 0 0,0 0 1 0 0,-1 1-1 0 0,0-1 0 0 0,0 1 0 0 0,0-1 1 0 0,0 1-1 0 0,0 0 0 0 0,0 1 2 0 0,10 122 61 0 0,-11-118-37 0 0,0 19-187 0 0,1 25-579 0 0,-2-37-3076 0 0,33-35 1076 0 0,-10 5 1549 0 0</inkml:trace>
  <inkml:trace contextRef="#ctx0" brushRef="#br0" timeOffset="42172.03">17486 4134 1056 0 0,'-1'-1'108'0'0,"1"0"0"0"0,-1 0 0 0 0,0 0-1 0 0,1 0 1 0 0,-1-1 0 0 0,0 1 0 0 0,0 0 0 0 0,0 0 0 0 0,1 1-1 0 0,-1-1 1 0 0,0 0 0 0 0,0 0 0 0 0,-1 0 0 0 0,1 0 0 0 0,0 1-1 0 0,0-1 1 0 0,0 1 0 0 0,0-1 0 0 0,0 1 0 0 0,-1-1 0 0 0,1 1-1 0 0,0 0 1 0 0,-1-1 0 0 0,1 1 0 0 0,0 0 0 0 0,0 0-1 0 0,-1 0 1 0 0,1 0 0 0 0,0 0 0 0 0,-1 0 0 0 0,1 0 0 0 0,0 1-1 0 0,0-1 1 0 0,-1 0 0 0 0,1 1 0 0 0,0-1 0 0 0,0 1 0 0 0,-1-1-1 0 0,1 1 1 0 0,0 0 0 0 0,0-1 0 0 0,0 1 0 0 0,0 0 0 0 0,0 0-1 0 0,0 0 1 0 0,0 0 0 0 0,0 0 0 0 0,0 1-108 0 0,-55 45 837 0 0,50-42-768 0 0,0 0-1 0 0,1 0 1 0 0,-1 1-1 0 0,1 0 1 0 0,1 0-1 0 0,-1 0 1 0 0,1 0-1 0 0,0 1 1 0 0,0 0-1 0 0,1 0 1 0 0,0 0-1 0 0,0 0 1 0 0,1 0-1 0 0,0 1 0 0 0,0-1 1 0 0,0 1-1 0 0,1-1 1 0 0,0 1-1 0 0,1 0 1 0 0,0 0-1 0 0,0-1 1 0 0,1 1-1 0 0,0 0 1 0 0,0-1-1 0 0,0 1 1 0 0,1-1-1 0 0,0 1 1 0 0,1-1-1 0 0,0 0 1 0 0,0 0-1 0 0,0 0 1 0 0,1 0-1 0 0,0-1 1 0 0,1 1-1 0 0,-1-1 1 0 0,1 0-1 0 0,0-1 0 0 0,1 1 1 0 0,-1-1-1 0 0,1 0 1 0 0,0 0-69 0 0,11 2 47 0 0,1-2 1 0 0,-1 0-1 0 0,1-1 1 0 0,-1-1-1 0 0,1-1 1 0 0,0 0-1 0 0,0-2 1 0 0,0 0-1 0 0,0 0 1 0 0,0-2-1 0 0,0 0 1 0 0,0-2-1 0 0,0 0 1 0 0,-1 0-1 0 0,0-2 1 0 0,0 0-1 0 0,0-1 1 0 0,-1 0-1 0 0,15-10-47 0 0,-22 12 17 0 0,0 0 1 0 0,0 0-1 0 0,-1-1 0 0 0,0 0 0 0 0,0-1 1 0 0,0 0-1 0 0,0 0 0 0 0,-1 0 1 0 0,-1-1-1 0 0,1 0 0 0 0,-1-1 0 0 0,3-4-17 0 0,-5-22-39 0 0,-11 29 49 0 0,0 1 0 0 0,-1 0-1 0 0,1 0 1 0 0,-1 0 0 0 0,0 1 0 0 0,0 0 0 0 0,-1 1-1 0 0,1 0 1 0 0,-1 0 0 0 0,0 1 0 0 0,0 0 0 0 0,0 0-1 0 0,0 1 1 0 0,0 0 0 0 0,0 1 0 0 0,0 0-1 0 0,0 1 1 0 0,0-1 0 0 0,0 2 0 0 0,0-1 0 0 0,0 1-1 0 0,1 1 1 0 0,-1-1 0 0 0,0 1 0 0 0,1 1 0 0 0,0 0-1 0 0,0 0 1 0 0,0 1 0 0 0,-7 5-10 0 0,11-9 1 0 0,1 0-1 0 0,-1 1 1 0 0,1 0-1 0 0,0 0 1 0 0,0 0-1 0 0,-1 0 1 0 0,1 0-1 0 0,0 0 1 0 0,1 1-1 0 0,-1 0 1 0 0,0-1-1 0 0,1 1 1 0 0,-1 0-1 0 0,1 0 1 0 0,0 1 0 0 0,0-1-1 0 0,0 0 1 0 0,1 1-1 0 0,-1-1 1 0 0,1 1-1 0 0,0-1 1 0 0,0 1-1 0 0,0 0 1 0 0,0-1-1 0 0,1 1 1 0 0,-1 0-1 0 0,1 0 1 0 0,0 0-1 0 0,0-1 1 0 0,0 1-1 0 0,1 0 1 0 0,0 0 0 0 0,-1-1-1 0 0,1 1 1 0 0,0 0-1 0 0,1-1 1 0 0,-1 1-1 0 0,1-1 1 0 0,-1 1-1 0 0,1-1 1 0 0,0 0-1 0 0,0 0 1 0 0,1 0-1 0 0,-1 0 1 0 0,1 0-1 0 0,-1 0 1 0 0,1 0 0 0 0,0-1-1 0 0,0 0 1 0 0,0 1-1 0 0,0-1 1 0 0,1 0-1 0 0,-1-1 1 0 0,2 2-1 0 0,142 45-2108 0 0,8-39-3798 0 0,-128-9 4756 0 0</inkml:trace>
  <inkml:trace contextRef="#ctx0" brushRef="#br0" timeOffset="42452.759">18228 4503 2160 0 0,'-2'29'1036'0'0,"-1"2"-184"0"0,3-14-96 0 0,-16 34-116 0 0,3-21-59 0 0,4 1-1 0 0,-10 1-184 0 0,-4 1-232 0 0,-6 1-264 0 0,-1-2 16 0 0,-7 0-936 0 0,-3-2-161 0 0,-5-5 69 0 0,1-2 48 0 0,-4-5 24 0 0</inkml:trace>
  <inkml:trace contextRef="#ctx0" brushRef="#br0" timeOffset="44145.387">19623 4131 1056 0 0,'1'-22'1535'0'0,"-1"21"-1513"0"0,0-1 0 0 0,0 0 0 0 0,0 0 0 0 0,0 0 0 0 0,0 1 0 0 0,-1-1 0 0 0,1 0 0 0 0,0 0 0 0 0,-1 1 0 0 0,0-1 0 0 0,1 0 0 0 0,-1 1 1 0 0,0-1-1 0 0,0 1 0 0 0,0-1 0 0 0,0 1 0 0 0,0-1 0 0 0,0 1 0 0 0,0 0 0 0 0,-1-1 0 0 0,1 1 0 0 0,0 0 0 0 0,-1 0 0 0 0,1 0 0 0 0,-1 0 0 0 0,1 0 0 0 0,-1 0 0 0 0,1 1 0 0 0,-1-1 0 0 0,0 0 0 0 0,1 1 0 0 0,-1-1 1 0 0,0 1-1 0 0,0 0 0 0 0,1-1 0 0 0,-1 1 0 0 0,0 0 0 0 0,0 0 0 0 0,0 0 0 0 0,1 0 0 0 0,-1 1 0 0 0,0-1 0 0 0,-1 1-22 0 0,-22 0 159 0 0,0 0 1 0 0,0 2-1 0 0,0 1 1 0 0,1 1-1 0 0,-1 1 0 0 0,1 1 1 0 0,1 2-1 0 0,-1 0 0 0 0,2 1 1 0 0,-1 1-1 0 0,1 1 1 0 0,1 1-1 0 0,0 1 0 0 0,1 1 1 0 0,1 1-1 0 0,0 1 0 0 0,1 0 1 0 0,1 1-1 0 0,-9 13-159 0 0,16-21 66 0 0,1 2 0 0 0,0-1 0 0 0,1 1 0 0 0,0 0 1 0 0,0 1-1 0 0,2 0 0 0 0,-1 0 0 0 0,2 1 0 0 0,0-1 0 0 0,0 1 0 0 0,1 0 0 0 0,1 0 0 0 0,1 1 0 0 0,0-1 0 0 0,0 4-66 0 0,3-12 28 0 0,-1-1 0 0 0,1 1 0 0 0,1 0-1 0 0,-1-1 1 0 0,1 0 0 0 0,0 1 0 0 0,0-1 0 0 0,0 0 0 0 0,1 0 0 0 0,0 0-1 0 0,0 0 1 0 0,0-1 0 0 0,0 1 0 0 0,1-1 0 0 0,0 0 0 0 0,0 0 0 0 0,0 0 0 0 0,0 0-1 0 0,0-1 1 0 0,1 1 0 0 0,0-1 0 0 0,0-1 0 0 0,0 1 0 0 0,0-1 0 0 0,0 1-1 0 0,0-1 1 0 0,1-1 0 0 0,0 1-28 0 0,150 28-503 0 0,-132-28 21 0 0,1-2 1 0 0,-1 0 0 0 0,0-2 0 0 0,1-1-1 0 0,-1 0 1 0 0,0-2 0 0 0,-1-1-1 0 0,1-1 1 0 0,1-2 481 0 0,32-10-1167 0 0</inkml:trace>
  <inkml:trace contextRef="#ctx0" brushRef="#br0" timeOffset="44968.348">19982 4211 2340 0 0,'-6'-4'141'0'0,"1"0"-1"0"0,-1 0 1 0 0,0 0 0 0 0,0 1-1 0 0,0 0 1 0 0,0 0-1 0 0,0 1 1 0 0,-1-1 0 0 0,1 2-1 0 0,-1-1 1 0 0,0 1 0 0 0,1 0-1 0 0,-1 0 1 0 0,0 0-1 0 0,0 1 1 0 0,0 0 0 0 0,0 1-1 0 0,1 0 1 0 0,-1 0-1 0 0,0 0 1 0 0,1 1 0 0 0,-1-1-1 0 0,0 2 1 0 0,1-1-1 0 0,0 1 1 0 0,0 0 0 0 0,0 0-1 0 0,0 1 1 0 0,-1 0-141 0 0,-14 7 75 0 0,-1 2-1 0 0,2 0 1 0 0,-1 1 0 0 0,2 0 0 0 0,0 2-1 0 0,1 1 1 0 0,1 0 0 0 0,0 1 0 0 0,1 1-1 0 0,1 0 1 0 0,1 1 0 0 0,1 1 0 0 0,1 0 0 0 0,0 0-1 0 0,2 2 1 0 0,-5 15-75 0 0,13-36 13 0 0,1 0-1 0 0,0 0 1 0 0,0 1-1 0 0,1-1 1 0 0,-1 0-1 0 0,0 1 1 0 0,1-1-1 0 0,-1 0 1 0 0,1 1-1 0 0,0-1 1 0 0,0 1-1 0 0,0-1 1 0 0,0 0-1 0 0,0 1 1 0 0,0-1-1 0 0,1 1 1 0 0,-1-1-1 0 0,1 0 1 0 0,-1 1-1 0 0,1-1 1 0 0,0 0-1 0 0,0 0 1 0 0,0 1-1 0 0,1-1 1 0 0,-1 0-1 0 0,0 0 1 0 0,1 0-1 0 0,-1-1 1 0 0,1 1-1 0 0,0 0 1 0 0,-1 0-1 0 0,1-1 1 0 0,0 1-1 0 0,0-1 1 0 0,0 0-1 0 0,0 1 1 0 0,0-1-1 0 0,1 0 1 0 0,-1 0-1 0 0,0-1 1 0 0,0 1-1 0 0,1 0 1 0 0,-1-1-1 0 0,1 1 1 0 0,-1-1-1 0 0,0 0 1 0 0,1 0-1 0 0,-1 0 1 0 0,1 0-1 0 0,-1 0 1 0 0,0 0-1 0 0,1-1 1 0 0,-1 1-1 0 0,2-1-12 0 0,25-11 8 0 0,1-1-1 0 0,-2-1 1 0 0,0-1-1 0 0,0-2 0 0 0,-2-1 1 0 0,0-1-1 0 0,-1-1 1 0 0,-1-1-1 0 0,-1-1 0 0 0,-1-1 1 0 0,-1-1-1 0 0,-1-1 1 0 0,-1-1-8 0 0,45-47 4 0 0,-62 73-7 0 0,0 0 0 0 0,1 1 1 0 0,-1-1-1 0 0,0 1 0 0 0,0-1 0 0 0,0 1 0 0 0,0 0 0 0 0,0 0 1 0 0,0 0-1 0 0,0 0 0 0 0,0 0 0 0 0,0 0 0 0 0,0 0 0 0 0,0 1 1 0 0,-1-1-1 0 0,1 1 0 0 0,0-1 0 0 0,-1 1 0 0 0,1 0 0 0 0,-1-1 1 0 0,0 1-1 0 0,0 0 0 0 0,0 0 0 0 0,0 0 0 0 0,0 0 0 0 0,0 0 1 0 0,0 0-1 0 0,0 0 0 0 0,-1 0 0 0 0,1 1 0 0 0,-1-1 0 0 0,0 0 1 0 0,0 0-1 0 0,0 0 0 0 0,0 1 0 0 0,0-1 0 0 0,0 0 0 0 0,0 0 1 0 0,-1 2 1 0 0,3 2-20 0 0,35 246 621 0 0,-37-251-389 0 0,11-42 429 0 0,-6 28-612 0 0,4-18 29 0 0,1 0 1 0 0,1 0 0 0 0,2 1-1 0 0,1 0 1 0 0,2 1 0 0 0,0 1 0 0 0,2 1-1 0 0,16-19-57 0 0,-31 43-15 0 0,-1 1 0 0 0,1-1-1 0 0,0 1 1 0 0,0 0 0 0 0,0 0-1 0 0,0 0 1 0 0,0 0 0 0 0,0 1-1 0 0,0-1 1 0 0,1 1 0 0 0,-1 0-1 0 0,1 0 1 0 0,-1 0 0 0 0,1 0 0 0 0,-1 1-1 0 0,1-1 1 0 0,-1 1 0 0 0,1 0-1 0 0,0 0 1 0 0,-1 0 0 0 0,1 1-1 0 0,-1-1 1 0 0,1 1 0 0 0,-1 0-1 0 0,1 0 1 0 0,-1 0 0 0 0,1 0-1 0 0,-1 1 1 0 0,0-1 0 0 0,0 1 0 0 0,0 0-1 0 0,0 0 1 0 0,0 0 0 0 0,0 0-1 0 0,0 1 1 0 0,-1-1 0 0 0,1 1-1 0 0,-1-1 1 0 0,2 3 15 0 0,85 120-237 0 0,-82-111 240 0 0,-1 2-1 0 0,-1-1 1 0 0,0 0-1 0 0,-1 1 1 0 0,-1 0-1 0 0,0 0 1 0 0,-2 0-1 0 0,1 0 1 0 0,-2 0 0 0 0,0 8-3 0 0,0-24 17 0 0,0 1 1 0 0,0 0 0 0 0,0 0-1 0 0,0-1 1 0 0,0 1 0 0 0,0 0-1 0 0,0-1 1 0 0,0 1 0 0 0,0 0-1 0 0,0 0 1 0 0,0-1 0 0 0,-1 1-1 0 0,1 0 1 0 0,0-1 0 0 0,0 1-1 0 0,-1 0 1 0 0,1-1 0 0 0,0 1-1 0 0,-1-1 1 0 0,1 1 0 0 0,-1 0 0 0 0,1-1-1 0 0,-1 1 1 0 0,1-1 0 0 0,-1 1-1 0 0,1-1 1 0 0,-1 1 0 0 0,1-1-1 0 0,-1 0 1 0 0,0 1 0 0 0,1-1-1 0 0,-1 0 1 0 0,0 1 0 0 0,1-1-1 0 0,-1 0 1 0 0,0 0 0 0 0,1 0-1 0 0,-1 0 1 0 0,0 0 0 0 0,0 1-1 0 0,1-1 1 0 0,-1 0 0 0 0,0 0-1 0 0,1-1 1 0 0,-1 1 0 0 0,0 0 0 0 0,0 0-1 0 0,1 0 1 0 0,-1 0 0 0 0,0-1-1 0 0,1 1 1 0 0,-1 0 0 0 0,0-1-1 0 0,1 1-17 0 0,-3-15 13 0 0,2 1-1 0 0,0-1 0 0 0,0 0 0 0 0,1 1 0 0 0,1-1 1 0 0,0 0-1 0 0,2 1 0 0 0,-1-1 0 0 0,2 1 1 0 0,0 0-1 0 0,0 0 0 0 0,1 0 0 0 0,1 1 0 0 0,0-1 1 0 0,1 2-1 0 0,1-1 0 0 0,0 1 0 0 0,8-10-12 0 0,-11 12-59 0 0,1 1-1 0 0,1-1 0 0 0,0 1 0 0 0,0 0 1 0 0,1 0-1 0 0,0 1 0 0 0,1 0 0 0 0,0 1 1 0 0,0-1-1 0 0,0 2 0 0 0,1-1 0 0 0,0 2 1 0 0,0-1-1 0 0,1 1 0 0 0,8-3 60 0 0,-12 10-18 0 0,-1 0-1 0 0,0 0 0 0 0,0 0 1 0 0,0 1-1 0 0,-1 0 0 0 0,1 0 1 0 0,0 1-1 0 0,-1-1 0 0 0,0 1 1 0 0,0 0-1 0 0,0 1 0 0 0,-1-1 1 0 0,1 1-1 0 0,-1 0 0 0 0,0 0 1 0 0,0 0-1 0 0,-1 1 0 0 0,0-1 1 0 0,0 1-1 0 0,0 0 0 0 0,0 2 19 0 0,13 21-217 0 0,-2 1-1 0 0,-1 1 1 0 0,-1 0-1 0 0,-2 1 1 0 0,-1 0 0 0 0,-2 0-1 0 0,-1 1 1 0 0,-1 0-1 0 0,-1 21 218 0 0,-4-53-1322 0 0,-8 4-1316 0 0,4-8 1443 0 0</inkml:trace>
  <inkml:trace contextRef="#ctx0" brushRef="#br0" timeOffset="45965.5">20926 4157 916 0 0,'41'14'3725'0'0,"10"49"-3083"0"0,-46-54-327 0 0,12 19 90 0 0,-2 1 0 0 0,-2 0 0 0 0,0 1 1 0 0,-2 1-1 0 0,-2 0 0 0 0,0 0 0 0 0,3 33-405 0 0,-11-63 349 0 0,-1-1 19 0 0,-13-8 1168 0 0,11-4-1528 0 0,1-1 0 0 0,0 0 0 0 0,1 0 0 0 0,0 0 0 0 0,1 0 0 0 0,1 0 0 0 0,0 0 0 0 0,1 0-1 0 0,0 1 1 0 0,1 0 0 0 0,0-1 0 0 0,1 1 0 0 0,1 0 0 0 0,-1 1 0 0 0,2 0 0 0 0,0 0 0 0 0,0 0 0 0 0,1 1 0 0 0,0 0 0 0 0,1 0 0 0 0,0 1 0 0 0,0 0 0 0 0,8-5-8 0 0,-10 12-39 0 0,0 0-1 0 0,1 1 1 0 0,-1 0 0 0 0,0 0 0 0 0,0 1 0 0 0,0 0 0 0 0,1 0 0 0 0,-1 1 0 0 0,0-1-1 0 0,0 2 1 0 0,0-1 0 0 0,0 1 0 0 0,0 0 0 0 0,0 0 0 0 0,0 1 0 0 0,0 0 0 0 0,-1 0-1 0 0,0 1 1 0 0,1 0 0 0 0,-1 0 0 0 0,-1 0 0 0 0,1 1 0 0 0,-1 0 0 0 0,1 0 0 0 0,-1 0 0 0 0,-1 1-1 0 0,1-1 1 0 0,-1 1 0 0 0,0 0 0 0 0,0 1 0 0 0,-1-1 0 0 0,0 1 0 0 0,0-1 0 0 0,0 1-1 0 0,-1 0 1 0 0,0 0 0 0 0,0 2 39 0 0,7 105-88 0 0,-10-114 98 0 0,1-1-1 0 0,0 1 1 0 0,-1-1-1 0 0,1 1 0 0 0,-1-1 1 0 0,1 1-1 0 0,-1 0 1 0 0,1-1-1 0 0,-1 1 1 0 0,1 0-1 0 0,-1-1 0 0 0,1 1 1 0 0,-1 0-1 0 0,1-1 1 0 0,-1 1-1 0 0,0 0 1 0 0,1 0-1 0 0,-1 0 1 0 0,1 0-1 0 0,-1 0 0 0 0,0 0 1 0 0,1 0-1 0 0,-1 0 1 0 0,0 0-1 0 0,1 0 1 0 0,-1 0-1 0 0,1 0 1 0 0,-1 0-1 0 0,0 0 0 0 0,1 0 1 0 0,-1 1-1 0 0,1-1 1 0 0,-1 0-1 0 0,1 1 1 0 0,-1-1-1 0 0,0 0 0 0 0,1 1 1 0 0,-1-1-1 0 0,1 0 1 0 0,0 1-1 0 0,-1-1 1 0 0,1 1-1 0 0,-1-1 1 0 0,1 1-1 0 0,0-1 0 0 0,-1 1 1 0 0,1-1-1 0 0,0 1 1 0 0,-1-1-1 0 0,1 1 1 0 0,0 0-1 0 0,0-1 1 0 0,0 1-1 0 0,0-1 0 0 0,0 1 1 0 0,-1 0-1 0 0,1-1 1 0 0,0 1-1 0 0,0-1 1 0 0,0 1-1 0 0,1 0 0 0 0,-1-1 1 0 0,0 1-10 0 0,-2-15 0 0 0,1 1 0 0 0,0-1-1 0 0,1 0 1 0 0,0 0 0 0 0,1 0 0 0 0,1 0 0 0 0,0 1-1 0 0,1-1 1 0 0,1 1 0 0 0,0 0 0 0 0,0 0 0 0 0,2 0-1 0 0,-1 0 1 0 0,2 1 0 0 0,-1 0 0 0 0,2 0 0 0 0,0 0-1 0 0,0 1 1 0 0,1 1 0 0 0,0-1 0 0 0,1 1 0 0 0,0 1-1 0 0,1 0 1 0 0,9-6 0 0 0,-17 12-14 0 0,0 1 1 0 0,1-1-1 0 0,0 1 0 0 0,-1 0 0 0 0,1 0 1 0 0,0 1-1 0 0,0-1 0 0 0,0 1 0 0 0,0-1 0 0 0,0 1 1 0 0,1 1-1 0 0,-1-1 0 0 0,0 0 0 0 0,0 1 1 0 0,1 0-1 0 0,-1 0 0 0 0,0 1 0 0 0,0-1 0 0 0,1 1 1 0 0,-1 0-1 0 0,0 0 0 0 0,0 0 0 0 0,0 0 1 0 0,0 1-1 0 0,0-1 0 0 0,0 1 0 0 0,0 0 0 0 0,-1 1 1 0 0,1-1-1 0 0,-1 1 0 0 0,1-1 0 0 0,-1 1 1 0 0,0 0-1 0 0,0 0 0 0 0,0 0 0 0 0,-1 1 0 0 0,1 0 14 0 0,75 150-174 0 0,-66-122 137 0 0,-11-29 37 0 0,-1 1 1 0 0,1-1-1 0 0,0 1 1 0 0,0-1 0 0 0,1 0-1 0 0,-1 1 1 0 0,1-1-1 0 0,-1 0 1 0 0,1 0-1 0 0,0 0 1 0 0,0 0-1 0 0,1 0 1 0 0,-1 0-1 0 0,1-1 1 0 0,-1 1 0 0 0,1-1-1 0 0,0 0 1 0 0,0 0-1 0 0,0 0 1 0 0,0 0-1 0 0,0 0 1 0 0,0-1-1 0 0,0 1 1 0 0,1-1-1 0 0,-1 0 1 0 0,1 0 0 0 0,-1 0-1 0 0,1 0 1 0 0,-1-1-1 0 0,1 1 1 0 0,-1-1-1 0 0,1 0 1 0 0,0 0-1 0 0,-1 0 1 0 0,1-1-1 0 0,-1 1 1 0 0,1-1 0 0 0,2-1-1 0 0,15-3-72 0 0,0-2 0 0 0,0 0 0 0 0,0-1 0 0 0,-1-2 0 0 0,0 0 0 0 0,-1-1 0 0 0,0 0 0 0 0,-1-2 0 0 0,0 0 0 0 0,-1-2 0 0 0,-1 1 0 0 0,0-2 1 0 0,-1 0-1 0 0,-1-1 0 0 0,8-12 72 0 0,45-89 2500 0 0,-97 150-1684 0 0,24-21-795 0 0,1 1 0 0 0,1-1 0 0 0,0 1 0 0 0,1 0-1 0 0,0 0 1 0 0,0 0 0 0 0,2 0 0 0 0,-1 0 0 0 0,2 0 0 0 0,-1 1 0 0 0,2-1 0 0 0,-1 0-1 0 0,3 6-20 0 0,-3-13 10 0 0,1 0-1 0 0,1 0 0 0 0,-1 0 0 0 0,1 0 0 0 0,0 0 0 0 0,0-1 0 0 0,0 1 0 0 0,0-1 0 0 0,1 1 0 0 0,0-1 0 0 0,0 0 0 0 0,0 0 1 0 0,1 0-1 0 0,-1-1 0 0 0,1 1 0 0 0,0-1 0 0 0,0 0 0 0 0,0 0 0 0 0,0 0 0 0 0,0 0 0 0 0,1-1 0 0 0,-1 1 0 0 0,1-1 0 0 0,0-1 1 0 0,0 1-1 0 0,0-1 0 0 0,-1 1 0 0 0,1-1 0 0 0,1-1 0 0 0,-1 1 0 0 0,0-1 0 0 0,3 0-9 0 0,6-2-30 0 0,-1 0-1 0 0,1-1 1 0 0,-1 0 0 0 0,0-1-1 0 0,0-1 1 0 0,0 0 0 0 0,-1-1-1 0 0,1 0 1 0 0,-1-1 0 0 0,-1 0-1 0 0,0-1 1 0 0,0 0 0 0 0,0-1-1 0 0,-1 0 1 0 0,0-1 0 0 0,-1 0-1 0 0,0 0 1 0 0,0-1-1 0 0,-2-1 1 0 0,1 1 0 0 0,-1-1-1 0 0,-1 0 1 0 0,0 0 0 0 0,-1-1-1 0 0,0 0 1 0 0,-1 0 0 0 0,0 0-1 0 0,-1-1 1 0 0,0-4 30 0 0,9-114 666 0 0,-17 193-543 0 0,61 93-643 0 0,-18-74-3771 0 0,-37-78 2931 0 0,-1-2 74 0 0,0 0 61 0 0,0 0-69 0 0</inkml:trace>
  <inkml:trace contextRef="#ctx0" brushRef="#br0" timeOffset="46541.046">22803 4074 1088 0 0,'3'-1'131'0'0,"1"1"-1"0"0,-1-1 1 0 0,1 1-1 0 0,-1-1 1 0 0,1 1-1 0 0,-1 0 1 0 0,1 0-1 0 0,-1 1 1 0 0,1-1-1 0 0,-1 1 1 0 0,1-1-1 0 0,-1 1 1 0 0,0 0-1 0 0,1 1 1 0 0,-1-1-1 0 0,0 0 1 0 0,0 1-1 0 0,0 0 1 0 0,0 0-1 0 0,0 0 1 0 0,0 0-1 0 0,0 0 1 0 0,-1 1-1 0 0,1-1 1 0 0,-1 1-1 0 0,1-1 1 0 0,-1 1-1 0 0,0 0 1 0 0,0 0-1 0 0,-1 0 1 0 0,1 0-1 0 0,0 0 1 0 0,0 3-131 0 0,41 113 991 0 0,-33-1 2472 0 0,-29-139-2355 0 0,17 2-1061 0 0,1 0-1 0 0,0-1 1 0 0,2 1-1 0 0,0 0 1 0 0,1 0-1 0 0,1 0 1 0 0,1 1-1 0 0,0-1 1 0 0,2 1-1 0 0,0 0 1 0 0,1 0-1 0 0,1 0 1 0 0,0 1-1 0 0,11-15-46 0 0,-17 31-6 0 0,1 0-1 0 0,0 1 0 0 0,-1-1 0 0 0,1 1 1 0 0,0-1-1 0 0,-1 1 0 0 0,1 0 0 0 0,0 0 1 0 0,0 0-1 0 0,-1 1 0 0 0,1-1 0 0 0,0 1 1 0 0,-1-1-1 0 0,1 1 0 0 0,-1 0 0 0 0,1 0 1 0 0,-1 0-1 0 0,1 0 0 0 0,-1 1 0 0 0,1-1 1 0 0,-1 0-1 0 0,0 1 0 0 0,0 0 0 0 0,0 0 1 0 0,0-1-1 0 0,0 1 0 0 0,0 0 0 0 0,-1 1 0 0 0,1-1 1 0 0,0 0-1 0 0,-1 0 0 0 0,0 1 0 0 0,0-1 1 0 0,1 1-1 0 0,-1-1 0 0 0,-1 1 0 0 0,1-1 1 0 0,0 1-1 0 0,0 2 7 0 0,-1-4-1 0 0,138 252 15 0 0,-137-248-8 0 0,1 0 0 0 0,1 0-1 0 0,-1 0 1 0 0,1 0-1 0 0,-1 0 1 0 0,1-1 0 0 0,1 1-1 0 0,-1-1 1 0 0,1 1-1 0 0,-1-1 1 0 0,1-1 0 0 0,0 1-1 0 0,1 0 1 0 0,-1-1-1 0 0,1 0 1 0 0,-1 0 0 0 0,1 0-1 0 0,0-1 1 0 0,0 1-1 0 0,0-1 1 0 0,0-1 0 0 0,1 1-1 0 0,-1-1 1 0 0,0 1-1 0 0,1-1 1 0 0,-1-1 0 0 0,1 1-1 0 0,-1-1 1 0 0,1 0 0 0 0,-1 0-1 0 0,1-1 1 0 0,2 0-6 0 0,12-6-61 0 0,-1-1 1 0 0,0 0-1 0 0,-1-1 0 0 0,0-1 1 0 0,0-1-1 0 0,-1-1 1 0 0,0 0-1 0 0,-1-1 1 0 0,-1-1-1 0 0,0 0 1 0 0,-1-1-1 0 0,5-7 61 0 0,-7-29 2033 0 0,-12 49-1858 0 0,-15-21 469 0 0,19 57-2604 0 0,0 2-4002 0 0,-17-29 3561 0 0,6-10 1333 0 0</inkml:trace>
  <inkml:trace contextRef="#ctx0" brushRef="#br0" timeOffset="46792.76">23478 3702 3608 0 0,'-6'-21'1624'0'0,"-2"3"-175"0"0,4 5-201 0 0,3 1-556 0 0,1 12-376 0 0,0-9-304 0 0,21-9 0 0 0,-4 7-1096 0 0,1 2-368 0 0,-1-1 99 0 0,3 2 77 0 0,-1 1 188 0 0,-8 7-44 0 0</inkml:trace>
  <inkml:trace contextRef="#ctx0" brushRef="#br0" timeOffset="47584.666">24192 4098 888 0 0,'-15'1'260'0'0,"0"0"0"0"0,0 1 0 0 0,0 1-1 0 0,0 0 1 0 0,0 1 0 0 0,1 0 0 0 0,0 1 0 0 0,0 1 0 0 0,0 0-1 0 0,0 1 1 0 0,1 1 0 0 0,0 0 0 0 0,1 0 0 0 0,0 1 0 0 0,0 1-1 0 0,1 0 1 0 0,0 1 0 0 0,1 0 0 0 0,0 0 0 0 0,1 1 0 0 0,-5 9-260 0 0,12-18 38 0 0,1 1 1 0 0,0-1-1 0 0,0 0 1 0 0,0 1-1 0 0,0-1 1 0 0,0 0-1 0 0,1 1 1 0 0,-1-1-1 0 0,1 1 1 0 0,0-1-1 0 0,0 1 1 0 0,0-1-1 0 0,1 1 1 0 0,-1-1-1 0 0,1 1 1 0 0,0-1-1 0 0,0 0 1 0 0,0 1-1 0 0,1-1 1 0 0,-1 0-1 0 0,1 0 1 0 0,-1 0-1 0 0,1 0 1 0 0,0 0-1 0 0,0 0 1 0 0,0 0-1 0 0,1-1 1 0 0,-1 1-1 0 0,1-1 1 0 0,-1 1-1 0 0,1-1 1 0 0,0 0-1 0 0,0 0 1 0 0,0-1-1 0 0,0 1 1 0 0,0 0-1 0 0,1-1 1 0 0,-1 0-1 0 0,0 0 1 0 0,3 1-39 0 0,7 2 56 0 0,0 0 0 0 0,0 0 0 0 0,0-2 0 0 0,0 1 0 0 0,0-2 0 0 0,1 0 0 0 0,-1 0 0 0 0,1-2 0 0 0,-1 1 0 0 0,0-2 0 0 0,1 0-56 0 0,25-6 7 0 0,0-1 1 0 0,-1-3-1 0 0,0-1 0 0 0,-1-2 1 0 0,-1-1-1 0 0,0-2 1 0 0,-1-2-1 0 0,8-6-7 0 0,-105 29 366 0 0,53 0-337 0 0,1-2 6 0 0,0 1 0 0 0,1 1 0 0 0,-1-1 1 0 0,1 1-1 0 0,0 0 0 0 0,-1 1 0 0 0,2 0 0 0 0,-1 0 0 0 0,0 0 0 0 0,1 1 0 0 0,0 0 1 0 0,0 0-1 0 0,0 1 0 0 0,-1 1-35 0 0,13-4 99 0 0,8-1-94 0 0,-1 0 0 0 0,1 0 1 0 0,-1-1-1 0 0,1-1 0 0 0,0 0 0 0 0,-1-1 0 0 0,1 0 0 0 0,0-2 0 0 0,-1 1 0 0 0,0-1 0 0 0,0-1 1 0 0,0-1-1 0 0,0 0 0 0 0,0 0 0 0 0,7-6-5 0 0,40-10-9 0 0,-32-1 426 0 0,-52 26-98 0 0,23-4-318 0 0,-1 1 0 0 0,0 0 0 0 0,0 0 0 0 0,1 0 0 0 0,-1 0 0 0 0,0 0 0 0 0,1 1 0 0 0,-1-1 0 0 0,1 0 0 0 0,0 1 0 0 0,-1-1 0 0 0,1 1-1 0 0,0-1 1 0 0,0 1 0 0 0,0 0 0 0 0,0 0 0 0 0,0-1 0 0 0,0 1 0 0 0,1 0 0 0 0,-1 0 0 0 0,1 0 0 0 0,-1 0 0 0 0,1 0 0 0 0,0 0 0 0 0,-1 0 0 0 0,1 0 0 0 0,0 0 0 0 0,0 0 0 0 0,0-1-1 0 0,1 1 1 0 0,-1 0 0 0 0,0 0 0 0 0,1 0 0 0 0,-1 0 0 0 0,1 0 0 0 0,0 0 0 0 0,0 0 0 0 0,0-1 0 0 0,0 1 0 0 0,0 0 0 0 0,0-1 0 0 0,0 1 0 0 0,0-1 0 0 0,0 1 0 0 0,1-1-1 0 0,-1 1 1 0 0,1-1 0 0 0,0 1-1 0 0,91 37-135 0 0,-82-37-26 0 0,-1-2 0 0 0,0 1 1 0 0,1-1-1 0 0,-1-1 0 0 0,1 0 0 0 0,-1 0 0 0 0,1-1 0 0 0,-1 0 0 0 0,0-1 0 0 0,0 0 0 0 0,0-1 0 0 0,-1 0 0 0 0,1 0 0 0 0,-1-1 0 0 0,0-1 1 0 0,0 1-1 0 0,0-1 0 0 0,-1-1 0 0 0,0 1 0 0 0,0-2 0 0 0,-1 1 0 0 0,0-1 0 0 0,0 0 0 0 0,-1 0 0 0 0,0-1 0 0 0,0 0 0 0 0,-1 0 1 0 0,1-2 160 0 0,10-68-1977 0 0,-9 33 1355 0 0</inkml:trace>
  <inkml:trace contextRef="#ctx0" brushRef="#br0" timeOffset="47958.284">24939 3962 3408 0 0,'2'-242'3925'0'0,"-26"103"-1182"0"0,8 154-2209 0 0,3 35-424 0 0,3 0 0 0 0,3 0 0 0 0,1 1 0 0 0,3 0 0 0 0,2 0 0 0 0,4 41-110 0 0,-2 0 141 0 0,19 159-2 0 0,-40-192-321 0 0,18-60 166 0 0,0 1 0 0 0,0-1 0 0 0,1 0-1 0 0,-1 0 1 0 0,0 0 0 0 0,1 0-1 0 0,-1 0 1 0 0,0 0 0 0 0,1 0 0 0 0,-1 0-1 0 0,1-1 1 0 0,0 1 0 0 0,-1-1 0 0 0,1 1-1 0 0,0-1 1 0 0,0 1 0 0 0,0-1-1 0 0,0 0 1 0 0,0 1 0 0 0,0-1 0 0 0,0 0-1 0 0,1 0 1 0 0,-1 0 0 0 0,1 0 0 0 0,-1 0-1 0 0,1 0 1 0 0,0 0 0 0 0,0 1-1 0 0,0-1 1 0 0,0 0 0 0 0,0 0 0 0 0,0 0-1 0 0,0 0 1 0 0,1 0 0 0 0,-1 0 0 0 0,1 0-1 0 0,0-1 17 0 0,1-5 0 0 0,0-1 0 0 0,0 1-1 0 0,1 0 1 0 0,1 0 0 0 0,-1 0-1 0 0,1 1 1 0 0,0-1 0 0 0,1 1-1 0 0,0 0 1 0 0,0 0 0 0 0,0 1-1 0 0,1-1 1 0 0,0 1 0 0 0,1 0-1 0 0,-1 1 1 0 0,1 0 0 0 0,0 0-1 0 0,0 0 1 0 0,0 1 0 0 0,1 0-1 0 0,0 0 1 0 0,0 1 0 0 0,0 0 0 0 0,0 0-1 0 0,0 1 1 0 0,0 0 0 0 0,1 1-1 0 0,-1-1 1 0 0,1 2 0 0 0,-1-1-1 0 0,1 1 1 0 0,0 1 0 0 0,-1-1-1 0 0,1 1 1 0 0,-1 1 0 0 0,0 0-1 0 0,1 0 1 0 0,-1 0 0 0 0,0 1-1 0 0,0 0 1 0 0,5 4 0 0 0,-5-2 13 0 0,0 0 0 0 0,0 1-1 0 0,0 0 1 0 0,0 1 0 0 0,-1 0 0 0 0,0 0 0 0 0,-1 1 0 0 0,0-1-1 0 0,0 1 1 0 0,0 1 0 0 0,-1-1 0 0 0,-1 1 0 0 0,1 0 0 0 0,2 8-13 0 0,-5-13-23 0 0,-1 0 1 0 0,1 0 0 0 0,-1 1 0 0 0,0-1-1 0 0,0 0 1 0 0,0 1 0 0 0,-1-1-1 0 0,1 1 1 0 0,-1-1 0 0 0,0 1 0 0 0,-1-1-1 0 0,1 1 1 0 0,-1-1 0 0 0,0 0 0 0 0,0 1-1 0 0,0-1 1 0 0,0 0 0 0 0,-1 1-1 0 0,0-1 1 0 0,0 0 0 0 0,0 0 0 0 0,0-1-1 0 0,-1 1 1 0 0,1 0 0 0 0,-1-1 0 0 0,0 1-1 0 0,0-1 1 0 0,0 0 0 0 0,-1 0-1 0 0,1 0 1 0 0,-1-1 0 0 0,0 1 0 0 0,0-1 22 0 0,0 0-206 0 0,0 0 0 0 0,0-1 1 0 0,0 1-1 0 0,0-1 1 0 0,0 0-1 0 0,0 0 0 0 0,-1-1 1 0 0,1 0-1 0 0,0 1 1 0 0,0-1-1 0 0,-1-1 0 0 0,1 1 1 0 0,0 0-1 0 0,0-1 0 0 0,-1 0 1 0 0,1 0-1 0 0,0 0 1 0 0,0-1-1 0 0,0 0 0 0 0,0 1 1 0 0,0-1-1 0 0,1-1 1 0 0,-1 1-1 0 0,0 0 0 0 0,1-1 1 0 0,0 0-1 0 0,0 0 1 0 0,0 0-1 0 0,0 0 0 0 0,0 0 1 0 0,0 0-1 0 0,1-1 1 0 0,-1 0-1 0 0,0-2 206 0 0,-15-19-1111 0 0</inkml:trace>
  <inkml:trace contextRef="#ctx0" brushRef="#br0" timeOffset="48159.964">25277 3890 2956 0 0,'-2'-3'1004'0'0,"2"0"-264"0"0,0 0-192 0 0,2 0-263 0 0,-4 1-17 0 0,2 4-80 0 0,0-2 40 0 0,-2 3-124 0 0,1 0-64 0 0,-4-2 0 0 0,3 5-4 0 0,2 2-8 0 0,2-1-448 0 0,1 2-173 0 0,2 11-627 0 0,9 1 28 0 0,2-2-64 0 0</inkml:trace>
  <inkml:trace contextRef="#ctx0" brushRef="#br0" timeOffset="48704.49">25579 4022 1004 0 0,'-31'-21'3915'0'0,"-66"63"-2801"0"0,86-32-999 0 0,-1 0 0 0 0,2 0 1 0 0,-1 1-1 0 0,2 0 1 0 0,-1 1-1 0 0,2 0 1 0 0,-1 0-1 0 0,2 1 0 0 0,-1 0 1 0 0,2 1-1 0 0,0 0 1 0 0,1 0-1 0 0,0 0 0 0 0,1 0 1 0 0,0 1-1 0 0,1-1 1 0 0,0 16-116 0 0,4-28 39 0 0,1 0 0 0 0,0 0 0 0 0,0 0 0 0 0,0 0 0 0 0,0 0 0 0 0,0 0 0 0 0,0 0 0 0 0,0 0 0 0 0,0-1 0 0 0,1 0 0 0 0,-1 1 0 0 0,1-1 0 0 0,-1 0 0 0 0,1 0 0 0 0,-1 0 0 0 0,1 0 0 0 0,0-1 0 0 0,0 1 0 0 0,-1-1 0 0 0,1 1 0 0 0,0-1 0 0 0,0 0 0 0 0,-1 0 0 0 0,1 0 0 0 0,0-1 0 0 0,0 1 0 0 0,-1-1 0 0 0,1 1 0 0 0,0-1 0 0 0,-1 0 0 0 0,1 0 0 0 0,0 0 0 0 0,-1-1 0 0 0,0 1 0 0 0,1 0 0 0 0,-1-1 0 0 0,0 0 0 0 0,0 1 0 0 0,1-1 0 0 0,-1 0 0 0 0,-1 0 0 0 0,2-1-39 0 0,-2 2 4 0 0,10-5 13 0 0,-1-1 0 0 0,1 0 0 0 0,-2-1 0 0 0,1-1 0 0 0,-1 1 1 0 0,0-1-1 0 0,-1-1 0 0 0,0 0 0 0 0,0 0 0 0 0,-1 0 0 0 0,3-7-17 0 0,27-35 97 0 0,-37 51-99 0 0,0 1-1 0 0,1-1 0 0 0,-1 1 1 0 0,1-1-1 0 0,-1 1 1 0 0,0-1-1 0 0,1 1 0 0 0,-1-1 1 0 0,1 1-1 0 0,0-1 0 0 0,-1 1 1 0 0,1 0-1 0 0,-1-1 1 0 0,1 1-1 0 0,-1 0 0 0 0,1-1 1 0 0,0 1-1 0 0,-1 0 1 0 0,1 0-1 0 0,0 0 0 0 0,-1 0 1 0 0,1 0-1 0 0,0 0 1 0 0,-1 0-1 0 0,1 0 0 0 0,0 0 1 0 0,-1 0-1 0 0,1 0 0 0 0,0 0 1 0 0,-1 0-1 0 0,1 0 1 0 0,0 0-1 0 0,-1 1 0 0 0,1-1 1 0 0,-1 0-1 0 0,1 1 1 0 0,0-1-1 0 0,-1 0 0 0 0,1 1 1 0 0,-1-1-1 0 0,1 0 0 0 0,-1 1 1 0 0,1-1-1 0 0,-1 1 1 0 0,1-1-1 0 0,-1 1 0 0 0,0 0 1 0 0,1-1-1 0 0,-1 1 1 0 0,0-1-1 0 0,1 1 0 0 0,-1 0 1 0 0,0-1-1 0 0,0 1 1 0 0,0-1-1 0 0,1 1 0 0 0,-1 0 1 0 0,0-1-1 0 0,0 1 0 0 0,0 0 1 0 0,0-1-1 0 0,0 1 1 0 0,0 0-1 0 0,0-1 0 0 0,-1 1 1 0 0,1 0-1 0 0,0-1 1 0 0,0 1 2 0 0,23 29 211 0 0,-23-30-155 0 0,0 0-4 0 0,21-12 114 0 0,-17 9-111 0 0,0 0 0 0 0,1 0 0 0 0,-1 0 1 0 0,0 0-1 0 0,1 1 0 0 0,0 0 0 0 0,-1 0 0 0 0,1 0 0 0 0,0 1 0 0 0,0-1 0 0 0,0 1 0 0 0,0 0 0 0 0,1 1 0 0 0,-1-1 0 0 0,0 1 0 0 0,0 0 1 0 0,0 0-1 0 0,0 1 0 0 0,0-1 0 0 0,1 1 0 0 0,-1 0 0 0 0,0 1 0 0 0,0-1 0 0 0,-1 1 0 0 0,1 0 0 0 0,0 0 0 0 0,2 2-55 0 0,3 1-198 0 0,0 1-1 0 0,0 0 0 0 0,-1 0 1 0 0,0 1-1 0 0,0 0 0 0 0,0 1 1 0 0,-1 0-1 0 0,0 0 0 0 0,-1 1 1 0 0,0 0-1 0 0,0 0 1 0 0,1 4 198 0 0,-7-11-234 0 0,1 1 0 0 0,-1 0 0 0 0,0 0 1 0 0,0-1-1 0 0,0 1 0 0 0,0 0 1 0 0,0 0-1 0 0,-1 0 0 0 0,1 0 0 0 0,-1 0 1 0 0,0 0-1 0 0,0 0 0 0 0,0 0 1 0 0,0 0-1 0 0,0 0 0 0 0,-1 0 0 0 0,1 0 1 0 0,-1 0-1 0 0,0 0 0 0 0,0 0 1 0 0,0-1-1 0 0,0 1 0 0 0,0 0 0 0 0,-1-1 1 0 0,1 1-1 0 0,-2 1 234 0 0,-9 8-1041 0 0</inkml:trace>
  <inkml:trace contextRef="#ctx0" brushRef="#br0" timeOffset="49280.81">26478 4464 3408 0 0,'138'-135'4833'0'0,"-87"70"-4562"0"0,-3-2-1 0 0,-2-2 0 0 0,-4-2 1 0 0,2-12-271 0 0,0 5-88 0 0,-40 60-278 0 0,-7 44 312 0 0,7-11 125 0 0,1 0-1 0 0,1 0 1 0 0,0-1-1 0 0,1 0 1 0 0,0 0-1 0 0,1 0 1 0 0,1-1-1 0 0,0 0 1 0 0,1-1-1 0 0,3 4-70 0 0,-3-6 29 0 0,-1 0-1 0 0,-1 1 1 0 0,0 0-1 0 0,-1 0 1 0 0,0 1-1 0 0,0 0 1 0 0,-1 0-1 0 0,-1 1 1 0 0,0-1-1 0 0,-1 1 1 0 0,0 0 0 0 0,-1 1-1 0 0,0-1 1 0 0,-1 4-29 0 0,-4-10-102 0 0,-1 0 1 0 0,1 0-1 0 0,-1 0 1 0 0,0 0-1 0 0,-1-1 1 0 0,0 0 0 0 0,0 1-1 0 0,0-2 1 0 0,-1 1-1 0 0,0 0 1 0 0,0-1 0 0 0,0 0-1 0 0,-1 0 1 0 0,0 0-1 0 0,0-1 1 0 0,0 0-1 0 0,0 0 1 0 0,-1 0 0 0 0,1-1-1 0 0,-1 0 1 0 0,0 0-1 0 0,0-1 1 0 0,0 0-1 0 0,0 0 1 0 0,0-1 0 0 0,-1 0-1 0 0,1 0 1 0 0,0 0-1 0 0,-1-1 1 0 0,1 0-1 0 0,-1-1 1 0 0,1 0 0 0 0,0 0-1 0 0,-1 0 1 0 0,1-1-1 0 0,0 0 1 0 0,0 0 0 0 0,0-1-1 0 0,1 0 1 0 0,-1 0-1 0 0,0-1 1 0 0,1 0 101 0 0,-34-38-2598 0 0,29 14 1232 0 0</inkml:trace>
  <inkml:trace contextRef="#ctx0" brushRef="#br0" timeOffset="49736.519">27182 3956 1468 0 0,'13'9'4685'0'0,"-40"41"-3974"0"0,19-37-313 0 0,-38 122 747 0 0,46-131-1115 0 0,0 0 0 0 0,0 0 0 0 0,0 1 0 0 0,0-1-1 0 0,1 0 1 0 0,-1 0 0 0 0,1 0 0 0 0,0 0 0 0 0,1 0 0 0 0,-1 0 0 0 0,1 0 0 0 0,-1 0 0 0 0,1 0 0 0 0,0-1 0 0 0,1 1 0 0 0,-1-1 0 0 0,1 1 0 0 0,-1-1 0 0 0,1 0 0 0 0,0 0 0 0 0,0 0-1 0 0,1 0 1 0 0,-1-1 0 0 0,0 1 0 0 0,1-1 0 0 0,0 0 0 0 0,-1 0 0 0 0,1 0 0 0 0,0-1 0 0 0,0 1 0 0 0,0-1 0 0 0,0 0 0 0 0,0 0-30 0 0,11 2 28 0 0,-1-1 1 0 0,1-1-1 0 0,0 0 0 0 0,0-1 1 0 0,-1-1-1 0 0,1 0 0 0 0,0-1 1 0 0,0 0-1 0 0,-1-1 1 0 0,0-1-1 0 0,0 0 0 0 0,0-1 1 0 0,0-1-1 0 0,0 0 1 0 0,-1-1-1 0 0,0 0 0 0 0,-1-1 1 0 0,0 0-1 0 0,0-1 0 0 0,0-1 1 0 0,-1 0-1 0 0,-1 0 1 0 0,0-1-1 0 0,0 0 0 0 0,1-5-28 0 0,62-123 496 0 0,-73 138-492 0 0,0 1 0 0 0,0-1 0 0 0,-1 0 0 0 0,1 1 0 0 0,-1-1 0 0 0,1 1 0 0 0,0-1 0 0 0,-1 0 0 0 0,1 1 0 0 0,-1-1 0 0 0,0 1 0 0 0,1-1 0 0 0,-1 1 0 0 0,1 0 0 0 0,-1-1 1 0 0,0 1-1 0 0,1-1 0 0 0,-1 1 0 0 0,0 0 0 0 0,1 0 0 0 0,-1-1 0 0 0,0 1 0 0 0,0 0 0 0 0,1 0 0 0 0,-1 0 0 0 0,0 0 0 0 0,1 0 0 0 0,-1 0 0 0 0,0 0 0 0 0,0 0 0 0 0,1 0 0 0 0,-1 0 0 0 0,0 0 0 0 0,0 0 1 0 0,1 1-1 0 0,-1-1 0 0 0,0 0 0 0 0,1 1 0 0 0,-1-1 0 0 0,0 0 0 0 0,1 1 0 0 0,-1-1 0 0 0,1 1 0 0 0,-1-1 0 0 0,0 1 0 0 0,1-1 0 0 0,-1 1 0 0 0,1-1 0 0 0,-1 1 0 0 0,1-1 0 0 0,0 1 0 0 0,-1 0 1 0 0,1-1-1 0 0,0 1 0 0 0,-1 0 0 0 0,1-1 0 0 0,0 1 0 0 0,0 0 0 0 0,0 0 0 0 0,-1-1 0 0 0,1 2-4 0 0,-7 10 19 0 0,1 1-1 0 0,0 0 1 0 0,0 1 0 0 0,1-1-1 0 0,1 1 1 0 0,0 0 0 0 0,1 0-1 0 0,1 1 1 0 0,0-1 0 0 0,1 0-1 0 0,0 1 1 0 0,2-1 0 0 0,-1 1-1 0 0,3 7-18 0 0,-3 16 103 0 0,45 393 478 0 0,-44-418-541 0 0,-1 0 1 0 0,0 0 0 0 0,0 0 0 0 0,-2 0-1 0 0,1-1 1 0 0,-2 1 0 0 0,1 0-1 0 0,-2-1 1 0 0,0 0 0 0 0,0 0 0 0 0,-1 0-1 0 0,-1 0 1 0 0,0-1 0 0 0,-2 3-41 0 0,7-11-18 0 0,-1 0 1 0 0,1 0 0 0 0,-1 0-1 0 0,0 0 1 0 0,-1-1 0 0 0,1 1-1 0 0,0 0 1 0 0,-1-1 0 0 0,1 1-1 0 0,-1-1 1 0 0,0 0 0 0 0,0 0-1 0 0,0 0 1 0 0,0 0 0 0 0,0-1-1 0 0,0 1 1 0 0,-1-1-1 0 0,1 0 1 0 0,0 0 0 0 0,-1 0-1 0 0,1 0 1 0 0,-1-1 0 0 0,1 1-1 0 0,-1-1 1 0 0,1 0 0 0 0,-1 0-1 0 0,1 0 1 0 0,-1 0 0 0 0,1-1-1 0 0,-1 1 1 0 0,1-1 0 0 0,-1 0-1 0 0,1 0 1 0 0,0-1-1 0 0,0 1 1 0 0,-1 0 0 0 0,1-1-1 0 0,0 0 1 0 0,0 0 0 0 0,0 0-1 0 0,1 0 1 0 0,-1 0 0 0 0,0-1-1 0 0,0 0 18 0 0,-7-6-189 0 0,1-1-1 0 0,0 0 0 0 0,1 0 0 0 0,0-1 1 0 0,0 0-1 0 0,1 0 0 0 0,1 0 1 0 0,0-1-1 0 0,0 0 0 0 0,1-1 1 0 0,-2-8 189 0 0,1 0-594 0 0,0 0 1 0 0,2-1-1 0 0,0 0 1 0 0,2 0-1 0 0,0 0 1 0 0,2 0-1 0 0,0 0 1 0 0,1 0-1 0 0,4-14 594 0 0,12-34-1256 0 0,0 20 158 0 0</inkml:trace>
  <inkml:trace contextRef="#ctx0" brushRef="#br0" timeOffset="50111.094">27696 4176 1412 0 0,'109'-209'3322'0'0,"-108"207"-3295"0"0,0 1 1 0 0,0-1 0 0 0,0 1-1 0 0,0-1 1 0 0,0 1-1 0 0,1 0 1 0 0,-1 0-1 0 0,1-1 1 0 0,-1 1 0 0 0,0 0-1 0 0,1 0 1 0 0,0 0-1 0 0,-1 1 1 0 0,1-1 0 0 0,-1 0-1 0 0,1 1 1 0 0,0-1-1 0 0,0 1 1 0 0,-1-1-1 0 0,1 1 1 0 0,0 0 0 0 0,0 0-1 0 0,0 0 1 0 0,-1 0-1 0 0,1 0 1 0 0,0 0 0 0 0,0 0-1 0 0,-1 0 1 0 0,1 1-1 0 0,0-1 1 0 0,0 1 0 0 0,-1 0-1 0 0,1-1 1 0 0,0 1-1 0 0,-1 0 1 0 0,1 0-1 0 0,-1 0 1 0 0,1 0 0 0 0,-1 0-1 0 0,1 0 1 0 0,-1 0-1 0 0,0 1 1 0 0,0-1 0 0 0,1 0-1 0 0,-1 1 1 0 0,0-1-1 0 0,0 1 1 0 0,0 1-28 0 0,31 87 664 0 0,-31-79-604 0 0,0 1 1 0 0,-1 0-1 0 0,-1-1 0 0 0,0 1 0 0 0,0 0 1 0 0,-1-1-1 0 0,-1 1 0 0 0,0-1 1 0 0,-1 0-1 0 0,0 0 0 0 0,0 0 1 0 0,-1-1-1 0 0,-1 1 0 0 0,1-1 0 0 0,-2 0 1 0 0,1-1-1 0 0,-2 1 0 0 0,1-1 1 0 0,-1-1-1 0 0,0 0 0 0 0,-1 0 1 0 0,0 0-1 0 0,0-1 0 0 0,-1 0 0 0 0,-7 3-60 0 0,16-10-95 0 0,0 0-1 0 0,0-1 0 0 0,-1 1 0 0 0,1 0 0 0 0,0-1 1 0 0,0 1-1 0 0,0-1 0 0 0,0 1 0 0 0,0-1 0 0 0,0 1 0 0 0,0-1 1 0 0,0 0-1 0 0,0 0 0 0 0,0 1 0 0 0,0-1 0 0 0,0 0 1 0 0,0 0-1 0 0,0 0 0 0 0,1 0 0 0 0,-1 0 0 0 0,0 0 1 0 0,1 0-1 0 0,-1 0 0 0 0,1 0 0 0 0,-1 0 0 0 0,1-1 0 0 0,0 1 1 0 0,-1 0-1 0 0,1 0 0 0 0,0 0 0 0 0,0-1 0 0 0,0 1 1 0 0,0 0-1 0 0,0 0 0 0 0,0 0 0 0 0,0-1 0 0 0,0 1 1 0 0,0 0-1 0 0,1 0 0 0 0,-1 0 0 0 0,0-1 0 0 0,1 1 0 0 0,-1 0 1 0 0,1 0-1 0 0,-1 0 0 0 0,1 0 0 0 0,0 0 0 0 0,-1 0 1 0 0,1 0-1 0 0,0 0 0 0 0,0 0 96 0 0,11-24-1303 0 0</inkml:trace>
  <inkml:trace contextRef="#ctx0" brushRef="#br0" timeOffset="50361.219">28253 3698 2724 0 0,'-2'-29'5951'0'0,"-2"44"-3545"0"0,-1 51-1728 0 0,17 134-74 0 0,-7-183-923 0 0,-1-1 0 0 0,-1 0 0 0 0,-1 1 0 0 0,-1 0 0 0 0,0-1 0 0 0,-1 1 0 0 0,0 0 0 0 0,-2-1 0 0 0,0 1 0 0 0,0-1 0 0 0,-2 1 0 0 0,0-1 0 0 0,-1 0 0 0 0,-5 12 319 0 0,-78 30-4923 0 0,61-51 3845 0 0</inkml:trace>
  <inkml:trace contextRef="#ctx0" brushRef="#br0" timeOffset="51439.881">28021 4046 1004 0 0,'-28'3'5134'0'0,"7"12"-3886"0"0,19-13-1180 0 0,35-1 1988 0 0,50-7-1060 0 0,102-14-2310 0 0,-11-34-5044 0 0,-157 44 5308 0 0</inkml:trace>
  <inkml:trace contextRef="#ctx0" brushRef="#br0" timeOffset="51783.232">28382 4047 1392 0 0,'27'5'316'0'0,"0"-1"-1"0"0,-1-2 0 0 0,1 0 1 0 0,0-2-1 0 0,0-1 1 0 0,0-1-1 0 0,0-2 1 0 0,-1 0-1 0 0,1-2 1 0 0,-1-1-1 0 0,0 0 1 0 0,-1-3-1 0 0,0 0 1 0 0,0-1-316 0 0,-17 7 42 0 0,0 1 0 0 0,-1-1 0 0 0,1-1 0 0 0,-1 1 0 0 0,0-1 0 0 0,0-1 0 0 0,-1 1 1 0 0,1-1-1 0 0,-1-1 0 0 0,-1 1 0 0 0,1-1 0 0 0,-1 0 0 0 0,0 0 0 0 0,0 0 0 0 0,-1-1 1 0 0,0 1-1 0 0,-1-1 0 0 0,1 0 0 0 0,-2 0 0 0 0,1-1 0 0 0,1-6-42 0 0,-8 10 41 0 0,1 0 1 0 0,-1 1-1 0 0,0-1 0 0 0,0 1 0 0 0,0 0 0 0 0,0 0 1 0 0,-1 1-1 0 0,1-1 0 0 0,-1 1 0 0 0,0 0 0 0 0,0 0 0 0 0,-1 0 1 0 0,1 1-1 0 0,0 0 0 0 0,-1 0 0 0 0,1 0 0 0 0,-1 1 0 0 0,0 0 1 0 0,0 0-1 0 0,1 0 0 0 0,-1 1 0 0 0,0 0 0 0 0,0 0 1 0 0,0 0-1 0 0,0 1 0 0 0,1 0 0 0 0,-1 0 0 0 0,0 0 0 0 0,-3 2-41 0 0,-4 1 60 0 0,0 1-1 0 0,0 0 1 0 0,0 1-1 0 0,1 1 1 0 0,0 0-1 0 0,0 0 1 0 0,1 1-1 0 0,0 1 1 0 0,0 0-1 0 0,1 0 1 0 0,0 1-1 0 0,1 0 1 0 0,0 1-1 0 0,0 0 1 0 0,1 0-1 0 0,1 1 0 0 0,0 0 1 0 0,1 0-1 0 0,0 1 1 0 0,0 0-1 0 0,2 0 1 0 0,-1 0-1 0 0,2 0 1 0 0,0 1-1 0 0,0 0 1 0 0,2 0-1 0 0,-1-1 1 0 0,2 1-1 0 0,0 6-59 0 0,0-14-16 0 0,1 0 1 0 0,0 1-1 0 0,0-1 0 0 0,0 0 0 0 0,1 0 0 0 0,0 1 0 0 0,0-1 0 0 0,1-1 1 0 0,0 1-1 0 0,0 0 0 0 0,0-1 0 0 0,0 1 0 0 0,1-1 0 0 0,0 0 1 0 0,0 0-1 0 0,0 0 0 0 0,1-1 0 0 0,0 0 0 0 0,0 1 0 0 0,0-2 0 0 0,0 1 1 0 0,0-1-1 0 0,1 1 0 0 0,0-1 0 0 0,-1-1 0 0 0,1 1 0 0 0,0-1 0 0 0,1 0 1 0 0,0 0 15 0 0,4 1-357 0 0,1 0 0 0 0,0 0 1 0 0,0-1-1 0 0,0 0 0 0 0,0-1 1 0 0,1-1-1 0 0,-1 0 0 0 0,0 0 0 0 0,0-1 1 0 0,0-1-1 0 0,0 0 0 0 0,0-1 1 0 0,0 0-1 0 0,5-3 357 0 0,15-10-1069 0 0,-8 0 35 0 0</inkml:trace>
  <inkml:trace contextRef="#ctx0" brushRef="#br0" timeOffset="52332.204">29027 3872 1816 0 0,'11'36'2997'0'0,"-7"159"-915"0"0,-27-83-1548 0 0,20-93 1719 0 0,8-37-1752 0 0,5-15-348 0 0,-2 12-90 0 0,1 1-1 0 0,0 0 1 0 0,2 1 0 0 0,0 0-1 0 0,1 0 1 0 0,1 1 0 0 0,1 1-1 0 0,0 0 1 0 0,1 1-1 0 0,17-14-62 0 0,-29 31-9 0 0,-1-1-1 0 0,0 1 1 0 0,0 0-1 0 0,0 0 1 0 0,0 0-1 0 0,0 0 0 0 0,0 0 1 0 0,0 0-1 0 0,0 1 1 0 0,0-1-1 0 0,0 0 1 0 0,0 1-1 0 0,-1 0 1 0 0,1-1-1 0 0,-1 1 1 0 0,1 0-1 0 0,-1 0 0 0 0,0 0 1 0 0,1 0-1 0 0,-1 0 1 0 0,0 0-1 0 0,-1 0 1 0 0,1 0-1 0 0,0 0 1 0 0,0 1-1 0 0,-1-1 0 0 0,1 0 1 0 0,-1 0-1 0 0,0 1 1 0 0,0-1-1 0 0,0 0 1 0 0,0 1-1 0 0,0-1 1 0 0,0 0-1 0 0,-1 3 10 0 0,1-4-4 0 0,5 131-9 0 0,-5-131 46 0 0,3 4 149 0 0,3-20-162 0 0,1 0-1 0 0,1 0 0 0 0,0 1 0 0 0,1 0 0 0 0,0 0 0 0 0,1 1 1 0 0,1 0-1 0 0,0 1 0 0 0,1 0 0 0 0,0 1 0 0 0,1 0 1 0 0,0 1-1 0 0,0 0 0 0 0,1 1 0 0 0,1 1 0 0 0,-1 0 1 0 0,1 1-1 0 0,1 1 0 0 0,4-1-19 0 0,-17 6 4 0 0,1 0 0 0 0,-1 0 0 0 0,1 1 0 0 0,-1-1 0 0 0,1 1 0 0 0,-1 0 0 0 0,1 0 0 0 0,0 0 0 0 0,-1 1 0 0 0,1-1 0 0 0,-1 1 0 0 0,1 0 0 0 0,-1 0 0 0 0,0 0 0 0 0,1 0 0 0 0,-1 1 0 0 0,0-1 0 0 0,0 1 0 0 0,0 0 0 0 0,0 0 0 0 0,0 0 0 0 0,0 0 0 0 0,0 1 1 0 0,-1-1-1 0 0,1 1 0 0 0,-1 0 0 0 0,0-1 0 0 0,0 1 0 0 0,0 0 0 0 0,0 0 0 0 0,0 0 0 0 0,0 1 0 0 0,-1-1 0 0 0,0 0 0 0 0,0 1 0 0 0,0-1 0 0 0,0 1 0 0 0,0-1 0 0 0,-1 1 0 0 0,1-1 0 0 0,-1 1 0 0 0,0-1 0 0 0,0 1 0 0 0,0 0 0 0 0,-1 2-4 0 0,-17 164-488 0 0,-18-64-4188 0 0,16-96 1046 0 0,18-10 2560 0 0</inkml:trace>
  <inkml:trace contextRef="#ctx0" brushRef="#br0" timeOffset="53407.227">2083 6086 1016 0 0,'0'0'727'0'0,"0"0"74"0"0,0 0-49 0 0,0 0-43 0 0,0 0-46 0 0,-19 4 2706 0 0,34 113-2731 0 0,-1-65-464 0 0,48 190 612 0 0,-62-240-804 0 0,1 0 0 0 0,-1 0 0 0 0,1 0 0 0 0,0 0-1 0 0,0 0 1 0 0,0 0 0 0 0,0 0 0 0 0,0 0 0 0 0,1-1 0 0 0,-1 1 0 0 0,0 0 0 0 0,1-1 0 0 0,-1 1 0 0 0,1-1 0 0 0,-1 0 0 0 0,1 1 0 0 0,0-1 0 0 0,0 0-1 0 0,0 0 1 0 0,0 0 0 0 0,-1 0 0 0 0,1 0 0 0 0,0-1 0 0 0,0 1 0 0 0,1 0 0 0 0,-1-1 0 0 0,0 0 0 0 0,0 1 0 0 0,0-1 0 0 0,0 0 0 0 0,0 0-1 0 0,0 0 1 0 0,0-1 0 0 0,1 1 0 0 0,0-1 18 0 0,1-1-233 0 0,0-1-1 0 0,0 1 0 0 0,0-1 1 0 0,0 0-1 0 0,0 0 0 0 0,-1-1 1 0 0,0 1-1 0 0,1-1 0 0 0,-1 0 1 0 0,-1 0-1 0 0,1 0 0 0 0,-1 0 1 0 0,1 0-1 0 0,-1-1 0 0 0,0 1 1 0 0,0-1-1 0 0,-1 1 0 0 0,0-1 1 0 0,0 0-1 0 0,0 1 0 0 0,0-1 1 0 0,0-1 233 0 0,-1-15-1243 0 0,0-3-28 0 0</inkml:trace>
  <inkml:trace contextRef="#ctx0" brushRef="#br0" timeOffset="53658.708">2008 5864 1508 0 0,'-2'-4'748'0'0,"0"4"-112"0"0,4-2-572 0 0,-2 1-376 0 0,3 1-864 0 0</inkml:trace>
  <inkml:trace contextRef="#ctx0" brushRef="#br0" timeOffset="53999.946">2379 6166 888 0 0,'117'68'4254'0'0,"-100"-53"-4075"0"0,0 1 1 0 0,-1 0-1 0 0,0 2 1 0 0,-2 0 0 0 0,0 0-1 0 0,-1 2 1 0 0,-1-1-1 0 0,-1 2 1 0 0,0-1-1 0 0,-2 2 1 0 0,-1-1-1 0 0,0 1 1 0 0,3 16-180 0 0,-12 21 1508 0 0,-11-99-1184 0 0,30-115-117 0 0,-13 133-210 0 0,1 0-1 0 0,1 0 1 0 0,1 1 0 0 0,1 0-1 0 0,1 0 1 0 0,1 1 0 0 0,1 0 0 0 0,0 1-1 0 0,2 0 1 0 0,0 1 0 0 0,1 1-1 0 0,0 0 1 0 0,2 1 0 0 0,15-12 3 0 0,-29 26-4 0 0,0 1-1 0 0,1-1 1 0 0,-1 1 0 0 0,0 0-1 0 0,1 0 1 0 0,-1 0 0 0 0,0 1-1 0 0,1-1 1 0 0,-1 1 0 0 0,1 0-1 0 0,-1 0 1 0 0,1 0 0 0 0,-1 0-1 0 0,1 1 1 0 0,-1-1 0 0 0,1 1-1 0 0,-1 0 1 0 0,0 0 0 0 0,0 0-1 0 0,1 0 1 0 0,-1 1 0 0 0,0 0-1 0 0,0-1 1 0 0,0 1 0 0 0,0 0-1 0 0,0 0 1 0 0,-1 0 0 0 0,1 1-1 0 0,-1-1 1 0 0,1 1 0 0 0,-1-1-1 0 0,0 1 1 0 0,0 0 0 0 0,0 0-1 0 0,0 0 1 0 0,-1 0 0 0 0,1 0-1 0 0,0 2 5 0 0,56 131-161 0 0,-57-133 162 0 0,18 59-100 0 0,45 113 26 0 0,12-75-2716 0 0,-57-89-254 0 0,-19-11 2127 0 0</inkml:trace>
  <inkml:trace contextRef="#ctx0" brushRef="#br0" timeOffset="54293.68">3654 5959 2440 0 0,'-31'28'2037'0'0,"16"-17"-1816"0"0,1 0-1 0 0,0 0 0 0 0,1 2 1 0 0,0-1-1 0 0,1 2 0 0 0,0-1 0 0 0,2 2 1 0 0,-1-1-1 0 0,2 2 0 0 0,0-1 0 0 0,0 1 1 0 0,2 1-1 0 0,0-1 0 0 0,1 1 1 0 0,0 0-1 0 0,2 1 0 0 0,0 1-220 0 0,5-11 43 0 0,0 0 0 0 0,1 0 0 0 0,0 0 0 0 0,1-1 0 0 0,0 1 0 0 0,0-1 0 0 0,0 0 0 0 0,1 0 0 0 0,0 0-1 0 0,1 0 1 0 0,0-1 0 0 0,-1 1 0 0 0,2-1 0 0 0,-1 0 0 0 0,1-1 0 0 0,0 1 0 0 0,0-1 0 0 0,1-1 0 0 0,-1 1 0 0 0,1-1 0 0 0,1 1-43 0 0,69 70 593 0 0,-77-72-579 0 0,0 1-1 0 0,0-1 1 0 0,0 0 0 0 0,0 0 0 0 0,-1 0-1 0 0,0 0 1 0 0,1-1 0 0 0,-1 1 0 0 0,0 0-1 0 0,0 0 1 0 0,-1 0 0 0 0,1-1 0 0 0,-1 1-1 0 0,1 0 1 0 0,-1-1 0 0 0,0 1 0 0 0,0-1-1 0 0,0 0 1 0 0,0 0 0 0 0,0 0 0 0 0,-1 0-1 0 0,1 0 1 0 0,0 0 0 0 0,-1-1 0 0 0,0 1-1 0 0,1-1 1 0 0,-1 1 0 0 0,0-1 0 0 0,0 0-1 0 0,0 0 1 0 0,0 0 0 0 0,-2 0-14 0 0,-10 3-383 0 0,1 0 1 0 0,-1-1-1 0 0,0-1 1 0 0,0 0-1 0 0,0-1 0 0 0,0 0 1 0 0,0-1-1 0 0,0-1 1 0 0,0 0-1 0 0,0-1 0 0 0,0-1 1 0 0,1-1-1 0 0,-1 0 1 0 0,1 0-1 0 0,0-2 0 0 0,0 0 1 0 0,0 0-1 0 0,-6-5 383 0 0,-17-12-1274 0 0</inkml:trace>
  <inkml:trace contextRef="#ctx0" brushRef="#br0" timeOffset="54805.634">3764 6193 1824 0 0,'24'15'5923'0'0,"-5"56"-5561"0"0,-11-35 143 0 0,-7-28-470 0 0,0 0 1 0 0,1 0-1 0 0,1 0 0 0 0,-1-1 0 0 0,1 1 1 0 0,0-1-1 0 0,1 1 0 0 0,0-1 0 0 0,0 0 1 0 0,0-1-1 0 0,1 1 0 0 0,0-1 0 0 0,0 0 1 0 0,1 0-1 0 0,0-1 0 0 0,0 1 0 0 0,0-1 1 0 0,0 0-1 0 0,1-1 0 0 0,0 0 0 0 0,0 0 1 0 0,0 0-1 0 0,1-1 0 0 0,-1 0 1 0 0,1 0-1 0 0,0-1 0 0 0,-1 0 0 0 0,1-1 1 0 0,0 1-1 0 0,0-2 0 0 0,0 1 0 0 0,0-1 1 0 0,5 0-36 0 0,-2-2-20 0 0,-1 1 0 0 0,0-2 1 0 0,0 1-1 0 0,0-1 0 0 0,0-1 1 0 0,0 0-1 0 0,0 0 0 0 0,-1-1 1 0 0,0 0-1 0 0,0-1 0 0 0,-1 0 1 0 0,1 0-1 0 0,-1-1 1 0 0,0 0-1 0 0,-1 0 0 0 0,0-1 1 0 0,0 0-1 0 0,-1 0 0 0 0,1 0 1 0 0,-2-1-1 0 0,0 0 0 0 0,0 0 1 0 0,0-1-1 0 0,-1 0 0 0 0,0 1 1 0 0,1-11 19 0 0,9-136 1263 0 0,-14 155-1246 0 0,0 0-1 0 0,1 0 1 0 0,-1 0-1 0 0,0 0 1 0 0,0 0-1 0 0,0 0 1 0 0,0-1-1 0 0,0 1 1 0 0,0 0-1 0 0,0 0 1 0 0,0 0-1 0 0,0 0 1 0 0,-1 0-1 0 0,1 0 1 0 0,0 0-1 0 0,-1 0 1 0 0,1 0-1 0 0,-1 0 1 0 0,1 0-1 0 0,-1 0 1 0 0,1 0-1 0 0,-1 0 1 0 0,0 0-1 0 0,1 0 1 0 0,-1 1-1 0 0,0-1 1 0 0,0 0-1 0 0,0 0 1 0 0,0 1-1 0 0,0-1 1 0 0,0 0-1 0 0,1 1 1 0 0,-1-1-1 0 0,-1 1 1 0 0,1 0-1 0 0,0-1 1 0 0,0 1-1 0 0,0 0 1 0 0,0-1-1 0 0,0 1 1 0 0,0 0-1 0 0,0 0 1 0 0,0 0-1 0 0,0 0 1 0 0,0 0-1 0 0,-1 0 1 0 0,1 1 0 0 0,0-1-1 0 0,0 0 1 0 0,0 0-1 0 0,0 1 1 0 0,0-1-1 0 0,0 1 1 0 0,0-1-1 0 0,0 1 1 0 0,0-1-1 0 0,0 1 1 0 0,0-1-1 0 0,0 1 1 0 0,1 0-1 0 0,-1 0 1 0 0,0-1-1 0 0,0 1 1 0 0,1 0-1 0 0,-1 0 1 0 0,0 0-1 0 0,1 0 1 0 0,-1 0-1 0 0,1 0-16 0 0,-3 11-28 0 0,0-1 0 0 0,1 1-1 0 0,1 0 1 0 0,0 0 0 0 0,1 0 0 0 0,0-1-1 0 0,1 1 1 0 0,0 0 0 0 0,1 0 0 0 0,0-1 0 0 0,1 1-1 0 0,0-1 1 0 0,1 0 0 0 0,0 1 0 0 0,1-2-1 0 0,0 1 1 0 0,1-1 0 0 0,6 10 28 0 0,48 74-2724 0 0,-17-30-2851 0 0,-41-60 4437 0 0</inkml:trace>
  <inkml:trace contextRef="#ctx0" brushRef="#br0" timeOffset="55100.55">4361 6113 1856 0 0,'5'-2'142'0'0,"0"0"-1"0"0,0 0 0 0 0,0 1 1 0 0,0-1-1 0 0,0 1 1 0 0,0 0-1 0 0,0 1 0 0 0,0-1 1 0 0,1 1-1 0 0,-1 0 1 0 0,0 0-1 0 0,0 1 1 0 0,0-1-1 0 0,0 1 0 0 0,1 1 1 0 0,-1-1-1 0 0,0 0 1 0 0,-1 1-1 0 0,1 0 0 0 0,0 0 1 0 0,0 1-1 0 0,-1 0 1 0 0,0-1-1 0 0,1 1 1 0 0,-1 1-1 0 0,0-1 0 0 0,0 0 1 0 0,-1 1-1 0 0,1 0 1 0 0,-1 0-1 0 0,0 0 0 0 0,0 0 1 0 0,2 4-142 0 0,81 158 1656 0 0,-68-36 1372 0 0,-18-129-3008 0 0,0 0 0 0 0,-1-1 0 0 0,1 1-1 0 0,0 0 1 0 0,-1-1 0 0 0,1 1 0 0 0,0 0 0 0 0,-1-1 0 0 0,1 1 0 0 0,-1-1 0 0 0,1 1-1 0 0,-1 0 1 0 0,1-1 0 0 0,-1 1 0 0 0,1-1 0 0 0,-1 0 0 0 0,0 1 0 0 0,1-1-1 0 0,-1 1 1 0 0,0-1 0 0 0,1 0 0 0 0,-1 0 0 0 0,0 1 0 0 0,0-1 0 0 0,1 0-1 0 0,-1 0 1 0 0,0 0 0 0 0,0 0 0 0 0,1 0 0 0 0,-1 0 0 0 0,0 0 0 0 0,0 0 0 0 0,1 0-1 0 0,-1 0 1 0 0,0 0 0 0 0,0 0 0 0 0,1-1 0 0 0,-1 1 0 0 0,0 0 0 0 0,1-1-1 0 0,-1 1 1 0 0,0 0 0 0 0,1-1 0 0 0,-1 1 0 0 0,1-1 0 0 0,-1 1 0 0 0,0-1-1 0 0,1 1 1 0 0,-1-1 0 0 0,1 1 0 0 0,-1-1 0 0 0,1 0 0 0 0,0 1 0 0 0,-1-1 0 0 0,1 1-1 0 0,0-1 1 0 0,-1 0 0 0 0,1 0-20 0 0,-6-11 25 0 0,1-1-1 0 0,0 1 1 0 0,1-1 0 0 0,0 0-1 0 0,1 0 1 0 0,0 0-1 0 0,1-1 1 0 0,1 1 0 0 0,0 0-1 0 0,1-1 1 0 0,0 1-1 0 0,2-2-24 0 0,-2 14 0 0 0,1-13-74 0 0,1 0 0 0 0,0 0 0 0 0,2 0-1 0 0,-1 0 1 0 0,2 0 0 0 0,0 1 0 0 0,0 0 0 0 0,2 0 0 0 0,-1 0 0 0 0,2 1 0 0 0,1-3 74 0 0,68-72-3649 0 0,-76 86 3367 0 0,17-10-1370 0 0,-10 8-1920 0 0,-8 3 2500 0 0</inkml:trace>
  <inkml:trace contextRef="#ctx0" brushRef="#br0" timeOffset="55600.082">5325 6179 1696 0 0,'-102'-17'4066'0'0,"88"21"-3958"0"0,0 0 0 0 0,0 1 0 0 0,1 1 0 0 0,-1 0 0 0 0,1 1 0 0 0,1 0 0 0 0,-1 1 0 0 0,2 0-1 0 0,-1 1 1 0 0,1 0 0 0 0,0 1 0 0 0,1 0 0 0 0,0 1 0 0 0,0 0 0 0 0,2 1 0 0 0,-6 7-108 0 0,-12 80 818 0 0,26-97-798 0 0,0 0 1 0 0,1 0 0 0 0,-1 0-1 0 0,0-1 1 0 0,1 1 0 0 0,-1 0-1 0 0,1 0 1 0 0,-1-1 0 0 0,1 1-1 0 0,0 0 1 0 0,0-1-1 0 0,-1 1 1 0 0,1-1 0 0 0,0 1-1 0 0,1-1 1 0 0,-1 1 0 0 0,0-1-1 0 0,0 0 1 0 0,1 1 0 0 0,-1-1-1 0 0,1 0 1 0 0,-1 0-1 0 0,1 0 1 0 0,-1 0 0 0 0,1 0-1 0 0,-1 0 1 0 0,1-1 0 0 0,0 1-1 0 0,0-1 1 0 0,-1 1 0 0 0,1-1-1 0 0,0 1 1 0 0,0-1 0 0 0,0 0-1 0 0,-1 0 1 0 0,1 0-1 0 0,0 0 1 0 0,0 0 0 0 0,0 0-1 0 0,0-1 1 0 0,-1 1 0 0 0,2-1-21 0 0,77-22 587 0 0,-70 17-537 0 0,-1 1 1 0 0,1-2 0 0 0,-1 0-1 0 0,-1 0 1 0 0,1 0-1 0 0,-1-1 1 0 0,-1 0 0 0 0,1-1-1 0 0,-1 1 1 0 0,-1-2-1 0 0,0 1 1 0 0,0-1-1 0 0,-1 0 1 0 0,0 0 0 0 0,0 0-1 0 0,-1 0 1 0 0,-1-1-1 0 0,0 0 1 0 0,0 0 0 0 0,-1 0-1 0 0,-1 0 1 0 0,1-9-51 0 0,0 20-10 0 0,0 0 1 0 0,0 0 0 0 0,0 0-1 0 0,0 0 1 0 0,0 0-1 0 0,0 1 1 0 0,0-1 0 0 0,0 0-1 0 0,0 1 1 0 0,0 0-1 0 0,-1-1 1 0 0,1 1 0 0 0,0 0-1 0 0,0 0 1 0 0,0 0 0 0 0,-1 0-1 0 0,1 0 1 0 0,-1 0-1 0 0,1 1 1 0 0,-1-1 0 0 0,1 0-1 0 0,-1 1 1 0 0,0-1-1 0 0,1 1 1 0 0,-1 0 0 0 0,0-1-1 0 0,0 1 1 0 0,0 0 0 0 0,-1 0-1 0 0,1-1 1 0 0,0 1-1 0 0,-1 0 1 0 0,1 0 0 0 0,-1 0-1 0 0,1 0 1 0 0,-1 0-1 0 0,0 0 1 0 0,0 0 0 0 0,0 2 9 0 0,20 25-404 0 0,-2-6-157 0 0,35 65-6499 0 0,-52-80 5673 0 0</inkml:trace>
  <inkml:trace contextRef="#ctx0" brushRef="#br0" timeOffset="56022.132">5584 6010 1256 0 0,'39'102'2001'0'0,"-35"-80"-1661"0"0,6 188 3536 0 0,-10-208-3468 0 0,3-15 1007 0 0,49-275-824 0 0,-30 257-877 0 0,-21 31 217 0 0,28 37-153 0 0,93 227-143 0 0,-119-259 178 0 0,0-1 0 0 0,1-1 1 0 0,0 1-1 0 0,-1-1 1 0 0,1 1-1 0 0,1-1 0 0 0,-1 0 1 0 0,0 0-1 0 0,1-1 0 0 0,-1 1 1 0 0,1-1-1 0 0,0 0 0 0 0,0 0 1 0 0,-1-1-1 0 0,1 0 0 0 0,1 1 1 0 0,-1-2-1 0 0,0 1 0 0 0,0 0 1 0 0,0-1-1 0 0,0 0 0 0 0,0 0 1 0 0,1-1-1 0 0,-1 0 0 0 0,0 1 1 0 0,0-2-1 0 0,0 1 0 0 0,0 0 1 0 0,0-1-1 0 0,-1 0 0 0 0,1 0 1 0 0,2-2 186 0 0,25-10-1272 0 0</inkml:trace>
  <inkml:trace contextRef="#ctx0" brushRef="#br0" timeOffset="56409.798">6395 6010 1056 0 0,'0'-2'35'0'0,"1"2"61"0"0,0-1 0 0 0,0 0 0 0 0,0 1 0 0 0,0-1 1 0 0,0 0-1 0 0,0 0 0 0 0,0 1 0 0 0,0-1 0 0 0,-1 0 0 0 0,1 0 0 0 0,0 0 0 0 0,-1 0 0 0 0,1 0 0 0 0,0 0 1 0 0,-1 0-1 0 0,0 0 0 0 0,1-1 0 0 0,-1 1 0 0 0,0 0 0 0 0,1 0 0 0 0,-1 0 0 0 0,0 0 0 0 0,0-1 0 0 0,0 1 1 0 0,0 0-1 0 0,0 0 0 0 0,0 0 0 0 0,0 0 0 0 0,0-1 0 0 0,-1 1 0 0 0,1 0 0 0 0,0 0 0 0 0,-1 0 0 0 0,1 0 1 0 0,-1 0-1 0 0,1 0 0 0 0,-1 0 0 0 0,0 0 0 0 0,1 0 0 0 0,-1 0 0 0 0,0 0 0 0 0,0 0 0 0 0,1 0 1 0 0,-1 1-1 0 0,0-1 0 0 0,0 0 0 0 0,0 0 0 0 0,0 1 0 0 0,0-1 0 0 0,0 1 0 0 0,0-1 0 0 0,0 1 0 0 0,-1-1 1 0 0,1 1-1 0 0,0 0 0 0 0,0 0 0 0 0,0-1 0 0 0,0 1 0 0 0,-1 0 0 0 0,1 0 0 0 0,0 0 0 0 0,0 0 0 0 0,0 0 1 0 0,0 0-1 0 0,-1 1 0 0 0,1-1 0 0 0,0 0 0 0 0,0 1 0 0 0,0-1-96 0 0,-10 9 110 0 0,1 1-1 0 0,0 0 1 0 0,1 0 0 0 0,0 1-1 0 0,0 0 1 0 0,1 0 0 0 0,1 1-1 0 0,0 0 1 0 0,1 1 0 0 0,0-1-1 0 0,0 1 1 0 0,2 0 0 0 0,0 1 0 0 0,0-1-1 0 0,1 1 1 0 0,1 0 0 0 0,0-1-1 0 0,0 14-109 0 0,3-21 23 0 0,-1 1 0 0 0,1-1-1 0 0,0 0 1 0 0,1 1 0 0 0,-1-1 0 0 0,1 0-1 0 0,0 0 1 0 0,1 0 0 0 0,0 0 0 0 0,0 0-1 0 0,0-1 1 0 0,0 1 0 0 0,1-1-1 0 0,0 0 1 0 0,0 0 0 0 0,0 0 0 0 0,1-1-1 0 0,0 1 1 0 0,0-1 0 0 0,0 0 0 0 0,0-1-1 0 0,0 1 1 0 0,1-1 0 0 0,0 0-1 0 0,0 0 1 0 0,-1-1 0 0 0,2 0 0 0 0,-1 0-1 0 0,0 0 1 0 0,0-1 0 0 0,1 0 0 0 0,-1 0-1 0 0,0 0-22 0 0,17 0-24 0 0,-1-1 0 0 0,0 0 0 0 0,1-2 0 0 0,-1 0-1 0 0,0-2 1 0 0,0 0 0 0 0,-1-1 0 0 0,1-2 0 0 0,-1 0 0 0 0,0-1-1 0 0,-1-1 1 0 0,13-8 24 0 0,-21 10-32 0 0,0 1 0 0 0,0-2 0 0 0,-1 0 0 0 0,0 0-1 0 0,0-1 1 0 0,-1 0 0 0 0,0-1 0 0 0,-1 0 0 0 0,0 0 0 0 0,0-1-1 0 0,-1 0 1 0 0,-1-1 0 0 0,0 0 0 0 0,0 0 0 0 0,-1 0 0 0 0,-1-1 0 0 0,0 0-1 0 0,-1 0 1 0 0,0 0 0 0 0,-1-1 0 0 0,0-1 32 0 0,-3 12 16 0 0,0 1 1 0 0,-1-1-1 0 0,1 0 0 0 0,-1 0 0 0 0,1 1 1 0 0,-1-1-1 0 0,0 0 0 0 0,0 1 1 0 0,0-1-1 0 0,0 1 0 0 0,-1-1 1 0 0,1 1-1 0 0,-1 0 0 0 0,1-1 1 0 0,-1 1-1 0 0,0 0 0 0 0,0 0 1 0 0,0 0-1 0 0,0 0 0 0 0,0 1 1 0 0,0-1-1 0 0,0 0 0 0 0,-1 1 1 0 0,1 0-1 0 0,-1-1 0 0 0,1 1 1 0 0,-1 0-1 0 0,1 0 0 0 0,-1 0 1 0 0,0 1-1 0 0,1-1 0 0 0,-1 1 1 0 0,0 0-1 0 0,0-1 0 0 0,1 1 0 0 0,-1 0 1 0 0,0 0-1 0 0,0 1 0 0 0,1-1 1 0 0,-3 1-17 0 0,-109 40 502 0 0,110-39-494 0 0,1 1 1 0 0,0-1 0 0 0,-1 1-1 0 0,1 0 1 0 0,1 0 0 0 0,-1 1 0 0 0,0-1-1 0 0,1 1 1 0 0,0-1 0 0 0,0 1-1 0 0,0 0 1 0 0,0-1 0 0 0,0 1 0 0 0,1 0-1 0 0,0 0 1 0 0,-1 0 0 0 0,2 1-1 0 0,-1-1 1 0 0,0 0 0 0 0,1 0 0 0 0,0 0-1 0 0,0 1 1 0 0,0-1 0 0 0,0 0-1 0 0,1 0 1 0 0,0 0 0 0 0,0 1 0 0 0,0-1-1 0 0,0 0 1 0 0,0 0 0 0 0,1 0-1 0 0,0-1 1 0 0,0 1 0 0 0,0 0 0 0 0,0-1-1 0 0,1 1 1 0 0,-1-1 0 0 0,1 0-1 0 0,0 0 1 0 0,0 1-9 0 0,142 100-2672 0 0,17-63-3153 0 0,-137-41 4606 0 0</inkml:trace>
  <inkml:trace contextRef="#ctx0" brushRef="#br0" timeOffset="57392.75">8093 6151 1216 0 0,'23'21'1810'0'0,"-10"-13"-1532"0"0,1-1 1 0 0,0 0 0 0 0,0 0 0 0 0,0-1 0 0 0,1-1-1 0 0,0-1 1 0 0,0 0 0 0 0,0-1 0 0 0,1 0-1 0 0,-1-2 1 0 0,1 1 0 0 0,0-2 0 0 0,-1 0 0 0 0,1-1-1 0 0,-1-1 1 0 0,1 0 0 0 0,-1-1 0 0 0,0-1-1 0 0,0 0 1 0 0,0-1 0 0 0,0 0 0 0 0,8-6-279 0 0,28-2 349 0 0,0-2-1 0 0,-1-3 1 0 0,0-2 0 0 0,-2-2-1 0 0,5-5-348 0 0,-49 25-18 0 0,-1 0 0 0 0,1-1 0 0 0,-1 1 0 0 0,1-1 0 0 0,-1 1 1 0 0,0-1-1 0 0,0 0 0 0 0,0 0 0 0 0,0 0 0 0 0,0-1 0 0 0,-1 1 0 0 0,0-1 0 0 0,1 1 0 0 0,-1-1 0 0 0,-1 0 0 0 0,1 0 0 0 0,0 0 0 0 0,-1 0 0 0 0,0 0 0 0 0,0 0 0 0 0,0 0 0 0 0,0-2 18 0 0,-4 2-28 0 0,1 0 1 0 0,-1 1-1 0 0,0-1 1 0 0,0 0-1 0 0,0 1 1 0 0,-1 0-1 0 0,1 0 1 0 0,-1 0-1 0 0,0 0 1 0 0,0 1-1 0 0,0-1 1 0 0,0 1-1 0 0,0 0 1 0 0,0 0-1 0 0,0 0 1 0 0,-1 1-1 0 0,1-1 0 0 0,-1 1 1 0 0,1 0-1 0 0,-1 1 1 0 0,-1-1 27 0 0,-13-3 15 0 0,-1 0-1 0 0,1 2 1 0 0,-1 0-1 0 0,0 1 1 0 0,0 1 0 0 0,0 1-1 0 0,0 1 1 0 0,1 0 0 0 0,-1 2-1 0 0,1 0 1 0 0,0 1 0 0 0,0 1-1 0 0,0 1 1 0 0,1 0-1 0 0,0 2 1 0 0,0 0 0 0 0,1 1-1 0 0,0 1 1 0 0,1 0 0 0 0,0 1-1 0 0,0 1-14 0 0,12-9 14 0 0,-1 1 0 0 0,1-1 0 0 0,0 0 0 0 0,0 1 0 0 0,1 0 0 0 0,-1 0 0 0 0,1 0 0 0 0,0 0 1 0 0,1 1-1 0 0,-1-1 0 0 0,1 1 0 0 0,0-1 0 0 0,0 1 0 0 0,1 0 0 0 0,0 0 0 0 0,0 0 0 0 0,0 0 0 0 0,1 0 0 0 0,0 0 0 0 0,0 0 0 0 0,0 0 0 0 0,1 0 0 0 0,0 0 0 0 0,0 0 0 0 0,1 3-14 0 0,5 2 14 0 0,-1-1-1 0 0,1 1 1 0 0,1-1-1 0 0,0-1 1 0 0,0 0 0 0 0,1 0-1 0 0,0 0 1 0 0,1-1 0 0 0,0-1-1 0 0,0 0 1 0 0,0 0-1 0 0,1-1 1 0 0,0 0 0 0 0,1-1-1 0 0,-1 0 1 0 0,1-1-1 0 0,0 0 1 0 0,0-1 0 0 0,3 1-14 0 0,241 33-3259 0 0,-243-36 2839 0 0,1 0 0 0 0,-1-1 0 0 0,1-1 0 0 0,-1 0 0 0 0,1-1 0 0 0,-1 0 0 0 0,0-1 0 0 0,0-1 0 0 0,0 0 0 0 0,0-1 0 0 0,-1 0 1 0 0,2-2 419 0 0,14-8-1452 0 0</inkml:trace>
  <inkml:trace contextRef="#ctx0" brushRef="#br0" timeOffset="57644.318">9160 5621 1956 0 0,'0'0'365'0'0,"1"1"1"0"0,-1-1-1 0 0,0 0 0 0 0,0 0 1 0 0,1 1-1 0 0,-1-1 0 0 0,0 0 0 0 0,1 0 1 0 0,-1 0-1 0 0,0 0 0 0 0,1 0 1 0 0,-1 1-1 0 0,0-1 0 0 0,1 0 0 0 0,-1 0 1 0 0,0 0-1 0 0,1 0 0 0 0,-1 0 0 0 0,0 0 1 0 0,1 0-1 0 0,-1 0 0 0 0,1 0 1 0 0,-1 0-366 0 0,-3 29 524 0 0,-2 188 1278 0 0,44-56-1490 0 0,10 62-3255 0 0,-49-218 2721 0 0,-1 0-1 0 0,1-1 1 0 0,0 1 0 0 0,-1-1-1 0 0,0 1 1 0 0,0-1 0 0 0,0 0-1 0 0,-1 1 1 0 0,0-1 0 0 0,0 0-1 0 0,0 0 1 0 0,0 0 0 0 0,0 0-1 0 0,-1 0 1 0 0,1 0 0 0 0,-1-1-1 0 0,0 1 1 0 0,-1-1 0 0 0,1 0-1 0 0,0 0 1 0 0,-1 0 0 0 0,0-1-1 0 0,1 1 1 0 0,-1-1 0 0 0,0 0-1 0 0,-1 0 1 0 0,1 0 0 0 0,0 0-1 0 0,0-1 1 0 0,-2 1 222 0 0,-24 5-1319 0 0</inkml:trace>
  <inkml:trace contextRef="#ctx0" brushRef="#br0" timeOffset="57881.214">8899 6179 2200 0 0,'23'-20'609'0'0,"0"0"-1"0"0,2 2 1 0 0,0 0-1 0 0,0 2 0 0 0,2 1 1 0 0,0 1-1 0 0,1 1 1 0 0,0 1-1 0 0,1 2 1 0 0,14-3-609 0 0,-3-1 317 0 0,0-2-315 0 0,1 2 0 0 0,0 1 0 0 0,1 3 0 0 0,0 1 0 0 0,1 2 0 0 0,34 0-2 0 0,-76 7-1 0 0,0 0 1 0 0,1 0-1 0 0,-1 0 0 0 0,0 0 0 0 0,1 1 1 0 0,-1-1-1 0 0,0 1 0 0 0,0-1 0 0 0,0 1 1 0 0,1-1-1 0 0,-1 1 0 0 0,0-1 0 0 0,0 1 1 0 0,0 0-1 0 0,0 0 0 0 0,0 0 0 0 0,0 0 0 0 0,0-1 1 0 0,0 1-1 0 0,-1 0 0 0 0,1 1 0 0 0,0-1 1 0 0,-1 0-1 0 0,1 0 0 0 0,0 0 0 0 0,-1 0 1 0 0,1 0-1 0 0,-1 1 0 0 0,0-1 0 0 0,1 0 1 0 0,-1 0-1 0 0,0 1 0 0 0,0-1 0 0 0,0 0 1 0 0,0 1-1 0 0,0-1 0 0 0,0 0 0 0 0,0 1 1 0 0,0-1-1 0 0,0 0 0 0 0,-1 0 0 0 0,1 1 1 0 0,-1-1-1 0 0,1 0 0 0 0,-1 0 0 0 0,1 0 1 0 0,-1 1-1 0 0,1-1 0 0 0,-2 0 1 0 0,-27 65 379 0 0,29-66-376 0 0,-5 7 13 0 0,1-1 1 0 0,0 1-1 0 0,1 0 0 0 0,0 0 1 0 0,0 0-1 0 0,0 0 1 0 0,1 0-1 0 0,0 1 0 0 0,0-1 1 0 0,1 1-1 0 0,0-1 0 0 0,0 1 1 0 0,1 0-1 0 0,0-1 1 0 0,0 1-1 0 0,1 0 0 0 0,0-1 1 0 0,1 2-17 0 0,49 33-2227 0 0,11-41-1657 0 0,-16-17 2809 0 0</inkml:trace>
  <inkml:trace contextRef="#ctx0" brushRef="#br0" timeOffset="58049.959">10448 6101 4724 0 0,'10'0'1565'0'0,"-1"0"-201"0"0,-1 0-508 0 0,0 0-328 0 0,-4 0-196 0 0,2 0-208 0 0,-1 0-332 0 0,-2 0 16 0 0,-1 0-980 0 0,-2 0-268 0 0,-2-1 171 0 0,-1-1-19 0 0,-4-1 132 0 0,-9-3 52 0 0</inkml:trace>
  <inkml:trace contextRef="#ctx0" brushRef="#br0" timeOffset="76092.819">1889 7682 1636 0 0,'13'-11'3504'0'0,"8"-1"1750"0"0,-15 31-6416 0 0,-21 94-5453 0 0,8-84 5346 0 0</inkml:trace>
  <inkml:trace contextRef="#ctx0" brushRef="#br0" timeOffset="76342.796">1892 8177 2604 0 0,'4'8'1640'0'0,"-3"-5"-171"0"0,1 1-353 0 0,-1-1-396 0 0,4 0-224 0 0,0 0-260 0 0,1-3-240 0 0,4 2 0 0 0,-2-1-1036 0 0,11 7-352 0 0,-19-8 31 0 0,8 0 37 0 0,2 0 112 0 0</inkml:trace>
  <inkml:trace contextRef="#ctx0" brushRef="#br0" timeOffset="76900.737">3531 7202 916 0 0,'-22'3'185'0'0,"0"1"0"0"0,0 1 0 0 0,1 1 0 0 0,0 1 0 0 0,0 1-1 0 0,1 0 1 0 0,0 2 0 0 0,0 0 0 0 0,1 1 0 0 0,0 1 0 0 0,1 1 0 0 0,1 1 0 0 0,0 0 0 0 0,1 1 0 0 0,0 1-1 0 0,1 1 1 0 0,1 0-185 0 0,-18 22 259 0 0,3 1-1 0 0,1 2 0 0 0,2 1 0 0 0,2 1 1 0 0,2 0-1 0 0,2 2 0 0 0,1 5-258 0 0,7-23 110 0 0,2 0-1 0 0,1 1 1 0 0,1 0-1 0 0,2 1 1 0 0,0-1-1 0 0,3 1 1 0 0,0 0 0 0 0,2 0-1 0 0,1 0 1 0 0,3 19-110 0 0,0-25 70 0 0,1 0 1 0 0,2 0-1 0 0,0 0 0 0 0,2-1 1 0 0,1 0-1 0 0,0 0 1 0 0,2-1-1 0 0,0-1 1 0 0,2 1-71 0 0,8 6-18 0 0,1-1 1 0 0,1 0 0 0 0,2-2-1 0 0,0-1 1 0 0,2-2 0 0 0,0 0-1 0 0,2-1 1 0 0,4 0 17 0 0,158 63-2838 0 0,-135-73 1385 0 0,-4-9 22 0 0</inkml:trace>
  <inkml:trace contextRef="#ctx0" brushRef="#br0" timeOffset="80624.958">8920 7256 1428 0 0,'14'-9'623'0'0,"-9"6"-457"0"0,0 1 0 0 0,-1-1 1 0 0,1-1-1 0 0,0 1 0 0 0,-1 0 0 0 0,0-1 0 0 0,0 0 0 0 0,0 0 0 0 0,0 0 1 0 0,0-1-1 0 0,-1 1 0 0 0,0-1 0 0 0,0 0 0 0 0,0 0 0 0 0,-1 0 0 0 0,1 0 1 0 0,-1 0-1 0 0,-1-1 0 0 0,2-3-166 0 0,-7 4 52 0 0,-1 1 0 0 0,1-1 1 0 0,-1 1-1 0 0,0 0 0 0 0,0 1 0 0 0,0-1 1 0 0,0 1-1 0 0,-1 0 0 0 0,1 0 0 0 0,-1 0 1 0 0,0 1-1 0 0,0 0 0 0 0,0 0 0 0 0,0 1 1 0 0,0 0-1 0 0,0 0 0 0 0,0 0 0 0 0,-1 0 1 0 0,1 1-1 0 0,0 0 0 0 0,-5 1-52 0 0,-11 0 71 0 0,0 0 1 0 0,1 1-1 0 0,-1 2 0 0 0,1 0 0 0 0,-1 1 0 0 0,2 1 1 0 0,-1 1-1 0 0,0 1 0 0 0,1 0 0 0 0,1 2 0 0 0,0 0 1 0 0,0 2-1 0 0,1 0 0 0 0,0 0 0 0 0,1 2 0 0 0,1 0 1 0 0,0 1-1 0 0,1 1 0 0 0,0 0 0 0 0,2 1 0 0 0,0 1 1 0 0,0 0-1 0 0,2 1 0 0 0,-4 9-71 0 0,11-20 54 0 0,0 0 0 0 0,1 0-1 0 0,1 1 1 0 0,-1-1 0 0 0,1 1 0 0 0,1-1-1 0 0,0 1 1 0 0,0-1 0 0 0,0 1 0 0 0,1 0-1 0 0,1 0 1 0 0,-1-1 0 0 0,2 1 0 0 0,-1 0-1 0 0,1-1 1 0 0,0 1 0 0 0,1-1 0 0 0,0 0-1 0 0,0 0 1 0 0,1 0 0 0 0,0 0 0 0 0,0 0-1 0 0,1-1 1 0 0,0 0 0 0 0,0 0 0 0 0,0 0-1 0 0,1-1 1 0 0,0 1 0 0 0,1-1 0 0 0,-1-1-1 0 0,1 1 1 0 0,0-1 0 0 0,1-1 0 0 0,-1 1-1 0 0,1-1 1 0 0,0 0 0 0 0,4 1-54 0 0,13 4-43 0 0,1 0 0 0 0,0-2 0 0 0,0-1 0 0 0,1-1-1 0 0,0-1 1 0 0,-1-2 0 0 0,1 0 0 0 0,27-3 43 0 0,-50 2-39 0 0,1-1 0 0 0,0 0 0 0 0,0 0 0 0 0,0-1-1 0 0,-1 0 1 0 0,1 1 0 0 0,0-1 0 0 0,-1-1 0 0 0,1 1 0 0 0,0-1 0 0 0,-1 0-1 0 0,0 0 1 0 0,1 0 0 0 0,-1-1 0 0 0,0 1 0 0 0,0-1 0 0 0,-1 0 0 0 0,1 0-1 0 0,0 0 1 0 0,-1-1 0 0 0,0 1 0 0 0,0-1 0 0 0,0 0 0 0 0,0 0 0 0 0,-1 0-1 0 0,1 0 1 0 0,-1 0 0 0 0,1-3 39 0 0,-37-33-241 0 0,20 35 289 0 0,-1 1 1 0 0,0 0 0 0 0,1 1-1 0 0,-1 0 1 0 0,0 1 0 0 0,-1 1-1 0 0,1 0 1 0 0,0 1 0 0 0,0 1-1 0 0,0 0 1 0 0,0 2 0 0 0,0-1-1 0 0,0 2 1 0 0,0 0 0 0 0,1 0 0 0 0,0 1-1 0 0,0 1 1 0 0,0 1 0 0 0,0 0-1 0 0,1 1 1 0 0,0 0 0 0 0,1 0-1 0 0,-8 9-48 0 0,13-12 25 0 0,2-1 0 0 0,-1 2-1 0 0,0-1 1 0 0,1 1 0 0 0,0-1-1 0 0,1 2 1 0 0,-1-1 0 0 0,1 0-1 0 0,0 1 1 0 0,1 0 0 0 0,-1 0-1 0 0,1 0 1 0 0,1 0 0 0 0,-1 0-1 0 0,1 1 1 0 0,1-1 0 0 0,-1 2-25 0 0,4-2 9 0 0,0-1 0 0 0,1-1 0 0 0,0 1 0 0 0,0 0 0 0 0,0 0 0 0 0,0-1 0 0 0,1 0 1 0 0,0 0-1 0 0,0 0 0 0 0,1 0 0 0 0,-1-1 0 0 0,1 1 0 0 0,0-1 0 0 0,0 0 1 0 0,1-1-1 0 0,-1 1 0 0 0,1-1 0 0 0,0 0 0 0 0,-1-1 0 0 0,1 1 0 0 0,0-1 0 0 0,1 0 1 0 0,3 0-10 0 0,17 5-567 0 0,1-2 0 0 0,-1-1 0 0 0,1-1 1 0 0,-1-2-1 0 0,1 0 0 0 0,0-2 1 0 0,-1-1-1 0 0,1-1 0 0 0,-1-2 0 0 0,0 0 1 0 0,0-2-1 0 0,8-4 567 0 0,15-4-1261 0 0</inkml:trace>
  <inkml:trace contextRef="#ctx0" brushRef="#br0" timeOffset="80876.015">9407 7472 1392 0 0,'-19'55'809'0'0,"-2"-1"-1"0"0,-2-2 0 0 0,-2 0 1 0 0,-2-1-1 0 0,-3-2 1 0 0,-14 16-809 0 0,41-59-170 0 0,-1-1-1 0 0,1 1 1 0 0,-1-1 0 0 0,-1 0 0 0 0,1 0 0 0 0,-1 0 0 0 0,0 0 0 0 0,0-1 0 0 0,0 1 0 0 0,0-1 0 0 0,-1-1 0 0 0,0 1 0 0 0,1-1 0 0 0,-1 0 0 0 0,-1 0 0 0 0,1-1 0 0 0,0 0 0 0 0,-1 0 0 0 0,1 0 0 0 0,-1-1 0 0 0,1 0 0 0 0,-1 0 0 0 0,0-1 0 0 0,-2 0 170 0 0,-25-11-1214 0 0</inkml:trace>
  <inkml:trace contextRef="#ctx0" brushRef="#br0" timeOffset="81045.936">9053 7562 1648 0 0,'48'-9'5661'0'0,"36"73"-5008"0"0,-64-46-64 0 0,308 228-929 0 0,-245-212-4755 0 0,-73-34 3863 0 0</inkml:trace>
  <inkml:trace contextRef="#ctx0" brushRef="#br0" timeOffset="81279.969">9675 7424 1576 0 0,'2'-26'3763'0'0,"1"35"-699"0"0,12 347-1093 0 0,86 144-2783 0 0,-100-499 676 0 0,-1 1 0 0 0,1-1 0 0 0,-1 0 0 0 0,0 1 0 0 0,1-1 0 0 0,-1 0 0 0 0,0 1-1 0 0,0-1 1 0 0,1 1 0 0 0,-1-1 0 0 0,0 0 0 0 0,0 1 0 0 0,-1-1 0 0 0,1 0 0 0 0,0 1 0 0 0,0-1 0 0 0,-1 0-1 0 0,1 1 1 0 0,-1-1 0 0 0,1 0 0 0 0,-1 1 0 0 0,0-1 0 0 0,1 0 0 0 0,-1 0 0 0 0,0 0 0 0 0,0 0 0 0 0,0 1 0 0 0,0-1-1 0 0,0-1 1 0 0,0 1 0 0 0,0 0 0 0 0,0 0 0 0 0,0 0 0 0 0,0 0 0 0 0,0-1 0 0 0,-1 1 0 0 0,1 0 0 0 0,0-1-1 0 0,0 0 1 0 0,-1 1 0 0 0,1-1 0 0 0,0 1 0 0 0,-1-1 0 0 0,1 0 0 0 0,-1 0 0 0 0,1 0 0 0 0,0 0 0 0 0,-1 0 136 0 0,-16-5-1262 0 0</inkml:trace>
  <inkml:trace contextRef="#ctx0" brushRef="#br0" timeOffset="81532.009">9971 7423 1664 0 0,'4'-1'56'0'0,"0"1"0"0"0,0 0 0 0 0,0 0 0 0 0,0 0 0 0 0,0 1 0 0 0,-1-1 0 0 0,1 1 0 0 0,0 0 0 0 0,0 0 0 0 0,0 0 0 0 0,-1 1 0 0 0,1-1 0 0 0,-1 1 0 0 0,1 0 0 0 0,-1 0 0 0 0,0 0 0 0 0,0 0-1 0 0,0 1 1 0 0,0-1 0 0 0,0 1 0 0 0,0 0 0 0 0,-1 0 0 0 0,1 0 0 0 0,-1 0 0 0 0,0 0 0 0 0,0 0 0 0 0,0 1 0 0 0,0-1 0 0 0,0 1 0 0 0,-1-1 0 0 0,0 1 0 0 0,0 0 0 0 0,0 0 0 0 0,0-1 0 0 0,0 1 0 0 0,-1 0 0 0 0,0 0 0 0 0,1 0 0 0 0,-2 0 0 0 0,1 0 0 0 0,0 0 0 0 0,-1-1 0 0 0,0 1 0 0 0,1 0-1 0 0,-2 0 1 0 0,1-1 0 0 0,0 2-56 0 0,-2 7 28 0 0,0 0-1 0 0,-1 0 1 0 0,0 0-1 0 0,0-1 1 0 0,-1 1-1 0 0,-1-1 0 0 0,0 0 1 0 0,0-1-1 0 0,-1 0 1 0 0,-1 0-1 0 0,1 0 1 0 0,-2-1-1 0 0,1 0 1 0 0,-1 0-1 0 0,-1-1 0 0 0,1 0 1 0 0,-1-1-1 0 0,-1 0 1 0 0,1-1-1 0 0,-1 0 1 0 0,-1 0-1 0 0,1-1 0 0 0,-1-1 1 0 0,1 0-1 0 0,-1-1 1 0 0,-11 2-28 0 0,-44-28-2445 0 0,40 1 1198 0 0</inkml:trace>
  <inkml:trace contextRef="#ctx0" brushRef="#br0" timeOffset="81798.181">10351 7103 1348 0 0,'12'-3'5511'0'0,"-10"39"-4589"0"0,-2 249 1059 0 0,23-103-1295 0 0,-19-152-661 0 0,-3-14-50 0 0,0 0 0 0 0,2 0 0 0 0,0 0 0 0 0,0 0 0 0 0,2 0 0 0 0,0-1 0 0 0,0 1 0 0 0,2-1 0 0 0,4 9 25 0 0,-10-24-612 0 0,-8-25-3302 0 0,-25-27 888 0 0,31 52 2962 0 0,-17-23-1308 0 0</inkml:trace>
  <inkml:trace contextRef="#ctx0" brushRef="#br0" timeOffset="82044.714">10002 7420 1660 0 0,'22'-5'7573'0'0,"49"2"-6251"0"0,185-22-2595 0 0,-110-28-5249 0 0,-129 38 5438 0 0</inkml:trace>
  <inkml:trace contextRef="#ctx0" brushRef="#br0" timeOffset="82496.366">10883 6836 1304 0 0,'6'1'191'0'0,"0"0"-1"0"0,-1 1 1 0 0,1 0 0 0 0,-1 0 0 0 0,0 0-1 0 0,0 0 1 0 0,0 1 0 0 0,0-1-1 0 0,0 2 1 0 0,0-1 0 0 0,-1 0-1 0 0,1 1 1 0 0,-1 0 0 0 0,0 0-1 0 0,0 0 1 0 0,0 0 0 0 0,-1 1-1 0 0,0-1 1 0 0,0 1 0 0 0,2 3-191 0 0,28 50 344 0 0,-3 2 0 0 0,-2 1 0 0 0,-3 1 0 0 0,-2 1 1 0 0,-4 1-1 0 0,-2 1 0 0 0,-3 0 0 0 0,-3 1 0 0 0,-2 0 0 0 0,-3 17-344 0 0,-1-45 212 0 0,-2 1 0 0 0,-2 0 0 0 0,-1 0 0 0 0,-1 0 0 0 0,-3-1 0 0 0,-1 1-1 0 0,-2-1 1 0 0,-6 19-212 0 0,11-48 7 0 0,1 0-1 0 0,-2 0 0 0 0,1 0 1 0 0,-1-1-1 0 0,0 1 0 0 0,-1-1 1 0 0,0 0-1 0 0,0 0 0 0 0,-1 0 1 0 0,0-1-1 0 0,0 1 0 0 0,-1-1 1 0 0,0 0-1 0 0,0-1 1 0 0,-1 0-1 0 0,1 0 0 0 0,-1 0 1 0 0,-1-1-1 0 0,1 1 0 0 0,-1-2 1 0 0,0 1-1 0 0,0-1 0 0 0,-3 1-6 0 0,4-6-234 0 0,1 0 0 0 0,0-1-1 0 0,0 1 1 0 0,0-1 0 0 0,0 0-1 0 0,0-1 1 0 0,1 0 0 0 0,-1 1-1 0 0,1-2 1 0 0,0 1 0 0 0,-1-1-1 0 0,2 1 1 0 0,-1-2 0 0 0,0 1-1 0 0,1 0 1 0 0,0-1 0 0 0,0 0-1 0 0,0 0 1 0 0,0 0 0 0 0,1 0-1 0 0,-2-4 235 0 0,-37-62-2599 0 0,25 35 1367 0 0</inkml:trace>
  <inkml:trace contextRef="#ctx0" brushRef="#br0" timeOffset="82837.731">10858 7232 976 0 0,'11'-6'7817'0'0,"-4"8"-4445"0"0,-5 61-8314 0 0,-39 25 964 0 0,22-59 2813 0 0</inkml:trace>
  <inkml:trace contextRef="#ctx0" brushRef="#br0" timeOffset="83099.775">10787 7717 4276 0 0,'0'4'1205'0'0,"2"1"-361"0"0,-2-1-408 0 0,2 1-460 0 0,2-1 8 0 0,3 13-1104 0 0,-2-8-225 0 0,-5 0 97 0 0,0-3 136 0 0</inkml:trace>
  <inkml:trace contextRef="#ctx0" brushRef="#br0" timeOffset="77322.65">3872 7513 1088 0 0,'4'5'2311'0'0,"105"471"1151"0"0,-82-355-4756 0 0,-46-90-1060 0 0,6-25 1137 0 0</inkml:trace>
  <inkml:trace contextRef="#ctx0" brushRef="#br0" timeOffset="77803.951">3889 7477 1484 0 0,'0'-2'66'0'0,"0"0"0"0"0,0 0-1 0 0,0 1 1 0 0,0-1 0 0 0,0 0 0 0 0,0 0 0 0 0,1 0-1 0 0,-1 1 1 0 0,1-1 0 0 0,-1 0 0 0 0,1 0 0 0 0,0 1-1 0 0,-1-1 1 0 0,1 0 0 0 0,0 1 0 0 0,0-1 0 0 0,0 1-1 0 0,0-1 1 0 0,1 1 0 0 0,-1 0 0 0 0,0-1-1 0 0,1 1 1 0 0,-1 0 0 0 0,0 0 0 0 0,1 0 0 0 0,0 0-1 0 0,-1 0 1 0 0,1 0 0 0 0,-1 1 0 0 0,1-1 0 0 0,0 0-1 0 0,0 1 1 0 0,-1-1 0 0 0,1 1 0 0 0,0 0-1 0 0,0-1 1 0 0,0 1 0 0 0,-1 0 0 0 0,1 0 0 0 0,0 0-1 0 0,0 1 1 0 0,0-1 0 0 0,-1 0 0 0 0,1 1 0 0 0,0-1-1 0 0,0 1 1 0 0,-1-1 0 0 0,1 1 0 0 0,0 0-1 0 0,-1 0 1 0 0,1 0 0 0 0,-1 0 0 0 0,1 0 0 0 0,-1 0-1 0 0,1 0 1 0 0,-1 0 0 0 0,0 1 0 0 0,1-1 0 0 0,-1 0-1 0 0,0 1 1 0 0,0-1 0 0 0,0 1 0 0 0,0-1 0 0 0,0 1-1 0 0,-1 0 1 0 0,1-1 0 0 0,0 1-66 0 0,216 342 1195 0 0,-183-287 19 0 0,-34-57-1039 0 0,28-54 320 0 0,10-35-172 0 0,-28 60-244 0 0,2 1-1 0 0,1 0 1 0 0,0 1 0 0 0,2 1 0 0 0,2 0 0 0 0,0 1 0 0 0,17-19-79 0 0,-32 43 1 0 0,-1-1 1 0 0,1 1-1 0 0,-1 0 1 0 0,1-1-1 0 0,0 1 1 0 0,-1 0 0 0 0,1 0-1 0 0,0 0 1 0 0,0 0-1 0 0,0 1 1 0 0,0-1-1 0 0,0 0 1 0 0,0 1-1 0 0,0-1 1 0 0,0 1 0 0 0,0 0-1 0 0,0 0 1 0 0,0-1-1 0 0,0 1 1 0 0,0 1-1 0 0,1-1 1 0 0,-1 0 0 0 0,0 0-1 0 0,0 1 1 0 0,0 0-1 0 0,0-1 1 0 0,0 1-1 0 0,0 0 1 0 0,-1 0-1 0 0,1 0 1 0 0,0 0 0 0 0,0 0-1 0 0,0 0 1 0 0,-1 0-1 0 0,1 1 1 0 0,-1-1-1 0 0,1 1 1 0 0,-1-1 0 0 0,0 1-1 0 0,1-1 1 0 0,-1 1-1 0 0,0 0 1 0 0,0 0-1 0 0,0 0 1 0 0,0 0-1 0 0,0-1 1 0 0,0 3-2 0 0,39 98-10 0 0,21 395-1131 0 0,-60-465-3969 0 0,-1-31 3920 0 0</inkml:trace>
  <inkml:trace contextRef="#ctx0" brushRef="#br0" timeOffset="78193.886">4627 7997 2704 0 0,'57'-55'3075'0'0,"96"-20"-1450"0"0,88-57-604 0 0,-240 131-1011 0 0,0 1 0 0 0,0 0 0 0 0,0-1 1 0 0,0 1-1 0 0,-1-1 0 0 0,1 0 0 0 0,0 1 0 0 0,0-1 1 0 0,0 0-1 0 0,0 0 0 0 0,-1 1 0 0 0,1-1 1 0 0,0 0-1 0 0,-1 0 0 0 0,1 0 0 0 0,-1 0 0 0 0,1 0 1 0 0,-1 0-1 0 0,1 0 0 0 0,-1 0 0 0 0,0 0 0 0 0,1 0 1 0 0,-1 0-1 0 0,0 0 0 0 0,0 0 0 0 0,0 0 1 0 0,0 0-1 0 0,0 0 0 0 0,0-1 0 0 0,0 1 0 0 0,0 0 1 0 0,0 0-1 0 0,-1 0 0 0 0,1 0 0 0 0,0 0 0 0 0,-1 0 1 0 0,1 0-1 0 0,0 0 0 0 0,-1 0 0 0 0,0 0 0 0 0,1 0 1 0 0,-1 0-1 0 0,1 1 0 0 0,-1-1 0 0 0,0 0 1 0 0,0 0-1 0 0,1 0 0 0 0,-1 1 0 0 0,0-1 0 0 0,0 0 1 0 0,0 1-1 0 0,0-1 0 0 0,0 1 0 0 0,0-1 0 0 0,0 1 1 0 0,0 0-1 0 0,0-1 0 0 0,0 1 0 0 0,0 0 1 0 0,0 0-1 0 0,0 0 0 0 0,0-1 0 0 0,-1 1-10 0 0,-75-13 410 0 0,64 12-372 0 0,0 1 1 0 0,1 0 0 0 0,-1 1 0 0 0,0 0 0 0 0,0 1 0 0 0,0 0-1 0 0,1 1 1 0 0,-1 1 0 0 0,1 0 0 0 0,0 0 0 0 0,0 1 0 0 0,0 1-1 0 0,1 0 1 0 0,0 1 0 0 0,0 0 0 0 0,0 0 0 0 0,1 1-1 0 0,0 1 1 0 0,1 0 0 0 0,0 0 0 0 0,0 0 0 0 0,1 1 0 0 0,0 1-1 0 0,1 0 1 0 0,-5 8-39 0 0,12-13 4 0 0,1 0 0 0 0,-1 0 0 0 0,1-1 0 0 0,0 1 0 0 0,0 0 0 0 0,1-1 0 0 0,0 1-1 0 0,0-1 1 0 0,0 0 0 0 0,1 0 0 0 0,-1 0 0 0 0,1 0 0 0 0,1 0 0 0 0,-1 0 0 0 0,1-1 0 0 0,-1 1-1 0 0,1-1 1 0 0,0 0 0 0 0,1 0 0 0 0,-1-1 0 0 0,1 1 0 0 0,0-1 0 0 0,-1 0 0 0 0,1 0 0 0 0,1-1-1 0 0,-1 1 1 0 0,0-1 0 0 0,1 0 0 0 0,-1-1 0 0 0,4 1-4 0 0,240 15-2312 0 0,-5-56-2490 0 0,-199 30 3387 0 0</inkml:trace>
  <inkml:trace contextRef="#ctx0" brushRef="#br0" timeOffset="78798.132">5597 7831 1912 0 0,'0'-1'85'0'0,"1"0"0"0"0,-1 0-1 0 0,1 0 1 0 0,-1-1-1 0 0,0 1 1 0 0,1 0 0 0 0,-1 0-1 0 0,0 0 1 0 0,0 0 0 0 0,0-1-1 0 0,0 1 1 0 0,0 0 0 0 0,0 0-1 0 0,0 0 1 0 0,0-1 0 0 0,-1 1-1 0 0,1 0 1 0 0,0 0 0 0 0,-1 0-1 0 0,1 0 1 0 0,-1 0 0 0 0,1 0-1 0 0,-1 0 1 0 0,1 0 0 0 0,-1 0-1 0 0,0 0 1 0 0,0 0 0 0 0,1 0-1 0 0,-1 0 1 0 0,0 0 0 0 0,0 0-1 0 0,0 1 1 0 0,0-1 0 0 0,0 0-1 0 0,0 1 1 0 0,0-1 0 0 0,0 1-1 0 0,0-1 1 0 0,0 1 0 0 0,0-1-1 0 0,0 1 1 0 0,-1 0 0 0 0,1 0-1 0 0,0-1 1 0 0,0 1 0 0 0,0 0-1 0 0,-1 0 1 0 0,1 0 0 0 0,0 0-1 0 0,0 1 1 0 0,0-1 0 0 0,0 0-1 0 0,-1 0 1 0 0,1 1 0 0 0,0-1-1 0 0,0 0 1 0 0,0 1 0 0 0,0-1-1 0 0,0 1 1 0 0,0 0 0 0 0,0-1-1 0 0,0 1 1 0 0,0 0 0 0 0,0 0-1 0 0,0-1 1 0 0,0 1 0 0 0,0 1-85 0 0,-6-2 59 0 0,-10 3 62 0 0,0 1-1 0 0,0 1 1 0 0,0 1-1 0 0,1 0 1 0 0,0 1-1 0 0,0 1 1 0 0,0 0-1 0 0,1 1 1 0 0,1 1-1 0 0,-1 0 1 0 0,2 1 0 0 0,-1 1-1 0 0,2 0 1 0 0,-1 0-1 0 0,-2 6-120 0 0,-16 46 508 0 0,31-62-414 0 0,55 10-16 0 0,-37-18-175 0 0,0-1 0 0 0,0-1-1 0 0,-1 0 1 0 0,0-1-1 0 0,-1-1 1 0 0,0-1 0 0 0,0 0-1 0 0,-1-2 1 0 0,-1 1 0 0 0,0-2-1 0 0,0 0 1 0 0,-2 0-1 0 0,1-1 1 0 0,-2-1 0 0 0,0 0-1 0 0,-1 0 1 0 0,-1-1 0 0 0,0 0-1 0 0,-2-1 1 0 0,0 0-1 0 0,0 0 1 0 0,-2-1 0 0 0,1-4 97 0 0,7-46 777 0 0,-3 1 0 0 0,-3-1-1 0 0,-3-1 1 0 0,-4-31-777 0 0,-26 105 178 0 0,16 16-147 0 0,1 0 1 0 0,0 1 0 0 0,1 0 0 0 0,1 0-1 0 0,2 0 1 0 0,0 1 0 0 0,1 0-1 0 0,1 0 1 0 0,1 0 0 0 0,1 1-1 0 0,1-1 1 0 0,0 0 0 0 0,3 3-32 0 0,-3-9 12 0 0,-1 0-11 0 0,0 1 0 0 0,2 0 0 0 0,0 0 0 0 0,1 0 0 0 0,1-1 0 0 0,1 1 0 0 0,0-1 0 0 0,1 0 0 0 0,0 0 0 0 0,1 0 0 0 0,1-1 0 0 0,1 0 0 0 0,0 0 0 0 0,1-1 0 0 0,1 0 0 0 0,0 0 0 0 0,1-1 0 0 0,0-1 0 0 0,1 0 0 0 0,0 0 0 0 0,1-1 0 0 0,0-1 0 0 0,1 0 0 0 0,0-1 0 0 0,0 0 0 0 0,1-1 0 0 0,0-1 0 0 0,1 0 0 0 0,0-1 0 0 0,0-1 0 0 0,0 0 0 0 0,0-2 0 0 0,1 1 0 0 0,0-2-1 0 0,-5-5-7 0 0,-1 0 1 0 0,1-1 0 0 0,0 0-1 0 0,-1-1 1 0 0,0-1 0 0 0,0 0-1 0 0,0 0 1 0 0,-1-1 0 0 0,0 0-1 0 0,0 0 1 0 0,-1-1 0 0 0,0-1-1 0 0,0 0 1 0 0,-1 0 0 0 0,0 0 0 0 0,-1-1-1 0 0,0-1 1 0 0,0 1 0 0 0,-1-1-1 0 0,-1 0 1 0 0,0 0 0 0 0,0-1-1 0 0,-1 1 1 0 0,0-1 0 0 0,-1 0-1 0 0,-1 0 1 0 0,0 0 0 0 0,0-10 6 0 0,15-28 635 0 0,-17 51-609 0 0,0-1 0 0 0,1 0 0 0 0,-1 1 0 0 0,0-1 0 0 0,0 0 0 0 0,1 1 0 0 0,-1-1 0 0 0,0 0 0 0 0,0 0 0 0 0,1 1 0 0 0,-1-1 0 0 0,0 0 0 0 0,1 0 0 0 0,-1 1 0 0 0,1-1 0 0 0,-1 0 0 0 0,0 0 0 0 0,1 0 0 0 0,-1 1 0 0 0,0-1 0 0 0,1 0 0 0 0,-1 0 0 0 0,1 0 0 0 0,-1 0 0 0 0,0 0 0 0 0,1 0 0 0 0,-1 0 0 0 0,1 0 0 0 0,-1 0 0 0 0,1 0 0 0 0,-1 0 0 0 0,0 0 0 0 0,1-1 0 0 0,-1 1 0 0 0,0 0 0 0 0,1 0 0 0 0,-1 0 0 0 0,1 0 0 0 0,-1-1 0 0 0,0 1 0 0 0,1 0 0 0 0,-1 0 0 0 0,0-1 0 0 0,1 1-26 0 0,9 26 59 0 0,57 58-2572 0 0,-67-85 2394 0 0,0 1 0 0 0,0 0 0 0 0,-1-1 1 0 0,1 1-1 0 0,0-1 0 0 0,0 1 1 0 0,-1-1-1 0 0,1 1 0 0 0,-1 0 0 0 0,1-1 1 0 0,0 1-1 0 0,-1 0 0 0 0,1 0 0 0 0,-1-1 1 0 0,1 1-1 0 0,-1 0 0 0 0,1 0 0 0 0,-1-1 1 0 0,1 1-1 0 0,-1 0 0 0 0,1 0 1 0 0,-1 0-1 0 0,1 0 0 0 0,-1 0 0 0 0,1 0 1 0 0,-1 0-1 0 0,1 0 0 0 0,-1 0 0 0 0,1 0 1 0 0,-1 0-1 0 0,1 0 0 0 0,-1 0 0 0 0,1 0 1 0 0,-1 1-1 0 0,1-1 0 0 0,-1 0 1 0 0,1 0-1 0 0,-1 1 0 0 0,1-1 0 0 0,0 0 1 0 0,-1 0-1 0 0,1 1 0 0 0,-1-1 0 0 0,1 0 1 0 0,0 1-1 0 0,-1-1 0 0 0,1 1 0 0 0,0-1 1 0 0,0 1-1 0 0,-1-1 0 0 0,1 0 1 0 0,0 1-1 0 0,0-1 0 0 0,-1 1 0 0 0,1-1 1 0 0,0 1-1 0 0,0-1 0 0 0,0 1 0 0 0,0-1 1 0 0,0 1 118 0 0,-22-13-1124 0 0</inkml:trace>
  <inkml:trace contextRef="#ctx0" brushRef="#br0" timeOffset="79047.88">5998 7385 3584 0 0,'0'-10'1624'0'0,"-3"1"-359"0"0,1 3-209 0 0,2 0-484 0 0,2-2-400 0 0,1 4-212 0 0,12-8-184 0 0,1 3 24 0 0,-4 3-944 0 0,0 0 80 0 0,-1 3 91 0 0,-2 3-319 0 0,-9 0 152 0 0</inkml:trace>
  <inkml:trace contextRef="#ctx0" brushRef="#br0" timeOffset="79298.396">6739 7465 1416 0 0,'-214'105'2764'0'0,"200"-97"-2639"0"0,0 1 0 0 0,0 0-1 0 0,1 1 1 0 0,0 1-1 0 0,1 0 1 0 0,0 1-1 0 0,0 0 1 0 0,2 0 0 0 0,-1 1-1 0 0,2 1 1 0 0,0 0-1 0 0,0 0 1 0 0,2 1-1 0 0,-1 0 1 0 0,2 0 0 0 0,0 0-1 0 0,1 1 1 0 0,0 0-1 0 0,2 0 1 0 0,-2 11-125 0 0,5-21 16 0 0,0-1 1 0 0,1 1 0 0 0,-1 0-1 0 0,1-1 1 0 0,1 1-1 0 0,-1-1 1 0 0,1 1-1 0 0,0-1 1 0 0,0 1-1 0 0,0-1 1 0 0,1 0-1 0 0,0 0 1 0 0,0 0-1 0 0,0-1 1 0 0,0 1-1 0 0,1-1 1 0 0,0 1-1 0 0,0-1 1 0 0,0 0-1 0 0,0-1 1 0 0,1 1-1 0 0,-1-1 1 0 0,1 0-1 0 0,0 0 1 0 0,0 0-1 0 0,0-1 1 0 0,1 1-1 0 0,-1-1 1 0 0,0-1 0 0 0,1 1-1 0 0,1 0-16 0 0,179 19-3177 0 0,-139-24 1893 0 0,30-11 41 0 0</inkml:trace>
  <inkml:trace contextRef="#ctx0" brushRef="#br0" timeOffset="79875.872">7133 7696 1184 0 0,'-16'3'193'0'0,"1"1"-1"0"0,0 1 1 0 0,1 0-1 0 0,-1 1 1 0 0,1 0-1 0 0,0 1 1 0 0,0 1-1 0 0,1 0 1 0 0,0 1-1 0 0,0 0 0 0 0,1 1 1 0 0,1 1-1 0 0,-1 0 1 0 0,2 0-1 0 0,0 1 1 0 0,0 0-1 0 0,1 1 1 0 0,0 0-1 0 0,1 0 1 0 0,1 1-1 0 0,0 0 1 0 0,1 1-1 0 0,0-1 1 0 0,-2 13-193 0 0,7-25 39 0 0,0 0 0 0 0,0 1 1 0 0,0-1-1 0 0,1 1 0 0 0,-1-1 0 0 0,0 0 1 0 0,1 1-1 0 0,0-1 0 0 0,0 1 0 0 0,0-1 0 0 0,0 1 1 0 0,0-1-1 0 0,0 1 0 0 0,0-1 0 0 0,1 1 1 0 0,-1-1-1 0 0,1 1 0 0 0,0-1 0 0 0,0 1 1 0 0,0-1-1 0 0,0 0 0 0 0,0 0 0 0 0,0 0 1 0 0,1 1-1 0 0,-1-1 0 0 0,1 0 0 0 0,-1-1 0 0 0,1 1 1 0 0,0 0-1 0 0,0 0 0 0 0,0-1 0 0 0,0 1 1 0 0,0-1-1 0 0,0 0 0 0 0,0 1 0 0 0,0-1 1 0 0,1 0-1 0 0,-1 0 0 0 0,0 0 0 0 0,1-1 1 0 0,-1 1-1 0 0,1-1 0 0 0,-1 1 0 0 0,1-1 0 0 0,-1 0 1 0 0,1 0-1 0 0,-1 0 0 0 0,1 0 0 0 0,-1 0 1 0 0,1 0-1 0 0,-1-1 0 0 0,1 0 0 0 0,-1 1 1 0 0,0-1-1 0 0,1 0 0 0 0,-1 0 0 0 0,0 0 1 0 0,1 0-1 0 0,-1-1-39 0 0,17-7 89 0 0,-1-1 0 0 0,-1 0 0 0 0,0-1 1 0 0,0-1-1 0 0,-1-1 0 0 0,-1 0 0 0 0,0-1 0 0 0,11-15-89 0 0,17-13 404 0 0,-49 54-373 0 0,1-1 0 0 0,1 0-1 0 0,-1 1 1 0 0,2 0 0 0 0,0 0 0 0 0,0 0-1 0 0,1 1 1 0 0,1-1 0 0 0,0 1-1 0 0,0-1 1 0 0,2 8-31 0 0,0-16 3 0 0,1 0 0 0 0,0 0-1 0 0,0 0 1 0 0,0 0 0 0 0,0-1-1 0 0,0 1 1 0 0,1-1 0 0 0,0 0 0 0 0,-1 1-1 0 0,1-1 1 0 0,0-1 0 0 0,1 1-1 0 0,-1 0 1 0 0,0-1 0 0 0,1 1-1 0 0,0-1 1 0 0,-1 0 0 0 0,1 0 0 0 0,0-1-1 0 0,0 1 1 0 0,0-1 0 0 0,0 0-1 0 0,0 0 1 0 0,0 0 0 0 0,1-1-1 0 0,-1 1 1 0 0,0-1 0 0 0,0 0 0 0 0,1 0-1 0 0,-1 0 1 0 0,0-1 0 0 0,0 0-1 0 0,0 1 1 0 0,0-2 0 0 0,0 1-1 0 0,0 0 1 0 0,0-1 0 0 0,0 0 0 0 0,0 1-1 0 0,1-3-2 0 0,10 0-87 0 0,0-1 0 0 0,-1 0 0 0 0,0-1-1 0 0,-1-1 1 0 0,1 0 0 0 0,-1-1 0 0 0,0 0 0 0 0,-1-1 0 0 0,0-1-1 0 0,-1 0 1 0 0,0 0 0 0 0,0-1 0 0 0,-1-1 0 0 0,0 0-1 0 0,-1 0 1 0 0,-1-1 0 0 0,0 0 0 0 0,0 0 0 0 0,-1-1-1 0 0,-1 0 1 0 0,-1 0 0 0 0,0 0 0 0 0,0-1 0 0 0,-2 0 0 0 0,0 0-1 0 0,1-9 88 0 0,-3-22 145 0 0,-2 0 0 0 0,-2 0-1 0 0,-2 0 1 0 0,-2 1-1 0 0,-2 0 1 0 0,-2 0 0 0 0,-2 1-1 0 0,-9-17-144 0 0,-60-178 3928 0 0,81 239-3905 0 0,1-1 0 0 0,-1 0-1 0 0,0 0 1 0 0,1 1-1 0 0,-1-1 1 0 0,0 0 0 0 0,1 1-1 0 0,-1-1 1 0 0,0 1-1 0 0,1-1 1 0 0,-1 1 0 0 0,0-1-1 0 0,0 1 1 0 0,0-1-1 0 0,0 1 1 0 0,0 0 0 0 0,1 0-1 0 0,-1-1 1 0 0,0 1-1 0 0,0 0 1 0 0,0 0 0 0 0,0 0-1 0 0,0 0 1 0 0,0 0-1 0 0,0 0 1 0 0,0 0 0 0 0,0 0-1 0 0,1 1 1 0 0,-1-1-1 0 0,0 0 1 0 0,0 0 0 0 0,0 1-1 0 0,0-1 1 0 0,0 0-1 0 0,1 1 1 0 0,-1-1 0 0 0,0 1-1 0 0,0 0 1 0 0,1-1-1 0 0,-1 1 1 0 0,0-1 0 0 0,1 1-1 0 0,-1 0 1 0 0,0-1-1 0 0,1 1 1 0 0,-1 0-1 0 0,1 0 1 0 0,0 0 0 0 0,-1-1-1 0 0,1 1 1 0 0,-1 0-1 0 0,1 0 1 0 0,0 0 0 0 0,0 0-1 0 0,0 0 1 0 0,-1 0-1 0 0,1 0 1 0 0,0-1 0 0 0,0 1-1 0 0,0 0 1 0 0,0 1-23 0 0,-29 64 223 0 0,20-26-337 0 0,2 0 1 0 0,1 0-1 0 0,3 0 0 0 0,0 1 1 0 0,3 0-1 0 0,2 0 1 0 0,1-1-1 0 0,2 0 0 0 0,2 1 1 0 0,1-2-1 0 0,3 1 1 0 0,6 14 113 0 0,-3-9-1991 0 0,-2 1 0 0 0,-2 0 0 0 0,-2 1 0 0 0,-2 0 0 0 0,-1 26 1991 0 0,-5-56-1120 0 0</inkml:trace>
  <inkml:trace contextRef="#ctx0" brushRef="#br0" timeOffset="74536.144">403 7346 1428 0 0,'12'0'893'0'0,"-6"0"2459"0"0,-4 1-3307 0 0,0 0-1 0 0,0-1 1 0 0,-1 1 0 0 0,1 0-1 0 0,0 0 1 0 0,-1 0-1 0 0,1 0 1 0 0,-1 1-1 0 0,1-1 1 0 0,-1 0 0 0 0,1 1-1 0 0,-1-1 1 0 0,0 1-1 0 0,0-1 1 0 0,0 1-1 0 0,0-1 1 0 0,0 1 0 0 0,0 0-1 0 0,0 0 1 0 0,0-1-1 0 0,-1 1 1 0 0,1 0 0 0 0,-1 0-1 0 0,1 0 1 0 0,-1 0-1 0 0,0 0 1 0 0,0 0-1 0 0,0 0 1 0 0,0-1 0 0 0,0 1-1 0 0,0 0 1 0 0,0 0-1 0 0,-1 0 1 0 0,1 0 0 0 0,-1 0-1 0 0,1 0 1 0 0,-1-1-1 0 0,0 1 1 0 0,0 0-1 0 0,0 0 1 0 0,0-1 0 0 0,0 1-1 0 0,0 0 1 0 0,0-1-1 0 0,-1 1-44 0 0,-5 26 180 0 0,-12 94-10 0 0,-9 51 110 0 0,7 0 0 0 0,4 110-280 0 0,17-276 29 0 0,0-1 1 0 0,0 1-1 0 0,1-1 1 0 0,0 1-1 0 0,0-1 0 0 0,1 1 1 0 0,-1-1-1 0 0,2 0 1 0 0,-1 0-1 0 0,0 1 1 0 0,1-2-1 0 0,0 1 1 0 0,1 0-1 0 0,-1-1 0 0 0,1 1 1 0 0,0-1-1 0 0,1 0 1 0 0,-1 0-1 0 0,1-1 1 0 0,0 1-1 0 0,0-1 1 0 0,0 0-1 0 0,1 0 1 0 0,-1-1-1 0 0,1 0 0 0 0,0 0 1 0 0,0 0-1 0 0,0 0 1 0 0,0-1-1 0 0,0 0 1 0 0,1-1-1 0 0,-1 1 1 0 0,1-1-1 0 0,-1 0 0 0 0,1-1 1 0 0,3 0-30 0 0,263-11 681 0 0,39-34-1430 0 0,-312 45 698 0 0,1 0 0 0 0,0 1-1 0 0,-1-1 1 0 0,1 0 0 0 0,0 0 0 0 0,-1 1 0 0 0,1-1 0 0 0,-1 0 0 0 0,1 0-1 0 0,0 0 1 0 0,-1 0 0 0 0,1 0 0 0 0,0 0 0 0 0,-1 0 0 0 0,1 0 0 0 0,0 0-1 0 0,-1 0 1 0 0,1-1 0 0 0,0 1 0 0 0,-1 0 0 0 0,1 0 0 0 0,0-1-1 0 0,-1 1 1 0 0,1 0 0 0 0,-1-1 0 0 0,1 1 0 0 0,-1 0 0 0 0,1-1 0 0 0,-1 1-1 0 0,1-1 1 0 0,-1 1 0 0 0,1-1 0 0 0,-1 1 0 0 0,1-1 0 0 0,-1 1 0 0 0,0-1-1 0 0,1 0 1 0 0,-1 1 0 0 0,0-1 0 0 0,0 1 0 0 0,1-1 0 0 0,-1 0 0 0 0,0 1-1 0 0,0-1 1 0 0,0 0 0 0 0,0 1 0 0 0,0-1 0 0 0,0 0 0 0 0,0 1-1 0 0,0-1 1 0 0,0 0 0 0 0,0 1 0 0 0,0-1 0 0 0,0 0 0 0 0,-1 1 0 0 0,1-1-1 0 0,0 1 1 0 0,0-1 0 0 0,-1 0 0 0 0,1 1 0 0 0,0-1 0 0 0,-1 1 0 0 0,1-1-1 0 0,-1 1 1 0 0,1-1 0 0 0,-1 1 0 0 0,1-1 0 0 0,-1 1 51 0 0,-45-29-3320 0 0,34 22 3098 0 0,-16-9-935 0 0</inkml:trace>
  <inkml:trace contextRef="#ctx0" brushRef="#br0" timeOffset="74817.756">203 7955 848 0 0,'-24'-6'4954'0'0,"60"-10"-3397"0"0,105-29-105 0 0,2 7-1 0 0,137-19-1451 0 0,-190 40-105 0 0,107-14-2866 0 0,-188 21-857 0 0,-29 5 2546 0 0</inkml:trace>
  <inkml:trace contextRef="#ctx0" brushRef="#br0" timeOffset="75082.419">46 7496 1664 0 0,'-46'1'3482'0'0,"76"-15"-1477"0"0,43-12-1478 0 0,1 4 0 0 0,1 4-1 0 0,1 2 1 0 0,1 4 0 0 0,16 2-527 0 0,230-3-6437 0 0,-289 13 5169 0 0</inkml:trace>
  <inkml:trace contextRef="#ctx0" brushRef="#br0" timeOffset="75362.906">1409 7592 1108 0 0,'-6'40'594'0'0,"-2"0"0"0"0,-2-1 1 0 0,-1-1-1 0 0,-3 0 0 0 0,0 0 0 0 0,-3-1 0 0 0,-4 6-594 0 0,-16 37 694 0 0,-79 194-46 0 0,90-262-4895 0 0,7-23 3057 0 0</inkml:trace>
  <inkml:trace contextRef="#ctx0" brushRef="#br0" timeOffset="75613.085">836 7730 2280 0 0,'0'-19'5748'0'0,"23"16"-3730"0"0,38 17-1892 0 0,-54-12 265 0 0,359 130 971 0 0,-338-117-1693 0 0,-1 0 0 0 0,-1 2 0 0 0,0 1-1 0 0,-1 1 1 0 0,-1 1 0 0 0,-1 1 0 0 0,2 4 331 0 0,-20-21-224 0 0,-1-1-1 0 0,1 1 1 0 0,-1 0 0 0 0,-1 0-1 0 0,1 1 1 0 0,0-1 0 0 0,-1 1-1 0 0,0 0 1 0 0,0 0 0 0 0,-1 0 0 0 0,1 0-1 0 0,-1 0 1 0 0,0 0 0 0 0,0 1-1 0 0,-1-1 1 0 0,1 1 0 0 0,-1 0-1 0 0,-1-1 1 0 0,1 1 0 0 0,-1 0 0 0 0,0-1-1 0 0,0 1 1 0 0,-1 0 0 0 0,1-1-1 0 0,-1 1 1 0 0,0 0 0 0 0,-1-1-1 0 0,0 1 1 0 0,0-1 0 0 0,0 0 0 0 0,-1 3 224 0 0,-19 14-1186 0 0</inkml:trace>
  <inkml:trace contextRef="#ctx0" brushRef="#br0" timeOffset="75844.897">459 8410 928 0 0,'0'0'62'0'0,"1"0"0"0"0,0 0 0 0 0,0 0 0 0 0,0 0 0 0 0,-1 1 0 0 0,1-1 0 0 0,0 0 0 0 0,0 0 0 0 0,-1 1 0 0 0,1-1 1 0 0,0 0-1 0 0,-1 1 0 0 0,1-1 0 0 0,0 1 0 0 0,-1-1 0 0 0,1 1 0 0 0,-1-1 0 0 0,1 1 0 0 0,-1-1 0 0 0,1 1 0 0 0,-1-1 0 0 0,1 1 0 0 0,-1 0 0 0 0,1-1 0 0 0,-1 1 0 0 0,0 0 0 0 0,1 0 0 0 0,-1-1 0 0 0,0 1 0 0 0,0 0 0 0 0,1 0 0 0 0,-1-1 0 0 0,0 1 0 0 0,0 0 1 0 0,0 0-1 0 0,0-1 0 0 0,0 1 0 0 0,0 0 0 0 0,0 0 0 0 0,-1 0 0 0 0,1-1 0 0 0,0 1 0 0 0,0 0 0 0 0,0 0 0 0 0,-1-1 0 0 0,1 1 0 0 0,0 0 0 0 0,-1-1 0 0 0,1 1 0 0 0,-1 0 0 0 0,1-1 0 0 0,-1 1 0 0 0,1-1 0 0 0,-1 1 0 0 0,1 0 0 0 0,-1-1 0 0 0,0 1 0 0 0,1-1 1 0 0,-1 0-1 0 0,0 1 0 0 0,1-1 0 0 0,-1 0 0 0 0,0 1 0 0 0,1-1 0 0 0,-1 0 0 0 0,0 0 0 0 0,0 1 0 0 0,1-1 0 0 0,-1 0 0 0 0,0 0-62 0 0,60 18 1535 0 0,-1-12-831 0 0,-1-2 0 0 0,2-3 0 0 0,-1-3 1 0 0,-1-2-1 0 0,4-3-704 0 0,45-2 290 0 0,-10 4-146 0 0,143-15-919 0 0,-87-15-3330 0 0,-92 6 1454 0 0,-37 12 1313 0 0</inkml:trace>
  <inkml:trace contextRef="#ctx0" brushRef="#br0" timeOffset="86126.094">12772 7030 1008 0 0,'3'0'192'0'0,"0"0"-1"0"0,0 0 0 0 0,0 0 1 0 0,0 0-1 0 0,1-1 1 0 0,-1 1-1 0 0,0-1 1 0 0,0 0-1 0 0,0 0 1 0 0,0 0-1 0 0,0 0 1 0 0,0 0-1 0 0,0-1 0 0 0,-1 0 1 0 0,1 1-1 0 0,0-1 1 0 0,-1 0-1 0 0,1 0 1 0 0,-1 0-1 0 0,0-1 1 0 0,0 1-1 0 0,0 0 1 0 0,0-1-1 0 0,0 1 0 0 0,0-1 1 0 0,-1 0-192 0 0,-40-7 872 0 0,4 13-806 0 0,1 1-1 0 0,0 2 1 0 0,0 2-1 0 0,1 1 1 0 0,0 1-1 0 0,0 2 1 0 0,1 2-1 0 0,1 0 1 0 0,0 2-1 0 0,-21 16-65 0 0,48-30 32 0 0,-1 1 0 0 0,0 0-1 0 0,0 0 1 0 0,1 0 0 0 0,0 0-1 0 0,0 1 1 0 0,0 0 0 0 0,0 0-1 0 0,0 0 1 0 0,1 1 0 0 0,0-1-1 0 0,0 1 1 0 0,0-1 0 0 0,0 1-1 0 0,1 0 1 0 0,0 0 0 0 0,0 0-1 0 0,0 1 1 0 0,0-1 0 0 0,1 0-1 0 0,0 1 1 0 0,0-1 0 0 0,1 1-1 0 0,-1-1 1 0 0,1 1 0 0 0,1 4-32 0 0,8 4 127 0 0,0 0 1 0 0,1 0 0 0 0,1-2-1 0 0,0 1 1 0 0,1-1 0 0 0,1-1-1 0 0,-1 0 1 0 0,2 0 0 0 0,-1-2 0 0 0,1 0-1 0 0,1 0 1 0 0,0-1 0 0 0,0-1-1 0 0,10 3-127 0 0,44 28 301 0 0,-57-30-254 0 0,1-3-10 0 0,0 1 1 0 0,-1 1 0 0 0,0 0-1 0 0,-1 1 1 0 0,0 0 0 0 0,0 0-1 0 0,0 1 1 0 0,-1 1 0 0 0,-1 0-1 0 0,0 0 1 0 0,0 1 0 0 0,-1 0-1 0 0,0 1 1 0 0,-1-1 0 0 0,0 2-1 0 0,-1-1 1 0 0,0 1 0 0 0,0 2-38 0 0,-8-7-7 0 0,0 0 0 0 0,0 1 0 0 0,0-1 0 0 0,-1 0 0 0 0,-1 0 0 0 0,1-1 0 0 0,-1 1 0 0 0,0-1 0 0 0,-1 0 0 0 0,0 0 0 0 0,0 0 0 0 0,0-1 0 0 0,-1 1 0 0 0,0-1 0 0 0,0-1-1 0 0,-1 1 1 0 0,0-1 0 0 0,0 0 0 0 0,0-1 0 0 0,0 1 0 0 0,-1-1 0 0 0,1-1 0 0 0,-1 0 0 0 0,0 0 0 0 0,0 0 0 0 0,0-1 0 0 0,-3 0 7 0 0,-5 4-85 0 0,0-1 0 0 0,0 0-1 0 0,-1-1 1 0 0,0-1 0 0 0,0-1-1 0 0,0-1 1 0 0,0 0 0 0 0,0-1 0 0 0,0 0-1 0 0,0-2 1 0 0,0 0 0 0 0,0-1-1 0 0,1 0 1 0 0,-1-2 0 0 0,1 0-1 0 0,0 0 1 0 0,0-2 0 0 0,0 0-1 0 0,1-1 1 0 0,0 0 0 0 0,1-1-1 0 0,-14-11 86 0 0,25 17-179 0 0,1 0-1 0 0,-1 0 1 0 0,0 0-1 0 0,1 0 0 0 0,-1-1 1 0 0,1 1-1 0 0,0 0 1 0 0,0-1-1 0 0,1 0 0 0 0,-1 1 1 0 0,1-1-1 0 0,-1 0 1 0 0,1 0-1 0 0,1 0 0 0 0,-1 0 1 0 0,0 0-1 0 0,1 0 0 0 0,0 0 1 0 0,0 0-1 0 0,0 0 1 0 0,0 0-1 0 0,1 0 0 0 0,-1 0 1 0 0,1 0-1 0 0,0 0 1 0 0,1 0-1 0 0,-1 0 0 0 0,1 0 1 0 0,-1 1-1 0 0,1-1 1 0 0,0 1-1 0 0,0-1 0 0 0,2-1 180 0 0,20-26-1236 0 0</inkml:trace>
  <inkml:trace contextRef="#ctx0" brushRef="#br0" timeOffset="86622.599">12844 7349 1008 0 0,'1'0'79'0'0,"1"0"0"0"0,0-1-1 0 0,0 1 1 0 0,0 0 0 0 0,-1 0 0 0 0,1 0-1 0 0,0 0 1 0 0,0 0 0 0 0,0 0-1 0 0,-1 1 1 0 0,1-1 0 0 0,0 1 0 0 0,0-1-1 0 0,-1 1 1 0 0,1 0 0 0 0,0-1 0 0 0,-1 1-1 0 0,1 0 1 0 0,-1 0 0 0 0,1 0 0 0 0,-1 0-1 0 0,1 1 1 0 0,-1-1 0 0 0,0 0 0 0 0,0 1-1 0 0,0-1 1 0 0,1 0 0 0 0,-1 1 0 0 0,-1 0-1 0 0,1-1 1 0 0,0 1 0 0 0,0-1 0 0 0,0 1-1 0 0,-1 0 1 0 0,1 0 0 0 0,-1-1-1 0 0,0 1 1 0 0,1 0 0 0 0,-1 0 0 0 0,0 1-79 0 0,16 129 1402 0 0,16 45 19 0 0,-30-173-1380 0 0,0-1 0 0 0,0 1 0 0 0,0-1 0 0 0,1 1 0 0 0,-1-1 0 0 0,1 0 0 0 0,0 0 0 0 0,0 0 0 0 0,0 0 0 0 0,0-1 0 0 0,0 1 0 0 0,1-1 0 0 0,-1 0 0 0 0,1 1 0 0 0,-1-2 0 0 0,1 1 0 0 0,0 0 0 0 0,0-1 0 0 0,0 0 0 0 0,0 0 0 0 0,0 0 0 0 0,0 0 0 0 0,0-1 0 0 0,0 1 0 0 0,0-1 0 0 0,0 0 0 0 0,1 0 0 0 0,-1-1 0 0 0,0 1 0 0 0,0-1 0 0 0,0 0 0 0 0,0 0 0 0 0,0 0 0 0 0,0-1 0 0 0,-1 1 0 0 0,2-2-41 0 0,133-76-195 0 0,75-178-534 0 0,-236 301 1240 0 0,21-41-505 0 0,1 0-1 0 0,0 0 1 0 0,-1 0-1 0 0,1 0 1 0 0,1 0-1 0 0,-1 1 1 0 0,0-1-1 0 0,1 0 1 0 0,0 1-1 0 0,0-1 1 0 0,0 0-1 0 0,0 1 1 0 0,0-1-1 0 0,1 0 1 0 0,-1 1-1 0 0,1-1 1 0 0,0 0-1 0 0,0 0 1 0 0,0 1-1 0 0,0-1 1 0 0,1 0-1 0 0,-1 0 1 0 0,1 0-1 0 0,0-1 1 0 0,0 1-1 0 0,0 0 1 0 0,0-1-1 0 0,0 1 1 0 0,1-1-1 0 0,-1 0 1 0 0,1 1-1 0 0,-1-1 1 0 0,1-1-1 0 0,0 1 1 0 0,0 0-1 0 0,0-1 1 0 0,0 1-1 0 0,0-1 1 0 0,0 0-1 0 0,1 0 1 0 0,-1 0-1 0 0,0 0 1 0 0,1-1-6 0 0,167-3-998 0 0,-148 0 629 0 0,0-2 0 0 0,-1-1 0 0 0,1-1 1 0 0,-1-1-1 0 0,-1-1 0 0 0,1 0 0 0 0,-2-2 0 0 0,1 0 1 0 0,8-8 368 0 0,-1-3-988 0 0</inkml:trace>
  <inkml:trace contextRef="#ctx0" brushRef="#br0" timeOffset="86900.684">13965 7360 2516 0 0,'34'-94'2076'0'0,"-26"-8"3382"0"0,-8 101-5446 0 0,-1 0 1 0 0,1 1-1 0 0,0-1 1 0 0,-1 0-1 0 0,1 1 1 0 0,-1-1-1 0 0,1 1 1 0 0,0-1-1 0 0,-1 0 1 0 0,1 1-1 0 0,-1-1 1 0 0,0 1-1 0 0,1 0 1 0 0,-1-1-1 0 0,1 1 1 0 0,-1-1-1 0 0,0 1 1 0 0,1 0-1 0 0,-1-1 1 0 0,0 1-1 0 0,1 0 0 0 0,-1 0 1 0 0,0 0-1 0 0,0 0 1 0 0,1 0-1 0 0,-1-1 1 0 0,0 1-1 0 0,1 0 1 0 0,-1 0-1 0 0,0 1 1 0 0,0-1-1 0 0,1 0 1 0 0,-1 0-1 0 0,0 0 1 0 0,1 0-1 0 0,-1 1 1 0 0,0-1-1 0 0,1 0 1 0 0,-1 1-1 0 0,0-1 1 0 0,1 0-1 0 0,-1 1 1 0 0,1-1-1 0 0,-1 1 1 0 0,0-1-1 0 0,1 1 1 0 0,-1-1-1 0 0,1 1 1 0 0,0-1-1 0 0,-1 1 1 0 0,1 0-1 0 0,-1-1 1 0 0,1 1-1 0 0,0 0 1 0 0,-1-1-1 0 0,1 1 1 0 0,0 0-1 0 0,0-1 1 0 0,0 1-1 0 0,0 0 1 0 0,0 0-1 0 0,-1-1 1 0 0,1 1-1 0 0,0 0 1 0 0,0-1-1 0 0,1 2-12 0 0,-10 18 82 0 0,2 1 0 0 0,0 1-1 0 0,1 0 1 0 0,2-1 0 0 0,0 2-1 0 0,1-1 1 0 0,1 0 0 0 0,1 1-1 0 0,1-1 1 0 0,3 13-82 0 0,-3-1 99 0 0,57 347 446 0 0,-7-90-1480 0 0,-69-229-763 0 0,17-59 1538 0 0,0-1 0 0 0,0-1 0 0 0,0 1 0 0 0,0 0 0 0 0,0 0 0 0 0,0-1 0 0 0,-1 1 0 0 0,1-1 0 0 0,0 0 0 0 0,-1 1 0 0 0,1-1 0 0 0,-1-1 0 0 0,0 1 0 0 0,1 0 0 0 0,-1 0 0 0 0,0-1 0 0 0,1 0 0 0 0,-1 1 0 0 0,0-1 0 0 0,1 0 0 0 0,-1 0 0 0 0,0-1 0 0 0,0 1-1 0 0,1 0 1 0 0,-1-1 0 0 0,0 0 0 0 0,1 0 0 0 0,-1 0 0 0 0,1 0 0 0 0,-1 0 0 0 0,1 0 0 0 0,-1 0 0 0 0,1-1 0 0 0,0 1 0 0 0,0-1 0 0 0,0 0 0 0 0,0 0 0 0 0,0 0 0 0 0,0 0 0 0 0,0 0 0 0 0,0 0 0 0 0,1 0 0 0 0,-2-3 160 0 0,-16-18-1253 0 0</inkml:trace>
  <inkml:trace contextRef="#ctx0" brushRef="#br0" timeOffset="87183.25">14058 7340 1280 0 0,'7'-6'146'0'0,"0"0"-1"0"0,0 1 0 0 0,0 0 1 0 0,1 0-1 0 0,0 0 1 0 0,0 1-1 0 0,0 0 1 0 0,0 1-1 0 0,1-1 1 0 0,-1 2-1 0 0,1-1 1 0 0,0 1-1 0 0,0 1 1 0 0,0-1-1 0 0,0 2 0 0 0,0-1 1 0 0,0 1-1 0 0,0 1 1 0 0,0-1-1 0 0,0 1 1 0 0,0 1-1 0 0,0 0 1 0 0,0 0-1 0 0,-1 1 1 0 0,1 0-1 0 0,-1 0 0 0 0,1 1 1 0 0,-1 0-1 0 0,-1 1 1 0 0,2 1-146 0 0,-6 1 43 0 0,-1 0 0 0 0,0 0-1 0 0,-1 0 1 0 0,0 0 0 0 0,0 0 0 0 0,-1 1 0 0 0,0-1-1 0 0,0 0 1 0 0,0 1 0 0 0,-1-1 0 0 0,0 0 0 0 0,-1 0 0 0 0,1 0-1 0 0,-1 0 1 0 0,-1 0 0 0 0,1 0 0 0 0,-1 0 0 0 0,-1 0 0 0 0,1-1-1 0 0,-1 0 1 0 0,0 0 0 0 0,0 0 0 0 0,-1 0 0 0 0,0-1 0 0 0,0 1-1 0 0,0-1 1 0 0,-1 0 0 0 0,1-1 0 0 0,-1 1 0 0 0,0-1-1 0 0,-1-1 1 0 0,1 1 0 0 0,-1-1 0 0 0,-3 2-43 0 0,1-1-213 0 0,0 1 0 0 0,0-1 0 0 0,0-1 1 0 0,-1 0-1 0 0,1 0 0 0 0,-1-1 0 0 0,0 0 0 0 0,0 0 0 0 0,0-1 0 0 0,0-1 1 0 0,0 1-1 0 0,0-2 0 0 0,0 1 0 0 0,0-2 0 0 0,1 1 0 0 0,-1-1 0 0 0,0-1 0 0 0,0 1 1 0 0,-1-2 212 0 0,-19-11-1212 0 0</inkml:trace>
  <inkml:trace contextRef="#ctx0" brushRef="#br0" timeOffset="87371.539">14551 7199 1556 0 0,'7'-2'944'0'0,"-6"1"-815"0"0,-1 0-1 0 0,1 0 0 0 0,0 0 0 0 0,0 0 1 0 0,-1 1-1 0 0,1-1 0 0 0,0 0 1 0 0,0 0-1 0 0,0 1 0 0 0,0-1 0 0 0,0 1 1 0 0,0-1-1 0 0,0 1 0 0 0,0 0 1 0 0,0-1-1 0 0,0 1 0 0 0,0 0 1 0 0,0-1-1 0 0,0 1 0 0 0,1 0 0 0 0,-1 0 1 0 0,0 0-1 0 0,0 0 0 0 0,0 0 1 0 0,0 0-1 0 0,0 1 0 0 0,0-1 0 0 0,0 0 1 0 0,0 1-1 0 0,1-1 0 0 0,-1 0 1 0 0,0 1-1 0 0,0-1 0 0 0,0 1 1 0 0,-1 0-1 0 0,1-1 0 0 0,0 1 0 0 0,0 0 1 0 0,0-1-1 0 0,0 1 0 0 0,0 0 1 0 0,-1 0-1 0 0,1 0 0 0 0,0 0 0 0 0,-1 0 1 0 0,1-1-1 0 0,-1 1 0 0 0,1 1 1 0 0,-1-1-1 0 0,1 0 0 0 0,-1 0 1 0 0,0 0-1 0 0,0 0 0 0 0,1 0 0 0 0,-1 0 1 0 0,0 0-1 0 0,0 0 0 0 0,0 0 1 0 0,0 1-129 0 0,-3 53 337 0 0,3 1 1 0 0,3-1 0 0 0,2 0 0 0 0,2 0-1 0 0,5 10-337 0 0,15 75 312 0 0,22 209-678 0 0,-72-283-1013 0 0,-24-56-2427 0 0,-32-61-189 0 0,58 27 2631 0 0</inkml:trace>
  <inkml:trace contextRef="#ctx0" brushRef="#br0" timeOffset="87651.687">14661 7403 1216 0 0,'9'-8'326'0'0,"0"1"0"0"0,0-1 0 0 0,1 2 0 0 0,0-1 0 0 0,0 1 0 0 0,0 1 0 0 0,1 0 0 0 0,0 0 0 0 0,0 1 0 0 0,0 0 0 0 0,0 1 0 0 0,1 0-1 0 0,-1 1 1 0 0,1 0 0 0 0,-1 1 0 0 0,1 1 0 0 0,8 0-326 0 0,-16 1 33 0 0,0 1 0 0 0,0-1 0 0 0,-1 1 1 0 0,1 0-1 0 0,0 0 0 0 0,-1 0 0 0 0,0 1 0 0 0,1-1 0 0 0,-1 1 0 0 0,0 0 0 0 0,-1 0 0 0 0,1 0 0 0 0,0 0 0 0 0,-1 0 0 0 0,0 1 0 0 0,1-1 0 0 0,-1 1 0 0 0,-1-1 0 0 0,1 1 1 0 0,0 0-1 0 0,-1 0 0 0 0,0 0 0 0 0,0 0 0 0 0,0 0 0 0 0,0 0 0 0 0,-1 0 0 0 0,0 0 0 0 0,1 0 0 0 0,-2 0 0 0 0,1 0 0 0 0,0 0 0 0 0,-1 0 0 0 0,0 0 0 0 0,0 0 1 0 0,0 0-1 0 0,0 0 0 0 0,0 0 0 0 0,-1-1 0 0 0,0 1 0 0 0,0 0 0 0 0,0-1 0 0 0,0 1 0 0 0,0-1 0 0 0,-4 3-33 0 0,1 2-21 0 0,-2-1 0 0 0,1 0 1 0 0,-1-1-1 0 0,0 0 0 0 0,0 0 0 0 0,-1 0 0 0 0,0-1 0 0 0,0 0 0 0 0,0 0 1 0 0,-1-1-1 0 0,1 0 0 0 0,-1-1 0 0 0,0 1 0 0 0,0-2 0 0 0,0 1 1 0 0,0-2-1 0 0,-1 1 0 0 0,1-1 0 0 0,-1 0 0 0 0,1-1 0 0 0,-3 0 21 0 0,-118-33-3275 0 0,109 17 2156 0 0,8-4 39 0 0</inkml:trace>
  <inkml:trace contextRef="#ctx0" brushRef="#br0" timeOffset="87974.901">15324 7247 1688 0 0,'-38'89'3667'0'0,"28"-71"-3360"0"0,2 0-1 0 0,0 0 1 0 0,1 1 0 0 0,1 0-1 0 0,0 1 1 0 0,2-1-1 0 0,0 1 1 0 0,1 0-1 0 0,1 7-306 0 0,3-23 28 0 0,1-1-1 0 0,0 1 1 0 0,1-1-1 0 0,-1 0 1 0 0,0 0 0 0 0,1 0-1 0 0,-1 0 1 0 0,1-1 0 0 0,0 1-1 0 0,0-1 1 0 0,0 0-1 0 0,1 1 1 0 0,-1-1 0 0 0,0-1-1 0 0,1 1 1 0 0,-1 0-1 0 0,1-1 1 0 0,0 0 0 0 0,-1 0-1 0 0,1 0 1 0 0,0 0-1 0 0,0 0 1 0 0,0-1 0 0 0,-1 0-1 0 0,1 0 1 0 0,0 0-1 0 0,0 0 1 0 0,0 0 0 0 0,0-1-1 0 0,-1 0 1 0 0,1 0-1 0 0,0 0 1 0 0,0 0 0 0 0,-1 0-1 0 0,1-1 1 0 0,-1 0-1 0 0,1 0 1 0 0,-1 0 0 0 0,0 0-1 0 0,1-1-27 0 0,5 0-5 0 0,-1-1 0 0 0,0-1 0 0 0,0 1 0 0 0,0-1 0 0 0,-1 0 0 0 0,0-1 0 0 0,0 0 0 0 0,0 0 0 0 0,0-1 0 0 0,-1 1 0 0 0,0-1 0 0 0,-1-1 0 0 0,1 1 0 0 0,-2-1 0 0 0,1 0 0 0 0,-1 0 0 0 0,0 0 0 0 0,0-1 0 0 0,-1 1 0 0 0,-1-1 0 0 0,1 0 0 0 0,-1 0 0 0 0,-1 0 0 0 0,0 0 0 0 0,0 0-1 0 0,0-1 6 0 0,-4 1 21 0 0,0-1 0 0 0,-1 1-1 0 0,0-1 1 0 0,-1 1-1 0 0,0 0 1 0 0,0 1-1 0 0,0-1 1 0 0,-1 1-1 0 0,-1 0 1 0 0,1 1-1 0 0,-1-1 1 0 0,-1 1-1 0 0,1 1 1 0 0,-1-1-1 0 0,0 2 1 0 0,-1-1-1 0 0,1 1 1 0 0,-1 0-1 0 0,0 0 1 0 0,0 1-1 0 0,-1 1 1 0 0,1-1-1 0 0,-1 1 1 0 0,0 1-1 0 0,0 0 1 0 0,0 1-1 0 0,0-1 1 0 0,0 2-21 0 0,-30-12-317 0 0,35 1-3768 0 0,44 8 2211 0 0,-28 3 1212 0 0,18-2-662 0 0</inkml:trace>
  <inkml:trace contextRef="#ctx0" brushRef="#br0" timeOffset="88487.063">15815 7142 1016 0 0,'18'12'4758'0'0,"-6"47"-3803"0"0,-9-37-356 0 0,39 231 1807 0 0,-43-243-2353 0 0,-2 1 0 0 0,1-1 0 0 0,-1 1 1 0 0,-1-1-1 0 0,0 0 0 0 0,0 0 0 0 0,-1-1 0 0 0,0 1 0 0 0,-1-1 0 0 0,0 0 0 0 0,0 0 0 0 0,-1-1 0 0 0,0 0 0 0 0,-1 0 1 0 0,0-1-1 0 0,0 0 0 0 0,0 0 0 0 0,-1-1 0 0 0,0 0 0 0 0,0 0 0 0 0,-1-1 0 0 0,1 0 0 0 0,-1-1 0 0 0,0 0 0 0 0,-1-1 0 0 0,1 0 1 0 0,0 0-1 0 0,-1-1 0 0 0,-9 0-53 0 0,17-2-29 0 0,0 0 1 0 0,0-1 0 0 0,-1 1 0 0 0,1-1-1 0 0,0 0 1 0 0,0 0 0 0 0,0 0 0 0 0,1-1-1 0 0,-1 1 1 0 0,0-1 0 0 0,0 1 0 0 0,1-1-1 0 0,-1 0 1 0 0,1 0 0 0 0,-1 0 0 0 0,1 0-1 0 0,0-1 1 0 0,0 1 0 0 0,0-1 0 0 0,0 1-1 0 0,0-1 1 0 0,1 0 0 0 0,-1 1 0 0 0,1-1-1 0 0,0 0 1 0 0,-1 0 0 0 0,1 0 0 0 0,1 0-1 0 0,-1 0 1 0 0,0 0 0 0 0,1-1 0 0 0,-1 1-1 0 0,1 0 1 0 0,0 0 0 0 0,0 0 0 0 0,1 0-1 0 0,-1-1 1 0 0,1 1 0 0 0,-1 0 0 0 0,1 0 28 0 0,14-17-116 0 0,0 2 1 0 0,1 0-1 0 0,1 1 0 0 0,1 0 1 0 0,0 2-1 0 0,1 0 1 0 0,0 1-1 0 0,2 1 1 0 0,-1 1-1 0 0,2 1 1 0 0,-1 0-1 0 0,1 2 1 0 0,1 0-1 0 0,14-2 116 0 0,48-26 61 0 0,-72 32 69 0 0,-10 4-83 0 0,0 0 0 0 0,0 0 1 0 0,0 0-1 0 0,0 0 0 0 0,0 0 0 0 0,-1 0 1 0 0,1-1-1 0 0,0 0 0 0 0,-1 1 0 0 0,1-1 0 0 0,-1 0 1 0 0,1 0-1 0 0,-1-1 0 0 0,0 1 0 0 0,0 0 1 0 0,0-1-1 0 0,0 1 0 0 0,0-1 0 0 0,-1 1 1 0 0,1-1-1 0 0,-1 0 0 0 0,0 0 0 0 0,0 0 1 0 0,0 0-1 0 0,0 0 0 0 0,0 0 0 0 0,0-2-47 0 0,-5 0 32 0 0,1 1-1 0 0,-1-1 1 0 0,0 0-1 0 0,0 1 1 0 0,-1 0-1 0 0,0 0 1 0 0,1 0-1 0 0,-1 1 1 0 0,0 0-1 0 0,-1 0 1 0 0,1 0-1 0 0,0 0 1 0 0,-1 1-1 0 0,0 0 0 0 0,1 0 1 0 0,-1 0-1 0 0,0 1 1 0 0,0 0-1 0 0,0 0 1 0 0,0 0-1 0 0,0 1 1 0 0,0 0-1 0 0,-6 1-31 0 0,4-2 13 0 0,0 1-1 0 0,0 0 1 0 0,0 1-1 0 0,-1 0 1 0 0,1 0-1 0 0,0 1 1 0 0,0 0-1 0 0,0 0 1 0 0,0 1-1 0 0,1 0 0 0 0,-1 0 1 0 0,1 1-1 0 0,0 0 1 0 0,0 0-1 0 0,0 1 1 0 0,0 0-1 0 0,1 0 1 0 0,0 0-1 0 0,0 1 1 0 0,0 0-1 0 0,1 0 1 0 0,0 1-1 0 0,0-1 1 0 0,0 1-1 0 0,1 0 0 0 0,0 0 1 0 0,0 1-1 0 0,1-1 1 0 0,0 1-1 0 0,-2 7-12 0 0,7-6 9 0 0,1 0-1 0 0,0 0 1 0 0,0 0-1 0 0,1-1 1 0 0,0 0-1 0 0,0 1 1 0 0,1-1-1 0 0,0-1 1 0 0,0 1-1 0 0,1-1 1 0 0,0 0-1 0 0,0 0 1 0 0,1 0-1 0 0,0-1 1 0 0,0 0-1 0 0,0-1 1 0 0,1 0-1 0 0,0 0 1 0 0,0 0-1 0 0,4 1-8 0 0,17 7-244 0 0,0 0 0 0 0,1-3 0 0 0,0 0-1 0 0,0-2 1 0 0,1-1 0 0 0,0-1 0 0 0,0-2 0 0 0,1-1-1 0 0,-1-2 1 0 0,31-2 244 0 0,228-35-5614 0 0,-229 21 4438 0 0</inkml:trace>
  <inkml:trace contextRef="#ctx0" brushRef="#br0" timeOffset="89153.285">17335 7115 2008 0 0,'-3'102'4229'0'0,"0"-63"-3758"0"0,1-1 0 0 0,3 1 0 0 0,0 0 0 0 0,3-1 0 0 0,1 0 0 0 0,5 16-471 0 0,-8-47 40 0 0,1 1 1 0 0,-1 0-1 0 0,1-1 1 0 0,0 0 0 0 0,1 1-1 0 0,-1-1 1 0 0,2-1-1 0 0,-1 1 1 0 0,1-1-1 0 0,0 1 1 0 0,0-1-1 0 0,0 0 1 0 0,1-1-1 0 0,0 0 1 0 0,0 0 0 0 0,1 0-1 0 0,-1 0 1 0 0,1-1-1 0 0,0 0 1 0 0,0-1-1 0 0,1 0 1 0 0,-1 0-1 0 0,1 0 1 0 0,-1-1 0 0 0,1 0-1 0 0,0 0 1 0 0,0-1-1 0 0,0 0 1 0 0,-1-1-1 0 0,1 1 1 0 0,0-2-1 0 0,0 1 1 0 0,0-1-1 0 0,0 0 1 0 0,0-1 0 0 0,0 0-1 0 0,-1 0 1 0 0,3-1-41 0 0,3-2-31 0 0,0-1 0 0 0,-1 0 1 0 0,0-1-1 0 0,-1-1 0 0 0,1 1 1 0 0,-1-2-1 0 0,-1 1 0 0 0,0-2 1 0 0,0 1-1 0 0,-1-1 0 0 0,0-1 1 0 0,0 0-1 0 0,-1 0 0 0 0,-1-1 1 0 0,0 1-1 0 0,-1-2 0 0 0,0 1 1 0 0,-1-1-1 0 0,2-6 31 0 0,57-255-23 0 0,-28-58 3236 0 0,-46 318-2078 0 0,-8 47-1088 0 0,13-13-9 0 0,0 1-1 0 0,1 1 0 0 0,2-1 0 0 0,0 0 1 0 0,1 1-1 0 0,1-1 0 0 0,0 1 0 0 0,2-1 1 0 0,1 0-1 0 0,1 0 0 0 0,0 0 0 0 0,2 0 1 0 0,0 0-1 0 0,2-1 0 0 0,0 0 0 0 0,1 0-37 0 0,40 141-2810 0 0,-50-158 2583 0 0,-1 0 0 0 0,0 0 0 0 0,0-1 1 0 0,0 1-1 0 0,0 0 0 0 0,0-1 0 0 0,-1 0 0 0 0,1 1 0 0 0,-1-1 0 0 0,0 0 0 0 0,1 0 1 0 0,-1-1-1 0 0,0 1 0 0 0,0 0 0 0 0,0-1 0 0 0,-1 0 0 0 0,1 0 0 0 0,0 0 0 0 0,0 0 1 0 0,-1 0-1 0 0,1-1 0 0 0,0 1 0 0 0,-1-1 0 0 0,1 0 0 0 0,0 0 0 0 0,-1 0 0 0 0,1 0 0 0 0,-1-1 1 0 0,1 1-1 0 0,0-1 0 0 0,0 0 0 0 0,-1 0 0 0 0,1 0 0 0 0,0-1 0 0 0,0 1 0 0 0,0-1 1 0 0,0 0-1 0 0,-1-1 227 0 0,-1 2-108 0 0,-29-7-1074 0 0</inkml:trace>
  <inkml:trace contextRef="#ctx0" brushRef="#br0" timeOffset="89435.443">17564 7166 3252 0 0,'40'-9'1012'0'0,"5"-1"-72"0"0,4-1-83 0 0,1 2-149 0 0,-2 3-104 0 0,-2-1-44 0 0,-2 1-204 0 0,-4-2-224 0 0,-7 2-340 0 0,4 2 20 0 0,-3-1-760 0 0,-22 2 72 0 0,-8-1 67 0 0,-4 4-443 0 0,-20-11 68 0 0,-7 10 32 0 0</inkml:trace>
  <inkml:trace contextRef="#ctx0" brushRef="#br0" timeOffset="89593.056">17343 6809 2144 0 0,'-3'0'1692'0'0,"0"0"-144"0"0,1-1-343 0 0,-1 1-33 0 0,1 0-376 0 0,-1 0-156 0 0,0 0-136 0 0,3 1-120 0 0,-6 4-188 0 0,4-2-152 0 0,-4 1-256 0 0,1 1 20 0 0,-10 8-852 0 0,3 4-464 0 0,-6-5 104 0 0,-1-3 83 0 0,0-3-39 0 0,-2-3 196 0 0</inkml:trace>
  <inkml:trace contextRef="#ctx0" brushRef="#br0" timeOffset="90463.591">18924 7066 2252 0 0,'0'0'684'0'0,"0"0"-76"0"0,0 0-33 0 0,0 0-83 0 0,0 0 20 0 0,0 0-38 0 0,0 0-22 0 0,0 0-61 0 0,0 0-56 0 0,0 0 0 0 0,0 0-55 0 0,0 0-21 0 0,0 0 6 0 0,0 6-25 0 0,81 235 1138 0 0,-80-239-1509 0 0,-1 0 1 0 0,1 0-1 0 0,-1 0 0 0 0,0 1 1 0 0,0-1-1 0 0,0 0 0 0 0,0 0 0 0 0,-1 0 1 0 0,1 1-1 0 0,0-1 0 0 0,-1 0 0 0 0,0 0 1 0 0,1 0-1 0 0,-1 0 0 0 0,0 0 0 0 0,0 0 1 0 0,0 0-1 0 0,0 0 0 0 0,-1-1 0 0 0,1 1 1 0 0,0 0-1 0 0,-1 0 0 0 0,1-1 1 0 0,-1 1-1 0 0,0-1 0 0 0,1 0 0 0 0,-1 1 1 0 0,0-1-1 0 0,0 0 0 0 0,0 0 0 0 0,0 0 1 0 0,0 0-1 0 0,0-1 0 0 0,0 1 0 0 0,0 0 1 0 0,0-1-1 0 0,0 1 0 0 0,-1-1 0 0 0,1 0 1 0 0,0 0-1 0 0,0 0 0 0 0,0 0 1 0 0,-1 0-1 0 0,1 0 0 0 0,0-1 0 0 0,-2 0 131 0 0,-20 1-1210 0 0</inkml:trace>
  <inkml:trace contextRef="#ctx0" brushRef="#br0" timeOffset="90712.347">18831 6802 3156 0 0,'19'-24'5462'0'0,"8"37"-4843"0"0,17 46-3330 0 0,-12 14-960 0 0,-24-49 2516 0 0</inkml:trace>
  <inkml:trace contextRef="#ctx0" brushRef="#br0" timeOffset="91178.792">19158 7487 1268 0 0,'5'10'1495'0'0,"5"-11"3662"0"0,-1-17-5608 0 0,23-50 78 0 0,-3-2-1 0 0,-3-1 0 0 0,-3-2 1 0 0,6-40 373 0 0,3-4-141 0 0,-24 84 588 0 0,-5 45-395 0 0,0 1 0 0 0,1 0 0 0 0,0-1 0 0 0,1 1 0 0 0,1-1 0 0 0,0-1 0 0 0,0 1 0 0 0,1-1 0 0 0,1 0 0 0 0,0-1 0 0 0,0 1 0 0 0,1-2 0 0 0,0 1 0 0 0,1-1 0 0 0,0-1 0 0 0,0 1 0 0 0,1-2 0 0 0,5 3-52 0 0,53 53 391 0 0,-63-59-341 0 0,0 0 0 0 0,-1 0 1 0 0,0 1-1 0 0,0-1 0 0 0,-1 1 0 0 0,1 0 1 0 0,-1 0-1 0 0,0 1 0 0 0,0-1 0 0 0,-1 1 1 0 0,1 0-1 0 0,-1 0 0 0 0,-1 0 0 0 0,1 0 1 0 0,-1 1-1 0 0,0-1 0 0 0,0 1 0 0 0,-1-1 0 0 0,0 1 1 0 0,0 0-1 0 0,-1-1 0 0 0,0 1 0 0 0,0 0 1 0 0,0 0-1 0 0,-1-1 0 0 0,0 1 0 0 0,0-1 1 0 0,-1 1-1 0 0,0-1 0 0 0,0 1 0 0 0,0-1 0 0 0,-1 0 1 0 0,0 0-1 0 0,0 0 0 0 0,0 0 0 0 0,-1 0 1 0 0,0-1-1 0 0,0 0 0 0 0,-1 0 0 0 0,1 0 1 0 0,-5 4-51 0 0,0-3-81 0 0,0 1 1 0 0,-1-1 0 0 0,1-1 0 0 0,-1 0 0 0 0,-1 0 0 0 0,1-1 0 0 0,0 0 0 0 0,-1-1 0 0 0,0 0-1 0 0,0 0 1 0 0,0-1 0 0 0,0-1 0 0 0,-9 0 80 0 0,16-1-187 0 0,0 0 1 0 0,0 0-1 0 0,0-1 0 0 0,0 0 0 0 0,0 0 0 0 0,0 0 1 0 0,0 0-1 0 0,1-1 0 0 0,-1 1 0 0 0,0-1 0 0 0,1 0 0 0 0,0 0 1 0 0,-1 0-1 0 0,1-1 0 0 0,0 1 0 0 0,0-1 0 0 0,0 0 1 0 0,0 1-1 0 0,1-1 0 0 0,-1-1 0 0 0,1 1 0 0 0,0 0 1 0 0,0-1-1 0 0,0 1 0 0 0,0-1 0 0 0,0 1 0 0 0,1-1 1 0 0,-1-1 186 0 0,-1-21-1248 0 0</inkml:trace>
  <inkml:trace contextRef="#ctx0" brushRef="#br0" timeOffset="91739.528">21012 7054 1604 0 0,'-1'0'77'0'0,"0"0"0"0"0,-1 1 0 0 0,1-1 1 0 0,0 0-1 0 0,-1 0 0 0 0,1 0 0 0 0,0 0 0 0 0,-1 0 0 0 0,1-1 0 0 0,0 1 0 0 0,0 0 0 0 0,-1 0 0 0 0,1-1 0 0 0,0 1 1 0 0,0-1-1 0 0,-1 1 0 0 0,1-1 0 0 0,0 0 0 0 0,0 1 0 0 0,0-1 0 0 0,0 0 0 0 0,0 0 0 0 0,0 0 0 0 0,0 0 0 0 0,0 0 1 0 0,0 0-1 0 0,1 0 0 0 0,-1 0 0 0 0,0 0 0 0 0,0 0 0 0 0,1 0 0 0 0,-1-1 0 0 0,1 1 0 0 0,-1 0 0 0 0,1 0 0 0 0,0-1 1 0 0,-1 1-1 0 0,1 0 0 0 0,0-1 0 0 0,0 1 0 0 0,0 0 0 0 0,0 0 0 0 0,0-1 0 0 0,0 1 0 0 0,0 0 0 0 0,1-1 0 0 0,-1 1 1 0 0,0 0-1 0 0,1-1 0 0 0,-1 1 0 0 0,1 0 0 0 0,-1 0 0 0 0,1 0 0 0 0,0 0 0 0 0,-1-1 0 0 0,1 1 0 0 0,0 0 0 0 0,0 0 1 0 0,0 0-1 0 0,0 0 0 0 0,0 1 0 0 0,0-1 0 0 0,0 0 0 0 0,0 0 0 0 0,0 1 0 0 0,0-1 0 0 0,1 0-77 0 0,-24-2 154 0 0,1 1 0 0 0,0 1 0 0 0,-1 1 0 0 0,1 1 0 0 0,-1 1-1 0 0,1 1 1 0 0,0 1 0 0 0,0 0 0 0 0,0 2 0 0 0,1 0 0 0 0,-1 1 0 0 0,1 2-1 0 0,1 0 1 0 0,0 1 0 0 0,0 0 0 0 0,1 2 0 0 0,-3 3-154 0 0,17-13 24 0 0,1 1 0 0 0,-1 0 1 0 0,0 0-1 0 0,1 1 0 0 0,-1-1 1 0 0,1 1-1 0 0,0-1 0 0 0,1 1 0 0 0,-1 0 1 0 0,0 0-1 0 0,1 1 0 0 0,0-1 0 0 0,0 0 1 0 0,0 1-1 0 0,1-1 0 0 0,0 1 1 0 0,-1-1-1 0 0,2 1 0 0 0,-1 0 0 0 0,0 0 1 0 0,1-1-1 0 0,0 1 0 0 0,0 0 0 0 0,0 0 1 0 0,1 0-1 0 0,0-1 0 0 0,0 4-24 0 0,7 3 30 0 0,-1-1 1 0 0,2 0-1 0 0,-1 0 0 0 0,1-1 0 0 0,0 0 1 0 0,1 0-1 0 0,0-1 0 0 0,1-1 0 0 0,0 0 0 0 0,0 0 1 0 0,0-1-1 0 0,1 0 0 0 0,0-1 0 0 0,0 0 1 0 0,0-1-1 0 0,0-1 0 0 0,1 0 0 0 0,1 0-30 0 0,244 23-1138 0 0,-237-25 698 0 0,1-2 0 0 0,-1 0-1 0 0,0-1 1 0 0,1-1 0 0 0,-1-1-1 0 0,0-1 1 0 0,-1-1 0 0 0,1 0-1 0 0,-1-2 1 0 0,9-5 440 0 0,35-38-2793 0 0,-42 18 1419 0 0</inkml:trace>
  <inkml:trace contextRef="#ctx0" brushRef="#br0" timeOffset="92002.431">21369 6610 1844 0 0,'24'-95'6461'0'0,"-21"127"-5252"0"0,-15 142-61 0 0,10 58-351 0 0,31-30-675 0 0,5-86-1344 0 0,3-46-2918 0 0,-16-54 1202 0 0,-13-16 1489 0 0</inkml:trace>
  <inkml:trace contextRef="#ctx0" brushRef="#br0" timeOffset="92602.197">21812 7127 1216 0 0,'56'-78'4001'0'0,"-61"73"-3677"0"0,1 2-247 0 0,0 0 1 0 0,0 1-1 0 0,-1-1 0 0 0,1 1 0 0 0,-1 0 1 0 0,0 0-1 0 0,0 0 0 0 0,1 1 0 0 0,-1 0 1 0 0,0 0-1 0 0,0 0 0 0 0,-1 0 0 0 0,1 1 0 0 0,0 0 1 0 0,0 0-1 0 0,0 0 0 0 0,0 1 0 0 0,0 0 1 0 0,-1 0-78 0 0,-13 3 131 0 0,1 1 1 0 0,0 0 0 0 0,0 1 0 0 0,1 1 0 0 0,0 1 0 0 0,0 0-1 0 0,1 1 1 0 0,0 1 0 0 0,0 1 0 0 0,1 0 0 0 0,1 1 0 0 0,0 1-1 0 0,0 0 1 0 0,-9 13-132 0 0,21-25 21 0 0,1 0 0 0 0,0 1 0 0 0,-1-1 0 0 0,1 0 1 0 0,0 1-1 0 0,0-1 0 0 0,0 1 0 0 0,0 0 0 0 0,0-1 0 0 0,1 1 0 0 0,-1 0 0 0 0,0-1 0 0 0,1 1 0 0 0,-1 0 0 0 0,1 0 0 0 0,0 0 0 0 0,-1 0 0 0 0,1-1 1 0 0,0 1-1 0 0,0 0 0 0 0,0 0 0 0 0,0 0 0 0 0,1 0 0 0 0,-1-1 0 0 0,1 1 0 0 0,-1 0 0 0 0,1 0 0 0 0,-1-1 0 0 0,1 1 0 0 0,0 0 0 0 0,0-1 1 0 0,0 1-1 0 0,0 0 0 0 0,0-1 0 0 0,0 1 0 0 0,0-1 0 0 0,0 0 0 0 0,1 1 0 0 0,-1-1 0 0 0,1 0 0 0 0,-1 0 0 0 0,1 0 0 0 0,-1 0 0 0 0,1 0 1 0 0,-1 0-1 0 0,1 0 0 0 0,0-1 0 0 0,0 1 0 0 0,-1-1 0 0 0,1 1 0 0 0,0-1 0 0 0,1 1-21 0 0,105 9 295 0 0,-104-10-270 0 0,8 1-4 0 0,-1-2-1 0 0,1 1 1 0 0,-1-1 0 0 0,0-1-1 0 0,1 0 1 0 0,-1-1-1 0 0,0 0 1 0 0,0-1 0 0 0,0 0-1 0 0,-1 0 1 0 0,0-1-1 0 0,1-1 1 0 0,-2 0 0 0 0,1 0-1 0 0,-1-1 1 0 0,0 0-1 0 0,0-1 1 0 0,-1 1-1 0 0,0-2 1 0 0,0 1 0 0 0,-1-1-1 0 0,0 0 1 0 0,-1-1-1 0 0,0 0 1 0 0,1-2-21 0 0,-15 35 123 0 0,14-9-204 0 0,1-1 1 0 0,1 0-1 0 0,0-1 0 0 0,0 1 0 0 0,1-1 0 0 0,1-1 0 0 0,0 0 1 0 0,0 0-1 0 0,1-1 0 0 0,1-1 0 0 0,-1 1 0 0 0,2-2 0 0 0,-1 0 1 0 0,1 0-1 0 0,0-1 0 0 0,1-1 0 0 0,-1 0 0 0 0,1-1 0 0 0,1 0 1 0 0,-1-2-1 0 0,1 1 0 0 0,-1-2 0 0 0,1 0 0 0 0,0 0 0 0 0,0-1 0 0 0,0-1 1 0 0,0-1-1 0 0,4-1 81 0 0,-8 3-115 0 0,0-2-1 0 0,-1 1 1 0 0,1-1 0 0 0,0-1 0 0 0,0 0-1 0 0,0-1 1 0 0,-1 0 0 0 0,1 0-1 0 0,-1-1 1 0 0,0 0 0 0 0,0-1 0 0 0,-1-1-1 0 0,1 1 1 0 0,-1-1 0 0 0,0-1 0 0 0,-1 0-1 0 0,1 0 1 0 0,-1 0 0 0 0,-1-1 0 0 0,1 0-1 0 0,-1-1 1 0 0,-1 0 0 0 0,0 0 0 0 0,0 0-1 0 0,-1-1 1 0 0,0 0 0 0 0,0 0 0 0 0,-1 0-1 0 0,-1 0 1 0 0,2-8 115 0 0,3-113 3197 0 0,-8 129-3163 0 0,0 1-1 0 0,0 0 0 0 0,0 0 1 0 0,0 0-1 0 0,-1 0 1 0 0,1-1-1 0 0,0 1 1 0 0,-1 0-1 0 0,1 0 1 0 0,-1 0-1 0 0,1 0 0 0 0,-1 0 1 0 0,1 0-1 0 0,-1 0 1 0 0,0 0-1 0 0,0 0 1 0 0,1 0-1 0 0,-1 1 1 0 0,0-1-1 0 0,0 0 0 0 0,0 0 1 0 0,0 1-1 0 0,0-1 1 0 0,0 0-1 0 0,0 1 1 0 0,0-1-1 0 0,0 1 1 0 0,0 0-1 0 0,0-1 0 0 0,0 1 1 0 0,-1 0-1 0 0,1-1 1 0 0,0 1-1 0 0,0 0 1 0 0,0 0-1 0 0,0 0 1 0 0,-1 0-1 0 0,1 0 0 0 0,0 0 1 0 0,0 1-1 0 0,0-1 1 0 0,0 0-1 0 0,0 1 1 0 0,-1-1-1 0 0,1 0 1 0 0,0 1-1 0 0,0-1 0 0 0,0 1 1 0 0,0 0-1 0 0,0-1 1 0 0,0 1-1 0 0,1 0 1 0 0,-1 0-1 0 0,0-1 1 0 0,-1 2-34 0 0,-3 5 10 0 0,0 0 1 0 0,1 0 0 0 0,-1 0-1 0 0,1 1 1 0 0,1-1 0 0 0,0 1-1 0 0,0 0 1 0 0,0 0 0 0 0,1 1-1 0 0,0-1 1 0 0,0 0 0 0 0,1 1-1 0 0,0-1 1 0 0,1 1 0 0 0,0-1-1 0 0,0 1 1 0 0,1-1 0 0 0,0 1-1 0 0,1-1 1 0 0,-1 0 0 0 0,2 0-1 0 0,0 4-10 0 0,29 67-5928 0 0,-32-77 4665 0 0,2-3 60 0 0</inkml:trace>
  <inkml:trace contextRef="#ctx0" brushRef="#br0" timeOffset="92835.774">22358 6716 2808 0 0,'-26'-66'5893'0'0,"28"98"-12250"0"0,-2-23 5057 0 0</inkml:trace>
  <inkml:trace contextRef="#ctx0" brushRef="#br0" timeOffset="94186.786">22734 6965 936 0 0,'22'42'968'0'0,"-2"0"0"0"0,-1 1 1 0 0,-3 1-1 0 0,-1 1 0 0 0,-2 0 0 0 0,-3 1 0 0 0,5 39-968 0 0,-15-86 61 0 0,0 1 0 0 0,1 0 0 0 0,-1 0-1 0 0,1 0 1 0 0,-1-1 0 0 0,1 1-1 0 0,-1 0 1 0 0,0 0 0 0 0,1 0 0 0 0,-1 0-1 0 0,1 0 1 0 0,-1 0 0 0 0,1 0 0 0 0,-1 0-1 0 0,1 0 1 0 0,-1 0 0 0 0,1 0-1 0 0,-1 0 1 0 0,1 1 0 0 0,-1-1 0 0 0,0 0-1 0 0,1 0 1 0 0,-1 0 0 0 0,1 1 0 0 0,-1-1-1 0 0,0 0 1 0 0,1 0 0 0 0,-1 1-1 0 0,1-1 1 0 0,-1 0 0 0 0,0 1 0 0 0,0-1-1 0 0,1 0 1 0 0,-1 1 0 0 0,0-1 0 0 0,0 0-1 0 0,1 1 1 0 0,-1-1 0 0 0,0 1-1 0 0,0-1 1 0 0,0 1 0 0 0,1-1 0 0 0,-1 1-1 0 0,0-1 1 0 0,0 0 0 0 0,0 1 0 0 0,0-1-1 0 0,0 1 1 0 0,0 0-61 0 0,17-60-12 0 0,-9 33 277 0 0,1-3-205 0 0,1 2 0 0 0,2-1 0 0 0,0 1 0 0 0,2 1 1 0 0,1 1-1 0 0,1 0 0 0 0,11-13-60 0 0,-26 37-12 0 0,0 0 0 0 0,1 0-1 0 0,-1 1 1 0 0,0-1 0 0 0,1 0 0 0 0,-1 1 0 0 0,0-1-1 0 0,1 1 1 0 0,-1-1 0 0 0,1 1 0 0 0,-1 0 0 0 0,1-1-1 0 0,-1 1 1 0 0,1 0 0 0 0,-1 0 0 0 0,1 0 0 0 0,-1 0-1 0 0,1 0 1 0 0,-1 1 0 0 0,1-1 0 0 0,-1 0 0 0 0,1 1-1 0 0,-1-1 1 0 0,0 1 0 0 0,1-1 0 0 0,-1 1 0 0 0,0 0-1 0 0,1 0 1 0 0,-1-1 0 0 0,0 1 0 0 0,0 0 0 0 0,1 0-1 0 0,-1 0 1 0 0,0 0 0 0 0,0 1 0 0 0,0-1 0 0 0,-1 0-1 0 0,1 0 1 0 0,0 1 0 0 0,0-1 0 0 0,-1 0-1 0 0,1 1 1 0 0,0-1 0 0 0,-1 1 0 0 0,1-1 0 0 0,-1 0-1 0 0,0 1 13 0 0,34 73-109 0 0,-13 100 102 0 0,-21-173 85 0 0,5-7 125 0 0,39-173-503 0 0,-22 127-110 0 0,-21 51 336 0 0,-1 0-34 0 0,3 2 33 0 0,141 150-292 0 0,-130-146 354 0 0,1-2 0 0 0,-1 0 0 0 0,1-1 0 0 0,-1 0 0 0 0,1-1 0 0 0,0 0 0 0 0,0-2 0 0 0,0 0 0 0 0,0 0 0 0 0,0-1 0 0 0,0-1 0 0 0,0-1 0 0 0,-1 0 0 0 0,1-1 0 0 0,-1 0 0 0 0,0-1 0 0 0,6-3 13 0 0,-6 4-39 0 0,0 0 1 0 0,0-1-1 0 0,-1-1 1 0 0,0 0-1 0 0,0 0 1 0 0,0-1 0 0 0,-1-1-1 0 0,0 0 1 0 0,0-1-1 0 0,-1-1 1 0 0,0 1-1 0 0,0-2 1 0 0,-1 1-1 0 0,-1-1 1 0 0,0-1-1 0 0,-1 0 1 0 0,0 0-1 0 0,0-1 1 0 0,-1 1-1 0 0,-1-2 1 0 0,0 1-1 0 0,-1-1 1 0 0,-1 0-1 0 0,0-1 39 0 0,-6 11 17 0 0,0-1-1 0 0,0 1 1 0 0,0 0-1 0 0,-1-1 1 0 0,0 1-1 0 0,0 1 1 0 0,0-1-1 0 0,0 0 0 0 0,-1 1 1 0 0,1 0-1 0 0,-1-1 1 0 0,0 1-1 0 0,0 1 1 0 0,0-1-1 0 0,0 1 1 0 0,0-1-1 0 0,-1 1 0 0 0,1 0 1 0 0,-1 1-1 0 0,1-1 1 0 0,-1 1-1 0 0,0 0 1 0 0,0 0-1 0 0,0 0 1 0 0,1 1-1 0 0,-1 0 0 0 0,0 0 1 0 0,0 0-1 0 0,0 0 1 0 0,-1 1-17 0 0,-4-2 19 0 0,-1 1 0 0 0,1 0 0 0 0,0 0 1 0 0,0 1-1 0 0,0 1 0 0 0,0-1 0 0 0,0 2 0 0 0,1-1 0 0 0,-1 1 1 0 0,1 1-1 0 0,-1 0 0 0 0,1 0 0 0 0,0 1 0 0 0,0 0 0 0 0,1 0 1 0 0,0 1-1 0 0,0 0 0 0 0,0 1 0 0 0,0-1 0 0 0,1 1 1 0 0,0 1-1 0 0,1 0 0 0 0,0 0 0 0 0,0 0 0 0 0,1 1 0 0 0,0-1 1 0 0,0 1-1 0 0,1 0 0 0 0,0 1 0 0 0,0-1 0 0 0,1 1 1 0 0,1 0-1 0 0,0-1 0 0 0,-1 5-19 0 0,4-8 6 0 0,-1-1 1 0 0,1 0-1 0 0,0 0 0 0 0,1 0 1 0 0,-1 0-1 0 0,1 0 0 0 0,0 0 1 0 0,1 0-1 0 0,-1-1 0 0 0,1 1 1 0 0,0-1-1 0 0,0 1 0 0 0,0-1 1 0 0,0 0-1 0 0,1 0 0 0 0,-1-1 1 0 0,1 1-1 0 0,0-1 0 0 0,1 1 1 0 0,-1-1-1 0 0,0-1 0 0 0,1 1 1 0 0,0-1-1 0 0,-1 1 0 0 0,1-1 1 0 0,0-1-1 0 0,2 2-6 0 0,145 26-254 0 0,-82-27 126 0 0,0-3 0 0 0,0-3 0 0 0,-1-3 0 0 0,21-6 128 0 0,-58 8 35 0 0,0-1 0 0 0,-1-2 0 0 0,1-1 0 0 0,-1-2-1 0 0,-1-1 1 0 0,0-1 0 0 0,23-14-35 0 0,-14-28 1204 0 0,-39 54-1000 0 0,-33-23 339 0 0,21 21-489 0 0,0 1 0 0 0,0 1 0 0 0,-1 0 1 0 0,1 0-1 0 0,0 1 0 0 0,-1 1 0 0 0,1 0 0 0 0,0 1 0 0 0,-1 0 1 0 0,1 1-1 0 0,0 0 0 0 0,1 1 0 0 0,-1 0 0 0 0,1 1 0 0 0,-1 0 0 0 0,2 1 1 0 0,-1 0-1 0 0,0 1 0 0 0,1 0 0 0 0,1 1 0 0 0,-1 0 0 0 0,1 0 0 0 0,-6 8-54 0 0,13-15-1 0 0,1 1-1 0 0,0 0 0 0 0,-1-1 1 0 0,1 1-1 0 0,0 0 0 0 0,0 0 0 0 0,0 0 1 0 0,0 0-1 0 0,1 0 0 0 0,-1 0 1 0 0,0 0-1 0 0,1 0 0 0 0,0 0 0 0 0,-1 0 1 0 0,1 1-1 0 0,0-1 0 0 0,0 0 0 0 0,0 0 1 0 0,0 0-1 0 0,0 0 0 0 0,1 1 1 0 0,-1-1-1 0 0,1 0 0 0 0,-1 0 0 0 0,1 0 1 0 0,0 0-1 0 0,0 0 0 0 0,0 0 1 0 0,0 0-1 0 0,0-1 0 0 0,0 1 0 0 0,1 0 1 0 0,-1-1-1 0 0,0 1 0 0 0,1 0 0 0 0,0-1 1 0 0,-1 0-1 0 0,1 1 0 0 0,0-1 1 0 0,-1 0-1 0 0,1 0 0 0 0,0 0 0 0 0,0 0 1 0 0,0 0-1 0 0,0 0 0 0 0,0 0 2 0 0,99 19-793 0 0,-84-21 717 0 0,-1-1-1 0 0,1-1 1 0 0,-1 0 0 0 0,0-1 0 0 0,0-1 0 0 0,-1-1 0 0 0,1 0-1 0 0,-1-1 1 0 0,0 0 0 0 0,-1-2 0 0 0,0 1 0 0 0,0-2-1 0 0,-1 0 1 0 0,0 0 0 0 0,-1-1 0 0 0,0-1 0 0 0,-1 0 0 0 0,0-1-1 0 0,-1 0 1 0 0,3-5 76 0 0,-3-5 69 0 0,0-1 1 0 0,-1 0-1 0 0,-2-1 0 0 0,0 0 0 0 0,-2 0 0 0 0,-1-1 1 0 0,-1 1-1 0 0,-1-1 0 0 0,-1 0 0 0 0,-1 0 0 0 0,-1 0 1 0 0,-2 1-1 0 0,0-1 0 0 0,-2 1 0 0 0,-1 0 0 0 0,-1 0 1 0 0,-1 0-1 0 0,-3-3-69 0 0,5 8 252 0 0,-1-1 0 0 0,-1 2 0 0 0,-1-1 1 0 0,0 1-1 0 0,-2 0 0 0 0,0 1 0 0 0,-1 1 0 0 0,-1 0 1 0 0,0 0-1 0 0,-2 1 0 0 0,0 0-252 0 0,13 15 13 0 0,1 0 1 0 0,0 0-1 0 0,-1 0 0 0 0,1 0 0 0 0,-1 0 1 0 0,1 1-1 0 0,-1-1 0 0 0,1 0 1 0 0,-1 1-1 0 0,0-1 0 0 0,1 1 1 0 0,-1 0-1 0 0,0-1 0 0 0,1 1 1 0 0,-1 0-1 0 0,0 0 0 0 0,0 0 0 0 0,1 0 1 0 0,-1 0-1 0 0,0 1 0 0 0,1-1 1 0 0,-1 0-1 0 0,0 1 0 0 0,1-1 1 0 0,-1 1-1 0 0,0 0 0 0 0,1 0 0 0 0,-1-1 1 0 0,1 1-1 0 0,0 0 0 0 0,-1 0 1 0 0,1 0-1 0 0,0 1 0 0 0,-1-1 1 0 0,1 0-1 0 0,0 0 0 0 0,0 1 1 0 0,0-1-1 0 0,0 0 0 0 0,0 1 0 0 0,0-1 1 0 0,1 1-1 0 0,-1 0 0 0 0,0-1 1 0 0,1 1-1 0 0,-1-1 0 0 0,1 1 1 0 0,0 0-1 0 0,-1-1 0 0 0,1 1 0 0 0,0 1-13 0 0,-16 89-211 0 0,42 116-1477 0 0,63 194-7897 0 0,-83-361 8505 0 0</inkml:trace>
  <inkml:trace contextRef="#ctx0" brushRef="#br0" timeOffset="94809.392">25865 6793 2212 0 0,'19'-45'6225'0'0,"-15"92"-5428"0"0,47 230 11 0 0,-18-142-764 0 0,-31-131-217 0 0,0-1 0 0 0,0 1 0 0 0,-1 0-1 0 0,1-1 1 0 0,-1 1 0 0 0,0 0 0 0 0,0 0-1 0 0,0 0 1 0 0,-1 0 0 0 0,1 0 0 0 0,-1 0-1 0 0,0 0 1 0 0,0 1 0 0 0,-1-1 0 0 0,1 0-1 0 0,-1 0 1 0 0,0 0 0 0 0,0 0 0 0 0,0-1-1 0 0,-1 1 1 0 0,1 0 0 0 0,-1 0 0 0 0,0-1-1 0 0,0 1 1 0 0,0-1 0 0 0,0 1 0 0 0,-1-1-1 0 0,1 0 1 0 0,-1 0 0 0 0,0 0 0 0 0,0 0-1 0 0,0-1 1 0 0,0 1 0 0 0,-1-1 0 0 0,1 0-1 0 0,0 0 1 0 0,-1 0 0 0 0,0 0 0 0 0,0-1-1 0 0,0 1 174 0 0,-22-1-1160 0 0</inkml:trace>
  <inkml:trace contextRef="#ctx0" brushRef="#br0" timeOffset="95945.603">25512 7082 1976 0 0,'17'-22'4272'0'0,"45"2"-3540"0"0,-57 19-498 0 0,189-34 954 0 0,-145 29-1137 0 0,-1-2-1 0 0,1-2 1 0 0,-2-2-1 0 0,1-2 1 0 0,-2-2-1 0 0,0-2 0 0 0,7-6-50 0 0,-48 22 111 0 0,-1 0-1 0 0,0-1 1 0 0,1 1-1 0 0,-1-1 1 0 0,0 0-1 0 0,-1 0 1 0 0,1 0-1 0 0,0-1 1 0 0,-1 1-1 0 0,0-1 1 0 0,0 0-1 0 0,0 0 1 0 0,0 0-1 0 0,-1 0 0 0 0,0 0 1 0 0,1-1-1 0 0,-1 1 1 0 0,-1-1-1 0 0,1 0-110 0 0,0 5 21 0 0,0 1 0 0 0,0 0 0 0 0,0 0 0 0 0,0 0 0 0 0,-1 0 0 0 0,1 1 0 0 0,0-1 0 0 0,-1 0 0 0 0,1 1 0 0 0,-1-1 0 0 0,1 1 0 0 0,-1 0 1 0 0,0-1-1 0 0,0 1 0 0 0,0 0 0 0 0,0 0 0 0 0,0 0 0 0 0,0 0 0 0 0,0 0 0 0 0,0 0 0 0 0,-1 0 0 0 0,1 0 0 0 0,-1 0 0 0 0,0 0 0 0 0,1 0 0 0 0,-1 0 0 0 0,0 0 0 0 0,0 0 0 0 0,0 1 0 0 0,-1-1 0 0 0,1 0 0 0 0,0 0 0 0 0,-1 0 0 0 0,0 0 0 0 0,1 0 0 0 0,-1 0-21 0 0,3 9 74 0 0,84 483-41 0 0,-85-457 100 0 0,-1-50-344 0 0,-1-7 154 0 0,1-1 0 0 0,1 0 0 0 0,1 1 0 0 0,1-1 0 0 0,1 1 0 0 0,1 0-1 0 0,0 0 1 0 0,2 0 0 0 0,0 1 0 0 0,1 0 0 0 0,1 0 0 0 0,1 1 0 0 0,9-13 57 0 0,-15 29-14 0 0,-1 1 0 0 0,1 0 0 0 0,-1 0 1 0 0,1 0-1 0 0,-1 1 0 0 0,1-1 1 0 0,0 1-1 0 0,-1 0 0 0 0,1 0 0 0 0,0 0 1 0 0,-1 0-1 0 0,1 1 0 0 0,0-1 0 0 0,-1 1 1 0 0,1 0-1 0 0,-1 0 0 0 0,1 1 0 0 0,-1-1 1 0 0,1 1-1 0 0,-1-1 0 0 0,0 1 1 0 0,0 0-1 0 0,0 0 0 0 0,0 1 0 0 0,0-1 1 0 0,0 1-1 0 0,-1-1 0 0 0,1 1 0 0 0,-1 0 1 0 0,0 0-1 0 0,0 0 0 0 0,0 0 0 0 0,0 0 1 0 0,0 0-1 0 0,-1 1 0 0 0,1-1 1 0 0,-1 1-1 0 0,0-1 0 0 0,0 3 14 0 0,5 2-14 0 0,1 4-8 0 0,0-1-1 0 0,1 1 0 0 0,0-1 1 0 0,1-1-1 0 0,0 0 1 0 0,0 0-1 0 0,1-1 0 0 0,1 0 1 0 0,-1 0-1 0 0,1-1 1 0 0,1-1-1 0 0,0 0 1 0 0,0 0-1 0 0,0-2 0 0 0,0 1 1 0 0,1-1-1 0 0,0-1 1 0 0,0 0-1 0 0,5 0 23 0 0,-6-3-72 0 0,0 0 0 0 0,1 0 0 0 0,-1-1 0 0 0,0-1 0 0 0,1 0 1 0 0,-1-1-1 0 0,0 0 0 0 0,0 0 0 0 0,0-2 0 0 0,0 1 0 0 0,-1-2 0 0 0,1 1 0 0 0,-1-2 1 0 0,0 1-1 0 0,0-2 0 0 0,-1 1 0 0 0,0-1 0 0 0,0-1 0 0 0,-1 0 0 0 0,0 0 0 0 0,0-1 0 0 0,-1 0 1 0 0,0-1-1 0 0,0 1 0 0 0,-1-2 0 0 0,0 1 0 0 0,0-3 72 0 0,-6 12 10 0 0,0-1 0 0 0,0 0 0 0 0,0 0 0 0 0,-1 0 0 0 0,1 0 0 0 0,0 0-1 0 0,-1 0 1 0 0,0 0 0 0 0,1 0 0 0 0,-1 0 0 0 0,0 0 0 0 0,0-1 0 0 0,0 1 0 0 0,0 0 0 0 0,0 0 0 0 0,-1 0 0 0 0,1 0 0 0 0,-1 0-1 0 0,1 0 1 0 0,-1 0 0 0 0,0 0 0 0 0,0 0 0 0 0,0 0 0 0 0,0 0 0 0 0,0 1 0 0 0,0-1 0 0 0,0 0 0 0 0,-1 1 0 0 0,1-1-1 0 0,0 1 1 0 0,-1-1 0 0 0,1 1 0 0 0,-1 0 0 0 0,0-1 0 0 0,0 1 0 0 0,1 0 0 0 0,-1 0 0 0 0,0 0 0 0 0,0 0 0 0 0,0 1 0 0 0,0-1-1 0 0,0 0 1 0 0,0 1 0 0 0,0 0 0 0 0,0-1 0 0 0,0 1 0 0 0,0 0 0 0 0,0 0 0 0 0,-1 0 0 0 0,1 0 0 0 0,0 0 0 0 0,0 1-1 0 0,0-1 1 0 0,0 1 0 0 0,0-1 0 0 0,0 1 0 0 0,0 0 0 0 0,0 0 0 0 0,0 0 0 0 0,1 0 0 0 0,-2 1-10 0 0,-6 0 18 0 0,0 0 0 0 0,0 1 0 0 0,1 1 0 0 0,-1 0 1 0 0,1 0-1 0 0,0 0 0 0 0,0 1 0 0 0,1 0 0 0 0,-1 1 1 0 0,1-1-1 0 0,0 1 0 0 0,1 1 0 0 0,-1-1 0 0 0,1 1 0 0 0,1 1 1 0 0,-1-1-1 0 0,1 1 0 0 0,0 0 0 0 0,1 0 0 0 0,0 0 0 0 0,0 0 1 0 0,1 1-1 0 0,-2 6-18 0 0,6-11 19 0 0,0 1 1 0 0,0-1-1 0 0,0 0 1 0 0,0 1-1 0 0,1-1 1 0 0,-1 0-1 0 0,1 0 0 0 0,0 0 1 0 0,1 0-1 0 0,-1 0 1 0 0,0 0-1 0 0,1-1 1 0 0,0 1-1 0 0,0-1 1 0 0,0 0-1 0 0,1 0 0 0 0,-1 0 1 0 0,1 0-1 0 0,-1-1 1 0 0,1 1-1 0 0,0-1 1 0 0,0 0-1 0 0,0 0 1 0 0,0 0-1 0 0,0 0 1 0 0,0-1-1 0 0,1 0 0 0 0,-1 0 1 0 0,1 0-1 0 0,-1 0 1 0 0,1-1-1 0 0,-1 0 1 0 0,0 0-1 0 0,1 0 1 0 0,1-1-20 0 0,8 2 41 0 0,1 0 1 0 0,-1-1 0 0 0,0-1 0 0 0,0-1 0 0 0,0 0-1 0 0,0-1 1 0 0,0 0 0 0 0,0-1 0 0 0,-1 0 0 0 0,10-6-42 0 0,9-14 140 0 0,-22 17 217 0 0,-22 33-158 0 0,12-24-198 0 0,0 0 0 0 0,0 0 1 0 0,0 0-1 0 0,0 0 1 0 0,1 0-1 0 0,-1 0 0 0 0,1 0 1 0 0,-1 0-1 0 0,1 0 0 0 0,0 0 1 0 0,0-1-1 0 0,0 1 0 0 0,0 0 1 0 0,0 0-1 0 0,0-1 1 0 0,0 1-1 0 0,1-1 0 0 0,-1 1 1 0 0,0-1-1 0 0,1 1 0 0 0,-1-1 1 0 0,1 0-1 0 0,0 0 1 0 0,-1 0-1 0 0,1 0 0 0 0,0 0 1 0 0,0 0-1 0 0,0 0 0 0 0,0-1 1 0 0,0 1-1 0 0,0 0 1 0 0,0-1-1 0 0,0 0 0 0 0,0 0 1 0 0,0 1-1 0 0,0-1 0 0 0,0 0 1 0 0,0 0-1 0 0,0-1 1 0 0,0 1-1 0 0,0 0 0 0 0,0-1 1 0 0,0 1-1 0 0,0-1 0 0 0,-1 0 1 0 0,1 1-1 0 0,0-1 1 0 0,0 0-1 0 0,0 0 0 0 0,-1 0 1 0 0,1-1-1 0 0,1 0-1 0 0,19-6-105 0 0,0 0-1 0 0,0-2 1 0 0,-1-1 0 0 0,0-1-1 0 0,0 0 1 0 0,-2-2 0 0 0,0 0-1 0 0,0-1 1 0 0,-1-1 0 0 0,-1-1-1 0 0,-1 0 1 0 0,0-1 0 0 0,-1-1-1 0 0,-1 0 1 0 0,-1-1 0 0 0,-1-1-1 0 0,3-8 106 0 0,3-8-46 0 0,-1 0 0 0 0,-3-1-1 0 0,-1-1 1 0 0,-1 0 0 0 0,-3-1-1 0 0,-1 0 1 0 0,-2 0 0 0 0,-2-1-1 0 0,0-40 47 0 0,-4 68 109 0 0,0 1 0 0 0,0 0 0 0 0,-2 0-1 0 0,1 0 1 0 0,-1-1 0 0 0,-1 1 0 0 0,0 1 0 0 0,-1-1-1 0 0,0 0 1 0 0,-1 1 0 0 0,-1 0 0 0 0,1 0-1 0 0,-1 0 1 0 0,-1 1 0 0 0,0 0 0 0 0,-1 0-1 0 0,-8-8-108 0 0,14 17 18 0 0,0-1 0 0 0,-1 1 1 0 0,1 0-1 0 0,-1 0 0 0 0,1 0 0 0 0,-1 0 0 0 0,0 0 0 0 0,1 0 0 0 0,-1 1 0 0 0,0-1 0 0 0,0 1 0 0 0,0 0 0 0 0,1 0 0 0 0,-1 0 0 0 0,0 0 1 0 0,0 0-1 0 0,1 1 0 0 0,-1-1 0 0 0,0 1 0 0 0,0 0 0 0 0,1 0 0 0 0,-1 0 0 0 0,1 0 0 0 0,-1 0 0 0 0,1 1 0 0 0,-1-1 0 0 0,1 1 1 0 0,0-1-1 0 0,0 1 0 0 0,-1 0 0 0 0,1 0 0 0 0,1 0 0 0 0,-1 0 0 0 0,0 0 0 0 0,0 0 0 0 0,1 1 0 0 0,-1-1 0 0 0,1 0 0 0 0,-1 3-18 0 0,-38 104 455 0 0,38-81-402 0 0,2-1 0 0 0,0 1-1 0 0,2 0 1 0 0,2 0 0 0 0,0-1-1 0 0,2 0 1 0 0,0 0 0 0 0,2 0-1 0 0,2-1 1 0 0,0 0 0 0 0,9 15-53 0 0,-5-10-916 0 0,-2 1 1 0 0,-1 0-1 0 0,-1 1 1 0 0,-2 0-1 0 0,-1 0 1 0 0,-1 1-1 0 0,-1 22 916 0 0,-30 4-2466 0 0,7-37 1281 0 0</inkml:trace>
  <inkml:trace contextRef="#ctx0" brushRef="#br0" timeOffset="96196.311">27074 6994 3872 0 0,'-4'1'1144'0'0,"4"-1"-139"0"0,4 2-69 0 0,0-2-108 0 0,22 0-64 0 0,-8 0-104 0 0,10 0-52 0 0,9 0-128 0 0,50-12-116 0 0,-35 4-304 0 0,4 5-272 0 0,7-3 20 0 0,-2 3-1352 0 0,-4-4 52 0 0,-1 1 84 0 0,-5-3 107 0 0,-6-2 57 0 0,-3-4 92 0 0</inkml:trace>
  <inkml:trace contextRef="#ctx0" brushRef="#br0" timeOffset="98639.697">28394 7013 1624 0 0,'175'-14'4069'0'0,"-159"10"-3339"0"0,-14 4-646 0 0,0 0-1 0 0,0 0 1 0 0,0 0-1 0 0,0 0 1 0 0,0 0-1 0 0,0 0 1 0 0,0-1-1 0 0,0 1 1 0 0,0 0-1 0 0,0-1 1 0 0,0 0-1 0 0,0 1 1 0 0,0-1-1 0 0,0 0 1 0 0,-1 0-1 0 0,1 0 1 0 0,0 0-1 0 0,-1-1 1 0 0,1 1-1 0 0,0 0 1 0 0,-1-1-1 0 0,0 1 1 0 0,1-1-1 0 0,-1 1 1 0 0,0-1-1 0 0,0 0 1 0 0,0 0-1 0 0,0 1 1 0 0,0-1-1 0 0,0 0 1 0 0,0 0-1 0 0,0 0 1 0 0,-1 0-1 0 0,1 0 1 0 0,-1 0-1 0 0,0 0 1 0 0,0 0-1 0 0,1 0 1 0 0,-1 0-1 0 0,0 0 1 0 0,-1 0-1 0 0,1 0 1 0 0,0 0-1 0 0,-1 0 1 0 0,1 0-1 0 0,-1-1-83 0 0,1 2 88 0 0,-17-9-18 0 0,6 8-70 0 0,-1 1 0 0 0,1 1 0 0 0,-1 0 1 0 0,0 1-1 0 0,1 0 0 0 0,0 0 0 0 0,-1 1 0 0 0,1 1 0 0 0,0 0 0 0 0,0 1 0 0 0,0 0 0 0 0,0 0 0 0 0,1 1 0 0 0,0 0 0 0 0,0 1 0 0 0,0 1 0 0 0,1-1 0 0 0,0 1 0 0 0,0 1 1 0 0,0 0-1 0 0,-2 4 0 0 0,1-5 4 0 0,0 0 1 0 0,0 1-1 0 0,1 1 1 0 0,0 0 0 0 0,1 0-1 0 0,0 1 1 0 0,0-1-1 0 0,1 2 1 0 0,0-1 0 0 0,1 1-1 0 0,0 0 1 0 0,1 1-1 0 0,0-1 1 0 0,1 1 0 0 0,0 0-1 0 0,1 0 1 0 0,0 0-1 0 0,0 9-4 0 0,5-15 9 0 0,1 0 0 0 0,0 1 0 0 0,0-1-1 0 0,1 0 1 0 0,0-1 0 0 0,0 1 0 0 0,0-1-1 0 0,0 0 1 0 0,1 0 0 0 0,0 0 0 0 0,0 0-1 0 0,0-1 1 0 0,1 0 0 0 0,0 0 0 0 0,-1-1-1 0 0,1 1 1 0 0,0-1 0 0 0,1 0 0 0 0,-1-1-1 0 0,1 0 1 0 0,-1 0 0 0 0,1 0 0 0 0,-1-1-1 0 0,1 0 1 0 0,0 0 0 0 0,0 0 0 0 0,0-1 0 0 0,0 0-1 0 0,-1-1 1 0 0,1 1 0 0 0,0-1 0 0 0,0-1-1 0 0,-1 1 1 0 0,1-1 0 0 0,-1 0 0 0 0,1-1-1 0 0,3-1-8 0 0,10-7 74 0 0,0 0 0 0 0,-1-2-1 0 0,-1 0 1 0 0,0-1-1 0 0,0-1 1 0 0,-1 0 0 0 0,-1-2-1 0 0,-1 0 1 0 0,-1 0 0 0 0,0-1-1 0 0,-1-1 1 0 0,3-7-74 0 0,-14 27 13 0 0,1-1 1 0 0,-1 0-1 0 0,1 1 1 0 0,-1 0-1 0 0,0 0 1 0 0,1 0-1 0 0,-1 0 1 0 0,0 0-1 0 0,0 0 0 0 0,0 0 1 0 0,0 1-1 0 0,0-1 1 0 0,0 1-1 0 0,0-1 1 0 0,0 1-1 0 0,-1 0 1 0 0,1 0-1 0 0,0 0 1 0 0,-1 0-1 0 0,0 0 1 0 0,1 0-1 0 0,-1 0 1 0 0,0 0-1 0 0,0 0 1 0 0,0 1-1 0 0,-1-1 0 0 0,1 0 1 0 0,0 1-1 0 0,-1-1 1 0 0,0 1-1 0 0,1 0-13 0 0,16 25-1 0 0,104 61-1357 0 0,24-59-3396 0 0,-65-46 2202 0 0,-38-1 1430 0 0</inkml:trace>
  <inkml:trace contextRef="#ctx0" brushRef="#br0" timeOffset="100854.313">607 9649 1768 0 0,'2'-10'243'0'0,"0"0"-1"0"0,0 0 0 0 0,1 0 1 0 0,0 0-1 0 0,1 0 1 0 0,0 1-1 0 0,1 0 0 0 0,0 0 1 0 0,0 0-1 0 0,1 0 1 0 0,0 1-1 0 0,0 0 1 0 0,1 0-1 0 0,0 0 0 0 0,0 1 1 0 0,1 0-1 0 0,0 1 1 0 0,0 0-1 0 0,1 0 0 0 0,0 0 1 0 0,0 1-1 0 0,0 1 1 0 0,0 0-1 0 0,7-2-242 0 0,-6 8 53 0 0,-1 1 0 0 0,1 0 0 0 0,-1 1-1 0 0,0 0 1 0 0,0 0 0 0 0,0 1 0 0 0,0 0 0 0 0,-1 1 0 0 0,0 0-1 0 0,0 0 1 0 0,-1 1 0 0 0,0 0 0 0 0,0 0 0 0 0,0 1 0 0 0,-1 0-1 0 0,0 0 1 0 0,-1 0 0 0 0,1 1 0 0 0,-2-1 0 0 0,1 1 0 0 0,-1 1-1 0 0,-1-1 1 0 0,0 0 0 0 0,1 2-53 0 0,-2-6 11 0 0,21 46 199 0 0,-2 2 0 0 0,-2 1 0 0 0,-2 0 1 0 0,-3 1-1 0 0,-3 0 0 0 0,-1 1 0 0 0,-2 19-210 0 0,-11-133 235 0 0,2-1-1 0 0,3 1 1 0 0,3 0-1 0 0,2 0 0 0 0,4-10-234 0 0,-4 34-28 0 0,2 0 0 0 0,0 1-1 0 0,3 0 1 0 0,1 1-1 0 0,1 0 1 0 0,1 1 0 0 0,9-11 28 0 0,-24 41-3 0 0,1-1 1 0 0,-1 1-1 0 0,1 0 1 0 0,-1-1 0 0 0,1 1-1 0 0,-1 0 1 0 0,1-1-1 0 0,0 1 1 0 0,0 0-1 0 0,0 0 1 0 0,0 0 0 0 0,-1-1-1 0 0,2 1 1 0 0,-1 0-1 0 0,0 0 1 0 0,0 0 0 0 0,0 1-1 0 0,0-1 1 0 0,1 0-1 0 0,-1 0 1 0 0,0 1-1 0 0,1-1 1 0 0,-1 1 0 0 0,0-1-1 0 0,1 1 1 0 0,-1-1-1 0 0,1 1 1 0 0,-1 0-1 0 0,1 0 1 0 0,-1 0 0 0 0,1 0-1 0 0,-1 0 1 0 0,1 0-1 0 0,-1 0 1 0 0,1 0 0 0 0,-1 1-1 0 0,0-1 1 0 0,1 0-1 0 0,-1 1 1 0 0,1-1-1 0 0,-1 1 1 0 0,0 0 0 0 0,1-1-1 0 0,-1 1 1 0 0,0 0-1 0 0,0 0 1 0 0,0 0-1 0 0,0 0 1 0 0,1 0 0 0 0,-1 0-1 0 0,-1 0 1 0 0,1 0-1 0 0,0 0 1 0 0,0 1 0 0 0,0-1-1 0 0,0 0 1 0 0,-1 1-1 0 0,1-1 1 0 0,-1 0-1 0 0,1 1 1 0 0,-1-1 0 0 0,1 1 2 0 0,24 94-106 0 0,-19-38 93 0 0,-6-38-2 0 0,0 0 1 0 0,1 0 0 0 0,2-1 0 0 0,0 1 0 0 0,0 0 0 0 0,2-1-1 0 0,1 0 1 0 0,0 0 0 0 0,1-1 0 0 0,1 1 0 0 0,1-1 0 0 0,0-1-1 0 0,2 0 1 0 0,0 0 0 0 0,1-1 0 0 0,0-1 0 0 0,2 2 14 0 0,-3-12 1 0 0,1 0 0 0 0,-1-1 0 0 0,1 0 0 0 0,-1-1 0 0 0,1 0 0 0 0,0-1 1 0 0,1 0-1 0 0,-1-1 0 0 0,0 0 0 0 0,0-1 0 0 0,0 0 0 0 0,1-1 0 0 0,-1-1 0 0 0,0 0 0 0 0,0 0 1 0 0,0-1-1 0 0,-1-1 0 0 0,1 0 0 0 0,6-3-1 0 0,-9 5-52 0 0,1 0-1 0 0,-1 0 1 0 0,1-1 0 0 0,-1-1 0 0 0,0 1-1 0 0,0-1 1 0 0,0-1 0 0 0,-1 0 0 0 0,0 0-1 0 0,0 0 1 0 0,0-1 0 0 0,0-1-1 0 0,-1 1 1 0 0,0-1 0 0 0,0 0 0 0 0,-1-1-1 0 0,0 1 1 0 0,0-1 0 0 0,-1-1 0 0 0,0 1-1 0 0,-1-1 1 0 0,1 0 0 0 0,-2 0-1 0 0,1 0 1 0 0,-1 0 0 0 0,-1-1 0 0 0,0 1-1 0 0,0-1 1 0 0,-1 1 0 0 0,1-4 52 0 0,-6 4-31 0 0,0 0 0 0 0,-1 0-1 0 0,0 0 1 0 0,0 0 0 0 0,-1 1 0 0 0,0 0 0 0 0,0 0-1 0 0,-1 0 1 0 0,0 1 0 0 0,-1 0 0 0 0,1 0 0 0 0,-1 1 0 0 0,-1 0-1 0 0,1 0 1 0 0,-1 1 0 0 0,0 0 0 0 0,0 1 0 0 0,0 0 0 0 0,-1 0-1 0 0,1 1 1 0 0,-1 0 0 0 0,0 1 0 0 0,0 0 0 0 0,-9 0 31 0 0,12-1 6 0 0,0 1 1 0 0,0 0-1 0 0,-1 0 1 0 0,1 0 0 0 0,0 1-1 0 0,-1 0 1 0 0,1 1-1 0 0,-1 0 1 0 0,1 0-1 0 0,-1 0 1 0 0,1 1 0 0 0,-1 0-1 0 0,1 1 1 0 0,0 0-1 0 0,-1 0 1 0 0,1 0-1 0 0,0 1 1 0 0,0 0 0 0 0,1 0-1 0 0,-1 1 1 0 0,1 0-1 0 0,-1 0 1 0 0,1 0-1 0 0,0 1 1 0 0,1 0 0 0 0,-1 0-1 0 0,1 1 1 0 0,0-1-1 0 0,0 1 1 0 0,1 0-1 0 0,0 0 1 0 0,0 1-1 0 0,-1 2-6 0 0,7 2 23 0 0,0 0 0 0 0,0 0 0 0 0,1-1-1 0 0,0 1 1 0 0,1-1 0 0 0,0 1 0 0 0,1-1-1 0 0,0 0 1 0 0,1-1 0 0 0,0 1 0 0 0,0-1-1 0 0,1 0 1 0 0,0-1 0 0 0,1 1 0 0 0,0-2-1 0 0,0 1 1 0 0,0-1 0 0 0,1 0-1 0 0,0-1 1 0 0,1 0 0 0 0,-1 0 0 0 0,1-1-1 0 0,0 0 1 0 0,1-1 0 0 0,-1 0 0 0 0,1-1-1 0 0,0 0 1 0 0,0-1 0 0 0,0 0 0 0 0,5 0-23 0 0,206 15-274 0 0,-210-18 276 0 0,-1-1 0 0 0,1-1 0 0 0,-1 0 1 0 0,1-1-1 0 0,-1 0 0 0 0,0 0 1 0 0,0-1-1 0 0,-1 0 0 0 0,0-1 1 0 0,0-1-1 0 0,0 0 0 0 0,0 0 1 0 0,-1 0-1 0 0,0-1 0 0 0,-1-1 1 0 0,0 1-1 0 0,0-2 0 0 0,-1 1 1 0 0,0-1-1 0 0,-1 0 0 0 0,0 0 1 0 0,0 0-1 0 0,-1-1 0 0 0,-1 0 1 0 0,2-4-3 0 0,8-2 496 0 0,-13 62-456 0 0,-1-27-16 0 0,32 176 142 0 0,-31-188-147 0 0,1 0 1 0 0,0-1-1 0 0,0 1 0 0 0,1-1 0 0 0,-1 1 0 0 0,1-1 0 0 0,0 0 0 0 0,1 0 1 0 0,-1 0-1 0 0,1 0 0 0 0,0-1 0 0 0,0 1 0 0 0,0-1 0 0 0,1 0 0 0 0,-1-1 0 0 0,1 1 1 0 0,0-1-1 0 0,0 1 0 0 0,1-2 0 0 0,-1 1 0 0 0,0 0 0 0 0,1-1 0 0 0,0 0 1 0 0,-1-1-1 0 0,1 1 0 0 0,0-1 0 0 0,0 0 0 0 0,0 0 0 0 0,0-1 0 0 0,0 0 1 0 0,0 0-1 0 0,0 0 0 0 0,0-1 0 0 0,0 0 0 0 0,0 0 0 0 0,0 0 0 0 0,-1-1 1 0 0,1 0-1 0 0,0 0 0 0 0,-1 0 0 0 0,1-1-19 0 0,3-5 35 0 0,0 1 0 0 0,-1-1-1 0 0,0-1 1 0 0,0 1 0 0 0,0-2 0 0 0,-2 1-1 0 0,1-1 1 0 0,-1 0 0 0 0,0 0 0 0 0,-1 0-1 0 0,0-1 1 0 0,-1 0 0 0 0,0 0 0 0 0,-1 0 0 0 0,0 0-1 0 0,-1-1 1 0 0,0 1 0 0 0,-1-1 0 0 0,0 0-1 0 0,-1-10-34 0 0,2 5 162 0 0,-2 16 9 0 0,10 37-54 0 0,-6-31-145 0 0,1 1 0 0 0,0-1 0 0 0,0 1 0 0 0,0-1 0 0 0,1-1 0 0 0,-1 1 0 0 0,1-1 0 0 0,0 0 0 0 0,0 0 0 0 0,1-1 0 0 0,-1 0 0 0 0,1 0 0 0 0,0-1 0 0 0,0 1 0 0 0,-1-1 0 0 0,2-1 0 0 0,-1 1 0 0 0,0-1 0 0 0,0-1 1 0 0,0 1-1 0 0,0-1 0 0 0,1 0 0 0 0,-1-1 0 0 0,7-1 28 0 0,4 0-71 0 0,-1-1 1 0 0,1-1-1 0 0,-1-1 1 0 0,0 0-1 0 0,0-1 1 0 0,-1-1-1 0 0,0 0 1 0 0,0-1-1 0 0,12-9 71 0 0,-22 13-8 0 0,0-1-1 0 0,1 0 1 0 0,-1 0 0 0 0,-1-1-1 0 0,1 0 1 0 0,-1 0-1 0 0,0 0 1 0 0,-1 0 0 0 0,1-1-1 0 0,-1 0 1 0 0,-1 0-1 0 0,1 0 1 0 0,-1 0 0 0 0,0-1-1 0 0,-1 0 1 0 0,0 1-1 0 0,0-1 1 0 0,-1 0 0 0 0,1 0-1 0 0,-2 0 1 0 0,1 1-1 0 0,-1-1 1 0 0,0 0 0 0 0,-1 0-1 0 0,0 0 1 0 0,0 0-1 0 0,-1 0 1 0 0,0 1 0 0 0,0-1-1 0 0,-1 0 1 0 0,0 1-1 0 0,0 0 1 0 0,-1 0 0 0 0,0 0-1 0 0,0 0 1 0 0,-1 1-1 0 0,1-1 1 0 0,-1 1 0 0 0,-1 0-1 0 0,1 0 1 0 0,-1 1-1 0 0,0 0 1 0 0,0 0 0 0 0,-1 0-1 0 0,-3-1 9 0 0,-106-32-1846 0 0,78 30-1787 0 0,30 5 2278 0 0,2 0 109 0 0</inkml:trace>
  <inkml:trace contextRef="#ctx0" brushRef="#br0" timeOffset="101364.709">4368 9327 2104 0 0,'3'-21'3194'0'0,"-1"10"-722"0"0,-3 28-1619 0 0,11 265 1032 0 0,-8-267-1822 0 0,1 0 1 0 0,1 0 0 0 0,0-1 0 0 0,1 0-1 0 0,0 1 1 0 0,1-2 0 0 0,1 1 0 0 0,0-1 0 0 0,0 0-1 0 0,2 0 1 0 0,-1-1 0 0 0,2 0 0 0 0,0-1-1 0 0,0 0 1 0 0,1 0 0 0 0,0-1 0 0 0,13 8-64 0 0,-18-13-171 0 0,0-1 0 0 0,1 1 0 0 0,0-1 0 0 0,0 0 0 0 0,0-1 0 0 0,0 0 0 0 0,0 0 1 0 0,1-1-1 0 0,0 1 0 0 0,-1-2 0 0 0,1 1 0 0 0,0-1 0 0 0,0 0 0 0 0,0-1 0 0 0,0 0 0 0 0,0 0 0 0 0,0-1 1 0 0,-1 1-1 0 0,1-2 0 0 0,0 1 0 0 0,0-1 0 0 0,-1-1 0 0 0,1 1 0 0 0,-1-1 0 0 0,1-1 171 0 0,-7 3-132 0 0,1 0-1 0 0,-1-1 0 0 0,1 1 1 0 0,-1-1-1 0 0,1 1 1 0 0,-1-1-1 0 0,0 0 0 0 0,0 1 1 0 0,0-1-1 0 0,0 0 0 0 0,0 0 1 0 0,0 0-1 0 0,0 0 0 0 0,-1 0 1 0 0,1 0-1 0 0,-1 0 1 0 0,1 0-1 0 0,-1 0 0 0 0,0 0 1 0 0,0 0-1 0 0,0 0 0 0 0,0 0 1 0 0,0 0-1 0 0,0 0 1 0 0,-1 0-1 0 0,1 0 0 0 0,-1 0 1 0 0,1 0-1 0 0,-2-1 133 0 0,-12-29-1149 0 0</inkml:trace>
  <inkml:trace contextRef="#ctx0" brushRef="#br0" timeOffset="101569.667">4057 9603 2552 0 0,'53'0'3704'0'0,"81"-3"-907"0"0,-5-36-7646 0 0,-118 32 3520 0 0,-5 0 54 0 0</inkml:trace>
  <inkml:trace contextRef="#ctx0" brushRef="#br0" timeOffset="101847.894">4425 9498 1292 0 0,'81'-34'5644'0'0,"7"55"-4022"0"0,61 88-965 0 0,-136-96-452 0 0,-1 0 0 0 0,0 1 0 0 0,-1 0 0 0 0,-1 1 0 0 0,0 0 0 0 0,-1 1 0 0 0,-1 0 0 0 0,0 0 0 0 0,-1 1 0 0 0,-1 0 0 0 0,-1 0 0 0 0,0 1 0 0 0,-1 3-205 0 0,-3-20 376 0 0,-1-1 0 0 0,-7 2 709 0 0,5-17-1177 0 0,1-1 1 0 0,0 1-1 0 0,1-1 0 0 0,1 0 1 0 0,1 1-1 0 0,0-1 1 0 0,1 1-1 0 0,0 0 1 0 0,1 0-1 0 0,1 0 1 0 0,1 0-1 0 0,0 1 1 0 0,0 0-1 0 0,2 0 1 0 0,0 0-1 0 0,0 1 1 0 0,1 0-1 0 0,1 1 0 0 0,0 0 1 0 0,1 1-1 0 0,9-9 92 0 0,-3 5-780 0 0,65-42-6217 0 0,-81 57 5717 0 0,-1 0 11 0 0</inkml:trace>
  <inkml:trace contextRef="#ctx0" brushRef="#br0" timeOffset="102313.887">5064 9600 1624 0 0,'0'0'793'0'0,"0"0"-82"0"0,0 0 1 0 0,0 0-77 0 0,0 0-9 0 0,25 3 1503 0 0,85 4-696 0 0,-84-9-1360 0 0,-1-2 1 0 0,0 0-1 0 0,0-2 1 0 0,-1-1-1 0 0,0-1 0 0 0,0-1 1 0 0,0-1-1 0 0,-1-1 1 0 0,-1-1-1 0 0,0-1 1 0 0,-1-1-1 0 0,0-1 1 0 0,9-9-74 0 0,-15-11-118 0 0,-15 34 66 0 0,-16-14-82 0 0,4 11 147 0 0,1 0 0 0 0,-1 1 0 0 0,1 1 0 0 0,-1 0 0 0 0,0 1 0 0 0,0 0 1 0 0,0 1-1 0 0,0 0 0 0 0,0 1 0 0 0,1 0 0 0 0,-1 1 0 0 0,0 0 0 0 0,1 1 1 0 0,-8 2-14 0 0,12-4 7 0 0,-1-1 1 0 0,1 1-1 0 0,0 1 1 0 0,-1-1-1 0 0,1 1 1 0 0,0 1-1 0 0,0-1 1 0 0,0 1-1 0 0,0 0 1 0 0,1 1-1 0 0,0-1 1 0 0,-1 1-1 0 0,1 1 1 0 0,0-1-1 0 0,1 1 1 0 0,-1 0-1 0 0,1 0 1 0 0,0 1-1 0 0,0-1 1 0 0,1 1-1 0 0,-1 0 1 0 0,1 1-1 0 0,1-1 1 0 0,-1 1-1 0 0,1-1 1 0 0,0 1-1 0 0,1 0 1 0 0,0 0-1 0 0,0 1 1 0 0,0-1-1 0 0,1 0 1 0 0,0 1-1 0 0,0-1 1 0 0,1 0-8 0 0,3 1-6 0 0,0 0 1 0 0,1 0-1 0 0,0 0 0 0 0,0-1 1 0 0,1 1-1 0 0,0-1 1 0 0,0 0-1 0 0,1-1 0 0 0,0 0 1 0 0,0 1-1 0 0,0-2 0 0 0,1 1 1 0 0,0-1-1 0 0,0 0 0 0 0,0 0 1 0 0,1-1-1 0 0,0 0 1 0 0,-1 0-1 0 0,1-1 0 0 0,0 0 1 0 0,1-1-1 0 0,-1 0 0 0 0,1 0 1 0 0,0 0 5 0 0,222 17-1970 0 0,-222-19 1830 0 0,184-41-3902 0 0,-154 31 2724 0 0</inkml:trace>
  <inkml:trace contextRef="#ctx0" brushRef="#br0" timeOffset="102626.845">5963 9613 1428 0 0,'51'-58'3530'0'0,"-99"58"-1665"0"0,37 4-1724 0 0,-1 1 1 0 0,1 0-1 0 0,1 1 1 0 0,-1 0-1 0 0,1 0 0 0 0,0 1 1 0 0,0 1-1 0 0,1 0 1 0 0,0 0-1 0 0,0 0 1 0 0,1 1-1 0 0,0 1 1 0 0,0-1-1 0 0,1 1 1 0 0,1 1-1 0 0,-6 9-141 0 0,35 15 523 0 0,-15-31-480 0 0,0 0 0 0 0,1-1 0 0 0,-1 0-1 0 0,1-1 1 0 0,0 0 0 0 0,0 0 0 0 0,-1 0 0 0 0,1-1 0 0 0,0-1 0 0 0,0 0-1 0 0,0 0 1 0 0,0 0 0 0 0,0-1 0 0 0,0-1 0 0 0,0 0 0 0 0,0 0 0 0 0,-1 0 0 0 0,1-1-1 0 0,-1 0 1 0 0,1-1 0 0 0,-1 0 0 0 0,0 0 0 0 0,1-2-43 0 0,80-62 644 0 0,-90 71-647 0 0,-1 1 0 0 0,1-1 0 0 0,0 0 0 0 0,0 1 0 0 0,1-1 0 0 0,-1 1-1 0 0,1-1 1 0 0,0 1 0 0 0,-1-1 0 0 0,2 1 0 0 0,-1-1 0 0 0,0 1 0 0 0,1-1 0 0 0,-1 0 0 0 0,1 1 0 0 0,0-1 0 0 0,0 1 0 0 0,0-1-1 0 0,1 0 1 0 0,-1 0 0 0 0,1 0 0 0 0,0 0 0 0 0,0 0 0 0 0,0 0 0 0 0,0 0 0 0 0,0-1 0 0 0,2 2 3 0 0,-2-2-103 0 0,-1 0-1 0 0,1 0 1 0 0,0 0 0 0 0,0 0 0 0 0,0-1-1 0 0,0 1 1 0 0,0-1 0 0 0,0 0 0 0 0,1 1-1 0 0,-1-1 1 0 0,0 0 0 0 0,1 0 0 0 0,-1 0 0 0 0,0-1-1 0 0,1 1 1 0 0,-1-1 0 0 0,1 1 0 0 0,-1-1-1 0 0,1 0 1 0 0,0 0 0 0 0,-1 0 0 0 0,1 0-1 0 0,-1 0 1 0 0,1-1 0 0 0,-1 1 0 0 0,1-1 0 0 0,-1 0-1 0 0,0 1 1 0 0,3-2 103 0 0,81-61-5586 0 0,-72 40 4290 0 0</inkml:trace>
  <inkml:trace contextRef="#ctx0" brushRef="#br0" timeOffset="102876.057">6483 9112 2560 0 0,'6'-58'6463'0'0,"-20"81"-4568"0"0,5 1-1833 0 0,2 1 0 0 0,1 0 0 0 0,1 1 0 0 0,1-1 0 0 0,1 1 0 0 0,2 0 0 0 0,0 0-1 0 0,2 0 1 0 0,0 0 0 0 0,2-1 0 0 0,1 1 0 0 0,1-1 0 0 0,2 1 0 0 0,0-2 0 0 0,7 17-62 0 0,9 54-1898 0 0,-21-89 1522 0 0,0 0-1 0 0,-1 0 1 0 0,0 0 0 0 0,0 0-1 0 0,-1 0 1 0 0,0 1 0 0 0,0-1-1 0 0,0 0 1 0 0,-1 0 0 0 0,0 0-1 0 0,0 0 1 0 0,0 0 0 0 0,-1 0-1 0 0,0 0 1 0 0,0 0 0 0 0,-1-1 0 0 0,1 1-1 0 0,-1-1 1 0 0,-3 4 376 0 0,-12 4-1175 0 0</inkml:trace>
  <inkml:trace contextRef="#ctx0" brushRef="#br0" timeOffset="103155.011">6113 9471 1612 0 0,'11'5'4244'0'0,"18"-6"-3240"0"0,-14 0-167 0 0,248-34-225 0 0,-115 34-5942 0 0,-84-7 4071 0 0</inkml:trace>
  <inkml:trace contextRef="#ctx0" brushRef="#br0" timeOffset="104511.823">6990 9348 1292 0 0,'21'45'922'0'0,"-3"1"0"0"0,-1 0 0 0 0,-3 2 0 0 0,-2 0-1 0 0,-2 0 1 0 0,0 15-922 0 0,-16-51 1867 0 0,-2-37-1528 0 0,12 3-326 0 0,0 1 0 0 0,1 0-1 0 0,1 0 1 0 0,0 0 0 0 0,2 1 0 0 0,1 0 0 0 0,0 0 0 0 0,2 1 0 0 0,0 0 0 0 0,1 1-1 0 0,1 0 1 0 0,0 1 0 0 0,15-13-13 0 0,-27 29-18 0 0,-1 0 1 0 0,1 0-1 0 0,0 0 0 0 0,0 0 0 0 0,0 1 0 0 0,0-1 1 0 0,0 0-1 0 0,0 1 0 0 0,0-1 0 0 0,0 1 0 0 0,0-1 1 0 0,0 1-1 0 0,0-1 0 0 0,1 1 0 0 0,-1 0 0 0 0,0 0 1 0 0,0-1-1 0 0,0 1 0 0 0,0 0 0 0 0,1 0 1 0 0,-1 0-1 0 0,0 0 0 0 0,0 0 0 0 0,0 1 0 0 0,1-1 1 0 0,-1 0-1 0 0,0 1 0 0 0,0-1 0 0 0,0 0 0 0 0,0 1 1 0 0,0-1-1 0 0,0 1 0 0 0,0 0 0 0 0,0-1 0 0 0,0 1 1 0 0,0 0-1 0 0,0 0 0 0 0,0-1 0 0 0,0 1 0 0 0,-1 0 1 0 0,1 0-1 0 0,0 0 0 0 0,0 0 0 0 0,-1 0 0 0 0,1 0 1 0 0,-1 0-1 0 0,1 0 0 0 0,-1 0 0 0 0,1 1 1 0 0,-1-1-1 0 0,0 0 0 0 0,0 0 0 0 0,0 0 0 0 0,1 0 1 0 0,-1 1-1 0 0,0-1 0 0 0,0 0 0 0 0,0 1 18 0 0,20 75-79 0 0,-13 79 390 0 0,-7-155-112 0 0,0 8 235 0 0,34-213 86 0 0,49 26-569 0 0,-81 178 41 0 0,1-1 1 0 0,-1 1 0 0 0,1 0 0 0 0,-1 0 0 0 0,1 1-1 0 0,0-1 1 0 0,-1 0 0 0 0,1 1 0 0 0,-1 0-1 0 0,0-1 1 0 0,1 1 0 0 0,-1 0 0 0 0,1 0 0 0 0,-1 1-1 0 0,0-1 1 0 0,0 0 0 0 0,0 1 0 0 0,0-1 0 0 0,0 1-1 0 0,0 0 1 0 0,0 0 0 0 0,0-1 0 0 0,-1 1 0 0 0,1 0-1 0 0,-1 1 1 0 0,1-1 0 0 0,-1 0 0 0 0,0 0 0 0 0,0 1-1 0 0,0-1 1 0 0,0 0 0 0 0,0 1 0 0 0,0-1 0 0 0,-1 1-1 0 0,1-1 1 0 0,-1 2 7 0 0,27 55-93 0 0,-24-47 141 0 0,1 0 0 0 0,0 0 0 0 0,0-1 0 0 0,2 0-1 0 0,-1 0 1 0 0,1 0 0 0 0,1 0 0 0 0,0-1 0 0 0,1 0 0 0 0,0-1 0 0 0,0 0 0 0 0,1 0 0 0 0,0 0 0 0 0,0-1 0 0 0,1-1 0 0 0,0 0 0 0 0,1 0 0 0 0,-1-1 0 0 0,1 0 0 0 0,10 3-48 0 0,-5-4 9 0 0,0-1 0 0 0,0 0 0 0 0,1-1 0 0 0,-1-1 0 0 0,1-1 1 0 0,0 0-1 0 0,-1-1 0 0 0,1-1 0 0 0,0 0 0 0 0,-1-2 0 0 0,1 0 1 0 0,-1 0-1 0 0,0-2 0 0 0,0 0 0 0 0,0-1 0 0 0,14-7-9 0 0,-23 8-35 0 0,-1-1 0 0 0,0 1 0 0 0,-1-1 0 0 0,1 0 0 0 0,-1 0 0 0 0,0-1 0 0 0,0 0 0 0 0,-1 0 0 0 0,0 0 0 0 0,0 0 0 0 0,-1-1 0 0 0,0 1 0 0 0,0-1 0 0 0,-1 0 0 0 0,0 0 0 0 0,0 0 0 0 0,-1 0 0 0 0,0 0 0 0 0,0 0 0 0 0,-1 0 0 0 0,0 0 0 0 0,-1 0 0 0 0,1-1 0 0 0,-2 1 0 0 0,1 0 0 0 0,-1 0 0 0 0,0 0-1 0 0,-1 1 1 0 0,0-1 0 0 0,0 1 0 0 0,0-1 0 0 0,-1 1 0 0 0,0 0 0 0 0,-1 0 0 0 0,0 0 0 0 0,0 1 0 0 0,0 0 0 0 0,-1 0 0 0 0,0 0 0 0 0,0 1 0 0 0,0 0 0 0 0,0 0 0 0 0,-1 0 0 0 0,0 1 0 0 0,0 0 0 0 0,-1 0 0 0 0,1 1 0 0 0,-1 0 0 0 0,1 0 0 0 0,-1 1 0 0 0,0 0 0 0 0,0 0 0 0 0,0 1 0 0 0,-6-1 35 0 0,7 2-2 0 0,0 0-1 0 0,0 1 1 0 0,0 0 0 0 0,0 0-1 0 0,0 0 1 0 0,0 1 0 0 0,0 0 0 0 0,1 0-1 0 0,-1 1 1 0 0,1 0 0 0 0,0 0 0 0 0,-1 1-1 0 0,2-1 1 0 0,-1 1 0 0 0,0 1 0 0 0,1-1-1 0 0,0 1 1 0 0,0 0 0 0 0,0 0 0 0 0,0 0-1 0 0,1 1 1 0 0,0-1 0 0 0,0 1 0 0 0,0 0-1 0 0,1 1 1 0 0,0-1 0 0 0,0 0 0 0 0,1 1-1 0 0,0 0 1 0 0,0-1 0 0 0,0 1 0 0 0,1 0-1 0 0,0 0 1 0 0,0 0 0 0 0,1 0 0 0 0,0 0-1 0 0,0 0 1 0 0,1 0 0 0 0,0 0 0 0 0,0 0-1 0 0,0 0 1 0 0,1 1 2 0 0,2 8 32 0 0,0 0 0 0 0,1-1 0 0 0,1 1 0 0 0,0-1 0 0 0,1 0 1 0 0,1 0-1 0 0,0-1 0 0 0,1 0 0 0 0,10 12-32 0 0,-16-22-27 0 0,0 0-1 0 0,0 0 1 0 0,1 0 0 0 0,-1-1-1 0 0,1 1 1 0 0,0-1 0 0 0,0 0 0 0 0,0 0-1 0 0,0 0 1 0 0,1-1 0 0 0,-1 1-1 0 0,1-1 1 0 0,0 0 0 0 0,-1 0 0 0 0,1-1-1 0 0,0 1 1 0 0,0-1 0 0 0,0 0 0 0 0,0-1-1 0 0,0 1 1 0 0,0-1 0 0 0,1 0-1 0 0,-1 0 1 0 0,0 0 0 0 0,0-1 0 0 0,0 0-1 0 0,0 0 1 0 0,0 0 0 0 0,0-1 0 0 0,-1 0-1 0 0,1 0 1 0 0,0 0 0 0 0,3-2 27 0 0,66-83-1262 0 0,-38 31 1440 0 0,-36 57-168 0 0,0-1 1 0 0,-1 1-1 0 0,1 0 1 0 0,0 0-1 0 0,-1 0 1 0 0,1 0-1 0 0,0 0 0 0 0,0 0 1 0 0,0 0-1 0 0,0 0 1 0 0,0 0-1 0 0,0 0 1 0 0,0 0-1 0 0,0 0 1 0 0,1 0-1 0 0,-1 0 1 0 0,0 0-1 0 0,0 0 1 0 0,1 0-1 0 0,-1 0 1 0 0,1 0-1 0 0,-1-1 1 0 0,1 1-1 0 0,-1 0 1 0 0,1 0-1 0 0,0 0 1 0 0,-1-1-1 0 0,1 1 1 0 0,0 0-1 0 0,-1-1 1 0 0,1 1-1 0 0,0-1 1 0 0,0 1-1 0 0,0 0 1 0 0,0-1-1 0 0,-1 0 1 0 0,1 1-1 0 0,0-1 1 0 0,0 0-1 0 0,0 1 1 0 0,0-1-1 0 0,0 0 1 0 0,0 0-1 0 0,0 0 0 0 0,0 0 1 0 0,0 0-1 0 0,0 0 1 0 0,0 0-1 0 0,0 0 1 0 0,0 0-1 0 0,0 0 1 0 0,0-1-1 0 0,0 1 1 0 0,0 0-1 0 0,0-1 1 0 0,0 1-1 0 0,-1 0 1 0 0,1-1-1 0 0,0 1 1 0 0,0-1-1 0 0,0 0 1 0 0,0 1-1 0 0,-1-1 1 0 0,1 0-1 0 0,0 1 1 0 0,-1-1-1 0 0,1 0 1 0 0,-1 0-1 0 0,1 0 1 0 0,0 0-11 0 0,-1 0 24 0 0,0 0 0 0 0,1 0 0 0 0,-1 0 0 0 0,1 0 0 0 0,-1 0 0 0 0,1 1 0 0 0,0-1 0 0 0,-1 0 0 0 0,1 0 0 0 0,0 0 0 0 0,0 1 0 0 0,-1-1 0 0 0,1 0 0 0 0,0 1 0 0 0,0-1 0 0 0,0 0 0 0 0,0 1 0 0 0,0-1 0 0 0,0 1-1 0 0,0 0 1 0 0,0-1 0 0 0,0 1 0 0 0,0 0 0 0 0,0 0 0 0 0,0-1 0 0 0,0 1 0 0 0,0 0 0 0 0,1 0 0 0 0,-1 0 0 0 0,0 0 0 0 0,0 0 0 0 0,0 1 0 0 0,0-1 0 0 0,0 0 0 0 0,0 0 0 0 0,0 1 0 0 0,0-1 0 0 0,0 1 0 0 0,0-1 0 0 0,0 1 0 0 0,0-1 0 0 0,0 1 0 0 0,0 0 0 0 0,0-1 0 0 0,-1 1 0 0 0,1 0 0 0 0,0 0 0 0 0,0-1 0 0 0,-1 1 0 0 0,1 0 0 0 0,-1 0 0 0 0,1 0 0 0 0,0 0 0 0 0,-1 0 0 0 0,0 0 0 0 0,1 0 0 0 0,-1 0 0 0 0,0 0 0 0 0,1 0 0 0 0,-1 0 0 0 0,0 0 0 0 0,0 0-24 0 0,81-111 37 0 0,-57 158-124 0 0,-21-38 119 0 0,-3-3-12 0 0,0-1 0 0 0,1 1 0 0 0,0 0-1 0 0,0-1 1 0 0,1 1 0 0 0,0-1 0 0 0,0 1-1 0 0,1-1 1 0 0,-1 0 0 0 0,1 0 0 0 0,0 0-1 0 0,1 0 1 0 0,0-1 0 0 0,0 1 0 0 0,0-1-1 0 0,0 0 1 0 0,1 0 0 0 0,0-1 0 0 0,0 1-1 0 0,0-1 1 0 0,0 0 0 0 0,1 0 0 0 0,0-1-1 0 0,0 0 1 0 0,0 0 0 0 0,0 0 0 0 0,6 2-20 0 0,6-4-8 0 0,-1-1 1 0 0,1-1 0 0 0,-1 0-1 0 0,1-1 1 0 0,-1-1 0 0 0,0-1 0 0 0,0 0-1 0 0,0-1 1 0 0,-1-1 0 0 0,0-1-1 0 0,0 0 1 0 0,0-1 0 0 0,-1 0 0 0 0,0-2-1 0 0,-1 1 1 0 0,0-2 0 0 0,0 0-1 0 0,-1-1 1 0 0,-1 0 0 0 0,0-1 0 0 0,0 0-1 0 0,-2-1 1 0 0,0 0 0 0 0,0-1-1 0 0,-1 0 1 0 0,-1 0 0 0 0,3-8 7 0 0,9-40 371 0 0,-2 0 1 0 0,-4-1-1 0 0,-2-1 0 0 0,-2 0 1 0 0,-4-1-1 0 0,-3 0 0 0 0,-2 0 1 0 0,-5-20-372 0 0,4 36 695 0 0,-17 1 95 0 0,3 81-382 0 0,8 10-347 0 0,2 0 1 0 0,2 0-1 0 0,2 0 1 0 0,2 1 0 0 0,1-1-1 0 0,2 0 1 0 0,3-1 0 0 0,8 30-62 0 0,1 19-285 0 0,-17 105-3362 0 0,-1-189 3391 0 0,-1-1 0 0 0,1 1 0 0 0,-1 0 0 0 0,0-1 0 0 0,-1 1 0 0 0,1-1 0 0 0,-1 0 0 0 0,0 0 0 0 0,0 0-1 0 0,-1 0 1 0 0,1 0 0 0 0,-1-1 0 0 0,0 0 0 0 0,-1 1 0 0 0,1-2 0 0 0,-1 1 0 0 0,1 0 0 0 0,-1-1 0 0 0,0 0 0 0 0,-1 0 0 0 0,1 0 0 0 0,0-1 0 0 0,-1 0 0 0 0,1 0 0 0 0,-1 0 0 0 0,0-1-1 0 0,1 0 1 0 0,-1 0 0 0 0,0 0 0 0 0,-4 0 256 0 0,-11-1-1098 0 0</inkml:trace>
  <inkml:trace contextRef="#ctx0" brushRef="#br0" timeOffset="104762.061">8350 9189 1708 0 0,'65'-4'5656'0'0,"23"-10"-3645"0"0,7 0-928 0 0,112 1-744 0 0,-1 11-5048 0 0,-198 2 4421 0 0,117 12-2566 0 0,-79-7 1496 0 0</inkml:trace>
  <inkml:trace contextRef="#ctx0" brushRef="#br0" timeOffset="105183.153">9933 8908 904 0 0,'0'-15'1876'0'0,"8"5"-464"0"0,-8 1-228 0 0,2 1-227 0 0,-1 2-85 0 0,1 2-224 0 0,-1-1-168 0 0,-1 5-200 0 0,0 0-192 0 0,0 0-120 0 0,0 0-104 0 0,4-9 12 0 0,-4 14-400 0 0,0-1-316 0 0,1 5-604 0 0,-1 0 99 0 0,-1 15 57 0 0,1-12 104 0 0</inkml:trace>
  <inkml:trace contextRef="#ctx0" brushRef="#br0" timeOffset="105012">9957 9280 976 0 0,'26'44'6202'0'0,"-5"43"-5132"0"0,-9-28-562 0 0,-1-25-1085 0 0,-11-31-457 0 0,-10 7-3027 0 0,4-11 2797 0 0</inkml:trace>
  <inkml:trace contextRef="#ctx0" brushRef="#br0" timeOffset="105447.444">10056 9468 1652 0 0,'1'-10'2878'0'0,"3"-4"-2718"0"0,1 1 0 0 0,0-1 0 0 0,0 1 1 0 0,1 0-1 0 0,1 0 0 0 0,1 1 0 0 0,-1 0 0 0 0,2 0 0 0 0,0 0 1 0 0,0 1-1 0 0,1 1 0 0 0,0 0 0 0 0,1 0 0 0 0,0 1 1 0 0,1 0-1 0 0,0 1 0 0 0,0 1 0 0 0,0-1 0 0 0,1 2 1 0 0,0 0-1 0 0,1 1 0 0 0,-1 0 0 0 0,1 1 0 0 0,0 0 1 0 0,0 1-1 0 0,11-1-160 0 0,-16 6 24 0 0,0-1 1 0 0,0 1-1 0 0,-1 1 0 0 0,1 0 1 0 0,-1 0-1 0 0,1 1 0 0 0,-1 0 1 0 0,0 0-1 0 0,0 1 0 0 0,-1 0 1 0 0,1 0-1 0 0,-1 1 1 0 0,0 0-1 0 0,-1 0 0 0 0,1 0 1 0 0,-1 1-1 0 0,0 0 0 0 0,-1 1 1 0 0,0-1-1 0 0,0 1 0 0 0,-1 0 1 0 0,0 0-1 0 0,0 0 1 0 0,-1 1-1 0 0,0-1 0 0 0,0 1 1 0 0,-1 0-1 0 0,0 0 0 0 0,0 0 1 0 0,-1 0-1 0 0,-1 0 0 0 0,0 0 1 0 0,0 0-1 0 0,0 0 1 0 0,-1 1-25 0 0,1-5-26 0 0,-1 1 1 0 0,0 0 0 0 0,0-1 0 0 0,0 1 0 0 0,0-1-1 0 0,-1 0 1 0 0,0 0 0 0 0,0 1 0 0 0,0-1-1 0 0,-1 0 1 0 0,1 0 0 0 0,-1-1 0 0 0,-1 1 0 0 0,1-1-1 0 0,-1 1 1 0 0,1-1 0 0 0,-1 0 0 0 0,0 0 0 0 0,-1-1-1 0 0,1 1 1 0 0,-1-1 0 0 0,1 0 0 0 0,-1 0 0 0 0,0-1 25 0 0,1 0-193 0 0,0 0 1 0 0,0-1-1 0 0,0 0 1 0 0,1 0 0 0 0,-1 0-1 0 0,0 0 1 0 0,0-1-1 0 0,0 1 1 0 0,0-1 0 0 0,0 0-1 0 0,0 0 1 0 0,0-1-1 0 0,0 1 1 0 0,0-1 0 0 0,0 0-1 0 0,0 0 1 0 0,0 0-1 0 0,0-1 1 0 0,0 1 0 0 0,1-1-1 0 0,-1 0 1 0 0,0 0 192 0 0,-19-17-1187 0 0,4-4 36 0 0</inkml:trace>
  <inkml:trace contextRef="#ctx0" brushRef="#br0" timeOffset="108551.241">11962 9363 1824 0 0,'13'-69'4531'0'0,"31"65"-3155"0"0,-33 13-1329 0 0,0 0 0 0 0,0 0-1 0 0,-1 1 1 0 0,0 1 0 0 0,-1 0-1 0 0,0 0 1 0 0,-1 1 0 0 0,0 0-1 0 0,-1 0 1 0 0,0 0 0 0 0,-1 1-1 0 0,-1 0 1 0 0,0 1 0 0 0,0-1-1 0 0,-2 1 1 0 0,0 0 0 0 0,0 1-47 0 0,28 172 225 0 0,-31-188-214 0 0,0 1-1 0 0,0 0 0 0 0,-1 0 1 0 0,1-1-1 0 0,0 1 1 0 0,0 0-1 0 0,0 0 0 0 0,-1-1 1 0 0,1 1-1 0 0,0 0 1 0 0,-1 0-1 0 0,1 0 0 0 0,0-1 1 0 0,0 1-1 0 0,-1 0 1 0 0,1 0-1 0 0,0 0 0 0 0,-1 0 1 0 0,1 0-1 0 0,0 0 1 0 0,-1 0-1 0 0,1 0 0 0 0,0 0 1 0 0,-1 0-1 0 0,1 0 1 0 0,0 0-1 0 0,-1 0 0 0 0,1 0 1 0 0,0 0-1 0 0,-1 0 1 0 0,1 0-1 0 0,0 0 1 0 0,0 0-12 0 0,-1-23 32 0 0,1 0-1 0 0,1 0 1 0 0,1 0-1 0 0,1 0 1 0 0,1 0-1 0 0,1 0 0 0 0,1 1 1 0 0,1 0-1 0 0,1 0 1 0 0,1 0-1 0 0,0 1 0 0 0,2 1 1 0 0,1 0-1 0 0,0 0 1 0 0,1 1-1 0 0,2 1 0 0 0,-1 0 1 0 0,2 1-1 0 0,1 0 1 0 0,0 2-1 0 0,0 0 0 0 0,2 1 1 0 0,2-1-31 0 0,-17 13-12 0 0,0 0 0 0 0,0 0 0 0 0,-1 0 0 0 0,1 0 0 0 0,0 1 0 0 0,0 0 0 0 0,0 0 0 0 0,1 0 0 0 0,-1 0 1 0 0,0 1-1 0 0,0-1 0 0 0,0 1 0 0 0,1 0 0 0 0,-1 1 0 0 0,0-1 0 0 0,0 1 0 0 0,1-1 0 0 0,-1 1 0 0 0,0 1 0 0 0,0-1 0 0 0,0 0 0 0 0,0 1 0 0 0,-1 0 0 0 0,1 0 0 0 0,0 0 0 0 0,-1 0 1 0 0,1 1-1 0 0,-1-1 0 0 0,0 1 0 0 0,0 0 0 0 0,0 0 0 0 0,0 0 0 0 0,0 1 0 0 0,-1-1 0 0 0,1 1 0 0 0,-1-1 0 0 0,0 1 0 0 0,0 0 0 0 0,0 0 0 0 0,-1-1 0 0 0,1 1 0 0 0,-1 1 1 0 0,0 0 11 0 0,12 26 41 0 0,-2 1 1 0 0,-1 1 0 0 0,-1 0 0 0 0,-2 0-1 0 0,-2 0 1 0 0,0 1 0 0 0,-3 0 0 0 0,0-1 0 0 0,-3 20-42 0 0,-5-117 470 0 0,8 46-472 0 0,1 0-1 0 0,1 0 1 0 0,0 0 0 0 0,1 1 0 0 0,1-1 0 0 0,1 1 0 0 0,0 1 0 0 0,1-1 0 0 0,1 1 0 0 0,1 1 0 0 0,0 0-1 0 0,1 0 1 0 0,1 1 0 0 0,0 0 0 0 0,0 1 0 0 0,2 0 0 0 0,-1 1 0 0 0,2 1 0 0 0,-1 0 0 0 0,2 1 0 0 0,13-7 2 0 0,-23 19-13 0 0,0-1 1 0 0,0 1 0 0 0,0 0-1 0 0,0 0 1 0 0,0 1 0 0 0,-1-1-1 0 0,1 1 1 0 0,-1 1 0 0 0,0-1-1 0 0,0 1 1 0 0,0 0 0 0 0,0 0-1 0 0,-1 0 1 0 0,1 1 0 0 0,-1-1-1 0 0,-1 1 1 0 0,1 0 0 0 0,0 0-1 0 0,-1 1 1 0 0,0-1 0 0 0,0 1-1 0 0,-1-1 1 0 0,0 1 0 0 0,0 0-1 0 0,0 0 1 0 0,-1 0 0 0 0,1 0 0 0 0,-1 0-1 0 0,-1 1 1 0 0,1-1 0 0 0,-1 3 12 0 0,1 12-66 0 0,0 1 0 0 0,-1-1 0 0 0,-1 1 0 0 0,-1 0 1 0 0,-1-1-1 0 0,-1 0 0 0 0,-1 1 0 0 0,-1-2 0 0 0,-1 1 0 0 0,-2 3 66 0 0,-1 9-759 0 0,9-24-3815 0 0,9-6 3134 0 0</inkml:trace>
  <inkml:trace contextRef="#ctx0" brushRef="#br0" timeOffset="109158.292">13381 9336 1468 0 0,'-18'8'294'0'0,"0"0"0"0"0,1 2 1 0 0,0 0-1 0 0,1 1 0 0 0,0 1 0 0 0,0 1 0 0 0,2 0 0 0 0,-1 0 1 0 0,2 2-1 0 0,0 0 0 0 0,0 0 0 0 0,2 1 0 0 0,0 1 1 0 0,-8 15-295 0 0,19-31 27 0 0,-1 0 0 0 0,0 0 0 0 0,1 1 0 0 0,0-1 1 0 0,-1 0-1 0 0,1 1 0 0 0,0-1 0 0 0,-1 1 0 0 0,1-1 1 0 0,0 0-1 0 0,0 1 0 0 0,0-1 0 0 0,0 1 0 0 0,1-1 1 0 0,-1 1-1 0 0,0-1 0 0 0,0 0 0 0 0,1 1 0 0 0,-1-1 1 0 0,1 0-1 0 0,-1 1 0 0 0,1-1 0 0 0,0 0 1 0 0,0 0-1 0 0,-1 0 0 0 0,1 1 0 0 0,0-1 0 0 0,0 0 1 0 0,0 0-1 0 0,0 0 0 0 0,0 0 0 0 0,0-1 0 0 0,1 1 1 0 0,-1 0-1 0 0,0 0 0 0 0,0-1 0 0 0,0 1 0 0 0,1-1 1 0 0,-1 1-1 0 0,0-1 0 0 0,1 1 0 0 0,-1-1 0 0 0,1 0 1 0 0,-1 1-1 0 0,0-1 0 0 0,1 0 0 0 0,-1 0 1 0 0,1 0-1 0 0,-1 0 0 0 0,0-1 0 0 0,1 1 0 0 0,-1 0 1 0 0,1-1-1 0 0,0 1-27 0 0,75-12 252 0 0,-65 5-277 0 0,0 0-1 0 0,0-1 1 0 0,0 0 0 0 0,-1 0 0 0 0,-1-1-1 0 0,0-1 1 0 0,0 0 0 0 0,-1 0 0 0 0,0-1-1 0 0,0 0 1 0 0,-1 0 0 0 0,-1-1 0 0 0,0 0-1 0 0,-1-1 1 0 0,0 0 0 0 0,-1 1 0 0 0,0-3 25 0 0,58-93 320 0 0,-62 106-316 0 0,0 0 0 0 0,1 1-1 0 0,-1-1 1 0 0,1 0-1 0 0,0 1 1 0 0,-1-1 0 0 0,1 1-1 0 0,0 0 1 0 0,0 0-1 0 0,0 0 1 0 0,0 0 0 0 0,0 0-1 0 0,0 0 1 0 0,0 0-1 0 0,0 1 1 0 0,1-1 0 0 0,-1 1-1 0 0,0-1 1 0 0,0 1-1 0 0,1 0 1 0 0,-1 0 0 0 0,0 0-1 0 0,0 0 1 0 0,1 0-1 0 0,-1 1 1 0 0,0-1 0 0 0,0 1-1 0 0,0-1 1 0 0,1 1-1 0 0,-1 0 1 0 0,0 0 0 0 0,0 0-1 0 0,0 0 1 0 0,0 0-1 0 0,-1 0 1 0 0,1 1 0 0 0,0-1-1 0 0,0 0 1 0 0,-1 1 0 0 0,1 0-1 0 0,-1-1 1 0 0,1 1-1 0 0,-1 0 1 0 0,0 0 0 0 0,1 0-4 0 0,57 90 26 0 0,-47-69 86 0 0,-2 1 1 0 0,0 0-1 0 0,-2 0 0 0 0,-1 1 1 0 0,0 0-1 0 0,-2 1 0 0 0,-1-1 0 0 0,-2 1 1 0 0,1 23-113 0 0,-3-48 22 0 0,0 0 1 0 0,0-1-1 0 0,0 1 1 0 0,0 0-1 0 0,0 0 1 0 0,0 0-1 0 0,0-1 1 0 0,0 1-1 0 0,0 0 1 0 0,0 0-1 0 0,-1-1 1 0 0,1 1-1 0 0,0 0 1 0 0,0 0-1 0 0,-1-1 1 0 0,1 1-1 0 0,0 0 1 0 0,-1-1-1 0 0,1 1 1 0 0,-1 0-1 0 0,1-1 1 0 0,-1 1-1 0 0,1-1 1 0 0,-1 1-1 0 0,0-1 1 0 0,1 1-1 0 0,-1-1 1 0 0,1 1-1 0 0,-1-1 1 0 0,0 1-1 0 0,0-1 1 0 0,1 0-1 0 0,-1 0 1 0 0,0 1-1 0 0,1-1 1 0 0,-1 0-1 0 0,0 0 1 0 0,0 0-1 0 0,0 0 1 0 0,1 0-1 0 0,-1 0 1 0 0,0 0-1 0 0,0 0 1 0 0,1 0-1 0 0,-1 0 1 0 0,0 0-1 0 0,0 0 1 0 0,1-1-1 0 0,-1 1 1 0 0,0 0-1 0 0,0 0 1 0 0,1-1-1 0 0,-1 1 1 0 0,0-1-1 0 0,1 1 1 0 0,-1-1-1 0 0,0 1 1 0 0,1-1-1 0 0,-1 1 1 0 0,1-1-1 0 0,-1 1 1 0 0,1-1-23 0 0,-2-17 38 0 0,2 0 1 0 0,0 0 0 0 0,1 0 0 0 0,1 0 0 0 0,0 1 0 0 0,2-1 0 0 0,0 1 0 0 0,1-1 0 0 0,0 1 0 0 0,2 1 0 0 0,0-1 0 0 0,0 1-1 0 0,2 0 1 0 0,0 1 0 0 0,1 0 0 0 0,0 0 0 0 0,1 1 0 0 0,1 0 0 0 0,9-7-39 0 0,109-86-1680 0 0,-28 77-4909 0 0,-100 30 5385 0 0</inkml:trace>
  <inkml:trace contextRef="#ctx0" brushRef="#br0" timeOffset="109502.565">14200 9496 944 0 0,'179'-60'2292'0'0,"-173"57"-2243"0"0,1-1 0 0 0,-1 1 0 0 0,1-1 0 0 0,-1-1-1 0 0,0 1 1 0 0,-1-1 0 0 0,1 0 0 0 0,-1 0-1 0 0,0 0 1 0 0,0-1 0 0 0,-1 1 0 0 0,1-1 0 0 0,-1-1-1 0 0,-1 1 1 0 0,1-1 0 0 0,-1 1 0 0 0,0-1-1 0 0,-1 0 1 0 0,1 0 0 0 0,-1 0 0 0 0,-1 0 0 0 0,1 0-1 0 0,-1-1 1 0 0,0 0-49 0 0,-5 3 77 0 0,1 0-1 0 0,-1 1 1 0 0,1-1 0 0 0,-1 1-1 0 0,0 0 1 0 0,-1 0 0 0 0,1 0-1 0 0,-1 1 1 0 0,0 0 0 0 0,0 0-1 0 0,0 0 1 0 0,0 0 0 0 0,0 1-1 0 0,-1-1 1 0 0,1 1-1 0 0,-1 1 1 0 0,1-1 0 0 0,-1 1-1 0 0,0 0 1 0 0,1 0 0 0 0,-1 1-1 0 0,0 0 1 0 0,0 0 0 0 0,0 0-1 0 0,1 1 1 0 0,-1-1 0 0 0,-3 2-77 0 0,-8 0 131 0 0,1 1 1 0 0,-1 0 0 0 0,1 1 0 0 0,0 1 0 0 0,0 0-1 0 0,0 1 1 0 0,1 1 0 0 0,0 0 0 0 0,0 1 0 0 0,1 1 0 0 0,0 1-1 0 0,1-1 1 0 0,0 2 0 0 0,0 0 0 0 0,1 1 0 0 0,0 0-1 0 0,-7 10-131 0 0,17-18 39 0 0,-1 0 0 0 0,1 0-1 0 0,0 0 1 0 0,-1 0 0 0 0,2 0-1 0 0,-1 1 1 0 0,0-1-1 0 0,1 1 1 0 0,0-1 0 0 0,0 1-1 0 0,0-1 1 0 0,1 1 0 0 0,0-1-1 0 0,0 1 1 0 0,0 0-1 0 0,0-1 1 0 0,0 1 0 0 0,1-1-1 0 0,0 1 1 0 0,0-1 0 0 0,0 1-1 0 0,1-1 1 0 0,0 1-1 0 0,0-1 1 0 0,0 0 0 0 0,0 0-1 0 0,0 0 1 0 0,1 0 0 0 0,0 0-1 0 0,-1-1 1 0 0,1 1-1 0 0,1-1 1 0 0,-1 0 0 0 0,0 0-1 0 0,1 0 1 0 0,1 1-39 0 0,156 79 356 0 0,-122-72-990 0 0,1-2 0 0 0,0-1 1 0 0,0-2-1 0 0,0-2 0 0 0,39-1 634 0 0,108-40-3961 0 0,-136 20 2715 0 0</inkml:trace>
  <inkml:trace contextRef="#ctx0" brushRef="#br0" timeOffset="111288.506">15356 9402 2136 0 0,'0'0'716'0'0,"0"0"-66"0"0,0 0-83 0 0,0 0-65 0 0,-1-6-33 0 0,2 3-415 0 0,0-1-1 0 0,0 1 0 0 0,1 0 0 0 0,-1 0 1 0 0,1 0-1 0 0,-1 0 0 0 0,1 1 0 0 0,0-1 1 0 0,0 0-1 0 0,0 1 0 0 0,1-1 0 0 0,-1 1 1 0 0,1 0-1 0 0,-1 0 0 0 0,1 0 0 0 0,0 0 1 0 0,0 0-1 0 0,-1 0 0 0 0,1 1 0 0 0,1-1 1 0 0,-1 1-1 0 0,0 0 0 0 0,0 0 0 0 0,0 0 1 0 0,0 1-1 0 0,1-1 0 0 0,-1 1 0 0 0,0-1 1 0 0,1 1-1 0 0,0 0-53 0 0,-1-1 29 0 0,518-144 1029 0 0,-521 145-1087 0 0,-1-1 1 0 0,1 1-1 0 0,-1 0 1 0 0,1-1-1 0 0,0 1 0 0 0,-1-1 1 0 0,1 1-1 0 0,0-1 1 0 0,-1 1-1 0 0,1-1 1 0 0,0 1-1 0 0,0-1 1 0 0,-1 1-1 0 0,1-1 1 0 0,0 1-1 0 0,0-1 1 0 0,0 1-1 0 0,0-1 1 0 0,0 1-1 0 0,0-1 0 0 0,0 1 1 0 0,0-1-1 0 0,0 0 1 0 0,0 1-1 0 0,0-1 1 0 0,0 1-1 0 0,0-1 1 0 0,0 1-1 0 0,0-1 1 0 0,0 1-1 0 0,1-1 1 0 0,-1 1-1 0 0,0-1 0 0 0,1 1 1 0 0,-1-1-1 0 0,0 1 1 0 0,1-1-1 0 0,-1 1 1 0 0,0-1-1 0 0,1 1 29 0 0,-72 2-118 0 0,19 3 323 0 0,1 2 0 0 0,0 3 0 0 0,0 1 0 0 0,1 3 0 0 0,1 2 0 0 0,0 3 0 0 0,-11 7-205 0 0,56-25 27 0 0,1 0-1 0 0,-1 1 1 0 0,1-1-1 0 0,0 1 1 0 0,0 0-1 0 0,0 0 0 0 0,0 0 1 0 0,0 0-1 0 0,0 0 1 0 0,1 1-1 0 0,-1-1 1 0 0,1 1-1 0 0,-1 0 1 0 0,1 0-1 0 0,0 0 1 0 0,0 0-1 0 0,0 0 1 0 0,1 0-1 0 0,-1 1 1 0 0,1-1-1 0 0,0 0 1 0 0,0 1-1 0 0,0-1 1 0 0,0 1-1 0 0,0-1 1 0 0,1 1-1 0 0,0 0 1 0 0,0-1-1 0 0,0 1 1 0 0,0 3-27 0 0,12 8-9 0 0,0 0 1 0 0,1-1-1 0 0,1-1 0 0 0,0 0 1 0 0,1-1-1 0 0,0 0 1 0 0,1-1-1 0 0,0-1 0 0 0,0-1 1 0 0,1 0-1 0 0,1-1 1 0 0,0-1-1 0 0,0 0 0 0 0,0-1 1 0 0,0-2-1 0 0,6 1 9 0 0,-3 2-368 0 0,146 25-4921 0 0,-142-32 3965 0 0</inkml:trace>
  <inkml:trace contextRef="#ctx0" brushRef="#br0" timeOffset="111551.391">16282 8832 1676 0 0,'-37'76'4217'0'0,"-31"78"-3045"0"0,64-132-1017 0 0,1 0 1 0 0,1 0-1 0 0,1 0 0 0 0,1 1 1 0 0,0-1-1 0 0,2 0 1 0 0,1 0-1 0 0,1 0 1 0 0,0 0-1 0 0,2 0 1 0 0,0-1-1 0 0,2 0-155 0 0,26 74 370 0 0,-22-68-271 0 0,-1 1 0 0 0,-2 0 1 0 0,-1 0-1 0 0,-1 1 0 0 0,-1 0 1 0 0,-2 0-1 0 0,0 15-99 0 0,-5-37-152 0 0,0 0 0 0 0,-1-1-1 0 0,0 1 1 0 0,0-1 0 0 0,-1 0 0 0 0,1 1 0 0 0,-2-1-1 0 0,1-1 1 0 0,0 1 0 0 0,-1 0 0 0 0,0-1 0 0 0,-1 0-1 0 0,1 1 1 0 0,-1-2 0 0 0,0 1 0 0 0,0-1 0 0 0,0 1 0 0 0,-1-1-1 0 0,1-1 1 0 0,-1 1 0 0 0,0-1 0 0 0,0 0 0 0 0,0 0-1 0 0,-1-1 1 0 0,1 0 0 0 0,-1 0 0 0 0,1 0 0 0 0,-1-1-1 0 0,1 0 1 0 0,-1-1 0 0 0,0 1 0 0 0,0-1 0 0 0,1 0-1 0 0,-1-1 1 0 0,0 0 0 0 0,0 0 0 0 0,1 0 0 0 0,-1-1 0 0 0,1 0-1 0 0,-1 0 1 0 0,1 0 0 0 0,0-1 152 0 0,-32-16-1439 0 0</inkml:trace>
  <inkml:trace contextRef="#ctx0" brushRef="#br0" timeOffset="111833.028">16567 9003 1880 0 0,'-44'-20'5384'0'0,"26"55"-3466"0"0,21-9-1695 0 0,2 0 0 0 0,0-1-1 0 0,2 1 1 0 0,1-1 0 0 0,1 0-1 0 0,1-1 1 0 0,1 0 0 0 0,1-1-1 0 0,2 0 1 0 0,4 6-223 0 0,30 59 401 0 0,-43-81-439 0 0,0 0 0 0 0,0 0-1 0 0,-1 0 1 0 0,1 1-1 0 0,-2-1 1 0 0,1 1-1 0 0,-1 0 1 0 0,0 1-1 0 0,-1-1 1 0 0,0 0-1 0 0,0 1 1 0 0,-1-1 0 0 0,0 1-1 0 0,0-1 1 0 0,-1 1-1 0 0,0 0 1 0 0,-1-1-1 0 0,0 1 1 0 0,0-1-1 0 0,-1 1 1 0 0,0-1 0 0 0,0 1-1 0 0,-1-1 1 0 0,0 0-1 0 0,-1 0 1 0 0,1-1-1 0 0,-2 1 1 0 0,1-1-1 0 0,-1 1 1 0 0,0-1 0 0 0,0-1-1 0 0,-1 1 1 0 0,-4 3 38 0 0,-5-4-519 0 0,-1 0 1 0 0,0-1 0 0 0,0 0-1 0 0,-1-2 1 0 0,1 0 0 0 0,-1 0 0 0 0,0-2-1 0 0,1 0 1 0 0,-1-1 0 0 0,0-1-1 0 0,0 0 1 0 0,1-1 0 0 0,-1-1 0 0 0,-4-2 518 0 0,-42-11-1374 0 0</inkml:trace>
  <inkml:trace contextRef="#ctx0" brushRef="#br0" timeOffset="112113.831">15991 9300 1780 0 0,'17'-3'4825'0'0,"15"-3"-3429"0"0,56-8-1140 0 0,-39 7-102 0 0,231-38-5291 0 0,-237 34 3871 0 0</inkml:trace>
  <inkml:trace contextRef="#ctx0" brushRef="#br0" timeOffset="112531.383">16757 9219 1240 0 0,'341'-71'2033'0'0,"-289"40"-1680"0"0,-88 17 87 0 0,11 11-226 0 0,1 0-1 0 0,-1 2 1 0 0,0 1 0 0 0,0 1-1 0 0,0 1 1 0 0,1 1-1 0 0,-1 1 1 0 0,1 1-1 0 0,0 1 1 0 0,0 1 0 0 0,0 1-1 0 0,1 2 1 0 0,-7 4-214 0 0,27-13 41 0 0,-1 1 0 0 0,0 0 0 0 0,1 0 1 0 0,-1 0-1 0 0,1 1 0 0 0,0-1 0 0 0,0 1 1 0 0,0 0-1 0 0,0 0 0 0 0,0 0 0 0 0,1 0 1 0 0,-1 0-1 0 0,1 0 0 0 0,0 1 0 0 0,0-1 1 0 0,0 1-1 0 0,0 0 0 0 0,1 0 0 0 0,-1 0 1 0 0,1-1-1 0 0,0 1 0 0 0,0 0 0 0 0,1 0 1 0 0,-1 1-1 0 0,1-1 0 0 0,0 0 0 0 0,0 0 1 0 0,0 0-1 0 0,0 0 0 0 0,1 0 0 0 0,0 0 1 0 0,0 2-42 0 0,5 3-15 0 0,0 0 1 0 0,0 0-1 0 0,1 0 0 0 0,1-1 1 0 0,-1 0-1 0 0,1 0 0 0 0,0-1 1 0 0,1 0-1 0 0,0 0 1 0 0,0-1-1 0 0,0 0 0 0 0,1-1 1 0 0,0 0-1 0 0,0 0 1 0 0,0-1-1 0 0,1-1 0 0 0,-1 0 1 0 0,1 0-1 0 0,9 1 15 0 0,134 13-3190 0 0,-118-18 2107 0 0,31-9 43 0 0</inkml:trace>
  <inkml:trace contextRef="#ctx0" brushRef="#br0" timeOffset="112750.605">17527 9166 2028 0 0,'-7'3'144'0'0,"0"0"0"0"0,0 1-1 0 0,1 0 1 0 0,-1 0 0 0 0,1 1-1 0 0,0-1 1 0 0,0 1 0 0 0,0 1 0 0 0,1-1-1 0 0,-1 1 1 0 0,2 0 0 0 0,-1 0-1 0 0,0 0 1 0 0,1 1 0 0 0,1 0 0 0 0,-1 0-1 0 0,1 0 1 0 0,0 0 0 0 0,0 0-1 0 0,1 0 1 0 0,0 1 0 0 0,0-1 0 0 0,1 1-1 0 0,0 0 1 0 0,1-1 0 0 0,-1 1-1 0 0,1 0 1 0 0,1 0 0 0 0,-1-1-1 0 0,2 1 1 0 0,-1 0 0 0 0,1-1 0 0 0,0 2-144 0 0,3 0 51 0 0,0-1 0 0 0,0 1 0 0 0,0-1 1 0 0,1 0-1 0 0,1-1 0 0 0,-1 1 0 0 0,1-1 1 0 0,0-1-1 0 0,1 1 0 0 0,0-1 0 0 0,0 0 0 0 0,0-1 1 0 0,1 0-1 0 0,-1-1 0 0 0,1 1 0 0 0,0-2 1 0 0,1 1-1 0 0,-1-1 0 0 0,7 1-51 0 0,117 14-3119 0 0,-94-21 1796 0 0,31-12 129 0 0</inkml:trace>
  <inkml:trace contextRef="#ctx0" brushRef="#br0" timeOffset="113173.464">18206 8787 1556 0 0,'0'0'527'0'0,"2"25"1397"0"0,39 442 740 0 0,-41-456-2654 0 0,-1 1 0 0 0,0-1 0 0 0,-1 0 0 0 0,0 1 0 0 0,-1-1 0 0 0,0 0 0 0 0,0 0 0 0 0,-1-1 0 0 0,-1 1 0 0 0,0-1 0 0 0,0 0 0 0 0,-1 0 1 0 0,0-1-1 0 0,-1 1 0 0 0,0-1 0 0 0,0-1 0 0 0,-1 0 0 0 0,0 0 0 0 0,-6 4-10 0 0,11-12-14 0 0,0-1 0 0 0,0 0-1 0 0,0 0 1 0 0,0 0 0 0 0,0 0 0 0 0,1 0 0 0 0,-1 0-1 0 0,0-1 1 0 0,1 1 0 0 0,-1-1 0 0 0,0 0-1 0 0,1 0 1 0 0,0 0 0 0 0,0 0 0 0 0,-1 0 0 0 0,1-1-1 0 0,0 1 1 0 0,1 0 0 0 0,-1-1 0 0 0,0 0 0 0 0,1 1-1 0 0,0-1 1 0 0,-1 0 0 0 0,1 0 0 0 0,0 0 0 0 0,0 0-1 0 0,1 0 1 0 0,-1 0 0 0 0,1 0 0 0 0,-1 0 0 0 0,1 0-1 0 0,0 0 1 0 0,0 0 0 0 0,0 0 0 0 0,1 0 0 0 0,-1 0-1 0 0,1 0 1 0 0,-1 0 0 0 0,2-3 14 0 0,0-7-5 0 0,1 1 1 0 0,0 0-1 0 0,1 0 1 0 0,0 0-1 0 0,1 0 1 0 0,0 1-1 0 0,1 0 1 0 0,0 0-1 0 0,1 0 1 0 0,0 1-1 0 0,0 0 1 0 0,1 0-1 0 0,1 1 1 0 0,0 0-1 0 0,0 0 1 0 0,1 1-1 0 0,-1 0 1 0 0,2 1-1 0 0,-1 0 0 0 0,1 1 1 0 0,0 0-1 0 0,1 1 1 0 0,-1 0-1 0 0,1 0 1 0 0,0 1-1 0 0,0 1 1 0 0,0 0-1 0 0,1 1 1 0 0,-1 0-1 0 0,1 1 1 0 0,-1 1-1 0 0,5 0 5 0 0,-9-1 45 0 0,1 2-1 0 0,-1-1 1 0 0,0 1-1 0 0,0 1 0 0 0,0-1 1 0 0,0 1-1 0 0,0 1 1 0 0,0-1-1 0 0,0 1 1 0 0,0 1-1 0 0,-1 0 0 0 0,0 0 1 0 0,0 0-1 0 0,0 1 1 0 0,0 0-1 0 0,-1 0 1 0 0,0 0-1 0 0,0 1 0 0 0,0 0 1 0 0,-1 0-1 0 0,1 1 1 0 0,-2 0-1 0 0,1-1 1 0 0,-1 2-1 0 0,0-1 0 0 0,0 0 1 0 0,-1 1-1 0 0,0 0 1 0 0,0 0-1 0 0,-1 0 1 0 0,0 0-1 0 0,-1 0 1 0 0,0 0-1 0 0,0 0 0 0 0,0 0 1 0 0,-1 1-1 0 0,0-1 1 0 0,-1 0-1 0 0,0 1 1 0 0,0-1-1 0 0,-1 0 0 0 0,0 1-44 0 0,0-6-122 0 0,1 0-1 0 0,-1-1 0 0 0,0 0 0 0 0,0 1 0 0 0,0-1 1 0 0,0 0-1 0 0,0 0 0 0 0,-1 0 0 0 0,1 0 0 0 0,-1 0 1 0 0,1-1-1 0 0,-1 1 0 0 0,0-1 0 0 0,1 1 0 0 0,-1-1 1 0 0,0 0-1 0 0,0 0 0 0 0,0 0 0 0 0,0-1 0 0 0,0 1 1 0 0,0-1-1 0 0,0 0 0 0 0,0 1 0 0 0,0-1 0 0 0,0-1 1 0 0,0 1-1 0 0,0 0 0 0 0,0-1 0 0 0,0 1 0 0 0,0-1 1 0 0,0 0-1 0 0,0 0 0 0 0,0 0 0 0 0,1-1 0 0 0,-1 1 1 0 0,0 0-1 0 0,1-1 0 0 0,-1 0 0 0 0,1 0 0 0 0,-1 0 1 0 0,1 0-1 0 0,0 0 0 0 0,0 0 0 0 0,-1-2 123 0 0,-17-11-1226 0 0</inkml:trace>
  <inkml:trace contextRef="#ctx0" brushRef="#br0" timeOffset="113410.153">18487 8950 2132 0 0,'-4'-26'5209'0'0,"0"3"-3773"0"0,9 27-7568 0 0,-5-4 4991 0 0</inkml:trace>
  <inkml:trace contextRef="#ctx0" brushRef="#br0" timeOffset="113908.728">18594 8973 1008 0 0,'81'120'4931'0'0,"31"132"-2455"0"0,-112-250-2454 0 0,1-1 0 0 0,0 0 0 0 0,0 0 0 0 0,-1 0 0 0 0,1 0 0 0 0,0 0 0 0 0,0 0 0 0 0,0 0 0 0 0,0 0 0 0 0,0 0 1 0 0,1 0-1 0 0,-1 0 0 0 0,0-1 0 0 0,0 1 0 0 0,0 0 0 0 0,1-1 0 0 0,-1 1 0 0 0,0-1 0 0 0,1 0 0 0 0,-1 1 0 0 0,1-1 0 0 0,-1 0 0 0 0,0 0 0 0 0,1 0 0 0 0,-1 0 1 0 0,1 0-1 0 0,-1 0 0 0 0,0 0 0 0 0,1 0 0 0 0,-1 0 0 0 0,0-1 0 0 0,1 1 0 0 0,-1-1 0 0 0,0 1 0 0 0,1-1 0 0 0,-1 1 0 0 0,0-1 0 0 0,0 0 0 0 0,0 0 0 0 0,1 1 1 0 0,-1-1-1 0 0,0 0 0 0 0,0 0 0 0 0,0 0 0 0 0,0-1-22 0 0,49-48-371 0 0,-49 48 365 0 0,112-192-1064 0 0,-106 178 1108 0 0,-7 16-39 0 0,0-1 0 0 0,0 0 1 0 0,0 1-1 0 0,0-1 0 0 0,0 0 1 0 0,0 1-1 0 0,0-1 0 0 0,1 0 1 0 0,-1 1-1 0 0,0-1 0 0 0,0 0 0 0 0,1 1 1 0 0,-1-1-1 0 0,0 1 0 0 0,1-1 1 0 0,-1 1-1 0 0,1-1 0 0 0,-1 1 1 0 0,1-1-1 0 0,-1 1 0 0 0,1-1 1 0 0,-1 1-1 0 0,1-1 0 0 0,-1 1 1 0 0,1 0-1 0 0,-1-1 0 0 0,1 1 1 0 0,0 0-1 0 0,-1 0 0 0 0,1 0 1 0 0,0-1-1 0 0,-1 1 0 0 0,1 0 1 0 0,0 0-1 0 0,-1 0 0 0 0,1 0 1 0 0,0 0-1 0 0,-1 0 0 0 0,1 0 1 0 0,0 0-1 0 0,-1 0 0 0 0,1 0 1 0 0,0 1-1 0 0,-1-1 0 0 0,1 0 1 0 0,-1 0-1 0 0,1 1 0 0 0,0-1 1 0 0,-1 0-1 0 0,1 1 0 0 0,-1-1 1 0 0,1 0-1 0 0,-1 1 0 0 0,1-1 1 0 0,-1 1-1 0 0,1-1 0 0 0,-1 1 0 0 0,1-1 1 0 0,-1 1-1 0 0,0-1 0 0 0,1 1 1 0 0,-1 0-1 0 0,0-1 0 0 0,1 1 1 0 0,-1-1-1 0 0,0 1 0 0 0,0 0 1 0 0,0-1-1 0 0,0 2 1 0 0,16 7 8 0 0,0 0 0 0 0,0-1 0 0 0,0 0 0 0 0,1-1 0 0 0,0-1 0 0 0,0-1 0 0 0,1-1 0 0 0,0 0 0 0 0,0-1 0 0 0,0-1 0 0 0,0 0 0 0 0,0-2 0 0 0,0 0 0 0 0,0-1 0 0 0,4-1-8 0 0,-16 2 7 0 0,15-1 10 0 0,0 0 0 0 0,0-2 0 0 0,0 0 0 0 0,0-1-1 0 0,0-2 1 0 0,-1 0 0 0 0,0-1 0 0 0,0-1-1 0 0,-1 0 1 0 0,0-2 0 0 0,-1 0 0 0 0,7-5-17 0 0,-24 14 10 0 0,0 1-1 0 0,1-1 1 0 0,-1 1 0 0 0,0-1 0 0 0,0 0 0 0 0,0 1-1 0 0,1-1 1 0 0,-1 0 0 0 0,0 0 0 0 0,0 0 0 0 0,0 0 0 0 0,0 0-1 0 0,0 0 1 0 0,0 0 0 0 0,-1 0 0 0 0,1 0 0 0 0,0 0-1 0 0,-1 0 1 0 0,1-1 0 0 0,0 1 0 0 0,-1 0 0 0 0,1-1 0 0 0,-1 1-1 0 0,0 0 1 0 0,1-1 0 0 0,-1 1 0 0 0,0 0 0 0 0,0-1-1 0 0,0 1 1 0 0,0 0 0 0 0,0-1 0 0 0,0 1 0 0 0,0-1 0 0 0,-1 1-1 0 0,1 0 1 0 0,0-1 0 0 0,-1 1 0 0 0,1 0 0 0 0,-1 0-1 0 0,0-1 1 0 0,1 1 0 0 0,-1 0 0 0 0,0 0 0 0 0,0 0-1 0 0,1 0 1 0 0,-1 0 0 0 0,0 0 0 0 0,0 0 0 0 0,0 0 0 0 0,0 0-1 0 0,-1 0 1 0 0,1 0 0 0 0,0 1 0 0 0,0-1 0 0 0,0 0-1 0 0,-1 1 1 0 0,0-1-10 0 0,-79-20 550 0 0,68 19-478 0 0,-1 2 1 0 0,0 0-1 0 0,0 0 1 0 0,0 1-1 0 0,0 1 1 0 0,1 1 0 0 0,-1 0-1 0 0,1 0 1 0 0,-1 1-1 0 0,1 1 1 0 0,0 0-1 0 0,1 1 1 0 0,-7 4-73 0 0,17-8 6 0 0,-1 1 0 0 0,1-1 0 0 0,-1 0 0 0 0,1 1 0 0 0,0 0 0 0 0,0-1 0 0 0,0 1 0 0 0,0 0 0 0 0,1 0 0 0 0,-1 0 0 0 0,1 0 0 0 0,0 0 0 0 0,-1 1 0 0 0,2-1 0 0 0,-1 0 0 0 0,0 1 0 0 0,1-1 0 0 0,-1 0 0 0 0,1 1 0 0 0,0-1 0 0 0,0 0 1 0 0,0 1-1 0 0,1-1 0 0 0,-1 1 0 0 0,1-1 0 0 0,0 0 0 0 0,0 0 0 0 0,0 1 0 0 0,0-1 0 0 0,0 0 0 0 0,1 0 0 0 0,-1 0 0 0 0,1 0 0 0 0,0 0 0 0 0,0-1 0 0 0,2 3-6 0 0,87 90-924 0 0,-67-77 298 0 0,0-2 0 0 0,2-1 1 0 0,-1 0-1 0 0,2-2 1 0 0,0-1-1 0 0,0-2 0 0 0,1 0 1 0 0,1-2-1 0 0,-1-1 1 0 0,7 0 625 0 0,18 1-1206 0 0</inkml:trace>
  <inkml:trace contextRef="#ctx0" brushRef="#br0" timeOffset="114327.941">20566 8683 2600 0 0,'1'-11'5984'0'0,"1"52"-5052"0"0,47 154 115 0 0,-3-41-2168 0 0,-46-151 955 0 0,0 0 0 0 0,0 0 1 0 0,0 1-1 0 0,0-1 1 0 0,-1 0-1 0 0,0 0 0 0 0,1-1 1 0 0,-1 1-1 0 0,0 0 1 0 0,0 0-1 0 0,-1 0 0 0 0,1 0 1 0 0,-1-1-1 0 0,1 1 1 0 0,-1-1-1 0 0,0 1 1 0 0,0-1-1 0 0,0 0 0 0 0,0 1 1 0 0,0-1-1 0 0,-1 0 1 0 0,1-1-1 0 0,0 1 0 0 0,-1 0 1 0 0,0-1-1 0 0,1 1 1 0 0,-1-1-1 0 0,0 0 0 0 0,0 0 1 0 0,0 0-1 0 0,0 0 1 0 0,0 0-1 0 0,0-1 1 0 0,0 1-1 0 0,0-1 0 0 0,0 0 1 0 0,0 0-1 0 0,0 0 1 0 0,0 0 165 0 0,-31 1-1212 0 0</inkml:trace>
  <inkml:trace contextRef="#ctx0" brushRef="#br0" timeOffset="115245.655">20291 8985 1120 0 0,'103'-63'4978'0'0,"84"30"-2879"0"0,-156 30-1735 0 0,14-2-108 0 0,-17 4-249 0 0,1-1 0 0 0,0-1 0 0 0,-1-1 0 0 0,1-2 0 0 0,-1-1 0 0 0,-1-1 0 0 0,0-1 0 0 0,0-2 0 0 0,0 0 0 0 0,-1-2 0 0 0,-1-1 0 0 0,9-7-7 0 0,-29 15 70 0 0,1 0-1 0 0,-1 0 0 0 0,0 0 0 0 0,-1 0 0 0 0,1-1 0 0 0,-1 0 0 0 0,-1 0 0 0 0,1 0 0 0 0,-1-1 0 0 0,0 1 0 0 0,-1-1 0 0 0,0 0 0 0 0,0 1 0 0 0,-1-1 0 0 0,0-2-69 0 0,8-24 993 0 0,-14 73-922 0 0,3-1-1 0 0,1 1 1 0 0,2 0 0 0 0,2-1-1 0 0,1 1 1 0 0,9 34-71 0 0,40 206 321 0 0,-63-335-980 0 0,6 44 593 0 0,1-1 0 0 0,0 1 0 0 0,0-1 0 0 0,1 1 1 0 0,1-1-1 0 0,0 0 0 0 0,1 1 0 0 0,0-1 0 0 0,1 0 0 0 0,1 0 0 0 0,0 1 1 0 0,0-1-1 0 0,1 1 0 0 0,1 0 0 0 0,0 0 0 0 0,1 0 0 0 0,4-8 66 0 0,-5 19-19 0 0,-1 0 0 0 0,1 0 0 0 0,0 0 0 0 0,0 0 0 0 0,0 1 1 0 0,0 0-1 0 0,-1 0 0 0 0,1 0 0 0 0,0 0 0 0 0,0 0 0 0 0,0 1 0 0 0,0 0 0 0 0,0-1 0 0 0,-1 1 0 0 0,1 1 0 0 0,0-1 0 0 0,-1 1 0 0 0,1-1 0 0 0,-1 1 0 0 0,1 0 0 0 0,-1 0 0 0 0,0 1 0 0 0,0-1 0 0 0,0 0 0 0 0,0 1 0 0 0,0 0 0 0 0,-1 0 1 0 0,2 1 18 0 0,71 70-130 0 0,-68-65 129 0 0,0 0 1 0 0,0-1-1 0 0,1 1 0 0 0,0-1 1 0 0,0-1-1 0 0,1 0 1 0 0,0 0-1 0 0,0 0 1 0 0,0-1-1 0 0,1-1 0 0 0,0 0 1 0 0,1 0-1 0 0,-1-1 1 0 0,1 0-1 0 0,-1 0 1 0 0,1-2-1 0 0,0 1 0 0 0,0-1 1 0 0,11 0 0 0 0,-5-4-206 0 0,0 0 1 0 0,-1-2-1 0 0,1 0 1 0 0,-1-1-1 0 0,0 0 1 0 0,0-1-1 0 0,-1-1 1 0 0,1-1-1 0 0,-2 0 1 0 0,1-1-1 0 0,-1 0 1 0 0,0-1-1 0 0,-1-1 0 0 0,-1 0 1 0 0,1-1-1 0 0,-2 0 1 0 0,0-1-1 0 0,0 0 1 0 0,6-12 205 0 0,-16 24 25 0 0,0 0 0 0 0,0 0 1 0 0,0 0-1 0 0,0 0 0 0 0,0 0 0 0 0,0 0 1 0 0,0-1-1 0 0,0 1 0 0 0,-1 0 1 0 0,1-1-1 0 0,0 1 0 0 0,-1 0 0 0 0,0-1 1 0 0,1 1-1 0 0,-1-1 0 0 0,0 1 0 0 0,1-1 1 0 0,-1 1-1 0 0,0-1 0 0 0,0 1 0 0 0,0-1 1 0 0,0 1-1 0 0,-1-1 0 0 0,1 1 1 0 0,0 0-1 0 0,-1-1 0 0 0,1 1 0 0 0,-1-1 1 0 0,1 1-1 0 0,-1 0 0 0 0,0-1 0 0 0,1 1 1 0 0,-1 0-1 0 0,0-1 0 0 0,0 1 0 0 0,0 0 1 0 0,0 0-1 0 0,0 0 0 0 0,0 0 1 0 0,0 0-1 0 0,0 0 0 0 0,-1 0 0 0 0,1 1 1 0 0,0-1-1 0 0,-1 0 0 0 0,1 1 0 0 0,0-1 1 0 0,-1 1-1 0 0,1-1 0 0 0,-1 1 1 0 0,1-1-1 0 0,0 1 0 0 0,-1 0 0 0 0,1 0 1 0 0,-1 0-1 0 0,1 0 0 0 0,-1 0 0 0 0,1 0 1 0 0,-1 0-1 0 0,1 1 0 0 0,-1-1 0 0 0,1 0-25 0 0,-94 12 988 0 0,90-11-947 0 0,0 1 1 0 0,0-1-1 0 0,0 1 1 0 0,0 0-1 0 0,0 0 0 0 0,1 1 1 0 0,-1-1-1 0 0,0 1 1 0 0,1 0-1 0 0,0 1 0 0 0,0-1 1 0 0,0 1-1 0 0,0-1 0 0 0,1 1 1 0 0,-1 0-1 0 0,1 0 1 0 0,0 1-1 0 0,0-1 0 0 0,0 1 1 0 0,1 0-1 0 0,0-1 1 0 0,0 1-1 0 0,0 0 0 0 0,0 0 1 0 0,1 1-1 0 0,0-1 1 0 0,0 0-1 0 0,0 0 0 0 0,1 1 1 0 0,-1-1-1 0 0,1 0 0 0 0,1 0 1 0 0,-1 1-1 0 0,1-1 1 0 0,0 0-1 0 0,0 0 0 0 0,0 1 1 0 0,1-1-1 0 0,1 4-41 0 0,4-1 37 0 0,0 1 0 0 0,0-1 0 0 0,1 0 0 0 0,0-1 0 0 0,0 0 1 0 0,0 0-1 0 0,1-1 0 0 0,0 0 0 0 0,1 0 0 0 0,-1-1 0 0 0,1 0 0 0 0,0-1 0 0 0,0 0 0 0 0,1 0 0 0 0,-1-1 0 0 0,1-1 0 0 0,-1 0 0 0 0,1 0 0 0 0,0-1 0 0 0,0-1 0 0 0,2 1-37 0 0,-10-3 42 0 0,1 0 1 0 0,0-1-1 0 0,-1 1 0 0 0,1-1 0 0 0,-1 0 0 0 0,0 1 0 0 0,0-1 1 0 0,0-1-1 0 0,0 1 0 0 0,0 0 0 0 0,-1-1 0 0 0,1 1 0 0 0,-1-1 0 0 0,0 0 1 0 0,0 0-1 0 0,0 0 0 0 0,-1 0 0 0 0,0 0 0 0 0,1 0 0 0 0,-1 0 1 0 0,-1-1-1 0 0,1 1 0 0 0,-1 0 0 0 0,1 0 0 0 0,-1-1 0 0 0,0 1 0 0 0,-1 0 1 0 0,1-1-1 0 0,-1 1 0 0 0,0 0 0 0 0,0 0 0 0 0,0 0 0 0 0,-1-2-42 0 0,1-13 622 0 0,1 18-569 0 0,15-4 38 0 0,92 149-2114 0 0,-107-144 1869 0 0,-1-1 0 0 0,1 1 1 0 0,0 0-1 0 0,-1 0 0 0 0,1 0 1 0 0,-1 0-1 0 0,1 0 0 0 0,0-1 1 0 0,-1 1-1 0 0,1 0 0 0 0,-1 0 1 0 0,1 0-1 0 0,0 0 0 0 0,-1 0 1 0 0,1 0-1 0 0,-1 0 0 0 0,1 1 1 0 0,-1-1-1 0 0,1 0 0 0 0,0 0 1 0 0,-1 0-1 0 0,1 0 0 0 0,0 0 1 0 0,-1 1-1 0 0,1-1 0 0 0,0 0 1 0 0,-1 0-1 0 0,1 0 0 0 0,0 1 1 0 0,-1-1-1 0 0,1 0 0 0 0,0 1 1 0 0,-1-1-1 0 0,1 0 0 0 0,0 1 1 0 0,0-1-1 0 0,0 0 0 0 0,-1 1 1 0 0,1-1-1 0 0,0 0 0 0 0,0 1 1 0 0,0-1-1 0 0,0 1 0 0 0,0-1 1 0 0,0 0-1 0 0,-1 1 0 0 0,1-1 1 0 0,0 1-1 0 0,0-1 0 0 0,0 0 1 0 0,1 1-1 0 0,-1-1 154 0 0,-12-11-1249 0 0</inkml:trace>
  <inkml:trace contextRef="#ctx0" brushRef="#br0" timeOffset="115619.392">21972 8872 1292 0 0,'43'71'3787'0'0,"4"76"-1807"0"0,1-236 613 0 0,-40 76-2547 0 0,-2 1 46 0 0,1 0 0 0 0,1 1 0 0 0,-1 0 0 0 0,2 0 0 0 0,-1 1 0 0 0,1 0-1 0 0,1 0 1 0 0,0 1 0 0 0,0 0 0 0 0,1 1 0 0 0,4-3-92 0 0,-9 12 11 0 0,-1 0 0 0 0,0 1 0 0 0,1-1 0 0 0,-1 1 0 0 0,0 0 0 0 0,0 0 0 0 0,0 1 0 0 0,0-1 0 0 0,0 1 0 0 0,-1 0 0 0 0,1 1 0 0 0,-1-1 0 0 0,0 1 0 0 0,0 0 0 0 0,0 0-1 0 0,0 0 1 0 0,-1 0 0 0 0,1 1 0 0 0,-1-1 0 0 0,-1 1 0 0 0,1 0 0 0 0,0 0 0 0 0,-1 0 0 0 0,0 0 0 0 0,-1 1 0 0 0,1-1 0 0 0,-1 0 0 0 0,0 1 0 0 0,0-1 0 0 0,0 1 0 0 0,-1 2-11 0 0,50 185-7227 0 0,-50-193 5767 0 0,0 0-22 0 0</inkml:trace>
  <inkml:trace contextRef="#ctx0" brushRef="#br0" timeOffset="115886.61">23084 8683 2200 0 0,'1'-1'102'0'0,"0"0"0"0"0,0 1 0 0 0,0-1 0 0 0,0 0 0 0 0,0 0 1 0 0,0 1-1 0 0,0-1 0 0 0,0 1 0 0 0,0-1 0 0 0,0 1 0 0 0,0-1 0 0 0,0 1 0 0 0,0 0 0 0 0,0-1 0 0 0,0 1 0 0 0,0 0 0 0 0,1 0 0 0 0,-1 0 0 0 0,0 0 0 0 0,0 0 0 0 0,0 0 1 0 0,0 0-1 0 0,0 0 0 0 0,1 0 0 0 0,-1 1 0 0 0,0-1 0 0 0,0 0 0 0 0,0 1 0 0 0,0-1 0 0 0,0 1 0 0 0,0-1 0 0 0,0 1 0 0 0,0 0 0 0 0,0-1 0 0 0,0 1 0 0 0,0 0 0 0 0,0 0 0 0 0,-1-1 1 0 0,1 1-1 0 0,0 0 0 0 0,0 0 0 0 0,-1 0 0 0 0,1 0 0 0 0,-1 0 0 0 0,1 0 0 0 0,-1 0 0 0 0,1 0 0 0 0,-1 1 0 0 0,0-1 0 0 0,1 0 0 0 0,-1 0 0 0 0,0 0 0 0 0,0 0 0 0 0,0 0 0 0 0,0 1 1 0 0,0-1-1 0 0,0 0 0 0 0,0 0 0 0 0,0 0 0 0 0,-1 0 0 0 0,1 0 0 0 0,0 0 0 0 0,-1 1 0 0 0,1-1 0 0 0,-1 0-102 0 0,2 2-71 0 0,20 263 1696 0 0,-25-181-2955 0 0,3-81 1125 0 0,0 0-1 0 0,0-1 0 0 0,0 1 0 0 0,0 0 1 0 0,0-1-1 0 0,-1 1 0 0 0,0-1 0 0 0,0 0 1 0 0,0 1-1 0 0,0-1 0 0 0,0 0 1 0 0,-1 0-1 0 0,1-1 0 0 0,-1 1 0 0 0,0 0 1 0 0,0-1-1 0 0,0 1 0 0 0,0-1 1 0 0,0 0-1 0 0,0 0 0 0 0,-1-1 0 0 0,1 1 1 0 0,-1 0-1 0 0,1-1 0 0 0,-1 0 1 0 0,0 0-1 0 0,1 0 0 0 0,-1 0 0 0 0,0-1 1 0 0,0 0-1 0 0,-1 1 206 0 0,-19 0-1149 0 0</inkml:trace>
  <inkml:trace contextRef="#ctx0" brushRef="#br0" timeOffset="116567.824">22715 8947 860 0 0,'303'-66'6391'0'0,"-95"29"-5082"0"0,-198 35-1268 0 0,-1 0-1 0 0,1-1 1 0 0,-1-1 0 0 0,1 0-1 0 0,-1 0 1 0 0,0 0-1 0 0,0-1 1 0 0,-1-1 0 0 0,1 1-1 0 0,-1-2 1 0 0,-1 1-1 0 0,1-1 1 0 0,-1 0 0 0 0,0 0-1 0 0,-1-1 1 0 0,1 0 0 0 0,-2 0-1 0 0,1 0 1 0 0,-1-1-1 0 0,0 0 1 0 0,-1 0 0 0 0,0 0-1 0 0,2-10-40 0 0,22-65 862 0 0,-52 249-645 0 0,8 1 1 0 0,4 103-218 0 0,36-335-532 0 0,40-106-637 0 0,-64 171 1166 0 0,0 1 0 0 0,0-1 0 0 0,0 0 0 0 0,0 1 0 0 0,0-1 0 0 0,0 1 0 0 0,1-1 0 0 0,-1 0 0 0 0,0 1 0 0 0,0-1 0 0 0,0 1 0 0 0,1-1 0 0 0,-1 0 0 0 0,0 1 0 0 0,1-1 0 0 0,-1 1 0 0 0,1-1 0 0 0,-1 1 0 0 0,0-1 0 0 0,1 1 0 0 0,-1-1 0 0 0,1 1 0 0 0,-1 0 0 0 0,1-1 0 0 0,0 1 0 0 0,-1 0 0 0 0,1-1 0 0 0,-1 1 0 0 0,1 0 0 0 0,-1 0 0 0 0,1 0 0 0 0,0-1 0 0 0,-1 1 0 0 0,1 0 0 0 0,0 0 0 0 0,-1 0 0 0 0,1 0 0 0 0,0 0 0 0 0,-1 0 0 0 0,1 0 0 0 0,-1 0 0 0 0,1 0 0 0 0,0 1 0 0 0,-1-1 0 0 0,1 0-1 0 0,0 0 1 0 0,-1 0 0 0 0,1 1 0 0 0,-1-1 0 0 0,1 0 0 0 0,-1 1 0 0 0,1-1 0 0 0,-1 1 0 0 0,1-1 0 0 0,-1 0 0 0 0,1 1 0 0 0,-1-1 0 0 0,1 1 0 0 0,-1-1 0 0 0,1 1 3 0 0,28 47 104 0 0,-13-21 127 0 0,-1-18-139 0 0,0 0 0 0 0,1-1 0 0 0,0-1 0 0 0,1-1 0 0 0,-1 0 0 0 0,1-1-1 0 0,1 0 1 0 0,-1-2 0 0 0,0 0 0 0 0,1-1 0 0 0,0-1 0 0 0,-1-1 0 0 0,1 0 0 0 0,0-1 0 0 0,-1-1 0 0 0,1 0-1 0 0,-1-2 1 0 0,17-5-92 0 0,-11 7 57 0 0,-1-1-1 0 0,0-2 1 0 0,0 0 0 0 0,0-1-1 0 0,0-1 1 0 0,-1-1-1 0 0,0-1 1 0 0,-1-1-1 0 0,0-1 1 0 0,-1-1 0 0 0,0 0-1 0 0,3-4-56 0 0,-21 15 8 0 0,0 1 0 0 0,0-1 0 0 0,0 1 0 0 0,0-1 0 0 0,0 1 0 0 0,0-1 0 0 0,0 0 0 0 0,0 1 0 0 0,0-1 0 0 0,-1 0 0 0 0,1 0 0 0 0,0 0 0 0 0,0 1 0 0 0,-1-1 0 0 0,1 0 0 0 0,-1 0 0 0 0,1 0 0 0 0,-1 0 0 0 0,1 0 0 0 0,-1 0 0 0 0,0 0 0 0 0,1-1 0 0 0,-1 1 0 0 0,0 0 0 0 0,0 0 0 0 0,0 0 0 0 0,0 0 0 0 0,0 0 0 0 0,0 0 0 0 0,0 0 0 0 0,0 0-1 0 0,0-1 1 0 0,0 1 0 0 0,-1 0 0 0 0,1 0 0 0 0,0 0 0 0 0,-1 0 0 0 0,1 0 0 0 0,-1 0 0 0 0,1 0 0 0 0,-1 0 0 0 0,0 0 0 0 0,1 1 0 0 0,-1-1 0 0 0,0 0 0 0 0,0 0 0 0 0,0 0 0 0 0,1 1 0 0 0,-1-1 0 0 0,0 0 0 0 0,0 1 0 0 0,0-1 0 0 0,0 1 0 0 0,0-1 0 0 0,0 1 0 0 0,0-1 0 0 0,0 1 0 0 0,0 0 0 0 0,0 0 0 0 0,-1-1 0 0 0,1 1 0 0 0,0 0 0 0 0,0 0 0 0 0,0 0 0 0 0,-1 0-8 0 0,-83-3 246 0 0,80 3-244 0 0,0 0-1 0 0,1 0 1 0 0,-1 0-1 0 0,1 1 1 0 0,-1 0-1 0 0,1 0 0 0 0,-1 0 1 0 0,1 1-1 0 0,0-1 1 0 0,-1 1-1 0 0,1 0 0 0 0,0 0 1 0 0,0 0-1 0 0,0 1 1 0 0,1 0-1 0 0,-1-1 0 0 0,1 1 1 0 0,-1 1-1 0 0,1-1 1 0 0,0 0-1 0 0,0 1 0 0 0,0-1 1 0 0,1 1-1 0 0,-1 0 1 0 0,1 0-1 0 0,0 0 0 0 0,0 0 1 0 0,0 1-1 0 0,1-1 1 0 0,0 0-1 0 0,-1 1 0 0 0,1-1 1 0 0,1 1-1 0 0,-1-1 1 0 0,1 1-1 0 0,0 0 0 0 0,0-1 1 0 0,0 1-1 0 0,0-1 1 0 0,1 1-1 0 0,0-1 1 0 0,0 1-1 0 0,0-1 0 0 0,1 1 1 0 0,-1-1-1 0 0,2 2-1 0 0,8 8-284 0 0,0 0 0 0 0,2-1 0 0 0,0 0 0 0 0,0-1 0 0 0,1-1 0 0 0,0 0 0 0 0,1-1 0 0 0,0 0-1 0 0,1-1 1 0 0,0-1 0 0 0,0-1 0 0 0,1 0 0 0 0,10 2 284 0 0,100 9-5594 0 0,-106-18 4354 0 0</inkml:trace>
  <inkml:trace contextRef="#ctx0" brushRef="#br0" timeOffset="120192.612">24841 8913 928 0 0,'0'0'394'0'0,"0"0"28"0"0,0 0-46 0 0,0 0-50 0 0,0 0 12 0 0,0 0 182 0 0,0 0 56 0 0,27 4 1187 0 0,-21 0-1636 0 0,1-1 0 0 0,0 1 0 0 0,0-2 0 0 0,1 1 0 0 0,-1-1 0 0 0,0 0 1 0 0,1-1-1 0 0,-1 1 0 0 0,1-1 0 0 0,0-1 0 0 0,-1 0 0 0 0,1 0 1 0 0,0 0-1 0 0,7-2-127 0 0,372-74 767 0 0,-319 33-1577 0 0,-72 39 631 0 0,-14-3 252 0 0,1 2 1 0 0,-1 0 0 0 0,1 1 0 0 0,-1 0 0 0 0,-1 2 0 0 0,1 0-1 0 0,0 1 1 0 0,0 1 0 0 0,-1 0 0 0 0,1 2 0 0 0,0 0 0 0 0,0 1-1 0 0,0 0 1 0 0,0 2 0 0 0,-12 5-74 0 0,15-7 80 0 0,-1 0 0 0 0,1 2 0 0 0,0 0-1 0 0,0 0 1 0 0,0 2 0 0 0,1-1 0 0 0,-1 2 0 0 0,2 0 0 0 0,-1 1-1 0 0,1 0 1 0 0,1 1 0 0 0,-6 6-80 0 0,16-13 35 0 0,0-1 0 0 0,0 1-1 0 0,0 0 1 0 0,0-1 0 0 0,1 1 0 0 0,0 0-1 0 0,-1 0 1 0 0,1 0 0 0 0,0 0 0 0 0,0 0-1 0 0,1 0 1 0 0,-1 1 0 0 0,1-1 0 0 0,0 0-1 0 0,-1 0 1 0 0,1 0 0 0 0,0 1 0 0 0,1-1-1 0 0,-1 0 1 0 0,1 0 0 0 0,-1 0 0 0 0,1 0-1 0 0,0 0 1 0 0,0 0 0 0 0,1 0 0 0 0,-1 0-1 0 0,0 0 1 0 0,1 0 0 0 0,0 0 0 0 0,0-1-1 0 0,-1 1 1 0 0,2-1 0 0 0,-1 1 0 0 0,0-1-1 0 0,2 2-34 0 0,91 69 282 0 0,66-4-2338 0 0,-47-51-3386 0 0,-97-18 4296 0 0</inkml:trace>
  <inkml:trace contextRef="#ctx0" brushRef="#br0" timeOffset="120442.929">25817 8776 2320 0 0,'-24'38'2744'0'0,"-227"234"306"0"0,213-247-3940 0 0,8-19-2780 0 0,18-6 2400 0 0</inkml:trace>
  <inkml:trace contextRef="#ctx0" brushRef="#br0" timeOffset="120705.808">25473 8932 1844 0 0,'29'-11'4557'0'0,"22"45"-3482"0"0,-25-13-618 0 0,-5-9-351 0 0,1-1 0 0 0,0-1 0 0 0,0-1 0 0 0,1-1 0 0 0,1 0 0 0 0,-1-2 0 0 0,22 3-106 0 0,103 2-4113 0 0,-110-14 2837 0 0,25-12-14 0 0</inkml:trace>
  <inkml:trace contextRef="#ctx0" brushRef="#br0" timeOffset="120983.921">26211 8893 1088 0 0,'29'-59'9290'0'0,"-29"58"-8875"0"0,0 1 3 0 0,0 0-99 0 0,0 0-12 0 0,0 0-59 0 0,9 2 416 0 0,-20 175-2147 0 0,9-171 1226 0 0,0 0 0 0 0,0 1 0 0 0,0-1 0 0 0,-1 0 0 0 0,0 0 0 0 0,-1-1 0 0 0,1 1 0 0 0,-1-1 0 0 0,0 0 0 0 0,0 0 0 0 0,0 0 0 0 0,-1 0 0 0 0,0-1 0 0 0,0 1 0 0 0,0-1 0 0 0,-1-1 0 0 0,1 1 0 0 0,-1-1 0 0 0,0 0 0 0 0,0 0 0 0 0,0 0 1 0 0,0-1-1 0 0,0 0 0 0 0,-1 0 0 0 0,1-1 0 0 0,0 0 0 0 0,-6 1 257 0 0,-9-5-1396 0 0,-15-15 184 0 0</inkml:trace>
  <inkml:trace contextRef="#ctx0" brushRef="#br0" timeOffset="120984.921">25971 8347 3132 0 0,'33'-94'8210'0'0,"-13"111"-9222"0"0,-2 109-5542 0 0,-14-99 5454 0 0</inkml:trace>
  <inkml:trace contextRef="#ctx0" brushRef="#br0" timeOffset="121437.779">26273 8967 1908 0 0,'32'-18'480'0'0,"1"2"0"0"0,0 2 0 0 0,0 1-1 0 0,1 2 1 0 0,1 1 0 0 0,0 1 0 0 0,1 2 0 0 0,-1 2 0 0 0,26 0-480 0 0,-55 4 28 0 0,0 1 0 0 0,0 0 1 0 0,0 1-1 0 0,0 0 0 0 0,0-1 1 0 0,0 2-1 0 0,-1-1 1 0 0,1 1-1 0 0,0 0 0 0 0,-1 0 1 0 0,1 1-1 0 0,-1-1 1 0 0,0 1-1 0 0,0 0 0 0 0,0 1 1 0 0,0-1-1 0 0,0 1 1 0 0,-1 0-1 0 0,1 0 0 0 0,-1 1 1 0 0,0-1-1 0 0,-1 1 0 0 0,1 0 1 0 0,-1 0-1 0 0,0 0 1 0 0,0 0-1 0 0,0 1 0 0 0,-1-1 1 0 0,0 1-1 0 0,0 0 1 0 0,0-1-1 0 0,-1 1 0 0 0,0 0 1 0 0,0 0-1 0 0,-1 0 0 0 0,1 0 1 0 0,-1 0-1 0 0,0 0 1 0 0,-1 0-1 0 0,0 1-28 0 0,-1 4-53 0 0,0-1-1 0 0,-1 0 1 0 0,-1 1-1 0 0,1-1 1 0 0,-2 0-1 0 0,1-1 1 0 0,-1 1-1 0 0,-1-1 1 0 0,0 0-1 0 0,0 0 1 0 0,-1-1-1 0 0,0 0 1 0 0,0 0-1 0 0,-1 0 1 0 0,0-1 0 0 0,0 0-1 0 0,-1-1 1 0 0,0 0-1 0 0,0 0 1 0 0,0-1-1 0 0,-1 0 1 0 0,0-1-1 0 0,0 0 1 0 0,0 0-1 0 0,0-1 1 0 0,-1 0 53 0 0,-44-20-2532 0 0,35 2 1280 0 0</inkml:trace>
  <inkml:trace contextRef="#ctx0" brushRef="#br0" timeOffset="121734.715">27088 8389 2896 0 0,'20'5'5247'0'0,"-8"55"-5103"0"0,-11-48 274 0 0,93 408 9 0 0,-95-415-627 0 0,0 0 1 0 0,-1 1 0 0 0,0-1 0 0 0,0 0-1 0 0,0 0 1 0 0,-1 0 0 0 0,0 0 0 0 0,0-1 0 0 0,0 1-1 0 0,0-1 1 0 0,-1 1 0 0 0,1-1 0 0 0,-1 0 0 0 0,0-1-1 0 0,0 1 1 0 0,-1-1 0 0 0,1 0 0 0 0,-1 0 0 0 0,0 0-1 0 0,1 0 1 0 0,-1-1 0 0 0,-1 0 0 0 0,1 0 0 0 0,0 0-1 0 0,0-1 1 0 0,-1 1 0 0 0,1-1 0 0 0,-1-1 0 0 0,1 1-1 0 0,-1-1 1 0 0,1 0 199 0 0,-33 4-1232 0 0</inkml:trace>
  <inkml:trace contextRef="#ctx0" brushRef="#br0" timeOffset="122015.527">26694 8862 1316 0 0,'36'-17'870'0'0,"0"2"-1"0"0,2 1 0 0 0,-1 3 1 0 0,1 0-1 0 0,1 3 1 0 0,0 1-1 0 0,0 2 0 0 0,27 0-869 0 0,8-3 654 0 0,117-11 895 0 0,-190 19-1449 0 0,-1 0 19 0 0,23 21 502 0 0,34 143-1157 0 0,-69-141-6306 0 0,-5-24 6323 0 0,-5-7-674 0 0</inkml:trace>
  <inkml:trace contextRef="#ctx0" brushRef="#br0" timeOffset="122267.906">27296 8441 2748 0 0,'10'-7'1452'0'0,"6"-1"-404"0"0,0 1-139 0 0,-4 1-261 0 0,-2 0-220 0 0,-2 3-124 0 0,0-2-196 0 0,-2 4-240 0 0,1-1 12 0 0,-7 2-532 0 0,0 0-628 0 0,0 0 23 0 0,8 0 53 0 0,1 12-280 0 0</inkml:trace>
  <inkml:trace contextRef="#ctx0" brushRef="#br0" timeOffset="123008.313">27526 8630 1172 0 0,'12'37'1171'0'0,"-3"-1"-1"0"0,-1 1 1 0 0,-1 0 0 0 0,-3 1 0 0 0,0-1-1 0 0,-3 1 1 0 0,-2 33-1171 0 0,-7-82 861 0 0,11-3-880 0 0,0 1 0 0 0,1 0 0 0 0,0-1 1 0 0,1 2-1 0 0,1-1 0 0 0,0 1 0 0 0,0 0 0 0 0,1 0 1 0 0,1 0-1 0 0,0 1 0 0 0,1 1 0 0 0,0-1 1 0 0,0 1-1 0 0,1 1 0 0 0,1 0 0 0 0,-1 0 1 0 0,1 1-1 0 0,1 0 0 0 0,0 1 0 0 0,0 1 1 0 0,8-4 18 0 0,-15 12-14 0 0,1 1 1 0 0,0-1 0 0 0,-1 1 0 0 0,1 1-1 0 0,-1-1 1 0 0,0 1 0 0 0,0-1 0 0 0,-1 2 0 0 0,1-1-1 0 0,-1 0 1 0 0,0 1 0 0 0,0 0 0 0 0,0 0 0 0 0,0 0-1 0 0,-1 0 1 0 0,0 1 0 0 0,0-1 0 0 0,-1 1-1 0 0,1 0 1 0 0,-1 0 0 0 0,-1 0 0 0 0,1 0 0 0 0,-1 0-1 0 0,0 0 1 0 0,0 0 0 0 0,-1 0 0 0 0,0 0 0 0 0,0 3 13 0 0,1-6-4 0 0,-2 0 5 0 0,1 1-1 0 0,0 0 0 0 0,0 0 1 0 0,1 0-1 0 0,-1-1 0 0 0,1 1 1 0 0,0 0-1 0 0,-1-1 0 0 0,2 1 1 0 0,-1 0-1 0 0,0-1 0 0 0,1 1 1 0 0,0-1-1 0 0,-1 0 0 0 0,1 0 1 0 0,1 1-1 0 0,-1-1 0 0 0,0-1 1 0 0,1 1-1 0 0,0 0 0 0 0,-1 0 1 0 0,1-1-1 0 0,0 0 0 0 0,0 1 1 0 0,0-1-1 0 0,1 0 0 0 0,-1-1 1 0 0,0 1-1 0 0,1-1 0 0 0,-1 1 1 0 0,1-1-1 0 0,0 0 0 0 0,-1 0 1 0 0,4 0-1 0 0,12-4-135 0 0,1-1 0 0 0,-1-1 0 0 0,0-1 0 0 0,0 0 0 0 0,-1-1 0 0 0,0-1 0 0 0,0-1 0 0 0,-1-1 0 0 0,0 0 0 0 0,0-1 0 0 0,-1-1 0 0 0,-1 0 1 0 0,0-2-1 0 0,-1 1 0 0 0,0-2 0 0 0,-1 0 0 0 0,-1 0 0 0 0,1-3 135 0 0,-10 15-16 0 0,31-53 696 0 0,-34 55-546 0 0,0 1 16 0 0,-28-10 284 0 0,22 11-411 0 0,0 0 0 0 0,0 0 0 0 0,0 1 0 0 0,0 0 0 0 0,0 0 0 0 0,1 1 0 0 0,-1-1 0 0 0,1 1 0 0 0,-1 1 0 0 0,1-1 0 0 0,0 1 0 0 0,0 0 0 0 0,1 0 0 0 0,-1 0 0 0 0,1 0 0 0 0,0 1 0 0 0,0 0 0 0 0,0 0 0 0 0,0 0 0 0 0,1 0 0 0 0,0 1 0 0 0,0-1 0 0 0,1 1 0 0 0,0 0 0 0 0,0 0 0 0 0,-2 5-23 0 0,4-7 15 0 0,-1-1 0 0 0,1 0 0 0 0,0 1-1 0 0,0-1 1 0 0,0 0 0 0 0,1 0 0 0 0,-1 1 0 0 0,1-1 0 0 0,0 0 0 0 0,0 0 0 0 0,0 1 0 0 0,0-1 0 0 0,0 0 0 0 0,1 0 0 0 0,-1 0 0 0 0,1 0-1 0 0,0-1 1 0 0,0 1 0 0 0,0 0 0 0 0,0-1 0 0 0,0 1 0 0 0,1-1 0 0 0,-1 0 0 0 0,1 0 0 0 0,0 0 0 0 0,-1 0 0 0 0,1 0 0 0 0,0-1-1 0 0,0 1 1 0 0,0-1 0 0 0,0 0 0 0 0,0 0 0 0 0,1 0 0 0 0,-1 0 0 0 0,0 0 0 0 0,0-1 0 0 0,1 1 0 0 0,-1-1 0 0 0,0 0 0 0 0,3 0-15 0 0,135-17 318 0 0,-91-5 748 0 0,-54 68-850 0 0,19 275 736 0 0,-14-315-927 0 0,-5 277 554 0 0,3-272-566 0 0,-1-1 0 0 0,-1 0-1 0 0,1 1 1 0 0,-2-1 0 0 0,1 0-1 0 0,-1-1 1 0 0,-1 1 0 0 0,0-1-1 0 0,0 1 1 0 0,-1-2 0 0 0,0 1-1 0 0,0-1 1 0 0,-1 1 0 0 0,0-2-1 0 0,-1 1 1 0 0,0-1 0 0 0,0 0 0 0 0,0-1-1 0 0,-1 0 1 0 0,0 0 0 0 0,0-1-1 0 0,-1 0 1 0 0,1-1 0 0 0,-1 0-1 0 0,-5 2-12 0 0,1-5-62 0 0,0 0 0 0 0,0-1 0 0 0,-1 0 0 0 0,1-1 0 0 0,0-1 0 0 0,0 0 0 0 0,0-1 0 0 0,1-1 0 0 0,-1 0 0 0 0,1-1 0 0 0,-1 0 0 0 0,2-1 0 0 0,-1 0 0 0 0,0-1 0 0 0,1 0 0 0 0,1-1 0 0 0,-1-1 0 0 0,1 0 0 0 0,1 0 0 0 0,0-1 0 0 0,0-1 0 0 0,1 1 0 0 0,0-1 0 0 0,1-1 0 0 0,0 0 0 0 0,1 0 0 0 0,0-1 0 0 0,1 1 0 0 0,0-1-1 0 0,1-1 1 0 0,1 1 0 0 0,0-1 0 0 0,1 0 0 0 0,0 1 0 0 0,1-1 0 0 0,0-1 0 0 0,2-9 62 0 0,1 10-346 0 0,1 1 0 0 0,0-1 0 0 0,1 1 0 0 0,1 0-1 0 0,0-1 1 0 0,1 2 0 0 0,0-1 0 0 0,1 0 0 0 0,0 1-1 0 0,1 0 1 0 0,1 1 0 0 0,0 0 0 0 0,0 0 0 0 0,1 0 0 0 0,0 1-1 0 0,1 0 1 0 0,0 1 0 0 0,1 0 0 0 0,0 1 0 0 0,0 0-1 0 0,1 1 1 0 0,3-2 346 0 0,41-24-1362 0 0</inkml:trace>
  <inkml:trace contextRef="#ctx0" brushRef="#br0" timeOffset="128067.103">1435 10795 1048 0 0,'17'0'2415'0'0,"23"-33"-1004"0"0,-63 20-721 0 0,-14 8-702 0 0,0 2 1 0 0,0 2-1 0 0,0 1 1 0 0,0 2-1 0 0,0 1 0 0 0,0 2 1 0 0,0 2-1 0 0,1 1 1 0 0,0 2-1 0 0,-19 8 12 0 0,7-5 83 0 0,47-13-75 0 0,0 0 0 0 0,0 0 0 0 0,1 0 0 0 0,-1-1 0 0 0,0 1 0 0 0,1 0 1 0 0,-1 0-1 0 0,0 0 0 0 0,0 0 0 0 0,1 0 0 0 0,-1 1 0 0 0,0-1 0 0 0,0 0 1 0 0,1 0-1 0 0,-1 0 0 0 0,0 1 0 0 0,1-1 0 0 0,-1 0 0 0 0,0 1 0 0 0,1-1 1 0 0,-1 0-1 0 0,0 1 0 0 0,1-1 0 0 0,-1 1 0 0 0,1-1 0 0 0,-1 1 0 0 0,1-1 1 0 0,-1 1-1 0 0,1-1 0 0 0,-1 1 0 0 0,1 0 0 0 0,0-1 0 0 0,-1 1 1 0 0,1 0-1 0 0,0-1 0 0 0,0 1 0 0 0,-1 0 0 0 0,1 0 0 0 0,0-1 0 0 0,0 1 1 0 0,0 0-1 0 0,0-1 0 0 0,0 1 0 0 0,0 0 0 0 0,0 0 0 0 0,0-1 0 0 0,0 1 1 0 0,0 0-1 0 0,0 0 0 0 0,1-1 0 0 0,-1 1 0 0 0,0 0 0 0 0,0-1 0 0 0,1 1 1 0 0,-1 0-1 0 0,0-1 0 0 0,1 1 0 0 0,-1 0 0 0 0,1-1 0 0 0,-1 1 1 0 0,1-1-1 0 0,-1 1 0 0 0,1-1 0 0 0,-1 1 0 0 0,1-1 0 0 0,0 1-8 0 0,47 25 513 0 0,90 18 316 0 0,-99-35-712 0 0,-1 3 0 0 0,0 0 0 0 0,0 3 0 0 0,-2 1 0 0 0,0 2 0 0 0,-1 1 0 0 0,-1 2-1 0 0,12 10-116 0 0,-43-30 6 0 0,-1 1 1 0 0,0-1-1 0 0,0 0 0 0 0,0 1 0 0 0,0 0 0 0 0,0-1 0 0 0,0 1 0 0 0,0 0 0 0 0,0 0 0 0 0,-1 0 0 0 0,1 0 0 0 0,-1 1 0 0 0,1-1 0 0 0,-1 0 0 0 0,0 1 0 0 0,0-1 0 0 0,0 1 0 0 0,0-1 0 0 0,-1 1 0 0 0,1-1 0 0 0,0 1 0 0 0,-1-1 0 0 0,0 1 0 0 0,0 0 0 0 0,0-1 0 0 0,0 1 0 0 0,0-1 0 0 0,0 1 0 0 0,-1 0 0 0 0,1-1 1 0 0,-1 1-1 0 0,0-1 0 0 0,0 1 0 0 0,0-1 0 0 0,0 1 0 0 0,0-1 0 0 0,0 0 0 0 0,-1 0 0 0 0,1 1 0 0 0,-1-1 0 0 0,1 0 0 0 0,-1 0 0 0 0,0-1 0 0 0,0 1 0 0 0,0 0 0 0 0,0 0 0 0 0,0-1 0 0 0,0 1 0 0 0,-1-1 0 0 0,1 0 0 0 0,0 0 0 0 0,-1 0 0 0 0,1 0 0 0 0,-1 0 0 0 0,1 0 0 0 0,-1-1 0 0 0,1 1 0 0 0,-1-1-6 0 0,-11 4-82 0 0,0 0 0 0 0,0-2 0 0 0,-1 1-1 0 0,1-2 1 0 0,-1 0 0 0 0,1-1 0 0 0,-1 0 0 0 0,1-1-1 0 0,-1-1 1 0 0,1 0 0 0 0,0-1 0 0 0,0 0-1 0 0,0-1 1 0 0,0-1 0 0 0,0 0 0 0 0,1-1-1 0 0,-7-4 83 0 0,17 9-129 0 0,0-1 0 0 0,0 1-1 0 0,0-1 1 0 0,0 1 0 0 0,0-1 0 0 0,0 0-1 0 0,1 0 1 0 0,-1 0 0 0 0,1-1 0 0 0,-1 1-1 0 0,1 0 1 0 0,0-1 0 0 0,0 0-1 0 0,0 1 1 0 0,0-1 0 0 0,1 0 0 0 0,-1 0-1 0 0,1 0 1 0 0,-1 0 0 0 0,1 0-1 0 0,0-1 1 0 0,0 1 0 0 0,1 0 0 0 0,-1 0-1 0 0,1-1 1 0 0,-1 1 0 0 0,1 0 0 0 0,0-1-1 0 0,0 1 1 0 0,1-2 129 0 0,11-31-1339 0 0</inkml:trace>
  <inkml:trace contextRef="#ctx0" brushRef="#br0" timeOffset="128500.478">1705 10726 1196 0 0,'23'4'3000'0'0,"-3"58"-2711"0"0,-15-41-66 0 0,16 33-62 0 0,3 0-1 0 0,2-2 1 0 0,3-1 0 0 0,1-1 0 0 0,3-1 0 0 0,4 1-161 0 0,-13 6-1981 0 0,-26-50 763 0 0,-10 9 12 0 0</inkml:trace>
  <inkml:trace contextRef="#ctx0" brushRef="#br0" timeOffset="128812.158">1350 11095 1780 0 0,'-20'1'3860'0'0,"52"-10"-2125"0"0,-8 2-1553 0 0,435-105 1074 0 0,-147 79-7109 0 0,-271 30 4469 0 0</inkml:trace>
  <inkml:trace contextRef="#ctx0" brushRef="#br0" timeOffset="129216.151">2361 10917 996 0 0,'-50'18'5036'0'0,"-123"98"-4123"0"0,171-115-901 0 0,0 1 1 0 0,0-1 0 0 0,0 1 0 0 0,0-1-1 0 0,1 1 1 0 0,-1 0 0 0 0,1 0 0 0 0,-1-1 0 0 0,1 1-1 0 0,0 1 1 0 0,-1-1 0 0 0,1 0 0 0 0,0 0-1 0 0,0 0 1 0 0,1 0 0 0 0,-1 1 0 0 0,0-1-1 0 0,1 0 1 0 0,-1 1 0 0 0,1-1 0 0 0,0 1-1 0 0,0-1 1 0 0,0 0 0 0 0,0 1 0 0 0,0-1 0 0 0,0 1-1 0 0,1-1 1 0 0,-1 0 0 0 0,1 1 0 0 0,0-1-1 0 0,0 0 1 0 0,0 0 0 0 0,0 1 0 0 0,0-1-1 0 0,0 0 1 0 0,0 0 0 0 0,1 0 0 0 0,-1 0-1 0 0,1-1 1 0 0,-1 1 0 0 0,1 0 0 0 0,0 0 0 0 0,0-1-1 0 0,0 1 1 0 0,0-1 0 0 0,0 0 0 0 0,0 0-1 0 0,0 0 1 0 0,0 0 0 0 0,0 0 0 0 0,1 0-1 0 0,-1 0 1 0 0,0-1 0 0 0,1 1 0 0 0,-1-1-1 0 0,0 1 1 0 0,1-1 0 0 0,-1 0 0 0 0,1 0 0 0 0,-1 0-1 0 0,0 0 1 0 0,2-1-13 0 0,11 1 12 0 0,0 0-1 0 0,0-1 1 0 0,0 0 0 0 0,0-2-1 0 0,0 1 1 0 0,0-2 0 0 0,0 0-1 0 0,-1-1 1 0 0,0 0-1 0 0,0-1 1 0 0,0-1 0 0 0,-1 0-1 0 0,10-8-11 0 0,68-55 729 0 0,-43 135-706 0 0,-39-54-287 0 0,24 32-770 0 0,-7-20-2825 0 0,-21-20 2373 0 0</inkml:trace>
  <inkml:trace contextRef="#ctx0" brushRef="#br0" timeOffset="129650.405">2774 11035 956 0 0,'-1'0'535'0'0,"1"1"1"0"0,-1-1-1 0 0,1 0 0 0 0,-1 0 0 0 0,1 0 0 0 0,-1 1 1 0 0,1-1-1 0 0,-1 0 0 0 0,1 1 0 0 0,-1-1 1 0 0,1 0-1 0 0,-1 1 0 0 0,1 0-535 0 0,2-9 12 0 0,1 0-1 0 0,0 0 1 0 0,1 0-1 0 0,0 1 1 0 0,0 0-1 0 0,1 0 1 0 0,-1 0-1 0 0,1 0 0 0 0,1 1 1 0 0,0 0-1 0 0,-1 0 1 0 0,2 0-1 0 0,-1 1 1 0 0,1 0-1 0 0,0 0 1 0 0,0 1-1 0 0,0-1 1 0 0,0 2-1 0 0,1-1 1 0 0,0 1-1 0 0,-1 0 1 0 0,1 1-1 0 0,1-1 1 0 0,-1 2-1 0 0,0-1 1 0 0,0 1-1 0 0,1 1 1 0 0,-1-1-1 0 0,0 1 1 0 0,1 1-1 0 0,-1-1 1 0 0,0 1-1 0 0,0 1 1 0 0,1 0-1 0 0,-1 0 1 0 0,0 0-1 0 0,-1 1 1 0 0,8 4-12 0 0,-6-2-24 0 0,-1 0 1 0 0,1 1-1 0 0,-1 0 0 0 0,-1 0 1 0 0,1 1-1 0 0,-1 0 0 0 0,0 0 1 0 0,0 0-1 0 0,-1 1 1 0 0,0 0-1 0 0,-1 1 0 0 0,0-1 1 0 0,0 1-1 0 0,-1 0 0 0 0,0 0 1 0 0,0 1-1 0 0,-1-1 1 0 0,0 1-1 0 0,0 6 24 0 0,3-1-71 0 0,-5-12-63 0 0,1-1 1 0 0,0 1 0 0 0,0 0 0 0 0,0-1 0 0 0,0 0-1 0 0,0 1 1 0 0,1-1 0 0 0,-1 0 0 0 0,1 0 0 0 0,-1 0-1 0 0,1 0 1 0 0,0-1 0 0 0,0 1 0 0 0,0-1-1 0 0,0 0 1 0 0,0 0 0 0 0,0 0 0 0 0,0 0 0 0 0,0 0-1 0 0,1-1 1 0 0,-1 1 0 0 0,0-1 0 0 0,0 0-1 0 0,0 0 1 0 0,1 0 0 0 0,-1 0 0 0 0,0-1 0 0 0,0 1-1 0 0,0-1 1 0 0,1 0 0 0 0,-1 0 0 0 0,0 0-1 0 0,0 0 1 0 0,0-1 0 0 0,0 1 0 0 0,-1-1 0 0 0,3 0 133 0 0,22-11-982 0 0</inkml:trace>
  <inkml:trace contextRef="#ctx0" brushRef="#br0" timeOffset="129917.754">3558 10942 1744 0 0,'-2'-3'119'0'0,"1"0"-1"0"0,-1 0 0 0 0,0 0 1 0 0,0 1-1 0 0,-1-1 0 0 0,1 0 1 0 0,0 1-1 0 0,-1 0 0 0 0,0-1 1 0 0,1 1-1 0 0,-1 0 0 0 0,0 0 1 0 0,0 1-1 0 0,0-1 0 0 0,-1 1 1 0 0,1-1-1 0 0,0 1 0 0 0,0 0 1 0 0,-1 0-1 0 0,1 1 0 0 0,-1-1 1 0 0,1 1-1 0 0,-1-1 0 0 0,1 1 1 0 0,-1 0-1 0 0,1 0 0 0 0,0 1 1 0 0,-1-1-1 0 0,1 1 0 0 0,-1-1 1 0 0,0 2-119 0 0,1-2 108 0 0,-11-1-39 0 0,0 1-1 0 0,0 0 1 0 0,-1 2 0 0 0,1-1-1 0 0,0 2 1 0 0,1 0-1 0 0,-1 1 1 0 0,0 0 0 0 0,1 1-1 0 0,0 0 1 0 0,0 1 0 0 0,1 0-1 0 0,-1 2 1 0 0,2-1-1 0 0,-1 1 1 0 0,1 1 0 0 0,0 0-1 0 0,0 0 1 0 0,1 1-1 0 0,1 1 1 0 0,0 0 0 0 0,-7 9-69 0 0,15-18 6 0 0,0-1 0 0 0,1 1-1 0 0,-1-1 1 0 0,0 1 0 0 0,1-1 0 0 0,-1 1 0 0 0,1 0 0 0 0,-1-1 0 0 0,1 1 0 0 0,0 0 0 0 0,0-1 0 0 0,0 1 0 0 0,-1 0 0 0 0,2-1 0 0 0,-1 1 0 0 0,0 0-1 0 0,0 0 1 0 0,1-1 0 0 0,-1 1 0 0 0,0-1 0 0 0,1 1 0 0 0,0 0 0 0 0,-1-1 0 0 0,1 1 0 0 0,0-1 0 0 0,0 1 0 0 0,0-1 0 0 0,0 0 0 0 0,0 1 0 0 0,0-1 0 0 0,0 0-1 0 0,0 0 1 0 0,1 0 0 0 0,-1 1 0 0 0,0-2 0 0 0,1 1 0 0 0,-1 0 0 0 0,1 0 0 0 0,-1 0 0 0 0,1-1 0 0 0,0 1 0 0 0,-1 0 0 0 0,1-1 0 0 0,-1 0 0 0 0,2 1-6 0 0,87 5-117 0 0,-72-8 4 0 0,-1 0 0 0 0,0-1 0 0 0,0-1 0 0 0,0-1 0 0 0,0 0 0 0 0,-1-1 0 0 0,0-1 0 0 0,0-1 0 0 0,-1 0 0 0 0,0-1 0 0 0,0 0 0 0 0,-1-1 0 0 0,0-1 0 0 0,-1 0 0 0 0,0-1 0 0 0,-1-1 0 0 0,0 1 0 0 0,-1-2 0 0 0,-1 0 0 0 0,0 0-1 0 0,-1-1 1 0 0,2-4 113 0 0,2-17-154 0 0</inkml:trace>
  <inkml:trace contextRef="#ctx0" brushRef="#br0" timeOffset="130106.328">3649 10704 4928 0 0,'13'-219'3909'0'0,"-13"219"-3887"0"0,0 0-1 0 0,-1 1 1 0 0,1-1 0 0 0,0 1-1 0 0,0-1 1 0 0,-1 0 0 0 0,1 1-1 0 0,0-1 1 0 0,-1 0 0 0 0,1 0-1 0 0,0 1 1 0 0,-1-1 0 0 0,1 0-1 0 0,0 0 1 0 0,-1 0 0 0 0,1 1 0 0 0,-1-1-1 0 0,1 0 1 0 0,0 0 0 0 0,-1 0-1 0 0,1 0 1 0 0,-1 0 0 0 0,1 0-1 0 0,-1 0 1 0 0,1 0 0 0 0,-1 0-1 0 0,1 0 1 0 0,0 0 0 0 0,-1 0 0 0 0,1 0-1 0 0,-1 0 1 0 0,1 0 0 0 0,0 0-1 0 0,-1-1 1 0 0,1 1 0 0 0,-1 0-1 0 0,1 0-21 0 0,-16 47 121 0 0,11-14-142 0 0,1 0 0 0 0,2 0 0 0 0,1 0 0 0 0,2 0 0 0 0,1 0 0 0 0,1 0 0 0 0,2 0 0 0 0,2-1 1 0 0,2 6 20 0 0,38 124-1880 0 0,-3-58-2240 0 0,-30-79 2664 0 0</inkml:trace>
  <inkml:trace contextRef="#ctx0" brushRef="#br0" timeOffset="130508.733">4072 10762 876 0 0,'-12'2'144'0'0,"1"1"1"0"0,0 0-1 0 0,0 1 0 0 0,0 0 1 0 0,1 0-1 0 0,-1 1 0 0 0,1 0 0 0 0,0 1 1 0 0,1 0-1 0 0,-1 1 0 0 0,1 0 1 0 0,0 1-1 0 0,1 0 0 0 0,0 0 1 0 0,0 0-1 0 0,1 1 0 0 0,0 0 0 0 0,0 1 1 0 0,1 0-1 0 0,1 0 0 0 0,-1 0 1 0 0,2 0-1 0 0,-1 1 0 0 0,1 0 0 0 0,1 0 1 0 0,0 0-1 0 0,1 0 0 0 0,0 1 1 0 0,0-1-1 0 0,1 0 0 0 0,1 1 1 0 0,0 0-1 0 0,1 2-144 0 0,-1-12 28 0 0,0 1 0 0 0,1 0 0 0 0,-1 0 0 0 0,1-1 0 0 0,-1 1 0 0 0,1 0 0 0 0,0-1 0 0 0,0 1 1 0 0,0-1-1 0 0,1 1 0 0 0,-1-1 0 0 0,1 1 0 0 0,-1-1 0 0 0,1 0 0 0 0,0 0 0 0 0,0 0 0 0 0,0 0 0 0 0,0 0 0 0 0,0 0 0 0 0,0 0 0 0 0,0-1 1 0 0,1 1-1 0 0,-1-1 0 0 0,1 1 0 0 0,-1-1 0 0 0,1 0 0 0 0,-1 0 0 0 0,1 0 0 0 0,0-1 0 0 0,-1 1 0 0 0,1-1 0 0 0,0 1 0 0 0,0-1 0 0 0,0 0 1 0 0,-1 0-1 0 0,3 0-28 0 0,92-12 494 0 0,-86 8-459 0 0,0 0 1 0 0,-1-1-1 0 0,0 0 0 0 0,0-1 0 0 0,0 0 0 0 0,0-1 0 0 0,-1 1 1 0 0,0-2-1 0 0,-1 0 0 0 0,0 0 0 0 0,0 0 0 0 0,-1-1 0 0 0,0 0 1 0 0,0 0-1 0 0,-1-1 0 0 0,0 0 0 0 0,-1 0 0 0 0,0 0 0 0 0,2-8-35 0 0,21-16 1358 0 0,12 93-2079 0 0,-1 5-4769 0 0,-37-60 4252 0 0</inkml:trace>
  <inkml:trace contextRef="#ctx0" brushRef="#br0" timeOffset="130819.851">4451 10890 1076 0 0,'37'40'720'0'0,"26"34"215"0"0,-34-18 2841 0 0,-28-55-3270 0 0,-45-77 1899 0 0,43 66-2413 0 0,-1-1 0 0 0,1 1 0 0 0,1-1 0 0 0,0 1 0 0 0,1-1 0 0 0,0 1 0 0 0,0 0 0 0 0,1-1 1 0 0,0 1-1 0 0,1 0 0 0 0,0 0 0 0 0,1 0 0 0 0,0 1 0 0 0,1-1 0 0 0,-1 1 0 0 0,2 0 0 0 0,-1 0 1 0 0,1 1-1 0 0,1-1 0 0 0,0 1 0 0 0,0 1 0 0 0,0-1 0 0 0,1 1 0 0 0,0 1 0 0 0,4-3 8 0 0,153-79-6197 0 0,-142 80 4886 0 0</inkml:trace>
  <inkml:trace contextRef="#ctx0" brushRef="#br0" timeOffset="131288.133">5182 10789 1060 0 0,'0'0'145'0'0,"0"0"-1"0"0,-1-1 1 0 0,1 1-1 0 0,0-1 1 0 0,0 1-1 0 0,-1-1 0 0 0,1 1 1 0 0,0 0-1 0 0,0-1 1 0 0,0 1-1 0 0,0-1 1 0 0,0 1-1 0 0,0-1 1 0 0,0 1-1 0 0,0-1 1 0 0,0 1-1 0 0,0-1 1 0 0,0 1-1 0 0,0-1 1 0 0,0 1-1 0 0,0-1 1 0 0,0 1-1 0 0,0 0 1 0 0,0-1-1 0 0,1 1 1 0 0,-1-1-1 0 0,0 1 1 0 0,0-1-1 0 0,0 1 1 0 0,1 0-1 0 0,-1-1 1 0 0,0 1-1 0 0,1 0 1 0 0,-1-1-145 0 0,-35 13 164 0 0,0 2 0 0 0,1 1 0 0 0,1 2 0 0 0,0 1 0 0 0,1 1 0 0 0,1 2 1 0 0,1 1-1 0 0,2 2 0 0 0,0 1 0 0 0,-18 20-164 0 0,45-43-2 0 0,-1 0 0 0 0,1 0 1 0 0,0 0-1 0 0,1 0 0 0 0,-1 0 0 0 0,0 1 1 0 0,0-1-1 0 0,1 0 0 0 0,-1 0 0 0 0,1 0 1 0 0,0 1-1 0 0,0-1 0 0 0,0 0 0 0 0,0 1 0 0 0,0-1 1 0 0,0 0-1 0 0,1 0 0 0 0,-1 1 0 0 0,1-1 1 0 0,-1 0-1 0 0,1 0 0 0 0,0 0 0 0 0,0 0 0 0 0,0 0 1 0 0,0 0-1 0 0,0 0 0 0 0,1 0 0 0 0,-1 0 1 0 0,0 0-1 0 0,1-1 0 0 0,-1 1 0 0 0,1-1 0 0 0,0 1 1 0 0,0-1-1 0 0,-1 1 0 0 0,1-1 0 0 0,0 0 1 0 0,0 0-1 0 0,0 0 0 0 0,0 0 0 0 0,1 0 1 0 0,-1 0-1 0 0,0-1 0 0 0,0 1 0 0 0,0-1 0 0 0,1 0 1 0 0,-1 1-1 0 0,0-1 0 0 0,0 0 0 0 0,1 0 1 0 0,-1 0-1 0 0,0-1 0 0 0,0 1 0 0 0,1-1 0 0 0,-1 1 1 0 0,0-1-1 0 0,0 0 0 0 0,0 1 0 0 0,0-1 1 0 0,0 0-1 0 0,0 0 0 0 0,0-1 0 0 0,0 1 0 0 0,0 0 1 0 0,0-1 1 0 0,21-4-83 0 0,-1 0 0 0 0,0-1 0 0 0,-1-2 0 0 0,0 0 1 0 0,0-1-1 0 0,-1-1 0 0 0,0-1 0 0 0,-1 0 0 0 0,-1-2 0 0 0,0 0 1 0 0,0-1-1 0 0,-2-1 0 0 0,0-1 0 0 0,-1 0 0 0 0,0-1 0 0 0,-1 0 1 0 0,-2-1-1 0 0,0-1 0 0 0,0 0 0 0 0,-2 0 0 0 0,5-16 83 0 0,27-206 2356 0 0,-39 74 3026 0 0,-3 164-5163 0 0,-11 12 242 0 0,69 291-1390 0 0,-16-110-2090 0 0,-22 3-3772 0 0,-20-168 5525 0 0</inkml:trace>
  <inkml:trace contextRef="#ctx0" brushRef="#br0" timeOffset="132066.725">6974 10302 1564 0 0,'0'0'396'0'0,"14"-3"326"0"0,-6-8 1000 0 0,-5 14-1672 0 0,0-1 1 0 0,0 1-1 0 0,-1 0 1 0 0,1 0 0 0 0,-1 0-1 0 0,0 0 1 0 0,0 1-1 0 0,0-1 1 0 0,0 1-1 0 0,0-1 1 0 0,-1 1 0 0 0,0-1-1 0 0,1 1 1 0 0,-1 0-1 0 0,-1 0 1 0 0,1 0 0 0 0,0 0-1 0 0,-1 0 1 0 0,0-1-1 0 0,0 1 1 0 0,0 0-1 0 0,-1 0 1 0 0,1 0 0 0 0,-1 0-1 0 0,0 0 1 0 0,0 0-1 0 0,0-1 1 0 0,-1 2-51 0 0,-3 13 112 0 0,0 1 1 0 0,2 0 0 0 0,0-1-1 0 0,1 1 1 0 0,0 0-1 0 0,2 0 1 0 0,0 0-1 0 0,2 0 1 0 0,0 0 0 0 0,1 0-1 0 0,0 0 1 0 0,2-1-1 0 0,0 0 1 0 0,2 0-1 0 0,-1 0 1 0 0,2 0 0 0 0,1-1-1 0 0,0-1 1 0 0,1 1-1 0 0,0-2 1 0 0,1 1-1 0 0,1-2 1 0 0,1 1 0 0 0,0-1-1 0 0,13 9-112 0 0,-10-14-150 0 0,1 0 1 0 0,0-1-1 0 0,0-1 0 0 0,1-1 0 0 0,0 0 0 0 0,0-1 1 0 0,0-1-1 0 0,0-1 0 0 0,1-1 0 0 0,0 0 1 0 0,8-1 149 0 0,-23-1-162 0 0,-1 0 1 0 0,0 0-1 0 0,1 0 1 0 0,-1-1 0 0 0,0 1-1 0 0,1-1 1 0 0,-1 1-1 0 0,0-1 1 0 0,0 0-1 0 0,0-1 1 0 0,0 1 0 0 0,0 0-1 0 0,0-1 1 0 0,0 0-1 0 0,0 0 1 0 0,-1 0-1 0 0,1 0 1 0 0,0 0 0 0 0,-1 0-1 0 0,0 0 1 0 0,0-1-1 0 0,1 0 1 0 0,-1 1-1 0 0,-1-1 1 0 0,1 0 161 0 0,6-18-1303 0 0</inkml:trace>
  <inkml:trace contextRef="#ctx0" brushRef="#br0" timeOffset="132332.14">6704 10627 1856 0 0,'0'0'984'0'0,"5"0"-52"0"0,0 0-24 0 0,-1-1-127 0 0,20-2-41 0 0,4-5-96 0 0,5-1-56 0 0,1 0-80 0 0,6-1-68 0 0,1-1-116 0 0,6 2-232 0 0,1 0-240 0 0,1-1 16 0 0,1 4-1464 0 0,-7 1 107 0 0,2 1 89 0 0,-7 1 48 0 0,-2 3 4 0 0</inkml:trace>
  <inkml:trace contextRef="#ctx0" brushRef="#br0" timeOffset="132596.733">7269 10606 1004 0 0,'17'5'198'0'0,"1"1"1"0"0,-1 0-1 0 0,0 1 0 0 0,0 1 0 0 0,-1 1 1 0 0,0 0-1 0 0,-1 1 0 0 0,0 1 1 0 0,0 0-1 0 0,-1 1 0 0 0,0 0 0 0 0,-2 1 1 0 0,1 1-1 0 0,-1 0 0 0 0,-1 1 1 0 0,-1 0-1 0 0,0 1 0 0 0,5 12-198 0 0,-16-29 60 0 0,0 0-1 0 0,0 1 1 0 0,-1-1 0 0 0,1 1-1 0 0,-1-1 1 0 0,1 1-1 0 0,0-1 1 0 0,-1 1 0 0 0,1 0-1 0 0,-1 0 1 0 0,1 0-1 0 0,-1 0 1 0 0,1 0 0 0 0,-1 0-1 0 0,1 0 1 0 0,-1 0 0 0 0,1 0-1 0 0,-1 1 1 0 0,1-1-1 0 0,0 1 1 0 0,-1-1 0 0 0,1 1-1 0 0,0 0 1 0 0,-1-1-1 0 0,1 1 1 0 0,0 0 0 0 0,0 0-1 0 0,0 0 1 0 0,-1 0 0 0 0,1 0-1 0 0,0 0 1 0 0,0 0-1 0 0,0 0 1 0 0,1 0 0 0 0,-1 0-1 0 0,0 1 1 0 0,0-1-1 0 0,1 0 1 0 0,-1 1 0 0 0,1-1-1 0 0,-1 0 1 0 0,1 1 0 0 0,-1-1-1 0 0,1 1 1 0 0,0-1-1 0 0,0 1 1 0 0,0-1 0 0 0,0 1-1 0 0,0-1 1 0 0,0 1-1 0 0,0-1 1 0 0,0 1 0 0 0,0-1-1 0 0,1 0 1 0 0,-1 1 0 0 0,1-1-1 0 0,-1 1 1 0 0,1 0-60 0 0,-4-7 27 0 0,-1 1 1 0 0,1-1 0 0 0,0-1-1 0 0,0 1 1 0 0,0 0 0 0 0,1-1 0 0 0,-1 1-1 0 0,1-1 1 0 0,1 0 0 0 0,-1 1-1 0 0,1-1 1 0 0,0 0 0 0 0,0 0-1 0 0,1 0 1 0 0,0 0 0 0 0,0 0-1 0 0,0 0 1 0 0,1 0 0 0 0,0 0-1 0 0,0 0 1 0 0,0 0 0 0 0,1 0-1 0 0,0 1 1 0 0,0-1 0 0 0,0 1 0 0 0,1-1-1 0 0,0 1 1 0 0,3-5-28 0 0,3-3-86 0 0,0-1 0 0 0,1 2 0 0 0,0-1 0 0 0,1 2 0 0 0,1-1 0 0 0,0 1 0 0 0,0 1 1 0 0,1 0-1 0 0,1 1 0 0 0,3-1 86 0 0,149-63-5487 0 0,-135 65 4155 0 0</inkml:trace>
  <inkml:trace contextRef="#ctx0" brushRef="#br0" timeOffset="132971.13">8005 10699 928 0 0,'20'-3'284'0'0,"-1"-1"-1"0"0,1-1 1 0 0,-1 0-1 0 0,0-2 1 0 0,-1 0-1 0 0,1-1 1 0 0,-1-1-1 0 0,-1-1 1 0 0,0 0 0 0 0,0-1-1 0 0,-1-1 1 0 0,-1-1-1 0 0,0 0 1 0 0,1-2-284 0 0,-15 14 32 0 0,0 0 0 0 0,-1-1-1 0 0,1 1 1 0 0,0 0 0 0 0,-1-1 0 0 0,1 1 0 0 0,-1 0 0 0 0,1-1 0 0 0,-1 1 0 0 0,1-1 0 0 0,-1 1-1 0 0,0-1 1 0 0,0 1 0 0 0,0-1 0 0 0,0 1 0 0 0,0-1 0 0 0,0 1 0 0 0,0-1 0 0 0,-1 1 0 0 0,1-1-1 0 0,0 1 1 0 0,-1-1 0 0 0,1 1 0 0 0,-1-1 0 0 0,0 1 0 0 0,1 0 0 0 0,-1-1 0 0 0,0 1 0 0 0,0 0 0 0 0,0 0-1 0 0,0 0 1 0 0,0 0 0 0 0,0-1 0 0 0,0 1 0 0 0,0 0 0 0 0,-1 1 0 0 0,1-1 0 0 0,0 0 0 0 0,0 0-1 0 0,-1 1 1 0 0,1-1 0 0 0,-1 0 0 0 0,1 1 0 0 0,-1-1 0 0 0,1 1 0 0 0,0 0 0 0 0,-1 0 0 0 0,0-1-1 0 0,1 1 1 0 0,-1 0 0 0 0,0 0-32 0 0,-90-6 483 0 0,85 8-463 0 0,-1-1-1 0 0,1 1 0 0 0,0 0 1 0 0,0 1-1 0 0,0 0 0 0 0,0 0 1 0 0,0 0-1 0 0,0 1 0 0 0,1 0 1 0 0,0 0-1 0 0,0 1 0 0 0,0-1 1 0 0,0 1-1 0 0,1 1 0 0 0,0-1 1 0 0,0 1-1 0 0,0 0 0 0 0,1 0 1 0 0,-1 0-1 0 0,2 1 0 0 0,-1-1 1 0 0,1 1-1 0 0,0 0 0 0 0,0 0 1 0 0,1 0-1 0 0,0 2-19 0 0,2-4 4 0 0,1 0 0 0 0,-1 0 1 0 0,1 0-1 0 0,1 0 0 0 0,-1 0 0 0 0,1 0 0 0 0,0-1 1 0 0,0 1-1 0 0,0 0 0 0 0,1-1 0 0 0,0 1 1 0 0,0-1-1 0 0,0 0 0 0 0,0 0 0 0 0,0 0 0 0 0,1-1 1 0 0,0 1-1 0 0,0-1 0 0 0,0 0 0 0 0,0 0 0 0 0,0 0 1 0 0,1 0-1 0 0,-1-1 0 0 0,1 0 0 0 0,0 0 0 0 0,1 1-4 0 0,136 37-630 0 0,18-35-3563 0 0,-118-5 2785 0 0</inkml:trace>
  <inkml:trace contextRef="#ctx0" brushRef="#br0" timeOffset="133314.242">8904 10539 1148 0 0,'-13'2'178'0'0,"0"0"-1"0"0,0 1 1 0 0,0 1-1 0 0,0 0 1 0 0,1 0-1 0 0,0 2 1 0 0,0-1-1 0 0,0 2 1 0 0,1-1-1 0 0,-1 2 1 0 0,2-1-1 0 0,-1 2 1 0 0,1-1 0 0 0,0 1-1 0 0,1 1 1 0 0,0 0-1 0 0,1 0 1 0 0,0 1-1 0 0,0 0 1 0 0,1 0-1 0 0,1 0 1 0 0,-4 9-178 0 0,9-20 35 0 0,1 1 0 0 0,-1 0-1 0 0,1 0 1 0 0,-1 0 0 0 0,0 0 0 0 0,1 0 0 0 0,0 0 0 0 0,-1 0 0 0 0,1 0 0 0 0,0 0 0 0 0,-1 0-1 0 0,1 0 1 0 0,0 0 0 0 0,0 0 0 0 0,0 1 0 0 0,0-1 0 0 0,0 0 0 0 0,0 0 0 0 0,0 0 0 0 0,0 0-1 0 0,1 0 1 0 0,-1 0 0 0 0,0 0 0 0 0,0 0 0 0 0,1 0 0 0 0,-1 0 0 0 0,1 0 0 0 0,-1 0 0 0 0,1 0-1 0 0,0 0 1 0 0,-1 0 0 0 0,1 0 0 0 0,0 0 0 0 0,0-1 0 0 0,-1 1 0 0 0,1 0 0 0 0,0 0 0 0 0,0-1-1 0 0,0 1 1 0 0,0-1 0 0 0,0 1 0 0 0,0-1 0 0 0,0 1 0 0 0,0-1 0 0 0,0 0 0 0 0,0 1 0 0 0,0-1-1 0 0,0 0 1 0 0,0 0 0 0 0,0 0 0 0 0,0 0 0 0 0,0 1 0 0 0,1-2 0 0 0,-1 1 0 0 0,0 0 0 0 0,0 0-1 0 0,0 0 1 0 0,0 0 0 0 0,0-1 0 0 0,0 1 0 0 0,0-1 0 0 0,0 1 0 0 0,0-1-35 0 0,70-22 532 0 0,88-77 824 0 0,-131 137-1113 0 0,-23-29-361 0 0,0-1 1 0 0,0 1-1 0 0,1-1 0 0 0,0-1 1 0 0,1 1-1 0 0,-1-1 1 0 0,1 0-1 0 0,1-1 0 0 0,-1 1 1 0 0,1-2-1 0 0,0 1 0 0 0,0-1 1 0 0,0 0-1 0 0,0-1 1 0 0,1 1-1 0 0,3-1 118 0 0,97-3-4679 0 0,-68-16 3297 0 0</inkml:trace>
  <inkml:trace contextRef="#ctx0" brushRef="#br0" timeOffset="133562.682">9416 10035 888 0 0,'3'-23'3686'0'0,"-3"28"-843"0"0,-3 40-2635 0 0,2 0-1 0 0,3-1 1 0 0,1 1-1 0 0,2-1 0 0 0,2 0 1 0 0,2 0-1 0 0,2-1 1 0 0,2 0-1 0 0,13 29-207 0 0,8 86-4524 0 0,-38-144 3199 0 0,-13 6 38 0 0</inkml:trace>
  <inkml:trace contextRef="#ctx0" brushRef="#br0" timeOffset="133894.016">9008 10408 2784 0 0,'52'-3'4183'0'0,"32"-8"-2706"0"0,1-1-687 0 0,151-2-312 0 0,3 11-6466 0 0,-198 0 4686 0 0,14-8 0 0 0</inkml:trace>
  <inkml:trace contextRef="#ctx0" brushRef="#br0" timeOffset="134469.787">9861 10263 1224 0 0,'8'8'222'0'0,"-1"1"1"0"0,1 0-1 0 0,-2 1 0 0 0,1 0 0 0 0,-1 0 0 0 0,-1 0 1 0 0,0 1-1 0 0,0 0 0 0 0,-1 0 0 0 0,-1 0 0 0 0,0 0 1 0 0,0 0-1 0 0,-1 1 0 0 0,0-1 0 0 0,-1 1 1 0 0,-1 0-1 0 0,0 3-222 0 0,7 34 537 0 0,1 137 2123 0 0,-8-185-2379 0 0,0-1-14 0 0,-7 9 372 0 0,8-25-603 0 0,0 1 1 0 0,1 0 0 0 0,1 0-1 0 0,0 0 1 0 0,1 0 0 0 0,0 0-1 0 0,1 1 1 0 0,1 0 0 0 0,1 0-1 0 0,0 0 1 0 0,0 1 0 0 0,1 0-1 0 0,1 1 1 0 0,0-1 0 0 0,1 2-1 0 0,0-1 1 0 0,1 1 0 0 0,0 1-1 0 0,1 0 1 0 0,5-3-37 0 0,-14 12-18 0 0,-1 0 0 0 0,1 1 0 0 0,-1-1 0 0 0,1 1 0 0 0,-1 0 0 0 0,1 0 0 0 0,-1 0 0 0 0,1 0 0 0 0,-1 0 0 0 0,1 0 0 0 0,-1 1 0 0 0,1-1 0 0 0,-1 1 0 0 0,1-1 0 0 0,-1 1 0 0 0,0 0 0 0 0,1 0 0 0 0,-1 0 0 0 0,0 0 0 0 0,0 1 0 0 0,0-1 0 0 0,0 1 0 0 0,0-1 0 0 0,0 1 0 0 0,0 0 0 0 0,0 0 0 0 0,-1-1 0 0 0,1 1 1 0 0,-1 0-1 0 0,1 1 0 0 0,-1-1 0 0 0,0 0 0 0 0,0 0 0 0 0,0 1 0 0 0,0-1 0 0 0,0 0 0 0 0,0 1 0 0 0,-1-1 0 0 0,1 1 0 0 0,0 2 18 0 0,19 104-421 0 0,-29-66 1302 0 0,12-72-607 0 0,3 7-243 0 0,1 0 1 0 0,1 1-1 0 0,1 0 1 0 0,0 0-1 0 0,2 1 1 0 0,0 0 0 0 0,1 1-1 0 0,1 1 1 0 0,1 0-1 0 0,1 0 1 0 0,0 2-1 0 0,9-8-31 0 0,-23 23-5 0 0,1 0-1 0 0,0 0 0 0 0,-1 0 1 0 0,1 0-1 0 0,0 0 0 0 0,-1 0 1 0 0,1 0-1 0 0,0 0 0 0 0,0 1 1 0 0,0-1-1 0 0,0 1 0 0 0,0-1 1 0 0,0 1-1 0 0,-1 0 0 0 0,1 0 1 0 0,0 0-1 0 0,0 0 0 0 0,0 0 0 0 0,0 0 1 0 0,0 0-1 0 0,0 1 0 0 0,0-1 1 0 0,0 1-1 0 0,0-1 0 0 0,0 1 1 0 0,-1 0-1 0 0,1 0 0 0 0,0 0 1 0 0,0 0-1 0 0,-1 0 0 0 0,1 0 1 0 0,-1 0-1 0 0,1 0 0 0 0,-1 1 1 0 0,1-1-1 0 0,-1 1 0 0 0,0-1 1 0 0,0 1-1 0 0,0-1 0 0 0,0 1 1 0 0,0 0-1 0 0,0 0 0 0 0,1 1 6 0 0,36 88-12 0 0,-35-79-18 0 0,25 85-308 0 0,-16-32-5704 0 0,-11-60 4754 0 0,2-2 98 0 0</inkml:trace>
  <inkml:trace contextRef="#ctx0" brushRef="#br0" timeOffset="134829.57">10648 10587 1356 0 0,'25'-8'300'0'0,"-2"-1"0"0"0,1-1 0 0 0,-1-1 0 0 0,0-1-1 0 0,-1-1 1 0 0,-1-1 0 0 0,0-1 0 0 0,-1 0 0 0 0,0-2 0 0 0,-2 0-1 0 0,7-8-299 0 0,-24 24 26 0 0,0-1-1 0 0,0 1 0 0 0,0 0 0 0 0,-1 0 0 0 0,1-1 1 0 0,0 1-1 0 0,0-1 0 0 0,-1 1 0 0 0,1 0 0 0 0,-1-1 0 0 0,1 1 1 0 0,-1-1-1 0 0,0 1 0 0 0,1-1 0 0 0,-1 0 0 0 0,0 1 1 0 0,0-1-1 0 0,0 1 0 0 0,0-1 0 0 0,0 1 0 0 0,-1-1 0 0 0,1 1 1 0 0,0-1-1 0 0,-1 1 0 0 0,1-1 0 0 0,-1 1 0 0 0,1-1 1 0 0,-1 1-1 0 0,0-1 0 0 0,0 1 0 0 0,0 0 0 0 0,0-1 1 0 0,0 1-1 0 0,0 0 0 0 0,0 0 0 0 0,0 0 0 0 0,0 0 0 0 0,0 0 1 0 0,0 0-1 0 0,-1 0 0 0 0,1 0 0 0 0,-1 1 0 0 0,1-1 1 0 0,0 0-1 0 0,-1 1 0 0 0,1-1 0 0 0,-1 1 0 0 0,1-1 0 0 0,-1 1 1 0 0,1 0-1 0 0,-2 0-25 0 0,-82-15 940 0 0,78 15-907 0 0,-1 0 1 0 0,1 1-1 0 0,0 0 0 0 0,0 0 0 0 0,0 1 0 0 0,-1-1 0 0 0,1 2 1 0 0,1-1-1 0 0,-1 1 0 0 0,0 0 0 0 0,1 0 0 0 0,-1 1 1 0 0,1 0-1 0 0,0 0 0 0 0,0 0 0 0 0,1 1 0 0 0,-1 0 0 0 0,1 0 1 0 0,0 0-1 0 0,0 1 0 0 0,1-1 0 0 0,0 1 0 0 0,0 0 0 0 0,0 1 1 0 0,1-1-1 0 0,-1 1 0 0 0,2-1 0 0 0,-1 1 0 0 0,1 0 0 0 0,0 0 1 0 0,0 0-1 0 0,1 1 0 0 0,0-1 0 0 0,0 0 0 0 0,1 0 0 0 0,0 1 1 0 0,0-1-1 0 0,1 0 0 0 0,-1 0 0 0 0,2 1 0 0 0,-1-1 0 0 0,1 0 1 0 0,0 0-1 0 0,2 4-33 0 0,0-2-12 0 0,1 0-1 0 0,0 0 1 0 0,1-1 0 0 0,-1 1 0 0 0,2-1 0 0 0,-1 0-1 0 0,1-1 1 0 0,0 0 0 0 0,0 0 0 0 0,1 0 0 0 0,0-1-1 0 0,1 0 1 0 0,-1 0 0 0 0,1-1 0 0 0,5 2 12 0 0,98 2-5779 0 0,-72-23 4270 0 0</inkml:trace>
  <inkml:trace contextRef="#ctx0" brushRef="#br0" timeOffset="135433.048">11072 10477 916 0 0,'4'1'151'0'0,"0"1"-1"0"0,0-1 1 0 0,0 1 0 0 0,-1 0-1 0 0,1 0 1 0 0,0 0-1 0 0,-1 0 1 0 0,0 1 0 0 0,0-1-1 0 0,1 1 1 0 0,-2 0-1 0 0,1 0 1 0 0,0 0 0 0 0,0 0-1 0 0,-1 1 1 0 0,0-1 0 0 0,0 1-1 0 0,0-1 1 0 0,0 1-1 0 0,0 2-150 0 0,6 8 364 0 0,-1 0 0 0 0,0 1 0 0 0,-1-1 0 0 0,-1 1 0 0 0,0 1-1 0 0,-1-1 1 0 0,-1 1 0 0 0,0 0 0 0 0,-1-1 0 0 0,-1 2-364 0 0,44-181 956 0 0,22 23-1044 0 0,-65 141 79 0 0,1 1-1 0 0,-1-1 0 0 0,0 1 0 0 0,1 0 0 0 0,-1-1 0 0 0,0 1 0 0 0,0 1 0 0 0,0-1 0 0 0,1 0 0 0 0,-1 0 0 0 0,0 1 0 0 0,-1-1 1 0 0,1 1-1 0 0,0-1 0 0 0,0 1 0 0 0,-1 0 0 0 0,1 0 0 0 0,-1 0 0 0 0,1 0 0 0 0,-1 0 0 0 0,0 0 0 0 0,0 0 0 0 0,0 1 0 0 0,0-1 0 0 0,0 0 1 0 0,-1 0-1 0 0,1 1 0 0 0,0-1 0 0 0,-1 1 0 0 0,0-1 0 0 0,0 0 0 0 0,0 2 10 0 0,1 4 4 0 0,0 1 0 0 0,1 0 0 0 0,0-1 0 0 0,0 1 0 0 0,1-1 0 0 0,0 0 0 0 0,0 0 0 0 0,1 0 0 0 0,0 0 0 0 0,0-1 0 0 0,1 1 0 0 0,0-1 0 0 0,0 0 0 0 0,1-1 0 0 0,-1 1 0 0 0,2-1 0 0 0,-1 0 0 0 0,1-1 0 0 0,0 1 0 0 0,0-1 0 0 0,0-1 0 0 0,1 1 0 0 0,-1-1 0 0 0,1-1 0 0 0,0 1 0 0 0,5 0-4 0 0,1-4-7 0 0,1-1 0 0 0,-1 0 0 0 0,1-1 0 0 0,-1-1 0 0 0,0 0 1 0 0,0-1-1 0 0,0 0 0 0 0,0-1 0 0 0,-1-1 0 0 0,0 0 0 0 0,0-1 0 0 0,0 0 0 0 0,-1-1 0 0 0,0 0 0 0 0,-1-1 0 0 0,0 0 0 0 0,0-1 0 0 0,-1-1 0 0 0,0 1 1 0 0,-1-2-1 0 0,0 1 0 0 0,-1-1 0 0 0,0 0 0 0 0,-1-1 0 0 0,0 0 0 0 0,-1 0 0 0 0,-1 0 0 0 0,3-8 7 0 0,9-25 540 0 0,-2 0 0 0 0,-1-2 0 0 0,-3 1 0 0 0,-2-1-1 0 0,-2-1 1 0 0,-2 0 0 0 0,-2 0 0 0 0,-2-16-540 0 0,-20 147 475 0 0,18-50-566 0 0,1 0 0 0 0,2 0 1 0 0,1 0-1 0 0,2-1 0 0 0,1 1 0 0 0,1-1 1 0 0,2 0-1 0 0,1-1 0 0 0,9 18 91 0 0,14 50-1956 0 0,-31-95 1736 0 0,-1 1 1 0 0,1-1-1 0 0,-1 1 1 0 0,0-1-1 0 0,0 1 1 0 0,-1-1-1 0 0,1 1 1 0 0,-1-1-1 0 0,1 1 1 0 0,-1 0-1 0 0,0-1 1 0 0,-1 1-1 0 0,1-1 1 0 0,-1 1-1 0 0,1-1 1 0 0,-1 1-1 0 0,0-1 0 0 0,0 1 1 0 0,-1-1-1 0 0,1 1 1 0 0,-1-1-1 0 0,1 0 1 0 0,-1 0-1 0 0,0 0 1 0 0,0 0-1 0 0,-1 0 1 0 0,1 0-1 0 0,0-1 1 0 0,-1 1-1 0 0,0-1 1 0 0,-1 1 219 0 0,-13 7-1228 0 0</inkml:trace>
  <inkml:trace contextRef="#ctx0" brushRef="#br0" timeOffset="135683.504">11557 10315 1436 0 0,'6'0'1300'0'0,"15"-3"-232"0"0,2-1-120 0 0,7-1-111 0 0,5 1-177 0 0,-3-4-12 0 0,5 1-124 0 0,2 1-36 0 0,-1 1-92 0 0,0-1-208 0 0,2 3-268 0 0,-19 3 4 0 0,13 0-508 0 0,-1 0-752 0 0,41 14 83 0 0,-37-10 93 0 0,-7-1-136 0 0,-1 0 12 0 0</inkml:trace>
  <inkml:trace contextRef="#ctx0" brushRef="#br0" timeOffset="136227.501">12314 10552 2784 0 0,'0'2'1736'0'0,"3"-2"-243"0"0,-1 0-369 0 0,1 0-244 0 0,-3 0-248 0 0,2 0-264 0 0,1 1-284 0 0,-2-1-332 0 0,1-1 28 0 0,1 2-968 0 0,-3-2 84 0 0,-1-1-393 0 0,1 2 81 0 0,0 0 284 0 0</inkml:trace>
  <inkml:trace contextRef="#ctx0" brushRef="#br0" timeOffset="139734.795">13613 10038 1712 0 0,'-3'-14'967'0'0,"-55"-3"300"0"0,49 20-1184 0 0,0 0 0 0 0,0 1 0 0 0,0-1 0 0 0,1 2 0 0 0,0-1 0 0 0,-1 1 0 0 0,2 1-1 0 0,-1-1 1 0 0,1 1 0 0 0,0 1 0 0 0,0-1 0 0 0,0 1 0 0 0,1 0 0 0 0,0 1 0 0 0,1 0 0 0 0,-1 0-1 0 0,1 0 1 0 0,1 0 0 0 0,0 1 0 0 0,0-1 0 0 0,1 1 0 0 0,0 0 0 0 0,0 0 0 0 0,1 1 0 0 0,0-1-1 0 0,1 0 1 0 0,0 1 0 0 0,0 0-83 0 0,0 21 174 0 0,0-1-1 0 0,3 0 0 0 0,0 0 1 0 0,2 0-1 0 0,1 0 0 0 0,1 0 1 0 0,2-1-1 0 0,5 12-173 0 0,68 159 703 0 0,-59-154-697 0 0,-1 1 0 0 0,-3 1-1 0 0,-2 0 1 0 0,-1 1-1 0 0,-3 1 1 0 0,1 24-6 0 0,-12-67-210 0 0,-1 0-1 0 0,0 0 1 0 0,0 0 0 0 0,0 0 0 0 0,-1 0 0 0 0,0 0 0 0 0,0 0 0 0 0,-1 0 0 0 0,0-1-1 0 0,0 1 1 0 0,-1-1 0 0 0,0 1 0 0 0,0-1 0 0 0,0 0 0 0 0,-1 0 0 0 0,0 0-1 0 0,0 0 1 0 0,0-1 0 0 0,-1 0 0 0 0,0 0 0 0 0,0 0 0 0 0,0 0 0 0 0,-1-1 0 0 0,1 0-1 0 0,-1 0 1 0 0,0 0 0 0 0,0-1 0 0 0,0 0 0 0 0,-6 2 210 0 0,-28 3-1409 0 0</inkml:trace>
  <inkml:trace contextRef="#ctx0" brushRef="#br0" timeOffset="140510.751">12855 10573 1260 0 0,'43'-18'2771'0'0,"322"-39"176"0"0,189 44-2770 0 0,-396 14-265 0 0,-157-1 181 0 0,7 8 60 0 0,-20-8-166 0 0,0 1 1 0 0,-1 0-1 0 0,1 1 1 0 0,0 0-1 0 0,0 1 0 0 0,1 1 1 0 0,-1 0-1 0 0,0 0 1 0 0,1 1-1 0 0,0 0 1 0 0,0 1-1 0 0,1 1 1 0 0,0-1-1 0 0,0 2 1 0 0,0-1-1 0 0,1 1 1 0 0,0 1-1 0 0,1 0 1 0 0,-1 0-1 0 0,2 0 0 0 0,-1 1 1 0 0,2 0-1 0 0,-1 1 1 0 0,1 0-1 0 0,1 0 13 0 0,4-10 16 0 0,0 1-1 0 0,0 0 0 0 0,1 0 0 0 0,-1 0 0 0 0,0 0 1 0 0,1 0-1 0 0,0 0 0 0 0,0 0 0 0 0,-1 0 0 0 0,1 0 1 0 0,0 0-1 0 0,0 0 0 0 0,1 0 0 0 0,-1 0 0 0 0,0 0 1 0 0,1 0-1 0 0,-1 0 0 0 0,1 0 0 0 0,0 0 0 0 0,0 0 1 0 0,0 0-1 0 0,0 0 0 0 0,0-1 0 0 0,0 1 0 0 0,0 0 1 0 0,0-1-1 0 0,1 1 0 0 0,-1-1 0 0 0,0 1 0 0 0,1-1 1 0 0,0 1-1 0 0,-1-1 0 0 0,1 0 0 0 0,0 0 0 0 0,-1 0 1 0 0,1 0-1 0 0,0 0 0 0 0,0-1 0 0 0,0 1 0 0 0,0 0 1 0 0,0-1-1 0 0,0 1 0 0 0,0-1 0 0 0,0 0 0 0 0,2 0-15 0 0,86-8 421 0 0,98-92 234 0 0,-184 100-661 0 0,0 1 0 0 0,0 0 0 0 0,0 0 0 0 0,0 0 0 0 0,0 0 0 0 0,-1 1 0 0 0,1-1 0 0 0,0 1 0 0 0,-1 0 0 0 0,1 0 0 0 0,-1 1 0 0 0,0-1 0 0 0,0 1 0 0 0,0 0 0 0 0,0-1 0 0 0,0 1 0 0 0,-1 0 0 0 0,1 1 0 0 0,-1-1-1 0 0,0 0 1 0 0,0 1 0 0 0,0-1 0 0 0,1 4 6 0 0,21 21 176 0 0,-20-29-104 0 0,0-1 0 0 0,0 0 0 0 0,0 0 0 0 0,-1 0 0 0 0,1 0 0 0 0,-1-1 0 0 0,1 0 0 0 0,-1 1-1 0 0,0-1 1 0 0,0-1 0 0 0,0 1 0 0 0,0 0 0 0 0,0-1 0 0 0,-1 1 0 0 0,0-1 0 0 0,1 0 0 0 0,-1 0 0 0 0,-1 1 0 0 0,1-1 0 0 0,-1-1-72 0 0,6-6 119 0 0,31-45-345 0 0,27-40-7120 0 0,-60 89 6060 0 0</inkml:trace>
  <inkml:trace contextRef="#ctx0" brushRef="#br0" timeOffset="141802.433">15527 10300 1044 0 0,'0'0'273'0'0,"0"0"13"0"0,0 0-36 0 0,-4-3-17 0 0,-4 0-159 0 0,-1 0 0 0 0,0 1-1 0 0,0 0 1 0 0,0 1 0 0 0,-1 0 0 0 0,1 1-1 0 0,0 0 1 0 0,0 0 0 0 0,0 1 0 0 0,0 0-1 0 0,-1 0 1 0 0,1 1 0 0 0,0 0 0 0 0,1 1-1 0 0,-1 0 1 0 0,-6 3-74 0 0,-22 4 393 0 0,14-7-182 0 0,0 2-1 0 0,0 0 1 0 0,1 1 0 0 0,0 2-1 0 0,0 0 1 0 0,0 1-1 0 0,2 1 1 0 0,-1 1 0 0 0,1 1-1 0 0,1 1 1 0 0,0 1 0 0 0,0 0-1 0 0,-2 5-210 0 0,19-17 33 0 0,0 0 0 0 0,0 1 0 0 0,0-1-1 0 0,0 1 1 0 0,0 0 0 0 0,1-1 0 0 0,-1 1-1 0 0,1 0 1 0 0,0 0 0 0 0,0 0 0 0 0,0 0 0 0 0,0 0-1 0 0,0 0 1 0 0,1 1 0 0 0,-1-1 0 0 0,1 0-1 0 0,0 0 1 0 0,0 0 0 0 0,0 1 0 0 0,0-1 0 0 0,1 0-1 0 0,-1 0 1 0 0,1 0 0 0 0,0 0 0 0 0,0 0-1 0 0,0 0 1 0 0,0 0 0 0 0,1 0 0 0 0,-1 0 0 0 0,1 0-1 0 0,-1-1 1 0 0,1 1 0 0 0,0 0 0 0 0,0-1-1 0 0,0 0 1 0 0,1 1 0 0 0,-1-1 0 0 0,1 0 0 0 0,-1 0-1 0 0,2 1-32 0 0,121 51 613 0 0,-85-45-941 0 0,1-2 0 0 0,-1-2-1 0 0,1-1 1 0 0,0-3-1 0 0,0-1 1 0 0,0-2-1 0 0,0-2 1 0 0,0-1 0 0 0,-1-2-1 0 0,14-6 329 0 0,-38 5 134 0 0,0-1-1 0 0,0-1 1 0 0,-1 0-1 0 0,-1-1 1 0 0,0 0 0 0 0,0-2-1 0 0,-2 1 1 0 0,1-2-1 0 0,-1 1 1 0 0,-1-2 0 0 0,-1 0-1 0 0,0 0 1 0 0,0 0-1 0 0,2-10-133 0 0,7-8 1365 0 0,-33 49-363 0 0,8-5-968 0 0,0 0 0 0 0,0 0 0 0 0,2 0 0 0 0,-1 0 0 0 0,1 1 0 0 0,1 0 0 0 0,0-1 0 0 0,0 1 0 0 0,1 0 0 0 0,1 1 0 0 0,0-1 0 0 0,1 0 0 0 0,1 11-34 0 0,-1-18 9 0 0,1 0-1 0 0,-1-1 1 0 0,1 1-1 0 0,0 0 1 0 0,1-1-1 0 0,-1 1 1 0 0,1-1-1 0 0,0 1 1 0 0,0-1-1 0 0,0 0 1 0 0,1 0-1 0 0,-1 0 1 0 0,1 0-1 0 0,0 0 1 0 0,0 0-1 0 0,1-1 1 0 0,-1 0 0 0 0,1 1-1 0 0,-1-1 1 0 0,1-1-1 0 0,0 1 1 0 0,0 0-1 0 0,0-1 1 0 0,1 0-1 0 0,-1 0 1 0 0,1 0-1 0 0,-1-1 1 0 0,1 1-1 0 0,-1-1 1 0 0,1 0-1 0 0,0 0 1 0 0,0-1-1 0 0,-1 1 1 0 0,1-1-1 0 0,0 0 1 0 0,1-1-9 0 0,12-2 3 0 0,0-1 0 0 0,0 0-1 0 0,0-2 1 0 0,0 0 0 0 0,-1-1 0 0 0,0-1 0 0 0,-1 0 0 0 0,1-1-1 0 0,-2-1 1 0 0,1-1 0 0 0,-1 0 0 0 0,-1-1 0 0 0,0 0-1 0 0,-1-1 1 0 0,0-1 0 0 0,-1 0 0 0 0,-1-1 0 0 0,0 0 0 0 0,-1 0-1 0 0,-1-1 1 0 0,4-10-3 0 0,7-29 884 0 0,-41 66-700 0 0,18-5-198 0 0,2-1 0 0 0,-1 1 0 0 0,1 0-1 0 0,0 0 1 0 0,0 0 0 0 0,0 0-1 0 0,1 0 1 0 0,0 0 0 0 0,0 0 0 0 0,0 0-1 0 0,1 0 1 0 0,0 0 0 0 0,0-1 0 0 0,1 1-1 0 0,0 0 1 0 0,0 0 0 0 0,0-1-1 0 0,0 1 1 0 0,1-1 0 0 0,0 0 0 0 0,0 0-1 0 0,1 0 1 0 0,-1 0 0 0 0,1 0 0 0 0,0-1-1 0 0,0 0 1 0 0,3 3 14 0 0,79 69-5413 0 0,-65-65 2524 0 0,-16-10 1574 0 0</inkml:trace>
  <inkml:trace contextRef="#ctx0" brushRef="#br0" timeOffset="142267.405">16532 10375 896 0 0,'16'18'337'0'0,"-1"0"0"0"0,0 0-1 0 0,-1 2 1 0 0,-1 0 0 0 0,-1 0 0 0 0,-1 1-1 0 0,-1 1 1 0 0,-1-1 0 0 0,-1 2 0 0 0,0-1-1 0 0,-2 1 1 0 0,-1 0 0 0 0,-1 1-1 0 0,0-1 1 0 0,-2 1-337 0 0,-2-23 25 0 0,0 0 0 0 0,0 0 1 0 0,0 0-1 0 0,0 0 0 0 0,0 0 0 0 0,0-1 0 0 0,0 1 0 0 0,-1 0 0 0 0,1 0 0 0 0,0 0 0 0 0,0 0 0 0 0,-1-1 1 0 0,1 1-1 0 0,-1 0 0 0 0,1 0 0 0 0,-1 0 0 0 0,1-1 0 0 0,-1 1 0 0 0,1 0 0 0 0,-1-1 0 0 0,1 1 0 0 0,-1-1 1 0 0,0 1-1 0 0,0 0 0 0 0,1-1 0 0 0,-1 0 0 0 0,0 1 0 0 0,0-1 0 0 0,1 1 0 0 0,-1-1 0 0 0,0 0 0 0 0,0 1 1 0 0,0-1-1 0 0,0 0 0 0 0,1 0 0 0 0,-1 0 0 0 0,0 0 0 0 0,0 0 0 0 0,0 0 0 0 0,0 0 0 0 0,0 0 1 0 0,0 0-1 0 0,0 0 0 0 0,1 0 0 0 0,-1-1 0 0 0,0 1 0 0 0,0 0 0 0 0,0-1 0 0 0,0 1 0 0 0,1 0 0 0 0,-1-1 1 0 0,0 1-1 0 0,1-1 0 0 0,-1 1 0 0 0,0-1 0 0 0,1 0 0 0 0,-1 1-25 0 0,-44-35 753 0 0,39 27-697 0 0,1 0 1 0 0,0-1-1 0 0,0 1 1 0 0,1-1-1 0 0,0 0 1 0 0,0 0-1 0 0,1 0 1 0 0,0 0-1 0 0,1-1 1 0 0,0 1 0 0 0,0-1-1 0 0,1 0 1 0 0,0 1-1 0 0,1-1 1 0 0,0 0-1 0 0,1 0 1 0 0,0 1-1 0 0,1-4-56 0 0,1 2 17 0 0,1 0 0 0 0,0 0-1 0 0,1 0 1 0 0,0 1 0 0 0,0-1 0 0 0,1 1 0 0 0,1 1-1 0 0,0-1 1 0 0,0 1 0 0 0,1 0 0 0 0,0 1-1 0 0,0 0 1 0 0,1 0 0 0 0,0 1 0 0 0,0 0-1 0 0,1 1 1 0 0,0 0 0 0 0,0 0 0 0 0,1 1 0 0 0,-1 0-1 0 0,1 1 1 0 0,0 0 0 0 0,0 1 0 0 0,1 0-1 0 0,-1 1 1 0 0,1 0 0 0 0,9 0-17 0 0,-9 1 5 0 0,0 0 0 0 0,0 0 1 0 0,0 1-1 0 0,0 1 0 0 0,0 0 0 0 0,0 1 0 0 0,0 0 1 0 0,0 1-1 0 0,-1 0 0 0 0,1 1 0 0 0,-1 0 1 0 0,0 0-1 0 0,0 2 0 0 0,-1-1 0 0 0,1 1 0 0 0,-1 1 1 0 0,0 0-1 0 0,-1 0 0 0 0,0 1 0 0 0,0 0 1 0 0,-1 1-1 0 0,0 0 0 0 0,0 0 0 0 0,-1 0 0 0 0,0 1 1 0 0,0 1-1 0 0,-2-1 0 0 0,1 1 0 0 0,-1 0 1 0 0,-1 0-1 0 0,0 0 0 0 0,0 1 0 0 0,-1-1 0 0 0,0 1 1 0 0,-1 0-1 0 0,-1 1-5 0 0,0-7-94 0 0,-1 1 0 0 0,0 0-1 0 0,0 0 1 0 0,0-1 0 0 0,-1 1 0 0 0,0 0 0 0 0,-1-1 0 0 0,1 1 0 0 0,-1-1-1 0 0,-1 1 1 0 0,1-1 0 0 0,-1 0 0 0 0,0 0 0 0 0,0 0 0 0 0,-1 0 0 0 0,0 0-1 0 0,0-1 1 0 0,0 0 0 0 0,-1 0 0 0 0,-4 4 94 0 0,-11-11-5072 0 0,2-18 3926 0 0</inkml:trace>
  <inkml:trace contextRef="#ctx0" brushRef="#br0" timeOffset="142535.944">16894 10039 1540 0 0,'-5'-7'768'0'0,"2"2"-260"0"0,6 2-60 0 0,-3 2-288 0 0,3-1-380 0 0,0 1-284 0 0,2 1 28 0 0,0 1-900 0 0</inkml:trace>
  <inkml:trace contextRef="#ctx0" brushRef="#br0" timeOffset="143265.678">17158 10305 908 0 0,'69'231'3245'0'0,"-76"-171"217"0"0,5-96-2668 0 0,4 22-800 0 0,1 0 1 0 0,1 0-1 0 0,0 0 0 0 0,1 1 1 0 0,0-1-1 0 0,1 1 1 0 0,1 0-1 0 0,0 1 1 0 0,1 0-1 0 0,0 0 0 0 0,0 1 1 0 0,2-1-1 0 0,-1 2 1 0 0,1 0-1 0 0,1 0 0 0 0,0 1 1 0 0,0 0-1 0 0,1 0 1 0 0,0 2-1 0 0,0-1 1 0 0,1 2-1 0 0,0 0 0 0 0,0 0 1 0 0,4 0 5 0 0,-14 5-7 0 0,0 0 0 0 0,0 0 1 0 0,1 0-1 0 0,-1 1 0 0 0,0-1 0 0 0,0 1 1 0 0,1 0-1 0 0,-1 0 0 0 0,0 0 1 0 0,1 1-1 0 0,-1-1 0 0 0,0 1 0 0 0,0-1 1 0 0,1 1-1 0 0,-1 0 0 0 0,0 0 1 0 0,0 1-1 0 0,0-1 0 0 0,0 1 0 0 0,0-1 1 0 0,-1 1-1 0 0,1 0 0 0 0,0 0 1 0 0,-1 0-1 0 0,1 1 0 0 0,-1-1 0 0 0,0 0 1 0 0,0 1-1 0 0,0 0 0 0 0,0-1 0 0 0,1 3 7 0 0,33 107-56 0 0,-19-45-140 0 0,-13-64 186 0 0,1 1 0 0 0,-1-1 0 0 0,1 0 1 0 0,-1 0-1 0 0,1-1 0 0 0,0 0 0 0 0,0 0 0 0 0,0 0 0 0 0,1 0 0 0 0,-1-1 0 0 0,0 1 0 0 0,1-2 1 0 0,-1 1-1 0 0,0 0 0 0 0,1-1 0 0 0,-1 0 0 0 0,1 0 0 0 0,-1-1 0 0 0,1 0 0 0 0,-1 0 1 0 0,0 0-1 0 0,1 0 0 0 0,-1-1 0 0 0,0 0 0 0 0,0 0 0 0 0,0 0 0 0 0,0-1 0 0 0,0 0 10 0 0,1 1-45 0 0,11-2-74 0 0,-1-1-1 0 0,1-1 1 0 0,-1-1-1 0 0,0-1 1 0 0,-1 0-1 0 0,0 0 1 0 0,0-2-1 0 0,-1 0 1 0 0,0-1-1 0 0,-1 0 1 0 0,0-1 0 0 0,-1 0-1 0 0,0-1 1 0 0,-1 0-1 0 0,0-1 1 0 0,-1-1-1 0 0,-1 1 1 0 0,8-16 119 0 0,-16 28 14 0 0,-1 0 1 0 0,1-1 0 0 0,0 1-1 0 0,-1 0 1 0 0,1-1 0 0 0,-1 1-1 0 0,0 0 1 0 0,0-1-1 0 0,0 1 1 0 0,0-1 0 0 0,0 1-1 0 0,0 0 1 0 0,-1-1 0 0 0,1 1-1 0 0,-1 0 1 0 0,1-1-1 0 0,-1 1 1 0 0,0 0 0 0 0,0 0-1 0 0,0 0 1 0 0,0 0 0 0 0,-1 0-1 0 0,1 0 1 0 0,0 0-1 0 0,-1 0 1 0 0,0 0 0 0 0,1 0-1 0 0,-1 1 1 0 0,0-1 0 0 0,0 1-1 0 0,0-1 1 0 0,0 1 0 0 0,0 0-1 0 0,0 0 1 0 0,0 0-1 0 0,0 0 1 0 0,0 0 0 0 0,-1 0-1 0 0,1 1 1 0 0,0-1 0 0 0,-1 1-1 0 0,1-1 1 0 0,0 1-1 0 0,-1 0 1 0 0,1 0 0 0 0,0 0-1 0 0,-1 0-14 0 0,-114 11 577 0 0,43 48-210 0 0,73-57-352 0 0,0 0 0 0 0,1 0 0 0 0,-1 0-1 0 0,0 0 1 0 0,1 0 0 0 0,-1 0 0 0 0,1 0-1 0 0,0 0 1 0 0,0 1 0 0 0,0-1 0 0 0,0 0-1 0 0,0 0 1 0 0,0 0 0 0 0,0 0 0 0 0,1 0-1 0 0,-1 0 1 0 0,1 0 0 0 0,-1 0 0 0 0,1 0-1 0 0,0 0 1 0 0,0 0 0 0 0,0 0 0 0 0,0 0-1 0 0,0-1 1 0 0,0 1 0 0 0,1 0 0 0 0,-1-1-1 0 0,0 1 1 0 0,2 0-15 0 0,1 2 40 0 0,1 2 41 0 0,0 0 0 0 0,1 0 0 0 0,-1-1 0 0 0,1 0 0 0 0,1 0 0 0 0,-1 0 0 0 0,1-1 0 0 0,0 0 0 0 0,0 0 0 0 0,0-1 0 0 0,0 0 0 0 0,1 0 0 0 0,-1-1 0 0 0,1 0-1 0 0,-1 0 1 0 0,1-1 0 0 0,0 0 0 0 0,0 0 0 0 0,0-1 0 0 0,7 0-81 0 0,-12-1 87 0 0,-1-1 0 0 0,1 1 0 0 0,0-1-1 0 0,-1 0 1 0 0,0 0 0 0 0,1 0 0 0 0,-1 0-1 0 0,0 0 1 0 0,0 0 0 0 0,0-1 0 0 0,0 1 0 0 0,-1 0-1 0 0,1-1 1 0 0,-1 0 0 0 0,1 1 0 0 0,-1-1 0 0 0,0 0-1 0 0,0 0 1 0 0,0 0 0 0 0,-1 0 0 0 0,1 0 0 0 0,-1 0-1 0 0,1 0 1 0 0,-1 0 0 0 0,0 0 0 0 0,0 0-1 0 0,0 0 1 0 0,-1 0 0 0 0,1-1-87 0 0,25 68 541 0 0,0 14-486 0 0,-3 1 0 0 0,-4 0-1 0 0,-3 2 1 0 0,-4-1-1 0 0,0 44-54 0 0,-37 44 144 0 0,24-159-130 0 0,0 0 0 0 0,-1 0 0 0 0,0-1 0 0 0,-1 1 1 0 0,0-1-1 0 0,0 1 0 0 0,-1-1 0 0 0,0-1 0 0 0,-1 1 0 0 0,1-1 0 0 0,-1 0 0 0 0,-1 0 0 0 0,1 0 0 0 0,-1-1 0 0 0,0 0 0 0 0,-1-1 0 0 0,1 1 0 0 0,-1-1 1 0 0,0-1-1 0 0,-1 1 0 0 0,1-2 0 0 0,-1 1 0 0 0,1-1 0 0 0,-1 0 0 0 0,0-1 0 0 0,0 0 0 0 0,0 0 0 0 0,-8-1-14 0 0,10-3-42 0 0,1-1 1 0 0,-1 1-1 0 0,0-2 0 0 0,1 1 0 0 0,0-1 1 0 0,-1 0-1 0 0,2 0 0 0 0,-1-1 0 0 0,0 0 1 0 0,1 0-1 0 0,0 0 0 0 0,0 0 0 0 0,1-1 1 0 0,-1 0-1 0 0,1 0 0 0 0,0 0 0 0 0,1 0 0 0 0,-1-1 1 0 0,1 0-1 0 0,1 1 0 0 0,-1-1 0 0 0,0-4 42 0 0,-3-7-281 0 0,0-1 0 0 0,1 0 0 0 0,0 0-1 0 0,2-1 1 0 0,0 1 0 0 0,1-1-1 0 0,2 0 1 0 0,0 1 0 0 0,0-1 0 0 0,2 0-1 0 0,1 1 1 0 0,0-1 0 0 0,1 1 0 0 0,1 0-1 0 0,1 0 1 0 0,1 0 0 0 0,8-14 281 0 0,100-120-4077 0 0,-65 111 2817 0 0</inkml:trace>
  <inkml:trace contextRef="#ctx0" brushRef="#br0" timeOffset="143844.803">19284 10300 1520 0 0,'-1'-5'123'0'0,"-1"-1"-1"0"0,0 1 1 0 0,0 0-1 0 0,-1 0 0 0 0,0 0 1 0 0,1 0-1 0 0,-2 0 1 0 0,1 0-1 0 0,0 1 1 0 0,-1 0-1 0 0,0 0 1 0 0,0 0-1 0 0,0 0 1 0 0,-1 0-1 0 0,1 1 0 0 0,-1 0 1 0 0,0 0-1 0 0,1 0 1 0 0,-2 0-1 0 0,1 1 1 0 0,0 0-1 0 0,0 0 1 0 0,-1 0-1 0 0,1 1 1 0 0,-1 0-1 0 0,1 0 0 0 0,-1 0 1 0 0,0 1-1 0 0,1-1 1 0 0,-1 2-1 0 0,0-1 1 0 0,1 0-1 0 0,-1 1 1 0 0,1 0-1 0 0,-1 1 1 0 0,1-1-1 0 0,-1 1 0 0 0,1 0 1 0 0,0 0-1 0 0,0 0 1 0 0,0 1-1 0 0,-1 1-122 0 0,-7-1 120 0 0,1 1-1 0 0,0 1 1 0 0,0 0-1 0 0,1 1 1 0 0,0 0-1 0 0,0 0 1 0 0,0 1-1 0 0,1 1 1 0 0,0 0-1 0 0,0 0 1 0 0,1 1-1 0 0,0 0 1 0 0,0 1-1 0 0,1 0 1 0 0,0 0-1 0 0,1 1 1 0 0,1 0-1 0 0,-1 0 1 0 0,2 0-1 0 0,-1 1 1 0 0,2 0 0 0 0,-1 0-1 0 0,2 0 1 0 0,-1 4-120 0 0,7-10 43 0 0,-1 0 1 0 0,1-1-1 0 0,1 1 1 0 0,-1-1 0 0 0,1 0-1 0 0,0 1 1 0 0,0-2-1 0 0,1 1 1 0 0,-1 0-1 0 0,1-1 1 0 0,0 0 0 0 0,0 0-1 0 0,1 0 1 0 0,-1-1-1 0 0,1 0 1 0 0,0 0 0 0 0,-1 0-1 0 0,1-1 1 0 0,1 0-1 0 0,-1 0 1 0 0,0 0 0 0 0,0-1-1 0 0,1 0 1 0 0,-1 0-1 0 0,1 0 1 0 0,-1-1 0 0 0,1 0-1 0 0,-1-1 1 0 0,0 1-1 0 0,1-1 1 0 0,-1 0 0 0 0,0-1-1 0 0,1 0-43 0 0,-2 2 34 0 0,12-3 111 0 0,0 0 1 0 0,0-1 0 0 0,-1-1-1 0 0,1-1 1 0 0,-1 0-1 0 0,0-1 1 0 0,-1-1 0 0 0,0-1-1 0 0,0 0 1 0 0,-1-1-1 0 0,0 0 1 0 0,-1-1 0 0 0,0 0-1 0 0,0-1 1 0 0,6-10-146 0 0,9 39 213 0 0,99 70-2417 0 0,15-49-6063 0 0,-128-38 7153 0 0</inkml:trace>
  <inkml:trace contextRef="#ctx0" brushRef="#br0" timeOffset="145443.949">20676 10309 1048 0 0,'32'-16'1818'0'0,"-25"11"-1152"0"0,7-15-68 0 0,-37-5 998 0 0,7 20-1458 0 0,0 0 1 0 0,-1 1 0 0 0,1 1-1 0 0,-1 0 1 0 0,1 1 0 0 0,-1 1-1 0 0,0 1 1 0 0,0 0 0 0 0,1 1-1 0 0,-1 1 1 0 0,0 0 0 0 0,1 1-1 0 0,-1 1 1 0 0,1 1-1 0 0,0 0 1 0 0,-9 5-139 0 0,11-5 48 0 0,1 1-1 0 0,0 0 1 0 0,0 0-1 0 0,0 1 1 0 0,0 1 0 0 0,1 0-1 0 0,1 1 1 0 0,-1 0-1 0 0,2 1 1 0 0,-1 0 0 0 0,1 1-1 0 0,1 0 1 0 0,0 1-1 0 0,0-1 1 0 0,1 2 0 0 0,1-1-1 0 0,0 1 1 0 0,1 0-1 0 0,0 1 1 0 0,1-1-1 0 0,-1 5-47 0 0,8-13 11 0 0,-1 0 0 0 0,1 0 0 0 0,0 0 0 0 0,0 0 0 0 0,1 0 0 0 0,-1 0-1 0 0,1-1 1 0 0,0 0 0 0 0,1 1 0 0 0,-1-1 0 0 0,1 0 0 0 0,-1 0-1 0 0,1-1 1 0 0,0 1 0 0 0,1-1 0 0 0,-1 0 0 0 0,1 0 0 0 0,-1 0-1 0 0,1-1 1 0 0,0 1 0 0 0,0-1 0 0 0,0 0 0 0 0,0-1 0 0 0,0 1-1 0 0,1-1 1 0 0,-1 0 0 0 0,0 0 0 0 0,1-1 0 0 0,-1 0 0 0 0,0 0 0 0 0,1 0-1 0 0,-1 0 1 0 0,0-1 0 0 0,1 0 0 0 0,2-1-11 0 0,8 1-113 0 0,-1-1 1 0 0,1 0 0 0 0,-1-1-1 0 0,0-1 1 0 0,0 0-1 0 0,-1-1 1 0 0,1-1-1 0 0,-1 0 1 0 0,0-1-1 0 0,0 0 1 0 0,-1-2 0 0 0,0 1-1 0 0,-1-1 1 0 0,1-1-1 0 0,-2-1 1 0 0,0 1-1 0 0,0-2 1 0 0,-1 1 0 0 0,0-1-1 0 0,-1-1 1 0 0,0 0-1 0 0,-1 0 1 0 0,-1-1-1 0 0,0 0 1 0 0,-1 0-1 0 0,0-1 1 0 0,-1 1 0 0 0,2-10 112 0 0,61-325 1556 0 0,-52 224 663 0 0,-23 153-2167 0 0,1 0 0 0 0,1 1 0 0 0,1 0 0 0 0,2 0 0 0 0,1 0 0 0 0,1 1 1 0 0,2-1-1 0 0,1 0 0 0 0,1 0 0 0 0,1 0 0 0 0,1-1 0 0 0,2 0 0 0 0,1 0 0 0 0,1-1 1 0 0,2 0-1 0 0,0-1 0 0 0,2 0 0 0 0,1-1 0 0 0,1 0 0 0 0,1-1 0 0 0,12 12-52 0 0,103 40-254 0 0,-128-76 233 0 0,1 1 1 0 0,0 0-1 0 0,0-1 1 0 0,0 0-1 0 0,0 0 1 0 0,0 0-1 0 0,-1-1 0 0 0,1 1 1 0 0,0-1-1 0 0,0-1 1 0 0,-1 1-1 0 0,1 0 1 0 0,-1-1-1 0 0,1 0 0 0 0,-1 0 1 0 0,1-1-1 0 0,-1 1 1 0 0,0-1-1 0 0,0 0 1 0 0,-1 0-1 0 0,1 0 0 0 0,0 0 1 0 0,-1-1-1 0 0,0 0 1 0 0,0 1-1 0 0,0-1 1 0 0,0 0-1 0 0,-1 0 0 0 0,1-1 1 0 0,0-2 20 0 0,6-12 159 0 0,-1 0 1 0 0,-2-1-1 0 0,1 1 1 0 0,-2-2-1 0 0,-1 1 1 0 0,-1 0-1 0 0,0-1 1 0 0,-1 0-1 0 0,-2 1 1 0 0,0-4-160 0 0,0 23 84 0 0,-8 5 274 0 0,8 7-456 0 0,1-1 0 0 0,0 1 0 0 0,1-1 1 0 0,0 0-1 0 0,1 0 0 0 0,0 0 0 0 0,0 0 0 0 0,1 0 1 0 0,0-1-1 0 0,1 0 0 0 0,0 0 0 0 0,5 7 98 0 0,-15-6-4808 0 0,-32-29 2414 0 0,14 1 1192 0 0,0-3 146 0 0</inkml:trace>
  <inkml:trace contextRef="#ctx0" brushRef="#br0" timeOffset="145693.823">21095 9853 1516 0 0,'4'-9'1520'0'0,"-1"0"-252"0"0,0 2-292 0 0,2 1-243 0 0,8-3-249 0 0,6 3-252 0 0,-6 3-104 0 0,-2 3-12 0 0,-11 0-496 0 0,16 0-328 0 0,11 16-589 0 0,-16-2-39 0 0,-1 2 8 0 0</inkml:trace>
  <inkml:trace contextRef="#ctx0" brushRef="#br0" timeOffset="145910.833">21332 10404 1424 0 0,'11'-16'294'0'0,"0"1"-1"0"0,1 0 1 0 0,1 1 0 0 0,0 0-1 0 0,0 1 1 0 0,2 0-1 0 0,0 1 1 0 0,0 1 0 0 0,1 1-1 0 0,0 0 1 0 0,1 1 0 0 0,0 0-1 0 0,0 2 1 0 0,1 0-1 0 0,0 1 1 0 0,0 0 0 0 0,1 2-1 0 0,9-2-293 0 0,-21 6 28 0 0,0 0 0 0 0,0 1 0 0 0,0-1 0 0 0,0 1 0 0 0,0 0 0 0 0,-1 1-1 0 0,1 0 1 0 0,-1 0 0 0 0,1 0 0 0 0,-1 1 0 0 0,0 0 0 0 0,1 0 0 0 0,-1 0 0 0 0,-1 1-1 0 0,1 0 1 0 0,-1 0 0 0 0,1 1 0 0 0,-1-1 0 0 0,0 1 0 0 0,-1 0 0 0 0,1 1 0 0 0,-1-1-1 0 0,0 1 1 0 0,-1 0 0 0 0,1 0 0 0 0,-1 0 0 0 0,0 0 0 0 0,-1 0 0 0 0,1 1 0 0 0,-1-1-1 0 0,0 1 1 0 0,-1 0 0 0 0,0-1 0 0 0,0 1 0 0 0,0 0 0 0 0,-1 0 0 0 0,0 0 0 0 0,0 0 0 0 0,-1 0-1 0 0,0 0 1 0 0,0-1 0 0 0,-1 1 0 0 0,1 0 0 0 0,-2-1 0 0 0,1 1 0 0 0,-1-1 0 0 0,0 0-1 0 0,-2 4-27 0 0,-1-3-28 0 0,1-1 0 0 0,-2 0 0 0 0,1-1 0 0 0,0 1 0 0 0,-1-1 0 0 0,0 0 0 0 0,-1-1 0 0 0,1 0 0 0 0,-1 0 0 0 0,1 0 0 0 0,-1-1 0 0 0,0 0-1 0 0,-1-1 1 0 0,1 0 0 0 0,0 0 0 0 0,-1-1 0 0 0,1 0 0 0 0,-1 0 0 0 0,-1-1 28 0 0,6-1-209 0 0,1 1 0 0 0,-1-1 0 0 0,1 0 0 0 0,-1 0 0 0 0,1 0 0 0 0,-1-1 0 0 0,1 1 0 0 0,0-1 0 0 0,0 0 0 0 0,0 0 0 0 0,0 0 0 0 0,0 0 0 0 0,0-1 0 0 0,0 1-1 0 0,1-1 1 0 0,-1 0 0 0 0,1 1 0 0 0,0-1 0 0 0,0 0 0 0 0,0 0 0 0 0,-2-3 209 0 0,-1-15-1320 0 0</inkml:trace>
  <inkml:trace contextRef="#ctx0" brushRef="#br0" timeOffset="146286.493">21719 10330 860 0 0,'167'-39'4654'0'0,"-25"6"-3533"0"0,-104 23-917 0 0,-10 4-26 0 0,0-1 0 0 0,-1-2 1 0 0,0-1-1 0 0,-1-1 0 0 0,0-1 0 0 0,-1-1 1 0 0,22-15-179 0 0,-46 27 13 0 0,0 1 0 0 0,0 0-1 0 0,0 0 1 0 0,0-1 0 0 0,0 1 0 0 0,0-1 0 0 0,-1 1 0 0 0,1-1 0 0 0,0 1 0 0 0,0-1 0 0 0,0 0 0 0 0,-1 1-1 0 0,1-1 1 0 0,0 0 0 0 0,-1 1 0 0 0,1-1 0 0 0,-1 0 0 0 0,1 0 0 0 0,-1 0 0 0 0,1 0 0 0 0,-1 0 0 0 0,1 0-1 0 0,-1 1 1 0 0,0-1 0 0 0,1 0 0 0 0,-1 0 0 0 0,0 0 0 0 0,0 0 0 0 0,0 0 0 0 0,0 0 0 0 0,0 0 0 0 0,0 0-1 0 0,0 0 1 0 0,0 0 0 0 0,0 0 0 0 0,0 0 0 0 0,-1 0 0 0 0,1 0 0 0 0,0 0 0 0 0,-1 0 0 0 0,1 0 0 0 0,-1 0-1 0 0,1 0 1 0 0,-1 1 0 0 0,1-1 0 0 0,-1 0 0 0 0,0 0 0 0 0,1 1 0 0 0,-1-1 0 0 0,0 0 0 0 0,1 1 0 0 0,-1-1-1 0 0,0 0 1 0 0,0 1 0 0 0,0-1 0 0 0,0 1 0 0 0,0-1 0 0 0,1 1 0 0 0,-1 0 0 0 0,0-1 0 0 0,0 1 0 0 0,0 0-1 0 0,0 0 1 0 0,0 0 0 0 0,0 0 0 0 0,0 0 0 0 0,0 0 0 0 0,0 0 0 0 0,0 0 0 0 0,0 0-13 0 0,-79-8 378 0 0,61 9-302 0 0,0 0 1 0 0,0 2 0 0 0,0 0-1 0 0,0 1 1 0 0,0 1 0 0 0,1 1 0 0 0,0 0-1 0 0,-14 8-76 0 0,25-12 21 0 0,0 1 0 0 0,1 1-1 0 0,0-1 1 0 0,0 1-1 0 0,0 0 1 0 0,0 0 0 0 0,0 1-1 0 0,1 0 1 0 0,0 0-1 0 0,0 0 1 0 0,0 0 0 0 0,1 1-1 0 0,-1 0 1 0 0,1 0-1 0 0,1 0 1 0 0,-1 0 0 0 0,1 1-1 0 0,0-1 1 0 0,1 1-1 0 0,0 0 1 0 0,0 0 0 0 0,0 0-1 0 0,1 0 1 0 0,0 0-1 0 0,0 2-20 0 0,4 0-17 0 0,1-1-1 0 0,0 1 1 0 0,0-1-1 0 0,1 0 1 0 0,0 0-1 0 0,1-1 1 0 0,0 1-1 0 0,0-1 0 0 0,0 0 1 0 0,1-1-1 0 0,0 0 1 0 0,0 0-1 0 0,1 0 1 0 0,0-1-1 0 0,0 0 1 0 0,0-1-1 0 0,0 1 1 0 0,1-2-1 0 0,-1 1 0 0 0,1-1 1 0 0,0-1-1 0 0,0 1 1 0 0,1-1-1 0 0,-1-1 1 0 0,0 0-1 0 0,7 0 18 0 0,10 4-448 0 0,0-2 0 0 0,0 0 0 0 0,0-2 0 0 0,0 0 1 0 0,1-2-1 0 0,-1-1 0 0 0,0-2 0 0 0,0 0 0 0 0,-1-1 0 0 0,1-2 0 0 0,-1-1 0 0 0,0 0 0 0 0,11-8 448 0 0,-8 2-413 0 0</inkml:trace>
  <inkml:trace contextRef="#ctx0" brushRef="#br0" timeOffset="146597.448">22609 10299 3836 0 0,'47'-92'2182'0'0,"-48"91"-2164"0"0,1 0-1 0 0,0 0 1 0 0,-1 0 0 0 0,1 0 0 0 0,0 0 0 0 0,-1 0-1 0 0,1 1 1 0 0,-1-1 0 0 0,1 0 0 0 0,-1 0-1 0 0,0 0 1 0 0,1 1 0 0 0,-1-1 0 0 0,0 0 0 0 0,1 1-1 0 0,-1-1 1 0 0,0 0 0 0 0,0 1 0 0 0,0-1-1 0 0,0 1 1 0 0,1-1 0 0 0,-1 1 0 0 0,0 0 0 0 0,0-1-1 0 0,0 1 1 0 0,0 0 0 0 0,0 0 0 0 0,0 0-1 0 0,0-1 1 0 0,0 1 0 0 0,0 0 0 0 0,0 0 0 0 0,0 1-1 0 0,0-1 1 0 0,0 0 0 0 0,0 0 0 0 0,0 0 0 0 0,0 1-1 0 0,0-1 1 0 0,0 0 0 0 0,0 1 0 0 0,0-1-1 0 0,1 1 1 0 0,-1-1 0 0 0,0 1 0 0 0,0-1 0 0 0,0 1-1 0 0,1 0 1 0 0,-1-1 0 0 0,0 1 0 0 0,1 0-1 0 0,-1 0 1 0 0,0 0-18 0 0,-51 33 378 0 0,41-26-254 0 0,1 0 0 0 0,0 0-1 0 0,0 0 1 0 0,1 2 0 0 0,0-1 0 0 0,0 1-1 0 0,2 0 1 0 0,-1 1 0 0 0,1-1 0 0 0,0 2 0 0 0,1-1-1 0 0,1 1 1 0 0,0 0 0 0 0,0 0 0 0 0,1 0-1 0 0,1 1 1 0 0,-1 1-124 0 0,7-11 38 0 0,-1 0-1 0 0,1-1 1 0 0,0 0-1 0 0,0 1 1 0 0,-1-1-1 0 0,2 0 1 0 0,-1-1-1 0 0,0 1 1 0 0,0-1-1 0 0,1 1 1 0 0,-1-1-1 0 0,0 0 1 0 0,1 0-1 0 0,-1 0 1 0 0,1-1-1 0 0,0 1 1 0 0,-1-1-1 0 0,1 0 1 0 0,-1 0-1 0 0,1 0 1 0 0,0 0 0 0 0,-1-1-1 0 0,1 1 1 0 0,-1-1-1 0 0,1 0 1 0 0,-1 0-1 0 0,0-1 1 0 0,1 1-1 0 0,-1-1 1 0 0,3-1-38 0 0,122-57 608 0 0,-86 37 0 0 0,-14 54-1508 0 0,-18-29 381 0 0,-1 0 1 0 0,1 0-1 0 0,0-1 1 0 0,-1 0-1 0 0,1-1 1 0 0,0 0-1 0 0,0 0 1 0 0,-1-1-1 0 0,1 0 1 0 0,0-1-1 0 0,-1 0 1 0 0,1-1-1 0 0,-1 0 1 0 0,0 0-1 0 0,0-1 1 0 0,6-3 518 0 0,12-5-1272 0 0</inkml:trace>
  <inkml:trace contextRef="#ctx0" brushRef="#br0" timeOffset="147111.803">23062 9949 1292 0 0,'-1'0'85'0'0,"0"0"0"0"0,0 0 0 0 0,0 0 0 0 0,0 0 0 0 0,0 0-1 0 0,0 0 1 0 0,0 0 0 0 0,0 0 0 0 0,0 1 0 0 0,0-1 0 0 0,0 0 0 0 0,0 1 0 0 0,0-1 0 0 0,1 0 0 0 0,-1 1-1 0 0,0-1 1 0 0,0 1 0 0 0,0 0 0 0 0,1-1 0 0 0,-1 1 0 0 0,0 0 0 0 0,0-1 0 0 0,1 1 0 0 0,-1 0 0 0 0,1 0-1 0 0,-1-1 1 0 0,0 1 0 0 0,1 0 0 0 0,0 0 0 0 0,-1 0 0 0 0,1 0 0 0 0,0 0 0 0 0,-1 0 0 0 0,1 0 0 0 0,0 0-1 0 0,0 0 1 0 0,0 0 0 0 0,0 0 0 0 0,0 0 0 0 0,0 0 0 0 0,0 0 0 0 0,0 0 0 0 0,0 0 0 0 0,0 0-1 0 0,0 0 1 0 0,1-1 0 0 0,-1 1 0 0 0,0 0 0 0 0,1 0 0 0 0,-1 0 0 0 0,1 0 0 0 0,-1 0 0 0 0,1 0 0 0 0,-1-1-1 0 0,1 1 1 0 0,0 0 0 0 0,-1 0 0 0 0,1-1 0 0 0,0 1 0 0 0,0 0-85 0 0,58 127 1881 0 0,-49-112-1738 0 0,-1 0 1 0 0,0 0 0 0 0,-2 0 0 0 0,1 1 0 0 0,-2 0 0 0 0,-1 1-1 0 0,0-1 1 0 0,-1 1 0 0 0,0 0 0 0 0,-1 10-144 0 0,-5-20-2 0 0,0 0 1 0 0,-1 0-1 0 0,0-1 1 0 0,0 1 0 0 0,-1 0-1 0 0,0-1 1 0 0,0 0-1 0 0,-1 0 1 0 0,1 0-1 0 0,-2-1 1 0 0,1 0-1 0 0,-1 0 1 0 0,0 0-1 0 0,0 0 1 0 0,0-1-1 0 0,-1 0 1 0 0,0 0-1 0 0,0-1 1 0 0,0 0-1 0 0,-1 0 1 0 0,1-1 0 0 0,-1 0-1 0 0,0 0 1 0 0,0-1-1 0 0,0 0 1 0 0,0 0-1 0 0,0-1 1 0 0,-1 0-1 0 0,1 0 1 0 0,0-1-1 0 0,-1 0 1 0 0,1-1-1 0 0,0 0 1 0 0,0 0-1 0 0,0 0 1 0 0,-1-1-1 0 0,1-1 1 0 0,1 1 0 0 0,-5-3 1 0 0,11 5-18 0 0,0 0 1 0 0,-1 0 0 0 0,1-1 0 0 0,-1 1 0 0 0,1-1 0 0 0,0 1 0 0 0,0-1 0 0 0,-1 0-1 0 0,1 1 1 0 0,0-1 0 0 0,0 0 0 0 0,0 0 0 0 0,0 0 0 0 0,0 0 0 0 0,0 0 0 0 0,0 0 0 0 0,0 0-1 0 0,0 0 1 0 0,0 0 0 0 0,0 0 0 0 0,1 0 0 0 0,-1-1 0 0 0,0 1 0 0 0,1 0 0 0 0,-1-1-1 0 0,1 1 1 0 0,-1 0 0 0 0,1-1 0 0 0,0 1 0 0 0,0 0 0 0 0,0-1 0 0 0,0 1 0 0 0,0-1 0 0 0,0 1-1 0 0,0 0 1 0 0,0-1 0 0 0,0 1 0 0 0,0-1 0 0 0,1 1 0 0 0,-1 0 0 0 0,1-1 0 0 0,-1 1-1 0 0,1 0 1 0 0,0-1 0 0 0,-1 1 0 0 0,1 0 0 0 0,0 0 0 0 0,0 0 0 0 0,0 0 0 0 0,-1 0 0 0 0,1 0-1 0 0,1 0 1 0 0,-1 0 0 0 0,0 0 0 0 0,0 0 0 0 0,0 0 17 0 0,67-40-363 0 0,249-37 1142 0 0,-133 42-220 0 0,-178 35-535 0 0,-1 0 0 0 0,0 0 1 0 0,0 0-1 0 0,1 0 0 0 0,-1-1 1 0 0,0 0-1 0 0,0 0 0 0 0,-1 0 1 0 0,1-1-1 0 0,0 0 1 0 0,-1 0-1 0 0,0 0 0 0 0,1 0 1 0 0,-1 0-1 0 0,0-1 0 0 0,-1 0 1 0 0,1 0-1 0 0,-1 0 0 0 0,0 0 1 0 0,0-1-1 0 0,0 1 1 0 0,0-1-1 0 0,-1 0 0 0 0,1-2-24 0 0,-3 4 3 0 0,-1 0-1 0 0,0 0 1 0 0,1 0-1 0 0,-1 0 1 0 0,-1 1 0 0 0,1-1-1 0 0,0 0 1 0 0,-1 1-1 0 0,1-1 1 0 0,-1 1-1 0 0,0 0 1 0 0,0-1-1 0 0,0 1 1 0 0,0 0 0 0 0,0 0-1 0 0,0 0 1 0 0,-1 1-1 0 0,1-1 1 0 0,-1 0-1 0 0,1 1 1 0 0,-1 0-1 0 0,1-1 1 0 0,-1 1 0 0 0,0 0-1 0 0,0 0 1 0 0,0 1-1 0 0,1-1 1 0 0,-1 0-1 0 0,0 1 1 0 0,0 0-1 0 0,-1 0-2 0 0,-103-8 18 0 0,101 8-15 0 0,-1-1 7 0 0,1 1 0 0 0,-1-1 0 0 0,0 2 0 0 0,0-1 0 0 0,0 1 0 0 0,0 0 0 0 0,1 0 0 0 0,-1 1 0 0 0,0 0 0 0 0,1 0 1 0 0,-1 0-1 0 0,1 1 0 0 0,0 0 0 0 0,0 1 0 0 0,0-1 0 0 0,0 1 0 0 0,1 0 0 0 0,-1 0 0 0 0,1 1 0 0 0,0 0 0 0 0,1 0 0 0 0,-1 0 1 0 0,1 0-1 0 0,0 1 0 0 0,0-1 0 0 0,0 1 0 0 0,1 0 0 0 0,0 1 0 0 0,0-1 0 0 0,1 0 0 0 0,0 1 0 0 0,-1 0-10 0 0,6 1 26 0 0,1 0-1 0 0,-1 0 1 0 0,1 0-1 0 0,0-1 1 0 0,1 1 0 0 0,0-1-1 0 0,0 0 1 0 0,1-1-1 0 0,0 1 1 0 0,0-1-1 0 0,0 0 1 0 0,1-1-1 0 0,-1 0 1 0 0,1 0-1 0 0,1 0 1 0 0,-1-1-1 0 0,6 3-25 0 0,167 63-896 0 0,10-44-6111 0 0,-175-25 5726 0 0</inkml:trace>
  <inkml:trace contextRef="#ctx0" brushRef="#br0" timeOffset="152768.068">23568 10231 1004 0 0,'0'0'463'0'0,"11"0"121"0"0,-5 0 2777 0 0,26 29-1890 0 0,-20-17 2983 0 0,-12-9-5089 0 0,-1-33-6861 0 0,8 13 6290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42:5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15573 349 956 0 0,'2'2'74'0'0,"0"-1"0"0"0,0 1 0 0 0,0-1-1 0 0,-1 1 1 0 0,1 0 0 0 0,-1-1 0 0 0,1 1 0 0 0,-1 0 0 0 0,0 0 0 0 0,1 0-1 0 0,-1 0 1 0 0,0 0 0 0 0,0 1 0 0 0,-1-1 0 0 0,1 0 0 0 0,0 0-1 0 0,-1 1 1 0 0,1-1 0 0 0,-1 0 0 0 0,0 1 0 0 0,0-1 0 0 0,0 0-1 0 0,0 1 1 0 0,0-1 0 0 0,0 1 0 0 0,-1-1 0 0 0,1 0 0 0 0,-1 0 0 0 0,1 1-1 0 0,-1-1 1 0 0,0 0 0 0 0,0 0 0 0 0,0 0 0 0 0,0 0 0 0 0,-1 0-1 0 0,1 0 1 0 0,-1 0 0 0 0,1 0 0 0 0,-1 0 0 0 0,1-1 0 0 0,-1 1 0 0 0,-1 1-74 0 0,-8 24 412 0 0,3-5-276 0 0,0 0 1 0 0,2 1-1 0 0,0-1 1 0 0,2 1 0 0 0,0 0-1 0 0,2 0 1 0 0,0 1-1 0 0,2-1 1 0 0,0 0-1 0 0,2 1 1 0 0,0-1-1 0 0,2 0 1 0 0,1 0 0 0 0,0-1-1 0 0,2 1 1 0 0,0-1-1 0 0,2-1 1 0 0,0 1-1 0 0,2-1 1 0 0,0-1-1 0 0,1 0 1 0 0,6 7-137 0 0,-1-10-71 0 0,1 0-1 0 0,1-1 1 0 0,1 0-1 0 0,0-2 1 0 0,0-1-1 0 0,2 0 1 0 0,-1-1 0 0 0,2-2-1 0 0,-1 0 1 0 0,2-1-1 0 0,-1-1 1 0 0,1-2 0 0 0,0 0-1 0 0,0-2 1 0 0,1 0-1 0 0,4-1 72 0 0,-25-3-164 0 0,0 1 1 0 0,1-1-1 0 0,-1 0 0 0 0,0 0 0 0 0,0 0 0 0 0,0-1 1 0 0,1 0-1 0 0,-1 1 0 0 0,0-1 0 0 0,0-1 0 0 0,0 1 0 0 0,0-1 1 0 0,0 1-1 0 0,0-1 0 0 0,-1 0 0 0 0,1 0 0 0 0,0-1 0 0 0,-1 1 1 0 0,0-1-1 0 0,0 0 0 0 0,0 0 0 0 0,0 0 0 0 0,0 0 1 0 0,1-2 163 0 0,10-19-1272 0 0</inkml:trace>
  <inkml:trace contextRef="#ctx0" brushRef="#br0" timeOffset="485.087">15352 847 1088 0 0,'3'-4'6326'0'0,"35"-36"-5320"0"0,-22 28-904 0 0,1 1 1 0 0,0 1-1 0 0,1 0 0 0 0,0 1 0 0 0,0 1 1 0 0,1 1-1 0 0,0 1 0 0 0,0 0 0 0 0,1 1 1 0 0,-1 2-1 0 0,1 0 0 0 0,0 0 0 0 0,0 2 1 0 0,0 1-1 0 0,0 0 0 0 0,0 2 1 0 0,0 0-1 0 0,0 1 0 0 0,0 1 0 0 0,-1 1 1 0 0,1 1-1 0 0,-1 0 0 0 0,-1 1 0 0 0,15 9-102 0 0,-21-6 25 0 0,0 1 0 0 0,-1 0-1 0 0,0 1 1 0 0,0 0 0 0 0,-1 1-1 0 0,-1 0 1 0 0,0 0 0 0 0,-1 1 0 0 0,-1 0-1 0 0,0 1 1 0 0,-1-1 0 0 0,0 1-1 0 0,2 11-24 0 0,6 11 59 0 0,86-178 126 0 0,-89 125-395 0 0,1 2 0 0 0,0-1 1 0 0,1 2-1 0 0,1-1 0 0 0,0 2 0 0 0,1 0 0 0 0,0 0 0 0 0,0 2 1 0 0,2 0-1 0 0,-1 1 0 0 0,1 0 0 0 0,0 1 0 0 0,1 1 0 0 0,0 1 210 0 0,9 5-5117 0 0,-18 17 3849 0 0</inkml:trace>
  <inkml:trace contextRef="#ctx0" brushRef="#br0" timeOffset="936.646">16313 954 1016 0 0,'252'-88'4153'0'0,"-14"5"-3466"0"0,-7 2 60 0 0,-230 81-740 0 0,0-1 0 0 0,0 1-1 0 0,0-1 1 0 0,0 1-1 0 0,1-1 1 0 0,-1 1 0 0 0,0-1-1 0 0,0 0 1 0 0,-1 1-1 0 0,1-1 1 0 0,0 0 0 0 0,0 0-1 0 0,0 0 1 0 0,0 0 0 0 0,-1 0-1 0 0,1 0 1 0 0,0 0-1 0 0,-1 0 1 0 0,1 0 0 0 0,-1 0-1 0 0,1 0 1 0 0,-1 0 0 0 0,0 0-1 0 0,1 0 1 0 0,-1-1-1 0 0,0 1 1 0 0,0 0 0 0 0,0 0-1 0 0,0 0 1 0 0,0-1-1 0 0,0 1 1 0 0,0 0 0 0 0,0 0-1 0 0,0 0 1 0 0,0 0 0 0 0,-1-1-1 0 0,1 1 1 0 0,0 0-1 0 0,-1 0 1 0 0,1 0 0 0 0,-1 0-1 0 0,0 0 1 0 0,1 0 0 0 0,-1 0-1 0 0,0 0 1 0 0,1 0-1 0 0,-1 0 1 0 0,0 0 0 0 0,0 1-1 0 0,0-1 1 0 0,0 0-1 0 0,0 0 1 0 0,0 1 0 0 0,0-1-1 0 0,0 1 1 0 0,0-1 0 0 0,0 1-1 0 0,0-1 1 0 0,0 1-1 0 0,-1 0 1 0 0,1 0 0 0 0,0-1-1 0 0,0 1 1 0 0,0 0 0 0 0,-1 0-1 0 0,1 0 1 0 0,0 0-7 0 0,-90-25 259 0 0,89 25-234 0 0,-16-5-6 0 0,0 2-1 0 0,1 0 1 0 0,-1 0 0 0 0,0 2 0 0 0,0 0 0 0 0,-1 2 0 0 0,1 0 0 0 0,0 0 0 0 0,1 2 0 0 0,-1 0-1 0 0,0 1 1 0 0,1 1 0 0 0,0 1 0 0 0,0 0 0 0 0,0 1 0 0 0,1 1 0 0 0,0 0 0 0 0,-5 5-19 0 0,17-10-2 0 0,0 1 1 0 0,0 0-1 0 0,0 0 0 0 0,1 0 1 0 0,-1 1-1 0 0,1-1 1 0 0,0 1-1 0 0,1 0 1 0 0,-1 0-1 0 0,1 0 1 0 0,0 0-1 0 0,0 0 0 0 0,0 0 1 0 0,1 1-1 0 0,0-1 1 0 0,0 1-1 0 0,0-1 1 0 0,1 1-1 0 0,-1-1 1 0 0,1 1-1 0 0,1-1 0 0 0,-1 1 1 0 0,1-1-1 0 0,0 1 1 0 0,0-1-1 0 0,1 1 1 0 0,-1-1-1 0 0,1 0 1 0 0,0 0-1 0 0,1 0 0 0 0,-1 0 1 0 0,1 0-1 0 0,0 0 1 0 0,0-1-1 0 0,1 0 1 0 0,-1 1-1 0 0,1-1 1 0 0,0 0-1 0 0,0-1 0 0 0,1 1 1 0 0,-1-1-1 0 0,0 0 1 0 0,1 0-1 0 0,0 0 1 0 0,0 0 1 0 0,19 9-33 0 0,0-2 1 0 0,0 0 0 0 0,1-1-1 0 0,0-2 1 0 0,0-1 0 0 0,1 0-1 0 0,0-2 1 0 0,0-1 0 0 0,0-1-1 0 0,0-2 1 0 0,1 0 0 0 0,11-3 32 0 0,183-18-992 0 0,27-43-695 0 0,-211 44 1445 0 0</inkml:trace>
  <inkml:trace contextRef="#ctx0" brushRef="#br0" timeOffset="1234.549">17581 780 4024 0 0,'51'-60'253'0'0,"-97"50"314"0"0,20 14-402 0 0,-1 1 1 0 0,1 2-1 0 0,0 0 1 0 0,0 1-1 0 0,1 2 1 0 0,0 1-1 0 0,1 0 1 0 0,0 2-1 0 0,1 1 1 0 0,0 1-1 0 0,1 1 1 0 0,-4 5-166 0 0,25-21 12 0 0,0 0 0 0 0,0 0 0 0 0,0 1 0 0 0,0-1 0 0 0,0 1 1 0 0,0-1-1 0 0,0 1 0 0 0,0-1 0 0 0,0 1 0 0 0,0-1 0 0 0,0 1 0 0 0,0 0 0 0 0,0 0 0 0 0,1-1 0 0 0,-1 1 0 0 0,0 0 1 0 0,0 0-1 0 0,1 0 0 0 0,-1 0 0 0 0,1 0 0 0 0,-1 0 0 0 0,1 0 0 0 0,-1 0 0 0 0,1 0 0 0 0,0 0 0 0 0,-1 0 0 0 0,1 0 1 0 0,0 0-1 0 0,0 0 0 0 0,0 0 0 0 0,0 1 0 0 0,0-1 0 0 0,0 0 0 0 0,0 0 0 0 0,0 0 0 0 0,0 0 0 0 0,0 0 0 0 0,1 0 1 0 0,-1 0-1 0 0,0 0 0 0 0,1 0 0 0 0,-1 0 0 0 0,1 0 0 0 0,0 0 0 0 0,-1 0 0 0 0,1 0 0 0 0,-1 0 0 0 0,1 0 0 0 0,0 0 1 0 0,0-1-1 0 0,0 1 0 0 0,0 0-12 0 0,67 6 248 0 0,209-117 692 0 0,-278 111-926 0 0,1 0 0 0 0,-1 0 0 0 0,1 0 0 0 0,-1 0-1 0 0,1 0 1 0 0,0 0 0 0 0,0 0 0 0 0,0 0 0 0 0,-1 1 0 0 0,1-1 0 0 0,0 0 0 0 0,0 0 0 0 0,1 0 0 0 0,-1 0 0 0 0,0 0 0 0 0,0 0 0 0 0,0 1 0 0 0,1-1 0 0 0,-1 0 0 0 0,1 0-1 0 0,-1 0 1 0 0,1 0 0 0 0,-1 0 0 0 0,1 0 0 0 0,-1 0 0 0 0,1 0 0 0 0,0 0 0 0 0,0-1 0 0 0,-1 1 0 0 0,1 0 0 0 0,0 0 0 0 0,0-1 0 0 0,0 1 0 0 0,0 0 0 0 0,0-1 0 0 0,0 1-1 0 0,0-1 1 0 0,0 1 0 0 0,0-1 0 0 0,0 0 0 0 0,0 1 0 0 0,0-1 0 0 0,1 0 0 0 0,-1 0 0 0 0,0 0 0 0 0,0 1 0 0 0,0-1 0 0 0,0-1 0 0 0,0 1 0 0 0,1 0 0 0 0,-1 0 0 0 0,0 0-1 0 0,0-1 1 0 0,0 1 0 0 0,0 0 0 0 0,0-1 0 0 0,0 1 0 0 0,0-1 0 0 0,0 1 0 0 0,0-1 0 0 0,0 0 0 0 0,0 1 0 0 0,0-1 0 0 0,0 0 0 0 0,0 0 0 0 0,0 0-14 0 0,-2 10-55 0 0,-1-3-23 0 0,1 1 0 0 0,-1 0 0 0 0,1 0 1 0 0,1-1-1 0 0,-1 1 0 0 0,1 0 0 0 0,0 0 0 0 0,1 0 0 0 0,0 0 0 0 0,0 0 0 0 0,0-1 0 0 0,1 1 0 0 0,0-1 0 0 0,0 1 1 0 0,0-1-1 0 0,1 1 0 0 0,0-1 0 0 0,0 0 0 0 0,1 0 0 0 0,0-1 0 0 0,0 1 0 0 0,0-1 0 0 0,1 0 0 0 0,0 0 0 0 0,0 0 1 0 0,0 0-1 0 0,0-1 0 0 0,1 0 0 0 0,-1 0 0 0 0,1-1 0 0 0,0 1 0 0 0,0-1 0 0 0,1-1 0 0 0,2 2 78 0 0,75-16-3996 0 0,-54-1 2685 0 0</inkml:trace>
  <inkml:trace contextRef="#ctx0" brushRef="#br0" timeOffset="1482.942">18092 88 2028 0 0,'-21'-58'5174'0'0,"7"87"-3447"0"0,-10 197-88 0 0,71 23-2660 0 0,0-1-5954 0 0,-47-231 5695 0 0</inkml:trace>
  <inkml:trace contextRef="#ctx0" brushRef="#br0" timeOffset="1751.347">17578 604 1480 0 0,'16'1'4992'0'0,"48"0"-3870"0"0,246-46 218 0 0,5 0-5822 0 0,-274 39 3129 0 0,-3 0 22 0 0</inkml:trace>
  <inkml:trace contextRef="#ctx0" brushRef="#br0" timeOffset="3089.107">18516 489 968 0 0,'9'8'3586'0'0,"2"19"-3105"0"0,-7-17-49 0 0,6 22-62 0 0,-1 0 1 0 0,-1 0-1 0 0,-2 1 0 0 0,-1 0 0 0 0,-2 1 1 0 0,-1-1-1 0 0,-1 0 0 0 0,-3 19-370 0 0,2-23 269 0 0,0-28-280 0 0,0 1 1 0 0,0-1-1 0 0,0 0 0 0 0,-1 0 1 0 0,1 0-1 0 0,0 0 0 0 0,0 0 1 0 0,-1 0-1 0 0,1 0 0 0 0,0 0 1 0 0,-1 0-1 0 0,1 0 0 0 0,-1 0 1 0 0,1 0-1 0 0,-1 0 0 0 0,0 0 1 0 0,1 0-1 0 0,-1 0 0 0 0,0-1 1 0 0,0 1-1 0 0,1 0 0 0 0,-1 0 1 0 0,0-1-1 0 0,0 1 0 0 0,0-1 1 0 0,0 1-1 0 0,0-1 0 0 0,0 1 1 0 0,0-1-1 0 0,0 1 0 0 0,0-1 1 0 0,0 0-1 0 0,0 0 0 0 0,0 1 1 0 0,0-1-1 0 0,-1 0 0 0 0,1 0 1 0 0,0 0-1 0 0,0 0 0 0 0,0 0 1 0 0,0-1-1 0 0,0 1 0 0 0,0 0 1 0 0,0 0-1 0 0,0-1 0 0 0,0 1 1 0 0,0-1-1 0 0,0 1 0 0 0,0-1 1 0 0,0 1-1 0 0,0-1 0 0 0,0 1 1 0 0,0-1-1 0 0,0 0 0 0 0,1 0 1 0 0,-1 1-1 0 0,0-1 0 0 0,0 0 1 0 0,1 0-1 0 0,-1 0 0 0 0,1 0 1 0 0,-1 0-1 0 0,1 0 0 0 0,-1 0 1 0 0,1 0-1 0 0,-1 0 0 0 0,1-1 11 0 0,-4-7-10 0 0,0-1-1 0 0,0 0 0 0 0,1 0 1 0 0,1-1-1 0 0,0 1 1 0 0,0-1-1 0 0,1 1 0 0 0,0-1 1 0 0,1 1-1 0 0,0-1 0 0 0,1 1 1 0 0,0-1-1 0 0,0 1 0 0 0,1-1 1 0 0,1 1-1 0 0,0 0 0 0 0,0 0 1 0 0,1 0-1 0 0,0 0 0 0 0,1 0 1 0 0,0 1-1 0 0,0 0 0 0 0,1 0 1 0 0,0 1-1 0 0,1-1 1 0 0,0 1-1 0 0,0 1 0 0 0,1-1 1 0 0,0 1-1 0 0,0 1 0 0 0,1-1 1 0 0,-1 1-1 0 0,1 1 0 0 0,1 0 1 0 0,-1 0-1 0 0,10-3 11 0 0,-16 7 2 0 0,1 1 0 0 0,-1 0 0 0 0,0-1 0 0 0,1 1 0 0 0,-1 0 0 0 0,0 1 0 0 0,0-1 0 0 0,1 1 0 0 0,-1-1 0 0 0,0 1 0 0 0,0 0 0 0 0,0 0 0 0 0,0 0 0 0 0,0 1 0 0 0,0-1 0 0 0,0 1 0 0 0,0-1 0 0 0,0 1 0 0 0,0 0 0 0 0,-1 0 0 0 0,1 1 0 0 0,-1-1 0 0 0,0 0 0 0 0,0 1 0 0 0,0-1 0 0 0,0 1 0 0 0,0 0 0 0 0,0 0 0 0 0,-1-1 0 0 0,1 1 0 0 0,-1 0 0 0 0,0 1 0 0 0,1 0-2 0 0,36 109 61 0 0,-25 97 199 0 0,-16-195 779 0 0,217-228-1687 0 0,-211 213 635 0 0,-1 0-1 0 0,0 0 1 0 0,1 0-1 0 0,-1 0 1 0 0,0 0-1 0 0,1 0 1 0 0,-1 1-1 0 0,0 0 1 0 0,0-1 0 0 0,0 1-1 0 0,1 0 1 0 0,-1 0-1 0 0,0 0 1 0 0,0 0-1 0 0,0 0 1 0 0,0 0-1 0 0,0 1 1 0 0,-1-1-1 0 0,1 1 1 0 0,0-1-1 0 0,-1 1 1 0 0,1 0 0 0 0,-1 0-1 0 0,1-1 1 0 0,-1 1-1 0 0,0 0 1 0 0,0 0-1 0 0,0 0 1 0 0,0 1-1 0 0,0-1 1 0 0,0 0-1 0 0,0 0 1 0 0,-1 0-1 0 0,1 1 14 0 0,22 29-41 0 0,-9-26 25 0 0,0-1 0 0 0,0-1 0 0 0,1 0 0 0 0,-1-1 0 0 0,1 0 0 0 0,0-1-1 0 0,0-1 1 0 0,0 0 0 0 0,0-1 0 0 0,0-1 0 0 0,0 0 0 0 0,0-1 0 0 0,0-1 0 0 0,0 0-1 0 0,-1-1 1 0 0,1-1 0 0 0,1-1 16 0 0,-15 6 0 0 0,26-5-87 0 0,1-1 0 0 0,-1-2 0 0 0,0 0-1 0 0,-1-2 1 0 0,0 0 0 0 0,-1-2 0 0 0,0-1 0 0 0,-1-1-1 0 0,0-2 1 0 0,-1 0 0 0 0,-1-1 0 0 0,17-17 87 0 0,-38 33 4 0 0,1 0 0 0 0,-1 0 0 0 0,0 0 0 0 0,0 0 1 0 0,0-1-1 0 0,0 1 0 0 0,0 0 0 0 0,0 0 1 0 0,0-1-1 0 0,0 1 0 0 0,-1-1 0 0 0,1 1 0 0 0,-1-1 1 0 0,1 1-1 0 0,-1-1 0 0 0,1 1 0 0 0,-1-1 1 0 0,0 0-1 0 0,0 1 0 0 0,0-1 0 0 0,0 1 0 0 0,0-1 1 0 0,0 0-1 0 0,0 1 0 0 0,0-1 0 0 0,-1 1 0 0 0,1-1 1 0 0,-1 1-1 0 0,1-1 0 0 0,-1 1 0 0 0,1-1 1 0 0,-1 1-1 0 0,0-1 0 0 0,0 1 0 0 0,0 0 0 0 0,0-1 1 0 0,0 1-1 0 0,0 0 0 0 0,0 0 0 0 0,0 0 1 0 0,0 0-1 0 0,0 0 0 0 0,-1 0 0 0 0,1 0 0 0 0,-1 0 1 0 0,1 0-1 0 0,0 1 0 0 0,-1-1 0 0 0,1 1 0 0 0,-1-1 1 0 0,1 1-1 0 0,-2-1-4 0 0,-90-5 103 0 0,85 7-101 0 0,-1 1 0 0 0,1 0 0 0 0,0 1 1 0 0,0 0-1 0 0,1 1 0 0 0,-1-1 0 0 0,1 1 0 0 0,-1 1 1 0 0,1-1-1 0 0,0 1 0 0 0,1 1 0 0 0,-1-1 0 0 0,1 1 1 0 0,1 0-1 0 0,-1 0 0 0 0,1 1 0 0 0,0 0 1 0 0,0 0-1 0 0,0 0 0 0 0,1 0 0 0 0,1 1 0 0 0,-1 0 1 0 0,1 0-1 0 0,0 0 0 0 0,1 0 0 0 0,0 0 0 0 0,0 0 1 0 0,1 0-1 0 0,0 1 0 0 0,0-1 0 0 0,1 1 1 0 0,0-1-1 0 0,1 1 0 0 0,0-1 0 0 0,0 0 0 0 0,1 1 1 0 0,0-1-1 0 0,0 0 0 0 0,1 0 0 0 0,0 0 1 0 0,0 0-1 0 0,1-1 0 0 0,1 2-2 0 0,2-3-8 0 0,2 0 1 0 0,-1 0-1 0 0,1-1 0 0 0,0 0 1 0 0,0-1-1 0 0,0 0 0 0 0,1 0 1 0 0,-1-1-1 0 0,1-1 0 0 0,0 1 0 0 0,0-1 1 0 0,0-1-1 0 0,0 0 0 0 0,0 0 1 0 0,0-1-1 0 0,0-1 0 0 0,0 1 1 0 0,0-2-1 0 0,0 1 0 0 0,0-1 1 0 0,0-1-1 0 0,0 0 0 0 0,-1 0 1 0 0,1-1-1 0 0,5-3 8 0 0,2 0-5 0 0,-1 0-1 0 0,0-2 1 0 0,-1 1-1 0 0,0-2 1 0 0,0 0 0 0 0,-1-1-1 0 0,0 0 1 0 0,-1-1 0 0 0,-1-1-1 0 0,7-7 6 0 0,17-16 146 0 0,-34 37-144 0 0,1-1 0 0 0,-1 1 0 0 0,1-1 0 0 0,-1 1 0 0 0,0 0 0 0 0,1 0 0 0 0,-1 0 0 0 0,0 0 0 0 0,0 0 0 0 0,0 0 0 0 0,0 1 0 0 0,0-1 0 0 0,0 1 0 0 0,0-1 0 0 0,0 1 0 0 0,-1 0 0 0 0,1 0 0 0 0,-1 0 0 0 0,1 0 0 0 0,-1 0 0 0 0,0 0 0 0 0,1 0 0 0 0,-1 0 0 0 0,0 0 0 0 0,-1 1 1 0 0,1-1-1 0 0,0 0 0 0 0,-1 1 0 0 0,1-1 0 0 0,-1 1 0 0 0,0-1 0 0 0,1 0 0 0 0,-1 1 0 0 0,-1 1-2 0 0,15 27 60 0 0,25 14 235 0 0,-22-59-260 0 0,-2 0-1 0 0,0-1 1 0 0,-1-1-1 0 0,0-1 1 0 0,-1 0 0 0 0,-1 0-1 0 0,-1-1 1 0 0,-1-1-1 0 0,0 0 1 0 0,1-6-35 0 0,-5 11 97 0 0,-5 14-86 0 0,-1 1 0 0 0,0-1-1 0 0,0 1 1 0 0,1-1-1 0 0,-1 1 1 0 0,0-1 0 0 0,0 0-1 0 0,1 1 1 0 0,-1-1 0 0 0,0 0-1 0 0,1 1 1 0 0,-1-1 0 0 0,1 0-1 0 0,-1 1 1 0 0,0-1 0 0 0,1 0-1 0 0,-1 0 1 0 0,1 0 0 0 0,-1 1-1 0 0,1-1 1 0 0,-1 0 0 0 0,1 0-1 0 0,-1 0 1 0 0,1 0 0 0 0,-1 0-1 0 0,1 0 1 0 0,-1 0-1 0 0,1 0 1 0 0,-1 0 0 0 0,1 0-1 0 0,-1 0-10 0 0,1 15-13 0 0,24 148 38 0 0,-24-158-24 0 0,1 0 1 0 0,0 0-1 0 0,0 0 1 0 0,1 0-1 0 0,0-1 1 0 0,-1 1-1 0 0,2-1 1 0 0,-1 0-1 0 0,0 1 1 0 0,1-1-1 0 0,0-1 1 0 0,0 1-1 0 0,0-1 1 0 0,0 1-1 0 0,0-1 1 0 0,1 0-1 0 0,0-1 1 0 0,-1 1-1 0 0,1-1 1 0 0,0 0-1 0 0,0 0 1 0 0,0 0-1 0 0,1-1 1 0 0,-1 0-1 0 0,0 0 1 0 0,1 0-1 0 0,-1-1 1 0 0,0 0-1 0 0,3 0-1 0 0,4-4-78 0 0,1 0 1 0 0,-1-2-1 0 0,0 1 0 0 0,0-2 0 0 0,-1 1 1 0 0,1-2-1 0 0,-1 1 0 0 0,-1-1 0 0 0,0-1 1 0 0,0 0-1 0 0,-1-1 0 0 0,0 0 0 0 0,0 0 1 0 0,-1 0-1 0 0,0-1 0 0 0,-1-1 0 0 0,-1 1 1 0 0,0-1-1 0 0,0 0 0 0 0,-1-1 0 0 0,-1 1 1 0 0,0-1-1 0 0,1-7 78 0 0,10-26 20 0 0,-3 0-1 0 0,-2 0 1 0 0,-2-1 0 0 0,-1 0-1 0 0,-3 0 1 0 0,-2-1 0 0 0,-2-2-20 0 0,-34-112 1315 0 0,-6 46 168 0 0,30 157-1045 0 0,11 9-367 0 0,1 0 0 0 0,3 0 0 0 0,2 0 0 0 0,2-1 1 0 0,10 33-72 0 0,33 203-2619 0 0,-52-278 2371 0 0,0-1 0 0 0,0 1-1 0 0,-1 0 1 0 0,0-1 0 0 0,0 1-1 0 0,-1-1 1 0 0,1 1 0 0 0,-1-1-1 0 0,-1 0 1 0 0,1 1-1 0 0,-1-1 1 0 0,0-1 0 0 0,-1 1-1 0 0,1 0 1 0 0,-1-1 0 0 0,-1 2 248 0 0,-18 17-1254 0 0</inkml:trace>
  <inkml:trace contextRef="#ctx0" brushRef="#br0" timeOffset="3355.265">20278 517 3660 0 0,'3'-1'1136'0'0,"18"-4"-231"0"0,9 4-297 0 0,-11 1-208 0 0,13 0-236 0 0,47-5-16 0 0,-52 5-636 0 0,16 0-645 0 0,8 0 73 0 0,2 0-452 0 0,5 0-16 0 0</inkml:trace>
  <inkml:trace contextRef="#ctx0" brushRef="#br0" timeOffset="4818.249">21881 571 876 0 0,'0'0'462'0'0,"0"0"-83"0"0,14-2 829 0 0,25-36 1812 0 0,-20 127-1555 0 0,-18-70-1442 0 0,1 1 0 0 0,0-1-1 0 0,1 1 1 0 0,2-1 0 0 0,0 0 0 0 0,0-1 0 0 0,2 1-1 0 0,0-1 1 0 0,2-1 0 0 0,0 1 0 0 0,0-1 0 0 0,2-1-1 0 0,0 0 1 0 0,1 0 0 0 0,0-1 0 0 0,8 6-23 0 0,-18-19 3 0 0,1-1 0 0 0,-1 1 0 0 0,1-1 0 0 0,-1 1 0 0 0,1-1 0 0 0,0 0 0 0 0,-1 0 0 0 0,1 0 0 0 0,0-1 0 0 0,0 1 0 0 0,0 0 0 0 0,0-1 0 0 0,0 0 0 0 0,0 0 0 0 0,-1 0 0 0 0,1 0 0 0 0,0 0 0 0 0,0-1 0 0 0,0 1 0 0 0,0-1 0 0 0,0 0 0 0 0,-1 0 0 0 0,1 0 0 0 0,0 0 0 0 0,0 0 0 0 0,-1-1 0 0 0,1 1 0 0 0,-1-1 0 0 0,0 0 0 0 0,1 1 0 0 0,-1-1 0 0 0,0 0 0 0 0,0 0 0 0 0,0-1 0 0 0,0 1 0 0 0,0 0 0 0 0,-1-1 0 0 0,1 1 0 0 0,-1-1 0 0 0,0 1 0 0 0,1-1 0 0 0,-1 0-3 0 0,43-119-432 0 0,-39 73 509 0 0,-5 47-38 0 0,6-30 45 0 0,14 63 50 0 0,-5-17-120 0 0,0 0-1 0 0,1-1 0 0 0,0-1 0 0 0,1 0 0 0 0,0-1 1 0 0,1-1-1 0 0,0-1 0 0 0,0 0 0 0 0,1-2 0 0 0,1 0 1 0 0,-1-1-1 0 0,1-1 0 0 0,0 0 0 0 0,0-2 0 0 0,0 0 1 0 0,1-2-1 0 0,-1 0 0 0 0,0-1 0 0 0,1-1 0 0 0,17-4-13 0 0,123-32-390 0 0,-159 36 380 0 0,0 1 0 0 0,0 0 0 0 0,0-1 0 0 0,-1 1 0 0 0,1-1 0 0 0,0 0 0 0 0,0 1 0 0 0,-1-1 0 0 0,1 0 0 0 0,-1 0 0 0 0,1 0 0 0 0,0 0 0 0 0,-1 0 0 0 0,0-1 0 0 0,1 1 0 0 0,-1 0 0 0 0,0-1 0 0 0,0 1 0 0 0,0-1 0 0 0,0 1 0 0 0,0-1 0 0 0,0 1 0 0 0,0-1 0 0 0,0 0 0 0 0,-1 1 0 0 0,1-1 0 0 0,-1 0 0 0 0,1 0 0 0 0,-1 0 0 0 0,1 1 0 0 0,-1-1 0 0 0,0 0 0 0 0,0 0 0 0 0,0 0 0 0 0,0 0 0 0 0,-1 0 0 0 0,1 1 0 0 0,0-1 0 0 0,-1 0 0 0 0,1 0 0 0 0,-1 1 0 0 0,0-1 0 0 0,1 0 0 0 0,-1 0 0 0 0,0 1 0 0 0,0-1 0 0 0,0 1 0 0 0,0-1 0 0 0,0 1 0 0 0,-1-1 0 0 0,1 1 0 0 0,0 0 0 0 0,-1 0 0 0 0,1-1 0 0 0,-1 1 0 0 0,1 0 0 0 0,-1 0 0 0 0,1 1 0 0 0,-1-1 10 0 0,-104-53-210 0 0,105 53 211 0 0,-1-1 0 0 0,0 1 0 0 0,-1 0 0 0 0,1 0-1 0 0,0 0 1 0 0,0 0 0 0 0,0 0 0 0 0,-1 0 0 0 0,1 0-1 0 0,0 1 1 0 0,-1-1 0 0 0,1 1 0 0 0,0 0 0 0 0,-1 0-1 0 0,1 0 1 0 0,-1 0 0 0 0,1 0 0 0 0,0 0 0 0 0,-1 1 0 0 0,1-1-1 0 0,0 1 1 0 0,-1-1 0 0 0,1 1 0 0 0,0 0 0 0 0,0 0-1 0 0,-1 0 1 0 0,1 0 0 0 0,0 1 0 0 0,0-1 0 0 0,0 1 0 0 0,0-1-1 0 0,1 1 1 0 0,-1-1 0 0 0,0 1 0 0 0,1 0 0 0 0,-1 0-1 0 0,1 0 1 0 0,0 0 0 0 0,-1 0 0 0 0,1 0 0 0 0,-1 2-1 0 0,6 2 13 0 0,1 0 0 0 0,0-1 1 0 0,-1 1-1 0 0,2-1 0 0 0,-1 0 0 0 0,0-1 1 0 0,1 1-1 0 0,0-1 0 0 0,0 0 1 0 0,1-1-1 0 0,-1 0 0 0 0,1 0 1 0 0,-1 0-1 0 0,1 0 0 0 0,0-1 0 0 0,0 0 1 0 0,0-1-1 0 0,0 0 0 0 0,0 0 1 0 0,7 0-14 0 0,31 5-17 0 0,0-2 0 0 0,1-2 1 0 0,-1-3-1 0 0,1-1 0 0 0,-1-2 1 0 0,0-2-1 0 0,26-7 17 0 0,-53 10-59 0 0,1 0 0 0 0,-1 0 0 0 0,0-2-1 0 0,0 0 1 0 0,-1-2 0 0 0,1 0 0 0 0,-1 0 0 0 0,-1-2 0 0 0,1 0-1 0 0,-1-1 1 0 0,5-4 59 0 0,-19 12-18 0 0,0 0-1 0 0,0 0 0 0 0,0 0 1 0 0,0 0-1 0 0,-1 0 1 0 0,1-1-1 0 0,-1 1 1 0 0,1 0-1 0 0,-1-1 0 0 0,0 1 1 0 0,0-1-1 0 0,0 1 1 0 0,0-1-1 0 0,-1 0 0 0 0,1 1 1 0 0,-1-1-1 0 0,1 0 1 0 0,-1 0-1 0 0,0 1 0 0 0,0-1 1 0 0,0 0-1 0 0,0 0 1 0 0,-1 1-1 0 0,1-1 1 0 0,-1 0-1 0 0,0 1 0 0 0,1-1 1 0 0,-1 0-1 0 0,0 1 1 0 0,-1-1-1 0 0,1 1 0 0 0,0 0 1 0 0,-1-1-1 0 0,1 1 1 0 0,-1 0-1 0 0,0 0 0 0 0,0 0 1 0 0,0 0-1 0 0,0 0 1 0 0,0 0-1 0 0,0 1 1 0 0,-3-2 18 0 0,-103-54 150 0 0,-76 30 372 0 0,179 27-507 0 0,0 0 0 0 0,-1 0-1 0 0,1 1 1 0 0,0-1 0 0 0,0 1 0 0 0,0 0 0 0 0,-1 0 0 0 0,1 1 0 0 0,1 0 0 0 0,-1 0 0 0 0,0 0 0 0 0,0 0 0 0 0,1 1 0 0 0,-1-1 0 0 0,1 1 0 0 0,0 0 0 0 0,0 1 0 0 0,0-1 0 0 0,0 1 0 0 0,0 0 0 0 0,1 0 0 0 0,0 0 0 0 0,0 0 0 0 0,0 0 0 0 0,0 1 0 0 0,1 0 0 0 0,-1-1 0 0 0,1 1 0 0 0,0 0 0 0 0,1 0 0 0 0,-1 0 0 0 0,1 0 0 0 0,0 0 0 0 0,0 0 0 0 0,1 1 0 0 0,0-1 0 0 0,0 3-15 0 0,10 13-93 0 0,1 0 1 0 0,2-1 0 0 0,0 0-1 0 0,1-1 1 0 0,1 0 0 0 0,0-1-1 0 0,2-1 1 0 0,0-1 0 0 0,1 0-1 0 0,0-1 1 0 0,1-1 0 0 0,1 0-1 0 0,0-2 1 0 0,1-1 0 0 0,0 0-1 0 0,1-1 1 0 0,0-2 0 0 0,0 0-1 0 0,8 1 93 0 0,108 39-2448 0 0,-67-30 1280 0 0</inkml:trace>
  <inkml:trace contextRef="#ctx0" brushRef="#br0" timeOffset="5680.246">24264 153 1148 0 0,'5'-9'2428'0'0,"-4"18"-933"0"0,-1-8-1496 0 0,12 199 1109 0 0,92 287 264 0 0,-114-502-1378 0 0,4-5-46 0 0,1 0 1 0 0,1 0-1 0 0,1 0 1 0 0,1 0-1 0 0,0-1 0 0 0,2 1 1 0 0,0-1-1 0 0,1 1 1 0 0,1-1-1 0 0,1 1 0 0 0,1 0 1 0 0,1 0-1 0 0,0 0 1 0 0,2 1-1 0 0,0 0 0 0 0,1 0 1 0 0,1 1-1 0 0,2-2 52 0 0,-1 2 4 0 0,-9 13-8 0 0,1 1 0 0 0,-1-1 0 0 0,1 1 0 0 0,0 0 0 0 0,1 0 0 0 0,-1 0 0 0 0,1 0 0 0 0,0 0 0 0 0,0 1 1 0 0,0-1-1 0 0,0 1 0 0 0,0 0 0 0 0,1 0 0 0 0,0 0 0 0 0,-1 0 0 0 0,1 1 0 0 0,0-1 0 0 0,1 1 0 0 0,-1 0 0 0 0,0 0 0 0 0,3 0 4 0 0,-2 7-13 0 0,93 267 201 0 0,-95-265-247 0 0,0 0 0 0 0,1-1 0 0 0,0 1 1 0 0,0-1-1 0 0,1 0 0 0 0,0 0 0 0 0,0-1 0 0 0,0 0 0 0 0,0 0 0 0 0,1 0 0 0 0,0 0 0 0 0,0-1 0 0 0,1 0 0 0 0,-1 0 0 0 0,1-1 0 0 0,0 1 0 0 0,0-1 1 0 0,0-1-1 0 0,0 0 0 0 0,0 0 0 0 0,0 0 0 0 0,1-1 0 0 0,-1 0 0 0 0,1 0 0 0 0,-1-1 0 0 0,1 0 0 0 0,-1 0 0 0 0,1-1 0 0 0,-1 0 0 0 0,0 0 0 0 0,8-2 59 0 0,27-5-471 0 0,-1-2 0 0 0,0-1 0 0 0,-1-2 0 0 0,0-2 0 0 0,32-17 471 0 0,-69 31 20 0 0,-1 1-1 0 0,0-1 1 0 0,0 1 0 0 0,0-1-1 0 0,1 1 1 0 0,-1-1 0 0 0,0 0-1 0 0,0 0 1 0 0,0 0 0 0 0,0-1-1 0 0,-1 1 1 0 0,1 0 0 0 0,0-1-1 0 0,0 1 1 0 0,-1-1 0 0 0,1 1-1 0 0,-1-1 1 0 0,1 0 0 0 0,-1 0-1 0 0,0 1 1 0 0,0-1 0 0 0,0 0-1 0 0,0 0 1 0 0,0 0 0 0 0,0-1-1 0 0,0 1 1 0 0,-1 0 0 0 0,1 0-1 0 0,-1 0 1 0 0,1-1 0 0 0,-1 1-1 0 0,0 0 1 0 0,0 0 0 0 0,0-1-1 0 0,0 1 1 0 0,-1 0 0 0 0,1 0 0 0 0,0 0-1 0 0,-1-1 1 0 0,0 1 0 0 0,1 0-1 0 0,-1 0 1 0 0,0 0 0 0 0,0 0-1 0 0,0 0 1 0 0,0 0 0 0 0,-1 0-1 0 0,1 0 1 0 0,0 1 0 0 0,-1-1-1 0 0,1 0 1 0 0,-1 1 0 0 0,0-1-1 0 0,0 1 1 0 0,1 0 0 0 0,-1-1-1 0 0,0 1 1 0 0,0 0 0 0 0,0 0-1 0 0,0 0 1 0 0,-1 1-20 0 0,-4-4 33 0 0,0 1-1 0 0,-1 0 1 0 0,1 0 0 0 0,-1 1-1 0 0,0 0 1 0 0,0 1 0 0 0,0-1-1 0 0,0 2 1 0 0,0-1-1 0 0,0 1 1 0 0,0 0 0 0 0,0 1-1 0 0,0 0 1 0 0,0 0 0 0 0,0 0-1 0 0,0 1 1 0 0,1 1 0 0 0,-1-1-1 0 0,0 1 1 0 0,1 0 0 0 0,0 1-1 0 0,0 0 1 0 0,0 0 0 0 0,0 1-1 0 0,1-1 1 0 0,-1 1-1 0 0,1 1 1 0 0,1-1 0 0 0,-1 1-1 0 0,0 1-32 0 0,-34 90 1034 0 0,40-95-996 0 0,0 1-1 0 0,0-1 1 0 0,0 1 0 0 0,1-1 0 0 0,-1 1-1 0 0,0-1 1 0 0,1 0 0 0 0,0 1 0 0 0,-1-1-1 0 0,1 0 1 0 0,0 1 0 0 0,0-1 0 0 0,1 0-1 0 0,-1 0 1 0 0,0 0 0 0 0,1 0 0 0 0,-1 0-1 0 0,1 0 1 0 0,0 0 0 0 0,-1 0 0 0 0,1-1 0 0 0,0 1-1 0 0,0-1 1 0 0,0 1 0 0 0,0-1 0 0 0,0 0-1 0 0,1 0 1 0 0,-1 0 0 0 0,0 0 0 0 0,0 0-1 0 0,1 0 1 0 0,-1-1 0 0 0,1 1 0 0 0,-1-1-1 0 0,0 0 1 0 0,1 1 0 0 0,-1-1 0 0 0,1 0-1 0 0,-1-1 1 0 0,1 1 0 0 0,1-1-38 0 0,13-1 67 0 0,0 0 1 0 0,0-1-1 0 0,0-1 0 0 0,-1-1 0 0 0,0-1 1 0 0,0 0-1 0 0,0-1 0 0 0,-1 0 0 0 0,0-1 1 0 0,0-1-1 0 0,-1-1 0 0 0,0 0 0 0 0,-1-1 1 0 0,0 0-1 0 0,-1-1 0 0 0,0 0 0 0 0,9-13-67 0 0,11-2 278 0 0,-32 27-302 0 0,0 0-23 0 0,28 54 81 0 0,37 23-3122 0 0,-51-64 368 0 0,-14-13 1406 0 0</inkml:trace>
  <inkml:trace contextRef="#ctx0" brushRef="#br0" timeOffset="6253.697">25366 468 1196 0 0,'14'71'3265'0'0,"-14"-52"-3124"0"0,0 1 1 0 0,1 0-1 0 0,1 0 0 0 0,1 0 1 0 0,1-1-1 0 0,0 0 0 0 0,2 1 1 0 0,0-2-1 0 0,1 1 1 0 0,3 4-142 0 0,-7-18 27 0 0,0-1 1 0 0,1 0 0 0 0,-1 0 0 0 0,1 0 0 0 0,0-1 0 0 0,0 1 0 0 0,0-1 0 0 0,0 0 0 0 0,1 0 0 0 0,-1-1 0 0 0,1 1 0 0 0,0-1 0 0 0,0 0 0 0 0,0 0 0 0 0,0 0 0 0 0,0-1-1 0 0,0 0 1 0 0,0 0 0 0 0,1 0 0 0 0,-1-1 0 0 0,0 1 0 0 0,0-1 0 0 0,1-1 0 0 0,-1 1 0 0 0,0-1 0 0 0,0 0 0 0 0,1 0 0 0 0,-1 0 0 0 0,0-1 0 0 0,0 1 0 0 0,1-2-28 0 0,7-1-1 0 0,0-1 0 0 0,0 0 0 0 0,-1-1 0 0 0,1-1-1 0 0,-2 0 1 0 0,1 0 0 0 0,-1-1 0 0 0,0 0 0 0 0,-1-1 0 0 0,1 0 0 0 0,6-9 1 0 0,34-85 392 0 0,-51 102-371 0 0,0 1 61 0 0,0 0 1 0 0,-1 0-75 0 0,-1 0 0 0 0,0 1 0 0 0,1-1 0 0 0,-1 1 0 0 0,0 0-1 0 0,1-1 1 0 0,-1 1 0 0 0,1 0 0 0 0,-1 0 0 0 0,1 0 0 0 0,-1 0 0 0 0,1 0-1 0 0,-1 0 1 0 0,1 0 0 0 0,0 0 0 0 0,0 1 0 0 0,0-1 0 0 0,0 1 0 0 0,0-1-1 0 0,0 1 1 0 0,0-1 0 0 0,0 1 0 0 0,0-1 0 0 0,1 1 0 0 0,-1 0 0 0 0,1-1-1 0 0,-1 1 1 0 0,1 0 0 0 0,0-1 0 0 0,-1 1 0 0 0,1 0 0 0 0,0 0 0 0 0,0-1-1 0 0,0 1 1 0 0,1 0 0 0 0,-1 0 0 0 0,0-1 0 0 0,1 1 0 0 0,-1 0 0 0 0,1 0-1 0 0,-1-1 1 0 0,1 1 0 0 0,0-1 0 0 0,0 1 0 0 0,-1-1 0 0 0,1 1 0 0 0,0-1-1 0 0,1 1 1 0 0,-1-1 0 0 0,0 0 0 0 0,0 1 0 0 0,0-1 0 0 0,1 0 0 0 0,-1 0-1 0 0,1 0 1 0 0,-1 0 0 0 0,1 0 0 0 0,-1-1 0 0 0,1 1 0 0 0,0 0 0 0 0,-1-1-1 0 0,1 1 1 0 0,0-1 0 0 0,-1 1 0 0 0,3-1-8 0 0,14 6 9 0 0,1-1-1 0 0,0-1 1 0 0,0-1 0 0 0,0 0-1 0 0,0-2 1 0 0,1 0 0 0 0,-1-1-1 0 0,1-1 1 0 0,-1-1 0 0 0,0 0-1 0 0,0-2 1 0 0,0 0 0 0 0,13-5-9 0 0,-23 8 6 0 0,0-1 1 0 0,0 0-1 0 0,0-1 1 0 0,-1 0-1 0 0,1 0 1 0 0,-1 0-1 0 0,1-1 1 0 0,-1-1-1 0 0,-1 1 1 0 0,1-1-1 0 0,0-1 1 0 0,-1 1-1 0 0,0-1 1 0 0,-1-1 0 0 0,1 1-1 0 0,-1-1 1 0 0,0 0-1 0 0,-1 0 1 0 0,0-1-1 0 0,0 0 1 0 0,0 0-1 0 0,-1 0 1 0 0,0 0-1 0 0,-1-1 1 0 0,0 1-1 0 0,0-1 1 0 0,-1-2-7 0 0,-4 8 8 0 0,0 0 0 0 0,0 0 0 0 0,-1 0 0 0 0,1 0 0 0 0,-1 0 0 0 0,0 1 0 0 0,0-1 0 0 0,0 1 0 0 0,0 0 0 0 0,0 0 0 0 0,0 0 0 0 0,-1 0 0 0 0,1 0 0 0 0,-1 1 0 0 0,1 0 0 0 0,-1-1 0 0 0,1 1 0 0 0,-1 1 0 0 0,0-1 0 0 0,0 0 0 0 0,1 1 1 0 0,-1 0-1 0 0,0 0 0 0 0,0 0 0 0 0,0 0 0 0 0,1 1 0 0 0,-1-1 0 0 0,0 1 0 0 0,0 0 0 0 0,1 0 0 0 0,-1 1 0 0 0,1-1 0 0 0,-1 1 0 0 0,1-1 0 0 0,-1 1 0 0 0,1 0 0 0 0,0 0 0 0 0,0 1 0 0 0,-2 1-8 0 0,-2 1-15 0 0,1 0 0 0 0,-1 1 0 0 0,1-1 0 0 0,0 1 0 0 0,1 1 0 0 0,-1-1 0 0 0,1 1-1 0 0,0 0 1 0 0,1 0 0 0 0,0 1 0 0 0,0-1 0 0 0,1 1 0 0 0,-1 0 0 0 0,2 0 0 0 0,-1 0 0 0 0,1 0 0 0 0,0 0 0 0 0,1 1 0 0 0,0-1-1 0 0,0 1 1 0 0,1-1 0 0 0,0 1 0 0 0,1-1 0 0 0,0 0 0 0 0,0 1 0 0 0,1-1 0 0 0,-1 0 0 0 0,2 1 0 0 0,-1-1 0 0 0,1 0 0 0 0,1-1 0 0 0,-1 1-1 0 0,2-1 1 0 0,-1 1 0 0 0,1-1 0 0 0,-1 0 0 0 0,2-1 0 0 0,-1 1 0 0 0,1-1 0 0 0,0 0 0 0 0,0-1 0 0 0,6 4 15 0 0,-2 0-434 0 0,0-1 0 0 0,1-1 0 0 0,0 0 1 0 0,0-1-1 0 0,1 0 0 0 0,0 0 0 0 0,0-1 0 0 0,0-1 1 0 0,1 0-1 0 0,-1 0 0 0 0,13 0 434 0 0,15 2-1339 0 0</inkml:trace>
  <inkml:trace contextRef="#ctx0" brushRef="#br0" timeOffset="7159.472">27128 468 996 0 0,'-19'-4'219'0'0,"1"2"-1"0"0,-1 0 0 0 0,0 1 1 0 0,1 1-1 0 0,-1 1 1 0 0,0 0-1 0 0,1 1 1 0 0,-1 1-1 0 0,1 1 1 0 0,0 1-1 0 0,0 0 1 0 0,0 2-1 0 0,1 0 1 0 0,0 1-1 0 0,0 0 1 0 0,1 1-1 0 0,0 1 0 0 0,0 1 1 0 0,1 0-1 0 0,1 1 1 0 0,0 1-1 0 0,1 0 1 0 0,0 0-1 0 0,-6 10-218 0 0,17-21 23 0 0,0-1 0 0 0,0 1 0 0 0,0 0 0 0 0,0 1 0 0 0,0-1 0 0 0,0 0 0 0 0,1 0-1 0 0,-1 1 1 0 0,1-1 0 0 0,0 1 0 0 0,-1-1 0 0 0,1 1 0 0 0,0 0 0 0 0,1 0 0 0 0,-1-1 0 0 0,0 1 0 0 0,1 0-1 0 0,0 0 1 0 0,-1 0 0 0 0,1-1 0 0 0,0 1 0 0 0,0 0 0 0 0,1 0 0 0 0,-1 0 0 0 0,1 0 0 0 0,-1-1 0 0 0,1 1-1 0 0,0 0 1 0 0,0-1 0 0 0,0 1 0 0 0,0 0 0 0 0,1-1 0 0 0,-1 1 0 0 0,1-1 0 0 0,-1 0 0 0 0,1 1-1 0 0,0-1 1 0 0,0 0 0 0 0,0 0 0 0 0,0 0 0 0 0,0-1 0 0 0,1 1 0 0 0,-1 0 0 0 0,0-1 0 0 0,1 1 0 0 0,-1-1-1 0 0,1 0 1 0 0,0 0 0 0 0,-1 0 0 0 0,1 0 0 0 0,0 0 0 0 0,0-1 0 0 0,-1 1 0 0 0,1-1 0 0 0,0 0 0 0 0,0 0-1 0 0,0 0 1 0 0,1 0-23 0 0,19-2 6 0 0,0 0 0 0 0,-1-2-1 0 0,1-1 1 0 0,-1 0-1 0 0,0-2 1 0 0,0 0-1 0 0,-1-2 1 0 0,0 0 0 0 0,0-1-1 0 0,-1-2 1 0 0,0 0-1 0 0,-1-1 1 0 0,11-9-6 0 0,-24 17 3 0 0,1-1 0 0 0,-1 1 0 0 0,1-1 0 0 0,-1 0 0 0 0,-1-1 0 0 0,0 1 0 0 0,1-1 0 0 0,-2 0 0 0 0,1-1 0 0 0,-1 1 0 0 0,0-1 0 0 0,-1 0 0 0 0,0 0 1 0 0,0 0-1 0 0,-1 0 0 0 0,0 0 0 0 0,0 0 0 0 0,-1-1 0 0 0,0 1 0 0 0,0-6-3 0 0,-2 13 0 0 0,0-1-1 0 0,-1 1 1 0 0,1 0 0 0 0,0 0 0 0 0,-1-1 0 0 0,1 1-1 0 0,0 0 1 0 0,-1 0 0 0 0,0 0 0 0 0,1 1 0 0 0,-1-1-1 0 0,1 0 1 0 0,-1 1 0 0 0,0-1 0 0 0,0 1 0 0 0,1-1-1 0 0,-1 1 1 0 0,0 0 0 0 0,0 0 0 0 0,1 0 0 0 0,-1 0-1 0 0,0 0 1 0 0,0 0 0 0 0,0 0 0 0 0,1 1 0 0 0,-1-1-1 0 0,0 0 1 0 0,1 1 0 0 0,-1 0 0 0 0,0-1 0 0 0,1 1-1 0 0,-1 0 1 0 0,0 0 0 0 0,1 0 0 0 0,-1 0-1 0 0,1 0 1 0 0,0 0 0 0 0,-1 0 0 0 0,1 1 0 0 0,0-1-1 0 0,0 0 1 0 0,0 1 0 0 0,0-1 0 0 0,0 1 0 0 0,0-1-1 0 0,0 1 1 0 0,0 0 0 0 0,1-1 0 0 0,-1 1 0 0 0,0 0 0 0 0,-1 5-16 0 0,0 1 0 0 0,0-1-1 0 0,0 1 1 0 0,1-1 0 0 0,0 1 0 0 0,1-1 0 0 0,0 1 0 0 0,0-1 0 0 0,0 1 0 0 0,1-1 0 0 0,0 1 0 0 0,1-1 0 0 0,-1 1-1 0 0,1-1 1 0 0,1 0 0 0 0,-1 0 0 0 0,1 0 0 0 0,1 0 0 0 0,-1 0 0 0 0,1-1 0 0 0,0 1 0 0 0,1-1 0 0 0,0 0 0 0 0,0-1-1 0 0,0 1 1 0 0,0-1 0 0 0,1 0 0 0 0,0 0 0 0 0,0-1 0 0 0,0 1 0 0 0,1-1 0 0 0,-1-1 0 0 0,1 1 0 0 0,0-1 0 0 0,0 0-1 0 0,0-1 1 0 0,0 0 0 0 0,1 0 0 0 0,-1 0 0 0 0,1-1 0 0 0,-1 0 0 0 0,1-1 0 0 0,-1 0 0 0 0,1 0 0 0 0,1 0 16 0 0,3 1-57 0 0,1 0 1 0 0,0-1-1 0 0,0-1 1 0 0,0 0-1 0 0,0 0 0 0 0,-1-2 1 0 0,1 1-1 0 0,-1-2 1 0 0,1 1-1 0 0,-1-2 1 0 0,0 0-1 0 0,0 0 1 0 0,-1-1-1 0 0,0 0 1 0 0,0-1-1 0 0,0 0 1 0 0,-1-1-1 0 0,0 0 0 0 0,-1-1 1 0 0,1 0-1 0 0,-2-1 1 0 0,1 1-1 0 0,-1-2 1 0 0,-1 1-1 0 0,0-1 1 0 0,0 0-1 0 0,-1 0 1 0 0,-1-1-1 0 0,0-1 57 0 0,18-44 435 0 0,-2-1 0 0 0,-4-1-1 0 0,-2 0 1 0 0,-2-2 0 0 0,-3 1-1 0 0,0-34-434 0 0,-11 94 31 0 0,1 0 0 0 0,-1 0 0 0 0,1 0-1 0 0,-1 0 1 0 0,1 0 0 0 0,0 0 0 0 0,-1 0 0 0 0,1 0-1 0 0,-1 0 1 0 0,1 0 0 0 0,-1 0 0 0 0,1-1-1 0 0,-1 1 1 0 0,1 0 0 0 0,-1 0 0 0 0,1-1 0 0 0,0 1-1 0 0,-1 0 1 0 0,1-1 0 0 0,-1 1 0 0 0,1 0-1 0 0,0-1 1 0 0,-1 1 0 0 0,1 0 0 0 0,0-1-1 0 0,0 1 1 0 0,-1-1 0 0 0,1 1 0 0 0,0 0 0 0 0,0-1-1 0 0,0 1 1 0 0,-1-1 0 0 0,1 1 0 0 0,0-1-31 0 0,-18 47 69 0 0,7-10-12 0 0,2 1-1 0 0,2 0 1 0 0,1 0 0 0 0,2 0 0 0 0,2 1-1 0 0,1 0 1 0 0,2 0 0 0 0,1-1 0 0 0,8 37-57 0 0,-7-59 25 0 0,-2-3-14 0 0,0 0-1 0 0,1-1 1 0 0,0 1-1 0 0,1 0 1 0 0,1-1 0 0 0,0 0-1 0 0,0 0 1 0 0,1 0-1 0 0,0 0 1 0 0,1-1-1 0 0,0 1 1 0 0,1-2 0 0 0,0 1-1 0 0,1-1 1 0 0,0 0-1 0 0,0 0 1 0 0,1-1 0 0 0,2 2-11 0 0,0-8-68 0 0,-1-1 1 0 0,1 0 0 0 0,0 0 0 0 0,-1-1-1 0 0,1 0 1 0 0,0-1 0 0 0,-1 0-1 0 0,1-1 1 0 0,-1 0 0 0 0,1-1 0 0 0,-1 0-1 0 0,0-1 1 0 0,0 0 0 0 0,0 0 0 0 0,-1-1-1 0 0,1 0 1 0 0,-1-1 0 0 0,0 0 0 0 0,-1 0-1 0 0,0-1 1 0 0,0 0 0 0 0,0-1 0 0 0,-1 0-1 0 0,0 0 1 0 0,0 0 0 0 0,-1-1 67 0 0,37-44-80 0 0,-3-1-1 0 0,-3-2 1 0 0,-2-2 0 0 0,-2-1 0 0 0,-3-1 0 0 0,-3-2-1 0 0,3-15 81 0 0,10-81 1871 0 0,-57 178-1309 0 0,-18 165-164 0 0,30-129-460 0 0,-7 191-2080 0 0,4-43-2618 0 0,4-154 3482 0 0</inkml:trace>
  <inkml:trace contextRef="#ctx0" brushRef="#br0" timeOffset="-4927.487">8581 789 1128 0 0,'0'0'408'0'0,"0"0"-40"0"0,3 4-44 0 0,16 81 749 0 0,-19-69-988 0 0,0 0 0 0 0,1 0 0 0 0,0 0 0 0 0,2 0 0 0 0,0 0-1 0 0,0 0 1 0 0,2 0 0 0 0,0-1 0 0 0,1 0 0 0 0,0 0 0 0 0,1-1 0 0 0,1 0 0 0 0,0 0 0 0 0,1 0 0 0 0,0-1 0 0 0,1 0 0 0 0,1-1-1 0 0,0-1 1 0 0,0 1 0 0 0,1-2 0 0 0,1 1 0 0 0,0-2 0 0 0,0 0 0 0 0,1 0 0 0 0,0-1 0 0 0,0-1 0 0 0,1 0 0 0 0,0-1 0 0 0,0-1-1 0 0,1-1 1 0 0,-1 0 0 0 0,1 0 0 0 0,3-1-85 0 0,-13-2-17 0 0,1 1-1 0 0,-1-1 0 0 0,1 0 1 0 0,0 0-1 0 0,-1-1 1 0 0,1 0-1 0 0,0 0 0 0 0,-1-1 1 0 0,1 1-1 0 0,0-2 1 0 0,-1 1-1 0 0,1-1 0 0 0,-1 0 1 0 0,0 0-1 0 0,0 0 1 0 0,1-1-1 0 0,-2 0 0 0 0,1 0 1 0 0,0-1-1 0 0,-1 0 1 0 0,1 0-1 0 0,-1 0 0 0 0,0 0 1 0 0,0-1-1 0 0,-1 0 1 0 0,1 0-1 0 0,-1 0 0 0 0,0-1 1 0 0,-1 1-1 0 0,1-1 1 0 0,-1 0-1 0 0,0 0 0 0 0,-1 0 1 0 0,1 0-1 0 0,-1-1 1 0 0,-1 1-1 0 0,1-1 0 0 0,-1 1 1 0 0,0-1-1 0 0,0 1 1 0 0,-1-1-1 0 0,0 0 0 0 0,0-1 18 0 0,-80-193 1165 0 0,67 179-480 0 0,15 40-318 0 0,17 40-112 0 0,159 142-4425 0 0,-170-189 2986 0 0</inkml:trace>
  <inkml:trace contextRef="#ctx0" brushRef="#br0" timeOffset="-4570.27">9240 856 2428 0 0,'19'7'296'0'0,"0"1"0"0"0,0 0 0 0 0,-1 1 0 0 0,0 1 0 0 0,0 1 0 0 0,-1 0 0 0 0,-1 1 0 0 0,0 1 0 0 0,-1 1 0 0 0,0 0 0 0 0,-1 1 0 0 0,0 1 0 0 0,4 7-296 0 0,33 32 447 0 0,-38-40-290 0 0,-13-16-128 0 0,0 1-1 0 0,0-1 1 0 0,0 1 0 0 0,0 0-1 0 0,0-1 1 0 0,0 1-1 0 0,1-1 1 0 0,-1 1 0 0 0,0 0-1 0 0,0-1 1 0 0,0 1 0 0 0,1 0-1 0 0,-1-1 1 0 0,0 1 0 0 0,0 0-1 0 0,1 0 1 0 0,-1-1 0 0 0,0 1-1 0 0,1 0 1 0 0,-1 0 0 0 0,0-1-1 0 0,1 1 1 0 0,-1 0 0 0 0,0 0-1 0 0,1 0 1 0 0,-1 0 0 0 0,1 0-1 0 0,-1-1 1 0 0,0 1-1 0 0,1 0 1 0 0,-1 0 0 0 0,1 0-1 0 0,-1 0 1 0 0,0 0 0 0 0,1 0-1 0 0,-1 0-28 0 0,9-211 495 0 0,-7 204-481 0 0,0-1-1 0 0,0 1 1 0 0,1 0-1 0 0,-1 0 0 0 0,1 1 1 0 0,1-1-1 0 0,-1 1 0 0 0,1-1 1 0 0,1 1-1 0 0,-1 0 0 0 0,1 1 1 0 0,0-1-1 0 0,0 1 1 0 0,0 0-1 0 0,1 0 0 0 0,0 0 1 0 0,0 1-1 0 0,0 0 0 0 0,0 0 1 0 0,1 1-1 0 0,0 0 1 0 0,-1 0-1 0 0,1 0 0 0 0,0 1 1 0 0,0 0-1 0 0,1 0 0 0 0,5 0-13 0 0,-1 5-28 0 0,-1 0-1 0 0,0 1 1 0 0,0 0-1 0 0,0 1 1 0 0,0 0-1 0 0,-1 0 0 0 0,0 1 1 0 0,0 1-1 0 0,0 0 1 0 0,-1 0-1 0 0,0 1 0 0 0,-1 0 1 0 0,1 0-1 0 0,-2 1 1 0 0,1 0-1 0 0,-1 0 0 0 0,-1 1 1 0 0,1 0-1 0 0,-2 0 1 0 0,1 1-1 0 0,-2 0 1 0 0,1 0-1 0 0,-1 0 0 0 0,-1 0 1 0 0,1 3 28 0 0,46 84-3740 0 0,-47-97 2591 0 0,-3-1 37 0 0</inkml:trace>
  <inkml:trace contextRef="#ctx0" brushRef="#br0" timeOffset="-3825.436">10269 691 1008 0 0,'-12'0'216'0'0,"0"0"0"0"0,0 0 0 0 0,0 1 0 0 0,0 0 0 0 0,1 1 0 0 0,-1 0 0 0 0,0 1 0 0 0,1 1 0 0 0,0 0 0 0 0,-1 0 0 0 0,2 1 0 0 0,-1 1 0 0 0,1-1 0 0 0,-1 2 0 0 0,2-1 0 0 0,-1 1 0 0 0,1 1 0 0 0,0 0 0 0 0,0 0 0 0 0,-5 8-216 0 0,3-3 70 0 0,1 0 0 0 0,0 1 0 0 0,1 1 0 0 0,1-1 0 0 0,0 1 0 0 0,1 0 0 0 0,0 1 0 0 0,2 0 0 0 0,0 0 0 0 0,0 0 0 0 0,2 1 0 0 0,0-1 0 0 0,1 1 0 0 0,0 0 0 0 0,1 6-70 0 0,2-18 13 0 0,-1 1 0 0 0,1-1 0 0 0,-1 1 1 0 0,2-1-1 0 0,-1 0 0 0 0,0 1 0 0 0,1-1 0 0 0,0 0 0 0 0,0 0 0 0 0,1 0 1 0 0,0-1-1 0 0,-1 1 0 0 0,1 0 0 0 0,1-1 0 0 0,-1 0 0 0 0,1 0 1 0 0,0 0-1 0 0,-1 0 0 0 0,2 0 0 0 0,-1-1 0 0 0,0 0 0 0 0,1 0 0 0 0,0 0 1 0 0,-1 0-1 0 0,1-1 0 0 0,0 0 0 0 0,0 0 0 0 0,1 0 0 0 0,-1-1 1 0 0,0 1-1 0 0,0-1 0 0 0,1-1 0 0 0,-1 1 0 0 0,1-1 0 0 0,-1 0 0 0 0,1 0 1 0 0,0 0-14 0 0,8 0 5 0 0,0 0 0 0 0,0-1 0 0 0,0 0 0 0 0,0-2 0 0 0,-1 1 1 0 0,1-2-1 0 0,0 1 0 0 0,-1-2 0 0 0,0 0 0 0 0,0-1 0 0 0,0 0 1 0 0,-1 0-1 0 0,0-2 0 0 0,0 0 0 0 0,-1 0 0 0 0,0-1 0 0 0,-1 0 1 0 0,1 0-1 0 0,-2-2 0 0 0,1 1 0 0 0,-2-1 0 0 0,1 0 0 0 0,-1-1 0 0 0,-1 0 1 0 0,0 0-1 0 0,-1-1 0 0 0,2-7-5 0 0,7-26 227 0 0,-3-2 0 0 0,-1 0 0 0 0,-3 0 1 0 0,-2-1-1 0 0,-2 0 0 0 0,-2 0 0 0 0,-4-41-227 0 0,2 85 48 0 0,-17-29 358 0 0,8 67-126 0 0,9 2-247 0 0,1 1 0 0 0,2-1 0 0 0,2 0 0 0 0,1 0 0 0 0,2-1 0 0 0,1 1 0 0 0,2-2 0 0 0,1 1 0 0 0,1-2 0 0 0,2 0 0 0 0,2 0 0 0 0,0-2 0 0 0,2 0 1 0 0,2-1-1 0 0,0-1 0 0 0,2-1 0 0 0,14 13-33 0 0,-35-37-10 0 0,0-1 0 0 0,-1 0 0 0 0,1 0 0 0 0,0 0 1 0 0,0 0-1 0 0,0 0 0 0 0,0 0 0 0 0,0 0 1 0 0,1 0-1 0 0,-1-1 0 0 0,1 0 0 0 0,-1 1 0 0 0,1-1 1 0 0,-1 0-1 0 0,1 0 0 0 0,-1 0 0 0 0,1 0 1 0 0,0-1-1 0 0,0 1 0 0 0,0-1 0 0 0,-1 0 0 0 0,1 1 1 0 0,0-1-1 0 0,0 0 0 0 0,0-1 0 0 0,-1 1 1 0 0,1-1-1 0 0,0 1 0 0 0,0-1 0 0 0,-1 0 1 0 0,1 0-1 0 0,0 0 0 0 0,-1 0 0 0 0,1 0 0 0 0,-1-1 1 0 0,1 1-1 0 0,-1-1 0 0 0,0 1 0 0 0,1-2 10 0 0,62-95-742 0 0,-55 76 649 0 0,0 0 0 0 0,-2-1-1 0 0,0 0 1 0 0,-2-1 0 0 0,-1 1 0 0 0,0-1-1 0 0,-2-1 1 0 0,0 1 0 0 0,-2-8 93 0 0,-2 29-6 0 0,0-1 1 0 0,0 0-1 0 0,0 1 1 0 0,0-1-1 0 0,-1 1 1 0 0,1 0-1 0 0,-1-1 1 0 0,0 1-1 0 0,0 0 1 0 0,0 0-1 0 0,-1 0 1 0 0,1 0-1 0 0,-1 1 1 0 0,1-1-1 0 0,-1 1 1 0 0,0-1-1 0 0,0 1 1 0 0,0 0-1 0 0,0 0 1 0 0,-1 0-1 0 0,1 0 1 0 0,0 1-1 0 0,-1 0 1 0 0,1-1-1 0 0,-1 1 1 0 0,0 0-1 0 0,1 1 1 0 0,-1-1-1 0 0,0 1 6 0 0,-111-16-87 0 0,105 16 102 0 0,-1 0 0 0 0,0 1-1 0 0,0 1 1 0 0,1 0 0 0 0,-1 0 0 0 0,1 1 0 0 0,-1 0 0 0 0,1 1-1 0 0,0 0 1 0 0,0 0 0 0 0,1 1 0 0 0,-1 1 0 0 0,1-1-1 0 0,0 1 1 0 0,1 1 0 0 0,-1 0 0 0 0,1 0 0 0 0,1 1-1 0 0,-1 0 1 0 0,1 0 0 0 0,1 1 0 0 0,-1-1 0 0 0,2 2-1 0 0,-1-1 1 0 0,1 0 0 0 0,1 1 0 0 0,-1 0 0 0 0,2 0 0 0 0,-1 1-1 0 0,2-1 1 0 0,-1 1 0 0 0,1-1 0 0 0,1 3-15 0 0,0-6 12 0 0,1 0-1 0 0,1 0 1 0 0,0 0 0 0 0,0-1 0 0 0,0 1 0 0 0,0 0-1 0 0,1 0 1 0 0,0-1 0 0 0,1 1 0 0 0,0-1-1 0 0,0 0 1 0 0,0 0 0 0 0,0 0 0 0 0,1 0 0 0 0,0 0-1 0 0,1-1 1 0 0,-1 1 0 0 0,1-1 0 0 0,0-1 0 0 0,0 1-1 0 0,0-1 1 0 0,1 1 0 0 0,0-1 0 0 0,-1-1 0 0 0,2 1-1 0 0,-1-1 1 0 0,0 0-12 0 0,10 4 12 0 0,1 0-1 0 0,0-1 1 0 0,0-1 0 0 0,0 0-1 0 0,1-1 1 0 0,0-1 0 0 0,-1-1-1 0 0,1 0 1 0 0,7-2-12 0 0,-2 0-78 0 0,-1-1 0 0 0,1-1 1 0 0,-1 0-1 0 0,0-2 0 0 0,0-1 0 0 0,-1-1 0 0 0,1-1 0 0 0,-1 0 0 0 0,3-4 78 0 0,-15 9-134 0 0,0-2 0 0 0,0 1-1 0 0,0-1 1 0 0,0-1-1 0 0,-1 1 1 0 0,0-1 0 0 0,0-1-1 0 0,0 0 1 0 0,0 0 0 0 0,-1 0-1 0 0,0-1 1 0 0,-1 0-1 0 0,1 0 1 0 0,-1-1 0 0 0,-1 0-1 0 0,0 0 1 0 0,0 0-1 0 0,0-1 1 0 0,-1 0 0 0 0,0 1-1 0 0,-1-2 1 0 0,0 1 0 0 0,0 0-1 0 0,-1 0 1 0 0,1-5 134 0 0,-3-4-116 0 0</inkml:trace>
  <inkml:trace contextRef="#ctx0" brushRef="#br0" timeOffset="-3622.538">11103 847 4644 0 0,'1'-20'-26'0'0,"-2"19"53"0"0,0 0 1 0 0,1-1-1 0 0,-1 1 0 0 0,1 0 1 0 0,0 0-1 0 0,-1 0 1 0 0,1 0-1 0 0,0-1 1 0 0,0 1-1 0 0,0 0 0 0 0,0 0 1 0 0,0-1-1 0 0,0 1 1 0 0,0 0-1 0 0,0 0 1 0 0,0 0-1 0 0,0-1 0 0 0,1 1 1 0 0,-1 0-1 0 0,1 0 1 0 0,-1 0-1 0 0,1 0 1 0 0,-1 0-1 0 0,1-1 0 0 0,-1 1 1 0 0,1 0-1 0 0,0 0 1 0 0,0 1-1 0 0,-1-1 1 0 0,1 0-1 0 0,0 0 1 0 0,0 0-1 0 0,0 0 0 0 0,0 1 1 0 0,0-1-1 0 0,0 0 1 0 0,0 1-1 0 0,1-1 1 0 0,-1 1-1 0 0,0 0 0 0 0,0-1 1 0 0,0 1-1 0 0,0 0 1 0 0,1-1-1 0 0,-1 1 1 0 0,0 0-1 0 0,0 0 0 0 0,0 0 1 0 0,1 0-1 0 0,-1 0 1 0 0,0 0-1 0 0,0 1 1 0 0,1-1-1 0 0,-1 0 0 0 0,0 1 1 0 0,0-1-1 0 0,0 1 1 0 0,0-1-1 0 0,0 1 1 0 0,0-1-1 0 0,0 1 0 0 0,0 0 1 0 0,1 0-28 0 0,15 10 125 0 0,0 2 1 0 0,-1-1-1 0 0,0 2 0 0 0,-1 0 1 0 0,-1 1-1 0 0,0 0 0 0 0,-1 1 1 0 0,-1 1-1 0 0,0 0 0 0 0,-1 0 1 0 0,-1 1-1 0 0,-1 1 0 0 0,-1 0 1 0 0,0 0-1 0 0,-1 0 0 0 0,-1 1 1 0 0,-1 2-126 0 0,-4-20 285 0 0,-4-2-244 0 0,0 0 0 0 0,0 0 0 0 0,0-1-1 0 0,0 1 1 0 0,0-1 0 0 0,0 0 0 0 0,0 0 0 0 0,0 0-1 0 0,0 0 1 0 0,0 0 0 0 0,1-1 0 0 0,-1 1 0 0 0,1-1-1 0 0,-1 0 1 0 0,1 0 0 0 0,-1 0 0 0 0,1 0 0 0 0,0 0-1 0 0,0 0 1 0 0,0-1 0 0 0,0 1 0 0 0,0 0 0 0 0,1-1-1 0 0,-1 0 1 0 0,1 0 0 0 0,0 1 0 0 0,-1-1 0 0 0,1 0-1 0 0,1 0 1 0 0,-1 0 0 0 0,0 0 0 0 0,1 0 0 0 0,-1 0-1 0 0,1 0 1 0 0,0-2-41 0 0,-3-3 2 0 0,1-1-1 0 0,0 1 0 0 0,0-1 1 0 0,1 0-1 0 0,0 0 0 0 0,1 0 0 0 0,0 0 1 0 0,0 1-1 0 0,1-1 0 0 0,0 0 1 0 0,0 0-1 0 0,1 0 0 0 0,0 1 1 0 0,1-1-1 0 0,0 1 0 0 0,0 0 1 0 0,1-1-1 0 0,0 2 0 0 0,0-1 1 0 0,1 0-1 0 0,0 1 0 0 0,0 0 1 0 0,7-7-2 0 0,3 0-450 0 0,0 1 0 0 0,1 1 0 0 0,0 0 0 0 0,1 1 0 0 0,0 0 0 0 0,1 1 0 0 0,0 2 1 0 0,1 0-1 0 0,0 0 0 0 0,1 1 450 0 0,73-20-2727 0 0,-45 16 1432 0 0</inkml:trace>
  <inkml:trace contextRef="#ctx0" brushRef="#br0" timeOffset="-7261.833">5513 517 1392 0 0,'8'6'3800'0'0,"-10"39"-2854"0"0,1-24-510 0 0,1 36 106 0 0,-2 1-201 0 0,3 1 0 0 0,3-1 0 0 0,2-1 0 0 0,11 45-341 0 0,32 119-1087 0 0,-50-215 954 0 0,0-1-1 0 0,0 1 0 0 0,-1-1 0 0 0,0 0 1 0 0,0 0-1 0 0,0 0 0 0 0,-1 0 0 0 0,0 0 1 0 0,0 0-1 0 0,0-1 0 0 0,0 1 0 0 0,-1-1 1 0 0,0 0-1 0 0,0 0 0 0 0,0 0 0 0 0,0 0 0 0 0,0-1 1 0 0,-1 0-1 0 0,0 0 0 0 0,1 0 0 0 0,-1 0 1 0 0,0-1-1 0 0,-1 0 0 0 0,1 0 0 0 0,0 0 1 0 0,-3 0 133 0 0,-27 6-1008 0 0</inkml:trace>
  <inkml:trace contextRef="#ctx0" brushRef="#br0" timeOffset="-6295.334">5241 1299 1216 0 0,'-8'-2'101'0'0,"0"0"0"0"0,-1-1 1 0 0,1 0-1 0 0,0 0 0 0 0,1-1 0 0 0,-1 0 0 0 0,1 0 1 0 0,-1-1-1 0 0,1 0 0 0 0,0 0 0 0 0,1-1 0 0 0,0 1 0 0 0,0-1 1 0 0,0-1-1 0 0,0 1 0 0 0,1-1 0 0 0,0 0 0 0 0,1-1 1 0 0,-1 1-1 0 0,1-1 0 0 0,1 0 0 0 0,-1 0 0 0 0,2 0 0 0 0,-1 0 1 0 0,0-5-102 0 0,7 2 80 0 0,1-1 1 0 0,1 1-1 0 0,0 1 1 0 0,1-1-1 0 0,0 1 1 0 0,0 0-1 0 0,1 1 1 0 0,0 0-1 0 0,1 0 1 0 0,0 1-1 0 0,0 0 1 0 0,1 0-1 0 0,0 1 1 0 0,0 0-1 0 0,1 1 1 0 0,0 1-1 0 0,3-2-80 0 0,114-60 600 0 0,231-143 781 0 0,-347 200-1194 0 0,0 0 0 0 0,0-1 0 0 0,-1-1 0 0 0,-1 0 0 0 0,0-1 0 0 0,0 0 0 0 0,-2 0 0 0 0,1-1 0 0 0,-2 0 0 0 0,0 0 0 0 0,3-8-187 0 0,-22 28 732 0 0,0 46-698 0 0,2 0 0 0 0,2 0-1 0 0,3 1 1 0 0,2 0 0 0 0,2 0 0 0 0,3 5-34 0 0,-2-29 12 0 0,35 236 129 0 0,-34-257-9 0 0,0-8-155 0 0,0 0 0 0 0,-1-1-1 0 0,1 1 1 0 0,0 0 0 0 0,-1-1 0 0 0,1 1-1 0 0,0 0 1 0 0,-1 0 0 0 0,1 0 0 0 0,0 0-1 0 0,0 0 1 0 0,-1-1 0 0 0,1 1 0 0 0,0 0-1 0 0,0 1 1 0 0,-1-1 0 0 0,1 0 0 0 0,0 0-1 0 0,-1 0 1 0 0,1 0 0 0 0,0 0 0 0 0,-1 1-1 0 0,1-1 1 0 0,0 0 0 0 0,-1 1 0 0 0,1-1-1 0 0,0 0 1 0 0,-1 1 0 0 0,1-1 0 0 0,-1 1-1 0 0,1-1 1 0 0,-1 1 0 0 0,1-1 0 0 0,-1 1-1 0 0,1 0 1 0 0,-1-1 0 0 0,1 1-1 0 0,-1-1 1 0 0,0 1 0 0 0,1 0 0 0 0,-1-1-1 0 0,0 1 1 0 0,0 0 23 0 0,2-4-43 0 0,2-8-53 0 0,0 0 0 0 0,1 1 1 0 0,0 0-1 0 0,0 0 1 0 0,1 1-1 0 0,0-1 0 0 0,1 1 1 0 0,0 1-1 0 0,0-1 0 0 0,1 1 1 0 0,0 0-1 0 0,1 1 1 0 0,-1 0-1 0 0,2 1 0 0 0,-1-1 1 0 0,0 2-1 0 0,1-1 0 0 0,0 1 1 0 0,1 1-1 0 0,-1 0 1 0 0,1 0-1 0 0,0 1 0 0 0,10-2 96 0 0,-13 8-11 0 0,0-1 0 0 0,0 1 0 0 0,0 1 0 0 0,0-1 0 0 0,0 2 0 0 0,-1-1 0 0 0,1 1 0 0 0,-1 0 0 0 0,-1 0 0 0 0,1 1 0 0 0,-1 0 0 0 0,0 0 0 0 0,0 0 0 0 0,5 8 11 0 0,41 33 96 0 0,-48-43-68 0 0,1-1 1 0 0,-1 0-1 0 0,1-1 0 0 0,0 1 0 0 0,0-1 0 0 0,0 0 0 0 0,0 0 1 0 0,0-1-1 0 0,0 1 0 0 0,1-1 0 0 0,-1 0 0 0 0,0-1 1 0 0,1 1-1 0 0,-1-1 0 0 0,1 0 0 0 0,-1 0 0 0 0,1-1 0 0 0,-1 0 1 0 0,0 0-1 0 0,1 0 0 0 0,-1 0 0 0 0,0-1 0 0 0,0 0 0 0 0,0 0 1 0 0,0 0-1 0 0,0-1 0 0 0,-1 0 0 0 0,1 0 0 0 0,-1 0 0 0 0,1 0 1 0 0,-1-1-1 0 0,0 1 0 0 0,0-1 0 0 0,-1 0 0 0 0,1-1 0 0 0,-1 1 1 0 0,0 0-1 0 0,0-1 0 0 0,0 0 0 0 0,0-1-28 0 0,21-84 30 0 0,-24 88-31 0 0,1 1 1 0 0,-1-1-1 0 0,0 0 1 0 0,0 1-1 0 0,0-1 1 0 0,0 0-1 0 0,-1 1 1 0 0,1-1-1 0 0,0 0 1 0 0,-1 1-1 0 0,1-1 1 0 0,-1 1-1 0 0,0-1 1 0 0,1 1-1 0 0,-1-1 1 0 0,0 1-1 0 0,0 0 1 0 0,0-1-1 0 0,0 1 1 0 0,0 0-1 0 0,0-1 1 0 0,0 1-1 0 0,0 0 1 0 0,-1 0-1 0 0,1 0 1 0 0,0 0-1 0 0,-1 0 0 0 0,1 1 1 0 0,-1-1-1 0 0,1 0 1 0 0,-1 1-1 0 0,1-1 1 0 0,-1 1-1 0 0,1-1 1 0 0,-1 1-1 0 0,0 0 1 0 0,1-1-1 0 0,-1 1 1 0 0,0 0-1 0 0,1 0 1 0 0,-1 0-1 0 0,0 0 1 0 0,1 1-1 0 0,-1-1 1 0 0,1 0-1 0 0,-1 1 1 0 0,0-1-1 0 0,1 1 1 0 0,-1 0-1 0 0,1-1 1 0 0,-1 1-1 0 0,1 0 0 0 0,0 0 1 0 0,-1 0-1 0 0,0 0 1 0 0,-5 2 5 0 0,-1 0 0 0 0,0 1 0 0 0,1 0 0 0 0,0 0 0 0 0,0 0 0 0 0,0 1 0 0 0,1 0 0 0 0,-1 0 0 0 0,1 1 0 0 0,1-1 0 0 0,-1 1 0 0 0,1 1 0 0 0,0-1 0 0 0,0 1 0 0 0,1 0 0 0 0,-1 0 0 0 0,2 0 0 0 0,-1 1 0 0 0,1-1 0 0 0,0 1 0 0 0,1 0 0 0 0,-1 4-5 0 0,3-11 26 0 0,14 15 154 0 0,97-40-274 0 0,7-19-19 0 0,-117 43 97 0 0,-1 0 40 0 0,3 40-98 0 0,-26 101-123 0 0,23-139 192 0 0,0 0 0 0 0,0 0 0 0 0,0 0-1 0 0,1 0 1 0 0,-1 0 0 0 0,1 0-1 0 0,-1 0 1 0 0,1 0 0 0 0,0-1-1 0 0,0 1 1 0 0,0 0 0 0 0,0 0 0 0 0,0-1-1 0 0,0 1 1 0 0,1-1 0 0 0,-1 1-1 0 0,0-1 1 0 0,1 1 0 0 0,-1-1-1 0 0,1 0 1 0 0,-1 0 0 0 0,1 0 0 0 0,0 0-1 0 0,-1 0 1 0 0,1 0 0 0 0,0 0-1 0 0,0-1 1 0 0,0 1 0 0 0,0 0 0 0 0,0-1-1 0 0,0 0 1 0 0,-1 1 0 0 0,1-1-1 0 0,0 0 1 0 0,0 0 0 0 0,0 0-1 0 0,0 0 1 0 0,0 0 0 0 0,0-1 0 0 0,0 1-1 0 0,1-1 6 0 0,84-25-723 0 0,-62 10 508 0 0,0-1 0 0 0,-1-2-1 0 0,-1 0 1 0 0,-1-2-1 0 0,-1 0 1 0 0,-1-1 0 0 0,0-1-1 0 0,-2-1 1 0 0,-1-1-1 0 0,12-22 216 0 0,1-9 457 0 0,-2-2 0 0 0,-2 0 0 0 0,-4-2 0 0 0,10-39-457 0 0,23-183 3860 0 0,-52 254-2498 0 0,-11 58-1357 0 0,1 0 1 0 0,1 1-1 0 0,2 0 0 0 0,0 0 0 0 0,3 0 0 0 0,0 0 1 0 0,2 0-1 0 0,2 0 0 0 0,1 0 0 0 0,1 0 0 0 0,8 27-5 0 0,19 182-4775 0 0,-31-235 4553 0 0,-2 0 0 0 0,1 0 0 0 0,0 0-1 0 0,-1 0 1 0 0,0 0 0 0 0,0 0-1 0 0,-1 0 1 0 0,1 0 0 0 0,-1-1 0 0 0,0 1-1 0 0,0-1 1 0 0,0 1 0 0 0,-1-1 0 0 0,0 0-1 0 0,0 0 1 0 0,0 0 0 0 0,0 0 0 0 0,-1 0-1 0 0,-2 1 223 0 0,-17 17-1140 0 0</inkml:trace>
  <inkml:trace contextRef="#ctx0" brushRef="#br0" timeOffset="-6029.313">6598 820 3584 0 0,'2'-3'1168'0'0,"3"-3"-203"0"0,17-4-197 0 0,8-1-188 0 0,6 8-308 0 0,7-1-96 0 0,8 4-352 0 0,10-2 20 0 0,-34 2-1084 0 0,18 0-177 0 0,6 0 65 0 0,2 0-28 0 0</inkml:trace>
  <inkml:trace contextRef="#ctx0" brushRef="#br0" timeOffset="-9556.044">1145 952 1380 0 0,'0'-20'1504'0'0,"-11"-51"2465"0"0,25 236-3089 0 0,59 212-390 0 0,11-62-262 0 0,-82-294-2703 0 0,-17-52-526 0 0,7 7 1662 0 0</inkml:trace>
  <inkml:trace contextRef="#ctx0" brushRef="#br0" timeOffset="-9260.09">969 979 1612 0 0,'1'-9'449'0'0,"-1"7"-364"0"0,0 0 0 0 0,0 1 1 0 0,0-1-1 0 0,0 1 0 0 0,0-1 0 0 0,0 1 1 0 0,0-1-1 0 0,1 1 0 0 0,-1-1 0 0 0,0 1 1 0 0,1-1-1 0 0,-1 1 0 0 0,1-1 0 0 0,0 1 1 0 0,-1-1-1 0 0,1 1 0 0 0,0 0 0 0 0,0 0 1 0 0,0-1-1 0 0,0 1 0 0 0,0 0 1 0 0,0 0-1 0 0,0 0 0 0 0,1 0 0 0 0,-1 0 1 0 0,0 0-1 0 0,1 0 0 0 0,-1 1 0 0 0,0-1 1 0 0,1 0-1 0 0,-1 1 0 0 0,1-1 0 0 0,-1 1 1 0 0,1-1-1 0 0,-1 1 0 0 0,1 0 0 0 0,-1 0 1 0 0,1 0-1 0 0,-1 0 0 0 0,2 0-85 0 0,16 2 126 0 0,-1 2 0 0 0,1 1 0 0 0,-1 0 0 0 0,0 1-1 0 0,0 1 1 0 0,-1 1 0 0 0,0 0 0 0 0,-1 1 0 0 0,1 1 0 0 0,-2 0 0 0 0,1 2-1 0 0,12 11-125 0 0,20 11 195 0 0,40 25-117 0 0,154 102 248 0 0,-77-62-3078 0 0,-164-100 1542 0 0,-4-4 16 0 0</inkml:trace>
  <inkml:trace contextRef="#ctx0" brushRef="#br0" timeOffset="-9026.095">1691 786 2240 0 0,'11'-1'3956'0'0,"6"33"-3422"0"0,-16-28-201 0 0,90 300 1872 0 0,-7-42-3616 0 0,-78-230 275 0 0,-5-11-2681 0 0,-1-21 3761 0 0,0 1-1192 0 0</inkml:trace>
  <inkml:trace contextRef="#ctx0" brushRef="#br0" timeOffset="-8652.41">2158 1081 1532 0 0,'-8'4'3019'0'0,"-25"32"-2374"0"0,21-22-526 0 0,2 1-1 0 0,-1 0 0 0 0,2 1 0 0 0,0 0 0 0 0,1 0 1 0 0,1 1-1 0 0,0 0 0 0 0,1 0 0 0 0,1 1 0 0 0,1 0 0 0 0,0 0 1 0 0,1 7-119 0 0,3-21 18 0 0,0-1 0 0 0,0 0 1 0 0,0 1-1 0 0,1-1 0 0 0,0 0 0 0 0,0 1 1 0 0,-1-1-1 0 0,2 0 0 0 0,-1 0 1 0 0,0 0-1 0 0,1 0 0 0 0,-1 0 1 0 0,1 0-1 0 0,0 0 0 0 0,0-1 1 0 0,0 1-1 0 0,0 0 0 0 0,1-1 1 0 0,-1 0-1 0 0,1 0 0 0 0,-1 1 0 0 0,1-2 1 0 0,0 1-1 0 0,0 0 0 0 0,0 0 1 0 0,0-1-1 0 0,0 0 0 0 0,0 1 1 0 0,0-1-1 0 0,0 0 0 0 0,1-1 1 0 0,-1 1-1 0 0,0-1 0 0 0,0 1 1 0 0,1-1-1 0 0,-1 0 0 0 0,1 0 0 0 0,-1 0 1 0 0,3-1-19 0 0,134-27 202 0 0,-128 26-174 0 0,0-1 0 0 0,0 0 0 0 0,0-1 0 0 0,-1-1 1 0 0,1 0-1 0 0,-1 0 0 0 0,0-1 0 0 0,-1 0 0 0 0,1-1 1 0 0,-1 0-1 0 0,-1-1 0 0 0,1 0 0 0 0,-1 0 0 0 0,-1-1 0 0 0,1-1 1 0 0,-2 1-1 0 0,1-1 0 0 0,-1 0 0 0 0,-1-1 0 0 0,0 0 1 0 0,0 0-1 0 0,1-6-28 0 0,-9 12 7 0 0,-1 0 0 0 0,0 0 0 0 0,0 1 0 0 0,-1-1 0 0 0,1 1 0 0 0,-1 0 0 0 0,0 0 0 0 0,0 0 0 0 0,0 0-1 0 0,-1 1 1 0 0,1-1 0 0 0,-1 1 0 0 0,0 0 0 0 0,0 1 0 0 0,0-1 0 0 0,0 1 0 0 0,0 0 0 0 0,-1 0 0 0 0,1 1 0 0 0,-1-1 0 0 0,1 1 0 0 0,-1 1 0 0 0,1-1 0 0 0,-6 1-7 0 0,-116-11-1544 0 0,117 1-2552 0 0,10 10 2774 0 0</inkml:trace>
  <inkml:trace contextRef="#ctx0" brushRef="#br0" timeOffset="-8371.693">2745 804 1312 0 0,'-2'-24'3983'0'0,"1"34"-1549"0"0,-2 187-874 0 0,5-156-1462 0 0,2 0 1 0 0,2 0 0 0 0,1-1-1 0 0,2 0 1 0 0,2 0 0 0 0,4 8-99 0 0,69 228-3834 0 0,-84-271 3686 0 0,0-1 0 0 0,0 0 0 0 0,-1 0 0 0 0,1 0 0 0 0,-1 1 0 0 0,0-1 0 0 0,-1 0 0 0 0,1 0 0 0 0,0 0 0 0 0,-1 0 0 0 0,0-1 0 0 0,0 1 0 0 0,0 0 0 0 0,-1-1 0 0 0,1 1 0 0 0,-1-1 0 0 0,0 0 0 0 0,0 0 0 0 0,0 0 0 0 0,0 0 0 0 0,-1 0 148 0 0,-20 14-1203 0 0</inkml:trace>
  <inkml:trace contextRef="#ctx0" brushRef="#br0" timeOffset="-8122.612">2556 1366 1204 0 0,'11'-11'303'0'0,"1"1"1"0"0,0 0-1 0 0,1 0 0 0 0,-1 1 0 0 0,2 1 0 0 0,-1 0 1 0 0,1 1-1 0 0,1 1 0 0 0,-1 0 0 0 0,1 0 0 0 0,0 2 1 0 0,0 0-1 0 0,0 0 0 0 0,1 2 0 0 0,-1 0 0 0 0,1 0 1 0 0,14 2-304 0 0,-19 1 67 0 0,0 0 1 0 0,0 2-1 0 0,0-1 1 0 0,0 1 0 0 0,-1 0-1 0 0,1 1 1 0 0,-1 1-1 0 0,0-1 1 0 0,0 2-1 0 0,0-1 1 0 0,-1 1 0 0 0,0 1-1 0 0,0 0 1 0 0,0 0-1 0 0,-1 1 1 0 0,0 0 0 0 0,-1 0-1 0 0,2 3-67 0 0,115 170 660 0 0,-86-80-2097 0 0,-64-82-2337 0 0,6-25 2510 0 0</inkml:trace>
  <inkml:trace contextRef="#ctx0" brushRef="#br0" timeOffset="-7871.675">3107 1108 1768 0 0,'1'-6'640'0'0,"-1"2"-104"0"0,3 1-740 0 0,-1-2-836 0 0</inkml:trace>
  <inkml:trace contextRef="#ctx0" brushRef="#br0" timeOffset="-7543.935">3548 1026 1184 0 0,'-30'20'423'0'0,"1"2"0"0"0,1 1 0 0 0,0 1 1 0 0,2 1-1 0 0,1 1 0 0 0,1 2 0 0 0,2 0 0 0 0,0 1 0 0 0,2 2 0 0 0,1 0 1 0 0,2 2-424 0 0,14-29 37 0 0,1 0 1 0 0,0 0 0 0 0,0 0 0 0 0,1 0-1 0 0,-1 1 1 0 0,1-1 0 0 0,0 0 0 0 0,0 1-1 0 0,1-1 1 0 0,-1 1 0 0 0,1-1 0 0 0,0 1-1 0 0,0-1 1 0 0,1 1 0 0 0,-1 0 0 0 0,1-1 0 0 0,0 0-1 0 0,0 1 1 0 0,0-1 0 0 0,1 1 0 0 0,0-1-1 0 0,0 0 1 0 0,0 0 0 0 0,0 0 0 0 0,0 0-1 0 0,1-1 1 0 0,0 1 0 0 0,0 0 0 0 0,0-1-1 0 0,0 0 1 0 0,0 0 0 0 0,1 0 0 0 0,-1 0 0 0 0,1 0-1 0 0,0-1 1 0 0,0 0 0 0 0,0 1 0 0 0,0-1-1 0 0,0-1 1 0 0,0 1 0 0 0,1-1 0 0 0,3 1-38 0 0,26 4 70 0 0,0-3 1 0 0,0-1 0 0 0,0-1-1 0 0,0-2 1 0 0,0-1 0 0 0,0-2-1 0 0,-1-1 1 0 0,1-2 0 0 0,-1-1-1 0 0,0-2 1 0 0,-1-1 0 0 0,3-3-71 0 0,-21 11 11 0 0,0-1 0 0 0,-1 0 0 0 0,1-1-1 0 0,-1 0 1 0 0,0-1 0 0 0,0-1 0 0 0,-1 0 0 0 0,0 0 0 0 0,0-2 0 0 0,-1 1 0 0 0,0-1 0 0 0,-1-1 0 0 0,0 0 0 0 0,0 0 0 0 0,-1-1 0 0 0,0 0 0 0 0,-1-1 0 0 0,0 0 0 0 0,-1 0-1 0 0,3-7-10 0 0,-11 16 13 0 0,-1 0 0 0 0,1 1 0 0 0,0-1-1 0 0,-1 1 1 0 0,1 0 0 0 0,-1-1 0 0 0,0 1-1 0 0,1 0 1 0 0,-1 0 0 0 0,0 0 0 0 0,-1 0-1 0 0,1 0 1 0 0,0 1 0 0 0,0-1 0 0 0,-1 1-1 0 0,1-1 1 0 0,-1 1 0 0 0,1 0 0 0 0,-1 0-1 0 0,0 0 1 0 0,1 0 0 0 0,-1 0 0 0 0,0 1-1 0 0,0-1 1 0 0,0 1 0 0 0,1 0 0 0 0,-1 0-1 0 0,0 0 1 0 0,0 0 0 0 0,0 0 0 0 0,1 1-1 0 0,-1-1 1 0 0,0 1 0 0 0,-2 0-13 0 0,2-1 28 0 0,-160 39 362 0 0,157-37-377 0 0,1 0-1 0 0,-1 0 1 0 0,0 1 0 0 0,1 0 0 0 0,0 0-1 0 0,-1 1 1 0 0,1 0 0 0 0,1 0 0 0 0,-1 0-1 0 0,0 0 1 0 0,1 0 0 0 0,0 1 0 0 0,0 0-1 0 0,0 0 1 0 0,1 0 0 0 0,0 1 0 0 0,0-1-1 0 0,0 1 1 0 0,1-1 0 0 0,-1 1 0 0 0,1 0-1 0 0,1 0 1 0 0,-1 0 0 0 0,0 6-13 0 0,5-3-57 0 0,1-1 0 0 0,0 1 0 0 0,0-1-1 0 0,0 0 1 0 0,1 0 0 0 0,0-1 0 0 0,1 1 0 0 0,0-1 0 0 0,0-1 0 0 0,0 1 0 0 0,1-1-1 0 0,0 0 1 0 0,0 0 0 0 0,1-1 0 0 0,0 0 0 0 0,0 0 0 0 0,0-1 0 0 0,0 0 0 0 0,0 0 0 0 0,1-1-1 0 0,0 0 1 0 0,0-1 0 0 0,0 0 0 0 0,5 0 57 0 0,9 5-634 0 0,0-2 0 0 0,0-1 0 0 0,0 0 0 0 0,1-2 0 0 0,-1-1 0 0 0,1-1 0 0 0,-1-1 0 0 0,13-2 634 0 0,55-11-1298 0 0</inkml:trace>
  <inkml:trace contextRef="#ctx0" brushRef="#br0" timeOffset="-2151.77">13015 727 856 0 0,'0'0'161'0'0,"0"0"-57"0"0,0 0 55 0 0,0 0-10 0 0,0 0 21 0 0,0 0 72 0 0,0 0-66 0 0,0 0-51 0 0,0 0 31 0 0,0 0-30 0 0,0 0-10 0 0,0 0 55 0 0,0 0-29 0 0,0 0-107 0 0,0 0-46 0 0,0 0 41 0 0,0 0 33 0 0,0 0 69 0 0,0 0-95 0 0,0 0-16 0 0,0 0 37 0 0,0 0 72 0 0,0 0-68 0 0,0 0-25 0 0,0 0 116 0 0,0 0-15 0 0,0 0-21 0 0,14-2 954 0 0,-14-1-1063 0 0,-1 1 0 0 0,1 0 0 0 0,-1 0 0 0 0,1 0 0 0 0,-1 0 0 0 0,0 0 0 0 0,0 0-1 0 0,0 0 1 0 0,0 0 0 0 0,0 0 0 0 0,0 0 0 0 0,-1 0 0 0 0,1 0 0 0 0,-1 1 0 0 0,1-1-1 0 0,-1 1 1 0 0,0-1 0 0 0,1 1 0 0 0,-1 0 0 0 0,0-1 0 0 0,0 1 0 0 0,0 0 0 0 0,0 0-1 0 0,0 0 1 0 0,0 1 0 0 0,0-1 0 0 0,0 0 0 0 0,-1 1 0 0 0,1 0 0 0 0,0-1 0 0 0,0 1-1 0 0,0 0 1 0 0,-1 0 0 0 0,1 0 0 0 0,0 0 0 0 0,0 1 0 0 0,-1-1 0 0 0,1 0 0 0 0,0 1-1 0 0,0 0 1 0 0,0-1 0 0 0,0 1 0 0 0,0 0 0 0 0,0 0 0 0 0,0 0 0 0 0,0 0-1 0 0,0 1-7 0 0,-185 62-248 0 0,179-60 263 0 0,1 0 0 0 0,0 0 0 0 0,0 1 0 0 0,1 0 0 0 0,-1 0 0 0 0,1 1 0 0 0,0 0 0 0 0,0 0 0 0 0,1 0 0 0 0,0 0 0 0 0,0 1 0 0 0,1 0 0 0 0,-1 0 0 0 0,1 0 0 0 0,1 1 0 0 0,0-1 0 0 0,0 1 0 0 0,0 0 0 0 0,1 0 0 0 0,0 0 0 0 0,0 0 0 0 0,0 8-15 0 0,5-6 47 0 0,0-1 1 0 0,1 0-1 0 0,0 0 1 0 0,0-1 0 0 0,1 1-1 0 0,0-1 1 0 0,1 0-1 0 0,0 0 1 0 0,0-1-1 0 0,0 0 1 0 0,1 0-1 0 0,0 0 1 0 0,1-1 0 0 0,-1 0-1 0 0,1 0 1 0 0,0-1-1 0 0,1 0 1 0 0,-1-1-1 0 0,1 0 1 0 0,0 0-1 0 0,0 0 1 0 0,0-1 0 0 0,1-1-1 0 0,-1 0 1 0 0,1 0-1 0 0,-1-1 1 0 0,1 0-1 0 0,9 0-47 0 0,26 6 95 0 0,1-2-1 0 0,0-1 1 0 0,0-3 0 0 0,0-2-1 0 0,0-1 1 0 0,0-3-1 0 0,0-2 1 0 0,24-7-95 0 0,-64 14 8 0 0,0-1-1 0 0,0 0 1 0 0,0 0-1 0 0,0 0 1 0 0,0 0-1 0 0,0-1 1 0 0,-1 0 0 0 0,1-1-1 0 0,0 1 1 0 0,-1-1-1 0 0,0 0 1 0 0,1 0-1 0 0,-1-1 1 0 0,0 1-1 0 0,-1-1 1 0 0,1 0 0 0 0,-1-1-1 0 0,0 1 1 0 0,0-1-1 0 0,0 1 1 0 0,0-1-1 0 0,-1-1 1 0 0,0 1 0 0 0,0 0-1 0 0,-1-1 1 0 0,3-5-8 0 0,-49-64-278 0 0,26 58 231 0 0,0 1-1 0 0,-2 1 1 0 0,0 1-1 0 0,0 0 1 0 0,-1 2 0 0 0,-1 0-1 0 0,0 2 1 0 0,0 0-1 0 0,-20-5 48 0 0,42 15 0 0 0,-209-68-1626 0 0,204 65 227 0 0,5 3 554 0 0</inkml:trace>
  <inkml:trace contextRef="#ctx0" brushRef="#br0" timeOffset="-1857.322">13594 369 1996 0 0,'11'71'3390'0'0,"-11"-62"-3083"0"0,-16 173 581 0 0,18-144-836 0 0,1 0 1 0 0,2 0-1 0 0,1-1 0 0 0,2 0 0 0 0,2 0 0 0 0,1-1 1 0 0,2 0-1 0 0,1-1 0 0 0,2 0 0 0 0,8 10-52 0 0,20 62-3451 0 0,-43-98 2071 0 0</inkml:trace>
  <inkml:trace contextRef="#ctx0" brushRef="#br0" timeOffset="-1387.922">13996 877 1036 0 0,'-1'1'19'0'0,"1"-1"0"0"0,-1 1-1 0 0,1-1 1 0 0,-1 1 0 0 0,1-1 0 0 0,-1 1 0 0 0,1-1-1 0 0,-1 1 1 0 0,1-1 0 0 0,-1 0 0 0 0,1 1 0 0 0,-1-1-1 0 0,0 0 1 0 0,1 1 0 0 0,-1-1 0 0 0,1 0-1 0 0,-1 0 1 0 0,0 0 0 0 0,1 0 0 0 0,-1 0 0 0 0,0 0-1 0 0,1 0 1 0 0,-1 0 0 0 0,0 0 0 0 0,1 0 0 0 0,-1 0-1 0 0,0 0 1 0 0,1 0 0 0 0,-1 0 0 0 0,0-1-1 0 0,1 1 1 0 0,-1 0 0 0 0,0 0 0 0 0,1-1 0 0 0,-1 1-1 0 0,1 0 1 0 0,-1-1 0 0 0,1 1 0 0 0,-1-1 0 0 0,1 1-1 0 0,-1-1 1 0 0,1 1 0 0 0,-1-1 0 0 0,1 1 0 0 0,0-1-1 0 0,-1 1 1 0 0,1-1 0 0 0,0 1 0 0 0,-1-1-1 0 0,1 0 1 0 0,0 1 0 0 0,0-1 0 0 0,0 0 0 0 0,-1 1-1 0 0,1-1 1 0 0,0 0 0 0 0,0 1 0 0 0,0-1 0 0 0,0 0-1 0 0,0 1 1 0 0,0-1 0 0 0,0 0 0 0 0,1 1-1 0 0,-1-1 1 0 0,0 0 0 0 0,0 1 0 0 0,0-1 0 0 0,1 1-1 0 0,-1-1 1 0 0,0 0-19 0 0,-56 17 552 0 0,44-13-455 0 0,1 1 0 0 0,0 1 0 0 0,0 0 1 0 0,1 1-1 0 0,0-1 0 0 0,-1 2 0 0 0,2 0 0 0 0,-1 0 0 0 0,1 1 0 0 0,0 0 1 0 0,1 0-1 0 0,0 1 0 0 0,0 0 0 0 0,1 0 0 0 0,0 1 0 0 0,1 0 1 0 0,0 0-1 0 0,1 1 0 0 0,-1 0 0 0 0,2 0 0 0 0,-1 2-97 0 0,7-9 35 0 0,-1-1 0 0 0,1 1-1 0 0,0-1 1 0 0,0 1 0 0 0,0-1 0 0 0,0 0-1 0 0,0 0 1 0 0,1 0 0 0 0,0 0 0 0 0,0 0-1 0 0,-1-1 1 0 0,1 1 0 0 0,1-1 0 0 0,-1 0 0 0 0,0 0-1 0 0,1 0 1 0 0,-1 0 0 0 0,1 0 0 0 0,-1-1-1 0 0,1 0 1 0 0,0 1 0 0 0,-1-1 0 0 0,1-1-1 0 0,0 1 1 0 0,0-1 0 0 0,0 1 0 0 0,0-1-1 0 0,0 0 1 0 0,0 0 0 0 0,0-1 0 0 0,-1 1-1 0 0,1-1 1 0 0,0 0 0 0 0,0 0 0 0 0,0 0-1 0 0,-1-1 1 0 0,1 1-35 0 0,25-7-18 0 0,0 0 0 0 0,-1-2-1 0 0,0-1 1 0 0,-1-2 0 0 0,0 0 0 0 0,-1-2-1 0 0,0-1 1 0 0,-2-1 0 0 0,0-1 0 0 0,0-1-1 0 0,-2-1 1 0 0,-1 0 0 0 0,0-2 0 0 0,-2-1-1 0 0,0-1 1 0 0,-2 0 0 0 0,0-1 0 0 0,-2-1-1 0 0,-1 0 1 0 0,-1-1 0 0 0,-1-1 0 0 0,-2 0-1 0 0,0 0 1 0 0,-2-1 0 0 0,-1 0 0 0 0,1-16 18 0 0,-6 23 270 0 0,-1 0 0 0 0,-1 0 0 0 0,-1 0 0 0 0,0 0 0 0 0,-2 0 0 0 0,-1 0 1 0 0,0 0-1 0 0,-2 1 0 0 0,0 0 0 0 0,-9-18-270 0 0,15 37 16 0 0,0 1-1 0 0,0-1 0 0 0,-1 1 1 0 0,1 0-1 0 0,0-1 1 0 0,-1 1-1 0 0,1 0 0 0 0,-1-1 1 0 0,1 1-1 0 0,-1 0 1 0 0,1 0-1 0 0,-1 0 0 0 0,0-1 1 0 0,0 1-1 0 0,1 0 1 0 0,-1 0-1 0 0,0 0 0 0 0,0 0 1 0 0,0 0-1 0 0,0 0 1 0 0,-1 1-1 0 0,1-1 1 0 0,0 0-1 0 0,0 0 0 0 0,0 1 1 0 0,-1-1-1 0 0,1 1 1 0 0,0-1-1 0 0,0 1 0 0 0,-1 0 1 0 0,1-1-1 0 0,0 1 1 0 0,-1 0-1 0 0,1 0 0 0 0,-1 0 1 0 0,1 0-1 0 0,0 0 1 0 0,-1 0-1 0 0,1 0 0 0 0,0 0 1 0 0,-1 1-1 0 0,1-1 1 0 0,0 1-1 0 0,-1-1 0 0 0,1 1 1 0 0,0-1-1 0 0,0 1 1 0 0,-1 0-1 0 0,1-1 1 0 0,0 1-1 0 0,0 0 0 0 0,0 0 1 0 0,0 0-1 0 0,0 0 1 0 0,0 0-1 0 0,0 0 0 0 0,0 1-15 0 0,-36 73 336 0 0,33-52-322 0 0,1 0 0 0 0,1 1-1 0 0,1-1 1 0 0,1 1 0 0 0,1-1 0 0 0,1 1-1 0 0,1-1 1 0 0,5 17-14 0 0,4 4-968 0 0,3 0 0 0 0,1-1 0 0 0,2-1 0 0 0,2 0 0 0 0,2-1 0 0 0,2-2 0 0 0,17 23 968 0 0,-14-22-1308 0 0</inkml:trace>
  <inkml:trace contextRef="#ctx0" brushRef="#br0" timeOffset="8416.556">369 2724 1004 0 0,'5'-22'2610'0'0,"21"-7"-2360"0"0,-9 47 433 0 0,39 257-190 0 0,84 116-524 0 0,-143-377-2371 0 0,-13-5 1063 0 0</inkml:trace>
  <inkml:trace contextRef="#ctx0" brushRef="#br0" timeOffset="9119.225">202 3167 888 0 0,'-1'-12'3360'0'0,"25"1"-2849"0"0,133-38 1025 0 0,-88 30-1327 0 0,-1-3 0 0 0,0-3 1 0 0,-2-3-1 0 0,7-7-209 0 0,-64 30-4 0 0,0 0-1 0 0,-1 0 1 0 0,0-1 0 0 0,0 0 0 0 0,0 0-1 0 0,-1-1 1 0 0,0 0 0 0 0,0 0-1 0 0,-1-1 1 0 0,0 1 0 0 0,0-2 0 0 0,-1 1-1 0 0,0 0 1 0 0,0-1 0 0 0,-1 0-1 0 0,-1 0 1 0 0,1-1 0 0 0,-1 1 0 0 0,0-3 4 0 0,-3-58 398 0 0,-14 40 17 0 0,38 242-446 0 0,41 188 116 0 0,-45-451-501 0 0,-11 23 321 0 0,54-109-385 0 0,-61 137 466 0 0,1 0 0 0 0,0-1 1 0 0,0 1-1 0 0,0 0 1 0 0,-1 0-1 0 0,1 0 0 0 0,0 1 1 0 0,0-1-1 0 0,0 1 1 0 0,-1 0-1 0 0,1-1 1 0 0,0 1-1 0 0,-1 0 0 0 0,1 1 1 0 0,-1-1-1 0 0,1 0 1 0 0,-1 1-1 0 0,0-1 0 0 0,1 1 1 0 0,-1 0-1 0 0,0 0 1 0 0,0 0-1 0 0,0 0 0 0 0,-1 0 1 0 0,1 0-1 0 0,0 0 1 0 0,-1 1-1 0 0,1-1 0 0 0,-1 1 1 0 0,0-1-1 0 0,1 1 14 0 0,4 9 21 0 0,2 0 0 0 0,-1-1 1 0 0,2 0-1 0 0,-1 0 0 0 0,1-1 0 0 0,1 0 0 0 0,0-1 0 0 0,0 0 0 0 0,1-1 0 0 0,0 0 0 0 0,1 0 0 0 0,0-2 0 0 0,0 1 0 0 0,0-1 0 0 0,1-1 1 0 0,0 0-1 0 0,0-1 0 0 0,0 0 0 0 0,0-1 0 0 0,1-1 0 0 0,-1 0 0 0 0,1-1 0 0 0,-1 0 0 0 0,1-1 0 0 0,0 0 0 0 0,-1-1 0 0 0,1-1 1 0 0,-1 0-1 0 0,4-2-21 0 0,-3 0 10 0 0,1-1 0 0 0,-1 0 1 0 0,0-1-1 0 0,0-1 1 0 0,-1 0-1 0 0,0-1 0 0 0,0 0 1 0 0,-1-1-1 0 0,0-1 1 0 0,-1 0-1 0 0,0 0 0 0 0,0-1 1 0 0,-1 0-1 0 0,-1-1 1 0 0,1 0-1 0 0,-2-1 0 0 0,0 0 1 0 0,-1 0-1 0 0,0-1 1 0 0,-1 1-1 0 0,0-2 0 0 0,-1 1 1 0 0,-1-1-1 0 0,0 1 1 0 0,-1-1-1 0 0,-1 0 0 0 0,0 0 1 0 0,-1 0-1 0 0,0-1 1 0 0,-2-6-11 0 0,1 14 12 0 0,-1 0-1 0 0,0 0 1 0 0,-1 0 0 0 0,0 0 0 0 0,0 0 0 0 0,0 0-1 0 0,-1 0 1 0 0,0 1 0 0 0,-1-1 0 0 0,0 1 0 0 0,0 0 0 0 0,0 0-1 0 0,-1 0 1 0 0,0 1 0 0 0,0 0 0 0 0,-1 0 0 0 0,0 0 0 0 0,0 1-1 0 0,0-1 1 0 0,-1 1 0 0 0,1 1 0 0 0,-1-1 0 0 0,0 1 0 0 0,-1 1-1 0 0,1-1 1 0 0,-1 1 0 0 0,-3-1-12 0 0,6 6 4 0 0,0-1 0 0 0,0 1 0 0 0,1 0 0 0 0,-1 1 0 0 0,0-1 0 0 0,1 1 0 0 0,0 0 0 0 0,-1 0 0 0 0,1 0-1 0 0,1 0 1 0 0,-1 1 0 0 0,0 0 0 0 0,1 0 0 0 0,0 0 0 0 0,0 0 0 0 0,0 0 0 0 0,0 1 0 0 0,1-1 0 0 0,-1 1 0 0 0,1 0 0 0 0,0-1 0 0 0,1 1 0 0 0,-1 0 0 0 0,1 0 0 0 0,0 0 0 0 0,0 1 0 0 0,1-1-1 0 0,-1 0 1 0 0,1 0 0 0 0,1 0 0 0 0,-1 0 0 0 0,0 1 0 0 0,1-1 0 0 0,0 0 0 0 0,1 1-4 0 0,10 21-221 0 0,2 0 1 0 0,0-1-1 0 0,2 0 0 0 0,1-1 0 0 0,1-1 0 0 0,1 0 1 0 0,1-2-1 0 0,1 0 0 0 0,1-2 0 0 0,1 0 1 0 0,0-1-1 0 0,2-2 0 0 0,10 7 221 0 0,9 10-1476 0 0,-3-2 236 0 0</inkml:trace>
  <inkml:trace contextRef="#ctx0" brushRef="#br0" timeOffset="9694.922">2958 2982 1976 0 0,'11'2'266'0'0,"-1"1"0"0"0,1 0 1 0 0,-1 1-1 0 0,0 0 0 0 0,0 1 0 0 0,0 0 0 0 0,0 0 0 0 0,-1 1 0 0 0,0 0 1 0 0,0 1-1 0 0,-1 0 0 0 0,4 3-266 0 0,-2-1 179 0 0,52 40 420 0 0,-3 4-1 0 0,-2 2 1 0 0,-2 2-1 0 0,8 16-598 0 0,-63-73 19 0 0,1 1-1 0 0,0-1 0 0 0,-1 0 0 0 0,1 0 1 0 0,-1 1-1 0 0,1-1 0 0 0,-1 0 0 0 0,1 1 0 0 0,-1-1 1 0 0,1 0-1 0 0,-1 1 0 0 0,1-1 0 0 0,-1 1 1 0 0,1-1-1 0 0,-1 1 0 0 0,0-1 0 0 0,1 1 0 0 0,-1-1 1 0 0,0 1-1 0 0,1-1 0 0 0,-1 1 0 0 0,0-1 1 0 0,0 1-1 0 0,0 0 0 0 0,1-1 0 0 0,-1 1 1 0 0,0-1-1 0 0,0 1 0 0 0,0 0 0 0 0,0-1 0 0 0,0 1 1 0 0,0 0-1 0 0,0-1 0 0 0,0 1 0 0 0,-1-1 1 0 0,1 1-1 0 0,0 0 0 0 0,0-1 0 0 0,0 1 0 0 0,-1-1 1 0 0,1 1-1 0 0,0-1 0 0 0,-1 1 0 0 0,1-1 1 0 0,0 1-1 0 0,-1-1 0 0 0,1 1 0 0 0,-1-1 1 0 0,1 1-1 0 0,0-1 0 0 0,-1 1 0 0 0,1-1 0 0 0,-1 0 1 0 0,0 1-1 0 0,1-1 0 0 0,-1 0 0 0 0,1 0 1 0 0,-1 1-1 0 0,1-1 0 0 0,-1 0 0 0 0,0 0 0 0 0,1 0-18 0 0,-31-44 284 0 0,28 32-294 0 0,0 1 1 0 0,1-2-1 0 0,0 1 1 0 0,1 0-1 0 0,1 0 1 0 0,0 0-1 0 0,0 0 1 0 0,1 0 0 0 0,1-1-1 0 0,0 1 1 0 0,0 0-1 0 0,2 1 1 0 0,-1-1-1 0 0,6-10 10 0 0,2-4-19 0 0,1 1 0 0 0,1 0-1 0 0,1 1 1 0 0,1 1 0 0 0,2 0 0 0 0,0 1-1 0 0,1 1 1 0 0,1 1 0 0 0,1 0 0 0 0,1 2-1 0 0,0 0 1 0 0,8-3 19 0 0,-14 10-292 0 0,2 1 1 0 0,-1 1-1 0 0,1 0 0 0 0,0 1 0 0 0,1 1 1 0 0,0 1-1 0 0,0 0 0 0 0,0 2 0 0 0,1 0 1 0 0,0 1-1 0 0,8 0 292 0 0,13 2-2803 0 0,-18 1 1514 0 0</inkml:trace>
  <inkml:trace contextRef="#ctx0" brushRef="#br0" timeOffset="10037.105">3814 2988 1196 0 0,'23'1'248'0'0,"0"0"0"0"0,0-2 0 0 0,0-1-1 0 0,0 0 1 0 0,0-2 0 0 0,-1-1 0 0 0,1-1 0 0 0,-1 0-1 0 0,0-2 1 0 0,-1 0 0 0 0,0-2 0 0 0,0 0 0 0 0,8-7-248 0 0,-25 16 9 0 0,-1 0 0 0 0,0 0 1 0 0,1 0-1 0 0,-1-1 0 0 0,0 1 1 0 0,0-1-1 0 0,0 0 1 0 0,0 0-1 0 0,0 0 0 0 0,0 0 1 0 0,-1-1-1 0 0,1 1 0 0 0,-1-1 1 0 0,1 1-1 0 0,-1-1 0 0 0,0 0 1 0 0,0 0-1 0 0,0 0 0 0 0,-1 0 1 0 0,1 0-1 0 0,-1-1 0 0 0,1 1 1 0 0,-1 0-1 0 0,0-1 0 0 0,-1 1 1 0 0,1-1-1 0 0,0 1 0 0 0,-1-1 1 0 0,0 1-1 0 0,0-1 0 0 0,0 1 1 0 0,0-1-1 0 0,-1 1 1 0 0,1-1-1 0 0,-1 1 0 0 0,0-1 1 0 0,0 1-1 0 0,0 0 0 0 0,0-1 1 0 0,-1 1-1 0 0,1 0 0 0 0,-1 0 1 0 0,0 0-1 0 0,0 0 0 0 0,0 0 1 0 0,0 0-1 0 0,0 1 0 0 0,-1-1 1 0 0,1 1-1 0 0,-1-1 0 0 0,0 1 1 0 0,0 0-1 0 0,-1-1-9 0 0,-8-1 32 0 0,1 1 0 0 0,0 1 0 0 0,-1-1 0 0 0,0 2 0 0 0,1 0 0 0 0,-1 0 0 0 0,0 1 0 0 0,0 0 0 0 0,0 1 0 0 0,1 1 0 0 0,-1-1 0 0 0,1 2 0 0 0,-1 0 0 0 0,1 0 0 0 0,0 1 0 0 0,0 1 0 0 0,0-1 0 0 0,0 2 0 0 0,1 0 0 0 0,0 0 0 0 0,0 0 0 0 0,1 2 0 0 0,0-1 0 0 0,0 1 0 0 0,1 0 0 0 0,0 1 0 0 0,0 0 0 0 0,1 0 0 0 0,0 1 0 0 0,0-1 0 0 0,1 2 0 0 0,1-1 0 0 0,0 1 0 0 0,0 0 0 0 0,-1 4-32 0 0,5-6 12 0 0,-1 0 0 0 0,2 0 0 0 0,-1 0 0 0 0,1 0 0 0 0,0 0 1 0 0,1-1-1 0 0,0 1 0 0 0,1 0 0 0 0,0 0 0 0 0,0-1 0 0 0,0 1 1 0 0,1-1-1 0 0,1 0 0 0 0,-1 1 0 0 0,2-2 0 0 0,-1 1 0 0 0,1 0 1 0 0,0-1-1 0 0,0 0 0 0 0,1 0 0 0 0,0 0 0 0 0,0-1 0 0 0,1 0 1 0 0,-1 0-1 0 0,1-1 0 0 0,1 0 0 0 0,-1 0 0 0 0,1 0 0 0 0,0-1 1 0 0,0 0-1 0 0,0-1 0 0 0,0 0 0 0 0,1 0 0 0 0,-1-1 0 0 0,1 0 1 0 0,0 0-1 0 0,0-1 0 0 0,-1 0 0 0 0,1-1 0 0 0,5 0-12 0 0,2 2-335 0 0,0-2-1 0 0,0 0 0 0 0,0-1 1 0 0,0-1-1 0 0,0 0 0 0 0,0-1 1 0 0,0-1-1 0 0,-1 0 1 0 0,0-1-1 0 0,15-7 336 0 0,15-11-1163 0 0</inkml:trace>
  <inkml:trace contextRef="#ctx0" brushRef="#br0" timeOffset="10254.416">4454 2444 1132 0 0,'-4'74'6263'0'0,"-5"15"-4506"0"0,-7 111-1506 0 0,27 83-3471 0 0,-6-246-78 0 0,-5-36 2061 0 0</inkml:trace>
  <inkml:trace contextRef="#ctx0" brushRef="#br0" timeOffset="10672.451">4544 3021 1612 0 0,'339'-120'3160'0'0,"-302"107"-3012"0"0,5-1-69 0 0,-1-1 0 0 0,-1-3 0 0 0,0-1 0 0 0,-1-1 0 0 0,-1-3 0 0 0,21-17-79 0 0,-56 39 8 0 0,-1 0-1 0 0,1 0 1 0 0,-1 0-1 0 0,0 0 1 0 0,0-1-1 0 0,1 1 0 0 0,-1-1 1 0 0,0 1-1 0 0,0-1 1 0 0,-1 0-1 0 0,1 0 0 0 0,0 0 1 0 0,-1 0-1 0 0,1 0 1 0 0,-1-1-1 0 0,1 1 0 0 0,-1 0 1 0 0,0-1-1 0 0,0 1 1 0 0,0 0-1 0 0,-1-1 1 0 0,1 1-1 0 0,0-1 0 0 0,-1 0 1 0 0,0 1-1 0 0,1-1 1 0 0,-1 1-1 0 0,0-1 0 0 0,0 0 1 0 0,-1 1-1 0 0,1-1 1 0 0,0 1-1 0 0,-1-1 0 0 0,0 1 1 0 0,0-1-1 0 0,1 1 1 0 0,-1-1-1 0 0,-1 1 0 0 0,1-1 1 0 0,0 1-1 0 0,-1 0 1 0 0,1 0-1 0 0,-1 0 1 0 0,1 0-1 0 0,-1 0 0 0 0,0 0 1 0 0,0 0-1 0 0,0 1 1 0 0,0-1-1 0 0,0 1 0 0 0,0-1 1 0 0,-1 1-1 0 0,1 0-7 0 0,-16-4 24 0 0,0 1 0 0 0,0 0 0 0 0,0 2 1 0 0,-1 0-1 0 0,1 1 0 0 0,0 1 0 0 0,-1 1 0 0 0,1 0 0 0 0,0 2 0 0 0,-1 0 0 0 0,2 1 0 0 0,-1 0 0 0 0,0 2 0 0 0,1 0 1 0 0,0 1-1 0 0,0 0 0 0 0,1 2 0 0 0,0 0 0 0 0,0 1 0 0 0,1 0 0 0 0,0 1 0 0 0,-4 5-24 0 0,14-11 12 0 0,0-1 0 0 0,1 1 0 0 0,-1 0-1 0 0,1 1 1 0 0,0-1 0 0 0,0 1 0 0 0,1-1-1 0 0,0 1 1 0 0,0 0 0 0 0,0 1 0 0 0,1-1-1 0 0,0 0 1 0 0,0 1 0 0 0,0-1 0 0 0,1 1-1 0 0,0-1 1 0 0,0 1 0 0 0,1 0 0 0 0,0 0-1 0 0,0-1 1 0 0,0 1 0 0 0,2 4-12 0 0,1 2-27 0 0,2-1-1 0 0,0 1 1 0 0,0-1 0 0 0,1 0 0 0 0,0 0-1 0 0,1 0 1 0 0,1-1 0 0 0,0 0 0 0 0,0-1-1 0 0,1 0 1 0 0,0 0 0 0 0,1 0-1 0 0,0-2 1 0 0,1 1 0 0 0,0-1 0 0 0,0-1-1 0 0,0 0 1 0 0,1 0 0 0 0,0-1 0 0 0,1 0 27 0 0,19 8-533 0 0,1-2 0 0 0,0 0 0 0 0,0-2 0 0 0,1-2 1 0 0,0-1-1 0 0,0-2 0 0 0,17 0 533 0 0,17-1-877 0 0</inkml:trace>
  <inkml:trace contextRef="#ctx0" brushRef="#br0" timeOffset="11839.527">5536 2784 936 0 0,'0'0'650'0'0,"0"0"-86"0"0,21-4 1624 0 0,0-13-2008 0 0,1 44 292 0 0,130 249 663 0 0,-61-180 202 0 0,-57-130-647 0 0,165-438-1060 0 0,-185 457-831 0 0,-11 13-2264 0 0,-3 2 2009 0 0</inkml:trace>
  <inkml:trace contextRef="#ctx0" brushRef="#br0" timeOffset="12214.034">6576 2777 856 0 0,'-8'-3'99'0'0,"0"2"1"0"0,0-1-1 0 0,0 1 1 0 0,0 0-1 0 0,0 1 0 0 0,0 0 1 0 0,0 0-1 0 0,0 1 0 0 0,-1 0 1 0 0,1 1-1 0 0,1-1 1 0 0,-1 1-1 0 0,0 1 0 0 0,0-1 1 0 0,1 2-1 0 0,-1-1 0 0 0,1 1 1 0 0,0 0-1 0 0,0 0 1 0 0,1 1-1 0 0,-1 0 0 0 0,1 0 1 0 0,0 0-1 0 0,0 1 0 0 0,1 0 1 0 0,0 0-1 0 0,0 1 1 0 0,0-1-1 0 0,1 1 0 0 0,0 0 1 0 0,0 0-1 0 0,0 1 0 0 0,1-1 1 0 0,0 1-1 0 0,1-1 1 0 0,0 1-1 0 0,0 0 0 0 0,1 0 1 0 0,-1 0-1 0 0,2 0 0 0 0,-1 4-99 0 0,2-8 32 0 0,-1-1 0 0 0,0 1-1 0 0,1-1 1 0 0,0 0 0 0 0,0 0-1 0 0,0 1 1 0 0,0-1 0 0 0,0 0-1 0 0,1 0 1 0 0,-1 0 0 0 0,1 0-1 0 0,0 0 1 0 0,0 0 0 0 0,0-1-1 0 0,0 1 1 0 0,0-1 0 0 0,1 1-1 0 0,-1-1 1 0 0,1 0 0 0 0,0 0-1 0 0,-1 0 1 0 0,1 0 0 0 0,0 0-1 0 0,0-1 1 0 0,0 0 0 0 0,1 1-1 0 0,-1-1 1 0 0,0 0 0 0 0,0 0-1 0 0,1-1 1 0 0,-1 1 0 0 0,0-1-1 0 0,1 1 1 0 0,-1-1 0 0 0,0 0-1 0 0,4-1-31 0 0,115-14 824 0 0,-103 8-772 0 0,136-69 424 0 0,-149 64-1308 0 0,-22 22-1597 0 0,13-8 1544 0 0</inkml:trace>
  <inkml:trace contextRef="#ctx0" brushRef="#br0" timeOffset="12624.18">6917 2697 1896 0 0,'24'116'2328'0'0,"-10"113"-1124"0"0,-14-227-1061 0 0,0-2-93 0 0,-11 4 67 0 0,4-22-61 0 0,55-189 810 0 0,-41 188-828 0 0,21-14 141 0 0,-27 33-130 0 0,2 2-32 0 0,6 7 0 0 0,0 0 0 0 0,-1 1 0 0 0,0 0 0 0 0,-1 0 0 0 0,0 1-1 0 0,-1 0 1 0 0,0 0 0 0 0,-1 0 0 0 0,0 1 0 0 0,-1-1 0 0 0,0 1-1 0 0,1 5-16 0 0,-3-5 6 0 0,2 0-1 0 0,-1-1 0 0 0,2 0 0 0 0,-1 0 0 0 0,2 0 0 0 0,-1 0 0 0 0,1-1 1 0 0,1 0-1 0 0,0 0 0 0 0,1 0 0 0 0,-1-1 0 0 0,2-1 0 0 0,-1 1 0 0 0,10 6-5 0 0,-13-14-118 0 0,0 0 1 0 0,-1 0-1 0 0,1-1 0 0 0,0 1 0 0 0,0-1 0 0 0,-1 0 0 0 0,1-1 0 0 0,0 1 0 0 0,0-1 0 0 0,-1 0 1 0 0,1 0-1 0 0,-1 0 0 0 0,1-1 0 0 0,-1 0 0 0 0,1 0 0 0 0,-1 0 0 0 0,0 0 0 0 0,0-1 0 0 0,0 1 0 0 0,0-1 1 0 0,0 0-1 0 0,-1 0 0 0 0,1-1 0 0 0,-1 1 0 0 0,0-1 0 0 0,0 1 0 0 0,0-1 0 0 0,2-4 118 0 0,16-18-844 0 0</inkml:trace>
  <inkml:trace contextRef="#ctx0" brushRef="#br0" timeOffset="12886.411">7584 2423 2480 0 0,'47'-213'6866'0'0,"-32"276"-5484"0"0,0 13-1294 0 0,3-1-1 0 0,4 0 0 0 0,3-2 0 0 0,3-1 0 0 0,15 26-87 0 0,-28-65-234 0 0,10 77-2667 0 0,-26-106 2734 0 0,-1-1-1 0 0,1 1 1 0 0,0-1-1 0 0,-1 0 1 0 0,0 0-1 0 0,0 0 1 0 0,0 0-1 0 0,0 0 0 0 0,0 0 1 0 0,0-1-1 0 0,-1 1 1 0 0,1-1-1 0 0,-1 1 1 0 0,0-1-1 0 0,0 0 0 0 0,0 0 1 0 0,0 0-1 0 0,0 0 1 0 0,0-1-1 0 0,-1 1 1 0 0,1-1-1 0 0,0 0 1 0 0,-1 0-1 0 0,1 0 0 0 0,-1-1 1 0 0,1 1-1 0 0,-1-1 1 0 0,0 1-1 0 0,1-1 1 0 0,-1 0-1 0 0,1-1 1 0 0,-4 0 167 0 0,-13 2-1092 0 0</inkml:trace>
  <inkml:trace contextRef="#ctx0" brushRef="#br0" timeOffset="13151.494">7288 2643 1164 0 0,'8'1'6164'0'0,"34"3"-4906"0"0,267-21-875 0 0,-16 5-6159 0 0,-244 6 4491 0 0</inkml:trace>
  <inkml:trace contextRef="#ctx0" brushRef="#br0" timeOffset="13575.058">8915 2463 1184 0 0,'-5'90'2985'0'0,"1"-78"-2876"0"0,1 0-1 0 0,1 1 0 0 0,0-1 0 0 0,1 1 0 0 0,0 0 0 0 0,0-1 0 0 0,2 1 0 0 0,0 0 1 0 0,0-1-1 0 0,1 1 0 0 0,0-1 0 0 0,1 0 0 0 0,1 1 0 0 0,0-1 0 0 0,1-1 0 0 0,0 1 1 0 0,0-1-1 0 0,1 0 0 0 0,1 0 0 0 0,0 0 0 0 0,1-1 0 0 0,0 0 0 0 0,0-1 0 0 0,1 1 1 0 0,0-2-1 0 0,2 2-108 0 0,-9-9-98 0 0,-1 0 0 0 0,1 0 1 0 0,-1 0-1 0 0,1-1 1 0 0,0 1-1 0 0,-1 0 0 0 0,1-1 1 0 0,0 0-1 0 0,-1 1 1 0 0,1-1-1 0 0,0 0 0 0 0,-1 0 1 0 0,1 0-1 0 0,0 0 1 0 0,0 0-1 0 0,-1 0 0 0 0,1 0 1 0 0,0-1-1 0 0,-1 1 1 0 0,1-1-1 0 0,0 1 0 0 0,-1-1 1 0 0,1 0-1 0 0,-1 1 1 0 0,1-1-1 0 0,-1 0 0 0 0,1 0 1 0 0,-1 0-1 0 0,1 0 1 0 0,-1 0-1 0 0,0-1 0 0 0,0 1 1 0 0,0 0-1 0 0,0-1 1 0 0,0 1-1 0 0,0 0 0 0 0,0-1 1 0 0,0 1-1 0 0,0-1 1 0 0,0 0-1 0 0,-1 1 0 0 0,1-1 1 0 0,-1 0-1 0 0,1 1 1 0 0,-1-1-1 0 0,0-1 98 0 0,6-18-1287 0 0</inkml:trace>
  <inkml:trace contextRef="#ctx0" brushRef="#br0" timeOffset="13827.245">8920 2312 1792 0 0,'0'-5'1160'0'0,"-2"2"-304"0"0,1-1-228 0 0,2 2-160 0 0,-1-1-228 0 0,7 2-32 0 0,-1 1-304 0 0,2 1-372 0 0,2-1-540 0 0,9 8 56 0 0,-3-4 32 0 0,2 4 0 0 0</inkml:trace>
  <inkml:trace contextRef="#ctx0" brushRef="#br0" timeOffset="14122.476">9278 2484 836 0 0,'9'10'414'0'0,"0"0"-1"0"0,-1 0 1 0 0,0 1-1 0 0,-1 0 1 0 0,0 0-1 0 0,-1 0 1 0 0,0 1-1 0 0,0 0 1 0 0,-2 1-1 0 0,0-1 0 0 0,0 2-413 0 0,29 215 2385 0 0,-33-228-2379 0 0,0-1 0 0 0,0 1 0 0 0,0 0 1 0 0,0-1-1 0 0,-1 1 0 0 0,1-1 0 0 0,0 1 1 0 0,0-1-1 0 0,0 1 0 0 0,0-1 0 0 0,-1 1 1 0 0,1-1-1 0 0,0 0 0 0 0,-1 1 0 0 0,1-1 0 0 0,0 1 1 0 0,-1-1-1 0 0,1 1 0 0 0,0-1 0 0 0,-1 0 1 0 0,1 1-1 0 0,-1-1 0 0 0,1 0 0 0 0,-1 0 1 0 0,1 1-1 0 0,-1-1 0 0 0,1 0 0 0 0,-1 0 0 0 0,1 1 1 0 0,-1-1-1 0 0,1 0 0 0 0,-1 0 0 0 0,1 0 1 0 0,-1 0-1 0 0,1 0 0 0 0,-1 0 0 0 0,1 0 1 0 0,-1 0-1 0 0,1 0 0 0 0,-1 0 0 0 0,1 0 0 0 0,-1 0 1 0 0,1-1-1 0 0,-1 1 0 0 0,1 0 0 0 0,-1 0 1 0 0,1 0-1 0 0,-1-1 0 0 0,1 1 0 0 0,-1 0 1 0 0,1-1-1 0 0,-1 1 0 0 0,1 0 0 0 0,0-1 1 0 0,-1 1-1 0 0,1-1 0 0 0,0 1 0 0 0,-1 0 0 0 0,1-1 1 0 0,0 1-1 0 0,-1-1 0 0 0,1 1 0 0 0,0-1 1 0 0,0 1-1 0 0,0-1 0 0 0,0 1-6 0 0,-3-18 23 0 0,1 1-1 0 0,1 0 0 0 0,0-1 1 0 0,2 1-1 0 0,0-1 1 0 0,1 1-1 0 0,0 0 1 0 0,2-1-1 0 0,0 1 1 0 0,1 1-1 0 0,0-1 0 0 0,2 1 1 0 0,0 0-1 0 0,0 0 1 0 0,2 1-1 0 0,0 0 1 0 0,0 0-1 0 0,2 1 1 0 0,0 1-1 0 0,0 0 0 0 0,1 0 1 0 0,1 1-1 0 0,0 0 1 0 0,2 0-23 0 0,-8 5 6 0 0,-3 1-29 0 0,0 2-1 0 0,0-1 1 0 0,0 0 0 0 0,1 1 0 0 0,0 0-1 0 0,-1 0 1 0 0,2 0 0 0 0,-1 0 0 0 0,0 1-1 0 0,1 0 1 0 0,-1 0 0 0 0,1 0-1 0 0,0 1 1 0 0,0 0 0 0 0,0 0 0 0 0,0 1-1 0 0,2-1 24 0 0,-3 6-7 0 0,-1-1 0 0 0,1 1 0 0 0,-1 0 0 0 0,1 0 0 0 0,-1 1 0 0 0,-1 0-1 0 0,1-1 1 0 0,-1 1 0 0 0,1 0 0 0 0,-2 0 0 0 0,1 1 0 0 0,0-1 0 0 0,-1 1-1 0 0,0-1 1 0 0,0 1 0 0 0,-1 0 0 0 0,0 0 0 0 0,0 0 0 0 0,0 0 0 0 0,0 0-1 0 0,-1 0 8 0 0,2 5 23 0 0,9 37-114 0 0,-9-30 76 0 0,0 0 1 0 0,2 0-1 0 0,0 0 0 0 0,1-1 1 0 0,1 1-1 0 0,0-1 0 0 0,1 0 1 0 0,1-1-1 0 0,1 0 0 0 0,0 0 0 0 0,1-1 1 0 0,1 0-1 0 0,0 0 0 0 0,1-2 1 0 0,10 11 14 0 0,-16-22-172 0 0,0 1 1 0 0,0-1 0 0 0,0 0-1 0 0,1 0 1 0 0,-1-1 0 0 0,0 1-1 0 0,1-2 1 0 0,-1 1 0 0 0,1-1-1 0 0,-1 0 1 0 0,1 0 0 0 0,-1 0-1 0 0,0-1 1 0 0,1 0-1 0 0,-1-1 1 0 0,0 1 0 0 0,1-1-1 0 0,-1 0 1 0 0,0-1 0 0 0,0 1-1 0 0,-1-1 1 0 0,1 0 0 0 0,0-1-1 0 0,-1 0 1 0 0,0 1 0 0 0,2-4 171 0 0,21-13-988 0 0</inkml:trace>
  <inkml:trace contextRef="#ctx0" brushRef="#br0" timeOffset="14404.162">10298 2073 3300 0 0,'-2'-1'85'0'0,"0"-1"-1"0"0,0 1 1 0 0,0 0 0 0 0,0 0-1 0 0,0 0 1 0 0,0 0-1 0 0,0 1 1 0 0,0-1-1 0 0,-1 0 1 0 0,1 1-1 0 0,0 0 1 0 0,0-1 0 0 0,0 1-1 0 0,-1 0 1 0 0,1 0-1 0 0,0 0 1 0 0,0 0-1 0 0,-1 1 1 0 0,1-1-1 0 0,0 1 1 0 0,0-1 0 0 0,0 1-1 0 0,0 0 1 0 0,-1 0-1 0 0,1 0 1 0 0,0 0-1 0 0,1 0 1 0 0,-1 0-1 0 0,0 0 1 0 0,0 1 0 0 0,0-1-1 0 0,1 1 1 0 0,-1-1-1 0 0,1 1 1 0 0,-1 0-1 0 0,1 0 1 0 0,0-1-1 0 0,-1 1 1 0 0,1 0 0 0 0,0 0-1 0 0,0 0 1 0 0,0 1-1 0 0,1-1 1 0 0,-1 0-1 0 0,0 2-84 0 0,-33 100 982 0 0,30-63-737 0 0,2 0-1 0 0,2 0 1 0 0,1 0-1 0 0,2 0 1 0 0,2 0-1 0 0,5 12-244 0 0,144 490 1093 0 0,-152-529-1231 0 0,1-1 0 0 0,-1 1 0 0 0,-1 0 0 0 0,-1-1 0 0 0,0 1 0 0 0,0 0 0 0 0,-2-1 0 0 0,0 1 0 0 0,0-1 0 0 0,-3 9 138 0 0,3-17-140 0 0,1-1-1 0 0,-1 0 1 0 0,0 0 0 0 0,0 0 0 0 0,0 0 0 0 0,0 0 0 0 0,-1-1 0 0 0,1 1 0 0 0,-1-1 0 0 0,0 1 0 0 0,0-1 0 0 0,-1 0 0 0 0,1 0-1 0 0,-1 0 1 0 0,1-1 0 0 0,-1 1 0 0 0,0-1 0 0 0,0 0 0 0 0,0 0 0 0 0,0 0 0 0 0,0-1 0 0 0,0 1 0 0 0,-1-1 0 0 0,1 0 0 0 0,0 0-1 0 0,-1-1 1 0 0,1 1 0 0 0,-1-1 0 0 0,1 0 0 0 0,-1 0 0 0 0,1-1 0 0 0,-1 1 0 0 0,1-1 0 0 0,0 0 0 0 0,-3-1 140 0 0,-46-11-1229 0 0,4-3 122 0 0</inkml:trace>
  <inkml:trace contextRef="#ctx0" brushRef="#br0" timeOffset="15296.19">9962 2636 1140 0 0,'-23'4'1461'0'0,"11"-2"1908"0"0,30-9-2211 0 0,297-44 590 0 0,-206 40-1513 0 0,359-23-341 0 0,-466 33 101 0 0,35-3-93 0 0,-62-3 55 0 0,-245-15-365 0 0,262 24 413 0 0,1 0 0 0 0,0 0-1 0 0,0 1 1 0 0,0 0 0 0 0,0 1 0 0 0,0-1 0 0 0,0 1 0 0 0,1 0 0 0 0,0 1 0 0 0,0 0 0 0 0,0 0 0 0 0,1 0-1 0 0,-1 0 1 0 0,1 1 0 0 0,1 0 0 0 0,-1 0 0 0 0,1 0 0 0 0,0 1 0 0 0,0 0 0 0 0,1 0 0 0 0,0-1-1 0 0,0 2 1 0 0,0-1 0 0 0,1 0 0 0 0,0 1 0 0 0,1-1 0 0 0,0 1 0 0 0,0-1 0 0 0,0 1 0 0 0,1-1 0 0 0,0 1-1 0 0,1 0 1 0 0,0-1 0 0 0,0 1 0 0 0,0-1 0 0 0,1 1 0 0 0,0-1 0 0 0,0 0 0 0 0,1 0 0 0 0,0 0-1 0 0,1 0 1 0 0,-1 0 0 0 0,1-1 0 0 0,0 1 0 0 0,1-1 0 0 0,0 0 0 0 0,4 4-5 0 0,-5-6 14 0 0,1-2 0 0 0,-1 1 0 0 0,0 0 0 0 0,1-1 0 0 0,0 0 1 0 0,0 0-1 0 0,-1 0 0 0 0,1 0 0 0 0,0-1 0 0 0,1 0 0 0 0,-1 0 0 0 0,0 0 0 0 0,0-1 0 0 0,0 0 1 0 0,0 0-1 0 0,1 0 0 0 0,-1 0 0 0 0,0-1 0 0 0,0 0 0 0 0,0 0 0 0 0,0-1 0 0 0,0 1 1 0 0,0-1-1 0 0,0 0 0 0 0,-1 0 0 0 0,1-1 0 0 0,2-1-14 0 0,112-91-196 0 0,23-147-168 0 0,-141 241 354 0 0,1 0 1 0 0,0 0-1 0 0,0 0 1 0 0,0 0-1 0 0,0 1 0 0 0,0-1 1 0 0,0 0-1 0 0,0 1 0 0 0,0-1 1 0 0,0 1-1 0 0,0 0 0 0 0,0 0 1 0 0,0 0-1 0 0,0 0 1 0 0,0 0-1 0 0,0 0 0 0 0,0 1 1 0 0,0-1-1 0 0,0 1 0 0 0,0-1 1 0 0,0 1-1 0 0,0 0 0 0 0,0 0 1 0 0,0 0-1 0 0,0 0 1 0 0,0 0-1 0 0,-1 0 0 0 0,1 0 1 0 0,0 1-1 0 0,-1-1 0 0 0,1 0 1 0 0,-1 1-1 0 0,0 0 0 0 0,1-1 1 0 0,-1 1-1 0 0,0 0 1 0 0,0-1-1 0 0,0 1 0 0 0,0 0 1 0 0,0 0-1 0 0,-1 0 0 0 0,1 0 1 0 0,0 0-1 0 0,-1 1 10 0 0,10 15 67 0 0,0 1-1 0 0,-2 0 1 0 0,0 0-1 0 0,-1 0 1 0 0,-1 1 0 0 0,-1 0-1 0 0,-1 0 1 0 0,0 1 0 0 0,-2-1-1 0 0,0 16-66 0 0,-3-35 21 0 0,0 0 0 0 0,0-1 0 0 0,-1 1 0 0 0,1 0 0 0 0,0-1 0 0 0,-1 1 0 0 0,1-1 0 0 0,0 1 0 0 0,-1-1 0 0 0,1 1 0 0 0,0-1 0 0 0,-1 0 0 0 0,1 0 0 0 0,-1 0 0 0 0,1 0 0 0 0,-1 0 0 0 0,1 0 0 0 0,0 0 0 0 0,-1 0 0 0 0,1-1 0 0 0,-1 1 0 0 0,1 0 0 0 0,0-1 0 0 0,-1 1 0 0 0,1-1 0 0 0,0 0 0 0 0,0 1 0 0 0,-1-1 0 0 0,1 0 0 0 0,0 0 0 0 0,0 0 0 0 0,0 0 0 0 0,0 0 0 0 0,0 0-1 0 0,0 0 1 0 0,0 0 0 0 0,0 0 0 0 0,0 0 0 0 0,1-1 0 0 0,-1 1 0 0 0,0 0 0 0 0,1-1 0 0 0,-1 1 0 0 0,1 0 0 0 0,-1-1 0 0 0,1 1 0 0 0,0 0 0 0 0,0-1 0 0 0,0-1-21 0 0,-3-3 12 0 0,0 0-1 0 0,1 0 1 0 0,0 0 0 0 0,0 0-1 0 0,0 0 1 0 0,1-1-1 0 0,0 1 1 0 0,0-1-1 0 0,1 1 1 0 0,0-1-1 0 0,0 1 1 0 0,0-1 0 0 0,1 0-1 0 0,0 1 1 0 0,0 0-1 0 0,1-1 1 0 0,0 1-1 0 0,0 0 1 0 0,0 0 0 0 0,1 0-1 0 0,0 0 1 0 0,0 0-1 0 0,0 1 1 0 0,1-1-1 0 0,0 1 1 0 0,0 0 0 0 0,0 0-1 0 0,1 0 1 0 0,0 1-1 0 0,0-1-11 0 0,166-109-4068 0 0,-117 91 1447 0 0,-31 15 1327 0 0</inkml:trace>
  <inkml:trace contextRef="#ctx0" brushRef="#br0" timeOffset="15853.299">11306 2375 1184 0 0,'5'22'4437'0'0,"48"295"-1270"0"0,-43-270-2509 0 0,-12-62-656 0 0,0 1 1 0 0,1-1 0 0 0,1 0-1 0 0,0 1 1 0 0,1-1 0 0 0,0 0 0 0 0,1 1-1 0 0,1-1 1 0 0,1 1 0 0 0,0 0 0 0 0,0 0-1 0 0,1 0 1 0 0,1 1 0 0 0,1 0 0 0 0,0 0-1 0 0,0 0 1 0 0,1 1 0 0 0,1 0 0 0 0,0 0-1 0 0,0 1 1 0 0,1 1 0 0 0,1-1-1 0 0,0 2 1 0 0,0-1 0 0 0,1 2 0 0 0,0-1-1 0 0,1 2 1 0 0,0-1 0 0 0,2 1-3 0 0,-12 5-4 0 0,0 0 0 0 0,1 1 0 0 0,-1 0 0 0 0,0 0-1 0 0,0 0 1 0 0,1 0 0 0 0,-1 0 0 0 0,0 1 0 0 0,1-1 0 0 0,-1 1 0 0 0,1 0 0 0 0,-1 0 0 0 0,1 0 0 0 0,-1 1 0 0 0,0-1 0 0 0,1 1-1 0 0,-1 0 1 0 0,0 0 0 0 0,1 0 0 0 0,-1 0 0 0 0,0 0 0 0 0,0 1 0 0 0,0 0 0 0 0,0-1 0 0 0,0 1 0 0 0,0 0 0 0 0,-1 0 0 0 0,1 1-1 0 0,0-1 1 0 0,-1 0 0 0 0,0 1 0 0 0,0 0 0 0 0,0 0 0 0 0,0-1 0 0 0,0 1 0 0 0,0 1 4 0 0,54 127 54 0 0,-46-101-64 0 0,0 25 24 0 0,-32-53 92 0 0,18-9-108 0 0,1 0-1 0 0,-1-1 0 0 0,1 1 0 0 0,0-1 1 0 0,1 1-1 0 0,0-1 0 0 0,0 0 1 0 0,1 0-1 0 0,0 0 0 0 0,0 0 1 0 0,1 0-1 0 0,0 0 0 0 0,0 0 0 0 0,1 0 1 0 0,0 0-1 0 0,0 0 0 0 0,1 1 1 0 0,0-1-1 0 0,0 0 0 0 0,1 1 1 0 0,0-1-1 0 0,1 1 0 0 0,-1 0 0 0 0,1 0 1 0 0,1 0-1 0 0,-1 1 0 0 0,1-1 1 0 0,0 1-1 0 0,1 0 0 0 0,-1 1 1 0 0,1-1-1 0 0,0 1 0 0 0,1 0 1 0 0,-1 1-1 0 0,1-1 0 0 0,0 1 0 0 0,0 1 1 0 0,0-1-1 0 0,1 1 0 0 0,-1 0 1 0 0,1 1-1 0 0,0 0 0 0 0,0 0 1 0 0,1 1 2 0 0,-2-1-4 0 0,1 1 1 0 0,0 1-1 0 0,-1-1 1 0 0,1 1-1 0 0,0 1 1 0 0,-1 0-1 0 0,1 0 1 0 0,0 0-1 0 0,-1 1 1 0 0,1 0 0 0 0,-1 0-1 0 0,0 1 1 0 0,0 0-1 0 0,0 0 1 0 0,0 1-1 0 0,0 0 1 0 0,-1 0-1 0 0,1 0 1 0 0,-1 1 0 0 0,0 0-1 0 0,-1 0 1 0 0,1 1-1 0 0,-1 0 1 0 0,0-1-1 0 0,0 2 1 0 0,-1-1-1 0 0,0 1 1 0 0,0-1 0 0 0,2 6 3 0 0,90 180-2154 0 0,-46-162-1135 0 0,-38-30 2132 0 0</inkml:trace>
  <inkml:trace contextRef="#ctx0" brushRef="#br0" timeOffset="16238.887">12466 2513 1448 0 0,'-16'-1'186'0'0,"1"2"0"0"0,-1 0-1 0 0,1 1 1 0 0,-1 1 0 0 0,1 0 0 0 0,0 1 0 0 0,0 0-1 0 0,1 2 1 0 0,-1-1 0 0 0,1 2 0 0 0,0 0-1 0 0,1 1 1 0 0,0 0 0 0 0,0 1 0 0 0,0 0-1 0 0,1 1 1 0 0,1 0 0 0 0,0 1 0 0 0,0 1-1 0 0,1-1 1 0 0,1 2 0 0 0,0-1 0 0 0,0 1 0 0 0,1 2-186 0 0,7-14 27 0 0,1 1 1 0 0,0-1-1 0 0,-1 0 1 0 0,1 1-1 0 0,0-1 1 0 0,0 1-1 0 0,0-1 1 0 0,0 1-1 0 0,0-1 1 0 0,0 1 0 0 0,0-1-1 0 0,1 1 1 0 0,-1-1-1 0 0,1 0 1 0 0,-1 1-1 0 0,1-1 1 0 0,-1 0-1 0 0,1 1 1 0 0,0-1 0 0 0,-1 0-1 0 0,1 0 1 0 0,0 1-1 0 0,0-1 1 0 0,0 0-1 0 0,0 0 1 0 0,0 0-1 0 0,0 0 1 0 0,0 0-1 0 0,1-1 1 0 0,-1 1 0 0 0,0 0-1 0 0,0 0 1 0 0,1-1-1 0 0,-1 1 1 0 0,0-1-1 0 0,1 1 1 0 0,-1-1-1 0 0,1 0 1 0 0,-1 1-1 0 0,0-1 1 0 0,1 0 0 0 0,-1 0-1 0 0,1 0 1 0 0,-1 0-1 0 0,1 0 1 0 0,-1 0-1 0 0,1 0 1 0 0,-1-1-1 0 0,0 1 1 0 0,1-1-1 0 0,-1 1 1 0 0,1-1 0 0 0,-1 1-1 0 0,0-1 1 0 0,1 0-28 0 0,76-18 205 0 0,249-147 424 0 0,-315 216-480 0 0,-12-43-155 0 0,0 0 1 0 0,1 0-1 0 0,0 0 1 0 0,0-1-1 0 0,0 1 0 0 0,1 0 1 0 0,0-1-1 0 0,0 1 1 0 0,1-1-1 0 0,0 0 1 0 0,0 0-1 0 0,0 0 1 0 0,1 0-1 0 0,0 0 0 0 0,0-1 1 0 0,0 1-1 0 0,1-1 1 0 0,0-1-1 0 0,0 1 1 0 0,0 0-1 0 0,1-1 1 0 0,-1 0-1 0 0,1-1 0 0 0,0 1 1 0 0,0-1-1 0 0,0 0 1 0 0,0 0-1 0 0,1-1 1 0 0,-1 0-1 0 0,1 0 0 0 0,0-1 1 0 0,-1 1-1 0 0,1-2 1 0 0,0 1-1 0 0,0-1 1 0 0,0 0-1 0 0,6 0 6 0 0,-1 0-191 0 0,1 0 0 0 0,0-1 0 0 0,-1 0 0 0 0,1-1 0 0 0,-1-1 1 0 0,1 0-1 0 0,-1 0 0 0 0,0-1 0 0 0,0-1 0 0 0,-1 0 0 0 0,1-1 0 0 0,-1 0 0 0 0,0 0 0 0 0,-1-1 0 0 0,1-1 0 0 0,-2 0 0 0 0,1 0 0 0 0,-1-1 0 0 0,0 0 0 0 0,4-6 191 0 0,2-13-838 0 0,-2-1-336 0 0</inkml:trace>
  <inkml:trace contextRef="#ctx0" brushRef="#br0" timeOffset="16720.953">13072 1947 2452 0 0,'-18'-108'3635'0'0,"19"191"-1993"0"0,47 311-836 0 0,8-40-370 0 0,-56-352-462 0 0,0 0 0 0 0,-1 1 0 0 0,1-1 0 0 0,0 0 1 0 0,-1 1-1 0 0,1-1 0 0 0,-1 0 0 0 0,0 0 0 0 0,0 0 0 0 0,0 1 1 0 0,0-1-1 0 0,0 0 0 0 0,0 0 0 0 0,-1 0 0 0 0,1-1 0 0 0,-1 1 1 0 0,1 0-1 0 0,-1-1 0 0 0,0 1 0 0 0,1 0 0 0 0,-1-1 0 0 0,0 0 0 0 0,0 1 1 0 0,0-1-1 0 0,0 0 0 0 0,0 0 0 0 0,0 0 0 0 0,-1-1 0 0 0,1 1 1 0 0,0 0-1 0 0,0-1 0 0 0,-1 1 0 0 0,1-1 0 0 0,0 0 0 0 0,-1 0 1 0 0,1 0-1 0 0,0 0 0 0 0,0 0 0 0 0,-1 0 0 0 0,1-1 0 0 0,0 1 0 0 0,-1-1 1 0 0,1 0-1 0 0,0 1 0 0 0,0-1 0 0 0,0 0 0 0 0,0 0 0 0 0,0-1 1 0 0,0 1-1 0 0,0 0 0 0 0,0-1 0 0 0,0 1 0 0 0,0-1 0 0 0,1 1 1 0 0,-1-1-1 0 0,1 0 0 0 0,-1 0 0 0 0,1 1 0 0 0,0-1 0 0 0,0 0 1 0 0,0-1-1 0 0,-1 1 26 0 0,-5-7-11 0 0,-1 1-1 0 0,1-1 1 0 0,1 0 0 0 0,0-1 0 0 0,0 0 0 0 0,1 0 0 0 0,0 0 0 0 0,1 0 0 0 0,0-1 0 0 0,0 0 0 0 0,2 0-1 0 0,-1 0 1 0 0,1 0 0 0 0,1 0 0 0 0,0 0 0 0 0,0 0 0 0 0,1-8 11 0 0,4 9 30 0 0,0 1 0 0 0,0 0 0 0 0,1 0 0 0 0,0 0 0 0 0,0 0 0 0 0,1 1 0 0 0,1 0 0 0 0,-1 0-1 0 0,1 1 1 0 0,0 0 0 0 0,1 0 0 0 0,0 0 0 0 0,0 1 0 0 0,0 0 0 0 0,1 1 0 0 0,-1 0 0 0 0,1 0 0 0 0,1 1 0 0 0,-1 0 0 0 0,1 1 0 0 0,-1 0 0 0 0,8-1-30 0 0,5-2 72 0 0,-1 0 0 0 0,1 2 1 0 0,0 1-1 0 0,1 1 0 0 0,-1 0 0 0 0,0 2 1 0 0,1 1-1 0 0,-1 0 0 0 0,0 2 1 0 0,0 0-1 0 0,17 6-72 0 0,-28-6 18 0 0,0 0 0 0 0,0 1 0 0 0,-1 0 0 0 0,1 1 1 0 0,-1 0-1 0 0,0 1 0 0 0,-1 0 0 0 0,1 1 0 0 0,-1 0 0 0 0,0 0 0 0 0,-1 1 0 0 0,0 0 1 0 0,0 0-1 0 0,0 1 0 0 0,-1 0 0 0 0,-1 0 0 0 0,0 1 0 0 0,0 0 0 0 0,-1 0 0 0 0,0 0 0 0 0,0 1 1 0 0,-1 0-1 0 0,-1 0 0 0 0,0 0-18 0 0,9 47 94 0 0,-9-20-3485 0 0,-3-37 2151 0 0,0-1 67 0 0,0 0 38 0 0</inkml:trace>
  <inkml:trace contextRef="#ctx0" brushRef="#br0" timeOffset="17002.622">13704 2067 2408 0 0,'0'-3'544'0'0,"4"2"-552"0"0,-4-1-72 0 0,3 1-332 0 0,-2 1-692 0 0</inkml:trace>
  <inkml:trace contextRef="#ctx0" brushRef="#br0" timeOffset="17452.975">14133 2279 1440 0 0,'-14'2'261'0'0,"1"2"0"0"0,-1-1 0 0 0,1 2-1 0 0,-1 0 1 0 0,1 1 0 0 0,1 0 0 0 0,-1 1 0 0 0,1 0-1 0 0,0 1 1 0 0,1 0 0 0 0,0 1 0 0 0,0 0 0 0 0,1 1 0 0 0,0 0-1 0 0,1 0 1 0 0,-5 8-261 0 0,6-8 84 0 0,0 0-1 0 0,1 1 1 0 0,0 0-1 0 0,1 0 1 0 0,0 1-1 0 0,1 0 1 0 0,0 0-1 0 0,1 0 1 0 0,0 0-1 0 0,1 1 1 0 0,0-1-1 0 0,1 1 0 0 0,1 0 1 0 0,-1 6-84 0 0,4-16 27 0 0,0 0 0 0 0,-1 0 0 0 0,1-1 0 0 0,0 1 1 0 0,1-1-1 0 0,-1 1 0 0 0,0-1 0 0 0,1 0 0 0 0,-1 0 0 0 0,1 0 0 0 0,-1 0 1 0 0,1-1-1 0 0,0 1 0 0 0,0-1 0 0 0,0 1 0 0 0,0-1 0 0 0,0 0 0 0 0,0 0 1 0 0,0-1-1 0 0,1 1 0 0 0,-1 0 0 0 0,0-1 0 0 0,0 0 0 0 0,1 0 0 0 0,-1 0 0 0 0,0 0 1 0 0,0-1-1 0 0,0 1 0 0 0,1-1 0 0 0,-1 1 0 0 0,0-1 0 0 0,0 0 0 0 0,0-1 1 0 0,0 1-1 0 0,0 0 0 0 0,0-1 0 0 0,0 0 0 0 0,-1 1 0 0 0,1-1 0 0 0,2-2-27 0 0,18-9 45 0 0,-1-1 0 0 0,0-1 0 0 0,-1 0 0 0 0,0-2 0 0 0,-2-1 0 0 0,0 0-1 0 0,-1-1 1 0 0,0-1 0 0 0,-2-1 0 0 0,1-2-45 0 0,31-31-147 0 0,-48 54 145 0 0,0 44-12 0 0,0 66 141 0 0,-5-99 131 0 0,15-23-145 0 0,89-85 28 0 0,-57 53 31 0 0,1 2 1 0 0,2 2-1 0 0,2 2 0 0 0,1 2 1 0 0,13-5-173 0 0,-57 39 9 0 0,1-1 0 0 0,0 1 0 0 0,0 0 1 0 0,0 1-1 0 0,0-1 0 0 0,0 1 0 0 0,0 0 1 0 0,0 0-1 0 0,0 0 0 0 0,0 1 0 0 0,1 0 1 0 0,-1 0-1 0 0,0 0 0 0 0,0 0 0 0 0,0 1 1 0 0,1 0-1 0 0,-1 0 0 0 0,0 1 0 0 0,0-1 1 0 0,0 1-1 0 0,-1 0 0 0 0,1 1 0 0 0,0-1 1 0 0,-1 1-1 0 0,1 0 0 0 0,-1 0 0 0 0,0 0 1 0 0,0 0-1 0 0,0 1 0 0 0,-1 0 0 0 0,1 0 1 0 0,-1 0-1 0 0,0 0 0 0 0,0 0 0 0 0,0 1 1 0 0,0-1-1 0 0,-1 1 0 0 0,0-1 0 0 0,0 1 1 0 0,0 0-1 0 0,-1 0 0 0 0,1 2-9 0 0,24 144-1735 0 0,-27-142 1408 0 0,0-1-1 0 0,0 0 0 0 0,0 0 1 0 0,-1 0-1 0 0,-1 0 0 0 0,1 0 1 0 0,-1-1-1 0 0,-1 1 0 0 0,1-1 0 0 0,-1 0 1 0 0,0 1-1 0 0,-1-2 0 0 0,0 1 1 0 0,0-1-1 0 0,0 1 0 0 0,-1-1 328 0 0,-18 14-1440 0 0</inkml:trace>
  <inkml:trace contextRef="#ctx0" brushRef="#br0" timeOffset="33023.221">580 4329 1540 0 0,'0'0'500'0'0,"0"0"47"0"0,0 0-73 0 0,0 0-107 0 0,0 0-68 0 0,0 0-7 0 0,0 0-22 0 0,0 0-33 0 0,0 0-66 0 0,5 3-26 0 0,-3-1-124 0 0,1-1-1 0 0,-1 1 1 0 0,0 0 0 0 0,0 0 0 0 0,0 1-1 0 0,0-1 1 0 0,-1 0 0 0 0,1 1 0 0 0,-1-1 0 0 0,1 1-1 0 0,-1-1 1 0 0,0 1 0 0 0,0 0 0 0 0,0 0-1 0 0,0-1 1 0 0,0 1 0 0 0,-1 0 0 0 0,0 0-1 0 0,1 0 1 0 0,-1 0 0 0 0,0 0 0 0 0,0 0 0 0 0,0-1-1 0 0,-1 1 1 0 0,1 0 0 0 0,-1 3-21 0 0,0 2 4 0 0,1 28 53 0 0,1-1 0 0 0,1 1 0 0 0,2-1 0 0 0,2 1 0 0 0,1-2 0 0 0,1 1 0 0 0,2-1 0 0 0,2 0 0 0 0,1-1 0 0 0,1-1 0 0 0,2 0 0 0 0,13 18-57 0 0,-18-20-2931 0 0,-11-29 1724 0 0</inkml:trace>
  <inkml:trace contextRef="#ctx0" brushRef="#br0" timeOffset="33442.265">130 4758 1292 0 0,'41'-11'5898'0'0,"91"-26"-5665"0"0,-86 24 339 0 0,594-135 670 0 0,-668 284-866 0 0,65-53-665 0 0,-4-18-3889 0 0,-33-63 2909 0 0,-2 1 100 0 0,-10 10-87 0 0</inkml:trace>
  <inkml:trace contextRef="#ctx0" brushRef="#br0" timeOffset="33598.918">900 4428 2172 0 0,'2'-6'1368'0'0,"-4"0"-356"0"0,4-1-336 0 0,-1 1-367 0 0,3 0-233 0 0,0 1-12 0 0,11-7-553 0 0,-2 0-571 0 0,-2 6 52 0 0,0 0-460 0 0</inkml:trace>
  <inkml:trace contextRef="#ctx0" brushRef="#br0" timeOffset="34346.412">1134 4499 1416 0 0,'139'443'4835'0'0,"-137"-415"-4415"0"0,0-32 600 0 0,0-6-872 0 0,4-11-110 0 0,2 0 0 0 0,0 1-1 0 0,1 0 1 0 0,1 0 0 0 0,1 1-1 0 0,1 0 1 0 0,0 1 0 0 0,2 1-1 0 0,0 0 1 0 0,1 0 0 0 0,0 2-1 0 0,12-10-37 0 0,14 8-286 0 0,-39 16 248 0 0,-2 1 2 0 0,4 4 35 0 0,3 5-13 0 0,0 0 1 0 0,0 1-1 0 0,-1 0 1 0 0,0 0-1 0 0,-1 0 0 0 0,0 1 1 0 0,0 0-1 0 0,-1-1 0 0 0,-1 2 1 0 0,0-1-1 0 0,0 0 0 0 0,-1 1 1 0 0,-1-1-1 0 0,0 6 14 0 0,13 49 174 0 0,13-101 18 0 0,85-154-831 0 0,-111 189 636 0 0,1 0-1 0 0,-1 0 1 0 0,1 0-1 0 0,-1 0 1 0 0,1 0-1 0 0,-1 1 1 0 0,1-1-1 0 0,-1 0 1 0 0,1 1 0 0 0,-1-1-1 0 0,1 1 1 0 0,-1 0-1 0 0,0-1 1 0 0,1 1-1 0 0,-1 0 1 0 0,0 0-1 0 0,0 0 1 0 0,0 0 0 0 0,0 0-1 0 0,1 0 1 0 0,-1 0-1 0 0,-1 0 1 0 0,1 1-1 0 0,0-1 1 0 0,0 0-1 0 0,0 1 1 0 0,-1-1 0 0 0,1 0-1 0 0,0 1 1 0 0,-1-1-1 0 0,0 1 1 0 0,1-1-1 0 0,-1 1 1 0 0,0-1-1 0 0,1 1 1 0 0,-1-1 0 0 0,0 2 3 0 0,2 2-12 0 0,-1 2 19 0 0,1-1 1 0 0,0 0-1 0 0,0 0 0 0 0,1-1 0 0 0,-1 1 0 0 0,1 0 0 0 0,0-1 0 0 0,1 0 1 0 0,-1 1-1 0 0,1-1 0 0 0,0-1 0 0 0,1 1 0 0 0,-1-1 0 0 0,1 1 0 0 0,0-1 1 0 0,0 0-1 0 0,0-1 0 0 0,0 1 0 0 0,1-1 0 0 0,-1 0 0 0 0,1-1 0 0 0,0 1 1 0 0,0-1-1 0 0,0 0 0 0 0,0-1 0 0 0,0 1 0 0 0,0-1 0 0 0,0-1 0 0 0,1 1 1 0 0,-1-1-1 0 0,0 0 0 0 0,1 0 0 0 0,-1-1 0 0 0,0 0 0 0 0,5-1-7 0 0,8-2 9 0 0,1-2-1 0 0,-1 0 0 0 0,0-1 0 0 0,-1-1 0 0 0,0-1 0 0 0,0 0 1 0 0,-1-1-1 0 0,0-1 0 0 0,-1-1 0 0 0,0 0 0 0 0,-1-2 1 0 0,0 1-1 0 0,-1-2 0 0 0,0 0 0 0 0,3-6-8 0 0,-15 19-4 0 0,0-1-1 0 0,-1 0 1 0 0,1 0-1 0 0,0 1 1 0 0,-1-1 0 0 0,0 0-1 0 0,0 0 1 0 0,0 0-1 0 0,0 0 1 0 0,0-1-1 0 0,0 1 1 0 0,-1 0 0 0 0,0 0-1 0 0,1 0 1 0 0,-1-1-1 0 0,0 1 1 0 0,-1 0 0 0 0,1 0-1 0 0,0-1 1 0 0,-1 1-1 0 0,0 0 1 0 0,0 0-1 0 0,0 0 1 0 0,0 0 0 0 0,0 0-1 0 0,-1 0 1 0 0,1 0-1 0 0,-1 1 1 0 0,0-1 0 0 0,0 0-1 0 0,0 1 1 0 0,0-1-1 0 0,0 1 1 0 0,-1 0-1 0 0,1 0 1 0 0,-1 0 0 0 0,1 0-1 0 0,-1 0 1 0 0,0 0-1 0 0,0 1 1 0 0,0-1 4 0 0,-129-25 356 0 0,125 26-333 0 0,-1 0-1 0 0,1 1 1 0 0,-1 0-1 0 0,1 0 1 0 0,-1 0-1 0 0,1 1 1 0 0,-1 0-1 0 0,1 1 0 0 0,0 0 1 0 0,0 0-1 0 0,0 1 1 0 0,0-1-1 0 0,0 1 1 0 0,0 1-1 0 0,1 0 1 0 0,-1-1-1 0 0,1 2 1 0 0,0-1-1 0 0,0 1 0 0 0,1 0 1 0 0,-1 0-1 0 0,1 1 1 0 0,0-1-1 0 0,1 1 1 0 0,-1 0-1 0 0,1 1 1 0 0,0-1-1 0 0,1 1 1 0 0,0-1-1 0 0,0 1 0 0 0,0 0 1 0 0,1 0-1 0 0,0 1 1 0 0,-1 3-23 0 0,7-2-41 0 0,1 0 1 0 0,0 0 0 0 0,1 0-1 0 0,0 0 1 0 0,0-1 0 0 0,0 0-1 0 0,1 0 1 0 0,1-1 0 0 0,-1 0-1 0 0,1 0 1 0 0,0-1 0 0 0,1 0-1 0 0,-1 0 1 0 0,1-1 0 0 0,0 0-1 0 0,1-1 1 0 0,-1 0 0 0 0,1 0-1 0 0,0-1 1 0 0,6 1 40 0 0,223 60-4271 0 0,-173-55 3138 0 0</inkml:trace>
  <inkml:trace contextRef="#ctx0" brushRef="#br0" timeOffset="35329.706">3188 4478 1960 0 0,'-3'0'496'0'0,"0"0"-460"0"0,-1 0 0 0 0,1 1 0 0 0,-1-1-1 0 0,1 1 1 0 0,-1 0 0 0 0,1 0 0 0 0,0 0-1 0 0,0 0 1 0 0,-1 1 0 0 0,1 0 0 0 0,0-1 0 0 0,0 1-1 0 0,1 0 1 0 0,-1 0 0 0 0,0 0 0 0 0,0 1 0 0 0,1-1-1 0 0,0 1 1 0 0,-1 0 0 0 0,1-1 0 0 0,0 1-1 0 0,0 0 1 0 0,1 0 0 0 0,-1 0 0 0 0,1 0 0 0 0,-1 1-1 0 0,1-1 1 0 0,0 0 0 0 0,0 1 0 0 0,0-1 0 0 0,0 3-36 0 0,-9 122 576 0 0,10-112-490 0 0,0-7-12 0 0,1 0 1 0 0,-1-1 0 0 0,1 1-1 0 0,1-1 1 0 0,0 1 0 0 0,0-1-1 0 0,1 1 1 0 0,0-1 0 0 0,0 0-1 0 0,1 0 1 0 0,0-1 0 0 0,0 1-1 0 0,1-1 1 0 0,0 0 0 0 0,0 0-1 0 0,1 0 1 0 0,0-1 0 0 0,0 0 0 0 0,0 0-1 0 0,1-1 1 0 0,0 1 0 0 0,0-1-1 0 0,0-1 1 0 0,1 1 0 0 0,-1-1-1 0 0,1-1 1 0 0,0 1 0 0 0,0-1-1 0 0,1-1 1 0 0,-1 0 0 0 0,1 0-1 0 0,4 0-74 0 0,0-2-27 0 0,0 0 1 0 0,-1-2-1 0 0,1 1 0 0 0,-1-2 0 0 0,0 0 0 0 0,0 0 1 0 0,0-1-1 0 0,0 0 0 0 0,-1-1 0 0 0,1-1 0 0 0,-1 1 1 0 0,0-2-1 0 0,-1 0 0 0 0,0 0 0 0 0,0-1 0 0 0,0 0 1 0 0,-1-1-1 0 0,0 1 0 0 0,-1-2 0 0 0,0 0 0 0 0,0 0 1 0 0,-1 0-1 0 0,-1-1 0 0 0,0 0 0 0 0,0 0 0 0 0,-1 0 0 0 0,0-1 1 0 0,-1 0-1 0 0,2-8 27 0 0,9-138 1207 0 0,-15 156-1065 0 0,-4-11 159 0 0,7 29-271 0 0,2 0-1 0 0,0-1 1 0 0,1 1-1 0 0,1-1 1 0 0,0-1-1 0 0,1 1 1 0 0,0-1-1 0 0,1-1 1 0 0,1 1-1 0 0,11 10-29 0 0,60 117-5170 0 0,-80-139 3943 0 0</inkml:trace>
  <inkml:trace contextRef="#ctx0" brushRef="#br0" timeOffset="35736.136">3795 4487 1520 0 0,'29'29'860'0'0,"-1"1"0"0"0,-2 1-1 0 0,-1 2 1 0 0,-1 1 0 0 0,-2 0 0 0 0,16 34-860 0 0,-2-5 565 0 0,-9-13 773 0 0,-28-142-384 0 0,4 66-928 0 0,0 1 0 0 0,2-1 0 0 0,1 1 0 0 0,1 0 0 0 0,1 1-1 0 0,1 0 1 0 0,1 0 0 0 0,1 1 0 0 0,1 0 0 0 0,2 1 0 0 0,12-17-26 0 0,22 8-84 0 0,3 106-35 0 0,-28-10 49 0 0,21 41-856 0 0,4-60-2593 0 0,-35-46 1039 0 0,-2 0 1229 0 0</inkml:trace>
  <inkml:trace contextRef="#ctx0" brushRef="#br0" timeOffset="36423.974">4715 4511 1496 0 0,'-17'-6'286'0'0,"0"2"1"0"0,-1 0-1 0 0,1 0 0 0 0,-1 2 0 0 0,1 0 1 0 0,-1 1-1 0 0,0 1 0 0 0,0 0 0 0 0,1 2 1 0 0,-1 0-1 0 0,0 1 0 0 0,1 1 0 0 0,-7 2-286 0 0,16-4 50 0 0,0 0 0 0 0,1 1-1 0 0,-1 0 1 0 0,0 0 0 0 0,1 1-1 0 0,0 0 1 0 0,0 0 0 0 0,0 1-1 0 0,1 0 1 0 0,-1 0 0 0 0,1 1-1 0 0,1-1 1 0 0,-1 1 0 0 0,1 1-1 0 0,0-1 1 0 0,0 1 0 0 0,0-1-1 0 0,1 1 1 0 0,0 1 0 0 0,1-1 0 0 0,0 1-1 0 0,0-1 1 0 0,0 1 0 0 0,1 0-1 0 0,0 0 1 0 0,1 0 0 0 0,-1 0-1 0 0,2 0 1 0 0,-1 8-50 0 0,1-12 26 0 0,0 0 0 0 0,1 0 0 0 0,0 1 0 0 0,0-1 0 0 0,0 0 0 0 0,0 0 1 0 0,0 0-1 0 0,1 0 0 0 0,0-1 0 0 0,-1 1 0 0 0,2 0 0 0 0,-1-1 0 0 0,0 1 0 0 0,1-1 0 0 0,-1 0 0 0 0,1 1 0 0 0,0-1 1 0 0,0-1-1 0 0,0 1 0 0 0,1 0 0 0 0,-1-1 0 0 0,1 1 0 0 0,-1-1 0 0 0,1 0 0 0 0,0-1 0 0 0,0 1 0 0 0,0 0 0 0 0,0-1 0 0 0,0 0 1 0 0,0 0-1 0 0,0 0 0 0 0,0-1 0 0 0,0 1 0 0 0,0-1 0 0 0,1 0 0 0 0,0 0-26 0 0,151-22 136 0 0,-141 16-199 0 0,-1-2-1 0 0,0 0 0 0 0,0-1 1 0 0,0 0-1 0 0,-1-1 0 0 0,-1 0 0 0 0,0-1 1 0 0,0-1-1 0 0,-1 0 0 0 0,0 0 1 0 0,-1-1-1 0 0,-1 0 0 0 0,0-1 0 0 0,-1 0 1 0 0,0 0-1 0 0,-1-1 0 0 0,-1 0 1 0 0,0 0-1 0 0,-1-1 0 0 0,-1 0 0 0 0,0 0 1 0 0,-1 0-1 0 0,-1 0 0 0 0,0 0 1 0 0,-1-3 63 0 0,20-313 3100 0 0,-46 399-2642 0 0,19-34-440 0 0,1 1-1 0 0,2 0 1 0 0,1 0 0 0 0,1 1-1 0 0,3-1 1 0 0,0 0 0 0 0,4 9-18 0 0,-5-30 13 0 0,1-1 1 0 0,1 0 0 0 0,0 0 0 0 0,1 0-1 0 0,1 0 1 0 0,0 0 0 0 0,0-1-1 0 0,1 1 1 0 0,0-2 0 0 0,1 1-1 0 0,0-1 1 0 0,1 0 0 0 0,0 0-1 0 0,1-1 1 0 0,-1 0 0 0 0,2 0 0 0 0,-1-1-1 0 0,2-1 1 0 0,-1 1 0 0 0,1-2-1 0 0,2 2-13 0 0,129 12 229 0 0,-134-21-247 0 0,-1 0 0 0 0,1-1 0 0 0,-1 0 0 0 0,1-1 0 0 0,-1 1 0 0 0,0-1 0 0 0,0-1 0 0 0,0 1 0 0 0,-1-1 0 0 0,1-1 0 0 0,-1 1 0 0 0,0-1 0 0 0,0 0-1 0 0,-1 0 1 0 0,1-1 0 0 0,-1 1 0 0 0,0-1 0 0 0,-1-1 0 0 0,1 1 0 0 0,-1-1 0 0 0,-1 1 0 0 0,1-1 0 0 0,-1 0 0 0 0,0 0 0 0 0,-1-1 0 0 0,1 1 0 0 0,-2 0 0 0 0,1-1 0 0 0,-1 0 0 0 0,0 1 0 0 0,0-1 0 0 0,-1 0 0 0 0,0 1 0 0 0,-1-1 0 0 0,1 0 0 0 0,-2 1 0 0 0,1-1 0 0 0,-1 1 0 0 0,0-1 0 0 0,0 1 0 0 0,-1 0 0 0 0,-1-2 18 0 0,-1 1-15 0 0,0 0 1 0 0,0 0 0 0 0,-1 0 0 0 0,0 1 0 0 0,0 0 0 0 0,0 0 0 0 0,-1 1 0 0 0,-1 0 0 0 0,1 0-1 0 0,-1 0 1 0 0,0 1 0 0 0,0 0 0 0 0,0 1 0 0 0,-1 0 0 0 0,1 0 0 0 0,-1 1 0 0 0,0 0 0 0 0,0 0-1 0 0,0 1 1 0 0,-1 0 0 0 0,1 1 0 0 0,0 0 0 0 0,-1 1 0 0 0,-7 0 14 0 0,13 0-1 0 0,0 0 1 0 0,0 1-1 0 0,1 0 1 0 0,-1-1-1 0 0,0 1 1 0 0,1 1-1 0 0,-1-1 1 0 0,1 0-1 0 0,-1 1 0 0 0,1 0 1 0 0,0 0-1 0 0,0 0 1 0 0,-1 0-1 0 0,1 0 1 0 0,1 1-1 0 0,-1-1 1 0 0,0 1-1 0 0,1 0 1 0 0,-1 0-1 0 0,1 0 0 0 0,0 0 1 0 0,0 0-1 0 0,0 0 1 0 0,0 1-1 0 0,1-1 1 0 0,-1 1-1 0 0,1-1 1 0 0,0 1-1 0 0,0-1 1 0 0,0 1-1 0 0,1 0 1 0 0,-1-1-1 0 0,1 1 0 0 0,0 0 1 0 0,0 0-1 0 0,0 2 1 0 0,0 5 12 0 0,0 0 0 0 0,0 0-1 0 0,1 0 1 0 0,0 0-1 0 0,1 0 1 0 0,0 0 0 0 0,1 0-1 0 0,1-1 1 0 0,-1 1 0 0 0,1-1-1 0 0,1 0 1 0 0,0 0-12 0 0,5 4 7 0 0,0-1 1 0 0,1-1-1 0 0,1 0 1 0 0,0 0-1 0 0,0-1 1 0 0,1 0-1 0 0,0-1 1 0 0,1-1-1 0 0,0 0 1 0 0,1-1-1 0 0,0-1 1 0 0,0 0-1 0 0,14 4-7 0 0,-20-8-282 0 0,0 0-1 0 0,1-1 1 0 0,-1 0-1 0 0,1 0 1 0 0,0-1-1 0 0,-1-1 1 0 0,1 1-1 0 0,0-2 1 0 0,-1 1-1 0 0,1-1 1 0 0,0-1-1 0 0,-1 0 1 0 0,1 0-1 0 0,-1-1 0 0 0,3-1 283 0 0,25-27-2563 0 0,-24 10 1308 0 0</inkml:trace>
  <inkml:trace contextRef="#ctx0" brushRef="#br0" timeOffset="36703.666">5449 4395 1016 0 0,'34'-12'4062'0'0,"52"65"-2749"0"0,-74-40-1164 0 0,0-1 1 0 0,-1 2 0 0 0,0 0-1 0 0,-1 0 1 0 0,-1 1 0 0 0,-1 0 0 0 0,0 1-1 0 0,-1 0 1 0 0,0 0 0 0 0,-1 0-1 0 0,0 5-149 0 0,-6-22 30 0 0,-1 0 1 0 0,1 0-1 0 0,-1 0 0 0 0,1 0 0 0 0,-1 0 0 0 0,1 0 0 0 0,-1 0 0 0 0,0 0 0 0 0,1 0 0 0 0,-1 0 0 0 0,0 0 0 0 0,0 1 1 0 0,0-1-1 0 0,0 0 0 0 0,1 1 0 0 0,-1-1 0 0 0,0 0 0 0 0,0 1 0 0 0,0-1 0 0 0,-1 1 0 0 0,1 0 0 0 0,0-1 0 0 0,0 1 0 0 0,0 0 1 0 0,0-1-1 0 0,0 1 0 0 0,0 0 0 0 0,0 0 0 0 0,-1 0 0 0 0,1 0 0 0 0,0 0 0 0 0,0 0 0 0 0,0 1 0 0 0,0-1 0 0 0,0 0 0 0 0,0 0 1 0 0,0 1-1 0 0,0-1 0 0 0,-1 1 0 0 0,1-1 0 0 0,0 1 0 0 0,1-1 0 0 0,-1 1 0 0 0,0 0 0 0 0,0-1 0 0 0,0 1 0 0 0,0 0 1 0 0,0 0-1 0 0,1 0 0 0 0,-1 0 0 0 0,0 0 0 0 0,1-1 0 0 0,-1 1 0 0 0,1 0 0 0 0,-1 1 0 0 0,1-1 0 0 0,-1 0 0 0 0,1 0 0 0 0,0 0 1 0 0,-1 0-1 0 0,1 0 0 0 0,0 0 0 0 0,0 0 0 0 0,0 1-30 0 0,-3-9 12 0 0,0 0 1 0 0,1 0 0 0 0,0 0-1 0 0,1 0 1 0 0,0-1-1 0 0,0 1 1 0 0,0 0-1 0 0,1-1 1 0 0,0 1 0 0 0,0 0-1 0 0,1-1 1 0 0,0 1-1 0 0,0 0 1 0 0,1 0-1 0 0,-1 0 1 0 0,2 0-1 0 0,-1 0 1 0 0,1 0 0 0 0,0 0-1 0 0,1 1 1 0 0,-1 0-1 0 0,1-1 1 0 0,0 1-1 0 0,1 0 1 0 0,0 1 0 0 0,0-1-1 0 0,1 0-12 0 0,8-7-322 0 0,0 0 0 0 0,1 1 0 0 0,0 1 0 0 0,0 0-1 0 0,1 1 1 0 0,1 1 0 0 0,0 0 0 0 0,0 2 0 0 0,0 0 0 0 0,3 0 322 0 0,93-28-4222 0 0,-77 28 2791 0 0</inkml:trace>
  <inkml:trace contextRef="#ctx0" brushRef="#br0" timeOffset="37218.488">7037 4029 1204 0 0,'5'9'3687'0'0,"8"41"-3192"0"0,125 420 1312 0 0,-137-464-2013 0 0,0 0 0 0 0,0 0 0 0 0,-1 0 0 0 0,0 0-1 0 0,0 0 1 0 0,-1 0 0 0 0,1 0 0 0 0,-1-1 0 0 0,0 1-1 0 0,-1 0 1 0 0,0 0 0 0 0,0 0 0 0 0,0-1 0 0 0,0 1 0 0 0,-1-1-1 0 0,0 0 1 0 0,0 0 0 0 0,0 0 0 0 0,-1 0 0 0 0,-3 4 206 0 0,-20 9-1226 0 0</inkml:trace>
  <inkml:trace contextRef="#ctx0" brushRef="#br0" timeOffset="37982.426">6677 4419 1688 0 0,'1'-15'4641'0'0,"41"3"-4382"0"0,-30 9 127 0 0,94-26 74 0 0,-1 3-559 0 0,-1-4 0 0 0,-2-5-1 0 0,-1-5 1 0 0,81-44 99 0 0,-174 81 66 0 0,0-1 1 0 0,0 0 0 0 0,0 0 0 0 0,-1-1-1 0 0,1 0 1 0 0,-1 0 0 0 0,0-1-1 0 0,0 0 1 0 0,-1 0 0 0 0,0-1 0 0 0,0 1-1 0 0,0-1 1 0 0,-1-1 0 0 0,0 1 0 0 0,-1-1-1 0 0,1 0 1 0 0,-1 0 0 0 0,-1 0-1 0 0,0 0 1 0 0,0-1 0 0 0,0 1 0 0 0,-1-1-1 0 0,-1 0 1 0 0,1 0 0 0 0,-1 1-67 0 0,-2 7 3 0 0,1 0-1 0 0,0 0 1 0 0,0 0 0 0 0,-1 0 0 0 0,1 1 0 0 0,0-1 0 0 0,-1 0-1 0 0,1 0 1 0 0,-1 1 0 0 0,1-1 0 0 0,-1 0 0 0 0,1 0-1 0 0,-1 1 1 0 0,0-1 0 0 0,1 1 0 0 0,-1-1 0 0 0,0 1 0 0 0,1-1-1 0 0,-1 1 1 0 0,0-1 0 0 0,0 1 0 0 0,0 0 0 0 0,1-1 0 0 0,-1 1-1 0 0,0 0 1 0 0,0-1 0 0 0,0 1 0 0 0,0 0 0 0 0,1 0-1 0 0,-1 0 1 0 0,0 0 0 0 0,0 0 0 0 0,0 0 0 0 0,0 0 0 0 0,0 0-1 0 0,0 1 1 0 0,1-1 0 0 0,-1 0 0 0 0,0 0 0 0 0,0 1-1 0 0,0-1 1 0 0,1 0 0 0 0,-1 1 0 0 0,0-1 0 0 0,0 1 0 0 0,1-1-1 0 0,-1 1 1 0 0,0-1 0 0 0,1 1 0 0 0,-1 0 0 0 0,0-1-1 0 0,1 1 1 0 0,-1 0 0 0 0,1-1 0 0 0,-1 1 0 0 0,1 0 0 0 0,0 0-1 0 0,-1 0 1 0 0,1-1 0 0 0,0 1 0 0 0,-1 0 0 0 0,1 0 0 0 0,0 0-1 0 0,0 0 1 0 0,0-1 0 0 0,0 1 0 0 0,0 0 0 0 0,0 0-1 0 0,0 0-2 0 0,-7 32 51 0 0,2 1 0 0 0,2 0 0 0 0,1 0 0 0 0,1 0 0 0 0,2 0 0 0 0,2 0 0 0 0,1 0 0 0 0,1-1 0 0 0,7 20-51 0 0,-2 9 28 0 0,27 129 578 0 0,-37-190-598 0 0,0-1-70 0 0,19-51-192 0 0,-10 22 111 0 0,1 0 0 0 0,2 1 0 0 0,1 0 0 0 0,1 1 0 0 0,1 1 0 0 0,2 0 0 0 0,0 1 0 0 0,2 1 0 0 0,13-13 143 0 0,-31 35-11 0 0,0 1 0 0 0,1 0 1 0 0,-1 0-1 0 0,1 1 0 0 0,-1-1 1 0 0,0 0-1 0 0,1 0 0 0 0,0 1 0 0 0,-1-1 1 0 0,1 1-1 0 0,-1-1 0 0 0,1 1 1 0 0,0 0-1 0 0,-1-1 0 0 0,1 1 1 0 0,0 0-1 0 0,-1 0 0 0 0,1 0 0 0 0,0 0 1 0 0,-1 1-1 0 0,1-1 0 0 0,0 0 1 0 0,-1 1-1 0 0,1-1 0 0 0,-1 1 0 0 0,1 0 1 0 0,-1-1-1 0 0,1 1 0 0 0,-1 0 1 0 0,1 0-1 0 0,-1 0 0 0 0,0 0 1 0 0,1 0-1 0 0,-1 0 0 0 0,0 0 0 0 0,0 1 1 0 0,0-1-1 0 0,0 0 0 0 0,0 1 1 0 0,0-1-1 0 0,0 1 0 0 0,0-1 1 0 0,-1 1-1 0 0,1-1 0 0 0,0 2 11 0 0,34 74-113 0 0,-35-76 110 0 0,2 9 28 0 0,0 0 0 0 0,1 0 0 0 0,1-1 1 0 0,-1 1-1 0 0,2-1 0 0 0,-1 0 1 0 0,1 0-1 0 0,0 0 0 0 0,1-1 0 0 0,0 1 1 0 0,1-1-1 0 0,-1-1 0 0 0,2 1 0 0 0,-1-1 1 0 0,1-1-1 0 0,0 1 0 0 0,0-1 0 0 0,0-1 1 0 0,1 1-1 0 0,0-1 0 0 0,0-1 0 0 0,1 0 1 0 0,-1 0-1 0 0,1-1 0 0 0,0 0 1 0 0,0-1-1 0 0,2 1-25 0 0,0-4 54 0 0,0 1 0 0 0,0-2 1 0 0,-1 1-1 0 0,1-2 0 0 0,0 1 0 0 0,-1-2 1 0 0,1 1-1 0 0,-1-2 0 0 0,0 1 1 0 0,-1-2-1 0 0,1 1 0 0 0,8-7-54 0 0,-11 8 57 0 0,-1 0-1 0 0,1-1 0 0 0,-1 1 1 0 0,0-1-1 0 0,0-1 0 0 0,-1 1 1 0 0,0-1-1 0 0,1-1 0 0 0,-2 1 1 0 0,1-1-1 0 0,-1 0 1 0 0,0 0-1 0 0,-1 0 0 0 0,0-1 1 0 0,0 0-1 0 0,0 0 0 0 0,-1 0 1 0 0,0 0-1 0 0,-1 0 0 0 0,0 0 1 0 0,0-1-1 0 0,0 1 1 0 0,-1-1-1 0 0,-1-3-56 0 0,-29 9 288 0 0,27 6-297 0 0,-1 1 0 0 0,1 0 0 0 0,0 1 0 0 0,1-1 0 0 0,-1 0 1 0 0,1 0-1 0 0,0 1 0 0 0,0-1 0 0 0,0 1 0 0 0,0-1 0 0 0,1 1 0 0 0,0-1 0 0 0,0 1 0 0 0,0 0 0 0 0,0-1 0 0 0,1 1 0 0 0,0-1 1 0 0,0 1-1 0 0,0-1 0 0 0,0 0 0 0 0,1 1 0 0 0,-1-1 0 0 0,1 0 0 0 0,0 0 0 0 0,1 0 0 0 0,-1 0 0 0 0,1 0 0 0 0,0-1 1 0 0,-1 1-1 0 0,4 2 9 0 0,34 42-3893 0 0,-38-46 3643 0 0,-8-2-3621 0 0,-2-3 2647 0 0</inkml:trace>
  <inkml:trace contextRef="#ctx0" brushRef="#br0" timeOffset="38231.132">8160 3986 1480 0 0,'-2'-3'860'0'0,"2"1"-816"0"0,2 1-160 0 0,-1 1-748 0 0</inkml:trace>
  <inkml:trace contextRef="#ctx0" brushRef="#br0" timeOffset="38402.041">8445 4359 1280 0 0,'17'-13'304'0'0,"1"1"1"0"0,0 1-1 0 0,1 1 0 0 0,0 0 1 0 0,1 1-1 0 0,0 1 0 0 0,1 1 0 0 0,-1 1 1 0 0,1 1-1 0 0,0 0 0 0 0,1 2 1 0 0,-1 1-1 0 0,6 0-304 0 0,-17 4 36 0 0,-1 0-1 0 0,0 1 1 0 0,0 0 0 0 0,0 0 0 0 0,0 1 0 0 0,-1 1-1 0 0,1-1 1 0 0,-1 1 0 0 0,0 1 0 0 0,-1-1-1 0 0,1 1 1 0 0,-1 1 0 0 0,0-1 0 0 0,-1 1 0 0 0,1 0-1 0 0,-1 1 1 0 0,-1 0 0 0 0,1 0 0 0 0,-2 0 0 0 0,1 0-1 0 0,-1 1 1 0 0,0 0 0 0 0,-1 0 0 0 0,0 0 0 0 0,0 0-1 0 0,-1 0 1 0 0,0 0 0 0 0,-1 1 0 0 0,0-1-1 0 0,0 1 1 0 0,-1 0 0 0 0,0-1 0 0 0,-1 1 0 0 0,0 0-36 0 0,0-3-176 0 0,0-1 0 0 0,-1 1 0 0 0,0 0 0 0 0,0 0 1 0 0,0-1-1 0 0,-1 1 0 0 0,0-1 0 0 0,0 0 0 0 0,-1 0 1 0 0,0 0-1 0 0,0 0 0 0 0,0-1 0 0 0,-1 1 0 0 0,0-1 1 0 0,0 0-1 0 0,0-1 0 0 0,0 1 0 0 0,-1-1 1 0 0,0 0-1 0 0,0 0 0 0 0,0-1 0 0 0,0 0 0 0 0,0 0 1 0 0,-5 1 175 0 0,-11 0-1330 0 0</inkml:trace>
  <inkml:trace contextRef="#ctx0" brushRef="#br0" timeOffset="38841.992">9858 3782 1984 0 0,'-7'2'5808'0'0,"-2"45"-4977"0"0,4 2-538 0 0,2 0 1 0 0,3 1 0 0 0,2-1-1 0 0,2 0 1 0 0,2 0 0 0 0,2 0-1 0 0,9 25-293 0 0,-13-56 71 0 0,-1-14-249 0 0,-1 1 1 0 0,0 0-1 0 0,1-1 0 0 0,-2 1 0 0 0,1 0 1 0 0,0 0-1 0 0,-1 0 0 0 0,0 1 1 0 0,0-1-1 0 0,-1 0 0 0 0,0 0 0 0 0,1 1 1 0 0,-2-1-1 0 0,1 0 0 0 0,-1 0 1 0 0,1 1-1 0 0,-1-1 0 0 0,-1 0 0 0 0,1 0 1 0 0,-1 0-1 0 0,0 0 0 0 0,0 0 1 0 0,0-1-1 0 0,-1 1 0 0 0,0-1 1 0 0,0 1-1 0 0,0-1 0 0 0,0 0 0 0 0,0 0 1 0 0,-1 0-1 0 0,0-1 0 0 0,0 1 1 0 0,0-1-1 0 0,0 0 0 0 0,-1 0 0 0 0,1 0 1 0 0,-1 0 177 0 0,-22 3-1247 0 0,7-5 20 0 0</inkml:trace>
  <inkml:trace contextRef="#ctx0" brushRef="#br0" timeOffset="39121.113">9290 4158 1756 0 0,'6'-8'3650'0'0,"13"-1"-3274"0"0,-15 7 60 0 0,290-103 2738 0 0,-93 55-8100 0 0,-176 45 3636 0 0,-11 1 46 0 0</inkml:trace>
  <inkml:trace contextRef="#ctx0" brushRef="#br0" timeOffset="39385.712">9848 3987 1256 0 0,'15'7'399'0'0,"0"0"0"0"0,0 1 0 0 0,0 0 0 0 0,-1 1-1 0 0,-1 1 1 0 0,1 0 0 0 0,-2 1 0 0 0,1 0 0 0 0,-2 1 0 0 0,0 1 0 0 0,0-1 0 0 0,3 7-399 0 0,-4-7 176 0 0,-1 0 1 0 0,0 1 0 0 0,-1 0-1 0 0,0 0 1 0 0,-1 1 0 0 0,0 0-1 0 0,-1 0 1 0 0,-1 1 0 0 0,0-1-1 0 0,-1 1 1 0 0,-1 0 0 0 0,0 1-1 0 0,-1 3-176 0 0,-2-18 15 0 0,0-1 0 0 0,1 1-1 0 0,-1 0 1 0 0,0-1 0 0 0,0 1 0 0 0,-1 0-1 0 0,1 0 1 0 0,0-1 0 0 0,0 1-1 0 0,0 0 1 0 0,0-1 0 0 0,0 1-1 0 0,-1 0 1 0 0,1-1 0 0 0,0 1-1 0 0,-1 0 1 0 0,1-1 0 0 0,-1 1 0 0 0,1-1-1 0 0,0 1 1 0 0,-1-1 0 0 0,1 1-1 0 0,-1-1 1 0 0,1 1 0 0 0,-1-1-1 0 0,0 1 1 0 0,1-1 0 0 0,-1 1-1 0 0,1-1 1 0 0,-1 0 0 0 0,0 0-1 0 0,1 1 1 0 0,-1-1 0 0 0,0 0 0 0 0,0 0-1 0 0,1 0 1 0 0,-1 0 0 0 0,0 1-1 0 0,1-1 1 0 0,-1 0 0 0 0,0 0-1 0 0,0 0 1 0 0,1-1 0 0 0,-1 1-1 0 0,0 0 1 0 0,1 0 0 0 0,-1 0 0 0 0,0 0-1 0 0,1-1 1 0 0,-1 1 0 0 0,0 0-1 0 0,1-1 1 0 0,-1 1 0 0 0,1 0-1 0 0,-1-1 1 0 0,0 1 0 0 0,1-1-1 0 0,-1 1 1 0 0,1-1 0 0 0,-1 1-1 0 0,1-1 1 0 0,0 0 0 0 0,-1 0-15 0 0,-2-6 15 0 0,1-1 0 0 0,1 0 0 0 0,-1 0-1 0 0,1 0 1 0 0,1 0 0 0 0,-1 0 0 0 0,1 0 0 0 0,1 0 0 0 0,-1 0 0 0 0,1 1 0 0 0,1-1 0 0 0,0 0 0 0 0,0 0-1 0 0,0 0 1 0 0,1 1 0 0 0,0 0 0 0 0,0-1 0 0 0,1 1 0 0 0,0 0 0 0 0,0 1 0 0 0,1-1 0 0 0,0 1 0 0 0,0 0-1 0 0,0 0 1 0 0,3-2-15 0 0,7-7-50 0 0,0 1 0 0 0,0 0 0 0 0,2 2 0 0 0,-1-1 0 0 0,2 2 0 0 0,-1 0 0 0 0,2 1 0 0 0,-1 1 0 0 0,9-2 50 0 0,194-35-5678 0 0,-183 45 4409 0 0</inkml:trace>
  <inkml:trace contextRef="#ctx0" brushRef="#br0" timeOffset="39748.309">10421 4218 2940 0 0,'169'-59'3156'0'0,"206"-80"-1361"0"0,-375 139-1792 0 0,-1-1 1 0 0,1 1 0 0 0,-1-1 0 0 0,1 0-1 0 0,-1 1 1 0 0,1-1 0 0 0,0 1-1 0 0,-1-1 1 0 0,1 0 0 0 0,0 1 0 0 0,-1-1-1 0 0,1 0 1 0 0,0 1 0 0 0,0-1-1 0 0,0 0 1 0 0,0 1 0 0 0,0-1 0 0 0,0 0-1 0 0,0 0 1 0 0,0 1 0 0 0,0-1-1 0 0,0 0 1 0 0,0 1 0 0 0,0-1 0 0 0,0 0-1 0 0,0 1 1 0 0,1-1 0 0 0,-1 0-1 0 0,0 1 1 0 0,1-1 0 0 0,-1 0-1 0 0,0 1 1 0 0,1-1 0 0 0,-1 1 0 0 0,1-1-1 0 0,-1 1 1 0 0,1-1 0 0 0,-1 1-1 0 0,1-1 1 0 0,-1 1 0 0 0,1-1 0 0 0,-1 1-1 0 0,1-1 1 0 0,0 1 0 0 0,-1 0-1 0 0,1 0 1 0 0,0-1 0 0 0,-1 1 0 0 0,1 0-1 0 0,0 0 1 0 0,-1 0 0 0 0,1 0-1 0 0,0-1 1 0 0,-1 1 0 0 0,1 0 0 0 0,0 0-1 0 0,0 1 1 0 0,-1-1 0 0 0,1 0-1 0 0,0 0-3 0 0,-226 29 454 0 0,201-26-415 0 0,0 1-1 0 0,0 1 1 0 0,0 2-1 0 0,1 0 0 0 0,0 1 1 0 0,1 2-1 0 0,0 0 1 0 0,0 2-1 0 0,1 0 0 0 0,0 1 1 0 0,1 1-1 0 0,-8 8-38 0 0,25-19 7 0 0,1 1-1 0 0,0-1 1 0 0,-1 1 0 0 0,1 0-1 0 0,0 0 1 0 0,1 0 0 0 0,-1-1-1 0 0,1 2 1 0 0,0-1 0 0 0,0 0-1 0 0,0 0 1 0 0,0 0 0 0 0,1 0-1 0 0,0 1 1 0 0,-1-1-1 0 0,2 0 1 0 0,-1 0 0 0 0,0 1-1 0 0,1-1 1 0 0,0 0 0 0 0,0 0-1 0 0,0 0 1 0 0,0 0 0 0 0,1 0-1 0 0,0 0 1 0 0,0 0 0 0 0,0 0-1 0 0,0-1 1 0 0,0 1-1 0 0,1-1 1 0 0,-1 1 0 0 0,1-1-1 0 0,0 0 1 0 0,0 0 0 0 0,1 0-1 0 0,-1-1 1 0 0,0 1 0 0 0,1-1-1 0 0,0 0 1 0 0,-1 0-1 0 0,1 0 1 0 0,0 0 0 0 0,0 0-1 0 0,0-1 1 0 0,0 0 0 0 0,0 0-1 0 0,1 0 1 0 0,-1 0 0 0 0,0-1-1 0 0,0 0 1 0 0,0 0 0 0 0,1 0-1 0 0,-1 0 1 0 0,3-1-7 0 0,279 14-2196 0 0,-108-45-245 0 0,-149 22 2293 0 0,-6-3 58 0 0</inkml:trace>
  <inkml:trace contextRef="#ctx0" brushRef="#br0" timeOffset="40031.242">11101 4224 4724 0 0,'-1'0'45'0'0,"0"0"-1"0"0,-1 0 0 0 0,1 0 1 0 0,0 0-1 0 0,0 0 0 0 0,0 0 0 0 0,-1 0 1 0 0,1-1-1 0 0,0 1 0 0 0,0 0 0 0 0,0-1 1 0 0,0 1-1 0 0,0-1 0 0 0,0 1 1 0 0,0-1-1 0 0,0 0 0 0 0,0 1 0 0 0,0-1 1 0 0,0 0-1 0 0,0 0 0 0 0,0 0 1 0 0,0 0-1 0 0,1 0 0 0 0,-1 0 0 0 0,0 0 1 0 0,1 0-1 0 0,-1 0 0 0 0,0 0 1 0 0,1 0-1 0 0,0 0 0 0 0,-1 0 0 0 0,1 0 1 0 0,0-1-1 0 0,-1 1 0 0 0,1 0 0 0 0,0 0 1 0 0,0 0-1 0 0,0-1 0 0 0,0 1 1 0 0,0 0-1 0 0,0 0 0 0 0,1 0 0 0 0,-1-1 1 0 0,0 1-1 0 0,0 0 0 0 0,1 0 1 0 0,-1 0-1 0 0,1 0 0 0 0,-1 0 0 0 0,1 0 1 0 0,0 0-1 0 0,-1 0 0 0 0,1 0 0 0 0,0 0 1 0 0,0 0-1 0 0,-1 0 0 0 0,1 0 1 0 0,0 0-1 0 0,0 1 0 0 0,0-1 0 0 0,0 0 1 0 0,0 1-1 0 0,0-1 0 0 0,0 1 1 0 0,1-1-1 0 0,-1 1 0 0 0,0-1 0 0 0,1 1-44 0 0,-9 1 47 0 0,1 1 0 0 0,-1 0 0 0 0,1 0-1 0 0,0 1 1 0 0,0 0 0 0 0,0 0 0 0 0,0 0-1 0 0,0 1 1 0 0,0 0 0 0 0,1 0 0 0 0,0 1-1 0 0,0-1 1 0 0,0 1 0 0 0,1 0 0 0 0,-1 0-1 0 0,1 0 1 0 0,-2 5-47 0 0,6-9 49 0 0,0-1 28 0 0,26 13 135 0 0,-4-17-141 0 0,-1-1 0 0 0,1-1-1 0 0,-1-1 1 0 0,0 0 0 0 0,-1-2 0 0 0,0 0-1 0 0,0-2 1 0 0,-1 0 0 0 0,0-1-1 0 0,-1-1 1 0 0,6-6-71 0 0,-23 25-138 0 0,0-1 0 0 0,0 0 1 0 0,1 0-1 0 0,0 0 0 0 0,0 0 0 0 0,0 0 0 0 0,0-1 0 0 0,1 1 0 0 0,-1 0 0 0 0,1-1 1 0 0,0 0-1 0 0,1 0 0 0 0,-1 0 0 0 0,1 0 0 0 0,0 0 0 0 0,0-1 0 0 0,0 1 1 0 0,0-1-1 0 0,3 2 138 0 0,43-16-4131 0 0,-31 0 2663 0 0</inkml:trace>
  <inkml:trace contextRef="#ctx0" brushRef="#br0" timeOffset="40407.4">11653 3618 964 0 0,'-4'-19'7887'0'0,"12"27"-4646"0"0,112 416-2853 0 0,-93-263-2748 0 0,-26-156 2143 0 0,-1 0 0 0 0,0 0 1 0 0,-1 0-1 0 0,0 0 1 0 0,1 0-1 0 0,-1 0 1 0 0,-1 0-1 0 0,1 0 0 0 0,-1-1 1 0 0,0 1-1 0 0,0-1 1 0 0,0 1-1 0 0,-1-1 1 0 0,1 0-1 0 0,-1 1 0 0 0,0-1 1 0 0,0-1-1 0 0,-1 1 1 0 0,1 0-1 0 0,-1-1 1 0 0,0 0-1 0 0,0 0 0 0 0,0 0 1 0 0,0 0-1 0 0,0-1 1 0 0,-1 1-1 0 0,1-1 0 0 0,-1 0 1 0 0,1 0-1 0 0,-1-1 217 0 0,-23 2-1114 0 0</inkml:trace>
  <inkml:trace contextRef="#ctx0" brushRef="#br0" timeOffset="40684.453">11227 4028 3196 0 0,'18'-5'3954'0'0,"31"-3"-3606"0"0,-32 5 102 0 0,330-43 746 0 0,-76 12-6580 0 0,-233 29 4096 0 0,-6-4 8 0 0</inkml:trace>
  <inkml:trace contextRef="#ctx0" brushRef="#br0" timeOffset="41228.194">12085 3843 1120 0 0,'5'11'371'0'0,"-1"-1"0"0"0,-1 1 0 0 0,0 0 0 0 0,0 0 0 0 0,-1 0 0 0 0,0 1 0 0 0,-1-1 1 0 0,0 0-1 0 0,-1 1 0 0 0,0-1 0 0 0,-1 0 0 0 0,-1 2-371 0 0,2 18 656 0 0,0 184 1286 0 0,-9-234-2333 0 0,11 8 417 0 0,2-1 0 0 0,-1 0 1 0 0,2 1-1 0 0,-1 0 0 0 0,1 0 0 0 0,1 0 0 0 0,0 1 0 0 0,1 0 0 0 0,0 0 1 0 0,0 1-1 0 0,1-1 0 0 0,0 2 0 0 0,1-1 0 0 0,0 1 0 0 0,0 0 1 0 0,1 1-1 0 0,0 0 0 0 0,0 1 0 0 0,0 0 0 0 0,1 0 0 0 0,9-2-26 0 0,-15 9 4 0 0,-1 0 0 0 0,0 1-1 0 0,1 0 1 0 0,-1 0 0 0 0,0 0-1 0 0,0 0 1 0 0,0 1 0 0 0,-1-1-1 0 0,1 1 1 0 0,-1 0 0 0 0,1 0-1 0 0,-1 1 1 0 0,0-1 0 0 0,0 1-1 0 0,-1-1 1 0 0,1 1 0 0 0,-1 0-1 0 0,1 0 1 0 0,-1 0 0 0 0,0 0-1 0 0,-1 0 1 0 0,1 1 0 0 0,-1-1-1 0 0,0 0 1 0 0,0 1 0 0 0,0-1-1 0 0,-1 1 1 0 0,1 0 0 0 0,-1-1-1 0 0,0 5-3 0 0,1 73 610 0 0,-4-84-297 0 0,145-210 243 0 0,-104 162-418 0 0,-37 50-144 0 0,-1 0 12 0 0,0 0 10 0 0,21 20 54 0 0,36 96-1281 0 0,-50-64-4101 0 0,-7-46 4033 0 0</inkml:trace>
  <inkml:trace contextRef="#ctx0" brushRef="#br0" timeOffset="41572.138">12659 4107 2068 0 0,'125'-37'2575'0'0,"106"-48"-1680"0"0,-205 60-1054 0 0,-25 24 118 0 0,-4-2 14 0 0,-7 0 55 0 0,1-1 0 0 0,-1 1 0 0 0,0 1 0 0 0,0 0 0 0 0,0 0 0 0 0,0 1 0 0 0,0 0 0 0 0,0 1 0 0 0,0 0 0 0 0,0 0 0 0 0,0 2 0 0 0,0-1 0 0 0,0 1-1 0 0,0 0 1 0 0,0 1 0 0 0,0 0 0 0 0,1 1 0 0 0,-1 0 0 0 0,1 0 0 0 0,0 1 0 0 0,1 0 0 0 0,-1 1 0 0 0,1 0 0 0 0,0 0 0 0 0,0 1 0 0 0,-5 5-28 0 0,8-7 17 0 0,0 0 0 0 0,1 0 0 0 0,-1 1 1 0 0,1-1-1 0 0,0 1 0 0 0,0 0 0 0 0,1 0 0 0 0,-1 1 0 0 0,1-1 0 0 0,1 1 1 0 0,-1-1-1 0 0,1 1 0 0 0,1 0 0 0 0,-1 0 0 0 0,1 0 0 0 0,0 0 1 0 0,1 0-1 0 0,-1 0 0 0 0,1 0 0 0 0,1 0 0 0 0,0 0 0 0 0,0 0 1 0 0,0 0-1 0 0,0 0 0 0 0,1 0 0 0 0,0 0 0 0 0,1-1 0 0 0,0 1 0 0 0,0-1 1 0 0,0 0-1 0 0,1 0 0 0 0,0 0 0 0 0,0 0 0 0 0,0 0 0 0 0,1-1 1 0 0,0 0-1 0 0,0 0 0 0 0,0 0 0 0 0,0-1 0 0 0,1 1 0 0 0,0-1 0 0 0,0-1 1 0 0,0 1-1 0 0,0-1 0 0 0,4 1-17 0 0,36 14-572 0 0,7-20-3565 0 0,-35-12 2884 0 0</inkml:trace>
  <inkml:trace contextRef="#ctx0" brushRef="#br0" timeOffset="42132.698">13007 4115 1268 0 0,'25'-15'3796'0'0,"-11"54"-2915"0"0,-13-32-1028 0 0,-1-8 188 0 0,1 1-1 0 0,-1-1 1 0 0,1 0-1 0 0,0 1 1 0 0,-1-1-1 0 0,1 0 1 0 0,-1 1-1 0 0,1-1 0 0 0,0 1 1 0 0,-1-1-1 0 0,1 1 1 0 0,0-1-1 0 0,0 1 1 0 0,-1 0-1 0 0,1-1 1 0 0,0 1-1 0 0,0 0 1 0 0,0 0-1 0 0,0-1 0 0 0,-1 1 1 0 0,1 0-1 0 0,0 0 1 0 0,0 0-1 0 0,0 0 1 0 0,0 0-1 0 0,0 0 1 0 0,-1 0-1 0 0,1 0 1 0 0,0 1-1 0 0,0-1 1 0 0,0 0-1 0 0,0 0 0 0 0,-1 1 1 0 0,1-1-1 0 0,0 0 1 0 0,0 1-1 0 0,-1-1 1 0 0,1 1-1 0 0,0-1 1 0 0,-1 1-1 0 0,1 0 1 0 0,0-1-1 0 0,-1 1 0 0 0,1-1 1 0 0,-1 1-1 0 0,1 0 1 0 0,-1 0-1 0 0,1-1 1 0 0,-1 1-1 0 0,0 0 1 0 0,1 0-1 0 0,-1-1 1 0 0,0 1-1 0 0,1 0 1 0 0,-1 0-1 0 0,0 0 0 0 0,0 0 1 0 0,0 0-1 0 0,0-1 1 0 0,0 1-1 0 0,0 0 1 0 0,0 0-1 0 0,0 0 1 0 0,0 0-1 0 0,0 0 1 0 0,-1-1-1 0 0,1 1 0 0 0,-1 1-40 0 0,212-229 1453 0 0,-183 205-1454 0 0,-27 22-17 0 0,-1 0 33 0 0,24 47-9 0 0,-20-35 6 0 0,-2-1-16 0 0,0 0 0 0 0,0 0 1 0 0,1-1-1 0 0,0 1 0 0 0,1-1 0 0 0,0 0 1 0 0,0 0-1 0 0,1 0 0 0 0,1-1 0 0 0,0 0 1 0 0,0 0-1 0 0,1 0 0 0 0,0-1 1 0 0,0 0-1 0 0,1 0 0 0 0,0-1 0 0 0,0 1 1 0 0,1-2-1 0 0,0 0 0 0 0,0 0 0 0 0,0 0 1 0 0,1-1-1 0 0,0 0 0 0 0,0-1 0 0 0,0-1 1 0 0,0 1-1 0 0,1-1 0 0 0,0-1 1 0 0,5 1 3 0 0,-9-4-80 0 0,0 0 1 0 0,0 0 0 0 0,-1-1 0 0 0,1 0 0 0 0,-1 0 0 0 0,1 0 0 0 0,-1-1 0 0 0,0 0 0 0 0,1 0 0 0 0,-2-1-1 0 0,1 1 1 0 0,0-1 0 0 0,-1-1 0 0 0,0 1 0 0 0,0-1 0 0 0,0 0 0 0 0,0 0 0 0 0,-1 0 0 0 0,0-1-1 0 0,0 1 1 0 0,0-1 0 0 0,-1 0 0 0 0,0 0 0 0 0,0-1 0 0 0,0 1 0 0 0,-1-1 0 0 0,0 1 79 0 0,45-187-1106 0 0,-40-84 4938 0 0,-17 237-2926 0 0,-2 63-115 0 0,34 234-478 0 0,1-168-754 0 0,15 100-4097 0 0,-38-186 4371 0 0,0 1 0 0 0,0-1 0 0 0,0 0 0 0 0,-1 0 0 0 0,1 0 0 0 0,-1 0 1 0 0,0 0-1 0 0,0 0 0 0 0,0 0 0 0 0,0 0 0 0 0,0 0 0 0 0,-1-1 0 0 0,1 1 0 0 0,-1 0 1 0 0,0-1-1 0 0,0 1 0 0 0,0-1 0 0 0,0 1 0 0 0,0-1 0 0 0,0 0 0 0 0,-1 0 0 0 0,1 0 1 0 0,-1 0-1 0 0,-1 0 167 0 0,-19 10-1216 0 0</inkml:trace>
  <inkml:trace contextRef="#ctx0" brushRef="#br0" timeOffset="42382.043">13517 3891 3932 0 0,'3'0'1188'0'0,"5"-1"-199"0"0,16-1-109 0 0,-8 2-152 0 0,10 0-64 0 0,38-12-84 0 0,-26 8-72 0 0,6-2-148 0 0,5-2-164 0 0,-6 2-196 0 0,1-1-228 0 0,-3 2 24 0 0,-1 2-992 0 0,0-4-328 0 0,-5-5 95 0 0,-4-6 97 0 0,-1 3-16 0 0,-7-2 0 0 0</inkml:trace>
  <inkml:trace contextRef="#ctx0" brushRef="#br0" timeOffset="42815.826">14188 3267 1508 0 0,'11'3'3469'0'0,"10"10"-3079"0"0,-20-13-169 0 0,29 27 114 0 0,-1 1 1 0 0,-1 1-1 0 0,-2 2 1 0 0,-1 0-1 0 0,-1 2 1 0 0,-2 1-1 0 0,-1 0 1 0 0,-2 2 0 0 0,-1 0-1 0 0,-2 1 1 0 0,-2 1-1 0 0,-1 0 1 0 0,7 36-336 0 0,-10-38 65 0 0,-1 0 0 0 0,-2 0 0 0 0,-1 1 0 0 0,-2 0 0 0 0,-2 0 0 0 0,-1 2-65 0 0,-35 120-212 0 0,24-135-125 0 0,-2-1 0 0 0,0-1 1 0 0,-1 0-1 0 0,-1 0 0 0 0,-1-2 1 0 0,-1 0-1 0 0,-1 0 1 0 0,-1-2-1 0 0,0 0 0 0 0,-1-1 1 0 0,-1-1-1 0 0,-1 0 0 0 0,0-2 1 0 0,-1-1-1 0 0,-1 0 0 0 0,0-2 1 0 0,0-1-1 0 0,-1 0 1 0 0,0-2-1 0 0,-1-1 0 0 0,-2 0 337 0 0,-59 14-1202 0 0</inkml:trace>
  <inkml:trace contextRef="#ctx0" brushRef="#br0" timeOffset="59477.53">14749 4214 976 0 0,'0'0'968'0'0,"0"0"-140"0"0,0 0-94 0 0,-4 19 2808 0 0,-16 18-4776 0 0,14-32-1385 0 0,1-3 1372 0 0</inkml:trace>
  <inkml:trace contextRef="#ctx0" brushRef="#br0" timeOffset="18624.065">15728 1979 888 0 0,'-25'16'222'0'0,"0"2"0"0"0,1 1 0 0 0,1 1 0 0 0,0 0-1 0 0,2 2 1 0 0,0 1 0 0 0,2 1 0 0 0,1 0 0 0 0,0 1 0 0 0,2 1 0 0 0,1 1-1 0 0,1 0 1 0 0,1 1 0 0 0,2 0 0 0 0,1 1 0 0 0,1 0 0 0 0,-1 11-222 0 0,12 73 631 0 0,6-80-497 0 0,2 0 0 0 0,1-1-1 0 0,1 0 1 0 0,2-1 0 0 0,1 0 0 0 0,1-1-1 0 0,2-1 1 0 0,16 19-134 0 0,-3-11-16 0 0,2-1 0 0 0,2-2 0 0 0,1-2-1 0 0,2-1 1 0 0,1-2 0 0 0,1-1 0 0 0,1-3 0 0 0,12 5 16 0 0,-14-10-828 0 0,1-2 1 0 0,0-2-1 0 0,1-1 1 0 0,1-2-1 0 0,34 5 828 0 0,-20-9-1130 0 0</inkml:trace>
  <inkml:trace contextRef="#ctx0" brushRef="#br0" timeOffset="19739.656">16319 2091 1028 0 0,'-97'-25'1436'0'0,"83"24"-1322"0"0,0 2-1 0 0,-1 0 1 0 0,1 1 0 0 0,0 1-1 0 0,0 0 1 0 0,1 0-1 0 0,-1 2 1 0 0,1-1 0 0 0,-1 2-1 0 0,1 0 1 0 0,1 0-1 0 0,-1 1 1 0 0,1 1 0 0 0,1 0-1 0 0,-1 1 1 0 0,1 0-1 0 0,1 1 1 0 0,0 0 0 0 0,0 0-1 0 0,1 1 1 0 0,0 0-1 0 0,1 1 1 0 0,0 0 0 0 0,1 0-1 0 0,1 1 1 0 0,0 0 0 0 0,0 0-1 0 0,1 0 1 0 0,1 1-1 0 0,0 0 1 0 0,1 0 0 0 0,1 0-1 0 0,0 0 1 0 0,0 0-1 0 0,2 0 1 0 0,0 7-114 0 0,8 9 202 0 0,2 0 1 0 0,0 0-1 0 0,2-1 0 0 0,2 0 0 0 0,0-1 1 0 0,2-1-1 0 0,1-1 0 0 0,2 2-202 0 0,72 132-148 0 0,-73-82-2246 0 0,-45-56-142 0 0,6-23 1246 0 0</inkml:trace>
  <inkml:trace contextRef="#ctx0" brushRef="#br0" timeOffset="20345.538">15664 2543 1348 0 0,'122'-29'2741'0'0,"8"3"-2106"0"0,1 6 0 0 0,1 6 0 0 0,3 5-635 0 0,14 0-766 0 0,-169 13 836 0 0,0 0 0 0 0,0 2 1 0 0,0 0-1 0 0,1 1 1 0 0,0 1-1 0 0,0 1 0 0 0,1 1 1 0 0,0 0-1 0 0,1 2 0 0 0,0-1 1 0 0,1 2-1 0 0,-4 4-70 0 0,21-15 47 0 0,0 0 0 0 0,0 0 0 0 0,1 0 0 0 0,-1 0 0 0 0,0-1 0 0 0,1 1 0 0 0,-1 0 0 0 0,1-1 0 0 0,0 1 0 0 0,-1-1 0 0 0,1 0 0 0 0,0 1 0 0 0,0-1 0 0 0,0 0 1 0 0,0 0-1 0 0,0 0 0 0 0,0 0 0 0 0,0-1 0 0 0,0 1 0 0 0,0-1 0 0 0,1 1 0 0 0,-1-1 0 0 0,0 0 0 0 0,0 1 0 0 0,0-1 0 0 0,1 0 0 0 0,-1 0 0 0 0,0-1 0 0 0,0 1 0 0 0,0 0 0 0 0,1-1 0 0 0,-1 0 0 0 0,0 1 0 0 0,1-1-47 0 0,251-37 480 0 0,-252 38-497 0 0,0 1 0 0 0,0-1 1 0 0,0 1-1 0 0,0-1 1 0 0,0 1-1 0 0,0 0 0 0 0,-1-1 1 0 0,1 1-1 0 0,0 0 0 0 0,-1 0 1 0 0,1 0-1 0 0,0 1 0 0 0,-1-1 1 0 0,1 0-1 0 0,-1 0 0 0 0,0 1 1 0 0,1-1-1 0 0,-1 1 1 0 0,0 0-1 0 0,0-1 0 0 0,0 1 1 0 0,0 0-1 0 0,0-1 0 0 0,-1 1 1 0 0,1 0-1 0 0,0 0 0 0 0,-1 0 1 0 0,1 0-1 0 0,-1 0 0 0 0,0 0 1 0 0,1 0 16 0 0,0 43 1148 0 0,79-111-1150 0 0,141-66-5719 0 0,-191 113 4337 0 0</inkml:trace>
  <inkml:trace contextRef="#ctx0" brushRef="#br0" timeOffset="20768.165">17383 2424 840 0 0,'43'-19'1190'0'0,"217"-108"2425"0"0,-260 127-3593 0 0,-1 0 0 0 0,1-1 0 0 0,0 1 1 0 0,-1 0-1 0 0,1 0 0 0 0,0 0 0 0 0,-1 0 1 0 0,1 0-1 0 0,0 0 0 0 0,-1 0 0 0 0,1-1 1 0 0,0 1-1 0 0,-1 0 0 0 0,1 0 0 0 0,0 0 1 0 0,0-1-1 0 0,-1 1 0 0 0,1 0 0 0 0,0 0 1 0 0,0-1-1 0 0,0 1 0 0 0,-1 0 0 0 0,1-1 1 0 0,0 1-1 0 0,0 0 0 0 0,0 0 0 0 0,0-1 1 0 0,-1 1-1 0 0,1 0 0 0 0,0-1 0 0 0,0 1-22 0 0,-42 12 116 0 0,26-6-50 0 0,-27 7 62 0 0,1 2 0 0 0,0 2-1 0 0,1 2 1 0 0,1 1-1 0 0,1 3 1 0 0,1 0 0 0 0,1 3-1 0 0,-24 22-127 0 0,58-47 7 0 0,1 1 0 0 0,0 0-1 0 0,0 0 1 0 0,0 0-1 0 0,-1 0 1 0 0,2 0 0 0 0,-1 0-1 0 0,0 0 1 0 0,0 1 0 0 0,1-1-1 0 0,-1 1 1 0 0,1-1-1 0 0,0 1 1 0 0,0 0 0 0 0,0 0-1 0 0,0-1 1 0 0,0 1-1 0 0,1 0 1 0 0,-1 0 0 0 0,1 0-1 0 0,0 0 1 0 0,0 0 0 0 0,0-1-1 0 0,0 1 1 0 0,0 0-1 0 0,1 0 1 0 0,-1 0 0 0 0,1 0-1 0 0,0 0 1 0 0,0-1-1 0 0,0 1 1 0 0,0 0 0 0 0,0-1-1 0 0,0 1 1 0 0,1-1 0 0 0,0 1-1 0 0,-1-1 1 0 0,1 0-1 0 0,0 1 1 0 0,0-1 0 0 0,0 0-1 0 0,0 0 1 0 0,1 0 0 0 0,-1-1-1 0 0,0 1 1 0 0,1-1-1 0 0,-1 1 1 0 0,1-1 0 0 0,0 0-1 0 0,-1 0 1 0 0,1 0-1 0 0,0 0 1 0 0,1 0-7 0 0,22 5-466 0 0,0-1 0 0 0,1-1 0 0 0,0-1-1 0 0,-1-1 1 0 0,1-2 0 0 0,0-1 0 0 0,0-1 0 0 0,0-1 0 0 0,-1-1-1 0 0,1-1 1 0 0,10-5 466 0 0,18-1-1204 0 0</inkml:trace>
  <inkml:trace contextRef="#ctx0" brushRef="#br0" timeOffset="21018.428">18260 2331 1280 0 0,'-279'184'4036'0'0,"250"-164"-3880"0"0,20-12-193 0 0,-1-1-1 0 0,-1 0 0 0 0,1 0 0 0 0,-1-1 0 0 0,0-1 0 0 0,0 0 1 0 0,0 0-1 0 0,-1-1 0 0 0,0 0 0 0 0,0-1 0 0 0,0-1 0 0 0,-4 1 38 0 0,-18-20-2281 0 0,25 6 1012 0 0</inkml:trace>
  <inkml:trace contextRef="#ctx0" brushRef="#br0" timeOffset="21265.954">17850 2396 888 0 0,'46'32'2792'0'0,"-29"-23"-2796"0"0,1-1 0 0 0,0-1 0 0 0,1 0 0 0 0,0-2-1 0 0,0 0 1 0 0,0-1 0 0 0,0-1 0 0 0,1 0-1 0 0,0-2 1 0 0,-1 0 0 0 0,1-2 0 0 0,10-1 4 0 0,-11 2-334 0 0,17-2-614 0 0,33-11-88 0 0</inkml:trace>
  <inkml:trace contextRef="#ctx0" brushRef="#br0" timeOffset="22421.018">18631 2309 1048 0 0,'16'-3'860'0'0,"21"-36"748"0"0,-36 38-1552 0 0,-1 0 0 0 0,1 0 0 0 0,0 0 1 0 0,-1 0-1 0 0,1 1 0 0 0,-1-1 0 0 0,1 0 0 0 0,-1 0 0 0 0,0 0 0 0 0,1-1 0 0 0,-1 1 0 0 0,0 0 0 0 0,0 0 0 0 0,0 0 0 0 0,1 0 0 0 0,-1 0 0 0 0,0 0 0 0 0,0 0 0 0 0,-1 0 0 0 0,1 0 0 0 0,0 0 1 0 0,0 0-1 0 0,0 0 0 0 0,-1 0 0 0 0,1-1 0 0 0,-1 1 0 0 0,1 1 0 0 0,-1-1 0 0 0,1 0 0 0 0,-1 0 0 0 0,1 0 0 0 0,-1 0 0 0 0,0 0 0 0 0,0 0 0 0 0,1 1 0 0 0,-1-1 0 0 0,0 0 0 0 0,0 1 0 0 0,0-1 1 0 0,0 0-1 0 0,0 1 0 0 0,0-1 0 0 0,0 1 0 0 0,0-1 0 0 0,0 1 0 0 0,0 0 0 0 0,0 0 0 0 0,0-1 0 0 0,0 1 0 0 0,0 0 0 0 0,0 0 0 0 0,0 0 0 0 0,0 0 0 0 0,0 0 0 0 0,0 0 0 0 0,0 0 0 0 0,0 0 1 0 0,-1 1-1 0 0,1-1-56 0 0,-76 0 399 0 0,66 3-370 0 0,1-1-1 0 0,-1 2 1 0 0,1-1-1 0 0,0 2 0 0 0,0-1 1 0 0,0 1-1 0 0,1 1 1 0 0,-1 0-1 0 0,1 0 0 0 0,1 0 1 0 0,-1 1-1 0 0,1 1 1 0 0,0 0-1 0 0,1 0 0 0 0,0 0 1 0 0,0 1-1 0 0,1 0 1 0 0,0 0-1 0 0,0 0 0 0 0,1 1 1 0 0,1 0-1 0 0,-1 0 1 0 0,2 0-1 0 0,-1 1 0 0 0,-1 10-28 0 0,8-18 18 0 0,0 1 0 0 0,0-1-1 0 0,0 0 1 0 0,0 0 0 0 0,1 0-1 0 0,-1 0 1 0 0,1-1 0 0 0,-1 1 0 0 0,1-1-1 0 0,0 0 1 0 0,0 0 0 0 0,0-1-1 0 0,1 1 1 0 0,-1-1 0 0 0,0 0-1 0 0,1 0 1 0 0,-1 0 0 0 0,0 0-1 0 0,1-1 1 0 0,-1 0 0 0 0,1 0-1 0 0,-1 0 1 0 0,1 0 0 0 0,-1-1-1 0 0,0 0 1 0 0,1 1 0 0 0,-1-2-1 0 0,0 1 1 0 0,2-1-18 0 0,6-1-23 0 0,0 0 0 0 0,0-1 0 0 0,0-1 0 0 0,0 0 0 0 0,0 0 0 0 0,-1-2 0 0 0,0 1 0 0 0,0-1 0 0 0,-1-1 1 0 0,0 1-1 0 0,0-2 0 0 0,-1 0 0 0 0,0 0 0 0 0,-1 0 0 0 0,0-1 0 0 0,0 0 0 0 0,-1-1 0 0 0,0 0 0 0 0,-1 0 0 0 0,0 0 0 0 0,-1-1 0 0 0,0 0 0 0 0,1-6 23 0 0,-2 1 93 0 0,-3 34-65 0 0,2 29-69 0 0,66 83-527 0 0,9-67-3168 0 0,-66-58 2490 0 0</inkml:trace>
  <inkml:trace contextRef="#ctx0" brushRef="#br0" timeOffset="23201.835">19031 2153 2096 0 0,'7'19'312'0'0,"-1"1"-1"0"0,0-1 1 0 0,-2 2-1 0 0,0-1 1 0 0,-1 0-1 0 0,-1 1 1 0 0,-1 0-1 0 0,-1-1 1 0 0,-2 14-312 0 0,2-7 353 0 0,0 22 1727 0 0,-16-54-1234 0 0,55-130-99 0 0,-38 135-766 0 0,1 1 1 0 0,-1-1-1 0 0,1 0 0 0 0,-1 0 0 0 0,0 1 0 0 0,1-1 1 0 0,-1 1-1 0 0,1 0 0 0 0,-1-1 0 0 0,0 1 1 0 0,0 0-1 0 0,1 0 0 0 0,-1-1 0 0 0,0 1 0 0 0,0 0 1 0 0,0 0-1 0 0,0 0 0 0 0,0 1 0 0 0,0-1 1 0 0,0 0-1 0 0,0 0 0 0 0,-1 0 0 0 0,1 1 0 0 0,0-1 1 0 0,-1 0-1 0 0,1 1 0 0 0,-1-1 0 0 0,1 1 1 0 0,-1-1-1 0 0,0 1 0 0 0,1-1 0 0 0,-1 1 0 0 0,0-1 1 0 0,0 0-1 0 0,0 1 0 0 0,0-1 0 0 0,-1 2 19 0 0,3 1-2 0 0,22 153-343 0 0,-24-157 352 0 0,10-53-168 0 0,77-164-100 0 0,-85 218 249 0 0,1-1 1 0 0,-1 0-1 0 0,1 1 0 0 0,-1 0 0 0 0,1 0 0 0 0,-1 0 0 0 0,1 0 0 0 0,-1 0 1 0 0,0 0-1 0 0,0 0 0 0 0,0 1 0 0 0,1-1 0 0 0,-1 1 0 0 0,-1 0 0 0 0,1-1 1 0 0,0 1-1 0 0,0 0 0 0 0,-1 0 0 0 0,1 0 0 0 0,-1 0 0 0 0,1 1 0 0 0,-1-1 1 0 0,0 0-1 0 0,0 0 0 0 0,0 1 0 0 0,0-1 0 0 0,-1 1 0 0 0,1-1 0 0 0,0 1 1 0 0,-1-1-1 0 0,0 1 0 0 0,0-1 0 0 0,0 1 0 0 0,0 0 0 0 0,0 0 12 0 0,10 20-50 0 0,-8-19 31 0 0,-1 0 0 0 0,1 0 1 0 0,1 0-1 0 0,-1 0 0 0 0,0 0 0 0 0,1 0 0 0 0,0-1 1 0 0,0 1-1 0 0,0-1 0 0 0,0 0 0 0 0,0 0 0 0 0,1 0 1 0 0,-1-1-1 0 0,1 1 0 0 0,0-1 0 0 0,0 1 0 0 0,0-1 1 0 0,0-1-1 0 0,0 1 0 0 0,0 0 0 0 0,1-1 0 0 0,-1 0 1 0 0,0 0-1 0 0,1 0 0 0 0,-1-1 0 0 0,1 0 0 0 0,-1 1 1 0 0,1-1-1 0 0,-1-1 0 0 0,1 1 0 0 0,0-1 19 0 0,10-4-170 0 0,0 0-1 0 0,0-2 0 0 0,-1 0 1 0 0,0 0-1 0 0,0-1 0 0 0,-1-1 0 0 0,0 0 1 0 0,0-1-1 0 0,-1 0 0 0 0,0-1 1 0 0,-1-1-1 0 0,0 0 0 0 0,-1 0 1 0 0,0-1-1 0 0,-1 0 0 0 0,-1 0 1 0 0,0-1-1 0 0,-1-1 0 0 0,0 1 1 0 0,-1-1-1 0 0,-1 0 0 0 0,0 0 1 0 0,0-4 170 0 0,25-57 4074 0 0,-44 170-2629 0 0,10-48-1357 0 0,2 1 0 0 0,2-1-1 0 0,1 1 1 0 0,3 0-1 0 0,2-1 1 0 0,5 17-88 0 0,17 73 125 0 0,17 176-320 0 0,-45-306 53 0 0,0-1 0 0 0,0 1 0 0 0,0 0 0 0 0,-1-1 0 0 0,0 1 0 0 0,0-1 0 0 0,0 1 0 0 0,-1-1 0 0 0,1 0 0 0 0,-1 1 0 0 0,-1-1 0 0 0,1 0 0 0 0,-1 0 0 0 0,0 0 0 0 0,0-1 0 0 0,0 1 0 0 0,0-1 0 0 0,-1 1 0 0 0,0-1 0 0 0,0 0 0 0 0,0-1 0 0 0,-1 1 0 0 0,1-1 0 0 0,-1 0 0 0 0,0 0 0 0 0,1 0 0 0 0,-7 2 142 0 0,-7-6-1269 0 0,-17-12 29 0 0</inkml:trace>
  <inkml:trace contextRef="#ctx0" brushRef="#br0" timeOffset="23468.097">19831 2175 2672 0 0,'3'-2'89'0'0,"-1"-1"0"0"0,1 1-1 0 0,-1 0 1 0 0,1 0 0 0 0,0 0-1 0 0,0 0 1 0 0,0 0 0 0 0,0 1 0 0 0,0-1-1 0 0,0 1 1 0 0,0 0 0 0 0,0 0-1 0 0,1 0 1 0 0,-1 1 0 0 0,0-1-1 0 0,1 1 1 0 0,-1-1 0 0 0,1 1 0 0 0,-1 0-1 0 0,0 1 1 0 0,1-1 0 0 0,-1 0-1 0 0,1 1 1 0 0,-1 0 0 0 0,0 0 0 0 0,0 0-1 0 0,1 0 1 0 0,-1 0 0 0 0,0 1-1 0 0,0 0 1 0 0,0-1 0 0 0,0 1-1 0 0,-1 0 1 0 0,1 0 0 0 0,0 1 0 0 0,-1-1-1 0 0,0 0 1 0 0,1 1 0 0 0,-1 0-1 0 0,0-1 1 0 0,0 1 0 0 0,-1 0-1 0 0,1 0 1 0 0,0 0 0 0 0,-1 0 0 0 0,0 0-1 0 0,0 1 1 0 0,1 0-89 0 0,-3 5 15 0 0,0-1 0 0 0,-1 0 0 0 0,0 0 0 0 0,0 0 0 0 0,-1 0 0 0 0,0 0 0 0 0,-1-1 0 0 0,1 1 0 0 0,-1-1 0 0 0,-1 0 0 0 0,1 0 0 0 0,-1 0 0 0 0,0-1 0 0 0,-1 0 0 0 0,0 0 1 0 0,0 0-1 0 0,0 0 0 0 0,-1-1 0 0 0,1 0 0 0 0,-1-1 0 0 0,0 1 0 0 0,-1-1 0 0 0,1-1 0 0 0,-1 1 0 0 0,0-1 0 0 0,1-1 0 0 0,-1 1 0 0 0,-1-1 0 0 0,1-1 0 0 0,0 0 0 0 0,-7 1-15 0 0,11-3-161 0 0,0 0-1 0 0,0-1 1 0 0,1 1-1 0 0,-1-1 1 0 0,0 0-1 0 0,1 1 1 0 0,0-2-1 0 0,-1 1 1 0 0,1 0-1 0 0,0-1 1 0 0,0 1 0 0 0,0-1-1 0 0,0 0 1 0 0,1 0-1 0 0,-1 0 1 0 0,1 0-1 0 0,0-1 1 0 0,0 1-1 0 0,0-1 1 0 0,0 1-1 0 0,1-1 1 0 0,-1 0-1 0 0,1 1 1 0 0,-1-5 161 0 0,-7-22-1249 0 0</inkml:trace>
  <inkml:trace contextRef="#ctx0" brushRef="#br0" timeOffset="23812.106">20241 1806 1908 0 0,'25'-16'2435'0'0,"-22"29"-313"0"0,-15 7-2035 0 0,1 1 0 0 0,2 0 0 0 0,0 0 0 0 0,1 1 1 0 0,1 0-1 0 0,1 0 0 0 0,1 0 0 0 0,1 1 1 0 0,1 0-1 0 0,1 0 0 0 0,1 0 0 0 0,1 0 0 0 0,3 20-87 0 0,-1-30 36 0 0,0 0 0 0 0,1 1-1 0 0,0-2 1 0 0,1 1-1 0 0,1 0 1 0 0,0-1 0 0 0,0 0-1 0 0,1 0 1 0 0,1 0-1 0 0,0-1 1 0 0,1 0 0 0 0,0 0-1 0 0,0-1 1 0 0,1 0-1 0 0,1 0 1 0 0,0-1 0 0 0,0 0-1 0 0,0-1 1 0 0,1 0-1 0 0,0-1 1 0 0,1 0 0 0 0,0-1-1 0 0,0 0 1 0 0,4 0-36 0 0,160 21 348 0 0,-167-27-372 0 0,0-1 1 0 0,-1 0-1 0 0,1 0 1 0 0,0-1-1 0 0,-1 1 0 0 0,1-2 1 0 0,-1 0-1 0 0,0 0 1 0 0,1 0-1 0 0,-1-1 1 0 0,-1 0-1 0 0,1 0 0 0 0,-1-1 1 0 0,1 0-1 0 0,-1-1 1 0 0,-1 1-1 0 0,1-1 1 0 0,-1-1-1 0 0,0 1 1 0 0,-1-1-1 0 0,1 0 0 0 0,-1 0 1 0 0,-1-1-1 0 0,1 1 1 0 0,-1-1-1 0 0,-1 0 1 0 0,1 0-1 0 0,-1-1 0 0 0,-1 1 1 0 0,1-1-1 0 0,-2 1 1 0 0,1-1-1 0 0,-1 0 1 0 0,0 1-1 0 0,-1-4 24 0 0,-1 8 1 0 0,0 1 1 0 0,0-1-1 0 0,-1 1 1 0 0,1 0-1 0 0,-1-1 0 0 0,0 1 1 0 0,0 0-1 0 0,0 0 1 0 0,0 0-1 0 0,-1 1 0 0 0,1-1 1 0 0,-1 0-1 0 0,0 1 0 0 0,1 0 1 0 0,-1 0-1 0 0,0 0 1 0 0,0 0-1 0 0,-1 0 0 0 0,1 0 1 0 0,0 1-1 0 0,-1-1 1 0 0,1 1-1 0 0,0 0 0 0 0,-1 0 1 0 0,0 1-1 0 0,1-1 0 0 0,-1 1 1 0 0,1-1-1 0 0,-1 1 1 0 0,0 0-1 0 0,1 0 0 0 0,-1 1 1 0 0,1-1-1 0 0,-1 1 1 0 0,0 0-1 0 0,1 0 0 0 0,-1 0 1 0 0,1 0-1 0 0,0 1 0 0 0,-1-1 1 0 0,1 1-1 0 0,0 0 1 0 0,0 0-1 0 0,0 0 0 0 0,0 0 1 0 0,1 1-1 0 0,-1-1 1 0 0,0 1-1 0 0,1-1 0 0 0,0 1 1 0 0,-2 3-2 0 0,1-3 2 0 0,0 1 1 0 0,1 0-1 0 0,0-1 1 0 0,0 1-1 0 0,0 0 0 0 0,0 0 1 0 0,1 0-1 0 0,-1 1 1 0 0,1-1-1 0 0,0 0 1 0 0,0 0-1 0 0,1 1 1 0 0,-1-1-1 0 0,1 1 1 0 0,0-1-1 0 0,0 0 0 0 0,1 1 1 0 0,-1-1-1 0 0,1 1 1 0 0,0-1-1 0 0,0 0 1 0 0,1 0-1 0 0,-1 0 1 0 0,1 0-1 0 0,0 0 1 0 0,0 0-1 0 0,0 0 0 0 0,0 0 1 0 0,1 0-1 0 0,-1-1 1 0 0,1 0-1 0 0,0 1 1 0 0,1 0-3 0 0,121 87-913 0 0,86-20-3777 0 0,-156-58 3421 0 0</inkml:trace>
  <inkml:trace contextRef="#ctx0" brushRef="#br0" timeOffset="29339.289">26265 1911 1112 0 0,'0'0'48'0'0,"-1"1"1"0"0,1-1-1 0 0,-1 1 0 0 0,0-1 0 0 0,1 0 0 0 0,-1 0 1 0 0,1 1-1 0 0,-1-1 0 0 0,0 0 0 0 0,1 0 1 0 0,-1 0-1 0 0,0 0 0 0 0,0 0 0 0 0,1 0 1 0 0,-1 0-1 0 0,0 0 0 0 0,1 0 0 0 0,-1 0 0 0 0,0 0 1 0 0,1 0-1 0 0,-1 0 0 0 0,0 0 0 0 0,1-1 1 0 0,-1 1-1 0 0,0 0 0 0 0,1-1 0 0 0,-1 1 0 0 0,1 0 1 0 0,-1-1-1 0 0,1 1 0 0 0,-1 0 0 0 0,1-1 1 0 0,-1 1-1 0 0,1-1 0 0 0,-1 1 0 0 0,1-1 1 0 0,-1 0-1 0 0,1 1 0 0 0,0-1 0 0 0,-1 1 0 0 0,1-1 1 0 0,0 0-1 0 0,0 1 0 0 0,-1-1 0 0 0,1 0 1 0 0,0 1-1 0 0,0-1 0 0 0,0 0 0 0 0,0 1 0 0 0,0-1 1 0 0,0 0-1 0 0,0 1 0 0 0,0-1 0 0 0,0 0 1 0 0,0 1-1 0 0,0-1 0 0 0,0 0 0 0 0,1 1 0 0 0,-1-1 1 0 0,0 0-1 0 0,0 1 0 0 0,1-1 0 0 0,-1 1 1 0 0,0-1-1 0 0,1 0 0 0 0,-1 1 0 0 0,1-1-48 0 0,-69-3 678 0 0,63 3-623 0 0,-1 0 0 0 0,1 0 1 0 0,-1 1-1 0 0,1 0 0 0 0,-1 0 0 0 0,1 0 0 0 0,-1 1 0 0 0,1 0 0 0 0,-1 0 0 0 0,1 0 1 0 0,0 0-1 0 0,0 1 0 0 0,0 0 0 0 0,-1 0 0 0 0,2 1 0 0 0,-1-1 0 0 0,0 1 1 0 0,0 0-1 0 0,1 0 0 0 0,0 1 0 0 0,0-1 0 0 0,0 1 0 0 0,0 0 0 0 0,0 0 0 0 0,1 1 1 0 0,-1-1-1 0 0,1 0 0 0 0,0 1 0 0 0,1 0 0 0 0,-1 0 0 0 0,1 0 0 0 0,0 0 1 0 0,0 0-1 0 0,1 0 0 0 0,-1 1 0 0 0,1 2-55 0 0,4 4 80 0 0,1-1 1 0 0,1 0-1 0 0,0 0 0 0 0,0 0 1 0 0,1-1-1 0 0,0 0 0 0 0,1 0 1 0 0,0 0-1 0 0,1-1 0 0 0,0 0 1 0 0,0-1-1 0 0,1 1 0 0 0,8 5-80 0 0,5 8 140 0 0,24 20 129 0 0,-35-34-239 0 0,-1 0 0 0 0,0 1 1 0 0,-1 0-1 0 0,0 1 1 0 0,0 0-1 0 0,-1 0 1 0 0,0 1-1 0 0,-1 0 0 0 0,0 0 1 0 0,5 11-31 0 0,-12-19-7 0 0,0-1 0 0 0,0 0 0 0 0,0 0 0 0 0,0 1 0 0 0,0-1 0 0 0,0 0 0 0 0,-1 0-1 0 0,1 0 1 0 0,-1 1 0 0 0,1-1 0 0 0,-1 0 0 0 0,0 0 0 0 0,0 0 0 0 0,0 0 0 0 0,0 0 0 0 0,0 0 0 0 0,0 0 0 0 0,-1 0 0 0 0,1-1 0 0 0,0 1 0 0 0,-1 0 0 0 0,0-1 0 0 0,1 1 0 0 0,-1-1 0 0 0,0 0 0 0 0,0 1 0 0 0,0-1 0 0 0,0 0 0 0 0,0 0 0 0 0,0 0 0 0 0,0 0-1 0 0,0-1 1 0 0,0 1 0 0 0,0 0 0 0 0,-1-1 0 0 0,1 0 0 0 0,0 1 0 0 0,-1-1 7 0 0,-91 12-1365 0 0,83-13 1049 0 0,0 0 0 0 0,0-1 0 0 0,0 0 0 0 0,0-1 1 0 0,0-1-1 0 0,0 1 0 0 0,1-2 0 0 0,0 1 0 0 0,-1-1 0 0 0,2-1 0 0 0,-1 0 0 0 0,1 0 1 0 0,-7-6 315 0 0,-9-10-1208 0 0</inkml:trace>
  <inkml:trace contextRef="#ctx0" brushRef="#br0" timeOffset="29789.795">26573 2052 1756 0 0,'-6'12'4380'0'0,"0"45"-3787"0"0,6-51-552 0 0,-1 0-1 0 0,1 0 1 0 0,0 1 0 0 0,1-1-1 0 0,0 0 1 0 0,0 0-1 0 0,0 1 1 0 0,1-1-1 0 0,-1 0 1 0 0,1 0 0 0 0,1 0-1 0 0,-1-1 1 0 0,1 1-1 0 0,0-1 1 0 0,1 1-1 0 0,-1-1 1 0 0,1 0 0 0 0,0 0-1 0 0,0 0 1 0 0,1-1-1 0 0,-1 0 1 0 0,1 1-1 0 0,0-2 1 0 0,0 1 0 0 0,0 0-1 0 0,1-1 1 0 0,-1 0-1 0 0,1 0 1 0 0,0-1-1 0 0,0 0 1 0 0,0 0 0 0 0,0 0-1 0 0,0-1 1 0 0,0 1-1 0 0,0-2 1 0 0,1 1-1 0 0,-1-1 1 0 0,0 0 0 0 0,0 0-1 0 0,1 0 1 0 0,1-1-41 0 0,0-2 11 0 0,-1 1 1 0 0,1-1-1 0 0,0 0 1 0 0,-1-1 0 0 0,1 0-1 0 0,-1 0 1 0 0,0-1-1 0 0,-1 0 1 0 0,1 0-1 0 0,-1-1 1 0 0,0 1-1 0 0,0-1 1 0 0,-1 0 0 0 0,0-1-1 0 0,0 0 1 0 0,0 1-1 0 0,-1-2 1 0 0,0 1-1 0 0,0 0 1 0 0,-1-1-1 0 0,0 0 1 0 0,0 1 0 0 0,-1-1-1 0 0,0 0 1 0 0,0-1-1 0 0,-1 1 1 0 0,0-4-12 0 0,0 6 2 0 0,0 4 16 0 0,0 0-1 0 0,0 0 1 0 0,0 1 0 0 0,-1-1-1 0 0,1 0 1 0 0,-1 0 0 0 0,0 0 0 0 0,1 0-1 0 0,-1 0 1 0 0,0 0 0 0 0,0 0 0 0 0,0 0-1 0 0,0 0 1 0 0,0 0 0 0 0,-1 1 0 0 0,1-1-1 0 0,0 0 1 0 0,-1 0 0 0 0,0 0 0 0 0,1 0-1 0 0,-1 1 1 0 0,0-1 0 0 0,0 0 0 0 0,0 0-1 0 0,0 1 1 0 0,0-1 0 0 0,0 1-1 0 0,-1-1 1 0 0,1 1 0 0 0,0 0 0 0 0,-1-1-1 0 0,1 1 1 0 0,-1 0-18 0 0,0 59-147 0 0,133 114-4736 0 0,-125-161 3683 0 0,-4-3 34 0 0</inkml:trace>
  <inkml:trace contextRef="#ctx0" brushRef="#br0" timeOffset="30135.648">27062 1875 860 0 0,'28'17'3359'0'0,"6"32"-2720"0"0,-29-42-355 0 0,8 15-22 0 0,-1 2 1 0 0,0-1-1 0 0,-2 2 0 0 0,-1-1 0 0 0,0 1 0 0 0,-2 1 0 0 0,-1 0 0 0 0,-1-1 0 0 0,-2 2 0 0 0,1 17-262 0 0,-5-41 22 0 0,0 0 0 0 0,0 0 0 0 0,0 0 0 0 0,-1 0 1 0 0,1-1-1 0 0,-1 1 0 0 0,1 0 0 0 0,-1-1 0 0 0,0 1 0 0 0,0-1 1 0 0,0 1-1 0 0,-1-1 0 0 0,1 0 0 0 0,0 0 0 0 0,-1 0 1 0 0,0 0-1 0 0,1-1 0 0 0,-1 1 0 0 0,0-1 0 0 0,0 1 0 0 0,0-1 1 0 0,0 0-1 0 0,0 0 0 0 0,0 0 0 0 0,0-1 0 0 0,0 1 0 0 0,0-1 1 0 0,0 0-1 0 0,0 1 0 0 0,-1-1 0 0 0,1-1 0 0 0,0 1 0 0 0,0 0 1 0 0,0-1-1 0 0,0 0 0 0 0,0 0 0 0 0,0 1 0 0 0,0-2 1 0 0,0 1-1 0 0,0 0 0 0 0,0-1 0 0 0,0 1 0 0 0,1-1 0 0 0,-1 0 1 0 0,1 0-1 0 0,-1 0 0 0 0,1 0 0 0 0,0 0 0 0 0,0-1 0 0 0,0 1-22 0 0,-4-4-3 0 0,1-1 0 0 0,0 1-1 0 0,0-1 1 0 0,1 0 0 0 0,0 0-1 0 0,0 0 1 0 0,1 0 0 0 0,0-1-1 0 0,0 1 1 0 0,1-1 0 0 0,0 0-1 0 0,0 0 1 0 0,1 0-1 0 0,0 0 1 0 0,0 0 0 0 0,1 0-1 0 0,0 0 1 0 0,1-1 0 0 0,-1 1-1 0 0,2 0 1 0 0,-1 0 0 0 0,1 0-1 0 0,0 1 1 0 0,1-1-1 0 0,-1 0 1 0 0,2 1 0 0 0,-1-1-1 0 0,1 1 1 0 0,0 0 0 0 0,1 1-1 0 0,-1-1 1 0 0,1 1 0 0 0,1-1-1 0 0,-1 1 1 0 0,1 1-1 0 0,0-1 1 0 0,0 1 0 0 0,1 0-1 0 0,-1 1 1 0 0,1-1 0 0 0,0 1-1 0 0,1 1 1 0 0,-1-1 0 0 0,1 1-1 0 0,-1 1 1 0 0,1-1 0 0 0,0 1-1 0 0,8-1 4 0 0,148-25-5806 0 0,-152 28 4458 0 0</inkml:trace>
  <inkml:trace contextRef="#ctx0" brushRef="#br0" timeOffset="30603.568">27389 2060 1196 0 0,'51'197'2178'0'0,"-51"-198"-2106"0"0,0 0-1 0 0,0 1 1 0 0,0-1-1 0 0,1 0 1 0 0,-1 0-1 0 0,0 1 1 0 0,1-1-1 0 0,-1 0 1 0 0,1 1-1 0 0,-1-1 1 0 0,1 0-1 0 0,-1 1 1 0 0,1-1-1 0 0,0 1 1 0 0,-1-1-1 0 0,1 1 1 0 0,0-1-1 0 0,-1 1 1 0 0,1-1-1 0 0,0 1 1 0 0,-1 0-1 0 0,1-1 1 0 0,0 1-1 0 0,0 0 1 0 0,-1 0-1 0 0,1-1 1 0 0,0 1-1 0 0,0 0 1 0 0,0 0-1 0 0,0 0 1 0 0,-1 0-1 0 0,1 0 1 0 0,0 0-1 0 0,0 0 1 0 0,0 0-1 0 0,-1 1 1 0 0,1-1-1 0 0,0 0 0 0 0,0 0 1 0 0,0 1-1 0 0,-1-1 1 0 0,1 0-1 0 0,0 1 1 0 0,-1-1-1 0 0,1 1 1 0 0,0-1-1 0 0,-1 1 1 0 0,1-1-1 0 0,0 1 1 0 0,-1-1-1 0 0,1 1 1 0 0,-1 0-1 0 0,1-1 1 0 0,-1 1-1 0 0,0 0 1 0 0,1-1-1 0 0,-1 1 1 0 0,0 0-1 0 0,1 0 1 0 0,-1 0-1 0 0,0 0-71 0 0,8-13-260 0 0,187-244 14 0 0,-150 211 302 0 0,-44 45-86 0 0,-1 0 44 0 0,27 42 81 0 0,41 198-111 0 0,-67-238-132 0 0,0 0 0 0 0,0 0 0 0 0,0-1 1 0 0,0 2-1 0 0,-1-1 0 0 0,1 0 0 0 0,-1 0 0 0 0,1 0 0 0 0,-1 0 0 0 0,0 0 1 0 0,0 0-1 0 0,0 0 0 0 0,0 1 0 0 0,0-1 0 0 0,0 0 0 0 0,-1 0 1 0 0,1 0-1 0 0,-1 0 0 0 0,1 0 0 0 0,-1 0 0 0 0,0 0 0 0 0,0 0 0 0 0,0 0 1 0 0,0 0-1 0 0,0 0 0 0 0,0 0 0 0 0,0-1 0 0 0,-1 1 0 0 0,1 0 0 0 0,-1-1 1 0 0,1 1-1 0 0,-1-1 0 0 0,-1 1 148 0 0,-19 3-1337 0 0</inkml:trace>
  <inkml:trace contextRef="#ctx0" brushRef="#br0" timeOffset="30869.518">27742 1704 1712 0 0,'2'-3'1024'0'0,"-1"0"-704"0"0,1 1-32 0 0,3 1-496 0 0,-2-1-620 0 0,3 1 28 0 0</inkml:trace>
  <inkml:trace contextRef="#ctx0" brushRef="#br0" timeOffset="31130.296">27867 2049 948 0 0,'122'223'4108'0'0,"-122"-222"-4059"0"0,1 0-1 0 0,-1-1 0 0 0,1 1 0 0 0,-1 0 0 0 0,1 0 1 0 0,0-1-1 0 0,-1 1 0 0 0,1 0 0 0 0,0-1 0 0 0,-1 1 1 0 0,1-1-1 0 0,0 1 0 0 0,0-1 0 0 0,0 1 0 0 0,0-1 0 0 0,0 0 1 0 0,-1 1-1 0 0,1-1 0 0 0,0 0 0 0 0,0 0 0 0 0,0 0 1 0 0,0 0-1 0 0,0 1 0 0 0,0-1 0 0 0,0 0 0 0 0,0-1 1 0 0,0 1-1 0 0,0 0 0 0 0,0 0 0 0 0,0 0 0 0 0,-1 0 1 0 0,1-1-1 0 0,0 1 0 0 0,0-1 0 0 0,0 1 0 0 0,0 0 0 0 0,0-1 1 0 0,-1 1-1 0 0,1-1 0 0 0,0 0 0 0 0,0 1 0 0 0,-1-1 1 0 0,1 0-1 0 0,-1 1 0 0 0,1-1 0 0 0,0 0 0 0 0,-1 0 1 0 0,1 1-1 0 0,-1-1 0 0 0,0 0 0 0 0,1 0 0 0 0,-1 0 1 0 0,0 0-1 0 0,1 0 0 0 0,-1 0 0 0 0,0 0-48 0 0,28-63 246 0 0,-24 55-49 0 0,133-331 444 0 0,-111 312-1509 0 0,-2 19-4028 0 0,-24 9 3545 0 0</inkml:trace>
  <inkml:trace contextRef="#ctx0" brushRef="#br0" timeOffset="31725.308">28368 2003 888 0 0,'-10'2'189'0'0,"1"0"1"0"0,-1 2-1 0 0,1-1 1 0 0,0 1-1 0 0,0 0 1 0 0,0 1-1 0 0,1 0 0 0 0,-1 1 1 0 0,1-1-1 0 0,1 1 1 0 0,-1 1-1 0 0,1 0 0 0 0,0 0 1 0 0,0 0-1 0 0,1 1 1 0 0,0 0-1 0 0,1 0 0 0 0,-1 0 1 0 0,2 1-1 0 0,-1 0 1 0 0,1 0-1 0 0,0 0 0 0 0,1 1 1 0 0,-1 4-190 0 0,6-11 44 0 0,-1 0 0 0 0,1-1 0 0 0,0 1 0 0 0,0 0 0 0 0,0-1 1 0 0,0 1-1 0 0,0-1 0 0 0,1 0 0 0 0,-1 0 0 0 0,1 0 0 0 0,0 0 0 0 0,-1 0 0 0 0,1 0 0 0 0,0-1 1 0 0,0 0-1 0 0,0 1 0 0 0,0-1 0 0 0,0 0 0 0 0,0 0 0 0 0,0-1 0 0 0,1 1 0 0 0,-1-1 1 0 0,0 1-1 0 0,0-1 0 0 0,1 0 0 0 0,-1 0 0 0 0,0 0 0 0 0,1-1 0 0 0,-1 1 0 0 0,0-1 1 0 0,0 0-45 0 0,-1 1 21 0 0,17-1 54 0 0,0 0 0 0 0,1-1 0 0 0,-1-2 0 0 0,0 0 0 0 0,0 0 0 0 0,-1-2 0 0 0,0 0-1 0 0,0-2 1 0 0,7-3-75 0 0,67-36 368 0 0,-92 47-352 0 0,-19 62 203 0 0,21-59-217 0 0,1 1 1 0 0,-1-1-1 0 0,1 0 0 0 0,0 0 0 0 0,0 0 1 0 0,0 0-1 0 0,0 0 0 0 0,1-1 0 0 0,-1 1 1 0 0,1-1-1 0 0,-1 0 0 0 0,1 0 0 0 0,0 0 1 0 0,0-1-1 0 0,0 1 0 0 0,0-1 0 0 0,0 0 0 0 0,0 0 1 0 0,0 0-1 0 0,0-1 0 0 0,1 1 0 0 0,-1-1 1 0 0,0 0-1 0 0,0 0 0 0 0,0-1 0 0 0,1 1 1 0 0,-1-1-1 0 0,0 0 0 0 0,0 0 0 0 0,3-1-2 0 0,16-2-80 0 0,-1-1-1 0 0,1 0 0 0 0,-1-2 1 0 0,0-1-1 0 0,-1 0 0 0 0,0-2 0 0 0,0 0 1 0 0,-1-1-1 0 0,0-1 0 0 0,-1-2 0 0 0,0 1 1 0 0,-1-2-1 0 0,-1 0 0 0 0,0-2 1 0 0,-1 1-1 0 0,-1-2 0 0 0,-1 0 0 0 0,0-1 1 0 0,-2 0-1 0 0,0-1 0 0 0,-1-1 0 0 0,-1 1 1 0 0,-1-2-1 0 0,0 1 0 0 0,-2-1 1 0 0,-1-1-1 0 0,0 0 81 0 0,-3 1 255 0 0,-1 0 0 0 0,0 0 0 0 0,-2-1 0 0 0,0 1 0 0 0,-2-1 0 0 0,0 1 0 0 0,-2 0 0 0 0,0 0 0 0 0,-2 0 0 0 0,0 1 0 0 0,-8-18-255 0 0,14 37 26 0 0,0-1-1 0 0,0 1 0 0 0,0 0 0 0 0,0 0 0 0 0,0 0 0 0 0,0 0 1 0 0,-1 0-1 0 0,1 0 0 0 0,-1-1 0 0 0,1 1 0 0 0,-1 0 0 0 0,0 0 1 0 0,0 1-1 0 0,0-1 0 0 0,0 0 0 0 0,0 0 0 0 0,0 0 0 0 0,0 0 1 0 0,-1 1-1 0 0,1-1 0 0 0,-1 1 0 0 0,1-1 0 0 0,-1 1 0 0 0,0 0 1 0 0,1-1-1 0 0,-1 1 0 0 0,0 0 0 0 0,0 0 0 0 0,0 0 0 0 0,0 0 1 0 0,0 1-1 0 0,0-1 0 0 0,0 0 0 0 0,0 1 0 0 0,0 0 0 0 0,0-1 1 0 0,0 1-1 0 0,0 0 0 0 0,-1 0 0 0 0,1 0 0 0 0,0 0 0 0 0,0 0 0 0 0,0 1 1 0 0,0-1-1 0 0,0 1 0 0 0,0-1 0 0 0,0 1 0 0 0,0 0 0 0 0,0 0 1 0 0,0 0-1 0 0,0 0 0 0 0,0 0 0 0 0,0 0 0 0 0,1 1 0 0 0,-1-1 1 0 0,0 0-1 0 0,1 1 0 0 0,-1-1 0 0 0,1 1 0 0 0,0 0 0 0 0,0 0 1 0 0,-1 0-26 0 0,-5 11 5 0 0,0 1 0 0 0,1-1 0 0 0,1 1 0 0 0,0 0 0 0 0,1 0 0 0 0,0 1 0 0 0,1-1 0 0 0,1 1 0 0 0,0 0 0 0 0,2 0 0 0 0,-1-1 0 0 0,2 1 0 0 0,0 0 0 0 0,0 0 0 0 0,1 0 0 0 0,1-1 0 0 0,1 1 0 0 0,0-1 0 0 0,1 0 0 0 0,1 1-5 0 0,26 83-2600 0 0,4-2-1 0 0,4-1 1 0 0,18 24 2600 0 0,-40-77-1237 0 0</inkml:trace>
  <inkml:trace contextRef="#ctx0" brushRef="#br0" timeOffset="24891.017">22091 2198 1120 0 0,'65'-14'2152'0'0,"-64"13"-2127"0"0,0 1 0 0 0,0-1 1 0 0,0 1-1 0 0,0-1 0 0 0,0 1 0 0 0,0-1 1 0 0,-1 0-1 0 0,1 1 0 0 0,0-1 0 0 0,0 0 0 0 0,0 0 1 0 0,-1 0-1 0 0,1 0 0 0 0,-1 0 0 0 0,1 0 1 0 0,0 0-1 0 0,-1 0 0 0 0,0 0 0 0 0,1 0 0 0 0,-1 0 1 0 0,0 0-1 0 0,1 0 0 0 0,-1 0 0 0 0,0 0 0 0 0,0 0 1 0 0,0 0-1 0 0,0 0 0 0 0,0-1 0 0 0,0 1 1 0 0,0 0-1 0 0,0 0 0 0 0,-1 0 0 0 0,1 0 0 0 0,0 0 1 0 0,-1 0-1 0 0,1 0 0 0 0,0 0 0 0 0,-1 0 1 0 0,1 0-1 0 0,-1 0 0 0 0,0 0 0 0 0,1 0 0 0 0,-1 0 1 0 0,0 0-1 0 0,0 1 0 0 0,1-1 0 0 0,-1 0 1 0 0,0 0-1 0 0,0 1 0 0 0,0-1 0 0 0,0 1 0 0 0,0-1 1 0 0,0 1-1 0 0,0-1 0 0 0,0 1-25 0 0,-10-6 12 0 0,1 1 0 0 0,-1 1-1 0 0,0 0 1 0 0,0 1 0 0 0,0 0 0 0 0,-1 0-1 0 0,1 1 1 0 0,-1 1 0 0 0,1 0 0 0 0,-1 0-1 0 0,0 1 1 0 0,1 1 0 0 0,-1 0 0 0 0,1 0-1 0 0,-1 1 1 0 0,1 1 0 0 0,0 0 0 0 0,0 0 0 0 0,0 1-1 0 0,0 1 1 0 0,0 0 0 0 0,1 0 0 0 0,0 1-1 0 0,0 0 1 0 0,1 1 0 0 0,-1 0 0 0 0,2 0-1 0 0,-1 1 1 0 0,1 0 0 0 0,0 1 0 0 0,0 0-1 0 0,1 0 1 0 0,-1 4-12 0 0,4-9 33 0 0,0 1 0 0 0,0-1 0 0 0,1 1 0 0 0,-1 0 0 0 0,1 0 0 0 0,1 1 0 0 0,-1-1 0 0 0,1 0 0 0 0,0 1 0 0 0,0 0 0 0 0,0-1 0 0 0,1 1 0 0 0,0 0 0 0 0,0 0 0 0 0,0 0 0 0 0,1 0 0 0 0,0 0 0 0 0,0 0 0 0 0,1 0 0 0 0,0-1 0 0 0,0 1 0 0 0,0 0 0 0 0,0 0 0 0 0,1 0 0 0 0,0-1 0 0 0,0 1 0 0 0,1-1 0 0 0,0 0 0 0 0,-1 1 0 0 0,2-1 0 0 0,-1-1 0 0 0,1 1 0 0 0,-1 0 0 0 0,1-1 0 0 0,1 0 0 0 0,-1 0 0 0 0,0 0 0 0 0,1 0 0 0 0,0-1 0 0 0,0 1 0 0 0,0-1 0 0 0,1 0-33 0 0,15 6 34 0 0,0 0 1 0 0,1-2-1 0 0,0 0 0 0 0,0-1 0 0 0,0-1 0 0 0,1-2 1 0 0,0 0-1 0 0,0-1 0 0 0,0-1 0 0 0,6-2-34 0 0,-24 0-1 0 0,0 0 1 0 0,0 0-1 0 0,0 0 0 0 0,0-1 0 0 0,0 0 0 0 0,0 0 0 0 0,-1 0 0 0 0,1 0 1 0 0,-1-1-1 0 0,1 0 0 0 0,-1 0 0 0 0,0 0 0 0 0,0 0 0 0 0,-1-1 0 0 0,1 1 1 0 0,0-1-1 0 0,-1 0 0 0 0,0 0 0 0 0,0-1 0 0 0,0 1 0 0 0,-1 0 0 0 0,0-1 1 0 0,0 0-1 0 0,0 1 0 0 0,0-1 0 0 0,0 0 0 0 0,-1 0 0 0 0,0-2 1 0 0,0 4 21 0 0,1 1-1 0 0,-1-1 1 0 0,1 1-1 0 0,-1 0 1 0 0,1-1-1 0 0,0 1 1 0 0,0 0-1 0 0,0 0 1 0 0,0 0-1 0 0,0 0 1 0 0,0 0-1 0 0,0 1 1 0 0,1-1-1 0 0,-1 1 1 0 0,1-1-1 0 0,-1 1 1 0 0,1 0-1 0 0,0 0 0 0 0,-1 0 1 0 0,1 0-1 0 0,0 1 1 0 0,0-1-1 0 0,0 1 1 0 0,-1-1-1 0 0,1 1 1 0 0,0 0-1 0 0,0 0 1 0 0,0 0-1 0 0,0 1 1 0 0,0-1-1 0 0,-1 1 1 0 0,1 0-1 0 0,0-1 1 0 0,0 1-1 0 0,-1 0 1 0 0,2 1-21 0 0,126 29-922 0 0,-54-12-2644 0 0,-63-15 2241 0 0</inkml:trace>
  <inkml:trace contextRef="#ctx0" brushRef="#br0" timeOffset="25265.936">22475 2115 1280 0 0,'25'67'680'0'0,"2"-1"-1"0"0,4-1 1 0 0,3-2 0 0 0,2-1-1 0 0,22 26-679 0 0,-51-77 145 0 0,-6-10-93 0 0,-1 0-1 0 0,1 0 1 0 0,0 0 0 0 0,0 0-1 0 0,0 0 1 0 0,0 0-1 0 0,0 0 1 0 0,0-1 0 0 0,0 1-1 0 0,0 0 1 0 0,0 0-1 0 0,0-1 1 0 0,1 1 0 0 0,-1-1-1 0 0,0 1 1 0 0,0-1-1 0 0,1 0 1 0 0,-1 1 0 0 0,0-1-1 0 0,0 0 1 0 0,1 0-1 0 0,-1 0 1 0 0,0 0 0 0 0,1 0-1 0 0,-1 0 1 0 0,0 0-1 0 0,1 0 1 0 0,-1-1 0 0 0,0 1-1 0 0,0 0 1 0 0,1-1 0 0 0,-1 1-1 0 0,0-1 1 0 0,0 0-1 0 0,0 1 1 0 0,0-1 0 0 0,0 0-1 0 0,0 1 1 0 0,0-1-1 0 0,0 0 1 0 0,0 0 0 0 0,0 0-1 0 0,0 0 1 0 0,0 0-1 0 0,0 0 1 0 0,-1 0 0 0 0,1 0-1 0 0,0-1 1 0 0,-1 1-1 0 0,1 0 1 0 0,-1 0 0 0 0,0-1-1 0 0,1 1 1 0 0,-1 0-1 0 0,0 0 1 0 0,0-1 0 0 0,1 1-1 0 0,-1 0 1 0 0,0-1 0 0 0,0 1-1 0 0,-1 0 1 0 0,1-1-52 0 0,47-84-27 0 0,-4-2 0 0 0,-4-2 0 0 0,17-63 27 0 0,-56 153-100 0 0,2-6-641 0 0,-2 3-2900 0 0,0 3 2301 0 0</inkml:trace>
  <inkml:trace contextRef="#ctx0" brushRef="#br0" timeOffset="25593.497">23089 2375 1148 0 0,'38'-23'192'0'0,"-1"-2"1"0"0,-1-1-1 0 0,-2-2 1 0 0,0-1-1 0 0,-2-2 0 0 0,19-24-192 0 0,-49 54 10 0 0,-1 0-1 0 0,0-1 1 0 0,0 1 0 0 0,0 0-1 0 0,-1 0 1 0 0,1 0-1 0 0,0 0 1 0 0,0-1-1 0 0,-1 1 1 0 0,1 0 0 0 0,0-1-1 0 0,-1 1 1 0 0,0-1-1 0 0,1 1 1 0 0,-1 0 0 0 0,0-1-1 0 0,1 1 1 0 0,-1-1-1 0 0,0 1 1 0 0,0-1-1 0 0,0 1 1 0 0,-1-1 0 0 0,1 1-1 0 0,0-1 1 0 0,0 1-1 0 0,-1 0 1 0 0,1-1-1 0 0,-1 1 1 0 0,1-1 0 0 0,-1 1-1 0 0,0 0 1 0 0,0 0-1 0 0,1-1 1 0 0,-1 1 0 0 0,0 0-1 0 0,0 0 1 0 0,0 0-1 0 0,0 0 1 0 0,0 0-1 0 0,0 0 1 0 0,-1 0 0 0 0,1 0-1 0 0,0 0 1 0 0,0 1-1 0 0,-1-1 1 0 0,1 0 0 0 0,0 1-1 0 0,-1-1 1 0 0,1 1-1 0 0,-1 0 1 0 0,1-1-1 0 0,0 1 1 0 0,-1 0 0 0 0,1 0-1 0 0,-1 0 1 0 0,1 0-1 0 0,-1 0-9 0 0,-96-8 712 0 0,95 8-665 0 0,-5-1-5 0 0,0 2 0 0 0,0-1 0 0 0,1 1 0 0 0,-1 1 0 0 0,0-1 0 0 0,0 1 1 0 0,1 1-1 0 0,-1-1 0 0 0,1 1 0 0 0,0 1 0 0 0,0-1 0 0 0,0 1 0 0 0,0 0 0 0 0,1 1 0 0 0,-1 0 0 0 0,1 0 0 0 0,0 0 0 0 0,1 1 0 0 0,-1-1 0 0 0,1 1 1 0 0,0 1-1 0 0,1-1 0 0 0,-1 1 0 0 0,1 0 0 0 0,1 0 0 0 0,-1 0 0 0 0,1 0 0 0 0,0 0 0 0 0,1 1 0 0 0,0 0 0 0 0,0-1 0 0 0,1 1 0 0 0,0 0 0 0 0,0 0 1 0 0,0 0-1 0 0,1 0 0 0 0,1 0 0 0 0,-1 0 0 0 0,1-1 0 0 0,1 1 0 0 0,-1 0 0 0 0,1 0 0 0 0,1-1 0 0 0,-1 1 0 0 0,1-1 0 0 0,1 0 0 0 0,-1 0 0 0 0,1 0 1 0 0,2 2-43 0 0,7 4 21 0 0,1 0 0 0 0,1-1 0 0 0,0-1 1 0 0,1 0-1 0 0,0-2 0 0 0,0 1 1 0 0,1-2-1 0 0,1 0 0 0 0,15 5-21 0 0,104 8-3165 0 0,-117-21 1882 0 0</inkml:trace>
  <inkml:trace contextRef="#ctx0" brushRef="#br0" timeOffset="25887.712">23511 2180 1492 0 0,'101'177'4411'0'0,"-88"-136"-3235"0"0,-13-40-848 0 0,0-1-3 0 0,-14 3 531 0 0,9-10-826 0 0,1 0 1 0 0,0 0-1 0 0,0 0 0 0 0,0-1 0 0 0,1 1 1 0 0,0-1-1 0 0,0 0 0 0 0,1 0 0 0 0,0 0 0 0 0,0 0 1 0 0,1-1-1 0 0,0 1 0 0 0,1 0 0 0 0,0 0 1 0 0,0-1-1 0 0,1 1 0 0 0,0 0 0 0 0,0-1 1 0 0,1 1-1 0 0,0 0 0 0 0,0 0 0 0 0,1 0 1 0 0,0 1-1 0 0,0-1 0 0 0,1 1 0 0 0,0-1 1 0 0,0 1-1 0 0,1 0 0 0 0,0 1 0 0 0,0-1 0 0 0,1 1 1 0 0,0 0-1 0 0,0 1 0 0 0,0-1 0 0 0,0 1 1 0 0,1 0-1 0 0,2 0-30 0 0,142-45-2007 0 0,-46 42-2695 0 0,-89 8 3392 0 0</inkml:trace>
  <inkml:trace contextRef="#ctx0" brushRef="#br0" timeOffset="26416.731">23841 2148 1004 0 0,'-76'86'2305'0'0,"75"-85"-1972"0"0,34 9 571 0 0,1-12-687 0 0,0-2-1 0 0,-1-2 0 0 0,0 0 1 0 0,0-3-1 0 0,-1-1 0 0 0,0-1 1 0 0,28-14-217 0 0,-25-3 586 0 0,-52 37-557 0 0,7 16 11 0 0,1-1 1 0 0,1 1-1 0 0,1 1 0 0 0,1-1 1 0 0,1 1-1 0 0,2 0 0 0 0,0 1 1 0 0,2-1-1 0 0,1 0 1 0 0,1 1-1 0 0,1-1 0 0 0,1 0 1 0 0,2 0-1 0 0,0 0 0 0 0,8 19-40 0 0,26 267 890 0 0,-39-309-881 0 0,0-1-1 0 0,-1 1 1 0 0,1 0 0 0 0,-1 0 0 0 0,0-1 0 0 0,0 1 0 0 0,0-1-1 0 0,0 1 1 0 0,-1-1 0 0 0,1 1 0 0 0,-1-1 0 0 0,1 0 0 0 0,-1 0 0 0 0,0 1-1 0 0,0-1 1 0 0,0-1 0 0 0,0 1 0 0 0,0 0 0 0 0,0 0 0 0 0,-1-1-1 0 0,1 1 1 0 0,-1-1 0 0 0,1 0 0 0 0,-1 0 0 0 0,1 0 0 0 0,-1 0-1 0 0,0 0 1 0 0,1 0 0 0 0,-1-1 0 0 0,0 1 0 0 0,0-1 0 0 0,1 0 0 0 0,-1 0-1 0 0,0 0 1 0 0,0 0 0 0 0,1 0 0 0 0,-1-1 0 0 0,0 1 0 0 0,0-1-1 0 0,1 0 1 0 0,-1 0 0 0 0,0 0 0 0 0,1 0 0 0 0,-1 0 0 0 0,1 0 0 0 0,0-1-1 0 0,-1 1 1 0 0,1-1 0 0 0,0 0 0 0 0,0 1 0 0 0,0-1 0 0 0,0 0-1 0 0,0 0 1 0 0,0-1 0 0 0,0 1 0 0 0,1 0 0 0 0,-2-3-9 0 0,-9-10-309 0 0,0-1 0 0 0,1 0 0 0 0,1 0 0 0 0,1-1 0 0 0,0-1 0 0 0,1 0 0 0 0,1 0 0 0 0,1 0 0 0 0,0-1 0 0 0,1 0 0 0 0,1 0 0 0 0,1 0 1 0 0,1 0-1 0 0,1-1 0 0 0,0 1 0 0 0,2-11 309 0 0,-1-4-1148 0 0</inkml:trace>
  <inkml:trace contextRef="#ctx0" brushRef="#br0" timeOffset="27579.478">24046 2163 1756 0 0,'3'-3'477'0'0,"61"-65"1582"0"0,-66 64-2050 0 0,0 0-1 0 0,1 0 0 0 0,-1 0 0 0 0,-1 0 0 0 0,1 0 0 0 0,0 0 1 0 0,-1 1-1 0 0,0 0 0 0 0,0-1 0 0 0,0 1 0 0 0,0 0 1 0 0,-1 0-1 0 0,1 0 0 0 0,-1 1 0 0 0,0-1 0 0 0,1 1 0 0 0,-1 0 1 0 0,0 0-1 0 0,-4-1-8 0 0,-3 0 26 0 0,0 1 0 0 0,0-1 0 0 0,0 2 0 0 0,0 0 0 0 0,-1 0 0 0 0,1 1 0 0 0,-1 0 0 0 0,1 1 0 0 0,0 0 0 0 0,0 1 0 0 0,0 1 0 0 0,0-1 0 0 0,0 2 0 0 0,0-1 0 0 0,0 2 0 0 0,1-1 0 0 0,0 1 0 0 0,0 1 0 0 0,0 0 0 0 0,1 0 0 0 0,0 1 0 0 0,0 0 1 0 0,1 1-1 0 0,-1 0 0 0 0,2 0 0 0 0,-1 1 0 0 0,1-1 0 0 0,1 2 0 0 0,-1-1 0 0 0,2 1 0 0 0,-1 0 0 0 0,1 0 0 0 0,1 1 0 0 0,0-1 0 0 0,0 1 0 0 0,1 0 0 0 0,1 0 0 0 0,-1 0 0 0 0,2 0 0 0 0,0 1 0 0 0,0-1 0 0 0,1 0 0 0 0,1 9-26 0 0,-1-15 36 0 0,1 1 0 0 0,0 0 0 0 0,1-1 0 0 0,-1 1 0 0 0,1-1 0 0 0,0 1 0 0 0,1-1 0 0 0,-1 0 0 0 0,1 0 0 0 0,0 0 0 0 0,0 0 0 0 0,0-1 0 0 0,1 1 0 0 0,0-1 1 0 0,0 0-1 0 0,0 0 0 0 0,0 0 0 0 0,1-1 0 0 0,-1 1 0 0 0,1-1 0 0 0,0 0 0 0 0,0 0 0 0 0,0-1 0 0 0,0 0 0 0 0,1 1 0 0 0,-1-2 0 0 0,1 1 0 0 0,-1-1 0 0 0,1 0 0 0 0,0 0 0 0 0,-1 0 0 0 0,1-1 0 0 0,0 0 0 0 0,-1 0 0 0 0,1 0 0 0 0,4-1-36 0 0,6-1-17 0 0,0-1 0 0 0,0 0 0 0 0,-1-1 0 0 0,1 0 0 0 0,-1-2 0 0 0,0 0 0 0 0,0 0 1 0 0,-1-1-1 0 0,0-1 0 0 0,0-1 0 0 0,-1 0 0 0 0,0 0 0 0 0,0-1 0 0 0,-1-1 0 0 0,-1 0 0 0 0,0-1 0 0 0,0 0 0 0 0,-1-1 0 0 0,-1 0 0 0 0,0 0 1 0 0,-1-1-1 0 0,0 0 0 0 0,-1 0 0 0 0,0-1 0 0 0,-2 0 0 0 0,2-4 17 0 0,22-46 1008 0 0,-23 123-686 0 0,-1-48-292 0 0,-1-1 0 0 0,1 0 0 0 0,0 0 1 0 0,1-1-1 0 0,0 1 0 0 0,1-1 0 0 0,-1 0 0 0 0,2-1 0 0 0,-1 0 0 0 0,1 0 0 0 0,0-1 0 0 0,0 1 1 0 0,1-2-1 0 0,-1 1 0 0 0,2-1 0 0 0,-1-1 0 0 0,0 0 0 0 0,1 0 0 0 0,0 0 0 0 0,-1-2 1 0 0,1 1-1 0 0,1-1 0 0 0,3 0-30 0 0,188 24-1221 0 0,-184-48-2187 0 0,-25 10 2358 0 0</inkml:trace>
  <inkml:trace contextRef="#ctx0" brushRef="#br0" timeOffset="28234.368">24774 1974 1448 0 0,'-17'-2'117'0'0,"0"1"-1"0"0,-1 1 0 0 0,1 1 1 0 0,0 0-1 0 0,0 1 1 0 0,0 1-1 0 0,0 0 1 0 0,0 1-1 0 0,0 1 0 0 0,1 1 1 0 0,0 0-1 0 0,0 2 1 0 0,1-1-1 0 0,0 2 1 0 0,0 0-1 0 0,1 1 1 0 0,0 0-1 0 0,1 1 0 0 0,0 0 1 0 0,0 1-1 0 0,1 1 1 0 0,-1 2-117 0 0,-16 76 786 0 0,31-87-737 0 0,0 1 1 0 0,0-1-1 0 0,0 0 1 0 0,1 1-1 0 0,0-1 1 0 0,0 0-1 0 0,0 0 1 0 0,0-1-1 0 0,1 1 1 0 0,-1-1-1 0 0,1 0 1 0 0,0 1-1 0 0,0-2 1 0 0,0 1-1 0 0,0 0 1 0 0,1-1-1 0 0,-1 0 1 0 0,1 0-1 0 0,-1 0 1 0 0,1 0-1 0 0,0-1 1 0 0,0 0-1 0 0,-1 0 1 0 0,1 0-1 0 0,0-1 1 0 0,0 0-1 0 0,0 1 1 0 0,0-2-1 0 0,0 1 1 0 0,0-1-1 0 0,0 1 1 0 0,0-1-50 0 0,4 1 31 0 0,0 1 0 0 0,0-1 1 0 0,0-1-1 0 0,0 1 0 0 0,0-1 1 0 0,0-1-1 0 0,0 0 0 0 0,0 0 0 0 0,-1-1 1 0 0,1 0-1 0 0,-1 0 0 0 0,0-1 1 0 0,0 0-1 0 0,0-1 0 0 0,0 0 0 0 0,-1 0 1 0 0,0 0-1 0 0,0-1 0 0 0,0 0 0 0 0,-1 0 1 0 0,1-1-1 0 0,-2 0 0 0 0,1 0 1 0 0,-1 0-1 0 0,0-1 0 0 0,-1 0 0 0 0,1 0 1 0 0,-1 0-1 0 0,-1 0 0 0 0,0-1 1 0 0,0 1-1 0 0,-1-1 0 0 0,0 0 0 0 0,1-8-31 0 0,-3 16 88 0 0,-16-22 232 0 0,-21 107-463 0 0,31-52 199 0 0,1 0 1 0 0,1 0-1 0 0,2 0 0 0 0,1 0 1 0 0,2 0-1 0 0,1 1 0 0 0,1-1 1 0 0,2 0-1 0 0,2 3-56 0 0,4 48 29 0 0,-4-41 107 0 0,-2 1-1 0 0,-2 0 1 0 0,-2 0-1 0 0,-1 0 1 0 0,-3 0 0 0 0,-1 0-1 0 0,-2 0 1 0 0,-3 4-136 0 0,7-40 17 0 0,0-1 0 0 0,-1 0-1 0 0,0 0 1 0 0,0 0 0 0 0,0 0 0 0 0,-1 0 0 0 0,1-1 0 0 0,-1 1-1 0 0,-1-1 1 0 0,1 0 0 0 0,-1-1 0 0 0,0 1 0 0 0,0-1 0 0 0,0 0 0 0 0,0 0-1 0 0,-1 0 1 0 0,0-1 0 0 0,0 0 0 0 0,0 0 0 0 0,0 0 0 0 0,0-1-1 0 0,-1 0 1 0 0,1 0 0 0 0,0 0 0 0 0,-1-1 0 0 0,0 0 0 0 0,1-1-1 0 0,-1 1 1 0 0,0-1 0 0 0,1 0 0 0 0,-1-1 0 0 0,0 0 0 0 0,1 0 0 0 0,-6-2-17 0 0,-5-3-121 0 0,0-2 1 0 0,1 0 0 0 0,0-1 0 0 0,1 0-1 0 0,0-2 1 0 0,0 1 0 0 0,1-2-1 0 0,0 0 1 0 0,1-1 0 0 0,0 0 0 0 0,2-1-1 0 0,-1 0 1 0 0,2-1 0 0 0,0 0 0 0 0,0-1-1 0 0,1 0 1 0 0,2 0 0 0 0,-1-1-1 0 0,2 0 1 0 0,0 0 0 0 0,1-1 0 0 0,1 1-1 0 0,0-1 1 0 0,2 0 0 0 0,0 0 0 0 0,0-15 120 0 0,3 21-240 0 0,1 1 0 0 0,-1 0 0 0 0,2 0 0 0 0,0 0 0 0 0,0 0 0 0 0,1 0 0 0 0,0 1 0 0 0,0 0 0 0 0,1 0 0 0 0,1 0 0 0 0,0 0 0 0 0,0 1 0 0 0,1 0 0 0 0,0 0 0 0 0,1 1 0 0 0,0-1 1 0 0,0 2-1 0 0,6-5 240 0 0,27-19-1272 0 0</inkml:trace>
  <inkml:trace contextRef="#ctx0" brushRef="#br0" timeOffset="28623.325">24884 2363 1360 0 0,'40'-6'558'0'0,"-16"6"-444"0"0,0-1 0 0 0,0-1-1 0 0,0-1 1 0 0,0-2-1 0 0,0 0 1 0 0,-1-1 0 0 0,0-2-1 0 0,0 0 1 0 0,-1-2-1 0 0,0 0 1 0 0,-1-1 0 0 0,0-1-1 0 0,0-2 1 0 0,-2 0-1 0 0,1 0 1 0 0,-2-2 0 0 0,0 0-114 0 0,-16 13 14 0 0,1 0 0 0 0,-1 0 1 0 0,1 0-1 0 0,-1 0 0 0 0,0-1 1 0 0,0 1-1 0 0,-1 0 0 0 0,1-1 1 0 0,-1 1-1 0 0,0-1 1 0 0,1 0-1 0 0,-2 1 0 0 0,1-1 1 0 0,0 0-1 0 0,-1 0 0 0 0,0 0 1 0 0,1 1-1 0 0,-2-1 0 0 0,1 0 1 0 0,0 0-1 0 0,-1 0 0 0 0,1 1 1 0 0,-1-1-1 0 0,0 0 0 0 0,-1 1 1 0 0,1-1-1 0 0,-1 1 0 0 0,1-1 1 0 0,-1 1-1 0 0,0 0 0 0 0,0-1 1 0 0,0 1-1 0 0,-1 0 1 0 0,1 0-1 0 0,-1 1 0 0 0,0-1 1 0 0,0 1-1 0 0,0-1 0 0 0,0 1 1 0 0,0 0-1 0 0,0 0 0 0 0,0 0 1 0 0,-1 0-1 0 0,1 1 0 0 0,-1-1 1 0 0,0 1-1 0 0,1 0 0 0 0,-4 0-14 0 0,-8-4 70 0 0,-1 1 0 0 0,0 1 0 0 0,-1 1 0 0 0,1 0 0 0 0,0 1 0 0 0,0 1 0 0 0,-1 0 0 0 0,1 1 0 0 0,0 1 0 0 0,-1 0 0 0 0,1 2 0 0 0,1 0 0 0 0,-2 0-70 0 0,9-1 37 0 0,0-1-1 0 0,0 1 1 0 0,0 1 0 0 0,1 0 0 0 0,-1 0 0 0 0,1 0-1 0 0,0 1 1 0 0,0 0 0 0 0,0 0 0 0 0,1 1 0 0 0,0-1-1 0 0,0 1 1 0 0,0 1 0 0 0,1-1 0 0 0,-1 1 0 0 0,2 0-1 0 0,-1 1 1 0 0,1-1 0 0 0,0 1 0 0 0,1-1 0 0 0,0 1-1 0 0,0 0 1 0 0,0 1 0 0 0,1-1 0 0 0,0 5-37 0 0,1-6 44 0 0,1 1-1 0 0,0 0 1 0 0,1-1-1 0 0,0 1 1 0 0,0-1 0 0 0,0 1-1 0 0,1-1 1 0 0,0 1-1 0 0,0-1 1 0 0,1 0 0 0 0,0 0-1 0 0,1 0 1 0 0,-1 0 0 0 0,1-1-1 0 0,0 0 1 0 0,1 1-1 0 0,0-1 1 0 0,0-1 0 0 0,0 1-1 0 0,0-1 1 0 0,1 0 0 0 0,0 0-1 0 0,0 0 1 0 0,1-1-1 0 0,-1 0 1 0 0,1 0 0 0 0,2 0-44 0 0,197 74-75 0 0,17-49-4738 0 0,-201-29 3547 0 0</inkml:trace>
  <inkml:trace contextRef="#ctx0" brushRef="#br0" timeOffset="64937.614">15836 3902 1468 0 0,'0'0'625'0'0,"2"-15"977"0"0,38-7 3138 0 0,-40 21-5041 0 0,9-66 1872 0 0,-18-95-1443 0 0,-7 79-203 0 0,12 120-124 0 0,-14 448 262 0 0,58-248-173 0 0,-39-232 110 0 0,44 123 58 0 0,-43-125-38 0 0,0 1-1 0 0,0-1 1 0 0,0 1-1 0 0,0-1 0 0 0,0 0 1 0 0,1 0-1 0 0,-1 0 0 0 0,1 0 1 0 0,0-1-1 0 0,0 1 1 0 0,0-1-1 0 0,0 1 0 0 0,0-1 1 0 0,0 0-1 0 0,1 0 1 0 0,-1-1-1 0 0,1 1 0 0 0,-1-1 1 0 0,1 0-1 0 0,0 0 1 0 0,0 0-1 0 0,-1 0 0 0 0,1 0 1 0 0,0-1-1 0 0,0 0 0 0 0,0 0 1 0 0,0 0-1 0 0,0 0 1 0 0,0 0-1 0 0,-1-1 0 0 0,1 0 1 0 0,0 0-1 0 0,0 0 1 0 0,0 0-20 0 0,27-18 21 0 0,-2-1 1 0 0,0-1-1 0 0,-1-1 1 0 0,-1-1-1 0 0,-1-2 1 0 0,-1-1-1 0 0,-1 0 1 0 0,-1-2-1 0 0,-2-1 1 0 0,-1-1-1 0 0,-1 0 1 0 0,-2-1 0 0 0,-1-1-1 0 0,-1-1 1 0 0,-2 0-1 0 0,-2-1 1 0 0,0-3-22 0 0,3 0 2 0 0,-1-1 0 0 0,-2 0 0 0 0,-2-1 1 0 0,-2 0-1 0 0,-1 0 0 0 0,-2 0 1 0 0,-1-14-3 0 0,-3 47-69 0 0,0-1-1 0 0,0 1 1 0 0,0-1 0 0 0,-1 1 0 0 0,0-1 0 0 0,0 1 0 0 0,-1-1 0 0 0,0 1 0 0 0,0 0-1 0 0,0 0 1 0 0,-1 0 0 0 0,0 0 0 0 0,0 0 0 0 0,-1 0 0 0 0,1 1 0 0 0,-1-1 0 0 0,0 1 0 0 0,-1 0-1 0 0,1 1 1 0 0,-1-1 0 0 0,0 1 0 0 0,0 0 0 0 0,-1 0 0 0 0,-3-2 69 0 0,-24 24-2202 0 0,1 19-1700 0 0,22-20 2549 0 0</inkml:trace>
  <inkml:trace contextRef="#ctx0" brushRef="#br0" timeOffset="65559.259">16538 4056 968 0 0,'70'332'2872'0'0,"-60"-293"-1557"0"0,1-57 680 0 0,-7-15-1876 0 0,1 0 0 0 0,1 1 0 0 0,2 0 0 0 0,2 1 0 0 0,0 0 0 0 0,2 0 0 0 0,1 1 0 0 0,2 1 0 0 0,1 0 0 0 0,1 1-1 0 0,1 0 1 0 0,20-21-119 0 0,-34 44 0 0 0,0 1 0 0 0,0 0-1 0 0,0 0 1 0 0,1 0 0 0 0,-1 1-1 0 0,1-1 1 0 0,0 1 0 0 0,0 0-1 0 0,0 1 1 0 0,0-1 0 0 0,1 1-1 0 0,-1 0 1 0 0,1 0 0 0 0,-1 1-1 0 0,1 0 1 0 0,0 0 0 0 0,0 0-1 0 0,-1 0 1 0 0,1 1 0 0 0,0 0-1 0 0,0 0 1 0 0,0 1 0 0 0,-1 0-1 0 0,4 0 1 0 0,6 9-9 0 0,0 1-1 0 0,0 0 0 0 0,-1 1 0 0 0,-1 0 0 0 0,0 1 0 0 0,-1 1 0 0 0,0 0 0 0 0,-1 0 0 0 0,-1 1 0 0 0,0 1 0 0 0,-1-1 0 0 0,-1 2 0 0 0,0-1 0 0 0,-1 1 0 0 0,-1 0 1 0 0,2 10 9 0 0,60 112-3515 0 0,-64-135 1097 0 0,-3-4 1264 0 0</inkml:trace>
  <inkml:trace contextRef="#ctx0" brushRef="#br0" timeOffset="66072.525">17585 4052 1164 0 0,'-17'-7'173'0'0,"0"0"0"0"0,0 1 1 0 0,-1 1-1 0 0,1 1 0 0 0,-1 1 0 0 0,0 0 0 0 0,0 1 1 0 0,0 1-1 0 0,0 1 0 0 0,0 0 0 0 0,-1 2-173 0 0,3-2 225 0 0,4 0-192 0 0,0 1 0 0 0,0 0 0 0 0,1 1-1 0 0,-1 1 1 0 0,0-1 0 0 0,1 2 0 0 0,0 0-1 0 0,0 0 1 0 0,0 1 0 0 0,0 0 0 0 0,1 1-1 0 0,-1 0 1 0 0,1 1 0 0 0,1 0 0 0 0,0 1-1 0 0,0-1 1 0 0,0 2 0 0 0,1-1 0 0 0,0 1-1 0 0,1 1 1 0 0,0-1 0 0 0,0 1 0 0 0,1 1-1 0 0,0-1 1 0 0,1 1 0 0 0,0 0 0 0 0,1 0-1 0 0,0 0 1 0 0,1 1 0 0 0,0-1-1 0 0,1 1 1 0 0,0 0 0 0 0,1 0 0 0 0,0 1-33 0 0,2-5 25 0 0,0 0-1 0 0,1 0 1 0 0,0 0 0 0 0,0 0 0 0 0,1-1 0 0 0,-1 1-1 0 0,2-1 1 0 0,-1 0 0 0 0,1 1 0 0 0,0-2 0 0 0,1 1-1 0 0,0 0 1 0 0,0-1 0 0 0,0 0 0 0 0,1 0 0 0 0,-1-1-1 0 0,2 1 1 0 0,-1-1 0 0 0,0-1 0 0 0,1 1 0 0 0,0-1-1 0 0,0 0 1 0 0,0-1 0 0 0,1 1 0 0 0,-1-1 0 0 0,1-1-1 0 0,-1 0 1 0 0,1 0 0 0 0,0 0 0 0 0,0-1 0 0 0,0 0 0 0 0,0 0-1 0 0,0-1 1 0 0,0-1 0 0 0,0 1 0 0 0,0-1 0 0 0,0 0-1 0 0,0-1 1 0 0,3 0-25 0 0,9-4 23 0 0,0 0 0 0 0,-1 0 0 0 0,0-2 0 0 0,0-1-1 0 0,0 0 1 0 0,-1-1 0 0 0,-1-1 0 0 0,0-1 0 0 0,0 0 0 0 0,-1-1 0 0 0,-1-1-1 0 0,0-1 1 0 0,-1 0 0 0 0,0 0 0 0 0,-1-2 0 0 0,-1 1 0 0 0,-1-2 0 0 0,0 0 0 0 0,-2 0-1 0 0,0 0 1 0 0,6-18-23 0 0,3-15 144 0 0,-1-1 0 0 0,-4 0-1 0 0,-1-1 1 0 0,-2 0 0 0 0,-3-1 0 0 0,-3 0-1 0 0,-2-53-143 0 0,-28-38 506 0 0,26 146-499 0 0,0-1 0 0 0,-1 1 1 0 0,1-1-1 0 0,0 0 0 0 0,0 1 1 0 0,-1-1-1 0 0,1 0 0 0 0,0 1 0 0 0,-1-1 1 0 0,1 0-1 0 0,-1 1 0 0 0,1-1 1 0 0,0 0-1 0 0,-1 0 0 0 0,1 1 1 0 0,-1-1-1 0 0,1 0 0 0 0,0 0 1 0 0,-1 0-1 0 0,1 0 0 0 0,-1 0 0 0 0,1 0 1 0 0,-1 0-1 0 0,1 0 0 0 0,-1 0 1 0 0,1 0-1 0 0,-1 0 0 0 0,1 0 1 0 0,-1 0-1 0 0,1 0 0 0 0,0 0 1 0 0,-1 0-1 0 0,1 0 0 0 0,-1 0 0 0 0,1-1 1 0 0,-1 1-1 0 0,1 0 0 0 0,0 0 1 0 0,-1-1-1 0 0,1 1 0 0 0,0 0 1 0 0,-1 0-1 0 0,1-1 0 0 0,0 1 1 0 0,-1 0-1 0 0,1-1 0 0 0,0 1 0 0 0,-1-1 1 0 0,1 1-1 0 0,0 0 0 0 0,0-1 1 0 0,0 1-1 0 0,-1-1-7 0 0,-12 45 27 0 0,8-11-97 0 0,2-1 1 0 0,0 1-1 0 0,3 0 1 0 0,0-1-1 0 0,2 1 1 0 0,2 0-1 0 0,0-1 1 0 0,3 0 0 0 0,0 0-1 0 0,2 0 1 0 0,2-1-1 0 0,1-1 1 0 0,1 1-1 0 0,1-2 1 0 0,2 0-1 0 0,2 2 70 0 0,16 40-3519 0 0,-30-58 2189 0 0</inkml:trace>
  <inkml:trace contextRef="#ctx0" brushRef="#br0" timeOffset="66431.312">17805 4079 836 0 0,'17'4'454'0'0,"0"-1"1"0"0,0 0-1 0 0,0-1 0 0 0,0-1 1 0 0,0 0-1 0 0,0-2 0 0 0,0 0 1 0 0,0 0-1 0 0,6-3-454 0 0,152-35 1045 0 0,-168 37-1023 0 0,-1-1-1 0 0,1 1 1 0 0,0-1 0 0 0,-1 0 0 0 0,1 0 0 0 0,-1-1 0 0 0,0 0 0 0 0,0 0 0 0 0,-1 0 0 0 0,1-1 0 0 0,-1 0-1 0 0,0 0 1 0 0,0 0 0 0 0,-1-1 0 0 0,1 0 0 0 0,-1 0 0 0 0,-1 0 0 0 0,1 0 0 0 0,-1 0 0 0 0,0-1 0 0 0,0 0-1 0 0,-1 1 1 0 0,0-1 0 0 0,0-1-22 0 0,-2 5 0 0 0,0 1 0 0 0,0-1-1 0 0,0 0 1 0 0,0 0-1 0 0,-1 1 1 0 0,0-1 0 0 0,1 0-1 0 0,-1 1 1 0 0,0-1 0 0 0,0 0-1 0 0,-1 1 1 0 0,1-1-1 0 0,0 1 1 0 0,-1 0 0 0 0,0-1-1 0 0,1 1 1 0 0,-1 0 0 0 0,0 0-1 0 0,0 0 1 0 0,0 0-1 0 0,0 0 1 0 0,-1 1 0 0 0,1-1-1 0 0,0 1 1 0 0,-1-1 0 0 0,1 1-1 0 0,-1 0 1 0 0,1 0-1 0 0,-1 0 1 0 0,0 0 0 0 0,1 1-1 0 0,-1-1 1 0 0,0 1 0 0 0,0-1-1 0 0,0 1 1 0 0,-106-9 25 0 0,103 9-27 0 0,-5 0 10 0 0,0 0 0 0 0,0 1 0 0 0,0 0 0 0 0,1 1 0 0 0,-1 0 1 0 0,0 0-1 0 0,1 1 0 0 0,0 1 0 0 0,0 0 0 0 0,0 0 0 0 0,0 1 1 0 0,1 0-1 0 0,-1 1 0 0 0,1 0 0 0 0,1 1 0 0 0,-1-1 0 0 0,1 2 1 0 0,0-1-1 0 0,1 1 0 0 0,0 0 0 0 0,0 1 0 0 0,1-1 0 0 0,0 2 1 0 0,0-1-1 0 0,1 0 0 0 0,0 1 0 0 0,1 0 0 0 0,0 0 0 0 0,1 0 1 0 0,0 1-1 0 0,0-1 0 0 0,1 1 0 0 0,1 0 0 0 0,-1-1 0 0 0,2 1 1 0 0,0 6-9 0 0,0-9 14 0 0,1 0 1 0 0,1 1 0 0 0,0-1 0 0 0,0 0 0 0 0,0 0 0 0 0,1 0-1 0 0,0 0 1 0 0,1 0 0 0 0,0-1 0 0 0,0 1 0 0 0,1-1 0 0 0,-1 0 0 0 0,2 0-1 0 0,-1-1 1 0 0,1 0 0 0 0,0 0 0 0 0,0 0 0 0 0,0 0 0 0 0,1-1-1 0 0,0 0 1 0 0,0-1 0 0 0,0 1 0 0 0,4 0-15 0 0,6 4-217 0 0,-1-1 1 0 0,1-1-1 0 0,1 0 0 0 0,-1-1 1 0 0,1-1-1 0 0,0-1 1 0 0,1 0-1 0 0,-1-1 0 0 0,1-2 1 0 0,7 1 216 0 0,57-17-2412 0 0,-47 0 1142 0 0</inkml:trace>
  <inkml:trace contextRef="#ctx0" brushRef="#br0" timeOffset="66713.346">18402 3966 1672 0 0,'0'-1'67'0'0,"0"0"-1"0"0,-1 0 0 0 0,1 0 1 0 0,0 0-1 0 0,0 0 1 0 0,0-1-1 0 0,0 1 0 0 0,0 0 1 0 0,0 0-1 0 0,0 0 1 0 0,0 0-1 0 0,0-1 0 0 0,0 1 1 0 0,1 0-1 0 0,-1 0 1 0 0,0 0-1 0 0,1 0 0 0 0,-1 0 1 0 0,1 0-1 0 0,-1 0 1 0 0,1 0-1 0 0,0 0 0 0 0,-1 0 1 0 0,1 0-1 0 0,0 0 1 0 0,0 1-1 0 0,0-1 0 0 0,0 0 1 0 0,-1 0-1 0 0,1 1 1 0 0,0-1-1 0 0,0 0 0 0 0,0 1 1 0 0,0-1-1 0 0,1 1 1 0 0,-1 0-1 0 0,0-1 0 0 0,0 1 1 0 0,0 0-1 0 0,0 0 1 0 0,0-1-1 0 0,0 1 0 0 0,1 0 1 0 0,-1 0-1 0 0,0 0 1 0 0,0 0-1 0 0,0 1 0 0 0,0-1 1 0 0,0 0-1 0 0,1 0 1 0 0,-1 1-1 0 0,0-1 0 0 0,0 1 1 0 0,0-1-1 0 0,0 1 1 0 0,0-1-1 0 0,0 1 0 0 0,0-1 1 0 0,0 1-1 0 0,0 0 1 0 0,0 0-67 0 0,24 19 116 0 0,0 1 0 0 0,-1 1 1 0 0,-2 1-1 0 0,0 1 1 0 0,-2 1-1 0 0,0 1 0 0 0,-2 1 1 0 0,7 13-117 0 0,-6-11 80 0 0,15 26 1715 0 0,-67-71-807 0 0,25 8-914 0 0,0 0-1 0 0,1 0 1 0 0,1-1 0 0 0,-1 0 0 0 0,1-1-1 0 0,1 1 1 0 0,-1-1 0 0 0,2 0-1 0 0,-1 0 1 0 0,2-1 0 0 0,-1 1 0 0 0,1-1-1 0 0,1 0 1 0 0,0 0 0 0 0,0 0 0 0 0,1 0-1 0 0,1-9-73 0 0,0 12-5 0 0,1 0-1 0 0,0 1 1 0 0,1-1 0 0 0,0 0-1 0 0,0 0 1 0 0,1 1-1 0 0,0 0 1 0 0,0-1-1 0 0,0 1 1 0 0,1 0-1 0 0,0 0 1 0 0,1 1-1 0 0,-1-1 1 0 0,1 1 0 0 0,1 0-1 0 0,-1 0 1 0 0,1 1-1 0 0,0 0 1 0 0,0 0-1 0 0,0 0 1 0 0,1 1-1 0 0,0 0 1 0 0,1-1 5 0 0,176-61-3196 0 0,-29 46-971 0 0,-105 17 2921 0 0</inkml:trace>
  <inkml:trace contextRef="#ctx0" brushRef="#br0" timeOffset="68891.946">19993 3935 936 0 0,'0'0'412'0'0,"4"-17"597"0"0,7 18-953 0 0,-1 1 1 0 0,1 0-1 0 0,-1 0 1 0 0,1 1-1 0 0,-1 1 0 0 0,0-1 1 0 0,0 2-1 0 0,0-1 1 0 0,-1 2-1 0 0,0-1 0 0 0,0 1 1 0 0,0 0-1 0 0,-1 1 1 0 0,1 0-1 0 0,-2 0 0 0 0,1 1 1 0 0,-1 0-1 0 0,0 1 1 0 0,-1-1-1 0 0,5 8-56 0 0,90 136 1529 0 0,-101-151-1189 0 0,0-1-25 0 0,-4-7-227 0 0,-1 1 1 0 0,1-1 0 0 0,0 0 0 0 0,0 0 0 0 0,1-1-1 0 0,0 1 1 0 0,0-1 0 0 0,1 1 0 0 0,0-1 0 0 0,0 0-1 0 0,1 0 1 0 0,0 0 0 0 0,0 0 0 0 0,1 0 0 0 0,0 0-1 0 0,1-1-88 0 0,-4-2 34 0 0,2 1 0 0 0,0-1-1 0 0,0 0 1 0 0,1 0 0 0 0,0 0-1 0 0,1 1 1 0 0,1-1 0 0 0,-1 0-1 0 0,1 1 1 0 0,1-1 0 0 0,0 1-1 0 0,1 0 1 0 0,0 0 0 0 0,0 0-1 0 0,1 0 1 0 0,0 1 0 0 0,1 0-1 0 0,0 0 1 0 0,1 0 0 0 0,-1 1-1 0 0,2 0 1 0 0,-1 0 0 0 0,1 1-1 0 0,0 0 1 0 0,1 0 0 0 0,-1 1-1 0 0,1 0 1 0 0,1 0 0 0 0,-1 1-1 0 0,1 1 1 0 0,0-1 0 0 0,0 2-1 0 0,0-1 1 0 0,9-1-34 0 0,-10 9 3 0 0,1 1 0 0 0,-1 0 0 0 0,0 0 0 0 0,-1 1 0 0 0,0 0 0 0 0,0 0 0 0 0,0 1 0 0 0,0 0 0 0 0,-1 1 0 0 0,-1-1 0 0 0,1 1 0 0 0,-1 1 0 0 0,0-1 0 0 0,-1 1 0 0 0,0 0 0 0 0,0 0 0 0 0,-1 1 0 0 0,-1-1 0 0 0,1 1 0 0 0,-1 0 0 0 0,-1 0 0 0 0,1 4-3 0 0,74 165-99 0 0,-77-179 15 0 0,0 1 0 0 0,0 0 0 0 0,0-1 0 0 0,0 1 0 0 0,0-1 0 0 0,0 1 0 0 0,1-1 0 0 0,-1 1 0 0 0,0-1-1 0 0,0 1 1 0 0,1 0 0 0 0,-1-1 0 0 0,0 1 0 0 0,0-1 0 0 0,1 0 0 0 0,-1 1 0 0 0,1-1 0 0 0,-1 1 0 0 0,0-1 0 0 0,1 1-1 0 0,-1-1 1 0 0,1 0 0 0 0,-1 1 0 0 0,1-1 0 0 0,-1 0 0 0 0,1 0 0 0 0,-1 1 0 0 0,1-1 0 0 0,-1 0 0 0 0,1 0-1 0 0,-1 0 1 0 0,1 1 0 0 0,0-1 0 0 0,-1 0 0 0 0,1 0 0 0 0,-1 0 0 0 0,1 0 0 0 0,0 0 0 0 0,-1 0 0 0 0,1 0 0 0 0,-1-1-1 0 0,1 1 1 0 0,-1 0 0 0 0,1 0 0 0 0,-1 0 0 0 0,1 0 0 0 0,0-1 0 0 0,-1 1 0 0 0,1 0 0 0 0,-1-1 0 0 0,0 1 0 0 0,1 0-1 0 0,-1-1 1 0 0,1 1 0 0 0,-1-1 0 0 0,1 1 0 0 0,-1 0 0 0 0,0-1 0 0 0,1 1 0 0 0,-1-1 0 0 0,0 1 0 0 0,0-1-1 0 0,1 1 1 0 0,-1-1 0 0 0,0 0 84 0 0,4-3-273 0 0,1 0-973 0 0</inkml:trace>
  <inkml:trace contextRef="#ctx0" brushRef="#br0" timeOffset="69827.656">20740 3996 1240 0 0,'44'5'3005'0'0,"21"-26"-2604"0"0,-46 13-28 0 0,-7 5-309 0 0,0-1 1 0 0,0-1-1 0 0,-1 0 0 0 0,1 0 1 0 0,-1-1-1 0 0,-1-1 0 0 0,1 0 0 0 0,-1 0 1 0 0,0-1-1 0 0,-1 0 0 0 0,0-1 0 0 0,0 0 1 0 0,-1 0-1 0 0,0-1 0 0 0,0 0 1 0 0,-1 0-1 0 0,3-7-64 0 0,-12 14-14 0 0,1 0 1 0 0,-1 0-1 0 0,0 0 1 0 0,0 0-1 0 0,0 0 1 0 0,0 0-1 0 0,-1 0 1 0 0,1 0-1 0 0,-1 1 1 0 0,0-1-1 0 0,0 1 1 0 0,0 0-1 0 0,0 0 1 0 0,0 0-1 0 0,0 0 1 0 0,0 1-1 0 0,-1-1 0 0 0,1 1 1 0 0,0 0-1 0 0,-1 0 1 0 0,1 0-1 0 0,-1 0 1 0 0,0 0-1 0 0,1 1 1 0 0,-1 0-1 0 0,0 0 1 0 0,1 0-1 0 0,-1 0 1 0 0,0 0-1 0 0,1 1 1 0 0,-1 0-1 0 0,0 0 14 0 0,-8 0 10 0 0,0 1 0 0 0,0 0 1 0 0,1 1-1 0 0,-1 0 0 0 0,1 1 0 0 0,-1 0 0 0 0,1 1 0 0 0,0 0 0 0 0,1 1 1 0 0,-1 0-1 0 0,1 1 0 0 0,0 0 0 0 0,1 0 0 0 0,0 1 0 0 0,0 0 1 0 0,0 1-1 0 0,1 0 0 0 0,1 0 0 0 0,-1 1 0 0 0,2 0 0 0 0,-1 0 0 0 0,1 1 1 0 0,0 0-11 0 0,5-6 29 0 0,-1 0 0 0 0,1 0 1 0 0,-1 0-1 0 0,1 0 1 0 0,1 1-1 0 0,-1-1 1 0 0,1 0-1 0 0,0 0 0 0 0,0 0 1 0 0,0 1-1 0 0,1-1 1 0 0,0 0-1 0 0,0 0 1 0 0,0 0-1 0 0,1 0 1 0 0,0 0-1 0 0,-1 0 0 0 0,2 0 1 0 0,-1-1-1 0 0,1 1 1 0 0,-1-1-1 0 0,1 1 1 0 0,0-1-1 0 0,1 0 0 0 0,-1 0 1 0 0,1 0-1 0 0,0-1 1 0 0,0 1-1 0 0,0-1 1 0 0,0 0-1 0 0,0 0 0 0 0,1-1 1 0 0,0 1-1 0 0,2 0-29 0 0,9 5 83 0 0,1-1 0 0 0,0-1 0 0 0,0 0 0 0 0,1-1 0 0 0,-1-1 0 0 0,1-1 0 0 0,0 0 0 0 0,0-2 0 0 0,9 1-83 0 0,-6-1-17 0 0,0-1-1 0 0,1-1 0 0 0,-1-1 1 0 0,0-1-1 0 0,0 0 1 0 0,0-2-1 0 0,-1 0 1 0 0,1-1-1 0 0,-1-1 1 0 0,-1-2-1 0 0,1 1 1 0 0,-1-2-1 0 0,-1-1 1 0 0,0 0-1 0 0,0-1 1 0 0,-1-1-1 0 0,-1-1 1 0 0,0 0-1 0 0,-1-1 1 0 0,-1 0-1 0 0,4-6 18 0 0,43-74 3000 0 0,-62 103-2998 0 0,0 1 0 0 0,0-1 0 0 0,1 1 0 0 0,0-1 0 0 0,0 0 0 0 0,1 1 0 0 0,0-1 0 0 0,1 1-1 0 0,0-1 1 0 0,0 0 0 0 0,1 0 0 0 0,0 0 0 0 0,0 0 0 0 0,1-1 0 0 0,0 1 0 0 0,0-1 0 0 0,1 0 0 0 0,0 0 0 0 0,0-1 0 0 0,1 1-1 0 0,0-1 1 0 0,0 0 0 0 0,6 5-2 0 0,-3-8 2 0 0,0 0 1 0 0,0-1-1 0 0,0 0 0 0 0,1 0 0 0 0,-1-1 1 0 0,1 0-1 0 0,-1-1 0 0 0,0 0 0 0 0,1 0 0 0 0,-1-1 1 0 0,1 0-1 0 0,-1-1 0 0 0,0 0 0 0 0,0 0 0 0 0,0-1 1 0 0,0 0-1 0 0,0-1 0 0 0,-1 0 0 0 0,1 0 0 0 0,-1-1 1 0 0,0 0-1 0 0,0 0 0 0 0,-1-1 0 0 0,0 0 0 0 0,0 0 1 0 0,0-1-1 0 0,-1 0 0 0 0,0 0 0 0 0,0-1 0 0 0,0 1 1 0 0,-1-1-1 0 0,-1 0 0 0 0,1-1 0 0 0,-1 1 0 0 0,-1-1 1 0 0,3-6-3 0 0,-41 86-272 0 0,35-68 267 0 0,-1 0-1 0 0,0-1 1 0 0,1 1-1 0 0,0 0 1 0 0,-1 0-1 0 0,1 0 1 0 0,0-1-1 0 0,1 1 1 0 0,-1 0-1 0 0,0 0 1 0 0,1-1-1 0 0,0 1 1 0 0,-1 0-1 0 0,1-1 1 0 0,0 1-1 0 0,1 0 1 0 0,-1-1-1 0 0,0 1 1 0 0,1-1-1 0 0,-1 0 1 0 0,1 0-1 0 0,0 1 1 0 0,-1-1-1 0 0,1 0 1 0 0,0 0-1 0 0,1 0 1 0 0,-1-1-1 0 0,0 1 1 0 0,0-1-1 0 0,1 1 1 0 0,-1-1-1 0 0,1 0 1 0 0,-1 1-1 0 0,1-1 1 0 0,0-1-1 0 0,-1 1 1 0 0,1 0-1 0 0,0-1 1 0 0,-1 1-1 0 0,1-1 1 0 0,0 0-1 0 0,0 0 1 0 0,0 0 5 0 0,126-6 32 0 0,-116 4-41 0 0,0 0 1 0 0,-1-1-1 0 0,1 0 1 0 0,0-1-1 0 0,-1 0 1 0 0,0-1-1 0 0,0 0 1 0 0,0-1 0 0 0,-1-1-1 0 0,0 0 1 0 0,0 0-1 0 0,0-1 1 0 0,-1 0-1 0 0,0-1 1 0 0,-1 0-1 0 0,0-1 1 0 0,0 0 0 0 0,-1 0-1 0 0,-1-1 1 0 0,1 1-1 0 0,-2-2 1 0 0,0 1-1 0 0,0-1 1 0 0,-1 0-1 0 0,0 0 1 0 0,-1-1 0 0 0,1-4 8 0 0,-6 6-94 0 0,1 0 1 0 0,-1 0-1 0 0,-1 0 1 0 0,0 1 0 0 0,0-1-1 0 0,-1 0 1 0 0,-1 1-1 0 0,1 0 1 0 0,-2 0 0 0 0,0 0-1 0 0,0 0 1 0 0,0 1-1 0 0,-1 0 1 0 0,-1 0 0 0 0,1 0-1 0 0,-2 1 1 0 0,1 0-1 0 0,-1 0 1 0 0,0 1 0 0 0,0 0-1 0 0,-1 0 1 0 0,0 1-1 0 0,-1 0 1 0 0,1 1 0 0 0,-1 0-1 0 0,0 0 1 0 0,0 1-1 0 0,0 1 1 0 0,-1 0 0 0 0,1 0-1 0 0,-1 1 1 0 0,0 0-1 0 0,0 0 1 0 0,0 2 0 0 0,0-1-1 0 0,0 1 1 0 0,-2 1 93 0 0,-23 17-3873 0 0,37-15 2590 0 0</inkml:trace>
  <inkml:trace contextRef="#ctx0" brushRef="#br0" timeOffset="70323.798">23340 3467 1712 0 0,'-8'8'5212'0'0,"-29"89"-4527"0"0,28-73-562 0 0,1 0 0 0 0,1 0 0 0 0,0 0-1 0 0,2 1 1 0 0,1 0 0 0 0,1 0-1 0 0,2 0 1 0 0,0 0 0 0 0,1 1 0 0 0,2-1-1 0 0,0 0 1 0 0,2 0 0 0 0,1 0-1 0 0,1-1 1 0 0,0 1 0 0 0,2-1 0 0 0,1-1-1 0 0,9 17-122 0 0,-11-31-55 0 0,0-1-1 0 0,1 1 0 0 0,-1-2 0 0 0,2 1 1 0 0,-1-1-1 0 0,1 0 0 0 0,0-1 0 0 0,0 0 1 0 0,1 0-1 0 0,0-1 0 0 0,0 0 0 0 0,0-1 1 0 0,0 0-1 0 0,1-1 0 0 0,-1 0 0 0 0,1 0 1 0 0,0-1-1 0 0,0-1 0 0 0,0 0 1 0 0,0 0-1 0 0,0-1 0 0 0,0-1 0 0 0,0 1 1 0 0,0-2-1 0 0,0 0 0 0 0,0 0 0 0 0,5-2 56 0 0,-12 2-199 0 0,-1 0-1 0 0,1 0 0 0 0,-1-1 0 0 0,0 1 1 0 0,1 0-1 0 0,-1-1 0 0 0,0 0 0 0 0,-1 0 1 0 0,1 0-1 0 0,0 0 0 0 0,-1 0 0 0 0,0-1 1 0 0,0 1-1 0 0,0-1 0 0 0,0 1 0 0 0,0-1 1 0 0,-1 0-1 0 0,0 0 0 0 0,0 1 0 0 0,0-1 1 0 0,0 0-1 0 0,0 0 0 0 0,-1 0 1 0 0,1 0-1 0 0,-1 0 0 0 0,-1 0 0 0 0,1-2 200 0 0,0-12-1196 0 0</inkml:trace>
  <inkml:trace contextRef="#ctx0" brushRef="#br0" timeOffset="70767.315">22871 3840 908 0 0,'37'-20'6573'0'0,"91"-45"-5434"0"0,-105 57-998 0 0,0 1 0 0 0,0 0-1 0 0,1 2 1 0 0,0 1 0 0 0,0 0 0 0 0,0 2-1 0 0,0 1 1 0 0,0 1 0 0 0,14 2-141 0 0,-29-1 22 0 0,0 0-1 0 0,0 1 1 0 0,-1 0 0 0 0,1 1 0 0 0,0 0-1 0 0,-1 0 1 0 0,0 1 0 0 0,0-1 0 0 0,0 2 0 0 0,0-1-1 0 0,0 1 1 0 0,-1 1 0 0 0,0-1 0 0 0,0 1-1 0 0,-1 0 1 0 0,0 1 0 0 0,0 0 0 0 0,0 0 0 0 0,-1 0-1 0 0,0 0 1 0 0,0 1 0 0 0,0 0 0 0 0,-1 0-1 0 0,-1 0 1 0 0,0 1 0 0 0,1 3-22 0 0,6 25 116 0 0,-2 1 1 0 0,-1 0-1 0 0,-3 0 1 0 0,-1 1-1 0 0,-1-1 1 0 0,-3 4-117 0 0,-13-43 250 0 0,12-24-266 0 0,2 1 0 0 0,0-1 0 0 0,2 1 0 0 0,1-1 0 0 0,1 1 0 0 0,0 0 1 0 0,2 0-1 0 0,1 0 0 0 0,1 1 0 0 0,1 0 0 0 0,3-4 16 0 0,-3 5-24 0 0,2-1 0 0 0,0 2 0 0 0,1 0 1 0 0,1 0-1 0 0,1 1 0 0 0,1 1 0 0 0,0 0 0 0 0,1 1 0 0 0,2 1 0 0 0,9-8 24 0 0,53-20-2352 0 0,11 28-3374 0 0,-81 17 4488 0 0</inkml:trace>
  <inkml:trace contextRef="#ctx0" brushRef="#br0" timeOffset="71581.118">23880 3854 1392 0 0,'30'-3'466'0'0,"1"-2"0"0"0,-1 0 0 0 0,1-3 1 0 0,-2 0-1 0 0,1-2 0 0 0,-1-1 0 0 0,-1-1 0 0 0,0-1 0 0 0,16-11-466 0 0,-36 20 35 0 0,0 1-1 0 0,0-1 1 0 0,-1-1 0 0 0,1 1-1 0 0,-1-1 1 0 0,0-1 0 0 0,0 1-1 0 0,-1-1 1 0 0,1-1 0 0 0,-1 1-1 0 0,-1-1 1 0 0,1 0-1 0 0,-1 0 1 0 0,0 0 0 0 0,-1-1-1 0 0,0 0 1 0 0,0 0 0 0 0,1-4-35 0 0,-44-6 214 0 0,-125 37 358 0 0,132-10-448 0 0,14-6-85 0 0,-1 1 0 0 0,1 0 1 0 0,0 1-1 0 0,0 1 0 0 0,1 1 1 0 0,-1 1-1 0 0,1 0 0 0 0,1 1 0 0 0,0 1 1 0 0,0 0-1 0 0,1 1 0 0 0,0 1 1 0 0,1 0-1 0 0,0 1 0 0 0,1 1 0 0 0,-9 13-39 0 0,20-25 13 0 0,0 1-1 0 0,0-1 0 0 0,1 1 1 0 0,0-1-1 0 0,-1 1 0 0 0,1 0 0 0 0,0-1 1 0 0,0 1-1 0 0,0 0 0 0 0,1 0 1 0 0,-1 0-1 0 0,1 0 0 0 0,0 0 0 0 0,0 0 1 0 0,0 0-1 0 0,0 0 0 0 0,0 0 1 0 0,0-1-1 0 0,1 1 0 0 0,-1 0 1 0 0,1 0-1 0 0,0 0 0 0 0,0 0 0 0 0,0-1 1 0 0,0 1-1 0 0,1 0 0 0 0,-1-1 1 0 0,1 1-1 0 0,0-1 0 0 0,-1 1 0 0 0,1-1 1 0 0,0 0-1 0 0,0 0 0 0 0,1 0 1 0 0,-1 0-1 0 0,0 0 0 0 0,1 0 0 0 0,-1-1 1 0 0,1 1-1 0 0,-1-1 0 0 0,1 0 1 0 0,0 0-1 0 0,-1 0 0 0 0,1 0-12 0 0,131 28-146 0 0,-78-26-341 0 0,1-2-1 0 0,-1-3 1 0 0,0-2 0 0 0,0-3-1 0 0,32-9 488 0 0,-48 9-131 0 0,-20 4 216 0 0,-1 1 1 0 0,0-2-1 0 0,0-1 1 0 0,0 0 0 0 0,-1-2-1 0 0,0 0 1 0 0,0 0-1 0 0,0-2 1 0 0,-1 0 0 0 0,-1-1-1 0 0,4-4-85 0 0,-20 13 20 0 0,0-1 0 0 0,0 1 0 0 0,-1-1 0 0 0,1 1 0 0 0,0-1 0 0 0,-1 1 0 0 0,1-1 1 0 0,-1 1-1 0 0,0-1 0 0 0,0 1 0 0 0,1 0 0 0 0,-1 0 0 0 0,0-1 0 0 0,0 1 0 0 0,0 0 0 0 0,0 0 0 0 0,0 0 0 0 0,0 0 0 0 0,-1 0 0 0 0,1 0 0 0 0,0 0 0 0 0,0 0 0 0 0,-1 0 0 0 0,1 1 0 0 0,-1-1 0 0 0,1 1 0 0 0,0-1 0 0 0,-1 1 0 0 0,1-1 0 0 0,-1 1 0 0 0,1 0 0 0 0,-1 0 0 0 0,0-1 0 0 0,1 1 0 0 0,-1 0 0 0 0,1 1 0 0 0,-1-1 0 0 0,1 0 0 0 0,-1 0 0 0 0,1 1 1 0 0,-1-1-1 0 0,1 1 0 0 0,-1-1 0 0 0,1 1 0 0 0,0-1 0 0 0,-2 2-20 0 0,-14 0 8 0 0,0 1 1 0 0,0 1 0 0 0,0 0-1 0 0,1 2 1 0 0,0-1 0 0 0,0 2-1 0 0,0 0 1 0 0,1 2 0 0 0,0-1-1 0 0,0 2 1 0 0,1-1 0 0 0,0 2-1 0 0,1 0 1 0 0,-12 13-9 0 0,-27 66 309 0 0,52-89-165 0 0,0-1-6 0 0,10 1-115 0 0,-1-1 1 0 0,0-1-1 0 0,0 1 0 0 0,1-2 1 0 0,-1 1-1 0 0,0-1 0 0 0,0-1 1 0 0,0 1-1 0 0,-1-1 1 0 0,1-1-1 0 0,-1 0 0 0 0,0 0 1 0 0,0-1-1 0 0,0 0 1 0 0,0 0-1 0 0,-1-1 0 0 0,0 1 1 0 0,0-2-1 0 0,3-2-23 0 0,-7 6 6 0 0,13-10 55 0 0,0 0 0 0 0,-2-1 0 0 0,0 0 0 0 0,0-1 0 0 0,-1-1 0 0 0,-1 0 0 0 0,-1 0 0 0 0,0-1 0 0 0,-1-1 0 0 0,0-4-61 0 0,61 133 377 0 0,-61-104-416 0 0,1 0 0 0 0,0-1 0 0 0,0-1 0 0 0,1 1 0 0 0,0-2 0 0 0,0 1 0 0 0,0-2-1 0 0,0 0 1 0 0,0 0 0 0 0,1-1 0 0 0,-1 0 0 0 0,1-1 0 0 0,0-1 0 0 0,-1 0 0 0 0,1-1 0 0 0,6-1 39 0 0,7 2-228 0 0,-17 0-13 0 0,0-1 1 0 0,0 0-1 0 0,-1 0 1 0 0,1-1-1 0 0,0 0 1 0 0,-1 0-1 0 0,0-1 1 0 0,1 0-1 0 0,-1-1 1 0 0,0 1-1 0 0,0-2 1 0 0,-1 1-1 0 0,0-1 1 0 0,1 0-1 0 0,-1-1 1 0 0,-1 1-1 0 0,1-1 1 0 0,-1-1-1 0 0,0 1 1 0 0,-1-1-1 0 0,2-3 241 0 0,10-16-1260 0 0</inkml:trace>
  <inkml:trace contextRef="#ctx0" brushRef="#br0" timeOffset="71815.381">25124 3372 2708 0 0,'4'-177'7902'0'0,"-5"181"-6984"0"0,-7 15-892 0 0,2 1 1 0 0,0 0-1 0 0,1 0 0 0 0,1 1 0 0 0,1-1 0 0 0,1 1 0 0 0,1 0 0 0 0,0 0 0 0 0,2-1 0 0 0,0 1 0 0 0,2 0 0 0 0,0-1 1 0 0,1 1-1 0 0,1-1 0 0 0,6 15-26 0 0,57 162-2981 0 0,-68-196 2837 0 0,1 1 0 0 0,-1-1 0 0 0,1 1 0 0 0,-1 0 1 0 0,0-1-1 0 0,1 1 0 0 0,-1 0 0 0 0,0-1 0 0 0,0 1 0 0 0,0 0 0 0 0,0-1 0 0 0,0 1 1 0 0,-1 0-1 0 0,1-1 0 0 0,-1 1 0 0 0,1 0 0 0 0,-1-1 0 0 0,1 1 0 0 0,-1-1 1 0 0,0 1-1 0 0,1-1 0 0 0,-1 1 0 0 0,0-1 0 0 0,0 0 0 0 0,0 1 0 0 0,-1-1 1 0 0,1 0-1 0 0,0 0 0 0 0,0 0 0 0 0,-1 0 0 0 0,1 0 0 0 0,0 0 0 0 0,-1 0 0 0 0,1 0 1 0 0,-1 0-1 0 0,1-1 0 0 0,-1 1 0 0 0,1-1 0 0 0,-1 1 0 0 0,-1-1 144 0 0,-10 2-1196 0 0</inkml:trace>
  <inkml:trace contextRef="#ctx0" brushRef="#br0" timeOffset="72063.11">24606 3575 1732 0 0,'4'4'4448'0'0,"55"-6"-3058"0"0,355-52-371 0 0,-155 26-6044 0 0,-221 22 3885 0 0</inkml:trace>
  <inkml:trace contextRef="#ctx0" brushRef="#br0" timeOffset="73433.694">25470 3441 2176 0 0,'-4'14'3210'0'0,"6"27"-2788"0"0,-2-26-85 0 0,14 141 433 0 0,1-60 37 0 0,-15-96-791 0 0,0-1 0 0 0,1 1 0 0 0,-1-1-1 0 0,0 1 1 0 0,0-1 0 0 0,0 1 0 0 0,0-1 0 0 0,0 1 0 0 0,-1-1-1 0 0,1 1 1 0 0,0-1 0 0 0,0 1 0 0 0,0-1 0 0 0,0 1 0 0 0,-1-1 0 0 0,1 1-1 0 0,0-1 1 0 0,0 1 0 0 0,-1-1 0 0 0,1 1 0 0 0,0 0 0 0 0,-1-1-1 0 0,1 1 1 0 0,0 0 0 0 0,-1-1 0 0 0,1 1 0 0 0,-1 0 0 0 0,1-1 0 0 0,0 1-1 0 0,-1 0 1 0 0,1 0 0 0 0,-1-1 0 0 0,1 1 0 0 0,-1 0 0 0 0,1 0-1 0 0,-1 0 1 0 0,1 0 0 0 0,-1 0 0 0 0,1-1 0 0 0,-1 1 0 0 0,1 0 0 0 0,-1 0-1 0 0,1 0 1 0 0,-1 1 0 0 0,0-1 0 0 0,1 0 0 0 0,-1 0 0 0 0,1 0-1 0 0,-1 0 1 0 0,1 0 0 0 0,-1 1-16 0 0,-1-13 37 0 0,0 0-1 0 0,1 0 1 0 0,0 0 0 0 0,1 0-1 0 0,1-1 1 0 0,0 1 0 0 0,0 0-1 0 0,1 0 1 0 0,0 0-1 0 0,1 1 1 0 0,1-1 0 0 0,0 1-1 0 0,0-1 1 0 0,1 1 0 0 0,1 1-1 0 0,0-1 1 0 0,5-7-37 0 0,-11 16 1 0 0,1 0 1 0 0,-1 0-1 0 0,1 0 1 0 0,0-1-1 0 0,-1 1 0 0 0,1 0 1 0 0,0 0-1 0 0,0 0 1 0 0,0 0-1 0 0,1 0 1 0 0,-1 0-1 0 0,0 0 1 0 0,1 1-1 0 0,-1-1 0 0 0,1 0 1 0 0,0 1-1 0 0,-1-1 1 0 0,1 1-1 0 0,0 0 1 0 0,0 0-1 0 0,0-1 1 0 0,0 1-1 0 0,0 0 0 0 0,0 0 1 0 0,0 1-1 0 0,0-1 1 0 0,0 0-1 0 0,1 1 1 0 0,-1 0-1 0 0,0-1 1 0 0,0 1-1 0 0,1 0 0 0 0,-1 0 1 0 0,0 0-1 0 0,1 0 1 0 0,-1 0-1 0 0,0 1 1 0 0,0-1-1 0 0,0 1 1 0 0,1 0-1 0 0,-1-1 0 0 0,0 1 1 0 0,0 0-1 0 0,0 0 1 0 0,0 0-1 0 0,0 1 1 0 0,0-1-1 0 0,-1 0 1 0 0,1 1-1 0 0,0-1 0 0 0,0 1 1 0 0,-1 0-1 0 0,1-1 1 0 0,-1 1-1 0 0,1 1-1 0 0,6 11 6 0 0,-1 1-1 0 0,-1 0 1 0 0,0 1-1 0 0,-1-1 0 0 0,0 1 1 0 0,-2 0-1 0 0,0 0 1 0 0,0 0-1 0 0,-2 1 1 0 0,0-1-1 0 0,-1 4-5 0 0,3-73 622 0 0,66-60-256 0 0,-68 111-369 0 0,0 1 0 0 0,0 0 1 0 0,0-1-1 0 0,0 1 0 0 0,0 0 1 0 0,0 0-1 0 0,0 0 0 0 0,0 0 1 0 0,1 0-1 0 0,-1 0 0 0 0,0 0 1 0 0,1 0-1 0 0,-1 0 0 0 0,1 1 1 0 0,-1-1-1 0 0,1 0 1 0 0,-1 1-1 0 0,1-1 0 0 0,-1 1 1 0 0,1 0-1 0 0,0 0 0 0 0,-1-1 1 0 0,1 1-1 0 0,-1 0 0 0 0,1 0 1 0 0,0 1-1 0 0,-1-1 0 0 0,1 0 1 0 0,-1 0-1 0 0,1 1 0 0 0,-1-1 1 0 0,1 1-1 0 0,-1-1 0 0 0,1 1 1 0 0,-1 0-1 0 0,1 0 0 0 0,-1 0 1 0 0,0-1-1 0 0,1 1 0 0 0,-1 0 1 0 0,0 1-1 0 0,0-1 1 0 0,0 0-1 0 0,0 0 0 0 0,1 2 3 0 0,45 71-196 0 0,-36-53 172 0 0,-4-9 25 0 0,-4-6 2 0 0,-1-1 1 0 0,1 0-1 0 0,-1 0 1 0 0,1 0-1 0 0,1 0 1 0 0,-1 0-1 0 0,1-1 0 0 0,0 1 1 0 0,0-1-1 0 0,0 0 1 0 0,0 0-1 0 0,1-1 1 0 0,0 1-1 0 0,-1-1 1 0 0,1 0-1 0 0,0-1 1 0 0,1 1-1 0 0,-1-1 0 0 0,0 0 1 0 0,1 0-1 0 0,0 0 1 0 0,-1-1-1 0 0,3 0-3 0 0,7 0-28 0 0,0-1-1 0 0,0-1 0 0 0,0-1 0 0 0,0 0 0 0 0,0-1 1 0 0,0-1-1 0 0,0 0 0 0 0,-1-1 0 0 0,0 0 1 0 0,0-2-1 0 0,0 1 0 0 0,-1-2 0 0 0,0 1 1 0 0,0-2-1 0 0,-1 0 0 0 0,0 0 0 0 0,-1-1 1 0 0,0-1-1 0 0,0 0 0 0 0,-1 0 0 0 0,-1-1 1 0 0,0 0-1 0 0,0-1 0 0 0,-1-1 29 0 0,-7 13-11 0 0,-1-1-1 0 0,1 1 1 0 0,-1-1 0 0 0,1 1-1 0 0,-1-1 1 0 0,0 1-1 0 0,1-1 1 0 0,-1 0 0 0 0,0 1-1 0 0,0-1 1 0 0,0 0-1 0 0,0 1 1 0 0,-1-1 0 0 0,1 1-1 0 0,0-1 1 0 0,-1 0-1 0 0,1 1 1 0 0,-1-1 0 0 0,0 1-1 0 0,1-1 1 0 0,-1 1 0 0 0,0-1-1 0 0,0 1 1 0 0,0 0-1 0 0,0 0 1 0 0,0-1 0 0 0,0 1-1 0 0,0 0 1 0 0,0 0-1 0 0,-1 0 1 0 0,1 0 0 0 0,0 0-1 0 0,-1 0 1 0 0,1 0-1 0 0,0 0 1 0 0,-1 1 0 0 0,1-1-1 0 0,-1 1 1 0 0,0-1-1 0 0,1 1 1 0 0,-1-1 0 0 0,1 1-1 0 0,-1 0 1 0 0,0 0-1 0 0,1 0 1 0 0,-2 0 11 0 0,-81-8-290 0 0,75 7 284 0 0,0 0-1 0 0,0 0 1 0 0,-1 1-1 0 0,1 1 1 0 0,0 0-1 0 0,-1 0 1 0 0,1 1 0 0 0,0 0-1 0 0,0 0 1 0 0,0 1-1 0 0,1 0 1 0 0,-1 1-1 0 0,1 0 1 0 0,-1 0-1 0 0,1 1 1 0 0,0 0 0 0 0,1 0-1 0 0,-1 1 1 0 0,1 0-1 0 0,0 0 1 0 0,1 1-1 0 0,0-1 1 0 0,0 2-1 0 0,0-1 1 0 0,1 1 0 0 0,0-1-1 0 0,0 2 1 0 0,1-1-1 0 0,0 0 1 0 0,0 1-1 0 0,1 0 1 0 0,0 0-1 0 0,1 0 1 0 0,0 0 0 0 0,0 0-1 0 0,1 1 7 0 0,2-2-16 0 0,1-1-1 0 0,-1 1 0 0 0,2-1 1 0 0,-1 0-1 0 0,1 0 1 0 0,0 0-1 0 0,0 0 1 0 0,1 0-1 0 0,0-1 0 0 0,0 1 1 0 0,0-1-1 0 0,1 0 1 0 0,0-1-1 0 0,0 1 1 0 0,1-1-1 0 0,-1 0 0 0 0,1 0 1 0 0,0-1-1 0 0,1 1 1 0 0,-1-1-1 0 0,1-1 1 0 0,0 1-1 0 0,0-1 0 0 0,0-1 1 0 0,0 1-1 0 0,0-1 1 0 0,1 0-1 0 0,-1-1 1 0 0,0 1-1 0 0,1-2 0 0 0,0 1 1 0 0,-1-1-1 0 0,1 0 1 0 0,1-1 16 0 0,4-1-56 0 0,-1-1 0 0 0,0-1 0 0 0,0 0 0 0 0,0 0 1 0 0,0-1-1 0 0,-1-1 0 0 0,0 0 0 0 0,0 0 0 0 0,-1-1 0 0 0,1-1 1 0 0,-1 0-1 0 0,-1 0 0 0 0,0-1 0 0 0,0 0 0 0 0,-1 0 0 0 0,0-1 1 0 0,0-1-1 0 0,-1 1 0 0 0,0-2 56 0 0,47-73 617 0 0,-33 143-366 0 0,9 42 164 0 0,-17-101-83 0 0,5-14-263 0 0,0 0 0 0 0,-2-1 0 0 0,0-1 0 0 0,-1 0 0 0 0,0-1 0 0 0,-2-1 0 0 0,0 0-1 0 0,-1-1 1 0 0,-1 0 0 0 0,-1-2-69 0 0,8-10 15 0 0,-17 33-17 0 0,-1-1 1 0 0,0 1 0 0 0,0-1-1 0 0,1 1 1 0 0,-1-1 0 0 0,0 1-1 0 0,1-1 1 0 0,-1 0 0 0 0,0 1-1 0 0,1-1 1 0 0,-1 0-1 0 0,1 1 1 0 0,-1-1 0 0 0,1 0-1 0 0,-1 0 1 0 0,1 1 0 0 0,-1-1-1 0 0,1 0 1 0 0,-1 0 0 0 0,1 0-1 0 0,-1 0 1 0 0,1 0 0 0 0,-1 0-1 0 0,1 1 1 0 0,-1-1-1 0 0,1 0 1 0 0,-1 0 0 0 0,1-1-1 0 0,-1 1 1 0 0,1 0 1 0 0,-3 26-10 0 0,0 25 15 0 0,0-39-2 0 0,1 0 0 0 0,0 0 0 0 0,0 0 0 0 0,1 1-1 0 0,1-1 1 0 0,0 0 0 0 0,0 0 0 0 0,2 1 0 0 0,-1-1 0 0 0,1-1-1 0 0,1 1 1 0 0,0 0 0 0 0,1-1 0 0 0,0 0 0 0 0,1 0 0 0 0,0 0-1 0 0,4 3-2 0 0,-7-11 5 0 0,1 0 0 0 0,0 0-1 0 0,0 0 1 0 0,0 0-1 0 0,0-1 1 0 0,1 0-1 0 0,-1 0 1 0 0,1 0-1 0 0,-1-1 1 0 0,1 1 0 0 0,-1-1-1 0 0,1 0 1 0 0,0 0-1 0 0,0-1 1 0 0,0 0-1 0 0,-1 1 1 0 0,1-2-1 0 0,0 1 1 0 0,0 0-1 0 0,0-1 1 0 0,-1 0 0 0 0,1 0-1 0 0,0-1 1 0 0,-1 1-1 0 0,1-1 1 0 0,-1 0-1 0 0,1 0 1 0 0,-1 0-1 0 0,0-1 1 0 0,0 1 0 0 0,1-2-5 0 0,110-108-379 0 0,-98 78 413 0 0,-1 0-1 0 0,-2-1 0 0 0,-1-1 1 0 0,-2 0-1 0 0,-2-1 1 0 0,-1 0-1 0 0,-2 0 0 0 0,-1-2-33 0 0,9-281 2707 0 0,-15 321-2702 0 0,1-1 1 0 0,0 1-1 0 0,0 0 1 0 0,0-1-1 0 0,0 1 1 0 0,-1-1-1 0 0,1 1 1 0 0,0 0-1 0 0,0-1 1 0 0,-1 1-1 0 0,1-1 1 0 0,0 1-1 0 0,-1-1 1 0 0,1 1-1 0 0,-1-1 1 0 0,1 1 0 0 0,-1-1-1 0 0,1 1 1 0 0,-1-1-1 0 0,1 0 1 0 0,-1 1-1 0 0,1-1 1 0 0,-1 0-1 0 0,0 1 1 0 0,1-1-1 0 0,-1 0 1 0 0,0 0-1 0 0,1 0 1 0 0,-1 1-1 0 0,0-1 1 0 0,1 0-1 0 0,-1 0 1 0 0,1 0-1 0 0,-1 0 1 0 0,0 0-1 0 0,1 0 1 0 0,-1 0-1 0 0,0-1 1 0 0,1 1-1 0 0,-1 0 1 0 0,0 0-1 0 0,1 0 1 0 0,-1-1-1 0 0,1 1 1 0 0,-1 0-1 0 0,0-1 1 0 0,1 1-1 0 0,-1 0 1 0 0,1-1 0 0 0,-1 1-1 0 0,1-1 1 0 0,-1 1-1 0 0,1-1 1 0 0,-1 1-1 0 0,1-1 1 0 0,0 1-1 0 0,-1-1 1 0 0,1 1-1 0 0,0-1 1 0 0,-1 0-1 0 0,1 1 1 0 0,0-1-1 0 0,0 1 1 0 0,0-1-1 0 0,0 0 1 0 0,-1 1-6 0 0,-12 167 198 0 0,17-139-224 0 0,0-1 0 0 0,2 1 0 0 0,1-1 0 0 0,1 0 0 0 0,2-1 0 0 0,0 0 0 0 0,6 8 26 0 0,26 79-919 0 0,-39-108 706 0 0,0 0 0 0 0,0 0 1 0 0,-1 1-1 0 0,0-1 0 0 0,0 1 0 0 0,0-1 1 0 0,-1 1-1 0 0,0 0 0 0 0,0 0 0 0 0,0-1 0 0 0,-1 1 1 0 0,0 0-1 0 0,0 0 0 0 0,0 0 0 0 0,-1 0 1 0 0,0 0-1 0 0,0-1 0 0 0,-1 1 0 0 0,1 0 0 0 0,-1-1 1 0 0,0 1-1 0 0,-1-1 0 0 0,1 0 0 0 0,-1 1 1 0 0,0-1-1 0 0,-1-1 0 0 0,1 1 0 0 0,-1 0 1 0 0,0-1-1 0 0,0 0 0 0 0,0 0 0 0 0,-1 0 0 0 0,1 0 1 0 0,-1-1-1 0 0,0 1 0 0 0,0-1 0 0 0,0 0 213 0 0,-19 0-1150 0 0</inkml:trace>
  <inkml:trace contextRef="#ctx0" brushRef="#br0" timeOffset="73682.814">26683 3468 3492 0 0,'0'2'1136'0'0,"5"-2"-231"0"0,0 0-129 0 0,19-2-20 0 0,-10 2-136 0 0,13 0-44 0 0,7 0-72 0 0,38-13-64 0 0,-26 8-128 0 0,1-2-180 0 0,1-1-328 0 0,4 4 20 0 0,-5-5-756 0 0,1 1-628 0 0,-5-2 207 0 0,-3-1 89 0 0,-10-1 64 0 0,-2-1 68 0 0</inkml:trace>
  <inkml:trace contextRef="#ctx0" brushRef="#br0" timeOffset="83313.331">8027 5402 2000 0 0,'0'-11'1648'0'0,"2"7"-448"0"0,-1-4-319 0 0,-4 4-201 0 0,6 1-192 0 0,-1-2-212 0 0,-1 2-240 0 0,3 0-40 0 0,-3 2 0 0 0,4-1-292 0 0,0 4 76 0 0,-2-1-36 0 0,0 2-328 0 0,4 5-345 0 0,4 11 65 0 0,-3-4 60 0 0,3 8 36 0 0</inkml:trace>
  <inkml:trace contextRef="#ctx0" brushRef="#br0" timeOffset="84829.405">10170 5673 1336 0 0,'14'-13'538'0'0,"-11"10"-77"0"0,-3 3-48 0 0,4-19 129 0 0,-3 17-528 0 0,0 1 1 0 0,0-1 0 0 0,0 0 0 0 0,0 1 0 0 0,0-1 0 0 0,0 0 0 0 0,-1 0 0 0 0,1 0-1 0 0,-1 0 1 0 0,1 1 0 0 0,-1-1 0 0 0,0 0 0 0 0,0 0 0 0 0,1 0 0 0 0,-1 0-1 0 0,-1 0 1 0 0,1 0 0 0 0,0 0 0 0 0,0 0 0 0 0,-1 0 0 0 0,1 0 0 0 0,-1 0-1 0 0,0 0 1 0 0,1 1 0 0 0,-1-1 0 0 0,0 0 0 0 0,0 0 0 0 0,0 1 0 0 0,0-1 0 0 0,-1 1-1 0 0,1-1 1 0 0,0 1 0 0 0,-1-1 0 0 0,1 1 0 0 0,-1 0 0 0 0,1 0 0 0 0,-1 0-1 0 0,0 0 1 0 0,1 0 0 0 0,-1 0 0 0 0,0 0-15 0 0,-4-4 32 0 0,0 1 0 0 0,0 0 0 0 0,0 0 0 0 0,0 1-1 0 0,-1 0 1 0 0,1 0 0 0 0,-1 1 0 0 0,0-1 0 0 0,0 1 0 0 0,0 1 0 0 0,0-1 0 0 0,0 1-1 0 0,0 1 1 0 0,0-1 0 0 0,0 1 0 0 0,-1 0 0 0 0,1 1 0 0 0,0 0 0 0 0,0 0 0 0 0,0 0-1 0 0,0 1 1 0 0,0 0 0 0 0,0 1 0 0 0,1-1 0 0 0,-1 1 0 0 0,1 0 0 0 0,-1 1 0 0 0,1 0-1 0 0,0 0 1 0 0,0 0 0 0 0,1 1 0 0 0,-4 2-32 0 0,-1 2 10 0 0,0 0 1 0 0,1 1-1 0 0,0 0 0 0 0,0 0 0 0 0,1 1 1 0 0,1 0-1 0 0,0 0 0 0 0,0 1 0 0 0,1-1 0 0 0,0 2 1 0 0,1-1-1 0 0,1 1 0 0 0,0-1 0 0 0,0 1 1 0 0,1 0-1 0 0,1 1 0 0 0,0 0-10 0 0,4-7 52 0 0,-1-1-1 0 0,1 1 1 0 0,0 0-1 0 0,1 0 1 0 0,-1-1-1 0 0,1 1 1 0 0,1-1-1 0 0,-1 0 1 0 0,1 0-1 0 0,0 0 1 0 0,1 0-1 0 0,-1-1 1 0 0,1 1-1 0 0,0-1 1 0 0,1-1-1 0 0,-1 1 1 0 0,1-1-1 0 0,0 0 0 0 0,0 0 1 0 0,0 0-1 0 0,0-1 1 0 0,1 0-1 0 0,-1 0 1 0 0,1-1-1 0 0,0 0 1 0 0,0 0-1 0 0,0-1 1 0 0,0 1-1 0 0,0-1 1 0 0,0-1-1 0 0,0 0 1 0 0,0 0-1 0 0,0 0 1 0 0,0-1-1 0 0,1 0 1 0 0,-1 0-1 0 0,0 0 1 0 0,-1-1-1 0 0,1-1 1 0 0,0 1-1 0 0,-1-1 1 0 0,1 0-1 0 0,2-2-51 0 0,0 1 5 0 0,0 0 0 0 0,-1-1 0 0 0,1 0 0 0 0,-1 0 0 0 0,0-1 0 0 0,-1 0 0 0 0,1 0 0 0 0,-1-1 0 0 0,-1 0 0 0 0,1 0 0 0 0,-1-1 0 0 0,0 0 0 0 0,-1 0 0 0 0,0 0 0 0 0,0-1 0 0 0,-1 1 0 0 0,0-1 0 0 0,0 0 0 0 0,-1-1 0 0 0,0 1 0 0 0,-1 0 0 0 0,0-1 0 0 0,0 0 0 0 0,-1 1-1 0 0,-1-1 1 0 0,1 0 0 0 0,-1 0 0 0 0,-1 1 0 0 0,0-2-5 0 0,1 10 3 0 0,1-1-1 0 0,-1 0 1 0 0,0 0-1 0 0,1 0 1 0 0,-1 0-1 0 0,0 1 1 0 0,0-1-1 0 0,-1 0 1 0 0,1 0-1 0 0,0 0 0 0 0,0 0 1 0 0,-1 0-1 0 0,1 1 1 0 0,-1-1-1 0 0,0 0 1 0 0,0 0-1 0 0,1 1 1 0 0,-1-1-1 0 0,0 1 1 0 0,0-1-1 0 0,0 1 1 0 0,-1-1-1 0 0,1 1 1 0 0,0-1-1 0 0,-1 1 0 0 0,1 0 1 0 0,0 0-1 0 0,-1 0 1 0 0,0 0-1 0 0,1 0 1 0 0,-1 0-1 0 0,0 0 1 0 0,1 0-1 0 0,-1 1 1 0 0,0-1-1 0 0,0 0 1 0 0,1 1-1 0 0,-1 0 0 0 0,0-1 1 0 0,0 1-1 0 0,0 0 1 0 0,0 0-1 0 0,0 0 1 0 0,1 0-1 0 0,-1 1 1 0 0,0-1-1 0 0,0 0 1 0 0,0 1-1 0 0,0-1 1 0 0,1 1-1 0 0,-1 0 1 0 0,0-1-1 0 0,1 1 0 0 0,-1 0 1 0 0,0 0-1 0 0,0 1-2 0 0,-6 14 6 0 0,0 0-1 0 0,2 1 1 0 0,0 0-1 0 0,1 0 0 0 0,1 0 1 0 0,0 1-1 0 0,2 0 1 0 0,0-1-1 0 0,0 1 0 0 0,2 0 1 0 0,0 0-1 0 0,1 0 1 0 0,1 0-1 0 0,1-1 0 0 0,1 1 1 0 0,0-1-1 0 0,1 1 1 0 0,4 9-6 0 0,40 140 336 0 0,-31-115-243 0 0,-2 1 0 0 0,-3 1 0 0 0,-2 0 0 0 0,-2 1 0 0 0,-3 0 0 0 0,-2 1-93 0 0,-23 25 310 0 0,18-78-295 0 0,0 0-1 0 0,0 0 1 0 0,0 0-1 0 0,-1 0 1 0 0,1 0-1 0 0,-1 0 1 0 0,0 0-1 0 0,0-1 1 0 0,0 1-1 0 0,0 0 1 0 0,-1-1-1 0 0,1 0 1 0 0,-1 1-1 0 0,1-1 1 0 0,-1 0-1 0 0,0-1 1 0 0,0 1-1 0 0,0 0 1 0 0,0-1-1 0 0,0 1 1 0 0,0-1-1 0 0,0 0 1 0 0,0 0-1 0 0,0 0 1 0 0,-1-1-1 0 0,1 1 0 0 0,0-1 1 0 0,-1 0-1 0 0,1 0 1 0 0,-1 0-1 0 0,1 0 1 0 0,0 0-1 0 0,-1-1 1 0 0,1 0-1 0 0,0 1 1 0 0,-3-2-15 0 0,-98-64-95 0 0,86 46 64 0 0,1-1-1 0 0,1-1 0 0 0,1 0 1 0 0,1-1-1 0 0,1-1 0 0 0,1 0 1 0 0,2-1-1 0 0,0 0 0 0 0,1 0 1 0 0,1-1-1 0 0,2 0 0 0 0,1-1 1 0 0,1 1-1 0 0,1-1 0 0 0,0-10 32 0 0,4 21-14 0 0,0 1-1 0 0,1-1 1 0 0,0 1-1 0 0,1 0 1 0 0,1-1-1 0 0,1 2 1 0 0,0-1-1 0 0,0 0 0 0 0,2 1 1 0 0,0 0-1 0 0,0 0 1 0 0,1 1-1 0 0,1 0 1 0 0,0 1-1 0 0,1 0 0 0 0,0 0 1 0 0,1 1-1 0 0,1 0 1 0 0,-1 1-1 0 0,2 0 1 0 0,12-7 14 0 0,20-12-148 0 0,1 2 0 0 0,2 2 0 0 0,0 2-1 0 0,2 3 1 0 0,36-10 148 0 0,-11 15-304 0 0,-84 49 21 0 0,-41 10 482 0 0,36-34-158 0 0,2 1 1 0 0,-1 0-1 0 0,1 1 0 0 0,1 0 0 0 0,0 1 0 0 0,0 0 1 0 0,2 0-1 0 0,0 1 0 0 0,-3 7-41 0 0,11-19 3 0 0,-1 1 0 0 0,1-1 0 0 0,1 1 0 0 0,-1-1 0 0 0,0 1 0 0 0,1-1 1 0 0,-1 1-1 0 0,1 0 0 0 0,0-1 0 0 0,-1 1 0 0 0,2 0 0 0 0,-1 0 0 0 0,0-1 0 0 0,0 1 0 0 0,1 0 0 0 0,-1-1 0 0 0,1 1 0 0 0,0-1 0 0 0,0 1 0 0 0,0-1 1 0 0,0 1-1 0 0,0-1 0 0 0,1 0 0 0 0,-1 1 0 0 0,1-1 0 0 0,0 0 0 0 0,-1 0 0 0 0,1 0 0 0 0,0 0 0 0 0,0 0 0 0 0,0-1 0 0 0,0 1 0 0 0,1-1 0 0 0,-1 1 1 0 0,0-1-1 0 0,1 0 0 0 0,-1 1 0 0 0,1-1 0 0 0,-1-1 0 0 0,1 1 0 0 0,-1 0 0 0 0,1-1 0 0 0,0 1-3 0 0,122 15-121 0 0,-103-16-318 0 0,0-1 0 0 0,0-1 0 0 0,-1-1 0 0 0,1 0 1 0 0,-1-2-1 0 0,0-1 0 0 0,0 0 0 0 0,0-2 0 0 0,-1 0 0 0 0,0-1 439 0 0,21-13-1238 0 0</inkml:trace>
  <inkml:trace contextRef="#ctx0" brushRef="#br0" timeOffset="85017.726">10426 5439 2088 0 0,'0'-1'292'0'0,"3"-1"-260"0"0,0 1-192 0 0,0 1-368 0 0,2 0 40 0 0</inkml:trace>
  <inkml:trace contextRef="#ctx0" brushRef="#br0" timeOffset="85968.949">10773 5609 1416 0 0,'66'115'3525'0'0,"-15"-33"-2487"0"0,69 126 467 0 0,-120-209-1470 0 0,1 0-1 0 0,-1 0 1 0 0,0 0-1 0 0,1 0 1 0 0,-1 0 0 0 0,1 0-1 0 0,-1 0 1 0 0,1 1-1 0 0,-1-1 1 0 0,1 0-1 0 0,0 0 1 0 0,-1 1 0 0 0,1-1-1 0 0,0 0 1 0 0,0 1-1 0 0,-1-1 1 0 0,1 1 0 0 0,0-1-1 0 0,0 1 1 0 0,0-1-1 0 0,0 1 1 0 0,0 0-1 0 0,0-1 1 0 0,0 1 0 0 0,0 0-1 0 0,-1 0 1 0 0,1 0-1 0 0,0-1 1 0 0,0 1 0 0 0,0 0-1 0 0,0 0 1 0 0,0 0-1 0 0,0 1 1 0 0,0-1-1 0 0,0 0 1 0 0,0 0 0 0 0,0 1-1 0 0,0-1 1 0 0,0 0-1 0 0,0 1 1 0 0,0-1 0 0 0,-1 1-1 0 0,1-1 1 0 0,0 1-1 0 0,0-1 1 0 0,0 1-1 0 0,-1-1 1 0 0,1 1 0 0 0,0 0-1 0 0,-1 0 1 0 0,1-1-1 0 0,0 1 1 0 0,-1 0 0 0 0,1 0-1 0 0,-1 0 1 0 0,0 0-1 0 0,1 0 1 0 0,-1 0-35 0 0,5-13-102 0 0,162-353 364 0 0,-145 361-767 0 0,-3 51 416 0 0,-4-9-12 0 0,-3-28 113 0 0,1-1-1 0 0,-1-1 1 0 0,2 0 0 0 0,-1 0 0 0 0,1-2 0 0 0,0 0 0 0 0,1 0-1 0 0,0-1 1 0 0,-1-1 0 0 0,1-1 0 0 0,1 0 0 0 0,-1-1-1 0 0,0 0 1 0 0,1-1 0 0 0,-1-1 0 0 0,0 0 0 0 0,1-2 0 0 0,-1 1-1 0 0,0-2 1 0 0,0 0 0 0 0,0-1 0 0 0,6-2-12 0 0,9 3-60 0 0,1-2 0 0 0,-1 0 0 0 0,0-2 0 0 0,-1-2 0 0 0,0 0 0 0 0,0-2 0 0 0,-1-1 0 0 0,0-1 0 0 0,-1-2 0 0 0,-1 0 0 0 0,0-2 0 0 0,-1-1 0 0 0,-1-1 0 0 0,-1-1 0 0 0,-1-1 0 0 0,9-11 60 0 0,-29 30-16 0 0,0 0 0 0 0,0 0 0 0 0,0 0 0 0 0,0 0 0 0 0,0-1 0 0 0,-1 1 0 0 0,1-1 0 0 0,-1 1 0 0 0,0-1-1 0 0,0 1 1 0 0,0-1 0 0 0,0 0 0 0 0,0 0 0 0 0,0 1 0 0 0,-1-1 0 0 0,1 0 0 0 0,-1 0 0 0 0,0 0 0 0 0,0 0 0 0 0,0 0 0 0 0,0 0 0 0 0,0 1 0 0 0,-1-1 0 0 0,0 0 0 0 0,1 0 0 0 0,-1 0 0 0 0,0 1 0 0 0,0-1 0 0 0,0 0 0 0 0,-1 1 0 0 0,1-1 0 0 0,-1 1 0 0 0,1-1 0 0 0,-1 1 0 0 0,0 0 0 0 0,0 0 0 0 0,0 0 0 0 0,0 0 0 0 0,0 0 0 0 0,0 0 0 0 0,-1 0 0 0 0,1 1 0 0 0,-1-1 0 0 0,1 1 0 0 0,-1 0 0 0 0,1-1 0 0 0,-1 1 0 0 0,0 1-1 0 0,0-1 1 0 0,1 0 0 0 0,-1 1 0 0 0,0-1 0 0 0,0 1 0 0 0,0 0 0 0 0,-2 0 16 0 0,-6-3-6 0 0,1 0-1 0 0,-1 1 0 0 0,0 0 1 0 0,0 1-1 0 0,0 0 0 0 0,0 0 1 0 0,0 2-1 0 0,0-1 0 0 0,0 1 1 0 0,1 1-1 0 0,-1 0 0 0 0,0 0 1 0 0,1 1-1 0 0,-1 1 0 0 0,1 0 1 0 0,0 0-1 0 0,0 1 0 0 0,0 0 1 0 0,1 1-1 0 0,0 0 0 0 0,0 0 1 0 0,0 1-1 0 0,1 0 0 0 0,0 1 1 0 0,0-1-1 0 0,1 2 0 0 0,0-1 1 0 0,0 1-1 0 0,1 0 0 0 0,0 0 1 0 0,1 1-1 0 0,0 0 0 0 0,1 0 1 0 0,0 0-1 0 0,0 0 0 0 0,0 2 7 0 0,3 1 6 0 0,1 0-1 0 0,0-1 0 0 0,1 1 1 0 0,0-1-1 0 0,1 1 0 0 0,0-1 1 0 0,1 0-1 0 0,0 0 0 0 0,1 0 1 0 0,1 0-1 0 0,-1-1 0 0 0,2 1 1 0 0,0-1-1 0 0,0 0 0 0 0,1-1 1 0 0,0 0-1 0 0,1 0 0 0 0,0 0 1 0 0,1-1-1 0 0,0 0 0 0 0,0-1 1 0 0,1 0-1 0 0,0 0 0 0 0,0-1 1 0 0,1-1-1 0 0,0 0 0 0 0,0 0 1 0 0,0-1-1 0 0,1 0 0 0 0,0-1 1 0 0,0 0-1 0 0,0-1 0 0 0,0 0 1 0 0,1-1-1 0 0,11 0-5 0 0,-15 0-68 0 0,-1-1-1 0 0,1 0 1 0 0,-1 0-1 0 0,1-1 1 0 0,0 0 0 0 0,-1-1-1 0 0,1 0 1 0 0,-1 0 0 0 0,1-1-1 0 0,-1 0 1 0 0,0 0-1 0 0,0-1 1 0 0,0 0 0 0 0,0 0-1 0 0,0-1 1 0 0,-1 0-1 0 0,1-1 1 0 0,-1 0 0 0 0,0 0-1 0 0,-1 0 1 0 0,1-1-1 0 0,-1 0 1 0 0,0 0 0 0 0,0 0-1 0 0,-1-1 1 0 0,0 0 0 0 0,0 0-1 0 0,-1 0 1 0 0,1-1-1 0 0,-2 1 1 0 0,1-1 0 0 0,-1 0-1 0 0,0 0 1 0 0,-1-1-1 0 0,2-6 69 0 0,18-135 1237 0 0,-22 149-1131 0 0,0 1 18 0 0,0 0 3 0 0,34 11 203 0 0,-11 6-173 0 0,-1 0-1 0 0,-1 1 1 0 0,0 1 0 0 0,-1 1-1 0 0,-1 1 1 0 0,-2 1 0 0 0,10 14-157 0 0,-27-47 183 0 0,0 1 1 0 0,0 0-1 0 0,1 0 1 0 0,1-1-1 0 0,-1 1 0 0 0,2 0 1 0 0,-1 0-1 0 0,1 0 1 0 0,1 1-1 0 0,0-1 1 0 0,0 1-1 0 0,5-8-183 0 0,-7 12 17 0 0,0 0 1 0 0,0 0-1 0 0,0 0 0 0 0,1 1 0 0 0,-1-1 0 0 0,1 0 0 0 0,0 1 0 0 0,0 0 0 0 0,1 0 1 0 0,-1 0-1 0 0,1 0 0 0 0,0 0 0 0 0,0 1 0 0 0,0-1 0 0 0,1 1 0 0 0,-1 0 1 0 0,1 1-1 0 0,-1-1 0 0 0,1 1 0 0 0,0 0 0 0 0,0 0 0 0 0,0 0 0 0 0,0 1 1 0 0,1 0-1 0 0,-1 0 0 0 0,0 0 0 0 0,1 1 0 0 0,-1-1 0 0 0,0 1 0 0 0,3 1-17 0 0,5 6-50 0 0,-1 2 0 0 0,0-1-1 0 0,-1 2 1 0 0,0-1 0 0 0,0 2 0 0 0,-1-1-1 0 0,-1 1 1 0 0,0 1 0 0 0,0 0-1 0 0,-1 0 1 0 0,0 1 0 0 0,-1 0 0 0 0,-1 0-1 0 0,0 0 1 0 0,-1 1 0 0 0,0 0 0 0 0,0 7 50 0 0,13 22-653 0 0,18 56-4434 0 0,-33-98 3783 0 0,-2-1 8 0 0</inkml:trace>
  <inkml:trace contextRef="#ctx0" brushRef="#br0" timeOffset="86249.768">13495 5109 1700 0 0,'7'9'3234'0'0,"-13"29"-2976"0"0,5-31 24 0 0,-2 9-107 0 0,-3 11 35 0 0,1 1 0 0 0,1 0 0 0 0,2 0 0 0 0,0 0 0 0 0,2 0 0 0 0,2 0 0 0 0,2 14-210 0 0,102 290 742 0 0,-105-329-852 0 0,1-1 0 0 0,-1 0 0 0 0,0 0 0 0 0,0 1 0 0 0,-1-1 0 0 0,1 0 0 0 0,0 1 0 0 0,-1-1 0 0 0,1 0 0 0 0,-1 1 0 0 0,0-1-1 0 0,0 1 1 0 0,0-1 0 0 0,0 1 0 0 0,0-1 0 0 0,-1 1 0 0 0,1-1 0 0 0,-1 0 0 0 0,1 1 0 0 0,-1-1 0 0 0,0 0 0 0 0,0 1 0 0 0,0-1 0 0 0,0 0-1 0 0,-1 0 1 0 0,1 0 0 0 0,0 0 0 0 0,-1 0 0 0 0,0 0 0 0 0,1 0 0 0 0,-1 0 0 0 0,0-1 0 0 0,0 1 0 0 0,0-1 0 0 0,0 1 0 0 0,0-1 0 0 0,0 0-1 0 0,0 0 1 0 0,-1 0 0 0 0,1 0 0 0 0,0 0 0 0 0,-1 0 0 0 0,1-1 0 0 0,0 1 0 0 0,-1-1 0 0 0,1 0 0 0 0,-1 1 0 0 0,1-1 0 0 0,-1 0 0 0 0,-1-1 110 0 0,-13 2-1102 0 0</inkml:trace>
  <inkml:trace contextRef="#ctx0" brushRef="#br0" timeOffset="86685.561">13138 5654 1400 0 0,'30'-17'3147'0'0,"-15"6"-2821"0"0,26-14-33 0 0,0 2 0 0 0,1 2 0 0 0,2 2 0 0 0,0 1 0 0 0,0 2-1 0 0,2 3 1 0 0,0 1 0 0 0,0 3 0 0 0,1 1 0 0 0,25 0-293 0 0,-64 10 12 0 0,0 0 1 0 0,0 0-1 0 0,-1 0 1 0 0,1 1-1 0 0,0 0 0 0 0,-1 1 1 0 0,1-1-1 0 0,-1 2 1 0 0,0-1-1 0 0,-1 1 1 0 0,1 0-1 0 0,-1 0 0 0 0,0 0 1 0 0,0 1-1 0 0,0 0 1 0 0,-1 1-1 0 0,0-1 0 0 0,0 1 1 0 0,-1 0-1 0 0,0 0 1 0 0,0 0-1 0 0,0 1 0 0 0,-1-1 1 0 0,0 1-1 0 0,-1 0 1 0 0,0 0-1 0 0,0 0 0 0 0,-1 0 1 0 0,1 0-1 0 0,-1 7-12 0 0,48 102 175 0 0,-44-112-148 0 0,1-2 0 0 0,-1 1-1 0 0,1-1 1 0 0,0 0 0 0 0,0 0 0 0 0,0 0 0 0 0,1-1 0 0 0,-1 0 0 0 0,0 0 0 0 0,1-1 0 0 0,0 0-1 0 0,-1 0 1 0 0,1 0 0 0 0,0-1 0 0 0,-1 0 0 0 0,1-1 0 0 0,0 1 0 0 0,-1-1 0 0 0,1 0 0 0 0,-1-1-1 0 0,1 0 1 0 0,-1 0 0 0 0,0 0 0 0 0,1 0 0 0 0,-1-1 0 0 0,0 0 0 0 0,-1-1 0 0 0,1 1 0 0 0,-1-1 0 0 0,1-1-27 0 0,4 1 60 0 0,1-1 1 0 0,-1 0 0 0 0,0 0 0 0 0,-1-1 0 0 0,1-1 0 0 0,-1 0 0 0 0,-1 0 0 0 0,1-1 0 0 0,-1 0 0 0 0,0 0 0 0 0,-1 0 0 0 0,0-1 0 0 0,0-1 0 0 0,-1 1 0 0 0,-1-1 0 0 0,1 0 0 0 0,-1 0 0 0 0,-1-1 0 0 0,3-9-61 0 0,-9 16 5 0 0,0 0 0 0 0,-1 0 0 0 0,1 0 0 0 0,-1 0 0 0 0,0 1 0 0 0,0-1 0 0 0,0 1 0 0 0,0-1 0 0 0,-1 1 0 0 0,1 0 1 0 0,-1 0-1 0 0,0 1 0 0 0,0-1 0 0 0,0 1 0 0 0,0 0 0 0 0,0 0 0 0 0,0 0 0 0 0,-1 0 0 0 0,1 1 0 0 0,-1 0 0 0 0,1 0 1 0 0,-1 0-1 0 0,1 0 0 0 0,-1 1 0 0 0,0 0 0 0 0,1 0 0 0 0,-1 0 0 0 0,0 0 0 0 0,1 1 0 0 0,-1 0 0 0 0,0 0 0 0 0,1 0 0 0 0,-1 0-5 0 0,-3-1-108 0 0,-83 21-1467 0 0,2-1-3351 0 0,85-22 3817 0 0,-7-8 30 0 0</inkml:trace>
  <inkml:trace contextRef="#ctx0" brushRef="#br0" timeOffset="83060.761">8099 5794 3360 0 0,'49'-30'6471'0'0,"-43"66"-5090"0"0,5 88-4289 0 0,-13-122 2753 0 0,0 0 0 0 0,1-1 0 0 0,-1 1 0 0 0,0 0 0 0 0,0-1 0 0 0,0 0 1 0 0,0 1-1 0 0,0-1 0 0 0,0 0 0 0 0,-1 0 0 0 0,1 0 0 0 0,0-1 0 0 0,-1 1 0 0 0,1 0 0 0 0,0-1 0 0 0,-1 0 0 0 0,1 1 0 0 0,-1-1 0 0 0,1 0 0 0 0,0 0 0 0 0,-1-1 1 0 0,1 1-1 0 0,-1 0 0 0 0,1-1 0 0 0,0 1 0 0 0,-1-1 0 0 0,1 0 0 0 0,0 0 0 0 0,0 0 0 0 0,-1 0 0 0 0,1 0 0 0 0,0 0 0 0 0,0-1 0 0 0,0 1 0 0 0,0-1 0 0 0,1 1 1 0 0,-1-1 154 0 0,-27-11-1132 0 0</inkml:trace>
  <inkml:trace contextRef="#ctx0" brushRef="#br0" timeOffset="83467.686">8257 5804 3232 0 0,'69'-53'6940'0'0,"-55"43"-6731"0"0,1 1 0 0 0,0 0 0 0 0,1 1 0 0 0,0 1 0 0 0,0 1 1 0 0,1 0-1 0 0,0 1 0 0 0,-1 1 0 0 0,2 1 0 0 0,-1 0 0 0 0,14 0-209 0 0,-25 4 9 0 0,0-1-1 0 0,-1 1 1 0 0,1 1-1 0 0,0-1 0 0 0,-1 1 1 0 0,1 0-1 0 0,-1 0 1 0 0,0 1-1 0 0,0-1 0 0 0,1 1 1 0 0,-2 0-1 0 0,1 1 1 0 0,0-1-1 0 0,-1 1 0 0 0,1 0 1 0 0,-1 0-1 0 0,0 1 1 0 0,-1-1-1 0 0,1 1 0 0 0,-1-1 1 0 0,0 1-1 0 0,0 0 1 0 0,0 1-1 0 0,-1-1 0 0 0,1 0 1 0 0,-2 1-1 0 0,1-1 0 0 0,0 1 1 0 0,-1 0-1 0 0,0-1 1 0 0,0 1-1 0 0,-1 0 0 0 0,0 0 1 0 0,0 2-9 0 0,-3 2-118 0 0,-1 1 1 0 0,-1 0-1 0 0,0-1 0 0 0,0 0 1 0 0,-1 0-1 0 0,0 0 0 0 0,-1-1 1 0 0,0 0-1 0 0,0 0 0 0 0,-1-1 1 0 0,0 0-1 0 0,-1 0 0 0 0,0-1 1 0 0,0 0-1 0 0,0 0 0 0 0,-1-1 1 0 0,0-1-1 0 0,0 1 0 0 0,-11 3 118 0 0,-136 27-5353 0 0,88-51 2972 0 0,38 0 1281 0 0</inkml:trace>
  <inkml:trace contextRef="#ctx0" brushRef="#br0" timeOffset="81530.964">2860 5887 1348 0 0,'9'5'200'0'0,"0"1"0"0"0,-1 0 0 0 0,1 1 0 0 0,-1-1 0 0 0,-1 2 0 0 0,0-1-1 0 0,0 1 1 0 0,0 0 0 0 0,-1 1 0 0 0,0 0 0 0 0,-1-1 0 0 0,1 2 0 0 0,-2-1 0 0 0,1 1-200 0 0,3 6 279 0 0,6 5-103 0 0,-2 1 0 0 0,-1 0 0 0 0,-1 0 1 0 0,-1 1-1 0 0,-1 1 0 0 0,-1 0 0 0 0,-1 0 1 0 0,0 0-1 0 0,-1 10-176 0 0,-5-33 227 0 0,0-1 5 0 0,0 0-4 0 0,-16-58 964 0 0,15 44-1169 0 0,2 0 1 0 0,-1 0-1 0 0,2 0 1 0 0,0 1-1 0 0,0-1 1 0 0,2 1 0 0 0,-1-1-1 0 0,2 1 1 0 0,0 0-1 0 0,0 1 1 0 0,1-1-1 0 0,1 1 1 0 0,0 0-1 0 0,1 1 1 0 0,0 0-1 0 0,0 0 1 0 0,1 0 0 0 0,1 1-1 0 0,9-7-23 0 0,-16 16-13 0 0,0 0 1 0 0,0 0-1 0 0,0 1 0 0 0,-1-1 1 0 0,1 1-1 0 0,0 0 0 0 0,0 0 1 0 0,0 0-1 0 0,0 0 0 0 0,0 1 1 0 0,0-1-1 0 0,0 1 0 0 0,0 0 1 0 0,0 0-1 0 0,-1 0 0 0 0,1 0 1 0 0,0 0-1 0 0,-1 0 0 0 0,1 1 1 0 0,-1 0-1 0 0,1-1 0 0 0,-1 1 1 0 0,0 0-1 0 0,1 0 0 0 0,-1 0 1 0 0,0 0-1 0 0,0 1 0 0 0,-1-1 1 0 0,1 0-1 0 0,0 1 0 0 0,-1-1 1 0 0,1 2 12 0 0,46 87-187 0 0,-3 69 166 0 0,-43-160 41 0 0,1 0 1 0 0,-1 0 0 0 0,0 0-1 0 0,1-1 1 0 0,-1 1 0 0 0,0-1-1 0 0,1 0 1 0 0,-1 1 0 0 0,0-1-1 0 0,0 0 1 0 0,0 0 0 0 0,0-1-1 0 0,0 1 1 0 0,0 0 0 0 0,0-1-1 0 0,0 1 1 0 0,0-1 0 0 0,-1 1-1 0 0,1-1 1 0 0,0 0 0 0 0,-1 0-1 0 0,0 0 1 0 0,1 0 0 0 0,-1 0-1 0 0,0 0 1 0 0,0 0 0 0 0,0 0-1 0 0,0-1 1 0 0,-1 1 0 0 0,1 0-1 0 0,0-1 1 0 0,-1 1 0 0 0,1-2-21 0 0,11-14 88 0 0,200-225-358 0 0,-183 297-222 0 0,-27-45 492 0 0,1 0 0 0 0,0-1 1 0 0,1 1-1 0 0,0-1 0 0 0,0 0 0 0 0,0 0 1 0 0,1 0-1 0 0,1-1 0 0 0,-1 1 1 0 0,1-1-1 0 0,0 0 0 0 0,1-1 1 0 0,0 0-1 0 0,0 0 0 0 0,0 0 0 0 0,0-1 1 0 0,1 0-1 0 0,0 0 0 0 0,0-1 1 0 0,1 0-1 0 0,-1-1 0 0 0,1 0 1 0 0,0 0-1 0 0,-1 0 0 0 0,1-1 0 0 0,0-1 1 0 0,9 1-1 0 0,14 2-60 0 0,0-2 0 0 0,0-1 1 0 0,1-2-1 0 0,-1-1 1 0 0,0-1-1 0 0,0-2 0 0 0,0-1 1 0 0,-1-1-1 0 0,0-2 1 0 0,29-13 59 0 0,-58 22-18 0 0,0-1 0 0 0,0 0 0 0 0,0 1 0 0 0,0-1 0 0 0,0 0 0 0 0,-1 0 0 0 0,1 0 0 0 0,0-1 0 0 0,-1 1 0 0 0,1 0 0 0 0,0-1 0 0 0,-1 1 0 0 0,0-1 0 0 0,1 1 0 0 0,-1-1 0 0 0,0 0 0 0 0,0 1 0 0 0,0-1 0 0 0,0 0 0 0 0,0 0 0 0 0,0 0 0 0 0,0 0 0 0 0,-1 0 0 0 0,1 0 0 0 0,-1 0 0 0 0,1 0 0 0 0,-1 0 1 0 0,0 0-1 0 0,0 0 0 0 0,0 0 0 0 0,0 0 0 0 0,0 0 0 0 0,0 0 0 0 0,-1 0 0 0 0,1 0 0 0 0,-1 0 0 0 0,0 0 0 0 0,1 0 0 0 0,-1 0 0 0 0,0 0 0 0 0,0 0 0 0 0,0 0 0 0 0,0 0 0 0 0,0 1 0 0 0,-1-1 0 0 0,1 1 0 0 0,0-1 0 0 0,-1 1 0 0 0,1-1 0 0 0,-1 1 0 0 0,0 0 0 0 0,1-1 0 0 0,-1 1 0 0 0,0 0 0 0 0,0 0 0 0 0,0 0 0 0 0,1 1 0 0 0,-1-1 0 0 0,0 0 1 0 0,0 1-1 0 0,0-1 0 0 0,-2 1 18 0 0,-17-9-17 0 0,0 2 0 0 0,-1 0 1 0 0,0 2-1 0 0,0 0 0 0 0,0 2 1 0 0,0 0-1 0 0,-1 1 0 0 0,1 1 1 0 0,-1 2-1 0 0,0 0 17 0 0,18-1 1 0 0,1 1 0 0 0,-1-1 0 0 0,0 1 0 0 0,1 0 0 0 0,-1 0 1 0 0,1 1-1 0 0,-1-1 0 0 0,1 1 0 0 0,0 0 0 0 0,-1 0 0 0 0,1 0 0 0 0,0 1 0 0 0,0 0 1 0 0,1-1-1 0 0,-1 1 0 0 0,0 1 0 0 0,1-1 0 0 0,0 0 0 0 0,0 1 0 0 0,0 0 0 0 0,0 0 0 0 0,1 0 1 0 0,-1 0-1 0 0,1 0 0 0 0,0 0 0 0 0,0 0 0 0 0,1 1 0 0 0,-1-1 0 0 0,1 1 0 0 0,0 0 1 0 0,-1 3-2 0 0,5-2-17 0 0,-1-1 0 0 0,1 1 0 0 0,1-1 0 0 0,-1 1 0 0 0,1-1 0 0 0,0 0 0 0 0,0-1 0 0 0,0 1 0 0 0,0-1 0 0 0,1 1 0 0 0,0-1 0 0 0,0-1 0 0 0,0 1 1 0 0,0-1-1 0 0,1 0 0 0 0,-1 0 0 0 0,1 0 0 0 0,0-1 0 0 0,0 0 0 0 0,0 0 0 0 0,0 0 0 0 0,0-1 0 0 0,2 0 17 0 0,27 5-56 0 0,1-2-1 0 0,0-1 1 0 0,0-2-1 0 0,0-2 1 0 0,1-1 0 0 0,-2-2-1 0 0,1-1 1 0 0,10-4 56 0 0,-30 7-38 0 0,373-95-344 0 0,-331 64 802 0 0,-58 32-243 0 0,0 1-48 0 0,-58-1 320 0 0,21 14-378 0 0,1 0 0 0 0,0 3 0 0 0,1 1 1 0 0,0 1-1 0 0,2 2 0 0 0,0 2 0 0 0,1 0 1 0 0,2 3-1 0 0,0 0 0 0 0,1 2-71 0 0,31-28 4 0 0,-1 1 0 0 0,0-1 0 0 0,0 1 0 0 0,1 0 0 0 0,-1-1 0 0 0,0 1 0 0 0,1 0 0 0 0,-1 0 0 0 0,1 0 0 0 0,-1 0 0 0 0,0 0 0 0 0,1 0 0 0 0,-1 0 0 0 0,0 0 0 0 0,1 1 0 0 0,-1-1 0 0 0,0 0 0 0 0,1 1 0 0 0,-1-1 0 0 0,0 1 0 0 0,0 0 0 0 0,1-1 0 0 0,-1 1 0 0 0,0 0 0 0 0,0 0 0 0 0,0-1 0 0 0,0 1 0 0 0,0 0 0 0 0,0 0 0 0 0,0 0 0 0 0,0 0 0 0 0,0 1 0 0 0,-1-1 0 0 0,1 0 0 0 0,0 0 0 0 0,-1 0 0 0 0,1 1 0 0 0,-1-1 0 0 0,1 0 0 0 0,-1 1 0 0 0,0-1 0 0 0,1 0 0 0 0,-1 1 0 0 0,0-1 0 0 0,0 0 0 0 0,0 1 0 0 0,0-1 0 0 0,0 1 0 0 0,0-1 0 0 0,-1 0 0 0 0,1 1 0 0 0,0-1 0 0 0,-1 0 0 0 0,1 1 0 0 0,-1-1 0 0 0,1 0 0 0 0,-1 0 0 0 0,0 0 0 0 0,1 1 0 0 0,-1-1 0 0 0,0 0 0 0 0,-1 1-4 0 0,37-16-4 0 0,-1-2 0 0 0,-1-1 1 0 0,-1-2-1 0 0,0-1 0 0 0,-1-1 0 0 0,-2-2 0 0 0,0-1 0 0 0,-1-1 0 0 0,-2-1 0 0 0,-1-2 0 0 0,0 0 1 0 0,-3-2-1 0 0,6-9 4 0 0,0-1 322 0 0,-1 0-1 0 0,-2-2 1 0 0,-3-1 0 0 0,0-1 0 0 0,-3-1 0 0 0,12-43-322 0 0,-32 88 11 0 0,1 1 0 0 0,-1-1-1 0 0,1 0 1 0 0,-1 0 0 0 0,1 0 0 0 0,-1 1-1 0 0,1-1 1 0 0,-1 0 0 0 0,1 0-1 0 0,-1 0 1 0 0,1 0 0 0 0,-1 0 0 0 0,1 0-1 0 0,-1 0 1 0 0,0 0 0 0 0,1 0 0 0 0,-1 0-1 0 0,1-1 1 0 0,-1 1 0 0 0,1 0 0 0 0,-1 0-1 0 0,1 0 1 0 0,-1-1 0 0 0,1 1 0 0 0,0 0-1 0 0,-1-1 1 0 0,1 1 0 0 0,-1 0-1 0 0,1-1 1 0 0,-1 1 0 0 0,1 0 0 0 0,0-1-1 0 0,-1 1 1 0 0,1-1 0 0 0,0 1 0 0 0,0-1-1 0 0,-1 1 1 0 0,1-1 0 0 0,0 1 0 0 0,0-1-1 0 0,0 1 1 0 0,-1-1 0 0 0,1 1-1 0 0,0-1 1 0 0,0 1 0 0 0,0-1 0 0 0,0 1-1 0 0,0-1 1 0 0,0 1 0 0 0,0-1 0 0 0,0 0-1 0 0,0 1 1 0 0,1-1 0 0 0,-1 1 0 0 0,0-1-1 0 0,0 1 1 0 0,0-1 0 0 0,1 1-1 0 0,-1-1 1 0 0,0 1 0 0 0,0 0 0 0 0,1-1-1 0 0,-1 1 1 0 0,0-1 0 0 0,1 1 0 0 0,-1-1-1 0 0,1 1 1 0 0,-1 0 0 0 0,0-1 0 0 0,1 1-11 0 0,-32 26 68 0 0,18-2-49 0 0,1 1 1 0 0,1 0 0 0 0,1 1 0 0 0,1 0 0 0 0,2 0-1 0 0,1 1 1 0 0,1 0 0 0 0,1 0 0 0 0,1 0 0 0 0,1 0-1 0 0,2 1 1 0 0,1-1 0 0 0,1 0 0 0 0,1 1 0 0 0,1-1-1 0 0,2 0 1 0 0,6 20-20 0 0,-5-30 23 0 0,0 0 0 0 0,1 0 0 0 0,1-1 0 0 0,0 0 0 0 0,1 0-1 0 0,1-1 1 0 0,0 0 0 0 0,1-1 0 0 0,1 0 0 0 0,0-1 0 0 0,1-1 0 0 0,0 0-1 0 0,1 0 1 0 0,0-2 0 0 0,1 0 0 0 0,0-1 0 0 0,0 0 0 0 0,1-1 0 0 0,0-1 0 0 0,1-1-1 0 0,-1-1 1 0 0,1 0 0 0 0,1-1 0 0 0,-1-1 0 0 0,0 0 0 0 0,1-2 0 0 0,11 0-23 0 0,-22-1 7 0 0,0 0 0 0 0,0-1 0 0 0,0 0 0 0 0,0 0 0 0 0,0 0 1 0 0,-1-1-1 0 0,1-1 0 0 0,0 1 0 0 0,-1-1 0 0 0,0 0 0 0 0,0-1 1 0 0,0 0-1 0 0,0 0 0 0 0,0 0 0 0 0,-1-1 0 0 0,0 0 0 0 0,0 0 1 0 0,0-1-1 0 0,-1 0 0 0 0,0 0 0 0 0,0 0 0 0 0,0 0 0 0 0,-1-1 1 0 0,0 0-1 0 0,0 0 0 0 0,0 0 0 0 0,-1 0 0 0 0,-1-1 0 0 0,1 1 1 0 0,-1-1-1 0 0,0 0 0 0 0,-1 1 0 0 0,1-1 0 0 0,-2 0 0 0 0,1 0 1 0 0,-1-2-8 0 0,-11-115 471 0 0,-3 86-62 0 0,38 86-2567 0 0,2-2-2427 0 0,-25-44 3174 0 0,-1-1-1 0 0</inkml:trace>
  <inkml:trace contextRef="#ctx0" brushRef="#br0" timeOffset="81780.928">5392 5879 1932 0 0,'-2'-13'1620'0'0,"2"2"-372"0"0,-2 4-211 0 0,2-1-345 0 0,0 2-240 0 0,4 0-300 0 0,0 0-252 0 0,11-3 8 0 0,4-1-416 0 0,-5-1-296 0 0,4 2-509 0 0,-5 3 33 0 0,4 2 48 0 0</inkml:trace>
  <inkml:trace contextRef="#ctx0" brushRef="#br0" timeOffset="82123.158">5944 5774 1580 0 0,'-31'12'2468'0'0,"14"-4"-2334"0"0,0 0 1 0 0,1 1-1 0 0,0 1 0 0 0,1 1 1 0 0,0 0-1 0 0,0 1 1 0 0,1 0-1 0 0,0 1 1 0 0,2 1-1 0 0,-1 0 1 0 0,2 1-1 0 0,0 0 0 0 0,0 1 1 0 0,2 0-1 0 0,0 0 1 0 0,1 1-1 0 0,0 0 1 0 0,2 1-1 0 0,0 0 1 0 0,-2 10-135 0 0,10-22 33 0 0,1 1 0 0 0,0-1 1 0 0,0 0-1 0 0,0 1 0 0 0,1-1 1 0 0,0-1-1 0 0,0 1 0 0 0,1-1 0 0 0,-1 1 1 0 0,1-1-1 0 0,0-1 0 0 0,1 1 1 0 0,-1-1-1 0 0,1 1 0 0 0,0-2 1 0 0,0 1-1 0 0,0-1 0 0 0,0 0 1 0 0,1 0-1 0 0,-1 0 0 0 0,1-1 1 0 0,0 0-1 0 0,0-1 0 0 0,0 1 0 0 0,0-1 1 0 0,0-1-1 0 0,0 1 0 0 0,0-1 1 0 0,0 0-1 0 0,0-1 0 0 0,6-1-33 0 0,220-31 348 0 0,-207 29-322 0 0,0-1 0 0 0,-1-1 0 0 0,1-2 0 0 0,-2 0 0 0 0,1-2 0 0 0,-1 0-1 0 0,-1-2 1 0 0,0 0 0 0 0,0-2 0 0 0,-2-1 0 0 0,1 0 0 0 0,-2-1 0 0 0,0-2-1 0 0,-1 0 1 0 0,-1-1 0 0 0,-1-1 0 0 0,-1 0 0 0 0,0-1 0 0 0,1-4-26 0 0,-13-12 1980 0 0,-4 36-1813 0 0,0 1-153 0 0,-1 0-1 0 0,1 1 1 0 0,0-1 0 0 0,0 0-1 0 0,-1 1 1 0 0,1-1-1 0 0,0 0 1 0 0,0 0-1 0 0,-1 1 1 0 0,1-1-1 0 0,0 0 1 0 0,-1 0-1 0 0,1 1 1 0 0,0-1 0 0 0,-1 0-1 0 0,1 0 1 0 0,0 0-1 0 0,-1 1 1 0 0,1-1-1 0 0,-1 0 1 0 0,1 0-1 0 0,0 0 1 0 0,-1 0-1 0 0,1 0 1 0 0,-1 0 0 0 0,1 0-1 0 0,0 0 1 0 0,-1 0-1 0 0,1 0 1 0 0,-1 0-1 0 0,1 0 1 0 0,0 0-1 0 0,-1 0 1 0 0,1-1-1 0 0,-1 1 1 0 0,1 0 0 0 0,0 0-1 0 0,-1 0 1 0 0,1-1-1 0 0,0 1 1 0 0,-1 0-1 0 0,1 0 1 0 0,0-1-1 0 0,-1 1 1 0 0,1 0-1 0 0,0 0 1 0 0,0-1 0 0 0,-1 1-1 0 0,1 0 1 0 0,0-1-1 0 0,0 1 1 0 0,0-1-1 0 0,0 1 1 0 0,-1 0-1 0 0,1-1 1 0 0,0 1-1 0 0,0 0 1 0 0,0-1 0 0 0,0 1-1 0 0,0-1 1 0 0,0 1-1 0 0,0-1 1 0 0,0 1-1 0 0,0 0 1 0 0,0-1-1 0 0,0 1-13 0 0,-2 7-110 0 0,1 1 0 0 0,0-1 0 0 0,0 1 0 0 0,1 0 0 0 0,-1-1 0 0 0,2 1 0 0 0,-1 0 0 0 0,1 0 0 0 0,0-1 0 0 0,1 1 0 0 0,0-1 0 0 0,0 1 0 0 0,0-1 0 0 0,1 0 0 0 0,0 0 0 0 0,1 0 0 0 0,0 0 0 0 0,3 4 110 0 0,-6-8-280 0 0,12 27-1465 0 0,-22-28-3154 0 0,-4-11 3721 0 0</inkml:trace>
  <inkml:trace contextRef="#ctx0" brushRef="#br0" timeOffset="82389.7">6429 5525 1780 0 0,'-7'-12'1648'0'0,"2"3"-440"0"0,4 0-428 0 0,-2 3-343 0 0,1 1-433 0 0,2 2-4 0 0,3-1-545 0 0,-1 2-715 0 0,-2 1 64 0 0,1-1 16 0 0</inkml:trace>
  <inkml:trace contextRef="#ctx0" brushRef="#br0" timeOffset="82810.89">6566 5735 1076 0 0,'18'42'692'0'0,"-3"1"0"0"0,-1 0 0 0 0,-3 1 0 0 0,-1 0 0 0 0,-2 1-1 0 0,-2 0 1 0 0,-2 0 0 0 0,-2 14-692 0 0,-2-58 270 0 0,0-1-32 0 0,20-84 900 0 0,-15 63-1083 0 0,1 0 0 0 0,1 1 0 0 0,1 0 0 0 0,1 0 1 0 0,1 1-1 0 0,0 0 0 0 0,1 0 0 0 0,9-8-55 0 0,-18 26 0 0 0,1 0 0 0 0,0 0 0 0 0,0 0-1 0 0,0 1 1 0 0,0-1 0 0 0,-1 1 0 0 0,1 0 0 0 0,0 0-1 0 0,0 0 1 0 0,0 0 0 0 0,0 0 0 0 0,0 1 0 0 0,0 0-1 0 0,-1-1 1 0 0,1 1 0 0 0,0 0 0 0 0,0 0 0 0 0,-1 0-1 0 0,1 1 1 0 0,-1-1 0 0 0,1 1 0 0 0,-1-1 0 0 0,1 1-1 0 0,-1 0 1 0 0,0 0 0 0 0,0 0 0 0 0,0 0 0 0 0,0 0-1 0 0,0 1 1 0 0,-1-1 0 0 0,1 0 0 0 0,-1 1 0 0 0,1-1-1 0 0,-1 1 1 0 0,0 0 0 0 0,0-1 0 0 0,0 1 0 0 0,0 0-1 0 0,-1 0 1 0 0,1 0 0 0 0,-1 0 0 0 0,12 16 43 0 0,-8-13-22 0 0,0 0 0 0 0,0-1-1 0 0,0 1 1 0 0,1-1-1 0 0,-1 1 1 0 0,1-1-1 0 0,1 0 1 0 0,-1-1-1 0 0,1 0 1 0 0,-1 0-1 0 0,1 0 1 0 0,1 0-1 0 0,-1-1 1 0 0,0 0 0 0 0,1 0-1 0 0,-1-1 1 0 0,1 0-1 0 0,0 0 1 0 0,0 0-1 0 0,0-1 1 0 0,0 0-1 0 0,0 0 1 0 0,0-1-1 0 0,0 0 1 0 0,0 0 0 0 0,7-2-21 0 0,8-3 18 0 0,0 0 0 0 0,0-2 0 0 0,-1 0 1 0 0,0-2-1 0 0,-1 0 0 0 0,0-1 0 0 0,0-1 1 0 0,-1-1-1 0 0,0-1 0 0 0,-1 0 0 0 0,-1-2 1 0 0,0 0-1 0 0,12-14-18 0 0,-27 27-10 0 0,1 0 0 0 0,-1-1 1 0 0,1 1-1 0 0,-1-1 0 0 0,0 1 1 0 0,1-1-1 0 0,-1 0 0 0 0,-1 0 0 0 0,1 0 1 0 0,0 0-1 0 0,-1 0 0 0 0,0 0 1 0 0,1-1-1 0 0,-1 1 0 0 0,0 0 0 0 0,-1-1 1 0 0,1 1-1 0 0,-1-1 0 0 0,1 1 1 0 0,-1-1-1 0 0,0 1 0 0 0,0-1 0 0 0,-1 1 1 0 0,1 0-1 0 0,-1-1 0 0 0,0 1 1 0 0,0-1-1 0 0,0 1 0 0 0,0 0 0 0 0,0 0 1 0 0,-1-1-1 0 0,1 1 0 0 0,-1 0 1 0 0,0 0-1 0 0,0 1 0 0 0,0-1 0 0 0,0 0 1 0 0,-1 1-1 0 0,1-1 0 0 0,-1 1 1 0 0,1 0-1 0 0,-1 0 0 0 0,0 0 0 0 0,0 0 1 0 0,0 0-1 0 0,0 0 0 0 0,0 1 1 0 0,0 0-1 0 0,-1 0 0 0 0,1 0 0 0 0,-1-1 10 0 0,-10 2 1 0 0,0-1-1 0 0,0 1 0 0 0,0 1 0 0 0,0 1 0 0 0,0 0 0 0 0,0 1 0 0 0,0 0 1 0 0,1 1-1 0 0,-1 0 0 0 0,1 1 0 0 0,0 1 0 0 0,1 0 0 0 0,-1 1 0 0 0,-1 2 0 0 0,9-7 6 0 0,1 0-1 0 0,0 0 1 0 0,0 0-1 0 0,0 1 1 0 0,0 0-1 0 0,0-1 1 0 0,1 2-1 0 0,-1-1 1 0 0,1 0-1 0 0,0 1 1 0 0,0-1-1 0 0,0 1 1 0 0,1 0-1 0 0,-1 0 0 0 0,1 0 1 0 0,0 0-1 0 0,0 1 1 0 0,0-1-1 0 0,0 0 1 0 0,1 1-1 0 0,0-1 1 0 0,0 1-1 0 0,0 0 1 0 0,1-1-1 0 0,-1 1 1 0 0,1 0-1 0 0,0-1 1 0 0,0 1-1 0 0,1 0 0 0 0,0-1 1 0 0,-1 1-1 0 0,2 0 1 0 0,-1-1-1 0 0,0 1 1 0 0,1-1-1 0 0,0 0 1 0 0,0 1-1 0 0,0-1 1 0 0,0 0-1 0 0,1 0 1 0 0,0 0-1 0 0,0-1 0 0 0,0 1 1 0 0,0-1-1 0 0,0 1 1 0 0,1-1-1 0 0,-1 0 1 0 0,1-1-1 0 0,0 1 1 0 0,0 0-1 0 0,2 0-5 0 0,18 7-458 0 0,-1-2 1 0 0,1 0-1 0 0,1-1 0 0 0,-1-2 0 0 0,1 0 1 0 0,0-2-1 0 0,0-1 0 0 0,0 0 0 0 0,0-2 1 0 0,19-3 457 0 0,-13 3-1104 0 0,5 0-121 0 0</inkml:trace>
  <inkml:trace contextRef="#ctx0" brushRef="#br0" timeOffset="78989.09">556 5794 1076 0 0,'34'-95'1480'0'0,"20"-55"3757"0"0,-43 217-4775 0 0,-7 14-439 0 0,4 0 1 0 0,3-1-1 0 0,4 0 0 0 0,3-1 0 0 0,3-1 0 0 0,4-1 0 0 0,13 21-23 0 0,-21-49-2210 0 0,-32-55-1585 0 0,3-6 2555 0 0</inkml:trace>
  <inkml:trace contextRef="#ctx0" brushRef="#br0" timeOffset="79784.751">369 5999 888 0 0,'-11'3'2858'0'0,"25"-5"-1443"0"0,373-95 211 0 0,-34-22-1299 0 0,-348 118-284 0 0,0-1 1 0 0,0 0-1 0 0,-1 0 0 0 0,1 0 0 0 0,0 0 1 0 0,-1-1-1 0 0,0 0 0 0 0,1 0 0 0 0,-1 0 1 0 0,0 0-1 0 0,-1-1 0 0 0,1 0 0 0 0,0 0 1 0 0,-1 0-1 0 0,0 0 0 0 0,0 0 0 0 0,0 0 1 0 0,0-2-44 0 0,-3 5 106 0 0,0 1-29 0 0,0-2-35 0 0,-32-57 146 0 0,42 335-509 0 0,49 13 279 0 0,-54-265 57 0 0,1 1 308 0 0,2-42-251 0 0,0-29-122 0 0,-6 25 18 0 0,1 0-1 0 0,0 1 0 0 0,2-1 0 0 0,1 1 1 0 0,0 0-1 0 0,1 0 0 0 0,1 1 1 0 0,1 0-1 0 0,1 0 0 0 0,1 1 0 0 0,2-3 33 0 0,-10 20-10 0 0,0 0 0 0 0,0 1 1 0 0,0-1-1 0 0,0 1 0 0 0,0 0 0 0 0,0 0 0 0 0,0 0 0 0 0,0 0 0 0 0,0 0 0 0 0,0 1 0 0 0,0-1 0 0 0,0 1 0 0 0,0 0 0 0 0,0 0 0 0 0,0 0 0 0 0,-1 0 0 0 0,1 1 0 0 0,0-1 0 0 0,-1 1 0 0 0,1 0 0 0 0,-1-1 0 0 0,1 1 0 0 0,-1 0 0 0 0,0 0 1 0 0,0 1-1 0 0,0-1 0 0 0,0 0 0 0 0,0 1 0 0 0,-1-1 0 0 0,1 1 0 0 0,-1-1 0 0 0,1 1 0 0 0,-1 0 0 0 0,0 0 0 0 0,0 0 0 0 0,0 0 0 0 0,-1-1 0 0 0,1 1 0 0 0,0 3 10 0 0,7 8-61 0 0,-2-2 78 0 0,0-1 1 0 0,0 1-1 0 0,1-1 1 0 0,0-1-1 0 0,1 1 0 0 0,1-1 1 0 0,-1-1-1 0 0,2 1 0 0 0,-1-2 1 0 0,1 1-1 0 0,0-1 1 0 0,1-1-1 0 0,0 0 0 0 0,0 0 1 0 0,1-1-1 0 0,-1 0 1 0 0,1-1-1 0 0,1-1 0 0 0,-1 0 1 0 0,1 0-1 0 0,-1-1 0 0 0,1-1 1 0 0,0 0-1 0 0,0-1 1 0 0,0 0-1 0 0,0-1 0 0 0,1-1-17 0 0,-2-2 7 0 0,-1 0-1 0 0,0 0 0 0 0,1-1 0 0 0,-1-1 0 0 0,-1 0 1 0 0,1 0-1 0 0,-1-1 0 0 0,0-1 0 0 0,0 1 0 0 0,-1-2 1 0 0,1 1-1 0 0,-2-1 0 0 0,1-1 0 0 0,-1 0 0 0 0,-1 0 1 0 0,1 0-1 0 0,-1-1 0 0 0,-1 0 0 0 0,0 0 0 0 0,-1-1 1 0 0,0 0-1 0 0,0 0 0 0 0,-1 0 0 0 0,0 0 0 0 0,-1-1 1 0 0,-1 1-1 0 0,1-5-6 0 0,-3 12-1 0 0,1 1 0 0 0,-1-1 0 0 0,0 1 0 0 0,-1-1 0 0 0,1 0 0 0 0,0 1 0 0 0,-1-1 0 0 0,0 1 0 0 0,0-1 0 0 0,0 1 0 0 0,0-1 0 0 0,-1 1 0 0 0,1 0 0 0 0,-1 0 0 0 0,0-1 0 0 0,0 1 0 0 0,0 1 0 0 0,0-1 1 0 0,0 0-1 0 0,-1 0 0 0 0,1 1 0 0 0,-1-1 0 0 0,0 1 0 0 0,0 0 0 0 0,0 0 0 0 0,0 0 0 0 0,0 0 0 0 0,0 0 0 0 0,0 1 0 0 0,-1 0 0 0 0,1-1 0 0 0,-1 1 0 0 0,1 0 0 0 0,-1 1 0 0 0,1-1 0 0 0,-1 1 0 0 0,1-1 0 0 0,-1 1 0 0 0,-3 0 1 0 0,-136 28 48 0 0,136-26-50 0 0,0 1 0 0 0,0 1 0 0 0,0-1 0 0 0,0 1 0 0 0,1 1 0 0 0,0-1 0 0 0,0 1 0 0 0,0 0 0 0 0,0 0 0 0 0,1 0 0 0 0,0 1 0 0 0,0 0 0 0 0,0 0 0 0 0,1 1 1 0 0,0-1-1 0 0,0 1 0 0 0,0 0 0 0 0,1 0 0 0 0,0 0 0 0 0,1 0 0 0 0,-1 1 0 0 0,1-1 0 0 0,1 1 0 0 0,0-1 0 0 0,0 1 0 0 0,0-1 0 0 0,1 1 0 0 0,0 0 0 0 0,0 0 0 0 0,1-1 0 0 0,0 1 0 0 0,0-1 1 0 0,1 1-1 0 0,0-1 0 0 0,1 1 0 0 0,-1-1 0 0 0,1 0 0 0 0,1 0 0 0 0,-1 0 0 0 0,1-1 0 0 0,0 1 0 0 0,1-1 0 0 0,0 0 0 0 0,0 0 0 0 0,0 0 0 0 0,0-1 0 0 0,1 0 0 0 0,0 0 0 0 0,0 0 0 0 0,5 2 2 0 0,11 1-465 0 0,0-1 1 0 0,1-1-1 0 0,0 0 0 0 0,1-2 0 0 0,-1-1 0 0 0,1-1 0 0 0,0-1 0 0 0,-1-1 0 0 0,13-1 465 0 0,-11 1-861 0 0,13 0-369 0 0</inkml:trace>
  <inkml:trace contextRef="#ctx0" brushRef="#br0" timeOffset="90356.553">15069 5486 1060 0 0,'0'0'593'0'0,"-4"-18"1493"0"0,-22-10-1413 0 0,56 37 586 0 0,143 245-757 0 0,-126-173 358 0 0,-53-96-771 0 0,1 1-1 0 0,0-1 0 0 0,1 0 0 0 0,1-1 1 0 0,0 1-1 0 0,1-1 0 0 0,1 1 0 0 0,0-1 1 0 0,1 0-1 0 0,1 1 0 0 0,0-1 0 0 0,1 1 1 0 0,1-1-1 0 0,1 1 0 0 0,0 0 0 0 0,0 0 0 0 0,2 0 1 0 0,0 1-1 0 0,0 0 0 0 0,2 0 0 0 0,-1 0 1 0 0,2 1-1 0 0,0 0 0 0 0,0 1 0 0 0,1 0 1 0 0,1 1-1 0 0,0-1 0 0 0,2 0-88 0 0,-6 8 2 0 0,0 0-1 0 0,0 0 1 0 0,0 0-1 0 0,0 0 0 0 0,0 1 1 0 0,1 1-1 0 0,-1-1 1 0 0,1 1-1 0 0,0 0 1 0 0,0 1-1 0 0,0 0 0 0 0,0 0 1 0 0,0 1-1 0 0,0 0 1 0 0,0 0-1 0 0,0 1 1 0 0,0 0-1 0 0,0 0 1 0 0,-1 1-1 0 0,1 0 0 0 0,0 1 1 0 0,-1-1-1 0 0,1 1 1 0 0,-1 1-1 0 0,0 0 1 0 0,0 0-1 0 0,4 3-1 0 0,2 3-44 0 0,0 0-1 0 0,-1 1 1 0 0,-1 0 0 0 0,0 1 0 0 0,0 1-1 0 0,-1 0 1 0 0,-1 0 0 0 0,0 0 0 0 0,0 2-1 0 0,-2-1 1 0 0,0 1 0 0 0,0 0-1 0 0,-1 3 45 0 0,42 145-1457 0 0,-27-52-2385 0 0,-19-96 2670 0 0</inkml:trace>
  <inkml:trace contextRef="#ctx0" brushRef="#br0" timeOffset="90718.117">16458 5252 1612 0 0,'1'-11'2971'0'0,"2"28"-2165"0"0,1 30-583 0 0,3 50 217 0 0,4-1-1 0 0,4-1 1 0 0,4 0-1 0 0,22 59-439 0 0,-36-134 22 0 0,81 275-1681 0 0,-91-287-842 0 0,-3-10 1233 0 0</inkml:trace>
  <inkml:trace contextRef="#ctx0" brushRef="#br0" timeOffset="91094.372">16481 5594 1300 0 0,'1'-6'161'0'0,"1"1"0"0"0,0 0 0 0 0,0-1 0 0 0,0 1 0 0 0,1 0 1 0 0,0 0-1 0 0,0 0 0 0 0,0 0 0 0 0,1 1 0 0 0,-1-1 0 0 0,1 1 0 0 0,0 0 0 0 0,1 0 0 0 0,-1 1 0 0 0,1-1 0 0 0,-1 1 0 0 0,3-1-161 0 0,146-72 1075 0 0,-147 74-1047 0 0,0 0 1 0 0,0 1-1 0 0,0-1 1 0 0,1 1-1 0 0,-1 0 1 0 0,0 1-1 0 0,0 0 1 0 0,1 0-1 0 0,-1 0 1 0 0,0 0-1 0 0,1 1 1 0 0,-1 0-1 0 0,0 1 1 0 0,0-1-1 0 0,0 1 1 0 0,0 0-1 0 0,0 1 1 0 0,0-1-1 0 0,-1 1 1 0 0,1 1-1 0 0,-1-1 1 0 0,0 1-1 0 0,0-1 1 0 0,0 2-1 0 0,2 1-28 0 0,-5-3 12 0 0,0 1 0 0 0,0-1 0 0 0,0 1 1 0 0,0-1-1 0 0,0 1 0 0 0,-1 0 0 0 0,1 0 0 0 0,-1 0 0 0 0,0 0 0 0 0,-1 0 0 0 0,1 0 0 0 0,-1 0 0 0 0,1 0 0 0 0,-1 0 0 0 0,0 1 0 0 0,-1-1 1 0 0,1 0-1 0 0,-1 0 0 0 0,0 0 0 0 0,0 0 0 0 0,0 0 0 0 0,0 0 0 0 0,-1-1 0 0 0,1 1 0 0 0,-1 0 0 0 0,0 0 0 0 0,-1-1 0 0 0,1 0 0 0 0,0 1 1 0 0,-1-1-1 0 0,0 0 0 0 0,-1 1-12 0 0,-106 84-143 0 0,10-62-3016 0 0,88-26 1901 0 0</inkml:trace>
  <inkml:trace contextRef="#ctx0" brushRef="#br0" timeOffset="91639.102">17033 5624 1356 0 0,'152'-71'2740'0'0,"-13"5"-1984"0"0,-35 14-327 0 0,-142 48-249 0 0,-17 12-116 0 0,20-5 22 0 0,1 1 0 0 0,0 2 0 0 0,0 1 1 0 0,0 2-1 0 0,1 1 0 0 0,0 2 0 0 0,1 1 0 0 0,1 2 0 0 0,-4 3-86 0 0,32-17 2 0 0,1 0 0 0 0,-1 0 0 0 0,1 1 0 0 0,-1-1 0 0 0,1 1 0 0 0,0-1 0 0 0,0 1 0 0 0,0 0 0 0 0,0 0 0 0 0,0 0 0 0 0,0 0 0 0 0,1 0 0 0 0,-1 0 0 0 0,1 0 1 0 0,-1 1-1 0 0,1-1 0 0 0,0 1 0 0 0,0-1 0 0 0,0 1 0 0 0,0-1 0 0 0,0 1 0 0 0,1-1 0 0 0,-1 1 0 0 0,1 0 0 0 0,0 0 0 0 0,0-1 0 0 0,0 1 0 0 0,0 0 0 0 0,0-1 0 0 0,0 1 0 0 0,1 0 0 0 0,-1-1 0 0 0,1 1 0 0 0,0 0 0 0 0,0-1 0 0 0,0 1 0 0 0,0-1 0 0 0,0 1 0 0 0,0-1 1 0 0,1 0-1 0 0,-1 0 0 0 0,1 1 0 0 0,0-1 0 0 0,0 0 0 0 0,-1 0 0 0 0,1-1 0 0 0,0 1 0 0 0,1 0 0 0 0,-1-1 0 0 0,2 2-2 0 0,16 6-72 0 0,0-1 0 0 0,0-1 1 0 0,1-1-1 0 0,0 0 0 0 0,0-2 0 0 0,0 0 0 0 0,1-2 1 0 0,0 0-1 0 0,-1-1 0 0 0,1-1 0 0 0,9-3 72 0 0,-28 3-41 0 0,196-26-3210 0 0,-145 16 2007 0 0</inkml:trace>
  <inkml:trace contextRef="#ctx0" brushRef="#br0" timeOffset="91916.262">18031 5445 836 0 0,'-130'9'2164'0'0,"109"-7"-2075"0"0,0 1 0 0 0,0 1 1 0 0,1 1-1 0 0,0 1 1 0 0,0 1-1 0 0,0 1 0 0 0,1 0 1 0 0,0 1-1 0 0,0 2 0 0 0,1 0 1 0 0,0 0-1 0 0,1 2 1 0 0,1 0-1 0 0,0 1 0 0 0,1 0 1 0 0,0 2-1 0 0,1 0 0 0 0,-11 16-89 0 0,24-29 21 0 0,-1-1 0 0 0,1 1 0 0 0,0-1 0 0 0,1 1 0 0 0,-1 0 0 0 0,0 0 0 0 0,1-1 0 0 0,-1 1 0 0 0,1 0 0 0 0,0 0 0 0 0,0-1 0 0 0,0 1-1 0 0,0 0 1 0 0,0 0 0 0 0,1 0 0 0 0,-1-1 0 0 0,1 1 0 0 0,0 0 0 0 0,0-1 0 0 0,0 1 0 0 0,0 0 0 0 0,0-1 0 0 0,1 0 0 0 0,-1 1 0 0 0,1-1-1 0 0,-1 0 1 0 0,1 1 0 0 0,0-1 0 0 0,0 0 0 0 0,0 0 0 0 0,0-1 0 0 0,0 1 0 0 0,1 0 0 0 0,-1-1 0 0 0,0 1 0 0 0,1-1 0 0 0,-1 0 0 0 0,1 0-1 0 0,0 0 1 0 0,-1 0 0 0 0,1 0 0 0 0,0 0 0 0 0,-1-1 0 0 0,3 1-21 0 0,137 7 676 0 0,-136-9-690 0 0,195-55 148 0 0,-194 53-303 0 0,-1-1 0 0 0,1 0 0 0 0,-1 0-1 0 0,0-1 1 0 0,-1 0 0 0 0,1 0 0 0 0,-1 0 0 0 0,0 0-1 0 0,0-1 1 0 0,0 0 0 0 0,-1 0 0 0 0,0-1 0 0 0,-1 1-1 0 0,1-1 1 0 0,-1 0 0 0 0,0 1 0 0 0,-1-2 0 0 0,1 1 169 0 0,3-26-1116 0 0</inkml:trace>
  <inkml:trace contextRef="#ctx0" brushRef="#br0" timeOffset="92166.976">18033 5451 1080 0 0,'-14'-51'815'0'0,"11"46"-724"0"0,0 0-1 0 0,1 0 1 0 0,0 0 0 0 0,0 0-1 0 0,1-1 1 0 0,0 1-1 0 0,-1 0 1 0 0,2-1 0 0 0,-1 1-1 0 0,1-1 1 0 0,-1 1 0 0 0,1-1-1 0 0,1 1 1 0 0,-1-1-1 0 0,1 1 1 0 0,0 0 0 0 0,1-1-1 0 0,-1 1 1 0 0,1 0-1 0 0,0 0 1 0 0,0-1 0 0 0,0 2-1 0 0,1-1 1 0 0,0 0-1 0 0,0 0 1 0 0,0 1 0 0 0,1-1-91 0 0,0 0 33 0 0,0 1 0 0 0,1 0-1 0 0,0 0 1 0 0,-1 0 0 0 0,1 0 0 0 0,1 1 0 0 0,-1 0 0 0 0,0 0 0 0 0,1 0 0 0 0,0 0 0 0 0,-1 1 0 0 0,1 0 0 0 0,0 1 0 0 0,0-1-1 0 0,0 1 1 0 0,0 0 0 0 0,1 0 0 0 0,-1 1 0 0 0,0 0 0 0 0,0 0 0 0 0,0 1 0 0 0,0-1 0 0 0,0 1 0 0 0,1 0 0 0 0,-1 1 0 0 0,-1 0-1 0 0,1 0 1 0 0,0 0 0 0 0,0 1 0 0 0,-1-1 0 0 0,1 1 0 0 0,-1 1 0 0 0,0-1 0 0 0,0 1 0 0 0,0 0 0 0 0,-1 0 0 0 0,1 0 0 0 0,-1 1-1 0 0,0-1 1 0 0,0 1 0 0 0,0 0 0 0 0,-1 0 0 0 0,0 0 0 0 0,0 1 0 0 0,0-1 0 0 0,-1 1-33 0 0,43 277 11 0 0,16 74 805 0 0,-24-229-1830 0 0,-37-127-80 0 0,-8-1-1185 0 0,-3-7 1103 0 0</inkml:trace>
  <inkml:trace contextRef="#ctx0" brushRef="#br0" timeOffset="92461.688">18340 5585 1428 0 0,'6'-20'570'0'0,"-4"9"-332"0"0,1 0 0 0 0,0 0 0 0 0,1 0 0 0 0,0 0-1 0 0,1 1 1 0 0,0-1 0 0 0,0 1 0 0 0,1 0 0 0 0,1 1 0 0 0,0 0 0 0 0,0 0 0 0 0,0 0 0 0 0,1 1-1 0 0,5-4-237 0 0,-9 11 33 0 0,-1 1 0 0 0,1 0 0 0 0,0 0-1 0 0,-1 0 1 0 0,1 1 0 0 0,-1-1 0 0 0,1 1-1 0 0,0-1 1 0 0,-1 1 0 0 0,1 1 0 0 0,-1-1-1 0 0,1 0 1 0 0,-1 1 0 0 0,0-1-1 0 0,0 1 1 0 0,0 0 0 0 0,0 0 0 0 0,0 1-1 0 0,0-1 1 0 0,0 0 0 0 0,-1 1 0 0 0,1 0-1 0 0,-1 0 1 0 0,0 0 0 0 0,0 0-1 0 0,0 0 1 0 0,0 0 0 0 0,0 0 0 0 0,-1 0-1 0 0,1 1 1 0 0,-1-1 0 0 0,0 1 0 0 0,1 1-33 0 0,-2 1-1 0 0,1 0 1 0 0,-1 0-1 0 0,0 0 0 0 0,0 0 1 0 0,-1 0-1 0 0,0 0 1 0 0,0 0-1 0 0,0 0 1 0 0,-1 0-1 0 0,0 0 1 0 0,0-1-1 0 0,0 1 1 0 0,-1-1-1 0 0,0 1 1 0 0,0-1-1 0 0,0 0 1 0 0,-1 0-1 0 0,0 0 1 0 0,0-1-1 0 0,0 1 1 0 0,0-1-1 0 0,-1 0 1 0 0,1 0-1 0 0,-1 0 0 0 0,0-1 1 0 0,0 0-1 0 0,0 0 1 0 0,-1 0-1 0 0,1-1 1 0 0,-1 1-1 0 0,0-1 1 0 0,0-1-1 0 0,1 1 1 0 0,-1-1-1 0 0,0 0 1 0 0,0 0-1 0 0,0-1 1 0 0,0 1-1 0 0,-1-1 1 0 0,1-1-1 0 0,0 1 1 0 0,-1-2 0 0 0,-49-39-3163 0 0,47 19 2019 0 0</inkml:trace>
  <inkml:trace contextRef="#ctx0" brushRef="#br0" timeOffset="93021.677">18812 5115 1228 0 0,'0'1'58'0'0,"0"-1"-1"0"0,1 1 0 0 0,-1-1 1 0 0,0 1-1 0 0,0-1 1 0 0,0 1-1 0 0,0-1 1 0 0,0 1-1 0 0,0-1 1 0 0,0 1-1 0 0,0-1 1 0 0,0 1-1 0 0,0-1 0 0 0,0 1 1 0 0,0-1-1 0 0,0 1 1 0 0,0-1-1 0 0,-1 1 1 0 0,1-1-1 0 0,0 1 1 0 0,0-1-1 0 0,-1 1 0 0 0,1-1 1 0 0,0 0-1 0 0,0 1 1 0 0,-1-1-1 0 0,1 1 1 0 0,0-1-1 0 0,-1 0 1 0 0,1 1-1 0 0,-1-1 1 0 0,1 0-1 0 0,0 0 0 0 0,-1 1 1 0 0,1-1-1 0 0,-1 0 1 0 0,1 0-1 0 0,-1 1 1 0 0,1-1-1 0 0,-1 0 1 0 0,1 0-1 0 0,-1 0 0 0 0,1 0 1 0 0,-1 0-1 0 0,1 0 1 0 0,-1 0-1 0 0,1 0 1 0 0,-1 0-1 0 0,1 0 1 0 0,-1 0-1 0 0,1 0 1 0 0,-1 0-1 0 0,1 0 0 0 0,-1-1 1 0 0,1 1-1 0 0,-1 0 1 0 0,1 0-1 0 0,0 0 1 0 0,-1-1-1 0 0,1 1 1 0 0,-1 0-1 0 0,1-1 1 0 0,0 1-1 0 0,-1 0 0 0 0,1-1-57 0 0,-1 7-84 0 0,-2 49 263 0 0,3-1 0 0 0,3 0-1 0 0,1 0 1 0 0,3 0 0 0 0,2-1 0 0 0,10 27-179 0 0,-19-75 20 0 0,0 0 0 0 0,1 0-1 0 0,-1 0 1 0 0,1 0 0 0 0,0 0-1 0 0,0-1 1 0 0,0 1 0 0 0,1 0-1 0 0,0-1 1 0 0,0 0 0 0 0,0 1-1 0 0,0-1 1 0 0,1 0 0 0 0,0 0-1 0 0,-1 0 1 0 0,2 0 0 0 0,-1 0-1 0 0,0-1 1 0 0,1 1 0 0 0,-1-1-1 0 0,1 0 1 0 0,0 0 0 0 0,0-1 0 0 0,0 1-1 0 0,1-1 1 0 0,-1 0 0 0 0,1 0-1 0 0,-1 0 1 0 0,1-1 0 0 0,-1 1-1 0 0,1-1-19 0 0,9 0 32 0 0,-1-1 0 0 0,1 0 0 0 0,-1-1 0 0 0,0-1 0 0 0,1 0-1 0 0,-1-1 1 0 0,0 0 0 0 0,0-1 0 0 0,0 0 0 0 0,-1-1 0 0 0,0-1-1 0 0,0 0 1 0 0,0 0 0 0 0,0-1 0 0 0,-1-1 0 0 0,0 0 0 0 0,-1 0 0 0 0,0-1-1 0 0,0-1 1 0 0,-1 1 0 0 0,0-2 0 0 0,-1 1 0 0 0,0-1 0 0 0,-1 0-1 0 0,0-1 1 0 0,4-8-32 0 0,-10 17 13 0 0,0-1-1 0 0,0 1 0 0 0,0-1 0 0 0,-1 0 1 0 0,1 1-1 0 0,-1-1 0 0 0,0 0 0 0 0,0 1 1 0 0,0-1-1 0 0,0 0 0 0 0,-1 0 0 0 0,1 1 1 0 0,-1-1-1 0 0,0 1 0 0 0,0-1 0 0 0,0 1 1 0 0,-1-1-1 0 0,1 1 0 0 0,-1 0 1 0 0,0-1-1 0 0,0 1 0 0 0,0 0 0 0 0,0 0 1 0 0,-1 0-1 0 0,1 1 0 0 0,-1-1 0 0 0,0 0 1 0 0,1 1-1 0 0,-1 0 0 0 0,0 0 0 0 0,-1 0 1 0 0,1 0-1 0 0,0 0 0 0 0,0 1 0 0 0,-1-1 1 0 0,1 1-1 0 0,-1 0 0 0 0,-3-1-12 0 0,-6-2 17 0 0,0 0 0 0 0,-1 0 0 0 0,0 2 0 0 0,1-1 0 0 0,-1 2 0 0 0,0 0 0 0 0,0 1 0 0 0,0 0 0 0 0,0 1 0 0 0,-9 2-17 0 0,15-3 7 0 0,-1 1-1 0 0,0 0 0 0 0,0 0 0 0 0,0 1 0 0 0,1 0 0 0 0,-1 1 1 0 0,1 0-1 0 0,0 0 0 0 0,0 1 0 0 0,0 0 0 0 0,0 0 1 0 0,0 1-1 0 0,1 0 0 0 0,0 1 0 0 0,0-1 0 0 0,1 1 0 0 0,-1 0 1 0 0,1 1-1 0 0,0 0 0 0 0,1 0 0 0 0,0 0 0 0 0,0 0 1 0 0,0 1-1 0 0,1 0 0 0 0,0 0 0 0 0,1 0 0 0 0,0 0 0 0 0,0 1 1 0 0,1-1-1 0 0,-2 8-6 0 0,9-4 4 0 0,0 0 1 0 0,1-1-1 0 0,0 0 1 0 0,0 0-1 0 0,1-1 1 0 0,1 0-1 0 0,0 0 1 0 0,0-1-1 0 0,1 0 1 0 0,0 0-1 0 0,0-1 1 0 0,1 0 0 0 0,0 0-1 0 0,1-2 1 0 0,-1 1-1 0 0,2-1 1 0 0,-1-1-1 0 0,0 0 1 0 0,1 0-1 0 0,0-1 1 0 0,0-1-1 0 0,0 0 1 0 0,8 1-5 0 0,227 25-4017 0 0,-197-33 2715 0 0,36-16-10 0 0</inkml:trace>
  <inkml:trace contextRef="#ctx0" brushRef="#br0" timeOffset="96461.084">20199 5319 856 0 0,'47'-29'1024'0'0,"-15"12"814"0"0,-52 1-834 0 0,2 11-999 0 0,1 1 0 0 0,-1 0 0 0 0,0 1 1 0 0,0 1-1 0 0,0 1 0 0 0,0 1 0 0 0,-1 0 1 0 0,1 1-1 0 0,0 1 0 0 0,0 1 0 0 0,0 0 1 0 0,1 2-1 0 0,-1 0 0 0 0,-7 3-5 0 0,14-2-7 0 0,-1 0 1 0 0,1 1-1 0 0,0 0 1 0 0,0 1-1 0 0,1 0 0 0 0,0 0 1 0 0,0 1-1 0 0,1 0 1 0 0,0 1-1 0 0,1 0 0 0 0,0 1 1 0 0,1-1-1 0 0,0 1 0 0 0,0 1 1 0 0,1-1-1 0 0,1 1 1 0 0,0 0-1 0 0,1 1 0 0 0,0-1 1 0 0,0 1-1 0 0,2 0 1 0 0,0 0-1 0 0,0 0 0 0 0,1 0 1 0 0,0 0-1 0 0,2 2 7 0 0,0-10 39 0 0,1 1 1 0 0,0-1-1 0 0,0 0 0 0 0,0 0 1 0 0,0 0-1 0 0,1 0 0 0 0,0-1 1 0 0,0 1-1 0 0,1-1 0 0 0,-1 0 1 0 0,1 0-1 0 0,0 0 0 0 0,0 0 1 0 0,0 0-1 0 0,0-1 0 0 0,1 0 1 0 0,-1 0-1 0 0,1 0 0 0 0,0-1 1 0 0,0 1-1 0 0,0-1 0 0 0,0 0 1 0 0,1-1-1 0 0,-1 1 1 0 0,0-1-1 0 0,1 0 0 0 0,-1 0 1 0 0,1-1-1 0 0,-1 1 0 0 0,1-1 1 0 0,-1-1-1 0 0,1 1 0 0 0,3-2-39 0 0,2 0 17 0 0,-1-1-1 0 0,1-1 0 0 0,-1 0 1 0 0,0 0-1 0 0,-1-1 0 0 0,1-1 1 0 0,-1 1-1 0 0,0-1 0 0 0,0-1 1 0 0,-1 0-1 0 0,0 0 0 0 0,0-1 1 0 0,0 0-1 0 0,-1 0 0 0 0,-1 0 1 0 0,1-1-1 0 0,-1 0 1 0 0,-1-1-1 0 0,4-6-16 0 0,45-61-47 0 0,-54 76 34 0 0,15 4-195 0 0,83 108 458 0 0,-96-122-218 0 0,1 0 0 0 0,0 0-1 0 0,1 0 1 0 0,0 1 0 0 0,1-1 0 0 0,0 1 0 0 0,0 0-1 0 0,1 0 1 0 0,1 1 0 0 0,0 0 0 0 0,7-8-32 0 0,-12 15 4 0 0,-1-1-18 0 0,1 1 0 0 0,0 0 0 0 0,0 0 0 0 0,0 0 1 0 0,0 0-1 0 0,0 0 0 0 0,0 0 0 0 0,0 0 0 0 0,0 1 0 0 0,1-1 0 0 0,-1 1 0 0 0,1 0 0 0 0,-1 0 0 0 0,1 0 0 0 0,0 0 0 0 0,-1 0 0 0 0,1 0 0 0 0,0 1 0 0 0,0-1 0 0 0,0 1 1 0 0,-1 0-1 0 0,1 0 0 0 0,0 0 0 0 0,0 0 0 0 0,0 0 0 0 0,-1 1 0 0 0,2-1 14 0 0,119 175-1282 0 0,-120-172 1165 0 0,0-1-1 0 0,1 1 0 0 0,-1 0 0 0 0,1-1 0 0 0,0 0 1 0 0,0 0-1 0 0,0 0 0 0 0,0-1 0 0 0,0 1 0 0 0,0-1 1 0 0,0 0-1 0 0,1 0 0 0 0,-1 0 0 0 0,0-1 0 0 0,1 1 0 0 0,-1-1 1 0 0,0 0-1 0 0,1 0 0 0 0,-1-1 0 0 0,3 0 118 0 0,30-9-1274 0 0</inkml:trace>
  <inkml:trace contextRef="#ctx0" brushRef="#br0" timeOffset="96865.235">21010 5336 1152 0 0,'-22'0'212'0'0,"0"0"0"0"0,0 2 0 0 0,0 1 1 0 0,0 0-1 0 0,1 2 0 0 0,-1 0 0 0 0,1 1 0 0 0,0 2 0 0 0,1 0 0 0 0,0 1 0 0 0,0 1 1 0 0,1 1-1 0 0,-15 10-212 0 0,-19 45 846 0 0,54-63-818 0 0,1 0 0 0 0,0 0 0 0 0,0 0 0 0 0,0-1 0 0 0,0 1 0 0 0,0 0 0 0 0,1-1 0 0 0,-1 0 0 0 0,1 1 0 0 0,-1-1 0 0 0,1 0 0 0 0,0-1 0 0 0,0 1 0 0 0,0 0 0 0 0,0-1 0 0 0,0 0 0 0 0,0 1 0 0 0,0-1 0 0 0,1 0 0 0 0,-1-1 0 0 0,0 1 0 0 0,0-1 0 0 0,1 1 0 0 0,-1-1 0 0 0,1 0 0 0 0,-1 0 0 0 0,0 0 0 0 0,1-1 0 0 0,-1 1 0 0 0,0-1 0 0 0,3-1-28 0 0,16-4 67 0 0,-1-1 0 0 0,0-1 0 0 0,0 0 0 0 0,-1-2 0 0 0,0 0 0 0 0,-1-2 0 0 0,0 0 0 0 0,-1-1 0 0 0,0-1 0 0 0,-1 0 0 0 0,-1-2 0 0 0,0 0 1 0 0,-1 0-1 0 0,-1-2 0 0 0,0 0 0 0 0,-1 0 0 0 0,-1-1 0 0 0,-1-1 0 0 0,-1 1 0 0 0,-1-2 0 0 0,0 0 0 0 0,-2 0 0 0 0,0 0 0 0 0,-2-1 0 0 0,0 0 0 0 0,-1 0 0 0 0,-2 0 0 0 0,0-1 0 0 0,-1 1 0 0 0,-2-14-67 0 0,-12-87 798 0 0,8 105-657 0 0,5 16-109 0 0,0-1 0 0 0,-1 0 0 0 0,1 0 1 0 0,-1 0-1 0 0,1 1 0 0 0,-1-1 1 0 0,0 0-1 0 0,0 1 0 0 0,0-1 1 0 0,-1 0-1 0 0,1 1 0 0 0,0-1 0 0 0,-1 1 1 0 0,0 0-1 0 0,0 0 0 0 0,1 0 1 0 0,-1-1-1 0 0,0 2 0 0 0,-1-1 0 0 0,1 0 1 0 0,0 0-1 0 0,0 1 0 0 0,-1-1 1 0 0,1 1-1 0 0,-1-1-32 0 0,-34 41 177 0 0,29-20-259 0 0,0 1 1 0 0,2-1 0 0 0,0 2 0 0 0,1-1-1 0 0,1 1 1 0 0,1-1 0 0 0,1 1 0 0 0,1 0-1 0 0,1 0 1 0 0,1 0 0 0 0,0 0 0 0 0,2 0-1 0 0,0 0 1 0 0,1-1 0 0 0,2 1 0 0 0,0-1 0 0 0,1-1-1 0 0,0 1 1 0 0,3 1 81 0 0,86 162-4878 0 0,-70-147 3590 0 0</inkml:trace>
  <inkml:trace contextRef="#ctx0" brushRef="#br0" timeOffset="97627.894">21763 5586 1540 0 0,'20'-16'2906'0'0,"-17"12"-2617"0"0,29-27-122 0 0,0-2-1 0 0,-3-1 1 0 0,0-2 0 0 0,-3 0-1 0 0,-1-2 1 0 0,-1-1-1 0 0,-3-1 1 0 0,-1 0 0 0 0,14-42-167 0 0,-32 79-20 0 0,-1 0 1 0 0,1 0 0 0 0,0-1 0 0 0,-1 1-1 0 0,1 0 1 0 0,-1-1 0 0 0,0 1 0 0 0,0-1-1 0 0,-1 0 1 0 0,1 1 0 0 0,-1-1 0 0 0,0 1-1 0 0,1-1 1 0 0,-2 0 0 0 0,1 1 0 0 0,0-1 0 0 0,-1 0-1 0 0,1 1 1 0 0,-1-1 0 0 0,0 1 0 0 0,-1-1-1 0 0,1 1 1 0 0,0 0 0 0 0,-1-1 0 0 0,0 1-1 0 0,0 0 1 0 0,0 0 0 0 0,0 0 0 0 0,0 0-1 0 0,-1 0 1 0 0,1 1 0 0 0,-1-1 0 0 0,0 1-1 0 0,1 0 1 0 0,-1-1 0 0 0,0 1 0 0 0,0 1 0 0 0,-1-1-1 0 0,1 0 1 0 0,0 1 0 0 0,-1-1 0 0 0,1 1-1 0 0,-1 0 1 0 0,1 0 0 0 0,-1 1 0 0 0,1-1-1 0 0,-1 1 1 0 0,-2-1 19 0 0,0 0-9 0 0,1 1-1 0 0,-1-1 1 0 0,1 1-1 0 0,-1 0 1 0 0,1 0-1 0 0,-1 1 1 0 0,1 0-1 0 0,-1 0 1 0 0,1 0 0 0 0,0 0-1 0 0,-1 1 1 0 0,1 0-1 0 0,0 0 1 0 0,0 0-1 0 0,0 1 1 0 0,0 0-1 0 0,1 0 1 0 0,-1 0-1 0 0,1 0 1 0 0,0 1 0 0 0,0 0-1 0 0,0 0 1 0 0,0 0-1 0 0,1 0 1 0 0,-1 0-1 0 0,1 1 1 0 0,0 0-1 0 0,0-1 1 0 0,1 1-1 0 0,0 0 1 0 0,-1 0-1 0 0,1 3 10 0 0,4-1 51 0 0,0 0-1 0 0,0 0 0 0 0,1 0 1 0 0,0-1-1 0 0,1 1 0 0 0,-1-1 1 0 0,1 0-1 0 0,0 0 0 0 0,1-1 1 0 0,0 1-1 0 0,-1-1 0 0 0,2 0 1 0 0,-1 0-1 0 0,1 0 0 0 0,-1-1 1 0 0,1 0-1 0 0,0 0 0 0 0,5 2-50 0 0,-6-3 26 0 0,59 40 321 0 0,-46-34-279 0 0,-1 1 0 0 0,-1 1 1 0 0,0 0-1 0 0,0 1 0 0 0,-1 1 1 0 0,-1 1-1 0 0,0 0 0 0 0,-1 0 1 0 0,0 2-1 0 0,7 12-68 0 0,-17-23-11 0 0,-1-1-1 0 0,0 0 1 0 0,0 1-1 0 0,0-1 1 0 0,0 1-1 0 0,-1-1 1 0 0,0 1-1 0 0,0 0 1 0 0,0 0-1 0 0,-1-1 1 0 0,0 1-1 0 0,0 0 1 0 0,0 0-1 0 0,0 0 1 0 0,-1 0 0 0 0,1-1-1 0 0,-1 1 1 0 0,0 0-1 0 0,-1-1 1 0 0,1 1-1 0 0,-1-1 1 0 0,0 1-1 0 0,0-1 1 0 0,-1 0-1 0 0,1 1 1 0 0,-1-1-1 0 0,0-1 1 0 0,0 1 0 0 0,0 0-1 0 0,0-1 1 0 0,-1 1-1 0 0,0-1 1 0 0,1 0-1 0 0,-1 0 1 0 0,0-1-1 0 0,0 1 1 0 0,-1-1-1 0 0,-3 2 12 0 0,-9 4-318 0 0,1-1 0 0 0,-2 0 0 0 0,1-1 0 0 0,-1-1 0 0 0,0-1 0 0 0,0 0 0 0 0,0-2 0 0 0,0 0 0 0 0,-7 0 318 0 0,-7-5-1083 0 0,-22-9 26 0 0</inkml:trace>
  <inkml:trace contextRef="#ctx0" brushRef="#br0" timeOffset="98126.617">22415 5174 1360 0 0,'-7'-9'3638'0'0,"3"15"-846"0"0,3 9-2855 0 0,18 142 556 0 0,-14-149-470 0 0,0 0-1 0 0,1-1 0 0 0,0 1 0 0 0,0 0 0 0 0,1-1 0 0 0,-1 0 0 0 0,2 0 0 0 0,-1-1 0 0 0,1 1 0 0 0,0-1 0 0 0,0 0 0 0 0,1-1 0 0 0,0 0 0 0 0,0 0 0 0 0,0 0 0 0 0,1-1 0 0 0,-1 0 0 0 0,1 0 0 0 0,0-1 0 0 0,0 0 0 0 0,0 0 0 0 0,0-1 0 0 0,1 0 0 0 0,-1 0 0 0 0,9-1-22 0 0,-7 1-29 0 0,-1-2 0 0 0,1 1 0 0 0,-1-2 0 0 0,1 1 0 0 0,-1-1 0 0 0,1 0 0 0 0,-1-1 0 0 0,0 0-1 0 0,1-1 1 0 0,-1 0 0 0 0,0 0 0 0 0,-1-1 0 0 0,1 0 0 0 0,-1-1 0 0 0,0 0 0 0 0,0 0 0 0 0,0 0-1 0 0,0-1 1 0 0,-1 0 0 0 0,0-1 0 0 0,-1 0 0 0 0,1 0 0 0 0,-1 0 0 0 0,0-1 0 0 0,-1 0 0 0 0,0 0-1 0 0,0 0 1 0 0,-1-1 0 0 0,0 1 0 0 0,-1-1 0 0 0,0 0 0 0 0,0 0 0 0 0,0-1 0 0 0,-2 1-1 0 0,1 0 1 0 0,0-6 29 0 0,-1 6-19 0 0,0 1-1 0 0,0-1 1 0 0,-1 1 0 0 0,0-1-1 0 0,0 1 1 0 0,-1-1-1 0 0,0 1 1 0 0,-1-1-1 0 0,0 1 1 0 0,0 0-1 0 0,-1 0 1 0 0,0 0-1 0 0,0 0 1 0 0,-1 0-1 0 0,0 0 1 0 0,0 1 0 0 0,-1 0-1 0 0,0 0 1 0 0,0 0-1 0 0,0 0 1 0 0,-1 1 19 0 0,-31 24 29 0 0,14 88 100 0 0,24-92-124 0 0,2-2-207 0 0,1 1 0 0 0,1-1 0 0 0,0 0 0 0 0,0 0 0 0 0,1-1 0 0 0,1 0 0 0 0,0 0 0 0 0,0 0 0 0 0,1-1 0 0 0,1 0 0 0 0,-1-1 0 0 0,2 0 0 0 0,-1 0 0 0 0,1-1 0 0 0,1 0 0 0 0,7 4 202 0 0,21 22-686 0 0,-20-16-466 0 0</inkml:trace>
  <inkml:trace contextRef="#ctx0" brushRef="#br0" timeOffset="98499.415">22996 5166 1468 0 0,'79'93'1854'0'0,"-72"-87"-1760"0"0,-1 1 1 0 0,0-1-1 0 0,0 1 0 0 0,-1 0 0 0 0,0 0 0 0 0,0 1 0 0 0,-1-1 1 0 0,0 1-1 0 0,0 0 0 0 0,-1 0 0 0 0,0 1 0 0 0,0-1 0 0 0,0 4-94 0 0,-5-8 76 0 0,-1-1 0 0 0,1 1 0 0 0,-1-1 0 0 0,1 0-1 0 0,-1 0 1 0 0,0 0 0 0 0,0-1 0 0 0,0 1-1 0 0,-1-1 1 0 0,1 0 0 0 0,0 1 0 0 0,-1-1 0 0 0,0-1-1 0 0,1 1 1 0 0,-1-1 0 0 0,0 1 0 0 0,0-1 0 0 0,0 0-1 0 0,0 0 1 0 0,0-1 0 0 0,0 1 0 0 0,0-1-1 0 0,0 0 1 0 0,-4 0-76 0 0,5-1 37 0 0,0 0-1 0 0,0 1 0 0 0,0-1 1 0 0,0-1-1 0 0,0 1 0 0 0,0 0 0 0 0,0-1 1 0 0,0 1-1 0 0,1-1 0 0 0,-1 0 1 0 0,1 0-1 0 0,-1 0 0 0 0,1 0 1 0 0,0-1-1 0 0,0 1 0 0 0,0 0 1 0 0,0-1-1 0 0,0 0 0 0 0,0 1 1 0 0,1-1-1 0 0,-1 0 0 0 0,1 0 1 0 0,0 0-1 0 0,0 0 0 0 0,0 0 1 0 0,0 0-1 0 0,0 0 0 0 0,1 0 0 0 0,-1 0 1 0 0,1 0-1 0 0,0-1 0 0 0,0 1 1 0 0,0 0-1 0 0,1 0 0 0 0,-1 0 1 0 0,1-2-37 0 0,11-9-116 0 0,0 1 0 0 0,0 1 1 0 0,1 0-1 0 0,1 1 0 0 0,0 0 1 0 0,0 1-1 0 0,1 1 0 0 0,0 0 1 0 0,1 1-1 0 0,0 1 0 0 0,0 0 1 0 0,1 1-1 0 0,-1 1 0 0 0,1 1 1 0 0,1 0-1 0 0,14-1 116 0 0,-12 0-526 0 0,56-14-1342 0 0,-42 10 664 0 0</inkml:trace>
  <inkml:trace contextRef="#ctx0" brushRef="#br0" timeOffset="98936.152">23428 5147 1460 0 0,'38'92'1916'0'0,"-4"-4"-54"0"0,-34-88-1556 0 0,4-2-38 0 0,238-181 1358 0 0,-55 89-1253 0 0,-180 96-372 0 0,-1 0 0 0 0,0 1 0 0 0,-1-1 0 0 0,1 1-1 0 0,0 0 1 0 0,-1 1 0 0 0,0-1 0 0 0,1 1-1 0 0,-1 0 1 0 0,-1 1 0 0 0,1-1 0 0 0,-1 1 0 0 0,1 0-1 0 0,-2 0 1 0 0,1 0 0 0 0,0 0 0 0 0,-1 1-1 0 0,0-1 1 0 0,0 1 0 0 0,-1 0 0 0 0,1 0 0 0 0,-1 0-1 0 0,0 1 0 0 0,79 185-637 0 0,-76-175-258 0 0,-4-13-2009 0 0,-5-5 1675 0 0</inkml:trace>
  <inkml:trace contextRef="#ctx0" brushRef="#br0" timeOffset="99093.652">24035 4796 936 0 0</inkml:trace>
  <inkml:trace contextRef="#ctx0" brushRef="#br0" timeOffset="99437.667">24152 5036 1228 0 0,'15'38'838'0'0,"2"0"0"0"0,2-1 0 0 0,2-1 0 0 0,1-1 0 0 0,20 24-838 0 0,10 29 2653 0 0,-38-113-813 0 0,99-214-1279 0 0,8 94-4602 0 0,-82 99-159 0 0,-33 35 2897 0 0</inkml:trace>
  <inkml:trace contextRef="#ctx0" brushRef="#br0" timeOffset="100105.176">24718 5123 848 0 0,'-11'5'230'0'0,"1"0"1"0"0,-1 1-1 0 0,1 0 0 0 0,1 1 1 0 0,-1 0-1 0 0,1 1 0 0 0,1 0 1 0 0,-1 0-1 0 0,1 1 0 0 0,0 0 1 0 0,1 0-1 0 0,0 1 0 0 0,1 0 1 0 0,0 0-1 0 0,0 1-230 0 0,7-9 44 0 0,0 1 1 0 0,0-1-1 0 0,0 0 0 0 0,0 0 0 0 0,0 0 1 0 0,0 0-1 0 0,1 0 0 0 0,-1 0 1 0 0,1 0-1 0 0,-1-1 0 0 0,1 1 0 0 0,0 0 1 0 0,-1-1-1 0 0,1 1 0 0 0,0-1 1 0 0,0 0-1 0 0,0 0 0 0 0,0 0 0 0 0,0 0 1 0 0,1 0-1 0 0,-1 0 0 0 0,0 0 1 0 0,0-1-1 0 0,1 1 0 0 0,-1-1 0 0 0,0 1 1 0 0,1-1-1 0 0,-1 0 0 0 0,0 0 1 0 0,1 0-1 0 0,-1 0 0 0 0,0-1 0 0 0,1 1 1 0 0,-1-1-1 0 0,0 1 0 0 0,2-2-44 0 0,18 1 89 0 0,1-1-1 0 0,-1-2 1 0 0,0 0 0 0 0,-1-1-1 0 0,1-2 1 0 0,-1 0-1 0 0,0-1 1 0 0,-1-1-1 0 0,0-1 1 0 0,0-1 0 0 0,-1 0-1 0 0,0-2 1 0 0,-1 0-1 0 0,2-3-88 0 0,-12-11 47 0 0,-51 39-13 0 0,36-9-16 0 0,1 0 1 0 0,-1 1-1 0 0,1 0 1 0 0,0 0-1 0 0,0 0 0 0 0,0 1 1 0 0,1 0-1 0 0,0 0 1 0 0,0 0-1 0 0,0 1 0 0 0,0-1 1 0 0,1 1-1 0 0,0 0 1 0 0,0 1-1 0 0,0-1 1 0 0,1 1-1 0 0,0-1 0 0 0,0 4-18 0 0,3-9 18 0 0,4 3-32 0 0,0-1 1 0 0,1 1-1 0 0,0-1 0 0 0,-1 0 0 0 0,1 0 0 0 0,0 0 0 0 0,1-1 0 0 0,-1 0 0 0 0,0 0 1 0 0,1 0-1 0 0,-1 0 0 0 0,1-1 0 0 0,-1 0 0 0 0,1 0 0 0 0,0-1 0 0 0,-1 0 0 0 0,1 0 0 0 0,0 0 1 0 0,0 0-1 0 0,-1-1 0 0 0,1 0 0 0 0,-1 0 0 0 0,1-1 0 0 0,-1 1 0 0 0,1-1 0 0 0,-1-1 1 0 0,0 1-1 0 0,4-3 14 0 0,-5 4 4 0 0,16-5-41 0 0,0-2 1 0 0,0 0 0 0 0,0-2 0 0 0,-1 0-1 0 0,0-1 1 0 0,-1 0 0 0 0,0-2 0 0 0,-1 0 0 0 0,-1-1-1 0 0,0-1 1 0 0,-1 0 0 0 0,0-1 0 0 0,-1-1-1 0 0,-1 0 1 0 0,-1-1 0 0 0,0 0 0 0 0,-2-1-1 0 0,0-1 1 0 0,-1 1 0 0 0,-1-1 0 0 0,0-1 0 0 0,-2 1-1 0 0,-1-1 1 0 0,0 0 0 0 0,-1-1 0 0 0,0-15 36 0 0,1 14 225 0 0,-1 0 1 0 0,-1 0-1 0 0,-1-1 1 0 0,-1 1 0 0 0,-2 0-1 0 0,0-1 1 0 0,-1 1 0 0 0,-1 0-1 0 0,-1 0 1 0 0,-1 0 0 0 0,-1 1-1 0 0,-1 0 1 0 0,-1 0 0 0 0,-11-19-226 0 0,19 39 16 0 0,-1 0 0 0 0,1 1 1 0 0,-1-1-1 0 0,0 1 0 0 0,0-1 1 0 0,1 1-1 0 0,-1-1 1 0 0,0 1-1 0 0,-1 0 0 0 0,1-1 1 0 0,0 1-1 0 0,0 0 0 0 0,0 0 1 0 0,-1 0-1 0 0,1 0 1 0 0,-1 0-1 0 0,1 0 0 0 0,-1 0 1 0 0,1 0-1 0 0,-1 1 0 0 0,1-1 1 0 0,-1 0-1 0 0,0 1 1 0 0,1 0-1 0 0,-1-1 0 0 0,0 1 1 0 0,1 0-1 0 0,-1 0 1 0 0,0 0-1 0 0,0 0 0 0 0,1 0 1 0 0,-1 0-1 0 0,0 0 0 0 0,1 1 1 0 0,-1-1-1 0 0,0 1 1 0 0,1-1-1 0 0,-1 1 0 0 0,0 0 1 0 0,1-1-1 0 0,-1 1 0 0 0,1 0 1 0 0,0 0-1 0 0,-1 0 1 0 0,1 0-1 0 0,0 0 0 0 0,-1 1 1 0 0,1-1-1 0 0,0 0 0 0 0,0 0 1 0 0,0 1-1 0 0,0-1 1 0 0,0 1-1 0 0,0-1 0 0 0,1 1 1 0 0,-2 1-17 0 0,-40 89 287 0 0,35-54-466 0 0,1 0 0 0 0,3 1-1 0 0,1-1 1 0 0,2 1 0 0 0,1-1-1 0 0,2 1 1 0 0,2-1 0 0 0,2 0-1 0 0,8 28 180 0 0,51 196-6421 0 0,-55-224 5348 0 0</inkml:trace>
  <inkml:trace contextRef="#ctx0" brushRef="#br0" timeOffset="100801.655">26165 4685 984 0 0,'-30'64'2972'0'0,"29"-59"-2684"0"0,-25 252 2211 0 0,29-237-2405 0 0,0-1 0 0 0,1 1 0 0 0,1-1 0 0 0,0-1 0 0 0,2 1 0 0 0,0-1 0 0 0,1 0 0 0 0,1 0 0 0 0,0-1 0 0 0,1 0 0 0 0,2-1 0 0 0,-1 0 0 0 0,2-1 0 0 0,0-1 0 0 0,9 9-94 0 0,-33-63-4825 0 0,-5 17 3497 0 0</inkml:trace>
  <inkml:trace contextRef="#ctx0" brushRef="#br0" timeOffset="101144.472">25678 5078 1300 0 0,'4'3'2870'0'0,"32"-8"-2079"0"0,85-21 13 0 0,2 4-1 0 0,0 7 0 0 0,1 4 1 0 0,12 6-804 0 0,-134 4 18 0 0,1 1 1 0 0,-1-1-1 0 0,1 1 1 0 0,-1 0-1 0 0,1 0 1 0 0,0 0-1 0 0,-1 0 1 0 0,1 1-1 0 0,-1-1 1 0 0,1 0-1 0 0,-1 1 1 0 0,1 0-1 0 0,-1 0 1 0 0,1 0-1 0 0,-1 0 1 0 0,0 0-1 0 0,1 0 1 0 0,-1 1-1 0 0,0-1 1 0 0,0 1-1 0 0,0-1 1 0 0,0 1-1 0 0,0 0 1 0 0,0 0-1 0 0,0 0 1 0 0,-1 0-1 0 0,1 0 1 0 0,-1 0-1 0 0,0 0 1 0 0,1 0-1 0 0,-1 1 1 0 0,0-1-1 0 0,0 1 1 0 0,0-1-1 0 0,-1 1 1 0 0,1-1-1 0 0,-1 1 1 0 0,1-1-1 0 0,-1 2-18 0 0,0 33 169 0 0,6 34-450 0 0,20-37-3395 0 0,-22-34 1226 0 0,-3-3 1336 0 0</inkml:trace>
  <inkml:trace contextRef="#ctx0" brushRef="#br0" timeOffset="101331.711">26451 4764 888 0 0,'2'-4'1232'0'0,"-1"-1"-560"0"0,1 1-200 0 0,3-1-60 0 0,1 1-584 0 0,13-5-552 0 0,-1 1-480 0 0</inkml:trace>
  <inkml:trace contextRef="#ctx0" brushRef="#br0" timeOffset="102089.078">26659 4824 1588 0 0,'-2'293'4451'0'0,"18"-196"-3380"0"0,-16-95-959 0 0,-11 16 384 0 0,9-18-466 0 0,0-1 1 0 0,1 0-1 0 0,-1 0 0 0 0,0 0 1 0 0,0 0-1 0 0,1 0 1 0 0,-1 0-1 0 0,1 0 0 0 0,-1-1 1 0 0,1 1-1 0 0,0-1 0 0 0,0 1 1 0 0,-1-1-1 0 0,1 1 0 0 0,0-1 1 0 0,0 0-1 0 0,0 1 0 0 0,1-1 1 0 0,-1 0-1 0 0,0 0 1 0 0,1 0-1 0 0,-1 1 0 0 0,1-1 1 0 0,-1 0-1 0 0,1 0 0 0 0,0 0 1 0 0,0 0-1 0 0,0 0 0 0 0,0 0 1 0 0,0 0-31 0 0,1-7 33 0 0,1 1 0 0 0,0 0 0 0 0,0-1 0 0 0,1 1 0 0 0,0 0 0 0 0,0 0 0 0 0,1 0-1 0 0,-1 1 1 0 0,2-1 0 0 0,-1 1 0 0 0,1 0 0 0 0,1 0 0 0 0,-1 0 0 0 0,1 1 0 0 0,0 0 0 0 0,4-3-33 0 0,112-63-16 0 0,-121 72-45 0 0,11 2-55 0 0,-7 6 121 0 0,1 0 1 0 0,-1 0-1 0 0,0 0 1 0 0,-1 1-1 0 0,0-1 1 0 0,0 1-1 0 0,-1 0 1 0 0,0 0-1 0 0,-1 0 0 0 0,1 1 1 0 0,-2-1-1 0 0,0 1 1 0 0,0-1-1 0 0,0 1 1 0 0,-1-1-1 0 0,-1 1 1 0 0,0-1-1 0 0,-1 6-5 0 0,2 2 281 0 0,77-113-24 0 0,-34 39-469 0 0,2 107-250 0 0,-31-42 461 0 0,0-1-1 0 0,0 0 1 0 0,0-1-1 0 0,0-1 0 0 0,1-1 1 0 0,0 0-1 0 0,0 0 1 0 0,0-2-1 0 0,1 0 0 0 0,-1 0 1 0 0,1-2-1 0 0,-1 0 1 0 0,0 0-1 0 0,3-2 2 0 0,-1 2 5 0 0,1 0-38 0 0,1-1 0 0 0,-1-1 0 0 0,1-1 0 0 0,-1 0 0 0 0,0-1 0 0 0,0-1 0 0 0,0-1-1 0 0,-1-1 1 0 0,1 0 0 0 0,-2-1 0 0 0,1-1 0 0 0,-1 0 0 0 0,0-1 0 0 0,-1-1 0 0 0,-1-1 0 0 0,8-7 33 0 0,-21 18-2 0 0,0 0-1 0 0,-1 0 1 0 0,1 0 0 0 0,0-1-1 0 0,0 1 1 0 0,-1 0 0 0 0,1-1 0 0 0,-1 1-1 0 0,1 0 1 0 0,-1-1 0 0 0,0 1 0 0 0,0-1-1 0 0,1 1 1 0 0,-1-1 0 0 0,0 1 0 0 0,0 0-1 0 0,0-1 1 0 0,-1 1 0 0 0,1-1 0 0 0,0 1-1 0 0,0-1 1 0 0,-1 1 0 0 0,1 0 0 0 0,-1-1-1 0 0,1 1 1 0 0,-1 0 0 0 0,0-1 0 0 0,1 1-1 0 0,-1 0 1 0 0,0 0 0 0 0,0 0 0 0 0,0 0-1 0 0,0-1 1 0 0,0 1 0 0 0,0 1 0 0 0,0-1-1 0 0,0 0 1 0 0,-1 0 0 0 0,1 0-1 0 0,0 1 1 0 0,0-1 0 0 0,-1 0 0 0 0,1 1-1 0 0,-1-1 1 0 0,1 1 0 0 0,0 0 0 0 0,-1-1-1 0 0,1 1 1 0 0,-1 0 0 0 0,1 0 0 0 0,-1 0-1 0 0,1 0 1 0 0,0 0 0 0 0,-1 0 0 0 0,1 0-1 0 0,-1 1 3 0 0,-95-9 76 0 0,96 8-74 0 0,-9 0 3 0 0,0 0-1 0 0,0 0 1 0 0,0 1-1 0 0,1 1 1 0 0,-1-1-1 0 0,0 2 1 0 0,1-1 0 0 0,0 1-1 0 0,-1 1 1 0 0,1 0-1 0 0,0 0 1 0 0,1 1-1 0 0,-1 0 1 0 0,1 0-1 0 0,0 1 1 0 0,0 0 0 0 0,1 0-1 0 0,0 1 1 0 0,0 0-1 0 0,0 0 1 0 0,1 1-1 0 0,0 0 1 0 0,0 0-1 0 0,-1 4-4 0 0,7-8-4 0 0,1-1 0 0 0,0 1 0 0 0,-1 0 0 0 0,1-1 0 0 0,1 1 0 0 0,-1-1 0 0 0,0 0 0 0 0,1 1-1 0 0,0-1 1 0 0,-1 0 0 0 0,1 0 0 0 0,0 0 0 0 0,1 0 0 0 0,-1 0 0 0 0,1-1 0 0 0,-1 1-1 0 0,1-1 1 0 0,0 1 0 0 0,0-1 0 0 0,0 0 0 0 0,0 0 0 0 0,0 0 0 0 0,2 0 4 0 0,16 9-263 0 0,1-1 1 0 0,0-1 0 0 0,1-1-1 0 0,0-1 1 0 0,0 0-1 0 0,1-2 1 0 0,-1-1-1 0 0,1-1 1 0 0,0-1 0 0 0,0-1-1 0 0,0-1 1 0 0,10-2 262 0 0,77-11-850 0 0,-62 3 468 0 0</inkml:trace>
  <inkml:trace contextRef="#ctx0" brushRef="#br0" timeOffset="102731.724">27749 5202 2736 0 0,'1'-30'3737'0'0,"47"-48"-2424"0"0,-30 56-1120 0 0,1 2 0 0 0,1 0 0 0 0,0 0 0 0 0,2 2 0 0 0,0 1 0 0 0,1 1 0 0 0,0 1 0 0 0,1 0 1 0 0,20-7-194 0 0,-42 21 4 0 0,-1-1 1 0 0,1 1 0 0 0,-1 0-1 0 0,1 0 1 0 0,0 0 0 0 0,0 0 0 0 0,0 0-1 0 0,-1 1 1 0 0,1-1 0 0 0,0 0 0 0 0,0 1-1 0 0,0-1 1 0 0,0 1 0 0 0,0 0 0 0 0,0 0-1 0 0,0-1 1 0 0,0 1 0 0 0,0 1 0 0 0,0-1-1 0 0,0 0 1 0 0,0 0 0 0 0,0 1 0 0 0,0-1-1 0 0,0 1 1 0 0,0 0 0 0 0,0-1-1 0 0,0 1 1 0 0,-1 0 0 0 0,1 0 0 0 0,0 0-1 0 0,-1 0 1 0 0,1 1 0 0 0,0-1 0 0 0,-1 0-1 0 0,0 1 1 0 0,1-1 0 0 0,-1 1 0 0 0,0-1-1 0 0,0 1 1 0 0,1 0 0 0 0,-1-1 0 0 0,-1 1-1 0 0,1 0 1 0 0,0 0 0 0 0,0 0 0 0 0,-1 0-1 0 0,1 0 1 0 0,-1 0 0 0 0,1 0-1 0 0,-1 0 1 0 0,0 0 0 0 0,0 0 0 0 0,0 0-1 0 0,0 0 1 0 0,0 0 0 0 0,0 0 0 0 0,-1 0-1 0 0,1 0 1 0 0,-1 0 0 0 0,1 0 0 0 0,-1-1-1 0 0,0 1 1 0 0,0 0 0 0 0,0 0 0 0 0,0 1-5 0 0,-10 20-227 0 0,-1 0 1 0 0,0-1 0 0 0,-2 0 0 0 0,-1-1 0 0 0,0-1 0 0 0,-1 0-1 0 0,-2-2 1 0 0,1 1 0 0 0,-6 1 226 0 0,33-33-4470 0 0,3-3 3478 0 0,8-4-406 0 0</inkml:trace>
  <inkml:trace contextRef="#ctx0" brushRef="#br0" timeOffset="103370.653">28730 4944 1148 0 0,'-1'1'70'0'0,"0"-1"0"0"0,1 0 0 0 0,-1 0 0 0 0,0 0 0 0 0,1 0-1 0 0,-1 0 1 0 0,1 0 0 0 0,-1 0 0 0 0,0-1 0 0 0,1 1 0 0 0,-1 0 0 0 0,1 0 0 0 0,-1 0 0 0 0,0-1 0 0 0,1 1-1 0 0,-1 0 1 0 0,1 0 0 0 0,-1-1 0 0 0,1 1 0 0 0,-1 0 0 0 0,1-1 0 0 0,-1 1 0 0 0,1-1 0 0 0,0 1-1 0 0,-1-1 1 0 0,1 1 0 0 0,-1-1 0 0 0,1 1 0 0 0,0-1 0 0 0,0 1 0 0 0,-1-1 0 0 0,1 1 0 0 0,0-1 0 0 0,0 0-1 0 0,-1 1 1 0 0,1-1 0 0 0,0 1 0 0 0,0-1 0 0 0,0 0 0 0 0,0 1 0 0 0,0-1 0 0 0,0 0 0 0 0,0 1-1 0 0,0-1 1 0 0,0 1 0 0 0,1-1 0 0 0,-1 0 0 0 0,0 1 0 0 0,0-1 0 0 0,0 1 0 0 0,1-1 0 0 0,-1 1 0 0 0,0-1-1 0 0,1 1 1 0 0,-1-1 0 0 0,0 1 0 0 0,1-1 0 0 0,-1 1 0 0 0,1-1 0 0 0,-1 1 0 0 0,1-1 0 0 0,-1 1-1 0 0,1 0 1 0 0,-1-1 0 0 0,1 1 0 0 0,-1 0 0 0 0,1 0 0 0 0,-1-1 0 0 0,1 1-70 0 0,-58 4 599 0 0,37 1-500 0 0,0 0 0 0 0,0 1 1 0 0,1 1-1 0 0,-1 1 0 0 0,2 1 1 0 0,-1 0-1 0 0,1 1 0 0 0,1 1 0 0 0,0 1 1 0 0,-12 12-100 0 0,28-23 10 0 0,1 1 1 0 0,0-1 0 0 0,-1 0 0 0 0,1 1-1 0 0,0-1 1 0 0,0 1 0 0 0,0-1 0 0 0,0 1-1 0 0,1-1 1 0 0,-1 1 0 0 0,0-1 0 0 0,0 1-1 0 0,1-1 1 0 0,-1 0 0 0 0,1 1 0 0 0,0-1-1 0 0,-1 0 1 0 0,1 1 0 0 0,0-1-1 0 0,0 0 1 0 0,-1 0 0 0 0,1 0 0 0 0,0 0-1 0 0,0 0 1 0 0,1 0 0 0 0,-1 0 0 0 0,0 0-1 0 0,0 0 1 0 0,0 0 0 0 0,0 0 0 0 0,1-1-1 0 0,-1 1 1 0 0,0 0 0 0 0,1-1 0 0 0,-1 1-1 0 0,1-1 1 0 0,-1 0 0 0 0,1 1 0 0 0,-1-1-1 0 0,0 0 1 0 0,1 0 0 0 0,-1 0 0 0 0,1 0-1 0 0,-1 0 1 0 0,1 0 0 0 0,-1-1-11 0 0,180-10 79 0 0,-145 3-57 0 0,-18 6-61 0 0,-1-1 1 0 0,1-1-1 0 0,-1-1 0 0 0,0-1 0 0 0,0 0 1 0 0,-1-1-1 0 0,0-1 0 0 0,0 0 0 0 0,-1-1 1 0 0,14-11 38 0 0,-28 19-2 0 0,0 0-1 0 0,0 1 1 0 0,0-1 0 0 0,0 0 0 0 0,0 0 0 0 0,0 0-1 0 0,0 0 1 0 0,-1-1 0 0 0,1 1 0 0 0,0 0 0 0 0,-1 0 0 0 0,1 0-1 0 0,-1-1 1 0 0,1 1 0 0 0,-1 0 0 0 0,0 0 0 0 0,0-1 0 0 0,1 1-1 0 0,-1 0 1 0 0,0-1 0 0 0,0 1 0 0 0,0 0 0 0 0,0-1 0 0 0,-1 1-1 0 0,1 0 1 0 0,0 0 0 0 0,0-1 0 0 0,-1 1 0 0 0,1 0-1 0 0,-1 0 1 0 0,1-1 0 0 0,-1 1 0 0 0,0 0 0 0 0,1 0 0 0 0,-1 0-1 0 0,0 0 1 0 0,0 0 0 0 0,0 0 0 0 0,0 0 0 0 0,0 0 0 0 0,0 0-1 0 0,0 0 1 0 0,0 1 0 0 0,0-1 0 0 0,0 0 0 0 0,0 1 0 0 0,0-1-1 0 0,-1 1 1 0 0,1-1 0 0 0,0 1 0 0 0,0-1 0 0 0,-1 1 0 0 0,1 0-1 0 0,0 0 1 0 0,-1 0 2 0 0,-83-25 166 0 0,76 23-129 0 0,-109-14 468 0 0,117 16-521 0 0,4 0-46 0 0,69-9-369 0 0,0-3 1 0 0,-2-3 0 0 0,0-3-1 0 0,27-13 431 0 0,-87 29-13 0 0,1-1-1 0 0,0 0 0 0 0,0-1 1 0 0,-1 0-1 0 0,0 0 1 0 0,0-1-1 0 0,0-1 0 0 0,-1 1 1 0 0,1-2-1 0 0,-1 1 0 0 0,-1-1 1 0 0,1-1-1 0 0,-1 1 1 0 0,-1-1-1 0 0,1-1 0 0 0,-1 1 1 0 0,-1-1-1 0 0,0-1 0 0 0,0 1 1 0 0,0-1-1 0 0,-1 0 1 0 0,-1 0-1 0 0,0-1 0 0 0,0 1 1 0 0,-1-1-1 0 0,-1 0 1 0 0,1 0-1 0 0,-2-1 14 0 0,-3 5 82 0 0,0 0 1 0 0,0 0-1 0 0,-1 1 0 0 0,0-1 1 0 0,-1 1-1 0 0,0 0 0 0 0,0 0 1 0 0,0 0-1 0 0,0 0 0 0 0,-1 1 1 0 0,0-1-1 0 0,0 1 0 0 0,-1 0 1 0 0,1 1-1 0 0,-1-1 1 0 0,0 1-1 0 0,0 1 0 0 0,-1-1 1 0 0,1 1-1 0 0,-1 0 0 0 0,1 0 1 0 0,-1 1-1 0 0,0 0 0 0 0,0 0 1 0 0,0 0-1 0 0,0 1 0 0 0,-1 0 1 0 0,1 1-1 0 0,0 0 0 0 0,0 0 1 0 0,-2 0-83 0 0,0 0 46 0 0,1 1 0 0 0,0 0 0 0 0,0 0 0 0 0,0 0 0 0 0,0 1 0 0 0,0 0 1 0 0,1 0-1 0 0,-1 1 0 0 0,0 0 0 0 0,1 1 0 0 0,0 0 0 0 0,0 0 0 0 0,0 0 0 0 0,0 1 0 0 0,1 0 1 0 0,0 0-1 0 0,0 1 0 0 0,0-1 0 0 0,1 1 0 0 0,-1 1 0 0 0,1-1 0 0 0,1 1 0 0 0,0 0 0 0 0,-1 0 0 0 0,2 0 1 0 0,-1 0-1 0 0,1 1 0 0 0,1 0 0 0 0,-1-1 0 0 0,0 5-46 0 0,-6 25 251 0 0,2 1-1 0 0,1 0 1 0 0,2 0 0 0 0,1 0 0 0 0,3 37-251 0 0,13 181 600 0 0,-11-234-526 0 0,5 15-221 0 0,-3 0 0 0 0,0 0 0 0 0,-3 0 0 0 0,-1 1 0 0 0,-2-1 0 0 0,-1 0 0 0 0,-2 0 1 0 0,-2 0-1 0 0,-3 7 147 0 0,9-38-293 0 0,-1-1 1 0 0,0 0-1 0 0,0 1 1 0 0,-1-1-1 0 0,1 0 1 0 0,-1 0-1 0 0,0 0 1 0 0,-1 0-1 0 0,1-1 1 0 0,-1 0 0 0 0,0 1-1 0 0,0-1 1 0 0,0 0-1 0 0,0-1 1 0 0,-1 1-1 0 0,0-1 1 0 0,1 0-1 0 0,-1 0 1 0 0,0 0-1 0 0,-1-1 1 0 0,1 0-1 0 0,0 0 1 0 0,-3 1 292 0 0,-7-7-1389 0 0,-12-15 13 0 0</inkml:trace>
  <inkml:trace contextRef="#ctx0" brushRef="#br0" timeOffset="107538.473">623 7547 1016 0 0,'14'-18'833'0'0,"-7"1"182"0"0,36-44 2498 0 0,-32 112-2846 0 0,-12 56-670 0 0,16 141 207 0 0,42-177-156 0 0,-55-70-147 0 0,0 0 0 0 0,1 1 0 0 0,-1-1 1 0 0,1-1-1 0 0,-1 1 0 0 0,1 0 1 0 0,-1-1-1 0 0,1 1 0 0 0,-1-1 0 0 0,1 0 1 0 0,-1 1-1 0 0,1-1 0 0 0,-1-1 1 0 0,1 1-1 0 0,-1 0 0 0 0,1-1 0 0 0,0 1 1 0 0,-1-1-1 0 0,0 0 0 0 0,1 1 1 0 0,-1-1-1 0 0,1 0 0 0 0,-1-1 0 0 0,0 1 1 0 0,0 0-1 0 0,0-1 0 0 0,0 1 1 0 0,0-1-1 0 0,0 0 0 0 0,0 0 1 0 0,0 1-1 0 0,0-1 0 0 0,-1 0 0 0 0,1-1 99 0 0,7-19-1155 0 0,-2-5 74 0 0</inkml:trace>
  <inkml:trace contextRef="#ctx0" brushRef="#br0" timeOffset="108111.945">827 7465 1132 0 0,'132'331'2472'0'0,"-123"-305"-2784"0"0,5 15 2440 0 0,-4-67-247 0 0,-5-6-1751 0 0,0 1 1 0 0,2 1 0 0 0,2-1 0 0 0,0 1 0 0 0,2 1-1 0 0,1 0 1 0 0,2 0 0 0 0,0 2 0 0 0,2-1 0 0 0,1 2-1 0 0,3-2-130 0 0,77-59 199 0 0,-94 86-202 0 0,0 0 1 0 0,0-1 0 0 0,0 1-1 0 0,0 0 1 0 0,0 0 0 0 0,0 1-1 0 0,1-1 1 0 0,-1 1 0 0 0,0-1-1 0 0,0 1 1 0 0,1 0 0 0 0,-1 0-1 0 0,0 1 1 0 0,0-1 0 0 0,1 0-1 0 0,-1 1 1 0 0,0 0 0 0 0,0 0-1 0 0,0 0 1 0 0,0 0 0 0 0,0 1-1 0 0,0-1 1 0 0,0 1 0 0 0,-1 0-1 0 0,1-1 1 0 0,0 1 0 0 0,-1 0-1 0 0,1 1 1 0 0,-1-1 0 0 0,0 0-1 0 0,0 1 1 0 0,0-1 0 0 0,0 1-1 0 0,0 0 1 0 0,-1 0 0 0 0,1-1-1 0 0,0 4 3 0 0,88 263-4007 0 0,-81-256 2749 0 0,0-4 8 0 0</inkml:trace>
  <inkml:trace contextRef="#ctx0" brushRef="#br0" timeOffset="108673.799">1900 7447 1540 0 0,'-113'23'1571'0'0,"-37"72"-169"0"0,136-85-1301 0 0,1 0 0 0 0,0 1 0 0 0,1 0 1 0 0,0 1-1 0 0,1 0 0 0 0,0 1 0 0 0,1 0 0 0 0,0 0 0 0 0,1 1 0 0 0,1 1 1 0 0,0-1-1 0 0,1 1 0 0 0,1 1 0 0 0,0-1 0 0 0,1 1 0 0 0,-1 6-101 0 0,8-17 25 0 0,0-1 0 0 0,1 0 1 0 0,-1 0-1 0 0,1 0 0 0 0,0 0 0 0 0,0-1 0 0 0,0 1 0 0 0,0-1 0 0 0,1 0 0 0 0,0 0 0 0 0,-1 0 0 0 0,1 0 1 0 0,0-1-1 0 0,0 1 0 0 0,0-1 0 0 0,1 0 0 0 0,-1 0 0 0 0,1 0 0 0 0,-1-1 0 0 0,1 0 0 0 0,-1 0 0 0 0,1 0 1 0 0,0 0-1 0 0,-1-1 0 0 0,1 0 0 0 0,0 0 0 0 0,0 0 0 0 0,-1 0 0 0 0,1-1 0 0 0,0 0 0 0 0,-1 0 0 0 0,1 0 1 0 0,-1 0-1 0 0,2-1-25 0 0,29-6 86 0 0,-1-2-1 0 0,1-1 1 0 0,-1-1 0 0 0,-1-3 0 0 0,-1 0 0 0 0,0-2 0 0 0,-1-1 0 0 0,-1-2 0 0 0,0-1 0 0 0,-2-1-1 0 0,15-15-85 0 0,-26 21 40 0 0,0-1-1 0 0,0-1 1 0 0,-2 0-1 0 0,0-2 1 0 0,-2 1-1 0 0,0-2 1 0 0,-1 0-1 0 0,-1 0 1 0 0,-1-1-1 0 0,0 0 1 0 0,-2-1-1 0 0,-1 0 1 0 0,-1 0-1 0 0,-1-1 1 0 0,-1 1-1 0 0,-1-1 1 0 0,0-20-40 0 0,-2 24 122 0 0,-2 1 1 0 0,0-1-1 0 0,-1 1 1 0 0,-1 0-1 0 0,-1-1 1 0 0,-1 1-1 0 0,0 1 0 0 0,-2-1 1 0 0,-4-9-123 0 0,8 20 49 0 0,1 1 0 0 0,-2-1 0 0 0,1 1 0 0 0,-1 0 0 0 0,0 0 0 0 0,0 1 0 0 0,-1-1 0 0 0,1 1 0 0 0,-2 0 0 0 0,1 0-1 0 0,-1 1 1 0 0,1-1 0 0 0,-2 1 0 0 0,1 1 0 0 0,0-1 0 0 0,-1 1 0 0 0,0 0 0 0 0,0 0 0 0 0,0 1 0 0 0,-1 0 0 0 0,1 0 0 0 0,-1 1 0 0 0,-4-1-49 0 0,5 8 15 0 0,0 0 0 0 0,0 0 0 0 0,1 1 0 0 0,0 0 0 0 0,0 0-1 0 0,0 1 1 0 0,0-1 0 0 0,1 1 0 0 0,0 0 0 0 0,1 1 0 0 0,0-1 0 0 0,0 1 0 0 0,0 0 0 0 0,1 0 0 0 0,0 0 0 0 0,1 0 0 0 0,0 1 0 0 0,0-1-1 0 0,1 1 1 0 0,0-1 0 0 0,0 1 0 0 0,1 0 0 0 0,0-1 0 0 0,0 1-15 0 0,-1 19-49 0 0,1 0 1 0 0,1 0-1 0 0,2-1 1 0 0,0 1-1 0 0,2-1 1 0 0,1 1-1 0 0,1-1 1 0 0,1-1-1 0 0,2 0 1 0 0,0 0-1 0 0,13 20 49 0 0,138 208-4455 0 0,-139-206 1639 0 0,-21-36 1442 0 0</inkml:trace>
  <inkml:trace contextRef="#ctx0" brushRef="#br0" timeOffset="109216.968">665 7271 1076 0 0,'-7'8'5900'0'0,"6"-8"-2813"0"0,0-23-1402 0 0,42 90-10437 0 0,-25-57 7572 0 0</inkml:trace>
  <inkml:trace contextRef="#ctx0" brushRef="#br0" timeOffset="109780.784">2497 7409 1672 0 0,'24'23'4308'0'0,"-20"52"-3686"0"0,-4-42-141 0 0,25 184 551 0 0,-26-216-1149 0 0,-1 0-1 0 0,1 1 0 0 0,0-1 0 0 0,0 0 1 0 0,-1 0-1 0 0,1 0 0 0 0,0 0 0 0 0,-1-1 0 0 0,1 1 1 0 0,-1 0-1 0 0,1-1 0 0 0,-1 1 0 0 0,1 0 1 0 0,-1-1-1 0 0,0 0 0 0 0,1 1 0 0 0,-1-1 0 0 0,0 0 1 0 0,1 0-1 0 0,-1 0 0 0 0,0 0 0 0 0,1 0 1 0 0,-1-1-1 0 0,1 1 0 0 0,-1 0 0 0 0,0-1 0 0 0,1 1 1 0 0,-1-1-1 0 0,1 1 0 0 0,-1-1 0 0 0,1 0 1 0 0,-1 0-1 0 0,1 0 0 0 0,0 0 0 0 0,-1 0 0 0 0,1 0 1 0 0,0 0-1 0 0,0 0 0 0 0,0 0 0 0 0,0 0 1 0 0,0-1-1 0 0,0 1 0 0 0,-1-1 118 0 0,-25-21-1167 0 0</inkml:trace>
  <inkml:trace contextRef="#ctx0" brushRef="#br0" timeOffset="110032.023">2374 7271 2200 0 0,'1'-3'1092'0'0,"-1"2"-360"0"0,0-2-304 0 0,4 1-192 0 0,0 1-124 0 0,3 1-8 0 0,1 0-520 0 0,-2 1-496 0 0,2 1-324 0 0,-1 1-100 0 0</inkml:trace>
  <inkml:trace contextRef="#ctx0" brushRef="#br0" timeOffset="110418.583">2726 7354 888 0 0,'7'4'237'0'0,"-1"1"0"0"0,1 0 0 0 0,-1 1 0 0 0,0-1 0 0 0,0 1 0 0 0,0 0 0 0 0,-1 1 0 0 0,0-1 0 0 0,-1 1 0 0 0,1 0 0 0 0,-1 0 0 0 0,0 1 0 0 0,-1-1 0 0 0,0 1 0 0 0,0 2-237 0 0,13 20 320 0 0,147 263 1680 0 0,-163-292-1971 0 0,0-1 0 0 0,0 1 0 0 0,0-1 0 0 0,0 1 0 0 0,1-1 0 0 0,-1 1 0 0 0,0-1 0 0 0,0 1 0 0 0,1-1 0 0 0,-1 1 0 0 0,0-1 0 0 0,1 1 0 0 0,-1-1 0 0 0,1 1 0 0 0,-1-1 0 0 0,0 0 0 0 0,1 1 0 0 0,-1-1 0 0 0,1 0 0 0 0,-1 1 0 0 0,1-1 0 0 0,-1 0 0 0 0,1 0 0 0 0,0 0 0 0 0,-1 1 0 0 0,1-1 0 0 0,-1 0 0 0 0,1 0 0 0 0,-1 0 0 0 0,1 0 0 0 0,0 0 0 0 0,-1 0 0 0 0,1 0 0 0 0,-1 0 0 0 0,1 0 1 0 0,-1 0-1 0 0,1 0 0 0 0,-1-1 0 0 0,1 1 0 0 0,0 0 0 0 0,-1 0 0 0 0,1 0 0 0 0,-1-1 0 0 0,1 1 0 0 0,-1 0 0 0 0,1-1 0 0 0,-1 1 0 0 0,0 0 0 0 0,1-1 0 0 0,-1 1 0 0 0,1-1 0 0 0,-1 1 0 0 0,0-1 0 0 0,1 1 0 0 0,-1 0 0 0 0,0-1 0 0 0,1 1 0 0 0,-1-1 0 0 0,0 0 0 0 0,0 1 0 0 0,0-1 0 0 0,1 1 0 0 0,-1-1 0 0 0,0 1 0 0 0,0-1 0 0 0,0 0 0 0 0,0 1 0 0 0,0-1 0 0 0,0 1 0 0 0,0-1-29 0 0,3-6-153 0 0,124-223 1033 0 0,-113 211-837 0 0,2 1-1 0 0,0 0 1 0 0,0 1 0 0 0,2 1-1 0 0,0 1 1 0 0,1 0 0 0 0,1 2-1 0 0,6-4-42 0 0,-23 16 6 0 0,0 1-1 0 0,0-1 0 0 0,-1 1 0 0 0,1 0 1 0 0,0 0-1 0 0,0 0 0 0 0,0 0 1 0 0,0 1-1 0 0,-1-1 0 0 0,1 1 0 0 0,0-1 1 0 0,-1 1-1 0 0,1 0 0 0 0,0 0 0 0 0,-1 0 1 0 0,1 1-1 0 0,-1-1 0 0 0,1 1 1 0 0,-1-1-1 0 0,0 1 0 0 0,0 0 0 0 0,1 0 1 0 0,-1 0-1 0 0,-1 0 0 0 0,1 0 1 0 0,0 0-1 0 0,1 2-5 0 0,80 146-101 0 0,-58-90-2140 0 0,-25-59 899 0 0,0-1-1 0 0,-5 0 55 0 0,-19-2-49 0 0,0-6-28 0 0</inkml:trace>
  <inkml:trace contextRef="#ctx0" brushRef="#br0" timeOffset="110664.923">3400 7226 968 0 0,'1'-6'1472'0'0,"1"3"-492"0"0,1-3-312 0 0,11-4-332 0 0,2-1-144 0 0,4 4-16 0 0,0 1-420 0 0,1 0-400 0 0,0 0-572 0 0,-5 4-4 0 0</inkml:trace>
  <inkml:trace contextRef="#ctx0" brushRef="#br0" timeOffset="111473.011">3950 7351 1544 0 0,'0'0'604'0'0,"-16"3"1140"0"0,0 3-1503 0 0,-12 1-14 0 0,1 2 1 0 0,1 1-1 0 0,-1 1 0 0 0,2 1 0 0 0,0 1 1 0 0,0 1-1 0 0,1 2 0 0 0,1 0 1 0 0,-15 15-228 0 0,25-20 39 0 0,1 0 0 0 0,1 0 1 0 0,0 1-1 0 0,0 1 0 0 0,1 0 1 0 0,1 0-1 0 0,0 1 0 0 0,1 0 1 0 0,1 1-1 0 0,0-1 0 0 0,1 1 1 0 0,0 1-1 0 0,1-1 0 0 0,1 1 1 0 0,0 4-40 0 0,4-17 12 0 0,1 1 0 0 0,-1 0 1 0 0,1 0-1 0 0,0-1 0 0 0,0 1 1 0 0,1-1-1 0 0,-1 1 0 0 0,1-1 1 0 0,0 1-1 0 0,0-1 0 0 0,0 0 1 0 0,0 0-1 0 0,0 0 0 0 0,1 0 1 0 0,-1 0-1 0 0,1 0 0 0 0,0-1 1 0 0,0 1-1 0 0,0-1 0 0 0,0 0 1 0 0,0 0-1 0 0,0 0 0 0 0,1 0 1 0 0,-1-1-1 0 0,1 1 0 0 0,-1-1 1 0 0,1 0-1 0 0,0 0 0 0 0,-1 0 1 0 0,1-1-1 0 0,0 1 0 0 0,0-1 1 0 0,0 0-1 0 0,-1 0 0 0 0,1 0 1 0 0,0 0-1 0 0,0-1 0 0 0,-1 0 1 0 0,1 1-1 0 0,0-1 0 0 0,-1-1 1 0 0,4 0-13 0 0,19-6-7 0 0,0-1-1 0 0,-1-1 1 0 0,0-2 0 0 0,-1 0 0 0 0,0-1 0 0 0,-1-2 0 0 0,0 0 0 0 0,-2-1 0 0 0,1-2 0 0 0,-2 0-1 0 0,-1-1 1 0 0,0-1 0 0 0,-1 0 0 0 0,-2-2 0 0 0,0 0 0 0 0,-1-1 0 0 0,-1 0 0 0 0,-1-1 0 0 0,-1-1-1 0 0,-2 0 1 0 0,1-4 7 0 0,1-19 301 0 0,-2 0 0 0 0,-2-1 0 0 0,-2 0 0 0 0,-2 0-1 0 0,-3-45-300 0 0,-39-19 867 0 0,35 114-860 0 0,1-1 0 0 0,0 1 0 0 0,0 0 0 0 0,1 0 0 0 0,-1 0 1 0 0,0 0-1 0 0,0 0 0 0 0,0 0 0 0 0,0 0 0 0 0,1 1 0 0 0,-1-1 1 0 0,1 1-1 0 0,-1-1 0 0 0,1 1 0 0 0,0-1 0 0 0,-1 1 0 0 0,1 0 1 0 0,0 0-1 0 0,0 0 0 0 0,0 0 0 0 0,0-1 0 0 0,0 1 0 0 0,1 0 1 0 0,-1 1-1 0 0,1-1 0 0 0,-1 0 0 0 0,1 0 0 0 0,0 0 0 0 0,0 1-7 0 0,-1-1 6 0 0,-5 20 4 0 0,0 1 1 0 0,2 0-1 0 0,0 0 0 0 0,2 1 0 0 0,1-1 1 0 0,0 1-1 0 0,2-1 0 0 0,1 1 1 0 0,0-1-1 0 0,2 0 0 0 0,1 0 1 0 0,1 0-1 0 0,0 0 0 0 0,2-1 1 0 0,1 0-1 0 0,0-1 0 0 0,2 0 1 0 0,0 0-1 0 0,8 9-10 0 0,-14-23-1 0 0,0 0 0 0 0,0-1 0 0 0,0 1 0 0 0,1-1 0 0 0,0 0 1 0 0,0 0-1 0 0,1-1 0 0 0,-1 0 0 0 0,1 0 0 0 0,0 0 0 0 0,0-1 0 0 0,1 0 0 0 0,-1-1 0 0 0,1 0 0 0 0,0 0 1 0 0,0 0-1 0 0,0-1 0 0 0,0 0 0 0 0,1-1 0 0 0,-1 0 0 0 0,0 0 0 0 0,1 0 0 0 0,-1-1 0 0 0,1-1 1 0 0,-1 0-1 0 0,0 0 0 0 0,1 0 0 0 0,-1-1 0 0 0,0 0 0 0 0,0-1 0 0 0,0 1 0 0 0,0-2 0 0 0,-1 1 0 0 0,1-1 1 0 0,-1 0-1 0 0,0-1 0 0 0,0 0 0 0 0,0 0 0 0 0,-1 0 0 0 0,0-1 0 0 0,6-6 1 0 0,-2 0-1 0 0,0-1 0 0 0,-1 0-1 0 0,-1-1 1 0 0,0 0 0 0 0,-1 0-1 0 0,0-1 1 0 0,-1 0 0 0 0,-1 0-1 0 0,0 0 1 0 0,-1-1 0 0 0,1-10 1 0 0,-26 86 278 0 0,21-51-277 0 0,0-1 1 0 0,0 1 0 0 0,1-1 0 0 0,0 1 0 0 0,0-1-1 0 0,1 0 1 0 0,1 1 0 0 0,-1-1 0 0 0,1 0 0 0 0,0 0 0 0 0,1-1-1 0 0,0 1 1 0 0,0-1 0 0 0,1 1 0 0 0,0-1 0 0 0,0-1-1 0 0,0 1 1 0 0,1-1 0 0 0,0 0 0 0 0,1 0 0 0 0,-1-1-1 0 0,1 0 1 0 0,0 0 0 0 0,0 0 0 0 0,0-1 0 0 0,1 0-1 0 0,0 0 1 0 0,0-1 0 0 0,0 0 0 0 0,0-1 0 0 0,0 1 0 0 0,0-2-1 0 0,1 1 1 0 0,-1-1 0 0 0,1 0-2 0 0,1-3 56 0 0,1 0 0 0 0,-1 0 0 0 0,0-1 0 0 0,0 0 0 0 0,0-1 0 0 0,-1 0 0 0 0,1-1 0 0 0,-1 0 0 0 0,0 0 0 0 0,0-1 0 0 0,-1 0 0 0 0,0-1 0 0 0,0 1 0 0 0,0-2 0 0 0,-1 1 0 0 0,0-1 0 0 0,0 0 0 0 0,-1 0 0 0 0,0-1 0 0 0,-1 0 0 0 0,0 0 0 0 0,0 0 0 0 0,-1-1 0 0 0,0 0 0 0 0,-1 0 0 0 0,0 0 0 0 0,0 0 0 0 0,-1 0 0 0 0,0 0 0 0 0,-1-1-1 0 0,0 1 1 0 0,-1-1 0 0 0,0 1 0 0 0,-1-1 0 0 0,-1-6-56 0 0,2 17 1 0 0,0 0 1 0 0,0 1-1 0 0,0-1 0 0 0,-1 0 0 0 0,1 0 0 0 0,0 0 0 0 0,0 1 0 0 0,-1-1 0 0 0,1 0 0 0 0,0 0 0 0 0,0 0 0 0 0,0 0 0 0 0,-1 0 0 0 0,1 0 0 0 0,0 1 0 0 0,-1-1 0 0 0,1 0 0 0 0,0 0 0 0 0,0 0 0 0 0,-1 0 0 0 0,1 0 0 0 0,0 0 0 0 0,0 0 0 0 0,-1 0 0 0 0,1 0 0 0 0,0 0 0 0 0,-1 0 0 0 0,1 0 0 0 0,0-1 0 0 0,0 1 0 0 0,-1 0-1 0 0,4 13-148 0 0,1 1 0 0 0,0-1-1 0 0,1-1 1 0 0,0 1-1 0 0,1-1 1 0 0,1 0-1 0 0,0 0 1 0 0,0-1 0 0 0,1 1-1 0 0,1-2 1 0 0,-1 1-1 0 0,2-1 1 0 0,-1-1-1 0 0,2 0 1 0 0,-1 0-1 0 0,1-1 1 0 0,0 0 0 0 0,1-1-1 0 0,11 5 149 0 0,-11-6-518 0 0,1-1 0 0 0,-1-1 0 0 0,1 0 1 0 0,0 0-1 0 0,0-2 0 0 0,1 0 0 0 0,-1 0 0 0 0,1-1 0 0 0,-1-1 0 0 0,1 0 0 0 0,-1-1 0 0 0,0 0 1 0 0,11-3 517 0 0,33-11-1142 0 0</inkml:trace>
  <inkml:trace contextRef="#ctx0" brushRef="#br0" timeOffset="112177.383">5561 7349 1240 0 0,'-16'-12'4271'0'0,"-54"39"-3147"0"0,59-22-1012 0 0,0 1 1 0 0,0 0-1 0 0,0 0 0 0 0,1 1 0 0 0,0 0 0 0 0,1 1 1 0 0,-1 0-1 0 0,1 1 0 0 0,1 0 0 0 0,0 0 0 0 0,0 1 0 0 0,-1 2-112 0 0,10-11 21 0 0,0 1-1 0 0,1-1 1 0 0,-1 0-1 0 0,0 1 0 0 0,0-1 1 0 0,1 0-1 0 0,-1 0 0 0 0,1 0 1 0 0,-1 0-1 0 0,1 0 0 0 0,-1 0 1 0 0,1 0-1 0 0,0-1 1 0 0,-1 1-1 0 0,1-1 0 0 0,0 1 1 0 0,-1-1-1 0 0,1 0 0 0 0,0 1 1 0 0,0-1-1 0 0,0 0 1 0 0,-1 0-1 0 0,1 0 0 0 0,0 0 1 0 0,0-1-1 0 0,-1 1 0 0 0,1 0 1 0 0,0-1-1 0 0,0 1 0 0 0,-1-1 1 0 0,1 0-1 0 0,-1 1 1 0 0,1-1-1 0 0,0 0 0 0 0,-1 0 1 0 0,0 0-1 0 0,1 0 0 0 0,-1 0 1 0 0,1-1-1 0 0,-1 0-20 0 0,197-124 1240 0 0,-253 235-170 0 0,54-106-1074 0 0,0 1 1 0 0,0-1-1 0 0,0 0 1 0 0,1 0 0 0 0,-1 1-1 0 0,1-1 1 0 0,0 0 0 0 0,0 1-1 0 0,0-1 1 0 0,0 0-1 0 0,0 1 1 0 0,1-1 0 0 0,0 0-1 0 0,-1 0 1 0 0,1 1 0 0 0,1-1-1 0 0,-1 0 1 0 0,0 0-1 0 0,1 0 1 0 0,-1 0 0 0 0,1 0-1 0 0,0-1 1 0 0,0 1 0 0 0,0 0-1 0 0,0-1 1 0 0,1 0-1 0 0,-1 1 1 0 0,1-1 0 0 0,-1 0-1 0 0,1 0 1 0 0,0 0 0 0 0,0-1-1 0 0,0 1 1 0 0,0-1-1 0 0,0 1 1 0 0,0-1 0 0 0,0 0-1 0 0,0 0 1 0 0,0 0-1 0 0,1-1 1 0 0,-1 1 0 0 0,0-1-1 0 0,2 0 4 0 0,11-1-82 0 0,0-1-1 0 0,0 0 1 0 0,0-2-1 0 0,0 0 1 0 0,0 0-1 0 0,-1-2 0 0 0,1 0 1 0 0,-1 0-1 0 0,-1-2 1 0 0,0 1-1 0 0,0-2 1 0 0,0 0-1 0 0,-1-1 1 0 0,0 0-1 0 0,-1-1 0 0 0,0 0 1 0 0,-1-1-1 0 0,0-1 1 0 0,-1 1-1 0 0,0-2 1 0 0,-1 1-1 0 0,-1-1 1 0 0,1-3 81 0 0,6-17 128 0 0,-1-1 0 0 0,-2-1-1 0 0,-1-1 1 0 0,-2 1-1 0 0,-1-2 1 0 0,-3 1-1 0 0,0-1 1 0 0,-3 1-1 0 0,-1-1 1 0 0,-2-16-127 0 0,1 53 8 0 0,0-1 1 0 0,0 1-1 0 0,0 0 0 0 0,-1-1 1 0 0,1 1-1 0 0,0-1 1 0 0,0 1-1 0 0,-1 0 0 0 0,1-1 1 0 0,-1 1-1 0 0,1 0 0 0 0,-1 0 1 0 0,0-1-1 0 0,0 1 1 0 0,1 0-1 0 0,-1 0 0 0 0,0 0 1 0 0,0 0-1 0 0,0 0 1 0 0,0 0-1 0 0,0 0 0 0 0,0 0 1 0 0,0 0-1 0 0,-1 1 0 0 0,1-1 1 0 0,0 0-1 0 0,0 1 1 0 0,-1-1-1 0 0,1 1 0 0 0,0-1 1 0 0,-1 1-1 0 0,1 0 0 0 0,0-1 1 0 0,-1 1-1 0 0,1 0 1 0 0,0 0-1 0 0,-1 0 0 0 0,1 0 1 0 0,-1 0-1 0 0,1 0 0 0 0,0 1 1 0 0,-1-1-1 0 0,1 0 1 0 0,0 1-1 0 0,-1-1 0 0 0,1 1 1 0 0,0-1-1 0 0,-1 1 0 0 0,1 0 1 0 0,0-1-1 0 0,0 1 1 0 0,0 0-1 0 0,0 0 0 0 0,0 0 1 0 0,0 0-1 0 0,0 0 0 0 0,0 0 1 0 0,0 0-1 0 0,0 0 1 0 0,0 0-1 0 0,1 0 0 0 0,-1 1 1 0 0,0-1-1 0 0,1 0 0 0 0,-1 1 1 0 0,1-1-1 0 0,0 0 1 0 0,-1 1-1 0 0,1 0-8 0 0,-11 19 25 0 0,2 0 0 0 0,0 0 0 0 0,1 1-1 0 0,2 0 1 0 0,0 1 0 0 0,1-1 0 0 0,1 1 0 0 0,1 0 0 0 0,2 0-1 0 0,0 1 1 0 0,1-1 0 0 0,2 9-25 0 0,35 115 113 0 0,-35-140-106 0 0,59 88 212 0 0,-36-108-231 0 0,63-75-531 0 0,-82 78 480 0 0,1 0 0 0 0,0 1 1 0 0,0 1-1 0 0,1-1 0 0 0,1 1 0 0 0,-1 0 1 0 0,1 1-1 0 0,1 0 0 0 0,-1 0 0 0 0,1 1 0 0 0,0 1 1 0 0,1-1 62 0 0,-5 7-25 0 0,0 0 0 0 0,0 1 0 0 0,-1 0 0 0 0,1 0 1 0 0,-1 0-1 0 0,0 1 0 0 0,1 0 0 0 0,-1 0 0 0 0,0 0 1 0 0,-1 0-1 0 0,1 1 0 0 0,0 0 0 0 0,-1 0 0 0 0,0 0 1 0 0,0 0-1 0 0,0 1 0 0 0,-1 0 0 0 0,0-1 0 0 0,1 1 1 0 0,-2 1-1 0 0,1-1 0 0 0,0 0 0 0 0,-1 1 0 0 0,0-1 1 0 0,1 5 24 0 0,24 122-2 0 0,-28-127-34 0 0,0-1 0 0 0,0 0 1 0 0,0 1-1 0 0,0-1 1 0 0,-1 0-1 0 0,1 0 1 0 0,-1 0-1 0 0,0 0 1 0 0,0 0-1 0 0,-1-1 1 0 0,1 1-1 0 0,-1-1 0 0 0,0 1 1 0 0,0-1-1 0 0,0 0 1 0 0,0 0-1 0 0,0 0 1 0 0,-1-1-1 0 0,1 1 1 0 0,-1-1-1 0 0,0 1 1 0 0,0-1-1 0 0,0-1 0 0 0,0 1 1 0 0,-2 0 35 0 0,-74 7-3578 0 0,8-37 892 0 0,46 12 1287 0 0</inkml:trace>
  <inkml:trace contextRef="#ctx0" brushRef="#br0" timeOffset="113185.667">7526 7229 928 0 0,'103'-7'2276'0'0,"-87"2"-1859"0"0,-14 5-344 0 0,1-1-1 0 0,-1 1 1 0 0,0 0-1 0 0,0-1 1 0 0,0 0-1 0 0,1 1 0 0 0,-1-1 1 0 0,0 0-1 0 0,0 0 1 0 0,0 0-1 0 0,0-1 0 0 0,0 1 1 0 0,-1 0-1 0 0,1-1 1 0 0,0 1-1 0 0,-1-1 0 0 0,1 1 1 0 0,0-1-1 0 0,-1 0 1 0 0,0 0-1 0 0,0 0 0 0 0,1 0 1 0 0,-1 0-1 0 0,0 0 1 0 0,0 0-1 0 0,-1 0 1 0 0,2-2-73 0 0,-2 3 125 0 0,0 1 47 0 0,-41-30 21 0 0,29 29-170 0 0,0 1 0 0 0,0 1 0 0 0,0 0 0 0 0,1 0 0 0 0,-1 1 0 0 0,0 0 0 0 0,1 1 0 0 0,0 1 0 0 0,0 0 1 0 0,0 0-1 0 0,0 1 0 0 0,0 0 0 0 0,1 1 0 0 0,0 0 0 0 0,0 1 0 0 0,1 0 0 0 0,0 1 0 0 0,0 0 0 0 0,1 0 0 0 0,-1 0 1 0 0,2 1-1 0 0,0 1 0 0 0,0-1 0 0 0,0 1 0 0 0,-3 8-23 0 0,8-13 27 0 0,-1 0 0 0 0,1-1 0 0 0,1 1 0 0 0,-1 0 0 0 0,1 0 0 0 0,0 0 0 0 0,0 0-1 0 0,0 1 1 0 0,1-1 0 0 0,-1 0 0 0 0,1 0 0 0 0,1 0 0 0 0,-1 1 0 0 0,1-1 0 0 0,0 0 0 0 0,0 0 0 0 0,0 0 0 0 0,1 0 0 0 0,0 0 0 0 0,0 0 0 0 0,0-1 0 0 0,0 1 0 0 0,1-1 0 0 0,0 1 0 0 0,0-1-1 0 0,0 0 1 0 0,0 0 0 0 0,1 0 0 0 0,-1 0 0 0 0,1-1 0 0 0,0 1 0 0 0,0-1 0 0 0,0 0 0 0 0,1-1 0 0 0,-1 1 0 0 0,1-1 0 0 0,0 1 0 0 0,0-1 0 0 0,-1-1 0 0 0,1 1 0 0 0,0-1 0 0 0,0 0 0 0 0,1 0 0 0 0,-1 0-1 0 0,0-1 1 0 0,1 1-27 0 0,5 0 25 0 0,-1 0-1 0 0,1-1 1 0 0,0 0-1 0 0,-1 0 1 0 0,1-1-1 0 0,-1 0 0 0 0,1-1 1 0 0,-1 0-1 0 0,1-1 1 0 0,-1 0-1 0 0,0-1 1 0 0,0 0-1 0 0,-1-1 0 0 0,1 0 1 0 0,-1 0-1 0 0,0-1 1 0 0,-1 0-1 0 0,1 0 1 0 0,-1-1-1 0 0,0 0 0 0 0,-1-1 1 0 0,1 0-1 0 0,-2 0 1 0 0,1 0-1 0 0,-1-1 1 0 0,0 0-1 0 0,-1 0 0 0 0,0 0 1 0 0,-1-1-1 0 0,1 0 1 0 0,-2 0-1 0 0,0 0 1 0 0,0 0-1 0 0,-1-1 0 0 0,0 1 1 0 0,0-7-25 0 0,-5-8 161 0 0,8 31-210 0 0,9 13-279 0 0,0-1 1 0 0,1 0-1 0 0,1-2 1 0 0,1 0-1 0 0,0 0 1 0 0,1-2-1 0 0,1 0 1 0 0,0-1 0 0 0,0-1-1 0 0,2 0 1 0 0,-1-2-1 0 0,6 1 328 0 0,7 7-2342 0 0,-28-15 1143 0 0</inkml:trace>
  <inkml:trace contextRef="#ctx0" brushRef="#br0" timeOffset="113465.969">8003 7034 1336 0 0,'127'107'3703'0'0,"-94"-70"-3139"0"0,-18-21-172 0 0,-1 0 1 0 0,0 1-1 0 0,-1 1 1 0 0,-1 0-1 0 0,-1 1 1 0 0,0 0-1 0 0,-1 1 1 0 0,-2 0 0 0 0,5 15-393 0 0,-14-43 79 0 0,0 1 0 0 0,0-1 1 0 0,1 0-1 0 0,0 1 0 0 0,0-1 1 0 0,0 1-1 0 0,1-1 0 0 0,0 1 1 0 0,1-1-1 0 0,0 1 0 0 0,0-1 1 0 0,1 1-1 0 0,-1 0 0 0 0,2 0 1 0 0,-1 0-1 0 0,1 1 0 0 0,0-1 1 0 0,0 1-1 0 0,1 0 0 0 0,-1 0 1 0 0,1 0-1 0 0,1 1 0 0 0,-1 0 1 0 0,1 0-1 0 0,0 0-79 0 0,169-102-5788 0 0,-144 92 3187 0 0,-21 13 1375 0 0</inkml:trace>
  <inkml:trace contextRef="#ctx0" brushRef="#br0" timeOffset="113779.78">8523 7289 888 0 0,'33'-2'288'0'0,"-1"-1"1"0"0,1-1-1 0 0,-1-3 1 0 0,0 0-1 0 0,0-2 0 0 0,-1-1 1 0 0,-1-2-1 0 0,1-1 1 0 0,-2-1-1 0 0,0-1 0 0 0,6-6-288 0 0,12-36-262 0 0,-89 42 462 0 0,16 13-61 0 0,0 1-1 0 0,0 1 1 0 0,0 1-1 0 0,0 1 1 0 0,0 1-1 0 0,0 2 1 0 0,1 1-1 0 0,0 0 1 0 0,0 2-1 0 0,0 1 1 0 0,1 1-1 0 0,1 1 1 0 0,-22 13-139 0 0,41-22 20 0 0,1 0 0 0 0,-1 0 0 0 0,1 0 0 0 0,0 1 0 0 0,-1-1 0 0 0,1 1 0 0 0,0 0 0 0 0,1 0 0 0 0,-1 0 0 0 0,0 0 0 0 0,1 0 0 0 0,0 1 0 0 0,0-1 0 0 0,0 1 0 0 0,0 0 0 0 0,0-1 0 0 0,1 1 0 0 0,0 0 0 0 0,-1 0 0 0 0,1 0 0 0 0,1 0 0 0 0,-1 0 0 0 0,1 0 0 0 0,-1 0 0 0 0,1 0 0 0 0,0 0 0 0 0,1 0 0 0 0,-1 2-20 0 0,13 8-98 0 0,0-1 0 0 0,1 0-1 0 0,0-1 1 0 0,1 0 0 0 0,0-1-1 0 0,1-1 1 0 0,0 0 0 0 0,0-1 0 0 0,1-1-1 0 0,0-1 1 0 0,1 0 0 0 0,0-1-1 0 0,0-1 1 0 0,0-1 0 0 0,0-1-1 0 0,1 0 1 0 0,0-1 0 0 0,18-1 98 0 0,29 7-1290 0 0,1-2 14 0 0</inkml:trace>
  <inkml:trace contextRef="#ctx0" brushRef="#br0" timeOffset="114592.913">9934 7123 916 0 0,'3'-3'997'0'0,"8"-8"-208"0"0,-9 8-175 0 0,-2 3-20 0 0,3 0-59 0 0,20-14 117 0 0,19 3 283 0 0,-10 30-754 0 0,0 1 0 0 0,-1 1 1 0 0,-1 1-1 0 0,-1 2 0 0 0,-1 1 1 0 0,-2 2-1 0 0,0 0 0 0 0,-2 2 0 0 0,-1 0 1 0 0,8 15-182 0 0,-1 14 1009 0 0,-24-81-986 0 0,1-1-1 0 0,1 1 1 0 0,1 0-1 0 0,1 1 1 0 0,1 0-1 0 0,1 1 1 0 0,1 0 0 0 0,1 1-1 0 0,1 1 1 0 0,0 0-1 0 0,1 1 1 0 0,1 0-1 0 0,1 1 1 0 0,1 2 0 0 0,0-1-1 0 0,1 2 1 0 0,0 1-1 0 0,6-2-22 0 0,98-62-1464 0 0,-35 44-2763 0 0,-81 32 2998 0 0</inkml:trace>
  <inkml:trace contextRef="#ctx0" brushRef="#br0" timeOffset="114997.019">10886 7265 1780 0 0,'297'-166'3685'0'0,"-242"109"-1871"0"0,-90 45-1192 0 0,4 13-492 0 0,0 1-1 0 0,0 1 1 0 0,0 2 0 0 0,1 1 0 0 0,0 1-1 0 0,0 2 1 0 0,-6 3-130 0 0,16-6 77 0 0,-5 1-26 0 0,-1 0-1 0 0,1 2 0 0 0,1 1 1 0 0,-1 1-1 0 0,2 1 1 0 0,0 1-1 0 0,0 1 1 0 0,-10 9-51 0 0,32-22 4 0 0,-1 0 1 0 0,1 0-1 0 0,-1 0 1 0 0,1 1-1 0 0,0-1 1 0 0,-1 0-1 0 0,1 1 1 0 0,0-1-1 0 0,0 1 1 0 0,0 0 0 0 0,0-1-1 0 0,0 1 1 0 0,1 0-1 0 0,-1-1 1 0 0,0 1-1 0 0,1 0 1 0 0,-1 0-1 0 0,1 0 1 0 0,-1-1 0 0 0,1 1-1 0 0,0 0 1 0 0,0 0-1 0 0,0 0 1 0 0,0 0-1 0 0,0 0 1 0 0,1 0-1 0 0,-1-1 1 0 0,0 1-1 0 0,1 0 1 0 0,-1 0 0 0 0,1 0-1 0 0,0-1 1 0 0,0 1-1 0 0,0 0 1 0 0,0-1-1 0 0,0 1 1 0 0,0 0-1 0 0,0-1 1 0 0,0 0 0 0 0,0 1-1 0 0,1-1 1 0 0,-1 0-1 0 0,1 1 1 0 0,-1-1-1 0 0,1 0 1 0 0,-1 0-1 0 0,1 0 1 0 0,-1 0 0 0 0,1-1-1 0 0,0 1 1 0 0,1 0-5 0 0,101 33-68 0 0,-31-27-1101 0 0,1-3 1 0 0,0-3 0 0 0,-1-3 0 0 0,1-4-1 0 0,53-11 1169 0 0,-72 8-1240 0 0</inkml:trace>
  <inkml:trace contextRef="#ctx0" brushRef="#br0" timeOffset="115319.953">11989 7073 1936 0 0,'-53'-12'3287'0'0,"-186"67"-1895"0"0,203-46-1205 0 0,0 2-1 0 0,1 1 0 0 0,0 1 0 0 0,1 2 1 0 0,0 2-1 0 0,2 1 0 0 0,0 1 0 0 0,1 2-186 0 0,28-20-2 0 0,1 0 0 0 0,0 1-1 0 0,-1-1 1 0 0,1 1 0 0 0,0-1-1 0 0,0 1 1 0 0,0 0 0 0 0,1 0-1 0 0,-1 0 1 0 0,0 0 0 0 0,1 0-1 0 0,-1 1 1 0 0,1-1 0 0 0,0 0-1 0 0,0 1 1 0 0,0-1 0 0 0,0 1 0 0 0,0-1-1 0 0,0 1 1 0 0,1-1 0 0 0,-1 1-1 0 0,1 0 1 0 0,-1-1 0 0 0,1 1-1 0 0,0 0 1 0 0,0-1 0 0 0,1 1-1 0 0,-1-1 1 0 0,0 1 0 0 0,1 0-1 0 0,0-1 1 0 0,-1 1 0 0 0,1-1-1 0 0,0 1 1 0 0,1-1 0 0 0,-1 1-1 0 0,0-1 1 0 0,0 0 0 0 0,1 0-1 0 0,0 0 1 0 0,-1 0 0 0 0,1 0-1 0 0,0 0 1 0 0,0 0 0 0 0,0 0-1 0 0,0-1 1 0 0,0 1 0 0 0,0-1-1 0 0,1 1 1 0 0,-1-1 0 0 0,0 0-1 0 0,1 0 1 0 0,-1 0 0 0 0,1 0-1 0 0,0 0 1 0 0,-1-1 0 0 0,3 1 2 0 0,31 7-654 0 0,1-1-1 0 0,0-2 1 0 0,0-1 0 0 0,1-2 0 0 0,-1-2 0 0 0,1-1 0 0 0,-1-2-1 0 0,30-6 655 0 0,-57 7-60 0 0,63-5-1063 0 0</inkml:trace>
  <inkml:trace contextRef="#ctx0" brushRef="#br0" timeOffset="115879.431">12554 7070 904 0 0,'-13'-1'126'0'0,"0"1"0"0"0,0 0 0 0 0,1 0 0 0 0,-1 2 0 0 0,0-1 0 0 0,0 2-1 0 0,1 0 1 0 0,0 0 0 0 0,-1 1 0 0 0,1 0 0 0 0,1 1 0 0 0,-1 1 0 0 0,1 0 0 0 0,0 1 0 0 0,0-1 0 0 0,0 2 0 0 0,1 0 0 0 0,1 0-1 0 0,-1 1 1 0 0,1 0 0 0 0,1 1 0 0 0,-1-1 0 0 0,2 2 0 0 0,-1-1 0 0 0,2 1 0 0 0,-1 0 0 0 0,-1 5-126 0 0,7-13 36 0 0,0 0 0 0 0,0 0 0 0 0,0 0 0 0 0,0 0 1 0 0,1 0-1 0 0,-1 0 0 0 0,1 1 0 0 0,0-1 0 0 0,0 0 1 0 0,0 0-1 0 0,0 0 0 0 0,0 0 0 0 0,1 0 0 0 0,0 1 0 0 0,-1-1 1 0 0,1 0-1 0 0,0 0 0 0 0,1 0 0 0 0,-1-1 0 0 0,0 1 1 0 0,1 0-1 0 0,0 0 0 0 0,-1-1 0 0 0,1 1 0 0 0,0-1 0 0 0,0 1 1 0 0,1-1-1 0 0,-1 0 0 0 0,0 0 0 0 0,1 0 0 0 0,-1 0 1 0 0,1 0-1 0 0,0-1 0 0 0,-1 1 0 0 0,1-1 0 0 0,0 0 0 0 0,0 1 1 0 0,0-2-1 0 0,0 1 0 0 0,0 0 0 0 0,0 0 0 0 0,0-1 1 0 0,1 0-1 0 0,-1 1 0 0 0,0-1 0 0 0,0 0 0 0 0,0-1 0 0 0,0 1 1 0 0,1-1-1 0 0,-1 1 0 0 0,0-1 0 0 0,0 0 0 0 0,0 0 1 0 0,0 0-1 0 0,0 0 0 0 0,-1-1 0 0 0,1 1 0 0 0,0-1 0 0 0,-1 0 1 0 0,3-2-37 0 0,109-119 60 0 0,-40 29-161 0 0,-72 93 101 0 0,-1 0-1 0 0,1 0 1 0 0,-1 0 0 0 0,1 0-1 0 0,0 0 1 0 0,0 0 0 0 0,-1 0-1 0 0,1 0 1 0 0,0 0 0 0 0,0 1 0 0 0,0-1-1 0 0,0 1 1 0 0,0 0 0 0 0,-1-1-1 0 0,1 1 1 0 0,0 0 0 0 0,0 0-1 0 0,0 0 1 0 0,0 0 0 0 0,0 1-1 0 0,0-1 1 0 0,0 0 0 0 0,0 1-1 0 0,0 0 1 0 0,0-1 0 0 0,-1 1 0 0 0,1 0-1 0 0,0 0 1 0 0,0 0 0 0 0,-1 0-1 0 0,1 0 1 0 0,-1 0 0 0 0,1 0-1 0 0,-1 1 1 0 0,1-1 0 0 0,-1 1-1 0 0,0-1 1 0 0,0 1 0 0 0,0-1-1 0 0,0 1 1 0 0,0 0 0 0 0,0-1 0 0 0,0 1-1 0 0,0 0 1 0 0,31 87 199 0 0,-32-87-121 0 0,0 0 1 0 0,-1 1 0 0 0,1-1 0 0 0,0 0-1 0 0,-1 0 1 0 0,1 1 0 0 0,-1-1-1 0 0,0 0 1 0 0,1 0 0 0 0,-1 0 0 0 0,0 0-1 0 0,-1 0 1 0 0,1 0 0 0 0,0 0-1 0 0,0 0 1 0 0,-1 0 0 0 0,1-1 0 0 0,-1 1-1 0 0,0-1 1 0 0,1 1 0 0 0,-1-1 0 0 0,0 1-1 0 0,0-1 1 0 0,0 0 0 0 0,0 0-1 0 0,0 0 1 0 0,-1 0-79 0 0,12-28 196 0 0,6 11-564 0 0,0 0 0 0 0,2 1-1 0 0,-1 1 1 0 0,2 1 0 0 0,0 0 0 0 0,0 1-1 0 0,1 1 1 0 0,1 1 0 0 0,0 1 0 0 0,0 1 0 0 0,0 0-1 0 0,1 2 1 0 0,6-2 368 0 0,14-6-1225 0 0,0 3 33 0 0</inkml:trace>
  <inkml:trace contextRef="#ctx0" brushRef="#br0" timeOffset="116301.155">13427 7039 1520 0 0,'-5'6'4026'0'0,"-44"18"-3434"0"0,14-9-395 0 0,1 1 1 0 0,1 2-1 0 0,1 1 0 0 0,0 2 1 0 0,2 1-1 0 0,0 1 0 0 0,1 2 1 0 0,-10 12-198 0 0,40-37 2 0 0,0 0 0 0 0,0-1 1 0 0,0 1-1 0 0,0 0 0 0 0,0 0 1 0 0,0 0-1 0 0,0 0 0 0 0,0 1 1 0 0,0-1-1 0 0,0 0 0 0 0,0 0 0 0 0,0 1 1 0 0,0-1-1 0 0,0 0 0 0 0,0 1 1 0 0,0-1-1 0 0,0 1 0 0 0,-1-1 1 0 0,1 1-1 0 0,0-1 0 0 0,0 1 1 0 0,0 0-1 0 0,-1-1 0 0 0,1 1 0 0 0,0 0 1 0 0,-1 0-1 0 0,1-1 0 0 0,-1 1 1 0 0,1 0-1 0 0,-1 0 0 0 0,1 0 1 0 0,-1 0-1 0 0,0 0 0 0 0,1 0 1 0 0,-1 0-1 0 0,0 0 0 0 0,0 0 1 0 0,0 0-1 0 0,0 0 0 0 0,0 0 0 0 0,0 0 1 0 0,0 0-1 0 0,0 0 0 0 0,0-1 1 0 0,0 1-1 0 0,0 0 0 0 0,0 0 1 0 0,-1 0-1 0 0,1 0 0 0 0,0 0 1 0 0,-1 0-1 0 0,1 0 0 0 0,-1 0 0 0 0,1 0 1 0 0,-1-1-1 0 0,0 1 0 0 0,1 0 1 0 0,-1 0-1 0 0,0-1 0 0 0,1 1 1 0 0,-1 0-1 0 0,0-1 0 0 0,0 1 1 0 0,1-1-1 0 0,-2 1-2 0 0,75-17-143 0 0,-43 2 201 0 0,-1-1 0 0 0,-1-2 0 0 0,-1-1 1 0 0,0-1-1 0 0,-1-2 0 0 0,-1 0 0 0 0,-1-2 0 0 0,-1 0 0 0 0,-1-2 0 0 0,-1 0 0 0 0,-2-2 1 0 0,0 0-1 0 0,-2-1 0 0 0,-1-1 0 0 0,-1 0 0 0 0,-2-1 0 0 0,0-1 0 0 0,-3 0 1 0 0,0 0-1 0 0,-2-1 0 0 0,0-7-58 0 0,-7-27 916 0 0,-2 65-904 0 0,1 0 0 0 0,-1 0 0 0 0,1 0 0 0 0,-1 0 1 0 0,1 0-1 0 0,-1 1 0 0 0,0-1 0 0 0,1 0 0 0 0,-1 0 0 0 0,0 0 0 0 0,0 1 1 0 0,0-1-1 0 0,0 0 0 0 0,1 1 0 0 0,-1-1 0 0 0,0 1 0 0 0,0-1 0 0 0,0 1 0 0 0,0-1 1 0 0,0 1-1 0 0,-1 0 0 0 0,1-1 0 0 0,0 1 0 0 0,0 0 0 0 0,0 0 0 0 0,0 0 0 0 0,0 0 1 0 0,0 0-1 0 0,0 0 0 0 0,0 0 0 0 0,0 0 0 0 0,0 1 0 0 0,-1-1 0 0 0,1 0 1 0 0,0 1-1 0 0,0-1 0 0 0,0 0 0 0 0,0 1 0 0 0,0-1 0 0 0,1 1 0 0 0,-1 0 0 0 0,0-1 1 0 0,0 1-1 0 0,0 0 0 0 0,0 0 0 0 0,1-1 0 0 0,-1 1 0 0 0,0 0 0 0 0,1 0 0 0 0,-1 0 1 0 0,0 0-1 0 0,1 0 0 0 0,-1 0 0 0 0,1 0 0 0 0,0 0 0 0 0,-1 0-12 0 0,-5 5 18 0 0,0 1 0 0 0,0 0 0 0 0,0 1 0 0 0,1-1-1 0 0,0 1 1 0 0,1 0 0 0 0,-1 1 0 0 0,2-1 0 0 0,-1 0 0 0 0,1 1-1 0 0,0 0 1 0 0,1 0 0 0 0,0 0 0 0 0,1 0 0 0 0,0 0 0 0 0,0 0-1 0 0,1 1 1 0 0,0-1 0 0 0,0 0 0 0 0,1 0 0 0 0,0 0 0 0 0,1 0-1 0 0,2 5-17 0 0,2 12-195 0 0,1-1-1 0 0,1-1 0 0 0,2 1 0 0 0,0-2 0 0 0,2 1 0 0 0,0-2 1 0 0,13 18 195 0 0,73 103-6890 0 0,-90-129 5704 0 0</inkml:trace>
  <inkml:trace contextRef="#ctx0" brushRef="#br0" timeOffset="116994.981">13834 7189 988 0 0,'136'-48'2468'0'0,"-108"42"-2281"0"0,0-1 1 0 0,0-1 0 0 0,-1-2 0 0 0,0-1 0 0 0,-1-1 0 0 0,0-1 0 0 0,-1-1 0 0 0,-1-2-1 0 0,0 0 1 0 0,-1-2 0 0 0,-1 0 0 0 0,0-1 0 0 0,-2-2 0 0 0,14-16-188 0 0,-57 8 487 0 0,12 27-449 0 0,-1-1 1 0 0,1 1-1 0 0,0 1 1 0 0,0 0-1 0 0,-1 1 1 0 0,1 0 0 0 0,0 0-1 0 0,-1 1 1 0 0,1 1-1 0 0,0 0 1 0 0,0 0-1 0 0,0 1 1 0 0,-4 2-39 0 0,-6 0 39 0 0,0 0 1 0 0,1 1-1 0 0,0 1 1 0 0,0 1-1 0 0,1 1 1 0 0,0 0-1 0 0,1 1 1 0 0,0 2-1 0 0,0-1 1 0 0,1 2-1 0 0,1 0 0 0 0,0 2 1 0 0,1-1-1 0 0,0 2 1 0 0,1 0-1 0 0,1 0 1 0 0,-11 19-40 0 0,22-32 5 0 0,1-1 1 0 0,-1 1 0 0 0,1 0 0 0 0,0 0-1 0 0,-1 0 1 0 0,1 0 0 0 0,0 0 0 0 0,1 0-1 0 0,-1 0 1 0 0,1 0 0 0 0,-1 0 0 0 0,1 0-1 0 0,0 0 1 0 0,0 0 0 0 0,0 0-1 0 0,0 0 1 0 0,1 0 0 0 0,-1 0 0 0 0,1 0-1 0 0,0 0 1 0 0,0 0 0 0 0,0 0 0 0 0,0 0-1 0 0,0 0 1 0 0,1 0 0 0 0,-1-1 0 0 0,1 1-1 0 0,0 0 1 0 0,0-1 0 0 0,0 0 0 0 0,0 1-1 0 0,0-1 1 0 0,1 0 0 0 0,-1 0-1 0 0,0 0 1 0 0,1 0 0 0 0,0-1 0 0 0,-1 1-1 0 0,1-1 1 0 0,2 1-6 0 0,127 21 130 0 0,-88-28-288 0 0,-1-1-1 0 0,0-2 1 0 0,0-2-1 0 0,-1-2 1 0 0,0-1 0 0 0,-1-3-1 0 0,-1-1 1 0 0,0-2-1 0 0,-2-1 1 0 0,11-10 158 0 0,-7-18 1042 0 0,-42 48-900 0 0,0 0 5 0 0,-24-1 121 0 0,15 4-249 0 0,1 2-1 0 0,-1-1 1 0 0,1 1 0 0 0,0 0 0 0 0,1 1 0 0 0,-1 0 0 0 0,1 0-1 0 0,0 1 1 0 0,1 0 0 0 0,0 0 0 0 0,0 0 0 0 0,0 1 0 0 0,1 0-1 0 0,0 0 1 0 0,0 0 0 0 0,1 1 0 0 0,0-1 0 0 0,1 1-1 0 0,0 0 1 0 0,0 0 0 0 0,1 1 0 0 0,0-1 0 0 0,1 0 0 0 0,-1 1-1 0 0,2 2-18 0 0,2-8 10 0 0,0-1 0 0 0,1 1 0 0 0,0-1-1 0 0,-1 0 1 0 0,1 0 0 0 0,0 0 0 0 0,1 0-1 0 0,-1-1 1 0 0,0 1 0 0 0,1-1 0 0 0,-1 0-1 0 0,1 0 1 0 0,0 0 0 0 0,0 0 0 0 0,0-1 0 0 0,0 1-1 0 0,0-1 1 0 0,0 0 0 0 0,0 0 0 0 0,0-1-1 0 0,0 1 1 0 0,1-1 0 0 0,-1 0 0 0 0,0 0-1 0 0,0 0 1 0 0,0-1 0 0 0,1 0 0 0 0,-1 1-1 0 0,0-1 1 0 0,0-1 0 0 0,0 1 0 0 0,0-1-1 0 0,0 1 1 0 0,-1-1 0 0 0,4-2-10 0 0,10-3-11 0 0,0 0 0 0 0,0-1 0 0 0,-1 0-1 0 0,0-2 1 0 0,-1 0 0 0 0,0 0 0 0 0,-1-2 0 0 0,0 0 0 0 0,0 0 0 0 0,-2-1 0 0 0,1-1 0 0 0,-2 0-1 0 0,0-1 1 0 0,0 0 0 0 0,-2-1 0 0 0,0 0 0 0 0,0 0 0 0 0,-2-1 0 0 0,0 0 0 0 0,1-5 11 0 0,8-29 153 0 0,-2 0 0 0 0,-1-2 1 0 0,-4 1-1 0 0,-1-1 1 0 0,-3-1-1 0 0,-2-9-153 0 0,-2 48 108 0 0,0 0 1 0 0,-1-1-1 0 0,-1 1 1 0 0,-1-1-1 0 0,0 1 0 0 0,-1 0 1 0 0,0 0-1 0 0,-1 0 1 0 0,-1 0-1 0 0,0 1 1 0 0,-3-4-109 0 0,7 14 18 0 0,0 0 1 0 0,-1 0-1 0 0,1 1 1 0 0,-1-1-1 0 0,0 0 1 0 0,0 1 0 0 0,0 0-1 0 0,-1-1 1 0 0,1 1-1 0 0,-1 0 1 0 0,0 0-1 0 0,1 1 1 0 0,-1-1 0 0 0,0 1-1 0 0,-1-1 1 0 0,1 1-1 0 0,0 0 1 0 0,-1 0-1 0 0,1 0 1 0 0,-1 0 0 0 0,0 1-1 0 0,0 0 1 0 0,1 0-1 0 0,-1 0 1 0 0,0 0-1 0 0,0 0 1 0 0,0 1 0 0 0,0-1-1 0 0,0 1 1 0 0,0 0-1 0 0,0 1 1 0 0,0-1-1 0 0,0 1 1 0 0,0-1-1 0 0,0 1 1 0 0,0 0 0 0 0,1 1-1 0 0,-1-1 1 0 0,0 1-1 0 0,1-1 1 0 0,-1 1-1 0 0,1 0 1 0 0,-1 1 0 0 0,1-1-1 0 0,0 0 1 0 0,0 1-1 0 0,0 0 1 0 0,0 0-1 0 0,1 0 1 0 0,-1 0 0 0 0,1 0-1 0 0,-1 2-18 0 0,-1 8-87 0 0,1 0 0 0 0,1 0 0 0 0,0 0 0 0 0,1 1-1 0 0,1-1 1 0 0,0 1 0 0 0,0-1 0 0 0,2 0 0 0 0,-1 1 0 0 0,2-1 0 0 0,0 0 0 0 0,0 0-1 0 0,1 0 1 0 0,1-1 0 0 0,0 1 0 0 0,1-1 0 0 0,0 0 0 0 0,1-1 0 0 0,0 1-1 0 0,1-2 1 0 0,0 1 0 0 0,1-1 0 0 0,0 0 0 0 0,0 0 0 0 0,1-1 0 0 0,8 5 87 0 0,17 28-1397 0 0,79 92-4194 0 0,-92-109 4449 0 0</inkml:trace>
  <inkml:trace contextRef="#ctx0" brushRef="#br0" timeOffset="117236.307">15210 6919 1520 0 0,'5'0'1892'0'0,"-2"0"-448"0"0,-3 0-459 0 0,5-2-341 0 0,-5 5-224 0 0,0 0-256 0 0,0 3-4 0 0,-2 0-524 0 0,-6 9-600 0 0,-6 0-249 0 0,-5-3-11 0 0,-4-4-24 0 0,1-2-12 0 0</inkml:trace>
  <inkml:trace contextRef="#ctx0" brushRef="#br0" timeOffset="120345.103">16519 6976 1508 0 0,'0'-3'802'0'0,"45"-86"2255"0"0,-39 71-1950 0 0,-4 6-41 0 0,-15 28-794 0 0,0 4-269 0 0,1 1 0 0 0,0 0 0 0 0,2 1 0 0 0,0 0 0 0 0,2 1 0 0 0,0 0 0 0 0,2 0 0 0 0,0 1 0 0 0,2 0 0 0 0,0 0 0 0 0,2 0-1 0 0,0 0 1 0 0,2 0 0 0 0,1 2-3 0 0,16 50 333 0 0,0 2-3835 0 0,-21-77 2212 0 0,-12 7 80 0 0</inkml:trace>
  <inkml:trace contextRef="#ctx0" brushRef="#br0" timeOffset="120595.379">16306 6820 2452 0 0,'46'-11'3735'0'0,"26"28"-2760"0"0,-68-16-859 0 0,240 110 1240 0 0,-206-89-1727 0 0,0-2 0 0 0,2-1-1 0 0,1-2 1 0 0,0-1 0 0 0,0-3-1 0 0,2-1 1 0 0,0-2 0 0 0,0-2-1 0 0,43 2 372 0 0,-9-33-2441 0 0,-49 1 1314 0 0</inkml:trace>
  <inkml:trace contextRef="#ctx0" brushRef="#br0" timeOffset="120765.752">17244 6536 956 0 0,'5'11'5974'0'0,"-1"97"-4673"0"0,8 266-1075 0 0,2-215-1714 0 0,-12-60-3018 0 0,-2-85 3227 0 0</inkml:trace>
  <inkml:trace contextRef="#ctx0" brushRef="#br0" timeOffset="121527.85">17780 6857 916 0 0,'-5'-3'136'0'0,"0"0"-1"0"0,-1 0 1 0 0,1 0 0 0 0,-1 1-1 0 0,1 0 1 0 0,-1 0 0 0 0,0 0-1 0 0,0 1 1 0 0,0 0-1 0 0,0 0 1 0 0,0 0 0 0 0,0 1-1 0 0,0 0 1 0 0,0 0 0 0 0,0 0-1 0 0,0 1 1 0 0,0 0 0 0 0,0 0-1 0 0,0 1 1 0 0,0-1-1 0 0,1 1 1 0 0,-1 1 0 0 0,-4 2-136 0 0,-2 1 59 0 0,0 0 0 0 0,1 1 0 0 0,0 1 0 0 0,0 0 0 0 0,1 0 1 0 0,0 1-1 0 0,0 0 0 0 0,1 1 0 0 0,1 0 0 0 0,-1 1 0 0 0,2 0 0 0 0,-1 0 1 0 0,1 0-1 0 0,1 1 0 0 0,0 0 0 0 0,1 0 0 0 0,0 1 0 0 0,1-1 0 0 0,1 1 1 0 0,0 0-1 0 0,0 0 0 0 0,1 0 0 0 0,1 1 0 0 0,0 11-59 0 0,1-24 271 0 0,3 2-28 0 0,1 0-192 0 0,0 0-1 0 0,0-1 0 0 0,1 1 0 0 0,-1-1 1 0 0,1 0-1 0 0,0 0 0 0 0,0-1 1 0 0,0 1-1 0 0,0-1 0 0 0,0 0 0 0 0,0 0 1 0 0,0-1-1 0 0,0 0 0 0 0,0 1 1 0 0,0-2-1 0 0,0 1 0 0 0,0 0 1 0 0,0-1-1 0 0,0 0 0 0 0,0-1 0 0 0,0 1 1 0 0,0-1-1 0 0,0 1 0 0 0,-1-2 1 0 0,1 1-1 0 0,-1 0 0 0 0,1-1 0 0 0,-1 0 1 0 0,0 0-1 0 0,2-2-50 0 0,121-108 498 0 0,-64 28 346 0 0,-50 156-912 0 0,-12-65 80 0 0,0 1-1 0 0,1-1 1 0 0,0 0-1 0 0,1 0 1 0 0,-1-1 0 0 0,1 1-1 0 0,0 0 1 0 0,0-1-1 0 0,1 0 1 0 0,0 1 0 0 0,0-1-1 0 0,0-1 1 0 0,0 1-1 0 0,1-1 1 0 0,0 1-1 0 0,0-2 1 0 0,0 1 0 0 0,0 0-1 0 0,1-1 1 0 0,-1 0-1 0 0,1 0 1 0 0,0-1-1 0 0,0 1 1 0 0,0-1 0 0 0,0 0-1 0 0,0-1 1 0 0,0 0-1 0 0,1 0 1 0 0,-1 0-1 0 0,5-1-10 0 0,8 3-24 0 0,1-1 1 0 0,-1-1 0 0 0,1-1 0 0 0,-1-1 0 0 0,1-1 0 0 0,-1 0 0 0 0,1-1 0 0 0,-1-2 0 0 0,0 0 0 0 0,17-7 22 0 0,-24 7 54 0 0,-12 5-51 0 0,0 1 0 0 0,0-1 0 0 0,-1 1 0 0 0,1-1 1 0 0,0 1-1 0 0,0-1 0 0 0,0 1 0 0 0,0-1 0 0 0,0 1 0 0 0,0-1 0 0 0,0 1 0 0 0,0-1 0 0 0,0 1 0 0 0,0-1 0 0 0,0 1 0 0 0,0-1 0 0 0,0 1 0 0 0,0-1 0 0 0,1 1 1 0 0,-1-1-1 0 0,0 1 0 0 0,0-1 0 0 0,0 1 0 0 0,1-1 0 0 0,-1 1 0 0 0,0-1 0 0 0,1 0 0 0 0,-1 1 0 0 0,0-1 0 0 0,1 1 0 0 0,-1-1 0 0 0,1 0 0 0 0,-1 0 0 0 0,0 1 1 0 0,1-1-1 0 0,-1 0 0 0 0,1 0 0 0 0,-1 1 0 0 0,1-1 0 0 0,-1 0 0 0 0,1 0 0 0 0,-1 0 0 0 0,1 0 0 0 0,-1 0 0 0 0,1 0 0 0 0,-1 1 0 0 0,1-1 0 0 0,-1 0 0 0 0,1-1 1 0 0,-1 1-1 0 0,1 0 0 0 0,-1 0 0 0 0,1 0 0 0 0,-1 0 0 0 0,1 0 0 0 0,-1 0 0 0 0,1-1 0 0 0,-1 1 0 0 0,1 0 0 0 0,-1 0 0 0 0,1-1 0 0 0,-1 1 0 0 0,0 0 0 0 0,1-1-3 0 0,-1 7-37 0 0,3-1 29 0 0,0 0 0 0 0,0 0 0 0 0,0 0 0 0 0,1-1 0 0 0,-1 1 0 0 0,1-1 0 0 0,1 0 0 0 0,-1 0 0 0 0,0 0-1 0 0,1-1 1 0 0,0 1 0 0 0,0-1 0 0 0,0 0 0 0 0,0 0 0 0 0,0-1 0 0 0,1 0 0 0 0,-1 0 0 0 0,1 0 0 0 0,-1-1 0 0 0,1 1 0 0 0,0-1 0 0 0,0 0 0 0 0,0-1 0 0 0,-1 0-1 0 0,1 0 1 0 0,0 0 0 0 0,0-1 0 0 0,0 1 0 0 0,0-1 0 0 0,0-1 8 0 0,28-1-32 0 0,0-1-1 0 0,-1-2 1 0 0,0-1 0 0 0,0-1-1 0 0,0-2 1 0 0,-1-2 0 0 0,-1-1-1 0 0,0-1 1 0 0,-1-1 0 0 0,18-13 32 0 0,-42 25-30 0 0,0-1 1 0 0,0 1 0 0 0,0-1-1 0 0,0 0 1 0 0,-1 0 0 0 0,0-1-1 0 0,0 0 1 0 0,0 0 0 0 0,0 0-1 0 0,-1 0 1 0 0,0-1-1 0 0,0 1 1 0 0,0-1 0 0 0,0 0-1 0 0,-1-1 1 0 0,0 1 0 0 0,-1 0-1 0 0,0-1 1 0 0,0 0-1 0 0,0 1 1 0 0,0-1 0 0 0,-1 0-1 0 0,0 0 1 0 0,-1-6 29 0 0,-2 4-31 0 0,-2 0-1 0 0,1 0 1 0 0,-1 1-1 0 0,0 0 1 0 0,-1-1-1 0 0,0 1 1 0 0,0 1-1 0 0,-1-1 1 0 0,0 1-1 0 0,0 0 1 0 0,-1 0-1 0 0,0 1 1 0 0,0-1 0 0 0,-1 2-1 0 0,1-1 1 0 0,-1 1-1 0 0,0 0 1 0 0,-1 1-1 0 0,1 0 1 0 0,-1 0-1 0 0,-6-1 32 0 0,-10-4-671 0 0,0 1-1 0 0,-1 2 1 0 0,1 0 0 0 0,-2 2-1 0 0,1 0 1 0 0,0 2 0 0 0,-15 1 671 0 0,14 1-1222 0 0</inkml:trace>
  <inkml:trace contextRef="#ctx0" brushRef="#br0" timeOffset="122739.046">19729 6766 876 0 0,'51'-84'6497'0'0,"-51"121"-5827"0"0,-2-22-645 0 0,1-1 0 0 0,0 0 0 0 0,1 1 1 0 0,1-1-1 0 0,0 0 0 0 0,1 1 0 0 0,1-1 0 0 0,0 0 0 0 0,0 0 1 0 0,2-1-1 0 0,0 1 0 0 0,0-1 0 0 0,1 0 0 0 0,1 0 1 0 0,0-1-1 0 0,1 0 0 0 0,0 0 0 0 0,1 0 0 0 0,0-1 1 0 0,1-1-1 0 0,0 0 0 0 0,0 0 0 0 0,1-1 0 0 0,1 0 1 0 0,-1-1-1 0 0,2 0 0 0 0,-1-1 0 0 0,4 2-25 0 0,-12-8-48 0 0,0 0 1 0 0,0 0-1 0 0,1 0 0 0 0,-1 0 0 0 0,0 0 1 0 0,0-1-1 0 0,1 0 0 0 0,-1 0 0 0 0,0 0 0 0 0,1-1 1 0 0,-1 1-1 0 0,0-1 0 0 0,0 0 0 0 0,0 0 1 0 0,0 0-1 0 0,0-1 0 0 0,0 0 0 0 0,0 1 1 0 0,0-1-1 0 0,0-1 0 0 0,-1 1 0 0 0,1 0 0 0 0,-1-1 1 0 0,0 0-1 0 0,1 0 0 0 0,-1 0 0 0 0,-1 0 1 0 0,1 0-1 0 0,0-1 0 0 0,-1 1 0 0 0,0-1 1 0 0,1 0-1 0 0,-2 0 0 0 0,1 1 0 0 0,1-3 48 0 0,36-151 111 0 0,-39 153-24 0 0,1 2-65 0 0,0 0 0 0 0,-1 1 0 0 0,0-1 0 0 0,1 0 0 0 0,-1 0 0 0 0,0 0 0 0 0,0 1 0 0 0,0-1 0 0 0,0 0 0 0 0,0 0 0 0 0,0 0 0 0 0,-1 0 0 0 0,1 1 0 0 0,-1-1 0 0 0,1 0 0 0 0,-1 1 0 0 0,1-1 0 0 0,-1 0-1 0 0,0 1 1 0 0,0-1 0 0 0,0 0 0 0 0,0 1 0 0 0,0 0 0 0 0,0-1 0 0 0,-1 1 0 0 0,1 0 0 0 0,0-1 0 0 0,-1 1 0 0 0,1 0 0 0 0,-1 0 0 0 0,1 0 0 0 0,-1 0 0 0 0,1 0 0 0 0,-1 1 0 0 0,0-1-22 0 0,1 3 4 0 0,-1 0 0 0 0,1 0 1 0 0,0 0-1 0 0,0 0 1 0 0,0 0-1 0 0,0 1 0 0 0,0-1 1 0 0,0 0-1 0 0,0 0 0 0 0,1 1 1 0 0,-1-1-1 0 0,1 1 1 0 0,0-1-1 0 0,0 1 0 0 0,0-1 1 0 0,0 0-1 0 0,0 1 0 0 0,0-1 1 0 0,1 1-1 0 0,-1-1 1 0 0,1 0-1 0 0,0 1 0 0 0,-1-1 1 0 0,1 0-1 0 0,0 0 0 0 0,1 1 1 0 0,-1-1-1 0 0,0 0 1 0 0,0 0-1 0 0,1 0 0 0 0,-1 0 1 0 0,1-1-1 0 0,0 1 0 0 0,1 1-4 0 0,8 6-32 0 0,2 0 0 0 0,-1 0 0 0 0,1-1 0 0 0,1-1 0 0 0,-1 0 0 0 0,1-1-1 0 0,0 0 1 0 0,1-1 0 0 0,-1-1 0 0 0,1 0 0 0 0,0-1 0 0 0,0-1 0 0 0,0 0 0 0 0,0-1-1 0 0,0-1 1 0 0,0 0 0 0 0,1-1 0 0 0,-1 0 0 0 0,5-2 32 0 0,15 2-207 0 0,-33 2 192 0 0,1-1-1 0 0,-1 1 1 0 0,1-1-1 0 0,-1 0 1 0 0,1 0-1 0 0,-1 0 1 0 0,1 0-1 0 0,-1 0 1 0 0,1-1 0 0 0,-1 1-1 0 0,1-1 1 0 0,-1 0-1 0 0,0 0 1 0 0,1 1-1 0 0,-1-1 1 0 0,0-1 0 0 0,1 1-1 0 0,-1 0 1 0 0,0-1-1 0 0,0 1 1 0 0,0-1-1 0 0,0 1 1 0 0,0-1-1 0 0,-1 0 1 0 0,1 0 0 0 0,-1 0-1 0 0,1 0 1 0 0,-1 0-1 0 0,1 0 1 0 0,-1 0-1 0 0,0-1 1 0 0,0 1-1 0 0,0 0 1 0 0,0-1 0 0 0,-1 1-1 0 0,1-1 1 0 0,-1 1-1 0 0,1-1 1 0 0,-1 1-1 0 0,0-1 1 0 0,0 1 0 0 0,0-1-1 0 0,0 1 1 0 0,0-1-1 0 0,-1 1 1 0 0,1-1-1 0 0,-1 1 1 0 0,1 0-1 0 0,-1-1 1 0 0,0 1 0 0 0,0-1-1 0 0,0 1 1 0 0,-1 0-1 0 0,1 0 1 0 0,0 0-1 0 0,-1 0 1 0 0,0-1 15 0 0,-5-4 1 0 0,0 1 0 0 0,0 0 0 0 0,-1 0 0 0 0,1 0 0 0 0,-2 1-1 0 0,1 0 1 0 0,0 1 0 0 0,-1 0 0 0 0,0 0 0 0 0,0 0 0 0 0,0 2 0 0 0,0-1 0 0 0,-3 0-1 0 0,11 3-22 0 0,11 6 69 0 0,31 2-19 0 0,0-1 0 0 0,1-3-1 0 0,-1-1 1 0 0,1-2 0 0 0,0-2-1 0 0,-1-2 1 0 0,1-2 0 0 0,6-3-28 0 0,39-1-33 0 0,-34 4 44 0 0,267-45 146 0 0,-275 17-131 0 0,-60 13-47 0 0,6 15 9 0 0,1 0 0 0 0,-1 1 0 0 0,0 0 0 0 0,0 1 1 0 0,0 0-1 0 0,-1 0 0 0 0,1 1 0 0 0,-1 0 0 0 0,0 1 0 0 0,1 0 1 0 0,-1 0-1 0 0,0 1 0 0 0,1 0 0 0 0,-1 1 0 0 0,-7 1 12 0 0,-15-1 40 0 0,9 0-35 0 0,-1 0 0 0 0,1 2 0 0 0,0 0 0 0 0,0 2 0 0 0,1 1 0 0 0,0 0 1 0 0,0 2-1 0 0,0 0 0 0 0,1 2 0 0 0,0 0 0 0 0,-7 6-5 0 0,24-14 3 0 0,1 0 1 0 0,-1 1 0 0 0,1-1 0 0 0,0 1 0 0 0,-1 0-1 0 0,1 0 1 0 0,1 0 0 0 0,-1 0 0 0 0,0 0 0 0 0,1 1-1 0 0,0-1 1 0 0,0 1 0 0 0,0-1 0 0 0,0 1 0 0 0,0 0-1 0 0,1 0 1 0 0,0 0 0 0 0,-1 0 0 0 0,1 0 0 0 0,1 0-1 0 0,-1 1 1 0 0,1-1 0 0 0,0 0 0 0 0,0 0 0 0 0,0 0-1 0 0,0 0 1 0 0,1 1 0 0 0,-1-1 0 0 0,1 0 0 0 0,0 0-1 0 0,1 0 1 0 0,-1 0 0 0 0,1 0 0 0 0,-1-1 0 0 0,1 1-1 0 0,0 0 1 0 0,1-1 0 0 0,-1 1 0 0 0,1-1 0 0 0,-1 0-1 0 0,1 0 1 0 0,0 0 0 0 0,0 0 0 0 0,0 0-1 0 0,1 0 1 0 0,0-1-4 0 0,15 9-334 0 0,0-2-1 0 0,0-1 0 0 0,1 0 0 0 0,1-1 1 0 0,-1-1-1 0 0,1-1 0 0 0,0-1 0 0 0,0-1 0 0 0,1-1 1 0 0,-1-1-1 0 0,14-1 335 0 0,5 1-1223 0 0</inkml:trace>
  <inkml:trace contextRef="#ctx0" brushRef="#br0" timeOffset="123112.059">22430 6599 1356 0 0,'-42'6'562'0'0,"0"1"0"0"0,0 2 0 0 0,1 3 0 0 0,1 0 0 0 0,0 3 0 0 0,0 1 0 0 0,-8 7-562 0 0,43-20 64 0 0,0 0-1 0 0,0 0 0 0 0,0 0 1 0 0,0 1-1 0 0,0 0 0 0 0,1-1 1 0 0,0 2-1 0 0,0-1 0 0 0,0 0 1 0 0,0 1-1 0 0,1 0 0 0 0,0 0 0 0 0,0 0 1 0 0,0 0-1 0 0,1 0 0 0 0,-1 0 1 0 0,1 1-1 0 0,0 0 0 0 0,1-1 1 0 0,-1 5-64 0 0,3-7 26 0 0,0 1 1 0 0,1 0 0 0 0,-1-1 0 0 0,1 1 0 0 0,0-1 0 0 0,0 1 0 0 0,1-1 0 0 0,-1 0-1 0 0,0 0 1 0 0,1 0 0 0 0,0 0 0 0 0,0-1 0 0 0,0 1 0 0 0,0-1 0 0 0,0 0-1 0 0,1 0 1 0 0,-1 0 0 0 0,0 0 0 0 0,1 0 0 0 0,0-1 0 0 0,-1 1 0 0 0,1-1 0 0 0,0 0-1 0 0,0 0 1 0 0,0 0 0 0 0,-1-1 0 0 0,2 0-27 0 0,46 8-138 0 0,1-2 1 0 0,1-2-1 0 0,-1-3 1 0 0,1-2-1 0 0,-1-3 0 0 0,0-1 1 0 0,0-3-1 0 0,0-3 138 0 0,145-31-1653 0 0,-158 32 1461 0 0</inkml:trace>
  <inkml:trace contextRef="#ctx0" brushRef="#br0" timeOffset="123456.045">22929 6758 4856 0 0,'3'-2'8'0'0,"-2"2"25"0"0,1 0 0 0 0,-1 0 0 0 0,0 0 0 0 0,1 0 0 0 0,-1 0 0 0 0,1 0 0 0 0,-1 0 1 0 0,0-1-1 0 0,1 1 0 0 0,-1-1 0 0 0,0 1 0 0 0,1-1 0 0 0,-1 1 0 0 0,0-1 0 0 0,0 0 0 0 0,0 0 1 0 0,1 0-1 0 0,-1 1 0 0 0,0-1 0 0 0,0 0 0 0 0,0 0 0 0 0,0 0 0 0 0,-1-1 0 0 0,1 1 0 0 0,0 0 1 0 0,0 0-1 0 0,-1 0 0 0 0,1-1 0 0 0,-1 1 0 0 0,1 0 0 0 0,-1-1 0 0 0,1 1 0 0 0,-1 0 0 0 0,0-1 1 0 0,1 1-1 0 0,-1 0 0 0 0,0-1 0 0 0,0 1 0 0 0,0-1 0 0 0,0 1 0 0 0,-1 0 0 0 0,1-1 0 0 0,0 1 1 0 0,-1-1-1 0 0,1 1 0 0 0,0 0 0 0 0,-1-1 0 0 0,0 1 0 0 0,1 0 0 0 0,-1 0 0 0 0,0-1 1 0 0,1 1-1 0 0,-1 0 0 0 0,0 0 0 0 0,0 0 0 0 0,0 0 0 0 0,0 0 0 0 0,0 0 0 0 0,0 0 0 0 0,0 1 1 0 0,-1-1-1 0 0,1 0 0 0 0,0 0 0 0 0,0 1 0 0 0,-1-1-33 0 0,-20-1 76 0 0,0 1 0 0 0,0 0 0 0 0,0 2 0 0 0,1 0 0 0 0,-1 2 0 0 0,0 0-1 0 0,1 2 1 0 0,0 0 0 0 0,0 2 0 0 0,0 0 0 0 0,0 1 0 0 0,1 1 0 0 0,1 1 0 0 0,0 0 0 0 0,0 2 0 0 0,-6 5-76 0 0,-26 34 208 0 0,50-49-120 0 0,1-2-42 0 0,30 15 50 0 0,-20-14-100 0 0,1 0 0 0 0,-1 0 0 0 0,1-1 0 0 0,-1 0 0 0 0,1 0 0 0 0,-1-1 0 0 0,1-1 0 0 0,-1 0 0 0 0,0 0 0 0 0,0-1 0 0 0,0-1 0 0 0,0 1 0 0 0,0-2 0 0 0,1 0 4 0 0,41-13 27 0 0,58-24 1670 0 0,-109 42-1626 0 0,82 40-1115 0 0,-48-25-277 0 0,-10-10-3102 0 0,-24-5 3211 0 0</inkml:trace>
  <inkml:trace contextRef="#ctx0" brushRef="#br0" timeOffset="123785.299">23199 6682 2308 0 0,'53'166'3625'0'0,"-50"-159"-1646"0"0,3-48-1678 0 0,1-1-130 0 0,-5 29-103 0 0,0 0 0 0 0,2 0-1 0 0,-1 0 1 0 0,2 0 0 0 0,-1 1 0 0 0,2-1-1 0 0,0 1 1 0 0,0 1 0 0 0,1-1 0 0 0,1 1 0 0 0,0 0-1 0 0,0 1 1 0 0,1 0 0 0 0,0 0 0 0 0,1 1-1 0 0,0 0 1 0 0,6-4-68 0 0,-11 14-19 0 0,0 0 1 0 0,0 0-1 0 0,0 1 0 0 0,-1-1 1 0 0,1 1-1 0 0,0 0 0 0 0,-1 1 1 0 0,0-1-1 0 0,1 1 0 0 0,-1 0 0 0 0,0 0 1 0 0,-1 0-1 0 0,1 0 0 0 0,0 1 1 0 0,-1-1-1 0 0,0 1 0 0 0,0 0 0 0 0,0 0 1 0 0,0 0-1 0 0,0 1 0 0 0,-1-1 1 0 0,0 1-1 0 0,0-1 0 0 0,0 1 0 0 0,-1 0 1 0 0,1-1-1 0 0,-1 1 0 0 0,0 0 1 0 0,-1 0-1 0 0,1 1 19 0 0,23 105-1731 0 0,-21-33-2480 0 0,-3-57 3098 0 0</inkml:trace>
  <inkml:trace contextRef="#ctx0" brushRef="#br0" timeOffset="124766.76">24422 6682 956 0 0,'6'-5'355'0'0,"-2"3"-213"0"0,1-1 1 0 0,-1 1-1 0 0,0-1 1 0 0,0 0-1 0 0,0 0 1 0 0,0 0 0 0 0,-1-1-1 0 0,1 1 1 0 0,-1-1-1 0 0,0 0 1 0 0,0 0-1 0 0,0 0 1 0 0,0-1 0 0 0,-1 1-1 0 0,0-1 1 0 0,0 1-1 0 0,0-1 1 0 0,0 0-1 0 0,-1 1 1 0 0,0-1-1 0 0,0 0 1 0 0,0 0 0 0 0,0 0-1 0 0,-1 0 1 0 0,0 0-1 0 0,0 0 1 0 0,0 0-1 0 0,-1-1-142 0 0,-3 0 35 0 0,-1 0-1 0 0,0 0 1 0 0,0 0-1 0 0,0 0 1 0 0,0 1-1 0 0,-1 0 1 0 0,0 0-1 0 0,0 1 0 0 0,-1 0 1 0 0,1 0-1 0 0,-1 0 1 0 0,0 1-1 0 0,0 0 1 0 0,0 0-1 0 0,0 0 1 0 0,0 1-1 0 0,-1 0 0 0 0,1 1 1 0 0,-1 0-1 0 0,1 0 1 0 0,-1 1-1 0 0,0-1 1 0 0,1 2-1 0 0,-1-1 1 0 0,1 1-1 0 0,-1 0 0 0 0,-6 2-34 0 0,2-1 33 0 0,0 1-1 0 0,1 0 0 0 0,-1 1 0 0 0,1 0 1 0 0,0 0-1 0 0,0 1 0 0 0,0 1 0 0 0,0 0 1 0 0,1 1-1 0 0,0-1 0 0 0,1 2 0 0 0,0 0 1 0 0,0 0-1 0 0,0 0 0 0 0,1 1 0 0 0,0 0 1 0 0,-4 8-33 0 0,9-12 17 0 0,-1 0 3 0 0,1 0-1 0 0,-1 0 1 0 0,1 0 0 0 0,1 0 0 0 0,-1 0 0 0 0,1 0 0 0 0,0 1-1 0 0,0-1 1 0 0,0 1 0 0 0,1 0 0 0 0,0-1 0 0 0,0 1 0 0 0,0 0-1 0 0,1 0 1 0 0,0 0 0 0 0,0-1 0 0 0,0 1 0 0 0,1 0 0 0 0,1 5-20 0 0,4-1 40 0 0,1-1 1 0 0,0 1-1 0 0,1-1 0 0 0,0-1 1 0 0,0 1-1 0 0,1-1 1 0 0,0-1-1 0 0,1 1 1 0 0,-1-2-1 0 0,1 1 0 0 0,0-1 1 0 0,1-1-1 0 0,0 0 1 0 0,0-1-1 0 0,0 1 1 0 0,0-2-1 0 0,0 0 0 0 0,1 0 1 0 0,-1-1-1 0 0,1-1 1 0 0,0 0-1 0 0,0 0 1 0 0,0-1-1 0 0,-1-1 1 0 0,1 0-1 0 0,0 0 0 0 0,0-1 1 0 0,1-1-41 0 0,-13 3 0 0 0,192-49 35 0 0,-183 56-150 0 0,-16 16 9 0 0,8-20 106 0 0,1 0 0 0 0,0 0-1 0 0,0 0 1 0 0,0-1 0 0 0,0 1-1 0 0,1 0 1 0 0,-1-1 0 0 0,1 0-1 0 0,-1 1 1 0 0,1-1 0 0 0,0 0-1 0 0,0 0 1 0 0,0-1-1 0 0,0 1 1 0 0,0-1 0 0 0,0 1-1 0 0,1-1 1 0 0,-1 0 0 0 0,0 0-1 0 0,1 0 1 0 0,-1-1 0 0 0,1 1-1 0 0,-1-1 1 0 0,1 0 0 0 0,-1 0-1 0 0,1 0 1 0 0,-1 0-1 0 0,1-1 1 0 0,-1 0 0 0 0,0 1-1 0 0,1-1 1 0 0,1-1 0 0 0,16-7-69 0 0,0 0 1 0 0,0-1-1 0 0,-2-1 1 0 0,1-1-1 0 0,-1-1 0 0 0,-1-1 1 0 0,-1 0-1 0 0,0-1 0 0 0,0-1 1 0 0,-2-1-1 0 0,0 0 0 0 0,-1-1 1 0 0,0 0-1 0 0,-2-2 1 0 0,0 1-1 0 0,-2-1 0 0 0,0-1 1 0 0,2-7 68 0 0,-9 23-32 0 0,-2 2 25 0 0,0-1 0 0 0,0 1 0 0 0,1-1 0 0 0,-1 1-1 0 0,1-1 1 0 0,0 1 0 0 0,0 0 0 0 0,0 0 0 0 0,1 0 0 0 0,-1 0 0 0 0,1 0 0 0 0,-1 1-1 0 0,1-1 1 0 0,0 1 0 0 0,0 0 0 0 0,0-1 0 0 0,0 1 0 0 0,1 1 0 0 0,-1-1 0 0 0,1 0-1 0 0,-1 1 1 0 0,1 0 0 0 0,-1-1 0 0 0,1 2 0 0 0,0-1 0 0 0,-1 0 0 0 0,1 1 0 0 0,0-1-1 0 0,0 1 1 0 0,1 0 7 0 0,7 6-9 0 0,0 1 0 0 0,0 0 0 0 0,0 0 0 0 0,-1 1 0 0 0,-1 1 1 0 0,1 0-1 0 0,-1 0 0 0 0,-1 1 0 0 0,0 0 0 0 0,0 1 0 0 0,-1 0 0 0 0,0 0 0 0 0,-1 1 0 0 0,0 0 0 0 0,-1 0 0 0 0,0 0 0 0 0,-1 1 0 0 0,-1 0 0 0 0,0 0 0 0 0,0 1 0 0 0,-2-1 0 0 0,0 0 0 0 0,0 1 0 0 0,-1 0 0 0 0,-1 3 9 0 0,1-10-138 0 0,-2-1-1 0 0,1 0 1 0 0,-1 0-1 0 0,0 1 1 0 0,0-1-1 0 0,-1 0 1 0 0,1 0-1 0 0,-1 0 1 0 0,-1 0-1 0 0,1-1 1 0 0,-1 1-1 0 0,0-1 1 0 0,0 1-1 0 0,-1-1 1 0 0,0 0-1 0 0,0 0 1 0 0,0-1-1 0 0,0 1 1 0 0,-1-1-1 0 0,1 0 1 0 0,-1 0-1 0 0,0 0 1 0 0,-1-1-1 0 0,1 1 1 0 0,-1-1-1 0 0,1-1 1 0 0,-1 1-1 0 0,0-1 1 0 0,0 0-1 0 0,-3 0 139 0 0,-26 7-1302 0 0</inkml:trace>
  <inkml:trace contextRef="#ctx0" brushRef="#br0" timeOffset="125063.538">25601 6277 1028 0 0,'4'-2'207'0'0,"39"-14"3687"0"0,-40 47-1297 0 0,-13-4-2416 0 0,0 0 0 0 0,2 1 0 0 0,2 0 0 0 0,0 0 0 0 0,2 1 0 0 0,1 0 0 0 0,1 0 0 0 0,2 0 0 0 0,1 8-181 0 0,39 110 321 0 0,-16-24-2171 0 0,-24-121 1709 0 0,0 0 0 0 0,-1-1 0 0 0,1 1 1 0 0,0 0-1 0 0,-1 0 0 0 0,1-1 0 0 0,-1 1 0 0 0,0 0 0 0 0,1-1 0 0 0,-1 1 1 0 0,0-1-1 0 0,0 1 0 0 0,0-1 0 0 0,0 1 0 0 0,0-1 0 0 0,-1 1 0 0 0,1-1 0 0 0,0 0 1 0 0,-1 0-1 0 0,1 0 0 0 0,0 0 0 0 0,-1 0 0 0 0,1 0 0 0 0,-1 0 0 0 0,0 0 1 0 0,1-1-1 0 0,-1 1 0 0 0,0 0 0 0 0,1-1 0 0 0,-1 0 0 0 0,0 1 0 0 0,0-1 141 0 0,-8-2-1130 0 0</inkml:trace>
  <inkml:trace contextRef="#ctx0" brushRef="#br0" timeOffset="125313.747">25676 6698 2128 0 0,'304'-241'5119'0'0,"-276"210"-5723"0"0,-27 30 256 0 0,-4 0-28 0 0,-117 13-991 0 0,83-2 1147 0 0</inkml:trace>
  <inkml:trace contextRef="#ctx0" brushRef="#br0" timeOffset="125559.749">25707 6506 4060 0 0,'-1'1'28'0'0,"0"0"0"0"0,-1 0 0 0 0,1 0 0 0 0,0 0 0 0 0,0 0 0 0 0,0 0 0 0 0,1 1 0 0 0,-1-1-1 0 0,0 0 1 0 0,0 0 0 0 0,1 1 0 0 0,-1-1 0 0 0,0 0 0 0 0,1 1 0 0 0,0-1 0 0 0,-1 1 0 0 0,1-1-1 0 0,0 1 1 0 0,0-1 0 0 0,-1 1 0 0 0,1-1 0 0 0,0 1 0 0 0,1-1 0 0 0,-1 1 0 0 0,0-1 0 0 0,0 0-1 0 0,1 1 1 0 0,-1-1 0 0 0,0 1 0 0 0,1-1 0 0 0,0 1 0 0 0,-1-1 0 0 0,1 0 0 0 0,0 0 0 0 0,0 1 0 0 0,0-1-1 0 0,-1 0 1 0 0,1 0 0 0 0,0 0 0 0 0,1 0 0 0 0,-1 0 0 0 0,0 0 0 0 0,0 0 0 0 0,0 0 0 0 0,2 0-28 0 0,64 41 1188 0 0,-63-40-1149 0 0,303 111 2181 0 0,-132-28-2751 0 0,-70-11-2800 0 0,-85-55 2058 0 0,-8-2 37 0 0</inkml:trace>
  <inkml:trace contextRef="#ctx0" brushRef="#br0" timeOffset="126770.874">27141 6596 1344 0 0,'0'0'305'0'0,"-8"-11"396"0"0,-4 6-590 0 0,0 1-1 0 0,0 0 0 0 0,0 1 1 0 0,-1 0-1 0 0,1 1 1 0 0,-1 0-1 0 0,1 1 0 0 0,-1 0 1 0 0,0 1-1 0 0,1 1 0 0 0,-6 1-110 0 0,-15-2 222 0 0,-81 25 13 0 0,106-23-176 0 0,-1 1-1 0 0,2 1 1 0 0,-1-1 0 0 0,0 1 0 0 0,1 0-1 0 0,-1 1 1 0 0,1 0 0 0 0,1 0-1 0 0,-1 1 1 0 0,1-1 0 0 0,0 1-1 0 0,0 1 1 0 0,0-1 0 0 0,1 1 0 0 0,0 0-1 0 0,0 0 1 0 0,1 1 0 0 0,0-1-1 0 0,0 1 1 0 0,1 0 0 0 0,0 0-1 0 0,1 0 1 0 0,-1 1 0 0 0,1-1 0 0 0,0 7-59 0 0,3-11 40 0 0,-1 0 1 0 0,1 0 0 0 0,0 0 0 0 0,1 0 0 0 0,-1 0 0 0 0,1 0 0 0 0,0 0 0 0 0,0-1 0 0 0,0 1 0 0 0,0 0 0 0 0,0-1 0 0 0,1 0 0 0 0,0 0 0 0 0,0 0 0 0 0,0 0 0 0 0,0 0 0 0 0,0 0 0 0 0,0-1 0 0 0,1 1 0 0 0,-1-1 0 0 0,1 0 0 0 0,0 0 0 0 0,-1-1 0 0 0,1 1 0 0 0,0-1 0 0 0,0 0 0 0 0,0 0 0 0 0,1 0-41 0 0,114 21 473 0 0,-102-22-519 0 0,0-1 0 0 0,0-1-1 0 0,-1 0 1 0 0,1-1 0 0 0,-1-1-1 0 0,1-1 1 0 0,-1 0 0 0 0,-1-1 0 0 0,1 0-1 0 0,-1-2 1 0 0,0 1 0 0 0,0-2-1 0 0,-1 0 1 0 0,0-1 0 0 0,-1 0-1 0 0,0-1 1 0 0,-1-1 0 0 0,0 0 0 0 0,3-5 46 0 0,8-10-128 0 0,-1 0 1 0 0,-1-2-1 0 0,-2-1 1 0 0,-1 0-1 0 0,-1-1 1 0 0,-2-1-1 0 0,-1-1 1 0 0,7-24 127 0 0,0-96 782 0 0,-21 150-761 0 0,-1-1 0 0 0,1 1 1 0 0,-1 0-1 0 0,1-1 0 0 0,-1 1 0 0 0,0 0 0 0 0,0-1 1 0 0,0 1-1 0 0,-1 0 0 0 0,1 0 0 0 0,-1 0 1 0 0,0 0-1 0 0,0 0 0 0 0,0 0 0 0 0,0 1 0 0 0,0-1 1 0 0,-1 0-1 0 0,1 1 0 0 0,-1 0 0 0 0,1 0 1 0 0,-1 0-1 0 0,0 0 0 0 0,0 0 0 0 0,0 0 0 0 0,0 1 1 0 0,0-1-1 0 0,-1 1 0 0 0,1 0 0 0 0,-2 0-21 0 0,-1 3 4 0 0,0 0-1 0 0,0 0 0 0 0,1 1 1 0 0,-1 0-1 0 0,1 1 0 0 0,-1-1 1 0 0,1 1-1 0 0,0 0 1 0 0,1 0-1 0 0,-1 0 0 0 0,1 1 1 0 0,0 0-1 0 0,0 0 0 0 0,0 0 1 0 0,1 0-1 0 0,-1 0 0 0 0,1 1 1 0 0,1 0-1 0 0,-1-1 0 0 0,1 1 1 0 0,0 0-1 0 0,0 0 1 0 0,1 1-1 0 0,-1-1 0 0 0,2 0 1 0 0,-1 6-4 0 0,-2 4 46 0 0,0 0 0 0 0,2 0 0 0 0,0 0 1 0 0,1 0-1 0 0,0 0 0 0 0,2 1 0 0 0,-1-1 0 0 0,2 0 1 0 0,0-1-1 0 0,2 1 0 0 0,-1 0 0 0 0,2-1 1 0 0,0 0-1 0 0,0 0 0 0 0,2-1 0 0 0,0 0 1 0 0,0 0-1 0 0,1-1 0 0 0,1 0 0 0 0,0 0 0 0 0,1-1 1 0 0,1-1-1 0 0,-1 0 0 0 0,2 0 0 0 0,-1-1 1 0 0,2-1-1 0 0,-1 0 0 0 0,1-1 0 0 0,0 0 1 0 0,1-1-1 0 0,0-1 0 0 0,0 0 0 0 0,0-1 1 0 0,1-1-1 0 0,0 0 0 0 0,0-1 0 0 0,0-1 0 0 0,6 0-46 0 0,-14-1 13 0 0,0-1 0 0 0,0 0 0 0 0,1-1 0 0 0,-1 0 0 0 0,0 0 0 0 0,0 0 0 0 0,0-1 0 0 0,0 0 0 0 0,-1-1 0 0 0,1 0 0 0 0,0 0 0 0 0,-1 0 0 0 0,0-1 0 0 0,0 0 0 0 0,0-1 0 0 0,0 0 0 0 0,-1 0-1 0 0,0 0 1 0 0,0-1 0 0 0,0 1 0 0 0,-1-2 0 0 0,1 1 0 0 0,-2 0 0 0 0,1-1 0 0 0,-1 0 0 0 0,0 0 0 0 0,0-1 0 0 0,-1 1 0 0 0,0-1 0 0 0,0 1 0 0 0,0-1 0 0 0,-1 0 0 0 0,-1 0 0 0 0,1 0 0 0 0,-1 0-1 0 0,-1-1-12 0 0,0 10 5 0 0,0 1-1 0 0,0-1 0 0 0,0 0 0 0 0,0 1 1 0 0,-1-1-1 0 0,1 0 0 0 0,0 0 0 0 0,-1 1 1 0 0,1-1-1 0 0,-1 0 0 0 0,0 0 0 0 0,1 0 1 0 0,-1 1-1 0 0,0-1 0 0 0,1 0 0 0 0,-1 0 0 0 0,0 0 1 0 0,0 0-1 0 0,0-1 0 0 0,0 1 0 0 0,0 0 1 0 0,0 0-1 0 0,0 0 0 0 0,0-1 0 0 0,-1 1 1 0 0,1-1-1 0 0,0 1 0 0 0,0-1 0 0 0,-1 1 1 0 0,1-1-1 0 0,0 0 0 0 0,0 1 0 0 0,-1-1 0 0 0,1 0 1 0 0,0 0-1 0 0,-1 0 0 0 0,1 0 0 0 0,0 0 1 0 0,-1 0-1 0 0,1-1 0 0 0,0 1 0 0 0,0 0 1 0 0,-1-1-1 0 0,1 1 0 0 0,0-1 0 0 0,0 1 1 0 0,-1-1-1 0 0,1 1 0 0 0,0-1 0 0 0,0 0 0 0 0,0 0 1 0 0,0 0-1 0 0,0 1 0 0 0,0-1 0 0 0,0 0 1 0 0,0 0-1 0 0,1 0 0 0 0,-1 0 0 0 0,0-1 1 0 0,0 1-1 0 0,1 0 0 0 0,-1 0 0 0 0,1 0 1 0 0,-1-1-1 0 0,1 1 0 0 0,0 0 0 0 0,-1 0 0 0 0,1-2-3 0 0,46 91-525 0 0,7-49-2676 0 0,-45-39 1064 0 0,-5-6 1062 0 0</inkml:trace>
  <inkml:trace contextRef="#ctx0" brushRef="#br0" timeOffset="126927.943">27717 6377 2572 0 0,'-2'-6'892'0'0,"2"0"-436"0"0,-2 2-52 0 0,2-1-556 0 0,0-1-468 0 0,0 3-464 0 0,-3-1-12 0 0</inkml:trace>
  <inkml:trace contextRef="#ctx0" brushRef="#br0" timeOffset="127175.938">28165 6205 1564 0 0,'-36'11'2578'0'0,"24"-5"-2468"0"0,1 0 0 0 0,0 1 0 0 0,0 0-1 0 0,0 1 1 0 0,1 0 0 0 0,0 1 0 0 0,1 0 0 0 0,0 1 0 0 0,0-1 0 0 0,1 2 0 0 0,0-1 0 0 0,1 1 0 0 0,0 0 0 0 0,1 1 0 0 0,0 0 0 0 0,1 0 0 0 0,0 0 0 0 0,1 0-1 0 0,0 1 1 0 0,1 0 0 0 0,1 0 0 0 0,0-1 0 0 0,0 2 0 0 0,1-1 0 0 0,1 0 0 0 0,1 5-110 0 0,25 179 748 0 0,18-57-329 0 0,-32-110-338 0 0,-1 0 0 0 0,-2 1 0 0 0,-1 1 0 0 0,-1-1 0 0 0,-2 1 0 0 0,1 26-81 0 0,-7-54-132 0 0,-1 0-1 0 0,1 0 0 0 0,0 0 1 0 0,-1 0-1 0 0,0 0 0 0 0,0 0 0 0 0,0-1 1 0 0,-1 1-1 0 0,1-1 0 0 0,-1 1 0 0 0,0-1 1 0 0,1 0-1 0 0,-2 0 0 0 0,1 0 1 0 0,0 0-1 0 0,-1-1 0 0 0,1 1 0 0 0,-1-1 1 0 0,1 0-1 0 0,-1 0 0 0 0,0 0 1 0 0,0-1-1 0 0,0 1 0 0 0,0-1 0 0 0,0 0 1 0 0,-1 0-1 0 0,1-1 0 0 0,0 1 0 0 0,0-1 1 0 0,-1 0-1 0 0,1 0 0 0 0,0 0 1 0 0,0-1-1 0 0,-1 1 0 0 0,1-1 0 0 0,0 0 1 0 0,0 0-1 0 0,0-1 0 0 0,0 1 0 0 0,0-1 1 0 0,0 0-1 0 0,0 0 0 0 0,-1-1 133 0 0,-29-17-1150 0 0</inkml:trace>
  <inkml:trace contextRef="#ctx0" brushRef="#br0" timeOffset="127422.327">28438 6283 876 0 0,'-60'85'3745'0'0,"53"-74"-3621"0"0,1 0 0 0 0,0 1 0 0 0,1-1 0 0 0,0 2 0 0 0,1-1 0 0 0,0 0 0 0 0,1 1 0 0 0,1 0 0 0 0,0-1 0 0 0,0 1-1 0 0,1 0 1 0 0,1 0 0 0 0,0 0 0 0 0,1 0 0 0 0,0 0 0 0 0,1 0 0 0 0,1 0 0 0 0,0-1 0 0 0,4 11-124 0 0,130 265 759 0 0,-135-286-865 0 0,-1 0 0 0 0,-1 0 0 0 0,1 0 1 0 0,0-1-1 0 0,0 1 0 0 0,-1 0 0 0 0,1 0 1 0 0,-1 1-1 0 0,0-1 0 0 0,1 0 0 0 0,-1 0 1 0 0,0 0-1 0 0,0 0 0 0 0,0 0 0 0 0,-1 0 1 0 0,1 0-1 0 0,0 0 0 0 0,-1 0 0 0 0,1 0 1 0 0,-1 0-1 0 0,0 0 0 0 0,0 0 0 0 0,0 0 1 0 0,0 0-1 0 0,0-1 0 0 0,0 1 0 0 0,0 0 1 0 0,-1-1-1 0 0,1 1 0 0 0,0-1 0 0 0,-1 1 1 0 0,1-1-1 0 0,-1 1 0 0 0,0-1 0 0 0,0 0 1 0 0,1 0-1 0 0,-1 0 0 0 0,0 0 0 0 0,-1 0 106 0 0,-22 3-1214 0 0</inkml:trace>
  <inkml:trace contextRef="#ctx0" brushRef="#br0" timeOffset="127703.676">27885 6715 2176 0 0,'-1'-6'3593'0'0,"74"-21"-2709"0"0,19 8-1147 0 0,1 4 0 0 0,0 4 0 0 0,1 4-1 0 0,92 6 264 0 0,-74 0-2094 0 0,-72 1 1252 0 0</inkml:trace>
  <inkml:trace contextRef="#ctx0" brushRef="#br0" timeOffset="128187.992">28762 6625 2012 0 0,'0'-1'73'0'0,"1"1"-1"0"0,0 0 1 0 0,0-1-1 0 0,0 1 0 0 0,0 0 1 0 0,0-1-1 0 0,-1 1 1 0 0,1-1-1 0 0,0 1 1 0 0,0-1-1 0 0,-1 0 1 0 0,1 1-1 0 0,0-1 0 0 0,-1 0 1 0 0,1 0-1 0 0,0 1 1 0 0,-1-1-1 0 0,1 0 1 0 0,-1 0-1 0 0,0 0 1 0 0,1 0-1 0 0,-1 1 1 0 0,0-1-1 0 0,1 0 0 0 0,-1 0 1 0 0,0 0-1 0 0,0 0 1 0 0,0 0-1 0 0,0 0 1 0 0,0 0-1 0 0,0 0 1 0 0,0 0-1 0 0,0 0 0 0 0,0 0 1 0 0,0 0-1 0 0,0 0 1 0 0,-1 0-1 0 0,1 1 1 0 0,0-1-1 0 0,-1 0 1 0 0,1 0-1 0 0,-1 0 0 0 0,1 0 1 0 0,-1 1-1 0 0,1-1 1 0 0,-1 0-1 0 0,0 0 1 0 0,1 1-1 0 0,-1-1 1 0 0,0 0-1 0 0,1 1 1 0 0,-1-1-1 0 0,0 1 0 0 0,0-1 1 0 0,0 1-1 0 0,0-1-72 0 0,-9-19 1261 0 0,10 20-1114 0 0,0 0 29 0 0,2-7 652 0 0,10-7-658 0 0,-11 14-142 0 0,47 12-20 0 0,-40-10-43 0 0,-1 0 0 0 0,0-1-1 0 0,1 0 1 0 0,-1 0 0 0 0,1-1-1 0 0,-1 0 1 0 0,1 0-1 0 0,-1-1 1 0 0,1 0 0 0 0,-1 0-1 0 0,1-1 1 0 0,-1 0 0 0 0,0 0-1 0 0,0-1 1 0 0,0 0-1 0 0,0 0 1 0 0,-1 0 0 0 0,1-1-1 0 0,-1 0 1 0 0,0-1 0 0 0,0 1-1 0 0,0-1 1 0 0,0 0-1 0 0,-1 0 1 0 0,0-1 0 0 0,0 0-1 0 0,-1 0 1 0 0,1 0 0 0 0,-1 0-1 0 0,0-1 1 0 0,-1 1-1 0 0,0-1 1 0 0,0 0 0 0 0,0 0-1 0 0,-1-1 36 0 0,-4 2-17 0 0,0-1-1 0 0,0 1 0 0 0,-1 0 0 0 0,1 0 1 0 0,-1 0-1 0 0,-1 0 0 0 0,1 0 0 0 0,-1 1 0 0 0,0-1 1 0 0,-1 1-1 0 0,1 0 0 0 0,-1 0 0 0 0,0 1 1 0 0,0-1-1 0 0,0 1 0 0 0,-1 0 0 0 0,1 1 1 0 0,-1-1-1 0 0,0 1 0 0 0,0 0 0 0 0,0 1 0 0 0,-1-1 1 0 0,1 1-1 0 0,-1 1 0 0 0,1-1 0 0 0,-1 1 1 0 0,1 0-1 0 0,-1 0 0 0 0,0 1 0 0 0,0 0 1 0 0,1 0-1 0 0,-1 1 0 0 0,0 0 0 0 0,-2 0 18 0 0,-1 3 18 0 0,0-1 0 0 0,1 1-1 0 0,-1 1 1 0 0,1 0 0 0 0,0 0-1 0 0,0 1 1 0 0,1 0 0 0 0,0 0 0 0 0,0 1-1 0 0,0 0 1 0 0,1 0 0 0 0,0 1-1 0 0,0 0 1 0 0,1 0 0 0 0,0 1-1 0 0,0 0 1 0 0,1 0 0 0 0,1 0-1 0 0,-1 1 1 0 0,1-1 0 0 0,1 1 0 0 0,0 0-1 0 0,0 0 1 0 0,1 0 0 0 0,0 1-1 0 0,1-1 1 0 0,0 0 0 0 0,1 8-18 0 0,1-7 16 0 0,0 1 0 0 0,1 0 0 0 0,1 0 0 0 0,0-1 1 0 0,0 0-1 0 0,1 1 0 0 0,1-1 0 0 0,0-1 0 0 0,0 1 0 0 0,1-1 1 0 0,0 0-1 0 0,1 0 0 0 0,0 0 0 0 0,1-1 0 0 0,0 0 0 0 0,0-1 1 0 0,1 0-1 0 0,0 0 0 0 0,0-1 0 0 0,1 0 0 0 0,7 3-16 0 0,-5-2-399 0 0,1 0-1 0 0,0-1 1 0 0,1-1-1 0 0,-1-1 1 0 0,1 1-1 0 0,0-2 1 0 0,1 0 0 0 0,-1-1-1 0 0,1 0 1 0 0,11 0 399 0 0,-4-3-1228 0 0,3 0 26 0 0</inkml:trace>
  <inkml:trace contextRef="#ctx0" brushRef="#br0" timeOffset="128456.687">29197 6565 1048 0 0,'26'-8'3786'0'0,"14"51"-3050"0"0,-36-38-459 0 0,65 161 2618 0 0,-43-294-839 0 0,36 21-2868 0 0,38 32-3783 0 0,-76 58 2478 0 0,-18 13 827 0 0</inkml:trace>
  <inkml:trace contextRef="#ctx0" brushRef="#br0" timeOffset="128781.423">29594 6680 1016 0 0,'88'-102'1890'0'0,"-87"101"-1869"0"0,0-1 0 0 0,-1 1-1 0 0,1-1 1 0 0,0 1-1 0 0,-1-1 1 0 0,1 1 0 0 0,-1-1-1 0 0,1 0 1 0 0,-1 1 0 0 0,0-1-1 0 0,1 0 1 0 0,-1 1 0 0 0,0-1-1 0 0,0 0 1 0 0,0 1-1 0 0,-1-1 1 0 0,1 0 0 0 0,0 1-1 0 0,-1-1 1 0 0,1 0 0 0 0,-1 1-1 0 0,1-1 1 0 0,-1 1-1 0 0,0-1 1 0 0,0 1 0 0 0,0-1-1 0 0,1 1 1 0 0,-1-1 0 0 0,-1 1-1 0 0,1 0 1 0 0,0 0 0 0 0,0-1-1 0 0,0 1 1 0 0,-1 0-1 0 0,1 0 1 0 0,0 0 0 0 0,-1 1-1 0 0,1-1 1 0 0,-1 0 0 0 0,1 0-1 0 0,-1 1 1 0 0,0-1 0 0 0,1 1-1 0 0,-1-1 1 0 0,0 1-1 0 0,1 0 1 0 0,-1 0 0 0 0,0-1-1 0 0,1 1 1 0 0,-2 1-21 0 0,-96-3 108 0 0,6 55-5 0 0,61-19 35 0 0,16-9-34 0 0,-1 76 252 0 0,18-92-337 0 0,1-1 0 0 0,1 0 0 0 0,-1 0-1 0 0,2 0 1 0 0,-1 0 0 0 0,1 0 0 0 0,0-1 0 0 0,0 0-1 0 0,1 0 1 0 0,0 0 0 0 0,0 0 0 0 0,1-1 0 0 0,0 0-1 0 0,0 0 1 0 0,0 0 0 0 0,5 2-19 0 0,89 34-2714 0 0,-77-39 1416 0 0</inkml:trace>
  <inkml:trace contextRef="#ctx0" brushRef="#br0" timeOffset="129325.939">29691 6754 1452 0 0,'23'15'4109'0'0,"-9"5"-2712"0"0,16-59-919 0 0,33-38-307 0 0,-63 77-131 0 0,0 0 38 0 0,5 51-161 0 0,-6-48 85 0 0,0 1 0 0 0,0-1 0 0 0,1 1 0 0 0,-1 0 0 0 0,1-1 0 0 0,0 1 0 0 0,0-1 0 0 0,0 1 0 0 0,1 0 0 0 0,-1-1 0 0 0,1 1 0 0 0,0-1 0 0 0,0 1-1 0 0,0-1 1 0 0,0 0 0 0 0,1 1 0 0 0,-1-1 0 0 0,1 0 0 0 0,0 0 0 0 0,0 0 0 0 0,0 0 0 0 0,1 0 0 0 0,-1-1 0 0 0,0 1 0 0 0,1-1 0 0 0,0 1 0 0 0,0-1 0 0 0,0 0 0 0 0,0 0 0 0 0,0 0 0 0 0,0 0 0 0 0,0-1 0 0 0,0 1 0 0 0,1-1 0 0 0,-1 0 0 0 0,1 0 0 0 0,-1 0-1 0 0,1 0 1 0 0,-1-1 0 0 0,1 1 0 0 0,-1-1 0 0 0,1 0 0 0 0,0 0 0 0 0,-1 0 0 0 0,1-1 0 0 0,-1 1 0 0 0,1-1 0 0 0,-1 0 0 0 0,4-1-2 0 0,11-6-65 0 0,0 0 1 0 0,-1-2-1 0 0,0 0 0 0 0,-1-1 0 0 0,1 0 1 0 0,-2-1-1 0 0,0-1 0 0 0,-1-1 0 0 0,0 0 1 0 0,-1-1-1 0 0,0 0 0 0 0,-2-1 1 0 0,1 0-1 0 0,-2-1 0 0 0,0 0 0 0 0,-2-1 1 0 0,1 0-1 0 0,-2-1 65 0 0,9-21 162 0 0,-2 0 0 0 0,-2 0-1 0 0,-2-2 1 0 0,-2 1 0 0 0,-1-1 0 0 0,-3 0 0 0 0,-1 0-1 0 0,-2-6-161 0 0,0 36 100 0 0,-2 0 0 0 0,0-1 0 0 0,0 1 0 0 0,-1 0 0 0 0,-1 0 0 0 0,0 0 0 0 0,0 0 0 0 0,-1 0 0 0 0,-1 1 0 0 0,0-1 0 0 0,-1 1 0 0 0,0 1 0 0 0,-2-3-100 0 0,7 11 20 0 0,0 0 0 0 0,-1 1-1 0 0,1-1 1 0 0,-1 0 0 0 0,0 1 0 0 0,1-1 0 0 0,-1 1 0 0 0,0 0-1 0 0,0 0 1 0 0,0-1 0 0 0,0 1 0 0 0,0 0 0 0 0,0 1 0 0 0,0-1-1 0 0,-1 0 1 0 0,1 1 0 0 0,0-1 0 0 0,0 1 0 0 0,-1-1 0 0 0,1 1-1 0 0,0 0 1 0 0,0 0 0 0 0,-1 0 0 0 0,1 1 0 0 0,0-1 0 0 0,-1 0-1 0 0,1 1 1 0 0,0-1 0 0 0,0 1 0 0 0,0 0 0 0 0,0 0 0 0 0,0 0-1 0 0,0 0 1 0 0,0 0 0 0 0,0 0 0 0 0,0 1 0 0 0,0-1 0 0 0,0 1-1 0 0,1-1 1 0 0,-1 1 0 0 0,0-1 0 0 0,1 1 0 0 0,0 0 0 0 0,-1 0-20 0 0,-56 88 308 0 0,53-69-288 0 0,1 1 1 0 0,0 0 0 0 0,2 1 0 0 0,1-1 0 0 0,0 0 0 0 0,2 1-1 0 0,0-1 1 0 0,2 0 0 0 0,0 0 0 0 0,1 0 0 0 0,2 0 0 0 0,0 0-1 0 0,1-1 1 0 0,1 0 0 0 0,10 17-21 0 0,-6-9-726 0 0,-1 1 0 0 0,-1 1-1 0 0,-2 0 1 0 0,-1 0 0 0 0,-2 0 0 0 0,2 31 726 0 0,-7-59-146 0 0,0 0 1 0 0,0 0-1 0 0,-1 0 1 0 0,1 0-1 0 0,0 0 1 0 0,-1 0 0 0 0,0 0-1 0 0,0 0 1 0 0,0 0-1 0 0,0 0 1 0 0,0-1-1 0 0,-1 1 1 0 0,1 0 0 0 0,-1-1-1 0 0,1 1 1 0 0,-1-1-1 0 0,0 0 1 0 0,0 1-1 0 0,0-1 1 0 0,-1 0 0 0 0,1 0-1 0 0,0 0 1 0 0,-1-1-1 0 0,-1 2 146 0 0,-14 7-1136 0 0</inkml:trace>
  <inkml:trace contextRef="#ctx0" brushRef="#br0" timeOffset="129589.795">29859 6451 1832 0 0,'20'-5'7099'0'0,"91"-8"-6234"0"0,1 9-1552 0 0,56 2-4742 0 0,-121 0 4247 0 0,26-8 40 0 0</inkml:trace>
  <inkml:trace contextRef="#ctx0" brushRef="#br0" timeOffset="131414.457">769 8633 1060 0 0,'0'0'562'0'0,"0"0"33"0"0,0 0-36 0 0,0 0-77 0 0,0 0-38 0 0,0 0 10 0 0,0 0-36 0 0,0 0-44 0 0,0 0-10 0 0,0 0-59 0 0,0 0-1 0 0,0 0-15 0 0,15-16 1018 0 0,-19 9-1319 0 0,-1 1 1 0 0,0-1 0 0 0,0 1 0 0 0,-1 1-1 0 0,1-1 1 0 0,-1 1 0 0 0,-1 0 0 0 0,1 0-1 0 0,-1 1 1 0 0,1 0 0 0 0,-1 0 0 0 0,-1 0-1 0 0,1 1 1 0 0,0 0 0 0 0,-1 1-1 0 0,0-1 1 0 0,1 2 0 0 0,-1-1 0 0 0,-6 0 11 0 0,-6-1-18 0 0,0 1 0 0 0,1 1 1 0 0,-1 1-1 0 0,0 1 0 0 0,0 0 0 0 0,0 2 1 0 0,0 0-1 0 0,1 1 0 0 0,-18 7 18 0 0,29-9-1 0 0,1 1 0 0 0,0 0 0 0 0,0 0-1 0 0,0 1 1 0 0,0 0 0 0 0,1 0 0 0 0,0 0-1 0 0,0 1 1 0 0,0 0 0 0 0,0 0 0 0 0,1 1 0 0 0,0 0-1 0 0,0 0 1 0 0,0 0 0 0 0,1 0 0 0 0,0 1-1 0 0,0-1 1 0 0,0 1 0 0 0,1 0 0 0 0,0 1-1 0 0,1-1 1 0 0,-1 0 0 0 0,1 1 0 0 0,1-1 0 0 0,0 1-1 0 0,-1 7 2 0 0,2-7 7 0 0,0-1 0 0 0,1 1-1 0 0,0-1 1 0 0,0 1-1 0 0,1-1 1 0 0,0 1 0 0 0,0-1-1 0 0,0 0 1 0 0,1 0-1 0 0,0 0 1 0 0,1 0 0 0 0,0 0-1 0 0,0-1 1 0 0,0 0-1 0 0,1 0 1 0 0,-1 0 0 0 0,1 0-1 0 0,1-1 1 0 0,-1 0 0 0 0,1 0-1 0 0,0 0 1 0 0,0 0-1 0 0,1-1 1 0 0,-1-1 0 0 0,1 1-1 0 0,0-1 1 0 0,4 2-7 0 0,9 4 121 0 0,0-1 0 0 0,1-1 0 0 0,1-1 0 0 0,-1 0 0 0 0,1-2 0 0 0,0-1-1 0 0,0 0 1 0 0,21-1-121 0 0,-37-3 19 0 0,-1 1-1 0 0,1-1 1 0 0,-1 0-1 0 0,1-1 0 0 0,-1 1 1 0 0,0-1-1 0 0,0 0 1 0 0,0-1-1 0 0,0 1 0 0 0,0-1 1 0 0,0 0-1 0 0,0 0 1 0 0,-1-1-1 0 0,0 1 0 0 0,0-1 1 0 0,0 0-1 0 0,0 0 0 0 0,0 0 1 0 0,-1-1-1 0 0,0 1 1 0 0,0-1-1 0 0,0 0 0 0 0,0 0 1 0 0,-1 0-1 0 0,0 0 1 0 0,0 0-1 0 0,0 0 0 0 0,-1-1 1 0 0,1 1-1 0 0,-1-1 1 0 0,-1 0-19 0 0,17-177 334 0 0,-17 182-330 0 0,-3-27 160 0 0,-6 36-161 0 0,-10 46-115 0 0,16-43 131 0 0,-20 80-110 0 0,4 2 1 0 0,5 0-1 0 0,3 1 0 0 0,5 0 0 0 0,3 1 0 0 0,6 22 91 0 0,21 78 116 0 0,-24-195-125 0 0,1-1 0 0 0,-1 1 0 0 0,1 0 0 0 0,-1 0 0 0 0,1 0 0 0 0,-1 0 0 0 0,1 0 0 0 0,-1 0 0 0 0,1 0 0 0 0,-1 0 0 0 0,1 0 0 0 0,-1 0 0 0 0,1 0 0 0 0,-1 0 0 0 0,1 0 0 0 0,-1 1 0 0 0,1-1 0 0 0,-1 0 0 0 0,1 0 0 0 0,-1 0 0 0 0,0 1 0 0 0,1-1 0 0 0,-1 0 0 0 0,1 1 0 0 0,-1-1 0 0 0,0 0 0 0 0,1 1 0 0 0,-1-1 0 0 0,0 0 0 0 0,1 1 0 0 0,-1-1 0 0 0,0 1 0 0 0,0-1 0 0 0,1 0 0 0 0,-1 1 0 0 0,0-1 0 0 0,0 1-1 0 0,0-1 1 0 0,0 1 0 0 0,1-1 0 0 0,-1 1 0 0 0,0-1 0 0 0,0 1 0 0 0,0-1 0 0 0,0 1 0 0 0,0-1 0 0 0,0 1 0 0 0,0-1 0 0 0,-1 1 0 0 0,1-1 0 0 0,0 1 0 0 0,0-1 0 0 0,0 1 0 0 0,0-1 0 0 0,-1 0 0 0 0,1 1 9 0 0,16-42-1367 0 0,4-73-2290 0 0,-14 67 2443 0 0</inkml:trace>
  <inkml:trace contextRef="#ctx0" brushRef="#br0" timeOffset="132176.9">871 8897 1540 0 0,'40'-158'6176'0'0,"-60"324"-4041"0"0,21-161-2127 0 0,0-1 0 0 0,0 0-1 0 0,1 0 1 0 0,0 0 0 0 0,0 0 0 0 0,0 0 0 0 0,1 0-1 0 0,-1-1 1 0 0,1 1 0 0 0,0-1 0 0 0,0 0 0 0 0,0 0 0 0 0,0 0-1 0 0,0 0 1 0 0,1 0 0 0 0,-1 0 0 0 0,1-1 0 0 0,0 0-1 0 0,0 0 1 0 0,0 0 0 0 0,0 0 0 0 0,0-1 0 0 0,0 1 0 0 0,0-1-1 0 0,1 0 1 0 0,-1 0 0 0 0,0-1 0 0 0,1 1 0 0 0,-1-1 0 0 0,1 0-1 0 0,-1 0 1 0 0,0-1 0 0 0,1 1 0 0 0,-1-1 0 0 0,1 0-1 0 0,-1 0 1 0 0,2-1-8 0 0,10-3-53 0 0,0-1 1 0 0,-1 0-1 0 0,0-1 0 0 0,-1-1 0 0 0,1 0 0 0 0,-2-1 0 0 0,1 0 1 0 0,-1-1-1 0 0,0 0 0 0 0,-1-2 0 0 0,-1 1 0 0 0,1-1 0 0 0,-2-1 1 0 0,0 0-1 0 0,0 0 0 0 0,-1-1 0 0 0,-1 0 0 0 0,0-1 0 0 0,-1 0 0 0 0,-1 0 1 0 0,0-1-1 0 0,-1 1 0 0 0,-1-1 0 0 0,0-1 53 0 0,-5 15-8 0 0,1 1 0 0 0,0-1 0 0 0,-1 1 0 0 0,1-1 1 0 0,-1 1-1 0 0,1 0 0 0 0,-1-1 0 0 0,0 1 0 0 0,0 0 0 0 0,0 0 0 0 0,1-1 0 0 0,-1 1 0 0 0,0 0 0 0 0,0 0 0 0 0,-1 0 0 0 0,1 0 1 0 0,0 0-1 0 0,0 0 0 0 0,0 1 0 0 0,-1-1 0 0 0,1 0 0 0 0,0 0 0 0 0,-1 1 0 0 0,1-1 0 0 0,-1 1 0 0 0,1 0 0 0 0,0-1 0 0 0,-1 1 1 0 0,1 0-1 0 0,-1 0 0 0 0,1 0 0 0 0,-1 0 0 0 0,1 0 0 0 0,-1 0 0 0 0,1 0 0 0 0,-1 0 0 0 0,1 0 0 0 0,-1 1 0 0 0,1-1 0 0 0,-1 1 0 0 0,1-1 1 0 0,0 1-1 0 0,-1 0 0 0 0,1-1 0 0 0,0 1 0 0 0,0 0 0 0 0,-1 0 0 0 0,1 0 0 0 0,0 0 0 0 0,0 0 0 0 0,0 0 0 0 0,0 0 0 0 0,0 0 1 0 0,0 1-1 0 0,1-1 0 0 0,-1 0 0 0 0,0 1 0 0 0,0-1 0 0 0,1 0 0 0 0,-1 1 0 0 0,1-1 0 0 0,0 1 0 0 0,-1-1 0 0 0,1 1 0 0 0,0 0 8 0 0,-7 4-2 0 0,1 0-1 0 0,0 1 0 0 0,0-1 0 0 0,1 1 0 0 0,-1 1 0 0 0,2-1 0 0 0,-1 1 0 0 0,1 0 0 0 0,0 0 0 0 0,1 0 0 0 0,0 1 0 0 0,0-1 0 0 0,1 1 0 0 0,0 0 0 0 0,0-1 1 0 0,1 1-1 0 0,0 0 0 0 0,1 0 0 0 0,0 0 0 0 0,0 0 0 0 0,1 0 0 0 0,0 0 0 0 0,1-1 0 0 0,0 1 0 0 0,0 0 0 0 0,1-1 0 0 0,0 1 0 0 0,0-1 0 0 0,1 0 1 0 0,0 0-1 0 0,0 0 0 0 0,1-1 0 0 0,0 1 0 0 0,1-1 0 0 0,-1-1 0 0 0,2 1 0 0 0,-1-1 0 0 0,0 0 0 0 0,1 0 0 0 0,0 0 0 0 0,1-1 0 0 0,-1 0 0 0 0,1-1 3 0 0,9 1 41 0 0,0-2-1 0 0,0 0 1 0 0,0-1-1 0 0,1 0 1 0 0,-1-2-1 0 0,0 0 1 0 0,1-1-1 0 0,-1-1 1 0 0,0 0-1 0 0,0-1 1 0 0,0-1-1 0 0,0-1 1 0 0,0 0-1 0 0,14-8-40 0 0,-12 7-19 0 0,0-2 1 0 0,-1 0-1 0 0,0-1 0 0 0,-1-1 0 0 0,0-1 1 0 0,0 0-1 0 0,-1-1 0 0 0,0-1 1 0 0,-1 0-1 0 0,-1-1 0 0 0,0-1 0 0 0,-1 0 1 0 0,-1-1-1 0 0,0 0 0 0 0,-1-1 0 0 0,-1 0 1 0 0,-1-1-1 0 0,0 0 0 0 0,-1-1 0 0 0,4-15 19 0 0,-11 32-8 0 0,-1 0-1 0 0,1 0 0 0 0,-1-1 0 0 0,1 1 0 0 0,-1 0 1 0 0,0 0-1 0 0,0 0 0 0 0,0 0 0 0 0,0-1 1 0 0,0 1-1 0 0,-1 0 0 0 0,1 0 0 0 0,-1 0 0 0 0,1 0 1 0 0,-1 0-1 0 0,0 0 0 0 0,0 0 0 0 0,0 0 0 0 0,0 0 1 0 0,0 0-1 0 0,0 0 0 0 0,-1 0 0 0 0,1 1 0 0 0,0-1 1 0 0,-1 1-1 0 0,0-1 0 0 0,1 1 0 0 0,-1-1 0 0 0,0 1 1 0 0,0 0-1 0 0,1 0 0 0 0,-1 0 0 0 0,0 0 0 0 0,0 0 1 0 0,0 0-1 0 0,0 0 0 0 0,-1 1 0 0 0,1-1 0 0 0,0 1 1 0 0,0 0-1 0 0,0-1 0 0 0,0 1 0 0 0,0 0 1 0 0,-1 0-1 0 0,0 1 9 0 0,-93 19-192 0 0,85-15 194 0 0,1 0-1 0 0,-1 0 1 0 0,1 1-1 0 0,0 0 1 0 0,0 1-1 0 0,1 0 1 0 0,0 1-1 0 0,1 0 1 0 0,-1 0-1 0 0,1 1 1 0 0,1 0-1 0 0,0 0 1 0 0,0 1-1 0 0,1-1 1 0 0,0 2-1 0 0,0-1 1 0 0,1 1-1 0 0,1-1 1 0 0,0 2-1 0 0,0-1 1 0 0,1 0-1 0 0,1 0 1 0 0,0 1-1 0 0,0 0 1 0 0,1-1-1 0 0,0 5-1 0 0,2-10 30 0 0,0 1-1 0 0,0-1 0 0 0,1 0 1 0 0,-1 0-1 0 0,1 0 0 0 0,1 0 0 0 0,-1 0 1 0 0,1 0-1 0 0,0-1 0 0 0,0 1 1 0 0,1-1-1 0 0,-1 0 0 0 0,1 0 1 0 0,0 0-1 0 0,1 0 0 0 0,-1-1 0 0 0,1 1 1 0 0,0-1-1 0 0,0-1 0 0 0,0 1 1 0 0,1-1-1 0 0,-1 0 0 0 0,1 0 1 0 0,0 0-1 0 0,0-1 0 0 0,0 0 0 0 0,0 0 1 0 0,0 0-1 0 0,0-1 0 0 0,0 0 1 0 0,1 0-1 0 0,-1-1 0 0 0,0 0 1 0 0,1 0-1 0 0,-1 0 0 0 0,4-1-29 0 0,16-8 7 0 0,0-1 1 0 0,-1-1-1 0 0,1-1 0 0 0,-2-1 1 0 0,0-1-1 0 0,-1-1 1 0 0,0-1-1 0 0,-1-2 0 0 0,-1 0 1 0 0,-1-1-1 0 0,-1-1 0 0 0,3-4-7 0 0,105-90-851 0 0,-125 111 835 0 0,0 1 1 0 0,1 0 0 0 0,-1 0 0 0 0,0 0-1 0 0,1 0 1 0 0,0 1 0 0 0,-1-1 0 0 0,1 1-1 0 0,0 0 1 0 0,0-1 0 0 0,-1 1 0 0 0,1 0-1 0 0,0 1 1 0 0,0-1 0 0 0,0 0 0 0 0,0 1-1 0 0,1 0 1 0 0,-1 0 0 0 0,0 0-1 0 0,0 0 1 0 0,0 0 0 0 0,0 0 0 0 0,0 1-1 0 0,0 0 1 0 0,0-1 0 0 0,0 1 0 0 0,0 0-1 0 0,0 1 1 0 0,-1-1 0 0 0,1 0 0 0 0,0 1-1 0 0,-1-1 1 0 0,1 1 0 0 0,-1 0 0 0 0,1 0-1 0 0,-1 0 1 0 0,0 0 0 0 0,0 1-1 0 0,0-1 1 0 0,0 0 0 0 0,0 1 0 0 0,-1 0-1 0 0,1-1 1 0 0,-1 1 0 0 0,1 0 0 0 0,-1 0-1 0 0,0 1 16 0 0,7 12-12 0 0,-1 2 0 0 0,-1-1 0 0 0,-1 1 0 0 0,0-1 0 0 0,-1 1-1 0 0,-1 1 1 0 0,-1-1 0 0 0,-1 0 0 0 0,0 14 12 0 0,-2-24-176 0 0,1 1 0 0 0,-2-1 0 0 0,1 1 0 0 0,-1-1 1 0 0,-1 1-1 0 0,1-1 0 0 0,-2 0 0 0 0,1 0 0 0 0,-1 0 0 0 0,0-1 0 0 0,0 1 0 0 0,-1-1 0 0 0,0 0 0 0 0,0 0 1 0 0,-1-1-1 0 0,0 1 0 0 0,0-1 0 0 0,-1 0 0 0 0,1-1 0 0 0,-1 0 0 0 0,-1 0 0 0 0,1 0 0 0 0,-6 2 176 0 0,-17 4-1190 0 0</inkml:trace>
  <inkml:trace contextRef="#ctx0" brushRef="#br0" timeOffset="132656.22">2619 8342 2064 0 0,'7'-17'3822'0'0,"-19"42"-2546"0"0,6 0-1181 0 0,2 0 0 0 0,0 1 1 0 0,2 0-1 0 0,1-1 0 0 0,1 1 0 0 0,1 0 0 0 0,2 0 1 0 0,0-1-1 0 0,1 1 0 0 0,2-1 0 0 0,1 0 0 0 0,1-1 1 0 0,0 1-1 0 0,2-2 0 0 0,11 20-95 0 0,-7-15 52 0 0,-6-13-59 0 0,0 1 0 0 0,0 0 1 0 0,-2 1-1 0 0,0 0 1 0 0,-1 0-1 0 0,0 0 0 0 0,-2 0 1 0 0,0 0-1 0 0,0 13 7 0 0,-3-25-37 0 0,-1 0 0 0 0,1 0 0 0 0,-1 0 0 0 0,0 0 0 0 0,-1 0 1 0 0,1-1-1 0 0,-1 1 0 0 0,0 0 0 0 0,0-1 0 0 0,-1 1 0 0 0,1-1 0 0 0,-1 0 0 0 0,0 0 0 0 0,0 0 0 0 0,0 0 0 0 0,-1 0 0 0 0,1-1 0 0 0,-1 0 0 0 0,0 1 0 0 0,0-1 0 0 0,0-1 1 0 0,0 1-1 0 0,0 0 0 0 0,-1-1 0 0 0,0 0 0 0 0,1 0 0 0 0,-1-1 0 0 0,0 1 0 0 0,0-1 0 0 0,1 0 0 0 0,-1 0 0 0 0,-4 0 37 0 0,-3 1-104 0 0,0 0 0 0 0,0-1 0 0 0,0-1 0 0 0,-1 0 0 0 0,1 0 0 0 0,0-1 0 0 0,0-1 0 0 0,0 0-1 0 0,1-1 1 0 0,-1 0 0 0 0,0 0 0 0 0,-10-6 104 0 0,16 7 10 0 0,0-1 1 0 0,0 0-1 0 0,1 0 0 0 0,-1 0 0 0 0,1-1 1 0 0,0 1-1 0 0,0-1 0 0 0,0-1 0 0 0,0 1 0 0 0,1-1 1 0 0,-1 1-1 0 0,1-1 0 0 0,0-1 0 0 0,1 1 1 0 0,-1 0-1 0 0,1-1 0 0 0,0 0 0 0 0,1 0 0 0 0,-1 0 1 0 0,1 0-1 0 0,0 0 0 0 0,1 0 0 0 0,0 0 1 0 0,0-1-1 0 0,0 1 0 0 0,0 0 0 0 0,1-1 0 0 0,0 1 1 0 0,1-1-1 0 0,0-5-10 0 0,9-1 94 0 0,0 0 0 0 0,0 0 0 0 0,2 1 0 0 0,-1 0 1 0 0,1 1-1 0 0,1 0 0 0 0,0 1 0 0 0,1 1 0 0 0,0 0 0 0 0,0 1 0 0 0,1 0 0 0 0,0 1 0 0 0,0 1 1 0 0,0 0-1 0 0,1 2 0 0 0,0-1 0 0 0,0 2 0 0 0,0 0 0 0 0,1 1 0 0 0,-1 0 0 0 0,1 2 1 0 0,-1 0-1 0 0,1 0 0 0 0,-1 2-94 0 0,-3-2 13 0 0,-1 1 1 0 0,0 1-1 0 0,0 0 0 0 0,0 1 1 0 0,0 0-1 0 0,0 1 1 0 0,-1 0-1 0 0,1 1 0 0 0,-1 0 1 0 0,0 0-1 0 0,-1 2 1 0 0,1-1-1 0 0,-1 1 0 0 0,0 1 1 0 0,-1 0-1 0 0,0 0 1 0 0,0 1-1 0 0,-1 0 0 0 0,0 0 1 0 0,0 1-1 0 0,-1 0 1 0 0,-1 0-1 0 0,1 1 0 0 0,-2 0 1 0 0,0 0-1 0 0,0 0 1 0 0,-1 1-1 0 0,0 0 0 0 0,-1-1 1 0 0,1 8-14 0 0,-34 39-1474 0 0,-19-55-2599 0 0,10-24 2937 0 0</inkml:trace>
  <inkml:trace contextRef="#ctx0" brushRef="#br0" timeOffset="132813.195">2956 8549 3236 0 0,'2'-3'812'0'0,"-1"2"-300"0"0,-1-1-68 0 0,2 1-412 0 0,0 2-204 0 0,-1 2-60 0 0,1 0-72 0 0,-2 3 60 0 0,0-1-128 0 0,0 1-188 0 0,3 0-292 0 0,3 10 24 0 0</inkml:trace>
  <inkml:trace contextRef="#ctx0" brushRef="#br0" timeOffset="133418.748">3572 8768 1312 0 0,'-1'-3'106'0'0,"0"-1"0"0"0,-1 1 0 0 0,0-1-1 0 0,0 1 1 0 0,0 0 0 0 0,0-1 0 0 0,0 1 0 0 0,-1 0-1 0 0,1 0 1 0 0,-1 1 0 0 0,0-1 0 0 0,0 0 0 0 0,0 1 0 0 0,0 0-1 0 0,0 0 1 0 0,0 0 0 0 0,-1 0 0 0 0,1 0 0 0 0,-1 1-1 0 0,1-1 1 0 0,-1 1 0 0 0,0 0 0 0 0,1 0 0 0 0,-1 0-1 0 0,0 1 1 0 0,0-1 0 0 0,0 1 0 0 0,0 0 0 0 0,1 0 0 0 0,-1 1-1 0 0,0-1 1 0 0,0 1 0 0 0,0-1 0 0 0,-3 2-106 0 0,-6-1 81 0 0,-1 1-1 0 0,1 0 1 0 0,0 1 0 0 0,0 0 0 0 0,0 1 0 0 0,0 1 0 0 0,0 0-1 0 0,1 1 1 0 0,0 0 0 0 0,0 0 0 0 0,1 2 0 0 0,0-1-1 0 0,0 1 1 0 0,0 1 0 0 0,1 0 0 0 0,1 0 0 0 0,-1 1-1 0 0,2 1 1 0 0,-1-1 0 0 0,1 1 0 0 0,1 1 0 0 0,0-1 0 0 0,1 1-1 0 0,0 0 1 0 0,1 1 0 0 0,0-1 0 0 0,1 1 0 0 0,-2 10-81 0 0,7-20 34 0 0,0 1 1 0 0,1-1 0 0 0,0 0-1 0 0,0 0 1 0 0,0 1 0 0 0,0-1-1 0 0,0-1 1 0 0,0 1 0 0 0,1 0 0 0 0,0-1-1 0 0,-1 1 1 0 0,1-1 0 0 0,0 0-1 0 0,0 1 1 0 0,0-2 0 0 0,0 1-1 0 0,1 0 1 0 0,-1-1 0 0 0,0 1-1 0 0,1-1 1 0 0,-1 0 0 0 0,1 0 0 0 0,-1 0-1 0 0,1-1 1 0 0,0 1 0 0 0,-1-1-1 0 0,1 0 1 0 0,0 0 0 0 0,-1 0-1 0 0,1 0 1 0 0,0-1 0 0 0,-1 1-1 0 0,1-1 1 0 0,-1 0 0 0 0,4-2-35 0 0,4 1 9 0 0,0 0 1 0 0,0-1-1 0 0,0-1 1 0 0,0 0-1 0 0,-1 0 0 0 0,0-1 1 0 0,0-1-1 0 0,0 1 1 0 0,0-2-1 0 0,-1 1 1 0 0,0-1-1 0 0,-1-1 0 0 0,1 1 1 0 0,-2-1-1 0 0,1-1 1 0 0,-1 0-1 0 0,0 0 1 0 0,-1 0-1 0 0,2-4-9 0 0,27-79 357 0 0,-35 91-360 0 0,0 0 0 0 0,0 0-1 0 0,0 0 1 0 0,1 0 0 0 0,-1 0 0 0 0,1 0 0 0 0,-1 1 0 0 0,1-1 0 0 0,-1 0-1 0 0,1 0 1 0 0,-1 0 0 0 0,1 1 0 0 0,0-1 0 0 0,-1 0 0 0 0,1 1 0 0 0,0-1-1 0 0,0 0 1 0 0,-1 1 0 0 0,1-1 0 0 0,0 1 0 0 0,0 0 0 0 0,0-1-1 0 0,0 1 1 0 0,0-1 0 0 0,0 1 0 0 0,-1 0 0 0 0,1 0 0 0 0,0 0 0 0 0,0-1-1 0 0,0 1 1 0 0,0 0 0 0 0,0 0 0 0 0,0 0 0 0 0,0 1 0 0 0,0-1 0 0 0,0 0-1 0 0,0 0 1 0 0,0 0 0 0 0,0 1 0 0 0,0-1 0 0 0,0 0 0 0 0,0 1 0 0 0,-1-1-1 0 0,1 1 1 0 0,0-1 0 0 0,0 1 0 0 0,0-1 0 0 0,-1 1 0 0 0,1 0 0 0 0,0-1-1 0 0,-1 1 1 0 0,1 0 0 0 0,0 0 0 0 0,-1 0 0 0 0,1-1 0 0 0,-1 1 0 0 0,1 0-1 0 0,-1 0 1 0 0,0 0 0 0 0,1 0 3 0 0,8 14 14 0 0,-1 0-1 0 0,0 0 1 0 0,-1 0-1 0 0,-1 1 1 0 0,0 0 0 0 0,-1 1-1 0 0,-1-1 1 0 0,0 1-1 0 0,-1 0 1 0 0,-1 0-1 0 0,0 11-13 0 0,19-48 908 0 0,-8 1-809 0 0,14-23 49 0 0,2 2 1 0 0,1 0 0 0 0,3 2-1 0 0,0 2 1 0 0,22-16-149 0 0,-54 50 4 0 0,0 0-1 0 0,1 0 1 0 0,-1 1-1 0 0,1-1 1 0 0,-1 0-1 0 0,1 1 1 0 0,0 0-1 0 0,0-1 1 0 0,0 1-1 0 0,-1 0 1 0 0,1 0 0 0 0,0 0-1 0 0,1 0 1 0 0,-1 0-1 0 0,0 0 1 0 0,0 1-1 0 0,0-1 1 0 0,0 1-1 0 0,0 0 1 0 0,1-1 0 0 0,-1 1-1 0 0,0 0 1 0 0,0 0-1 0 0,1 0 1 0 0,-1 1-1 0 0,0-1 1 0 0,0 0-1 0 0,0 1 1 0 0,1 0-1 0 0,-1-1 1 0 0,0 1 0 0 0,0 0-1 0 0,0 0 1 0 0,0 0-1 0 0,0 0 1 0 0,-1 1-1 0 0,1-1 1 0 0,0 0-1 0 0,0 1 1 0 0,-1-1 0 0 0,1 1-1 0 0,-1 0 1 0 0,1-1-1 0 0,-1 1 1 0 0,0 0-1 0 0,1 0-3 0 0,6 14-220 0 0,1 0 0 0 0,-2 0 0 0 0,0 0 0 0 0,-1 1 0 0 0,-1 0 1 0 0,0 0-1 0 0,-1 1 0 0 0,-1-1 0 0 0,-1 1 0 0 0,0 0 0 0 0,-1-1 0 0 0,-2 15 220 0 0,-41 52-5281 0 0,31-78 4029 0 0</inkml:trace>
  <inkml:trace contextRef="#ctx0" brushRef="#br0" timeOffset="136284.968">4129 9113 1196 0 0,'0'0'430'0'0,"0"0"-14"0"0,-4-20 1888 0 0,-13-2-1997 0 0,32-18 451 0 0,6 3-595 0 0,1 1 0 0 0,2 1 0 0 0,2 1 1 0 0,1 2-1 0 0,1 0 0 0 0,2 2 0 0 0,1 1 0 0 0,28-20-163 0 0,37 8 141 0 0,-92 43-139 0 0,0 0-1 0 0,0 0 0 0 0,0 0 0 0 0,-1 1 0 0 0,0 0 1 0 0,1-1-1 0 0,-1 1 0 0 0,0 1 0 0 0,0-1 1 0 0,0 0-1 0 0,-1 1 0 0 0,1-1 0 0 0,-1 1 1 0 0,0 0-1 0 0,0 0 0 0 0,0 0 0 0 0,-1 0 1 0 0,1 0-1 0 0,-1 0 0 0 0,0 0 0 0 0,0 1 0 0 0,0-1 1 0 0,-1 0-1 0 0,1 1 0 0 0,-1-1 0 0 0,0 0 1 0 0,-1 3-2 0 0,0 201-129 0 0,-36-75-3628 0 0,29-120 2508 0 0</inkml:trace>
  <inkml:trace contextRef="#ctx0" brushRef="#br0" timeOffset="138170.525">5779 8182 1556 0 0,'9'-103'3552'0'0,"-17"163"-3139"0"0,21 163 23 0 0,89 286 199 0 0,-95-496 925 0 0,-2-38-1478 0 0,2-1-32 0 0,-4 8-41 0 0,0 1 1 0 0,0 0 0 0 0,2 0-1 0 0,0 0 1 0 0,1 1-1 0 0,1-1 1 0 0,0 1 0 0 0,1 1-1 0 0,1-1 1 0 0,1 2 0 0 0,0-1-1 0 0,0 1 1 0 0,2 1-1 0 0,0 0 1 0 0,0 0 0 0 0,1 1-1 0 0,0 1 1 0 0,1 0-1 0 0,1 1 1 0 0,12-6-10 0 0,-24 14 2 0 0,1 0 1 0 0,0 1-1 0 0,0 0 1 0 0,0-1-1 0 0,0 1 0 0 0,0 1 1 0 0,0-1-1 0 0,0 1 0 0 0,1-1 1 0 0,-1 1-1 0 0,0 0 0 0 0,0 1 1 0 0,0-1-1 0 0,0 1 0 0 0,1 0 1 0 0,-1 0-1 0 0,0 0 0 0 0,0 0 1 0 0,-1 1-1 0 0,1-1 1 0 0,0 1-1 0 0,0 0 0 0 0,-1 1 1 0 0,1-1-1 0 0,-1 0 0 0 0,0 1 1 0 0,0 0-1 0 0,0 0 0 0 0,0 0 1 0 0,0 0-1 0 0,0 0 0 0 0,-1 0 1 0 0,0 1-1 0 0,0 0 1 0 0,0-1-1 0 0,0 1 0 0 0,1 3-2 0 0,1 2 2 0 0,-1 0 0 0 0,0 0 0 0 0,-1 0-1 0 0,0 0 1 0 0,0 1 0 0 0,-1-1 0 0 0,-1 0-1 0 0,1 1 1 0 0,-1-1 0 0 0,-1 1 0 0 0,0-1-1 0 0,0 0 1 0 0,-1 1 0 0 0,0-1 0 0 0,-1 0-1 0 0,0 1-1 0 0,-4 3-5 0 0,0-1 0 0 0,0 0 0 0 0,-1 0 0 0 0,-1-1 0 0 0,0 0 0 0 0,0-1 0 0 0,-1 0-1 0 0,-1 0 1 0 0,0-1 0 0 0,0 0 0 0 0,0-1 0 0 0,-1 0 0 0 0,-1-1 0 0 0,1-1-1 0 0,-1 0 1 0 0,0 0 0 0 0,0-1 0 0 0,-1-1 0 0 0,1 0 0 0 0,-1-1 0 0 0,0-1 0 0 0,0 0-1 0 0,-2-1 6 0 0,13-1-87 0 0,-1 0-1 0 0,1 0 0 0 0,0 0 0 0 0,0-1 0 0 0,0 1 0 0 0,0-1 0 0 0,-1 0 0 0 0,1 0 0 0 0,0 0 0 0 0,1-1 0 0 0,-1 1 0 0 0,0-1 0 0 0,0 1 0 0 0,1-1 0 0 0,-1 0 0 0 0,0 0 1 0 0,1 0-1 0 0,0-1 0 0 0,0 1 0 0 0,-1 0 0 0 0,1-1 0 0 0,1 1 0 0 0,-1-1 0 0 0,0 0 0 0 0,1 0 0 0 0,-1 0 0 0 0,1 0 0 0 0,0 0 0 0 0,0 0 0 0 0,0 0 0 0 0,0 0 0 0 0,1 0 0 0 0,-1 0 1 0 0,1 0-1 0 0,0-1 0 0 0,0 1 0 0 0,0 0 0 0 0,0 0 0 0 0,0 0 0 0 0,1-1 0 0 0,0 1 0 0 0,-1 0 0 0 0,1 0 0 0 0,0 0 0 0 0,1 0 0 0 0,-1 0 0 0 0,0 0 0 0 0,1 1 0 0 0,0-1 1 0 0,-1 0-1 0 0,1 1 0 0 0,0-1 0 0 0,0 1 0 0 0,1-1 0 0 0,-1 1 0 0 0,1 0 0 0 0,1-1 88 0 0,21-25-1257 0 0</inkml:trace>
  <inkml:trace contextRef="#ctx0" brushRef="#br0" timeOffset="138617.365">6779 8545 1796 0 0,'-17'-22'2636'0'0,"-70"6"-2173"0"0,70 20-423 0 0,0 0-1 0 0,1 0 1 0 0,0 2 0 0 0,0 0-1 0 0,0 1 1 0 0,1 0 0 0 0,-1 1-1 0 0,2 1 1 0 0,-1 1 0 0 0,2 0-1 0 0,-1 0 1 0 0,1 2 0 0 0,1-1-1 0 0,0 2 1 0 0,0-1 0 0 0,2 2-1 0 0,-1 0 1 0 0,2 0 0 0 0,-4 6-40 0 0,-14 83 534 0 0,28-100-518 0 0,-1 0 1 0 0,1-1 0 0 0,0 1-1 0 0,0-1 1 0 0,0 1-1 0 0,1-1 1 0 0,-1 1 0 0 0,1-1-1 0 0,-1 0 1 0 0,1 1 0 0 0,0-1-1 0 0,0 0 1 0 0,0 0 0 0 0,0 0-1 0 0,0 0 1 0 0,0-1 0 0 0,0 1-1 0 0,1-1 1 0 0,-1 1 0 0 0,1-1-1 0 0,-1 0 1 0 0,1 0 0 0 0,-1 0-1 0 0,1 0 1 0 0,0 0 0 0 0,0-1-1 0 0,-1 1 1 0 0,1-1-1 0 0,0 0 1 0 0,0 0 0 0 0,-1 0-1 0 0,1 0 1 0 0,0 0 0 0 0,0 0-1 0 0,1-1-16 0 0,94-9 254 0 0,-85 9-214 0 0,0-1 0 0 0,0-1 0 0 0,0-1 1 0 0,0 1-1 0 0,-1-2 0 0 0,0 0 1 0 0,0 0-1 0 0,0-1 0 0 0,0-1 0 0 0,-1 0 1 0 0,0 0-1 0 0,-1-1 0 0 0,0-1 1 0 0,0 0-1 0 0,0 0 0 0 0,-1-1 0 0 0,1-1-40 0 0,-10 8 2 0 0,1 1 0 0 0,0 0 0 0 0,0-1 0 0 0,-1 1-1 0 0,1 0 1 0 0,-1-1 0 0 0,1 1 0 0 0,-1-1-1 0 0,0 1 1 0 0,0-1 0 0 0,0 1 0 0 0,-1-1 0 0 0,1 1-1 0 0,-1 0 1 0 0,1-1 0 0 0,-1 1 0 0 0,0 0-1 0 0,0-1 1 0 0,0 1 0 0 0,0 0 0 0 0,0 0 0 0 0,0 0-1 0 0,0 0 1 0 0,-1 0 0 0 0,1 0 0 0 0,-1 0 0 0 0,0 0-1 0 0,0 0 1 0 0,1 1 0 0 0,-1-1 0 0 0,0 1-1 0 0,0-1 1 0 0,0 1 0 0 0,-3-1-2 0 0,4 4 1 0 0,-1 0 0 0 0,1 0 0 0 0,0 0 1 0 0,0 1-1 0 0,0-1 0 0 0,0 0 0 0 0,0 1 0 0 0,0-1 0 0 0,1 1 0 0 0,-1-1 0 0 0,1 1 1 0 0,-1-1-1 0 0,1 1 0 0 0,0-1 0 0 0,0 1 0 0 0,0-1 0 0 0,1 1 0 0 0,-1-1 0 0 0,1 1 1 0 0,-1-1-1 0 0,1 1 0 0 0,0-1 0 0 0,0 0 0 0 0,0 1 0 0 0,0-1 0 0 0,0 0 0 0 0,0 0 1 0 0,1 0-1 0 0,-1 0 0 0 0,1 0 0 0 0,-1 0 0 0 0,3 2-1 0 0,95 68-1335 0 0,-20-56-2629 0 0,-63-16 2691 0 0</inkml:trace>
  <inkml:trace contextRef="#ctx0" brushRef="#br0" timeOffset="139551.563">6998 8386 1008 0 0,'-6'3'113'0'0,"0"0"0"0"0,-1 0 0 0 0,1 1 0 0 0,1 0 0 0 0,-1 0 0 0 0,1 1 0 0 0,-1 0 0 0 0,1 0 0 0 0,1 0 0 0 0,-1 0 0 0 0,1 1 0 0 0,0-1 0 0 0,0 1 0 0 0,0 0 0 0 0,1 1 0 0 0,0-1 0 0 0,0 1 0 0 0,1-1 0 0 0,0 1 0 0 0,0 0 0 0 0,0 0 0 0 0,1-1 0 0 0,0 1 0 0 0,0 0 0 0 0,1 0 0 0 0,0 1 0 0 0,0-1 0 0 0,1 2-113 0 0,8 5 204 0 0,1 0 1 0 0,1-1 0 0 0,0-1 0 0 0,1 0-1 0 0,0 0 1 0 0,1-1 0 0 0,0-1 0 0 0,0 0 0 0 0,1-1-1 0 0,1 0 1 0 0,0-1 0 0 0,2 0-205 0 0,98 70 841 0 0,-113-77-833 0 0,0 0-1 0 0,0 1 1 0 0,0-1 0 0 0,0 0 0 0 0,0 1-1 0 0,-1 0 1 0 0,1-1 0 0 0,-1 1-1 0 0,1 0 1 0 0,-1 0 0 0 0,0 0 0 0 0,0 0-1 0 0,0 0 1 0 0,0 0 0 0 0,0 0 0 0 0,0 0-1 0 0,0 0 1 0 0,-1 0 0 0 0,1 1-1 0 0,-1-1 1 0 0,0 0 0 0 0,1 0 0 0 0,-1 1-1 0 0,0-1 1 0 0,0 0 0 0 0,-1 0-1 0 0,1 1 1 0 0,0-1 0 0 0,-1 0 0 0 0,1 0-1 0 0,-1 1 1 0 0,0-1 0 0 0,0 0-1 0 0,0 0 1 0 0,0 0 0 0 0,0 0 0 0 0,0 0-1 0 0,0 0 1 0 0,-1 0 0 0 0,1-1-1 0 0,-1 1 1 0 0,1 0 0 0 0,-1-1 0 0 0,0 1-1 0 0,-1 0-7 0 0,-98 42 219 0 0,91-41-204 0 0,0-1 0 0 0,0 0 0 0 0,0-1 0 0 0,0 0 1 0 0,0 0-1 0 0,0-1 0 0 0,-1 0 0 0 0,1-1 0 0 0,0 0 0 0 0,0-1 0 0 0,0 0 0 0 0,0-1 0 0 0,0 0 0 0 0,-6-3-15 0 0,15 5 1 0 0,1 1 0 0 0,-1-1 0 0 0,1 0-1 0 0,0 0 1 0 0,-1 1 0 0 0,1-1 0 0 0,0 0-1 0 0,0 0 1 0 0,-1 0 0 0 0,1 0-1 0 0,0 1 1 0 0,0-1 0 0 0,0 0 0 0 0,0 0-1 0 0,0 0 1 0 0,0 0 0 0 0,1 1 0 0 0,-1-1-1 0 0,0 0 1 0 0,0 0 0 0 0,0 0-1 0 0,1 0 1 0 0,-1 1 0 0 0,0-1 0 0 0,1 0-1 0 0,-1 0 1 0 0,1 1 0 0 0,-1-1 0 0 0,1 0-1 0 0,-1 1 1 0 0,1-1 0 0 0,0 1-1 0 0,-1-1 1 0 0,1 0 0 0 0,0 1 0 0 0,-1 0-1 0 0,1-1 1 0 0,0 1 0 0 0,0-1 0 0 0,-1 1-1 0 0,1 0 1 0 0,0-1 0 0 0,0 1-1 0 0,0 0 1 0 0,0 0 0 0 0,-1 0 0 0 0,1 0-1 0 0,1 0 0 0 0,1-2 33 0 0,40-19 31 0 0,1 1 0 0 0,1 3 0 0 0,1 2 0 0 0,0 1 0 0 0,0 3-1 0 0,2 2 1 0 0,13 0-64 0 0,12-4 37 0 0,314-34-273 0 0,-320 26 75 0 0,-67 20 214 0 0,-33-13-86 0 0,9 12 6 0 0,-1 0-1 0 0,1 1 1 0 0,0 2-1 0 0,-1 0 1 0 0,1 2 0 0 0,0 0-1 0 0,0 2 1 0 0,0 0-1 0 0,1 2 1 0 0,0 1-1 0 0,0 1 1 0 0,1 0 0 0 0,0 2-1 0 0,0 1 1 0 0,-5 4 27 0 0,22-13-1 0 0,-1 1 0 0 0,1 0 0 0 0,0 0 1 0 0,0 0-1 0 0,1 0 0 0 0,-1 1 0 0 0,1 0 0 0 0,0 0 1 0 0,0 0-1 0 0,0 0 0 0 0,1 1 0 0 0,0 0 1 0 0,0-1-1 0 0,0 1 0 0 0,1 0 0 0 0,0 1 0 0 0,0 0 1 0 0,3-4 8 0 0,1 1-1 0 0,0 0 1 0 0,0-1-1 0 0,0 1 1 0 0,1-1 0 0 0,-1 0-1 0 0,1 0 1 0 0,0 0-1 0 0,0 0 1 0 0,0 0-1 0 0,0 0 1 0 0,0-1-1 0 0,1 0 1 0 0,-1 1-1 0 0,1-1 1 0 0,-1-1-1 0 0,1 1 1 0 0,0 0-1 0 0,0-1 1 0 0,0 0-1 0 0,0 0 1 0 0,0 0-1 0 0,0 0 1 0 0,0-1-1 0 0,0 1 1 0 0,0-1-1 0 0,0 0 1 0 0,0-1-1 0 0,3 1-7 0 0,59-3-148 0 0,0-3-1 0 0,-1-3 1 0 0,0-3-1 0 0,-1-3 1 0 0,0-2-1 0 0,-2-3 1 0 0,13-8 148 0 0,-15 8-197 0 0,77-30 414 0 0,-335 187 474 0 0,191-132-673 0 0,0-1 8 0 0,0 1 0 0 0,1 0 1 0 0,-1 0-1 0 0,1 1 0 0 0,0 0 0 0 0,1 0 1 0 0,0 0-1 0 0,0 0 0 0 0,0 1 0 0 0,0 0 0 0 0,1 0 1 0 0,0 0-1 0 0,1 1 0 0 0,-2 4-26 0 0,5-11 13 0 0,6 2-10 0 0,-1-1 1 0 0,1 0 0 0 0,0 0-1 0 0,0-1 1 0 0,0 0 0 0 0,0 0-1 0 0,0 0 1 0 0,1-1 0 0 0,-1 1-1 0 0,0-2 1 0 0,0 1 0 0 0,0-1-1 0 0,0 0 1 0 0,0 0 0 0 0,0 0-1 0 0,0-1 1 0 0,0 0 0 0 0,0 0-1 0 0,0-1 1 0 0,3-2-4 0 0,-8 5-1 0 0,23-8 4 0 0,0-1 1 0 0,0-1-1 0 0,-1-2 1 0 0,0 0-1 0 0,-1-1 0 0 0,-1-1 1 0 0,0-1-1 0 0,-1-1 1 0 0,0-1-1 0 0,-2-1 1 0 0,0 0-1 0 0,-1-1 0 0 0,-1-1 1 0 0,0-1-1 0 0,-2 0 1 0 0,0-1-1 0 0,-2 0 1 0 0,0-1-1 0 0,-2-1 0 0 0,0 0 1 0 0,-2 0-1 0 0,0 0 1 0 0,-2-1-1 0 0,-1-1 1 0 0,-1 1-1 0 0,-1 0 0 0 0,0-11-3 0 0,-4 20 96 0 0,1 0-1 0 0,-2-1 0 0 0,0 1 0 0 0,-1 0 0 0 0,-1 0 0 0 0,0 0 1 0 0,-1 0-1 0 0,-1 1 0 0 0,0 0 0 0 0,-1 0 0 0 0,-8-12-95 0 0,11 17 58 0 0,-1 1-1 0 0,1 0 0 0 0,-2 0 1 0 0,1 0-1 0 0,-1 0 0 0 0,-1 1 1 0 0,0 0-1 0 0,0 0 0 0 0,0 1 1 0 0,-1 0-1 0 0,0 0 0 0 0,0 0 1 0 0,-1 1-1 0 0,0 1 0 0 0,0 0 1 0 0,0 0-1 0 0,-1 0 0 0 0,1 1 1 0 0,-1 1-1 0 0,-9-3-57 0 0,14 7 2 0 0,0 1 1 0 0,0-1-1 0 0,0 1 1 0 0,1 0-1 0 0,-1 0 0 0 0,1 1 1 0 0,-1-1-1 0 0,1 1 1 0 0,0 0-1 0 0,-1 0 0 0 0,2 1 1 0 0,-1-1-1 0 0,0 1 1 0 0,1 0-1 0 0,-1 0 1 0 0,1 0-1 0 0,0 0 0 0 0,1 0 1 0 0,-1 1-1 0 0,1-1 1 0 0,0 1-1 0 0,0 0 0 0 0,0 0 1 0 0,0 0-1 0 0,1 0 1 0 0,0 0-1 0 0,0 0 0 0 0,0 0 1 0 0,1 0-1 0 0,0 0 1 0 0,0 0-1 0 0,0 0 1 0 0,1 1-1 0 0,-1-1 0 0 0,1 0 1 0 0,0 0-1 0 0,1 0 1 0 0,-1 0-1 0 0,1 0-2 0 0,84 195-1421 0 0,-54-152-254 0 0,2 0-1 0 0,2-3 0 0 0,2-1 0 0 0,35 33 1676 0 0,-32-38-1409 0 0</inkml:trace>
  <inkml:trace contextRef="#ctx0" brushRef="#br0" timeOffset="140343.357">9602 8449 848 0 0,'-14'6'223'0'0,"1"0"0"0"0,0 2 0 0 0,1-1 0 0 0,0 1-1 0 0,0 1 1 0 0,0 0 0 0 0,1 1 0 0 0,1 0 0 0 0,0 1 0 0 0,0 0 0 0 0,1 1 0 0 0,0-1-1 0 0,1 2 1 0 0,1-1 0 0 0,0 1 0 0 0,0 0 0 0 0,1 1 0 0 0,1 0 0 0 0,0-1-1 0 0,1 2 1 0 0,1-1 0 0 0,-2 12-223 0 0,5-23 44 0 0,0 0-1 0 0,1 1 0 0 0,-1-1 1 0 0,0 0-1 0 0,1 0 0 0 0,0 1 1 0 0,0-1-1 0 0,0 0 1 0 0,0 0-1 0 0,0 0 0 0 0,1 0 1 0 0,-1 0-1 0 0,1 0 0 0 0,0 0 1 0 0,0-1-1 0 0,0 1 1 0 0,0 0-1 0 0,0-1 0 0 0,1 0 1 0 0,-1 0-1 0 0,1 1 0 0 0,-1-1 1 0 0,1-1-1 0 0,0 1 0 0 0,0 0 1 0 0,0-1-1 0 0,0 1 1 0 0,0-1-1 0 0,0 0 0 0 0,0 0 1 0 0,1 0-1 0 0,-1-1 0 0 0,0 1 1 0 0,0-1-1 0 0,1 1 1 0 0,-1-1-1 0 0,0 0 0 0 0,1-1 1 0 0,0 1-44 0 0,130-37 907 0 0,-113 23-837 0 0,-1-1 0 0 0,0-1 1 0 0,-1 0-1 0 0,-1-1 0 0 0,-1-1 0 0 0,0-1 0 0 0,-2-1 0 0 0,0 0 0 0 0,5-10-70 0 0,-20 29-6 0 0,0 0-1 0 0,0 0 1 0 0,0 0-1 0 0,0 0 1 0 0,1 0-1 0 0,-1 0 1 0 0,0 0-1 0 0,0 0 0 0 0,1 0 1 0 0,-1 0-1 0 0,1 0 1 0 0,-1 0-1 0 0,1 0 1 0 0,-1 0-1 0 0,1 0 0 0 0,0 0 1 0 0,-1 0-1 0 0,1 1 1 0 0,0-1-1 0 0,0 0 1 0 0,0 1-1 0 0,-1-1 0 0 0,1 0 1 0 0,0 1-1 0 0,0-1 1 0 0,0 1-1 0 0,0-1 1 0 0,0 1-1 0 0,0-1 1 0 0,0 1-1 0 0,0 0 0 0 0,0 0 1 0 0,0 0-1 0 0,1-1 1 0 0,-1 1-1 0 0,0 0 1 0 0,0 0-1 0 0,0 0 0 0 0,0 0 1 0 0,0 1-1 0 0,0-1 1 0 0,0 0-1 0 0,0 0 1 0 0,0 1-1 0 0,0-1 0 0 0,0 1 1 0 0,0-1-1 0 0,0 1 1 0 0,0-1-1 0 0,0 1 1 0 0,0-1-1 0 0,0 1 0 0 0,0 0 7 0 0,21 57-278 0 0,-17-38 323 0 0,26 97 404 0 0,-13-206 462 0 0,84-140-1404 0 0,-101 227 462 0 0,0 0 1 0 0,1 1 0 0 0,-1-1-1 0 0,0 1 1 0 0,1-1-1 0 0,-1 1 1 0 0,1 0-1 0 0,-1-1 1 0 0,1 1 0 0 0,-1 0-1 0 0,1 0 1 0 0,0 0-1 0 0,0 0 1 0 0,-1 0-1 0 0,1 1 1 0 0,0-1-1 0 0,0 1 1 0 0,0-1 0 0 0,0 1-1 0 0,0-1 1 0 0,0 1-1 0 0,0 0 1 0 0,0 0-1 0 0,0 0 1 0 0,0 0 0 0 0,0 0-1 0 0,0 1 1 0 0,0-1-1 0 0,-1 1 1 0 0,1-1-1 0 0,0 1 1 0 0,0-1 0 0 0,0 1-1 0 0,0 0 1 0 0,-1 0-1 0 0,1 0 1 0 0,0 0-1 0 0,-1 0 1 0 0,1 1 0 0 0,-1-1-1 0 0,1 0 1 0 0,-1 1-1 0 0,0-1 1 0 0,1 1-1 0 0,-1-1 1 0 0,0 1 0 0 0,0 1 29 0 0,62 81-221 0 0,-36-34 47 0 0,38 60-644 0 0,-10-52-2632 0 0,-40-47 2142 0 0</inkml:trace>
  <inkml:trace contextRef="#ctx0" brushRef="#br0" timeOffset="140653.957">11303 8186 1556 0 0,'25'-13'5922'0'0,"-31"46"-4339"0"0,-2-5-1547 0 0,5 4 105 0 0,0 0 0 0 0,3 0-1 0 0,0 1 1 0 0,2-1 0 0 0,1 0 0 0 0,2 0 0 0 0,1 0 0 0 0,2-1 0 0 0,3 7-141 0 0,21 120-374 0 0,-31-153 202 0 0,-1-1 0 0 0,0 0 0 0 0,0 1 0 0 0,-1-1 0 0 0,1 0 0 0 0,-1 0 0 0 0,0 1 1 0 0,0-1-1 0 0,0 0 0 0 0,-1 0 0 0 0,1 0 0 0 0,-1 0 0 0 0,0 0 0 0 0,0-1 0 0 0,0 1 0 0 0,-1-1 0 0 0,1 1 0 0 0,-1-1 0 0 0,0 0 0 0 0,0 0 0 0 0,0 0 1 0 0,-1 0-1 0 0,1 0 0 0 0,0-1 0 0 0,-1 1 0 0 0,0-1 0 0 0,0 0 0 0 0,1 0 0 0 0,-1-1 0 0 0,0 1 0 0 0,-1-1 0 0 0,1 0 0 0 0,0 0 0 0 0,0 0 1 0 0,0-1-1 0 0,-1 1 0 0 0,1-1 0 0 0,0 0 0 0 0,-1 0 0 0 0,1 0 0 0 0,0-1 0 0 0,0 0 0 0 0,0 0 0 0 0,-3 0 172 0 0,-31-8-1318 0 0</inkml:trace>
  <inkml:trace contextRef="#ctx0" brushRef="#br0" timeOffset="141336.815">11016 8585 1056 0 0,'0'-6'177'0'0,"0"0"0"0"0,1 0 0 0 0,-1-1 0 0 0,1 1 0 0 0,1 0 0 0 0,-1 0 0 0 0,1 0 0 0 0,0 0 1 0 0,0 0-1 0 0,1 1 0 0 0,0-1 0 0 0,0 1 0 0 0,0-1 0 0 0,0 1 0 0 0,1 0 0 0 0,0 0 0 0 0,0 1 0 0 0,1-1 0 0 0,-1 1 0 0 0,1 0 0 0 0,0 0 0 0 0,0 0 0 0 0,0 1 0 0 0,0 0 0 0 0,2-1-177 0 0,152-65 1145 0 0,-142 63-976 0 0,311-104 1461 0 0,-325 108-1582 0 0,1 0 1 0 0,-1 0-1 0 0,1-1 0 0 0,-1 1 0 0 0,0-1 1 0 0,0 0-1 0 0,0 0 0 0 0,0 0 1 0 0,-1 0-1 0 0,1 0 0 0 0,-1-1 0 0 0,0 1 1 0 0,0-1-1 0 0,0 1 0 0 0,0-1 0 0 0,0 0 1 0 0,-1 0-1 0 0,0 0 0 0 0,0 0 1 0 0,0-2-49 0 0,0 5 86 0 0,-3-47 275 0 0,0 50-359 0 0,0 0-1 0 0,0 1 1 0 0,0-1 0 0 0,0 1-1 0 0,0-1 1 0 0,1 1 0 0 0,-1-1-1 0 0,1 1 1 0 0,0 0 0 0 0,0 0 0 0 0,0 0-1 0 0,0 0 1 0 0,1 0 0 0 0,-1 0-1 0 0,1 0 1 0 0,-1 0 0 0 0,1 0-1 0 0,0 0 1 0 0,0 0 0 0 0,1 0 0 0 0,-1 0-1 0 0,1 0 1 0 0,-1 0 0 0 0,1 0-1 0 0,1 2-1 0 0,-2 0 7 0 0,0 401-27 0 0,-19-316 335 0 0,89-226-698 0 0,-27 161-121 0 0,-16 8 265 0 0,-16-18 220 0 0,0 1 1 0 0,2-2 0 0 0,-1 0 0 0 0,2-1-1 0 0,0 0 1 0 0,0-1 0 0 0,1 0 0 0 0,1-1-1 0 0,0-1 1 0 0,9 4 18 0 0,-17-13 33 0 0,1 0 0 0 0,-1-1 0 0 0,0 0 0 0 0,1 0 0 0 0,-1-1 0 0 0,0 0 0 0 0,0-1 0 0 0,0 0 0 0 0,0 0 0 0 0,0 0 0 0 0,0-1 0 0 0,-1-1 0 0 0,1 1 0 0 0,-1-1 0 0 0,0 0 0 0 0,0-1 0 0 0,2-1-33 0 0,-7 5 6 0 0,15-12 62 0 0,-1 0 1 0 0,0-2-1 0 0,-1 1 0 0 0,0-2 1 0 0,-1 0-1 0 0,-1-1 1 0 0,0 0-1 0 0,-2-1 0 0 0,0 0 1 0 0,0-1-1 0 0,-2 0 1 0 0,-1-1-1 0 0,3-11-68 0 0,-3 14 238 0 0,-8 25-232 0 0,0-1 0 0 0,0 1 0 0 0,1 0-1 0 0,0-1 1 0 0,0 1 0 0 0,0 0 0 0 0,1-1 0 0 0,1 0-1 0 0,-1 1 1 0 0,1-1 0 0 0,0 0 0 0 0,1 0-1 0 0,-1-1 1 0 0,1 1 0 0 0,2 1-6 0 0,36 32-1778 0 0,-41-41-4140 0 0,-12-11 4647 0 0</inkml:trace>
  <inkml:trace contextRef="#ctx0" brushRef="#br0" timeOffset="141601.502">12226 8308 1580 0 0,'-2'-5'760'0'0,"2"-1"-728"0"0,0 3-200 0 0,0-1-448 0 0</inkml:trace>
  <inkml:trace contextRef="#ctx0" brushRef="#br0" timeOffset="141848.142">12264 8734 1240 0 0,'27'-17'3434'0'0,"32"-39"-1964"0"0,-46 41-1267 0 0,1 1 0 0 0,0 0-1 0 0,1 1 1 0 0,1 0 0 0 0,0 1 0 0 0,1 1-1 0 0,0 1 1 0 0,0 0 0 0 0,1 2-1 0 0,12-5-202 0 0,-26 12 19 0 0,1 0-1 0 0,-1 0 1 0 0,0 1-1 0 0,0-1 1 0 0,1 1-1 0 0,-1 0 1 0 0,0 0-1 0 0,0 1 0 0 0,1-1 1 0 0,-1 1-1 0 0,0 0 1 0 0,0 0-1 0 0,0 0 1 0 0,0 1-1 0 0,0-1 1 0 0,0 1-1 0 0,0 0 0 0 0,0 0 1 0 0,-1 1-1 0 0,1-1 1 0 0,-1 1-1 0 0,0 0 1 0 0,0-1-1 0 0,1 1 1 0 0,-2 1-1 0 0,1-1 0 0 0,0 0 1 0 0,-1 1-1 0 0,0-1 1 0 0,1 1-1 0 0,-1 0 1 0 0,-1 0-1 0 0,1 0 1 0 0,0 0-1 0 0,0 3-18 0 0,0 0 20 0 0,0 0-1 0 0,0 0 1 0 0,0 1 0 0 0,-1-1-1 0 0,0 0 1 0 0,-1 0-1 0 0,1 1 1 0 0,-1-1 0 0 0,-1 0-1 0 0,1 1 1 0 0,-1-1 0 0 0,-1 0-1 0 0,1 0 1 0 0,-1 0-1 0 0,0 0 1 0 0,-1 0 0 0 0,0 0-1 0 0,0-1 1 0 0,0 1 0 0 0,-4 4-20 0 0,-113 72-1104 0 0,108-79 642 0 0,1 0 0 0 0,-1 0 0 0 0,0-2 0 0 0,-1 1 0 0 0,1-1 0 0 0,0-1 0 0 0,-1 0 0 0 0,1-1 0 0 0,-1-1 0 0 0,1 0 0 0 0,-6-1 462 0 0,-39-12-1280 0 0</inkml:trace>
  <inkml:trace contextRef="#ctx0" brushRef="#br0" timeOffset="142721.695">13861 8483 1348 0 0,'471'-147'5695'0'0,"-309"72"-5093"0"0,-163 75-606 0 0,0 0 0 0 0,1 0 1 0 0,-1 0-1 0 0,0 1 1 0 0,0-1-1 0 0,0 0 0 0 0,0 0 1 0 0,0 0-1 0 0,0-1 0 0 0,0 1 1 0 0,0 0-1 0 0,1 0 0 0 0,-1 0 1 0 0,0-1-1 0 0,0 1 1 0 0,0 0-1 0 0,0-1 0 0 0,0 1 1 0 0,1-1-1 0 0,-1 1 0 0 0,0-1 1 0 0,0 1-1 0 0,1-1 1 0 0,-1 1-1 0 0,0-1 0 0 0,1 0 1 0 0,-1 1-1 0 0,1-1 0 0 0,-1 0 1 0 0,1 0-1 0 0,-1 1 0 0 0,1-1 1 0 0,0 0-1 0 0,-1 0 1 0 0,1 0-1 0 0,0 0 0 0 0,-1 0 1 0 0,1 1-1 0 0,0-1 0 0 0,0 0 1 0 0,0 0-1 0 0,0 0 1 0 0,0 0-1 0 0,0 0 0 0 0,0 0 1 0 0,0 0-1 0 0,0 0 0 0 0,1 1 1 0 0,-1-1-1 0 0,0 0 0 0 0,0 0 1 0 0,1 0-1 0 0,-1 0 1 0 0,1 0-1 0 0,-1 1 0 0 0,1-1 1 0 0,-1 0-1 0 0,1 0 0 0 0,-1 1 1 0 0,1-1-1 0 0,-1 0 1 0 0,1 1-1 0 0,0-1 0 0 0,0 1 1 0 0,-1-1-1 0 0,1 1 0 0 0,0-1 1 0 0,0 1-1 0 0,0 0 0 0 0,0-1 4 0 0,-76-7-107 0 0,-179 48 56 0 0,241-37 70 0 0,-7 0 21 0 0,-1 0 0 0 0,1 2 0 0 0,0 0 0 0 0,1 1 0 0 0,0 1-1 0 0,0 1 1 0 0,0 1 0 0 0,1 0 0 0 0,0 1 0 0 0,1 1 0 0 0,0 1 0 0 0,0 1 0 0 0,2 0 0 0 0,0 1-1 0 0,-2 2-39 0 0,15-13 17 0 0,1 0-1 0 0,-1 0 0 0 0,1 0 0 0 0,-1 0 1 0 0,1 0-1 0 0,0 0 0 0 0,0 0 0 0 0,0 1 1 0 0,0-1-1 0 0,1 0 0 0 0,0 1 0 0 0,-1-1 1 0 0,1 0-1 0 0,0 1 0 0 0,0-1 1 0 0,1 1-1 0 0,-1-1 0 0 0,1 0 0 0 0,0 1 1 0 0,0-1-1 0 0,0 0 0 0 0,0 0 0 0 0,0 0 1 0 0,1 0-1 0 0,0 0 0 0 0,-1 0 0 0 0,1 0 1 0 0,0 0-1 0 0,0-1 0 0 0,1 1 0 0 0,-1-1 1 0 0,0 1-1 0 0,1-1 0 0 0,0 0 0 0 0,-1 0 1 0 0,1 0-1 0 0,0 0 0 0 0,0 0 0 0 0,0-1 1 0 0,1 1-17 0 0,131 48 53 0 0,-74-40-1065 0 0,1-2 1 0 0,1-3 0 0 0,-1-3 0 0 0,1-3-1 0 0,-1-2 1 0 0,14-5 1011 0 0,-21 0-1213 0 0</inkml:trace>
  <inkml:trace contextRef="#ctx0" brushRef="#br0" timeOffset="143004.063">15240 8207 1148 0 0,'-14'13'3099'0'0,"-46"46"-2241"0"0,-207 218 74 0 0,188-230-3831 0 0,45-41 1773 0 0</inkml:trace>
  <inkml:trace contextRef="#ctx0" brushRef="#br0" timeOffset="143437.827">14772 8252 1580 0 0,'42'22'3315'0'0,"-23"-11"-3060"0"0,22 4-129 0 0,0-2 0 0 0,2-2 0 0 0,-1-1-1 0 0,1-3 1 0 0,0-1 0 0 0,1-2 0 0 0,-1-3 0 0 0,1-1-1 0 0,21-3-125 0 0,-3 2-45 0 0,-32 1 4 0 0,-1-2-1 0 0,0-1 1 0 0,0-2-1 0 0,0 0 1 0 0,-1-2-1 0 0,0-1 1 0 0,0-2-1 0 0,2-1 42 0 0,-20 8 138 0 0,1-1 0 0 0,-1 0 0 0 0,0-1 0 0 0,0 0 0 0 0,0 0 0 0 0,-1-1 0 0 0,0 0 0 0 0,0-1 0 0 0,0 0 0 0 0,-1 0 0 0 0,0-1 0 0 0,0 0 0 0 0,-1-1 0 0 0,0 1 0 0 0,-1-1 0 0 0,0-1 0 0 0,0 1 0 0 0,-1-1 0 0 0,0 0 0 0 0,-1 0 0 0 0,0-1 0 0 0,0 1 1 0 0,0-6-140 0 0,-4 14 220 0 0,0 2-32 0 0,0 0-18 0 0,-20 10 347 0 0,9 15-467 0 0,1 0-1 0 0,1 0 1 0 0,1 0-1 0 0,1 1 1 0 0,2 1-1 0 0,0-1 1 0 0,2 1-1 0 0,1-1 1 0 0,1 1-1 0 0,1 0 1 0 0,2 15-49 0 0,-2-34 1 0 0,42 290 190 0 0,-31-97-420 0 0,-10-196 109 0 0,-1 0 0 0 0,-1 0 0 0 0,1 0 0 0 0,-1 0-1 0 0,1 0 1 0 0,-2 0 0 0 0,1 0 0 0 0,0 0 0 0 0,-1-1 0 0 0,0 1 0 0 0,0 0 0 0 0,0-1-1 0 0,-1 0 1 0 0,1 1 0 0 0,-1-1 0 0 0,0 0 0 0 0,0 0 0 0 0,-1-1 0 0 0,1 1 0 0 0,-1-1 0 0 0,0 1-1 0 0,0-1 1 0 0,0 0 0 0 0,0-1 0 0 0,-5 3 120 0 0,-62-34-4045 0 0,47 10 2698 0 0</inkml:trace>
  <inkml:trace contextRef="#ctx0" brushRef="#br0" timeOffset="143704.147">15725 8186 1832 0 0,'5'-3'93'0'0,"1"-1"0"0"0,-1 1 0 0 0,1 0 0 0 0,-1 1 0 0 0,1-1 0 0 0,0 1-1 0 0,0 0 1 0 0,0 1 0 0 0,0-1 0 0 0,0 1 0 0 0,0 0 0 0 0,0 1 0 0 0,0-1 0 0 0,1 1 0 0 0,-1 1 0 0 0,0-1-1 0 0,0 1 1 0 0,0 0 0 0 0,1 0 0 0 0,-1 1 0 0 0,-1 0 0 0 0,1 0 0 0 0,0 0 0 0 0,0 1 0 0 0,-1 0-1 0 0,1 0 1 0 0,-1 0 0 0 0,0 1 0 0 0,0 0 0 0 0,0 0 0 0 0,-1 0 0 0 0,1 0 0 0 0,-1 1 0 0 0,0-1 0 0 0,0 1-1 0 0,-1 0 1 0 0,1 1 0 0 0,-1-1 0 0 0,0 1 0 0 0,-1-1 0 0 0,1 1 0 0 0,-1 0 0 0 0,0 0 0 0 0,0 0 0 0 0,0 4-93 0 0,-1-4 43 0 0,-1 1 0 0 0,0 0 0 0 0,0 0 1 0 0,0 0-1 0 0,0 0 0 0 0,-1 0 1 0 0,-1 0-1 0 0,1 0 0 0 0,-1-1 1 0 0,0 1-1 0 0,0 0 0 0 0,-1-1 0 0 0,0 0 1 0 0,0 1-1 0 0,-1-1 0 0 0,1-1 1 0 0,-1 1-1 0 0,0 0 0 0 0,-1-1 0 0 0,0 0 1 0 0,0 0-1 0 0,0 0 0 0 0,0-1 1 0 0,-1 1-1 0 0,1-1 0 0 0,-1-1 1 0 0,0 1-1 0 0,0-1 0 0 0,-1 0 0 0 0,-2 1-43 0 0,-1 0-214 0 0,-1 1-1 0 0,0-1 0 0 0,-1-1 0 0 0,1 0 1 0 0,-1-1-1 0 0,1 0 0 0 0,-1-1 0 0 0,0 0 0 0 0,1-1 1 0 0,-1 0-1 0 0,0-1 0 0 0,1 0 0 0 0,-1-1 1 0 0,0 0-1 0 0,1-1 0 0 0,0 0 0 0 0,-8-3 215 0 0,-11-11-1264 0 0</inkml:trace>
  <inkml:trace contextRef="#ctx0" brushRef="#br0" timeOffset="144061.641">16113 8347 1908 0 0,'295'-93'1752'0'0,"-178"28"-1170"0"0,-117 64-466 0 0,-29-16 412 0 0,10 14-317 0 0,1 0 0 0 0,-1 2 0 0 0,1 0-1 0 0,-1 1 1 0 0,1 1 0 0 0,-1 0-1 0 0,1 2 1 0 0,-1 0 0 0 0,-14 5-211 0 0,22-8 66 0 0,1 0-1 0 0,-1 1 1 0 0,1 0 0 0 0,-1 1 0 0 0,1 0 0 0 0,0 1 0 0 0,-1 0 0 0 0,1 1 0 0 0,1 0 0 0 0,-1 0 0 0 0,1 1 0 0 0,-1 0 0 0 0,1 1 0 0 0,1 0 0 0 0,-1 0 0 0 0,1 1 0 0 0,0 0 0 0 0,1 0-1 0 0,-1 1 1 0 0,2 0 0 0 0,-1 0 0 0 0,1 1 0 0 0,0 0 0 0 0,1 0 0 0 0,0 0 0 0 0,0 1 0 0 0,1-1 0 0 0,0 1 0 0 0,1 0 0 0 0,-1 6-66 0 0,7-6 1 0 0,0-1 1 0 0,1 0 0 0 0,0 0 0 0 0,1 0-1 0 0,-1-1 1 0 0,2 1 0 0 0,-1-1-1 0 0,1-1 1 0 0,0 1 0 0 0,1-1-1 0 0,0 0 1 0 0,0 0 0 0 0,1-1-1 0 0,-1 0 1 0 0,2 0 0 0 0,-1-1-1 0 0,0 0 1 0 0,1 0 0 0 0,0-1-1 0 0,0 0 1 0 0,0-1 0 0 0,0 0-1 0 0,9 2-1 0 0,-18-5-1 0 0,214 81-5917 0 0,-190-74 4670 0 0</inkml:trace>
  <inkml:trace contextRef="#ctx0" brushRef="#br0" timeOffset="144499.105">16655 8257 1368 0 0,'9'-1'153'0'0,"0"1"0"0"0,-1 0 0 0 0,1 0 0 0 0,0 1 0 0 0,0 0 0 0 0,-1 1 0 0 0,1 0 0 0 0,0 0 0 0 0,-1 0 0 0 0,0 1 0 0 0,0 1-1 0 0,0 0 1 0 0,0 0 0 0 0,0 0 0 0 0,-1 1 0 0 0,0 0 0 0 0,0 0 0 0 0,0 1 0 0 0,0 0 0 0 0,-1 0 0 0 0,0 1 0 0 0,-1-1 0 0 0,1 1 0 0 0,-1 1 0 0 0,3 6-153 0 0,-6-11 61 0 0,-1 0 0 0 0,0 0 0 0 0,0 1 0 0 0,-1-1 0 0 0,1 1 0 0 0,-1-1 0 0 0,0 0 0 0 0,0 1 0 0 0,0-1 0 0 0,0 1 0 0 0,0-1 0 0 0,-1 1 0 0 0,1-1 0 0 0,-1 0 0 0 0,0 1 0 0 0,0-1 0 0 0,-1 0 0 0 0,1 0 0 0 0,-1 0 1 0 0,1 0-1 0 0,-1 0 0 0 0,0 0 0 0 0,0 0 0 0 0,0 0 0 0 0,0-1 0 0 0,-1 1 0 0 0,1-1 0 0 0,-1 0 0 0 0,1 1 0 0 0,-1-1 0 0 0,0 0 0 0 0,0-1 0 0 0,0 1 0 0 0,0 0 0 0 0,0-1 0 0 0,-1 0 0 0 0,1 0 0 0 0,0 0 0 0 0,-1 0 0 0 0,1 0 0 0 0,0-1 0 0 0,-1 1 0 0 0,1-1 0 0 0,-1 0 0 0 0,1 0 0 0 0,-3-1-61 0 0,2 0 23 0 0,0 0 0 0 0,0 0-1 0 0,0-1 1 0 0,1 1 0 0 0,-1-1-1 0 0,1 0 1 0 0,-1 0 0 0 0,1-1-1 0 0,0 1 1 0 0,0-1-1 0 0,0 1 1 0 0,0-1 0 0 0,0 0-1 0 0,1 0 1 0 0,-1 0 0 0 0,1-1-1 0 0,0 1 1 0 0,0 0 0 0 0,0-1-1 0 0,0 0 1 0 0,1 1 0 0 0,-1-1-1 0 0,1 0 1 0 0,0 0-1 0 0,0 0 1 0 0,0 0 0 0 0,1 0-1 0 0,-1 0 1 0 0,1 0 0 0 0,0 0-1 0 0,0 0 1 0 0,1 0 0 0 0,-1 0-1 0 0,1 1 1 0 0,0-1 0 0 0,0 0-1 0 0,0 0 1 0 0,0 0-1 0 0,1 0 1 0 0,-1 1 0 0 0,1-1-1 0 0,0 1 1 0 0,0-1 0 0 0,1 1-1 0 0,-1 0 1 0 0,1 0 0 0 0,-1 0-1 0 0,1 0 1 0 0,0 0 0 0 0,0 1-1 0 0,0-1-22 0 0,32-21-289 0 0,0 2-1 0 0,1 2 1 0 0,1 1-1 0 0,1 2 1 0 0,1 1-1 0 0,0 2 1 0 0,1 2-1 0 0,0 2 1 0 0,1 1 0 0 0,0 2-1 0 0,0 2 1 0 0,1 2-1 0 0,0 1 290 0 0,-42 2 20 0 0,1 1 0 0 0,0-1 1 0 0,0 0-1 0 0,-1 1 0 0 0,1-1 0 0 0,0 1 0 0 0,-1-1 0 0 0,1 1 1 0 0,0-1-1 0 0,-1 1 0 0 0,1 0 0 0 0,-1-1 0 0 0,1 1 0 0 0,-1 0 1 0 0,1-1-1 0 0,-1 1 0 0 0,0 0 0 0 0,1 0 0 0 0,-1-1 0 0 0,0 1 1 0 0,0 0-1 0 0,1 0 0 0 0,-1 0 0 0 0,0-1 0 0 0,0 1 0 0 0,0 0 0 0 0,0 0 1 0 0,0 0-1 0 0,0-1 0 0 0,0 1 0 0 0,0 0 0 0 0,-1 0 0 0 0,1 0 1 0 0,0-1-1 0 0,0 1 0 0 0,-1 0 0 0 0,1 0 0 0 0,0-1 0 0 0,-1 1 1 0 0,1 0-1 0 0,-1 0 0 0 0,1-1 0 0 0,-1 1 0 0 0,1-1 0 0 0,-1 1 1 0 0,1 0-1 0 0,-1-1 0 0 0,0 1 0 0 0,1-1 0 0 0,-1 1 0 0 0,0-1 0 0 0,1 0 1 0 0,-1 1-1 0 0,0-1 0 0 0,0 0 0 0 0,1 1 0 0 0,-1-1 0 0 0,0 0 1 0 0,0 0-1 0 0,0 0 0 0 0,1 0 0 0 0,-2 0-20 0 0,-22 43 388 0 0,25-36-382 0 0,0-1 1 0 0,0 0 0 0 0,1 1-1 0 0,0-1 1 0 0,0 0 0 0 0,0 0-1 0 0,1 0 1 0 0,-1 0 0 0 0,2-1 0 0 0,-1 1-1 0 0,1-1 1 0 0,-1 0 0 0 0,2 0-1 0 0,-1 0 1 0 0,0 0 0 0 0,1-1-1 0 0,0 0 1 0 0,0 0 0 0 0,0 0-1 0 0,3 1-6 0 0,70 48-3230 0 0,-65-45 1846 0 0,-9-5 148 0 0</inkml:trace>
  <inkml:trace contextRef="#ctx0" brushRef="#br0" timeOffset="144748.182">17201 7795 1960 0 0,'0'-15'1448'0'0,"3"4"-484"0"0,2 1-384 0 0,-1 1-296 0 0,12 0-35 0 0,-3-3-718 0 0,3 3-851 0 0,2 1 44 0 0,-5 4-4 0 0</inkml:trace>
  <inkml:trace contextRef="#ctx0" brushRef="#br0" timeOffset="146229.711">17580 8158 916 0 0,'51'255'5172'0'0,"-66"-402"-2645"0"0,16 139-2522 0 0,0 1 1 0 0,0 0-1 0 0,1 0 0 0 0,0 0 1 0 0,0 0-1 0 0,0 0 1 0 0,1 1-1 0 0,0-1 0 0 0,1 1 1 0 0,0-1-1 0 0,0 1 0 0 0,0 0 1 0 0,0 1-1 0 0,1-1 1 0 0,0 1-1 0 0,0 0 0 0 0,1 0 1 0 0,-1 0-1 0 0,1 1 1 0 0,0 0-1 0 0,0 0 0 0 0,1 1 1 0 0,4-3-6 0 0,-10 6-46 0 0,24 13-92 0 0,-14-6 133 0 0,-1 2 0 0 0,0-1 0 0 0,-1 1 0 0 0,0 1-1 0 0,0 0 1 0 0,-1 0 0 0 0,-1 1 0 0 0,0 0 0 0 0,0 0 0 0 0,-1 0 0 0 0,0 1 0 0 0,-1 0 0 0 0,0 0 0 0 0,-1 1 0 0 0,-1-1 0 0 0,0 1 0 0 0,1 12 5 0 0,-3 31 728 0 0,-1-55-542 0 0,-2 5 707 0 0,32-44-1017 0 0,1 2 0 0 0,2 0 0 0 0,1 3 0 0 0,2 0 0 0 0,13-6 124 0 0,-45 40-25 0 0,0 0 0 0 0,0 1 0 0 0,0 0 0 0 0,0 0 0 0 0,-1 0 0 0 0,1 0 0 0 0,-1 0 0 0 0,1 1 0 0 0,-1-1 1 0 0,0 1-1 0 0,0 0 0 0 0,0 0 0 0 0,0 0 0 0 0,-1 0 0 0 0,1 1 0 0 0,-1-1 0 0 0,0 1 0 0 0,0 0 1 0 0,0-1-1 0 0,-1 1 0 0 0,1 0 0 0 0,-1 0 0 0 0,0 0 0 0 0,0 0 0 0 0,0 0 0 0 0,0 5 25 0 0,4 2-97 0 0,-2-4 104 0 0,1-1-1 0 0,0 1 0 0 0,0-1 1 0 0,0 0-1 0 0,1 0 0 0 0,0 0 1 0 0,0-1-1 0 0,0 0 0 0 0,1 0 0 0 0,-1 0 1 0 0,1-1-1 0 0,1 1 0 0 0,-1-1 1 0 0,0-1-1 0 0,1 1 0 0 0,0-1 0 0 0,0-1 1 0 0,0 1-1 0 0,0-1 0 0 0,0 0 1 0 0,1-1-1 0 0,-1 0 0 0 0,0 0 0 0 0,1 0 1 0 0,5-1-7 0 0,191-26-154 0 0,-188 22 82 0 0,-11 4 9 0 0,0-1 0 0 0,1 0 1 0 0,-1 0-1 0 0,0 0 0 0 0,0 0 1 0 0,0-1-1 0 0,0 0 0 0 0,0 0 1 0 0,0-1-1 0 0,0 1 0 0 0,-1-1 1 0 0,1 0-1 0 0,-1 0 0 0 0,0 0 1 0 0,0-1-1 0 0,0 0 0 0 0,0 0 1 0 0,-1 0-1 0 0,0 0 0 0 0,1 0 1 0 0,-2 0-1 0 0,1-1 0 0 0,0 0 1 0 0,1-2 62 0 0,-9 1-7 0 0,1 1 1 0 0,-1 0-1 0 0,0 0 0 0 0,-1 1 1 0 0,1 0-1 0 0,-1 0 1 0 0,1 0-1 0 0,-1 0 0 0 0,0 1 1 0 0,-1 0-1 0 0,1 0 1 0 0,0 1-1 0 0,-1 0 0 0 0,0 0 1 0 0,1 0-1 0 0,-2 1 7 0 0,-2-2-12 0 0,1 0 0 0 0,-1 0-1 0 0,0 1 1 0 0,0 1-1 0 0,1 0 1 0 0,-1 0 0 0 0,0 1-1 0 0,0 0 1 0 0,0 0 0 0 0,0 2-1 0 0,0-1 1 0 0,0 1-1 0 0,1 0 1 0 0,-1 1 0 0 0,0 0-1 0 0,1 1 1 0 0,0 0 0 0 0,0 0-1 0 0,0 1 1 0 0,1 0-1 0 0,-1 0 1 0 0,1 1 0 0 0,0 1 12 0 0,5 0 1 0 0,0 0 1 0 0,1 0 0 0 0,0 0-1 0 0,0 0 1 0 0,1 0-1 0 0,-1 0 1 0 0,2 0 0 0 0,-1 1-1 0 0,1-1 1 0 0,0 0 0 0 0,0 1-1 0 0,1-1 1 0 0,0 0 0 0 0,1 0-1 0 0,-1 1 1 0 0,2-1-1 0 0,-1 0 1 0 0,0-1 0 0 0,1 1-1 0 0,1 0 1 0 0,-1-1 0 0 0,1 0-1 0 0,0 1 1 0 0,0-1 0 0 0,1-1-1 0 0,0 1 1 0 0,0-1 0 0 0,0 0-1 0 0,1 0 1 0 0,-1 0-1 0 0,1-1 1 0 0,0 0 0 0 0,0 0-1 0 0,1-1 1 0 0,5 3-2 0 0,133 30 69 0 0,-139-38-72 0 0,0-1-1 0 0,-1 0 1 0 0,1 0-1 0 0,-1 0 1 0 0,0-1-1 0 0,0 0 1 0 0,0 0-1 0 0,0 0 1 0 0,-1-1 0 0 0,0 1-1 0 0,0-1 1 0 0,0 0-1 0 0,0-1 1 0 0,-1 1-1 0 0,0 0 1 0 0,0-1-1 0 0,0 0 1 0 0,-1 0-1 0 0,0 0 1 0 0,0 0-1 0 0,0 0 1 0 0,-1 0-1 0 0,0-3 4 0 0,12-23-9 0 0,12-47 836 0 0,-25 78-850 0 0,21 48-298 0 0,30-96 1185 0 0,5-31-798 0 0,-56 80-126 0 0,0 0 8 0 0,0 0 16 0 0,11 29-108 0 0,-8-18 119 0 0,-2 0 47 0 0,2 0 1 0 0,-1 0-1 0 0,2 0 0 0 0,-1-1 0 0 0,1 1 1 0 0,1-1-1 0 0,0 0 0 0 0,0 0 0 0 0,1-1 1 0 0,1 1-1 0 0,-1-1 0 0 0,1-1 0 0 0,1 1 0 0 0,0-1 1 0 0,0-1-1 0 0,0 1 0 0 0,2-1-22 0 0,-2-1 17 0 0,1-1-1 0 0,1 0 1 0 0,-1 0 0 0 0,1-1-1 0 0,-1 0 1 0 0,1-1-1 0 0,0 0 1 0 0,0-1 0 0 0,1 0-1 0 0,-1 0 1 0 0,0-1 0 0 0,1 0-1 0 0,-1-1 1 0 0,1-1 0 0 0,-1 1-1 0 0,8-3-16 0 0,-6 0-34 0 0,0 0-1 0 0,0-2 1 0 0,0 1-1 0 0,0-2 1 0 0,-1 1-1 0 0,1-2 1 0 0,-1 1-1 0 0,-1-1 1 0 0,0-1-1 0 0,0 0 1 0 0,0-1-1 0 0,-1 1 1 0 0,0-2-1 0 0,-1 1 1 0 0,0-1-1 0 0,0-1 1 0 0,-1 0-1 0 0,-1 1 1 0 0,0-2-1 0 0,0 1 1 0 0,-1-1-1 0 0,0 0 1 0 0,-1 0 0 0 0,0-4 34 0 0,8-28 59 0 0,-1-1 0 0 0,-3 0 1 0 0,-1-1-1 0 0,-3 1 1 0 0,-1-1-1 0 0,-3-14-59 0 0,-36-143 1237 0 0,-26 21 347 0 0,62 182-1575 0 0,-1 1 0 0 0,1-1 0 0 0,0 1 0 0 0,-1-1 0 0 0,1 1 0 0 0,0-1-1 0 0,-1 1 1 0 0,1-1 0 0 0,-1 1 0 0 0,1-1 0 0 0,0 0 0 0 0,-1 1 0 0 0,1-1 0 0 0,-1 0-1 0 0,1 1 1 0 0,-1-1 0 0 0,0 0 0 0 0,1 0 0 0 0,-1 1 0 0 0,1-1 0 0 0,-1 0 0 0 0,1 0-1 0 0,-1 0 1 0 0,0 0 0 0 0,1 0 0 0 0,-1 0 0 0 0,1 0 0 0 0,-1 0 0 0 0,0 0 0 0 0,1 0-1 0 0,-1 0 1 0 0,1 0 0 0 0,-1-1 0 0 0,1 1 0 0 0,-1 0 0 0 0,0 0 0 0 0,1 0 0 0 0,-1-1-1 0 0,1 1 1 0 0,-1 0 0 0 0,1-1 0 0 0,-1 1 0 0 0,1-1 0 0 0,0 1 0 0 0,-1 0 0 0 0,1-1-1 0 0,-1 1 1 0 0,1-1 0 0 0,0 1 0 0 0,-1-1 0 0 0,1 1 0 0 0,0-1 0 0 0,0 1 0 0 0,-1-1-1 0 0,1 1 1 0 0,0-1-9 0 0,-11 55 109 0 0,9-21-75 0 0,1 1 0 0 0,2-1 0 0 0,1 0 0 0 0,2-1 0 0 0,0 1 0 0 0,3 0 0 0 0,7 22-34 0 0,19 59 9 0 0,-15-56-717 0 0,-1 2 0 0 0,-4 0 1 0 0,-2 0-1 0 0,2 55 708 0 0,-12-109-238 0 0,-1 0 1 0 0,-1 0-1 0 0,1-1 0 0 0,-1 1 1 0 0,0 0-1 0 0,-1 0 0 0 0,1-1 0 0 0,-1 1 1 0 0,0-1-1 0 0,0 0 0 0 0,-1 1 0 0 0,0-1 1 0 0,0 0-1 0 0,0 0 0 0 0,0-1 1 0 0,-1 1-1 0 0,0-1 0 0 0,0 0 0 0 0,0 0 1 0 0,0 0-1 0 0,-1 0 0 0 0,1-1 0 0 0,-1 1 1 0 0,0-1-1 0 0,0 0 0 0 0,0-1 1 0 0,-1 1 237 0 0,-24 2-1004 0 0</inkml:trace>
  <inkml:trace contextRef="#ctx0" brushRef="#br0" timeOffset="146463.774">18873 8131 1332 0 0,'3'3'1272'0'0,"2"-2"-232"0"0,16 2-64 0 0,6-1-103 0 0,-11-2-121 0 0,9 0-156 0 0,7 0-44 0 0,5 0-244 0 0,35-12-224 0 0,-49 12-12 0 0,9 0-680 0 0,4 0-888 0 0,3 0 163 0 0,41-12 93 0 0,-42 6 44 0 0</inkml:trace>
  <inkml:trace contextRef="#ctx0" brushRef="#br0" timeOffset="146667.281">19722 8147 848 0 0,'30'17'6193'0'0,"-44"-3"-10573"0"0,6-15 3223 0 0</inkml:trace>
  <inkml:trace contextRef="#ctx0" brushRef="#br0" timeOffset="155800.766">753 10372 1100 0 0,'42'-58'1972'0'0,"-36"26"2805"0"0,-21 39-4201 0 0,22 151-121 0 0,65 65-145 0 0,-29-126-2834 0 0,-62-95-55 0 0,-3-11 1325 0 0,-2-2 33 0 0</inkml:trace>
  <inkml:trace contextRef="#ctx0" brushRef="#br0" timeOffset="156470.938">762 10119 1756 0 0,'24'-19'7359'0'0,"-8"11"-4800"0"0,-15 8-2481 0 0,-1 0-6 0 0,0 0 22 0 0,3-5 2351 0 0,-2 8-6442 0 0,1-3-2804 0 0,1-3 5364 0 0</inkml:trace>
  <inkml:trace contextRef="#ctx0" brushRef="#br0" timeOffset="156795.783">1259 10192 1152 0 0,'8'11'315'0'0,"0"1"0"0"0,0-1 1 0 0,-1 2-1 0 0,0-1 0 0 0,-1 1 0 0 0,-1 0 0 0 0,0 0 1 0 0,0 0-1 0 0,-2 1 0 0 0,0 0 0 0 0,1 8-315 0 0,7 19 442 0 0,7 21 78 0 0,-3 0-1 0 0,-2 0 1 0 0,-3 2-1 0 0,-2-1 1 0 0,-4 4-520 0 0,-4-58-4 0 0,0 0 0 0 0,-1 0 0 0 0,0 0 0 0 0,-1 0 0 0 0,0-1 0 0 0,-1 1 1 0 0,1-1-1 0 0,-1 1 0 0 0,-1-1 0 0 0,0 0 0 0 0,0 0 0 0 0,-1-1 0 0 0,1 1 0 0 0,-2-1 1 0 0,1 0-1 0 0,-1 0 0 0 0,0-1 0 0 0,0 0 0 0 0,-1 0 0 0 0,0 0 0 0 0,0-1 0 0 0,-2 1 4 0 0,-5 3-419 0 0,-1-1-1 0 0,0-1 1 0 0,0 0-1 0 0,0-1 1 0 0,0-1-1 0 0,-1 0 1 0 0,0-1-1 0 0,0-1 0 0 0,-1-1 1 0 0,1 0-1 0 0,-8 0 420 0 0,-9-2-1258 0 0</inkml:trace>
  <inkml:trace contextRef="#ctx0" brushRef="#br0" timeOffset="157138.357">60 10411 1192 0 0,'-14'44'609'0'0,"1"0"-1"0"0,3 1 1 0 0,1 0-1 0 0,3 1 1 0 0,1 0-1 0 0,2 11-608 0 0,3-42 76 0 0,1-1 1 0 0,0 1-1 0 0,1-1 1 0 0,0 1-1 0 0,1-1 1 0 0,1 0-1 0 0,0 0 1 0 0,1 0-1 0 0,1 0 1 0 0,0-1-1 0 0,1 0 0 0 0,0 0 1 0 0,1-1-1 0 0,0 0 1 0 0,1 0-1 0 0,1-1 1 0 0,-1 0-1 0 0,2 0 1 0 0,0-1-1 0 0,0-1 1 0 0,6 4-77 0 0,8 4-355 0 0,1-1-1 0 0,0-2 1 0 0,2 0 0 0 0,0-2 0 0 0,0-1 0 0 0,1-1 0 0 0,0-1 0 0 0,0-2 0 0 0,27 3 355 0 0,9-2-1229 0 0</inkml:trace>
  <inkml:trace contextRef="#ctx0" brushRef="#br0" timeOffset="163869.302">2436 10296 1016 0 0,'14'-3'908'0'0,"16"-52"1767"0"0,-26 45-1866 0 0,-4 10-754 0 0,1 0 0 0 0,-1 1 0 0 0,1-1 0 0 0,-1 0 0 0 0,1 0 0 0 0,-1 1 0 0 0,1-1 0 0 0,0 0 0 0 0,-1 0 0 0 0,1 0 0 0 0,-1 0 0 0 0,1 0 0 0 0,-1 0 0 0 0,1 0 0 0 0,0 0 0 0 0,-1 0 0 0 0,1 0 0 0 0,-1 0 1 0 0,1-1-1 0 0,-1 1 0 0 0,1 0 0 0 0,-1 0 0 0 0,1-1 0 0 0,0 1 0 0 0,-1 0 0 0 0,0 0 0 0 0,1-1 0 0 0,-1 1 0 0 0,1-1 0 0 0,-1 1 0 0 0,1 0 0 0 0,-1-1 0 0 0,0 1 0 0 0,1-1 0 0 0,-1 1 0 0 0,0-1 0 0 0,1 1 0 0 0,-1-1 0 0 0,0 1 0 0 0,0-1 0 0 0,1 1 0 0 0,-1-1 0 0 0,0 1 0 0 0,0-1 0 0 0,0 0 0 0 0,0 1 0 0 0,0-1 0 0 0,0 1 0 0 0,0-1 0 0 0,0 1 0 0 0,0-1 0 0 0,0 0-55 0 0,24 108 141 0 0,4 0 0 0 0,6-2 0 0 0,3-2 0 0 0,16 22-141 0 0,-5-21 198 0 0,-105-182-6081 0 0,40 50 4667 0 0</inkml:trace>
  <inkml:trace contextRef="#ctx0" brushRef="#br0" timeOffset="164133.652">2484 10287 1256 0 0,'-26'-61'5041'0'0,"60"6"-3522"0"0,86-20-884 0 0,-89 62-616 0 0,0 2 1 0 0,1 0 0 0 0,0 3-1 0 0,0 0 1 0 0,1 2 0 0 0,23-1-20 0 0,106 20-2890 0 0,-110 13 215 0 0,-46-14 1367 0 0</inkml:trace>
  <inkml:trace contextRef="#ctx0" brushRef="#br0" timeOffset="164489.723">2403 10569 1636 0 0,'99'-30'5544'0'0,"77"6"-4676"0"0,-145 21-382 0 0,239-8-1544 0 0,-237 26-1622 0 0,-34-12 1332 0 0,-4-1 8 0 0</inkml:trace>
  <inkml:trace contextRef="#ctx0" brushRef="#br0" timeOffset="164694.892">3087 10480 1088 0 0,'5'56'3545'0'0,"-5"-38"-3325"0"0,-1 10-76 0 0,0 0 0 0 0,2 1-1 0 0,1-1 1 0 0,1 0 0 0 0,2 0 0 0 0,1 0 0 0 0,1 0-1 0 0,1-1 1 0 0,5 11-144 0 0,-5-13-3283 0 0,-8-25 1995 0 0</inkml:trace>
  <inkml:trace contextRef="#ctx0" brushRef="#br0" timeOffset="165363.139">3185 10420 1744 0 0,'-10'-12'6058'0'0,"-1"-28"-3135"0"0,23 59-11178 0 0,-13-14 6965 0 0</inkml:trace>
  <inkml:trace contextRef="#ctx0" brushRef="#br0" timeOffset="165845.774">3372 10459 1648 0 0,'19'15'4368'0'0,"-3"34"-4006"0"0,-10-26-49 0 0,89 298 581 0 0,-95-322-861 0 0,0 1 1 0 0,0-1-1 0 0,0 1 0 0 0,0 0 1 0 0,0-1-1 0 0,-1 1 1 0 0,1-1-1 0 0,0 1 1 0 0,0 0-1 0 0,0-1 1 0 0,-1 1-1 0 0,1-1 0 0 0,0 1 1 0 0,0 0-1 0 0,-1 0 1 0 0,1-1-1 0 0,0 1 1 0 0,-1 0-1 0 0,1-1 0 0 0,0 1 1 0 0,-1 0-1 0 0,1 0 1 0 0,-1-1-1 0 0,1 1 1 0 0,0 0-1 0 0,-1 0 1 0 0,1 0-1 0 0,-1 0 0 0 0,1 0 1 0 0,0 0-1 0 0,-1 0 1 0 0,1 0-1 0 0,-1 0 1 0 0,1 0-1 0 0,-1 0 1 0 0,1 0-1 0 0,0 0 0 0 0,-1 0 1 0 0,1 0-1 0 0,-1 0 1 0 0,1 0-1 0 0,0 0 1 0 0,-1 0-1 0 0,1 1 0 0 0,-1-1 1 0 0,1 0-1 0 0,0 0 1 0 0,-1 0-1 0 0,1 1 1 0 0,0-1-1 0 0,-1 0 1 0 0,1 1-34 0 0,-2-14 8 0 0,1 1 1 0 0,0-1-1 0 0,1 1 1 0 0,1-1-1 0 0,0 1 1 0 0,1 0-1 0 0,0-1 1 0 0,1 1-1 0 0,0 0 1 0 0,1 0 0 0 0,0 0-1 0 0,1 1 1 0 0,0-1-1 0 0,1 1 1 0 0,0 0-1 0 0,1 1 1 0 0,0-1-1 0 0,0 1 1 0 0,1 1 0 0 0,1 0-1 0 0,0 0 1 0 0,0 0-1 0 0,9-5-8 0 0,-12 14-12 0 0,0 0-1 0 0,-1 1 1 0 0,1-1-1 0 0,0 1 0 0 0,-1 1 1 0 0,1-1-1 0 0,-1 1 1 0 0,1 0-1 0 0,-1 0 1 0 0,0 1-1 0 0,0 0 0 0 0,0-1 1 0 0,0 2-1 0 0,0-1 1 0 0,-1 1-1 0 0,1-1 1 0 0,-1 1-1 0 0,0 0 1 0 0,0 1-1 0 0,0-1 0 0 0,-1 1 1 0 0,0-1-1 0 0,0 1 1 0 0,0 0-1 0 0,0 1 1 0 0,-1-1-1 0 0,1 0 1 0 0,-2 1-1 0 0,1-1 0 0 0,0 1 1 0 0,-1 1 12 0 0,46 116-649 0 0,-43-121 566 0 0,0 0 1 0 0,0 0-1 0 0,1 0 1 0 0,-1-1-1 0 0,0 1 0 0 0,1-1 1 0 0,0 0-1 0 0,-1 0 1 0 0,1-1-1 0 0,0 1 0 0 0,-1-1 1 0 0,1 0-1 0 0,0 0 0 0 0,-1-1 1 0 0,1 1-1 0 0,0-1 1 0 0,-1 0-1 0 0,1-1 0 0 0,-1 1 1 0 0,1-1-1 0 0,-1 0 1 0 0,0 0-1 0 0,0 0 0 0 0,4-2 83 0 0,160-94-2000 0 0,-145 81 1805 0 0</inkml:trace>
  <inkml:trace contextRef="#ctx0" brushRef="#br0" timeOffset="166218.708">4166 10636 4476 0 0,'26'-32'360'0'0,"-26"32"-342"0"0,1-1 0 0 0,-1 1 0 0 0,0-1 1 0 0,0 0-1 0 0,0 1 0 0 0,0-1 1 0 0,0 0-1 0 0,0 1 0 0 0,0-1 0 0 0,0 1 1 0 0,0-1-1 0 0,0 0 0 0 0,0 1 0 0 0,-1-1 1 0 0,1 0-1 0 0,0 1 0 0 0,0-1 0 0 0,-1 1 1 0 0,1-1-1 0 0,0 1 0 0 0,-1-1 1 0 0,1 1-1 0 0,0-1 0 0 0,-1 1 0 0 0,1-1 1 0 0,-1 1-1 0 0,1-1 0 0 0,-1 1 0 0 0,1 0 1 0 0,-1-1-1 0 0,1 1 0 0 0,-1 0 0 0 0,1-1 1 0 0,-1 1-1 0 0,0 0 0 0 0,1 0 1 0 0,-1-1-1 0 0,1 1 0 0 0,-1 0 0 0 0,0 0 1 0 0,1 0-1 0 0,-1 0 0 0 0,0 0 0 0 0,1 0 1 0 0,-1 0-1 0 0,1 0 0 0 0,-1 0 0 0 0,0 0 1 0 0,1 0-1 0 0,-1 1 0 0 0,0-1 0 0 0,1 0 1 0 0,-1 0-1 0 0,1 1 0 0 0,-1-1 1 0 0,1 0-1 0 0,-1 1 0 0 0,1-1 0 0 0,-1 0 1 0 0,1 1-1 0 0,-1-1 0 0 0,1 1 0 0 0,-1-1 1 0 0,1 1-1 0 0,0-1 0 0 0,-1 1-18 0 0,-17 3 76 0 0,0 0-1 0 0,0 1 1 0 0,0 1-1 0 0,1 1 0 0 0,0 0 1 0 0,0 2-1 0 0,0-1 1 0 0,1 2-1 0 0,1 0 1 0 0,0 1-1 0 0,0 1 1 0 0,1 0-1 0 0,1 1 0 0 0,0 1 1 0 0,0 0-1 0 0,2 0 1 0 0,0 1-1 0 0,0 1 1 0 0,-2 5-76 0 0,14-18 7 0 0,-1-1 0 0 0,1 1 0 0 0,-1 0 0 0 0,1 0 0 0 0,0-1 1 0 0,0 1-1 0 0,0-1 0 0 0,1 1 0 0 0,-1-1 0 0 0,0 1 0 0 0,1-1 0 0 0,0 0 1 0 0,-1 1-1 0 0,1-1 0 0 0,0 0 0 0 0,0 0 0 0 0,0-1 0 0 0,1 1 0 0 0,-1 0 1 0 0,0-1-1 0 0,1 1 0 0 0,-1-1 0 0 0,1 0 0 0 0,-1 0 0 0 0,1 0 0 0 0,-1 0 1 0 0,1 0-1 0 0,0 0 0 0 0,0-1 0 0 0,-1 1 0 0 0,1-1 0 0 0,0 0 0 0 0,0 0 0 0 0,-1 0 1 0 0,1 0-1 0 0,0 0 0 0 0,0-1 0 0 0,0 1 0 0 0,-1-1 0 0 0,1 0 0 0 0,0 0 1 0 0,-1 0-1 0 0,1 0 0 0 0,-1 0 0 0 0,2-1-7 0 0,12 0-30 0 0,0 0 0 0 0,0 0-1 0 0,0-2 1 0 0,0 0 0 0 0,-1 0 0 0 0,0-2 0 0 0,0 0 0 0 0,0-1-1 0 0,-1 0 1 0 0,0-1 0 0 0,0-1 0 0 0,-1 0 0 0 0,0 0-1 0 0,0-2 1 0 0,-1 0 0 0 0,-1 0 0 0 0,0-1 0 0 0,0 0-1 0 0,-2-1 1 0 0,1 0 0 0 0,-1 0 0 0 0,-1-1 0 0 0,-1-1-1 0 0,0 1 1 0 0,0-1 0 0 0,-2 0 0 0 0,0-1 0 0 0,1-5 30 0 0,-5-2 231 0 0,-1-1 1 0 0,-1 0 0 0 0,-1 0 0 0 0,-1 1 0 0 0,-1-1-1 0 0,-1 1 1 0 0,-1 0 0 0 0,-2 0 0 0 0,0 1-1 0 0,-1 0 1 0 0,-5-8-232 0 0,7 14 303 0 0,-1 0 0 0 0,-1 0 0 0 0,0 1 0 0 0,-1 1 0 0 0,-1-1 0 0 0,0 2 0 0 0,-1-1 0 0 0,-1 2 0 0 0,-11-10-303 0 0,23 21 125 0 0,-19 20 87 0 0,-4 104-330 0 0,27-11-844 0 0,26 63-651 0 0,19 151-5793 0 0,-47-299 6301 0 0</inkml:trace>
  <inkml:trace contextRef="#ctx0" brushRef="#br0" timeOffset="167494.797">5337 10411 1036 0 0,'0'0'782'0'0,"0"0"-68"0"0,22-16 1492 0 0,-20 15-2172 0 0,0 1-1 0 0,1-1 1 0 0,-1 1-1 0 0,0-1 1 0 0,1 1-1 0 0,-1 0 1 0 0,0 0-1 0 0,1 0 1 0 0,-1 0-1 0 0,1 0 1 0 0,-1 1-1 0 0,0-1 1 0 0,0 1-1 0 0,1 0 1 0 0,-1-1-1 0 0,0 1 1 0 0,0 0-1 0 0,0 0 1 0 0,1 0-1 0 0,-1 1 1 0 0,-1-1-1 0 0,1 0 1 0 0,0 1-1 0 0,0-1 1 0 0,0 1-1 0 0,-1 0 1 0 0,1 0-1 0 0,-1-1 1 0 0,1 1-1 0 0,-1 0 1 0 0,0 0-1 0 0,0 0 1 0 0,0 1-1 0 0,0-1 1 0 0,0 0-1 0 0,0 0 1 0 0,0 2-34 0 0,176 383 1469 0 0,-175-540-448 0 0,5 112-982 0 0,3 0 0 0 0,1 1 0 0 0,1 0 0 0 0,3 1 0 0 0,1 0 0 0 0,2 2 0 0 0,12-19-39 0 0,-28 55-21 0 0,1 0 1 0 0,-1 0-1 0 0,1 0 1 0 0,-1 0-1 0 0,1 0 1 0 0,0 0-1 0 0,-1 1 1 0 0,1-1-1 0 0,0 1 1 0 0,0 0-1 0 0,-1 0 1 0 0,1 0-1 0 0,0 0 1 0 0,0 0-1 0 0,-1 1 1 0 0,1-1-1 0 0,0 1 1 0 0,-1 0-1 0 0,1 0 1 0 0,0 0-1 0 0,-1 0 1 0 0,1 0-1 0 0,-1 1 1 0 0,0-1-1 0 0,1 1 1 0 0,-1-1 0 0 0,0 1-1 0 0,0 0 1 0 0,0 0-1 0 0,0 0 1 0 0,0 0-1 0 0,-1 0 1 0 0,1 0-1 0 0,0 1 1 0 0,-1-1-1 0 0,0 0 1 0 0,0 1-1 0 0,1-1 1 0 0,-1 1-1 0 0,-1 0 1 0 0,2 2 20 0 0,-1-4-7 0 0,130 239-249 0 0,-124-224 309 0 0,-3-15 869 0 0,3-24-950 0 0,22-57 83 0 0,-24 61-84 0 0,1 0-1 0 0,0 0 1 0 0,2 0-1 0 0,0 1 1 0 0,1 1-1 0 0,1-1 0 0 0,0 1 1 0 0,1 1-1 0 0,1 0 1 0 0,13-13 29 0 0,-22 27-27 0 0,0 0 0 0 0,0 0-1 0 0,0 0 1 0 0,0 1 0 0 0,0-1 0 0 0,0 1 0 0 0,0 0 0 0 0,1 0 0 0 0,-1 0 0 0 0,0 0 0 0 0,1 1-1 0 0,-1-1 1 0 0,1 1 0 0 0,-1 0 0 0 0,0 0 0 0 0,1 0 0 0 0,-1 0 0 0 0,1 1 0 0 0,-1 0 0 0 0,0-1-1 0 0,1 1 1 0 0,-1 0 0 0 0,0 1 0 0 0,0-1 0 0 0,0 0 0 0 0,0 1 0 0 0,0 0 0 0 0,0 0 0 0 0,0 0-1 0 0,0 0 1 0 0,-1 0 0 0 0,1 0 0 0 0,-1 1 0 0 0,0-1 0 0 0,1 1 0 0 0,-1 0 0 0 0,0 0-1 0 0,1 1 28 0 0,71 118-377 0 0,-69-109 166 0 0,1 0 1 0 0,1 0 0 0 0,0-1-1 0 0,1 0 1 0 0,0 0 0 0 0,1 0-1 0 0,0-1 1 0 0,1-1-1 0 0,0 0 1 0 0,1 0 0 0 0,0-1-1 0 0,0 0 1 0 0,1-1 0 0 0,1 1 210 0 0,4 0-1224 0 0</inkml:trace>
  <inkml:trace contextRef="#ctx0" brushRef="#br0" timeOffset="167945.322">6787 10524 1316 0 0,'-56'-1'1983'0'0,"47"1"-1901"0"0,0 1 0 0 0,-1 0-1 0 0,1 0 1 0 0,0 1 0 0 0,0 1 0 0 0,0-1 0 0 0,0 1-1 0 0,0 1 1 0 0,1 0 0 0 0,-1 0 0 0 0,1 0 0 0 0,0 1-1 0 0,0 1 1 0 0,1-1 0 0 0,0 1 0 0 0,0 0 0 0 0,0 1-1 0 0,1 0 1 0 0,-1 0 0 0 0,2 0 0 0 0,-1 1 0 0 0,1-1-1 0 0,0 1 1 0 0,1 1 0 0 0,0-1 0 0 0,0 1 0 0 0,1 0-1 0 0,0-1 1 0 0,0 1 0 0 0,1 1 0 0 0,0-1 0 0 0,1 1-82 0 0,3-7 23 0 0,1 1 1 0 0,0-1-1 0 0,0 0 1 0 0,0 1 0 0 0,0-1-1 0 0,0-1 1 0 0,1 1-1 0 0,-1 0 1 0 0,1-1 0 0 0,0 0-1 0 0,0 0 1 0 0,0 0-1 0 0,0 0 1 0 0,0-1 0 0 0,0 1-1 0 0,1-1 1 0 0,-1 0 0 0 0,0 0-1 0 0,1-1 1 0 0,-1 1-1 0 0,0-1 1 0 0,1 0 0 0 0,-1 0-1 0 0,0-1 1 0 0,1 1-1 0 0,-1-1 1 0 0,0 0 0 0 0,1 0-1 0 0,-1 0 1 0 0,0-1-1 0 0,0 0 1 0 0,0 1 0 0 0,0-1-1 0 0,1-1-23 0 0,123-78 274 0 0,-110 24 650 0 0,-18 56-804 0 0,0 1 2 0 0,0 0 10 0 0,0 0-50 0 0,0 0-33 0 0,-8-3-33 0 0,10 11-62 0 0,0-1 0 0 0,0 0 0 0 0,1 0 0 0 0,0 0 0 0 0,0 0 0 0 0,0 0 0 0 0,1 0 0 0 0,0-1 0 0 0,1 0 0 0 0,-1 0 1 0 0,1 0-1 0 0,0 0 0 0 0,1-1 0 0 0,-1 0 0 0 0,1 0 0 0 0,6 4 46 0 0,111 54-1373 0 0,-36-48-2441 0 0,-83-15 2482 0 0</inkml:trace>
  <inkml:trace contextRef="#ctx0" brushRef="#br0" timeOffset="168194.163">7177 10081 1872 0 0,'-12'-75'6277'0'0,"-6"108"-4972"0"0,-3 172-74 0 0,24-179-1216 0 0,1 0 1 0 0,1 0-1 0 0,1 0 1 0 0,1 0-1 0 0,2-1 1 0 0,0 0-1 0 0,2-1 1 0 0,0 0-1 0 0,5 4-15 0 0,59 178-4470 0 0,-75-203 4324 0 0,1 0 0 0 0,-1-1 0 0 0,0 1 0 0 0,0 0 0 0 0,0 0 0 0 0,-1 0 0 0 0,1-1 0 0 0,-1 1 0 0 0,0 0 0 0 0,1-1 0 0 0,-1 1 0 0 0,0-1 0 0 0,0 1 0 0 0,-1 0 0 0 0,1-1 0 0 0,-1 0 0 0 0,1 1 0 0 0,-1-1 0 0 0,1 0 0 0 0,-1 0 0 0 0,0 0 0 0 0,0 0 0 0 0,0 0 0 0 0,-1-1 0 0 0,1 1 0 0 0,-1 0 146 0 0,3-2-15 0 0,-23 14-1060 0 0</inkml:trace>
  <inkml:trace contextRef="#ctx0" brushRef="#br0" timeOffset="168972.623">6789 10488 1452 0 0,'9'-15'5387'0'0,"63"-16"-4998"0"0,-69 30-116 0 0,53-16-400 0 0,-1-2-1 0 0,0-2 1 0 0,-2-3-1 0 0,-1-2 1 0 0,-1-2-1 0 0,-1-2 0 0 0,-2-3 1 0 0,-1-1-1 0 0,34-34 128 0 0,-21-14 1752 0 0,-77 105-1423 0 0,10 15-280 0 0,3 1-1 0 0,1 0 1 0 0,1 0-1 0 0,3 0 0 0 0,1 0 1 0 0,2 0-1 0 0,1-1 1 0 0,2 0-1 0 0,10 28-48 0 0,5 50 149 0 0,0 36 46 0 0,-34-161-722 0 0,2-19 379 0 0,2 0-1 0 0,1 0 1 0 0,1-1-1 0 0,1-1 1 0 0,2 1-1 0 0,1 0 1 0 0,1-1-1 0 0,2-5 149 0 0,-1 34-3 0 0,0 0-1 0 0,-1 0 1 0 0,1 0-1 0 0,0 0 1 0 0,0 0-1 0 0,0 0 1 0 0,0 0-1 0 0,0 0 1 0 0,0-1-1 0 0,1 1 1 0 0,-1 0-1 0 0,0 0 1 0 0,1 0-1 0 0,-1 0 1 0 0,0 0-1 0 0,1 0 1 0 0,-1 0-1 0 0,1 0 1 0 0,-1 1-1 0 0,1-1 1 0 0,0 0 0 0 0,-1 0-1 0 0,1 0 1 0 0,0 0-1 0 0,0 1 1 0 0,0-1-1 0 0,0 0 1 0 0,-1 1-1 0 0,1-1 1 0 0,0 1-1 0 0,0-1 1 0 0,0 1-1 0 0,0-1 1 0 0,0 1-1 0 0,0 0 1 0 0,0-1-1 0 0,0 1 1 0 0,0 0-1 0 0,0 0 1 0 0,1 0-1 0 0,-1 0 1 0 0,0 0-1 0 0,0 0 1 0 0,0 0-1 0 0,0 0 1 0 0,0 0-1 0 0,0 1 1 0 0,0-1-1 0 0,0 0 1 0 0,0 1-1 0 0,0-1 1 0 0,0 1-1 0 0,0-1 1 0 0,0 1-1 0 0,0-1 1 0 0,0 1-1 0 0,0-1 1 0 0,-1 1-1 0 0,1 0 1 0 0,0 0-1 0 0,0-1 1 0 0,0 2 3 0 0,56 45-96 0 0,-44-32 127 0 0,0-1 0 0 0,0 0 0 0 0,2-1 1 0 0,-1 0-1 0 0,2-2 0 0 0,0 1 0 0 0,0-2 1 0 0,1 0-1 0 0,0-1 0 0 0,0-1 0 0 0,1-1 1 0 0,1 0-1 0 0,-1-1 0 0 0,1-1 1 0 0,0-1-1 0 0,0 0 0 0 0,19 0-31 0 0,-25-3-2 0 0,1 0 0 0 0,-1-1 0 0 0,1 0 0 0 0,-1-1 1 0 0,1 0-1 0 0,-1-1 0 0 0,1-1 0 0 0,-1 0 0 0 0,0-1 0 0 0,0-1 0 0 0,-1 0 0 0 0,1 0 0 0 0,-1-1 0 0 0,0-1 1 0 0,-1 0-1 0 0,0 0 0 0 0,0-1 0 0 0,0-1 0 0 0,-1 0 0 0 0,0 0 0 0 0,-1-1 0 0 0,0 0 0 0 0,-1-1 0 0 0,0 0 1 0 0,0 0-1 0 0,-1-1 0 0 0,-1 1 0 0 0,0-2 0 0 0,0 1 0 0 0,-2-1 0 0 0,1 0 0 0 0,-1 0 0 0 0,0-4 2 0 0,-8 9 24 0 0,1 0-1 0 0,-1 1 0 0 0,0 0 0 0 0,-1 0 0 0 0,1 0 1 0 0,-2 1-1 0 0,1-1 0 0 0,-1 1 0 0 0,1 1 1 0 0,-2-1-1 0 0,1 1 0 0 0,-1 0 0 0 0,1 0 0 0 0,-1 1 1 0 0,-1-1-1 0 0,1 2 0 0 0,0-1 0 0 0,-1 1 1 0 0,0 0-1 0 0,0 1 0 0 0,0 0 0 0 0,0 0 0 0 0,0 1 1 0 0,0 0-1 0 0,-1 0 0 0 0,1 1 0 0 0,0 0 1 0 0,0 0-1 0 0,-5 1-23 0 0,8-1 13 0 0,0-1 1 0 0,-1 1 0 0 0,1 0-1 0 0,0 0 1 0 0,0 0-1 0 0,-1 1 1 0 0,1-1 0 0 0,0 1-1 0 0,0 1 1 0 0,0-1-1 0 0,0 1 1 0 0,0 0 0 0 0,0 0-1 0 0,1 0 1 0 0,-1 1-1 0 0,1-1 1 0 0,-1 1 0 0 0,1 0-1 0 0,0 1 1 0 0,0-1-1 0 0,0 1 1 0 0,0 0 0 0 0,1 0-1 0 0,0 0 1 0 0,0 0-1 0 0,0 0 1 0 0,0 1 0 0 0,1-1-1 0 0,-1 1 1 0 0,1 0-1 0 0,0 0 1 0 0,1 0 0 0 0,-1 0-1 0 0,1 0 1 0 0,-1 3-14 0 0,2 1-14 0 0,0-1 0 0 0,1 0 0 0 0,-1 1 0 0 0,1-1 1 0 0,1 0-1 0 0,0 0 0 0 0,0 0 0 0 0,1 0 0 0 0,0 0 0 0 0,0-1 0 0 0,0 1 1 0 0,1-1-1 0 0,1 0 0 0 0,-1 0 0 0 0,1 0 0 0 0,0 0 0 0 0,0-1 1 0 0,1 0-1 0 0,0 0 0 0 0,0-1 0 0 0,1 1 0 0 0,-1-1 0 0 0,1-1 0 0 0,6 4 14 0 0,5 4-668 0 0,0-1-1 0 0,1-1 0 0 0,1-1 0 0 0,0 0 1 0 0,0-1-1 0 0,0-2 0 0 0,1 0 0 0 0,0-1 1 0 0,2 0 668 0 0,-8-4-1466 0 0</inkml:trace>
  <inkml:trace contextRef="#ctx0" brushRef="#br0" timeOffset="169551.224">8304 10356 836 0 0,'23'24'483'0'0,"-1"1"1"0"0,-1 1-1 0 0,-1 2 0 0 0,-2-1 1 0 0,0 2-1 0 0,-2 1 0 0 0,-2 0 1 0 0,0 0-1 0 0,8 31-483 0 0,-21-90 4116 0 0,35-108-3424 0 0,-32 129-614 0 0,-4 6-100 0 0,1 0 1 0 0,0-1-1 0 0,-1 1 0 0 0,1 0 0 0 0,0 0 0 0 0,0 0 1 0 0,0 0-1 0 0,0 0 0 0 0,1 0 0 0 0,-1 0 0 0 0,0 0 1 0 0,1 0-1 0 0,-1 0 0 0 0,1 1 0 0 0,0-1 0 0 0,0 1 1 0 0,0-1-1 0 0,-1 1 0 0 0,1 0 0 0 0,1 0 0 0 0,-1-1 1 0 0,0 1-1 0 0,0 1 0 0 0,0-1 0 0 0,0 0 0 0 0,1 1 1 0 0,-1-1-1 0 0,0 1 0 0 0,1-1 0 0 0,-1 1 0 0 0,0 0 0 0 0,1 0 1 0 0,-1 0-1 0 0,2 1 22 0 0,8 6-36 0 0,0 1 1 0 0,0 0-1 0 0,0 1 1 0 0,-1 0-1 0 0,0 1 1 0 0,-1 0 0 0 0,0 1-1 0 0,-1 0 1 0 0,0 1-1 0 0,-1 0 1 0 0,0 0-1 0 0,-1 1 1 0 0,0 0-1 0 0,-1 0 1 0 0,0 0-1 0 0,-1 1 1 0 0,-1 0-1 0 0,0 0 1 0 0,-1 0-1 0 0,-1 0 1 0 0,0 1-1 0 0,0-1 1 0 0,-2 1-1 0 0,0 1 36 0 0,2 8 436 0 0,-2-31 339 0 0,-2-15-792 0 0,1-1 0 0 0,0 0 0 0 0,2 0 0 0 0,1 0 0 0 0,1 0 0 0 0,0 0 0 0 0,2 0 0 0 0,6-17 17 0 0,32-74-585 0 0,0 165 11 0 0,-28-16 308 0 0,66 100 81 0 0,-77-131-121 0 0,0 0-1 0 0,0-1 1 0 0,1 1 0 0 0,0-1 0 0 0,-1 0 0 0 0,1 0 0 0 0,0-1 0 0 0,1 1 0 0 0,-1-1-1 0 0,0-1 1 0 0,1 1 0 0 0,-1-1 0 0 0,1 1 0 0 0,-1-2 0 0 0,1 1 0 0 0,-1-1 0 0 0,3 1 306 0 0,8-1-1272 0 0</inkml:trace>
  <inkml:trace contextRef="#ctx0" brushRef="#br0" timeOffset="169943">9400 10438 1148 0 0,'-20'12'408'0'0,"1"1"1"0"0,0 1-1 0 0,1 1 0 0 0,0 0 1 0 0,1 1-1 0 0,1 1 0 0 0,1 1 1 0 0,0 0-1 0 0,1 1 0 0 0,1 0 1 0 0,1 1-1 0 0,1 1 0 0 0,1 0 1 0 0,-3 9-409 0 0,46-53 680 0 0,-16 5-550 0 0,0 0-1 0 0,-1-1 1 0 0,-1-1-1 0 0,-1 0 1 0 0,-1-1-1 0 0,-1 0 0 0 0,-1-1 1 0 0,7-18-130 0 0,-19 44 21 0 0,0 0 1 0 0,0 0 0 0 0,1 1-1 0 0,-1-1 1 0 0,1 0-1 0 0,0 1 1 0 0,0-1-1 0 0,1 0 1 0 0,-1 1 0 0 0,1-1-1 0 0,0 0 1 0 0,0 0-1 0 0,0 0 1 0 0,1 0-1 0 0,-1 0 1 0 0,1 0 0 0 0,0 0-1 0 0,0 0 1 0 0,1-1-1 0 0,-1 1 1 0 0,1-1 0 0 0,-1 1-1 0 0,1-1 1 0 0,0 0-1 0 0,0 0 1 0 0,1 0-1 0 0,-1-1 1 0 0,1 1 0 0 0,1 0-22 0 0,133 58-478 0 0,-130-59 187 0 0,0-1 0 0 0,1 0-1 0 0,-1 0 1 0 0,1 0 0 0 0,-1-1 0 0 0,1-1 0 0 0,-1 1 0 0 0,1-1 0 0 0,-1-1-1 0 0,0 0 1 0 0,1 0 0 0 0,-1 0 0 0 0,0-1 0 0 0,0 0 0 0 0,-1-1 0 0 0,1 0-1 0 0,-1 0 1 0 0,1 0 0 0 0,-1-1 0 0 0,0 0 0 0 0,2-3 291 0 0,6-15-1335 0 0</inkml:trace>
  <inkml:trace contextRef="#ctx0" brushRef="#br0" timeOffset="170381.045">9688 9732 936 0 0,'-9'0'3290'0'0,"-16"67"-2392"0"0,18-39-703 0 0,1 1-1 0 0,1 0 0 0 0,1 0 0 0 0,2 0 0 0 0,1 0 1 0 0,1 1-1 0 0,2-1 0 0 0,3 15-194 0 0,36 125 336 0 0,-25-114-227 0 0,-2 1 1 0 0,-3 0-1 0 0,-2 1 1 0 0,-2 0-1 0 0,-3 2-109 0 0,-4-55-24 0 0,0 0 0 0 0,0 1 0 0 0,0-1-1 0 0,0 0 1 0 0,-1 1 0 0 0,1-1 0 0 0,-1 0-1 0 0,0 0 1 0 0,-1 0 0 0 0,1 0 0 0 0,-1 0 0 0 0,0 0-1 0 0,0 0 1 0 0,0 0 0 0 0,0 0 0 0 0,0-1-1 0 0,-1 1 1 0 0,0-1 0 0 0,0 0 0 0 0,0 0-1 0 0,0 0 1 0 0,0 0 0 0 0,-1 0 0 0 0,1-1 0 0 0,-1 1-1 0 0,0-1 1 0 0,1 0 0 0 0,-1 0 0 0 0,0-1-1 0 0,0 1 1 0 0,0-1 0 0 0,-1 0 0 0 0,1 0-1 0 0,0 0 1 0 0,0 0 0 0 0,-1-1 0 0 0,1 0-1 0 0,0 0 1 0 0,-1 0 0 0 0,1 0 0 0 0,0-1 0 0 0,0 1-1 0 0,-1-1 1 0 0,1 0 0 0 0,0-1 0 0 0,0 1-1 0 0,0-1 1 0 0,0 1 0 0 0,-2-3 24 0 0,0-2-37 0 0,0-1 1 0 0,0 1-1 0 0,0-1 1 0 0,1-1-1 0 0,0 1 0 0 0,1-1 1 0 0,0 0-1 0 0,0 0 0 0 0,1 0 1 0 0,0-1-1 0 0,0 1 1 0 0,1-1-1 0 0,0 0 0 0 0,0 1 1 0 0,1-1-1 0 0,0 0 1 0 0,1 0-1 0 0,0 0 0 0 0,0 0 1 0 0,1 0 36 0 0,2-3 92 0 0,1 0 0 0 0,1 0 0 0 0,0 1 1 0 0,0-1-1 0 0,1 1 0 0 0,0 1 0 0 0,1-1 0 0 0,0 1 0 0 0,1 0 1 0 0,0 1-1 0 0,1 0 0 0 0,0 0 0 0 0,0 0 0 0 0,0 2 0 0 0,1-1 1 0 0,1 1-1 0 0,-1 0 0 0 0,1 1 0 0 0,0 1 0 0 0,1-1 1 0 0,-1 2-1 0 0,1 0 0 0 0,0 0 0 0 0,6 0-92 0 0,-7-1 50 0 0,-1 1 0 0 0,1 1-1 0 0,0 0 1 0 0,0 1 0 0 0,0 0 0 0 0,0 0 0 0 0,0 1-1 0 0,0 1 1 0 0,0 0 0 0 0,1 0 0 0 0,-1 1 0 0 0,0 1-1 0 0,0-1 1 0 0,0 2 0 0 0,0 0 0 0 0,-1 0-1 0 0,1 1 1 0 0,-1 0 0 0 0,1 1 0 0 0,-1 0 0 0 0,-1 1-1 0 0,1 0 1 0 0,-1 0 0 0 0,0 1 0 0 0,0 0 0 0 0,-1 1-1 0 0,0 0 1 0 0,-1 0 0 0 0,1 1 0 0 0,-2-1-1 0 0,1 2 1 0 0,-1-1 0 0 0,0 1 0 0 0,-1 0 0 0 0,0 0-1 0 0,-1 0 1 0 0,0 1 0 0 0,-1 0 0 0 0,0-1 0 0 0,0 4-50 0 0,-2-6-62 0 0,-1 1 1 0 0,0 0 0 0 0,0 0-1 0 0,-1 0 1 0 0,0 0 0 0 0,0 0-1 0 0,-1-1 1 0 0,-1 1 0 0 0,1 0-1 0 0,-1-1 1 0 0,-1 0 0 0 0,1 0-1 0 0,-5 6 62 0 0,-62 29-4108 0 0,18-56 1524 0 0,26-2 1316 0 0</inkml:trace>
  <inkml:trace contextRef="#ctx0" brushRef="#br0" timeOffset="170631.455">9950 10180 2104 0 0,'2'-3'1392'0'0,"-2"-1"-380"0"0,2 1-284 0 0,-1 0-231 0 0,1-2-321 0 0,-2 2-188 0 0,0 3 4 0 0,0-1-493 0 0,0-4-135 0 0,3 5-404 0 0,-3-1-204 0 0,0 1 4 0 0</inkml:trace>
  <inkml:trace contextRef="#ctx0" brushRef="#br0" timeOffset="170881.723">10597 10192 1060 0 0,'-103'47'3210'0'0,"89"-42"-3039"0"0,0 1 0 0 0,0 0 1 0 0,1 1-1 0 0,0 1 1 0 0,0 0-1 0 0,1 0 0 0 0,0 2 1 0 0,0-1-1 0 0,1 1 0 0 0,0 1 1 0 0,1 0-1 0 0,0 1 1 0 0,1 0-1 0 0,0 0 0 0 0,1 1 1 0 0,0 0-1 0 0,1 0 1 0 0,1 1-1 0 0,0 0 0 0 0,1 0 1 0 0,0 0-1 0 0,1 1 0 0 0,1-1 1 0 0,-1 11-172 0 0,6-20 5 0 0,1 0 1 0 0,0-1 0 0 0,0 1-1 0 0,0 0 1 0 0,0-1 0 0 0,1 0-1 0 0,0 0 1 0 0,0 0 0 0 0,0 0-1 0 0,0-1 1 0 0,1 1 0 0 0,-1-1-1 0 0,1 0 1 0 0,0-1-1 0 0,0 1 1 0 0,0-1 0 0 0,0 0-1 0 0,0 0 1 0 0,0 0 0 0 0,1-1-1 0 0,-1 0 1 0 0,1 0 0 0 0,-1 0-1 0 0,1-1 1 0 0,-1 1 0 0 0,1-2-1 0 0,-1 1 1 0 0,1 0 0 0 0,-1-1-1 0 0,1 0 1 0 0,-1 0-1 0 0,1-1-5 0 0,42-7-897 0 0,-1-2 0 0 0,-1-3 0 0 0,0-1 0 0 0,-1-2-1 0 0,0-2 1 0 0,25-17 897 0 0,-42 21-432 0 0</inkml:trace>
  <inkml:trace contextRef="#ctx0" brushRef="#br0" timeOffset="171331.273">10837 10422 3132 0 0,'72'-45'2207'0'0,"-118"60"-771"0"0,-68 75-516 0 0,115-88-916 0 0,-1 0 1 0 0,0 1 0 0 0,1-1 0 0 0,-1 0 0 0 0,1 0-1 0 0,0 1 1 0 0,0-1 0 0 0,0 0 0 0 0,0 0 0 0 0,0 0-1 0 0,0 0 1 0 0,1 0 0 0 0,-1 0 0 0 0,1 0 0 0 0,-1-1-1 0 0,1 1 1 0 0,0 0 0 0 0,-1-1 0 0 0,1 1 0 0 0,0-1-1 0 0,0 0 1 0 0,0 0 0 0 0,0 0 0 0 0,0 0 0 0 0,0 0-1 0 0,1 0 1 0 0,-1 0 0 0 0,0 0 0 0 0,0-1-1 0 0,1 0 1 0 0,-1 1 0 0 0,0-1 0 0 0,1 0 0 0 0,-1 0-1 0 0,0 0 1 0 0,1 0 0 0 0,-1 0 0 0 0,0-1 0 0 0,1 1-1 0 0,-1-1 1 0 0,0 0 0 0 0,0 1 0 0 0,1-1 0 0 0,-1 0-1 0 0,0 0 1 0 0,0-1 0 0 0,0 1 0 0 0,0 0-5 0 0,164-62-399 0 0,-165 63 399 0 0,28-14 210 0 0,-38 33 55 0 0,10-19-271 0 0,0-1 1 0 0,0 1-1 0 0,0 0 1 0 0,0-1 0 0 0,0 1-1 0 0,0 0 1 0 0,0 0-1 0 0,0 0 1 0 0,0 0-1 0 0,0 0 1 0 0,0 0-1 0 0,0 0 1 0 0,0 0 0 0 0,0 0-1 0 0,0 0 1 0 0,0 0-1 0 0,0 1 1 0 0,0-1-1 0 0,0 0 1 0 0,0 1 0 0 0,0-1-1 0 0,0 1 1 0 0,0-1-1 0 0,0 1 1 0 0,0-1-1 0 0,0 1 1 0 0,-1 0-1 0 0,1-1 1 0 0,0 1 0 0 0,0 0-1 0 0,-1 0 1 0 0,1 0-1 0 0,0 0 1 0 0,-1-1-1 0 0,1 1 1 0 0,-1 0-1 0 0,0 0 1 0 0,1 0 0 0 0,-1 0-1 0 0,1 0 1 0 0,-1 0-1 0 0,0 0 1 0 0,0 0-1 0 0,0 0 1 0 0,0 1 0 0 0,0-1-1 0 0,0 0 1 0 0,0 0-1 0 0,0 0 1 0 0,0 0-1 0 0,0 0 1 0 0,0 0-1 0 0,-1 0 1 0 0,1 0 0 0 0,0 0-1 0 0,-1 0 1 0 0,1 0-1 0 0,-1 0 1 0 0,1 0-1 0 0,-1 0 1 0 0,1-1-1 0 0,-1 1 1 0 0,0 0 0 0 0,0 0-1 0 0,1 0 1 0 0,-1-1-1 0 0,0 1 6 0 0,81-18-392 0 0,-65 13 372 0 0,1-2-1 0 0,-1 1 1 0 0,0-2 0 0 0,-1 0-1 0 0,0-1 1 0 0,0 0 0 0 0,0-1-1 0 0,-1-1 1 0 0,-1 0 0 0 0,1-1-1 0 0,-2 0 1 0 0,1-1 0 0 0,-2 0-1 0 0,0-1 1 0 0,0 0 0 0 0,-1 0-1 0 0,-1-1 1 0 0,0 0 0 0 0,-1-1-1 0 0,0 1 1 0 0,-1-2 0 0 0,-1 1-1 0 0,0 0 1 0 0,-2-1 0 0 0,1 0-1 0 0,-1-10 21 0 0,-1-5 364 0 0,-1 0 0 0 0,-1 0 0 0 0,-2 0 0 0 0,-1 0 0 0 0,-2 0 0 0 0,0 1 0 0 0,-3 0 0 0 0,0 0 0 0 0,-2 0 0 0 0,-1 1 0 0 0,-1 1-1 0 0,-2 0 1 0 0,-8-12-364 0 0,21 37 49 0 0,0-1 0 0 0,0 1 0 0 0,0 0 0 0 0,-1 0 0 0 0,0 0 0 0 0,0 0 0 0 0,0 0 0 0 0,0 0 0 0 0,0 0 0 0 0,0 1 0 0 0,-1-1 0 0 0,1 1 0 0 0,-1 0 0 0 0,0 0 0 0 0,1-1 0 0 0,-1 2 0 0 0,0-1 0 0 0,0 0 0 0 0,0 1 0 0 0,-1-1 0 0 0,1 1 0 0 0,0 0 0 0 0,-1 0 0 0 0,1 0 0 0 0,0 1 0 0 0,-1-1 0 0 0,1 1 0 0 0,-1-1 0 0 0,1 1 0 0 0,-1 1 0 0 0,-1-1-49 0 0,-7 12-47 0 0,1 0 0 0 0,0 1-1 0 0,1 0 1 0 0,0 1 0 0 0,1 0 0 0 0,1 0 0 0 0,0 1-1 0 0,1 0 1 0 0,0 0 0 0 0,2 1 0 0 0,0 0-1 0 0,0 0 1 0 0,2 0 0 0 0,0 1 0 0 0,0-1-1 0 0,2 1 1 0 0,0-1 0 0 0,1 1 0 0 0,1 0-1 0 0,2 13 48 0 0,-7 334-8260 0 0,-13-277 7012 0 0,6-32 8 0 0</inkml:trace>
  <inkml:trace contextRef="#ctx0" brushRef="#br0" timeOffset="172093.803">12554 10014 1780 0 0,'32'-71'8190'0'0,"-34"206"-6653"0"0,10-8-1392 0 0,5-1 0 0 0,5 0 0 0 0,7 4-145 0 0,19 129-1186 0 0,-41-186-1233 0 0,-9-71-1577 0 0,-4-24 2717 0 0,3-2 61 0 0</inkml:trace>
  <inkml:trace contextRef="#ctx0" brushRef="#br0" timeOffset="172498.224">12584 10056 1088 0 0,'1'-6'140'0'0,"0"0"0"0"0,1 1 1 0 0,0 0-1 0 0,0-1 0 0 0,0 1 0 0 0,0 0 0 0 0,1 0 0 0 0,0 0 0 0 0,0 0 1 0 0,0 1-1 0 0,0-1 0 0 0,1 1 0 0 0,0 0 0 0 0,0-1 0 0 0,0 2 0 0 0,0-1 1 0 0,1 1-1 0 0,-1-1 0 0 0,1 1 0 0 0,0 0 0 0 0,0 1 0 0 0,0-1 0 0 0,0 1 1 0 0,1 0-1 0 0,-1 1 0 0 0,1-1 0 0 0,-1 1 0 0 0,1 0 0 0 0,-1 0 0 0 0,1 1 1 0 0,0-1-1 0 0,-1 1 0 0 0,1 1 0 0 0,0-1 0 0 0,3 2-140 0 0,10 5 74 0 0,0 2 0 0 0,-1 0 0 0 0,0 1 0 0 0,-1 1 0 0 0,0 0-1 0 0,0 1 1 0 0,-1 1 0 0 0,-1 1 0 0 0,-1 0 0 0 0,0 1 0 0 0,0 1 0 0 0,-2 0-1 0 0,0 1 1 0 0,0 0 0 0 0,-2 0 0 0 0,0 1 0 0 0,-1 1 0 0 0,-1 0 0 0 0,-1 0-1 0 0,-1 0 1 0 0,0 1 0 0 0,-2 0 0 0 0,3 15-74 0 0,-7-29-9 0 0,0 1 0 0 0,-1-1 0 0 0,1 0 0 0 0,-1 0 0 0 0,-1 0 0 0 0,1 0 0 0 0,-1 0 1 0 0,0 0-1 0 0,0 0 0 0 0,-1 0 0 0 0,1-1 0 0 0,-1 1 0 0 0,-1-1 0 0 0,1 1 0 0 0,-1-1 0 0 0,0-1 0 0 0,0 1 0 0 0,0 0 0 0 0,-4 2 9 0 0,-68 23-3104 0 0,58-35 1829 0 0,-14-17-76 0 0</inkml:trace>
  <inkml:trace contextRef="#ctx0" brushRef="#br0" timeOffset="172794.938">13114 10078 1568 0 0,'6'2'218'0'0,"1"0"0"0"0,-1 1 0 0 0,0-1 0 0 0,0 1 0 0 0,0 0 0 0 0,-1 1 0 0 0,1 0 0 0 0,-1 0 0 0 0,1 0 0 0 0,-1 0 0 0 0,-1 1 0 0 0,1 0 0 0 0,-1 0 0 0 0,0 0 0 0 0,3 4-218 0 0,16 16 350 0 0,131 165 786 0 0,-153-188-1089 0 0,1 0 0 0 0,-1 0 0 0 0,0 0 0 0 0,0 0 0 0 0,0 0 0 0 0,0 1 0 0 0,-1-1 0 0 0,1 0 0 0 0,0 0 0 0 0,-1 1 0 0 0,0-1 0 0 0,1 0 0 0 0,-1 1 0 0 0,0-1 0 0 0,0 1 0 0 0,-1-1 0 0 0,1 0 0 0 0,0 1 0 0 0,-1-1 0 0 0,1 0 0 0 0,-1 1 0 0 0,0-1 0 0 0,0 0 0 0 0,0 0 0 0 0,0 0 0 0 0,0 0 0 0 0,0 0 0 0 0,-1 0 0 0 0,1 0 0 0 0,-1 0 0 0 0,1 0 0 0 0,-1 0 0 0 0,0-1 0 0 0,0 1 0 0 0,1-1 0 0 0,-1 1 0 0 0,0-1 0 0 0,0 0 0 0 0,0 0 0 0 0,-1 0 0 0 0,1 0 0 0 0,0 0 0 0 0,0 0 0 0 0,-1-1 0 0 0,1 1 0 0 0,0-1 0 0 0,-1 1 0 0 0,1-1 0 0 0,0 0 0 0 0,-1 0 0 0 0,1 0 0 0 0,-1 0 0 0 0,1-1 0 0 0,0 1 0 0 0,-1-1 0 0 0,-1 0-47 0 0,0 0 25 0 0,1 0 0 0 0,0-1-1 0 0,-1 0 1 0 0,1 1 0 0 0,0-1 0 0 0,0 0 0 0 0,0-1-1 0 0,0 1 1 0 0,0 0 0 0 0,1-1 0 0 0,-1 1 0 0 0,1-1-1 0 0,-1 0 1 0 0,1 0 0 0 0,0 0 0 0 0,0 0-1 0 0,1-1 1 0 0,-1 1 0 0 0,1 0 0 0 0,-1-1 0 0 0,1 1-1 0 0,0-1 1 0 0,0 1 0 0 0,0-1 0 0 0,1 0-1 0 0,0 1 1 0 0,-1-1 0 0 0,1 0 0 0 0,0 1 0 0 0,1-1-1 0 0,-1 0 1 0 0,1 1 0 0 0,-1-1 0 0 0,1 1-1 0 0,0-1 1 0 0,0 1 0 0 0,1-1 0 0 0,-1 1 0 0 0,1 0-1 0 0,0-1 1 0 0,0 1 0 0 0,0 0-25 0 0,10-14-439 0 0,0 1-1 0 0,1 0 1 0 0,1 1 0 0 0,1 1-1 0 0,0 0 1 0 0,1 1 0 0 0,0 1-1 0 0,1 0 1 0 0,0 1 0 0 0,1 1 0 0 0,19-8 439 0 0,-17 6-851 0 0,17-8-421 0 0,-1 1 110 0 0</inkml:trace>
  <inkml:trace contextRef="#ctx0" brushRef="#br0" timeOffset="173182.324">14002 10165 1416 0 0,'-13'-3'4521'0'0,"-131"81"-2956"0"0,125-63-1427 0 0,12-11-108 0 0,1-1-1 0 0,0 1 0 0 0,0 1 1 0 0,0-1-1 0 0,1 1 1 0 0,0 0-1 0 0,0 1 0 0 0,0-1 1 0 0,0 1-1 0 0,1 0 0 0 0,0 0 1 0 0,0 0-1 0 0,1 1 0 0 0,-1 0 1 0 0,2-1-1 0 0,-1 1 0 0 0,1 0 1 0 0,0 0-1 0 0,0 2-29 0 0,4-5-3 0 0,0-1-1 0 0,1 1 1 0 0,-1-1-1 0 0,1 1 0 0 0,0-1 1 0 0,0 0-1 0 0,1 0 1 0 0,-1 0-1 0 0,1-1 1 0 0,-1 1-1 0 0,1-1 1 0 0,0 0-1 0 0,0 0 1 0 0,0 0-1 0 0,0 0 1 0 0,0-1-1 0 0,0 0 1 0 0,0 0-1 0 0,1 0 1 0 0,-1 0-1 0 0,0-1 0 0 0,1 1 1 0 0,-1-1-1 0 0,1 0 1 0 0,-1 0-1 0 0,0-1 1 0 0,1 0-1 0 0,-1 1 1 0 0,0-1-1 0 0,1-1 1 0 0,0 1 3 0 0,9-1-243 0 0,-1 0 0 0 0,1 0 1 0 0,-1-2-1 0 0,0 1 0 0 0,0-2 1 0 0,0 0-1 0 0,0 0 0 0 0,-1-1 1 0 0,0-1-1 0 0,0 0 0 0 0,0 0 0 0 0,-1-1 1 0 0,0-1-1 0 0,-1 0 0 0 0,0 0 1 0 0,0-1-1 0 0,-1 0 0 0 0,0-1 1 0 0,-1 0-1 0 0,-1 0 0 0 0,7-12 243 0 0,-4-13-1308 0 0</inkml:trace>
  <inkml:trace contextRef="#ctx0" brushRef="#br0" timeOffset="173667.324">14082 10003 976 0 0,'-164'-200'4699'0'0,"164"200"-4678"0"0,1 1 1 0 0,0-1-1 0 0,0 0 1 0 0,0 1-1 0 0,0-1 1 0 0,0 0-1 0 0,-1 1 1 0 0,1-1-1 0 0,0 0 1 0 0,0 0-1 0 0,0 0 1 0 0,0 0-1 0 0,0 0 1 0 0,0 0-1 0 0,0 0 1 0 0,0 0-1 0 0,0 0 1 0 0,0 0-1 0 0,0 0 1 0 0,-1-1-1 0 0,1 1 1 0 0,0 0-1 0 0,0-1 1 0 0,0 1-1 0 0,0 0 1 0 0,-1-1-1 0 0,1 1 1 0 0,0-1-1 0 0,0 1 1 0 0,-1-1-1 0 0,1 0 1 0 0,0 1-1 0 0,-1-1 1 0 0,1 0-1 0 0,0 0 1 0 0,-1 1-1 0 0,1-1 1 0 0,-1 0-1 0 0,0 0 1 0 0,1 0-1 0 0,-1 0 1 0 0,0 1-1 0 0,1-1 1 0 0,-1 0-1 0 0,0 0 1 0 0,0 0-1 0 0,0 0 1 0 0,0 0-1 0 0,0 0 1 0 0,0 0-1 0 0,0 0 1 0 0,0 0-1 0 0,0 0 1 0 0,0 0-1 0 0,0 1 1 0 0,0-1-1 0 0,-1 0 1 0 0,1 0-1 0 0,0 0 1 0 0,-1 0-1 0 0,0 0-21 0 0,21 2 14 0 0,132 28 284 0 0,-149-25-296 0 0,0 0 1 0 0,0 0-1 0 0,0 1 0 0 0,-1-1 0 0 0,1 1 1 0 0,-1 0-1 0 0,0 0 0 0 0,-1 0 1 0 0,1 0-1 0 0,-1 0 0 0 0,0 0 0 0 0,-1 0 1 0 0,1 1-1 0 0,-1-1 0 0 0,0 0 1 0 0,0 0-1 0 0,0 1 0 0 0,-1-1 0 0 0,0 1-2 0 0,1 12 36 0 0,34 346 439 0 0,-25-279 630 0 0,35-189 136 0 0,-41 95-1245 0 0,2 1 1 0 0,-1-1 0 0 0,1 1 0 0 0,1 1 0 0 0,-1-1 0 0 0,1 1-1 0 0,1 0 1 0 0,-1 0 0 0 0,1 1 0 0 0,0-1 0 0 0,1 2 0 0 0,-1-1-1 0 0,1 1 1 0 0,0 0 0 0 0,1 1 0 0 0,-1 0 0 0 0,1 0 0 0 0,0 1-1 0 0,0 0 1 0 0,0 0 0 0 0,0 1 0 0 0,0 0 0 0 0,1 1-1 0 0,-1 0 1 0 0,0 1 0 0 0,1-1 0 0 0,-1 2 0 0 0,1-1 0 0 0,-1 2-1 0 0,0-1 1 0 0,1 1 0 0 0,-1 0 0 0 0,3 2 3 0 0,-5-1 0 0 0,0-1-1 0 0,-1 1 1 0 0,1 0 0 0 0,-1 0 0 0 0,0 1-1 0 0,0 0 1 0 0,0 0 0 0 0,-1 0 0 0 0,1 1 0 0 0,-1 0-1 0 0,0 0 1 0 0,0 0 0 0 0,-1 0 0 0 0,1 1-1 0 0,-1 0 1 0 0,0 0 0 0 0,-1 0 0 0 0,0 1-1 0 0,0-1 1 0 0,0 1 0 0 0,-1-1 0 0 0,0 1-1 0 0,0 0 1 0 0,0 0 0 0 0,-1 4 0 0 0,-4-4 16 0 0,-2 0 0 0 0,1 0 0 0 0,-1-1-1 0 0,0 0 1 0 0,0 1 0 0 0,0-2 0 0 0,-1 1 0 0 0,0-1 0 0 0,0 1 0 0 0,-1-2-1 0 0,1 1 1 0 0,-1-1 0 0 0,0 0 0 0 0,-1 0 0 0 0,1-1 0 0 0,0 0 0 0 0,-1 0 0 0 0,0-1-1 0 0,1 0 1 0 0,-1 0 0 0 0,0-1 0 0 0,0 0 0 0 0,0 0 0 0 0,0-1 0 0 0,-2 0-16 0 0,-127-19-1284 0 0,130 17 988 0 0,1-1 0 0 0,-1 1-1 0 0,1-1 1 0 0,0-1 0 0 0,0 1-1 0 0,0-1 1 0 0,1 0 0 0 0,-1 0 0 0 0,1-1-1 0 0,0 1 1 0 0,0-1 0 0 0,1-1 0 0 0,-1 1-1 0 0,1 0 1 0 0,0-1 0 0 0,0 0-1 0 0,1 0 1 0 0,0 0 0 0 0,0 0 0 0 0,1-1-1 0 0,-2-2 297 0 0,3-8-1302 0 0</inkml:trace>
  <inkml:trace contextRef="#ctx0" brushRef="#br0" timeOffset="174533.808">15039 10057 1204 0 0,'-29'8'5460'0'0,"-68"32"-4405"0"0,85-34-960 0 0,3-4-18 0 0,1 1-1 0 0,-1 1 1 0 0,1 0-1 0 0,0 0 1 0 0,0 0 0 0 0,0 1-1 0 0,1 1 1 0 0,-1-1 0 0 0,1 1-1 0 0,1 0 1 0 0,-1 0 0 0 0,1 1-1 0 0,0 0 1 0 0,1 0-1 0 0,-3 4-76 0 0,42-5 479 0 0,-20-9-450 0 0,1-1 1 0 0,-1-1-1 0 0,-1 0 1 0 0,1-1-1 0 0,-1 0 1 0 0,0-1-1 0 0,0-1 1 0 0,-1 0 0 0 0,1 0-1 0 0,-2-1 1 0 0,0-1-1 0 0,0 0 1 0 0,0 0-1 0 0,-2-1 1 0 0,7-9-30 0 0,-18 116-2 0 0,5-90-19 0 0,0-1-1 0 0,0 1 1 0 0,0-1 0 0 0,1 0-1 0 0,0 1 1 0 0,0-2 0 0 0,1 1-1 0 0,-1 0 1 0 0,1-1 0 0 0,0 0-1 0 0,0 0 1 0 0,0-1 0 0 0,1 1-1 0 0,-1-1 1 0 0,1 0 0 0 0,0 0 0 0 0,0-1-1 0 0,0 0 1 0 0,0 0 0 0 0,0 0-1 0 0,1-1 1 0 0,-1 0 0 0 0,0 0-1 0 0,1-1 1 0 0,-1 0 0 0 0,1 0-1 0 0,0 0 22 0 0,12 0-122 0 0,0-1-1 0 0,0 0 1 0 0,0-2-1 0 0,0 0 1 0 0,0-1-1 0 0,0-1 1 0 0,-1 0-1 0 0,15-8 123 0 0,-22 7-87 0 0,0 0 0 0 0,0 0 0 0 0,-1-1 0 0 0,0 0 0 0 0,0-1 0 0 0,-1 0 0 0 0,0-1 0 0 0,0 0 0 0 0,-1 0 0 0 0,0-1 0 0 0,-1 0-1 0 0,0 0 1 0 0,0 0 0 0 0,-1-1 0 0 0,-1 0 0 0 0,0-1 0 0 0,0 1 0 0 0,-1-1 0 0 0,-1 0 0 0 0,2-11 87 0 0,14-255 160 0 0,-19 219 560 0 0,0 42-520 0 0,1 9-133 0 0,-1 0 1 0 0,1 0-1 0 0,-2 1 0 0 0,1-1 1 0 0,-1 0-1 0 0,0 0 1 0 0,-1 0-1 0 0,0 1 0 0 0,0-1 1 0 0,0 0-1 0 0,-1 1 1 0 0,0 0-1 0 0,-1 0 0 0 0,0 0 1 0 0,-1-2-68 0 0,5 9 12 0 0,-1-1 0 0 0,0 0 0 0 0,0 0 1 0 0,0 0-1 0 0,0 0 0 0 0,0 1 0 0 0,0-1 0 0 0,0 0 1 0 0,0 1-1 0 0,0-1 0 0 0,-1 1 0 0 0,1-1 0 0 0,0 1 0 0 0,0 0 1 0 0,0 0-1 0 0,-1-1 0 0 0,1 1 0 0 0,0 0 0 0 0,0 0 1 0 0,-1 0-1 0 0,1 0 0 0 0,0 0 0 0 0,0 0 0 0 0,-1 1 1 0 0,1-1-1 0 0,0 0 0 0 0,0 1 0 0 0,0-1 0 0 0,-1 1 1 0 0,1-1-1 0 0,0 1 0 0 0,0-1 0 0 0,0 1 0 0 0,0 0 1 0 0,0 0-1 0 0,0-1 0 0 0,0 1 0 0 0,0 0 0 0 0,1 0 1 0 0,-1 0-1 0 0,0 0 0 0 0,0 0 0 0 0,1 0 0 0 0,-1 0 0 0 0,0 0 1 0 0,1 0-1 0 0,-1 1 0 0 0,1-1 0 0 0,-1 1-12 0 0,-26 62 88 0 0,22-20-15 0 0,3 1 1 0 0,2 1-1 0 0,2-1 0 0 0,1-1 1 0 0,3 1-1 0 0,2 0 1 0 0,1-1-1 0 0,3-1 1 0 0,13 36-74 0 0,-25-78 12 0 0,1 1 0 0 0,-1-1-1 0 0,0 1 1 0 0,0-1 0 0 0,0 1 0 0 0,1-1 0 0 0,-1 0-1 0 0,1 1 1 0 0,-1-1 0 0 0,1 0 0 0 0,0 0 0 0 0,-1 1-1 0 0,1-1 1 0 0,0 0 0 0 0,0 0 0 0 0,0 0 0 0 0,0 0-1 0 0,0 0 1 0 0,0 0 0 0 0,0 0 0 0 0,0 0 0 0 0,0 0 0 0 0,0-1-1 0 0,1 1 1 0 0,-1 0 0 0 0,0-1 0 0 0,1 1 0 0 0,-1-1-1 0 0,0 1 1 0 0,1-1 0 0 0,-1 0 0 0 0,0 1 0 0 0,1-1-1 0 0,-1 0 1 0 0,1 0 0 0 0,-1 0 0 0 0,1 0 0 0 0,-1 0-1 0 0,0 0 1 0 0,1-1 0 0 0,-1 1 0 0 0,0 0 0 0 0,1-1-1 0 0,-1 1 1 0 0,0-1 0 0 0,1 0 0 0 0,-1 1 0 0 0,0-1 0 0 0,0 0-1 0 0,1 0 1 0 0,-1 1 0 0 0,0-1 0 0 0,0 0 0 0 0,0 0-1 0 0,0 0 1 0 0,0 0 0 0 0,0-1 0 0 0,-1 1 0 0 0,2-1-12 0 0,14-7-39 0 0,125-38-109 0 0,-136 48 148 0 0,0 0 1 0 0,1 1-1 0 0,-1 0 1 0 0,-1 0-1 0 0,1 0 1 0 0,0 1-1 0 0,0-1 1 0 0,-1 1 0 0 0,0 0-1 0 0,1 1 1 0 0,-1-1-1 0 0,-1 1 1 0 0,1-1-1 0 0,0 1 1 0 0,-1 0-1 0 0,0 1 1 0 0,0-1-1 0 0,0 1 1 0 0,0-1-1 0 0,-1 1 1 0 0,0 0-1 0 0,0 0 1 0 0,0 0-1 0 0,0 0 1 0 0,-1 0-1 0 0,0 0 1 0 0,0 1-1 0 0,0-1 1 0 0,-1 0-1 0 0,0 0 1 0 0,0 1-1 0 0,0-1 1 0 0,-1 1-1 0 0,-3 2-30 0 0,-2-1 0 0 0,1 1 1 0 0,-1-1-1 0 0,0 0 1 0 0,-1-1-1 0 0,1 0 1 0 0,-1 0-1 0 0,0 0 0 0 0,-1-1 1 0 0,0 0-1 0 0,0 0 1 0 0,0-1-1 0 0,0 0 0 0 0,0 0 1 0 0,-1-1-1 0 0,0 0 1 0 0,1-1-1 0 0,-1 1 0 0 0,0-2 1 0 0,-1 0-1 0 0,-2 1 30 0 0,9-3-192 0 0,1 1 1 0 0,0-1-1 0 0,0 0 0 0 0,0 1 0 0 0,0-1 1 0 0,0 0-1 0 0,0 0 0 0 0,0-1 0 0 0,0 1 0 0 0,0 0 1 0 0,1-1-1 0 0,-1 1 0 0 0,0-1 0 0 0,1 1 1 0 0,-1-1-1 0 0,1 0 0 0 0,-1 1 0 0 0,1-1 1 0 0,0 0-1 0 0,0 0 0 0 0,0 0 0 0 0,0 0 0 0 0,0 0 1 0 0,1 0-1 0 0,-1 0 0 0 0,0-1 0 0 0,1 1 1 0 0,0 0-1 0 0,-1 0 0 0 0,1-1 0 0 0,0 1 0 0 0,0 0 1 0 0,0-2 191 0 0,0-11-1108 0 0</inkml:trace>
  <inkml:trace contextRef="#ctx0" brushRef="#br0" timeOffset="174800.347">15863 9984 2172 0 0,'12'38'6505'0'0,"28"20"-6541"0"0,-31-46 523 0 0,-2-3-584 0 0,25 38-598 0 0,-23-11-2587 0 0,-23-19 781 0 0,2-15 1252 0 0</inkml:trace>
  <inkml:trace contextRef="#ctx0" brushRef="#br0" timeOffset="175046.627">15823 9565 1268 0 0,'-2'-23'1868'0'0,"2"-2"-372"0"0,0 17-215 0 0,0-7-89 0 0,0 3-288 0 0,0 0-296 0 0,0 2-232 0 0,15-10-240 0 0,-15 14-228 0 0,1 2 12 0 0,1-1-672 0 0,-2 4-604 0 0,-2 1-85 0 0,1 3 117 0 0,-6 0 40 0 0,-12 6 228 0 0</inkml:trace>
  <inkml:trace contextRef="#ctx0" brushRef="#br0" timeOffset="175620.379">16241 10260 1164 0 0,'40'6'5575'0'0,"50"-82"-4405"0"0,-67 41-1177 0 0,-2-1 0 0 0,-1 0-1 0 0,-2-2 1 0 0,-1 0 0 0 0,-2-1-1 0 0,-2 0 1 0 0,-1-1 0 0 0,-3-1-1 0 0,-1 0 1 0 0,-2 0 0 0 0,-1 0-1 0 0,-3-1 1 0 0,-1-3 7 0 0,0 22 187 0 0,0 15-141 0 0,0 0-1 0 0,0 1 1 0 0,-1-1-1 0 0,0 0 0 0 0,0 1 1 0 0,-1-1-1 0 0,0 0 1 0 0,0 1-1 0 0,-1-1 1 0 0,0 1-1 0 0,0-1 1 0 0,-1 1-1 0 0,1 0 1 0 0,-2 0-1 0 0,1 0 1 0 0,-4-4-46 0 0,5 10 9 0 0,-1 1 0 0 0,0-1 0 0 0,0 1 0 0 0,0 0 0 0 0,0-1 0 0 0,1 1 0 0 0,-1 1 0 0 0,0-1 0 0 0,0 0 0 0 0,0 1 0 0 0,0-1 0 0 0,1 1 0 0 0,-1 0 0 0 0,0 0 0 0 0,1 0 0 0 0,-1 0 0 0 0,0 0 0 0 0,1 1 0 0 0,-1-1 0 0 0,1 1 0 0 0,0-1 0 0 0,0 1 0 0 0,-1 0 0 0 0,1 0 0 0 0,0 0 0 0 0,1 0 0 0 0,-1 1 0 0 0,0-1 0 0 0,1 0 0 0 0,-1 1 0 0 0,1-1 0 0 0,0 1 0 0 0,-1 0 0 0 0,1-1 0 0 0,1 1 0 0 0,-1 0 0 0 0,0 0 0 0 0,0 2-9 0 0,-4 19 58 0 0,0 1 0 0 0,2 0 0 0 0,0 0 0 0 0,2 0 0 0 0,1 0 0 0 0,0 0 0 0 0,2 0-1 0 0,1 0 1 0 0,2 0 0 0 0,0-1 0 0 0,1 1 0 0 0,1-1 0 0 0,2-1 0 0 0,0 1 0 0 0,2-2 0 0 0,0 1 0 0 0,1-1 0 0 0,2-1 0 0 0,0 0 0 0 0,1-1 0 0 0,1-1 0 0 0,1 0 0 0 0,0-1 0 0 0,2-1 0 0 0,0-1 0 0 0,0-1 0 0 0,9 5-58 0 0,-23-15 1 0 0,1 0 0 0 0,-1-1 0 0 0,1 1 0 0 0,-1-1 0 0 0,1-1 0 0 0,1 1 0 0 0,-1-1 0 0 0,0 0 1 0 0,1 0-1 0 0,-1-1 0 0 0,1 0 0 0 0,0 0 0 0 0,0 0 0 0 0,0-1 0 0 0,0 0 0 0 0,0-1 0 0 0,0 1 1 0 0,0-1-1 0 0,0-1 0 0 0,0 1 0 0 0,0-1 0 0 0,0-1 0 0 0,0 1 0 0 0,0-1 0 0 0,-1 0 0 0 0,1-1 1 0 0,0 1-1 0 0,-1-1 0 0 0,0-1 0 0 0,0 1 0 0 0,0-1 0 0 0,0 0 0 0 0,0 0 0 0 0,-1-1 0 0 0,0 0 0 0 0,0 0 1 0 0,0 0-1 0 0,-1 0 0 0 0,1-1 0 0 0,-1 0 0 0 0,0 0 0 0 0,-1 0 0 0 0,0 0 0 0 0,3-6-1 0 0,5-29 862 0 0,-11 40-776 0 0,-11-10 200 0 0,10 56-4055 0 0,-11-44-1243 0 0,-1-9 3711 0 0</inkml:trace>
  <inkml:trace contextRef="#ctx0" brushRef="#br0" timeOffset="175884.798">16860 9637 2080 0 0,'-2'-6'1316'0'0,"2"-1"-336"0"0,-1 2-356 0 0,-1-1-240 0 0,4 2-39 0 0,-1-2-686 0 0,1-2-383 0 0,-1 2-532 0 0,-1 0 108 0 0,0 6 16 0 0</inkml:trace>
  <inkml:trace contextRef="#ctx0" brushRef="#br0" timeOffset="176367.966">17162 9415 1652 0 0,'15'4'4530'0'0,"-18"42"-4011"0"0,3-42-255 0 0,-18 225 936 0 0,18-191-1046 0 0,2 0 0 0 0,2 1-1 0 0,1-2 1 0 0,2 1-1 0 0,2 0 1 0 0,2 3-154 0 0,-10-35 10 0 0,-1 1-1 0 0,1 0 1 0 0,0-1 0 0 0,0 1 0 0 0,1-1 0 0 0,0 1 0 0 0,0-1-1 0 0,0 0 1 0 0,1 0 0 0 0,0 0 0 0 0,0 0 0 0 0,1 0-1 0 0,-1 0 1 0 0,1-1 0 0 0,0 0 0 0 0,1 0 0 0 0,-1 0-1 0 0,1 0 1 0 0,0-1 0 0 0,1 0 0 0 0,-1 0 0 0 0,1 0-1 0 0,-1 0 1 0 0,1-1 0 0 0,0 0 0 0 0,0-1 0 0 0,1 1 0 0 0,-1-1-1 0 0,0 0 1 0 0,1 0 0 0 0,-1-1 0 0 0,1 0 0 0 0,0 0-1 0 0,-1-1 1 0 0,1 0 0 0 0,0 0 0 0 0,-1 0 0 0 0,1-1-1 0 0,0 0 1 0 0,-1 0 0 0 0,1-1 0 0 0,4-1-10 0 0,1-5 29 0 0,0 0 0 0 0,0-1-1 0 0,-1 0 1 0 0,0-1 0 0 0,-1 0 0 0 0,0-1 0 0 0,-1 0-1 0 0,0 0 1 0 0,0-1 0 0 0,5-11-29 0 0,3-2 876 0 0,-15 74-185 0 0,0-43-696 0 0,0 1 0 0 0,1-1 1 0 0,0 1-1 0 0,0-1 0 0 0,0 0 0 0 0,1 0 1 0 0,0-1-1 0 0,0 1 0 0 0,0-1 1 0 0,1 0-1 0 0,0 0 0 0 0,0 0 1 0 0,0 0-1 0 0,1-1 0 0 0,0 0 0 0 0,-1 0 1 0 0,1-1-1 0 0,1 1 0 0 0,-1-1 1 0 0,0-1-1 0 0,1 1 0 0 0,-1-1 0 0 0,1 0 1 0 0,0-1-1 0 0,0 0 0 0 0,0 0 1 0 0,0 0-1 0 0,0-1 0 0 0,0 0 1 0 0,0 0-1 0 0,-1 0 0 0 0,1-1 0 0 0,0 0 1 0 0,2-1 4 0 0,-2 1-4 0 0,1 0 1 0 0,-1-1-1 0 0,0 0 1 0 0,0 0-1 0 0,0 0 0 0 0,0-1 1 0 0,0 0-1 0 0,-1 0 1 0 0,1-1-1 0 0,-1 0 1 0 0,0 0-1 0 0,0 0 1 0 0,0-1-1 0 0,-1 0 1 0 0,0 0-1 0 0,1 0 1 0 0,-2-1-1 0 0,1 1 1 0 0,-1-1-1 0 0,0 0 0 0 0,0-1 1 0 0,0 1-1 0 0,-1-1 1 0 0,0 0-1 0 0,-1 1 1 0 0,1-1-1 0 0,-1 0 1 0 0,-1-1-1 0 0,1 1 1 0 0,-1 0-1 0 0,0 0 1 0 0,-1-1-1 0 0,0 0 4 0 0,-1 7 1 0 0,0-1 1 0 0,0 1-1 0 0,0 0 1 0 0,0 0-1 0 0,-1-1 1 0 0,1 1-1 0 0,0 0 1 0 0,-1 0-1 0 0,1 0 1 0 0,-1 1-1 0 0,1-1 1 0 0,-1 0-1 0 0,1 1 1 0 0,-1-1-1 0 0,0 0 0 0 0,1 1 1 0 0,-1 0-1 0 0,0-1 1 0 0,1 1-1 0 0,-1 0 1 0 0,0 0-1 0 0,1 0 1 0 0,-1 0-1 0 0,0 0 1 0 0,1 1-1 0 0,-1-1 1 0 0,0 0-1 0 0,1 1 1 0 0,-1-1-1 0 0,0 1 0 0 0,1 0 1 0 0,-1-1-1 0 0,1 1 1 0 0,-1 0-1 0 0,1 0 1 0 0,-1 0-1 0 0,1 0 1 0 0,0 0-1 0 0,-1 0 1 0 0,1 0-1 0 0,0 1 1 0 0,0-1-1 0 0,0 0 1 0 0,0 1-1 0 0,0 0-1 0 0,-11 12 64 0 0,0-1-1 0 0,1 1 1 0 0,1 1-1 0 0,1 0 1 0 0,0 1-1 0 0,1-1 1 0 0,0 2-1 0 0,1-1 1 0 0,1 1-1 0 0,1 0 1 0 0,0 0 0 0 0,2 1-1 0 0,0-1 1 0 0,0 1-1 0 0,2 0 1 0 0,0 0-1 0 0,1 5-63 0 0,-9 58-229 0 0,7-75-29 0 0,0 1-1 0 0,0 0 1 0 0,0-1 0 0 0,-1 1 0 0 0,0-1 0 0 0,0 0 0 0 0,-1 0-1 0 0,0 0 1 0 0,0 0 0 0 0,0-1 0 0 0,-1 1 0 0 0,1-1 0 0 0,-1 0-1 0 0,-1-1 1 0 0,1 1 0 0 0,0-1 0 0 0,-1 0 0 0 0,0 0 0 0 0,0-1-1 0 0,0 0 1 0 0,-1 0 0 0 0,1 0 0 0 0,-1-1 0 0 0,0 0 0 0 0,1 0-1 0 0,-1 0 1 0 0,0-1 0 0 0,0 0 0 0 0,0-1 0 0 0,0 0 0 0 0,0 0-1 0 0,0 0 1 0 0,0-1 0 0 0,0 0 0 0 0,0 0 0 0 0,0 0 0 0 0,-2-2 258 0 0,-61-16-1474 0 0</inkml:trace>
  <inkml:trace contextRef="#ctx0" brushRef="#br0" timeOffset="176619.141">16945 9756 2356 0 0,'4'-3'1752'0'0,"12"-6"-327"0"0,7 1-441 0 0,1 1-216 0 0,9 1-324 0 0,-2-3-244 0 0,2 4-396 0 0,7-2 12 0 0,2-1-1284 0 0,-2 2 67 0 0,-8-3 145 0 0,5-1 36 0 0</inkml:trace>
  <inkml:trace contextRef="#ctx0" brushRef="#br0" timeOffset="177520.343">18750 9679 1196 0 0,'-3'14'3322'0'0,"15"26"-3265"0"0,-10-33 277 0 0,138 352 2480 0 0,-128-305-1504 0 0,-24-65-632 0 0,10-4-662 0 0,1 0 0 0 0,1-1 1 0 0,1 1-1 0 0,0 0 0 0 0,1 0 1 0 0,0 0-1 0 0,2 0 0 0 0,-1 0 1 0 0,2 1-1 0 0,0 0 0 0 0,1-1 0 0 0,0 2 1 0 0,1-1-1 0 0,0 1 0 0 0,1 0 1 0 0,1 0-1 0 0,0 1 0 0 0,1 1 1 0 0,0-1-1 0 0,0 1 0 0 0,2 1 0 0 0,-1 0 1 0 0,1 1-1 0 0,0 0 0 0 0,1 1 1 0 0,0 0-1 0 0,2 0-16 0 0,-8 9-26 0 0,-1-1 1 0 0,1 1 0 0 0,0 1-1 0 0,-1-1 1 0 0,1 1-1 0 0,-1 0 1 0 0,0 1-1 0 0,1 0 1 0 0,-1 0-1 0 0,0 0 1 0 0,-1 0 0 0 0,1 1-1 0 0,-1 0 1 0 0,1 0-1 0 0,-1 1 1 0 0,0-1-1 0 0,-1 1 1 0 0,1 0-1 0 0,-1 1 1 0 0,0-1-1 0 0,0 1 1 0 0,-1-1 0 0 0,1 1-1 0 0,-1 0 1 0 0,-1 1-1 0 0,1-1 1 0 0,-1 0-1 0 0,0 1 1 0 0,-1-1-1 0 0,2 7 26 0 0,6 7-124 0 0,20 85 730 0 0,-3-155 273 0 0,-20 32-861 0 0,1 2 0 0 0,1-1 1 0 0,1 1-1 0 0,0 0 0 0 0,1 1 0 0 0,0 0 0 0 0,1 1 0 0 0,1 0 0 0 0,0 0 0 0 0,1 2 0 0 0,1-1 0 0 0,0 2 0 0 0,0 0 1 0 0,1 0-1 0 0,6-1-18 0 0,-15 11-23 0 0,1 0 0 0 0,-1 1 1 0 0,1-1-1 0 0,0 2 0 0 0,-1-1 1 0 0,1 1-1 0 0,-1 0 1 0 0,0 0-1 0 0,1 1 0 0 0,-1 0 1 0 0,0 0-1 0 0,0 0 0 0 0,0 1 1 0 0,0 0-1 0 0,0 0 0 0 0,-1 1 1 0 0,1-1-1 0 0,-1 1 1 0 0,0 1-1 0 0,0-1 0 0 0,0 0 1 0 0,-1 1-1 0 0,1 0 0 0 0,-1 0 1 0 0,-1 1-1 0 0,1-1 0 0 0,-1 1 1 0 0,0 0-1 0 0,0-1 1 0 0,0 2-1 0 0,-1-1 0 0 0,0 0 1 0 0,0 0-1 0 0,0 1 0 0 0,-1-1 1 0 0,0 0-1 0 0,-1 1 0 0 0,1 0 1 0 0,-1-1-1 0 0,0 1 1 0 0,-1-1-1 0 0,0 3 23 0 0,-37 167-3329 0 0,60-132-143 0 0,-12-38 2112 0 0</inkml:trace>
  <inkml:trace contextRef="#ctx0" brushRef="#br0" timeOffset="177831.748">20076 9975 1744 0 0,'-48'-1'5645'0'0,"44"4"-5584"0"0,0 0 0 0 0,0 1 0 0 0,1 0-1 0 0,-1 0 1 0 0,1 0 0 0 0,0 0 0 0 0,0 0 0 0 0,0 0 0 0 0,0 1 0 0 0,1-1 0 0 0,0 1 0 0 0,0 0-1 0 0,0 0 1 0 0,1 0 0 0 0,-1 0 0 0 0,1 0 0 0 0,0 0 0 0 0,1 0 0 0 0,-1 0 0 0 0,1 1-1 0 0,0-1-60 0 0,2 1 40 0 0,1 0-1 0 0,0 0 1 0 0,0 0 0 0 0,0-1-1 0 0,0 1 1 0 0,1-1-1 0 0,0 0 1 0 0,0 0-1 0 0,1 0 1 0 0,-1-1-1 0 0,1 1 1 0 0,0-1-1 0 0,0 0 1 0 0,1 0-1 0 0,-1-1 1 0 0,1 0-1 0 0,0 0 1 0 0,0 0-1 0 0,0-1 1 0 0,0 1-1 0 0,0-1 1 0 0,7 1-40 0 0,-5 0 16 0 0,1 1 1 0 0,0-1-1 0 0,0-1 1 0 0,0 1-1 0 0,0-1 1 0 0,1-1-1 0 0,-1 0 1 0 0,0 0 0 0 0,1-1-1 0 0,-1 0 1 0 0,1-1-1 0 0,-1 0 1 0 0,0 0-1 0 0,1-1 1 0 0,-1 0-1 0 0,0-1 1 0 0,0 0-1 0 0,-1-1 1 0 0,1 1-1 0 0,-1-1 1 0 0,1-1-1 0 0,6-5-16 0 0,-15 5-56 0 0,1-1 1 0 0,-1 1-1 0 0,0-1 0 0 0,-1 1 0 0 0,0-1 1 0 0,0 1-1 0 0,0-1 0 0 0,0 1 0 0 0,-1-1 0 0 0,0 1 1 0 0,0 0-1 0 0,0 0 0 0 0,-1 0 0 0 0,0 0 1 0 0,0 1-1 0 0,0-1 0 0 0,0 1 0 0 0,-1-1 0 0 0,1 1 1 0 0,-1 0-1 0 0,0 0 0 0 0,-1 1 0 0 0,1 0 0 0 0,-1-1 1 0 0,1 1-1 0 0,-1 1 0 0 0,-2-2 56 0 0,-239-110-5773 0 0,227 103 4588 0 0</inkml:trace>
  <inkml:trace contextRef="#ctx0" brushRef="#br0" timeOffset="178578.066">20745 9883 1256 0 0,'-131'71'2981'0'0,"124"-67"-2864"0"0,-6 3 36 0 0,0 0-1 0 0,0 1 1 0 0,1 0 0 0 0,0 1 0 0 0,1 0 0 0 0,0 1-1 0 0,0 0 1 0 0,1 1 0 0 0,0 0 0 0 0,1 1 0 0 0,0-1 0 0 0,1 2-1 0 0,0-1 1 0 0,-3 9-153 0 0,12-18 24 0 0,-1 0-1 0 0,0 0 0 0 0,1 0 0 0 0,0 0 1 0 0,0 0-1 0 0,-1-1 0 0 0,2 1 0 0 0,-1 0 1 0 0,0 0-1 0 0,0-1 0 0 0,1 1 1 0 0,0-1-1 0 0,-1 1 0 0 0,1-1 0 0 0,0 0 1 0 0,0 0-1 0 0,0 0 0 0 0,1 0 1 0 0,-1 0-1 0 0,0 0 0 0 0,1 0 0 0 0,-1-1 1 0 0,1 1-1 0 0,0-1 0 0 0,-1 0 0 0 0,1 0 1 0 0,0 0-1 0 0,0 0 0 0 0,0 0 1 0 0,0-1-1 0 0,0 1 0 0 0,-1-1 0 0 0,1 0 1 0 0,2 0-24 0 0,12 1-38 0 0,-1-1 0 0 0,0-1 0 0 0,0-1-1 0 0,0 0 1 0 0,0-1 0 0 0,0-1 0 0 0,-1 0 0 0 0,1-2 0 0 0,-1 1 0 0 0,0-2 0 0 0,-1 0 0 0 0,1 0 0 0 0,-1-2 0 0 0,-1 0 0 0 0,0 0 0 0 0,0-1 0 0 0,-1-1 0 0 0,0 0 0 0 0,-1 0 0 0 0,0-2 0 0 0,-1 1 0 0 0,0-1-1 0 0,-1 0 1 0 0,0-1 0 0 0,-1 0 0 0 0,-1-1 0 0 0,1-3 38 0 0,16-31 267 0 0,-1 0 0 0 0,-3-2 0 0 0,-2-1 0 0 0,-2 0 0 0 0,-2-1 0 0 0,2-32-267 0 0,-25 31 1200 0 0,-32 79-801 0 0,32-7-372 0 0,0 0 1 0 0,2 1-1 0 0,0 0 0 0 0,2 0 1 0 0,0 0-1 0 0,0 1 0 0 0,2 0 0 0 0,1 0 1 0 0,0 0-1 0 0,2 0 0 0 0,0 0 0 0 0,2 12-27 0 0,-2-29 9 0 0,1 9-6 0 0,-1 0 0 0 0,2 1-1 0 0,0-1 1 0 0,1 0 0 0 0,0 0-1 0 0,0 0 1 0 0,1-1 0 0 0,1 1-1 0 0,0-1 1 0 0,1 0 0 0 0,0 0-1 0 0,0-1 1 0 0,1 1 0 0 0,1-2-1 0 0,0 1 1 0 0,0-1 0 0 0,1 0-1 0 0,0-1 1 0 0,0 0 0 0 0,1 0-1 0 0,0-1 1 0 0,0 0 0 0 0,1-1-1 0 0,0 0 1 0 0,0-1 0 0 0,0 0-1 0 0,1 0 1 0 0,0-2 0 0 0,0 1-1 0 0,0-2 1 0 0,0 1 0 0 0,0-2-1 0 0,0 1 1 0 0,1-2 0 0 0,-1 0-1 0 0,0 0 1 0 0,1-1 0 0 0,-1-1-1 0 0,0 0 1 0 0,0 0 0 0 0,0-1-1 0 0,0-1 1 0 0,0 0 0 0 0,-1-1-1 0 0,0 0 1 0 0,0 0 0 0 0,5-4-3 0 0,-6 0-30 0 0,-1-1 0 0 0,-1 0 1 0 0,0 0-1 0 0,0 0 0 0 0,-1-1 1 0 0,0 0-1 0 0,-1-1 0 0 0,0 1 1 0 0,-1-1-1 0 0,0-1 0 0 0,-1 1 1 0 0,0 0-1 0 0,-1-1 0 0 0,0 0 1 0 0,-2 0-1 0 0,1 0 1 0 0,-1 0-1 0 0,-1 0 0 0 0,0 0 30 0 0,0 10 2 0 0,0 1 0 0 0,0-1 0 0 0,0 0 0 0 0,0 1 0 0 0,-1-1 0 0 0,1 1-1 0 0,-1-1 1 0 0,0 0 0 0 0,1 1 0 0 0,-1 0 0 0 0,0-1 0 0 0,-1 1 0 0 0,1-1 0 0 0,0 1 0 0 0,-1 0-1 0 0,1 0 1 0 0,-1 0 0 0 0,1 0 0 0 0,-1 0 0 0 0,0 0 0 0 0,0 0 0 0 0,0 1 0 0 0,0-1 0 0 0,0 1-1 0 0,-1-1 1 0 0,1 1 0 0 0,0 0 0 0 0,-1 0 0 0 0,1 0 0 0 0,-1 0 0 0 0,1 0 0 0 0,-1 1 0 0 0,1-1 0 0 0,-1 1-1 0 0,1-1 1 0 0,-1 1 0 0 0,0 0 0 0 0,1 0 0 0 0,-1 0 0 0 0,1 1 0 0 0,-1-1 0 0 0,0 0 0 0 0,0 1-2 0 0,-8 3 4 0 0,1 1 1 0 0,0 0-1 0 0,0 0 1 0 0,0 1-1 0 0,1 0 1 0 0,-1 1-1 0 0,2 0 1 0 0,-1 0-1 0 0,1 1 1 0 0,0 0-1 0 0,1 0 1 0 0,-1 1-1 0 0,2 0 1 0 0,-1 0-1 0 0,1 1 1 0 0,1 0-1 0 0,-5 10-4 0 0,8-15 7 0 0,-1 1 0 0 0,1 0 0 0 0,0 0 0 0 0,1 1 0 0 0,-1-1-1 0 0,1 0 1 0 0,0 0 0 0 0,1 1 0 0 0,0-1 0 0 0,0 0-1 0 0,0 1 1 0 0,0-1 0 0 0,1 0 0 0 0,0 1 0 0 0,1-1 0 0 0,0 0-1 0 0,-1 0 1 0 0,2 0 0 0 0,-1 0 0 0 0,1 0 0 0 0,0-1 0 0 0,0 1-1 0 0,0-1 1 0 0,1 0 0 0 0,0 0 0 0 0,0 0 0 0 0,0 0 0 0 0,1-1-1 0 0,0 1 1 0 0,0-1 0 0 0,0 0 0 0 0,4 2-7 0 0,7 3-104 0 0,1-1 0 0 0,0-1 1 0 0,0-1-1 0 0,1 0 0 0 0,-1-1 0 0 0,1-1 1 0 0,0-1-1 0 0,0-1 0 0 0,1 0 0 0 0,-1-1 0 0 0,13-1 104 0 0,110-33-1921 0 0,-36-54-1259 0 0,-76 47 1962 0 0</inkml:trace>
  <inkml:trace contextRef="#ctx0" brushRef="#br0" timeOffset="178951.208">21879 9475 3292 0 0,'0'-148'5680'0'0,"0"148"-5660"0"0,0 1 0 0 0,0-1 1 0 0,-1 1-1 0 0,1-1 0 0 0,0 1 0 0 0,-1-1 0 0 0,1 0 0 0 0,-1 1 0 0 0,1-1 1 0 0,-1 1-1 0 0,1-1 0 0 0,0 0 0 0 0,-1 1 0 0 0,1-1 0 0 0,-1 0 0 0 0,1 0 0 0 0,-1 1 1 0 0,0-1-1 0 0,1 0 0 0 0,-1 0 0 0 0,1 0 0 0 0,-1 0 0 0 0,1 0 0 0 0,-1 0 1 0 0,0 0-1 0 0,1 0 0 0 0,-1 0 0 0 0,1 0 0 0 0,-1 0 0 0 0,1 0 0 0 0,-1 0 0 0 0,1 0 1 0 0,-1 0-1 0 0,0-1 0 0 0,1 1 0 0 0,-1 0 0 0 0,1 0 0 0 0,-1-1 0 0 0,1 1 1 0 0,-1 0-1 0 0,1-1 0 0 0,0 1 0 0 0,-1 0 0 0 0,1-1 0 0 0,-1 1 0 0 0,1-1 1 0 0,0 1-1 0 0,-1-1 0 0 0,1 1 0 0 0,0-1 0 0 0,0 1 0 0 0,-1-1 0 0 0,1 1 0 0 0,0-1 1 0 0,0 1-1 0 0,0-1 0 0 0,-1 1 0 0 0,1-1 0 0 0,0 0 0 0 0,0 1 0 0 0,0-1 1 0 0,0 1-1 0 0,0-1 0 0 0,0 0-20 0 0,-29 42 539 0 0,20-12-408 0 0,2 1-1 0 0,1-1 1 0 0,1 1 0 0 0,2 1 0 0 0,1-1 0 0 0,1 0 0 0 0,2 0 0 0 0,2 15-131 0 0,-1 36 181 0 0,23 177 153 0 0,-9-110-57 0 0,-1-148-244 0 0,206-298-907 0 0,-213 287 852 0 0,0 1 0 0 0,1 1 0 0 0,0-1 0 0 0,1 1 0 0 0,0 1-1 0 0,0 0 1 0 0,1 0 0 0 0,0 1 0 0 0,0 0 0 0 0,1 1 0 0 0,0 1 0 0 0,0 0-1 0 0,7-2 23 0 0,-16 8-8 0 0,0 0-1 0 0,0 0 1 0 0,-1 1-1 0 0,1-1 0 0 0,-1 1 1 0 0,1 0-1 0 0,-1-1 1 0 0,0 1-1 0 0,1 0 1 0 0,-1 1-1 0 0,0-1 0 0 0,0 0 1 0 0,-1 0-1 0 0,1 1 1 0 0,0 0-1 0 0,-1-1 0 0 0,0 1 1 0 0,1 0-1 0 0,-1-1 1 0 0,0 1-1 0 0,0 0 1 0 0,-1 0-1 0 0,1 0 0 0 0,0 0 1 0 0,-1 0-1 0 0,0 0 1 0 0,0 0-1 0 0,0 0 0 0 0,0 0 1 0 0,0 0-1 0 0,-1 0 1 0 0,0 1 8 0 0,1 7-45 0 0,-2 0 0 0 0,1 0 0 0 0,-1-1 0 0 0,-1 1 1 0 0,0-1-1 0 0,-1 1 0 0 0,0-1 0 0 0,0 0 0 0 0,-1 0 0 0 0,0-1 1 0 0,-1 1-1 0 0,0-1 0 0 0,0 0 0 0 0,-1-1 0 0 0,0 0 1 0 0,-1 0-1 0 0,0 0 0 0 0,0-1 0 0 0,-1 0 0 0 0,-2 1 45 0 0,-194 102-5006 0 0,112-80 2557 0 0,51-20 1253 0 0</inkml:trace>
  <inkml:trace contextRef="#ctx0" brushRef="#br0" timeOffset="179851.446">23558 9188 1272 0 0,'-1'-1'81'0'0,"0"0"0"0"0,0 0 0 0 0,0 0-1 0 0,-1 0 1 0 0,1 0 0 0 0,0 0 0 0 0,0 0 0 0 0,-1 0 0 0 0,1 0-1 0 0,0 0 1 0 0,-1 1 0 0 0,1-1 0 0 0,-1 0 0 0 0,1 1-1 0 0,-1 0 1 0 0,0-1 0 0 0,1 1 0 0 0,-1 0 0 0 0,1 0 0 0 0,-1 0-1 0 0,1 0 1 0 0,-1 0 0 0 0,0 0 0 0 0,1 0 0 0 0,-1 0 0 0 0,1 1-1 0 0,-1-1 1 0 0,1 0 0 0 0,-1 1 0 0 0,1 0 0 0 0,-1-1-1 0 0,1 1 1 0 0,-1 0 0 0 0,1 0 0 0 0,0 0 0 0 0,-1 0 0 0 0,1 0-1 0 0,0 0 1 0 0,0 0 0 0 0,0 0 0 0 0,0 0 0 0 0,0 1 0 0 0,0-1-1 0 0,0 0 1 0 0,0 1 0 0 0,1-1 0 0 0,-1 0 0 0 0,0 1-1 0 0,1 0-80 0 0,-31 84 206 0 0,28-76 29 0 0,-13 74 316 0 0,4 0 0 0 0,4 0-1 0 0,3 1 1 0 0,4 0 0 0 0,6 33-551 0 0,-3 35 498 0 0,-2-138-455 0 0,0 0 0 0 0,-1 0 0 0 0,-1 0-1 0 0,0 0 1 0 0,-1 0 0 0 0,-1 0 0 0 0,0-1-1 0 0,-1 0 1 0 0,-1 1 0 0 0,-6 11-43 0 0,11-23 5 0 0,0-1 0 0 0,0 1 0 0 0,0-1 1 0 0,0 0-1 0 0,0 1 0 0 0,0-1 0 0 0,-1 0 0 0 0,1 0 1 0 0,-1 0-1 0 0,0 0 0 0 0,1 0 0 0 0,-1 0 0 0 0,0 0 1 0 0,0 0-1 0 0,0-1 0 0 0,-1 1 0 0 0,1-1 0 0 0,0 0 1 0 0,-1 1-1 0 0,1-1 0 0 0,0 0 0 0 0,-1 0 0 0 0,1-1 0 0 0,-1 1 1 0 0,0 0-1 0 0,1-1 0 0 0,-1 0 0 0 0,1 1 0 0 0,-1-1 1 0 0,0 0-1 0 0,1-1 0 0 0,-1 1 0 0 0,0 0 0 0 0,1-1 1 0 0,-1 1-1 0 0,1-1 0 0 0,-1 0 0 0 0,1 0 0 0 0,-1 0 1 0 0,1 0-1 0 0,0 0 0 0 0,-1 0 0 0 0,1-1 0 0 0,0 1 1 0 0,0-1-1 0 0,0 0 0 0 0,0 0 0 0 0,-1 0-5 0 0,-65-114-154 0 0,67 98 169 0 0,1 0 0 0 0,0 0 1 0 0,1 0-1 0 0,1 0 0 0 0,1 0 1 0 0,0 0-1 0 0,2 1 0 0 0,0-1 1 0 0,0 1-1 0 0,2 0 0 0 0,0 1 1 0 0,1-1-1 0 0,1 2 0 0 0,0-1 1 0 0,1 1-1 0 0,1 0 0 0 0,0 1 1 0 0,1 1-1 0 0,1-1 0 0 0,0 2 1 0 0,0 0-1 0 0,1 1 0 0 0,1 0 1 0 0,0 1-1 0 0,1 0 0 0 0,-1 2 1 0 0,2 0-1 0 0,-1 0 0 0 0,1 2 1 0 0,0 0-1 0 0,1 1 0 0 0,-1 0 1 0 0,1 2-1 0 0,0 0 0 0 0,0 1 1 0 0,0 1-1 0 0,1 1-15 0 0,-15 1-31 0 0,0 0 0 0 0,1 1-1 0 0,-1 0 1 0 0,0 0 0 0 0,1 0 0 0 0,-1 0 0 0 0,-1 1-1 0 0,1-1 1 0 0,0 1 0 0 0,0 0 0 0 0,-1 0 0 0 0,0 1-1 0 0,0-1 1 0 0,0 1 0 0 0,0 0 0 0 0,0-1 0 0 0,-1 1-1 0 0,1 0 1 0 0,-1 1 0 0 0,0-1 0 0 0,0 0 0 0 0,-1 1-1 0 0,1-1 1 0 0,-1 0 0 0 0,0 1 0 0 0,0 0 0 0 0,-1-1-1 0 0,0 1 1 0 0,1 0 0 0 0,-1-1 0 0 0,-1 1 0 0 0,1 0 0 0 0,-1 3 30 0 0,0-9 24 0 0,1 0-1 0 0,-1 0 1 0 0,1 0-1 0 0,-1 0 1 0 0,1 0-1 0 0,-1 0 1 0 0,0 1-1 0 0,0-1 1 0 0,1 0-1 0 0,-1 0 1 0 0,0 1-1 0 0,0-1 1 0 0,0 0-1 0 0,0 1 1 0 0,0-1-1 0 0,0 1 1 0 0,0-1-1 0 0,0 1 1 0 0,0-1-1 0 0,0 1 1 0 0,0 0-1 0 0,0-1 1 0 0,0 1-1 0 0,0 0 1 0 0,0 0-1 0 0,0 0 1 0 0,0 0-1 0 0,0 0 1 0 0,-1 0-1 0 0,1 0 1 0 0,0 1-1 0 0,0-1 1 0 0,0 0-1 0 0,0 0 1 0 0,0 1-1 0 0,0-1 1 0 0,0 1-1 0 0,0-1 1 0 0,0 1-1 0 0,0-1 1 0 0,0 1-1 0 0,0 0 1 0 0,1-1-1 0 0,-1 1 1 0 0,0 0-1 0 0,0 0 1 0 0,1-1-1 0 0,-1 1 1 0 0,0 0-1 0 0,1 0 1 0 0,-1 0-1 0 0,1 0 0 0 0,-1 0 1 0 0,1 0-1 0 0,-1 0 1 0 0,1 0-1 0 0,0 0 1 0 0,0 0-1 0 0,-1 0 1 0 0,1 1-23 0 0,7-14-308 0 0,0 1 0 0 0,1-1 0 0 0,1 2 0 0 0,-1-1 1 0 0,2 1-1 0 0,-1 0 0 0 0,1 1 0 0 0,1 0 0 0 0,0 1 0 0 0,0 0 0 0 0,1 1 1 0 0,-1 0-1 0 0,2 1 0 0 0,-1 0 0 0 0,3 0 308 0 0,27-17-2319 0 0,-20 10 1053 0 0</inkml:trace>
  <inkml:trace contextRef="#ctx0" brushRef="#br0" timeOffset="180519.548">23980 9591 1428 0 0,'-18'-1'206'0'0,"-1"2"0"0"0,1 0 0 0 0,-1 1 0 0 0,1 1 0 0 0,0 1 0 0 0,0 1 0 0 0,0 0 0 0 0,1 1 0 0 0,0 1 0 0 0,0 1-1 0 0,0 0 1 0 0,1 1 0 0 0,0 1 0 0 0,1 0 0 0 0,0 1 0 0 0,1 1 0 0 0,0 0 0 0 0,1 1 0 0 0,0 1 0 0 0,1 0 0 0 0,1 0 0 0 0,0 1 0 0 0,1 1 0 0 0,0 0 0 0 0,1 0 0 0 0,0 3-206 0 0,8-17 28 0 0,0 1 0 0 0,0 0 0 0 0,0 0 0 0 0,1 0 0 0 0,-1 0 1 0 0,1 0-1 0 0,0 0 0 0 0,-1 0 0 0 0,1 1 0 0 0,1-1 0 0 0,-1 0 1 0 0,0 0-1 0 0,1 0 0 0 0,-1 0 0 0 0,1 0 0 0 0,0 0 0 0 0,0 0 1 0 0,0-1-1 0 0,1 1 0 0 0,-1 0 0 0 0,1 0 0 0 0,-1-1 0 0 0,1 1 1 0 0,0-1-1 0 0,0 1 0 0 0,0-1 0 0 0,0 0 0 0 0,0 0 0 0 0,1 0 0 0 0,-1 0 1 0 0,1 0-1 0 0,-1-1 0 0 0,1 1 0 0 0,0-1 0 0 0,0 1 0 0 0,-1-1 1 0 0,1 0-1 0 0,0 0 0 0 0,0 0 0 0 0,0-1 0 0 0,0 1 0 0 0,0-1 1 0 0,0 0-1 0 0,0 1 0 0 0,1-1 0 0 0,-1-1 0 0 0,0 1 0 0 0,1 0-28 0 0,9 0 31 0 0,0 0 0 0 0,-1-1 0 0 0,1 0-1 0 0,0-1 1 0 0,-1-1 0 0 0,1 0 0 0 0,-1 0 0 0 0,0-1-1 0 0,0-1 1 0 0,0 0 0 0 0,5-3-31 0 0,-6-2-17 0 0,1 0 1 0 0,-1 0 0 0 0,0-2-1 0 0,-1 1 1 0 0,-1-1 0 0 0,0 0-1 0 0,0-1 1 0 0,-1 0 0 0 0,-1-1-1 0 0,0 1 1 0 0,-1-1 0 0 0,-1-1-1 0 0,0 1 1 0 0,1-5 16 0 0,50-104 518 0 0,-54 120-510 0 0,0 0-1 0 0,0 1 1 0 0,0-1-1 0 0,1 0 1 0 0,-1 1-1 0 0,0 0 1 0 0,1-1-1 0 0,0 1 0 0 0,0 0 1 0 0,-1 0-1 0 0,1 1 1 0 0,0-1-1 0 0,0 1 1 0 0,1-1-1 0 0,-1 1 1 0 0,0 0-1 0 0,0 0 1 0 0,1 0-1 0 0,-1 1 1 0 0,0-1-1 0 0,1 1 1 0 0,-1 0-1 0 0,1 0 1 0 0,-1 0-1 0 0,1 0 1 0 0,-1 1-1 0 0,0-1 1 0 0,1 1-1 0 0,-1 0 1 0 0,0 0-1 0 0,0 0 1 0 0,1 0-1 0 0,-1 1 1 0 0,0-1-1 0 0,0 1 0 0 0,0 0 1 0 0,-1 0-1 0 0,1 0 1 0 0,0 0-1 0 0,-1 0 1 0 0,1 1-1 0 0,-1-1-7 0 0,103 110 74 0 0,-97-101-16 0 0,0-1 0 0 0,0 1 1 0 0,-1 1-1 0 0,0-1 0 0 0,-1 1 1 0 0,0 0-1 0 0,-1 1 1 0 0,-1-1-1 0 0,0 1 0 0 0,0 0 1 0 0,-2 0-1 0 0,1 2-58 0 0,-5-14 35 0 0,0 1-1 0 0,0 0 1 0 0,0-1-1 0 0,0 1 0 0 0,0-1 1 0 0,0 0-1 0 0,0 0 1 0 0,-1 0-1 0 0,1 0 0 0 0,0 0 1 0 0,-1-1-1 0 0,1 1 1 0 0,-1-1-1 0 0,1 1 1 0 0,0-1-1 0 0,-1 0 0 0 0,1 0 1 0 0,-1 0-1 0 0,1 0 1 0 0,-1 0-1 0 0,1-1 1 0 0,-1 1-1 0 0,1-1 0 0 0,-1 1 1 0 0,1-1-1 0 0,0 0 1 0 0,-1 0-1 0 0,1 0 1 0 0,0-1-1 0 0,0 1 0 0 0,0 0 1 0 0,0-1-1 0 0,0 1 1 0 0,0-1-1 0 0,0 0 1 0 0,1 1-1 0 0,-1-1 0 0 0,0 0 1 0 0,1 0-1 0 0,0 0 1 0 0,-1-2-35 0 0,-2-1 10 0 0,1 0 0 0 0,-1 0 0 0 0,1-1 0 0 0,1 1 0 0 0,-1-1 0 0 0,1 1 0 0 0,0-1 0 0 0,0 0 0 0 0,1 0 0 0 0,0 0 0 0 0,0 0 0 0 0,0 0 0 0 0,1 0 0 0 0,0 0 0 0 0,0-1 0 0 0,0 1 0 0 0,1 0 0 0 0,0 0 0 0 0,0 0 0 0 0,0 0 0 0 0,1 0 0 0 0,0 1 0 0 0,0-1 0 0 0,1 0 0 0 0,0 1 0 0 0,-1-1 0 0 0,2 1 0 0 0,-1 0 0 0 0,1 0 0 0 0,0 0 0 0 0,1 0-10 0 0,4-7-140 0 0,2 0-1 0 0,-1 1 0 0 0,1 1 1 0 0,1 0-1 0 0,0 0 0 0 0,0 1 1 0 0,1 1-1 0 0,0 0 0 0 0,1 1 1 0 0,-1 0-1 0 0,1 1 0 0 0,1 1 141 0 0,183-37-6393 0 0,-159 37 5242 0 0</inkml:trace>
  <inkml:trace contextRef="#ctx0" brushRef="#br0" timeOffset="181141.823">25152 9023 2156 0 0,'-17'-5'3320'0'0,"-5"48"-2772"0"0,8 18-59 0 0,2 1 0 0 0,3 0 0 0 0,2 0 0 0 0,3 0 1 0 0,3 1-1 0 0,6 49-489 0 0,-3 15 331 0 0,-2 45 699 0 0,1-187-1018 0 0,-1 0 1 0 0,2 0-1 0 0,0 0 1 0 0,1 0-1 0 0,1 0 1 0 0,0 1 0 0 0,1-1-1 0 0,0 1 1 0 0,1 0-1 0 0,1 1 1 0 0,0-1-1 0 0,1 1 1 0 0,1 1 0 0 0,-1 0-1 0 0,2 0 1 0 0,0 0-1 0 0,0 1 1 0 0,1 1-1 0 0,1 0 1 0 0,-1 1 0 0 0,2 0-1 0 0,-1 0 1 0 0,1 1-1 0 0,0 1 1 0 0,1 0 0 0 0,0 1-1 0 0,0 1 1 0 0,10-3-13 0 0,-22 7-4 0 0,0 0 0 0 0,-1 0 0 0 0,1 0 0 0 0,0 1 0 0 0,0-1 0 0 0,0 1 0 0 0,0 0 0 0 0,0-1 0 0 0,0 1 0 0 0,0 0 0 0 0,0 0 0 0 0,0 0 0 0 0,0 0 0 0 0,0 1 0 0 0,0-1 0 0 0,0 0 0 0 0,0 1 0 0 0,0-1 0 0 0,0 1 0 0 0,0 0 0 0 0,-1 0 0 0 0,1 0 0 0 0,0 0 1 0 0,0 0-1 0 0,-1 0 0 0 0,1 0 0 0 0,-1 0 0 0 0,1 1 0 0 0,-1-1 0 0 0,1 1 0 0 0,-1-1 0 0 0,0 1 0 0 0,0-1 0 0 0,1 1 0 0 0,-1 0 0 0 0,-1 0 0 0 0,1-1 0 0 0,0 1 0 0 0,0 0 0 0 0,-1 0 0 0 0,1 0 0 0 0,-1 0 0 0 0,1 0 0 0 0,-1 0 0 0 0,0 0 0 0 0,0 0 0 0 0,0 0 0 0 0,0 0 0 0 0,0 0 0 0 0,0 0 0 0 0,-1 0 1 0 0,1 0-1 0 0,-1 0 0 0 0,1 0 0 0 0,-1 1 4 0 0,-10 8-67 0 0,1 0 0 0 0,-1 0 0 0 0,-1-2 0 0 0,1 1 1 0 0,-2-2-1 0 0,1 1 0 0 0,-1-2 0 0 0,-1 0 0 0 0,1 0 1 0 0,-1-1-1 0 0,0-1 0 0 0,-1 0 0 0 0,1-1 0 0 0,-1-1 1 0 0,0 0-1 0 0,0-1 0 0 0,0 0 0 0 0,0-1 0 0 0,0-1 0 0 0,-4-1 68 0 0,18 1-96 0 0,-1 0 0 0 0,1 1 1 0 0,-1-1-1 0 0,1 0 0 0 0,-1 0 1 0 0,1-1-1 0 0,-1 1 1 0 0,1 0-1 0 0,-1 0 0 0 0,1-1 1 0 0,0 1-1 0 0,-1-1 1 0 0,1 1-1 0 0,0-1 0 0 0,-1 0 1 0 0,1 1-1 0 0,0-1 1 0 0,-1 0-1 0 0,1 0 0 0 0,0 0 1 0 0,0 0-1 0 0,0 0 1 0 0,0 0-1 0 0,0 0 0 0 0,0 0 1 0 0,0-1-1 0 0,1 1 1 0 0,-1 0-1 0 0,0 0 0 0 0,1-1 1 0 0,-1 1-1 0 0,0-1 0 0 0,1 1 1 0 0,0 0-1 0 0,-1-1 1 0 0,1 1-1 0 0,0-1 0 0 0,0 1 1 0 0,0-1-1 0 0,0 1 1 0 0,0-1-1 0 0,0 1 0 0 0,0-1 1 0 0,0 1-1 0 0,1-1 1 0 0,-1 1-1 0 0,1 0 0 0 0,-1-1 1 0 0,1 1-1 0 0,-1 0 1 0 0,1-1-1 0 0,0 1 0 0 0,-1 0 1 0 0,1-1-1 0 0,0 1 1 0 0,0 0-1 0 0,0 0 0 0 0,1 0 95 0 0,17-17-1218 0 0</inkml:trace>
  <inkml:trace contextRef="#ctx0" brushRef="#br0" timeOffset="181485.537">25801 9475 2052 0 0,'-13'11'3766'0'0,"-39"40"-2719"0"0,44-42-904 0 0,0 0 0 0 0,0 0 0 0 0,1 1 0 0 0,0 0 0 0 0,1 0 0 0 0,0 1 1 0 0,1-1-1 0 0,0 1 0 0 0,0 1 0 0 0,1-1 0 0 0,1 1 0 0 0,0-1 0 0 0,0 1 0 0 0,2 0 0 0 0,-1 0 0 0 0,1 0 0 0 0,1 2-143 0 0,2-10 35 0 0,1 1-1 0 0,-1-1 1 0 0,1 1 0 0 0,0-1 0 0 0,0 0 0 0 0,0 0-1 0 0,1 0 1 0 0,-1-1 0 0 0,1 1 0 0 0,0-1 0 0 0,0 0-1 0 0,0 0 1 0 0,0 0 0 0 0,1-1 0 0 0,-1 1 0 0 0,1-1-1 0 0,0 0 1 0 0,0-1 0 0 0,-1 1 0 0 0,1-1 0 0 0,0 0-1 0 0,0 0 1 0 0,0 0 0 0 0,1-1 0 0 0,-1 0 0 0 0,0 0-1 0 0,0 0 1 0 0,0 0 0 0 0,0-1 0 0 0,0 0 0 0 0,0 0-1 0 0,0 0 1 0 0,0-1 0 0 0,0 1 0 0 0,-1-1 0 0 0,3-2-35 0 0,-2 3-10 0 0,0-1 0 0 0,0 0 0 0 0,0 0 0 0 0,0-1 0 0 0,0 1 0 0 0,-1-1 0 0 0,1 0 0 0 0,-1 0 0 0 0,0-1 1 0 0,0 1-1 0 0,0-1 0 0 0,0 0 0 0 0,-1 0 0 0 0,1 0 0 0 0,-1 0 0 0 0,0-1 0 0 0,-1 0 0 0 0,1 1 0 0 0,-1-1 0 0 0,0 0 1 0 0,0 0-1 0 0,0 0 0 0 0,-1 0 0 0 0,1-1 0 0 0,-1 1 0 0 0,-1 0 0 0 0,1 0 0 0 0,-1-1 0 0 0,0 1 0 0 0,0-1 0 0 0,0 1 1 0 0,-1 0-1 0 0,0 0 0 0 0,0-1 0 0 0,0 1 0 0 0,-1 0 0 0 0,1 0 0 0 0,-1 0 0 0 0,0 0 0 0 0,-1 0 0 0 0,1 0 0 0 0,-1 1 1 0 0,0-1-1 0 0,-1 1 0 0 0,1 0 0 0 0,0 0 0 0 0,-1 0 0 0 0,0 0 0 0 0,0 1 0 0 0,0 0 0 0 0,-4-2 10 0 0,-11-10-82 0 0,-1 1 0 0 0,-1 0 0 0 0,0 2-1 0 0,-1 1 1 0 0,-1 1 0 0 0,1 0 0 0 0,-19-4 82 0 0,-37-16-1727 0 0,67 23 514 0 0,11 3-2409 0 0,14-3 2319 0 0</inkml:trace>
  <inkml:trace contextRef="#ctx0" brushRef="#br0" timeOffset="181766.644">26136 9194 1440 0 0,'3'-25'3895'0'0,"-7"31"-1033"0"0,-39 260-1289 0 0,75-13-2166 0 0,-29-247 282 0 0,-1 1 0 0 0,-1-1 1 0 0,1 1-1 0 0,-1 0 0 0 0,0 0 0 0 0,-1 0 1 0 0,0-1-1 0 0,0 1 0 0 0,0 0 1 0 0,-1 0-1 0 0,0 0 0 0 0,0-1 0 0 0,-1 1 1 0 0,0 0-1 0 0,0-1 0 0 0,0 1 0 0 0,-1-1 1 0 0,0 0-1 0 0,0 0 0 0 0,-1 0 1 0 0,-1 1 310 0 0,-6-3-1108 0 0</inkml:trace>
  <inkml:trace contextRef="#ctx0" brushRef="#br0" timeOffset="182295.365">25974 9561 1240 0 0,'180'-22'4060'0'0,"23"-6"-3070"0"0,-189 26-1062 0 0,0-2-1 0 0,0 0 1 0 0,-1-1 0 0 0,0 0-1 0 0,1-1 1 0 0,-2-1 0 0 0,1 0-1 0 0,-1 0 1 0 0,0-1 0 0 0,0-1-1 0 0,-1 0 1 0 0,-1-1 0 0 0,1 0-1 0 0,-2 0 1 0 0,1-1 0 0 0,-1 0-1 0 0,-1-1 1 0 0,0 0 0 0 0,3-7 72 0 0,56-167 2035 0 0,-79 317-1245 0 0,0 203 134 0 0,-13-201-500 0 0,-2-169-477 0 0,25 22 32 0 0,0 0 0 0 0,0 0 0 0 0,2 0 0 0 0,0 0 1 0 0,0 0-1 0 0,1 0 0 0 0,1 0 0 0 0,1 0 0 0 0,0 0 0 0 0,0 0 0 0 0,1 1 0 0 0,1 0 0 0 0,1 0 0 0 0,-1 0 0 0 0,2 0 0 0 0,0 1 0 0 0,0 0 1 0 0,2 1-1 0 0,-1-1 0 0 0,1 2 0 0 0,6-6 21 0 0,-13 14-7 0 0,1 0 0 0 0,0 0 1 0 0,-1 0-1 0 0,1 1 0 0 0,0-1 1 0 0,0 1-1 0 0,0 0 0 0 0,0 0 0 0 0,0 0 1 0 0,0 0-1 0 0,0 0 0 0 0,1 1 1 0 0,-1-1-1 0 0,0 1 0 0 0,0 0 0 0 0,0 0 1 0 0,1 0-1 0 0,-1 0 0 0 0,0 1 1 0 0,0 0-1 0 0,0-1 0 0 0,0 1 0 0 0,0 0 1 0 0,0 0-1 0 0,0 1 0 0 0,0-1 1 0 0,0 0-1 0 0,0 1 0 0 0,0 0 0 0 0,-1 0 1 0 0,1 0-1 0 0,-1 0 0 0 0,1 0 1 0 0,-1 0-1 0 0,0 1 0 0 0,0-1 0 0 0,0 1 1 0 0,0-1-1 0 0,-1 1 0 0 0,1 1 7 0 0,68 117-446 0 0,-62-98 182 0 0,9 26-320 0 0,-1-29-4094 0 0,-15-19 3370 0 0</inkml:trace>
  <inkml:trace contextRef="#ctx0" brushRef="#br0" timeOffset="182558.84">27641 9037 1140 0 0,'0'-1'89'0'0,"-1"0"0"0"0,0 1 0 0 0,0-1 0 0 0,1 0 0 0 0,-1 1-1 0 0,0-1 1 0 0,0 1 0 0 0,0-1 0 0 0,0 1 0 0 0,0-1 0 0 0,0 1 0 0 0,0 0 0 0 0,0-1 0 0 0,0 1 0 0 0,0 0-1 0 0,0 0 1 0 0,0 0 0 0 0,0 0 0 0 0,0 0 0 0 0,0 0 0 0 0,0 0 0 0 0,0 0 0 0 0,0 0 0 0 0,0 0 0 0 0,0 1-1 0 0,0-1 1 0 0,0 0 0 0 0,0 1 0 0 0,0-1 0 0 0,0 1 0 0 0,0-1 0 0 0,0 1 0 0 0,0-1 0 0 0,0 1-1 0 0,1-1 1 0 0,-1 1 0 0 0,0 0 0 0 0,0 0 0 0 0,1-1 0 0 0,-1 1 0 0 0,0 0 0 0 0,1 0 0 0 0,-1 0 0 0 0,1 0-1 0 0,-1 0 1 0 0,1 0 0 0 0,0 0 0 0 0,-1 0 0 0 0,1 0 0 0 0,0 0 0 0 0,0 0 0 0 0,-1 0 0 0 0,1 0 0 0 0,0 0-1 0 0,0 0 1 0 0,0 0 0 0 0,0 0 0 0 0,0 0 0 0 0,1 0 0 0 0,-1 0 0 0 0,0 0 0 0 0,1 1-89 0 0,-7 82 499 0 0,6-81-312 0 0,15 188 814 0 0,5 20-963 0 0,-20-206-212 0 0,-1-1 0 0 0,0 1 0 0 0,0 0 0 0 0,0-1 0 0 0,-1 1 0 0 0,0-1 0 0 0,0 1 0 0 0,0-1 0 0 0,0 0 0 0 0,0 0 0 0 0,-1 0 0 0 0,0 0 0 0 0,0 0 0 0 0,0-1 0 0 0,0 1 1 0 0,-1-1-1 0 0,1 0 0 0 0,-1 0 0 0 0,0 0 0 0 0,0-1 0 0 0,0 1 0 0 0,0-1 0 0 0,0 0 0 0 0,0 0 0 0 0,-1 0 0 0 0,1-1 0 0 0,-1 1 0 0 0,1-1 0 0 0,-1 0 0 0 0,0 0 0 0 0,0-1 0 0 0,1 0 0 0 0,-3 1 174 0 0,-20 0-1200 0 0</inkml:trace>
  <inkml:trace contextRef="#ctx0" brushRef="#br0" timeOffset="183231.667">27341 9454 1380 0 0,'264'-83'4939'0'0,"-210"68"-4491"0"0,-39 13-398 0 0,0-2 0 0 0,0 0 0 0 0,0-1 0 0 0,-1-1 0 0 0,0 0 0 0 0,0-1 0 0 0,0 0 0 0 0,-1-1 0 0 0,0-1 0 0 0,-1 0 0 0 0,1-1 0 0 0,-2 0 0 0 0,0 0 0 0 0,0-2 0 0 0,-1 1 0 0 0,0-1 0 0 0,-1-1 0 0 0,2-3-50 0 0,39-143 1963 0 0,-50 158-1927 0 0,-26 90 142 0 0,-65 480 804 0 0,101-548-1029 0 0,17-50-173 0 0,-25 25 214 0 0,138-173-1986 0 0,-137 176 1965 0 0,-1 1 0 0 0,1-1 0 0 0,0 1 0 0 0,-1 0 0 0 0,1 0 0 0 0,0 0 0 0 0,0 0 0 0 0,-1 1 0 0 0,1-1 0 0 0,0 1 0 0 0,-1-1 0 0 0,1 1 0 0 0,-1 0 0 0 0,1 0 0 0 0,0 0 0 0 0,-1 0 0 0 0,0 1 0 0 0,1-1 0 0 0,-1 1 0 0 0,0-1 0 0 0,0 1 1 0 0,0 0-1 0 0,0 0 0 0 0,0 0 0 0 0,0 0 0 0 0,-1 0 0 0 0,1 0 0 0 0,0 0 0 0 0,-1 1 0 0 0,0-1 0 0 0,0 1 0 0 0,0-1 0 0 0,1 1 27 0 0,26 27 114 0 0,-16-24-77 0 0,1 0 1 0 0,1-1 0 0 0,-1-1-1 0 0,1 0 1 0 0,-1-1 0 0 0,1 0-1 0 0,0-1 1 0 0,0 0 0 0 0,0-1-1 0 0,1-1 1 0 0,-1-1 0 0 0,0 1-1 0 0,0-2 1 0 0,0 0 0 0 0,0-1-1 0 0,-1 0 1 0 0,1-1 0 0 0,-1-1-1 0 0,0 0 1 0 0,11-6-38 0 0,-17 9-34 0 0,0 0-1 0 0,0 0 1 0 0,0-1-1 0 0,-1 0 1 0 0,1 0-1 0 0,-1-1 1 0 0,0 0-1 0 0,1 0 1 0 0,-2 0-1 0 0,1-1 1 0 0,-1 1-1 0 0,1-1 1 0 0,-1-1-1 0 0,-1 1 1 0 0,1-1-1 0 0,-1 0 1 0 0,0 0-1 0 0,0 0 1 0 0,0 0-1 0 0,-1-1 1 0 0,0 0-1 0 0,-1 1 1 0 0,1-1-1 0 0,-1 0 1 0 0,-1 0-1 0 0,1 0 1 0 0,-1-1-1 0 0,0-1 35 0 0,-2 6 11 0 0,1 0 0 0 0,-1 0 0 0 0,0 0 0 0 0,1 0 0 0 0,-1 0 0 0 0,-1 0 0 0 0,1 1 0 0 0,0-1-1 0 0,-1 0 1 0 0,1 0 0 0 0,-1 1 0 0 0,0-1 0 0 0,0 1 0 0 0,0 0 0 0 0,0-1 0 0 0,-1 1 0 0 0,1 0 0 0 0,0 0 0 0 0,-1 0 0 0 0,0 1 0 0 0,1-1 0 0 0,-1 1 0 0 0,0-1 0 0 0,0 1 0 0 0,0 0-1 0 0,1 0 1 0 0,-1 0 0 0 0,-1 0 0 0 0,1 1 0 0 0,0-1 0 0 0,0 1 0 0 0,0 0 0 0 0,0 0 0 0 0,-3 0-11 0 0,-107 11 811 0 0,104-10-740 0 0,1 1 0 0 0,0 0 0 0 0,-1 1-1 0 0,1 0 1 0 0,0 0 0 0 0,1 1 0 0 0,-1 0-1 0 0,1 0 1 0 0,-1 0 0 0 0,1 1-1 0 0,1 1 1 0 0,-1-1 0 0 0,1 1 0 0 0,0 0-1 0 0,0 0 1 0 0,0 1 0 0 0,1-1 0 0 0,0 2-1 0 0,0-1 1 0 0,1 0 0 0 0,0 1-1 0 0,1-1 1 0 0,-1 1 0 0 0,1 0 0 0 0,1 1-1 0 0,-2 5-70 0 0,8-1-71 0 0,0-1 0 0 0,1 0-1 0 0,0 0 1 0 0,1 0-1 0 0,0-1 1 0 0,0 0 0 0 0,2 0-1 0 0,-1-1 1 0 0,1 0 0 0 0,1 0-1 0 0,0-1 1 0 0,0 0-1 0 0,1 0 1 0 0,0-1 0 0 0,1 0-1 0 0,-1-1 1 0 0,13 6 71 0 0,-3 0-755 0 0,1-1 0 0 0,0-1 0 0 0,0-1 0 0 0,2-1 0 0 0,-1-1 0 0 0,1-1 0 0 0,0-1 0 0 0,0-1 0 0 0,1 0 755 0 0,19 0-1262 0 0</inkml:trace>
  <inkml:trace contextRef="#ctx0" brushRef="#br0" timeOffset="194028.247">7333 11851 1684 0 0,'84'0'9789'0'0,"-82"0"-10206"0"0,3 8-3186 0 0,-28-8-478 0 0,4-3 2949 0 0</inkml:trace>
  <inkml:trace contextRef="#ctx0" brushRef="#br0" timeOffset="194881.736">825 13538 1736 0 0,'3'-21'3168'0'0,"19"-12"-1881"0"0,-28 43 321 0 0,4 27-1576 0 0,1 1 1 0 0,2-1-1 0 0,2 0 1 0 0,1 0-1 0 0,2 0 1 0 0,1 0-1 0 0,2-1 1 0 0,3 6-33 0 0,5 29-915 0 0,-12-21-3039 0 0,-5-42 2584 0 0</inkml:trace>
  <inkml:trace contextRef="#ctx0" brushRef="#br0" timeOffset="195132.202">1118 13439 1872 0 0,'6'-5'450'0'0,"-6"6"-378"0"0,-1-1 1 0 0,1 1-1 0 0,1 0 0 0 0,-1 0 1 0 0,0-1-1 0 0,0 1 1 0 0,0 0-1 0 0,0-1 1 0 0,0 1-1 0 0,1 0 0 0 0,-1-1 1 0 0,0 1-1 0 0,1 0 1 0 0,-1-1-1 0 0,0 1 1 0 0,1 0-1 0 0,-1-1 0 0 0,1 1 1 0 0,-1-1-1 0 0,1 1 1 0 0,-1-1-1 0 0,1 1 1 0 0,0-1-1 0 0,-1 1 0 0 0,1-1 1 0 0,-1 0-1 0 0,1 1 1 0 0,0-1-1 0 0,-1 0 1 0 0,1 1-1 0 0,0-1 0 0 0,0 0 1 0 0,-1 0-1 0 0,1 0 1 0 0,0 0-1 0 0,-1 1 1 0 0,1-1-1 0 0,0 0 0 0 0,0-1 1 0 0,-1 1-1 0 0,1 0 1 0 0,0 0-1 0 0,0 0 1 0 0,-1 0-1 0 0,1 0 0 0 0,0-1 1 0 0,-1 1-1 0 0,1 0 1 0 0,0-1-1 0 0,-1 1 1 0 0,1 0-1 0 0,0-1 0 0 0,-1 1 1 0 0,1-1-1 0 0,-1 1 1 0 0,1-1-1 0 0,-1 1 0 0 0,1-1 1 0 0,-1 0-1 0 0,1 1 1 0 0,-1-1-1 0 0,0 1 1 0 0,1-1-73 0 0,-3 75 262 0 0,2-1 1 0 0,5 1 0 0 0,2 0 0 0 0,17 70-263 0 0,-22-133 114 0 0,1-5-387 0 0,-1 1 0 0 0,0 0 1 0 0,0 0-1 0 0,-1 1 0 0 0,0-1 0 0 0,0 0 1 0 0,-1 0-1 0 0,0 1 0 0 0,0-1 1 0 0,-1 0-1 0 0,1 0 0 0 0,-2 1 0 0 0,1-1 1 0 0,-1 0-1 0 0,0 0 0 0 0,-1 0 1 0 0,-2 5 272 0 0,-12 4-1398 0 0</inkml:trace>
  <inkml:trace contextRef="#ctx0" brushRef="#br0" timeOffset="195380.445">734 13335 1848 0 0,'7'-22'8079'0'0,"-6"15"-9244"0"0,0 2-4113 0 0,-1 3 3938 0 0</inkml:trace>
  <inkml:trace contextRef="#ctx0" brushRef="#br0" timeOffset="195584.528">964 13231 2588 0 0,'9'1'2091'0'0,"10"1"1348"0"0,-10-6-9168 0 0,-7 1 4408 0 0</inkml:trace>
  <inkml:trace contextRef="#ctx0" brushRef="#br0" timeOffset="195801.259">1391 13171 988 0 0,'14'18'476'0'0,"0"1"0"0"0,-2 0 0 0 0,0 1-1 0 0,-2 0 1 0 0,0 0 0 0 0,-1 1 0 0 0,-1 0 0 0 0,-1 1 0 0 0,-1 0 0 0 0,2 12-476 0 0,8 22 368 0 0,-7-32-277 0 0,-2 2 1 0 0,-1-1-1 0 0,-1 1 0 0 0,-1 0 0 0 0,-1 0 0 0 0,-2 1 1 0 0,0-1-1 0 0,-2 0 0 0 0,-1 0 0 0 0,-1 1 0 0 0,-4 16-91 0 0,3-28-206 0 0,-1 0 1 0 0,-1-1-1 0 0,0 0 0 0 0,0 0 0 0 0,-2 0 0 0 0,0-1 0 0 0,0 0 0 0 0,-1 0 0 0 0,-1-1 0 0 0,0 0 1 0 0,0-1-1 0 0,-1 0 0 0 0,-2 1 206 0 0,-31 21-1348 0 0,-4-4 46 0 0</inkml:trace>
  <inkml:trace contextRef="#ctx0" brushRef="#br0" timeOffset="196048.466">370 13512 1112 0 0,'-8'11'174'0'0,"1"0"0"0"0,-1 0 0 0 0,2 1 0 0 0,-1-1 0 0 0,2 2 0 0 0,-1-1-1 0 0,2 1 1 0 0,0-1 0 0 0,0 1 0 0 0,1 0 0 0 0,1 1 0 0 0,0-1 0 0 0,1 0 0 0 0,0 1 0 0 0,1-1 0 0 0,1 0 0 0 0,0 1 0 0 0,0-1-1 0 0,2 0 1 0 0,0 1 0 0 0,0-1 0 0 0,1-1 0 0 0,1 1 0 0 0,0-1 0 0 0,0 1 0 0 0,1-2 0 0 0,1 1 0 0 0,0-1 0 0 0,1 1-1 0 0,0-2 1 0 0,1 1 0 0 0,7 6-174 0 0,13 12-49 0 0,1-1-1 0 0,1-1 1 0 0,1-2-1 0 0,2-2 0 0 0,0-1 1 0 0,32 15 49 0 0,133 39-3516 0 0,-137-61 2092 0 0</inkml:trace>
  <inkml:trace contextRef="#ctx0" brushRef="#br0" timeOffset="187913.507">2599 11680 968 0 0,'147'-139'4554'0'0,"-135"128"-4088"0"0,-12 11-369 0 0,0 1-1 0 0,0-1 1 0 0,0 0-1 0 0,1 1 0 0 0,-1-1 1 0 0,0 0-1 0 0,0 0 1 0 0,1 1-1 0 0,-1-1 0 0 0,0 0 1 0 0,0 0-1 0 0,1 0 1 0 0,-1 1-1 0 0,0-1-96 0 0,-27 39 108 0 0,1 1 0 0 0,2 2 1 0 0,2 0-1 0 0,1 1 0 0 0,3 1 0 0 0,2 1 1 0 0,1 1-1 0 0,3 0 0 0 0,1 1 0 0 0,3 0 1 0 0,1 0-1 0 0,1 32-108 0 0,7-68 36 0 0,1 0 0 0 0,0 0 1 0 0,0-1-1 0 0,1 1 0 0 0,0-1 0 0 0,1 1 1 0 0,0-1-1 0 0,1 0 0 0 0,0-1 0 0 0,0 1 1 0 0,1-1-1 0 0,0 0 0 0 0,1 0 0 0 0,0-1 1 0 0,0 0-1 0 0,1 0 0 0 0,0-1 0 0 0,1 0 1 0 0,-1 0-1 0 0,1-1 0 0 0,1 0 0 0 0,-1-1 1 0 0,1 1-1 0 0,0-2 0 0 0,0 0 1 0 0,0 0-1 0 0,1-1 0 0 0,-1 0 0 0 0,1 0 1 0 0,0-2-1 0 0,-1 1 0 0 0,1-1 0 0 0,0-1 1 0 0,3 0-37 0 0,-9 2-166 0 0,0-1 1 0 0,0 0-1 0 0,0 0 1 0 0,0 0-1 0 0,0-1 1 0 0,0 0-1 0 0,0 0 1 0 0,0 0 0 0 0,0 0-1 0 0,0-1 1 0 0,0 0-1 0 0,0 0 1 0 0,0 0-1 0 0,-1-1 1 0 0,1 1 0 0 0,0-1-1 0 0,-1 0 1 0 0,1-1-1 0 0,-1 1 1 0 0,0-1-1 0 0,1 0 1 0 0,-1 0-1 0 0,-1 0 1 0 0,1 0 0 0 0,0-1-1 0 0,-1 1 1 0 0,0-1-1 0 0,0 0 1 0 0,0 0-1 0 0,0 0 1 0 0,0-1-1 0 0,-1 1 1 0 0,0-1 0 0 0,0 1-1 0 0,0-1 1 0 0,0-4 165 0 0,-6-16-1296 0 0,-17-19 14 0 0</inkml:trace>
  <inkml:trace contextRef="#ctx0" brushRef="#br0" timeOffset="188211.865">2150 12027 964 0 0,'-20'9'6667'0'0,"27"-10"-6589"0"0,325-54 756 0 0,-111 11-5916 0 0,-180 34 3669 0 0</inkml:trace>
  <inkml:trace contextRef="#ctx0" brushRef="#br0" timeOffset="188526.819">2795 11938 1060 0 0,'14'16'326'0'0,"0"0"0"0"0,-1 1 0 0 0,0 0-1 0 0,-1 1 1 0 0,-1 0 0 0 0,-1 1 0 0 0,-1 0 0 0 0,0 0-1 0 0,-2 1 1 0 0,0 1 0 0 0,3 19-326 0 0,17 38 911 0 0,-25-73-601 0 0,4 14 501 0 0,-3-17 2590 0 0,3-26-3341 0 0,1-1 0 0 0,1 1 0 0 0,1 1 0 0 0,1 0 0 0 0,1 0 0 0 0,1 1 0 0 0,1 0 0 0 0,1 1 0 0 0,1 0 0 0 0,0 1 0 0 0,2 1-60 0 0,136-122-6549 0 0,-138 131 5035 0 0,-7 0 0 0 0</inkml:trace>
  <inkml:trace contextRef="#ctx0" brushRef="#br0" timeOffset="188946.565">3313 12112 1400 0 0,'27'-6'331'0'0,"-1"-2"0"0"0,0 0 0 0 0,0-2-1 0 0,-1-1 1 0 0,-1-1 0 0 0,0-1 0 0 0,0-1 0 0 0,-1-1 0 0 0,-1-1-1 0 0,12-12-330 0 0,-33 28 2 0 0,1-1-1 0 0,-1 0 0 0 0,1 1 0 0 0,-1-1 0 0 0,0 0 1 0 0,0 0-1 0 0,1 0 0 0 0,-1 0 0 0 0,0 0 0 0 0,0 0 0 0 0,0 0 1 0 0,0-1-1 0 0,0 1 0 0 0,0 0 0 0 0,0 0 0 0 0,-1-1 1 0 0,1 1-1 0 0,0 0 0 0 0,-1-1 0 0 0,1 1 0 0 0,-1-1 0 0 0,1 1 1 0 0,-1-1-1 0 0,0 1 0 0 0,0-1 0 0 0,0 1 0 0 0,1-1 1 0 0,-2 0-1 0 0,1 1 0 0 0,0-1 0 0 0,0 1 0 0 0,0-1 0 0 0,-1 1 1 0 0,1-1-1 0 0,-1 1 0 0 0,1-1 0 0 0,-1 1 0 0 0,1 0 1 0 0,-1-1-1 0 0,0 1 0 0 0,0 0 0 0 0,0-1 0 0 0,0 1 0 0 0,0 0 1 0 0,0 0-1 0 0,0 0 0 0 0,0 0 0 0 0,0 0 0 0 0,0 0 1 0 0,-1 0-1 0 0,1 0 0 0 0,0 0 0 0 0,-1 1 0 0 0,1-1 1 0 0,-1 0-3 0 0,-88-17 20 0 0,69 15 37 0 0,1 2 0 0 0,0 0-1 0 0,0 1 1 0 0,0 1 0 0 0,0 1 0 0 0,0 1 0 0 0,0 1 0 0 0,0 1 0 0 0,1 0 0 0 0,-1 1-1 0 0,2 1 1 0 0,-1 1 0 0 0,1 1 0 0 0,0 1 0 0 0,0 0 0 0 0,2 1 0 0 0,-1 1 0 0 0,1 0-1 0 0,1 1 1 0 0,0 1 0 0 0,-8 10-56 0 0,22-22 8 0 0,-1 0-1 0 0,1 0 1 0 0,-1 0-1 0 0,1 0 1 0 0,0 1-1 0 0,0-1 1 0 0,0 0-1 0 0,0 0 1 0 0,1 1-1 0 0,-1-1 1 0 0,0 1-1 0 0,1-1 1 0 0,0 0-1 0 0,-1 1 1 0 0,1-1-1 0 0,0 1 1 0 0,1-1-1 0 0,-1 1 1 0 0,0-1-1 0 0,1 1 1 0 0,-1-1-1 0 0,1 0 1 0 0,-1 1-1 0 0,1-1 1 0 0,0 0-1 0 0,0 1 1 0 0,0-1-1 0 0,1 0 1 0 0,-1 0-1 0 0,0 0 1 0 0,1 0-1 0 0,0 0 1 0 0,-1 0-1 0 0,1-1 1 0 0,0 1-1 0 0,0-1 1 0 0,0 1-1 0 0,0-1 1 0 0,0 1-1 0 0,0-1 1 0 0,0 0-1 0 0,0 0 1 0 0,1 0-1 0 0,-1 0 1 0 0,0 0-1 0 0,1-1 1 0 0,-1 1-1 0 0,2-1-7 0 0,115 23-223 0 0,96-44-985 0 0,0-18-1354 0 0,-168 28 1534 0 0</inkml:trace>
  <inkml:trace contextRef="#ctx0" brushRef="#br0" timeOffset="189308.842">4044 11964 1024 0 0,'-23'3'335'0'0,"-1"1"-1"0"0,1 2 1 0 0,0 0 0 0 0,0 1-1 0 0,1 2 1 0 0,0 0-1 0 0,0 1 1 0 0,1 2 0 0 0,0 0-335 0 0,-100 81 901 0 0,177-95-264 0 0,92-67-68 0 0,-150 72-560 0 0,0 0-1 0 0,0 0 0 0 0,0 0 1 0 0,1 0-1 0 0,-1 0 0 0 0,1 0 1 0 0,0 1-1 0 0,0-1 0 0 0,0 0 1 0 0,0 1-1 0 0,0-1 0 0 0,1 1 1 0 0,0-1-1 0 0,0 0 0 0 0,0 1 1 0 0,0-1-1 0 0,0 1 0 0 0,1-1 1 0 0,-1 1-1 0 0,1-1 0 0 0,0 0 1 0 0,0 1-1 0 0,0-1 0 0 0,0 0 1 0 0,1 0-1 0 0,0 0 0 0 0,-1 0 1 0 0,1 0-1 0 0,0 0 0 0 0,0 0 1 0 0,1 0-1 0 0,-1-1 0 0 0,0 1 1 0 0,1-1-1 0 0,0 0 1 0 0,-1 0-1 0 0,1 0 0 0 0,0 0 1 0 0,0 0-1 0 0,0-1 0 0 0,1 1 1 0 0,-1-1-1 0 0,0 0 0 0 0,0 0 1 0 0,1 0-1 0 0,-1 0 0 0 0,4 0-8 0 0,8 3-291 0 0,-1 0-1 0 0,1-2 0 0 0,0 1 1 0 0,1-2-1 0 0,-1 0 0 0 0,0-1 1 0 0,0 0-1 0 0,1-1 1 0 0,-1-1-1 0 0,0 0 0 0 0,0-1 1 0 0,11-4 291 0 0,18-8-1288 0 0</inkml:trace>
  <inkml:trace contextRef="#ctx0" brushRef="#br0" timeOffset="189585.599">4505 11679 1576 0 0,'2'-158'7561'0'0,"-2"157"-7537"0"0,-1 1 0 0 0,1-1 1 0 0,0 0-1 0 0,0 0 0 0 0,-1 0 1 0 0,1 1-1 0 0,-1-1 0 0 0,1 0 0 0 0,0 1 1 0 0,-1-1-1 0 0,1 0 0 0 0,-1 1 0 0 0,0-1 1 0 0,1 0-1 0 0,-1 1 0 0 0,0-1 1 0 0,1 1-1 0 0,-1-1 0 0 0,0 1 0 0 0,1-1 1 0 0,-1 1-1 0 0,0 0 0 0 0,0-1 1 0 0,0 1-1 0 0,1 0 0 0 0,-1 0 0 0 0,0 0 1 0 0,0-1-1 0 0,0 1 0 0 0,1 0 1 0 0,-1 0-1 0 0,0 0 0 0 0,0 0 0 0 0,0 0 1 0 0,0 1-1 0 0,0-1 0 0 0,1 0 0 0 0,-1 0 1 0 0,0 0-1 0 0,0 1 0 0 0,0-1 1 0 0,1 1-1 0 0,-1-1 0 0 0,0 0 0 0 0,1 1 1 0 0,-1-1-1 0 0,0 1 0 0 0,1-1 1 0 0,-1 1-1 0 0,0 0 0 0 0,1-1 0 0 0,-1 1 1 0 0,1 0-1 0 0,-1-1 0 0 0,1 1 0 0 0,0 0 1 0 0,-1 0-1 0 0,1-1 0 0 0,-1 1 1 0 0,1 0-1 0 0,0 0 0 0 0,0 0 0 0 0,0-1 1 0 0,-1 1-1 0 0,1 0-24 0 0,-9 16 70 0 0,1 0-1 0 0,1 0 1 0 0,0 1-1 0 0,1 0 1 0 0,1 0 0 0 0,1 1-1 0 0,0-1 1 0 0,1 1-1 0 0,1 0 1 0 0,1 0 0 0 0,1 0-1 0 0,1 0 1 0 0,0 0-70 0 0,41 169-323 0 0,1 9-5337 0 0,-67-144 2989 0 0,6-36 1417 0 0</inkml:trace>
  <inkml:trace contextRef="#ctx0" brushRef="#br0" timeOffset="189962.59">4097 11953 1416 0 0,'-14'12'5474'0'0,"37"-12"-3279"0"0,-8-1-2293 0 0,302-25-367 0 0,-114-1-5573 0 0,-174 21 4770 0 0</inkml:trace>
  <inkml:trace contextRef="#ctx0" brushRef="#br0" timeOffset="190631.677">4801 11836 848 0 0,'46'155'2815'0'0,"-36"-98"-2141"0"0,9 65 746 0 0,-19-121-1192 0 0,0-1-8 0 0,2 16 1398 0 0,-2-33-1547 0 0,1 0-1 0 0,1 0 1 0 0,0 0-1 0 0,1 0 1 0 0,1 1-1 0 0,1-1 1 0 0,0 1 0 0 0,1 0-1 0 0,1 0 1 0 0,0 1-1 0 0,1 0 1 0 0,1 0-1 0 0,4-5-70 0 0,15 37-473 0 0,-22-8 430 0 0,0 1 1 0 0,-1-1 0 0 0,1 1-1 0 0,-2 1 1 0 0,0-1 0 0 0,0 0-1 0 0,-1 1 1 0 0,0 0 0 0 0,-1 0-1 0 0,0 0 1 0 0,0 0 0 0 0,-1 0-1 0 0,-1 0 1 0 0,-1 11 42 0 0,1-21 2 0 0,0 14 474 0 0,0 3 370 0 0,6-27-238 0 0,10-23-529 0 0,1 1-1 0 0,2 0 0 0 0,1 2 1 0 0,1 0-1 0 0,2 1 1 0 0,0 1-1 0 0,2 2 1 0 0,27-23-79 0 0,-3 16-612 0 0,-29 81 362 0 0,40 165-1245 0 0,-51-199-2635 0 0,-9-15 2899 0 0</inkml:trace>
  <inkml:trace contextRef="#ctx0" brushRef="#br0" timeOffset="191003.739">5446 12067 2344 0 0,'20'-1'365'0'0,"0"-1"0"0"0,-1-1 0 0 0,1-1-1 0 0,-1 0 1 0 0,0-2 0 0 0,0 0 0 0 0,-1-1 0 0 0,0-1 0 0 0,0-1-1 0 0,-1 0 1 0 0,0-2 0 0 0,8-6-365 0 0,-23 17 2 0 0,0 0 0 0 0,0-1 0 0 0,-1 1 0 0 0,1-1 0 0 0,0 1 0 0 0,-1-1 0 0 0,1 0 0 0 0,0 0 0 0 0,-1 0 0 0 0,1 0 0 0 0,-1 0 0 0 0,1 0 0 0 0,-1 0 0 0 0,0-1 0 0 0,1 1 0 0 0,-1 0 0 0 0,0-1 0 0 0,0 1 0 0 0,0-1 0 0 0,0 1-1 0 0,0-1 1 0 0,0 0 0 0 0,0 1 0 0 0,-1-1 0 0 0,1 0 0 0 0,-1 1 0 0 0,1-1 0 0 0,-1 0 0 0 0,0 0 0 0 0,1 0 0 0 0,-1 1 0 0 0,0-1 0 0 0,0 0 0 0 0,0 0 0 0 0,-1 0 0 0 0,1 0 0 0 0,0 1 0 0 0,-1-1 0 0 0,1 0 0 0 0,-1 0 0 0 0,1 1 0 0 0,-1-1 0 0 0,0 0 0 0 0,0 1 0 0 0,0-1 0 0 0,0 1 0 0 0,0-1 0 0 0,0 1 0 0 0,0-1 0 0 0,0 1 0 0 0,-1 0 0 0 0,1-1 0 0 0,-1 1 0 0 0,1 0 0 0 0,-1 0 0 0 0,1 0 0 0 0,-1 0 0 0 0,1 1 0 0 0,-1-1 0 0 0,0 0 0 0 0,-1 0-2 0 0,-9-2 34 0 0,0 0 0 0 0,0 0 0 0 0,0 1 0 0 0,-1 1 0 0 0,1 0 0 0 0,0 1 0 0 0,-1 0 0 0 0,1 1 1 0 0,0 0-1 0 0,-1 1 0 0 0,1 0 0 0 0,0 1 0 0 0,0 1 0 0 0,1-1 0 0 0,-1 2 0 0 0,1 0 0 0 0,0 0 0 0 0,0 1 0 0 0,0 1 1 0 0,1-1-1 0 0,-9 9-34 0 0,17-13 0 0 0,0 0 1 0 0,1 0 0 0 0,-1 0-1 0 0,1 0 1 0 0,-1 0-1 0 0,1 0 1 0 0,0 1 0 0 0,-1-1-1 0 0,1 0 1 0 0,0 1 0 0 0,1-1-1 0 0,-1 1 1 0 0,0-1 0 0 0,1 1-1 0 0,0 0 1 0 0,-1-1-1 0 0,1 1 1 0 0,0-1 0 0 0,0 1-1 0 0,0 0 1 0 0,1-1 0 0 0,-1 1-1 0 0,1-1 1 0 0,-1 1 0 0 0,1 0-1 0 0,0-1 1 0 0,0 0-1 0 0,0 1 1 0 0,0-1 0 0 0,1 0-1 0 0,-1 1 1 0 0,0-1 0 0 0,1 0-1 0 0,0 0 1 0 0,-1 0-1 0 0,1 0 1 0 0,0 0 0 0 0,1 0-1 0 0,89 49-4571 0 0,-83-50 3271 0 0</inkml:trace>
  <inkml:trace contextRef="#ctx0" brushRef="#br0" timeOffset="191488.525">5843 12012 1228 0 0,'18'54'824'0'0,"1"2"2994"0"0,-5-87-2116 0 0,83-171-523 0 0,-67 291-1383 0 0,-29-82 203 0 0,1 0 1 0 0,1 0 0 0 0,-1 0 0 0 0,1-1-1 0 0,1 1 1 0 0,-1-1 0 0 0,1 0-1 0 0,0 0 1 0 0,1 0 0 0 0,-1 0-1 0 0,1-1 1 0 0,0 0 0 0 0,0 0-1 0 0,1 0 1 0 0,0-1 0 0 0,-1 1 0 0 0,1-1-1 0 0,1-1 1 0 0,-1 1 0 0 0,1-1-1 0 0,-1 0 1 0 0,1-1 0 0 0,0 1-1 0 0,0-1 1 0 0,0-1 0 0 0,0 1-1 0 0,0-1 1 0 0,1-1 0 0 0,1-2-136 0 0,-1-1 0 0 0,0 0 0 0 0,0-1 0 0 0,0 0 0 0 0,0 0 0 0 0,-1-1 0 0 0,1 0 0 0 0,-1 0 0 0 0,0-1 0 0 0,-1 1 0 0 0,1-2 0 0 0,-1 1 0 0 0,-1-1 0 0 0,1 0 0 0 0,-1 0 0 0 0,0 0 0 0 0,-1-1 0 0 0,1 1 0 0 0,-2-1 0 0 0,1-1 0 0 0,-1 1 0 0 0,0 0 0 0 0,-1-1 0 0 0,0 1 0 0 0,0-1 0 0 0,-1 0 0 0 0,0 1 0 0 0,0-1 0 0 0,-1 0 0 0 0,-1-6 136 0 0,6-23-338 0 0</inkml:trace>
  <inkml:trace contextRef="#ctx0" brushRef="#br0" timeOffset="191771.098">6329 11727 4092 0 0,'0'-55'1092'0'0,"-2"1"0"0"0,-3 0 0 0 0,-2 0 0 0 0,-3 0 0 0 0,-1 1 0 0 0,-5-5-1092 0 0,16 58 20 0 0,0 1 1 0 0,0 0-1 0 0,0-1 1 0 0,0 1 0 0 0,0-1-1 0 0,0 1 1 0 0,0 0 0 0 0,-1-1-1 0 0,1 1 1 0 0,0-1-1 0 0,0 1 1 0 0,0-1 0 0 0,-1 1-1 0 0,1 0 1 0 0,0-1-1 0 0,-1 1 1 0 0,1-1 0 0 0,0 1-1 0 0,-1-1 1 0 0,1 0-1 0 0,-1 1 1 0 0,1-1 0 0 0,-1 1-1 0 0,1-1 1 0 0,-1 0-1 0 0,1 1 1 0 0,-1-1 0 0 0,1 0-1 0 0,-1 0 1 0 0,1 1-1 0 0,-1-1 1 0 0,1 0 0 0 0,-1 0-1 0 0,0 0 1 0 0,1 0 0 0 0,-1 0-1 0 0,1 1 1 0 0,-1-1-1 0 0,0 0 1 0 0,1-1 0 0 0,-1 1-1 0 0,0 0 1 0 0,1 0-1 0 0,-1 0 1 0 0,1 0 0 0 0,-1 0-1 0 0,1-1 1 0 0,-1 1-1 0 0,0 0 1 0 0,1 0 0 0 0,-1-1-1 0 0,1 1 1 0 0,-1 0-1 0 0,1-1 1 0 0,-1 1 0 0 0,1-1-1 0 0,0 1 1 0 0,-1-1 0 0 0,1 1-1 0 0,-1 0 1 0 0,1-1-1 0 0,0 0 1 0 0,0 1 0 0 0,-1-1-1 0 0,1 1 1 0 0,0-1-1 0 0,0 0-20 0 0,-21 54 102 0 0,18-28-88 0 0,0 0-1 0 0,2 0 0 0 0,1-1 0 0 0,0 1 0 0 0,2 0 0 0 0,1 0 0 0 0,1-1 0 0 0,1 1 1 0 0,1-1-1 0 0,2 0 0 0 0,0-1 0 0 0,1 0 0 0 0,8 14-13 0 0,36 118-1389 0 0,-51-149 1123 0 0,-1 1 1 0 0,1-1-1 0 0,-1 1 0 0 0,0-1 1 0 0,0 1-1 0 0,-1 0 1 0 0,0-1-1 0 0,0 1 1 0 0,0 0-1 0 0,-1-1 0 0 0,0 1 1 0 0,-1-1-1 0 0,1 1 1 0 0,-1-1-1 0 0,0 0 1 0 0,-1 0-1 0 0,0 1 0 0 0,0-2 1 0 0,0 1-1 0 0,0 0 1 0 0,-1-1-1 0 0,0 1 1 0 0,0-1-1 0 0,-1 0 0 0 0,1 0 1 0 0,-1-1-1 0 0,0 1 1 0 0,-4 1 265 0 0,-19 6-1232 0 0</inkml:trace>
  <inkml:trace contextRef="#ctx0" brushRef="#br0" timeOffset="192050.525">5755 11746 2768 0 0,'11'0'1068'0'0,"18"-3"-200"0"0,-10 3-59 0 0,11 0-141 0 0,46-13-80 0 0,-27 10-84 0 0,3 0-204 0 0,-1 3-304 0 0,2-2-168 0 0,-25 2 16 0 0,14 0-520 0 0,4 0-737 0 0,2 0 41 0 0,0 0 72 0 0,-1 0-8 0 0</inkml:trace>
  <inkml:trace contextRef="#ctx0" brushRef="#br0" timeOffset="193780.346">6433 12079 1652 0 0,'0'0'818'0'0,"0"0"-84"0"0,0 0 2 0 0,0 0-24 0 0,0 0-65 0 0,7 0-77 0 0,-1-1-466 0 0,-1 0-1 0 0,0-1 0 0 0,0 1 1 0 0,0-1-1 0 0,0 0 0 0 0,0-1 1 0 0,0 1-1 0 0,-1-1 0 0 0,1 0 1 0 0,-1 0-1 0 0,1 0 0 0 0,-1-1 1 0 0,0 0-1 0 0,-1 0 0 0 0,1 0 1 0 0,-1 0-1 0 0,3-4-103 0 0,6-7 132 0 0,1 2 1 0 0,0-1-1 0 0,1 2 0 0 0,0 0 1 0 0,1 0-1 0 0,0 1 1 0 0,0 1-1 0 0,2 1 0 0 0,-1 0 1 0 0,1 1-1 0 0,0 1 0 0 0,1 0 1 0 0,-1 1-1 0 0,1 2 1 0 0,1-1-1 0 0,-1 2 0 0 0,6 0-132 0 0,-17 5 14 0 0,0 1 0 0 0,0 0 1 0 0,0 0-1 0 0,0 1 0 0 0,0 0 0 0 0,-1 0 0 0 0,0 1 0 0 0,0-1 0 0 0,0 1 0 0 0,0 1 0 0 0,-1-1 0 0 0,0 1 0 0 0,0 0 1 0 0,0 0-1 0 0,-1 0 0 0 0,0 1 0 0 0,0 0 0 0 0,-1-1 0 0 0,0 1 0 0 0,0 1 0 0 0,0-1 0 0 0,-1 0 0 0 0,0 1 0 0 0,-1-1 1 0 0,1 1-1 0 0,-2-1 0 0 0,1 1 0 0 0,-1 0 0 0 0,0 2-14 0 0,0-6-51 0 0,-1-1 0 0 0,0 1 0 0 0,0 0 0 0 0,0-1 0 0 0,0 1 0 0 0,0-1 0 0 0,-1 0 0 0 0,1 1 0 0 0,-1-1 0 0 0,0 0 0 0 0,0 0 0 0 0,0 0 0 0 0,-1 0 0 0 0,1 0 0 0 0,-1-1 0 0 0,1 1 0 0 0,-1-1 0 0 0,0 1 0 0 0,0-1 0 0 0,0 0 0 0 0,0 0 0 0 0,0-1 0 0 0,-2 2 51 0 0,-53 12-4228 0 0,43-20 2846 0 0,-9-20 16 0 0</inkml:trace>
  <inkml:trace contextRef="#ctx0" brushRef="#br0" timeOffset="-205080.694">9864 12672 1216 0 0,'-4'-28'4075'0'0,"2"35"-1107"0"0,17 202-1653 0 0,138 543-203 0 0,-151-741-1171 0 0,0-6-33 0 0,-1-1 0 0 0,0 0 0 0 0,1 1 0 0 0,-2-1 0 0 0,1 1 0 0 0,0-1 0 0 0,-1 1 0 0 0,0 0 0 0 0,0-1 0 0 0,0 1 0 0 0,-1-1 0 0 0,1 1 0 0 0,-1-1 0 0 0,0 1 0 0 0,-1-1 0 0 0,1 1 0 0 0,-1-1 0 0 0,0 0 0 0 0,0 1 92 0 0,-2-5-230 0 0,1 0-1 0 0,-1-1 0 0 0,1 1 0 0 0,-1-1 1 0 0,1 0-1 0 0,-1 0 0 0 0,1 0 0 0 0,0 0 0 0 0,0-1 1 0 0,-1 1-1 0 0,1-1 0 0 0,0 0 0 0 0,0 0 1 0 0,0 0-1 0 0,0 0 0 0 0,1 0 0 0 0,-1-1 0 0 0,1 1 1 0 0,-1-1-1 0 0,1 1 0 0 0,0-1 0 0 0,0 0 1 0 0,-1-1 230 0 0,2 2-194 0 0,-22-22-1048 0 0</inkml:trace>
  <inkml:trace contextRef="#ctx0" brushRef="#br0" timeOffset="-204656.718">9760 12835 2116 0 0,'1'-5'116'0'0,"-1"-1"-1"0"0,1 0 1 0 0,1 0-1 0 0,-1 1 0 0 0,1-1 1 0 0,0 1-1 0 0,0-1 1 0 0,1 1-1 0 0,0 0 1 0 0,0 0-1 0 0,0 0 0 0 0,0 0 1 0 0,1 0-1 0 0,0 1 1 0 0,0 0-1 0 0,0 0 1 0 0,0 0-1 0 0,1 0 0 0 0,-1 0 1 0 0,1 1-1 0 0,0 0 1 0 0,0 0-1 0 0,0 0 1 0 0,1 1-1 0 0,-1 0 1 0 0,1 0-1 0 0,-1 0 0 0 0,1 1 1 0 0,0-1-1 0 0,-1 1 1 0 0,1 1-1 0 0,0-1 1 0 0,0 1-1 0 0,0 0 0 0 0,0 0 1 0 0,-1 1-1 0 0,1 0 1 0 0,0 0-1 0 0,0 0 1 0 0,-1 1-1 0 0,1-1 1 0 0,-1 1-1 0 0,1 1-115 0 0,7 6 54 0 0,-1 0 0 0 0,0 1 1 0 0,-1 0-1 0 0,0 1 0 0 0,-1 0 1 0 0,0 1-1 0 0,-1 0 0 0 0,0 0 0 0 0,-1 1 1 0 0,0 0-1 0 0,-1 1 0 0 0,0-1 0 0 0,-2 1 1 0 0,1 1-1 0 0,-2-1 0 0 0,0 1 0 0 0,0 0 1 0 0,-2 0-1 0 0,0 0 0 0 0,0 0 0 0 0,-1 12-54 0 0,-2-19-32 0 0,0 0 0 0 0,-1 0-1 0 0,0 0 1 0 0,0-1-1 0 0,-1 1 1 0 0,0-1-1 0 0,0 0 1 0 0,-1 1-1 0 0,1-1 1 0 0,-2-1 0 0 0,1 1-1 0 0,-1-1 1 0 0,0 1-1 0 0,0-1 1 0 0,-1-1-1 0 0,1 1 1 0 0,-1-1 0 0 0,-1 0-1 0 0,1 0 1 0 0,-1-1-1 0 0,1 0 1 0 0,-1 0-1 0 0,-1 0 1 0 0,1-1-1 0 0,0 0 1 0 0,-1-1 0 0 0,0 0-1 0 0,1 0 1 0 0,-6 0 32 0 0,7-3-251 0 0,0 0 1 0 0,0-1-1 0 0,-1 0 1 0 0,1 0-1 0 0,0-1 1 0 0,1 0-1 0 0,-1 0 1 0 0,0 0-1 0 0,1-1 1 0 0,0 1-1 0 0,0-1 1 0 0,0-1-1 0 0,0 1 1 0 0,0-1-1 0 0,1 1 1 0 0,0-1 0 0 0,0-1-1 0 0,1 1 1 0 0,-1-1 250 0 0,-13-17-1280 0 0</inkml:trace>
  <inkml:trace contextRef="#ctx0" brushRef="#br0" timeOffset="-204375.444">10067 12750 1688 0 0,'62'65'3082'0'0,"-31"-33"-2589"0"0,-2 2 0 0 0,-1 1-1 0 0,-2 1 1 0 0,-1 1-1 0 0,-2 1 1 0 0,-1 1-493 0 0,-23-41 29 0 0,0 1 0 0 0,0-1 1 0 0,1 1-1 0 0,-1-1 0 0 0,0 1 0 0 0,0 0 0 0 0,0-1 1 0 0,0 1-1 0 0,-1 0 0 0 0,1 0 0 0 0,0 0 0 0 0,-1 0 1 0 0,1 0-1 0 0,0 0 0 0 0,-1 0 0 0 0,1 0 0 0 0,-1 0 0 0 0,1 1 1 0 0,-1-1-1 0 0,0 0 0 0 0,1 1 0 0 0,-1 0 0 0 0,0-1 1 0 0,1 1-1 0 0,-1 0 0 0 0,0 0 0 0 0,1 0 0 0 0,-1 0 1 0 0,0 0-1 0 0,1 0 0 0 0,-1 1 0 0 0,0-1 0 0 0,1 0 1 0 0,-1 1-1 0 0,0-1 0 0 0,1 1 0 0 0,-1 0 0 0 0,1-1 1 0 0,-1 1-1 0 0,1 0 0 0 0,0 0 0 0 0,-1 0 0 0 0,1 0 0 0 0,0 0 1 0 0,-1 1-1 0 0,1-1 0 0 0,0 0 0 0 0,0 0 0 0 0,0 1 1 0 0,0-1-1 0 0,0 1 0 0 0,0-1 0 0 0,1 1 0 0 0,-1-1 1 0 0,0 1-1 0 0,1-1 0 0 0,0 1 0 0 0,-1 0 0 0 0,1-1 1 0 0,0 1-1 0 0,-1 0 0 0 0,1 0 0 0 0,0-1 0 0 0,0 1 0 0 0,1 0 1 0 0,-1-1-1 0 0,0 1 0 0 0,0 0 0 0 0,1 0-29 0 0,-6-7 21 0 0,0 0 0 0 0,0-1 0 0 0,0 1 1 0 0,1-1-1 0 0,0 0 0 0 0,0 0 0 0 0,1-1 0 0 0,-1 1 0 0 0,1-1 0 0 0,1 0 0 0 0,-1 1 0 0 0,1-1 0 0 0,0 0 0 0 0,1-1 1 0 0,0 1-1 0 0,0 0 0 0 0,0 0 0 0 0,1 0 0 0 0,0-1 0 0 0,1 1 0 0 0,0 0 0 0 0,0 0 0 0 0,0 0 0 0 0,1-1 0 0 0,0 1 1 0 0,0 1-1 0 0,1-1 0 0 0,-1 0 0 0 0,2 1 0 0 0,-1-1 0 0 0,2-1-21 0 0,5-9-444 0 0,0 1-1 0 0,2 1 1 0 0,-1-1-1 0 0,2 2 1 0 0,0 0-1 0 0,1 0 1 0 0,0 1-1 0 0,1 1 1 0 0,1 0 0 0 0,-1 1-1 0 0,8-2 445 0 0,37-16-2662 0 0,-31 18 1375 0 0</inkml:trace>
  <inkml:trace contextRef="#ctx0" brushRef="#br0" timeOffset="-203802.908">10744 12819 1404 0 0,'-14'2'277'0'0,"0"1"0"0"0,0 0-1 0 0,0 1 1 0 0,1 0 0 0 0,0 1-1 0 0,-1 1 1 0 0,2 0 0 0 0,-1 1-1 0 0,1 0 1 0 0,0 1 0 0 0,0 1-1 0 0,1-1 1 0 0,0 2 0 0 0,1 0 0 0 0,0 0-1 0 0,1 0 1 0 0,-3 4-277 0 0,10-11 27 0 0,0-1 1 0 0,0 1-1 0 0,0-1 1 0 0,0 1-1 0 0,0 0 1 0 0,0 0-1 0 0,1-1 0 0 0,-1 1 1 0 0,1 1-1 0 0,0-1 1 0 0,0 0-1 0 0,0 0 1 0 0,0 0-1 0 0,0 0 1 0 0,1 1-1 0 0,0-1 0 0 0,-1 0 1 0 0,1 1-1 0 0,0-1 1 0 0,1 0-1 0 0,-1 0 1 0 0,1 1-1 0 0,-1-1 1 0 0,1 0-1 0 0,0 0 0 0 0,0 0 1 0 0,0 0-1 0 0,1 0 1 0 0,-1 0-1 0 0,1 0 1 0 0,0 0-1 0 0,0 0 0 0 0,0-1 1 0 0,0 1-1 0 0,0 0 1 0 0,0-1-1 0 0,1 0 1 0 0,-1 0-1 0 0,1 0 1 0 0,-1 0-1 0 0,1 0 0 0 0,0 0 1 0 0,0-1-1 0 0,0 1 1 0 0,0-1-1 0 0,0 0 1 0 0,0 0-1 0 0,0 0 1 0 0,1 0-1 0 0,0 0-27 0 0,7 3-22 0 0,-1-1-1 0 0,1 0 1 0 0,-1-1 0 0 0,1 0-1 0 0,0 0 1 0 0,0-1-1 0 0,0-1 1 0 0,0 0 0 0 0,0 0-1 0 0,0-1 1 0 0,0 0 0 0 0,0-1-1 0 0,-1 0 1 0 0,1-1-1 0 0,0 0 1 0 0,-1-1 0 0 0,0 0-1 0 0,0-1 1 0 0,0 0-1 0 0,0 0 1 0 0,-1-1 0 0 0,0 0-1 0 0,0-1 1 0 0,-1 0 0 0 0,0 0-1 0 0,0-1 1 0 0,0 0-1 0 0,-1 0 1 0 0,-1-1 0 0 0,1 0-1 0 0,-1 0 1 0 0,-1-1 0 0 0,1 1-1 0 0,-2-1 1 0 0,1 0-1 0 0,-2-1 1 0 0,1 1 0 0 0,-1-1-1 0 0,-1 1 1 0 0,0-1 0 0 0,0-3 22 0 0,-2 9 10 0 0,0-1 1 0 0,0 0 0 0 0,-1 0-1 0 0,0 0 1 0 0,0 1 0 0 0,0-1-1 0 0,-1 1 1 0 0,0-1 0 0 0,0 1-1 0 0,0-1 1 0 0,-1 1 0 0 0,1 0-1 0 0,-1 0 1 0 0,-1 0 0 0 0,1 0-1 0 0,-1 1 1 0 0,1-1 0 0 0,-1 1-1 0 0,-1 0 1 0 0,1 0 0 0 0,-1 1-1 0 0,1-1 1 0 0,-1 1 0 0 0,0 0-1 0 0,0 0 1 0 0,0 1 0 0 0,-5-2-11 0 0,-156-23 699 0 0,166 27-699 0 0,-1 0 1 0 0,1 0-1 0 0,-1 0 1 0 0,1 0-1 0 0,-1 0 1 0 0,1 0-1 0 0,-1 1 1 0 0,1-1-1 0 0,-1 0 1 0 0,1 0-1 0 0,-1 0 1 0 0,1 1-1 0 0,-1-1 0 0 0,1 0 1 0 0,0 1-1 0 0,-1-1 1 0 0,1 0-1 0 0,-1 1 1 0 0,1-1-1 0 0,0 1 1 0 0,-1-1-1 0 0,1 0 1 0 0,0 1-1 0 0,0-1 0 0 0,-1 1 1 0 0,1-1-1 0 0,0 1 1 0 0,0-1-1 0 0,0 1 1 0 0,-1-1-1 0 0,1 1 1 0 0,0-1-1 0 0,0 1 1 0 0,0-1-1 0 0,0 1 0 0 0,0-1 1 0 0,0 1-1 0 0,0 0 1 0 0,0-1-1 0 0,0 1 1 0 0,1-1-1 0 0,-1 1 1 0 0,0-1-1 0 0,0 1 1 0 0,0-1-1 0 0,0 1 1 0 0,1-1-1 0 0,-1 0 0 0 0,0 1 1 0 0,1-1-1 0 0,-1 1 1 0 0,0-1-1 0 0,1 1 1 0 0,-1-1-1 0 0,0 0 1 0 0,1 1-1 0 0,-1-1 1 0 0,1 0-1 0 0,-1 0 0 0 0,1 1 1 0 0,-1-1-1 0 0,1 0 1 0 0,-1 0-1 0 0,1 1 1 0 0,-1-1-1 0 0,1 0 1 0 0,-1 0-1 0 0,1 0 1 0 0,-1 0-1 0 0,1 0 0 0 0,27 3-214 0 0,0 0 0 0 0,0-3 0 0 0,0 0 0 0 0,0-2 1 0 0,0 0-1 0 0,-1-3 0 0 0,1 0 0 0 0,-1-1 0 0 0,0-2 0 0 0,0-1 0 0 0,11-6 214 0 0,49-31-585 0 0,-62 25 473 0 0</inkml:trace>
  <inkml:trace contextRef="#ctx0" brushRef="#br0" timeOffset="-203429.702">11162 12549 4468 0 0,'9'-22'473'0'0,"-1"-1"-1"0"0,-1 0 0 0 0,0-1 0 0 0,-2 1 0 0 0,-1-1 0 0 0,-1 0 0 0 0,-1 0 0 0 0,-1-17-472 0 0,-1 39 146 0 0,0 2 18 0 0,-8-8 116 0 0,-4 53-217 0 0,1 1 0 0 0,3 0 0 0 0,2 0 1 0 0,1 1-1 0 0,3 0 0 0 0,2-1 0 0 0,1 1 0 0 0,3 0 1 0 0,3 9-64 0 0,25 249 115 0 0,-32-305-118 0 0,1-1 0 0 0,-1 1 0 0 0,0 0 0 0 0,0-1-1 0 0,1 1 1 0 0,-1-1 0 0 0,0 1 0 0 0,1-1 0 0 0,-1 1 0 0 0,0 0 0 0 0,1-1 0 0 0,-1 1 0 0 0,1 0 0 0 0,-1-1 0 0 0,0 1-1 0 0,1 0 1 0 0,-1 0 0 0 0,1-1 0 0 0,-1 1 0 0 0,1 0 0 0 0,-1 0 0 0 0,1 0 0 0 0,-1 0 0 0 0,1 0 0 0 0,-1 0 0 0 0,1 0-1 0 0,0-1 1 0 0,-1 2 0 0 0,1-1 0 0 0,-1 0 0 0 0,1 0 0 0 0,-1 0 0 0 0,1 0 0 0 0,-1 0 0 0 0,1 0 0 0 0,-1 0 0 0 0,1 1-1 0 0,-1-1 1 0 0,1 0 0 0 0,-1 0 0 0 0,1 1 0 0 0,-1-1 0 0 0,0 0 0 0 0,1 1 0 0 0,-1-1 0 0 0,1 0 0 0 0,-1 1 0 0 0,0-1-1 0 0,1 1 4 0 0,11-23-125 0 0,-7 14 95 0 0,0 1 0 0 0,0 0-1 0 0,1 0 1 0 0,-1 0 0 0 0,2 1-1 0 0,-1 0 1 0 0,1 0 0 0 0,0 0-1 0 0,0 1 1 0 0,0 0 0 0 0,1 0 0 0 0,-1 1-1 0 0,1 0 1 0 0,1 1 0 0 0,-1-1-1 0 0,0 2 1 0 0,1-1 0 0 0,-1 1-1 0 0,1 0 1 0 0,3 0 30 0 0,-9 3 4 0 0,-1-1 0 0 0,1 1 0 0 0,-1 0 0 0 0,0-1 0 0 0,0 1 0 0 0,1 0 0 0 0,-1 0 0 0 0,0 1 0 0 0,0-1 0 0 0,0 0 0 0 0,0 1 0 0 0,0-1 0 0 0,0 1 0 0 0,0 0 0 0 0,-1-1 0 0 0,1 1 0 0 0,-1 0 0 0 0,1 0 0 0 0,-1 0 0 0 0,0 0 0 0 0,1 0 0 0 0,-1 1 0 0 0,0-1-1 0 0,-1 0 1 0 0,1 1 0 0 0,0-1 0 0 0,0 0 0 0 0,-1 1 0 0 0,0-1 0 0 0,1 1 0 0 0,-1-1 0 0 0,0 0 0 0 0,0 1 0 0 0,0-1 0 0 0,-1 1 0 0 0,1-1 0 0 0,-1 1 0 0 0,1-1 0 0 0,-1 0 0 0 0,0 1 0 0 0,0-1 0 0 0,0 0 0 0 0,0 0 0 0 0,0 0 0 0 0,0 1 0 0 0,-1-1 0 0 0,1 0 0 0 0,-1-1 0 0 0,-1 3-4 0 0,-5 3-9 0 0,0 0 1 0 0,-1-1-1 0 0,0 1 0 0 0,0-2 1 0 0,-1 1-1 0 0,1-1 1 0 0,-1-1-1 0 0,0 0 0 0 0,-1 0 1 0 0,1-1-1 0 0,-1 0 1 0 0,1-1-1 0 0,-1 0 0 0 0,0-1 1 0 0,0 0-1 0 0,1-1 1 0 0,-1 0-1 0 0,0 0 0 0 0,-6-2 9 0 0,8 1-308 0 0,0 0 0 0 0,-1 0 0 0 0,1-1 0 0 0,0 0 0 0 0,0-1 0 0 0,0 0 0 0 0,0-1 0 0 0,0 1 0 0 0,1-2-1 0 0,-1 1 1 0 0,1-1 0 0 0,0 0 0 0 0,1-1 0 0 0,-1 0 0 0 0,1 0 0 0 0,0-1 0 0 0,1 0 0 0 0,-2-1 308 0 0,-8-15-1274 0 0</inkml:trace>
  <inkml:trace contextRef="#ctx0" brushRef="#br0" timeOffset="-202807.743">11893 12792 1216 0 0,'-7'-2'228'0'0,"1"0"-1"0"0,-1 1 1 0 0,1 0 0 0 0,-1 0-1 0 0,0 1 1 0 0,0 0-1 0 0,1 0 1 0 0,-1 1 0 0 0,0-1-1 0 0,0 1 1 0 0,1 1 0 0 0,-1-1-1 0 0,1 1 1 0 0,-1 0-1 0 0,1 1 1 0 0,-4 1-228 0 0,3-1 115 0 0,-14 3 78 0 0,0 1-1 0 0,1 0 1 0 0,0 2-1 0 0,0 0 1 0 0,0 1-1 0 0,2 1 1 0 0,-1 1-1 0 0,1 1 1 0 0,1 1-1 0 0,1 0 1 0 0,0 1-1 0 0,0 0 1 0 0,1 2-193 0 0,14-16 115 0 0,28 15 244 0 0,-11-19-407 0 0,0 0 0 0 0,0-1 1 0 0,-1-1-1 0 0,1-1 0 0 0,-1 0 0 0 0,0-1 0 0 0,-1 0 1 0 0,0-2-1 0 0,0 1 0 0 0,0-2 0 0 0,-1 0 0 0 0,-1 0 1 0 0,0-1-1 0 0,0-1 0 0 0,-1 0 0 0 0,0 0 0 0 0,0-4 48 0 0,3-17-10 0 0,-14 32-26 0 0,0 1 14 0 0,-31 11 121 0 0,27-8-99 0 0,0-1 1 0 0,0 1-1 0 0,0 0 0 0 0,0 1 1 0 0,1-1-1 0 0,-1 1 0 0 0,1 0 0 0 0,0-1 1 0 0,0 1-1 0 0,0 1 0 0 0,0-1 1 0 0,1 0-1 0 0,0 1 0 0 0,0-1 1 0 0,0 1-1 0 0,0 0 0 0 0,1 0 1 0 0,0-1-1 0 0,0 1 0 0 0,0 0 0 0 0,0 0 1 0 0,1 0-1 0 0,0 0 0 0 0,0 0 1 0 0,0 0-1 0 0,1 0 0 0 0,0 0 1 0 0,0 0-1 0 0,0 0 0 0 0,0 0 1 0 0,1 0-1 0 0,0-1 0 0 0,0 1 0 0 0,0-1 1 0 0,0 1-1 0 0,1-1 0 0 0,0 0 1 0 0,0 0-1 0 0,0 0 0 0 0,0 0 1 0 0,1-1-1 0 0,-1 1 0 0 0,1-1 1 0 0,0 0-1 0 0,0 0 0 0 0,0 0 0 0 0,0 0 1 0 0,1-1-1 0 0,-1 0 0 0 0,1 0 1 0 0,-1 0-1 0 0,2 0 0 0 0,9 0-79 0 0,1 0 0 0 0,0-1 0 0 0,0-1 0 0 0,-1 0 0 0 0,1-1 0 0 0,0-1 1 0 0,-1 0-1 0 0,1-1 0 0 0,-1-1 0 0 0,0 0 0 0 0,0-1 0 0 0,0-1 0 0 0,-1 0 0 0 0,1-1 0 0 0,-2-1 0 0 0,1 0 0 0 0,-1-1 0 0 0,0 0 1 0 0,5-7 78 0 0,-10 9-89 0 0,0-1 1 0 0,-1-1 0 0 0,-1 1-1 0 0,1-1 1 0 0,-1-1 0 0 0,-1 1-1 0 0,0-1 1 0 0,0 0 0 0 0,-1 0-1 0 0,0 0 1 0 0,0-1 0 0 0,-2 1-1 0 0,3-10 89 0 0,4-25-72 0 0</inkml:trace>
  <inkml:trace contextRef="#ctx0" brushRef="#br0" timeOffset="-202461.841">12189 12600 4636 0 0,'-18'-258'2061'0'0,"-6"95"-643"0"0,23 163-1411 0 0,0 0 0 0 0,0 0 0 0 0,-1 0 0 0 0,1 0 0 0 0,0 0 0 0 0,0 0 0 0 0,-1 0 0 0 0,1 0 0 0 0,0 0 0 0 0,0 1 0 0 0,0-1 0 0 0,0 0 0 0 0,0 1 0 0 0,-1-1 0 0 0,1 1 0 0 0,0 0 0 0 0,0-1 0 0 0,0 1 0 0 0,0 0 0 0 0,0-1 0 0 0,0 1 0 0 0,1 0 0 0 0,-1 0 0 0 0,0 0 0 0 0,0 0 0 0 0,0 0 0 0 0,1 0 0 0 0,-1 0 0 0 0,1 0 0 0 0,-1 0 0 0 0,1 0-1 0 0,-1 0 1 0 0,1 0 0 0 0,-1 1 0 0 0,1-1 0 0 0,0 0 0 0 0,0 0 0 0 0,0 0 0 0 0,0 1 0 0 0,0-1 0 0 0,0 0 0 0 0,0 0 0 0 0,0 0 0 0 0,0 1 0 0 0,0-1 0 0 0,1 1-7 0 0,-1-2 5 0 0,-20 204 155 0 0,21-156-108 0 0,60 267 159 0 0,-28-247 62 0 0,-32-68-288 0 0,18-3 77 0 0,104-40-461 0 0,-121 43 383 0 0,10 2-104 0 0,-9 0 133 0 0,0 0 0 0 0,1 0 0 0 0,-1 1 0 0 0,0-1 0 0 0,0 1 0 0 0,0-1 0 0 0,-1 1 0 0 0,1 0 1 0 0,0 1-1 0 0,-1-1 0 0 0,0 0 0 0 0,0 0 0 0 0,0 1 0 0 0,0 0 0 0 0,-1-1 0 0 0,1 1 0 0 0,-1 0 0 0 0,0-1 0 0 0,0 1 0 0 0,0 0 1 0 0,-1 0-1 0 0,0 0 0 0 0,1 0 0 0 0,-1 0 0 0 0,0 0 0 0 0,-1 0 0 0 0,1 0 0 0 0,-1 0 0 0 0,0 0 0 0 0,0 0 0 0 0,0-1 0 0 0,0 1 1 0 0,0 0-1 0 0,-1-1 0 0 0,0 1 0 0 0,0-1 0 0 0,0 1 0 0 0,0-1 0 0 0,-1 0 0 0 0,1 0 0 0 0,-1 0 0 0 0,1 0 0 0 0,-1 0 0 0 0,0-1 1 0 0,-1 1-1 0 0,1-1 0 0 0,0 0 0 0 0,0 0 0 0 0,-1 0 0 0 0,0 0 0 0 0,1 0 0 0 0,-1-1 0 0 0,-3 1-13 0 0,-81-13-1395 0 0,26-52-3301 0 0,53 39 3305 0 0</inkml:trace>
  <inkml:trace contextRef="#ctx0" brushRef="#br0" timeOffset="-202196.611">12557 12624 1600 0 0,'8'12'4245'0'0,"-3"25"-3319"0"0,-3-27-632 0 0,54 179 191 0 0,-79-165-4989 0 0,5-28 3338 0 0</inkml:trace>
  <inkml:trace contextRef="#ctx0" brushRef="#br0" timeOffset="-201948.114">12418 12250 1984 0 0,'1'-9'1280'0'0,"3"2"-192"0"0,-4 2-268 0 0,3-1-191 0 0,-2 0-189 0 0,4 3-168 0 0,-3 0-296 0 0,1 0 8 0 0,2 3-248 0 0,-2 2-100 0 0,0 2-181 0 0,-1-1-431 0 0,1 3-300 0 0,-1 2 20 0 0</inkml:trace>
  <inkml:trace contextRef="#ctx0" brushRef="#br0" timeOffset="-201514.289">12546 13054 1216 0 0,'45'-4'3392'0'0,"18"-40"-2675"0"0,-59 41-543 0 0,16-19-163 0 0,-2 0 0 0 0,0-2 0 0 0,-1 0 0 0 0,-2-1 0 0 0,0-1 0 0 0,-2 0 0 0 0,0-1-1 0 0,-2 0 1 0 0,-1-1 0 0 0,-2 0 0 0 0,5-24-11 0 0,11-31 68 0 0,-4 0-1 0 0,-3-1 0 0 0,-4 0 1 0 0,-3-1-1 0 0,-4-7-67 0 0,-6 90 6 0 0,0 0 1 0 0,0 1-1 0 0,0-1 1 0 0,0 1-1 0 0,0-1 1 0 0,-1 0-1 0 0,1 1 1 0 0,0-1-1 0 0,-1 1 1 0 0,1-1-1 0 0,-1 1 1 0 0,0-1-1 0 0,1 1 0 0 0,-1-1 1 0 0,0 1-1 0 0,0 0 1 0 0,0-1-1 0 0,0 1 1 0 0,0 0-1 0 0,0 0 1 0 0,0 0-1 0 0,-1 0 1 0 0,1 0-1 0 0,0 0 1 0 0,-1 0-1 0 0,1 0 1 0 0,0 0-1 0 0,-1 1 1 0 0,1-1-1 0 0,-1 0 0 0 0,1 1 1 0 0,-1 0-1 0 0,1-1 1 0 0,-1 1-1 0 0,0 0 1 0 0,1 0-1 0 0,-1-1 1 0 0,1 1-1 0 0,-1 0 1 0 0,0 1-1 0 0,1-1 1 0 0,-1 0-1 0 0,1 0 1 0 0,-1 1-1 0 0,1-1 1 0 0,-1 1-1 0 0,1-1 0 0 0,-1 1 1 0 0,1 0-1 0 0,-1 0 1 0 0,1-1-1 0 0,0 1 1 0 0,-1 0-1 0 0,1 0 1 0 0,0 0-1 0 0,0 1 1 0 0,0-1-1 0 0,0 0 1 0 0,0 0-1 0 0,0 0 1 0 0,0 1-1 0 0,0-1 1 0 0,0 1-1 0 0,1-1 0 0 0,-1 1 1 0 0,0-1-1 0 0,1 1 1 0 0,-1 0-7 0 0,-10 18 74 0 0,0 0 1 0 0,1 1-1 0 0,1 0 1 0 0,1 0-1 0 0,1 1 1 0 0,1 0 0 0 0,1 0-1 0 0,1 1 1 0 0,1-1-1 0 0,0 1 1 0 0,2 0-1 0 0,1 0 1 0 0,1-1-1 0 0,1 1 1 0 0,0 0-1 0 0,2-1 1 0 0,1 1-1 0 0,1-1 1 0 0,0 0-1 0 0,2-1 1 0 0,4 7-75 0 0,-5-9 46 0 0,2 1 0 0 0,0-2 0 0 0,1 1 0 0 0,1-2 0 0 0,1 1 0 0 0,0-1 0 0 0,1-1 0 0 0,1 0 0 0 0,1-1 0 0 0,0-1 0 0 0,1 0 0 0 0,0-1 0 0 0,1-1 0 0 0,0 0 0 0 0,1-1 0 0 0,0-1 0 0 0,1-1 0 0 0,0-1 0 0 0,1 0 0 0 0,0-2 0 0 0,0 0 0 0 0,0-1 0 0 0,1-1 0 0 0,-1-1 0 0 0,1 0 0 0 0,2-2-46 0 0,-16-2 22 0 0,0 0-1 0 0,0 0 1 0 0,1-1 0 0 0,-1 0 0 0 0,-1 0 0 0 0,1-1-1 0 0,0 0 1 0 0,-1 0 0 0 0,1 0 0 0 0,-1-1 0 0 0,0 0 0 0 0,0 0-1 0 0,0-1 1 0 0,-1 0 0 0 0,1 0 0 0 0,-1 0 0 0 0,-1 0-1 0 0,1-1 1 0 0,-1 0 0 0 0,0 0 0 0 0,0 0 0 0 0,0 0-1 0 0,-1-1 1 0 0,0 0 0 0 0,0 1 0 0 0,-1-1 0 0 0,0 0-1 0 0,0 0 1 0 0,-1 0 0 0 0,0-1 0 0 0,0 1 0 0 0,0 0-1 0 0,-1 0 1 0 0,0-5-22 0 0,-16-8 178 0 0,16 29-1355 0 0,9 11-5044 0 0,-9-20 4943 0 0</inkml:trace>
  <inkml:trace contextRef="#ctx0" brushRef="#br0" timeOffset="-201266.581">13327 12363 1316 0 0,'-2'-6'908'0'0,"-1"1"-316"0"0,3 1-236 0 0,0 1-44 0 0,0 0-384 0 0,0-2-56 0 0,-2 2-52 0 0,2 2-112 0 0,0-5-124 0 0,-3 3-484 0 0</inkml:trace>
  <inkml:trace contextRef="#ctx0" brushRef="#br0" timeOffset="-200738.14">13581 12156 1336 0 0,'23'100'1896'0'0,"-22"-78"-1576"0"0,5 102 512 0 0,-7-80-631 0 0,3 0 0 0 0,1 0 0 0 0,2 0 1 0 0,2-1-1 0 0,2 0 0 0 0,1 0 0 0 0,3-1 0 0 0,5 9-201 0 0,-17-48-10 0 0,0 0-1 0 0,0 0 0 0 0,0 0 0 0 0,0 0 1 0 0,0 0-1 0 0,1 0 0 0 0,-1-1 1 0 0,1 1-1 0 0,-1-1 0 0 0,1 1 0 0 0,0-1 1 0 0,0 0-1 0 0,1 1 0 0 0,-1-1 1 0 0,0 0-1 0 0,1 0 0 0 0,-1-1 0 0 0,1 1 1 0 0,0-1-1 0 0,-1 1 0 0 0,1-1 1 0 0,0 0-1 0 0,0 0 0 0 0,0 0 0 0 0,0 0 1 0 0,0 0-1 0 0,0-1 0 0 0,0 1 1 0 0,0-1-1 0 0,0 0 0 0 0,0 0 1 0 0,0 0 10 0 0,10-9-240 0 0,-2-1 0 0 0,1 0 1 0 0,-1-1-1 0 0,-1 0 0 0 0,0-1 1 0 0,0 0-1 0 0,-1 0 1 0 0,-1-1-1 0 0,0 0 0 0 0,-1-1 1 0 0,0 1-1 0 0,-1-1 0 0 0,2-11 240 0 0,31-53 371 0 0,-32 65-294 0 0,5-8 575 0 0,-13 39 0 0 0,-23 159 1254 0 0,25-174-1873 0 0,1 0 0 0 0,0 0 0 0 0,0 0-1 0 0,0-1 1 0 0,0 1 0 0 0,1 0 0 0 0,-1-1 0 0 0,1 0-1 0 0,-1 1 1 0 0,1-1 0 0 0,0 0 0 0 0,0 0-1 0 0,0-1 1 0 0,0 1 0 0 0,0-1 0 0 0,0 1 0 0 0,0-1-1 0 0,0 0 1 0 0,1 0 0 0 0,-1 0 0 0 0,0-1-1 0 0,1 1 1 0 0,-1-1 0 0 0,1 0 0 0 0,-1 0 0 0 0,1 0-1 0 0,-1 0 1 0 0,1 0 0 0 0,-1-1 0 0 0,0 0 0 0 0,1 1-1 0 0,-1-1 1 0 0,0-1 0 0 0,0 1 0 0 0,1 0-1 0 0,-1-1 1 0 0,0 0 0 0 0,0 1 0 0 0,-1-1 0 0 0,1 0-1 0 0,1-1-32 0 0,10-6 34 0 0,0 1-1 0 0,0-2 0 0 0,-1 0 0 0 0,-1-1 0 0 0,1 0 0 0 0,-2 0 0 0 0,1-2 1 0 0,-2 1-1 0 0,0-1 0 0 0,0-1 0 0 0,-1 0 0 0 0,-1 0 0 0 0,0-1 1 0 0,-1 0-1 0 0,2-7-33 0 0,36-65 1158 0 0,-54 111-1091 0 0,1 0 0 0 0,1 1 0 0 0,2-1-1 0 0,0 1 1 0 0,2 1 0 0 0,1-1 0 0 0,0 0 0 0 0,2 1 0 0 0,2 10-67 0 0,18 164 201 0 0,-21-192-385 0 0,0-1 0 0 0,-1 1 1 0 0,0-1-1 0 0,0 1 1 0 0,-1-1-1 0 0,0 0 0 0 0,0 0 1 0 0,-1 0-1 0 0,0 0 1 0 0,0-1-1 0 0,0 0 0 0 0,-1 1 1 0 0,0-2-1 0 0,0 1 1 0 0,-1 0-1 0 0,0-1 0 0 0,0 0 1 0 0,0-1-1 0 0,0 1 1 0 0,-1-1-1 0 0,1 0 0 0 0,-1-1 1 0 0,0 1-1 0 0,-1-2 1 0 0,1 1-1 0 0,0-1 0 0 0,-1 0 1 0 0,1 0-1 0 0,-1-1 1 0 0,0 0-1 0 0,1 0 0 0 0,-1-1 1 0 0,0 0-1 0 0,0 0 1 0 0,-3-2 183 0 0,-19 3-1234 0 0</inkml:trace>
  <inkml:trace contextRef="#ctx0" brushRef="#br0" timeOffset="-200459.677">13480 12550 2600 0 0,'0'-3'1204'0'0,"4"0"-216"0"0,12-9-127 0 0,9 2-121 0 0,2-5-72 0 0,7 3-52 0 0,3-2-32 0 0,6-1-72 0 0,2 6-152 0 0,3-1-152 0 0,3-1-216 0 0,7 8-8 0 0,-6-3-1148 0 0,1 5-396 0 0,-2-7 131 0 0,1-2 89 0 0,-1-2 40 0 0,-8-3 108 0 0</inkml:trace>
  <inkml:trace contextRef="#ctx0" brushRef="#br0" timeOffset="-206250">7411 12691 1280 0 0,'67'-67'4795'0'0,"-64"126"-3108"0"0,17 230-1036 0 0,114 113-647 0 0,-133-400-97 0 0,0 1 0 0 0,0-1-1 0 0,0 0 1 0 0,0 1-1 0 0,0-1 1 0 0,-1 1-1 0 0,1-1 1 0 0,-1 1 0 0 0,0-1-1 0 0,1 1 1 0 0,-1-1-1 0 0,-1 1 1 0 0,1-1 0 0 0,0 1-1 0 0,0-1 1 0 0,-1 1-1 0 0,0-1 1 0 0,1 1-1 0 0,-1-1 1 0 0,0 1 0 0 0,0-1-1 0 0,0 0 1 0 0,-1 0-1 0 0,1 1 1 0 0,0-1-1 0 0,-1 0 1 0 0,1 0 0 0 0,-1 0-1 0 0,0-1 1 0 0,0 1-1 0 0,0 0 1 0 0,0-1-1 0 0,0 1 1 0 0,0-1 0 0 0,0 0-1 0 0,0 1 1 0 0,-1-1-1 0 0,1 0 1 0 0,0 0-1 0 0,-1-1 1 0 0,1 1 0 0 0,-1 0-1 0 0,1-1 1 0 0,-1 1-1 0 0,1-1 1 0 0,-1 0 0 0 0,1 0-1 0 0,-1 0 1 0 0,1 0-1 0 0,-1-1 1 0 0,0 1-1 0 0,1-1 1 0 0,0 1 0 0 0,-1-1-1 0 0,1 0 1 0 0,-1 0-1 0 0,-1 0 94 0 0,-48-9-1212 0 0</inkml:trace>
  <inkml:trace contextRef="#ctx0" brushRef="#br0" timeOffset="-205547.908">7157 13225 1468 0 0,'-102'-114'5259'0'0,"101"113"-4928"0"0,6-9 199 0 0,10 2-429 0 0,0 1 0 0 0,0 0 1 0 0,1 1-1 0 0,0 1 0 0 0,0 0 0 0 0,0 1 0 0 0,1 1 0 0 0,-1 1 1 0 0,1 0-1 0 0,0 1 0 0 0,16 2-101 0 0,18-5 5 0 0,269-39-410 0 0,-309 40 402 0 0,0-2-1 0 0,0 1 1 0 0,-1-1-1 0 0,0-1 1 0 0,0 0-1 0 0,0-1 0 0 0,-1 0 1 0 0,0 0-1 0 0,0-1 1 0 0,-1 0-1 0 0,0 0 0 0 0,0-1 1 0 0,-1 0-1 0 0,0 0 1 0 0,-1-1-1 0 0,0 0 1 0 0,0 0-1 0 0,-1-1 0 0 0,0 1 1 0 0,-1-1-1 0 0,0 0 1 0 0,-1-1-1 0 0,-1 1 0 0 0,2-8 4 0 0,-4-21 722 0 0,-6 64-662 0 0,19 338 26 0 0,48-82 285 0 0,-50-345-988 0 0,15-124-15 0 0,-24 187 615 0 0,1 1-1 0 0,-1-1 1 0 0,1 0-1 0 0,0 1 1 0 0,-1 0-1 0 0,1 0 1 0 0,0 0-1 0 0,0 0 0 0 0,0 0 1 0 0,0 0-1 0 0,0 1 1 0 0,0-1-1 0 0,0 1 1 0 0,0 0-1 0 0,0 0 1 0 0,1 0-1 0 0,-1 0 1 0 0,0 1-1 0 0,0-1 0 0 0,0 1 1 0 0,0 0-1 0 0,0 0 1 0 0,0 0-1 0 0,-1 0 1 0 0,1 0-1 0 0,0 1 1 0 0,0-1-1 0 0,-1 1 0 0 0,1 0 1 0 0,-1 0-1 0 0,0 0 1 0 0,1 0-1 0 0,-1 0 1 0 0,0 0-1 0 0,0 1 1 0 0,0-1-1 0 0,0 1 1 0 0,-1-1-1 0 0,1 1 0 0 0,-1 0 1 0 0,1 2 17 0 0,15 8 57 0 0,-3-4 7 0 0,1 0 0 0 0,1-1 0 0 0,-1-1 0 0 0,1-1 1 0 0,0 0-1 0 0,0-1 0 0 0,1-1 0 0 0,0 0 0 0 0,0-1 1 0 0,0-1-1 0 0,0-1 0 0 0,0 0 0 0 0,0-1 0 0 0,0-1 0 0 0,0-1 1 0 0,0 0-1 0 0,0-1 0 0 0,0-1 0 0 0,-1 0 0 0 0,0-2 1 0 0,0 0-1 0 0,0 0 0 0 0,0-2 0 0 0,-1 0 0 0 0,0 0 0 0 0,-1-1 1 0 0,0-1-1 0 0,-1-1 0 0 0,1 0 0 0 0,2-5-64 0 0,-12 12 2 0 0,0 0 0 0 0,-1 0 0 0 0,0 0 0 0 0,0-1-1 0 0,0 0 1 0 0,0 1 0 0 0,-1-1 0 0 0,0 0 0 0 0,0 0 0 0 0,0-1 0 0 0,0 1-1 0 0,-1 0 1 0 0,0-1 0 0 0,0 1 0 0 0,0 0 0 0 0,-1-1 0 0 0,0 1 0 0 0,0-1-1 0 0,0 1 1 0 0,-1-1 0 0 0,0 1 0 0 0,0 0 0 0 0,0-1 0 0 0,-1 1 0 0 0,1 0-1 0 0,-1 0 1 0 0,-1 0 0 0 0,1 0 0 0 0,-1 0 0 0 0,1 0 0 0 0,-1 1 0 0 0,-1 0-1 0 0,1-1 1 0 0,-1 1 0 0 0,1 0 0 0 0,-1 0 0 0 0,-1 1 0 0 0,1-1-1 0 0,0 1 1 0 0,-1 0 0 0 0,1 0 0 0 0,-1 1 0 0 0,0-1 0 0 0,0 1 0 0 0,0 0-1 0 0,0 0 1 0 0,-1 1 0 0 0,1-1 0 0 0,0 1 0 0 0,-5 0-2 0 0,-4 0 12 0 0,1 0 1 0 0,-1 0 0 0 0,1 2-1 0 0,0 0 1 0 0,0 0-1 0 0,-1 1 1 0 0,1 1 0 0 0,0 0-1 0 0,0 1 1 0 0,1 0-1 0 0,-1 1 1 0 0,1 0 0 0 0,0 1-1 0 0,0 1 1 0 0,1 0-1 0 0,0 0 1 0 0,0 1 0 0 0,-6 6-13 0 0,14-11-4 0 0,1-1 0 0 0,-1 1 0 0 0,1-1 0 0 0,-1 1 0 0 0,1 0 1 0 0,0 0-1 0 0,0 0 0 0 0,0 0 0 0 0,1 1 0 0 0,-1-1 0 0 0,1 0 1 0 0,-1 1-1 0 0,1-1 0 0 0,0 1 0 0 0,1-1 0 0 0,-1 1 0 0 0,1 0 1 0 0,-1-1-1 0 0,1 1 0 0 0,0 0 0 0 0,0-1 0 0 0,1 1 0 0 0,-1 0 1 0 0,1-1-1 0 0,0 1 0 0 0,0-1 0 0 0,0 1 0 0 0,0-1 0 0 0,0 1 0 0 0,1-1 1 0 0,0 0-1 0 0,-1 0 0 0 0,1 1 0 0 0,1-1 0 0 0,-1-1 0 0 0,0 1 1 0 0,1 0-1 0 0,-1 0 0 0 0,1-1 0 0 0,0 0 0 0 0,1 1 4 0 0,135 71-2788 0 0,-1-53-1322 0 0,-108-20 2806 0 0</inkml:trace>
  <inkml:trace contextRef="#ctx0" brushRef="#br0" timeOffset="-210412.137">3175 13000 944 0 0,'52'-46'1474'0'0,"-4"4"2156"0"0,-48 42-3387 0 0,0 0-17 0 0,-13-25 276 0 0,4 17-465 0 0,-1 0 0 0 0,0 1 1 0 0,-1 0-1 0 0,0 0 0 0 0,0 1 0 0 0,0 1 1 0 0,-1 0-1 0 0,1 0 0 0 0,-1 1 1 0 0,0 1-1 0 0,-1 0 0 0 0,1 1 1 0 0,0 0-1 0 0,-1 1 0 0 0,1 0 0 0 0,-1 1 1 0 0,0 0-1 0 0,1 1 0 0 0,-3 1-37 0 0,-11 2 21 0 0,0 0 0 0 0,1 2-1 0 0,-1 1 1 0 0,1 1-1 0 0,1 1 1 0 0,-1 2 0 0 0,2 0-1 0 0,-1 1 1 0 0,2 2 0 0 0,0 0-1 0 0,0 1 1 0 0,-14 14-21 0 0,25-19 6 0 0,1-1 1 0 0,0 2 0 0 0,1-1 0 0 0,0 1-1 0 0,0 1 1 0 0,1 0 0 0 0,1 0-1 0 0,0 0 1 0 0,1 1 0 0 0,0 0-1 0 0,0 1 1 0 0,2-1 0 0 0,0 1 0 0 0,0 0-1 0 0,2 0 1 0 0,-1 0 0 0 0,2 0-1 0 0,-1 11-6 0 0,3-18 8 0 0,0 1-1 0 0,0-1 0 0 0,1 0 0 0 0,0 0 0 0 0,0 0 0 0 0,1-1 1 0 0,0 1-1 0 0,0 0 0 0 0,0-1 0 0 0,1 0 0 0 0,0 0 0 0 0,0 0 1 0 0,0 0-1 0 0,1-1 0 0 0,0 1 0 0 0,0-1 0 0 0,1 0 0 0 0,-1-1 1 0 0,1 1-1 0 0,0-1 0 0 0,0-1 0 0 0,0 1 0 0 0,1-1 0 0 0,-1 0 0 0 0,1 0 1 0 0,1 0-8 0 0,184 38-592 0 0,-174-41 414 0 0,103-22-493 0 0,-152 14 419 0 0,3 8 369 0 0,0 1 0 0 0,1 2 0 0 0,0 1 1 0 0,0 1-1 0 0,0 1 0 0 0,0 1 0 0 0,-15 8-117 0 0,19-10 126 0 0,0 1 0 0 0,0 1 0 0 0,0 1 0 0 0,1 2 0 0 0,0 0 0 0 0,1 1-1 0 0,0 1 1 0 0,1 1 0 0 0,0 1 0 0 0,1 0 0 0 0,1 2 0 0 0,0 0 0 0 0,1 1 0 0 0,1 1 0 0 0,-3 5-126 0 0,17-20 10 0 0,0 1 0 0 0,-1 0 0 0 0,1-1 1 0 0,1 1-1 0 0,-1 0 0 0 0,1 1 1 0 0,-1-1-1 0 0,1 0 0 0 0,0 0 1 0 0,1 0-1 0 0,-1 1 0 0 0,1-1 0 0 0,0 0 1 0 0,0 1-1 0 0,0-1 0 0 0,1 0 1 0 0,-1 1-1 0 0,1-1 0 0 0,0 0 1 0 0,0 0-1 0 0,1 0 0 0 0,-1 1 0 0 0,1-1 1 0 0,0-1-1 0 0,0 1 0 0 0,0 0 1 0 0,0 0-1 0 0,1-1 0 0 0,0 0 1 0 0,0 1-1 0 0,0-1 0 0 0,0 0 0 0 0,0 0 1 0 0,0 0-1 0 0,1-1 0 0 0,-1 1 1 0 0,1-1-1 0 0,0 0 0 0 0,0 0 1 0 0,1 0-11 0 0,174 48-577 0 0,-150-47-156 0 0,0-1 0 0 0,1-1 1 0 0,-1-2-1 0 0,1-1 0 0 0,-1-1 0 0 0,0-2 1 0 0,0-1-1 0 0,-1-1 0 0 0,15-6 733 0 0,-2-3-1258 0 0</inkml:trace>
  <inkml:trace contextRef="#ctx0" brushRef="#br0" timeOffset="-209897.368">3230 13499 1700 0 0,'-16'-14'2781'0'0,"21"18"-314"0"0,394 338-116 0 0,-398-341-2336 0 0,0-1 1 0 0,0 1-1 0 0,0 0 1 0 0,0-1-1 0 0,0 0 1 0 0,0 1-1 0 0,-1-1 1 0 0,1 1-1 0 0,0-1 1 0 0,0 0-1 0 0,0 0 0 0 0,0 1 1 0 0,1-1-1 0 0,-1 0 1 0 0,0 0-1 0 0,0 0 1 0 0,0 0-1 0 0,0 0 1 0 0,0 0-1 0 0,0-1 1 0 0,0 1-1 0 0,0 0 1 0 0,0 0-1 0 0,0-1 1 0 0,0 1-1 0 0,0-1 1 0 0,-1 1-1 0 0,1 0 0 0 0,0-1 1 0 0,0 0-1 0 0,0 1 1 0 0,0-1-1 0 0,-1 0 1 0 0,1 1-1 0 0,0-1 1 0 0,0 0-1 0 0,-1 0 1 0 0,1 0-1 0 0,-1 1 1 0 0,1-1-1 0 0,-1 0 1 0 0,1 0-1 0 0,-1 0 1 0 0,1 0-1 0 0,-1 0 0 0 0,0 0 1 0 0,0 0-1 0 0,1 0 1 0 0,-1 0-1 0 0,0 0 1 0 0,0 0-1 0 0,0 0 1 0 0,0 0-1 0 0,0 0 1 0 0,0 0-1 0 0,-1 0 1 0 0,1 0-1 0 0,0 0 1 0 0,0 0-1 0 0,-1 0 0 0 0,1 0 1 0 0,-1 0-1 0 0,1 0 1 0 0,-1 0-1 0 0,1 0 1 0 0,-1 0-1 0 0,0 0-15 0 0,3-19-4 0 0,66-337 251 0 0,-8 254-1554 0 0,-57 101 1108 0 0,-1 0-1 0 0,1 0 1 0 0,0 0 0 0 0,-1 1-1 0 0,1-1 1 0 0,0 1 0 0 0,0 0-1 0 0,0-1 1 0 0,0 1 0 0 0,0 0 0 0 0,0 1-1 0 0,0-1 1 0 0,0 1 0 0 0,0-1-1 0 0,0 1 1 0 0,1 0 0 0 0,-1 0 0 0 0,0 0-1 0 0,0 1 1 0 0,0-1 0 0 0,0 1-1 0 0,0-1 1 0 0,1 1 0 0 0,0 1 199 0 0,27 14-1286 0 0,-12 0 16 0 0</inkml:trace>
  <inkml:trace contextRef="#ctx0" brushRef="#br0" timeOffset="-209414.108">4324 13467 1048 0 0,'-7'-2'157'0'0,"0"1"0"0"0,-1-1 0 0 0,0 2 0 0 0,1-1 1 0 0,-1 1-1 0 0,1 0 0 0 0,-1 0 0 0 0,0 1 0 0 0,1 0 0 0 0,-1 1 0 0 0,1-1 0 0 0,0 1 0 0 0,-1 1 0 0 0,1 0 0 0 0,0 0 1 0 0,1 0-1 0 0,-1 1 0 0 0,-3 2-157 0 0,-7 3 177 0 0,0 0 0 0 0,1 1 1 0 0,0 1-1 0 0,1 1 0 0 0,0 0 1 0 0,1 1-1 0 0,0 1 0 0 0,1 0 1 0 0,1 0-1 0 0,0 1 1 0 0,1 1-1 0 0,1 0 0 0 0,0 1 1 0 0,-4 10-178 0 0,15-25 11 0 0,0-1 1 0 0,0 1 0 0 0,-1-1-1 0 0,1 1 1 0 0,0-1-1 0 0,0 1 1 0 0,1-1 0 0 0,-1 0-1 0 0,0 1 1 0 0,0-1 0 0 0,1 0-1 0 0,-1 0 1 0 0,1 0 0 0 0,-1 0-1 0 0,1 0 1 0 0,-1 0 0 0 0,1-1-1 0 0,-1 1 1 0 0,1 0-1 0 0,0-1 1 0 0,-1 1 0 0 0,1-1-1 0 0,0 0 1 0 0,0 1 0 0 0,-1-1-1 0 0,1 0 1 0 0,0 0 0 0 0,0 0-1 0 0,-1 0 1 0 0,1-1 0 0 0,0 1-1 0 0,0 0 1 0 0,-1-1-1 0 0,1 1 1 0 0,0-1 0 0 0,-1 0-1 0 0,1 1 1 0 0,-1-1 0 0 0,1 0-1 0 0,-1 0 1 0 0,1 0-12 0 0,12-7 8 0 0,-1-1 0 0 0,0 0 0 0 0,0-1 0 0 0,-1 0-1 0 0,0-1 1 0 0,-1 0 0 0 0,0-1 0 0 0,-1 0 0 0 0,0-1 0 0 0,-1 0 0 0 0,-1 0 0 0 0,0-1 0 0 0,-1 0-1 0 0,0-1 1 0 0,-1 1 0 0 0,-1-1 0 0 0,0 0 0 0 0,2-12-8 0 0,-9 33 13 0 0,1 0 0 0 0,1 1 0 0 0,-1-1 0 0 0,1 0 1 0 0,0 1-1 0 0,0-1 0 0 0,1 0 0 0 0,0 1 0 0 0,0-1 0 0 0,0 0 0 0 0,1 0 0 0 0,0 0 0 0 0,0 0 1 0 0,1 0-1 0 0,0 0 0 0 0,0-1 0 0 0,0 1 0 0 0,0-1 0 0 0,1 0 0 0 0,0 0 0 0 0,0 0 0 0 0,0 0 1 0 0,1-1-1 0 0,0 1 0 0 0,-1-1 0 0 0,2-1 0 0 0,-1 1 0 0 0,0-1 0 0 0,1 1 0 0 0,-1-2 0 0 0,1 1 1 0 0,0-1-1 0 0,5 2-13 0 0,0-5-113 0 0,1 0 0 0 0,-1 0 0 0 0,0-2 1 0 0,1 1-1 0 0,-1-1 0 0 0,0-1 0 0 0,-1 0 0 0 0,1 0 1 0 0,-1-1-1 0 0,0-1 0 0 0,0 0 0 0 0,0 0 1 0 0,-1-1-1 0 0,0 0 0 0 0,0 0 0 0 0,-1-1 0 0 0,0 0 1 0 0,0-1-1 0 0,-1 0 0 0 0,0 0 0 0 0,-1-1 1 0 0,0 1-1 0 0,0-1 0 0 0,-1-1 0 0 0,0 1 1 0 0,-1-1-1 0 0,1-2 113 0 0,9-26-274 0 0</inkml:trace>
  <inkml:trace contextRef="#ctx0" brushRef="#br0" timeOffset="-208976.248">4592 13239 3828 0 0,'-15'-202'1263'0'0,"-1"21"1133"0"0,3 203-2082 0 0,9 24-292 0 0,2-1 0 0 0,2 1 0 0 0,2 0 0 0 0,2-1 0 0 0,2 0 0 0 0,2 0 0 0 0,2 0 0 0 0,1-1 0 0 0,3-1 0 0 0,2 0 0 0 0,1-1 0 0 0,17 28-22 0 0,-31-62 9 0 0,0 0 0 0 0,1 0 1 0 0,0 0-1 0 0,0 0 0 0 0,1-1 0 0 0,0 1 1 0 0,1-1-1 0 0,0-1 0 0 0,0 1 0 0 0,0-1 1 0 0,1 0-1 0 0,-1 0 0 0 0,1-1 1 0 0,1 0-1 0 0,-1 0 0 0 0,1-1 0 0 0,0 0 1 0 0,0 0-1 0 0,0 0 0 0 0,0-1 1 0 0,1-1-1 0 0,0 0 0 0 0,3 1-9 0 0,-6-5-28 0 0,-1 0 1 0 0,1 0-1 0 0,-1 0 0 0 0,0-1 1 0 0,0 0-1 0 0,0 0 0 0 0,0 0 1 0 0,0-1-1 0 0,0 1 0 0 0,-1-1 1 0 0,0 0-1 0 0,0-1 0 0 0,0 1 0 0 0,0-1 1 0 0,-1 1-1 0 0,0-1 0 0 0,0 0 1 0 0,0-1-1 0 0,0 1 0 0 0,-1 0 1 0 0,0-1-1 0 0,0 1 0 0 0,0-1 1 0 0,-1 0-1 0 0,0 0 0 0 0,0-2 28 0 0,4-6-55 0 0,10-145 797 0 0,-15 158-744 0 0,0 9 76 0 0,-2 5-74 0 0,0 0 0 0 0,0 0 0 0 0,1 0 1 0 0,1 1-1 0 0,0-1 0 0 0,1 0 0 0 0,1 0 1 0 0,0 0-1 0 0,1 0 0 0 0,0 0 0 0 0,0 0 1 0 0,2-1-1 0 0,0 0 0 0 0,0 1 0 0 0,1-2 1 0 0,0 1-1 0 0,1-1 0 0 0,0 0 0 0 0,1 0 1 0 0,1-1-1 0 0,-1 0 0 0 0,2 0 0 0 0,-1-1 0 0 0,1-1 1 0 0,0 1-1 0 0,1-2 0 0 0,0 1 0 0 0,7 2 0 0 0,-6-6-235 0 0,0 0 0 0 0,-1-1 0 0 0,1 0 0 0 0,0-1 0 0 0,1-1 0 0 0,-1 0 0 0 0,0 0 0 0 0,0-1 1 0 0,0-1-1 0 0,1 0 0 0 0,-1-1 0 0 0,0 0 0 0 0,0-1 0 0 0,0 0 0 0 0,-1 0 0 0 0,1-2 0 0 0,-1 1 0 0 0,0-2 0 0 0,0 1 0 0 0,-1-2 0 0 0,1 1 0 0 0,4-5 235 0 0,11-10-1298 0 0</inkml:trace>
  <inkml:trace contextRef="#ctx0" brushRef="#br0" timeOffset="-208215.946">5600 13392 1060 0 0,'15'-26'1657'0'0,"-24"21"290"0"0,0 17-1903 0 0,-1 0-1 0 0,2 1 1 0 0,-1 0 0 0 0,2 0 0 0 0,0 1 0 0 0,1 0-1 0 0,0 1 1 0 0,1-1 0 0 0,0 1 0 0 0,1 0 0 0 0,1 0 0 0 0,1 0-1 0 0,0 0 1 0 0,1 2-44 0 0,-1-12 17 0 0,0-1-1 0 0,1 1 1 0 0,-1 0-1 0 0,1-1 0 0 0,1 1 1 0 0,-1 0-1 0 0,1 0 1 0 0,-1-1-1 0 0,1 1 1 0 0,1 0-1 0 0,-1 0 1 0 0,1 0-1 0 0,0-1 1 0 0,0 1-1 0 0,0 0 0 0 0,0-1 1 0 0,1 1-1 0 0,0-1 1 0 0,0 1-1 0 0,0-1 1 0 0,1 0-1 0 0,-1 0 1 0 0,1 0-1 0 0,0 0 1 0 0,0 0-1 0 0,0-1 1 0 0,1 0-1 0 0,-1 1 0 0 0,1-1 1 0 0,0 0-1 0 0,0-1 1 0 0,0 1-1 0 0,0-1 1 0 0,0 1-1 0 0,1-1 1 0 0,-1-1-1 0 0,1 1 1 0 0,0 0-17 0 0,4-6-38 0 0,0 1 0 0 0,0-2 0 0 0,0 1 0 0 0,-1-1 0 0 0,1 0 0 0 0,-1-1 0 0 0,-1 0 0 0 0,1 0 0 0 0,-1 0 0 0 0,0-1 0 0 0,0-1 0 0 0,-1 1 0 0 0,0-1 0 0 0,0 0 0 0 0,-1 0 0 0 0,0 0 0 0 0,0-1 0 0 0,-1 0 0 0 0,0 0 0 0 0,-1 0 0 0 0,0-1 0 0 0,2-8 38 0 0,16-96-13 0 0,-21 113 29 0 0,-1-1-1 0 0,1 1 1 0 0,-1 0 0 0 0,1 0 0 0 0,-1-1-1 0 0,1 1 1 0 0,-1 0 0 0 0,0 0 0 0 0,0 0-1 0 0,1 0 1 0 0,-1-1 0 0 0,0 1 0 0 0,0 0-1 0 0,0 1 1 0 0,0-1 0 0 0,0 0 0 0 0,0 0-1 0 0,0 0 1 0 0,-1 1 0 0 0,1-1 0 0 0,0 0-1 0 0,0 1 1 0 0,-1-1 0 0 0,1 1 0 0 0,0 0 0 0 0,-1-1-1 0 0,1 1 1 0 0,0 0 0 0 0,-1 0 0 0 0,1 0-1 0 0,0 0 1 0 0,-1 0 0 0 0,1 0 0 0 0,0 0-1 0 0,-1 0 1 0 0,1 1 0 0 0,0-1 0 0 0,-1 0-1 0 0,1 1 1 0 0,0-1 0 0 0,-1 1 0 0 0,1 0-1 0 0,0-1 1 0 0,0 1 0 0 0,0 0 0 0 0,0 0-1 0 0,0-1 1 0 0,0 1 0 0 0,0 0 0 0 0,0 0-1 0 0,0 0 1 0 0,0 0 0 0 0,0 1 0 0 0,1-1 0 0 0,-2 1-16 0 0,0 2 9 0 0,-1 1 1 0 0,1-1 0 0 0,1 1 0 0 0,-1 0-1 0 0,0 0 1 0 0,1-1 0 0 0,0 1 0 0 0,0 0 0 0 0,1 0-1 0 0,-1 0 1 0 0,1 0 0 0 0,0 0 0 0 0,0 0-1 0 0,1 0 1 0 0,0 0 0 0 0,-1 0 0 0 0,2 0-1 0 0,-1 0 1 0 0,0 0 0 0 0,1-1 0 0 0,0 1 0 0 0,0 0-1 0 0,1-1 1 0 0,-1 0 0 0 0,1 1 0 0 0,0-1-1 0 0,0 0 1 0 0,0-1 0 0 0,1 1 0 0 0,-1 0 0 0 0,1-1-1 0 0,0 0 1 0 0,0 0 0 0 0,0 0 0 0 0,0 0-1 0 0,1-1 1 0 0,-1 0 0 0 0,1 0 0 0 0,-1 0 0 0 0,1 0-1 0 0,0 0 1 0 0,0-1 0 0 0,0 0 0 0 0,0 0-1 0 0,0-1 1 0 0,0 1 0 0 0,0-1 0 0 0,0 0-1 0 0,0-1 1 0 0,3 1-10 0 0,2-1-64 0 0,-1-1 0 0 0,1 0 0 0 0,-1 0-1 0 0,0-1 1 0 0,1 0 0 0 0,-1 0 0 0 0,-1-1-1 0 0,1 0 1 0 0,-1-1 0 0 0,1 0 0 0 0,-1 0-1 0 0,0 0 1 0 0,-1-1 0 0 0,0-1 0 0 0,0 1-1 0 0,0-1 1 0 0,-1 0 0 0 0,1-1 0 0 0,-2 0 0 0 0,1 0-1 0 0,-1 0 1 0 0,-1 0 0 0 0,1-1 0 0 0,-1 0-1 0 0,-1 1 1 0 0,0-2 0 0 0,0 1 0 0 0,-1 0-1 0 0,0-1 1 0 0,0 1 0 0 0,-1-1 0 0 0,0-4 64 0 0,4-76 158 0 0,-3 1-1 0 0,-4 0 1 0 0,-5 0 0 0 0,-4-9-158 0 0,2 5 570 0 0,1 13 556 0 0,-6 108-791 0 0,6 17-261 0 0,2 0 0 0 0,2 0 0 0 0,3 1 0 0 0,1-1 0 0 0,2 1 0 0 0,2-1 0 0 0,2 1 1 0 0,3-2-1 0 0,1 1 0 0 0,13 36-74 0 0,75 98 639 0 0,-93-173-603 0 0,1 1-1 0 0,0-1 0 0 0,0 0 1 0 0,0-1-1 0 0,0 1 1 0 0,1-1-1 0 0,0-1 0 0 0,0 1 1 0 0,1-1-1 0 0,-1 0 0 0 0,1-1 1 0 0,0 0-1 0 0,0 0 0 0 0,0 0 1 0 0,0-1-1 0 0,0-1 0 0 0,1 1 1 0 0,-1-1-1 0 0,1-1 0 0 0,-1 0 1 0 0,1 0-1 0 0,-1 0 1 0 0,7-2-36 0 0,-3-1-36 0 0,0-1 0 0 0,0 0 0 0 0,0-1 0 0 0,-1-1 0 0 0,0 1 0 0 0,0-2 0 0 0,0 0 0 0 0,-1 0 0 0 0,0-1 1 0 0,0 0-1 0 0,-1 0 0 0 0,0-1 0 0 0,0 0 0 0 0,-1-1 0 0 0,-1 0 0 0 0,1-1 0 0 0,-2 1 0 0 0,1-1 0 0 0,-2 0 1 0 0,1-1-1 0 0,-1 0 0 0 0,-1 1 0 0 0,0-1 0 0 0,-1-1 0 0 0,0 1 0 0 0,-1 0 0 0 0,-1-1 0 0 0,1 0 1 0 0,-2 1-1 0 0,0-1 0 0 0,-1-3 36 0 0,3 8-16 0 0,-2-1 0 0 0,1 1 0 0 0,-1 0 0 0 0,0-1 0 0 0,-1 1 0 0 0,0-1 0 0 0,0 1 0 0 0,-1 0 0 0 0,0-1 0 0 0,0 1 0 0 0,-1 0 0 0 0,0 0 0 0 0,-1 1 0 0 0,0-1 0 0 0,0 1 0 0 0,0-1 0 0 0,-1 1 0 0 0,0 1 0 0 0,0-1 0 0 0,-1 1 0 0 0,0 0 0 0 0,0 0 0 0 0,-4-3 16 0 0,5 7 9 0 0,0 0-1 0 0,0 1 0 0 0,0 0 0 0 0,0 0 1 0 0,0 0-1 0 0,0 0 0 0 0,0 1 0 0 0,0 0 0 0 0,-1 0 1 0 0,1 0-1 0 0,0 1 0 0 0,0 0 0 0 0,0 0 1 0 0,0 0-1 0 0,0 0 0 0 0,0 1 0 0 0,1 0 1 0 0,-1 0-1 0 0,0 0 0 0 0,1 1 0 0 0,-1-1 0 0 0,1 1 1 0 0,0 0-1 0 0,0 0 0 0 0,0 1 0 0 0,0-1 1 0 0,1 1-1 0 0,-1 0 0 0 0,1 0 0 0 0,0 0 1 0 0,0 0-1 0 0,1 1 0 0 0,-1-1 0 0 0,1 1 1 0 0,0-1-1 0 0,0 1 0 0 0,0 0 0 0 0,1 0 0 0 0,0 0 1 0 0,0 0-1 0 0,0 0 0 0 0,0 0 0 0 0,1 0 1 0 0,0 0-1 0 0,0 0 0 0 0,0 2-8 0 0,11 9-60 0 0,0-2 0 0 0,0 0 1 0 0,2 0-1 0 0,0-1 0 0 0,0 0 0 0 0,1-1 1 0 0,0-1-1 0 0,1 0 0 0 0,1-1 0 0 0,0-1 0 0 0,0-1 1 0 0,0 0-1 0 0,1 0 0 0 0,0-2 0 0 0,1 0 0 0 0,0-1 1 0 0,-1-1-1 0 0,1-1 0 0 0,9 1 60 0 0,-22-3-75 0 0,123 16-3592 0 0,-105-16 2393 0 0</inkml:trace>
  <inkml:trace contextRef="#ctx0" brushRef="#br0" timeOffset="-207949.757">5861 12970 1048 0 0,'0'3'1596'0'0,"0"-3"-372"0"0,6 2-196 0 0,21 2-99 0 0,-11-4-185 0 0,13 0-136 0 0,8 0-172 0 0,8 0-200 0 0,47-13-176 0 0,-36 10-4 0 0,-1 0-568 0 0,-2 0-440 0 0,-7 1-417 0 0,-4 2 105 0 0,-4 0-32 0 0,-24 0 4 0 0</inkml:trace>
  <inkml:trace contextRef="#ctx0" brushRef="#br0" timeOffset="-207059.714">5347 13394 876 0 0,'0'0'640'0'0,"0"0"-59"0"0,21 0 1892 0 0,-17 0-2419 0 0,0 1 1 0 0,0 1-1 0 0,0-1 0 0 0,0 1 0 0 0,0 0 0 0 0,0 0 0 0 0,0 0 0 0 0,-1 0 0 0 0,1 0 0 0 0,-1 1 0 0 0,1 0 0 0 0,-1 0 0 0 0,0 0 0 0 0,0 0 0 0 0,0 0 1 0 0,-1 0-1 0 0,1 1 0 0 0,-1-1 0 0 0,0 1 0 0 0,0 0 0 0 0,0 0 0 0 0,0 0 0 0 0,-1 0 0 0 0,1 0 0 0 0,-1 0 0 0 0,0 0 0 0 0,0 1-54 0 0,22 120 1011 0 0,-24-119-1138 0 0,1 0 0 0 0,-1 0 0 0 0,-1-1 0 0 0,1 1 0 0 0,-1 0 0 0 0,0-1-1 0 0,0 1 1 0 0,0-1 0 0 0,-1 0 0 0 0,0 0 0 0 0,0 0 0 0 0,0 0 0 0 0,-1 0 0 0 0,0-1 0 0 0,1 1 0 0 0,-2-1 0 0 0,1 0 0 0 0,0 0 0 0 0,-1-1 0 0 0,0 1 0 0 0,0-1 0 0 0,0 0 0 0 0,0 0 0 0 0,0-1 0 0 0,-1 1 0 0 0,1-1 0 0 0,-1 0 0 0 0,1-1 0 0 0,-1 0 0 0 0,0 1 0 0 0,0-2 0 0 0,0 1 0 0 0,-1-1 127 0 0,-11 1-1173 0 0</inkml:trace>
  <inkml:trace contextRef="#ctx0" brushRef="#br0" timeOffset="-195838.042">17324 12769 1756 0 0,'105'-124'2949'0'0,"16"-91"-2913"0"0,-103 181-281 0 0,-2 0 0 0 0,-1-2 0 0 0,-2 0 0 0 0,-1 0 0 0 0,-2-1-1 0 0,-2-1 1 0 0,-1 1 0 0 0,-1-10 245 0 0,-6 43 16 0 0,0 0-1 0 0,1 0 0 0 0,-2 0 1 0 0,1 0-1 0 0,0 0 0 0 0,-1 0 1 0 0,0 0-1 0 0,0 0 0 0 0,0 0 1 0 0,0 1-1 0 0,-1-1 0 0 0,1 0 1 0 0,-1 1-1 0 0,0-1 1 0 0,0 1-1 0 0,0-1 0 0 0,-1 1 1 0 0,1 0-1 0 0,-1 0 0 0 0,1 0 1 0 0,-1 1-1 0 0,0-1 0 0 0,-1 0 1 0 0,1 1-1 0 0,0 0 0 0 0,0 0 1 0 0,-1 0-1 0 0,0 0 1 0 0,1 1-1 0 0,-1-1 0 0 0,0 1 1 0 0,0 0-1 0 0,1 0 0 0 0,-1 0 1 0 0,-1 0-16 0 0,3 1 118 0 0,2 0 118 0 0,0 42 1113 0 0,102 77 26 0 0,-88-107-1324 0 0,-1-1 0 0 0,-1 2 0 0 0,0 0 1 0 0,-1 0-1 0 0,0 1 0 0 0,-1 1 1 0 0,-1-1-1 0 0,0 2 0 0 0,-1-1 1 0 0,-1 1-1 0 0,0 0 0 0 0,-1 1 1 0 0,-1-1-1 0 0,0 1 0 0 0,0 8-51 0 0,-5-18-84 0 0,1 0 0 0 0,-2 0 0 0 0,1 0 0 0 0,-1 0 0 0 0,0 0 0 0 0,0-1-1 0 0,-1 1 1 0 0,0 0 0 0 0,0-1 0 0 0,-1 1 0 0 0,0-1 0 0 0,0 0 0 0 0,0 1-1 0 0,-1-2 1 0 0,0 1 0 0 0,0 0 0 0 0,0-1 0 0 0,-1 0 0 0 0,0 0 0 0 0,0 0-1 0 0,0 0 1 0 0,-1-1 0 0 0,1 0 0 0 0,-1 0 0 0 0,0-1 0 0 0,0 1 0 0 0,0-1-1 0 0,-1 0 1 0 0,1-1 0 0 0,-1 0 0 0 0,0 0 84 0 0,-11-4-904 0 0,-12-15-421 0 0</inkml:trace>
  <inkml:trace contextRef="#ctx0" brushRef="#br0" timeOffset="-195368.184">18087 12085 1576 0 0,'1'19'3957'0'0,"-4"-3"-3863"0"0,2-1 0 0 0,-1 1 1 0 0,2 0-1 0 0,0-1 1 0 0,0 1-1 0 0,2-1 0 0 0,0 1 1 0 0,1-1-1 0 0,0 1 1 0 0,1-1-1 0 0,1 0 1 0 0,1-1-1 0 0,0 1 0 0 0,0-1 1 0 0,2 0-1 0 0,0-1 1 0 0,0 0-1 0 0,1 0 1 0 0,1 0-1 0 0,0-1 0 0 0,1-1 1 0 0,0 0-1 0 0,0 0 1 0 0,4 0-95 0 0,-12-9-8 0 0,0 0 0 0 0,1-1 1 0 0,-1 1-1 0 0,1-1 1 0 0,-1 0-1 0 0,1 0 0 0 0,0 0 1 0 0,0-1-1 0 0,-1 1 0 0 0,1-1 1 0 0,0 0-1 0 0,0 0 0 0 0,-1 0 1 0 0,1 0-1 0 0,0-1 1 0 0,0 0-1 0 0,-1 0 0 0 0,1 0 1 0 0,0 0-1 0 0,-1 0 0 0 0,1-1 1 0 0,-1 1-1 0 0,0-1 0 0 0,0 0 1 0 0,1 0-1 0 0,-1 0 1 0 0,0-1-1 0 0,0 1 0 0 0,-1-1 1 0 0,1 1-1 0 0,-1-1 0 0 0,1 0 1 0 0,-1 0-1 0 0,0 0 0 0 0,0-1 1 0 0,0 1-1 0 0,0 0 1 0 0,-1-1-1 0 0,1-1 8 0 0,36-148-666 0 0,-73-8 2034 0 0,23 136-768 0 0,14 35-197 0 0,78 133-1065 0 0,12 30-5111 0 0,-85-152 4494 0 0</inkml:trace>
  <inkml:trace contextRef="#ctx0" brushRef="#br0" timeOffset="-195056.389">18673 12202 1044 0 0,'13'6'263'0'0,"-1"0"-1"0"0,0 0 1 0 0,0 1-1 0 0,0 1 1 0 0,0 0 0 0 0,-1 1-1 0 0,-1 0 1 0 0,0 0-1 0 0,0 1 1 0 0,-1 1-1 0 0,0-1 1 0 0,0 2 0 0 0,-1-1-1 0 0,-1 1 1 0 0,0 0-1 0 0,-1 1 1 0 0,4 8-263 0 0,-11-21 52 0 0,1 0-1 0 0,-1 0 1 0 0,1 0 0 0 0,0-1 0 0 0,-1 1-1 0 0,1 0 1 0 0,-1 0 0 0 0,1 0 0 0 0,-1 0 0 0 0,1 0-1 0 0,0 0 1 0 0,-1 0 0 0 0,1 0 0 0 0,-1 0-1 0 0,1 1 1 0 0,0-1 0 0 0,-1 0 0 0 0,1 0 0 0 0,-1 0-1 0 0,1 0 1 0 0,0 1 0 0 0,-1-1 0 0 0,1 0-1 0 0,-1 0 1 0 0,1 1 0 0 0,0-1 0 0 0,0 0-1 0 0,-1 0 1 0 0,1 1 0 0 0,0-1 0 0 0,-1 0 0 0 0,1 1-1 0 0,0-1 1 0 0,0 1 0 0 0,0-1 0 0 0,-1 0-1 0 0,1 1 1 0 0,0-1 0 0 0,0 1 0 0 0,0-1-1 0 0,0 0 1 0 0,0 1 0 0 0,0-1 0 0 0,0 1 0 0 0,0-1-1 0 0,0 1 1 0 0,0-1 0 0 0,0 0 0 0 0,0 1-52 0 0,-36-28 604 0 0,32 22-570 0 0,0 1 0 0 0,0 0 0 0 0,0-1 0 0 0,0 0 0 0 0,1 0 0 0 0,0 0 0 0 0,0 0 0 0 0,0-1 0 0 0,0 1 0 0 0,1-1 0 0 0,0 0 0 0 0,1 1 0 0 0,-1-1 0 0 0,1 0 0 0 0,0 0 0 0 0,0 0 0 0 0,1 0 0 0 0,0 0 0 0 0,0 0 0 0 0,0 0 0 0 0,1 0 0 0 0,-1 0 0 0 0,2 0 0 0 0,-1 0 0 0 0,1 0 0 0 0,-1 0 0 0 0,2 1 0 0 0,-1-1 0 0 0,1 1 0 0 0,0-1 0 0 0,0 1 0 0 0,0 0 0 0 0,0 0 0 0 0,1 0 0 0 0,0 1 0 0 0,0-1 0 0 0,1 1 0 0 0,2-2-34 0 0,109-49-2338 0 0,-34 43-2676 0 0,-79 12 3841 0 0</inkml:trace>
  <inkml:trace contextRef="#ctx0" brushRef="#br0" timeOffset="-194446.262">19087 12124 1080 0 0,'5'7'4234'0'0,"22"30"-3849"0"0,2 2-154 0 0,-2 2 0 0 0,-2 0 0 0 0,-2 2 1 0 0,-1 1-1 0 0,1 10-231 0 0,-20-55 19 0 0,0 0 1 0 0,0-1-1 0 0,-1 1 0 0 0,1-1 1 0 0,0 1-1 0 0,-1-1 1 0 0,1 0-1 0 0,-1 0 1 0 0,1 0-1 0 0,-1 0 1 0 0,0-1-1 0 0,0 1 1 0 0,0 0-1 0 0,0-1 1 0 0,0 0-1 0 0,-1 1 0 0 0,1-1 1 0 0,-1 0-1 0 0,0 0 1 0 0,0 0-1 0 0,0 0 1 0 0,0 0-1 0 0,0 0 1 0 0,-1 0-1 0 0,1 0 1 0 0,-1 0-1 0 0,0-2-19 0 0,4-4 61 0 0,5-12-62 0 0,1 0 1 0 0,0 1-1 0 0,1 0 1 0 0,2 0-1 0 0,0 2 1 0 0,1 0-1 0 0,0 0 1 0 0,2 1-1 0 0,0 1 1 0 0,0 1-1 0 0,2 0 1 0 0,0 1-1 0 0,15-8 1 0 0,17 10-180 0 0,-49 11 133 0 0,4 5 22 0 0,8 9 14 0 0,-1 1 0 0 0,0 1 0 0 0,-2 0 0 0 0,1 1 0 0 0,-2 0 0 0 0,0 1 0 0 0,-1-1 0 0 0,-1 2 0 0 0,0-1 0 0 0,-2 1 0 0 0,0 0 0 0 0,-1 0 0 0 0,0 0 0 0 0,-2 1 0 0 0,1 16 11 0 0,-3-34-231 0 0,2 21-83 0 0,-5-11-3860 0 0,-3-6 2844 0 0</inkml:trace>
  <inkml:trace contextRef="#ctx0" brushRef="#br0" timeOffset="-194262.292">19546 11920 1880 0 0,'4'-6'876'0'0,"-3"0"-208"0"0,1 0-324 0 0,-1 2-40 0 0,3-1-308 0 0,0-1-44 0 0,1 3-240 0 0,-2 0-272 0 0,1 0-720 0 0</inkml:trace>
  <inkml:trace contextRef="#ctx0" brushRef="#br0" timeOffset="-193951.37">19753 12088 1804 0 0,'57'63'4542'0'0,"20"42"-3160"0"0,16 20-1077 0 0,-43-68 653 0 0,27-233-645 0 0,-21 97-1652 0 0,17 15-3654 0 0,-57 53 3741 0 0</inkml:trace>
  <inkml:trace contextRef="#ctx0" brushRef="#br0" timeOffset="-193344.936">20826 12256 1240 0 0,'-8'-2'242'0'0,"-1"1"0"0"0,0 0 0 0 0,-1 0 0 0 0,1 1 0 0 0,0 0-1 0 0,0 0 1 0 0,0 1 0 0 0,0 0 0 0 0,0 1 0 0 0,0 0 0 0 0,0 0 0 0 0,1 1 0 0 0,-1 0 0 0 0,-3 2-242 0 0,-6 1 275 0 0,16-6-257 0 0,-13 4 91 0 0,1-1 0 0 0,0 2 1 0 0,0 0-1 0 0,0 1 0 0 0,0 0 1 0 0,1 1-1 0 0,0 0 0 0 0,0 2 0 0 0,1-1 1 0 0,0 1-1 0 0,1 1 0 0 0,-1 1-109 0 0,12-9 24 0 0,0 0-1 0 0,1 0 1 0 0,-1-1 0 0 0,1 1-1 0 0,0 0 1 0 0,0 0 0 0 0,-1 0-1 0 0,1-1 1 0 0,0 1 0 0 0,0-1-1 0 0,1 1 1 0 0,-1-1-1 0 0,0 1 1 0 0,0-1 0 0 0,1 1-1 0 0,-1-1 1 0 0,1 0 0 0 0,-1 0-1 0 0,1 0 1 0 0,0 0-1 0 0,-1 0 1 0 0,1 0 0 0 0,0 0-1 0 0,0 0 1 0 0,0-1 0 0 0,-1 1-1 0 0,1-1 1 0 0,0 0-1 0 0,0 1 1 0 0,0-1 0 0 0,0 0-1 0 0,0 0 1 0 0,0 0 0 0 0,0 0-1 0 0,0 0 1 0 0,0-1-1 0 0,-1 1 1 0 0,1-1 0 0 0,0 1-1 0 0,0-1 1 0 0,0 0-24 0 0,174-50-129 0 0,-37-24 941 0 0,-234 161-202 0 0,96-84-621 0 0,-1 1-1 0 0,1-1 1 0 0,0 0-1 0 0,1 0 1 0 0,-1 0-1 0 0,0 0 1 0 0,1 0-1 0 0,-1-1 1 0 0,1 1-1 0 0,-1 0 1 0 0,1-1-1 0 0,0 1 1 0 0,0-1-1 0 0,0 1 1 0 0,0-1-1 0 0,0 0 1 0 0,0 0-1 0 0,0 0 1 0 0,0 0-1 0 0,0 0 1 0 0,0 0-1 0 0,1-1 1 0 0,-1 1-1 0 0,0-1 1 0 0,1 1-1 0 0,-1-1 1 0 0,0 0-1 0 0,1 0 1 0 0,-1 0-1 0 0,0 0 1 0 0,1-1-1 0 0,-1 1 1 0 0,0 0-1 0 0,1-1 1 0 0,-1 0-1 0 0,0 1 1 0 0,0-1-1 0 0,0 0 1 0 0,1 0-1 0 0,0-2 12 0 0,22-4-66 0 0,0-1-1 0 0,-1-1 0 0 0,0-1 1 0 0,0-1-1 0 0,-1-1 0 0 0,-1-1 1 0 0,0-2-1 0 0,-1 0 0 0 0,0-1 1 0 0,-1-1-1 0 0,-1 0 0 0 0,-1-2 1 0 0,-1 0-1 0 0,0-1 0 0 0,-1-1 1 0 0,-2 0-1 0 0,0-2 0 0 0,-1 1 1 0 0,7-19 66 0 0,-7 8 202 0 0,-1 0 0 0 0,-2-1 1 0 0,-1-1-1 0 0,-2 0 1 0 0,-1 0-1 0 0,-2 0 1 0 0,-2 0-1 0 0,0-3-202 0 0,-2 30 90 0 0,0 1 0 0 0,0 0 0 0 0,-1 0 0 0 0,0 0 0 0 0,0 0 0 0 0,0 0 0 0 0,-1 0 0 0 0,0 0 0 0 0,-1 1 0 0 0,1-1 0 0 0,-1 1 0 0 0,0-1 0 0 0,-1 1 0 0 0,0 0-1 0 0,0 0 1 0 0,0 0 0 0 0,0 1 0 0 0,-1 0 0 0 0,0 0 0 0 0,0 0 0 0 0,-1 0 0 0 0,1 1 0 0 0,-1 0 0 0 0,0 0 0 0 0,0 0 0 0 0,-1 1 0 0 0,-1-1-90 0 0,5 4 23 0 0,0 0 0 0 0,-1 0-1 0 0,1 1 1 0 0,-1-1 0 0 0,1 1 0 0 0,0 0 0 0 0,0-1-1 0 0,-1 2 1 0 0,1-1 0 0 0,0 0 0 0 0,0 1-1 0 0,0-1 1 0 0,0 1 0 0 0,0 0 0 0 0,0 0 0 0 0,1 0-1 0 0,-1 0 1 0 0,1 1 0 0 0,-1-1 0 0 0,1 1 0 0 0,0-1-1 0 0,0 1 1 0 0,0 0 0 0 0,0 0 0 0 0,1 0 0 0 0,-1 0-1 0 0,1 0 1 0 0,0 0 0 0 0,-1 0 0 0 0,1 1-1 0 0,1-1 1 0 0,-2 3-23 0 0,-13 112 220 0 0,70 95-835 0 0,-41-176 310 0 0,80 308-8368 0 0,-87-311 7338 0 0</inkml:trace>
  <inkml:trace contextRef="#ctx0" brushRef="#br0" timeOffset="-196614.308">15085 12429 928 0 0,'6'-20'1062'0'0,"-2"14"-620"0"0,1-1 0 0 0,-1 0 0 0 0,0 1-1 0 0,0-1 1 0 0,0-1 0 0 0,-1 1 0 0 0,0 0-1 0 0,-1-1 1 0 0,0 0 0 0 0,0 1 0 0 0,-1-1-1 0 0,1 0 1 0 0,-2 0 0 0 0,1 0 0 0 0,-1-6-442 0 0,-9-101 1687 0 0,9 115-1685 0 0,0 1 1 0 0,-1-1-1 0 0,1 1 1 0 0,0-1-1 0 0,-1 1 1 0 0,1 0-1 0 0,0-1 1 0 0,-1 0-1 0 0,1 1 1 0 0,-1-1-1 0 0,1 1 1 0 0,-1-1-1 0 0,1 1 1 0 0,-1-1-1 0 0,1 0 1 0 0,-1 1 0 0 0,1-1-1 0 0,-1 0 1 0 0,0 0-1 0 0,1 1 1 0 0,-1-1-1 0 0,1 0 1 0 0,-1 0-1 0 0,0 0 1 0 0,1 0-1 0 0,-1 0 1 0 0,0 0-1 0 0,1 0 1 0 0,-1 0-1 0 0,1 0 1 0 0,-1 0-1 0 0,0 0 1 0 0,1 0-1 0 0,-1 0 1 0 0,0-1-1 0 0,1 1 1 0 0,-1 0 0 0 0,1 0-1 0 0,-1-1 1 0 0,1 1-1 0 0,-1 0 1 0 0,0-1-3 0 0,2 43-14 0 0,1-1 0 0 0,2 1 0 0 0,1-1 0 0 0,3 0 0 0 0,1-1 0 0 0,2 0 0 0 0,2 0 0 0 0,2-1 0 0 0,1-1 0 0 0,2 0 0 0 0,2-2 0 0 0,2 3 14 0 0,21 94-722 0 0,-44-130 666 0 0,1 0 0 0 0,-1-1 0 0 0,0 1 0 0 0,0 0 1 0 0,0-1-1 0 0,-1 1 0 0 0,1 0 0 0 0,-1-1 0 0 0,1 0 0 0 0,-1 1 0 0 0,0-1 0 0 0,0 0 0 0 0,0 0 0 0 0,0 0 0 0 0,0 0 0 0 0,0 0 0 0 0,0 0 0 0 0,-1-1 0 0 0,1 1 0 0 0,-1-1 1 0 0,0 1-1 0 0,1-1 0 0 0,-1 0 0 0 0,0 0 0 0 0,1 0 0 0 0,-1-1 0 0 0,0 1 0 0 0,0-1 0 0 0,0 1 0 0 0,0-1 0 0 0,0 0 0 0 0,1 0 0 0 0,-1 0 0 0 0,0-1 0 0 0,0 1 1 0 0,0-1-1 0 0,0 0 0 0 0,0 1 0 0 0,1-1 0 0 0,-1 0 0 0 0,0 0 0 0 0,1-1 0 0 0,-1 1 0 0 0,1-1 0 0 0,-1 1 0 0 0,1-1 0 0 0,0 0 0 0 0,-1 0 56 0 0,-12-9-5 0 0,0-1-1 0 0,1 0 0 0 0,0 0 0 0 0,1-1 1 0 0,1-1-1 0 0,0-1 0 0 0,1 1 1 0 0,0-2-1 0 0,1 1 0 0 0,1-2 1 0 0,1 1-1 0 0,0-1 0 0 0,1 0 0 0 0,1-1 1 0 0,1 0-1 0 0,0 0 0 0 0,1 0 1 0 0,0-9 5 0 0,5 21 19 0 0,1 0 0 0 0,1 1-1 0 0,-1-1 1 0 0,1 1 0 0 0,0 0 0 0 0,0 0 0 0 0,1 0 0 0 0,-1 0 0 0 0,1 0 0 0 0,0 1 0 0 0,0-1 0 0 0,1 1 0 0 0,-1 0 0 0 0,1 1 0 0 0,0-1 0 0 0,0 1 0 0 0,0 0 0 0 0,1 0 0 0 0,-1 0 0 0 0,1 1 0 0 0,-1 0 0 0 0,1 0 0 0 0,0 0 0 0 0,0 1 0 0 0,0 0-1 0 0,0 0 1 0 0,0 0 0 0 0,0 1 0 0 0,0 0 0 0 0,0 0 0 0 0,0 1 0 0 0,0-1 0 0 0,0 1 0 0 0,0 1-19 0 0,16-5 98 0 0,-5 2-99 0 0,0-1 0 0 0,-1-1 0 0 0,1-1 0 0 0,-1-1 0 0 0,0 0 0 0 0,0-1 0 0 0,-1 0 0 0 0,0-1 0 0 0,0-1 0 0 0,0-1 0 0 0,-1 0 0 0 0,0 0 0 0 0,-1-2 0 0 0,0 0-1 0 0,-1 0 1 0 0,0-1 0 0 0,4-6 1 0 0,4-40 532 0 0,-21 57-528 0 0,-1 0-1 0 0,0 0 0 0 0,1 0 1 0 0,-1 0-1 0 0,0 0 0 0 0,1 1 1 0 0,-1-1-1 0 0,0 0 0 0 0,0 1 1 0 0,0-1-1 0 0,0 1 0 0 0,0 0 1 0 0,0 0-1 0 0,0 0 0 0 0,0 0 0 0 0,0 0 1 0 0,1 0-1 0 0,-1 0 0 0 0,0 0 1 0 0,0 1-1 0 0,0-1 0 0 0,0 1 1 0 0,0 0-1 0 0,0-1 0 0 0,1 1 1 0 0,-1 0-1 0 0,0 0 0 0 0,1 0 1 0 0,-1 0-1 0 0,0 0 0 0 0,1 1 1 0 0,0-1-1 0 0,-1 0 0 0 0,1 1 0 0 0,0-1 1 0 0,-1 1-1 0 0,0 1-3 0 0,-4 8 0 0 0,0 0-1 0 0,1 0 0 0 0,0 0 1 0 0,0 1-1 0 0,1 0 1 0 0,1 0-1 0 0,0 0 1 0 0,1 0-1 0 0,0 0 0 0 0,1 1 1 0 0,0-1-1 0 0,1 0 1 0 0,0 1-1 0 0,1-1 1 0 0,1 1-1 0 0,0-1 0 0 0,0 0 1 0 0,1 0-1 0 0,1 0 1 0 0,0 0-1 0 0,0-1 1 0 0,2 2 0 0 0,1 12-25 0 0,83 228 33 0 0,-115-317-874 0 0,21 52 826 0 0,1-1 1 0 0,0 1 0 0 0,1-1 0 0 0,1 0 0 0 0,0 1-1 0 0,0-1 1 0 0,1 0 0 0 0,1 0 0 0 0,0 0-1 0 0,1 1 1 0 0,0-1 0 0 0,1 0 0 0 0,1 1 0 0 0,0 0-1 0 0,0 0 1 0 0,1 0 0 0 0,2-2 39 0 0,-1 12-19 0 0,0 1 1 0 0,0-1-1 0 0,0 1 1 0 0,1 0-1 0 0,-1 0 1 0 0,1 1-1 0 0,-1 0 0 0 0,1 0 1 0 0,-1 0-1 0 0,0 1 1 0 0,1 0-1 0 0,-1 1 1 0 0,0-1-1 0 0,0 1 0 0 0,0 0 1 0 0,0 0-1 0 0,0 1 1 0 0,0 0-1 0 0,0 0 1 0 0,-1 0-1 0 0,1 1 1 0 0,-1 0-1 0 0,0 0 0 0 0,0 0 1 0 0,-1 1-1 0 0,1-1 1 0 0,-1 1-1 0 0,1 2 19 0 0,10 5-51 0 0,-6-3 86 0 0,-1 0 0 0 0,1 0 0 0 0,1-1 0 0 0,-1 0 1 0 0,1 0-1 0 0,1-2 0 0 0,0 1 0 0 0,0-1 0 0 0,0 0 0 0 0,0-1 0 0 0,1-1 0 0 0,0 0 0 0 0,0 0 0 0 0,0-1 0 0 0,0-1 0 0 0,1 0 0 0 0,-1-1 0 0 0,1 0 1 0 0,-1 0-1 0 0,1-2 0 0 0,-1 0 0 0 0,1 0 0 0 0,-1-1 0 0 0,0 0 0 0 0,0-1 0 0 0,0-1 0 0 0,0 0 0 0 0,0 0 0 0 0,-1-1 0 0 0,6-4-35 0 0,-11 5-3 0 0,0 0 0 0 0,0-1 0 0 0,-1 0 1 0 0,0 0-1 0 0,0 0 0 0 0,0-1 0 0 0,-1 0 0 0 0,1 0 0 0 0,-1 0 0 0 0,-1 0 0 0 0,1-1 0 0 0,-1 1 0 0 0,0-1 0 0 0,-1 0 0 0 0,0 0 0 0 0,0 0 0 0 0,1-3 3 0 0,-7 7-24 0 0,1 0-1 0 0,-1 0 1 0 0,1 1-1 0 0,-1 0 0 0 0,0-1 1 0 0,0 1-1 0 0,0 0 1 0 0,0 1-1 0 0,-1-1 0 0 0,1 1 1 0 0,0 0-1 0 0,-1 0 1 0 0,1 0-1 0 0,0 1 1 0 0,-1-1-1 0 0,1 1 0 0 0,-1 0 1 0 0,1 1-1 0 0,-1-1 1 0 0,1 1-1 0 0,-1 0 0 0 0,1 0 1 0 0,0 0-1 0 0,-1 0 25 0 0,-8 1-12 0 0,1 1-1 0 0,-1 0 1 0 0,1 1-1 0 0,-1 0 0 0 0,1 1 1 0 0,1 0-1 0 0,-1 1 1 0 0,1 0-1 0 0,0 1 0 0 0,0 1 1 0 0,1-1-1 0 0,0 1 1 0 0,0 1-1 0 0,1 0 1 0 0,-5 6 12 0 0,14-13 11 0 0,0 0 1 0 0,1 1-1 0 0,-1-1 1 0 0,0 0-1 0 0,1 0 1 0 0,-1 0-1 0 0,1 0 1 0 0,0 0-1 0 0,0 0 1 0 0,-1 0-1 0 0,2 0 1 0 0,-1 0-1 0 0,0 0 1 0 0,0-1-1 0 0,0 1 1 0 0,1 0-1 0 0,-1-1 1 0 0,1 1-1 0 0,-1-1 1 0 0,1 1-1 0 0,0-1 1 0 0,0 0-1 0 0,-1 0 1 0 0,1 0-1 0 0,0 0 1 0 0,0 0-1 0 0,0 0 1 0 0,0 0-1 0 0,0-1 0 0 0,0 1 1 0 0,1-1-1 0 0,-1 1 1 0 0,0-1-1 0 0,0 0 1 0 0,0 0-1 0 0,0 0 1 0 0,0 0-1 0 0,1 0 1 0 0,-1 0-1 0 0,0-1 1 0 0,0 1-1 0 0,0-1 1 0 0,0 0-1 0 0,0 1 1 0 0,0-1-1 0 0,0 0 1 0 0,0 0-1 0 0,0 0 1 0 0,0-1-12 0 0,173-78 693 0 0,-169 75-414 0 0,-25 22-376 0 0,-9 38 47 0 0,28-54 33 0 0,21 18 51 0 0,-12-16-36 0 0,0-1-1 0 0,0 0 1 0 0,0 0-1 0 0,0 0 1 0 0,0-1 0 0 0,0-1-1 0 0,1 1 1 0 0,-1-2-1 0 0,0 1 1 0 0,0-1 0 0 0,1-1-1 0 0,-1 1 1 0 0,0-2-1 0 0,0 1 1 0 0,-1-1 0 0 0,1 0-1 0 0,-1-1 1 0 0,1 0-1 0 0,-1-1 1 0 0,7-4 2 0 0,2 1-1 0 0,1 0-72 0 0,-1-1 0 0 0,1 0-1 0 0,-2-2 1 0 0,1 0 0 0 0,-1 0-1 0 0,-1-2 1 0 0,0 0 0 0 0,-1-1 0 0 0,0 0-1 0 0,-2-1 1 0 0,1 0 0 0 0,-2-1-1 0 0,0-1 1 0 0,-1 0 0 0 0,0 0-1 0 0,-2-1 1 0 0,0 0 0 0 0,-1 0-1 0 0,0-1 1 0 0,-2 0 0 0 0,0 0-1 0 0,-2 0 1 0 0,0-1 0 0 0,0-11 73 0 0,1 11 163 0 0,-2 0 0 0 0,0 0 0 0 0,-1 0 0 0 0,-1 0 0 0 0,0 0 0 0 0,-2 0 0 0 0,-1 0 0 0 0,0 0 0 0 0,-1 0 0 0 0,-1 1 0 0 0,-1 0 0 0 0,-1 0 0 0 0,-1 0 0 0 0,0 1 0 0 0,-2 0 0 0 0,0 0 0 0 0,-2-1-163 0 0,-1 3 210 0 0,-53-36 742 0 0,62 54-939 0 0,1 1 1 0 0,-1-1-1 0 0,1 1 0 0 0,0 0 1 0 0,-1 1-1 0 0,2-1 0 0 0,-1 0 1 0 0,0 1-1 0 0,1-1 0 0 0,-1 1 1 0 0,1 0-1 0 0,0 0 1 0 0,0 0-1 0 0,1 0 0 0 0,-1 0 1 0 0,1 0-1 0 0,0 1 0 0 0,0-1 1 0 0,0 0-1 0 0,0 1 0 0 0,1-1 1 0 0,0 1-1 0 0,0-1 1 0 0,0 0-1 0 0,1 1 0 0 0,0 1-13 0 0,56 186 121 0 0,-39-147-100 0 0,31 66-369 0 0,30 89-1249 0 0,-58-56-3235 0 0,-21-120 3451 0 0</inkml:trace>
  <inkml:trace contextRef="#ctx0" brushRef="#br0" timeOffset="-196366.318">16092 12315 2524 0 0,'19'-9'900'0'0,"3"0"-184"0"0,4 1-316 0 0,9 2-84 0 0,7 0-172 0 0,-4 0-16 0 0,9 0-600 0 0,1 2-824 0 0,3-2 40 0 0</inkml:trace>
  <inkml:trace contextRef="#ctx0" brushRef="#br0" timeOffset="-188875.515">24550 11736 1712 0 0,'5'19'3794'0'0,"-18"42"-3619"0"0,8-41 260 0 0,4-14-392 0 0,-1 0-1 0 0,1 0 1 0 0,0 0 0 0 0,1 0 0 0 0,-1 0 0 0 0,1 0-1 0 0,0 0 1 0 0,1 0 0 0 0,-1 0 0 0 0,1 0 0 0 0,0 0-1 0 0,1 0 1 0 0,-1 0 0 0 0,1 0 0 0 0,1-1 0 0 0,-1 1-1 0 0,1-1 1 0 0,0 1 0 0 0,0-1 0 0 0,0 0 0 0 0,1 0-1 0 0,0 0 1 0 0,0-1 0 0 0,0 1 0 0 0,0-1 0 0 0,1 0-1 0 0,0 0 1 0 0,0-1 0 0 0,0 1 0 0 0,0-1-1 0 0,0 0 1 0 0,1 0 0 0 0,-1-1 0 0 0,1 0 0 0 0,0 0-1 0 0,0 0 1 0 0,-1-1 0 0 0,2 1-43 0 0,3 0 7 0 0,0 0-1 0 0,0 0 1 0 0,0-1-1 0 0,1 0 1 0 0,-1 0 0 0 0,0-1-1 0 0,0-1 1 0 0,1 0-1 0 0,-1 0 1 0 0,0-1 0 0 0,0 0-1 0 0,0-1 1 0 0,0 0-1 0 0,-1-1 1 0 0,1 0 0 0 0,-1 0-1 0 0,0-1 1 0 0,0 0-1 0 0,0 0 1 0 0,-1-1-1 0 0,0-1 1 0 0,0 1 0 0 0,0-1-1 0 0,-1-1 1 0 0,0 1-1 0 0,0-1 1 0 0,-1 0 0 0 0,0-1-1 0 0,-1 1 1 0 0,0-1-1 0 0,0-1 1 0 0,-1 1 0 0 0,0 0-1 0 0,0-1 1 0 0,-1 0-1 0 0,1-7-6 0 0,3-113 812 0 0,-7 131-805 0 0,0-1 1 0 0,-1 1-1 0 0,1 0 1 0 0,0-1-1 0 0,-1 1 1 0 0,1 0 0 0 0,-1-1-1 0 0,1 1 1 0 0,-1-1-1 0 0,1 1 1 0 0,-1-1-1 0 0,1 1 1 0 0,-1-1-1 0 0,1 1 1 0 0,-1-1-1 0 0,0 0 1 0 0,1 1-1 0 0,-1-1 1 0 0,0 0 0 0 0,1 1-1 0 0,-1-1 1 0 0,0 0-1 0 0,1 0 1 0 0,-1 0-1 0 0,0 0 1 0 0,1 0-1 0 0,-1 0 1 0 0,0 1-1 0 0,0-2 1 0 0,1 1-1 0 0,-1 0 1 0 0,0 0 0 0 0,1 0-1 0 0,-1 0 1 0 0,0 0-1 0 0,1-1 1 0 0,-1 1-1 0 0,0 0 1 0 0,1 0-1 0 0,-1-1 1 0 0,0 1-1 0 0,1-1 1 0 0,-1 1-1 0 0,1 0 1 0 0,-1-1 0 0 0,0 1-1 0 0,1-1 1 0 0,0 1-1 0 0,-1-1 1 0 0,1 0-1 0 0,-1 1 1 0 0,1-1-1 0 0,0 1 1 0 0,-1-1-1 0 0,1 0 1 0 0,0 1-1 0 0,-1-1 1 0 0,1 0 0 0 0,0 0-8 0 0,-1 25-223 0 0,2 1 0 0 0,0-1 0 0 0,2 0 1 0 0,0 1-1 0 0,2-1 0 0 0,1-1 0 0 0,0 1 1 0 0,6 9 222 0 0,1 12-1383 0 0,-6-5-1736 0 0,-5-35 1891 0 0</inkml:trace>
  <inkml:trace contextRef="#ctx0" brushRef="#br0" timeOffset="-188437.925">25148 11911 1048 0 0,'13'60'2352'0'0,"-13"-60"-1848"0"0,0 0-22 0 0,-6 7 2745 0 0,8-19-3116 0 0,0 1 0 0 0,0 0-1 0 0,1 0 1 0 0,1 1 0 0 0,0-1-1 0 0,0 1 1 0 0,1-1 0 0 0,1 2-1 0 0,-1-1 1 0 0,2 0 0 0 0,4-5-111 0 0,63-73-134 0 0,-72 89 112 0 0,1 0 0 0 0,-1 0 0 0 0,1 0 0 0 0,-1 1 0 0 0,0-1 0 0 0,0 1-1 0 0,0-1 1 0 0,0 1 0 0 0,0 0 0 0 0,0 0 0 0 0,0 0 0 0 0,0 0 0 0 0,-1 0-1 0 0,1 0 1 0 0,-1 0 0 0 0,1 1 0 0 0,-1-1 0 0 0,0 0 0 0 0,0 1 0 0 0,0-1-1 0 0,0 1 1 0 0,-1-1 0 0 0,1 1 0 0 0,-1 0 0 0 0,1-1 0 0 0,-1 1 0 0 0,0-1-1 0 0,0 1 23 0 0,1 6-85 0 0,0 0 0 0 0,1 0 0 0 0,1 0 0 0 0,-1-1-1 0 0,1 1 1 0 0,0-1 0 0 0,1 0 0 0 0,0 0 0 0 0,1 0 0 0 0,-1 0-1 0 0,1-1 1 0 0,1 0 0 0 0,0 0 0 0 0,0 0 0 0 0,0 0-1 0 0,0-1 1 0 0,1 0 0 0 0,0-1 0 0 0,1 0 0 0 0,-1 0-1 0 0,1 0 1 0 0,0-1 0 0 0,0 0 0 0 0,0 0 0 0 0,1-1-1 0 0,-1 0 1 0 0,1-1 0 0 0,0 0 0 0 0,-1 0 0 0 0,1-1 0 0 0,0 0-1 0 0,0-1 1 0 0,0 1 0 0 0,0-2 0 0 0,3 0 85 0 0,52-24-1904 0 0,-41 12 808 0 0</inkml:trace>
  <inkml:trace contextRef="#ctx0" brushRef="#br0" timeOffset="-188032.417">25724 11865 1016 0 0,'2'-4'120'0'0,"-1"-1"0"0"0,0 1 0 0 0,-1 0 0 0 0,1-1 0 0 0,-1 1 0 0 0,0-1 0 0 0,0 1 0 0 0,0 0 0 0 0,-1-1 0 0 0,1 1 0 0 0,-1-1 0 0 0,0 1 0 0 0,0 0 0 0 0,-1 0 0 0 0,1 0 0 0 0,-1 0 0 0 0,0 0 0 0 0,0 0 0 0 0,0 0 0 0 0,-1 0 0 0 0,1 1 0 0 0,-1-1 0 0 0,0 1 0 0 0,0 0 0 0 0,0 0 0 0 0,-1 0 0 0 0,1 0 0 0 0,-1 0 0 0 0,1 1 0 0 0,-1 0 0 0 0,0-1 0 0 0,0 1 0 0 0,0 1 0 0 0,0-1 0 0 0,0 1 0 0 0,0-1 0 0 0,-1 1 1 0 0,1 0-1 0 0,0 1 0 0 0,-1-1 0 0 0,1 1 0 0 0,-1 0 0 0 0,1 0 0 0 0,-2 0-120 0 0,-3 1 36 0 0,0-1 1 0 0,1 2 0 0 0,-1-1 0 0 0,0 1 0 0 0,1 0 0 0 0,-1 1 0 0 0,1 0 0 0 0,-1 0 0 0 0,1 1 0 0 0,1 0 0 0 0,-1 1 0 0 0,0-1-1 0 0,1 1 1 0 0,0 1 0 0 0,0 0 0 0 0,1 0 0 0 0,-1 0 0 0 0,1 0 0 0 0,1 1 0 0 0,-1 0 0 0 0,1 0 0 0 0,0 1 0 0 0,1 0-1 0 0,0-1 1 0 0,0 1 0 0 0,1 1 0 0 0,0-1 0 0 0,0 1 0 0 0,1-1 0 0 0,0 1 0 0 0,0-1 0 0 0,1 1 0 0 0,0 4-37 0 0,1-10 8 0 0,0 1 1 0 0,0-1-1 0 0,1 1 1 0 0,-1-1-1 0 0,1 1 1 0 0,0-1-1 0 0,0 0 1 0 0,0 1-1 0 0,0-1 1 0 0,1 0-1 0 0,-1 0 1 0 0,1 0-1 0 0,0 0 1 0 0,0 0-1 0 0,0 0 1 0 0,0 0-1 0 0,1-1 1 0 0,-1 1-1 0 0,1-1 1 0 0,-1 0-1 0 0,1 0 1 0 0,0 0-1 0 0,0 0 1 0 0,0 0-1 0 0,0 0 1 0 0,0-1-1 0 0,0 1 1 0 0,1-1-1 0 0,-1 0 1 0 0,0 0-1 0 0,1 0 1 0 0,-1-1-1 0 0,1 1 1 0 0,-1-1-1 0 0,1 0 1 0 0,-1 0-1 0 0,0 0 1 0 0,1 0-1 0 0,1-1-8 0 0,135-36-493 0 0,-126 27 339 0 0,-1-1-1 0 0,0 0 1 0 0,0-1-1 0 0,-1 0 1 0 0,-1 0-1 0 0,0-1 1 0 0,-1-1-1 0 0,-1 0 1 0 0,0-1-1 0 0,0 1 1 0 0,-2-2-1 0 0,0 1 1 0 0,0-1-1 0 0,-2 0 1 0 0,3-12 154 0 0,37-252 1982 0 0,-44 275-1892 0 0,-1 0 1 0 0,1 0-1 0 0,-1-1 0 0 0,0 1 1 0 0,-1 0-1 0 0,1 0 0 0 0,-1 0 0 0 0,0 0 1 0 0,-1 0-1 0 0,1 0 0 0 0,-1 0 1 0 0,0 0-1 0 0,0 0 0 0 0,0 0 1 0 0,-1 1-1 0 0,1-1 0 0 0,-1 1 1 0 0,-1 0-1 0 0,1 0 0 0 0,0 0 0 0 0,-1 0 1 0 0,0 1-1 0 0,0-1 0 0 0,0 1 1 0 0,0 0-1 0 0,0 0 0 0 0,-1 0 1 0 0,1 1-1 0 0,-5-2-90 0 0,5 7 22 0 0,-1 0 1 0 0,1 0-1 0 0,0 0 0 0 0,0 1 1 0 0,0 0-1 0 0,0-1 0 0 0,1 1 1 0 0,0 0-1 0 0,-1 1 0 0 0,1-1 1 0 0,1 1-1 0 0,-1-1 0 0 0,1 1 1 0 0,0 0-1 0 0,0 0 0 0 0,0 0 1 0 0,0 0-1 0 0,1 0 0 0 0,0 0 1 0 0,0 1-1 0 0,1-1 1 0 0,-1 0-1 0 0,1 1 0 0 0,0-1 1 0 0,1 0-1 0 0,-1 1 0 0 0,1 1-22 0 0,3 20-45 0 0,0 1 0 0 0,2-1 0 0 0,0 0 0 0 0,2-1 0 0 0,1 0 0 0 0,1 0 1 0 0,2-1-1 0 0,0 0 0 0 0,6 7 45 0 0,51 124-4758 0 0,-62-120 2304 0 0,-7-27 1370 0 0</inkml:trace>
  <inkml:trace contextRef="#ctx0" brushRef="#br0" timeOffset="-187686.519">25990 11860 1316 0 0,'14'0'236'0'0,"1"-2"1"0"0,-1 0-1 0 0,0 0 0 0 0,0-1 0 0 0,-1-1 1 0 0,1 0-1 0 0,-1-1 0 0 0,1-1 0 0 0,-2 0 0 0 0,1-1 1 0 0,-1 0-1 0 0,0 0 0 0 0,0-2 0 0 0,-1 1 1 0 0,0-2-1 0 0,0 1 0 0 0,-1-1 0 0 0,-1-1 1 0 0,8-10-237 0 0,-49-17 700 0 0,23 36-645 0 0,0 0-1 0 0,0 1 1 0 0,0 0-1 0 0,0 0 1 0 0,0 1-1 0 0,0 0 1 0 0,0 1-1 0 0,0 0 1 0 0,0 0 0 0 0,0 1-1 0 0,0 0 1 0 0,0 1-1 0 0,0 0 1 0 0,1 0-1 0 0,0 1 1 0 0,-1 0-1 0 0,1 0 1 0 0,1 1-1 0 0,-1 0 1 0 0,1 0-1 0 0,0 1 1 0 0,0 0-1 0 0,0 1 1 0 0,1-1-1 0 0,0 1 1 0 0,0 0 0 0 0,1 1-1 0 0,-5 7-54 0 0,8-10-15 0 0,1 0 0 0 0,0 1 1 0 0,0-1-1 0 0,0 1 0 0 0,0-1 0 0 0,1 1 0 0 0,0-1 0 0 0,0 1 0 0 0,1-1 1 0 0,0 1-1 0 0,-1-1 0 0 0,2 0 0 0 0,-1 1 0 0 0,1-1 0 0 0,0 0 1 0 0,0 0-1 0 0,0 0 0 0 0,0 0 0 0 0,1 0 0 0 0,0 0 0 0 0,0-1 0 0 0,1 0 1 0 0,-1 1-1 0 0,1-1 0 0 0,0 0 0 0 0,0-1 0 0 0,0 1 0 0 0,0-1 1 0 0,1 1-1 0 0,3 1 15 0 0,99 30-4922 0 0,-94-35 3629 0 0</inkml:trace>
  <inkml:trace contextRef="#ctx0" brushRef="#br0" timeOffset="-187371.76">26353 11649 1416 0 0,'10'4'181'0'0,"-1"1"-1"0"0,0 0 0 0 0,0 1 1 0 0,-1 0-1 0 0,1 0 1 0 0,-1 0-1 0 0,-1 1 0 0 0,1 1 1 0 0,-1-1-1 0 0,-1 1 1 0 0,1 1-1 0 0,-1-1 1 0 0,-1 1-1 0 0,1 0 0 0 0,2 7-180 0 0,1 2 270 0 0,0 1-1 0 0,-1 0 1 0 0,-1 1 0 0 0,-1 0-1 0 0,0 0 1 0 0,-2 0-1 0 0,0 1 1 0 0,-2 0-1 0 0,0-1 1 0 0,-1 1-1 0 0,-1 9-269 0 0,0-28 109 0 0,0 1-1 0 0,-1-1 0 0 0,1 1 1 0 0,0-1-1 0 0,-1 1 1 0 0,1-1-1 0 0,-1 1 0 0 0,0-1 1 0 0,0 1-1 0 0,0-1 1 0 0,0 0-1 0 0,0 1 0 0 0,-1-1 1 0 0,1 0-1 0 0,-1 0 1 0 0,1 0-1 0 0,-1 0 0 0 0,0 0 1 0 0,0 0-1 0 0,0 0 1 0 0,0-1-1 0 0,0 1 0 0 0,0-1 1 0 0,0 0-1 0 0,0 1 0 0 0,-1-1 1 0 0,1 0-1 0 0,-3 1-108 0 0,3-5 57 0 0,0 0 1 0 0,0 1-1 0 0,1-1 0 0 0,-1 0 0 0 0,1 0 1 0 0,-1 0-1 0 0,1 0 0 0 0,0 0 0 0 0,0 0 0 0 0,1-1 1 0 0,-1 1-1 0 0,0 0 0 0 0,1 0 0 0 0,0-1 1 0 0,0 1-1 0 0,0 0 0 0 0,0-1 0 0 0,0 1 0 0 0,1 0 1 0 0,0 0-1 0 0,-1 0 0 0 0,1-1 0 0 0,1 1-57 0 0,8-19-187 0 0,1 2 0 0 0,1-1-1 0 0,0 1 1 0 0,2 1-1 0 0,0 0 1 0 0,1 1 0 0 0,1 1-1 0 0,1 0 1 0 0,1 2-1 0 0,0-1 1 0 0,0 2 0 0 0,2 1-1 0 0,13-8 188 0 0,23-20-2873 0 0,-26 12 212 0 0,-25 20 1437 0 0</inkml:trace>
  <inkml:trace contextRef="#ctx0" brushRef="#br0" timeOffset="-191052.35">22286 11700 1060 0 0,'2'-15'1239'0'0,"62"-44"2965"0"0,-57 84-2940 0 0,-11 12-1212 0 0,1 1 0 0 0,3 0-1 0 0,1 0 1 0 0,1 0 0 0 0,3-1 0 0 0,1 1-1 0 0,1-1 1 0 0,2-1 0 0 0,6 11-52 0 0,-9-30-34 0 0,1 0 0 0 0,0 0 0 0 0,2-1 0 0 0,0 0 0 0 0,0 0 0 0 0,2-1 0 0 0,0 0 1 0 0,0-1-1 0 0,2-1 0 0 0,-1 0 0 0 0,2 0 0 0 0,0-1 0 0 0,0-1 0 0 0,1 0 0 0 0,0-1 0 0 0,1-1 0 0 0,0 0 0 0 0,1-1 1 0 0,0-1-1 0 0,3 0 34 0 0,-16-5-185 0 0,0 0 0 0 0,-1-1 0 0 0,1 0 0 0 0,0 1 0 0 0,-1-1 0 0 0,1-1 0 0 0,0 1 0 0 0,0-1 0 0 0,0 1 0 0 0,0-1 0 0 0,-1 0 0 0 0,1 0 0 0 0,0-1 0 0 0,0 1 0 0 0,0-1 0 0 0,0 0 0 0 0,-1 0 0 0 0,1 0 1 0 0,0 0-1 0 0,-1-1 0 0 0,1 0 0 0 0,0 0 185 0 0,5-12-1354 0 0</inkml:trace>
  <inkml:trace contextRef="#ctx0" brushRef="#br0" timeOffset="-190571.108">22126 12018 1508 0 0,'217'-10'5053'0'0,"10"0"-4465"0"0,8 10 96 0 0,-193 65 452 0 0,-2 0-1192 0 0,19 49-5029 0 0,-58-110 3839 0 0,-1 3 36 0 0</inkml:trace>
  <inkml:trace contextRef="#ctx0" brushRef="#br0" timeOffset="-190400.963">22783 11742 1996 0 0,'7'-11'1060'0'0,"-1"2"-280"0"0,1 3-156 0 0,-1 0-80 0 0,-1 0-83 0 0,-2 2-253 0 0,2 1-44 0 0,-4 1-20 0 0,4 1-324 0 0,-3-1-24 0 0,1 4-117 0 0,-3-4-311 0 0,3 5-500 0 0,-1-1 20 0 0,-1-1 4 0 0</inkml:trace>
  <inkml:trace contextRef="#ctx0" brushRef="#br0" timeOffset="-189544.073">22916 11785 916 0 0,'42'106'2216'0'0,"56"231"-104"0"0,-95-324-2173 0 0,-3-13 174 0 0,1-1 0 0 0,-1 1 0 0 0,0 0 1 0 0,1 0-1 0 0,-1 0 0 0 0,1 0 0 0 0,-1-1 0 0 0,0 1 0 0 0,1 0 0 0 0,-1 0 0 0 0,1 0 0 0 0,-1 0 0 0 0,0 0 1 0 0,1 0-1 0 0,-1 0 0 0 0,1 0 0 0 0,-1 0 0 0 0,0 0 0 0 0,1 0 0 0 0,-1 0 0 0 0,0 1 0 0 0,1-1 0 0 0,-1 0 1 0 0,1 0-1 0 0,-1 0 0 0 0,0 0 0 0 0,1 1 0 0 0,-1-1 0 0 0,0 0 0 0 0,1 0-113 0 0,4-20 123 0 0,1 0 0 0 0,2 0 0 0 0,0 0 0 0 0,1 1 0 0 0,0 1 0 0 0,2-1 0 0 0,0 2 0 0 0,1-1 0 0 0,1 1 0 0 0,11-10-123 0 0,-22 25-17 0 0,0 0 1 0 0,0 1 0 0 0,0-1 0 0 0,0 1 0 0 0,0 0 0 0 0,0-1 0 0 0,1 1 0 0 0,-1 0-1 0 0,0 0 1 0 0,1 1 0 0 0,-1-1 0 0 0,1 0 0 0 0,-1 1 0 0 0,1-1 0 0 0,-1 1 0 0 0,1 0 0 0 0,0 0-1 0 0,-1 0 1 0 0,1 0 0 0 0,-1 0 0 0 0,1 1 0 0 0,-1-1 0 0 0,1 1 0 0 0,-1 0 0 0 0,1 0-1 0 0,-1 0 1 0 0,0 0 0 0 0,1 0 0 0 0,-1 0 0 0 0,0 0 0 0 0,0 1 0 0 0,0-1 0 0 0,0 1 0 0 0,0 0-1 0 0,0-1 1 0 0,0 1 0 0 0,-1 0 0 0 0,1 0 0 0 0,-1 0 0 0 0,1 0 0 0 0,-1 1 0 0 0,0-1-1 0 0,0 0 1 0 0,0 0 0 0 0,0 1 0 0 0,0-1 0 0 0,0 1 0 0 0,-1-1 0 0 0,1 1 0 0 0,-1-1 0 0 0,1 1-1 0 0,-1-1 1 0 0,0 1 0 0 0,0-1 0 0 0,-1 1 0 0 0,1 0 0 0 0,0 0 16 0 0,19 151-299 0 0,-19-153 347 0 0,0 7 159 0 0,10-29-292 0 0,0 0-1 0 0,2 0 1 0 0,0 1 0 0 0,1 1-1 0 0,2 0 1 0 0,-1 1 0 0 0,2 1 0 0 0,0 0-1 0 0,2 1 1 0 0,-1 0 0 0 0,6-1 85 0 0,9 36-663 0 0,5 82 500 0 0,-36-96 184 0 0,1 0 0 0 0,0-1 0 0 0,1 1 0 0 0,-1-1 0 0 0,1 0-1 0 0,0 1 1 0 0,0-1 0 0 0,0 0 0 0 0,0-1 0 0 0,1 1 0 0 0,-1-1 0 0 0,1 1-1 0 0,0-1 1 0 0,0 0 0 0 0,0-1 0 0 0,1 1 0 0 0,-1-1 0 0 0,1 0 0 0 0,-1 0-1 0 0,1 0 1 0 0,0 0 0 0 0,0-1 0 0 0,0 0 0 0 0,0 0 0 0 0,0 0 0 0 0,0-1 0 0 0,0 1-1 0 0,0-1 1 0 0,0 0 0 0 0,0-1 0 0 0,0 1 0 0 0,0-1 0 0 0,0 0 0 0 0,0-1-1 0 0,3 0-20 0 0,4 0-2 0 0,0 1-1 0 0,0-2 0 0 0,0 1 0 0 0,-1-2 0 0 0,1 1 1 0 0,-1-2-1 0 0,0 0 0 0 0,0 0 0 0 0,0 0 1 0 0,-1-2-1 0 0,0 1 0 0 0,0-1 0 0 0,-1-1 0 0 0,0 0 1 0 0,0 0-1 0 0,-1-1 0 0 0,0 0 0 0 0,0 0 0 0 0,-1-1 1 0 0,0 1-1 0 0,-1-2 0 0 0,0 1 0 0 0,0-1 1 0 0,-1 0-1 0 0,-1 0 0 0 0,0-1 0 0 0,-1 1 0 0 0,2-10 3 0 0,-5 17 2 0 0,-1 0 0 0 0,0 0-1 0 0,0 1 1 0 0,-1-1 0 0 0,1 0 0 0 0,-1 1-1 0 0,1-1 1 0 0,-1 1 0 0 0,0-1-1 0 0,-1 1 1 0 0,1 0 0 0 0,0 0-1 0 0,-1 0 1 0 0,0 0 0 0 0,0 0 0 0 0,0 1-1 0 0,0-1 1 0 0,0 1 0 0 0,0 0-1 0 0,-1 0 1 0 0,1 0 0 0 0,-1 0 0 0 0,1 1-1 0 0,-1-1 1 0 0,0 1 0 0 0,0 0-1 0 0,1 0 1 0 0,-1 0 0 0 0,-4 0-2 0 0,-120-13 38 0 0,122 13-38 0 0,0 1 1 0 0,0 0-1 0 0,0 1 1 0 0,1-1 0 0 0,-1 1-1 0 0,0 0 1 0 0,0 0-1 0 0,0 1 1 0 0,1 0-1 0 0,-1 0 1 0 0,1 0 0 0 0,0 1-1 0 0,-1 0 1 0 0,1 0-1 0 0,0 0 1 0 0,1 0 0 0 0,-1 1-1 0 0,1 0 1 0 0,-1 0-1 0 0,1 0 1 0 0,0 0-1 0 0,1 1 1 0 0,-1 0 0 0 0,1 0-1 0 0,0 0 1 0 0,0 0-1 0 0,0 0 1 0 0,1 0-1 0 0,-1 1 1 0 0,0 5-1 0 0,6-3-30 0 0,0 1 0 0 0,0-1 0 0 0,1 1-1 0 0,0-1 1 0 0,1 0 0 0 0,0 0 0 0 0,0-1 0 0 0,0 0 0 0 0,1 0-1 0 0,1 0 1 0 0,-1 0 0 0 0,1-1 0 0 0,0 0 0 0 0,0 0 0 0 0,0-1-1 0 0,1 0 1 0 0,5 2 30 0 0,171 81-3877 0 0,-131-75 2711 0 0</inkml:trace>
  <inkml:trace contextRef="#ctx0" brushRef="#br0" timeOffset="-184806.468">27571 11761 1592 0 0,'68'-37'4822'0'0,"-111"27"-2527"0"0,33 11-2274 0 0,-1 2 0 0 0,1-1 0 0 0,0 1 0 0 0,-1 1 0 0 0,1-1 0 0 0,1 2-1 0 0,-1 0 1 0 0,1 0 0 0 0,-1 0 0 0 0,2 1 0 0 0,-1 1 0 0 0,1-1 0 0 0,0 1-1 0 0,0 1 1 0 0,0 0 0 0 0,1 0 0 0 0,1 0 0 0 0,-1 1 0 0 0,1 0 0 0 0,1 0-1 0 0,0 0 1 0 0,0 1 0 0 0,1 0 0 0 0,0 0 0 0 0,0 2-21 0 0,7-4 40 0 0,0 1-1 0 0,1-1 1 0 0,1 0 0 0 0,-1-1 0 0 0,1 1-1 0 0,1-1 1 0 0,-1 0 0 0 0,1 0 0 0 0,0-1 0 0 0,1 0-1 0 0,-1 0 1 0 0,1 0 0 0 0,1-1 0 0 0,-1 0-1 0 0,1 0 1 0 0,0-1 0 0 0,0 0 0 0 0,0 0 0 0 0,0-1-1 0 0,1 0 1 0 0,-1 0 0 0 0,1-1 0 0 0,0 0-1 0 0,0-1 1 0 0,-1 0 0 0 0,10 0-40 0 0,154 14 64 0 0,-169-14-75 0 0,0-1 0 0 0,0 0-1 0 0,0 0 1 0 0,1 0 0 0 0,-1 0 0 0 0,0 0 0 0 0,0-1 0 0 0,0 0 0 0 0,0 1-1 0 0,0-1 1 0 0,0 0 0 0 0,0-1 0 0 0,0 1 0 0 0,-1 0 0 0 0,1-1-1 0 0,0 1 1 0 0,-1-1 0 0 0,1 0 0 0 0,-1 0 0 0 0,1 0 0 0 0,-1 0 0 0 0,0-1-1 0 0,0 1 1 0 0,0-1 0 0 0,0 1 0 0 0,-1-1 0 0 0,1 1 0 0 0,-1-1 0 0 0,1 0-1 0 0,-1 0 1 0 0,0 0 0 0 0,0 0 0 0 0,0 0 0 0 0,0 0 0 0 0,-1 0-1 0 0,1 0 1 0 0,-1 0 0 0 0,0 0 0 0 0,0 0 0 0 0,0 0 0 0 0,0-1 0 0 0,-1 1-1 0 0,1 0 1 0 0,-2-2 11 0 0,-3-9-1 0 0,-2 0-1 0 0,0 0 1 0 0,-1 1-1 0 0,0 0 1 0 0,-1 1 0 0 0,0 0-1 0 0,-1 0 1 0 0,-1 1-1 0 0,1 0 1 0 0,-2 1-1 0 0,0 1 1 0 0,0-1 0 0 0,0 2-1 0 0,-1 0 1 0 0,0 0-1 0 0,-8-2 2 0 0,-91-71-1063 0 0,115 69-2507 0 0,24-5 2395 0 0,-21 14 443 0 0,16-8-519 0 0</inkml:trace>
  <inkml:trace contextRef="#ctx0" brushRef="#br0" timeOffset="-184513.337">27929 11406 836 0 0,'1'-1'155'0'0,"7"-29"4404"0"0,-8 47-1818 0 0,-6 24-2319 0 0,-3 146 657 0 0,35-89-828 0 0,14 88-3733 0 0,-64-145-627 0 0,17-40 2797 0 0</inkml:trace>
  <inkml:trace contextRef="#ctx0" brushRef="#br0" timeOffset="-184026.447">28395 11802 1300 0 0,'-10'-22'4023'0'0,"-48"27"-3059"0"0,49-4-897 0 0,1 0 1 0 0,0 1-1 0 0,0 0 1 0 0,0 1 0 0 0,1 0-1 0 0,-1 0 1 0 0,1 1 0 0 0,-1 0-1 0 0,1 0 1 0 0,0 0-1 0 0,0 1 1 0 0,1 0 0 0 0,0 1-1 0 0,0-1 1 0 0,0 1-1 0 0,0 0 1 0 0,1 1 0 0 0,0-1-1 0 0,0 1 1 0 0,1 0 0 0 0,0 0-1 0 0,0 1 1 0 0,1-1-1 0 0,-2 7-67 0 0,6-11 19 0 0,0 1-1 0 0,1-1 0 0 0,0 0 0 0 0,0 0 0 0 0,0 0 0 0 0,0 0 0 0 0,0 0 1 0 0,0 0-1 0 0,1-1 0 0 0,-1 1 0 0 0,1-1 0 0 0,0 1 0 0 0,0-1 0 0 0,0 0 1 0 0,0 0-1 0 0,0 0 0 0 0,0-1 0 0 0,0 1 0 0 0,1-1 0 0 0,-1 0 1 0 0,1 0-1 0 0,-1 0 0 0 0,1 0 0 0 0,-1 0 0 0 0,1-1 0 0 0,0 0 0 0 0,1 1-18 0 0,9-1-67 0 0,1 0-1 0 0,0 0 1 0 0,-1-2-1 0 0,1 1 1 0 0,-1-2-1 0 0,1 0 0 0 0,-1-1 1 0 0,0 0-1 0 0,0-1 1 0 0,-1-1-1 0 0,0 0 1 0 0,0-1-1 0 0,0 0 0 0 0,0-1 1 0 0,-1 0-1 0 0,-1-1 1 0 0,0 0-1 0 0,0-1 0 0 0,0-1 1 0 0,-1 1-1 0 0,-1-2 1 0 0,0 1-1 0 0,0-1 1 0 0,-2 0-1 0 0,1-1 0 0 0,-1 0 1 0 0,-1 0-1 0 0,0-1 1 0 0,-1 0-1 0 0,-1 0 1 0 0,3-12 67 0 0,7-37 495 0 0,-2-1 0 0 0,-3 0 0 0 0,-3 0-1 0 0,-3 0 1 0 0,-3-32-495 0 0,-28-19 1485 0 0,27 115-1459 0 0,0-1 0 0 0,0 0 0 0 0,0 0 0 0 0,-1 0 0 0 0,1 1 0 0 0,0-1 1 0 0,-1 1-1 0 0,1-1 0 0 0,0 1 0 0 0,-1-1 0 0 0,1 1 0 0 0,-1 0 0 0 0,1-1 0 0 0,0 1 1 0 0,-1 0-1 0 0,1 0 0 0 0,-1 0 0 0 0,1 0 0 0 0,-1 1 0 0 0,1-1 0 0 0,0 0 0 0 0,-1 1 1 0 0,1-1-1 0 0,0 1 0 0 0,-1-1 0 0 0,1 1 0 0 0,0-1 0 0 0,-1 1 0 0 0,1 0 1 0 0,0 0-1 0 0,0 0 0 0 0,0-1 0 0 0,0 1 0 0 0,0 0 0 0 0,0 1 0 0 0,0-1 0 0 0,0 0 1 0 0,0 0-1 0 0,0 0 0 0 0,1 0 0 0 0,-1 1 0 0 0,0-1 0 0 0,1 0 0 0 0,-1 1 1 0 0,1-1-1 0 0,-1 0 0 0 0,1 1 0 0 0,0-1 0 0 0,0 1 0 0 0,0-1 0 0 0,0 1 0 0 0,0-1 1 0 0,0 0-1 0 0,0 1 0 0 0,0-1 0 0 0,0 1 0 0 0,1 0-26 0 0,-6 25-56 0 0,1 1-1 0 0,1 0 1 0 0,2 0-1 0 0,1 0 1 0 0,1 0 0 0 0,1 0-1 0 0,2 0 1 0 0,1 0-1 0 0,1-1 1 0 0,4 12 56 0 0,-5-18-167 0 0,28 309-8077 0 0,-33-298 7042 0 0</inkml:trace>
  <inkml:trace contextRef="#ctx0" brushRef="#br0" timeOffset="-181334.469">2945 14456 1288 0 0,'0'0'638'0'0,"0"0"-34"0"0,0-21 1056 0 0,-1 19-1631 0 0,-1 0 0 0 0,0 0 0 0 0,0 1-1 0 0,1-1 1 0 0,-1 0 0 0 0,0 1 0 0 0,-1 0 0 0 0,1-1 0 0 0,0 1 0 0 0,0 0 0 0 0,-1 0 0 0 0,1 0 0 0 0,0 0 0 0 0,-1 0 0 0 0,1 1 0 0 0,-1-1 0 0 0,1 1 0 0 0,-1 0-1 0 0,1 0 1 0 0,-1 0 0 0 0,1 0 0 0 0,-1 0 0 0 0,1 0 0 0 0,-1 0 0 0 0,1 1 0 0 0,-1 0 0 0 0,1-1 0 0 0,-1 1 0 0 0,1 0 0 0 0,0 0 0 0 0,-1 0 0 0 0,1 0 0 0 0,0 1-1 0 0,0-1 1 0 0,-2 2-29 0 0,0-2 17 0 0,-28 11 79 0 0,0 1 0 0 0,0 2 1 0 0,2 1-1 0 0,0 1 0 0 0,1 2 0 0 0,1 1 0 0 0,0 1 0 0 0,2 1 1 0 0,0 1-1 0 0,2 2 0 0 0,1 0 0 0 0,0 2 0 0 0,-2 6-96 0 0,19-27 18 0 0,1 1-1 0 0,0 0 1 0 0,0 0 0 0 0,0 0-1 0 0,1 0 1 0 0,0 1-1 0 0,0 0 1 0 0,1 0-1 0 0,0 0 1 0 0,1 0 0 0 0,-1 0-1 0 0,2 0 1 0 0,-1 1-1 0 0,1-1 1 0 0,0 1-1 0 0,1-1 1 0 0,0 1-1 0 0,0-1 1 0 0,1 1 0 0 0,0 1-18 0 0,6 4 15 0 0,1 0 1 0 0,0-1 0 0 0,1 0-1 0 0,0 0 1 0 0,1-1-1 0 0,0 0 1 0 0,1-1 0 0 0,1 0-1 0 0,0-1 1 0 0,0 0 0 0 0,1 0-1 0 0,0-2 1 0 0,0 1 0 0 0,1-2-1 0 0,0 0 1 0 0,15 5-16 0 0,253 69-3295 0 0,-230-72 1865 0 0,-23-8 32 0 0</inkml:trace>
  <inkml:trace contextRef="#ctx0" brushRef="#br0" timeOffset="-180883.902">2977 14790 1336 0 0,'112'-43'3732'0'0,"268"-128"-2682"0"0,-332 139-1379 0 0,-47 31 220 0 0,-22-11 19 0 0,-111 31 225 0 0,68-4 406 0 0,1 3 0 0 0,0 3 0 0 0,1 3 0 0 0,-35 19-541 0 0,46 12 476 0 0,88-27-310 0 0,165 21-1071 0 0,-65-42-3109 0 0,-104-7 2574 0 0</inkml:trace>
  <inkml:trace contextRef="#ctx0" brushRef="#br0" timeOffset="-180603.295">3769 14537 1180 0 0,'0'0'666'0'0,"-14"17"1930"0"0,-153 177-907 0 0,19-30-4789 0 0,120-146 2085 0 0</inkml:trace>
  <inkml:trace contextRef="#ctx0" brushRef="#br0" timeOffset="-180400.825">3459 14670 1504 0 0,'32'-16'6173'0'0,"39"35"-6147"0"0,-41-9 340 0 0,139 18-1426 0 0,-49-30-2825 0 0,-53-8 2609 0 0</inkml:trace>
  <inkml:trace contextRef="#ctx0" brushRef="#br0" timeOffset="-180215.808">4161 14634 1504 0 0,'22'-20'5213'0'0,"-16"19"-538"0"0,-4 22-4805 0 0,0 9-239 0 0,-11 109-7671 0 0,1-134 6639 0 0</inkml:trace>
  <inkml:trace contextRef="#ctx0" brushRef="#br0" timeOffset="-180027.762">3996 14349 1348 0 0,'0'-9'1740'0'0,"0"-1"-372"0"0,0 2-259 0 0,0 2-273 0 0,0 0-152 0 0,2 0-212 0 0,1 2-160 0 0,-1-1-272 0 0,-2 2-72 0 0,0 3-100 0 0,6-3 8 0 0,-1 3-372 0 0,0 2-116 0 0,0 2-621 0 0,6 13 93 0 0,0 1-220 0 0,-1 3-140 0 0</inkml:trace>
  <inkml:trace contextRef="#ctx0" brushRef="#br0" timeOffset="-179764.128">4265 14679 1240 0 0,'54'-36'2129'0'0,"-44"28"-1899"0"0,1-1 1 0 0,-1 2-1 0 0,2 0 1 0 0,-1 0-1 0 0,1 1 1 0 0,0 0 0 0 0,1 1-1 0 0,-1 0 1 0 0,1 1-1 0 0,0 1 1 0 0,0 0-1 0 0,0 0 1 0 0,3 1-231 0 0,-10 5 42 0 0,0 0 0 0 0,1 0 0 0 0,-2 0 0 0 0,1 1 0 0 0,0 0-1 0 0,-1 0 1 0 0,0 0 0 0 0,0 1 0 0 0,0 0 0 0 0,0 0 0 0 0,-1 0 0 0 0,0 1 0 0 0,0-1 0 0 0,0 1 0 0 0,-1 0 0 0 0,1 0 0 0 0,-2 0-1 0 0,1 0 1 0 0,-1 1 0 0 0,0-1 0 0 0,0 1 0 0 0,0 0 0 0 0,-1-1 0 0 0,0 1 0 0 0,-1 0 0 0 0,1 0 0 0 0,-1 0 0 0 0,-1 0 0 0 0,1-1-1 0 0,-1 1 1 0 0,-2 6-42 0 0,2-7-34 0 0,0-1-1 0 0,-1 1 1 0 0,1 0-1 0 0,-1 0 1 0 0,-1-1-1 0 0,1 1 1 0 0,-1-1-1 0 0,0 0 1 0 0,0 0-1 0 0,0 0 1 0 0,-1 0-1 0 0,0 0 1 0 0,0-1 0 0 0,0 0-1 0 0,0 0 1 0 0,-1 0-1 0 0,1 0 1 0 0,-1 0-1 0 0,0-1 1 0 0,-1 0-1 0 0,1 0 1 0 0,0-1-1 0 0,-1 1 1 0 0,-5 0 34 0 0,8-1-141 0 0,0-2-1 0 0,0 1 1 0 0,0 0 0 0 0,0 0 0 0 0,0-1 0 0 0,0 0 0 0 0,-1 0 0 0 0,1 0 0 0 0,0 0 0 0 0,0 0 0 0 0,0-1 0 0 0,-1 1 0 0 0,1-1 0 0 0,0 0 0 0 0,0 0 0 0 0,0 0 0 0 0,0 0 0 0 0,0 0 0 0 0,1-1-1 0 0,-1 1 1 0 0,0-1 0 0 0,1 0 0 0 0,-1 0 0 0 0,1 0 0 0 0,-1 0 0 0 0,1 0 0 0 0,0-1 0 0 0,0 1 0 0 0,0-1 0 0 0,0 1 0 0 0,0-1 141 0 0,-11-24-1429 0 0</inkml:trace>
  <inkml:trace contextRef="#ctx0" brushRef="#br0" timeOffset="-179343.057">4892 14129 1132 0 0,'3'6'3346'0'0,"-7"13"-3137"0"0,3-16 48 0 0,-6 31 28 0 0,2 0-1 0 0,2 0 1 0 0,1 0-1 0 0,1 0 0 0 0,2 0 1 0 0,2 0-1 0 0,1 0 0 0 0,3 11-284 0 0,-2-29-24 0 0,-2 0 0 0 0,0 1-1 0 0,-1-1 1 0 0,-1 1 0 0 0,0-1-1 0 0,-2 1 1 0 0,0 0 0 0 0,0-1-1 0 0,-1 1 1 0 0,-1-1 0 0 0,-1 0-1 0 0,-1 0 1 0 0,0 0 0 0 0,-1-1-1 0 0,0 1 1 0 0,-1-1 0 0 0,-1-1-1 0 0,-7 11 25 0 0,14-23-19 0 0,0-1 0 0 0,-1 1-1 0 0,1 0 1 0 0,-1 0 0 0 0,1-1 0 0 0,-1 1-1 0 0,0-1 1 0 0,1 1 0 0 0,-1-1 0 0 0,0 0-1 0 0,0 0 1 0 0,0 0 0 0 0,0 0 0 0 0,0 0-1 0 0,0 0 1 0 0,0 0 0 0 0,0-1-1 0 0,-1 1 1 0 0,1-1 0 0 0,0 1 0 0 0,0-1-1 0 0,-1 0 1 0 0,1 0 0 0 0,0 0 0 0 0,0 0-1 0 0,-1-1 1 0 0,1 1 0 0 0,0 0 0 0 0,0-1-1 0 0,0 0 1 0 0,0 1 0 0 0,0-1-1 0 0,-1 0 1 0 0,1 0 0 0 0,1 0 0 0 0,-1 0-1 0 0,0-1 1 0 0,0 1 0 0 0,0 0 0 0 0,1-1-1 0 0,-1 0 1 0 0,0 1 0 0 0,1-1-1 0 0,0 0 1 0 0,-1 1 0 0 0,1-1 0 0 0,0 0-1 0 0,0 0 1 0 0,0 0 0 0 0,0 0 0 0 0,0 0-1 0 0,1-1 1 0 0,-1 1 0 0 0,0 0 0 0 0,1 0-1 0 0,0 0 1 0 0,-1-1 0 0 0,1 1-1 0 0,0 0 1 0 0,0 0 0 0 0,1-1 0 0 0,-1 1-1 0 0,0 0 1 0 0,1 0 0 0 0,-1 0 0 0 0,1-1-1 0 0,0 1 1 0 0,-1 0 0 0 0,1 0-1 0 0,1 0 20 0 0,4-13 75 0 0,0 1 0 0 0,2 0 0 0 0,0 0 0 0 0,0 1-1 0 0,1 0 1 0 0,1 1 0 0 0,0 0 0 0 0,1 0 0 0 0,0 1-1 0 0,0 1 1 0 0,1 0 0 0 0,1 0 0 0 0,0 1-1 0 0,0 1 1 0 0,1 0 0 0 0,0 1 0 0 0,0 0 0 0 0,0 1-1 0 0,1 1 1 0 0,0 0 0 0 0,0 1 0 0 0,1 1-1 0 0,-1 0 1 0 0,1 1 0 0 0,14 0-75 0 0,-24 3 18 0 0,1-1 0 0 0,-1 1 0 0 0,0 0 0 0 0,1 1 1 0 0,-1 0-1 0 0,0 0 0 0 0,0 0 0 0 0,0 1 0 0 0,0 0 0 0 0,0 0 0 0 0,0 0 0 0 0,-1 1 0 0 0,0-1 1 0 0,0 1-1 0 0,0 1 0 0 0,0-1 0 0 0,0 1 0 0 0,-1 0 0 0 0,0 0 0 0 0,0 0 0 0 0,0 0 0 0 0,-1 1 1 0 0,0 0-1 0 0,0-1 0 0 0,0 1 0 0 0,-1 1 0 0 0,0-1 0 0 0,0 0 0 0 0,0 0 0 0 0,-1 1 0 0 0,0-1 1 0 0,0 1-1 0 0,-1-1 0 0 0,0 1 0 0 0,0-1 0 0 0,0 1 0 0 0,-1-1 0 0 0,0 1 0 0 0,0-1 1 0 0,0 0-1 0 0,-1 1 0 0 0,0-1 0 0 0,-1 0 0 0 0,1 0 0 0 0,-1 0 0 0 0,0-1 0 0 0,0 1 0 0 0,-4 3-18 0 0,5-5-215 0 0,-1 0 0 0 0,1-1 0 0 0,-1 1 0 0 0,0-1 0 0 0,0 0 0 0 0,0 0-1 0 0,-1 0 1 0 0,1 0 0 0 0,-1-1 0 0 0,1 1 0 0 0,-1-1 0 0 0,0 0 0 0 0,0 0-1 0 0,0 0 1 0 0,0-1 0 0 0,0 1 0 0 0,0-1 0 0 0,0 0 0 0 0,-1 0 0 0 0,1-1-1 0 0,0 1 1 0 0,-4-1 215 0 0,-8 0-1374 0 0</inkml:trace>
  <inkml:trace contextRef="#ctx0" brushRef="#br0" timeOffset="-179185.44">5216 14345 1324 0 0,'1'-3'1276'0'0,"1"1"-364"0"0,-1-1-352 0 0,-1 2-200 0 0,2-1-48 0 0,0 4-284 0 0,-2-2 40 0 0,1 1-176 0 0,-2 4-96 0 0,-3-2-132 0 0,4 0-372 0 0,-1 1 36 0 0,1-1-688 0 0</inkml:trace>
  <inkml:trace contextRef="#ctx0" brushRef="#br0" timeOffset="-178468.524">5358 14540 1016 0 0,'34'138'2545'0'0,"-34"-137"-2276"0"0,-3 25 2185 0 0,4-27-2435 0 0,-1 1 0 0 0,0 0 1 0 0,1-1-1 0 0,-1 1 0 0 0,0-1 0 0 0,1 1 0 0 0,-1-1 1 0 0,0 1-1 0 0,0-1 0 0 0,1 1 0 0 0,-1-1 1 0 0,0 1-1 0 0,0-1 0 0 0,0 1 0 0 0,0-1 0 0 0,0 1 1 0 0,0-1-1 0 0,0 1 0 0 0,0-1 0 0 0,0 1 0 0 0,0-1 1 0 0,0 1-1 0 0,0-1 0 0 0,0 0 0 0 0,0 1 1 0 0,0-1-1 0 0,0 1 0 0 0,-1-1 0 0 0,1 1 0 0 0,0-1 1 0 0,0 1-1 0 0,-1 0 0 0 0,1-1 0 0 0,0 1 0 0 0,-1-1 1 0 0,1 1-1 0 0,0 0 0 0 0,-1-1 0 0 0,1 1 1 0 0,-1-1-1 0 0,1 1 0 0 0,-1 0 0 0 0,1 0 0 0 0,0-1 1 0 0,-1 1-1 0 0,1 0 0 0 0,-1 0 0 0 0,1 0 1 0 0,-1-1-1 0 0,1 1 0 0 0,-1 0 0 0 0,0 0 0 0 0,1 0 1 0 0,-1 0-1 0 0,1 0 0 0 0,-1 0 0 0 0,1 0 0 0 0,-1 0 1 0 0,1 0-1 0 0,-1 0-19 0 0,14-49 276 0 0,-10 43-295 0 0,1-1 1 0 0,0 1 0 0 0,0 0-1 0 0,0 0 1 0 0,1 0-1 0 0,-1 1 1 0 0,2-1 0 0 0,-1 1-1 0 0,0 0 1 0 0,1 1 0 0 0,0-1-1 0 0,0 1 1 0 0,0 0-1 0 0,1 1 1 0 0,-1-1 0 0 0,1 1-1 0 0,0 1 1 0 0,0-1 0 0 0,0 1-1 0 0,0 0 1 0 0,0 1-1 0 0,1 0 1 0 0,1 0 18 0 0,-4 2-37 0 0,0 1 0 0 0,0 0 0 0 0,0 1 0 0 0,-1-1 0 0 0,1 1 0 0 0,-1 0 0 0 0,1 0 0 0 0,-1 0 0 0 0,0 1 0 0 0,0-1 0 0 0,-1 1 0 0 0,1 0 0 0 0,-1 0 0 0 0,1 0 0 0 0,-1 1 0 0 0,-1-1 0 0 0,1 1 0 0 0,1 4 37 0 0,34 38-672 0 0,-34-46 672 0 0,0 0 1 0 0,0 0-1 0 0,0 0 0 0 0,0 0 1 0 0,0-1-1 0 0,0 0 0 0 0,0 0 0 0 0,0 0 1 0 0,0-1-1 0 0,0 1 0 0 0,0-1 1 0 0,0 0-1 0 0,0 0 0 0 0,0 0 1 0 0,0 0-1 0 0,-1-1 0 0 0,1 0 1 0 0,0 0-1 0 0,-1 0 0 0 0,0 0 1 0 0,1 0-1 0 0,0-1 0 0 0,1 0 2 0 0,156-129-926 0 0,-94 59 335 0 0,-66 72 570 0 0,-34 12-76 0 0,24-4 225 0 0,-6 1-43 0 0,1 1 0 0 0,1 0-1 0 0,0 1 1 0 0,0 1 0 0 0,1 0 0 0 0,0 0 0 0 0,1 2 0 0 0,0-1 0 0 0,1 1-1 0 0,0 1 1 0 0,1 0 0 0 0,1 0 0 0 0,0 0 0 0 0,-4 12-87 0 0,12-24 151 0 0,13 19 836 0 0,75-12 597 0 0,-81 4-1581 0 0,1-1 0 0 0,-2 1 0 0 0,0 1 0 0 0,0-1-1 0 0,-2 1 1 0 0,1 0 0 0 0,-2 0 0 0 0,0 0 0 0 0,0 1 0 0 0,-2-1 0 0 0,0 1-1 0 0,0-1 1 0 0,-1 1 0 0 0,-1-1 0 0 0,-1 6-3 0 0,2-14-1 0 0,1 48 16 0 0,1-37 95 0 0,-1 0 0 0 0,0 0 1 0 0,-2-1-1 0 0,0 1 0 0 0,-1 0 0 0 0,0 0 0 0 0,-1 0 1 0 0,-1-1-1 0 0,-1 0 0 0 0,-1 0 0 0 0,0 0 1 0 0,-2 3-111 0 0,5-14 40 0 0,0-1 0 0 0,0-1 0 0 0,-1 1 0 0 0,0 0 0 0 0,1-1 0 0 0,-1 0 0 0 0,0 0 0 0 0,0 0 0 0 0,-1 0 0 0 0,1-1 0 0 0,-1 0 0 0 0,1 0 0 0 0,-1 0 0 0 0,0 0 0 0 0,1-1 0 0 0,-1 1 0 0 0,0-1 0 0 0,0-1 0 0 0,0 1 0 0 0,0-1 0 0 0,0 0 0 0 0,0 0 0 0 0,0 0 0 0 0,0 0 0 0 0,0-1 0 0 0,0 0 0 0 0,0 0 0 0 0,0-1 0 0 0,0 1 0 0 0,1-1 0 0 0,-1 0 0 0 0,1 0 0 0 0,-1 0 0 0 0,1-1 0 0 0,0 0 0 0 0,-1 0 0 0 0,2 0 0 0 0,-1 0 0 0 0,0-1 0 0 0,1 1 0 0 0,-1-1 0 0 0,1 0 0 0 0,0 0 0 0 0,0 0 0 0 0,-1-2-40 0 0,-3-12-206 0 0,-1 1 0 0 0,2-1-1 0 0,1-1 1 0 0,0 1-1 0 0,1-1 1 0 0,1 0-1 0 0,1 0 1 0 0,0 0 0 0 0,2 0-1 0 0,0 0 1 0 0,1 0-1 0 0,1 0 1 0 0,1 0 0 0 0,0 1-1 0 0,2-1 1 0 0,0 1-1 0 0,1 0 1 0 0,1 0-1 0 0,0 0 1 0 0,9-12 206 0 0,98-107-4770 0 0,-83 114 3566 0 0</inkml:trace>
  <inkml:trace contextRef="#ctx0" brushRef="#br0" timeOffset="-177970.835">7198 14169 1412 0 0,'7'23'5416'0'0,"-6"77"-5370"0"0,-1-83 387 0 0,27 196 604 0 0,-25-204-1102 0 0,0-1-1 0 0,1 1 1 0 0,1-1 0 0 0,-1 0-1 0 0,1 0 1 0 0,0 0 0 0 0,1 0-1 0 0,0-1 1 0 0,0 1-1 0 0,1-1 1 0 0,0-1 0 0 0,0 1-1 0 0,0-1 1 0 0,1 0 0 0 0,0-1-1 0 0,0 1 1 0 0,1-1-1 0 0,-1-1 1 0 0,1 1 0 0 0,0-1-1 0 0,0-1 1 0 0,7 3 65 0 0,-10-30-3466 0 0,-13 8 2162 0 0</inkml:trace>
  <inkml:trace contextRef="#ctx0" brushRef="#br0" timeOffset="-177562.167">6901 14549 984 0 0,'9'-3'4838'0'0,"40"-14"-3517"0"0,-21 2-1033 0 0,1 1 0 0 0,1 2 0 0 0,0 1 0 0 0,0 1 0 0 0,1 1 0 0 0,1 2 1 0 0,-1 2-1 0 0,1 0 0 0 0,9 2-288 0 0,-35 3-6 0 0,0 0 1 0 0,0 1 0 0 0,0 0 0 0 0,0 1 0 0 0,0-1 0 0 0,0 1 0 0 0,0 0 0 0 0,0 0 0 0 0,0 1 0 0 0,-1 0 0 0 0,0 0 0 0 0,1 0 0 0 0,-1 1-1 0 0,0-1 1 0 0,-1 1 0 0 0,1 1 0 0 0,-1-1 0 0 0,1 0 0 0 0,-1 1 0 0 0,-1 0 0 0 0,1 0 0 0 0,-1 0 0 0 0,0 1 0 0 0,0-1 0 0 0,0 1 0 0 0,1 4 5 0 0,29 158 735 0 0,-33-166-477 0 0,11-11 370 0 0,-1-23-584 0 0,1 0 0 0 0,1 0 0 0 0,2 2 0 0 0,1-1 0 0 0,2 2 0 0 0,1 0 0 0 0,4-4-44 0 0,113-93-3660 0 0,-118 117 2265 0 0,-11 10-2763 0 0,-2 4 2814 0 0</inkml:trace>
  <inkml:trace contextRef="#ctx0" brushRef="#br0" timeOffset="-177190.39">7741 14568 1428 0 0,'17'-1'3324'0'0,"13"-18"-2888"0"0,-26 17-166 0 0,203-157 815 0 0,-207 159-1083 0 0,-1 1 0 0 0,1-1 0 0 0,-1 1 0 0 0,1-1 0 0 0,-1 0 0 0 0,1 1 0 0 0,-1-1 0 0 0,1 0 0 0 0,-1 1 0 0 0,1-1 0 0 0,-1 0 1 0 0,0 0-1 0 0,1 1 0 0 0,-1-1 0 0 0,0 0 0 0 0,1 0 0 0 0,-1 0 0 0 0,1 0 0 0 0,-1 0 0 0 0,0 0 0 0 0,1 0 0 0 0,-1 0 0 0 0,0 0 0 0 0,1 0 0 0 0,-1 0 1 0 0,0 0-1 0 0,1-1 0 0 0,-1 1 0 0 0,1 0 0 0 0,-1 0 0 0 0,0-1 0 0 0,1 1 0 0 0,-1 0 0 0 0,1-1 0 0 0,-1 1 0 0 0,1 0 0 0 0,-1-1 0 0 0,1 1 1 0 0,-1-1-1 0 0,1 1 0 0 0,0-1 0 0 0,-1 1 0 0 0,1-1 0 0 0,0 1 0 0 0,-1-1 0 0 0,1 0 0 0 0,0 1 0 0 0,0-1 0 0 0,-1 1 0 0 0,1-1 0 0 0,0 0 1 0 0,0 1-1 0 0,0-1 0 0 0,0 0 0 0 0,0 1 0 0 0,0-1 0 0 0,0 1 0 0 0,0-1 0 0 0,0 0 0 0 0,0 1 0 0 0,0-1 0 0 0,0 0 0 0 0,0 1 0 0 0,1-1 1 0 0,-1 1-1 0 0,0-1 0 0 0,1 0-2 0 0,-59 12 167 0 0,35-4-98 0 0,5-3-10 0 0,0 0-1 0 0,1 2 1 0 0,-1 0-1 0 0,1 1 1 0 0,1 0 0 0 0,-1 2-1 0 0,1 0 1 0 0,1 0-1 0 0,0 2 1 0 0,0 0-1 0 0,1 1 1 0 0,0 0-1 0 0,-8 10-58 0 0,21-20 3 0 0,0 0-1 0 0,-1 0 1 0 0,1 0-1 0 0,0 0 0 0 0,0 1 1 0 0,0-1-1 0 0,1 0 1 0 0,-1 1-1 0 0,1-1 1 0 0,-1 0-1 0 0,1 1 0 0 0,0-1 1 0 0,0 1-1 0 0,0-1 1 0 0,0 0-1 0 0,0 1 1 0 0,0-1-1 0 0,1 1 0 0 0,-1-1 1 0 0,1 0-1 0 0,0 1 1 0 0,-1-1-1 0 0,1 0 0 0 0,0 0 1 0 0,1 0-1 0 0,-1 1 1 0 0,0-1-1 0 0,0 0 1 0 0,1-1-1 0 0,-1 1 0 0 0,1 0 1 0 0,0 0-1 0 0,0-1 1 0 0,-1 1-1 0 0,1-1 1 0 0,0 1-1 0 0,0-1 0 0 0,1 0 1 0 0,-1 0-1 0 0,0 0 1 0 0,0 0-1 0 0,0 0 1 0 0,1 0-1 0 0,-1 0 0 0 0,0-1 1 0 0,1 0-1 0 0,0 1-2 0 0,122 20-372 0 0,114-33-2618 0 0,-181 3 1701 0 0,-6 2 39 0 0</inkml:trace>
  <inkml:trace contextRef="#ctx0" brushRef="#br0" timeOffset="-176876.86">8629 14481 1484 0 0,'-106'48'3009'0'0,"95"-42"-2849"0"0,0-1-29 0 0,-1 0 0 0 0,1 1 0 0 0,0 1 0 0 0,0-1 0 0 0,1 2 1 0 0,0 0-1 0 0,0 0 0 0 0,1 0 0 0 0,0 1 0 0 0,0 1 0 0 0,-1 2-131 0 0,51-16 444 0 0,-18-3-363 0 0,-2-2 1 0 0,1 0 0 0 0,-1-2 0 0 0,-1 0 0 0 0,0-1 0 0 0,0-2 0 0 0,-1 1-1 0 0,-1-2 1 0 0,1-2-82 0 0,-21 18 6 0 0,1 1 0 0 0,-1-1 0 0 0,1 1 0 0 0,-1-1-1 0 0,1 1 1 0 0,-1-1 0 0 0,1 1 0 0 0,0 0 0 0 0,0-1-1 0 0,0 1 1 0 0,0 0 0 0 0,0 0 0 0 0,0 0 0 0 0,1 0-1 0 0,-1 0 1 0 0,1 0 0 0 0,-1 0 0 0 0,1 0 0 0 0,0 0 0 0 0,0 0-1 0 0,0 0 1 0 0,0 1 0 0 0,0-1 0 0 0,0 0 0 0 0,0 0-1 0 0,1 0 1 0 0,-1 0 0 0 0,1 0 0 0 0,-1 0 0 0 0,1 0-1 0 0,0 0 1 0 0,0 0 0 0 0,0-1 0 0 0,0 1 0 0 0,0 0-1 0 0,0 0 1 0 0,1-1 0 0 0,-1 1 0 0 0,1-1 0 0 0,-1 1 0 0 0,1-1-1 0 0,-1 0 1 0 0,1 1 0 0 0,0-1 0 0 0,-1 0 0 0 0,1 0-1 0 0,0 0 1 0 0,0 0 0 0 0,1 0-6 0 0,6 1-246 0 0,-1-1 1 0 0,1 0-1 0 0,-1 0 1 0 0,1 0-1 0 0,0-1 1 0 0,-1-1-1 0 0,1 0 1 0 0,0 0-1 0 0,-1 0 0 0 0,0-1 1 0 0,1 0-1 0 0,-1-1 1 0 0,0 0-1 0 0,0 0 1 0 0,0-1-1 0 0,0 0 1 0 0,-1 0-1 0 0,5-4 246 0 0,-11 7-50 0 0,25-14-1344 0 0</inkml:trace>
  <inkml:trace contextRef="#ctx0" brushRef="#br0" timeOffset="-176596.157">8995 14112 2012 0 0,'0'-13'1175'0'0,"0"14"-1046"0"0,-1 0 1 0 0,0-1-1 0 0,0 1 0 0 0,0-1 0 0 0,0 1 1 0 0,0-1-1 0 0,0 0 0 0 0,0 1 0 0 0,-1-1 1 0 0,1 0-1 0 0,0 0 0 0 0,0 0 0 0 0,0 1 1 0 0,0-1-1 0 0,0-1 0 0 0,0 1 0 0 0,0 0 1 0 0,-1 0-1 0 0,1 0 0 0 0,0 0 0 0 0,0-1 1 0 0,0 1-1 0 0,0 0 0 0 0,0-1 0 0 0,0 1 1 0 0,0-1-1 0 0,0 0 0 0 0,0 1 0 0 0,0-1 1 0 0,0 0-1 0 0,1 1 0 0 0,-1-1 0 0 0,0 0 1 0 0,0 0-1 0 0,1 0 0 0 0,-1 1 0 0 0,0-1 1 0 0,1 0-1 0 0,-1 0 0 0 0,1 0 0 0 0,-1 0 1 0 0,1 0-1 0 0,0-1 0 0 0,-1 1 0 0 0,1 0 1 0 0,0 0-1 0 0,0 0 0 0 0,-1 0 0 0 0,1 0 1 0 0,0 0-1 0 0,0 0 0 0 0,1 0 0 0 0,-1-1 1 0 0,0 1-1 0 0,0 0 0 0 0,0 0 0 0 0,1 0 1 0 0,-1 0-1 0 0,0 0 0 0 0,1 0 0 0 0,-1 0 1 0 0,1 0-1 0 0,-1 0 0 0 0,2-1-129 0 0,-8 8 57 0 0,0 1-1 0 0,0-1 1 0 0,1 1 0 0 0,0 0 0 0 0,1 0-1 0 0,0 1 1 0 0,0-1 0 0 0,0 1-1 0 0,1 0 1 0 0,0 0 0 0 0,0 0 0 0 0,1 1-1 0 0,0-1 1 0 0,1 0 0 0 0,0 1-1 0 0,0-1 1 0 0,1 1 0 0 0,0-1 0 0 0,0 1-1 0 0,1 0 1 0 0,0-1 0 0 0,1 3-57 0 0,64 188-1145 0 0,-37-128-521 0 0,-27-65 1282 0 0,1 1 0 0 0,-1 0 0 0 0,-1 0 0 0 0,0 0 0 0 0,0 0 0 0 0,0 0 0 0 0,0 0 0 0 0,-1 1 0 0 0,-1-1 0 0 0,1 0 0 0 0,-1 0 0 0 0,0 0 0 0 0,-1 0 0 0 0,0 0 0 0 0,0 0 0 0 0,0-1 0 0 0,-1 1 0 0 0,-1 3 384 0 0,-11 6-1204 0 0</inkml:trace>
  <inkml:trace contextRef="#ctx0" brushRef="#br0" timeOffset="-176329.595">8501 14442 1256 0 0,'5'-3'4346'0'0,"10"-7"-2759"0"0,7-5-1095 0 0,124-36 1541 0 0,7 30-4281 0 0,-8 1-2708 0 0,-106 13 3586 0 0</inkml:trace>
  <inkml:trace contextRef="#ctx0" brushRef="#br0" timeOffset="-175802.377">9346 14240 1268 0 0,'43'215'1770'0'0,"-32"-33"394"0"0,-11-183-2153 0 0,0 1 0 0 0,0-1 1 0 0,0 1-1 0 0,0-1 0 0 0,0 0 1 0 0,-1 1-1 0 0,1-1 0 0 0,0 1 1 0 0,0-1-1 0 0,-1 1 0 0 0,1-1 1 0 0,0 1-1 0 0,0-1 0 0 0,-1 1 0 0 0,1-1 1 0 0,-1 1-1 0 0,1-1 0 0 0,0 1 1 0 0,-1-1-1 0 0,1 1 0 0 0,-1 0 1 0 0,1-1-1 0 0,-1 1 0 0 0,1 0 1 0 0,-1-1-1 0 0,1 1 0 0 0,-1 0 0 0 0,0 0 1 0 0,1 0-1 0 0,-1-1 0 0 0,1 1 1 0 0,-1 0-1 0 0,0 0 0 0 0,1 0 1 0 0,-1 0-1 0 0,1 0 0 0 0,-1 0 1 0 0,0 0-1 0 0,1 0 0 0 0,-1 0 1 0 0,1 1-1 0 0,-1-1 0 0 0,1 0 0 0 0,-1 0 1 0 0,0 0-1 0 0,1 1 0 0 0,-1-1 1 0 0,1 0-1 0 0,-1 1 0 0 0,1-1 1 0 0,-1 0-1 0 0,1 1 0 0 0,-1-1 1 0 0,1 1-12 0 0,0-13-19 0 0,0 0 1 0 0,0 1-1 0 0,1-1 1 0 0,1 0 0 0 0,0 1-1 0 0,1-1 1 0 0,0 1-1 0 0,1 0 1 0 0,0 0 0 0 0,0 0-1 0 0,1 1 1 0 0,1-1-1 0 0,0 1 1 0 0,0 0 0 0 0,5-5 18 0 0,4-8-51 0 0,43-30-411 0 0,-46 104 342 0 0,-10 114 1457 0 0,-11-162 102 0 0,27-40-1114 0 0,0 1-1 0 0,2 0 1 0 0,2 2-1 0 0,1 0 1 0 0,2 2 0 0 0,1 0-1 0 0,20-16-324 0 0,-6 106-112 0 0,-27-16-182 0 0,11 35-626 0 0,-18-29-3291 0 0,-6-47 2904 0 0,0-1 23 0 0</inkml:trace>
  <inkml:trace contextRef="#ctx0" brushRef="#br0" timeOffset="-175443.343">9859 14513 1392 0 0,'338'-112'4844'0'0,"-336"112"-4839"0"0,0 0-1 0 0,0 0 1 0 0,0 0 0 0 0,0 0-1 0 0,-1 0 1 0 0,1 0 0 0 0,0-1-1 0 0,0 1 1 0 0,0-1 0 0 0,0 0-1 0 0,-1 1 1 0 0,1-1 0 0 0,0 0-1 0 0,-1 0 1 0 0,1 0 0 0 0,0 0-1 0 0,-1 0 1 0 0,1 0 0 0 0,-1-1-1 0 0,0 1 1 0 0,1 0 0 0 0,-1-1-1 0 0,0 1 1 0 0,0-1 0 0 0,0 1-1 0 0,0-1 1 0 0,0 0 0 0 0,0 0-1 0 0,0 1 1 0 0,-1-1 0 0 0,1 0-1 0 0,-1 0 1 0 0,1 0 0 0 0,-1 1-1 0 0,0-1 1 0 0,0 0 0 0 0,1 0-1 0 0,-1 0 1 0 0,-1 0 0 0 0,1 0-1 0 0,0 0 1 0 0,0 0 0 0 0,-1 1-1 0 0,1-1 1 0 0,-1 0 0 0 0,1 0-1 0 0,-1 0 1 0 0,0 1 0 0 0,0-1-1 0 0,0 0 1 0 0,0 1 0 0 0,0-1-1 0 0,0 1 1 0 0,0-1 0 0 0,0 1-1 0 0,-1-1 1 0 0,1 1 0 0 0,-1 0-1 0 0,1 0 1 0 0,-1 0 0 0 0,1 0-1 0 0,-1 0 1 0 0,0 0 0 0 0,1 0-1 0 0,-1 0 1 0 0,0 0-5 0 0,-11-2 11 0 0,1-1 1 0 0,0 2-1 0 0,-1-1 0 0 0,0 2 1 0 0,1 0-1 0 0,-1 0 1 0 0,0 1-1 0 0,1 1 0 0 0,-1 0 1 0 0,0 1-1 0 0,1 0 1 0 0,-1 1-1 0 0,1 0 0 0 0,0 1 1 0 0,0 0-1 0 0,0 1 1 0 0,1 1-1 0 0,-1-1 0 0 0,1 2 1 0 0,0 0-1 0 0,1 0 0 0 0,0 1 1 0 0,0 0-1 0 0,1 1 1 0 0,-4 3-12 0 0,11-9 3 0 0,0 0 0 0 0,0 0-1 0 0,0 1 1 0 0,0-1 0 0 0,1 0 0 0 0,-1 1 0 0 0,1-1 0 0 0,0 1 0 0 0,-1-1 0 0 0,2 1 0 0 0,-1-1 0 0 0,0 1 0 0 0,1 0 0 0 0,0-1 0 0 0,0 1 0 0 0,0 0 0 0 0,0 0 0 0 0,0-1 0 0 0,1 1 0 0 0,0 0 0 0 0,0-1 0 0 0,0 1 0 0 0,0-1 0 0 0,0 1-1 0 0,1-1 1 0 0,-1 1 0 0 0,1-1 0 0 0,0 0 0 0 0,0 0 0 0 0,0 0 0 0 0,1 0 0 0 0,-1 0 0 0 0,1-1 0 0 0,-1 1 0 0 0,1-1 0 0 0,0 1 0 0 0,0-1 0 0 0,0 0 0 0 0,3 2-3 0 0,136 47-3293 0 0,-126-51 1986 0 0,3 0 51 0 0</inkml:trace>
  <inkml:trace contextRef="#ctx0" brushRef="#br0" timeOffset="-174861.487">10323 14420 1576 0 0,'0'-1'68'0'0,"0"0"1"0"0,0 0-1 0 0,1 0 0 0 0,-1 1 1 0 0,0-1-1 0 0,0 0 0 0 0,1 0 1 0 0,-1 0-1 0 0,0 1 0 0 0,1-1 0 0 0,-1 0 1 0 0,1 0-1 0 0,-1 1 0 0 0,1-1 1 0 0,-1 0-1 0 0,1 1 0 0 0,-1-1 0 0 0,1 1 1 0 0,0-1-1 0 0,-1 1 0 0 0,1-1 1 0 0,0 1-1 0 0,-1-1 0 0 0,1 1 1 0 0,0 0-1 0 0,0-1 0 0 0,-1 1 0 0 0,1 0 1 0 0,0 0-1 0 0,0-1 0 0 0,0 1 1 0 0,-1 0-1 0 0,1 0 0 0 0,0 0 1 0 0,0 0-1 0 0,0 0 0 0 0,0 0 0 0 0,-1 0 1 0 0,1 0-1 0 0,0 1 0 0 0,0-1 1 0 0,0 0-1 0 0,-1 0 0 0 0,1 1 1 0 0,0-1-1 0 0,0 1 0 0 0,-1-1 0 0 0,1 0 1 0 0,0 1-1 0 0,0-1 0 0 0,-1 1 1 0 0,1 0-1 0 0,-1-1 0 0 0,1 1-68 0 0,14 50 599 0 0,-8-20 113 0 0,18-43 254 0 0,93-114-140 0 0,-113 228-858 0 0,-4-99 29 0 0,0 1 1 0 0,1 0-1 0 0,-1-1 0 0 0,1 1 1 0 0,0-1-1 0 0,0 0 1 0 0,0 1-1 0 0,1-1 0 0 0,-1 0 1 0 0,1 0-1 0 0,0-1 1 0 0,-1 1-1 0 0,1 0 1 0 0,0-1-1 0 0,1 0 0 0 0,-1 0 1 0 0,0 0-1 0 0,1 0 1 0 0,-1 0-1 0 0,1-1 0 0 0,-1 1 1 0 0,1-1-1 0 0,0 0 1 0 0,0 0-1 0 0,-1 0 1 0 0,1-1-1 0 0,0 1 0 0 0,0-1 1 0 0,0 0-1 0 0,0 0 1 0 0,0-1-1 0 0,3 0 3 0 0,130-37-52 0 0,-123 31-69 0 0,0 0 0 0 0,0-2 0 0 0,-1 1 0 0 0,0-2 0 0 0,0 1 0 0 0,-1-2 0 0 0,-1 0 0 0 0,0 0 0 0 0,0-1 0 0 0,-1 0 0 0 0,-1-1 0 0 0,0 0 0 0 0,0-1 0 0 0,-2 0 0 0 0,0 0 0 0 0,0-1 0 0 0,-1 1 0 0 0,0-6 121 0 0,6-19 356 0 0,-3-1 0 0 0,-1 0 0 0 0,-1-1 0 0 0,-3 1-1 0 0,-2-1 1 0 0,-1-25-356 0 0,-1 44 324 0 0,-1 1 0 0 0,-1-1 0 0 0,-1 1 0 0 0,-1 0 0 0 0,-1 0 0 0 0,0 0 0 0 0,-2 0-1 0 0,0 1 1 0 0,-2-2-324 0 0,7 22 20 0 0,1 0 0 0 0,-1 0 0 0 0,1 0 0 0 0,-1 1 0 0 0,1-1 0 0 0,-1 0 0 0 0,1 1 0 0 0,-1-1 0 0 0,1 1 0 0 0,0 0 0 0 0,-1-1 0 0 0,1 1 0 0 0,0 0 0 0 0,-1 0 0 0 0,1 0 0 0 0,0 0 0 0 0,0 0 0 0 0,0 0-1 0 0,0 0 1 0 0,0 0 0 0 0,0 0 0 0 0,0 0 0 0 0,0 1 0 0 0,1-1 0 0 0,-1 0 0 0 0,0 1 0 0 0,1-1 0 0 0,-1 0 0 0 0,1 1 0 0 0,-1-1 0 0 0,1 1 0 0 0,0-1 0 0 0,0 1 0 0 0,-1-1 0 0 0,1 1 0 0 0,0-1 0 0 0,0 1 0 0 0,0-1 0 0 0,1 1 0 0 0,-1-1-1 0 0,0 1 1 0 0,1 0-20 0 0,0 25 14 0 0,1 1 0 0 0,2 0 0 0 0,0-1 0 0 0,2 0 0 0 0,1 0-1 0 0,2-1 1 0 0,0 0 0 0 0,1 0 0 0 0,2-1 0 0 0,1 0 0 0 0,8 11-14 0 0,35 83-1141 0 0,-53-114 901 0 0,-1-1 0 0 0,0 1-1 0 0,0 0 1 0 0,0 1 0 0 0,0-1-1 0 0,-1 0 1 0 0,0 0-1 0 0,0 1 1 0 0,0-1 0 0 0,-1 0-1 0 0,0 1 1 0 0,0-1 0 0 0,0 1-1 0 0,-1-1 1 0 0,1 0-1 0 0,-1 1 1 0 0,-1-1 0 0 0,1 0-1 0 0,-1 0 1 0 0,0 1 0 0 0,0-2-1 0 0,0 1 1 0 0,-1 0 0 0 0,0 0-1 0 0,0-1 1 0 0,0 1-1 0 0,0-1 1 0 0,-1 0 0 0 0,1 0-1 0 0,-1 0 1 0 0,-4 3 240 0 0,-17-2-1271 0 0</inkml:trace>
  <inkml:trace contextRef="#ctx0" brushRef="#br0" timeOffset="-174610.004">10619 14148 2920 0 0,'75'17'4370'0'0,"45"-31"-3265"0"0,-107 11-943 0 0,191-41-885 0 0,-18-33-3951 0 0,-155 57 3210 0 0</inkml:trace>
  <inkml:trace contextRef="#ctx0" brushRef="#br0" timeOffset="-174328.827">11501 13703 1484 0 0,'16'2'218'0'0,"1"2"0"0"0,-1 0 0 0 0,-1 1-1 0 0,1 1 1 0 0,-1 0 0 0 0,1 1 0 0 0,-2 1-1 0 0,1 0 1 0 0,-1 1 0 0 0,-1 0 0 0 0,1 1 0 0 0,-2 1-1 0 0,1 0 1 0 0,-1 1 0 0 0,-1 0 0 0 0,8 11-218 0 0,135 232 1764 0 0,-145-240-1634 0 0,-1 1-1 0 0,-1 0 1 0 0,-1 1-1 0 0,0 0 1 0 0,-1-1-1 0 0,-1 2 0 0 0,0-1 1 0 0,-2 0-1 0 0,0 1 1 0 0,0 0-1 0 0,-2-1 1 0 0,0 1-1 0 0,-2 6-129 0 0,-2-8-23 0 0,0 0 1 0 0,-1 0-1 0 0,0 0 1 0 0,-1 0-1 0 0,-1-1 0 0 0,-1 0 1 0 0,0 0-1 0 0,-1-1 0 0 0,-1 0 1 0 0,0 0-1 0 0,0-2 1 0 0,-2 1-1 0 0,-8 7 23 0 0,7-8-391 0 0,0-1 0 0 0,0 0-1 0 0,-2-1 1 0 0,1 0 0 0 0,-1-1 0 0 0,0-1 0 0 0,-1-1 0 0 0,0 0 0 0 0,0-1-1 0 0,-1 0 1 0 0,0-1 0 0 0,0-1 0 0 0,-14 1 391 0 0,-16-2-1189 0 0</inkml:trace>
  <inkml:trace contextRef="#ctx0" brushRef="#br0" timeOffset="-167178.353">5934 14142 1148 0 0,'-3'-12'1304'0'0,"-3"6"-1016"0"0,-16-47 1828 0 0,23 52-1901 0 0,9-18 417 0 0,-5 17-609 0 0,-1 1 0 0 0,1 0 0 0 0,-1 0 0 0 0,1 0-1 0 0,0 1 1 0 0,0 0 0 0 0,-1 0 0 0 0,1 0 0 0 0,0 0 0 0 0,0 1 0 0 0,-1 0-1 0 0,1 0 1 0 0,-1 0 0 0 0,1 0 0 0 0,-1 1 0 0 0,1 0 0 0 0,-1-1 0 0 0,0 2-1 0 0,0-1 1 0 0,1 1 0 0 0,-2-1 0 0 0,1 1 0 0 0,0 0 0 0 0,-1 0 0 0 0,1 1-1 0 0,1 1-22 0 0,-1-2 9 0 0,30 28 103 0 0,-1 1 0 0 0,-2 1-1 0 0,-1 2 1 0 0,-2 1 0 0 0,-1 1 0 0 0,-2 2 0 0 0,-2 0-1 0 0,-2 2 1 0 0,-1 0 0 0 0,-2 1 0 0 0,-2 1 0 0 0,-2 0-1 0 0,4 24-111 0 0,-8-37 78 0 0,-1 1 0 0 0,-2 0 0 0 0,-1 0-1 0 0,-2 1 1 0 0,0-1 0 0 0,-3 1-1 0 0,0 0 1 0 0,-2 0 0 0 0,-4 22-78 0 0,-2-16-118 0 0,-1 1 0 0 0,-3-2 0 0 0,-1 1 0 0 0,-1-2 0 0 0,-2 0 0 0 0,-2 0 0 0 0,-1-2 118 0 0,9-18-410 0 0,0 0 1 0 0,-2-1-1 0 0,0 0 0 0 0,0-1 0 0 0,-1-1 1 0 0,-1 0-1 0 0,0 0 0 0 0,-1-1 0 0 0,0-1 1 0 0,-15 9 409 0 0,-15 2-1332 0 0</inkml:trace>
  <inkml:trace contextRef="#ctx0" brushRef="#br0" timeOffset="-165636.359">11733 13868 1528 0 0,'0'0'416'0'0,"0"0"-47"0"0,0 0-19 0 0,0 0-38 0 0,4-20 1429 0 0,27-34-236 0 0,-31 53-1491 0 0,-10-24-384 0 0,-82 21 162 0 0,-43 16-28 0 0,81 3 39 0 0,93-5 357 0 0,23-1 62 0 0,-40-8-199 0 0,0 1 0 0 0,0 1 0 0 0,0 1 0 0 0,-1 1 0 0 0,0 1 0 0 0,0 0 0 0 0,0 2 0 0 0,-1 0 0 0 0,0 1 0 0 0,0 2 0 0 0,-1 0 0 0 0,-1 1 0 0 0,9 7-23 0 0,-25-17 7 0 0,1 1 0 0 0,-1-1 0 0 0,-1 1 0 0 0,1 0 0 0 0,0-1 0 0 0,-1 1-1 0 0,1 0 1 0 0,-1 0 0 0 0,0 0 0 0 0,0 0 0 0 0,0 0 0 0 0,-1 0 0 0 0,1 1 0 0 0,-1-1 0 0 0,1 0 0 0 0,-1 0-1 0 0,0 0 1 0 0,0 1 0 0 0,-1-1 0 0 0,1 0 0 0 0,-1 0 0 0 0,1 0 0 0 0,-1 0 0 0 0,0 1 0 0 0,0-1 0 0 0,0 0-1 0 0,-1-1 1 0 0,1 1 0 0 0,-1 0 0 0 0,1 0 0 0 0,-1-1 0 0 0,0 1 0 0 0,-1 0-7 0 0,-84 84 343 0 0,68-71-269 0 0,-77 60 729 0 0,96-75-797 0 0,41 14 310 0 0,-37-14-312 0 0,1-1 6 0 0,1 0-1 0 0,-1 1 0 0 0,0 0 1 0 0,1-1-1 0 0,-1 2 1 0 0,0-1-1 0 0,0 1 1 0 0,0-1-1 0 0,0 2 1 0 0,0-1-1 0 0,-1 0 0 0 0,1 1 1 0 0,-1 0-1 0 0,1 0 1 0 0,-1 0-1 0 0,0 1 1 0 0,0-1-1 0 0,0 1 1 0 0,-1 0-1 0 0,1 0 0 0 0,-1 0 1 0 0,0 1-1 0 0,0-1 1 0 0,0 1-1 0 0,-1-1 1 0 0,0 1-1 0 0,0 0 1 0 0,0 0-1 0 0,0 0 0 0 0,-1 0 1 0 0,0 1-1 0 0,0-1 1 0 0,0 0-1 0 0,-1 1 1 0 0,0-1-1 0 0,0 0 1 0 0,0 0-1 0 0,-1 3-9 0 0,-14 17 61 0 0,-2-1-1 0 0,0-1 1 0 0,-2-1-1 0 0,-1-1 1 0 0,0 0-1 0 0,-1-1 1 0 0,-2-2-1 0 0,0 0 1 0 0,0-1 0 0 0,-2-2-1 0 0,-10 5-60 0 0,-5 4 375 0 0,178-47 122 0 0,-120 20-487 0 0,0 1 1 0 0,0 1 0 0 0,0 1-1 0 0,0 0 1 0 0,0 2 0 0 0,0 0 0 0 0,0 1-1 0 0,-1 0 1 0 0,1 2 0 0 0,-1 0 0 0 0,2 1-11 0 0,-14-5-3 0 0,-1 0 1 0 0,1 0 0 0 0,0 1-1 0 0,-1-1 1 0 0,0 1 0 0 0,1 0-1 0 0,-1 0 1 0 0,0 0 0 0 0,0 1-1 0 0,0 0 1 0 0,0-1 0 0 0,0 1-1 0 0,-1 1 1 0 0,1-1 0 0 0,-1 0-1 0 0,0 1 1 0 0,0 0 0 0 0,0 0-1 0 0,-1 0 1 0 0,1 0 0 0 0,-1 0-1 0 0,0 0 1 0 0,0 1 0 0 0,0-1-1 0 0,-1 1 1 0 0,1-1 0 0 0,-1 1-1 0 0,0 0 1 0 0,-1-1 0 0 0,1 1-1 0 0,-1 0 1 0 0,0 0 0 0 0,0-1-1 0 0,0 1 1 0 0,-1 0 0 0 0,-1 4 2 0 0,-4 1-125 0 0,0 1 1 0 0,-1-1 0 0 0,-1 0 0 0 0,0-1 0 0 0,0 0-1 0 0,0 0 1 0 0,-2 0 0 0 0,1-1 0 0 0,-1-1 0 0 0,0 0-1 0 0,-2 1 125 0 0,15-16-4035 0 0,5-9 2595 0 0,4-1 124 0 0</inkml:trace>
  <inkml:trace contextRef="#ctx0" brushRef="#br0" timeOffset="-162836.534">12984 13961 1792 0 0,'0'0'792'0'0,"0"0"-32"0"0,0 0-115 0 0,0 0-31 0 0,-2-6-25 0 0,2-38 2187 0 0,20 111-2090 0 0,-13-46-735 0 0,45 152 512 0 0,-38-60-3172 0 0,-14-112 2619 0 0,0 0 0 0 0,0 0 0 0 0,0 0 0 0 0,0 0 0 0 0,0 0 0 0 0,-1 0 0 0 0,1 0 0 0 0,0 0 0 0 0,-1 0 0 0 0,1 0 0 0 0,-1-1 0 0 0,1 1 0 0 0,-1 0 0 0 0,1 0 0 0 0,-1 0 0 0 0,1-1 0 0 0,-1 1 0 0 0,0 0 0 0 0,0-1 0 0 0,1 1 0 0 0,-1 0 0 0 0,0-1 0 0 0,0 1 0 0 0,0-1 0 0 0,1 0 0 0 0,-1 1 0 0 0,0-1 0 0 0,0 1 0 0 0,0-1 0 0 0,0 0 0 0 0,0 0 0 0 0,0 0 0 0 0,0 0 0 0 0,0 0 0 0 0,0 1 0 0 0,0-2 0 0 0,0 1 0 0 0,0 0 0 0 0,0 0 0 0 0,0 0 0 0 0,0 0 0 0 0,0-1 0 0 0,1 1 0 0 0,-1 0 0 0 0,-1-1 90 0 0,-20-10-1365 0 0</inkml:trace>
  <inkml:trace contextRef="#ctx0" brushRef="#br0" timeOffset="-162586.485">12778 13614 1140 0 0,'0'-13'1564'0'0,"0"2"-336"0"0,0 2-288 0 0,0 2-299 0 0,3 2-225 0 0,0-1-140 0 0,2 3-224 0 0,1 2-12 0 0,1-1-288 0 0,-1 2-124 0 0,1 3-65 0 0,-1 0-207 0 0,5 15-660 0 0,-1 2 12 0 0</inkml:trace>
  <inkml:trace contextRef="#ctx0" brushRef="#br0" timeOffset="-162338.361">13109 14279 1484 0 0,'7'-1'4214'0'0,"20"-23"-3190"0"0,-20 17-915 0 0,9-14 59 0 0,1 0-1 0 0,1 1 1 0 0,2 0-1 0 0,-1 2 1 0 0,2 1-1 0 0,0 0 0 0 0,2 1 1 0 0,-1 2-1 0 0,2 0 1 0 0,0 2-1 0 0,0 0 1 0 0,1 1-1 0 0,0 2 0 0 0,1 1 1 0 0,21-4-168 0 0,-39 13 11 0 0,-1 1 0 0 0,0 0 0 0 0,0 0-1 0 0,0 1 1 0 0,0 0 0 0 0,0 0 0 0 0,-1 1 0 0 0,1 0 0 0 0,-1 0 0 0 0,0 0 0 0 0,0 1 0 0 0,0 0 0 0 0,-1 0 0 0 0,0 1-1 0 0,0-1 1 0 0,0 1 0 0 0,-1 0 0 0 0,0 0 0 0 0,0 1 0 0 0,0-1 0 0 0,-1 1 0 0 0,0 0 0 0 0,0 0 0 0 0,-1 0 0 0 0,1 0-1 0 0,-2 0 1 0 0,1 0 0 0 0,-1 1 0 0 0,0-1 0 0 0,-1 1 0 0 0,0-1 0 0 0,0 1 0 0 0,0-1 0 0 0,-1 1 0 0 0,0-1 0 0 0,-1 0-1 0 0,1 1 1 0 0,-1-1 0 0 0,-1 0-11 0 0,-1 9-8 0 0,-1 1 0 0 0,-1-1 0 0 0,0-1 0 0 0,-1 1 0 0 0,-1-1 0 0 0,-1-1 0 0 0,0 1 0 0 0,0-1 0 0 0,-2-1 0 0 0,0 0 0 0 0,0 0 0 0 0,-1-1 0 0 0,0-1 0 0 0,-3 1 8 0 0,-86 22-2863 0 0,98-34 2704 0 0,0-1 0 0 0,0 0 0 0 0,0 0 0 0 0,0 0 0 0 0,1-1 0 0 0,-1 1 0 0 0,0 0 0 0 0,1-1 0 0 0,-1 0 0 0 0,1 0 0 0 0,0 0 0 0 0,-1 0 0 0 0,1 0 0 0 0,0 0 0 0 0,0 0 0 0 0,0-1 0 0 0,0 1 0 0 0,1-1 0 0 0,-1 1 0 0 0,1-1 0 0 0,0 0 0 0 0,-1 0 0 0 0,1 1 0 0 0,0-1 0 0 0,1 0 0 0 0,-1 0 0 0 0,0 0 159 0 0,-7-27-1388 0 0</inkml:trace>
  <inkml:trace contextRef="#ctx0" brushRef="#br0" timeOffset="-161286.86">14231 13658 904 0 0,'7'18'4348'0'0,"-23"43"-4223"0"0,15-59 35 0 0,-33 267 970 0 0,42-58-480 0 0,57-55-155 0 0,-61-151-488 0 0,0 0-1 0 0,0 0 1 0 0,0-1-1 0 0,1 0 1 0 0,-1 0 0 0 0,1 0-1 0 0,0 0 1 0 0,1-1-1 0 0,-1 0 1 0 0,1 0 0 0 0,-1 0-1 0 0,1-1 1 0 0,0 0-1 0 0,0 0 1 0 0,0 0 0 0 0,0-1-1 0 0,0 0 1 0 0,0 0-1 0 0,0 0 1 0 0,0-1-1 0 0,1 0 1 0 0,-1 0 0 0 0,0-1-1 0 0,0 0 1 0 0,0 0-1 0 0,2 0-6 0 0,0-1-40 0 0,1 0 0 0 0,0-1 0 0 0,-1 0 0 0 0,0 0 0 0 0,1-1-1 0 0,-1 1 1 0 0,-1-2 0 0 0,1 1 0 0 0,-1-1 0 0 0,1-1 0 0 0,-1 1 0 0 0,-1-1-1 0 0,1 0 1 0 0,-1-1 0 0 0,0 0 0 0 0,-1 0 0 0 0,1 0 0 0 0,-1 0 0 0 0,-1-1-1 0 0,0 0 1 0 0,0 0 0 0 0,0 0 0 0 0,-1 0 0 0 0,2-8 40 0 0,24-222-27 0 0,-28 233 46 0 0,-1 0 0 0 0,0 1 0 0 0,0-1 0 0 0,-1 0 0 0 0,0 0-1 0 0,0 1 1 0 0,0-1 0 0 0,0 1 0 0 0,0-1 0 0 0,-1 1 0 0 0,0-1-1 0 0,0 1 1 0 0,0 0 0 0 0,-1 0 0 0 0,1 0 0 0 0,-1 0 0 0 0,0 0-1 0 0,0 0 1 0 0,0 1 0 0 0,-1 0 0 0 0,1 0 0 0 0,-1-1 0 0 0,0 2-1 0 0,0-1 1 0 0,0 0 0 0 0,0 1 0 0 0,0 0 0 0 0,-1 0 0 0 0,1 0 0 0 0,0 1-1 0 0,-1-1 1 0 0,0 1 0 0 0,1 0 0 0 0,-1 0 0 0 0,0 1-19 0 0,-7-1 18 0 0,-1 0 1 0 0,0 1-1 0 0,1 0 1 0 0,-1 1-1 0 0,1 1 1 0 0,-1 0 0 0 0,1 1-1 0 0,0 0 1 0 0,0 1-1 0 0,0 0 1 0 0,0 1-1 0 0,-8 4-18 0 0,7-2 12 0 0,2 0-1 0 0,-1 1 0 0 0,1 0 0 0 0,0 1 0 0 0,0 0 0 0 0,1 1 0 0 0,1 0 0 0 0,0 0 0 0 0,0 1 1 0 0,1 0-1 0 0,0 1 0 0 0,1-1 0 0 0,0 2 0 0 0,1-1 0 0 0,0 1 0 0 0,1 0 0 0 0,1 0 1 0 0,0 0-1 0 0,0 1 0 0 0,2-1 0 0 0,-1 1 0 0 0,1 5-11 0 0,4-12 43 0 0,0 0-1 0 0,0 0 0 0 0,1-1 1 0 0,-1 1-1 0 0,2-1 1 0 0,-1 1-1 0 0,0-1 1 0 0,1 0-1 0 0,1 0 1 0 0,-1-1-1 0 0,1 1 1 0 0,-1-1-1 0 0,2 0 1 0 0,-1 0-1 0 0,0 0 1 0 0,1-1-1 0 0,0 0 1 0 0,0 0-1 0 0,0-1 1 0 0,1 1-1 0 0,-1-1 0 0 0,1-1 1 0 0,0 1-1 0 0,-1-1 1 0 0,1 0-1 0 0,0-1 1 0 0,4 1-43 0 0,5 3 28 0 0,1 0 0 0 0,-1-2 0 0 0,1 0-1 0 0,0 0 1 0 0,0-2 0 0 0,0 0 0 0 0,0-1 0 0 0,0-1 0 0 0,-1 0 0 0 0,1-1 0 0 0,0-1-1 0 0,0-1 1 0 0,-1 0 0 0 0,0-1 0 0 0,0-1 0 0 0,0 0 0 0 0,2-3-28 0 0,-9 3 8 0 0,-1-2 1 0 0,0 1-1 0 0,0-1 0 0 0,-1 0 1 0 0,0-1-1 0 0,0 1 0 0 0,-1-1 1 0 0,0-1-1 0 0,-1 1 1 0 0,0-1-1 0 0,-1 0 0 0 0,1 0 1 0 0,-2-1-1 0 0,0 1 0 0 0,1-5-8 0 0,28-64-101 0 0,-31 78 95 0 0,0 0 0 0 0,0 0 1 0 0,0 0-1 0 0,0 0 0 0 0,0 0 0 0 0,0 1 1 0 0,0-1-1 0 0,0 1 0 0 0,0-1 1 0 0,0 0-1 0 0,0 1 0 0 0,0 0 0 0 0,1-1 1 0 0,-1 1-1 0 0,0 0 0 0 0,0-1 0 0 0,1 1 1 0 0,-1 0-1 0 0,0 0 0 0 0,0 0 0 0 0,1 0 1 0 0,-1 0-1 0 0,0 1 0 0 0,0-1 1 0 0,1 0-1 0 0,-1 1 0 0 0,0-1 0 0 0,0 0 1 0 0,0 1-1 0 0,0-1 0 0 0,1 1 0 0 0,-1 0 1 0 0,0-1-1 0 0,0 1 0 0 0,0 0 0 0 0,0 0 1 0 0,0 0-1 0 0,-1 0 0 0 0,1-1 0 0 0,0 1 1 0 0,0 0-1 0 0,-1 0 0 0 0,1 1 1 0 0,0-1-1 0 0,-1 0 0 0 0,1 0 0 0 0,-1 0 1 0 0,1 0-1 0 0,-1 1 0 0 0,0-1 0 0 0,1 0 1 0 0,-1 1 5 0 0,40 67 13 0 0,-31-47 76 0 0,-1 0 0 0 0,-1 1-1 0 0,-1 0 1 0 0,-2 0 0 0 0,0 1 0 0 0,-1-1 0 0 0,-1 1-1 0 0,-2 23-88 0 0,-16-54 406 0 0,19-14-413 0 0,0 1-1 0 0,0 0 1 0 0,2-1 0 0 0,1 1 0 0 0,0 1 0 0 0,2 0 0 0 0,0 0 0 0 0,1 0 0 0 0,1 1 0 0 0,0 0 0 0 0,2 1 0 0 0,0 0-1 0 0,1 1 1 0 0,0 0 0 0 0,1 1 0 0 0,1 1 0 0 0,1 0 0 0 0,0 1 0 0 0,12-8 7 0 0,-22 17-21 0 0,0 0-1 0 0,1 0 1 0 0,0 1 0 0 0,-1-1-1 0 0,1 2 1 0 0,0-1 0 0 0,1 1-1 0 0,-1 0 1 0 0,0 0 0 0 0,1 1-1 0 0,-1 0 1 0 0,0 0 0 0 0,1 1-1 0 0,-1 0 1 0 0,1 0 0 0 0,-1 0-1 0 0,1 1 1 0 0,-1 1 0 0 0,1-1-1 0 0,-1 1 1 0 0,0 0 0 0 0,0 1-1 0 0,0 0 1 0 0,0 0 0 0 0,0 0-1 0 0,-1 1 1 0 0,1 0 0 0 0,-1 0-1 0 0,0 1 1 0 0,-1 0 0 0 0,1 0-1 0 0,-1 0 1 0 0,0 1 0 0 0,0-1-1 0 0,0 1 1 0 0,-1 0 0 0 0,0 1-1 0 0,0-1 1 0 0,0 1 0 0 0,-1 0-1 0 0,0 0 1 0 0,-1 0 0 0 0,1 0-1 0 0,0 5 22 0 0,-2-6-28 0 0,-1 0 0 0 0,1 1 0 0 0,-1-1 0 0 0,0 0 0 0 0,-1 1-1 0 0,1-1 1 0 0,-1 0 0 0 0,-1 1 0 0 0,1-1 0 0 0,-1 0 0 0 0,0 0 0 0 0,0 0-1 0 0,-1 0 1 0 0,0-1 0 0 0,0 1 0 0 0,0-1 0 0 0,-1 1 0 0 0,0-1 0 0 0,0 0-1 0 0,0-1 1 0 0,0 1 0 0 0,-1-1 0 0 0,0 1 0 0 0,0-1 0 0 0,0-1 0 0 0,0 1-1 0 0,0-1 1 0 0,-1 0 0 0 0,-5 2 28 0 0,-120 26-5370 0 0,113-31 4042 0 0</inkml:trace>
  <inkml:trace contextRef="#ctx0" brushRef="#br0" timeOffset="-160478.828">16025 13572 860 0 0,'-29'-114'9423'0'0,"22"99"-8616"0"0,0-1-308 0 0,5 28-517 0 0,21 208-178 0 0,57 117-125 0 0,-81-240-1527 0 0,4-94 1682 0 0,-1 0 1 0 0,1-1 0 0 0,0 0 0 0 0,-1 1-1 0 0,0-1 1 0 0,1 0 0 0 0,-1 0 0 0 0,0 0 0 0 0,0 0-1 0 0,0 0 1 0 0,-1 0 0 0 0,1-1 0 0 0,0 1 0 0 0,-1-1-1 0 0,1 1 1 0 0,-1-1 0 0 0,1 0 0 0 0,-1 0-1 0 0,1 0 1 0 0,-1 0 0 0 0,0-1 0 0 0,0 1 0 0 0,1-1-1 0 0,-1 0 1 0 0,0 1 0 0 0,0-1 0 0 0,1 0-1 0 0,-1-1 1 0 0,0 1 0 0 0,0 0 0 0 0,0-1 0 0 0,1 0-1 0 0,-1 1 1 0 0,0-1 0 0 0,-1-1 165 0 0,-45-14-1219 0 0</inkml:trace>
  <inkml:trace contextRef="#ctx0" brushRef="#br0" timeOffset="-159903.218">15613 13764 2252 0 0,'124'-33'3402'0'0,"100"11"-1946"0"0,-177 21-1384 0 0,0-2 0 0 0,1-2 0 0 0,-2-2 0 0 0,1-2-1 0 0,-1-2 1 0 0,38-15-72 0 0,-79 24 109 0 0,0 0-1 0 0,0-1 0 0 0,0 1 1 0 0,0-1-1 0 0,0 0 0 0 0,-1-1 1 0 0,1 1-1 0 0,-1-1 0 0 0,0 0 1 0 0,0 0-1 0 0,0 0 0 0 0,-1 0 1 0 0,1-1-1 0 0,-1 1 0 0 0,0-1 1 0 0,0 0-1 0 0,-1 0 0 0 0,1 0 1 0 0,-1 0-1 0 0,0-1 0 0 0,-1 1 1 0 0,1-1-1 0 0,-1 1 0 0 0,0-1 1 0 0,0-4-109 0 0,-15 117 12 0 0,13 370 286 0 0,-11-482-393 0 0,11-23-66 0 0,-1 20 127 0 0,1 1-1 0 0,0-1 1 0 0,1 0-1 0 0,-1 1 0 0 0,1-1 1 0 0,1 0-1 0 0,0 0 1 0 0,0 1-1 0 0,0-1 0 0 0,1 0 1 0 0,0 1-1 0 0,0 0 1 0 0,1-1-1 0 0,0 1 1 0 0,0 0-1 0 0,1 0 0 0 0,0 1 1 0 0,0-1-1 0 0,1 1 1 0 0,0 0-1 0 0,0 0 1 0 0,4-4 34 0 0,-3 11-16 0 0,-1 0 0 0 0,0 0 0 0 0,1 1 1 0 0,-1 0-1 0 0,0 0 0 0 0,0 0 0 0 0,0 0 1 0 0,0 1-1 0 0,0 0 0 0 0,-1 0 0 0 0,1 0 1 0 0,-1 1-1 0 0,0-1 0 0 0,0 1 0 0 0,0 0 1 0 0,2 4 15 0 0,-4-7-19 0 0,21 21-52 0 0,-13-10 45 0 0,0 1 1 0 0,1-2-1 0 0,1 1 1 0 0,0-2-1 0 0,0 0 0 0 0,1 0 1 0 0,0-1-1 0 0,1 0 0 0 0,0-2 1 0 0,0 1-1 0 0,1-2 1 0 0,0 0-1 0 0,0 0 0 0 0,0-2 1 0 0,1 0-1 0 0,-1 0 1 0 0,1-2-1 0 0,0 0 0 0 0,0-1 1 0 0,0 0-1 0 0,12-2 26 0 0,-7-3-195 0 0,0-2-1 0 0,0 0 1 0 0,0-2-1 0 0,-1 0 1 0 0,0-1-1 0 0,0-1 1 0 0,-1 0-1 0 0,-1-2 0 0 0,0 0 1 0 0,0-2-1 0 0,-1 1 1 0 0,-1-2-1 0 0,0 0 1 0 0,-1-1-1 0 0,-1-1 1 0 0,0 0-1 0 0,-2-1 1 0 0,0-1-1 0 0,0 1 1 0 0,-2-2 195 0 0,1 0-190 0 0</inkml:trace>
  <inkml:trace contextRef="#ctx0" brushRef="#br0" timeOffset="-159576.517">17204 13793 3812 0 0,'-17'2'86'0'0,"0"0"0"0"0,0 2 0 0 0,0 0 0 0 0,1 1 0 0 0,0 1 0 0 0,0 1 0 0 0,0 0-1 0 0,1 1 1 0 0,0 0 0 0 0,0 1 0 0 0,1 1 0 0 0,0 0 0 0 0,1 1 0 0 0,0 1 0 0 0,1 0 0 0 0,0 0-1 0 0,1 1 1 0 0,0 1 0 0 0,2 0 0 0 0,-1 0 0 0 0,1 1 0 0 0,-6 15-86 0 0,15-25 45 0 0,0 1-1 0 0,0-1 1 0 0,0 0 0 0 0,1 0-1 0 0,-1 1 1 0 0,1-1 0 0 0,0 0-1 0 0,1 0 1 0 0,-1 0 0 0 0,1 0-1 0 0,0 0 1 0 0,1 0 0 0 0,-1-1-1 0 0,1 1 1 0 0,0-1 0 0 0,0 1-1 0 0,0-1 1 0 0,0 0 0 0 0,1 0 0 0 0,0-1-1 0 0,0 1 1 0 0,0-1 0 0 0,0 0-1 0 0,0 0 1 0 0,1 0 0 0 0,-1 0-1 0 0,1-1 1 0 0,0 0 0 0 0,0 0-1 0 0,0 0 1 0 0,0 0 0 0 0,0-1-1 0 0,0 0 1 0 0,0 0 0 0 0,1 0 0 0 0,-1-1-1 0 0,0 0 1 0 0,0 0 0 0 0,1 0-1 0 0,-1-1 1 0 0,0 1 0 0 0,0-1-1 0 0,0 0 1 0 0,0-1 0 0 0,1 0-1 0 0,-2 1 1 0 0,1-1 0 0 0,4-3-45 0 0,6 0 140 0 0,-1-1 1 0 0,0-1 0 0 0,0 0-1 0 0,-1-1 1 0 0,0 0-1 0 0,0-1 1 0 0,-1 0 0 0 0,0-1-1 0 0,0-1 1 0 0,-1 0 0 0 0,3-5-141 0 0,39 48 1208 0 0,-29-8-1296 0 0,-3-9-456 0 0,32 24-795 0 0,-16-24-3584 0 0,-36-14 3663 0 0,-1-1 4 0 0</inkml:trace>
  <inkml:trace contextRef="#ctx0" brushRef="#br0" timeOffset="-159235.738">17469 13866 1652 0 0,'1'-1'72'0'0,"0"0"1"0"0,-1 0-1 0 0,1 0 0 0 0,0 1 0 0 0,0-1 0 0 0,0 0 0 0 0,0 0 1 0 0,-1 0-1 0 0,1 1 0 0 0,0-1 0 0 0,0 1 0 0 0,0-1 1 0 0,0 1-1 0 0,1-1 0 0 0,-1 1 0 0 0,0-1 0 0 0,0 1 0 0 0,0 0 1 0 0,0 0-1 0 0,0 0 0 0 0,0-1 0 0 0,1 1 0 0 0,-1 0 1 0 0,0 1-1 0 0,0-1 0 0 0,0 0 0 0 0,0 0 0 0 0,1 0 1 0 0,-1 1-1 0 0,0-1 0 0 0,0 0 0 0 0,0 1 0 0 0,0-1 0 0 0,0 1 1 0 0,0-1-1 0 0,0 1 0 0 0,0 0 0 0 0,0-1 0 0 0,0 1 1 0 0,0 0-1 0 0,-1 0 0 0 0,1 0 0 0 0,0 0 0 0 0,0-1 0 0 0,-1 1 1 0 0,1 0-1 0 0,-1 0 0 0 0,1 0 0 0 0,-1 0 0 0 0,1 1 1 0 0,-1-1-1 0 0,1 0 0 0 0,-1 0 0 0 0,0 0 0 0 0,0 0 1 0 0,0 0-1 0 0,1 0 0 0 0,-1 1 0 0 0,0-1 0 0 0,-1 1-72 0 0,35 77 296 0 0,-1 100 2651 0 0,-37-200-2197 0 0,7-2-703 0 0,1-1 1 0 0,1 1 0 0 0,1-1 0 0 0,1 1 0 0 0,1 1 0 0 0,1 0 0 0 0,1 0-1 0 0,11-18-47 0 0,-16 32 7 0 0,0-1-1 0 0,0 1 0 0 0,1 0 1 0 0,0 0-1 0 0,0 1 0 0 0,1 0 0 0 0,0 0 1 0 0,0 0-1 0 0,1 1 0 0 0,0 0 1 0 0,0 1-1 0 0,0-1 0 0 0,1 2 0 0 0,0-1 1 0 0,0 1-1 0 0,0 1 0 0 0,0-1 1 0 0,0 2-1 0 0,1-1 0 0 0,-1 1 0 0 0,1 0 1 0 0,0 1-1 0 0,0 1-6 0 0,1 3-10 0 0,-1 0 0 0 0,0 2 0 0 0,0-1 0 0 0,0 1 0 0 0,-1 1-1 0 0,0-1 1 0 0,0 2 0 0 0,0-1 0 0 0,-1 1 0 0 0,0 1 0 0 0,0-1 0 0 0,-1 1 0 0 0,0 1 0 0 0,0-1 0 0 0,-1 1 0 0 0,0 0 0 0 0,0 1-1 0 0,-1-1 1 0 0,0 1 0 0 0,-1 0 0 0 0,-1 0 0 0 0,1 1 0 0 0,-1-1 0 0 0,-1 1 10 0 0,26 120-3730 0 0,-50-75-233 0 0,17-46 2707 0 0</inkml:trace>
  <inkml:trace contextRef="#ctx0" brushRef="#br0" timeOffset="-153285.592">19543 13105 1100 0 0,'39'-61'2364'0'0,"-39"61"-2254"0"0,0 1-1 0 0,0-1 1 0 0,0 1 0 0 0,1-1 0 0 0,-1 0 0 0 0,0 1 0 0 0,1-1 0 0 0,-1 1 0 0 0,0-1 0 0 0,1 0 0 0 0,-1 1 0 0 0,0-1-1 0 0,1 0 1 0 0,-1 0 0 0 0,1 1 0 0 0,-1-1 0 0 0,1 0 0 0 0,-1 0 0 0 0,0 0 0 0 0,1 0 0 0 0,-1 1 0 0 0,1-1-1 0 0,-1 0 1 0 0,1 0 0 0 0,-1 0 0 0 0,1 0 0 0 0,-1 0 0 0 0,1 0 0 0 0,-1 0 0 0 0,1 0 0 0 0,-1 0 0 0 0,1 0 0 0 0,-1-1-1 0 0,1 1 1 0 0,-1 0 0 0 0,0 0 0 0 0,1 0 0 0 0,-1-1 0 0 0,1 1 0 0 0,-1 0-110 0 0,4 79-440 0 0,-4-54 725 0 0,71 350 70 0 0,-68-369-480 0 0,0 0 0 0 0,-1 0 1 0 0,0 0-1 0 0,0 1 0 0 0,0-1 0 0 0,-1 0 1 0 0,0 1-1 0 0,0-1 0 0 0,0 1 0 0 0,-1-1 0 0 0,0 1 1 0 0,0-1-1 0 0,-1 1 0 0 0,0-1 0 0 0,0 1 0 0 0,-1-1 1 0 0,1 1-1 0 0,-1-1 0 0 0,-1 0 0 0 0,1 0 0 0 0,-1 0 1 0 0,0 0-1 0 0,-1-1 0 0 0,1 1 0 0 0,-1-1 0 0 0,0 0 1 0 0,0 0-1 0 0,-1 0 0 0 0,1 0 0 0 0,-1-1 0 0 0,0 0 1 0 0,0 0-1 0 0,-1 0 0 0 0,-2 1 125 0 0,-22 1-1049 0 0</inkml:trace>
  <inkml:trace contextRef="#ctx0" brushRef="#br0" timeOffset="-152163.306">19322 13359 2216 0 0,'10'-13'3333'0'0,"42"8"-2969"0"0,-35 4-59 0 0,406-88-594 0 0,-401 84 239 0 0,-5 3 101 0 0,0-1 0 0 0,-1-1 1 0 0,1-1-1 0 0,-1 0 0 0 0,0-1 1 0 0,-1 0-1 0 0,1-1 0 0 0,-1-1 1 0 0,-1-1-1 0 0,0 0 0 0 0,0-1 1 0 0,1-1-52 0 0,11-13 2788 0 0,-22 50-1953 0 0,-3 1-977 0 0,15 612 328 0 0,29-785-1223 0 0,-41 136 996 0 0,0-6-21 0 0,1 0-1 0 0,1 0 1 0 0,0 1 0 0 0,1 0 0 0 0,1 0-1 0 0,0 1 1 0 0,1 0 0 0 0,0 0 0 0 0,2 1-1 0 0,-1 1 1 0 0,1-1 0 0 0,8-4 62 0 0,-13 16-18 0 0,1 2 0 0 0,-1-1-1 0 0,1 1 1 0 0,-1 0 0 0 0,0 0 0 0 0,1 1 0 0 0,-1 0 0 0 0,0 0 0 0 0,0 0 0 0 0,0 1 0 0 0,0 0 0 0 0,-1 0-1 0 0,1 1 1 0 0,-1-1 0 0 0,0 1 0 0 0,0 0 0 0 0,0 1 0 0 0,0-1 0 0 0,-1 1 0 0 0,0 0 0 0 0,0 0-1 0 0,0 0 1 0 0,0 1 0 0 0,-1-1 0 0 0,0 1 0 0 0,0 0 0 0 0,-1 0 0 0 0,1 0 0 0 0,-1 0 0 0 0,0 2 18 0 0,12 15-85 0 0,0-2-8 0 0,-10-11 106 0 0,1-1 0 0 0,0 0 0 0 0,0-1-1 0 0,1 1 1 0 0,0-1 0 0 0,1 0-1 0 0,0-1 1 0 0,0 1 0 0 0,1-1 0 0 0,0-1-1 0 0,0 0 1 0 0,0 0 0 0 0,1 0-1 0 0,0-1 1 0 0,0 0 0 0 0,0-1 0 0 0,0 0-1 0 0,1 0 1 0 0,0-1 0 0 0,3 0-13 0 0,3-2-11 0 0,-1-2 1 0 0,1 0-1 0 0,0 0 1 0 0,-1-2-1 0 0,1 0 1 0 0,-1 0-1 0 0,0-2 0 0 0,0 0 1 0 0,0 0-1 0 0,-1-2 1 0 0,1 0-1 0 0,-2 0 1 0 0,1-1-1 0 0,-1-1 1 0 0,0 0-1 0 0,-1-1 1 0 0,0-1-1 0 0,-1 0 1 0 0,0 0-1 0 0,0-1 1 0 0,-1 0-1 0 0,-1-1 1 0 0,0 0-1 0 0,0-2 11 0 0,-9 14 8 0 0,1 0-1 0 0,-1 0 1 0 0,0 0-1 0 0,0 0 1 0 0,0 0-1 0 0,0 0 1 0 0,0 0 0 0 0,0 0-1 0 0,-1 0 1 0 0,1 0-1 0 0,0 0 1 0 0,0 0-1 0 0,-1 0 1 0 0,1 0-1 0 0,-1 0 1 0 0,1 0 0 0 0,-1 0-1 0 0,1 0 1 0 0,-1 1-1 0 0,1-1 1 0 0,-1 0-1 0 0,0 0 1 0 0,1 1 0 0 0,-1-1-1 0 0,0 0 1 0 0,0 1-1 0 0,0-1 1 0 0,0 1-1 0 0,1-1 1 0 0,-1 1-1 0 0,0-1 1 0 0,0 1 0 0 0,0-1-1 0 0,0 1 1 0 0,0 0-1 0 0,0 0 1 0 0,0-1-1 0 0,0 1 1 0 0,0 0 0 0 0,0 0-1 0 0,0 0 1 0 0,0 0-1 0 0,0 0 1 0 0,0 1-1 0 0,0-1 1 0 0,0 0 0 0 0,0 0-1 0 0,0 1 1 0 0,0-1-1 0 0,0 0 1 0 0,0 1-1 0 0,0-1 1 0 0,0 1-1 0 0,1-1 1 0 0,-1 1 0 0 0,0-1-1 0 0,0 1 1 0 0,0 0-1 0 0,1 0 1 0 0,-1-1-1 0 0,0 1 1 0 0,1 0 0 0 0,-1 0-1 0 0,1 0-7 0 0,-155 102 665 0 0,192-93-69 0 0,97-51-683 0 0,-132 118-262 0 0,-3-75 353 0 0,0 0 0 0 0,1-1-1 0 0,-1 1 1 0 0,0 0-1 0 0,1 0 1 0 0,-1 0 0 0 0,1 1-1 0 0,0-1 1 0 0,-1 0-1 0 0,1 0 1 0 0,0 0 0 0 0,0 0-1 0 0,0 0 1 0 0,1 0-1 0 0,-1 0 1 0 0,1 0 0 0 0,-1 0-1 0 0,1 0 1 0 0,-1 0-1 0 0,1 0 1 0 0,0 0 0 0 0,0 0-1 0 0,0 0 1 0 0,0-1-1 0 0,0 1 1 0 0,1 0-1 0 0,-1-1 1 0 0,0 1 0 0 0,1-1-1 0 0,-1 1 1 0 0,1-1-1 0 0,0 1 1 0 0,-1-1 0 0 0,1 0-1 0 0,0 0 1 0 0,0 0-1 0 0,0 0 1 0 0,0 0 0 0 0,0-1-1 0 0,0 1 1 0 0,0 0-1 0 0,0-1 1 0 0,0 0 0 0 0,0 1-1 0 0,0-1 1 0 0,0 0-1 0 0,0 0 1 0 0,0 0-1 0 0,0 0 1 0 0,0-1 0 0 0,0 1-1 0 0,0 0 1 0 0,0-1-1 0 0,0 0 1 0 0,0 1 0 0 0,0-1-1 0 0,0 0 1 0 0,0 0-1 0 0,0 0 1 0 0,0 0 0 0 0,-1 0-1 0 0,1-1-3 0 0,24-8-28 0 0,-1 0 0 0 0,0-2 0 0 0,-1-2 0 0 0,-1 0 0 0 0,0-1 0 0 0,-1-1 0 0 0,0-1 0 0 0,-2-1 0 0 0,0-1 0 0 0,-1-1 0 0 0,0 0 0 0 0,-2-2 0 0 0,-1 0 0 0 0,0 0 0 0 0,-2-2 0 0 0,-1 0 0 0 0,-1 0 0 0 0,0-1 0 0 0,-2-1 0 0 0,-1 0 0 0 0,-2 0 0 0 0,0-1 0 0 0,1-17 28 0 0,-3 28 193 0 0,-1-1 0 0 0,0 0-1 0 0,-2 0 1 0 0,0 0 0 0 0,0-1-1 0 0,-2 1 1 0 0,0 0 0 0 0,-1 0 0 0 0,-1-1-1 0 0,-1 1 1 0 0,0 0 0 0 0,-1 1 0 0 0,-1-1-1 0 0,-1 1 1 0 0,0-1 0 0 0,-7-11-193 0 0,13 27 20 0 0,-1 0 0 0 0,1 0 0 0 0,-1 0 0 0 0,0 0 0 0 0,1 0 0 0 0,-1 0 0 0 0,0 0 1 0 0,0 1-1 0 0,1-1 0 0 0,-1 0 0 0 0,0 0 0 0 0,0 0 0 0 0,0 1 0 0 0,0-1 0 0 0,0 1 0 0 0,0-1 0 0 0,-1 1 1 0 0,1-1-1 0 0,0 1 0 0 0,0-1 0 0 0,0 1 0 0 0,0 0 0 0 0,0 0 0 0 0,-1 0 0 0 0,1 0 0 0 0,0 0 0 0 0,0 0 1 0 0,0 0-1 0 0,-1 0 0 0 0,1 0 0 0 0,0 0 0 0 0,0 0 0 0 0,0 1 0 0 0,0-1 0 0 0,0 1 0 0 0,-1-1 0 0 0,1 1 1 0 0,0-1-1 0 0,0 1 0 0 0,0 0 0 0 0,0-1 0 0 0,0 1 0 0 0,0 0 0 0 0,1 0 0 0 0,-1-1 0 0 0,0 1 0 0 0,0 0 1 0 0,1 0-1 0 0,-1 0 0 0 0,0 0 0 0 0,1 0 0 0 0,-1 0 0 0 0,1 0 0 0 0,-1 1 0 0 0,1-1 0 0 0,0 0 0 0 0,-1 0 1 0 0,1 0-1 0 0,0 1-20 0 0,-22 68 174 0 0,22-49-179 0 0,1-1 0 0 0,1 0 0 0 0,1 0 0 0 0,1-1 0 0 0,0 1 0 0 0,2-1 0 0 0,0 0 0 0 0,1 0 0 0 0,4 7 5 0 0,12 35-434 0 0,-3-3 83 0 0,-13-43-188 0 0,0 1-1 0 0,-1 0 1 0 0,0 0-1 0 0,-1 1 1 0 0,-1-1 0 0 0,-1 1-1 0 0,0 0 1 0 0,-1 0-1 0 0,-1 0 1 0 0,-1 0 0 0 0,0 0-1 0 0,-1 0 1 0 0,-1 0-1 0 0,-1 0 1 0 0,-2 7 539 0 0,-13 2-1241 0 0,-6-9-27 0 0</inkml:trace>
  <inkml:trace contextRef="#ctx0" brushRef="#br0" timeOffset="-151979.005">20854 13376 2068 0 0,'19'-22'1360'0'0,"5"3"-188"0"0,5 2-223 0 0,3 2-137 0 0,8 5-192 0 0,3-1-236 0 0,3 5-164 0 0,4-1-300 0 0,6 2 8 0 0,-2 5-1284 0 0,-4 0-21 0 0,-2 0 57 0 0,-2-1 44 0 0</inkml:trace>
  <inkml:trace contextRef="#ctx0" brushRef="#br0" timeOffset="-151433.635">22038 13372 1660 0 0,'-16'5'330'0'0,"0"0"0"0"0,0 1-1 0 0,0 1 1 0 0,1 0 0 0 0,0 1 0 0 0,1 0-1 0 0,0 1 1 0 0,0 1 0 0 0,1 0 0 0 0,0 1 0 0 0,1 1-1 0 0,0 0 1 0 0,1 0 0 0 0,0 1 0 0 0,-4 8-330 0 0,14-19 46 0 0,1-1 0 0 0,-1 1 1 0 0,1 0-1 0 0,0-1 1 0 0,-1 1-1 0 0,1 0 0 0 0,0 0 1 0 0,0-1-1 0 0,0 1 0 0 0,0 0 1 0 0,1-1-1 0 0,-1 1 1 0 0,0 0-1 0 0,1 0 0 0 0,-1-1 1 0 0,1 1-1 0 0,0-1 1 0 0,-1 1-1 0 0,1 0 0 0 0,0-1 1 0 0,0 1-1 0 0,0-1 0 0 0,0 0 1 0 0,0 1-1 0 0,0-1 1 0 0,1 0-1 0 0,-1 0 0 0 0,0 0 1 0 0,1 0-1 0 0,-1 0 1 0 0,0 0-1 0 0,1 0 0 0 0,-1 0 1 0 0,1 0-1 0 0,0-1 1 0 0,-1 1-1 0 0,1 0 0 0 0,0-1 1 0 0,-1 0-1 0 0,1 1 0 0 0,0-1 1 0 0,0 0-47 0 0,79 11 751 0 0,-58-12-793 0 0,0-2 0 0 0,0 0 0 0 0,0-2 0 0 0,0 0 0 0 0,-1-1 0 0 0,1-2 0 0 0,-2 0 0 0 0,1-1 0 0 0,-1-2 0 0 0,-1 0 0 0 0,0-1 0 0 0,18-14 42 0 0,-13-13-97 0 0,-24 38 115 0 0,-23-18-71 0 0,-16 25 0 0 0,26-2 87 0 0,28-1 24 0 0,32-9-402 0 0,1-2-1 0 0,-1-2 1 0 0,-1-3 0 0 0,0-1-1 0 0,-1-2 1 0 0,25-14 344 0 0,-31 15-499 0 0,-27 11 398 0 0,1-1 1 0 0,-1-1-1 0 0,0 0 1 0 0,-1-1-1 0 0,0 0 0 0 0,0-1 1 0 0,0 0-1 0 0,-1-1 1 0 0,0 0-1 0 0,-1 0 1 0 0,0-2-1 0 0,0 1 0 0 0,3-6 101 0 0,2-13-36 0 0</inkml:trace>
  <inkml:trace contextRef="#ctx0" brushRef="#br0" timeOffset="-151185.477">22793 13062 5705 0 0,'-5'-15'345'0'0,"-1"0"0"0"0,0 1 1 0 0,-1-1-1 0 0,0 2 1 0 0,-1-1-1 0 0,-1 1 1 0 0,0 0-1 0 0,-1 1 1 0 0,-1 0-1 0 0,1 0 0 0 0,-2 1 1 0 0,0 1-1 0 0,0 0 1 0 0,-1 0-1 0 0,0 2 1 0 0,0-1-1 0 0,-4 0-345 0 0,14 8 47 0 0,0 0-1 0 0,0 0 1 0 0,0 1-1 0 0,0-1 1 0 0,0 1-1 0 0,-1 0 1 0 0,1 0 0 0 0,0 0-1 0 0,0 0 1 0 0,0 0-1 0 0,0 1 1 0 0,-1-1-1 0 0,1 1 1 0 0,0 0 0 0 0,0 0-1 0 0,0 0 1 0 0,0 0-1 0 0,1 1 1 0 0,-1-1-1 0 0,0 1 1 0 0,0 0 0 0 0,1-1-1 0 0,-1 1 1 0 0,1 1-1 0 0,0-1 1 0 0,0 0-1 0 0,-1 0 1 0 0,1 1-1 0 0,1-1 1 0 0,-1 1 0 0 0,0 0-1 0 0,1 0 1 0 0,-1-1-1 0 0,1 1 1 0 0,0 0-1 0 0,0 0 1 0 0,0 0 0 0 0,0 0-1 0 0,0 2-46 0 0,-23 123 494 0 0,27-66-486 0 0,3-1 0 0 0,2 1 0 0 0,3-1 0 0 0,2-1 0 0 0,13 33-8 0 0,38 230-3361 0 0,-62-311 2936 0 0,0 1 0 0 0,-1 0 0 0 0,-1 0 0 0 0,0 0 0 0 0,-1 0 0 0 0,0 0 0 0 0,-1 0 0 0 0,0-1-1 0 0,-1 1 1 0 0,-1 0 0 0 0,0-1 0 0 0,0 0 0 0 0,-1 0 0 0 0,-1 0 0 0 0,-6 9 425 0 0,-10-2-1144 0 0,-5-8-30 0 0</inkml:trace>
  <inkml:trace contextRef="#ctx0" brushRef="#br0" timeOffset="-150012.975">23543 13299 968 0 0,'-12'-49'2891'0'0,"12"49"-2852"0"0,0-1 1 0 0,0 1-1 0 0,0-1 1 0 0,0 0-1 0 0,0 1 0 0 0,0-1 1 0 0,0 0-1 0 0,1 1 1 0 0,-1-1-1 0 0,0 1 0 0 0,0-1 1 0 0,1 1-1 0 0,-1-1 1 0 0,0 0-1 0 0,1 1 0 0 0,-1-1 1 0 0,1 1-1 0 0,-1-1 1 0 0,0 1-1 0 0,1 0 0 0 0,-1-1 1 0 0,1 1-1 0 0,-1-1 1 0 0,1 1-1 0 0,0 0 1 0 0,-1 0-1 0 0,1-1 0 0 0,-1 1 1 0 0,1 0-1 0 0,0 0 1 0 0,-1 0-1 0 0,1-1 0 0 0,-1 1 1 0 0,1 0-1 0 0,0 0 1 0 0,-1 0-1 0 0,1 0 0 0 0,0 0 1 0 0,-1 0-1 0 0,1 0 1 0 0,0 1-1 0 0,-1-1 0 0 0,1 0 1 0 0,-1 0-1 0 0,1 0 1 0 0,0 1-1 0 0,-1-1 0 0 0,1 0 1 0 0,-1 0-1 0 0,1 1 1 0 0,-1-1-1 0 0,1 1 0 0 0,-1-1 1 0 0,1 0-1 0 0,-1 1 1 0 0,1-1-1 0 0,-1 1 0 0 0,0-1 1 0 0,1 1-1 0 0,-1 0-39 0 0,21 20 169 0 0,-1 2-1 0 0,-1 0 0 0 0,-1 2 1 0 0,-2 0-1 0 0,0 0 1 0 0,-2 2-1 0 0,0 0 0 0 0,-2 0 1 0 0,-1 1-1 0 0,-1 1 0 0 0,4 25-168 0 0,-9-3 544 0 0,-5-50-328 0 0,-7 12 461 0 0,5-23-649 0 0,0 0 1 0 0,1 1 0 0 0,0-1 0 0 0,1 0 0 0 0,0 1 0 0 0,1-1-1 0 0,-1 0 1 0 0,2 1 0 0 0,0-1 0 0 0,0 1 0 0 0,1-1-1 0 0,0 1 1 0 0,3-8-29 0 0,4-13 57 0 0,-2 4-24 0 0,1 1-1 0 0,1 0 1 0 0,1 1 0 0 0,1 0-1 0 0,2 0 1 0 0,0 2 0 0 0,2 0-1 0 0,0 0 1 0 0,1 2 0 0 0,1 0-1 0 0,10-7-32 0 0,-26 24-1 0 0,1 0 0 0 0,-1 0-1 0 0,1 1 1 0 0,0-1 0 0 0,0 1 0 0 0,0 0-1 0 0,1 0 1 0 0,-1 0 0 0 0,0 0 0 0 0,1 1-1 0 0,-1-1 1 0 0,1 1 0 0 0,0 0 0 0 0,-1 0-1 0 0,1 0 1 0 0,0 1 0 0 0,-1-1-1 0 0,1 1 1 0 0,0 0 0 0 0,0 0 0 0 0,0 0-1 0 0,-1 0 1 0 0,1 1 0 0 0,0 0 0 0 0,0 0-1 0 0,-1 0 1 0 0,1 0 0 0 0,0 0-1 0 0,-1 1 1 0 0,0-1 0 0 0,1 1 0 0 0,-1 0-1 0 0,0 0 1 0 0,0 0 0 0 0,0 1 0 0 0,0-1-1 0 0,0 1 1 0 0,0-1 0 0 0,-1 1 0 0 0,1 0-1 0 0,-1 0 1 0 0,0 0 0 0 0,0 1-1 0 0,0-1 1 0 0,0 0 0 0 0,-1 1 0 0 0,1-1-1 0 0,-1 1 1 0 0,0 0 0 0 0,0-1 0 0 0,0 2 1 0 0,-9 194 18 0 0,-2-127 62 0 0,13-69-86 0 0,0 0 1 0 0,0 1 0 0 0,1-1-1 0 0,-1-1 1 0 0,1 1-1 0 0,0 0 1 0 0,0-1 0 0 0,0 0-1 0 0,0 0 1 0 0,0 0 0 0 0,0-1-1 0 0,1 1 1 0 0,-1-1-1 0 0,1 0 1 0 0,-1 0 0 0 0,1 0-1 0 0,-1-1 1 0 0,1 0 0 0 0,-1 0-1 0 0,1 0 1 0 0,3-1 5 0 0,0 2-34 0 0,20 2-134 0 0,1-1 0 0 0,-1-1-1 0 0,0-1 1 0 0,0-2 0 0 0,1 0 0 0 0,-1-2 0 0 0,0-2-1 0 0,-1 0 1 0 0,0-2 0 0 0,0-1 0 0 0,7-4 168 0 0,-32 10 40 0 0,0 0 0 0 0,-1 0 0 0 0,1 0 0 0 0,-1 0 0 0 0,0 0 0 0 0,0-1 0 0 0,0 1 1 0 0,-1 0-1 0 0,1-1 0 0 0,-1 1 0 0 0,1 0 0 0 0,-1-1 0 0 0,0 1 0 0 0,-1-1 0 0 0,1 1 0 0 0,0-1 0 0 0,-1 1 1 0 0,0 0-1 0 0,0-1 0 0 0,0 1 0 0 0,0 0 0 0 0,0 0 0 0 0,-1 0 0 0 0,0 0 0 0 0,1 0 0 0 0,-1 0 0 0 0,0 0 0 0 0,0 1 1 0 0,-1-1-1 0 0,1 0 0 0 0,-1 1 0 0 0,1 0 0 0 0,-1 0 0 0 0,0 0 0 0 0,1 0 0 0 0,-2 0-40 0 0,2-1 19 0 0,-1 0 0 0 0,1 1 0 0 0,-1 0 0 0 0,1-1 0 0 0,-1 1 0 0 0,0 0 0 0 0,0 0 0 0 0,0 1 0 0 0,0-1 0 0 0,0 1-1 0 0,-1-1 1 0 0,1 1 0 0 0,0 0 0 0 0,-1 0 0 0 0,1 1 0 0 0,-1-1 0 0 0,1 1 0 0 0,-1-1 0 0 0,1 1 0 0 0,-1 0 0 0 0,1 1 0 0 0,-1-1 0 0 0,1 0 0 0 0,0 1 0 0 0,-1 0-1 0 0,1 0 1 0 0,-1 0 0 0 0,1 0 0 0 0,0 0 0 0 0,0 1 0 0 0,0 0 0 0 0,0-1 0 0 0,0 1-19 0 0,-3 2 11 0 0,1-1 0 0 0,0 0 0 0 0,0 1 0 0 0,0 0 0 0 0,1 0 1 0 0,-1 0-1 0 0,1 1 0 0 0,0 0 0 0 0,0-1 0 0 0,0 1 0 0 0,1 1 0 0 0,0-1 0 0 0,0 0 0 0 0,0 1 0 0 0,1 0 1 0 0,0-1-1 0 0,0 1 0 0 0,0 0 0 0 0,1 0 0 0 0,-1 5-11 0 0,3-5-14 0 0,0 1 0 0 0,0-1 0 0 0,1 0 0 0 0,0 0 0 0 0,0 0 0 0 0,1 0 0 0 0,-1 0 0 0 0,1 0 0 0 0,1-1 0 0 0,-1 1 0 0 0,1-1 0 0 0,0 0 0 0 0,0 0 0 0 0,0 0 0 0 0,1-1 0 0 0,-1 0 0 0 0,1 1 0 0 0,0-1 0 0 0,1-1 0 0 0,-1 1 0 0 0,1-1 0 0 0,-1 0 14 0 0,7 1-151 0 0,-1 0 1 0 0,1 0-1 0 0,0-2 1 0 0,0 1-1 0 0,0-1 0 0 0,0-1 1 0 0,0 0-1 0 0,0-1 0 0 0,1 0 1 0 0,-1-1-1 0 0,0 0 1 0 0,0-1-1 0 0,0-1 0 0 0,0 0 1 0 0,0 0-1 0 0,-1-1 1 0 0,0 0-1 0 0,6-4 151 0 0,79-72-4236 0 0,-78 54 2978 0 0</inkml:trace>
  <inkml:trace contextRef="#ctx0" brushRef="#br0" timeOffset="-149560.148">24811 13299 2088 0 0,'16'-54'5577'0'0,"-9"126"-4551"0"0,-8-60-984 0 0,1-1 0 0 0,0 0 0 0 0,1 0-1 0 0,0 1 1 0 0,1-1 0 0 0,0 0 0 0 0,0 0-1 0 0,1-1 1 0 0,1 1 0 0 0,0 0-1 0 0,0-1 1 0 0,1 0 0 0 0,1 0 0 0 0,0 0-1 0 0,0-1 1 0 0,0 0 0 0 0,1 0 0 0 0,1-1-1 0 0,-1 1 1 0 0,1-2 0 0 0,1 1 0 0 0,0-1-1 0 0,0 0 1 0 0,0-1 0 0 0,1 0-1 0 0,-1-1 1 0 0,1 0 0 0 0,1 0 0 0 0,-1-1-1 0 0,1 0 1 0 0,0-1 0 0 0,-1 0 0 0 0,1-1-1 0 0,8 1-41 0 0,-16-4 0 0 0,-1 1-1 0 0,0-1 1 0 0,1 1-1 0 0,-1-1 1 0 0,1 0-1 0 0,-1 0 1 0 0,0 0-1 0 0,0 0 1 0 0,1 0-1 0 0,-1-1 1 0 0,0 1-1 0 0,0-1 1 0 0,0 1-1 0 0,0-1 0 0 0,-1 0 1 0 0,1 1-1 0 0,0-1 1 0 0,-1 0-1 0 0,1 0 1 0 0,-1-1-1 0 0,0 1 1 0 0,0 0-1 0 0,0 0 1 0 0,0 0-1 0 0,0-1 1 0 0,0 1-1 0 0,0-1 1 0 0,-1 1-1 0 0,1 0 1 0 0,-1-1-1 0 0,0 1 1 0 0,0-2 0 0 0,10-23 808 0 0,-10 27-647 0 0,0 0-46 0 0,0 0-20 0 0,12-12 382 0 0,7 21-503 0 0,0-1 0 0 0,0-1 0 0 0,1 0-1 0 0,0-1 1 0 0,0-2 0 0 0,1 0 0 0 0,-1-1 0 0 0,1-1 0 0 0,0 0 0 0 0,-1-2 0 0 0,1-1 0 0 0,0 0 0 0 0,-1-2 0 0 0,1 0 0 0 0,-1-1 0 0 0,0-1-1 0 0,0-1 1 0 0,0-1 26 0 0,-14 6-21 0 0,-1 1 0 0 0,1-1 0 0 0,-1 0 0 0 0,0-1 0 0 0,0 0 0 0 0,1 1 0 0 0,-1-1 0 0 0,0-1 0 0 0,0 1 0 0 0,-1-1 0 0 0,1 0 0 0 0,0 0 0 0 0,-1 0 0 0 0,0-1-1 0 0,0 0 1 0 0,0 0 0 0 0,0 0 0 0 0,0 0 0 0 0,-1 0 0 0 0,0-1 0 0 0,0 1 0 0 0,0-1 0 0 0,-1 0 0 0 0,1 0 0 0 0,-1 0 0 0 0,0 0 0 0 0,0 0 0 0 0,-1-1 0 0 0,0 1 0 0 0,0-1 0 0 0,0 1 0 0 0,-1-1-1 0 0,1 1 1 0 0,-1-1 0 0 0,-1 1 0 0 0,0-5 21 0 0,-6-8 10 0 0,-1 0 0 0 0,-2 0 0 0 0,1 1 1 0 0,-2 0-1 0 0,0 1 0 0 0,-2 0 0 0 0,1 1 0 0 0,-2 0 0 0 0,0 1 0 0 0,0 1 0 0 0,-1 0 0 0 0,-1 1 0 0 0,-3-1-10 0 0,-85-49-2796 0 0,97 58-2505 0 0,7 4 3981 0 0</inkml:trace>
  <inkml:trace contextRef="#ctx0" brushRef="#br0" timeOffset="-149000.944">26110 12970 936 0 0,'6'-9'2079'0'0,"8"-12"1583"0"0,-10 38-2150 0 0,-17 133-758 0 0,9-129-697 0 0,1 0 1 0 0,1 0-1 0 0,1 0 0 0 0,1 1 1 0 0,0-1-1 0 0,2 0 0 0 0,0 1 1 0 0,2-1-1 0 0,0-1 0 0 0,2 1 1 0 0,0-1-1 0 0,1 1 1 0 0,1-2-1 0 0,0 1 0 0 0,2-1 1 0 0,0-1-1 0 0,2 1 0 0 0,0-2 1 0 0,0 0-1 0 0,2 0 0 0 0,0-1 1 0 0,1-1-1 0 0,1-1 1 0 0,0 0-1 0 0,0 0 0 0 0,19 9-57 0 0,54 2-2305 0 0,-87-26 2179 0 0,0 1-1 0 0,0-1 0 0 0,-1 1 0 0 0,1-1 0 0 0,0 0 0 0 0,-1 0 0 0 0,1 0 0 0 0,0 0 0 0 0,-1 0 1 0 0,1 0-1 0 0,-1 0 0 0 0,1 0 0 0 0,-1 0 0 0 0,0-1 0 0 0,0 1 0 0 0,1-1 0 0 0,-1 1 1 0 0,0-1-1 0 0,0 1 0 0 0,0-1 0 0 0,-1 0 0 0 0,1 1 0 0 0,0-1 0 0 0,-1 0 0 0 0,1 0 1 0 0,-1 1-1 0 0,1-1 0 0 0,-1 0 0 0 0,0 0 0 0 0,0 0 0 0 0,0 0 0 0 0,0 0 0 0 0,0 1 0 0 0,0-1 1 0 0,0 0-1 0 0,-1 0 0 0 0,1 0 0 0 0,-1 0 0 0 0,1 1 0 0 0,-1-1 0 0 0,0 0 0 0 0,1 0 1 0 0,-2 0 126 0 0,-16-36-1246 0 0</inkml:trace>
  <inkml:trace contextRef="#ctx0" brushRef="#br0" timeOffset="-148751.431">25883 13254 1368 0 0,'10'7'6909'0'0,"90"-23"-5890"0"0,58-20-1889 0 0,1 1-3511 0 0,-136 31 3996 0 0</inkml:trace>
  <inkml:trace contextRef="#ctx0" brushRef="#br0" timeOffset="-148502.673">26361 13161 3716 0 0,'5'2'158'0'0,"-1"0"0"0"0,0 0 0 0 0,0 1 0 0 0,0 0 0 0 0,0 0 0 0 0,-1 0 0 0 0,1 0 0 0 0,-1 0-1 0 0,1 1 1 0 0,-1-1 0 0 0,0 1 0 0 0,-1 0 0 0 0,1 0 0 0 0,-1 0 0 0 0,1 0 0 0 0,-1 0 0 0 0,-1 1 0 0 0,1-1-1 0 0,0 1 1 0 0,-1-1 0 0 0,0 1 0 0 0,0 0 0 0 0,0 3-158 0 0,11 24 507 0 0,76 122 1261 0 0,-88-151-1739 0 0,0 0-1 0 0,-1 0 1 0 0,1-1 0 0 0,-1 1 0 0 0,0 0-1 0 0,0-1 1 0 0,0 1 0 0 0,0 0 0 0 0,-1-1-1 0 0,1 1 1 0 0,0-1 0 0 0,-1 0 0 0 0,0 1-1 0 0,0-1 1 0 0,0 0 0 0 0,0 0 0 0 0,0 0-1 0 0,0-1 1 0 0,0 1 0 0 0,0 0 0 0 0,-1-1-1 0 0,1 1 1 0 0,-1-1 0 0 0,1 0-1 0 0,-1 0 1 0 0,0 0 0 0 0,1 0 0 0 0,-1 0-1 0 0,0-1 1 0 0,0 1 0 0 0,1-1 0 0 0,-1 0-1 0 0,0 1 1 0 0,0-2 0 0 0,0 1 0 0 0,1 0-1 0 0,-1 0 1 0 0,0-1 0 0 0,0 1 0 0 0,0-1-1 0 0,1 0 1 0 0,-1 0 0 0 0,0 0 0 0 0,1 0-1 0 0,-1-1 1 0 0,1 1 0 0 0,0-1 0 0 0,-1 1-1 0 0,1-1 1 0 0,0 0 0 0 0,0 0 0 0 0,0 0-1 0 0,0 0 1 0 0,0 0 0 0 0,0 0 0 0 0,1-1-1 0 0,-1 1 1 0 0,1 0 0 0 0,0-1 0 0 0,-1 1-1 0 0,1-1 1 0 0,0 0-29 0 0,4-3-42 0 0,0 1-1 0 0,0-1 1 0 0,0 1-1 0 0,1 0 1 0 0,0 0-1 0 0,0 0 1 0 0,0 1-1 0 0,0-1 1 0 0,1 1-1 0 0,-1 0 1 0 0,1 0-1 0 0,0 1 1 0 0,1-1 0 0 0,-1 1-1 0 0,1 0 1 0 0,1 0 42 0 0,35-17-1610 0 0,2 1 0 0 0,0 3 0 0 0,0 1 0 0 0,2 3 0 0 0,22-4 1610 0 0,-37 9-1248 0 0</inkml:trace>
  <inkml:trace contextRef="#ctx0" brushRef="#br0" timeOffset="-148114.539">26723 13389 1100 0 0,'20'7'3584'0'0,"19"-11"-2812"0"0,-18 0-42 0 0,16-2-478 0 0,0-2 0 0 0,-1-1 1 0 0,0-2-1 0 0,-1-1 0 0 0,0-2 0 0 0,14-8-252 0 0,-18-18-168 0 0,-53 18 223 0 0,9 15 31 0 0,0 1 0 0 0,-1 0 0 0 0,0 1 0 0 0,0 1 0 0 0,0 0 0 0 0,0 1 0 0 0,-1 0 0 0 0,1 1 0 0 0,-1 1 0 0 0,0 0 0 0 0,1 1-1 0 0,-9 1-85 0 0,-138 33 593 0 0,157-31-582 0 0,0-1 0 0 0,1 1 0 0 0,-1 0 0 0 0,1 0 0 0 0,0 0 1 0 0,-1 1-1 0 0,2-1 0 0 0,-1 1 0 0 0,0-1 0 0 0,1 1 0 0 0,-1 0 0 0 0,1 0 0 0 0,0 0 0 0 0,1 0 0 0 0,-1 1 0 0 0,1-1 0 0 0,-1 0 0 0 0,1 1 0 0 0,1-1 0 0 0,-1 1 0 0 0,1-1 1 0 0,-1 1-1 0 0,1-1 0 0 0,0 1 0 0 0,1-1 0 0 0,-1 1 0 0 0,1-1 0 0 0,0 1 0 0 0,0-1 0 0 0,1 0 0 0 0,-1 1 0 0 0,1-1 0 0 0,0 0 0 0 0,0 0 0 0 0,0 0 0 0 0,0 0 0 0 0,1-1 1 0 0,0 1-1 0 0,0 0 0 0 0,0-1 0 0 0,0 0 0 0 0,0 0 0 0 0,1 0 0 0 0,-1 0 0 0 0,1-1 0 0 0,0 1 0 0 0,0-1 0 0 0,0 0 0 0 0,3 2-11 0 0,18 8-270 0 0,0-1 0 0 0,1 0-1 0 0,0-2 1 0 0,1-1-1 0 0,-1-2 1 0 0,1 0 0 0 0,1-2-1 0 0,-1 0 1 0 0,1-2 0 0 0,0-2-1 0 0,-1 0 1 0 0,5-2 270 0 0,-14 1-215 0 0,0 0-1 0 0,0-1 1 0 0,0-1-1 0 0,0 0 1 0 0,-1-2-1 0 0,0 0 1 0 0,0-1 0 0 0,0-1-1 0 0,0 0 1 0 0,2-3 215 0 0,7-4-170 0 0</inkml:trace>
  <inkml:trace contextRef="#ctx0" brushRef="#br0" timeOffset="-147817.742">27352 13398 4332 0 0,'51'-80'1283'0'0,"-51"79"-953"0"0,-16-14 504 0 0,8 14-777 0 0,1 1 0 0 0,-1 0 0 0 0,1 1 1 0 0,-1-1-1 0 0,1 1 0 0 0,-1 1 0 0 0,1 0 0 0 0,-1 0 0 0 0,1 0 0 0 0,0 1 0 0 0,0 0 0 0 0,0 0 0 0 0,1 0 0 0 0,-1 1 0 0 0,1 0 0 0 0,0 1 0 0 0,-1 0-57 0 0,0-1 70 0 0,1-1-8 0 0,0 0 0 0 0,-1 1-1 0 0,1 0 1 0 0,0 0 0 0 0,1 0 0 0 0,-1 0-1 0 0,1 1 1 0 0,0 0 0 0 0,0 0 0 0 0,0 1-1 0 0,1-1 1 0 0,-1 1 0 0 0,1 0 0 0 0,1 0-1 0 0,-1 1 1 0 0,1-1 0 0 0,0 1 0 0 0,1-1-1 0 0,0 1 1 0 0,-1 5-62 0 0,26 7 374 0 0,-12-16-323 0 0,-1-1 0 0 0,0 0 0 0 0,1-1 1 0 0,-1 0-1 0 0,1-1 0 0 0,-1 0 1 0 0,1 0-1 0 0,-1-1 0 0 0,1-1 0 0 0,-1 0 1 0 0,1 0-1 0 0,-1-1 0 0 0,0 0 1 0 0,5-3-52 0 0,125-48 320 0 0,-142 56-342 0 0,1 0 0 0 0,0 0 1 0 0,0 0-1 0 0,0 0 1 0 0,0 0-1 0 0,0 0 0 0 0,0 1 1 0 0,0-1-1 0 0,1 0 1 0 0,-1 1-1 0 0,1-1 0 0 0,-1 0 1 0 0,1 1-1 0 0,0-1 1 0 0,0 1-1 0 0,0-1 0 0 0,1 0 1 0 0,-1 1-1 0 0,0-1 1 0 0,1 0-1 0 0,0 1 0 0 0,-1-1 1 0 0,1 0-1 0 0,0 0 1 0 0,0 1-1 0 0,0-1 0 0 0,0 0 1 0 0,1 0-1 0 0,-1 0 1 0 0,1 0-1 0 0,-1-1 0 0 0,1 1 1 0 0,0 0-1 0 0,-1-1 1 0 0,1 1-1 0 0,0-1 0 0 0,0 1 1 0 0,0-1-1 0 0,0 0 1 0 0,0 0-1 0 0,1 0 0 0 0,-1 0 1 0 0,0 0-1 0 0,0 0 1 0 0,2 0 21 0 0,7 1-377 0 0,-1 1 0 0 0,1-2 1 0 0,0 1-1 0 0,0-1 1 0 0,0-1-1 0 0,-1 0 1 0 0,1 0-1 0 0,0-1 0 0 0,0-1 1 0 0,0 0-1 0 0,-1 0 1 0 0,1-1-1 0 0,-1 0 0 0 0,0-1 1 0 0,0 0-1 0 0,0-1 377 0 0,18-8-1268 0 0</inkml:trace>
  <inkml:trace contextRef="#ctx0" brushRef="#br0" timeOffset="-147557.079">27873 12781 2280 0 0,'-1'-17'810'0'0,"-31"-94"4691"0"0,30 111-5419 0 0,-1 0 1 0 0,1 0-1 0 0,0 1 1 0 0,-1-1 0 0 0,1 1-1 0 0,-1-1 1 0 0,1 1-1 0 0,0 0 1 0 0,0 0-1 0 0,0 0 1 0 0,-1 0 0 0 0,1 0-1 0 0,0 0 1 0 0,0 0-1 0 0,0 1 1 0 0,1-1-1 0 0,-1 1 1 0 0,0 0-1 0 0,0 0 1 0 0,1-1 0 0 0,-1 1-1 0 0,1 0 1 0 0,0 0-1 0 0,-1 0 1 0 0,1 0-1 0 0,0 1 1 0 0,0-1 0 0 0,0 0-1 0 0,1 0 1 0 0,-1 1-83 0 0,-8 19 93 0 0,1 0 0 0 0,1 0 0 0 0,1 0 0 0 0,2 1 0 0 0,0 0 0 0 0,1 0-1 0 0,1 0 1 0 0,1 0 0 0 0,1 0 0 0 0,1 0 0 0 0,1 0 0 0 0,1 0 0 0 0,1 0 0 0 0,1 0 0 0 0,1-1 0 0 0,2 0 0 0 0,0 0 0 0 0,3 5-93 0 0,-2 5-131 0 0,6 15-265 0 0,25 149-4542 0 0,-40-190 4731 0 0,0 0 0 0 0,-1-1 0 0 0,1 1 0 0 0,-1 0 0 0 0,0 0 0 0 0,-1 0 0 0 0,0-1 0 0 0,1 1 0 0 0,-2-1-1 0 0,1 1 1 0 0,-1-1 0 0 0,1 0 0 0 0,-1 0 0 0 0,-1 0 0 0 0,1 0 0 0 0,-1 0 0 0 0,0-1 0 0 0,-1 1 207 0 0,-15 13-1101 0 0</inkml:trace>
  <inkml:trace contextRef="#ctx0" brushRef="#br0" timeOffset="-147059.141">27377 13273 2560 0 0,'-14'-4'5900'0'0,"50"2"-5204"0"0,217-23-187 0 0,-71 8-2103 0 0,-2-10-3587 0 0,-145 20 3943 0 0</inkml:trace>
  <inkml:trace contextRef="#ctx0" brushRef="#br0" timeOffset="-146392.891">28112 13164 1132 0 0,'13'138'4525'0'0,"-24"39"-2933"0"0,7-125-398 0 0,4-50-997 0 0,0-2-10 0 0,0-12 370 0 0,15-116-645 0 0,-12 115 92 0 0,1 0 1 0 0,0 0-1 0 0,1 0 1 0 0,0 1 0 0 0,1-1-1 0 0,0 2 1 0 0,1-1 0 0 0,0 0-1 0 0,1 1 1 0 0,0 1-1 0 0,1-1 1 0 0,0 1 0 0 0,0 1-1 0 0,1 0 1 0 0,1 0 0 0 0,0 1-1 0 0,9-6-4 0 0,-16 14 2 0 0,0 1 0 0 0,-1 0 0 0 0,1 0 0 0 0,-1 0 0 0 0,1 0 0 0 0,-1 1 0 0 0,1-1 0 0 0,-1 1 0 0 0,0 0 0 0 0,0 0 0 0 0,0 0 0 0 0,0 0 0 0 0,0 1 0 0 0,0-1 0 0 0,-1 1 0 0 0,1 0 0 0 0,-1-1 0 0 0,0 1 0 0 0,0 0 0 0 0,0 1 0 0 0,0-1 0 0 0,0 0 0 0 0,-1 0 0 0 0,1 1 0 0 0,-1-1 0 0 0,0 1 0 0 0,0-1 0 0 0,0 1 0 0 0,-1 0 0 0 0,1-1 0 0 0,-1 3-2 0 0,24 181-71 0 0,-48-94 245 0 0,36-183-215 0 0,-7 68-53 0 0,1 1 0 0 0,1-1 0 0 0,1 1 0 0 0,0 1 0 0 0,2-1 1 0 0,0 2-1 0 0,2-1 0 0 0,0 1 0 0 0,1 1 0 0 0,7-8 94 0 0,-17 26-9 0 0,-1-1 0 0 0,0 1-1 0 0,0 0 1 0 0,1 0 0 0 0,-1 1 0 0 0,0-1 0 0 0,0 0 0 0 0,1 1 0 0 0,-1-1 0 0 0,0 1-1 0 0,0 0 1 0 0,0-1 0 0 0,0 1 0 0 0,0 0 0 0 0,0 0 0 0 0,0 1 0 0 0,0-1 0 0 0,0 0 0 0 0,0 1-1 0 0,-1-1 1 0 0,1 1 0 0 0,0-1 0 0 0,-1 1 0 0 0,0 0 0 0 0,1 0 0 0 0,-1 0 0 0 0,0 0-1 0 0,0 0 1 0 0,0 0 0 0 0,0 0 0 0 0,0 0 0 0 0,0 0 0 0 0,-1 0 0 0 0,1 0 0 0 0,-1 1 0 0 0,0-1-1 0 0,1 0 1 0 0,-1 0 0 0 0,0 1 0 0 0,0-1 0 0 0,0 0 0 0 0,-1 0 0 0 0,1 1 0 0 0,-1-1-1 0 0,1 0 1 0 0,-1 2 9 0 0,3 5-90 0 0,6 46-17 0 0,-8-47 56 0 0,0 1-1 0 0,1-1 1 0 0,0 0-1 0 0,0 1 1 0 0,1-1 0 0 0,0 0-1 0 0,1 0 1 0 0,-1 0-1 0 0,1 0 1 0 0,1 0 0 0 0,0-1-1 0 0,0 1 1 0 0,0-1-1 0 0,1 0 1 0 0,0-1-1 0 0,0 1 1 0 0,1-1 0 0 0,0 1 51 0 0,8-1-1101 0 0,-8-5-2319 0 0,0-1 2032 0 0</inkml:trace>
  <inkml:trace contextRef="#ctx0" brushRef="#br0" timeOffset="-146033.486">28617 13440 1648 0 0,'16'2'223'0'0,"0"0"-1"0"0,-1-1 1 0 0,1-1-1 0 0,0 0 1 0 0,0-1-1 0 0,-1-1 1 0 0,1 0-1 0 0,-1-1 1 0 0,1-1-1 0 0,-1 0 1 0 0,0-1-1 0 0,-1-1 1 0 0,1-1-1 0 0,-1 0 1 0 0,0 0-1 0 0,-1-1 1 0 0,0-1-1 0 0,3-3-222 0 0,-14 11 6 0 0,-1-1 0 0 0,1 1 0 0 0,-1-1 0 0 0,1 1 1 0 0,-1-1-1 0 0,0 1 0 0 0,0-1 0 0 0,1 0 0 0 0,-1 0 0 0 0,-1 1 0 0 0,1-1 0 0 0,0 0 0 0 0,0 0 0 0 0,-1 0 0 0 0,1 0 0 0 0,-1 0 0 0 0,1 0 1 0 0,-1 0-1 0 0,0 0 0 0 0,0 0 0 0 0,0 0 0 0 0,0-1 0 0 0,0 1 0 0 0,0 0 0 0 0,-1 0 0 0 0,1 0 0 0 0,-1 0 0 0 0,1 0 0 0 0,-1 0 0 0 0,0 1 1 0 0,0-1-1 0 0,0 0 0 0 0,0 0 0 0 0,0 0 0 0 0,0 1 0 0 0,0-1 0 0 0,-1 0 0 0 0,1 1 0 0 0,-1-1 0 0 0,1 1 0 0 0,-1 0 0 0 0,1-1 0 0 0,-1 1 1 0 0,0 0-1 0 0,0 0 0 0 0,0 0 0 0 0,1 0 0 0 0,-1 1 0 0 0,0-1 0 0 0,0 0 0 0 0,0 1 0 0 0,-1-1-6 0 0,-110-30 1284 0 0,107 30-1238 0 0,0-1 0 0 0,-1 1-1 0 0,1 0 1 0 0,-1 1 0 0 0,1-1 0 0 0,-1 1-1 0 0,1 0 1 0 0,-1 1 0 0 0,1 0-1 0 0,-1 0 1 0 0,1 0 0 0 0,-1 1 0 0 0,1 0-1 0 0,0 0 1 0 0,0 1 0 0 0,0-1 0 0 0,0 1-1 0 0,0 1 1 0 0,1-1 0 0 0,-1 1-1 0 0,1 0 1 0 0,0 0 0 0 0,0 0 0 0 0,1 1-1 0 0,-1 0 1 0 0,1 0 0 0 0,0 0-1 0 0,0 0 1 0 0,1 1 0 0 0,-1-1 0 0 0,1 1-1 0 0,0 0 1 0 0,1 0 0 0 0,0 0-1 0 0,0 0 1 0 0,0 1 0 0 0,0-1 0 0 0,1 1-1 0 0,0-1 1 0 0,1 1 0 0 0,-1-1-1 0 0,1 1 1 0 0,1-1 0 0 0,-1 2-46 0 0,3 1-27 0 0,0 0-1 0 0,1 0 1 0 0,0 0 0 0 0,1 0 0 0 0,-1 0-1 0 0,2-1 1 0 0,-1 0 0 0 0,1 0 0 0 0,0 0 0 0 0,1-1-1 0 0,0 0 1 0 0,0 0 0 0 0,1-1 0 0 0,-1 0-1 0 0,1 0 1 0 0,1-1 0 0 0,-1 0 0 0 0,1 0 0 0 0,0-1-1 0 0,2 1 28 0 0,129 25-5363 0 0,-127-30 4058 0 0</inkml:trace>
  <inkml:trace contextRef="#ctx0" brushRef="#br0" timeOffset="-145398.379">28957 13464 1576 0 0,'0'1'84'0'0,"0"0"1"0"0,1 0-1 0 0,-1-1 0 0 0,1 1 0 0 0,-1 0 1 0 0,1 0-1 0 0,0-1 0 0 0,-1 1 0 0 0,1 0 1 0 0,0-1-1 0 0,-1 1 0 0 0,1 0 0 0 0,0-1 1 0 0,0 1-1 0 0,-1-1 0 0 0,1 0 1 0 0,0 1-1 0 0,0-1 0 0 0,0 1 0 0 0,0-1 1 0 0,0 0-1 0 0,-1 0 0 0 0,1 0 0 0 0,0 1 1 0 0,0-1-1 0 0,0 0 0 0 0,0 0 0 0 0,0 0 1 0 0,0 0-1 0 0,0-1 0 0 0,0 1 0 0 0,0 0 1 0 0,0 0-1 0 0,-1 0 0 0 0,1-1 0 0 0,0 1 1 0 0,0-1-1 0 0,0 1 0 0 0,0 0 0 0 0,-1-1 1 0 0,1 1-1 0 0,0-1 0 0 0,0 0 0 0 0,-1 1 1 0 0,1-1-1 0 0,0 0 0 0 0,-1 1 0 0 0,1-1 1 0 0,-1 0-1 0 0,1 0 0 0 0,-1 1 0 0 0,1-1 1 0 0,-1 0-1 0 0,1 0 0 0 0,-1 0 0 0 0,0 0 1 0 0,0 0-1 0 0,1 1 0 0 0,-1-2-84 0 0,-3 52 1211 0 0,3-48-1014 0 0,0-2 23 0 0,53-37 570 0 0,30-27-429 0 0,-59 121-617 0 0,-22-51 243 0 0,1 0-1 0 0,0 0 0 0 0,0 0 1 0 0,0 0-1 0 0,0-1 0 0 0,1 1 1 0 0,0-1-1 0 0,0 0 1 0 0,1 0-1 0 0,-1 0 0 0 0,1-1 1 0 0,0 1-1 0 0,0-1 1 0 0,1-1-1 0 0,-1 1 0 0 0,1-1 1 0 0,0 1-1 0 0,0-2 0 0 0,0 1 1 0 0,0-1-1 0 0,0 0 1 0 0,1 0-1 0 0,-1 0 0 0 0,1-1 1 0 0,-1 0-1 0 0,6 0 14 0 0,-4-1-27 0 0,0 0-1 0 0,1 0 0 0 0,-1 0 1 0 0,0-1-1 0 0,0 0 1 0 0,0-1-1 0 0,0 0 1 0 0,0 0-1 0 0,0 0 0 0 0,-1-1 1 0 0,1-1-1 0 0,-1 1 1 0 0,0-1-1 0 0,1 0 1 0 0,-2-1-1 0 0,1 1 1 0 0,-1-2-1 0 0,1 1 0 0 0,-1 0 1 0 0,-1-1-1 0 0,1 0 1 0 0,-1-1-1 0 0,0 1 1 0 0,0-1-1 0 0,-1 0 0 0 0,0 0 1 0 0,0-1-1 0 0,-1 1 1 0 0,0-1-1 0 0,0 1 1 0 0,-1-1-1 0 0,1-3 28 0 0,8-25 225 0 0,-2-1-1 0 0,-1 0 1 0 0,-2 0-1 0 0,-2-1 1 0 0,-1 1-1 0 0,-2-1 1 0 0,-2-20-225 0 0,-33-94 1427 0 0,30 139-1164 0 0,0 1-1 0 0,0 0 1 0 0,-1 0-1 0 0,-1 1 1 0 0,0 0-1 0 0,0 0 1 0 0,-1 0 0 0 0,-1 1-1 0 0,0-1 1 0 0,0 2-1 0 0,-2-2-262 0 0,7 12 32 0 0,0 0 0 0 0,0 0 0 0 0,1 0-1 0 0,-1 1 1 0 0,0-1 0 0 0,1 1 0 0 0,-1 0-1 0 0,1 0 1 0 0,0-1 0 0 0,0 2 0 0 0,-1-1-1 0 0,1 0 1 0 0,0 0 0 0 0,1 1 0 0 0,-1-1 0 0 0,0 1-1 0 0,1-1 1 0 0,-1 1 0 0 0,1 0 0 0 0,0-1-1 0 0,0 1 1 0 0,0 0 0 0 0,0 0 0 0 0,1 0-1 0 0,-1 0 1 0 0,1 0 0 0 0,0 0 0 0 0,0 0 0 0 0,0 0-1 0 0,0 0 1 0 0,0 0 0 0 0,0 0 0 0 0,1 0-1 0 0,0 2-31 0 0,62 306-1745 0 0,-60-296 1138 0 0,0 0 1 0 0,-1 1-1 0 0,0-1 1 0 0,-1 1 0 0 0,-1-1-1 0 0,0 1 1 0 0,-2-1-1 0 0,1 1 1 0 0,-2-1-1 0 0,0 1 1 0 0,-1-1-1 0 0,0 0 1 0 0,-6 12 606 0 0,-30 16-2458 0 0,11-28 1240 0 0</inkml:trace>
  <inkml:trace contextRef="#ctx0" brushRef="#br0" timeOffset="-145151.032">29037 13164 1964 0 0,'3'-2'1252'0'0,"2"1"-212"0"0,1 1-132 0 0,2 0-39 0 0,19-3-125 0 0,-12 3-40 0 0,9 0-128 0 0,9 0-20 0 0,6 0-124 0 0,-1 0-216 0 0,4 0-236 0 0,-1 0-304 0 0,4 0 36 0 0,0 0-944 0 0,41 6-140 0 0,-42-5 91 0 0,-4 2-15 0 0,-13 2 60 0 0</inkml:trace>
  <inkml:trace contextRef="#ctx0" brushRef="#br0" timeOffset="-144765.603">29730 13571 3716 0 0,'4'0'1252'0'0,"0"0"-71"0"0,0 1-161 0 0,-2-1-172 0 0,3 2-164 0 0,-4-2-148 0 0,3 0-128 0 0,-4 0-208 0 0,1 0-284 0 0,2 0 8 0 0,-3-3-1320 0 0,-3-2-92 0 0,2 1 95 0 0,-11-13 89 0 0,4-1 168 0 0,-1-4 36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4:02:1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6863 910 1600 0 0,'-52'27'652'0'0,"1"3"1"0"0,1 2-1 0 0,3 2 0 0 0,0 2 0 0 0,2 2 1 0 0,2 2-1 0 0,-33 40-652 0 0,53-36 418 0 0,60-48-476 0 0,39-33-239 0 0,-1-4 0 0 0,-3-3 0 0 0,46-38 297 0 0,4-1-284 0 0,-39 25 77 0 0,-80 56 129 0 0,-7 17-166 0 0,-171 117 1256 0 0,283-187-1479 0 0,-100 51 428 0 0,13-6-26 0 0,-1 0-1 0 0,0-1 1 0 0,0 0-1 0 0,-1-2 1 0 0,-1-1-1 0 0,0 0 1 0 0,-1-1-1 0 0,-1-1 1 0 0,0 0-1 0 0,-1-1 1 0 0,-1-1-1 0 0,0 0 1 0 0,-2-1-1 0 0,0-1 1 0 0,-1 0-1 0 0,-1 0 1 0 0,-1-1-1 0 0,-1 0 1 0 0,6-21 65 0 0,-17 27 178 0 0,0 0 0 0 0,0 1 1 0 0,-1-1-1 0 0,-1 1 1 0 0,-1-1-1 0 0,0 1 0 0 0,-1 1 1 0 0,0-1-1 0 0,-1 1 1 0 0,0 1-1 0 0,-1-1 0 0 0,-1 2 1 0 0,0-1-1 0 0,0 1 0 0 0,-1 1 1 0 0,-1 0-1 0 0,0 0 1 0 0,0 1-1 0 0,0 1 0 0 0,-14-7-178 0 0,24 13 31 0 0,-1 0 0 0 0,0 1 0 0 0,1-1 1 0 0,-1 1-1 0 0,0 0 0 0 0,0 0 0 0 0,0 0 0 0 0,0 0 0 0 0,0 0 0 0 0,0 1 0 0 0,0-1 0 0 0,0 1 0 0 0,0 0 0 0 0,0 0 0 0 0,-1 0 0 0 0,1 0 0 0 0,0 0 0 0 0,0 1 0 0 0,0 0 0 0 0,0-1 0 0 0,0 1 0 0 0,0 0 0 0 0,0 1 0 0 0,1-1 0 0 0,-1 0 0 0 0,0 1 0 0 0,0-1 1 0 0,1 1-1 0 0,-1 0 0 0 0,1 0 0 0 0,0 0 0 0 0,-1 0 0 0 0,1 1 0 0 0,0-1 0 0 0,0 0 0 0 0,1 1 0 0 0,-1 0 0 0 0,0-1 0 0 0,1 1 0 0 0,0 0 0 0 0,-1 0 0 0 0,1 0 0 0 0,0 0 0 0 0,1 0 0 0 0,-1 0 0 0 0,0 0 0 0 0,1 0 0 0 0,0 0 0 0 0,-1 0 0 0 0,1 0 0 0 0,0 0 1 0 0,1 3-32 0 0,-4 28 86 0 0,1 1 1 0 0,2-1 0 0 0,1 0 0 0 0,1 1-1 0 0,2-1 1 0 0,4 8-87 0 0,21 94 154 0 0,6-2 1 0 0,6-1-1 0 0,54 116-154 0 0,-45-120-240 0 0,39 96-3116 0 0,-88-227-466 0 0,-1-10 2643 0 0</inkml:trace>
  <inkml:trace contextRef="#ctx0" brushRef="#br0" timeOffset="3406.339">12231 275 1228 0 0,'0'0'593'0'0,"0"0"-168"0"0,2-16 1205 0 0,6 168-392 0 0,2 498-270 0 0,-9-629-850 0 0,1-4-43 0 0,0 0-1 0 0,-1 0 1 0 0,-1 0 0 0 0,-1 0 0 0 0,0 0 0 0 0,-2 0 0 0 0,0-1 0 0 0,0 1 0 0 0,-6 15-75 0 0,9-32 0 0 0,-1 1 1 0 0,1 0-1 0 0,0 0 0 0 0,0-1 0 0 0,0 1 1 0 0,0 0-1 0 0,0-1 0 0 0,-1 1 0 0 0,1 0 1 0 0,0-1-1 0 0,-1 1 0 0 0,1 0 1 0 0,0-1-1 0 0,-1 1 0 0 0,1-1 0 0 0,-1 1 1 0 0,1-1-1 0 0,-1 1 0 0 0,1-1 1 0 0,-1 1-1 0 0,0-1 0 0 0,1 1 0 0 0,-1-1 1 0 0,1 0-1 0 0,-1 1 0 0 0,0-1 1 0 0,1 0-1 0 0,-1 0 0 0 0,0 1 0 0 0,1-1 1 0 0,-1 0-1 0 0,0 0 0 0 0,0 0 1 0 0,1 0-1 0 0,-1 0 0 0 0,0 0 0 0 0,0 0 1 0 0,1 0-1 0 0,-1 0 0 0 0,0 0 1 0 0,1 0-1 0 0,-1-1 0 0 0,0 1 0 0 0,1 0 1 0 0,-1 0-1 0 0,0-1 0 0 0,1 1 0 0 0,-1 0 1 0 0,0-1-1 0 0,1 1 0 0 0,-1-1 1 0 0,1 1-1 0 0,-1-1 0 0 0,1 1 0 0 0,-1-1 1 0 0,1 1-1 0 0,-1-1 0 0 0,1 1 1 0 0,0-1-1 0 0,-1 0 0 0 0,1 1 0 0 0,0-1 1 0 0,-1 0-1 0 0,1 1 0 0 0,0-1 1 0 0,0 0-1 0 0,-15-45-56 0 0,12 27-13 0 0,1 0 0 0 0,1-1 0 0 0,1 1 0 0 0,1 0 0 0 0,0 0 0 0 0,2 0 0 0 0,0 0 0 0 0,1 0 0 0 0,3-4 69 0 0,1-8 12 0 0,2 2 1 0 0,1-1-1 0 0,1 1 1 0 0,2 1-1 0 0,1 0 0 0 0,15-21-12 0 0,-24 40-10 0 0,0 0-1 0 0,1 1 1 0 0,0 0-1 0 0,0 0 0 0 0,1 1 1 0 0,0 0-1 0 0,0 0 1 0 0,1 1-1 0 0,-1 0 0 0 0,2 1 1 0 0,-1-1-1 0 0,0 2 1 0 0,1-1-1 0 0,0 2 0 0 0,0-1 1 0 0,0 1-1 0 0,0 1 1 0 0,1 0-1 0 0,-1 0 0 0 0,1 1 1 0 0,4 0 10 0 0,-8 2 9 0 0,0 0 0 0 0,0 0 0 0 0,-1 1 0 0 0,1 0-1 0 0,0 0 1 0 0,-1 1 0 0 0,1 0 0 0 0,-1 0 0 0 0,0 0 0 0 0,0 1 0 0 0,0 0 0 0 0,-1 0 0 0 0,1 1 0 0 0,-1-1 0 0 0,0 1-1 0 0,0 0 1 0 0,0 1 0 0 0,-1-1 0 0 0,0 1 0 0 0,0 0 0 0 0,2 6-9 0 0,67 141 78 0 0,-70-146-79 0 0,19 57-2 0 0,54 100 139 0 0,-72-160-147 0 0,0-1 0 0 0,-1 0 1 0 0,1 1-1 0 0,0-2 0 0 0,0 1 1 0 0,1 0-1 0 0,-1-1 0 0 0,0 0 0 0 0,1 0 1 0 0,-1 0-1 0 0,1-1 0 0 0,0 1 1 0 0,0-1-1 0 0,0 0 0 0 0,-1-1 1 0 0,1 1-1 0 0,0-1 0 0 0,0 0 1 0 0,0 0-1 0 0,0 0 0 0 0,0-1 1 0 0,0 0-1 0 0,0 0 0 0 0,-1 0 1 0 0,1 0-1 0 0,0-1 0 0 0,-1 0 1 0 0,1 0-1 0 0,-1 0 0 0 0,1-1 1 0 0,0 0 10 0 0,134-96-361 0 0,-131 91 357 0 0,17-11-90 0 0,-2-1 1 0 0,-1-1 0 0 0,0-1 0 0 0,-1-1 0 0 0,-2-1 0 0 0,0-1 0 0 0,-2 0 0 0 0,3-8 93 0 0,-19 32 8 0 0,-1 0 0 0 0,1 1 0 0 0,0-1 0 0 0,-1 0 0 0 0,0 0 0 0 0,1 0 0 0 0,-1 0 0 0 0,0 0 0 0 0,1 0 0 0 0,-1 0 0 0 0,0 0 0 0 0,0 1 0 0 0,0-1 0 0 0,0 0 0 0 0,0 0 0 0 0,0 0 0 0 0,0 0 0 0 0,0 0 1 0 0,0 0-1 0 0,0 0 0 0 0,0 0 0 0 0,-1 0 0 0 0,1 0 0 0 0,0 0 0 0 0,-1 0 0 0 0,1 0 0 0 0,0 1 0 0 0,-1-1 0 0 0,0 0 0 0 0,1 0 0 0 0,-1 0 0 0 0,1 1 0 0 0,-1-1 0 0 0,0 0 0 0 0,1 1 0 0 0,-1-1 0 0 0,0 1 0 0 0,0-1 0 0 0,0 0 0 0 0,1 1 0 0 0,-1 0 0 0 0,0-1 0 0 0,0 1 1 0 0,0 0-1 0 0,0-1 0 0 0,0 1 0 0 0,0 0 0 0 0,0 0 0 0 0,0 0 0 0 0,0 0 0 0 0,0 0 0 0 0,0 0 0 0 0,0 0 0 0 0,0 0 0 0 0,1 0 0 0 0,-1 0 0 0 0,0 0 0 0 0,0 1 0 0 0,0-1 0 0 0,0 0 0 0 0,0 1 0 0 0,0-1 0 0 0,0 0 0 0 0,1 1 0 0 0,-1 0 0 0 0,0-1-8 0 0,-68 24 256 0 0,53-17-234 0 0,0 0 1 0 0,1 2 0 0 0,0 0-1 0 0,0 0 1 0 0,1 1-1 0 0,0 1 1 0 0,1 0-1 0 0,0 1 1 0 0,1 1 0 0 0,0 0-1 0 0,1 0 1 0 0,1 1-1 0 0,0 1 1 0 0,1 0-1 0 0,0 0 1 0 0,1 1-1 0 0,1-1 1 0 0,0 2 0 0 0,0 3-23 0 0,8-18 5 0 0,0 1 0 0 0,0-1 0 0 0,0 1 0 0 0,1-1 1 0 0,-1 0-1 0 0,1 1 0 0 0,-1-1 0 0 0,1 0 0 0 0,0 0 0 0 0,0 0 1 0 0,0 0-1 0 0,0 0 0 0 0,0 0 0 0 0,0-1 0 0 0,0 1 1 0 0,1-1-1 0 0,-1 0 0 0 0,0 1 0 0 0,1-1 0 0 0,-1 0 1 0 0,1 0-1 0 0,0-1 0 0 0,-1 1 0 0 0,1 0 0 0 0,0-1 1 0 0,-1 0-1 0 0,1 0 0 0 0,0 1 0 0 0,0-2 0 0 0,-1 1 0 0 0,1 0 1 0 0,0 0-1 0 0,-1-1 0 0 0,1 0 0 0 0,0 1 0 0 0,-1-1 1 0 0,1 0-1 0 0,-1 0 0 0 0,1 0 0 0 0,-1-1 0 0 0,0 1 1 0 0,2-2-6 0 0,281-167 336 0 0,-283 170-333 0 0,0 1 1 0 0,0 0 0 0 0,0 0-1 0 0,0 1 1 0 0,-1-1 0 0 0,1 0 0 0 0,0 1-1 0 0,-1-1 1 0 0,1 1 0 0 0,0-1-1 0 0,-1 1 1 0 0,0 0 0 0 0,1-1 0 0 0,-1 1-1 0 0,0 0 1 0 0,0 0 0 0 0,0 0-1 0 0,0 0 1 0 0,-1 0 0 0 0,1 0-1 0 0,0 0 1 0 0,-1 0 0 0 0,1 0 0 0 0,-1 1-1 0 0,0-1 1 0 0,0 0 0 0 0,0 0-1 0 0,0 0 1 0 0,0 1 0 0 0,0-1 0 0 0,-1 0-1 0 0,1 0 1 0 0,-1 0 0 0 0,1 0-1 0 0,-1 0 1 0 0,0 0 0 0 0,0 0 0 0 0,0 0-1 0 0,0 1-3 0 0,0 8 38 0 0,1 8-69 0 0,-1-17 31 0 0,-1 0 0 0 0,1 0 0 0 0,0 0 0 0 0,0 1 0 0 0,0-1 0 0 0,1 0 0 0 0,-1 1 0 0 0,0-1 0 0 0,1 0 0 0 0,-1 1 0 0 0,1-1 0 0 0,0 1 0 0 0,0-1 0 0 0,0 1 0 0 0,0-1 0 0 0,1 1 0 0 0,-1-1 0 0 0,0 0 0 0 0,1 1-1 0 0,0-1 1 0 0,0 0 0 0 0,0 1 0 0 0,0-1 0 0 0,0 0 0 0 0,0 0 0 0 0,0 0 0 0 0,1 1 0 0 0,-1-2 0 0 0,1 1 0 0 0,-1 0 0 0 0,1 0 0 0 0,0 0 0 0 0,0-1 0 0 0,0 1 0 0 0,0-1 0 0 0,0 1 0 0 0,0-1 0 0 0,0 0 0 0 0,0 0 0 0 0,0 0 0 0 0,1 0-1 0 0,-1 0 1 0 0,0-1 0 0 0,1 1 0 0 0,-1-1 0 0 0,1 1 0 0 0,-1-1 0 0 0,1 0 0 0 0,-1 0 0 0 0,1 0 0 0 0,-1 0 0 0 0,0 0 0 0 0,1-1 0 0 0,0 1 0 0 0,18-12-17 0 0,-1-1 0 0 0,0-1 0 0 0,0-1 0 0 0,-2 0 0 0 0,0-2 0 0 0,0 0 0 0 0,-2 0 0 0 0,0-2 0 0 0,-1 0 0 0 0,5-11 17 0 0,60-66-67 0 0,-79 95 60 0 0,0-1-1 0 0,0 0 1 0 0,0 0 0 0 0,0 1 0 0 0,0-1 0 0 0,0 1 0 0 0,0-1 0 0 0,0 1 0 0 0,0-1 0 0 0,1 1 0 0 0,-1-1-1 0 0,1 1 1 0 0,-1 0 0 0 0,1 0 0 0 0,0 0 0 0 0,-1 0 0 0 0,1 0 0 0 0,0 0 0 0 0,0 1 0 0 0,-1-1-1 0 0,1 1 1 0 0,0-1 0 0 0,0 1 0 0 0,0-1 0 0 0,0 1 0 0 0,0 0 0 0 0,0 0 0 0 0,0 0 0 0 0,-1 0 0 0 0,1 0-1 0 0,0 1 1 0 0,0-1 0 0 0,0 0 0 0 0,0 1 0 0 0,0-1 0 0 0,0 1 0 0 0,-1 0 0 0 0,1 0 0 0 0,0 0 0 0 0,-1 0-1 0 0,1 0 1 0 0,0 0 0 0 0,-1 0 0 0 0,1 0 0 0 0,-1 1 0 0 0,0-1 0 0 0,1 0 0 0 0,-1 1 0 0 0,0-1 0 0 0,0 1-1 0 0,0 0 1 0 0,0-1 0 0 0,0 1 0 0 0,0 0 0 0 0,-1 0 0 0 0,1-1 0 0 0,0 1 0 0 0,-1 0 0 0 0,0 0 0 0 0,1 1 7 0 0,20 38-196 0 0,-1 1 0 0 0,-3 0 0 0 0,-1 2 1 0 0,-2-1-1 0 0,4 31 196 0 0,-17-61-2483 0 0,-1-13 1206 0 0</inkml:trace>
  <inkml:trace contextRef="#ctx0" brushRef="#br0" timeOffset="431.782">8663 706 1496 0 0,'1'140'5450'0'0,"8"101"-4819"0"0,5-86-215 0 0,65 257-1693 0 0,-78-409 56 0 0,-17 1-1277 0 0,-4-11 1345 0 0</inkml:trace>
  <inkml:trace contextRef="#ctx0" brushRef="#br0" timeOffset="711.468">8549 778 1256 0 0,'7'-4'118'0'0,"1"0"0"0"0,-1 1 0 0 0,1 0 1 0 0,-1 1-1 0 0,1 0 0 0 0,0 0 0 0 0,0 0 0 0 0,0 1 0 0 0,0 0 0 0 0,0 1 0 0 0,0 0 0 0 0,0 0 0 0 0,0 1 0 0 0,0 0 1 0 0,0 0-1 0 0,0 1 0 0 0,0 0 0 0 0,0 0 0 0 0,0 1 0 0 0,-1 0 0 0 0,1 0 0 0 0,-1 1 0 0 0,0 0 0 0 0,0 0 1 0 0,0 0-1 0 0,-1 1 0 0 0,0 0 0 0 0,0 1 0 0 0,0 0 0 0 0,0-1 0 0 0,-1 2 0 0 0,0-1 0 0 0,0 1 0 0 0,-1-1 0 0 0,0 1 1 0 0,0 0-1 0 0,0 1 0 0 0,-1-1 0 0 0,2 6-118 0 0,12 19 122 0 0,-1 1-1 0 0,-2 1 1 0 0,-1 0 0 0 0,-1 0-1 0 0,-2 2 1 0 0,-2-1 0 0 0,-1 1-1 0 0,-2 0 1 0 0,-1 0 0 0 0,-1 13-122 0 0,-3-45 14 0 0,0 0-1 0 0,0 0 1 0 0,0 0 0 0 0,0 0 0 0 0,0 0 0 0 0,-1 0 0 0 0,0 0 0 0 0,0-1-1 0 0,0 1 1 0 0,0 0 0 0 0,0 0 0 0 0,-1 0 0 0 0,0-1 0 0 0,0 1 0 0 0,0-1 0 0 0,0 0-1 0 0,0 1 1 0 0,-1-1 0 0 0,0 0 0 0 0,-1 1-14 0 0,1-5-68 0 0,0 1-1 0 0,-1-1 1 0 0,1 0 0 0 0,-1-1 0 0 0,1 1-1 0 0,0-1 1 0 0,0 1 0 0 0,0-1 0 0 0,0 0-1 0 0,0 0 1 0 0,0 0 0 0 0,0 0 0 0 0,1-1-1 0 0,-1 1 1 0 0,1-1 0 0 0,-1 0 0 0 0,1 1-1 0 0,0-1 1 0 0,0 0 0 0 0,0 0-1 0 0,1-1 1 0 0,-1 1 0 0 0,1 0 0 0 0,0-1-1 0 0,0 1 1 0 0,0 0 0 0 0,0-1 0 0 0,0 1-1 0 0,1-1 1 0 0,0 1 0 0 0,-1-4 68 0 0,-13-120-2968 0 0,14 83 1808 0 0</inkml:trace>
  <inkml:trace contextRef="#ctx0" brushRef="#br0" timeOffset="993.001">8994 782 1016 0 0,'5'-2'109'0'0,"1"-1"-1"0"0,-1 1 0 0 0,1-1 1 0 0,-1 2-1 0 0,1-1 1 0 0,0 1-1 0 0,0 0 1 0 0,0 0-1 0 0,0 0 1 0 0,0 1-1 0 0,0 0 0 0 0,0 0 1 0 0,0 0-1 0 0,0 1 1 0 0,0 0-1 0 0,-1 0 1 0 0,1 1-1 0 0,0 0 1 0 0,0 0-1 0 0,-1 0 0 0 0,1 0 1 0 0,-1 1-1 0 0,0 0 1 0 0,0 0-1 0 0,0 1 1 0 0,0-1-1 0 0,0 1 1 0 0,-1 0-1 0 0,0 0 1 0 0,0 1-1 0 0,0-1 0 0 0,2 3-108 0 0,31 44 740 0 0,-3 1 1 0 0,-1 2-1 0 0,-3 1 0 0 0,-2 1 0 0 0,3 17-740 0 0,-25-55 731 0 0,-16-26-138 0 0,-17-26-196 0 0,17 19-393 0 0,1 1 0 0 0,1-1 0 0 0,1 0 0 0 0,0-1-1 0 0,1 0 1 0 0,0 0 0 0 0,1-1 0 0 0,1 1 0 0 0,1-1-1 0 0,1 0 1 0 0,0 0 0 0 0,1 0 0 0 0,0 0 0 0 0,2 0-1 0 0,0 0 1 0 0,1 0 0 0 0,0 0 0 0 0,6-16-4 0 0,0 22-359 0 0,0 1 0 0 0,1-1 0 0 0,1 1 0 0 0,0 1 0 0 0,0 0 1 0 0,1 0-1 0 0,0 1 0 0 0,0 0 0 0 0,1 1 0 0 0,0 0 0 0 0,0 1 0 0 0,1 1 0 0 0,0 0 0 0 0,0 0 0 0 0,0 1 1 0 0,0 1-1 0 0,1 0 0 0 0,-1 1 0 0 0,1 1 0 0 0,2 0 359 0 0,19-5-1187 0 0</inkml:trace>
  <inkml:trace contextRef="#ctx0" brushRef="#br0" timeOffset="1567.467">10000 730 1196 0 0,'-22'-17'5412'0'0,"-37"30"-5210"0"0,54-11 101 0 0,-9 2-230 0 0,0 1-1 0 0,0 1 1 0 0,1 0-1 0 0,0 0 1 0 0,0 2-1 0 0,0-1 1 0 0,1 2 0 0 0,1-1-1 0 0,-1 2 1 0 0,1 0-1 0 0,1 0 1 0 0,0 0-1 0 0,0 2 1 0 0,1-1-1 0 0,0 1 1 0 0,1 0-1 0 0,1 1 1 0 0,0 0-1 0 0,0 0 1 0 0,2 1-1 0 0,-1 0 1 0 0,2 0-1 0 0,-3 11-72 0 0,7-24-6 0 0,-1 0-1 0 0,1 0 1 0 0,-1 1-1 0 0,1-1 1 0 0,0 0-1 0 0,0 1 1 0 0,-1-1-1 0 0,1 0 1 0 0,0 1-1 0 0,0-1 1 0 0,0 0-1 0 0,1 1 1 0 0,-1-1-1 0 0,0 0 1 0 0,0 1-1 0 0,1-1 1 0 0,-1 0-1 0 0,1 1 1 0 0,-1-1-1 0 0,1 0 1 0 0,-1 0-1 0 0,1 0 1 0 0,0 1-1 0 0,0-1 1 0 0,-1 0-1 0 0,1 0 1 0 0,0 0-1 0 0,0 0 1 0 0,0 0-1 0 0,0-1 1 0 0,0 1-1 0 0,1 0 1 0 0,-1 0-1 0 0,0-1 1 0 0,0 1-1 0 0,0-1 1 0 0,1 1-1 0 0,-1-1 1 0 0,0 1-1 0 0,0-1 1 0 0,1 0-1 0 0,-1 1 1 0 0,0-1-1 0 0,1 0 1 0 0,-1 0-1 0 0,1 0 1 0 0,-1 0-1 0 0,0 0 1 0 0,1-1-1 0 0,-1 1 1 0 0,0 0-1 0 0,1 0 1 0 0,-1-1-1 0 0,0 1 1 0 0,0-1-1 0 0,1 0 1 0 0,-1 1-1 0 0,0-1 1 0 0,0 0-1 0 0,0 1 1 0 0,0-1-1 0 0,0 0 0 0 0,0 0 1 0 0,0 0-1 0 0,0 0 7 0 0,82-57-507 0 0,-34 4 365 0 0,-1-2 0 0 0,-4-2 0 0 0,-1-3 0 0 0,-4-1 0 0 0,-2-1 0 0 0,-3-2-1 0 0,-3-2 1 0 0,14-47 142 0 0,-13 41 595 0 0,-13 44-223 0 0,-24 71-199 0 0,-1-8-129 0 0,-14 231 590 0 0,12 185-634 0 0,8-449-1 0 0,30-18 15 0 0,-21 3-37 0 0,1 0 0 0 0,0 0 0 0 0,1 1 1 0 0,1 0-1 0 0,0 1 0 0 0,1 1 0 0 0,0 0 0 0 0,1 0 0 0 0,0 1 1 0 0,0 1-1 0 0,1 0 0 0 0,0 2 0 0 0,1-1 0 0 0,-1 2 1 0 0,2 0-1 0 0,-1 1 0 0 0,0 0 0 0 0,16-1 23 0 0,-24 8 11 0 0,0 1 1 0 0,-1-1-1 0 0,1 2 0 0 0,-1-1 1 0 0,1 1-1 0 0,-1 0 0 0 0,0 1 1 0 0,-1-1-1 0 0,1 1 0 0 0,-1 1 1 0 0,0-1-1 0 0,0 1 0 0 0,-1 0 1 0 0,0 1-1 0 0,0-1 0 0 0,0 1 1 0 0,-1 0-1 0 0,0 0 0 0 0,0 0 1 0 0,-1 1-1 0 0,0-1 0 0 0,0 1 1 0 0,0 0-1 0 0,-1 0 0 0 0,-1 0 1 0 0,1 0-1 0 0,-1 0 0 0 0,-1 0 1 0 0,1 0-1 0 0,-2 8-11 0 0,-1-7-4 0 0,0 1-1 0 0,0-1 1 0 0,-1 0-1 0 0,-1 0 1 0 0,1 0-1 0 0,-1-1 1 0 0,-1 1-1 0 0,0-1 1 0 0,0 0-1 0 0,0 0 1 0 0,-1-1-1 0 0,-1 0 1 0 0,1 0-1 0 0,-1 0 1 0 0,0-1-1 0 0,0 0 1 0 0,-1 0-1 0 0,0 0 1 0 0,0-1 0 0 0,0-1-1 0 0,-1 1 1 0 0,1-1-1 0 0,-1-1 1 0 0,0 0-1 0 0,0 0 1 0 0,-1-1-1 0 0,1 0 1 0 0,0 0-1 0 0,-1-1 1 0 0,1 0-1 0 0,-1-1 1 0 0,-5 0 4 0 0,7-1-238 0 0,1 0 1 0 0,-1 0-1 0 0,1-1 0 0 0,-1 0 1 0 0,1 0-1 0 0,0-1 1 0 0,0 0-1 0 0,0 0 0 0 0,0-1 1 0 0,1 0-1 0 0,-1 0 0 0 0,1-1 1 0 0,0 1-1 0 0,0-1 1 0 0,1 0-1 0 0,-1-1 0 0 0,1 0 1 0 0,0 0-1 0 0,1 0 1 0 0,-1 0-1 0 0,-1-4 238 0 0,-13-27-1261 0 0</inkml:trace>
  <inkml:trace contextRef="#ctx0" brushRef="#br0" timeOffset="1817.004">10754 794 2024 0 0,'8'5'1348'0'0,"-2"-2"-260"0"0,1 0-116 0 0,-2 0-131 0 0,-1-3-285 0 0,-2 1-344 0 0,1 1-80 0 0,-1-1-276 0 0,3 1 20 0 0,-2-2-764 0 0,0 0-465 0 0,2-3 33 0 0,-2-3 176 0 0,10-5 72 0 0</inkml:trace>
  <inkml:trace contextRef="#ctx0" brushRef="#br0" timeOffset="-2292.346">3011 361 936 0 0,'3'-19'2748'0'0,"3"30"-1589"0"0,4 33-781 0 0,-3 7-233 0 0,9 81 231 0 0,6-2-1 0 0,6 0 0 0 0,11 19-375 0 0,-21-75-2874 0 0,-22-67 1630 0 0,-15 5-30 0 0</inkml:trace>
  <inkml:trace contextRef="#ctx0" brushRef="#br0" timeOffset="-1512.842">2627 860 1060 0 0,'5'-16'4090'0'0,"51"0"-3649"0"0,-38 12-39 0 0,43-8-411 0 0,-2-2 1 0 0,0-3 0 0 0,0-3-1 0 0,-2-2 1 0 0,-1-3 0 0 0,-1-2-1 0 0,-1-2 1 0 0,47-35 8 0 0,-90 55 60 0 0,0-2 0 0 0,0 1 0 0 0,0-1 1 0 0,-2-1-1 0 0,1 0 0 0 0,-2 0 0 0 0,1-1 0 0 0,-2 0 1 0 0,0-1-1 0 0,0 0 0 0 0,-1 0 0 0 0,-1 0 0 0 0,0 0 1 0 0,2-13-61 0 0,-51 293 678 0 0,28 252-201 0 0,16-518-485 0 0,-1-1 0 0 0,1 1 1 0 0,0 0-1 0 0,0 0 0 0 0,-1 0 0 0 0,1 0 0 0 0,0 0 0 0 0,-1 0 1 0 0,1 0-1 0 0,0 0 0 0 0,-1 0 0 0 0,1 0 0 0 0,0 0 0 0 0,-1 0 1 0 0,1 0-1 0 0,0 0 0 0 0,-1 0 0 0 0,1 0 0 0 0,0 0 0 0 0,0 1 1 0 0,-1-1 7 0 0,-6-38-197 0 0,7 17 170 0 0,0 1 1 0 0,2-1-1 0 0,1 0 1 0 0,0 1-1 0 0,1 0 1 0 0,1 0-1 0 0,1 0 1 0 0,1 0-1 0 0,1 1 1 0 0,1 0-1 0 0,4-6 27 0 0,-12 21-12 0 0,0 0-1 0 0,1 1 1 0 0,-1-1-1 0 0,1 1 1 0 0,0-1-1 0 0,-1 1 0 0 0,2 0 1 0 0,-1 0-1 0 0,0 0 1 0 0,1 0-1 0 0,-1 0 1 0 0,1 0-1 0 0,0 1 1 0 0,0-1-1 0 0,0 1 1 0 0,0 0-1 0 0,0 0 0 0 0,1 0 1 0 0,-1 0-1 0 0,1 1 1 0 0,-1-1-1 0 0,1 1 1 0 0,0 0-1 0 0,-1 0 1 0 0,1 0-1 0 0,0 0 1 0 0,0 1-1 0 0,2 0 13 0 0,8 10 20 0 0,0 1 0 0 0,-1 1 1 0 0,-1 0-1 0 0,0 1 0 0 0,-1 1 0 0 0,0-1 0 0 0,-1 2 0 0 0,0-1 1 0 0,-1 1-1 0 0,1 5-20 0 0,35 49-86 0 0,-38-57 107 0 0,0 0 0 0 0,1 0 0 0 0,1-1-1 0 0,0 0 1 0 0,1-1 0 0 0,0 0 0 0 0,0 0 0 0 0,1-1 0 0 0,1-1-1 0 0,-1 0 1 0 0,1 0 0 0 0,0-1 0 0 0,1-1 0 0 0,0 0 0 0 0,0 0-1 0 0,0-1 1 0 0,1-1 0 0 0,0-1 0 0 0,2 1-21 0 0,-6-6 17 0 0,1 0-1 0 0,-1-1 1 0 0,0 0-1 0 0,-1-1 1 0 0,1 0-1 0 0,0-1 1 0 0,-1 0-1 0 0,0 0 1 0 0,0-1-1 0 0,-1 0 1 0 0,0 0 0 0 0,0-1-1 0 0,0 0 1 0 0,-1-1-1 0 0,0 0 1 0 0,1-1-17 0 0,9-7-7 0 0,-1-2 1 0 0,-1 0 0 0 0,0 0 0 0 0,-2-1-1 0 0,0-1 1 0 0,-1 0 0 0 0,-1-1-1 0 0,0 0 1 0 0,-2-1 0 0 0,-1 0 0 0 0,0-1-1 0 0,-1-5 7 0 0,-9 25-5 0 0,0 0 0 0 0,0 0 0 0 0,0 0 0 0 0,0 0 0 0 0,-1 1 0 0 0,1-1 0 0 0,-1 1 0 0 0,0 0 0 0 0,0-1-1 0 0,0 1 1 0 0,0 0 0 0 0,0 1 0 0 0,0-1 0 0 0,-1 1 0 0 0,1-1 0 0 0,0 1 0 0 0,-1 0 0 0 0,1 0 0 0 0,-1 0-1 0 0,0 1 1 0 0,1-1 0 0 0,-1 1 0 0 0,1 0 0 0 0,-1 0 0 0 0,0 0 0 0 0,1 1 0 0 0,-1-1 0 0 0,-2 1 5 0 0,-14 2 9 0 0,-1 1 1 0 0,1 0 0 0 0,-1 2-1 0 0,1 0 1 0 0,1 1 0 0 0,0 1 0 0 0,0 1-1 0 0,0 1 1 0 0,1 0 0 0 0,0 1-1 0 0,-9 9-9 0 0,21-16 3 0 0,-1-1-1 0 0,1 2 1 0 0,0-1-1 0 0,0 0 0 0 0,0 1 1 0 0,1 0-1 0 0,0 1 1 0 0,0-1-1 0 0,0 1 1 0 0,0 0-1 0 0,1 0 0 0 0,0 1 1 0 0,1-1-1 0 0,-1 1 1 0 0,1 0-1 0 0,0 0 1 0 0,1 0-1 0 0,0 0 0 0 0,0 0 1 0 0,0 0-1 0 0,1 1 1 0 0,0-1-1 0 0,1 1 1 0 0,0-1-1 0 0,0 0 0 0 0,0 1 1 0 0,1-1-1 0 0,0 1 1 0 0,0-1-1 0 0,1 0 1 0 0,0 1-1 0 0,0-1 0 0 0,2 3-2 0 0,3-3-69 0 0,0 0 0 0 0,0 0 0 0 0,1 0 0 0 0,0-1 0 0 0,0 0 0 0 0,0 0 0 0 0,1-1 0 0 0,0-1 0 0 0,0 1 0 0 0,0-1 0 0 0,0-1 0 0 0,1 1 0 0 0,0-2 0 0 0,-1 1 0 0 0,1-1 0 0 0,0-1 0 0 0,0 0 0 0 0,0 0 0 0 0,0-1 0 0 0,0-1 0 0 0,0 1 0 0 0,5-2 69 0 0,2 2-208 0 0,136-30-2354 0 0,-104 14 1409 0 0</inkml:trace>
  <inkml:trace contextRef="#ctx0" brushRef="#br0" timeOffset="-746.604">4814 808 1612 0 0,'-48'17'2123'0'0,"24"-4"-1953"0"0,0 1 0 0 0,1 1 0 0 0,0 1 0 0 0,2 1 0 0 0,0 1 0 0 0,1 1 0 0 0,1 0 0 0 0,0 2 0 0 0,2 0 0 0 0,0 1 0 0 0,2 1 0 0 0,0 0 0 0 0,-3 10-170 0 0,64-44 453 0 0,15-33-517 0 0,-46 31 82 0 0,0 1 1 0 0,1 0-1 0 0,0 2 1 0 0,0-1 0 0 0,1 2-1 0 0,1 0 1 0 0,-1 1-1 0 0,1 1 1 0 0,1 1 0 0 0,0 0-1 0 0,-1 2 1 0 0,1 0-1 0 0,4 0-18 0 0,-15 8 6 0 0,0-1-1 0 0,0 1 0 0 0,-1 1 1 0 0,1-1-1 0 0,-1 1 1 0 0,0 0-1 0 0,-1 1 0 0 0,1 0 1 0 0,-1 0-1 0 0,0 0 1 0 0,-1 1-1 0 0,0 0 1 0 0,0 0-1 0 0,0 0 0 0 0,-1 1 1 0 0,0-1-1 0 0,0 1 1 0 0,-1 0-1 0 0,0 0 0 0 0,0 1 1 0 0,-1-1-1 0 0,0 1 1 0 0,0-1-1 0 0,-1 1 0 0 0,0-1 1 0 0,-1 1-1 0 0,0 0 1 0 0,0-1-1 0 0,-2 8-5 0 0,2-15 21 0 0,0-1 69 0 0,-9 6 159 0 0,2-16-382 0 0,18-105-426 0 0,-8 101 490 0 0,2 0-1 0 0,-1 1 1 0 0,2 0 0 0 0,0 0 0 0 0,0 0-1 0 0,2 1 1 0 0,-1 0 0 0 0,1 0 0 0 0,1 1-1 0 0,0 0 1 0 0,1 0 0 0 0,0 1 0 0 0,0 0-1 0 0,1 1 1 0 0,1 0 0 0 0,-1 1-1 0 0,1 0 1 0 0,1 1 0 0 0,-1 1 0 0 0,1 0-1 0 0,0 0 1 0 0,1 1 0 0 0,-1 1 0 0 0,1 0-1 0 0,0 1 1 0 0,4 0 69 0 0,-17 3-19 0 0,10 2 178 0 0,-7 2-119 0 0,-1 1 0 0 0,0-1 0 0 0,0 1 0 0 0,-1-1 0 0 0,1 1 0 0 0,-1 0 0 0 0,0 0 0 0 0,0 0 0 0 0,-1 0 0 0 0,0 0 0 0 0,0 1 0 0 0,0-1-1 0 0,0 0 1 0 0,-1 0 0 0 0,1 1 0 0 0,-2-1 0 0 0,1 0 0 0 0,-1 2-40 0 0,20 81 981 0 0,-3-85-665 0 0,195-150-2 0 0,-202 200-222 0 0,-58 368 1173 0 0,46-409-1310 0 0,-1 0 0 0 0,0-1 0 0 0,0 1 0 0 0,-1-1 0 0 0,-1 0 0 0 0,0 0-1 0 0,-1 0 1 0 0,1-1 0 0 0,-2 0 0 0 0,0 0 0 0 0,0-1 0 0 0,-1 0 0 0 0,0-1 0 0 0,0 1 0 0 0,-1-2 0 0 0,0 1-1 0 0,0-1 1 0 0,-1-1 0 0 0,0 0 0 0 0,0-1 0 0 0,0 0 0 0 0,-1 0 0 0 0,0-1 0 0 0,0-1 0 0 0,0 0 0 0 0,0-1 0 0 0,0 0-1 0 0,0-1 1 0 0,-1 0 0 0 0,1-1 0 0 0,-1 0 0 0 0,1-1 0 0 0,-9-2 45 0 0,-155-58-3414 0 0,127 32 2218 0 0</inkml:trace>
  <inkml:trace contextRef="#ctx0" brushRef="#br0" timeOffset="-3754.217">496 440 1204 0 0,'0'0'430'0'0,"0"0"30"0"0,0 0-39 0 0,0 0-36 0 0,0 0 39 0 0,0 0 3 0 0,0 0-34 0 0,1-4-1 0 0,1-6-430 0 0,-2 10 160 0 0,1 0 0 0 0,-1 1 0 0 0,1-1 0 0 0,-1 0 0 0 0,1 0 0 0 0,-1 0 0 0 0,1 0 0 0 0,0 0 0 0 0,-1 1 0 0 0,1-1 0 0 0,-1 0 0 0 0,1 0 0 0 0,-1 0 0 0 0,1-1 0 0 0,0 1 0 0 0,-1 0 0 0 0,1 0 0 0 0,-1 0 0 0 0,1 0 0 0 0,-1 0 0 0 0,1-1 0 0 0,-1 1 0 0 0,1 0 0 0 0,-1-1 0 0 0,1 1-122 0 0,99 719 2230 0 0,-71-579-2102 0 0,-76-257-6956 0 0,39 88 5594 0 0</inkml:trace>
  <inkml:trace contextRef="#ctx0" brushRef="#br0" timeOffset="-2741.722">94 490 1068 0 0,'-94'-41'4381'0'0,"142"35"-3817"0"0,449-25 0 0 0,-281 14 1236 0 0,-213 18-1784 0 0,0 0 0 0 0,0 0 0 0 0,0 1 0 0 0,0-1 0 0 0,0 1 0 0 0,0 0-1 0 0,-1 0 1 0 0,1 0 0 0 0,-1 0 0 0 0,1 0 0 0 0,-1 0 0 0 0,0 1 0 0 0,0-1 0 0 0,0 1 0 0 0,0 0 0 0 0,-1-1 0 0 0,1 1 0 0 0,0 0 0 0 0,-1 0 0 0 0,0 0 0 0 0,0 0 0 0 0,0 0 0 0 0,0 0 0 0 0,-1 1 0 0 0,1-1 0 0 0,-1 0 0 0 0,1 0 0 0 0,-1 0 0 0 0,0 1-1 0 0,-1-1 1 0 0,1 0 0 0 0,0 0 0 0 0,-1 1 0 0 0,0-1 0 0 0,0 0 0 0 0,-1 3-16 0 0,4 21 78 0 0,15 346 29 0 0,-17-145 413 0 0,9-247-924 0 0,48-185-819 0 0,-57 202 1216 0 0,0 1 0 0 0,1-1-1 0 0,0 1 1 0 0,-1 0 0 0 0,1-1-1 0 0,0 1 1 0 0,-1-1-1 0 0,1 1 1 0 0,0 0 0 0 0,0 0-1 0 0,0 0 1 0 0,0-1 0 0 0,0 1-1 0 0,0 0 1 0 0,0 0-1 0 0,1 0 1 0 0,-1 1 0 0 0,0-1-1 0 0,1 0 1 0 0,-1 0 0 0 0,0 1-1 0 0,1-1 1 0 0,-1 1 0 0 0,1-1-1 0 0,-1 1 1 0 0,1-1-1 0 0,-1 1 1 0 0,1 0 0 0 0,-1 0-1 0 0,1 0 1 0 0,-1 0 0 0 0,1 0-1 0 0,0 0 1 0 0,-1 0-1 0 0,1 1 1 0 0,-1-1 0 0 0,1 0-1 0 0,-1 1 1 0 0,0-1 0 0 0,1 1-1 0 0,-1 0 1 0 0,1-1-1 0 0,-1 1 1 0 0,0 0 0 0 0,0 0-1 0 0,1 0 1 0 0,-1 0 0 0 0,0 0-1 0 0,0 0 1 0 0,0 0 0 0 0,0 1 7 0 0,58 73 98 0 0,-45-53-172 0 0,6 5 15 0 0,-14-16 60 0 0,-1-1-1 0 0,2 0 1 0 0,-1 0-1 0 0,2-1 1 0 0,-1 1-1 0 0,1-2 0 0 0,0 1 1 0 0,1-1-1 0 0,0 0 1 0 0,1-1-1 0 0,-1 0 1 0 0,1-1-1 0 0,0 1 0 0 0,1-2 1 0 0,0 0-1 0 0,0 0 1 0 0,0-1-1 0 0,0 0 1 0 0,0-1-1 0 0,8 1 0 0 0,-9-7 6 0 0,0-1 0 0 0,0 0 0 0 0,0-1 0 0 0,-1 0 0 0 0,1 0 0 0 0,-1-1 1 0 0,-1 0-1 0 0,1-1 0 0 0,-1 0 0 0 0,0 0 0 0 0,-1-1 0 0 0,0 0 0 0 0,0 0 0 0 0,0 0 0 0 0,-1-1 0 0 0,0 0 0 0 0,-1-1 0 0 0,0 1 0 0 0,-1-1 0 0 0,1-1-6 0 0,3-8-14 0 0,0-1 1 0 0,-1 0-1 0 0,-1 0 0 0 0,-1-1 0 0 0,-1 1 0 0 0,0-1 0 0 0,-2 0 0 0 0,-1 0 0 0 0,0-6 14 0 0,-2 22 11 0 0,0 0-1 0 0,0 0 1 0 0,0 0 0 0 0,0 1-1 0 0,-1-1 1 0 0,0 1-1 0 0,0-1 1 0 0,0 1 0 0 0,-1-1-1 0 0,0 1 1 0 0,1 0-1 0 0,-1 0 1 0 0,-1 0 0 0 0,1 1-1 0 0,0-1 1 0 0,-1 1 0 0 0,0 0-1 0 0,0 0 1 0 0,0 0-1 0 0,0 0 1 0 0,0 1 0 0 0,-1-1-1 0 0,1 1 1 0 0,-1 0 0 0 0,1 1-1 0 0,-1-1 1 0 0,0 1-1 0 0,0 0 1 0 0,0 0 0 0 0,0 0-1 0 0,1 1 1 0 0,-1 0-1 0 0,0 0 1 0 0,0 0 0 0 0,0 0-1 0 0,0 1 1 0 0,0 0 0 0 0,0 0-1 0 0,0 0 1 0 0,1 1-1 0 0,-3 0-10 0 0,-4 0 19 0 0,0 1-1 0 0,0-1 1 0 0,1 2-1 0 0,-1 0 1 0 0,1 0 0 0 0,0 0-1 0 0,0 2 1 0 0,0-1-1 0 0,1 1 1 0 0,0 0-1 0 0,0 1 1 0 0,0 0-1 0 0,1 1 1 0 0,0 0-1 0 0,1 0 1 0 0,0 0-1 0 0,0 1 1 0 0,0 0-1 0 0,1 1 1 0 0,1-1-1 0 0,0 1 1 0 0,0 0-1 0 0,1 0 1 0 0,0 1-1 0 0,0-1 1 0 0,2 1-1 0 0,-3 10-18 0 0,9-12 2 0 0,-1-1-1 0 0,1 0 1 0 0,1 1 0 0 0,-1-2-1 0 0,2 1 1 0 0,-1-1-1 0 0,1 0 1 0 0,0 0-1 0 0,0 0 1 0 0,1-1-1 0 0,-1 0 1 0 0,2 0-1 0 0,-1 0 1 0 0,1-1-1 0 0,-1-1 1 0 0,1 1-1 0 0,1-1 1 0 0,-1-1-1 0 0,1 1 1 0 0,-1-1-1 0 0,1-1 1 0 0,3 1-2 0 0,25 8-592 0 0,1-3 0 0 0,1 0 1 0 0,-1-3-1 0 0,1-1 0 0 0,0-2 0 0 0,0-1 1 0 0,6-3 591 0 0,-36 2-274 0 0,48-3-944 0 0,47-9-29 0 0</inkml:trace>
  <inkml:trace contextRef="#ctx0" brushRef="#br0" timeOffset="-191212.248">9788 2898 848 0 0,'-1'0'49'0'0,"1"0"1"0"0,-1 0-1 0 0,1 0 0 0 0,-1 0 1 0 0,1 0-1 0 0,-1-1 0 0 0,1 1 0 0 0,-1 0 1 0 0,1 0-1 0 0,-1 0 0 0 0,1 0 1 0 0,-1 0-1 0 0,1-1 0 0 0,0 1 0 0 0,-1 0 1 0 0,1 0-1 0 0,-1-1 0 0 0,1 1 1 0 0,0 0-1 0 0,-1-1 0 0 0,1 1 0 0 0,0 0 1 0 0,-1-1-1 0 0,1 1 0 0 0,0-1 1 0 0,0 1-1 0 0,-1 0 0 0 0,1-1 0 0 0,0 1 1 0 0,0-1-1 0 0,0 1 0 0 0,0-1 1 0 0,-1 1-1 0 0,1-1 0 0 0,0 1 0 0 0,0-1 1 0 0,0 1-1 0 0,0-1 0 0 0,0 1 1 0 0,0 0-1 0 0,0-1 0 0 0,0 1 0 0 0,1-1 1 0 0,-1 1-1 0 0,0-1 0 0 0,0 1 1 0 0,0-1-1 0 0,0 1 0 0 0,1-1 0 0 0,-1 1 1 0 0,0 0-1 0 0,0-1 0 0 0,1 1 1 0 0,-1-1-1 0 0,0 1 0 0 0,1 0 0 0 0,-1-1 1 0 0,0 1-1 0 0,1 0 0 0 0,-1-1 1 0 0,0 1-1 0 0,1 0 0 0 0,-1 0-49 0 0,-38 13 730 0 0,22-3-639 0 0,0 0 1 0 0,1 1-1 0 0,1 1 0 0 0,0 1 1 0 0,0 0-1 0 0,1 1 0 0 0,1 0 1 0 0,0 1-1 0 0,1 0 1 0 0,1 1-1 0 0,1 0 0 0 0,0 1 1 0 0,1 0-1 0 0,0 0 0 0 0,2 1 1 0 0,0 0-1 0 0,-1 6-91 0 0,8-21 12 0 0,1 0-1 0 0,-1-1 1 0 0,1 1 0 0 0,0-1 0 0 0,0 1 0 0 0,-1-1-1 0 0,2 0 1 0 0,-1 1 0 0 0,0-1 0 0 0,0 0 0 0 0,1-1-1 0 0,-1 1 1 0 0,1 0 0 0 0,-1-1 0 0 0,1 1 0 0 0,0-1-1 0 0,0 0 1 0 0,0 0 0 0 0,-1 0 0 0 0,1 0 0 0 0,0-1-1 0 0,0 1 1 0 0,0-1 0 0 0,0 0 0 0 0,0 1 0 0 0,1-1-1 0 0,-1-1 1 0 0,0 1 0 0 0,0 0 0 0 0,0-1 0 0 0,0 0-1 0 0,-1 1 1 0 0,1-1 0 0 0,0 0 0 0 0,0-1 0 0 0,0 1-1 0 0,-1 0 1 0 0,1-1 0 0 0,0 1 0 0 0,-1-1-1 0 0,0 0 1 0 0,2-1-12 0 0,27-9 35 0 0,-1-2 0 0 0,0-1 0 0 0,-1-2 0 0 0,-1 0 0 0 0,0-2 0 0 0,-2-1 0 0 0,0-2 0 0 0,-1 0 0 0 0,-1-1 0 0 0,-1-2-1 0 0,-2 0 1 0 0,0-1 0 0 0,15-27-35 0 0,-45 77-18 0 0,1 1-1 0 0,2 0 1 0 0,0 1-1 0 0,1-1 1 0 0,2 1-1 0 0,0 0 1 0 0,2 18 18 0 0,1-35-16 0 0,1-1 1 0 0,1 0-1 0 0,-1 0 1 0 0,1 1-1 0 0,1-1 0 0 0,-1 0 1 0 0,1 0-1 0 0,1-1 1 0 0,-1 1-1 0 0,2-1 1 0 0,-1 0-1 0 0,1 0 0 0 0,0 0 1 0 0,0 0-1 0 0,0-1 1 0 0,1 0-1 0 0,0 0 0 0 0,1 0 1 0 0,-1-1-1 0 0,1 0 1 0 0,0-1-1 0 0,2 2 16 0 0,-2-2-196 0 0,0-1-1 0 0,0 1 1 0 0,0-1-1 0 0,1-1 1 0 0,0 1-1 0 0,-1-1 1 0 0,1-1-1 0 0,0 1 1 0 0,0-1-1 0 0,0-1 1 0 0,0 1-1 0 0,0-2 1 0 0,0 1-1 0 0,0-1 1 0 0,0 0-1 0 0,5-1 197 0 0,47-18-1287 0 0,-12-3 9 0 0</inkml:trace>
  <inkml:trace contextRef="#ctx0" brushRef="#br0" timeOffset="-190962.302">10738 2421 1132 0 0,'15'-162'4777'0'0,"-38"411"-2293"0"0,24-214-2429 0 0,2 0 0 0 0,1-1 0 0 0,2 1 0 0 0,1-1 0 0 0,1-1 0 0 0,13 32-55 0 0,107 240-2455 0 0,-120-234-1211 0 0,-23-49 2480 0 0</inkml:trace>
  <inkml:trace contextRef="#ctx0" brushRef="#br0" timeOffset="-190711.753">10471 2833 1804 0 0,'-6'-1'4232'0'0,"68"-29"-3436"0"0,222-45-554 0 0,-85 28-3566 0 0,-151 32 2234 0 0</inkml:trace>
  <inkml:trace contextRef="#ctx0" brushRef="#br0" timeOffset="-190260.547">11415 2199 1804 0 0,'-22'46'3636'0'0,"-16"39"-2976"0"0,27-61-583 0 0,2 0-1 0 0,0 1 1 0 0,2 0 0 0 0,1 0 0 0 0,1 1-1 0 0,1 0 1 0 0,1 0 0 0 0,1 0-1 0 0,2 0 1 0 0,1 0 0 0 0,0 0 0 0 0,2 0-1 0 0,1 0 1 0 0,1 0 0 0 0,2-1-1 0 0,0 0 1 0 0,2 0 0 0 0,0 0 0 0 0,2-1-1 0 0,0-1 1 0 0,2 0 0 0 0,1-1 0 0 0,0 0-1 0 0,2-1 1 0 0,0-1 0 0 0,19 18-77 0 0,-28-32 17 0 0,1 0 1 0 0,0 0 0 0 0,0-1 0 0 0,1-1-1 0 0,0 0 1 0 0,-1 0 0 0 0,1 0 0 0 0,1-1-1 0 0,-1 0 1 0 0,0-1 0 0 0,1 0-1 0 0,-1-1 1 0 0,1 0 0 0 0,-1 0 0 0 0,1-1-1 0 0,0 0 1 0 0,-1-1 0 0 0,1 0-1 0 0,6-1-17 0 0,5-3-63 0 0,0-1-1 0 0,-1-1 0 0 0,0-1 0 0 0,0 0 0 0 0,-1-2 0 0 0,-1 0 1 0 0,1-1-1 0 0,-1-1 0 0 0,-1-1 0 0 0,0 0 0 0 0,-1-1 0 0 0,-1-1 1 0 0,0 0-1 0 0,-1-1 0 0 0,0-1 0 0 0,-2 0 0 0 0,0-1 0 0 0,-1 0 1 0 0,9-20 63 0 0,-18 33-13 0 0,-1 1 1 0 0,0-1 0 0 0,0 1 0 0 0,0-1-1 0 0,0 0 1 0 0,-1 1 0 0 0,0-1-1 0 0,0 0 1 0 0,0 1 0 0 0,0-1 0 0 0,-1 0-1 0 0,0 1 1 0 0,0-1 0 0 0,0 1-1 0 0,-1-1 1 0 0,1 1 0 0 0,-1-1 0 0 0,0 1-1 0 0,0 0 1 0 0,-1 0 0 0 0,1 0-1 0 0,-1 0 1 0 0,0 0 0 0 0,0 1-1 0 0,0-1 1 0 0,0 1 0 0 0,-1 0 0 0 0,0 0-1 0 0,1 0 1 0 0,-1 0 0 0 0,0 1-1 0 0,0 0 1 0 0,0-1 0 0 0,-1 1 0 0 0,1 1-1 0 0,0-1 1 0 0,-1 1 0 0 0,1-1-1 0 0,-1 1 1 0 0,0 1 0 0 0,1-1 0 0 0,-1 1-1 0 0,0 0 1 0 0,1 0 0 0 0,-1 0-1 0 0,0 0 1 0 0,1 1 0 0 0,-1 0 0 0 0,-2 0 12 0 0,-5-3-23 0 0,0 0 1 0 0,0 1 0 0 0,0 0 0 0 0,0 1 0 0 0,0 1 0 0 0,0 0 0 0 0,0 0 0 0 0,0 1 0 0 0,1 0-1 0 0,-1 1 1 0 0,1 1 0 0 0,-1 0 0 0 0,1 0 0 0 0,0 1 0 0 0,0 1 0 0 0,1-1 0 0 0,0 2 0 0 0,0-1-1 0 0,0 2 1 0 0,1-1 0 0 0,0 1 0 0 0,0 1 0 0 0,1-1 0 0 0,0 2 0 0 0,1-1 0 0 0,0 1-1 0 0,0 0 1 0 0,1 0 0 0 0,0 1 0 0 0,1-1 0 0 0,0 2 0 0 0,1-1 0 0 0,0 0 0 0 0,1 1 0 0 0,-1 4 22 0 0,4-10-9 0 0,1 1 1 0 0,-1-1 0 0 0,1 1 0 0 0,0-1 0 0 0,1 1 0 0 0,-1-1-1 0 0,1 1 1 0 0,1-1 0 0 0,-1 0 0 0 0,1 0 0 0 0,0 0 0 0 0,1-1 0 0 0,-1 1-1 0 0,1-1 1 0 0,0 1 0 0 0,0-1 0 0 0,1-1 0 0 0,-1 1 0 0 0,1-1-1 0 0,0 1 1 0 0,1-1 0 0 0,-1-1 0 0 0,1 1 0 0 0,-1-1 0 0 0,1 0-1 0 0,0 0 1 0 0,0 0 0 0 0,1-1 0 0 0,-1 0 0 0 0,0-1 0 0 0,1 1 0 0 0,-1-1-1 0 0,1 0 1 0 0,-1-1 0 0 0,1 1 0 0 0,5-2 8 0 0,21 3-424 0 0,0-1 0 0 0,0-2 0 0 0,0-2-1 0 0,0-1 1 0 0,0-1 0 0 0,27-9 424 0 0,3-4-1212 0 0</inkml:trace>
  <inkml:trace contextRef="#ctx0" brushRef="#br0" timeOffset="-189843.454">12548 2602 1196 0 0,'-19'3'142'0'0,"1"1"0"0"0,0 1 0 0 0,0 1 0 0 0,1 0 0 0 0,-1 1 0 0 0,1 1 0 0 0,1 0 0 0 0,0 2 0 0 0,0 0 0 0 0,0 0 0 0 0,2 1 0 0 0,-1 1 0 0 0,1 1 0 0 0,1 0 0 0 0,1 1 0 0 0,-1 0 0 0 0,2 1 0 0 0,0 0 0 0 0,1 1 0 0 0,1 0 0 0 0,-6 12-142 0 0,16-28 13 0 0,-1-1 0 0 0,1 1 0 0 0,-1 0 0 0 0,1-1 0 0 0,-1 1 0 0 0,1-1 0 0 0,-1 1 0 0 0,1 0 0 0 0,-1-1 0 0 0,1 1 0 0 0,-1 0 0 0 0,1 0 0 0 0,0-1 0 0 0,-1 1 0 0 0,1 0 0 0 0,0 0 0 0 0,-1 0 0 0 0,1 0 0 0 0,-1 0 0 0 0,1 0 0 0 0,0 0 0 0 0,-1 0 0 0 0,1 0 0 0 0,0 0 0 0 0,-1 0 0 0 0,1 0 0 0 0,-1 1 0 0 0,1-1 0 0 0,0 0 0 0 0,-1 0 0 0 0,1 1 0 0 0,-1-1 0 0 0,1 0 0 0 0,-1 1 0 0 0,1-1 0 0 0,-1 0 0 0 0,1 1 0 0 0,-1-1 0 0 0,1 1 0 0 0,-1-1 0 0 0,1 1 0 0 0,-1-1 0 0 0,0 1 0 0 0,1-1 0 0 0,-1 1 0 0 0,0-1 0 0 0,0 1 0 0 0,1 0 0 0 0,-1-1 0 0 0,0 1 0 0 0,0-1 0 0 0,0 1 0 0 0,0 0 0 0 0,0-1 0 0 0,0 1 0 0 0,0 0 0 0 0,0-1 0 0 0,0 1 0 0 0,0 0 0 0 0,0-1 0 0 0,0 1 0 0 0,0-1 0 0 0,0 1 0 0 0,-1 0 0 0 0,1-1 0 0 0,0 1 0 0 0,0-1 0 0 0,-1 1 0 0 0,1 0-13 0 0,56-27 168 0 0,-49 23-91 0 0,223-146 1208 0 0,-223 146-1282 0 0,-1 0 0 0 0,1 1 0 0 0,0 0 0 0 0,0 0 0 0 0,0 1 1 0 0,1 0-1 0 0,-1 0 0 0 0,0 0 0 0 0,0 1 0 0 0,1 0 0 0 0,-1 1 1 0 0,0-1-1 0 0,0 2 0 0 0,1-1 0 0 0,-1 1 0 0 0,0 0 0 0 0,0 0 0 0 0,-1 1 1 0 0,1-1-1 0 0,4 4-3 0 0,17 3-13 0 0,-20-7-9 0 0,0 0 0 0 0,0 1-1 0 0,0 0 1 0 0,0 1 0 0 0,-1 0-1 0 0,1 0 1 0 0,-1 0 0 0 0,0 1 0 0 0,-1 0-1 0 0,1 1 1 0 0,-1-1 0 0 0,0 1-1 0 0,0 0 1 0 0,0 1 0 0 0,-1-1 0 0 0,0 1-1 0 0,-1 0 1 0 0,1 1 0 0 0,-1-1-1 0 0,-1 1 1 0 0,1 0 0 0 0,-1 0-1 0 0,-1 0 1 0 0,1 0 0 0 0,-1 0 0 0 0,-1 0-1 0 0,1 5 23 0 0,-5-4-146 0 0,1 0-1 0 0,-2 0 1 0 0,1-1-1 0 0,-1 1 1 0 0,-1-1-1 0 0,1 0 1 0 0,-1 0-1 0 0,-1-1 0 0 0,1 1 1 0 0,-1-1-1 0 0,-1 0 1 0 0,1-1-1 0 0,-1 1 1 0 0,0-1-1 0 0,-1-1 1 0 0,0 0-1 0 0,1 0 1 0 0,-1 0-1 0 0,-1-1 1 0 0,1 0-1 0 0,-1 0 1 0 0,-7 1 146 0 0,14-4-1146 0 0</inkml:trace>
  <inkml:trace contextRef="#ctx0" brushRef="#br0" timeOffset="-189437.007">13130 2292 1240 0 0,'-1'2'3810'0'0,"-2"63"-2680"0"0,-1 16-1176 0 0,3-44 115 0 0,1 0 1 0 0,1-1-1 0 0,3 1 1 0 0,1-1-1 0 0,1 0 0 0 0,11 30-69 0 0,-12-42 75 0 0,45 249-351 0 0,-50-270 154 0 0,0 1 0 0 0,-1 0-1 0 0,1-1 1 0 0,-1 1 0 0 0,1-1-1 0 0,-1 1 1 0 0,0-1 0 0 0,0 0-1 0 0,0 1 1 0 0,-1-1 0 0 0,1 0-1 0 0,-1 0 1 0 0,0 0 0 0 0,0 0-1 0 0,0 0 1 0 0,0 0 0 0 0,-1-1-1 0 0,1 1 1 0 0,-1 0 0 0 0,1-1-1 0 0,-1 0 1 0 0,0 0 0 0 0,0 0-1 0 0,0 0 1 0 0,0 0 0 0 0,0-1-1 0 0,-1 1 1 0 0,1-1 0 0 0,0 0-1 0 0,-1 0 1 0 0,1 0 0 0 0,-1 0-1 0 0,1-1 1 0 0,-1 1 0 0 0,0-1 122 0 0,-17 1-1200 0 0</inkml:trace>
  <inkml:trace contextRef="#ctx0" brushRef="#br0" timeOffset="-189281.073">12669 2599 1216 0 0,'-1'-9'1380'0'0,"-1"3"-296"0"0,4 2-216 0 0,1-1-80 0 0,16-2-159 0 0,7-1-101 0 0,4 2-184 0 0,9 2-84 0 0,-1 1-192 0 0,4 0-12 0 0,7 1-340 0 0,-22 2-312 0 0,15 0-357 0 0,8 0-391 0 0,4 0 72 0 0,2 0 92 0 0</inkml:trace>
  <inkml:trace contextRef="#ctx0" brushRef="#br0" timeOffset="-192011.703">8186 2476 1152 0 0,'5'26'3803'0'0,"-5"-22"-3589"0"0,-16 252 2108 0 0,37 71-1352 0 0,-2-182-1722 0 0,-20-142 611 0 0,0-1 1 0 0,0 0-1 0 0,0 0 0 0 0,0 1 0 0 0,0-1 0 0 0,0 0 0 0 0,-1 0 0 0 0,1 0 0 0 0,-1 0 1 0 0,1-1-1 0 0,-1 1 0 0 0,0 0 0 0 0,0-1 0 0 0,0 1 0 0 0,0-1 0 0 0,0 1 0 0 0,0-1 1 0 0,0 0-1 0 0,0 0 0 0 0,0 0 0 0 0,-1 0 0 0 0,1 0 0 0 0,0-1 0 0 0,-1 1 0 0 0,1-1 1 0 0,0 1-1 0 0,-1-1 0 0 0,1 0 0 0 0,-1 0 0 0 0,0 0 141 0 0,-10 1-1143 0 0</inkml:trace>
  <inkml:trace contextRef="#ctx0" brushRef="#br0" timeOffset="-191684.999">8000 2773 1744 0 0,'9'-3'101'0'0,"0"0"0"0"0,0 0 0 0 0,0 1 0 0 0,0 0 0 0 0,0 1 0 0 0,0 0 0 0 0,1 1 0 0 0,-1-1 0 0 0,0 2-1 0 0,1-1 1 0 0,-1 2 0 0 0,0-1 0 0 0,0 1 0 0 0,0 0 0 0 0,0 1 0 0 0,0 0 0 0 0,0 0 0 0 0,-1 1 0 0 0,1 0 0 0 0,-1 1 0 0 0,0 0 0 0 0,-1 0 0 0 0,1 1 0 0 0,-1 0-1 0 0,0 0 1 0 0,5 5-101 0 0,62 129 712 0 0,-70-127-661 0 0,1 0 0 0 0,0 0-1 0 0,0 0 1 0 0,1 0-1 0 0,1-1 1 0 0,0 0 0 0 0,1 0-1 0 0,0-1 1 0 0,0 0 0 0 0,2 0-1 0 0,-1-1 1 0 0,1-1 0 0 0,1 1-1 0 0,-1-2 1 0 0,2 1 0 0 0,5 2-51 0 0,-5-9 47 0 0,-1 0 1 0 0,1-1-1 0 0,-1-1 1 0 0,1 0-1 0 0,0-1 1 0 0,-1 0-1 0 0,1 0 1 0 0,-1-2-1 0 0,1 1 1 0 0,-1-1-1 0 0,0-1 1 0 0,0 0 0 0 0,-1-1-1 0 0,1 0 1 0 0,-1 0-1 0 0,0-1 1 0 0,0 0-1 0 0,-1-1 1 0 0,1 0-1 0 0,-2-1 1 0 0,1 0-1 0 0,-1 0 1 0 0,4-5-48 0 0,1 1 5 0 0,0-1 1 0 0,-1 0-1 0 0,0-1 0 0 0,-1 0 1 0 0,-1-1-1 0 0,0 0 0 0 0,-1 0 1 0 0,0-1-1 0 0,-2 0 0 0 0,1-1 1 0 0,-2 0-1 0 0,-1 0 0 0 0,0 0 1 0 0,2-13-6 0 0,-6 23-6 0 0,-1 1 1 0 0,0 0 0 0 0,0-1 0 0 0,0 1 0 0 0,0-1-1 0 0,-1 1 1 0 0,0 0 0 0 0,-1 0 0 0 0,1-1 0 0 0,-1 1 0 0 0,0 0-1 0 0,-1 0 1 0 0,1 1 0 0 0,-1-1 0 0 0,0 0 0 0 0,-1 1-1 0 0,1 0 1 0 0,-1 0 0 0 0,0 0 0 0 0,-1 0 0 0 0,1 1-1 0 0,-1-1 1 0 0,0 1 0 0 0,0 0 0 0 0,0 1 0 0 0,0-1-1 0 0,-1 1 1 0 0,1 0 0 0 0,-1 0 0 0 0,-3 0 5 0 0,-6-4-63 0 0,0 2-1 0 0,-1 0 1 0 0,1 1-1 0 0,-1 0 1 0 0,0 1 0 0 0,0 1-1 0 0,0 0 1 0 0,0 2 0 0 0,-1 0-1 0 0,1 0 1 0 0,-14 3 63 0 0,-192 69-3110 0 0,178-51 1810 0 0</inkml:trace>
  <inkml:trace contextRef="#ctx0" brushRef="#br0" timeOffset="3888.547">14905 994 1380 0 0,'54'-27'1106'0'0,"-53"27"-1090"0"0,-1-1-1 0 0,1 0 1 0 0,0 0 0 0 0,-1 1-1 0 0,1-1 1 0 0,-1 0 0 0 0,1 0-1 0 0,-1 0 1 0 0,1 0 0 0 0,-1 0-1 0 0,0 0 1 0 0,1 1 0 0 0,-1-1-1 0 0,0 0 1 0 0,0 0-1 0 0,1 0 1 0 0,-1 0 0 0 0,0 0-1 0 0,0 0 1 0 0,0 0 0 0 0,0 0-1 0 0,-1 0 1 0 0,1 0 0 0 0,0 0-1 0 0,0 0 1 0 0,0 0 0 0 0,-1 0-1 0 0,1 0 1 0 0,-1 0-1 0 0,1 0 1 0 0,-1 0 0 0 0,1 0-1 0 0,-1 1 1 0 0,1-1 0 0 0,-1 0-1 0 0,0 0 1 0 0,1 0 0 0 0,-1 1-1 0 0,0-1 1 0 0,0 1 0 0 0,1-1-1 0 0,-1 0 1 0 0,0 1 0 0 0,0-1-1 0 0,0 1 1 0 0,0 0-1 0 0,0-1 1 0 0,0 1 0 0 0,0 0-1 0 0,0 0 1 0 0,0-1 0 0 0,0 1-1 0 0,0 0 1 0 0,0 0 0 0 0,0 0-1 0 0,0 0-15 0 0,-15-3 48 0 0,-1 1-1 0 0,0 1 0 0 0,0 0 1 0 0,1 1-1 0 0,-1 1 0 0 0,0 0 1 0 0,0 2-1 0 0,1 0 0 0 0,-1 0 1 0 0,1 2-1 0 0,0 0 0 0 0,0 1 1 0 0,1 0-1 0 0,0 1 0 0 0,0 1 1 0 0,0 1-1 0 0,-6 5-47 0 0,-1-4 145 0 0,1 0 0 0 0,1 2-1 0 0,0 0 1 0 0,1 1 0 0 0,0 1-1 0 0,1 1 1 0 0,0 1 0 0 0,2 0 0 0 0,0 2-1 0 0,0-1 1 0 0,-12 21-145 0 0,27-36 152 0 0,10-1-122 0 0,0 0 1 0 0,0-1 0 0 0,1-1-1 0 0,-1 1 1 0 0,0-2-1 0 0,0 1 1 0 0,0-1 0 0 0,0-1-1 0 0,0 1 1 0 0,-1-1 0 0 0,1-1-1 0 0,-1 0 1 0 0,0 0 0 0 0,0-1-1 0 0,0 0 1 0 0,0 0 0 0 0,-1 0-1 0 0,0-1 1 0 0,1-1-31 0 0,9-5 50 0 0,222-153 450 0 0,-234 165-488 0 0,-1-1-1 0 0,1 1 1 0 0,0 1-1 0 0,-1-1 1 0 0,1 1-1 0 0,0 0 1 0 0,-1 0-1 0 0,1 0 0 0 0,-1 1 1 0 0,1-1-1 0 0,-1 1 1 0 0,0 0-1 0 0,0 0 1 0 0,0 1-1 0 0,0-1 1 0 0,0 1-1 0 0,0 0 1 0 0,-1 0-1 0 0,1 0 1 0 0,-1 1-1 0 0,0-1 0 0 0,0 1 1 0 0,0-1-1 0 0,-1 1 1 0 0,1 0-1 0 0,-1 0 1 0 0,0 1-1 0 0,0-1 1 0 0,0 0-1 0 0,-1 1 1 0 0,1-1-1 0 0,-1 1 1 0 0,0-1-1 0 0,0 1 0 0 0,-1 0 1 0 0,1 2-12 0 0,14 26-1 0 0,-5-14-299 0 0,1 0 0 0 0,1 0 0 0 0,0-2 0 0 0,2 1 0 0 0,0-2 0 0 0,1 0 0 0 0,0 0 0 0 0,1-2 0 0 0,1 0 0 0 0,1-1-1 0 0,-1 0 1 0 0,4-1 300 0 0,14 5-1154 0 0</inkml:trace>
  <inkml:trace contextRef="#ctx0" brushRef="#br0" timeOffset="-204276.975">22243 596 1076 0 0,'3'-151'3410'0'0,"3"128"-2950"0"0,-2 33 170 0 0,-14 91-381 0 0,4 0 0 0 0,4 1 0 0 0,5-1 1 0 0,7 19-250 0 0,17 113 614 0 0,-13-331 450 0 0,31-144-424 0 0,-45 241-644 0 0,0 0 0 0 0,0 0 0 0 0,0 1-1 0 0,0-1 1 0 0,0 0 0 0 0,0 0-1 0 0,0 1 1 0 0,1-1 0 0 0,-1 0 0 0 0,0 0-1 0 0,0 1 1 0 0,1-1 0 0 0,-1 0-1 0 0,0 1 1 0 0,1-1 0 0 0,-1 0 0 0 0,1 1-1 0 0,-1-1 1 0 0,1 0 0 0 0,-1 1-1 0 0,1-1 1 0 0,-1 1 0 0 0,1-1 0 0 0,-1 1-1 0 0,1 0 1 0 0,0-1 0 0 0,-1 1-1 0 0,1-1 1 0 0,0 1 0 0 0,0 0 0 0 0,-1 0-1 0 0,1-1 1 0 0,0 1 0 0 0,0 0-1 0 0,-1 0 1 0 0,1 0 0 0 0,0 0 0 0 0,0 0-1 0 0,-1 0 1 0 0,1 0 0 0 0,0 0-1 0 0,0 0 1 0 0,-1 0 0 0 0,1 0 0 0 0,0 1-1 0 0,0-1 1 0 0,-1 0 0 0 0,1 1-1 0 0,0-1 1 0 0,-1 0 0 0 0,1 1 0 0 0,0-1-1 0 0,-1 1 1 0 0,1-1 0 0 0,-1 1-1 0 0,1-1 1 0 0,-1 1 0 0 0,1-1 0 0 0,-1 1-1 0 0,1-1 1 0 0,-1 1 0 0 0,1 0-1 0 0,-1-1 1 0 0,0 1 0 0 0,1 0 0 0 0,-1 0 4 0 0,42 58-94 0 0,-32-42 15 0 0,209 271-4925 0 0,-189-257 3728 0 0</inkml:trace>
  <inkml:trace contextRef="#ctx0" brushRef="#br0" timeOffset="-204821.18">21201 518 1292 0 0,'0'-3'80'0'0,"0"2"0"0"0,3-1-196 0 0</inkml:trace>
  <inkml:trace contextRef="#ctx0" brushRef="#br0" timeOffset="-203733.83">21225 385 2212 0 0,'-5'-6'1104'0'0,"1"1"-208"0"0,0 2-244 0 0,1 0-164 0 0,2 0-83 0 0,-3 3-73 0 0,1-3-172 0 0,2 2-176 0 0,-3 1 0 0 0,1 1-68 0 0,2 2-80 0 0,-3 2-160 0 0,1-1-41 0 0,3 1-195 0 0,-3 2-440 0 0,-7 13-300 0 0,4-10 108 0 0</inkml:trace>
  <inkml:trace contextRef="#ctx0" brushRef="#br0" timeOffset="-205101.154">20824 878 1120 0 0,'0'0'275'0'0,"15"3"251"0"0,-3 6-464 0 0,0 1 0 0 0,-1 0-1 0 0,0 1 1 0 0,-1 0 0 0 0,-1 0 0 0 0,1 1 0 0 0,-2 1 0 0 0,0-1 0 0 0,0 1 0 0 0,-1 1 0 0 0,2 6-62 0 0,9 22 187 0 0,-3 0 1 0 0,-1 0-1 0 0,-2 2 1 0 0,-2-1 0 0 0,2 32-188 0 0,-6-15 1077 0 0,-6-59-1056 0 0,-1-1 0 0 0,1 1-1 0 0,-1-1 1 0 0,1 1 0 0 0,-1-1 0 0 0,0 1-1 0 0,1-1 1 0 0,-1 0 0 0 0,0 1 0 0 0,1-1 0 0 0,-1 0-1 0 0,0 1 1 0 0,1-1 0 0 0,-1 0 0 0 0,0 0-1 0 0,0 1 1 0 0,1-1 0 0 0,-1 0 0 0 0,0 0-1 0 0,0 0 1 0 0,1 0 0 0 0,-1 0 0 0 0,0 0 0 0 0,0 0-1 0 0,1-1 1 0 0,-1 1 0 0 0,0 0 0 0 0,0 0-1 0 0,1 0 1 0 0,-1-1 0 0 0,0 1 0 0 0,1 0-1 0 0,-1-1 1 0 0,0 1 0 0 0,1-1 0 0 0,-1 1-1 0 0,1-1 1 0 0,-1 1 0 0 0,1-1 0 0 0,-1 1 0 0 0,1-1-1 0 0,-1 0 1 0 0,1 1 0 0 0,-1-1 0 0 0,1 0-1 0 0,0 1 1 0 0,-1-1 0 0 0,1 0 0 0 0,0 1-1 0 0,0-1 1 0 0,-1 0 0 0 0,1 0 0 0 0,0 1 0 0 0,0-1-21 0 0,-5-16 37 0 0,1-1 1 0 0,0 1 0 0 0,2-1 0 0 0,0 0 0 0 0,1 0 0 0 0,0 0-1 0 0,2 0 1 0 0,0 0 0 0 0,1 1 0 0 0,1-1 0 0 0,0 0 0 0 0,1 1 0 0 0,1 0-1 0 0,1 0 1 0 0,1 0 0 0 0,0 1 0 0 0,2-2-38 0 0,8-23 2 0 0,2 0 1 0 0,2 2-1 0 0,2 0 0 0 0,1 1 1 0 0,2 2-1 0 0,16-16-2 0 0,-42 50 1 0 0,1 1-1 0 0,0-1 1 0 0,0 1 0 0 0,0-1-1 0 0,0 1 1 0 0,0 0-1 0 0,0-1 1 0 0,1 1 0 0 0,-1 0-1 0 0,0 0 1 0 0,1 0 0 0 0,-1 0-1 0 0,1 0 1 0 0,-1 0 0 0 0,1 0-1 0 0,-1 1 1 0 0,1-1 0 0 0,-1 1-1 0 0,1-1 1 0 0,0 1 0 0 0,-1-1-1 0 0,1 1 1 0 0,0 0-1 0 0,-1 0 1 0 0,1 0 0 0 0,0 0-1 0 0,0 0 1 0 0,-1 0 0 0 0,1 0-1 0 0,0 1 1 0 0,-1-1 0 0 0,1 0-1 0 0,0 1 1 0 0,-1 0 0 0 0,1-1-1 0 0,-1 1 1 0 0,1 0 0 0 0,-1 0-1 0 0,1 0 1 0 0,-1 0 0 0 0,1 0-1 0 0,-1 0 1 0 0,0 0-1 0 0,0 0 1 0 0,0 1 0 0 0,1-1-1 0 0,-1 0 1 0 0,0 1 0 0 0,-1-1-1 0 0,1 1 1 0 0,0 0-1 0 0,38 92-114 0 0,-37-85 86 0 0,19 62-160 0 0,-14-38 142 0 0,2-1 0 0 0,1 0-1 0 0,1-1 1 0 0,2 0-1 0 0,1 0 1 0 0,1-1-1 0 0,2-1 1 0 0,1-1 0 0 0,1-1-1 0 0,4 4 47 0 0,-2-17-2251 0 0,-21-14 955 0 0</inkml:trace>
  <inkml:trace contextRef="#ctx0" brushRef="#br0" timeOffset="-204554.669">21785 890 836 0 0,'-53'11'1374'0'0,"-28"24"-1058"0"0,70-29-144 0 0,-4 1-113 0 0,0 1 1 0 0,0 1-1 0 0,1 0 1 0 0,0 1-1 0 0,0 0 1 0 0,2 1-1 0 0,-1 1 1 0 0,1 0-1 0 0,1 1 0 0 0,0 0 1 0 0,1 1-1 0 0,0 0 1 0 0,1 0-1 0 0,1 1 1 0 0,0 0-1 0 0,1 1 1 0 0,1-1-1 0 0,0 1 1 0 0,1 1-1 0 0,1-1 1 0 0,0 1-1 0 0,0 14-59 0 0,5-25 1 0 0,1 1-1 0 0,0-1 1 0 0,1 0-1 0 0,-1 0 1 0 0,1 0-1 0 0,0 0 0 0 0,1 0 1 0 0,-1 0-1 0 0,1-1 1 0 0,0 0-1 0 0,1 0 0 0 0,-1 0 1 0 0,1 0-1 0 0,0-1 1 0 0,0 0-1 0 0,1 0 1 0 0,-1 0-1 0 0,1 0 0 0 0,0-1 1 0 0,0 0-1 0 0,0 0 1 0 0,0-1-1 0 0,0 0 1 0 0,1 0-1 0 0,4 1 0 0 0,8 1-110 0 0,0-1-1 0 0,1 0 1 0 0,-1-1-1 0 0,1-2 1 0 0,-1 0-1 0 0,1-1 1 0 0,-1 0-1 0 0,1-2 1 0 0,-1 0-1 0 0,0-2 1 0 0,7-2 110 0 0,32-16-752 0 0,-10-7-350 0 0</inkml:trace>
  <inkml:trace contextRef="#ctx0" brushRef="#br0" timeOffset="4358.311">15993 418 2052 0 0,'2'-8'1282'0'0,"3"-13"752"0"0,-3 34-720 0 0,-4 117-492 0 0,-2-69-856 0 0,2 0-1 0 0,3 0 1 0 0,3-1 0 0 0,2 1-1 0 0,3-1 1 0 0,2 0-1 0 0,4-1 1 0 0,5 11 34 0 0,6-28-2112 0 0,-25-42 1071 0 0,2-2-341 0 0,13-9-84 0 0</inkml:trace>
  <inkml:trace contextRef="#ctx0" brushRef="#br0" timeOffset="5525.529">16385 817 1452 0 0,'4'-4'736'0'0,"-4"4"-635"0"0,-1 0-1 0 0,0 0 1 0 0,1-1 0 0 0,-1 1-1 0 0,1 0 1 0 0,-1 0 0 0 0,1-1-1 0 0,-1 1 1 0 0,1 0 0 0 0,-1-1-1 0 0,1 1 1 0 0,-1 0 0 0 0,1-1-1 0 0,-1 1 1 0 0,1-1 0 0 0,-1 1-1 0 0,1 0 1 0 0,0-1 0 0 0,-1 1-1 0 0,1-1 1 0 0,0 1 0 0 0,0-1-1 0 0,-1 0 1 0 0,1 1 0 0 0,0-1-1 0 0,0 1 1 0 0,0-1 0 0 0,-1 1-1 0 0,1-1 1 0 0,0 0 0 0 0,0 1-1 0 0,0-1 1 0 0,0 1 0 0 0,0-1-1 0 0,0 0 1 0 0,0 1 0 0 0,1-1-1 0 0,-1 1 1 0 0,0-1 0 0 0,0 0-1 0 0,0 1-100 0 0,-13 6 49 0 0,0 1 0 0 0,1 0-1 0 0,0 1 1 0 0,0 0-1 0 0,0 1 1 0 0,1 0 0 0 0,1 1-1 0 0,-1 0 1 0 0,2 1 0 0 0,-1 0-1 0 0,2 1 1 0 0,-1 0-1 0 0,2 0 1 0 0,-1 1 0 0 0,2-1-1 0 0,0 2 1 0 0,0-1 0 0 0,0 6-49 0 0,-1-4-8 0 0,1 1 0 0 0,1 0 1 0 0,1 1-1 0 0,0-1 1 0 0,1 1-1 0 0,1-1 0 0 0,1 1 1 0 0,0 0-1 0 0,1 8 8 0 0,0-22 4 0 0,-1 1 0 0 0,1-1 1 0 0,0 0-1 0 0,0 1 0 0 0,0-1 0 0 0,1 0 0 0 0,-1 1 1 0 0,1-1-1 0 0,0 0 0 0 0,0 0 0 0 0,0 1 0 0 0,0-1 1 0 0,1 0-1 0 0,-1 0 0 0 0,1 0 0 0 0,0-1 1 0 0,0 1-1 0 0,0 0 0 0 0,0 0 0 0 0,0-1 0 0 0,0 0 1 0 0,1 1-1 0 0,-1-1 0 0 0,1 0 0 0 0,0 0 0 0 0,0 0 1 0 0,0-1-1 0 0,0 1 0 0 0,0-1 0 0 0,0 1 0 0 0,0-1 1 0 0,0 0-1 0 0,0 0 0 0 0,1 0 0 0 0,-1-1 1 0 0,0 1-1 0 0,1-1 0 0 0,-1 0 0 0 0,0 0 0 0 0,1 0 1 0 0,-1 0-1 0 0,0-1 0 0 0,1 1 0 0 0,-1-1 0 0 0,0 0 1 0 0,0 0-1 0 0,1 0 0 0 0,1-1-4 0 0,14-12-100 0 0,-1 0 1 0 0,-1-2-1 0 0,-1 1 0 0 0,0-2 1 0 0,-1 0-1 0 0,-1-1 0 0 0,0-1 0 0 0,-1 0 1 0 0,-2 0-1 0 0,8-18 100 0 0,18-24-94 0 0,-29 47 75 0 0,0 0-1 0 0,0 1 1 0 0,2 0-1 0 0,-1 0 0 0 0,1 1 1 0 0,1 1-1 0 0,0-1 1 0 0,1 2-1 0 0,0 0 1 0 0,1 0-1 0 0,0 1 1 0 0,0 0-1 0 0,1 2 0 0 0,0-1 1 0 0,1 2-1 0 0,-1 0 1 0 0,1 0-1 0 0,1 1 20 0 0,-12 5-9 0 0,0 0-1 0 0,0 0 1 0 0,0 0-1 0 0,0 0 0 0 0,1 1 1 0 0,-1-1-1 0 0,0 1 1 0 0,0 0-1 0 0,0 0 1 0 0,0 1-1 0 0,0-1 0 0 0,0 1 1 0 0,-1 0-1 0 0,1 0 1 0 0,0 0-1 0 0,-1 0 1 0 0,0 1-1 0 0,1-1 0 0 0,-1 1 1 0 0,0 0-1 0 0,0 0 1 0 0,-1 0-1 0 0,1 1 1 0 0,0-1-1 0 0,-1 1 1 0 0,0-1-1 0 0,0 1 0 0 0,0 0 1 0 0,-1-1-1 0 0,1 1 1 0 0,-1 0-1 0 0,1 3 10 0 0,30 135-103 0 0,-23 10 720 0 0,-4-174-934 0 0,2-1-1 0 0,1 1 0 0 0,0 1 1 0 0,2 0-1 0 0,1 0 0 0 0,0 1 1 0 0,1 0-1 0 0,1 1 0 0 0,1 0 1 0 0,1 1-1 0 0,0 1 0 0 0,2 0 1 0 0,-1 1-1 0 0,15-9 318 0 0,-19 14-35 0 0,1 1 0 0 0,0 1 0 0 0,0 0 0 0 0,1 0 1 0 0,1 2-1 0 0,-1 0 0 0 0,1 0 0 0 0,0 1 0 0 0,1 1 0 0 0,-1 1 0 0 0,1 0 0 0 0,0 1 0 0 0,15-1 35 0 0,-27 5 63 0 0,0 0-1 0 0,0 0 1 0 0,0 1-1 0 0,0-1 1 0 0,-1 1-1 0 0,1 0 1 0 0,0 0-1 0 0,-1 1 1 0 0,0-1-1 0 0,1 1 1 0 0,-1-1 0 0 0,0 1-1 0 0,0 0 1 0 0,-1 0-1 0 0,1 0 1 0 0,-1 1-1 0 0,1-1 1 0 0,-1 1-1 0 0,0-1 1 0 0,0 1-1 0 0,-1 0 1 0 0,1 0-1 0 0,-1-1 1 0 0,0 1-1 0 0,0 0 1 0 0,0 0 0 0 0,0 1-1 0 0,-1-1 1 0 0,1 0-1 0 0,-1 0 1 0 0,0 0-1 0 0,-1 0 1 0 0,1 0-1 0 0,-1 0 1 0 0,1 1-63 0 0,12 57 692 0 0,-10-61-679 0 0,1-1-1 0 0,-1 1 1 0 0,1 0 0 0 0,-1-1 0 0 0,0 1-1 0 0,1-1 1 0 0,0 0 0 0 0,-1 1-1 0 0,1-1 1 0 0,-1-1 0 0 0,1 1-1 0 0,-1 0 1 0 0,1-1 0 0 0,-1 1 0 0 0,0-1-1 0 0,1 1 1 0 0,-1-1 0 0 0,1 0-1 0 0,-1 0 1 0 0,0 0 0 0 0,0-1 0 0 0,0 1-1 0 0,1-1 1 0 0,-1 1 0 0 0,-1-1-1 0 0,1 1 1 0 0,0-1 0 0 0,0 0-1 0 0,-1 0 1 0 0,1 0 0 0 0,-1 0 0 0 0,2-1-13 0 0,-2 1 11 0 0,8-5 3 0 0,1-1 0 0 0,-2-1 1 0 0,1 0-1 0 0,-1 0 0 0 0,0-1 0 0 0,-1 0 1 0 0,0 0-1 0 0,-1 0 0 0 0,0-1 0 0 0,-1 0 0 0 0,0 0 1 0 0,-1-1-1 0 0,1-3-14 0 0,-4 14 40 0 0,-17-19-225 0 0,-39-10 73 0 0,11 97-93 0 0,45-67 264 0 0,-1 0 0 0 0,1 0 0 0 0,-1 1 1 0 0,1-1-1 0 0,-1 0 0 0 0,1 0 0 0 0,-1 1 1 0 0,1-1-1 0 0,-1 0 0 0 0,1 1 0 0 0,-1-1 1 0 0,0 1-1 0 0,1-1 0 0 0,-1 0 0 0 0,0 1 0 0 0,1-1 1 0 0,-1 1-1 0 0,0-1 0 0 0,0 1-59 0 0,33-49-1316 0 0,-24 34-779 0 0,-8 11 1663 0 0</inkml:trace>
  <inkml:trace contextRef="#ctx0" brushRef="#br0" timeOffset="6134.304">17452 943 1060 0 0,'-27'63'496'0'0,"27"-45"-132"0"0,-11 33-44 0 0,4-20-52 0 0,-2 4 40 0 0,6-7-196 0 0,3-13-4 0 0,0 6-12 0 0,0 3 28 0 0,14 23 8 0 0,-4-25-44 0 0,7-4-64 0 0,2-4-104 0 0,4-7-48 0 0,-6-5-548 0 0,-5-2-512 0 0</inkml:trace>
  <inkml:trace contextRef="#ctx0" brushRef="#br0" timeOffset="6758.407">17839 839 1056 0 0,'-4'-4'55'0'0,"0"-1"-1"0"0,-1 1 1 0 0,0 0-1 0 0,0 0 1 0 0,0 1-1 0 0,0-1 1 0 0,-1 1-1 0 0,1 0 1 0 0,-1 1-1 0 0,0-1 1 0 0,0 1 0 0 0,0 0-1 0 0,0 1 1 0 0,0-1-1 0 0,0 1 1 0 0,0 0-1 0 0,0 1 1 0 0,-1 0-1 0 0,1 0 1 0 0,0 0-1 0 0,0 0 1 0 0,-1 1-1 0 0,1 0 1 0 0,0 1-1 0 0,0-1 1 0 0,0 1 0 0 0,0 0-1 0 0,0 1 1 0 0,1-1-1 0 0,-1 1 1 0 0,1 0-1 0 0,-1 1 1 0 0,1-1-1 0 0,-3 4-54 0 0,-11 2 63 0 0,1 0-1 0 0,1 1 1 0 0,0 1-1 0 0,0 0 1 0 0,1 1-1 0 0,1 1 0 0 0,0 1 1 0 0,1 0-1 0 0,0 1 1 0 0,1 0-1 0 0,1 1 1 0 0,0 0-1 0 0,1 1 1 0 0,1 0-1 0 0,1 1 0 0 0,0 0 1 0 0,2 1-1 0 0,-6 16-62 0 0,15-33 17 0 0,-1 0-1 0 0,0 0 0 0 0,1 0 0 0 0,0 0 0 0 0,-1-1 0 0 0,1 1 1 0 0,0 0-1 0 0,0-1 0 0 0,0 0 0 0 0,0 1 0 0 0,0-1 0 0 0,0 0 1 0 0,0 0-1 0 0,0 0 0 0 0,0 0 0 0 0,1 0 0 0 0,-1-1 0 0 0,0 1 1 0 0,1-1-1 0 0,-1 0 0 0 0,0 1 0 0 0,1-1 0 0 0,-1 0 1 0 0,0 0-1 0 0,1 0 0 0 0,-1-1 0 0 0,1 1 0 0 0,-1-1 0 0 0,0 1 1 0 0,0-1-1 0 0,1 0 0 0 0,-1 0 0 0 0,0 0 0 0 0,0 0 0 0 0,2-1-16 0 0,22-9 80 0 0,-1-1-1 0 0,-1-1 1 0 0,0-1-1 0 0,0-1 0 0 0,-2-2 1 0 0,0 0-1 0 0,-1-1 1 0 0,0-1-1 0 0,-2-1 0 0 0,0 0 1 0 0,-2-2-1 0 0,2-3-79 0 0,-19 25 12 0 0,-1 1-1 0 0,1-1 1 0 0,0 1 0 0 0,-1-1-1 0 0,1 0 1 0 0,0 1 0 0 0,-1-1-1 0 0,1 1 1 0 0,0-1 0 0 0,0 1-1 0 0,0-1 1 0 0,-1 1 0 0 0,1-1-1 0 0,0 1 1 0 0,0-1 0 0 0,0 1-1 0 0,0-1 1 0 0,0 1 0 0 0,0-1-1 0 0,0 1 1 0 0,0-1 0 0 0,0 1-1 0 0,0-1 1 0 0,0 1 0 0 0,1-1-1 0 0,-1 1 1 0 0,0-1 0 0 0,0 1-1 0 0,0-1 1 0 0,1 1 0 0 0,-1-1-1 0 0,0 1 1 0 0,0-1 0 0 0,1 1-1 0 0,-1-1 1 0 0,0 0 0 0 0,1 1-1 0 0,-1-1 1 0 0,1 0 0 0 0,-1 1-1 0 0,0-1 1 0 0,1 0 0 0 0,-1 0-1 0 0,1 1 1 0 0,-1-1 0 0 0,1 0-1 0 0,-1 0 1 0 0,1 0 0 0 0,-1 1-1 0 0,1-1 1 0 0,-1 0 0 0 0,1 0-1 0 0,-1 0 1 0 0,1 0 0 0 0,-1 0-1 0 0,1 0 1 0 0,-1 0 0 0 0,1 0-1 0 0,-1 0 1 0 0,1-1-12 0 0,-10 55-66 0 0,9-53 79 0 0,-108 832 985 0 0,108-811-985 0 0,-1 0 0 0 0,-1 0 0 0 0,-1 0 0 0 0,-1 0 0 0 0,-1 0 0 0 0,-1-1 1 0 0,0 0-1 0 0,-2 0 0 0 0,-1 0 0 0 0,0-1 0 0 0,-1-1 0 0 0,-2 1 0 0 0,0-2 0 0 0,0 1 0 0 0,-2-2 0 0 0,0 0 0 0 0,-1-1 0 0 0,-14 12-13 0 0,18-25 14 0 0,0-1 0 0 0,1 0 0 0 0,-1-1 0 0 0,0 0 0 0 0,0-1 0 0 0,0 0 0 0 0,0-1 0 0 0,1 0 0 0 0,-1-1 0 0 0,0 0 0 0 0,1 0 0 0 0,-1-1 0 0 0,1-1 0 0 0,0 1 0 0 0,0-2 0 0 0,0 0 0 0 0,0 0 0 0 0,1 0 0 0 0,0-1 0 0 0,0-1-1 0 0,1 0 1 0 0,-1 0 0 0 0,1 0 0 0 0,1-1 0 0 0,0 0 0 0 0,0-1 0 0 0,0 1 0 0 0,1-1 0 0 0,1-1 0 0 0,-1 1 0 0 0,1-1 0 0 0,1-1-14 0 0,-12-18 83 0 0,2-1 0 0 0,2-1 0 0 0,1 0-1 0 0,1-1 1 0 0,1 0 0 0 0,2 0 0 0 0,1-1 0 0 0,2 0 0 0 0,1 0 0 0 0,2 0-1 0 0,2-17-82 0 0,32-112 262 0 0,-25 143-250 0 0,0-1 0 0 0,2 1 0 0 0,0 1-1 0 0,2 0 1 0 0,0 1 0 0 0,0 0 0 0 0,2 0-1 0 0,0 2 1 0 0,1-1 0 0 0,1 2 0 0 0,0 0-1 0 0,0 1 1 0 0,2 1 0 0 0,-1 0 0 0 0,2 2-1 0 0,-1 0 1 0 0,2 1 0 0 0,4-2-12 0 0,42-14-927 0 0,1 3-1 0 0,1 3 1 0 0,0 3 0 0 0,52-5 927 0 0,57-5-2332 0 0,-95 14 1252 0 0</inkml:trace>
  <inkml:trace contextRef="#ctx0" brushRef="#br0" timeOffset="-206813.551">18683 1088 1484 0 0,'17'1'1430'0'0,"-16"-1"-1393"0"0,0 1-1 0 0,1-1 0 0 0,-1 1 1 0 0,0-1-1 0 0,1 0 0 0 0,-1 0 0 0 0,0 1 1 0 0,1-1-1 0 0,-1 0 0 0 0,1 0 1 0 0,-1-1-1 0 0,0 1 0 0 0,1 0 1 0 0,-1 0-1 0 0,1-1 0 0 0,-1 1 0 0 0,0-1 1 0 0,1 1-1 0 0,-1-1 0 0 0,0 1 1 0 0,0-1-1 0 0,1 0 0 0 0,-1 0 1 0 0,0 1-1 0 0,0-1 0 0 0,0 0 0 0 0,0 0 1 0 0,0 0-1 0 0,0 0 0 0 0,0 0 1 0 0,-1-1-1 0 0,1 1 0 0 0,0 0 1 0 0,0 0-1 0 0,-1-1 0 0 0,1 1 1 0 0,-1 0-1 0 0,1-1 0 0 0,-1 1 0 0 0,0 0 1 0 0,1-1-1 0 0,-1 1 0 0 0,0 0 1 0 0,0-1-1 0 0,0 1 0 0 0,0-1 1 0 0,0 1-1 0 0,0 0 0 0 0,-1-1 0 0 0,1 1 1 0 0,-1-2-37 0 0,2-3 0 0 0,-1 0 0 0 0,-1 0 1 0 0,1 0-1 0 0,-1 0 0 0 0,-1 0 0 0 0,1 0 1 0 0,-1 0-1 0 0,0 1 0 0 0,0-1 1 0 0,0 0-1 0 0,-1 1 0 0 0,0 0 0 0 0,0-1 1 0 0,0 1-1 0 0,-1 0 0 0 0,1 1 1 0 0,-1-1-1 0 0,-1 1 0 0 0,1-1 0 0 0,0 1 1 0 0,-1 1-1 0 0,0-1 0 0 0,0 1 1 0 0,0-1-1 0 0,-1 1 0 0 0,1 1 0 0 0,-1-1 1 0 0,1 1-1 0 0,-1 0 0 0 0,0 0 1 0 0,0 1-1 0 0,0 0 0 0 0,0 0 0 0 0,0 0 1 0 0,0 1-1 0 0,0-1 0 0 0,0 1 1 0 0,0 1-1 0 0,0-1 0 0 0,-3 2 0 0 0,-11 2-10 0 0,1 1-1 0 0,0 1 1 0 0,0 1-1 0 0,0 0 1 0 0,1 2-1 0 0,0 0 1 0 0,1 1-1 0 0,0 0 1 0 0,0 2-1 0 0,1 0 1 0 0,1 0-1 0 0,0 2 1 0 0,1 0 0 0 0,0 1-1 0 0,1 0 1 0 0,1 1-1 0 0,0 0 1 0 0,1 1-1 0 0,1 0 1 0 0,-1 3 10 0 0,2-2-17 0 0,0 0 0 0 0,1 0 0 0 0,1 1 0 0 0,1 0 0 0 0,0 1 0 0 0,2-1 0 0 0,0 1 0 0 0,1 0 0 0 0,1 0 0 0 0,1 0 0 0 0,1 5 17 0 0,0-24 9 0 0,0 0-1 0 0,-1 0 1 0 0,1 0 0 0 0,0 1-1 0 0,0-1 1 0 0,0 0-1 0 0,1 0 1 0 0,-1 0 0 0 0,0 0-1 0 0,0 0 1 0 0,0 0-1 0 0,1 0 1 0 0,-1 0 0 0 0,1 0-1 0 0,-1 0 1 0 0,0 0 0 0 0,1 0-1 0 0,0 0 1 0 0,-1 0-1 0 0,1 0 1 0 0,0 0 0 0 0,-1-1-1 0 0,1 1 1 0 0,0 0-1 0 0,0 0 1 0 0,0-1 0 0 0,0 1-1 0 0,-1-1 1 0 0,1 1 0 0 0,0-1-1 0 0,0 1 1 0 0,0-1-1 0 0,0 1 1 0 0,0-1 0 0 0,1 0-1 0 0,-1 0 1 0 0,0 1 0 0 0,0-1-1 0 0,0 0 1 0 0,0 0-1 0 0,0 0 1 0 0,0 0 0 0 0,0 0-1 0 0,0 0 1 0 0,0-1-1 0 0,0 1 1 0 0,0 0 0 0 0,0 0-1 0 0,1-1 1 0 0,-1 1 0 0 0,-1-1-1 0 0,1 1 1 0 0,0-1-1 0 0,0 1 1 0 0,0-1 0 0 0,0 0-9 0 0,53-35 639 0 0,107-128 262 0 0,-155 164-916 0 0,0 1 0 0 0,0-1 0 0 0,0 1 1 0 0,0 0-1 0 0,0 0 0 0 0,0 1 0 0 0,-1 0 0 0 0,1 0 0 0 0,0 0 1 0 0,-1 0-1 0 0,1 1 0 0 0,-1 0 0 0 0,0 0 0 0 0,0 1 0 0 0,0 0 1 0 0,-1 0-1 0 0,1 0 0 0 0,-1 0 0 0 0,0 0 0 0 0,0 1 0 0 0,0 0 1 0 0,0 0-1 0 0,-1 0 0 0 0,0 0 0 0 0,0 0 0 0 0,-1 1 0 0 0,2 3 15 0 0,2 0 52 0 0,98 104-1064 0 0,-102-115-1740 0 0,-5-1 1457 0 0</inkml:trace>
  <inkml:trace contextRef="#ctx0" brushRef="#br0" timeOffset="-206066.827">18932 1097 1148 0 0,'10'14'223'0'0,"-1"0"0"0"0,-1 1-1 0 0,-1 0 1 0 0,0 0 0 0 0,0 1 0 0 0,-2-1-1 0 0,0 1 1 0 0,-1 0 0 0 0,0 1 0 0 0,-1-1-1 0 0,-1 1 1 0 0,-1 14-223 0 0,1-20 117 0 0,15 87 353 0 0,-17-97-188 0 0,0-1-35 0 0,0 0-25 0 0,-12-2 573 0 0,12-13-768 0 0,1 0 0 0 0,1 0 0 0 0,0 0 1 0 0,1 0-1 0 0,0 0 0 0 0,1 0 0 0 0,1 1 0 0 0,0-1 1 0 0,2 1-1 0 0,-1 0 0 0 0,1 1 0 0 0,1 0 1 0 0,1 0-1 0 0,0 1 0 0 0,0 0 0 0 0,1 0 0 0 0,0 1 1 0 0,1 0-1 0 0,1 1 0 0 0,10-7-27 0 0,-20 15-17 0 0,1 0 0 0 0,-1 0 1 0 0,0 0-1 0 0,1 0 0 0 0,-1 1 1 0 0,1-1-1 0 0,0 1 0 0 0,-1 0 0 0 0,1-1 1 0 0,0 1-1 0 0,0 1 0 0 0,0-1 0 0 0,-1 0 1 0 0,1 1-1 0 0,0-1 0 0 0,0 1 0 0 0,0 0 1 0 0,0 0-1 0 0,0 0 0 0 0,0 1 0 0 0,0-1 1 0 0,0 1-1 0 0,0-1 0 0 0,0 1 0 0 0,0 0 1 0 0,-1 0-1 0 0,1 0 0 0 0,0 0 1 0 0,-1 1-1 0 0,1-1 0 0 0,0 1 0 0 0,-1 0 1 0 0,0 0-1 0 0,1-1 17 0 0,64 88-503 0 0,-41-48 188 0 0,-23-36 282 0 0,-1 1 0 0 0,1-1 0 0 0,0 0-1 0 0,1-1 1 0 0,-1 1 0 0 0,1-1 0 0 0,0 1 0 0 0,0-1 0 0 0,1 0-1 0 0,-1-1 1 0 0,1 1 0 0 0,0-1 0 0 0,-1 0 0 0 0,2 0 0 0 0,-1 0-1 0 0,0-1 1 0 0,0 1 0 0 0,1-1 0 0 0,0-1 0 0 0,-1 1-1 0 0,1-1 1 0 0,0 0 0 0 0,-1 0 0 0 0,1-1 0 0 0,0 1 0 0 0,0-1-1 0 0,0-1 1 0 0,0 1 0 0 0,4-2 33 0 0,13-11-5 0 0,0-1-1 0 0,0 0 1 0 0,-2-2-1 0 0,0-1 1 0 0,0 0-1 0 0,-2-2 1 0 0,0 0-1 0 0,-2-1 1 0 0,0-1-1 0 0,-1-1 1 0 0,-1 0-1 0 0,-1-1 1 0 0,-1-1 0 0 0,-1 0-1 0 0,0-4 6 0 0,-10 27 6 0 0,0-1 0 0 0,-1 0 0 0 0,1 0 0 0 0,-1 0 0 0 0,0 0-1 0 0,1 0 1 0 0,-1 0 0 0 0,0-1 0 0 0,0 1 0 0 0,-1 0 0 0 0,1 0 0 0 0,0-1 0 0 0,-1 1 0 0 0,1-1 0 0 0,-1 1-1 0 0,0 0 1 0 0,0-1 0 0 0,0 1 0 0 0,0-1 0 0 0,0 1 0 0 0,-1-1 0 0 0,1 1 0 0 0,-1 0 0 0 0,1-1 0 0 0,-1 1-1 0 0,0 0 1 0 0,0 0 0 0 0,0-1 0 0 0,0 1 0 0 0,0 0 0 0 0,-1 0 0 0 0,1 0 0 0 0,-1 0 0 0 0,1 0 0 0 0,-1 1 0 0 0,0-1-1 0 0,1 0 1 0 0,-1 1 0 0 0,0-1 0 0 0,0 1 0 0 0,0 0 0 0 0,0-1 0 0 0,-1 1 0 0 0,1 0 0 0 0,0 0 0 0 0,0 1-1 0 0,-1-1 1 0 0,1 0 0 0 0,0 1 0 0 0,-1 0 0 0 0,1-1 0 0 0,-1 1 0 0 0,1 0 0 0 0,-1 0 0 0 0,1 0 0 0 0,0 0-1 0 0,-1 1 1 0 0,1-1 0 0 0,-1 1 0 0 0,1-1 0 0 0,-2 2-6 0 0,-19 5 22 0 0,1 2 1 0 0,0 0-1 0 0,0 1 0 0 0,1 1 0 0 0,0 2 1 0 0,1 0-1 0 0,0 1 0 0 0,2 0 1 0 0,-1 2-1 0 0,2 0 0 0 0,0 1 0 0 0,1 1 1 0 0,1 0-1 0 0,0 2 0 0 0,2-1 1 0 0,0 2-1 0 0,1-1 0 0 0,1 2 0 0 0,-4 12-22 0 0,14-31 4 0 0,-1 0 0 0 0,1 0-1 0 0,0 0 1 0 0,0 0 0 0 0,0 1-1 0 0,1-1 1 0 0,-1 0-1 0 0,1 0 1 0 0,0 1 0 0 0,0-1-1 0 0,0 0 1 0 0,0 1-1 0 0,1-1 1 0 0,-1 0 0 0 0,1 0-1 0 0,0 1 1 0 0,0-1 0 0 0,0 0-1 0 0,0 0 1 0 0,0 0-1 0 0,1 0 1 0 0,0 0 0 0 0,-1 0-1 0 0,1-1 1 0 0,0 1 0 0 0,0 0-1 0 0,1-1 1 0 0,-1 0-1 0 0,0 1 1 0 0,1-1 0 0 0,-1 0-1 0 0,1 0 1 0 0,0 0 0 0 0,0-1-1 0 0,0 1 1 0 0,0-1-1 0 0,0 0 1 0 0,0 1 0 0 0,0-1-1 0 0,0 0 1 0 0,0-1-1 0 0,1 1 1 0 0,-1-1 0 0 0,0 1-1 0 0,0-1 1 0 0,1 0 0 0 0,-1 0-1 0 0,0-1 1 0 0,1 1-1 0 0,-1-1 1 0 0,0 1 0 0 0,0-1-1 0 0,1 0 1 0 0,-1 0 0 0 0,0 0-1 0 0,2-2-3 0 0,29-8-26 0 0,-1-1 0 0 0,-1-2 1 0 0,0-1-1 0 0,-1-1 0 0 0,0-2 0 0 0,-1-1 0 0 0,-2-2 0 0 0,0 0 0 0 0,-1-2 1 0 0,-1-1-1 0 0,-1-2 0 0 0,-1 0 0 0 0,-2-1 0 0 0,-1-1 0 0 0,0-1 0 0 0,-3-1 1 0 0,0-1-1 0 0,4-14 26 0 0,-2-3 186 0 0,-3-2 0 0 0,-1 0 0 0 0,-3-1 0 0 0,-2 0 0 0 0,-3 0-1 0 0,-1-1 1 0 0,-3-1 0 0 0,-2 1 0 0 0,-3 0 0 0 0,-2-8-186 0 0,-30-171 1260 0 0,9 111-536 0 0,24 121-718 0 0,0-1-1 0 0,0 1 0 0 0,0-1 1 0 0,-1 0-1 0 0,1 1 0 0 0,0-1 0 0 0,0 1 1 0 0,-1-1-1 0 0,1 0 0 0 0,0 0 0 0 0,-1 1 1 0 0,1-1-1 0 0,0 0 0 0 0,-1 1 0 0 0,1-1 1 0 0,0 0-1 0 0,-1 0 0 0 0,1 0 1 0 0,-1 1-1 0 0,1-1 0 0 0,0 0 0 0 0,-1 0 1 0 0,1 0-1 0 0,-1 0 0 0 0,1 0 0 0 0,-1 0 1 0 0,1 0-1 0 0,0 0 0 0 0,-1 0 0 0 0,1 0 1 0 0,-1 0-1 0 0,1 0 0 0 0,-1 0 0 0 0,1 0 1 0 0,0 0-1 0 0,-1 0 0 0 0,1-1 1 0 0,-1 1-1 0 0,1 0 0 0 0,0 0 0 0 0,-1 0 1 0 0,1-1-1 0 0,0 1 0 0 0,-1 0 0 0 0,1 0 1 0 0,0-1-1 0 0,-1 1 0 0 0,1 0 0 0 0,0-1 1 0 0,0 1-1 0 0,-1 0 0 0 0,1-1 1 0 0,0 1-1 0 0,0-1 0 0 0,-1 1 0 0 0,1-1-5 0 0,-12 42 54 0 0,2 40-365 0 0,4 1 0 0 0,3 0 0 0 0,4 0 0 0 0,3-1 0 0 0,14 78 311 0 0,-17-155-20 0 0,60 379-4702 0 0,-41-299 3247 0 0</inkml:trace>
  <inkml:trace contextRef="#ctx0" brushRef="#br0" timeOffset="-188673.237">14937 2217 848 0 0,'4'15'4811'0'0,"-2"109"-4110"0"0,-18 238-42 0 0,5-70-1920 0 0,-14-249-1357 0 0,10-30 1234 0 0</inkml:trace>
  <inkml:trace contextRef="#ctx0" brushRef="#br0" timeOffset="-188314.697">15162 2514 1164 0 0,'5'-28'4461'0'0,"36"-8"-3854"0"0,-35 32-238 0 0,15-10-186 0 0,-1 0 0 0 0,2 2 0 0 0,0 1 0 0 0,0 0 0 0 0,1 2 0 0 0,0 0 0 0 0,1 2 0 0 0,0 0 0 0 0,0 2 0 0 0,0 1 0 0 0,1 1 0 0 0,17 0-183 0 0,-37 3 11 0 0,1 1 0 0 0,-1 0 1 0 0,1 0-1 0 0,-1 0 0 0 0,0 1 0 0 0,1 0 1 0 0,-1 0-1 0 0,0 0 0 0 0,0 1 0 0 0,-1 0 1 0 0,1 0-1 0 0,0 0 0 0 0,-1 0 0 0 0,0 1 1 0 0,1 0-1 0 0,-2 0 0 0 0,1 0 0 0 0,0 0 1 0 0,-1 0-1 0 0,0 1 0 0 0,0 0 0 0 0,0 0 1 0 0,0 0-1 0 0,-1 0 0 0 0,0 0 0 0 0,0 0 1 0 0,0 0-1 0 0,-1 1 0 0 0,1 1-11 0 0,24 167 120 0 0,-1 287-59 0 0,-23-449-342 0 0,-1 1 0 0 0,-1 0 1 0 0,0-1-1 0 0,0 1 1 0 0,-1 0-1 0 0,-1-1 1 0 0,0 1-1 0 0,-1-1 1 0 0,0 0-1 0 0,-1 0 1 0 0,0 0-1 0 0,-1 0 1 0 0,-2 2 280 0 0,-36 20-2548 0 0,18-28 1371 0 0</inkml:trace>
  <inkml:trace contextRef="#ctx0" brushRef="#br0" timeOffset="-188066.114">15449 2869 2064 0 0,'5'-4'1032'0'0,"15"-7"-184"0"0,6-1-128 0 0,8 5-132 0 0,4-1-135 0 0,8-2-189 0 0,7 4-152 0 0,11 3-12 0 0,5-2-548 0 0,-2 2-481 0 0,5-3-251 0 0,2 2 48 0 0,-2-5 8 0 0</inkml:trace>
  <inkml:trace contextRef="#ctx0" brushRef="#br0" timeOffset="-187677.453">16100 2101 1248 0 0,'0'-14'4651'0'0,"-10"57"-3868"0"0,1 12-550 0 0,2 0 0 0 0,3 0-1 0 0,1 1 1 0 0,4-1 0 0 0,5 46-233 0 0,-3-89-292 0 0,-2 1 1 0 0,0 0-1 0 0,0 0 0 0 0,-1 0 0 0 0,-1 0 1 0 0,0 0-1 0 0,-1 0 0 0 0,0 0 1 0 0,-1-1-1 0 0,0 1 0 0 0,-4 8 292 0 0,-11 0-1234 0 0,-3-11 131 0 0</inkml:trace>
  <inkml:trace contextRef="#ctx0" brushRef="#br0" timeOffset="-187209.214">15721 2484 1932 0 0,'15'-13'294'0'0,"0"2"0"0"0,2 0 0 0 0,-1 1 0 0 0,1 0 0 0 0,0 2 0 0 0,1 0 0 0 0,0 1 0 0 0,0 0 0 0 0,1 2 0 0 0,0 0 0 0 0,0 1 0 0 0,0 1 0 0 0,8 0-294 0 0,-2-1 197 0 0,137-24 533 0 0,194-50-332 0 0,-348 75-385 0 0,-1 2 17 0 0,-1 0 1 0 0,1-1-1 0 0,0 0 0 0 0,-1-1 0 0 0,1 1 1 0 0,-1-1-1 0 0,0-1 0 0 0,0 1 0 0 0,0-1 1 0 0,-1 0-1 0 0,1 0 0 0 0,-1 0 0 0 0,0-1 1 0 0,0 0-1 0 0,0 0 0 0 0,-1-1 0 0 0,1 1 0 0 0,-2-1 1 0 0,1 0-31 0 0,-3 5 0 0 0,-1 0 0 0 0,0 0 0 0 0,0 0 1 0 0,0 0-1 0 0,0-1 0 0 0,0 1 1 0 0,0 0-1 0 0,0 0 0 0 0,0 0 0 0 0,0 0 1 0 0,0 0-1 0 0,-1 0 0 0 0,1 0 0 0 0,0 0 1 0 0,-1-1-1 0 0,1 1 0 0 0,-1 0 0 0 0,1 0 1 0 0,-1 1-1 0 0,0-1 0 0 0,1 0 0 0 0,-1 0 1 0 0,0 0-1 0 0,0 0 0 0 0,1 1 1 0 0,-1-1-1 0 0,0 0 0 0 0,0 0 0 0 0,0 1 1 0 0,0-1-1 0 0,0 1 0 0 0,0-1 0 0 0,0 1 1 0 0,0-1-1 0 0,0 1 0 0 0,0 0 0 0 0,0 0 1 0 0,0-1-1 0 0,0 1 0 0 0,-1 0 0 0 0,1 0 1 0 0,0 0-1 0 0,0 0 0 0 0,0 0 1 0 0,0 0-1 0 0,0 1 0 0 0,0-1 0 0 0,0 0 1 0 0,-1 1-1 0 0,1-1 0 0 0,0 0 0 0 0,0 1 1 0 0,0 0-1 0 0,-59 26-31 0 0,45-9 44 0 0,2 0 0 0 0,0 1 0 0 0,1 1 0 0 0,0 0 0 0 0,2 1 0 0 0,1 0 0 0 0,0 0 0 0 0,2 1 0 0 0,0 0 0 0 0,1 0 0 0 0,2 1 0 0 0,0-1 0 0 0,1 1 0 0 0,2 0 0 0 0,0 0 0 0 0,2 0 0 0 0,1 11-13 0 0,19 30-41 0 0,39-83 245 0 0,-35-1-221 0 0,-2-1 1 0 0,-1 0-1 0 0,-1-2 1 0 0,-1 0-1 0 0,0-2 1 0 0,-2 0-1 0 0,7-14 17 0 0,109-126-27 0 0,-133 164 20 0 0,0 0-1 0 0,0 0 1 0 0,0 0 0 0 0,1 0 0 0 0,-1 0 0 0 0,0 0-1 0 0,0 1 1 0 0,1-1 0 0 0,-1 0 0 0 0,1 1 0 0 0,-1-1-1 0 0,0 1 1 0 0,1 0 0 0 0,-1-1 0 0 0,1 1 0 0 0,-1 0-1 0 0,1 0 1 0 0,-1 0 0 0 0,1 0 0 0 0,-1 0 0 0 0,1 0-1 0 0,-1 0 1 0 0,1 1 0 0 0,-1-1 0 0 0,1 0 0 0 0,-1 1-1 0 0,1-1 1 0 0,-1 1 0 0 0,0 0 0 0 0,1-1 0 0 0,-1 1-1 0 0,0 0 1 0 0,0 0 0 0 0,1 0 0 0 0,-1 0 0 0 0,0 0-1 0 0,0 0 1 0 0,0 0 0 0 0,0 0 0 0 0,0 0 0 0 0,0 1-1 0 0,-1-1 1 0 0,1 0 0 0 0,0 1 0 0 0,-1-1 7 0 0,32 72-58 0 0,-29-64 10 0 0,98 287-4141 0 0,-80-253 2925 0 0</inkml:trace>
  <inkml:trace contextRef="#ctx0" brushRef="#br0" timeOffset="-186895.483">18052 2185 2176 0 0,'-16'4'170'0'0,"0"1"1"0"0,1 0-1 0 0,-1 1 0 0 0,1 1 0 0 0,0 0 1 0 0,1 1-1 0 0,0 0 0 0 0,0 2 0 0 0,1-1 1 0 0,0 2-1 0 0,1 0 0 0 0,0 0 0 0 0,0 1 1 0 0,1 0-1 0 0,1 1 0 0 0,0 0 0 0 0,1 1 0 0 0,1 1-170 0 0,-1-6 74 0 0,1 1 0 0 0,1 0 0 0 0,0 1 0 0 0,0 0 0 0 0,1 0-1 0 0,0 0 1 0 0,1 1 0 0 0,0-1 0 0 0,1 1 0 0 0,1 1 0 0 0,0-1-1 0 0,0 0 1 0 0,1 1 0 0 0,1 0 0 0 0,0-1 0 0 0,1 1-1 0 0,0 0 1 0 0,2 9-74 0 0,1-13 27 0 0,1 1-1 0 0,0-1 1 0 0,1 0 0 0 0,0-1-1 0 0,0 1 1 0 0,1-1-1 0 0,0 0 1 0 0,0-1-1 0 0,1 1 1 0 0,0-1 0 0 0,0-1-1 0 0,1 1 1 0 0,0-1-1 0 0,0 0 1 0 0,0-1-1 0 0,1 0 1 0 0,0 0 0 0 0,0-1-1 0 0,0 0 1 0 0,10 2-27 0 0,1 0-329 0 0,0-1 0 0 0,0-1 0 0 0,1-1 0 0 0,0-1 0 0 0,-1 0 1 0 0,1-2-1 0 0,0 0 0 0 0,0-2 0 0 0,15-2 329 0 0,37-14-1181 0 0,-21 2 45 0 0</inkml:trace>
  <inkml:trace contextRef="#ctx0" brushRef="#br0" timeOffset="-186519.232">18279 2674 964 0 0,'149'5'3017'0'0,"69"-57"-2827"0"0,-207 49-203 0 0,0 0-1 0 0,0-1 1 0 0,0 0-1 0 0,-1 0 1 0 0,1-2-1 0 0,-1 1 1 0 0,-1-1-1 0 0,1 0 1 0 0,-1-1-1 0 0,0 0 1 0 0,0-1-1 0 0,-1 0 1 0 0,0 0-1 0 0,-1 0 1 0 0,0-1 0 0 0,0-1-1 0 0,0 1 1 0 0,-2-1-1 0 0,1 0 1 0 0,-1 0 13 0 0,-7 4 7 0 0,0 1 1 0 0,0 0-1 0 0,0 1 1 0 0,-1-1-1 0 0,0 0 0 0 0,0 1 1 0 0,0-1-1 0 0,0 1 1 0 0,-1 0-1 0 0,0 0 1 0 0,0 0-1 0 0,0 1 1 0 0,0-1-1 0 0,0 1 1 0 0,-1 0-1 0 0,0 0 1 0 0,1 1-1 0 0,-1-1 0 0 0,0 1 1 0 0,0 0-1 0 0,0 1 1 0 0,-1-1-1 0 0,1 1 1 0 0,0 0-1 0 0,-1 0 1 0 0,1 0-1 0 0,0 1 1 0 0,-1 0-1 0 0,1 0 1 0 0,-1 0-1 0 0,-1 1-7 0 0,-10-4 48 0 0,-1 0 0 0 0,0 1 0 0 0,0 1 1 0 0,0 0-1 0 0,-1 1 0 0 0,1 1 0 0 0,0 1 0 0 0,0 1 0 0 0,1 1 0 0 0,-1 0 0 0 0,1 1 1 0 0,-1 0-1 0 0,2 2 0 0 0,-1 0 0 0 0,1 1 0 0 0,0 1 0 0 0,0 0 0 0 0,1 1 0 0 0,0 1 1 0 0,1 0-1 0 0,1 1 0 0 0,0 0 0 0 0,0 1 0 0 0,1 1 0 0 0,1 0 0 0 0,0 1 0 0 0,1 0 1 0 0,-6 12-49 0 0,12-18 13 0 0,1 0 0 0 0,1 0 1 0 0,0 0-1 0 0,0 1 1 0 0,1-1-1 0 0,0 0 1 0 0,1 1-1 0 0,0-1 1 0 0,0 1-1 0 0,1-1 1 0 0,0 1-1 0 0,1-1 1 0 0,0 0-1 0 0,0 1 1 0 0,1-1-1 0 0,0 0 1 0 0,1-1-1 0 0,0 1 1 0 0,0-1-1 0 0,1 1 0 0 0,0-1 1 0 0,0-1-1 0 0,1 1 1 0 0,0-1-1 0 0,0 0 1 0 0,1 0-1 0 0,0-1 1 0 0,0 1-1 0 0,1-2 1 0 0,0 1-1 0 0,0-1 1 0 0,0 0-1 0 0,0-1 1 0 0,1 0-1 0 0,0 0 1 0 0,-1-1-1 0 0,2 0 1 0 0,-1 0-14 0 0,5 1-352 0 0,0 0 1 0 0,0 0-1 0 0,0-2 1 0 0,1 1 0 0 0,-1-2-1 0 0,1 0 1 0 0,-1-1 0 0 0,1 0-1 0 0,-1-1 1 0 0,6-2 351 0 0,39-8-1251 0 0</inkml:trace>
  <inkml:trace contextRef="#ctx0" brushRef="#br0" timeOffset="-186144.398">18873 2514 1036 0 0,'54'65'2278'0'0,"37"105"-143"0"0,-90-292-796 0 0,1 104-1316 0 0,1-1 0 0 0,0 1 0 0 0,1 0 0 0 0,1 1 0 0 0,1-1 0 0 0,0 1 0 0 0,1 0 0 0 0,1 0 0 0 0,0 1 0 0 0,2 0 0 0 0,0 0 0 0 0,0 1 0 0 0,11-11-23 0 0,-15 26 1 0 0,-1-1 0 0 0,1 1 0 0 0,-1 0 1 0 0,1 1-1 0 0,-1-1 0 0 0,1 1 0 0 0,-1 0 1 0 0,0 1-1 0 0,1-1 0 0 0,-1 1 0 0 0,0 0 0 0 0,0 0 1 0 0,0 1-1 0 0,0 0 0 0 0,-1 0 0 0 0,1 0 1 0 0,-1 0-1 0 0,1 0 0 0 0,-1 1 0 0 0,0 0 1 0 0,-1 0-1 0 0,1 0 0 0 0,-1 0 0 0 0,0 1 1 0 0,0 0-1 0 0,0-1 0 0 0,0 1 0 0 0,-1 0 0 0 0,0 0 1 0 0,1 1-2 0 0,-3-5-6 0 0,264 417-545 0 0,-207-333-3233 0 0,-55-84 2605 0 0</inkml:trace>
  <inkml:trace contextRef="#ctx0" brushRef="#br0" timeOffset="-185895.258">20094 1996 936 0 0,'0'16'5815'0'0,"-8"91"-4697"0"0,3-32-1090 0 0,3 1 0 0 0,4-1 0 0 0,3 0 0 0 0,3 0 0 0 0,16 65-28 0 0,-23-137-177 0 0,0 1-1 0 0,-1-1 1 0 0,0 1 0 0 0,0-1-1 0 0,0 1 1 0 0,0 0-1 0 0,0-1 1 0 0,-1 1-1 0 0,1-1 1 0 0,-1 1-1 0 0,0-1 1 0 0,0 1 0 0 0,-1-1-1 0 0,1 1 1 0 0,-1-1-1 0 0,1 0 1 0 0,-1 0-1 0 0,0 0 1 0 0,0 0-1 0 0,0 0 1 0 0,-1 0-1 0 0,1-1 1 0 0,-1 1 0 0 0,0-1-1 0 0,1 0 1 0 0,-4 2 177 0 0,-17 7-1124 0 0</inkml:trace>
  <inkml:trace contextRef="#ctx0" brushRef="#br0" timeOffset="-185394.935">19580 2373 2280 0 0,'37'-8'633'0'0,"0"1"-1"0"0,1 3 1 0 0,-1 1-1 0 0,1 1 1 0 0,0 3 0 0 0,13 2-633 0 0,32-1 490 0 0,317-13 424 0 0,-275-4-661 0 0,-145 35-129 0 0,11-11-148 0 0,0 0 0 0 0,1 1 0 0 0,0 0-1 0 0,1 0 1 0 0,-1 1 0 0 0,2 0 0 0 0,0 0-1 0 0,0 1 1 0 0,1 0 0 0 0,1 0-1 0 0,-2 5 25 0 0,5-12 4 0 0,-1 0 1 0 0,1-1-1 0 0,1 1 0 0 0,-1 0 0 0 0,1 0 0 0 0,0-1 0 0 0,0 1 0 0 0,0 0 0 0 0,0 0 0 0 0,1 0 0 0 0,0-1 0 0 0,0 1 0 0 0,0 0 0 0 0,1-1 0 0 0,0 1 1 0 0,0-1-1 0 0,0 1 0 0 0,0-1 0 0 0,1 0 0 0 0,-1 0 0 0 0,1 0 0 0 0,0 0 0 0 0,0 0 0 0 0,0-1 0 0 0,1 0 0 0 0,0 1 0 0 0,-1-1 0 0 0,1 0 0 0 0,0-1 1 0 0,0 1-1 0 0,0-1 0 0 0,1 1-4 0 0,9 1 6 0 0,-1 0 0 0 0,1-1 0 0 0,0 0 1 0 0,0-1-1 0 0,0-1 0 0 0,0 0 0 0 0,0-1 0 0 0,0-1 1 0 0,0 0-1 0 0,0 0 0 0 0,0-2 0 0 0,0 0 1 0 0,0 0-1 0 0,-1-1 0 0 0,14-6-6 0 0,-12 3-24 0 0,0-1-1 0 0,0 0 1 0 0,-1-1 0 0 0,0-1 0 0 0,0 0-1 0 0,-1-1 1 0 0,-1-1 0 0 0,0 0-1 0 0,0 0 1 0 0,-1-1 0 0 0,-1 0-1 0 0,0-1 1 0 0,-1 0 0 0 0,0-1 0 0 0,-1 0-1 0 0,-1 0 1 0 0,-1-1 0 0 0,0 0-1 0 0,-1 0 1 0 0,3-12 24 0 0,-6 22 18 0 0,-1 5-39 0 0,-8 6-57 0 0,45 151 4 0 0,18-64-3368 0 0,-49-82 2139 0 0</inkml:trace>
  <inkml:trace contextRef="#ctx0" brushRef="#br0" timeOffset="-185097.675">21083 2244 1964 0 0,'9'2'143'0'0,"1"1"-1"0"0,-1 0 0 0 0,0 1 1 0 0,0 0-1 0 0,0 1 0 0 0,0 0 1 0 0,-1 0-1 0 0,0 1 0 0 0,0 0 1 0 0,-1 0-1 0 0,1 1 0 0 0,-1 0 1 0 0,-1 0-1 0 0,1 1 1 0 0,-1-1-1 0 0,-1 2 0 0 0,1-1 1 0 0,-1 0-1 0 0,-1 1 0 0 0,0 0 1 0 0,0 0-1 0 0,0 1 0 0 0,-1-1 1 0 0,-1 1-1 0 0,0-1 0 0 0,0 1 1 0 0,-1 0-1 0 0,0 0 1 0 0,0 4-143 0 0,-1-13 426 0 0,0-1-45 0 0,-2-1-315 0 0,0-1 0 0 0,0 1 0 0 0,0-1 0 0 0,0 0 0 0 0,1 0 0 0 0,-1 1 0 0 0,1-1 1 0 0,-1 0-1 0 0,1 0 0 0 0,0-1 0 0 0,0 1 0 0 0,0 0 0 0 0,0 0 0 0 0,0 0 0 0 0,0-1 0 0 0,1 1 0 0 0,-1-1 0 0 0,1 1 0 0 0,0 0 0 0 0,-1-1 1 0 0,1 1-1 0 0,0-1 0 0 0,0 1 0 0 0,1 0 0 0 0,-1-1 0 0 0,0 1 0 0 0,1-1 0 0 0,0 1 0 0 0,0-1-66 0 0,3-14-33 0 0,0 1 1 0 0,2 0-1 0 0,0 1 0 0 0,1 0 1 0 0,0 0-1 0 0,1 0 0 0 0,1 1 1 0 0,0 0-1 0 0,1 0 0 0 0,0 1 1 0 0,1 1-1 0 0,1 0 0 0 0,0 0 1 0 0,0 1-1 0 0,1 0 0 0 0,1 2 1 0 0,0-1-1 0 0,4-1 33 0 0,2 0-740 0 0,2 1 0 0 0,-1 0-1 0 0,1 2 1 0 0,1 0 0 0 0,-1 2 0 0 0,1 0-1 0 0,0 2 1 0 0,21-2 740 0 0,-28 5-1402 0 0</inkml:trace>
  <inkml:trace contextRef="#ctx0" brushRef="#br0" timeOffset="-184628.735">21739 2176 1588 0 0,'7'12'4031'0'0,"3"28"-3264"0"0,-4-16-466 0 0,-3-17-251 0 0,0-1 1 0 0,0 0 0 0 0,1 1-1 0 0,-1-2 1 0 0,2 1 0 0 0,-1 0 0 0 0,0-1-1 0 0,1 0 1 0 0,0 0 0 0 0,1 0-1 0 0,-1-1 1 0 0,1 1 0 0 0,0-1-1 0 0,0 0 1 0 0,0-1 0 0 0,0 0 0 0 0,0 0-1 0 0,1 0 1 0 0,0-1 0 0 0,-1 0-1 0 0,1 0 1 0 0,0-1 0 0 0,0 1 0 0 0,0-2-1 0 0,0 1 1 0 0,0-1 0 0 0,0 0-1 0 0,0 0 1 0 0,0-1 0 0 0,6-1-51 0 0,10-1 62 0 0,-1-1 1 0 0,1-2-1 0 0,-1 0 1 0 0,0-1-1 0 0,0-1 1 0 0,-1-1-1 0 0,0-1 0 0 0,17-11-62 0 0,-20 8 94 0 0,-1-1-1 0 0,-1 0 0 0 0,0-1 0 0 0,-1-1 1 0 0,-1 0-1 0 0,0-1 0 0 0,-1-1 0 0 0,-1 0 0 0 0,0-2-93 0 0,-6 11 64 0 0,-20 123-92 0 0,-20 79-114 0 0,29-145 169 0 0,-2-1 0 0 0,-2 0 0 0 0,-2 0 0 0 0,-2-1 0 0 0,-2 0 0 0 0,-2-1 0 0 0,-22 42-27 0 0,28-70-31 0 0,-2-1 0 0 0,1 0 1 0 0,-2 0-1 0 0,0-1 0 0 0,-1-1 0 0 0,0 0 0 0 0,-1-1 1 0 0,-1-1-1 0 0,0-1 0 0 0,0 0 0 0 0,-1-1 0 0 0,-1-1 1 0 0,0-1-1 0 0,-10 4 31 0 0,-173 29-3217 0 0,43-60 620 0 0,79-5 1373 0 0</inkml:trace>
  <inkml:trace contextRef="#ctx0" brushRef="#br0" timeOffset="-181613.218">22813 2530 2356 0 0,'0'0'714'0'0,"0"10"381"0"0,0-4 1735 0 0,0 2-3168 0 0,0-2-3403 0 0,0-6 2473 0 0</inkml:trace>
  <inkml:trace contextRef="#ctx0" brushRef="#br0" timeOffset="-202599.027">23496 245 1196 0 0,'18'-52'2140'0'0,"-12"45"-1639"0"0,-3 9 391 0 0,-3 9-860 0 0,-11 212 473 0 0,6 191-113 0 0,21-198 268 0 0,27-319-805 0 0,92-213 26 0 0,-135 316 122 0 0,0 1 1 0 0,1-1 0 0 0,-1 1-1 0 0,0-1 1 0 0,1 0-1 0 0,-1 1 1 0 0,0-1-1 0 0,1 0 1 0 0,-1 1 0 0 0,0-1-1 0 0,1 0 1 0 0,-1 1-1 0 0,1-1 1 0 0,-1 0-1 0 0,0 0 1 0 0,1 0 0 0 0,-1 1-1 0 0,1-1 1 0 0,-1 0-1 0 0,1 0 1 0 0,-1 0-1 0 0,1 0 1 0 0,-1 0 0 0 0,1 0-1 0 0,-1 0 1 0 0,1 0-1 0 0,-1 0 1 0 0,0 0-1 0 0,1 0 1 0 0,-1 0 0 0 0,1 0-1 0 0,-1 0 1 0 0,1-1-1 0 0,-1 1 1 0 0,1 0 0 0 0,-1 0-1 0 0,0 0 1 0 0,1-1-1 0 0,-1 1 1 0 0,1 0-1 0 0,-1-1 1 0 0,0 1 0 0 0,1 0-1 0 0,-1-1 1 0 0,0 1-1 0 0,1 0 1 0 0,-1-1-1 0 0,0 1 1 0 0,0-1 0 0 0,1 1-1 0 0,-1 0 1 0 0,0-1-1 0 0,0 1 1 0 0,0-1-1 0 0,0 1 1 0 0,1-1 0 0 0,-1 1-1 0 0,0-1 1 0 0,0 0-4 0 0,10 46-8 0 0,-9-21 25 0 0,1 0 0 0 0,1-1 0 0 0,1 1 0 0 0,1 0 0 0 0,2-1 0 0 0,0 0 0 0 0,1 0 0 0 0,1-1 0 0 0,1 0 0 0 0,1-1 0 0 0,1 0 0 0 0,1-1 0 0 0,0 0 0 0 0,2-1 0 0 0,16 17-17 0 0,-26-32 15 0 0,0-1 1 0 0,0 0-1 0 0,0 0 0 0 0,1 0 1 0 0,-1-1-1 0 0,1 0 0 0 0,-1 0 1 0 0,1-1-1 0 0,0 1 1 0 0,0-1-1 0 0,0 0 0 0 0,-1-1 1 0 0,1 1-1 0 0,0-1 0 0 0,0 0 1 0 0,0-1-1 0 0,0 0 0 0 0,0 0 1 0 0,0 0-1 0 0,0 0 0 0 0,-1-1 1 0 0,1 0-1 0 0,-1 0 1 0 0,1-1-1 0 0,-1 1 0 0 0,0-1 1 0 0,0 0-1 0 0,0-1 0 0 0,4-2-15 0 0,115-134-4 0 0,-101 96 105 0 0,-3-1-1 0 0,-1-1 1 0 0,-3-1-1 0 0,-2 0 1 0 0,8-42-101 0 0,-14 55 221 0 0,-2 8-16 0 0,-12 43-282 0 0,-13 45 77 0 0,16-46-19 0 0,-1 0 1 0 0,2 0-1 0 0,0 1 1 0 0,1-1 0 0 0,1 1-1 0 0,0 0 1 0 0,1-1-1 0 0,1 1 1 0 0,1-1 0 0 0,0 0-1 0 0,1 0 1 0 0,1 0-1 0 0,1 3 19 0 0,-1-2-236 0 0,1 2-667 0 0,-3-11-2906 0 0,-8-16 2516 0 0</inkml:trace>
  <inkml:trace contextRef="#ctx0" brushRef="#br0" timeOffset="-202348.608">24152 188 1724 0 0,'0'-7'596'0'0,"1"2"-88"0"0,4-1-352 0 0,0 5 24 0 0,0-2-160 0 0,3 4-100 0 0,0 1-148 0 0,11 5-20 0 0,-1 4-432 0 0</inkml:trace>
  <inkml:trace contextRef="#ctx0" brushRef="#br0" timeOffset="-202083.651">24374 916 848 0 0,'37'-78'2110'0'0,"-27"58"-1944"0"0,1 1 0 0 0,0 0-1 0 0,1 1 1 0 0,1 1 0 0 0,1-1-1 0 0,0 2 1 0 0,1 0-1 0 0,1 1 1 0 0,0 1 0 0 0,1 0-1 0 0,10-5-165 0 0,-25 18 4 0 0,1-1 0 0 0,0 1 0 0 0,-1 0 0 0 0,1 1 0 0 0,0-1 0 0 0,0 0 0 0 0,-1 1 0 0 0,1 0-1 0 0,0 0 1 0 0,0 0 0 0 0,0 0 0 0 0,0 0 0 0 0,-1 0 0 0 0,1 1 0 0 0,0-1 0 0 0,0 1 0 0 0,-1 0-1 0 0,1-1 1 0 0,0 2 0 0 0,-1-1 0 0 0,1 0 0 0 0,-1 0 0 0 0,1 1 0 0 0,-1-1 0 0 0,0 1 0 0 0,1 0-1 0 0,-1 0 1 0 0,0 0 0 0 0,0 0 0 0 0,0 0 0 0 0,-1 0 0 0 0,1 0 0 0 0,0 1 0 0 0,-1-1 0 0 0,0 1-1 0 0,1-1 1 0 0,-1 1 0 0 0,0-1 0 0 0,0 1 0 0 0,0 0 0 0 0,-1 0-4 0 0,28 117 94 0 0,-27-103-58 0 0,0 0-1 0 0,-1 0 0 0 0,-1 0 0 0 0,-1 0 0 0 0,-1 0 0 0 0,0 0 0 0 0,-1 0 0 0 0,0-1 0 0 0,-7 14-35 0 0,11-28-22 0 0,0-1-1 0 0,0 1 1 0 0,0 0 0 0 0,0-1 0 0 0,0 1 0 0 0,0-1 0 0 0,-1 1-1 0 0,1-1 1 0 0,0 1 0 0 0,-1-1 0 0 0,0 1 0 0 0,1-1-1 0 0,-1 0 1 0 0,0 1 0 0 0,0-1 0 0 0,1 0 0 0 0,-1 1 0 0 0,0-1-1 0 0,0 0 1 0 0,0 0 0 0 0,-1 0 0 0 0,1 0 0 0 0,0 0-1 0 0,0 0 1 0 0,-1 0 0 0 0,1 0 0 0 0,0-1 0 0 0,-1 1 0 0 0,1 0-1 0 0,-1-1 1 0 0,1 1 0 0 0,-1-1 0 0 0,1 1 0 0 0,-1-1-1 0 0,1 0 1 0 0,-1 0 0 0 0,1 0 0 0 0,-1 0 0 0 0,1 0 0 0 0,-1 0-1 0 0,0 0 1 0 0,1 0 0 0 0,-1-1 0 0 0,1 1 0 0 0,-1-1-1 0 0,1 1 1 0 0,0-1 0 0 0,-1 1 0 0 0,1-1 0 0 0,-1 0-1 0 0,1 0 1 0 0,0 1 0 0 0,0-1 0 0 0,-1 0 0 0 0,1 0 0 0 0,0-1-1 0 0,0 1 1 0 0,0 0 0 0 0,0 0 22 0 0,-10-21-1210 0 0,4-3-89 0 0</inkml:trace>
  <inkml:trace contextRef="#ctx0" brushRef="#br0" timeOffset="-201817.903">25139 208 1048 0 0,'19'-16'5467'0'0,"-29"60"-4538"0"0,5-26-854 0 0,-2 13 5 0 0,1 0-1 0 0,2 1 0 0 0,1 0 0 0 0,2 0 1 0 0,1 0-1 0 0,1-1 0 0 0,2 1 1 0 0,1 0-1 0 0,2-1 0 0 0,8 30-79 0 0,25 141-2172 0 0,-77-124-1202 0 0,15-63 2060 0 0</inkml:trace>
  <inkml:trace contextRef="#ctx0" brushRef="#br0" timeOffset="-201522.637">24632 659 1612 0 0,'3'-9'3828'0'0,"31"-10"-3014"0"0,223-49 447 0 0,-79 59-6265 0 0,-156 9 3697 0 0</inkml:trace>
  <inkml:trace contextRef="#ctx0" brushRef="#br0" timeOffset="-201209.127">25034 559 888 0 0,'115'36'3799'0'0,"-94"-20"-3704"0"0,-1 1 0 0 0,0 1 1 0 0,-1 1-1 0 0,-1 1 0 0 0,-1 1 0 0 0,-1 0 1 0 0,-1 1-1 0 0,-1 1 0 0 0,-1 0 0 0 0,2 4-95 0 0,13 55 712 0 0,-28-81-493 0 0,-8-4-180 0 0,1-1 0 0 0,0 0-1 0 0,0-1 1 0 0,0 1 0 0 0,1-1 0 0 0,0-1 0 0 0,0 1 0 0 0,0-1 0 0 0,0 0-1 0 0,1 0 1 0 0,0-1 0 0 0,1 0 0 0 0,-1 0 0 0 0,1 0 0 0 0,0 0-1 0 0,1-1 1 0 0,0 1 0 0 0,0-1 0 0 0,1 0 0 0 0,0 0 0 0 0,0 0-1 0 0,0 0 1 0 0,1 0 0 0 0,1 0 0 0 0,-1 0 0 0 0,1 0 0 0 0,1-4-39 0 0,-3 4-65 0 0,1 0 0 0 0,0 0 0 0 0,1 0 0 0 0,-1 0 0 0 0,1 0 0 0 0,1 0 0 0 0,0 0 0 0 0,0 0 0 0 0,0 0 0 0 0,1 0 0 0 0,0 1 0 0 0,1-1 0 0 0,-1 0 0 0 0,2 1 0 0 0,-1 0 0 0 0,1 0 0 0 0,0 0 0 0 0,0 0 0 0 0,1 0 0 0 0,0 1 0 0 0,0 0 0 0 0,1 0 0 0 0,-1 0 0 0 0,1 1 0 0 0,1 0 0 0 0,-1 0 0 0 0,1 1 0 0 0,-1-1 0 0 0,1 1 0 0 0,1 1 0 0 0,-1-1 0 0 0,3 0 65 0 0,40-16-2032 0 0,-26 14 805 0 0</inkml:trace>
  <inkml:trace contextRef="#ctx0" brushRef="#br0" timeOffset="-200381.647">25166 631 1216 0 0,'-5'4'66'0'0,"0"1"0"0"0,0-1 0 0 0,0 1 0 0 0,0 0 0 0 0,1 1 0 0 0,0-1 0 0 0,0 1 0 0 0,0-1 0 0 0,1 1 0 0 0,0 1 0 0 0,0-1 0 0 0,0 0 0 0 0,1 1 0 0 0,0-1 0 0 0,0 1 0 0 0,1 0 0 0 0,0-1 0 0 0,0 1 0 0 0,0 0 1 0 0,1 0-1 0 0,0 0 0 0 0,0 0 0 0 0,1 0 0 0 0,0-1 0 0 0,0 1 0 0 0,1 0 0 0 0,0 0 0 0 0,0-1 0 0 0,0 1 0 0 0,1-1 0 0 0,0 0 0 0 0,0 0 0 0 0,0 0 0 0 0,1 0 0 0 0,0-1 0 0 0,0 1 0 0 0,1-1 0 0 0,0 0 0 0 0,-1 0 0 0 0,2 0 0 0 0,-1-1 0 0 0,0 0 0 0 0,1 0 0 0 0,0 0 0 0 0,0-1 0 0 0,0 0 0 0 0,1 0-66 0 0,10 2 65 0 0,0-1 0 0 0,0-1 1 0 0,0-1-1 0 0,0-1 0 0 0,0 0 0 0 0,1-1 0 0 0,-1-1 0 0 0,0 0 0 0 0,1-1 1 0 0,-1-1-1 0 0,0-1 0 0 0,-1-1 0 0 0,1 0 0 0 0,-1-1 0 0 0,0 0 1 0 0,0-2-1 0 0,-1 0 0 0 0,0 0 0 0 0,0-2 0 0 0,-1 0 0 0 0,0 0 0 0 0,-1-1 1 0 0,0-1-1 0 0,-1 0 0 0 0,5-6-65 0 0,-12 5-10 0 0,0 1 0 0 0,0-1 0 0 0,-1 0 0 0 0,-1 1 0 0 0,0-2 0 0 0,-1 1 0 0 0,-1 0 1 0 0,0 0-1 0 0,0-1 0 0 0,-1 1 0 0 0,-1-1 0 0 0,-1 1 0 0 0,1 0 0 0 0,-2 0 0 0 0,0 0 0 0 0,-1 0 0 0 0,0 0 0 0 0,-1 1 0 0 0,0-1 0 0 0,-1 1 1 0 0,0 0-1 0 0,-1 1 0 0 0,0 0 0 0 0,-1 0 0 0 0,-7-8 10 0 0,14 18 8 0 0,0 0-1 0 0,0-1 1 0 0,1 1-1 0 0,-1-1 1 0 0,0 1 0 0 0,1-1-1 0 0,-1 0 1 0 0,1 1 0 0 0,0-1-1 0 0,-1 1 1 0 0,1-1 0 0 0,0 0-1 0 0,0 1 1 0 0,0-1 0 0 0,0 0-1 0 0,0 1 1 0 0,1-1 0 0 0,-1 0-1 0 0,0 1 1 0 0,1-1-1 0 0,-1 1 1 0 0,1-1 0 0 0,-1 1-1 0 0,1-1 1 0 0,0 1 0 0 0,0-1-1 0 0,0 1 1 0 0,0 0 0 0 0,0-1-1 0 0,0 1 1 0 0,0 0 0 0 0,0 0-1 0 0,0 0 1 0 0,1 0 0 0 0,-1 0-1 0 0,0 0 1 0 0,1 0-1 0 0,-1 0 1 0 0,1 0 0 0 0,-1 1-1 0 0,1-1 1 0 0,-1 0 0 0 0,1 1-1 0 0,-1 0 1 0 0,1-1 0 0 0,0 1-1 0 0,1 0-7 0 0,80-19-32 0 0,-69 17 27 0 0,1 0 0 0 0,-1 2 0 0 0,1 0 0 0 0,0 0 0 0 0,-1 1 0 0 0,1 1 0 0 0,-1 1 0 0 0,1 0 0 0 0,-1 1 0 0 0,0 0 0 0 0,0 1 0 0 0,-1 1 0 0 0,0 0 0 0 0,0 0 0 0 0,0 2 1 0 0,0-1-1 0 0,-1 2 0 0 0,-1 0 0 0 0,1 0 0 0 0,-2 1 0 0 0,1 0 0 0 0,-1 1 0 0 0,-1 0 0 0 0,0 1 0 0 0,0 0 0 0 0,-1 0 0 0 0,-1 1 0 0 0,0 0 0 0 0,-1 0 0 0 0,0 0 0 0 0,-1 1 1 0 0,1 5 4 0 0,5 23 104 0 0,-2 1 1 0 0,-1 0-1 0 0,-2 1 1 0 0,-2-1-1 0 0,-3 42-104 0 0,-1-83 320 0 0,0-2 23 0 0,-12 0 409 0 0,11-14-714 0 0,1 1-1 0 0,0-1 1 0 0,0 1-1 0 0,1-1 1 0 0,1 1 0 0 0,1 0-1 0 0,-1 0 1 0 0,2 0-1 0 0,0 0 1 0 0,1 0 0 0 0,4-8-38 0 0,-4 6 10 0 0,4-8-288 0 0,1-1 1 0 0,1 1-1 0 0,2 1 0 0 0,0 0 1 0 0,1 1-1 0 0,1 0 0 0 0,1 1 0 0 0,0 1 1 0 0,2 1-1 0 0,0 0 0 0 0,1 1 1 0 0,1 1-1 0 0,0 1 0 0 0,2 1 0 0 0,-1 0 1 0 0,1 2-1 0 0,6-1 278 0 0,5-1-1405 0 0</inkml:trace>
  <inkml:trace contextRef="#ctx0" brushRef="#br0" timeOffset="-199976.127">26744 385 1196 0 0,'38'99'2416'0'0,"-37"-96"-2368"0"0,-1 1 0 0 0,0-1 1 0 0,1 0-1 0 0,0 0 1 0 0,0 0-1 0 0,0 0 1 0 0,0 0-1 0 0,0 1 0 0 0,0-2 1 0 0,1 1-1 0 0,0 0 1 0 0,-1 0-1 0 0,1 0 0 0 0,0-1 1 0 0,1 1-1 0 0,-1-1 1 0 0,0 0-1 0 0,0 0 0 0 0,1 1 1 0 0,0-2-1 0 0,-1 1 1 0 0,1 0-1 0 0,0 0 1 0 0,0-1-1 0 0,0 1 0 0 0,0-1 1 0 0,0 0-1 0 0,0 0 1 0 0,0 0-1 0 0,0-1 0 0 0,1 1 1 0 0,-1-1-1 0 0,0 0 1 0 0,0 1-1 0 0,1-1 0 0 0,2-1-48 0 0,16-8 115 0 0,0-1-1 0 0,-1-1 0 0 0,-1-1 0 0 0,0-1 1 0 0,0-1-1 0 0,-1-1 0 0 0,-1 0 0 0 0,0-1 1 0 0,-2-1-1 0 0,0-1 0 0 0,0 0 0 0 0,-2-1 1 0 0,0-1-1 0 0,-1 0 0 0 0,-2-1 0 0 0,0 0 1 0 0,-1-1-1 0 0,-1 0 0 0 0,0 0 0 0 0,-2-3-114 0 0,-58 218 1000 0 0,25-77-933 0 0,6 1 1 0 0,4 1 0 0 0,1 111-68 0 0,4-61 29 0 0,8-126 1 0 0,4-24-7 0 0,-1 1-1 0 0,0-1 1 0 0,-1 0 0 0 0,-1-1 0 0 0,-1 1 0 0 0,0 0 0 0 0,-2-1-1 0 0,0 1 1 0 0,0-1 0 0 0,-2 0 0 0 0,0-1 0 0 0,-1 0 0 0 0,-1 0-1 0 0,0 0 1 0 0,-1-1 0 0 0,-1-1 0 0 0,-3 3-23 0 0,6-12-11 0 0,0 0-1 0 0,0 0 1 0 0,-1-1 0 0 0,0 0 0 0 0,0-1 0 0 0,0 0 0 0 0,0 0-1 0 0,-1-1 1 0 0,1-1 0 0 0,-1 1 0 0 0,1-1 0 0 0,-1-1-1 0 0,0 0 1 0 0,1 0 0 0 0,-1-1 0 0 0,1 0 0 0 0,-1-1-1 0 0,1 0 1 0 0,-1 0 0 0 0,1-1 0 0 0,0 0 0 0 0,0-1 0 0 0,0 0-1 0 0,1 0 12 0 0,-9-4-148 0 0,0-1 0 0 0,1-1 0 0 0,1 0 0 0 0,0-1 0 0 0,0 0 0 0 0,1-1 0 0 0,0-1 0 0 0,1 0 0 0 0,1-1 0 0 0,0-1 0 0 0,1 1 0 0 0,-2-6 148 0 0,5 7-279 0 0,0-1 0 0 0,1 0 1 0 0,1-1-1 0 0,1 1 0 0 0,0-1 0 0 0,0 0 1 0 0,2 0-1 0 0,0-1 0 0 0,1 1 0 0 0,0-1 1 0 0,1 0-1 0 0,1 1 0 0 0,0-1 0 0 0,1 1 0 0 0,1-1 1 0 0,1 1-1 0 0,4-16 279 0 0,13-21-1449 0 0</inkml:trace>
  <inkml:trace contextRef="#ctx0" brushRef="#br0" timeOffset="-178372.758">24019 1946 976 0 0,'-13'2'61'0'0,"-1"0"-1"0"0,1 1 1 0 0,0 1 0 0 0,-1 0-1 0 0,2 0 1 0 0,-1 2 0 0 0,1-1-1 0 0,-1 1 1 0 0,2 1 0 0 0,-1 0-1 0 0,1 1 1 0 0,0 0 0 0 0,0 1 0 0 0,1 0-1 0 0,0 1 1 0 0,-6 8-61 0 0,8-8 58 0 0,0 1-1 0 0,0 0 1 0 0,1 0 0 0 0,0 1 0 0 0,1 0-1 0 0,1 0 1 0 0,0 0 0 0 0,1 1 0 0 0,0-1 0 0 0,0 1-1 0 0,2 0 1 0 0,-1 0 0 0 0,2 0 0 0 0,0 1-1 0 0,0-1 1 0 0,1 0 0 0 0,1 0 0 0 0,0 1 0 0 0,1-1-1 0 0,2 8-57 0 0,0-17 30 0 0,0 0 0 0 0,0 1 0 0 0,1-1 0 0 0,-1 0 0 0 0,1-1 0 0 0,0 1 0 0 0,0-1 0 0 0,0 0 0 0 0,0 0 1 0 0,1-1-1 0 0,-1 0 0 0 0,1 0 0 0 0,-1 0 0 0 0,1 0 0 0 0,0-1 0 0 0,0 0 0 0 0,0 0 0 0 0,-1 0 0 0 0,1-1 0 0 0,0 0 0 0 0,0 0 0 0 0,0-1 0 0 0,0 0 0 0 0,0 0 0 0 0,0 0 0 0 0,0 0 0 0 0,-1-1 0 0 0,1 0 0 0 0,-1 0 0 0 0,1-1 0 0 0,-1 0 0 0 0,3-2-30 0 0,18-9 93 0 0,-1 0-1 0 0,-1-2 0 0 0,0-1 1 0 0,-1-1-1 0 0,-1-2 1 0 0,-1 1-1 0 0,-1-2 1 0 0,-1-1-1 0 0,0-1 1 0 0,13-22-93 0 0,-31 44 0 0 0,-1 1 0 0 0,1-1 0 0 0,0 0 0 0 0,-1 1 0 0 0,1-1 0 0 0,0 0 0 0 0,0 1 0 0 0,-1-1 0 0 0,1 1 0 0 0,0-1 0 0 0,0 1 0 0 0,0 0 0 0 0,0-1 0 0 0,0 1 0 0 0,-1 0 0 0 0,1 0 0 0 0,0-1 0 0 0,0 1 0 0 0,0 0 0 0 0,0 0 0 0 0,0 0 0 0 0,0 0 0 0 0,0 0 0 0 0,0 0 0 0 0,0 1 0 0 0,0-1 0 0 0,0 0 1 0 0,0 0-1 0 0,-1 1 0 0 0,1-1 0 0 0,0 0 0 0 0,0 1 0 0 0,0-1 0 0 0,0 1 0 0 0,-1-1 0 0 0,1 1 0 0 0,0 0 0 0 0,0-1 0 0 0,-1 1 0 0 0,1 0 0 0 0,-1-1 0 0 0,1 1 0 0 0,0 0 0 0 0,-1 0 0 0 0,1-1 0 0 0,-1 1 0 0 0,0 0 0 0 0,1 0 0 0 0,-1 0 0 0 0,0 0 0 0 0,1 0 0 0 0,-1 0 0 0 0,0 0 0 0 0,0 0 0 0 0,0 0 0 0 0,0-1 0 0 0,0 1 0 0 0,0 0 0 0 0,0 0 0 0 0,0 0 0 0 0,0 0 0 0 0,0 0 0 0 0,-1 0 0 0 0,1 0 0 0 0,0 0 0 0 0,-1 0 0 0 0,14 74 40 0 0,19 291 266 0 0,-32-355-265 0 0,-1 0-1 0 0,0 0 0 0 0,0 0 1 0 0,-1 0-1 0 0,-1 0 1 0 0,0 0-1 0 0,0 0 0 0 0,-1-1 1 0 0,-1 1-1 0 0,1-1 0 0 0,-2 0 1 0 0,1 0-41 0 0,-3 5 97 0 0,-1-2-59 0 0,-1-1 1 0 0,0 0 0 0 0,0 0 0 0 0,-1-1-1 0 0,-1 0 1 0 0,0-1 0 0 0,-1-1 0 0 0,0 0 0 0 0,0 0-1 0 0,0-2 1 0 0,-1 1 0 0 0,-1-2 0 0 0,1 0 0 0 0,-1 0-1 0 0,0-2 1 0 0,0 0 0 0 0,-1 0 0 0 0,1-2-1 0 0,-1 0 1 0 0,1 0 0 0 0,-1-2 0 0 0,0 0 0 0 0,-8-1-39 0 0,14 1-64 0 0,0 0 1 0 0,1-1-1 0 0,-1 0 1 0 0,1 0-1 0 0,-1-1 1 0 0,1 0 0 0 0,-1-1-1 0 0,1 0 1 0 0,0 0-1 0 0,0-1 1 0 0,0-1-1 0 0,1 1 1 0 0,-7-6 63 0 0,-60-73-2694 0 0,64 49 1392 0 0</inkml:trace>
  <inkml:trace contextRef="#ctx0" brushRef="#br0" timeOffset="-177655.85">24515 2451 1604 0 0,'0'0'54'0'0,"0"1"1"0"0,0 0-1 0 0,0-1 1 0 0,-1 1-1 0 0,1 0 0 0 0,0-1 1 0 0,0 1-1 0 0,0 0 0 0 0,0-1 1 0 0,1 1-1 0 0,-1 0 0 0 0,0-1 1 0 0,0 1-1 0 0,0-1 0 0 0,1 1 1 0 0,-1 0-1 0 0,0-1 0 0 0,0 1 1 0 0,1-1-1 0 0,-1 1 0 0 0,0 0 1 0 0,1-1-1 0 0,-1 1 0 0 0,1-1 1 0 0,-1 1-1 0 0,1-1 0 0 0,-1 0 1 0 0,1 1-1 0 0,-1-1 0 0 0,1 1 1 0 0,0-1-1 0 0,-1 0 1 0 0,1 0-1 0 0,-1 1 0 0 0,1-1 1 0 0,0 0-1 0 0,-1 0 0 0 0,1 0 1 0 0,0 1-1 0 0,-1-1 0 0 0,1 0 1 0 0,0 0-1 0 0,-1 0 0 0 0,1 0 1 0 0,0 0-1 0 0,-1-1 0 0 0,1 1 1 0 0,0 0-1 0 0,-1 0 0 0 0,1 0 1 0 0,0 0-1 0 0,-1-1 0 0 0,1 1 1 0 0,-1 0-1 0 0,1-1 0 0 0,0 1 1 0 0,-1 0-1 0 0,1-1 0 0 0,-1 1 1 0 0,1-1-1 0 0,-1 1 1 0 0,1-1-1 0 0,-1 1 0 0 0,0-1 1 0 0,1 1-1 0 0,-1-1-54 0 0,24 60 43 0 0,68 229 1508 0 0,-92-287-1386 0 0,-9-9 202 0 0,6-9-380 0 0,1 0 0 0 0,1 0-1 0 0,1 0 1 0 0,0 0 0 0 0,1 0 0 0 0,1 1 0 0 0,1-1 0 0 0,0 0 0 0 0,1 1 0 0 0,1-1 0 0 0,0 1 0 0 0,2 0 0 0 0,0 1 0 0 0,0-1-1 0 0,1 2 1 0 0,1-1 0 0 0,1 1 0 0 0,0 0 0 0 0,0 1 0 0 0,2 0 0 0 0,11-10 13 0 0,-16 15-12 0 0,1 0 0 0 0,1 1 0 0 0,-1 0-1 0 0,1 1 1 0 0,1-1 0 0 0,-1 2 0 0 0,1-1 0 0 0,0 1 0 0 0,0 1 0 0 0,0 0-1 0 0,1 0 1 0 0,-1 1 0 0 0,1 1 0 0 0,0-1 0 0 0,6 1 12 0 0,-11 5-14 0 0,-1 0 0 0 0,1 0 0 0 0,-1 0 1 0 0,0 1-1 0 0,0 0 0 0 0,0 0 0 0 0,0 1 0 0 0,-1-1 1 0 0,0 1-1 0 0,0 0 0 0 0,0 0 0 0 0,0 0 0 0 0,-1 0 0 0 0,0 1 1 0 0,0 0-1 0 0,0-1 0 0 0,-1 1 0 0 0,0 0 0 0 0,0 0 0 0 0,0 0 1 0 0,-1 1-1 0 0,0-1 0 0 0,0 0 0 0 0,-1 1 0 0 0,1-1 1 0 0,-2 0-1 0 0,1 7 14 0 0,3 8 100 0 0,42 118 69 0 0,-43-135-158 0 0,0 0 0 0 0,0-1 1 0 0,1 1-1 0 0,0-1 1 0 0,0 1-1 0 0,0-1 0 0 0,0 0 1 0 0,0 0-1 0 0,0 0 1 0 0,1 0-1 0 0,-1-1 1 0 0,1 0-1 0 0,0 1 0 0 0,0-1 1 0 0,0-1-1 0 0,0 1 1 0 0,0 0-1 0 0,0-1 0 0 0,1 0 1 0 0,-1 0-1 0 0,0 0 1 0 0,1-1-1 0 0,-1 1 0 0 0,0-1 1 0 0,1 0-1 0 0,-1 0 1 0 0,1-1-1 0 0,-1 1 0 0 0,0-1 1 0 0,0 0-1 0 0,1 0 1 0 0,2-2-12 0 0,5 0 11 0 0,0-1 0 0 0,0-1 1 0 0,0 0-1 0 0,0 0 0 0 0,-1-1 1 0 0,0-1-1 0 0,0 0 0 0 0,-1 0 0 0 0,0-1 1 0 0,0-1-1 0 0,-1 1 0 0 0,0-1 1 0 0,-1-1-1 0 0,1 0 0 0 0,-2 0 1 0 0,0-1-1 0 0,0 0 0 0 0,-1 0 1 0 0,0 0-1 0 0,0-1 0 0 0,-2 0 0 0 0,1 0 1 0 0,-2 0-1 0 0,0 0 0 0 0,0-1 1 0 0,-1-2-12 0 0,2-90 714 0 0,-30 59-320 0 0,19 77-276 0 0,89 178-2903 0 0,-84-197 26 0 0,-12 0 1530 0 0</inkml:trace>
  <inkml:trace contextRef="#ctx0" brushRef="#br0" timeOffset="-177390.721">25272 1951 1588 0 0,'-3'-11'832'0'0,"1"4"-292"0"0,4 1-60 0 0,1 1-416 0 0,2 4-172 0 0,1-4-192 0 0,13 1-236 0 0,-3 1-744 0 0</inkml:trace>
  <inkml:trace contextRef="#ctx0" brushRef="#br0" timeOffset="-177063.02">25814 1861 1268 0 0,'-21'38'4396'0'0,"-42"78"-3845"0"0,43-62-357 0 0,3 2 0 0 0,1-1 1 0 0,3 2-1 0 0,3 0 0 0 0,2 0 0 0 0,3 1 0 0 0,2 1-194 0 0,4-54-27 0 0,0 1 1 0 0,0 0-1 0 0,-1-1 1 0 0,0 1-1 0 0,0 0 0 0 0,0 0 1 0 0,0-1-1 0 0,-1 1 0 0 0,0 0 1 0 0,-1-1-1 0 0,1 1 0 0 0,-1-1 1 0 0,0 0-1 0 0,0 1 1 0 0,-1-1-1 0 0,1 0 0 0 0,-1 0 1 0 0,0 0-1 0 0,-1-1 0 0 0,1 1 1 0 0,-1-1-1 0 0,0 0 1 0 0,0 0-1 0 0,0 0 0 0 0,0 0 1 0 0,-1-1-1 0 0,0 0 0 0 0,1 1 1 0 0,-1-2-1 0 0,-1 1 1 0 0,1-1-1 0 0,-2 1 27 0 0,1-4-47 0 0,1 0 0 0 0,0-1 0 0 0,-1 0 0 0 0,1 0 0 0 0,0-1 0 0 0,0 1 0 0 0,0-1 0 0 0,1 0 0 0 0,-1 0 0 0 0,1-1 0 0 0,-1 0 0 0 0,1 1 0 0 0,0-1 0 0 0,1-1 0 0 0,-1 1 0 0 0,1 0 0 0 0,0-1 0 0 0,0 0 0 0 0,0 0 0 0 0,0 0 0 0 0,1 0 47 0 0,-2-4 7 0 0,1 0 1 0 0,0 0-1 0 0,1 0 0 0 0,0 0 0 0 0,1-1 1 0 0,-1 1-1 0 0,2-1 0 0 0,-1 1 0 0 0,1-1 0 0 0,1 1 1 0 0,0-1-1 0 0,0 1 0 0 0,1 0 0 0 0,0-1 0 0 0,1 1 1 0 0,0 0-1 0 0,0 0 0 0 0,1 0 0 0 0,0 1 1 0 0,0-1-1 0 0,1 1 0 0 0,0 0 0 0 0,1 1 0 0 0,0-1 1 0 0,0 1-1 0 0,1 0 0 0 0,-1 0 0 0 0,1 1 1 0 0,1 0-1 0 0,-1 0 0 0 0,1 1 0 0 0,0 0 0 0 0,1 0 1 0 0,-1 1-1 0 0,1 0 0 0 0,0 0 0 0 0,0 1 0 0 0,0 0 1 0 0,0 1-1 0 0,0 0 0 0 0,1 0 0 0 0,-1 1 1 0 0,1 1-1 0 0,-1-1 0 0 0,1 1 0 0 0,1 1-7 0 0,5 4-24 0 0,0 0 1 0 0,0 1-1 0 0,0 0 0 0 0,-1 2 0 0 0,0 0 0 0 0,-1 0 0 0 0,0 2 0 0 0,0-1 1 0 0,-1 2-1 0 0,0 0 0 0 0,-1 0 0 0 0,0 1 0 0 0,-1 1 0 0 0,0 0 0 0 0,-1 1 1 0 0,0-1-1 0 0,-1 2 0 0 0,-1-1 0 0 0,-1 2 0 0 0,0-1 0 0 0,0 1 1 0 0,-2-1-1 0 0,0 2 0 0 0,-1-1 0 0 0,0 0 0 0 0,-1 5 24 0 0,-3-20-66 0 0,0 1-1 0 0,1-1 1 0 0,-1 0-1 0 0,0 0 1 0 0,0 0 0 0 0,0 0-1 0 0,-1 1 1 0 0,1-1-1 0 0,0 0 1 0 0,0 0 0 0 0,-1 0-1 0 0,1 0 1 0 0,0 0-1 0 0,-1 0 1 0 0,1 1-1 0 0,-1-1 1 0 0,0 0 0 0 0,1 0-1 0 0,-1-1 1 0 0,0 1-1 0 0,0 0 1 0 0,1 0 0 0 0,-1 0-1 0 0,0 0 1 0 0,0-1-1 0 0,0 1 1 0 0,0 0-1 0 0,0-1 1 0 0,0 1 0 0 0,0-1-1 0 0,0 1 1 0 0,0-1-1 0 0,0 1 1 0 0,0-1-1 0 0,-1 0 1 0 0,1 0 0 0 0,0 1-1 0 0,0-1 1 0 0,0 0-1 0 0,0 0 1 0 0,-1 0 0 0 0,1 0-1 0 0,0 0 1 0 0,0-1-1 0 0,0 1 1 0 0,0 0-1 0 0,0 0 1 0 0,-1-1 0 0 0,1 1-1 0 0,0-1 67 0 0,-20-9-1222 0 0</inkml:trace>
  <inkml:trace contextRef="#ctx0" brushRef="#br0" timeOffset="-176813.74">26002 2067 996 0 0,'3'0'640'0'0,"0"3"-104"0"0,-1 0-436 0 0,10 9-284 0 0,-2-3-328 0 0</inkml:trace>
  <inkml:trace contextRef="#ctx0" brushRef="#br0" timeOffset="-176296.165">26486 2346 1184 0 0,'-38'-3'1384'0'0,"10"9"-1256"0"0,1 1-1 0 0,0 1 1 0 0,0 1-1 0 0,0 1 0 0 0,1 1 1 0 0,1 2-1 0 0,0 1 1 0 0,1 0-1 0 0,0 2 1 0 0,1 1-1 0 0,1 1 1 0 0,1 1-1 0 0,0 0 0 0 0,-2 6-127 0 0,-5 13 260 0 0,28-36-172 0 0,3-2 13 0 0,12-1-20 0 0,0 0 0 0 0,-1-1 0 0 0,1-1 0 0 0,0 0 0 0 0,-1-2 0 0 0,1 1 0 0 0,-1-1 0 0 0,-1-1 0 0 0,1-1 0 0 0,-1 0 0 0 0,7-5-81 0 0,-2 3 27 0 0,214-120 91 0 0,-239 136-144 0 0,1-1-1 0 0,1 1 1 0 0,-1 0-1 0 0,1 0 1 0 0,0 1 0 0 0,1-1-1 0 0,0 1 1 0 0,0 0-1 0 0,1 0 1 0 0,0 1-1 0 0,0-1 1 0 0,1 1-1 0 0,0-1 1 0 0,0 1-1 0 0,1 3 27 0 0,3-7-16 0 0,1 0-1 0 0,0-1 1 0 0,0 1-1 0 0,0-1 1 0 0,1 0-1 0 0,-1 0 0 0 0,1 0 1 0 0,0-1-1 0 0,0 1 1 0 0,1-1-1 0 0,-1 0 0 0 0,0 0 1 0 0,1-1-1 0 0,0 1 1 0 0,0-1-1 0 0,0 0 1 0 0,0 0-1 0 0,0 0 0 0 0,0-1 1 0 0,0 0-1 0 0,1 0 1 0 0,-1 0-1 0 0,0-1 0 0 0,1 0 1 0 0,-1 0-1 0 0,0 0 1 0 0,1-1-1 0 0,-1 1 1 0 0,0-1-1 0 0,1 0 0 0 0,-1-1 1 0 0,3-1 16 0 0,7 1-73 0 0,1-1 0 0 0,-1 0 0 0 0,0-2 0 0 0,0 0 0 0 0,-1 0-1 0 0,0-1 1 0 0,0-1 0 0 0,0 0 0 0 0,-1-1 0 0 0,0-1 0 0 0,0 0 0 0 0,-1-1 0 0 0,0 0 0 0 0,-1-1 0 0 0,0 0 0 0 0,-1 0 0 0 0,0-1 0 0 0,0-1 0 0 0,-2 0 0 0 0,0 0 0 0 0,0-1 0 0 0,-1 0 0 0 0,0-2 73 0 0,7-21 129 0 0,-3 0 0 0 0,-1-1 0 0 0,-2 0 0 0 0,-1-1 0 0 0,-2 0 0 0 0,-2 0 0 0 0,-2 0 0 0 0,-2-32-129 0 0,-27-104 2029 0 0,-5 30 225 0 0,9 167-1413 0 0,17-2-819 0 0,1 1 0 0 0,2 0 0 0 0,0 0 1 0 0,1 0-1 0 0,1 0 0 0 0,1 0 0 0 0,1 1 1 0 0,2 17-23 0 0,-1 9-284 0 0,22 227-997 0 0,33 63-3602 0 0,-42-265 3647 0 0</inkml:trace>
  <inkml:trace contextRef="#ctx0" brushRef="#br0" timeOffset="-169919.757">8192 4791 1152 0 0,'-63'41'2974'0'0,"30"-15"-2352"0"0,5-6-370 0 0,1 1 1 0 0,1 1-1 0 0,1 1 1 0 0,0 1-1 0 0,2 1 1 0 0,1 1-1 0 0,1 1 1 0 0,2 2-1 0 0,-10 17-252 0 0,29-45 5 0 0,0 1 0 0 0,1-1 0 0 0,-1 1 0 0 0,0-1 0 0 0,1 1 0 0 0,-1-1 0 0 0,1 0 0 0 0,0 1 0 0 0,-1-1 0 0 0,1 0 0 0 0,0 1 0 0 0,0-1 0 0 0,0 0 0 0 0,0 0 1 0 0,0 0-1 0 0,0 0 0 0 0,0 0 0 0 0,0 0 0 0 0,0 0 0 0 0,0 0 0 0 0,0 0 0 0 0,1-1 0 0 0,-1 1 0 0 0,0 0 0 0 0,1-1 0 0 0,-1 1 0 0 0,1-1 0 0 0,-1 1 0 0 0,0-1 0 0 0,1 0 0 0 0,-1 0 0 0 0,1 0 0 0 0,-1 0 0 0 0,1 0 0 0 0,-1 0 0 0 0,1 0 0 0 0,-1 0 0 0 0,1 0 0 0 0,-1-1 0 0 0,1 1 0 0 0,-1 0 0 0 0,0-1 1 0 0,1 1-1 0 0,-1-1 0 0 0,0 0 0 0 0,1 1 0 0 0,0-2-5 0 0,35-10-127 0 0,-1-2 0 0 0,0-1 0 0 0,-1-2 0 0 0,-1-2 0 0 0,0 0 0 0 0,-2-3 0 0 0,2-2 127 0 0,48-71-625 0 0,-82 93 632 0 0,-1 1 1 0 0,1 0 0 0 0,0 0 0 0 0,-1 0 0 0 0,1-1 0 0 0,-1 1-1 0 0,1 0 1 0 0,-1 0 0 0 0,0 0 0 0 0,1 0 0 0 0,-1 0-1 0 0,0 0 1 0 0,0 0 0 0 0,1 0 0 0 0,-1 0 0 0 0,0 1 0 0 0,0-1-1 0 0,0 0 1 0 0,0 0 0 0 0,0 1 0 0 0,0-1 0 0 0,-1 1 0 0 0,1-1-1 0 0,0 1 1 0 0,0-1 0 0 0,0 1 0 0 0,0 0 0 0 0,-1-1 0 0 0,1 1-1 0 0,0 0 1 0 0,0 0 0 0 0,-1 0 0 0 0,1 0 0 0 0,0 0 0 0 0,0 0-1 0 0,-1 1 1 0 0,1-1 0 0 0,0 0 0 0 0,0 0 0 0 0,0 1 0 0 0,-1-1-1 0 0,1 1 1 0 0,0-1 0 0 0,0 1 0 0 0,0 0 0 0 0,0-1 0 0 0,0 1-8 0 0,-19 5 15 0 0,1 1 0 0 0,0 0 0 0 0,0 1 0 0 0,0 1 0 0 0,2 1 0 0 0,-1 0 0 0 0,1 2 0 0 0,0 0 0 0 0,1 1 0 0 0,1 0 1 0 0,-8 10-16 0 0,22-23 5 0 0,-1 1 1 0 0,1 0 0 0 0,0 0 0 0 0,0 0 0 0 0,0 0 0 0 0,0 1-1 0 0,0-1 1 0 0,0 0 0 0 0,0 0 0 0 0,0 0 0 0 0,0 1 0 0 0,0-1-1 0 0,1 1 1 0 0,-1-1 0 0 0,0 1 0 0 0,1-1 0 0 0,0 0 0 0 0,-1 1-1 0 0,1 0 1 0 0,0-1 0 0 0,0 1 0 0 0,-1-1 0 0 0,1 1 0 0 0,0-1-1 0 0,1 1 1 0 0,-1-1 0 0 0,0 1 0 0 0,0-1 0 0 0,1 1 0 0 0,-1-1-1 0 0,1 1 1 0 0,-1-1 0 0 0,1 1 0 0 0,0-1 0 0 0,-1 1 0 0 0,1-1-1 0 0,0 0 1 0 0,0 0 0 0 0,0 1 0 0 0,0-1 0 0 0,0 0 0 0 0,0 0-1 0 0,0 0 1 0 0,1 0 0 0 0,-1 0 0 0 0,0 0 0 0 0,1-1 0 0 0,-1 1-1 0 0,2 0-5 0 0,79 14-209 0 0,-44-18-67 0 0,-1-2 1 0 0,0-2-1 0 0,0-1 0 0 0,-1-2 0 0 0,0-2 0 0 0,0-1 0 0 0,-2-2 1 0 0,0-1-1 0 0,0-1 0 0 0,-2-2 0 0 0,25-19 276 0 0,-45 27 52 0 0,0-1 0 0 0,0 0 0 0 0,-2-1-1 0 0,1 0 1 0 0,-2 0 0 0 0,1-1 0 0 0,-2-1 0 0 0,0 1 0 0 0,-1-1-1 0 0,0 0 1 0 0,-2-1 0 0 0,1 0 0 0 0,-2 0 0 0 0,0 0 0 0 0,-1 0 0 0 0,-1-1-1 0 0,0 1 1 0 0,-1-1 0 0 0,-1 1 0 0 0,0-1 0 0 0,-2 0 0 0 0,1 1 0 0 0,-2-1-1 0 0,-1 1 1 0 0,0 0 0 0 0,-2-4-52 0 0,-3-22 669 0 0,-3 2 0 0 0,0 0 0 0 0,-3 0 0 0 0,-1 1 0 0 0,-2 1-1 0 0,-2 1 1 0 0,-1 1 0 0 0,-20-25-669 0 0,41 61 21 0 0,-1-1 0 0 0,0 0-1 0 0,1 1 1 0 0,-1-1-1 0 0,0 1 1 0 0,1-1 0 0 0,-1 1-1 0 0,0-1 1 0 0,0 1 0 0 0,0-1-1 0 0,1 1 1 0 0,-1 0-1 0 0,0 0 1 0 0,0-1 0 0 0,0 1-1 0 0,0 0 1 0 0,0 0 0 0 0,0 0-1 0 0,1 0 1 0 0,-1 0 0 0 0,0 0-1 0 0,0 0 1 0 0,0 0-1 0 0,0 0 1 0 0,0 0 0 0 0,0 1-1 0 0,1-1 1 0 0,-1 0 0 0 0,0 1-1 0 0,0-1 1 0 0,0 0 0 0 0,1 1-1 0 0,-1-1 1 0 0,0 1-1 0 0,0-1 1 0 0,1 1 0 0 0,-1 0-1 0 0,0-1 1 0 0,1 1 0 0 0,-1 0-1 0 0,1-1 1 0 0,-1 1 0 0 0,1 0-1 0 0,-1 0 1 0 0,1-1-1 0 0,-1 1 1 0 0,1 0 0 0 0,0 0-1 0 0,0 0 1 0 0,-1 0 0 0 0,1-1-1 0 0,0 1 1 0 0,0 0-1 0 0,0 0 1 0 0,0 0 0 0 0,0 0-1 0 0,0 0 1 0 0,0 0 0 0 0,0 0-1 0 0,0-1 1 0 0,0 1 0 0 0,1 1-21 0 0,-15 65 163 0 0,13 65 207 0 0,88 322-392 0 0,-16-124-1573 0 0,-39 5-3827 0 0,-35-274 4221 0 0,-16 42 38 0 0</inkml:trace>
  <inkml:trace contextRef="#ctx0" brushRef="#br0" timeOffset="-167206.899">13090 4252 2456 0 0,'22'72'3756'0'0,"11"62"-2608"0"0,10 39-897 0 0,-26-116-182 0 0,31 190-699 0 0,-48-242 484 0 0,-1 1 1 0 0,0 0-1 0 0,0 0 1 0 0,-1-1-1 0 0,1 1 1 0 0,-1-1-1 0 0,0 1 1 0 0,-1-1-1 0 0,0 0 1 0 0,1 0-1 0 0,-2 0 1 0 0,1 0-1 0 0,0-1 1 0 0,-1 1-1 0 0,0-1 0 0 0,0 0 1 0 0,0 0-1 0 0,-1 0 1 0 0,1 0-1 0 0,-1-1 1 0 0,0 0-1 0 0,0 0 1 0 0,0 0-1 0 0,0-1 1 0 0,-4 2 145 0 0,-27 3-1144 0 0</inkml:trace>
  <inkml:trace contextRef="#ctx0" brushRef="#br0" timeOffset="-166011.11">12909 4506 1872 0 0,'598'-92'3717'0'0,"-590"92"-3684"0"0,1-1 0 0 0,-1 0 0 0 0,1-1 0 0 0,-1 0 0 0 0,1 0 0 0 0,-1-1 0 0 0,0 0 0 0 0,0 0 0 0 0,0-1 1 0 0,-1 0-1 0 0,1 0 0 0 0,-1-1 0 0 0,0 0 0 0 0,0 0 0 0 0,-1-1 0 0 0,1 0 0 0 0,-1 0 0 0 0,-1 0 0 0 0,1-1 1 0 0,-1 0-1 0 0,0 0 0 0 0,0 0 0 0 0,-1-1 0 0 0,0 1 0 0 0,-1-1 0 0 0,1 0 0 0 0,-2 0 0 0 0,1 0 0 0 0,-1-1 1 0 0,0 1-1 0 0,-1-1 0 0 0,0 1 0 0 0,0-1 0 0 0,-1 1 0 0 0,0-1 0 0 0,0 0 0 0 0,-1 1 0 0 0,0-1 1 0 0,-1 1-1 0 0,0-1-33 0 0,2 7 6 0 0,0-1 1 0 0,0 1-1 0 0,0-1 1 0 0,-1 1-1 0 0,0-1 1 0 0,1 1 0 0 0,-1 0-1 0 0,0-1 1 0 0,0 1-1 0 0,0 0 1 0 0,0 0-1 0 0,0-1 1 0 0,-1 1-1 0 0,1 0 1 0 0,-1 0 0 0 0,1 1-1 0 0,-1-1 1 0 0,0 0-1 0 0,0 0 1 0 0,0 1-1 0 0,0-1 1 0 0,0 1-1 0 0,0 0 1 0 0,0 0 0 0 0,0-1-1 0 0,-1 1 1 0 0,1 1-1 0 0,0-1 1 0 0,-1 0-1 0 0,1 0 1 0 0,0 1-1 0 0,-1 0 1 0 0,1-1 0 0 0,-1 1-1 0 0,1 0 1 0 0,-1 0-1 0 0,1 0 1 0 0,-1 1-1 0 0,1-1 1 0 0,-1 0-1 0 0,1 1 1 0 0,0 0 0 0 0,-1 0-1 0 0,1-1 1 0 0,0 1-1 0 0,-1 0 1 0 0,1 1-1 0 0,0-1 1 0 0,0 0-1 0 0,0 1 1 0 0,0-1 0 0 0,0 1-1 0 0,1 0 1 0 0,-1-1-1 0 0,0 1 1 0 0,1 0-1 0 0,-1 0 1 0 0,1 0-1 0 0,-1 0 1 0 0,1 1-7 0 0,-11 21 7 0 0,1 1-1 0 0,1 0 1 0 0,1 0 0 0 0,1 1 0 0 0,1 0-1 0 0,2 0 1 0 0,0 1 0 0 0,2 0-1 0 0,1-1 1 0 0,1 1 0 0 0,1 0 0 0 0,4 20-7 0 0,-4-20-1 0 0,35 209 354 0 0,4-21-77 0 0,-39-215-278 0 0,0-1 0 0 0,-1 1 1 0 0,1-1-1 0 0,-1 1 1 0 0,1-1-1 0 0,0 1 0 0 0,-1-1 1 0 0,1 1-1 0 0,-1-1 0 0 0,0 1 1 0 0,1 0-1 0 0,-1-1 1 0 0,1 1-1 0 0,-1 0 0 0 0,1 0 1 0 0,-1-1-1 0 0,0 1 0 0 0,1 0 1 0 0,-1 0-1 0 0,1 0 1 0 0,-1 0-1 0 0,0 0 0 0 0,1 0 1 0 0,-1 0-1 0 0,0 0 0 0 0,1 0 1 0 0,-1 0-1 0 0,0 0 1 0 0,1 0-1 0 0,-1 0 0 0 0,1 0 1 0 0,-1 1-1 0 0,0-1 0 0 0,1 0 1 0 0,-1 0-1 0 0,1 1 1 0 0,-1-1-1 0 0,1 1 0 0 0,-1-1 1 0 0,1 0-1 0 0,-1 1 0 0 0,1-1 1 0 0,-1 1-1 0 0,1-1 1 0 0,0 1-1 0 0,-1-1 0 0 0,1 1 1 0 0,0-1-1 0 0,-1 1 0 0 0,1-1 1 0 0,0 1-1 0 0,-1 0 1 0 0,1-1-1 0 0,0 1 0 0 0,0 0 1 0 0,0-1-1 0 0,0 1 2 0 0,-6-12-6 0 0,2 0 0 0 0,-1-1 0 0 0,2 0 0 0 0,-1 0-1 0 0,2 0 1 0 0,0-1 0 0 0,0 1 0 0 0,1 0 0 0 0,0-1 0 0 0,1 1 0 0 0,1-1-1 0 0,0 1 1 0 0,0 0 0 0 0,2-1 0 0 0,-1 1 0 0 0,1 0 0 0 0,1 0 0 0 0,0 0-1 0 0,1 1 1 0 0,0 0 0 0 0,1 0 0 0 0,0 0 0 0 0,1 0 0 0 0,2-1 6 0 0,-8 10-3 0 0,1 0 1 0 0,-1 1 0 0 0,0 0-1 0 0,1-1 1 0 0,0 1 0 0 0,-1 0-1 0 0,1 0 1 0 0,0 0-1 0 0,-1 0 1 0 0,1 0 0 0 0,0 0-1 0 0,0 0 1 0 0,0 1 0 0 0,0-1-1 0 0,0 0 1 0 0,0 1-1 0 0,0 0 1 0 0,0 0 0 0 0,0-1-1 0 0,0 1 1 0 0,0 0 0 0 0,0 1-1 0 0,0-1 1 0 0,0 0 0 0 0,0 0-1 0 0,0 1 1 0 0,0 0-1 0 0,0-1 1 0 0,0 1 0 0 0,0 0-1 0 0,-1 0 1 0 0,1 0 0 0 0,0 0-1 0 0,0 0 1 0 0,-1 0-1 0 0,1 0 1 0 0,-1 1 0 0 0,1-1-1 0 0,0 2 3 0 0,59 61 56 0 0,-35-28-128 0 0,-18-23 87 0 0,0 0 0 0 0,0 0-1 0 0,2-1 1 0 0,0 0 0 0 0,0 0 0 0 0,1-1-1 0 0,0 0 1 0 0,1-1 0 0 0,0-1 0 0 0,0 0-1 0 0,1 0 1 0 0,1-1 0 0 0,-1-1-1 0 0,1 0 1 0 0,1-1 0 0 0,-1-1 0 0 0,1 0-1 0 0,3 0-14 0 0,5-3 22 0 0,-1-1-1 0 0,0-2 0 0 0,1 0 0 0 0,-1-2 0 0 0,0 0 1 0 0,0-1-1 0 0,0-1 0 0 0,-1-2 0 0 0,0 0 0 0 0,0-1 1 0 0,0-1-1 0 0,-1-1 0 0 0,-1 0 0 0 0,15-11-21 0 0,-12 8 9 0 0,0-1 1 0 0,-1-1-1 0 0,0-1 0 0 0,-1-1 1 0 0,-1-1-1 0 0,-1 0 0 0 0,0-2 1 0 0,-2 0-1 0 0,0 0 0 0 0,-1-2 1 0 0,-1 0-1 0 0,-1 0 0 0 0,-1-1 1 0 0,5-17-10 0 0,-16 36 0 0 0,1 0 0 0 0,-1-1 0 0 0,0 1 0 0 0,0-1 0 0 0,-1 1-1 0 0,1-1 1 0 0,-1 1 0 0 0,0-1 0 0 0,-1 1 0 0 0,1-1 0 0 0,-1 1 0 0 0,1-1 0 0 0,-1 1 0 0 0,-1-1 0 0 0,1 1 0 0 0,-1 0 0 0 0,1 0 0 0 0,-1 0 0 0 0,-1 0 0 0 0,1 0 0 0 0,0 0 0 0 0,-1 0 0 0 0,0 1 0 0 0,0-1 0 0 0,0 1 0 0 0,0 0-1 0 0,0 0 1 0 0,-1 0 0 0 0,1 0 0 0 0,-1 0 0 0 0,0 1 0 0 0,0 0 0 0 0,0 0 0 0 0,0 0 0 0 0,0 0 0 0 0,-1 1 0 0 0,1-1 0 0 0,0 1 0 0 0,-1 0 0 0 0,1 0 0 0 0,-1 1 0 0 0,-2-1 0 0 0,-8-2-3 0 0,0 0 0 0 0,-1 0 0 0 0,1 2 0 0 0,-1 0 0 0 0,1 0 0 0 0,0 2 0 0 0,-1 0 0 0 0,1 0 0 0 0,-1 2 0 0 0,1 0-1 0 0,0 0 1 0 0,0 2 0 0 0,1 0 0 0 0,-1 0 0 0 0,1 2 0 0 0,0 0 0 0 0,1 0 0 0 0,0 1 0 0 0,0 1 0 0 0,0 0 0 0 0,1 1 0 0 0,1 0 0 0 0,-1 0 0 0 0,2 2 0 0 0,0-1 0 0 0,0 1 0 0 0,1 1 0 0 0,-1 2 3 0 0,8-10 6 0 0,0 0 1 0 0,0 1-1 0 0,1-1 1 0 0,0 1-1 0 0,0-1 0 0 0,1 1 1 0 0,-1 0-1 0 0,1-1 1 0 0,0 1-1 0 0,1 0 0 0 0,-1-1 1 0 0,1 1-1 0 0,1-1 1 0 0,-1 1-1 0 0,1-1 0 0 0,-1 0 1 0 0,1 1-1 0 0,1-1 1 0 0,-1 0-1 0 0,1 0 0 0 0,0 0 1 0 0,0-1-1 0 0,0 1 1 0 0,1-1-1 0 0,0 0 0 0 0,0 0 1 0 0,0 0-1 0 0,0 0 1 0 0,0-1-1 0 0,1 1 0 0 0,0-1 1 0 0,0 0-1 0 0,0-1 1 0 0,0 1-1 0 0,0-1 0 0 0,2 1-6 0 0,17 7-86 0 0,0 0 0 0 0,1-1 0 0 0,0-1 0 0 0,0-2 0 0 0,1 0 0 0 0,0-2 0 0 0,10 0 86 0 0,3-1-236 0 0,0-2-1 0 0,0-1 1 0 0,0-2 0 0 0,0-2-1 0 0,-1-2 1 0 0,22-6 236 0 0,-21 3-12 0 0,-1-1-1 0 0,0-2 1 0 0,-1-2 0 0 0,-1-1-1 0 0,0-2 1 0 0,-2-1 0 0 0,1-2-1 0 0,-2-1 1 0 0,-1-2 0 0 0,-1-1 0 0 0,4-6 12 0 0,11-42 484 0 0,-49 69-472 0 0,0 0-1 0 0,0 0 1 0 0,-1 1 0 0 0,1-1 0 0 0,0 1 0 0 0,-1-1 0 0 0,0 1 0 0 0,1 0 0 0 0,-1 0 0 0 0,0 1 0 0 0,0-1-1 0 0,0 1 1 0 0,0 0 0 0 0,0 0 0 0 0,-1 0 0 0 0,1 1 0 0 0,0-1 0 0 0,0 1 0 0 0,-1 0 0 0 0,1 0-1 0 0,0 1 1 0 0,0-1 0 0 0,0 1 0 0 0,0 0 0 0 0,-1 0 0 0 0,-2 2-12 0 0,-12 2 27 0 0,1 1 1 0 0,-1 1-1 0 0,2 1 1 0 0,-1 0-1 0 0,1 1 0 0 0,0 1 1 0 0,1 1-1 0 0,0 1 1 0 0,1 0-1 0 0,0 0 0 0 0,1 2 1 0 0,0 0-1 0 0,2 0 1 0 0,-1 1-1 0 0,2 1 0 0 0,0 0 1 0 0,0 1-1 0 0,2 0 1 0 0,0 0-1 0 0,-3 11-27 0 0,12-28 12 0 0,-1 1 0 0 0,0 0 0 0 0,1 0 0 0 0,-1 0-1 0 0,0 0 1 0 0,1 0 0 0 0,-1 0 0 0 0,1 0 0 0 0,0 0 0 0 0,-1 0 0 0 0,1 0 0 0 0,0 0-1 0 0,-1 0 1 0 0,1 0 0 0 0,0 0 0 0 0,0 1 0 0 0,0-1 0 0 0,0 0 0 0 0,0 0 0 0 0,0 0 0 0 0,1 0-1 0 0,-1 0 1 0 0,0 0 0 0 0,0 0 0 0 0,1 0 0 0 0,-1 0 0 0 0,1 0 0 0 0,-1 0 0 0 0,1 0-1 0 0,-1 0 1 0 0,1 0 0 0 0,0 0 0 0 0,-1 0 0 0 0,1 0 0 0 0,0-1 0 0 0,0 1 0 0 0,-1 0 0 0 0,1 0-1 0 0,0-1 1 0 0,0 1 0 0 0,0-1 0 0 0,0 1 0 0 0,0-1 0 0 0,0 1 0 0 0,0-1 0 0 0,0 1-1 0 0,0-1 1 0 0,0 0 0 0 0,0 0 0 0 0,0 1 0 0 0,1-1 0 0 0,-1 0 0 0 0,0 0 0 0 0,0 0 0 0 0,0 0-1 0 0,0 0 1 0 0,0-1 0 0 0,0 1 0 0 0,0 0 0 0 0,0 0 0 0 0,0-1 0 0 0,0 1 0 0 0,0-1-1 0 0,0 1 1 0 0,1-1-12 0 0,68-39-81 0 0,190-178 443 0 0,-228 205-559 0 0,-31 12 184 0 0,0 5 66 0 0,2 8-46 0 0,-2 0 1 0 0,1 0-1 0 0,-2 0 1 0 0,1 0-1 0 0,-2 0 0 0 0,0 0 1 0 0,0 0-1 0 0,-1-1 0 0 0,0 1 1 0 0,-1 0-1 0 0,-1-1 0 0 0,1 1 1 0 0,-2-1-1 0 0,0 0 1 0 0,0 0-1 0 0,-3 3-7 0 0,-8 24-18 0 0,4-16 497 0 0,11-39-369 0 0,13-42-375 0 0,-2 35 76 0 0,2 0 1 0 0,1 1-1 0 0,1 0 0 0 0,1 1 1 0 0,0 1-1 0 0,2 0 0 0 0,1 1 0 0 0,0 1 1 0 0,1 1-1 0 0,1 0 0 0 0,1 2 1 0 0,0 0-1 0 0,2 1 0 0 0,-1 2 0 0 0,2 0 1 0 0,-1 1-1 0 0,2 2 0 0 0,-1 0 0 0 0,19-4 189 0 0,-3 12-576 0 0,-28 17 530 0 0</inkml:trace>
  <inkml:trace contextRef="#ctx0" brushRef="#br0" timeOffset="-165731.854">15505 4449 5016 0 0,'-5'54'352'0'0,"5"-53"-205"0"0,3 10 728 0 0,7-9-815 0 0,1-1 1 0 0,0 0 0 0 0,0 0-1 0 0,0-1 1 0 0,-1-1-1 0 0,1 0 1 0 0,0-1-1 0 0,0 0 1 0 0,-1 0-1 0 0,0-1 1 0 0,1 0-1 0 0,-1-1 1 0 0,0 0 0 0 0,0-1-1 0 0,-1 0 1 0 0,2-2-61 0 0,5-2 103 0 0,0-1-1 0 0,-1 0 1 0 0,-1-1 0 0 0,0-1 0 0 0,0 0 0 0 0,-1-1 0 0 0,-1 0 0 0 0,0-1 0 0 0,0-1 0 0 0,2-6-103 0 0,-3 7 159 0 0,0-2 53 0 0,9-9 587 0 0,-17 45-347 0 0,-47 350 97 0 0,44-277-383 0 0,1-50-104 0 0,-1 0 0 0 0,-2 0 0 0 0,-2 0 0 0 0,-2 0 0 0 0,-2 0 0 0 0,-5 10-62 0 0,8-37-30 0 0,-2 0 0 0 0,0-1 0 0 0,-1 0-1 0 0,-1 0 1 0 0,0-1 0 0 0,-1 0 0 0 0,0-1 0 0 0,-1 0 0 0 0,-1 0-1 0 0,0-1 1 0 0,0-1 0 0 0,-1 0 0 0 0,-1-1 0 0 0,0 0 0 0 0,0-1 0 0 0,-1-1-1 0 0,0 0 1 0 0,0-1 0 0 0,-1 0 0 0 0,0-2 0 0 0,0 0 0 0 0,-16 3 30 0 0,14-4-376 0 0,-1-1 1 0 0,0-1-1 0 0,0 0 0 0 0,0-2 1 0 0,1 0-1 0 0,-1-1 1 0 0,0-1-1 0 0,0 0 1 0 0,0-2-1 0 0,1 0 1 0 0,0-1-1 0 0,0-1 1 0 0,0 0-1 0 0,1-2 1 0 0,0 0-1 0 0,0-1 1 0 0,1 0-1 0 0,0-2 0 0 0,0 0 1 0 0,-7-8 375 0 0,-26-28-1075 0 0</inkml:trace>
  <inkml:trace contextRef="#ctx0" brushRef="#br0" timeOffset="-169280.83">9868 4567 1496 0 0,'-6'144'2607'0'0,"32"-22"-1759"0"0,4-1 0 0 0,6-2 0 0 0,48 106-848 0 0,-79-212 28 0 0,48 199-329 0 0,-52-207 143 0 0,-1 0 1 0 0,0 0-1 0 0,0 0 0 0 0,-1 0 0 0 0,1 0 1 0 0,-1 0-1 0 0,0 0 0 0 0,0 0 1 0 0,-1 0-1 0 0,0 0 0 0 0,0-1 1 0 0,0 1-1 0 0,0-1 0 0 0,0 1 1 0 0,-1-1-1 0 0,0 0 0 0 0,0 0 0 0 0,0 0 1 0 0,-1 0-1 0 0,1 0 0 0 0,-1-1 1 0 0,0 0-1 0 0,0 0 0 0 0,0 0 1 0 0,-2 1 157 0 0,-21 3-1096 0 0</inkml:trace>
  <inkml:trace contextRef="#ctx0" brushRef="#br0" timeOffset="-168876.071">9863 4707 1708 0 0,'8'-9'220'0'0,"0"0"-1"0"0,0 1 0 0 0,1 0 1 0 0,0 0-1 0 0,1 1 0 0 0,0 0 1 0 0,0 1-1 0 0,0 0 0 0 0,1 0 1 0 0,0 1-1 0 0,0 1 0 0 0,0 0 1 0 0,1 0-1 0 0,-1 1 0 0 0,1 1 1 0 0,0 0-1 0 0,-1 1 1 0 0,1 0-1 0 0,0 0 0 0 0,0 1 1 0 0,11 2-220 0 0,-10 1 46 0 0,-1 1 0 0 0,1 0 0 0 0,-1 1 0 0 0,1 1 0 0 0,-2 0 0 0 0,1 1 0 0 0,-1 0 0 0 0,0 0 0 0 0,0 1 0 0 0,-1 1 0 0 0,0-1 0 0 0,0 2 0 0 0,-1 0 0 0 0,0 0 0 0 0,-1 0 0 0 0,0 1 0 0 0,-1 0 0 0 0,0 1 0 0 0,-1-1 0 0 0,0 1 0 0 0,-1 1 0 0 0,0-1 0 0 0,-1 1 0 0 0,-1 0 0 0 0,0 0 0 0 0,0 0 0 0 0,-1 0 0 0 0,-1 0 0 0 0,0 13-46 0 0,0-10-13 0 0,-1 1-1 0 0,-1 0 1 0 0,0-1-1 0 0,-1 1 1 0 0,-1-1-1 0 0,0 0 1 0 0,-2 0-1 0 0,0 0 1 0 0,0 0-1 0 0,-1-1 1 0 0,-1 0 0 0 0,-1 0-1 0 0,-5 8 14 0 0,9-16-81 0 0,0-1-1 0 0,0 1 1 0 0,0-1 0 0 0,-1 0-1 0 0,0-1 1 0 0,0 1-1 0 0,0-1 1 0 0,-1 0 0 0 0,1 0-1 0 0,-1 0 1 0 0,-1-1 0 0 0,1 0-1 0 0,0 0 1 0 0,-1-1-1 0 0,0 0 1 0 0,0 0 0 0 0,0 0-1 0 0,0-1 1 0 0,-7 1 81 0 0,10-3-138 0 0,1 0 0 0 0,0-1 0 0 0,0 1 0 0 0,-1-1 1 0 0,1 0-1 0 0,0 0 0 0 0,0 0 0 0 0,0 0 0 0 0,0-1 0 0 0,0 1 0 0 0,1-1 0 0 0,-1 0 1 0 0,0 0-1 0 0,1 0 0 0 0,-1 0 0 0 0,1 0 0 0 0,0-1 0 0 0,-1 1 0 0 0,1 0 0 0 0,0-1 1 0 0,1 0-1 0 0,-1 0 0 0 0,0 1 0 0 0,0-2 138 0 0,-10-23-1183 0 0</inkml:trace>
  <inkml:trace contextRef="#ctx0" brushRef="#br0" timeOffset="-168594.759">10426 4701 916 0 0,'5'0'100'0'0,"0"1"0"0"0,0-1 0 0 0,0 1-1 0 0,-1 0 1 0 0,1 0 0 0 0,0 1 0 0 0,-1 0 0 0 0,1-1-1 0 0,-1 2 1 0 0,1-1 0 0 0,-1 0 0 0 0,0 1 0 0 0,0 0-1 0 0,0 0 1 0 0,0 0 0 0 0,-1 0 0 0 0,1 1 0 0 0,-1-1-1 0 0,0 1 1 0 0,0 0 0 0 0,0 0 0 0 0,0 0 0 0 0,-1 1 0 0 0,0-1-1 0 0,1 0 1 0 0,-2 1 0 0 0,1 0 0 0 0,0-1 0 0 0,-1 1-1 0 0,0 0 1 0 0,0 0 0 0 0,0 3-100 0 0,4 4 196 0 0,116 293 3077 0 0,-146-328-1645 0 0,16 3-1632 0 0,0 1 0 0 0,1-1 0 0 0,1 0 0 0 0,2-1 0 0 0,0 0 1 0 0,0 0-1 0 0,2 0 0 0 0,1 0 0 0 0,1 0 0 0 0,0-1 0 0 0,2 1 0 0 0,0-1 0 0 0,2 1 0 0 0,0 0 1 0 0,1 0-1 0 0,1 0 0 0 0,1 1 0 0 0,6-12 4 0 0,-8 21-333 0 0,1 1 1 0 0,0 0-1 0 0,1-1 1 0 0,0 2 0 0 0,0-1-1 0 0,1 1 1 0 0,1 0-1 0 0,0 0 1 0 0,0 1-1 0 0,0 0 1 0 0,1 1-1 0 0,0 0 1 0 0,0 0-1 0 0,1 1 1 0 0,0 0-1 0 0,0 0 1 0 0,9-2 332 0 0,8-3-1233 0 0</inkml:trace>
  <inkml:trace contextRef="#ctx0" brushRef="#br0" timeOffset="-167859.695">11213 4696 1544 0 0,'-15'5'184'0'0,"-1"1"0"0"0,1 0 0 0 0,0 1 0 0 0,1 1 0 0 0,-1 0-1 0 0,1 1 1 0 0,1 0 0 0 0,0 2 0 0 0,0-1 0 0 0,1 1 0 0 0,1 1 0 0 0,0 0 0 0 0,0 1 0 0 0,1 0-1 0 0,1 0 1 0 0,0 1 0 0 0,1 0 0 0 0,0 1 0 0 0,1 0 0 0 0,1 0 0 0 0,-1 5-184 0 0,8-16 22 0 0,1 0 0 0 0,0 0 0 0 0,-1-1 0 0 0,1 1 0 0 0,1-1 1 0 0,-1 1-1 0 0,0-1 0 0 0,1 0 0 0 0,0 0 0 0 0,0 0 0 0 0,0 0 0 0 0,0-1 0 0 0,0 1 1 0 0,0-1-1 0 0,1 1 0 0 0,-1-1 0 0 0,1 0 0 0 0,0-1 0 0 0,-1 1 0 0 0,1-1 0 0 0,0 1 1 0 0,0-1-1 0 0,0 0 0 0 0,0-1 0 0 0,0 1 0 0 0,0-1 0 0 0,0 1 0 0 0,0-1 0 0 0,0-1 1 0 0,0 1-1 0 0,1 0 0 0 0,-1-1 0 0 0,0 0-22 0 0,14 0-137 0 0,0 0 0 0 0,-1-1-1 0 0,1-1 1 0 0,-1 0 0 0 0,0-2 0 0 0,0 0 0 0 0,-1-1 0 0 0,1 0 0 0 0,-1-1-1 0 0,-1-1 1 0 0,1-1 0 0 0,-1 0 0 0 0,-1-1 0 0 0,1-1 0 0 0,-2 0 0 0 0,0-1-1 0 0,0 0 1 0 0,-1-1 0 0 0,0 0 0 0 0,-2-1 0 0 0,1 0 0 0 0,-2-1 0 0 0,7-12 137 0 0,-10 10-181 0 0,-1 0 0 0 0,-1-1 0 0 0,0 0 0 0 0,-2 1 0 0 0,0-1 1 0 0,0 0-1 0 0,-2-1 0 0 0,0 1 0 0 0,-2 0 0 0 0,-1-10 181 0 0,-8-27 644 0 0,-3 1-1 0 0,-2 1 0 0 0,-2 0 1 0 0,-20-38-644 0 0,5 11 852 0 0,-4 0 816 0 0,36 79-1544 0 0,1 118 520 0 0,44 79-259 0 0,9-2-1 0 0,21 32-384 0 0,-33-131 666 0 0,-40-95-591 0 0,14-22 47 0 0,20-39-78 0 0,-30 47-49 0 0,0 0 0 0 0,1 1 1 0 0,1 0-1 0 0,0 0 1 0 0,1 1-1 0 0,0 0 1 0 0,1 0-1 0 0,0 1 1 0 0,1 0-1 0 0,0 1 1 0 0,1 0-1 0 0,0 0 1 0 0,1 1-1 0 0,0 1 1 0 0,0 0-1 0 0,0 0 0 0 0,1 1 1 0 0,1 1-1 0 0,-1 0 1 0 0,1 1-1 0 0,0 1 1 0 0,11-3 4 0 0,-19 6-3 0 0,-1 1-1 0 0,1 0 1 0 0,0 0 0 0 0,0 0-1 0 0,-1 1 1 0 0,1-1 0 0 0,0 1 0 0 0,-1 1-1 0 0,1-1 1 0 0,-1 1 0 0 0,1 0 0 0 0,-1 0-1 0 0,0 1 1 0 0,0-1 0 0 0,0 1 0 0 0,0 0-1 0 0,0 1 1 0 0,-1-1 0 0 0,0 1-1 0 0,1 0 1 0 0,-1 0 0 0 0,0 0 0 0 0,-1 1-1 0 0,1-1 1 0 0,-1 1 0 0 0,0 0 0 0 0,0 0-1 0 0,-1 0 1 0 0,1 0 0 0 0,-1 0 0 0 0,0 1-1 0 0,0-1 1 0 0,-1 1 0 0 0,0 0-1 0 0,0-1 1 0 0,0 1 0 0 0,-1 0 0 0 0,1-1-1 0 0,-2 1 1 0 0,1 3 3 0 0,-6 2-30 0 0,0 1 1 0 0,0-2-1 0 0,-1 1 0 0 0,-1-1 0 0 0,0 0 1 0 0,0 0-1 0 0,-1-1 0 0 0,0 0 1 0 0,0 0-1 0 0,-1-1 0 0 0,0-1 0 0 0,-1 0 1 0 0,0 0-1 0 0,0-1 0 0 0,0 0 0 0 0,-1-1 1 0 0,0 0-1 0 0,0-1 0 0 0,0 0 0 0 0,0-1 1 0 0,-1-1-1 0 0,1 0 0 0 0,-1 0 1 0 0,0-1-1 0 0,0-1 0 0 0,1 0 0 0 0,-12-2 30 0 0,17 2-198 0 0,-1 0 0 0 0,1 0-1 0 0,-1-1 1 0 0,1 0-1 0 0,0 0 1 0 0,-1-1 0 0 0,1 0-1 0 0,0 0 1 0 0,0-1-1 0 0,0 0 1 0 0,0 0 0 0 0,1 0-1 0 0,-1-1 1 0 0,1 0-1 0 0,0 0 1 0 0,0-1 0 0 0,0 0-1 0 0,1 0 1 0 0,-1 0 0 0 0,1-1-1 0 0,1 1 1 0 0,-1-1-1 0 0,1 0 1 0 0,0-1 0 0 0,-2-4 198 0 0,-4-21-1202 0 0</inkml:trace>
  <inkml:trace contextRef="#ctx0" brushRef="#br0" timeOffset="-167565.702">12369 4674 1288 0 0,'0'-1'255'0'0,"0"1"-1"0"0,0 0 1 0 0,0-1-1 0 0,0 1 1 0 0,1 0-1 0 0,-1-1 1 0 0,0 1-1 0 0,0 0 1 0 0,1-1-1 0 0,-1 1 1 0 0,0 0-1 0 0,1 0 1 0 0,-1-1-1 0 0,0 1 1 0 0,1 0-1 0 0,-1 0 1 0 0,0 0-1 0 0,1-1 1 0 0,-1 1-1 0 0,0 0 1 0 0,1 0-1 0 0,-1 0 1 0 0,1 0-1 0 0,-1 0 1 0 0,0 0-1 0 0,1 0 1 0 0,-1 0-1 0 0,1 0-254 0 0,-3-9 60 0 0,0 0 1 0 0,-1 0-1 0 0,0 0 0 0 0,0 1 0 0 0,-1-1 0 0 0,0 1 1 0 0,0 0-1 0 0,-1 0 0 0 0,0 0 0 0 0,0 1 1 0 0,-1 0-1 0 0,0 0 0 0 0,0 0 0 0 0,-1 1 1 0 0,0 0-1 0 0,0 0 0 0 0,0 0 0 0 0,-4-1-60 0 0,3 8-356 0 0,0 1-1 0 0,0 0 0 0 0,0 0 1 0 0,0 1-1 0 0,0 0 1 0 0,1 0-1 0 0,-1 1 0 0 0,1 0 1 0 0,0 1-1 0 0,0-1 0 0 0,0 1 1 0 0,1 0-1 0 0,0 1 1 0 0,0 0-1 0 0,0 0 0 0 0,0 0 1 0 0,-3 6 356 0 0,7-9-261 0 0,-10 12-810 0 0</inkml:trace>
  <inkml:trace contextRef="#ctx0" brushRef="#br0" timeOffset="-193414.31">4754 2352 924 0 0,'-15'7'2760'0'0,"-16"83"-1951"0"0,13 350 580 0 0,51-132-1027 0 0,6-67-70 0 0,-40-210-207 0 0,-2-38-121 0 0,4-18 29 0 0,1 1-1 0 0,1 0 1 0 0,2-1-1 0 0,0 1 1 0 0,1 1-1 0 0,1-1 1 0 0,2 1-1 0 0,0 0 1 0 0,1 1-1 0 0,1 0 1 0 0,2 1-1 0 0,0 0 1 0 0,1 1-1 0 0,0 0 1 0 0,17-15 7 0 0,-28 30-8 0 0,1 0 0 0 0,1 0 0 0 0,-1 0 0 0 0,1 0 0 0 0,-1 1 0 0 0,2 0 0 0 0,-1 0 1 0 0,0 0-1 0 0,1 0 0 0 0,-1 1 0 0 0,1 0 0 0 0,0 0 0 0 0,0 1 0 0 0,0 0 0 0 0,0 0 1 0 0,1 0-1 0 0,-1 1 0 0 0,1-1 0 0 0,-1 2 0 0 0,1-1 0 0 0,-1 1 0 0 0,1 0 0 0 0,-1 0 1 0 0,1 1-1 0 0,-1 0 0 0 0,1 0 0 0 0,-1 0 0 0 0,0 1 0 0 0,1 0 0 0 0,-1 0 0 0 0,0 1 1 0 0,0-1-1 0 0,-1 1 0 0 0,1 1 0 0 0,0-1 0 0 0,-1 1 0 0 0,0 0 0 0 0,0 0 0 0 0,0 1 1 0 0,0-1-1 0 0,-1 1 0 0 0,0 0 0 0 0,0 0 0 0 0,0 1 0 0 0,-1-1 0 0 0,1 1 0 0 0,-1 0 1 0 0,2 5 7 0 0,-4 2-16 0 0,0 0 0 0 0,0-1 0 0 0,-1 1 0 0 0,-1-1 0 0 0,0 1 0 0 0,-1 0 0 0 0,0-1 0 0 0,-1 0 1 0 0,-1 1-1 0 0,1-1 0 0 0,-2-1 0 0 0,0 1 0 0 0,0-1 0 0 0,-1 1 0 0 0,-1-2 0 0 0,0 1 0 0 0,0-1 0 0 0,-1 0 1 0 0,0 0-1 0 0,-1-1 0 0 0,0 0 0 0 0,0-1 0 0 0,-1 0 0 0 0,0 0 0 0 0,0-1 0 0 0,-1 0 0 0 0,0-1 1 0 0,0 0-1 0 0,-1-1 0 0 0,0 0 0 0 0,0-1 0 0 0,0 0 0 0 0,0-1 0 0 0,0-1 0 0 0,-1 1 0 0 0,1-2 0 0 0,-12 0 17 0 0,18-1-137 0 0,0 0 0 0 0,0-1 1 0 0,1 0-1 0 0,-1 0 1 0 0,0 0-1 0 0,1-1 1 0 0,-1 0-1 0 0,1 0 0 0 0,-1 0 1 0 0,1-1-1 0 0,0 0 1 0 0,0 0-1 0 0,0 0 1 0 0,0 0-1 0 0,1-1 0 0 0,-1 0 1 0 0,1 0-1 0 0,0 0 1 0 0,0-1-1 0 0,1 1 1 0 0,-3-4 135 0 0,-9-17-1180 0 0</inkml:trace>
  <inkml:trace contextRef="#ctx0" brushRef="#br0" timeOffset="-192976.305">5638 3070 1260 0 0,'1'0'39'0'0,"0"0"0"0"0,0 0 0 0 0,0 0-1 0 0,0 0 1 0 0,0-1 0 0 0,0 1 0 0 0,-1 0 0 0 0,1 0-1 0 0,0-1 1 0 0,0 1 0 0 0,0-1 0 0 0,0 1 0 0 0,-1 0-1 0 0,1-1 1 0 0,0 0 0 0 0,-1 1 0 0 0,1-1 0 0 0,0 1-1 0 0,-1-1 1 0 0,1 0 0 0 0,-1 0 0 0 0,1 1 0 0 0,-1-1 0 0 0,1 0-1 0 0,-1 0 1 0 0,1 1 0 0 0,-1-1 0 0 0,0 0 0 0 0,0 0-1 0 0,1 0 1 0 0,-1 0 0 0 0,0 0 0 0 0,0 0 0 0 0,0 1-1 0 0,0-1 1 0 0,0 0 0 0 0,0 0 0 0 0,0 0 0 0 0,0 0-1 0 0,0 0 1 0 0,0 0 0 0 0,-1 0 0 0 0,1 1 0 0 0,0-1-1 0 0,-1 0 1 0 0,1 0 0 0 0,0 0 0 0 0,-1 1 0 0 0,1-1 0 0 0,-1 0-1 0 0,1 0 1 0 0,-1 1 0 0 0,0-1 0 0 0,1 0 0 0 0,-1 1-1 0 0,0-1 1 0 0,1 1 0 0 0,-1-1 0 0 0,0 1 0 0 0,0-1-1 0 0,0 1 1 0 0,0-1-39 0 0,-52-32 128 0 0,38 32-84 0 0,1 2 1 0 0,-1-1-1 0 0,1 2 1 0 0,0 0-1 0 0,0 1 1 0 0,0 0-1 0 0,0 1 1 0 0,0 1-1 0 0,0 0 1 0 0,1 1 0 0 0,0 0-1 0 0,0 1 1 0 0,1 1-1 0 0,0 0 1 0 0,0 0-1 0 0,1 1 1 0 0,0 1-1 0 0,1 0 1 0 0,0 0-1 0 0,0 1 1 0 0,1 0-1 0 0,0 1 1 0 0,1 0-1 0 0,1 0 1 0 0,0 1 0 0 0,0 0-1 0 0,2 0 1 0 0,-1 1-1 0 0,1 2-44 0 0,3-14 17 0 0,0 0-1 0 0,0 0 0 0 0,1 0 1 0 0,-1 1-1 0 0,1-1 1 0 0,-1 0-1 0 0,1 1 0 0 0,0-1 1 0 0,0 1-1 0 0,0-1 1 0 0,0 1-1 0 0,0-1 1 0 0,1 1-1 0 0,-1 0 0 0 0,1-1 1 0 0,0 1-1 0 0,0 0 1 0 0,0-1-1 0 0,0 1 1 0 0,0 0-1 0 0,0-1 0 0 0,1 1 1 0 0,0 0-1 0 0,-1-1 1 0 0,1 1-1 0 0,0-1 0 0 0,0 1 1 0 0,0-1-1 0 0,0 1 1 0 0,1-1-1 0 0,-1 0 1 0 0,1 1-1 0 0,-1-1 0 0 0,1 0 1 0 0,0 0-1 0 0,0 0 1 0 0,0 0-1 0 0,0-1 0 0 0,0 1 1 0 0,0 0-1 0 0,1-1 1 0 0,-1 0-1 0 0,0 1 1 0 0,1-1-1 0 0,-1 0 0 0 0,1 0 1 0 0,-1-1-1 0 0,1 1 1 0 0,0 0-1 0 0,-1-1 1 0 0,1 1-1 0 0,0-1 0 0 0,-1 0 1 0 0,1 0-1 0 0,0 0 1 0 0,0 0-1 0 0,-1-1 0 0 0,1 1 1 0 0,1-1-17 0 0,24-10 94 0 0,0-2 1 0 0,-1 0 0 0 0,-1-2-1 0 0,0-1 1 0 0,-2-1-1 0 0,1-1 1 0 0,-2-1-1 0 0,-1-1 1 0 0,19-21-95 0 0,38-30 72 0 0,-78 71-71 0 0,1-1 1 0 0,-1 1-1 0 0,1 0 1 0 0,-1 0-1 0 0,1 0 1 0 0,0 1 0 0 0,-1-1-1 0 0,1 0 1 0 0,-1 0-1 0 0,0 1 1 0 0,1-1-1 0 0,-1 1 1 0 0,1 0 0 0 0,-1-1-1 0 0,0 1 1 0 0,1 0-1 0 0,-1 0 1 0 0,0-1-1 0 0,1 1 1 0 0,-1 0 0 0 0,0 0-1 0 0,0 1 1 0 0,0-1-1 0 0,0 0 1 0 0,0 0-1 0 0,0 0 1 0 0,-1 1 0 0 0,1-1-1 0 0,0 0 1 0 0,-1 1-1 0 0,1-1 1 0 0,0 1-1 0 0,-1-1 1 0 0,0 1 0 0 0,1-1-1 0 0,-1 1 1 0 0,0-1-1 0 0,0 1 1 0 0,0-1-1 0 0,0 1 1 0 0,0-1 0 0 0,0 1-1 0 0,0-1 1 0 0,-1 1-1 0 0,1 0-1 0 0,14 33-185 0 0,-7-27-22 0 0,-1-1 0 0 0,1 0 0 0 0,0 0 0 0 0,0-1 0 0 0,0 0 0 0 0,1 0 0 0 0,0-1 1 0 0,0 0-1 0 0,1 0 0 0 0,0-1 0 0 0,-1 0 0 0 0,1-1 0 0 0,0 0 0 0 0,1 0 0 0 0,-1-1 0 0 0,1 0 0 0 0,-1 0 0 0 0,1-1 0 0 0,0-1 207 0 0,10 1-1254 0 0</inkml:trace>
  <inkml:trace contextRef="#ctx0" brushRef="#br0" timeOffset="-192728.724">6374 2782 888 0 0,'-17'8'109'0'0,"0"1"0"0"0,0 0 1 0 0,1 1-1 0 0,0 1 0 0 0,1 1 0 0 0,0 0 0 0 0,0 1 0 0 0,2 0 0 0 0,0 1 1 0 0,0 1-1 0 0,1 0 0 0 0,1 0 0 0 0,0 2 0 0 0,2-1 0 0 0,0 1 0 0 0,0 0 1 0 0,2 1-1 0 0,0 0 0 0 0,1 0 0 0 0,1 1 0 0 0,0-1 0 0 0,2 1 1 0 0,0 0-1 0 0,1 14-109 0 0,2-25 42 0 0,0-1 1 0 0,1 1 0 0 0,0-1-1 0 0,1 0 1 0 0,-1 1 0 0 0,1-1-1 0 0,1 0 1 0 0,-1 0 0 0 0,2 0-1 0 0,-1 0 1 0 0,0-1 0 0 0,1 1-1 0 0,0-1 1 0 0,1 0 0 0 0,0 0 0 0 0,-1-1-1 0 0,2 1 1 0 0,-1-1 0 0 0,1 0-1 0 0,0 0 1 0 0,0-1 0 0 0,0 0-1 0 0,0 0 1 0 0,1 0 0 0 0,-1-1-1 0 0,1 0 1 0 0,0 0 0 0 0,0-1-1 0 0,1 0 1 0 0,3 1-43 0 0,-2 0-180 0 0,1-1 1 0 0,-1-1-1 0 0,1 1 1 0 0,-1-1-1 0 0,1-1 0 0 0,-1 0 1 0 0,1 0-1 0 0,-1-1 1 0 0,1 0-1 0 0,-1-1 0 0 0,1 0 1 0 0,-1 0-1 0 0,0-1 1 0 0,7-3 179 0 0,20-15-1290 0 0</inkml:trace>
  <inkml:trace contextRef="#ctx0" brushRef="#br0" timeOffset="-192277.111">6749 2611 1392 0 0,'0'-12'583'0'0,"0"12"-456"0"0,-1 0 0 0 0,1 0 0 0 0,-1 1-1 0 0,1-1 1 0 0,-1 0 0 0 0,1 0 0 0 0,-1 0 0 0 0,1 0 0 0 0,-1 0 0 0 0,1 0 0 0 0,-1 0 0 0 0,1 0-1 0 0,-1 0 1 0 0,1-1 0 0 0,-1 1 0 0 0,1 0 0 0 0,0 0 0 0 0,-1 0 0 0 0,1 0 0 0 0,-1-1-1 0 0,1 1 1 0 0,-1 0 0 0 0,1 0 0 0 0,0-1 0 0 0,-1 1 0 0 0,1 0 0 0 0,0-1 0 0 0,-1 1 0 0 0,1-1-127 0 0,-13 39 200 0 0,2 1 0 0 0,1 0 0 0 0,3 0 0 0 0,1 1 0 0 0,1 0 1 0 0,3 0-1 0 0,1 0 0 0 0,3 27-200 0 0,-2-51 28 0 0,19 232 321 0 0,-2-160-191 0 0,-16-86-120 0 0,-1-2-68 0 0,-8 3-229 0 0,5-18-322 0 0,14-38 342 0 0,3 1 0 0 0,2 0 0 0 0,2 1-1 0 0,3 1 1 0 0,1 0 0 0 0,3 2-1 0 0,13-17 240 0 0,-21 34 6 0 0,-53 48 351 0 0,20-7-349 0 0,1 2 0 0 0,0-1 1 0 0,1 2-1 0 0,0 0 1 0 0,1 1-1 0 0,1 0 1 0 0,0 1-1 0 0,1 1 1 0 0,0-1-1 0 0,1 2 1 0 0,1-1-1 0 0,1 1 1 0 0,1 1-1 0 0,0 0 1 0 0,1 0-1 0 0,1 0 1 0 0,0 2-9 0 0,7-13 1 0 0,1 0 0 0 0,0-1 1 0 0,0 0-1 0 0,0 1 1 0 0,1-1-1 0 0,0-1 0 0 0,1 1 1 0 0,-1 0-1 0 0,1-1 1 0 0,0 0-1 0 0,0 0 0 0 0,0-1 1 0 0,1 1-1 0 0,0-1 1 0 0,0 0-1 0 0,0-1 0 0 0,0 0 1 0 0,1 0-1 0 0,-1 0 1 0 0,1 0-1 0 0,0-1 0 0 0,-1 0 1 0 0,1-1-1 0 0,0 1 1 0 0,0-1-1 0 0,0-1 0 0 0,1 1 1 0 0,-1-1-1 0 0,0-1 1 0 0,6 0-2 0 0,245-7-3067 0 0,-198-4 1925 0 0</inkml:trace>
  <inkml:trace contextRef="#ctx0" brushRef="#br0" timeOffset="-196796.562">924 2979 948 0 0,'21'-9'4280'0'0,"-117"-52"-4390"0"0,78 55 86 0 0,0 2-1 0 0,0 0 1 0 0,0 1-1 0 0,-1 0 1 0 0,0 2-1 0 0,1 0 0 0 0,-1 2 1 0 0,0 0-1 0 0,1 0 1 0 0,-1 2-1 0 0,1 0 1 0 0,0 2-1 0 0,0 0 0 0 0,-7 3 25 0 0,13-3 2 0 0,-1 1-1 0 0,1 1 1 0 0,0-1-1 0 0,1 2 1 0 0,0 0-1 0 0,0 0 1 0 0,1 1 0 0 0,0 1-1 0 0,0-1 1 0 0,1 2-1 0 0,0-1 1 0 0,1 1-1 0 0,0 0 1 0 0,1 1-1 0 0,0 0 1 0 0,1 0-1 0 0,0 1 1 0 0,1-1-1 0 0,-2 8-1 0 0,-3 16-58 0 0,0-1 1 0 0,3 1-1 0 0,1 1 0 0 0,2-1 0 0 0,1 1 0 0 0,2 27 58 0 0,1-43-21 0 0,0 0-1 0 0,2-1 1 0 0,0 0-1 0 0,1 1 0 0 0,1-1 1 0 0,1 0-1 0 0,1-1 1 0 0,1 1-1 0 0,3 4 22 0 0,-7-14-11 0 0,-1-1 17 0 0,0 0 0 0 0,1 0 0 0 0,0 0 0 0 0,1-1 0 0 0,-1 1 0 0 0,1-1 0 0 0,1 0 0 0 0,0 0 0 0 0,0-1 0 0 0,1 1 0 0 0,0-1 0 0 0,0 0 0 0 0,0-1 0 0 0,1 1 0 0 0,0-1 0 0 0,0 0 0 0 0,1-1 0 0 0,-1 0 0 0 0,1 0 0 0 0,1-1 0 0 0,-1 0 0 0 0,0 0 0 0 0,1-1 0 0 0,0 0 0 0 0,0-1 0 0 0,0 1 0 0 0,0-2 0 0 0,0 1-1 0 0,0-2 1 0 0,0 1 0 0 0,1-1 0 0 0,-1 0 0 0 0,4-1-6 0 0,5-6-7 0 0,-1 0 0 0 0,0-1 0 0 0,0-1 0 0 0,0 0 0 0 0,-1-2-1 0 0,-1 0 1 0 0,0 0 0 0 0,0-1 0 0 0,-1-1 0 0 0,-1-1 0 0 0,0 0-1 0 0,-1 0 1 0 0,0-1 0 0 0,-1-1 0 0 0,6-12 7 0 0,125-269-243 0 0,-110 214 360 0 0,-4-1 0 0 0,-4-1 0 0 0,-3-1 0 0 0,-4-1 0 0 0,-4-1 0 0 0,-4 0-1 0 0,-3-28-116 0 0,-5 99 66 0 0,-2-1-1 0 0,0 1 0 0 0,-1 0 0 0 0,0-1 0 0 0,-2 1 0 0 0,0 0 0 0 0,-1 1 0 0 0,-1-1 0 0 0,0 1 0 0 0,-1 0 0 0 0,-1 0 0 0 0,0 1 0 0 0,-1 0 0 0 0,-10-12-65 0 0,18 26 5 0 0,0 0 1 0 0,0 1-1 0 0,0-1 0 0 0,0 0 0 0 0,-1 0 0 0 0,1 1 1 0 0,0-1-1 0 0,0 1 0 0 0,-1-1 0 0 0,1 1 0 0 0,0-1 1 0 0,-1 1-1 0 0,1 0 0 0 0,-1 0 0 0 0,1-1 0 0 0,0 1 1 0 0,-1 0-1 0 0,1 0 0 0 0,-1 1 0 0 0,1-1 1 0 0,0 0-1 0 0,-1 0 0 0 0,1 1 0 0 0,-1-1 0 0 0,1 1 1 0 0,0-1-1 0 0,0 1 0 0 0,-1-1 0 0 0,1 1 0 0 0,0 0 1 0 0,0 0-1 0 0,0-1 0 0 0,0 1 0 0 0,0 0 0 0 0,0 0 1 0 0,0 0-1 0 0,0 0 0 0 0,0 1 0 0 0,0-1 0 0 0,0 0 1 0 0,1 0-1 0 0,-1 0 0 0 0,0 1 0 0 0,1-1 0 0 0,-1 0 1 0 0,1 1-1 0 0,0-1-5 0 0,-27 65 73 0 0,20-23-59 0 0,1 1 0 0 0,2-1 0 0 0,2 1 0 0 0,2 0 1 0 0,2 0-1 0 0,2 0 0 0 0,2 0 0 0 0,1-1 1 0 0,9 25-15 0 0,2-1-55 0 0,2 0 0 0 0,3-2 1 0 0,2-1-1 0 0,4-1 0 0 0,2-1 1 0 0,3-1-1 0 0,15 15 55 0 0,-43-64-98 0 0,0-1 0 0 0,1 0 0 0 0,0-1 0 0 0,1 1 0 0 0,0-1 0 0 0,1-1 0 0 0,0 0 0 0 0,0 0 1 0 0,1-1-1 0 0,0 0 0 0 0,0 0 0 0 0,1-1 0 0 0,0-1 0 0 0,0 0 0 0 0,1 0 0 0 0,11 3 98 0 0,27-27-2231 0 0,-24-3 1067 0 0</inkml:trace>
  <inkml:trace contextRef="#ctx0" brushRef="#br0" timeOffset="-196378.738">1814 2959 876 0 0,'1'-1'44'0'0,"-1"1"0"0"0,1-1 1 0 0,-1 0-1 0 0,0 0 0 0 0,1 0 0 0 0,-1 0 0 0 0,0 0 0 0 0,0 1 1 0 0,1-1-1 0 0,-1 0 0 0 0,0 0 0 0 0,0 0 0 0 0,0 0 1 0 0,0 0-1 0 0,0 0 0 0 0,0 0 0 0 0,-1 0 0 0 0,1 0 0 0 0,0 1 1 0 0,0-1-1 0 0,0 0 0 0 0,-1 0 0 0 0,1 0 0 0 0,-1 0 1 0 0,1 0-1 0 0,-1 1 0 0 0,1-1 0 0 0,-1 0 0 0 0,1 0 0 0 0,-1 1 1 0 0,1-1-1 0 0,-1 0 0 0 0,0 1 0 0 0,0-1 0 0 0,1 1 0 0 0,-1-1 1 0 0,0 1-1 0 0,0-1 0 0 0,0 1 0 0 0,1 0 0 0 0,-1-1 1 0 0,0 1-1 0 0,0 0 0 0 0,0 0 0 0 0,0-1 0 0 0,0 1 0 0 0,0 0 1 0 0,0 0-1 0 0,1 0 0 0 0,-1 0 0 0 0,0 0 0 0 0,0 0 0 0 0,0 0 1 0 0,0 1-1 0 0,0-1 0 0 0,0 0 0 0 0,0 0 0 0 0,0 1 1 0 0,1-1-1 0 0,-1 1 0 0 0,0-1 0 0 0,0 1-44 0 0,-61 22 291 0 0,43-12-242 0 0,1 1 1 0 0,0 0 0 0 0,1 2 0 0 0,1 0 0 0 0,0 1-1 0 0,1 1 1 0 0,1 0 0 0 0,0 1 0 0 0,1 0-1 0 0,1 1 1 0 0,1 1 0 0 0,0 0 0 0 0,1 0 0 0 0,2 1-1 0 0,0 0 1 0 0,1 1 0 0 0,0-1 0 0 0,2 1-1 0 0,1 1 1 0 0,0-1 0 0 0,2 1 0 0 0,0-1-1 0 0,2 7-49 0 0,0-27 5 0 0,0 0-1 0 0,0 0 0 0 0,0-1 1 0 0,0 1-1 0 0,0 0 0 0 0,1 0 1 0 0,-1 0-1 0 0,0 0 0 0 0,1 0 1 0 0,-1-1-1 0 0,0 1 0 0 0,1 0 1 0 0,-1 0-1 0 0,1-1 0 0 0,-1 1 0 0 0,1 0 1 0 0,-1-1-1 0 0,1 1 0 0 0,0 0 1 0 0,-1-1-1 0 0,1 1 0 0 0,0-1 1 0 0,0 1-1 0 0,-1-1 0 0 0,1 0 1 0 0,0 1-1 0 0,0-1 0 0 0,0 0 1 0 0,0 1-1 0 0,-1-1 0 0 0,1 0 0 0 0,0 0 1 0 0,0 0-1 0 0,0 0 0 0 0,0 0 1 0 0,0 0-1 0 0,0 0 0 0 0,-1 0 1 0 0,1 0-1 0 0,0 0 0 0 0,0 0 1 0 0,0 0-1 0 0,0-1 0 0 0,0 1 1 0 0,-1 0-1 0 0,1-1 0 0 0,0 1 1 0 0,0-1-1 0 0,-1 1 0 0 0,1-1 0 0 0,0 1 1 0 0,0-1-1 0 0,-1 1 0 0 0,1-1 1 0 0,-1 0-1 0 0,1 1 0 0 0,-1-1-4 0 0,47-31 187 0 0,-20 4-120 0 0,-1-1 0 0 0,-2-2 0 0 0,-1 0 0 0 0,-2-1 0 0 0,0-2 0 0 0,-3 0 0 0 0,-1-1 0 0 0,-1 0 0 0 0,-2-1 0 0 0,5-23-67 0 0,4-5 412 0 0,-52 134-363 0 0,24-55-40 0 0,1-1 0 0 0,0 1 1 0 0,1 1-1 0 0,0-1 0 0 0,1 0 1 0 0,1 1-1 0 0,1-1 0 0 0,0 1 0 0 0,1-1 1 0 0,0 1-1 0 0,1-1 0 0 0,1 1 0 0 0,1-1 1 0 0,0 0-1 0 0,1-1 0 0 0,1 1 1 0 0,0-1-1 0 0,0 0 0 0 0,2 0 0 0 0,0-1 1 0 0,0 0-1 0 0,4 4-9 0 0,-4-8-156 0 0,1-1 0 0 0,0 0 0 0 0,0 0 0 0 0,0 0 0 0 0,1-1 0 0 0,0-1 0 0 0,1 0 0 0 0,-1 0 0 0 0,1-1 0 0 0,0 0 0 0 0,1-1 0 0 0,-1 0 0 0 0,1-1 0 0 0,-1 0 0 0 0,1-1 0 0 0,0 0 0 0 0,0-1 0 0 0,0 0 0 0 0,1-1 156 0 0,18-5-1128 0 0,22-19 26 0 0</inkml:trace>
  <inkml:trace contextRef="#ctx0" brushRef="#br0" timeOffset="-195924.611">2233 2256 1304 0 0,'-7'6'121'0'0,"0"0"1"0"0,1 1-1 0 0,0 0 0 0 0,0 1 0 0 0,0-1 0 0 0,1 1 1 0 0,0 0-1 0 0,0 0 0 0 0,1 1 0 0 0,0-1 0 0 0,1 1 1 0 0,0 0-1 0 0,0 0 0 0 0,1 0 0 0 0,0 4-121 0 0,0-7 52 0 0,-11 46 170 0 0,3 2 1 0 0,2-1-1 0 0,2 1 0 0 0,3 0 0 0 0,3 40-222 0 0,72 498-23 0 0,-72-585 4 0 0,-1 1 0 0 0,1-1-1 0 0,-1 1 1 0 0,0-1-1 0 0,-1 0 1 0 0,0 1 0 0 0,0-1-1 0 0,0 0 1 0 0,-1 0-1 0 0,0 0 1 0 0,0-1 0 0 0,-1 1-1 0 0,0-1 1 0 0,0 0-1 0 0,-1 0 1 0 0,0 0 0 0 0,1 0-1 0 0,-2-1 1 0 0,1 0-1 0 0,-1 0 1 0 0,0 0 0 0 0,0-1-1 0 0,0 0 1 0 0,0 0-1 0 0,-1-1 1 0 0,0 1 0 0 0,0-1-1 0 0,0-1 1 0 0,0 1-1 0 0,0-1 1 0 0,0-1 0 0 0,-3 1 19 0 0,5-3 0 0 0,-1-1 0 0 0,0 1 1 0 0,1-1-1 0 0,-1-1 0 0 0,1 1 0 0 0,0-1 1 0 0,-1 0-1 0 0,1 0 0 0 0,0 0 0 0 0,1-1 1 0 0,-1 0-1 0 0,1 1 0 0 0,0-2 1 0 0,-1 1-1 0 0,2 0 0 0 0,-1-1 0 0 0,1 0 1 0 0,-1 0-1 0 0,1 0 0 0 0,0 0 1 0 0,1-1-1 0 0,0 1 0 0 0,0-1 0 0 0,0 1 1 0 0,0-1-1 0 0,1 0 0 0 0,0 1 0 0 0,0-1 1 0 0,0 0-1 0 0,1 0 0 0 0,0-6 0 0 0,-1 2 17 0 0,1-1-1 0 0,-1 0 0 0 0,2 0 0 0 0,0 1 0 0 0,0-1 0 0 0,1 0 1 0 0,0 1-1 0 0,1-1 0 0 0,0 1 0 0 0,1 0 0 0 0,0 0 0 0 0,0 0 1 0 0,1 0-1 0 0,0 1 0 0 0,1 0 0 0 0,0 0 0 0 0,1 0 0 0 0,0 1 1 0 0,0 0-1 0 0,1 0 0 0 0,-1 1 0 0 0,2 0 0 0 0,-1 0 0 0 0,1 1 1 0 0,0 0-1 0 0,0 1 0 0 0,1 0 0 0 0,0 0 0 0 0,0 1 0 0 0,0 0 1 0 0,0 1-1 0 0,0 0 0 0 0,1 1 0 0 0,0 0 0 0 0,-1 0 0 0 0,7 1-16 0 0,0 1-1 0 0,0 2 0 0 0,1 0 0 0 0,-1 1 0 0 0,-1 0 0 0 0,1 1 0 0 0,0 2 0 0 0,-1-1 0 0 0,0 2 0 0 0,0 0 0 0 0,-1 1 0 0 0,0 0 0 0 0,0 1 0 0 0,-1 1 0 0 0,0 0 0 0 0,-1 1 0 0 0,0 1 0 0 0,-1 0 0 0 0,0 0 0 0 0,0 2 0 0 0,-2-1 0 0 0,0 1 0 0 0,1 2 1 0 0,-10-14-38 0 0,1-1 0 0 0,-1 1-1 0 0,0-1 1 0 0,0 1 0 0 0,1-1 0 0 0,-1 1-1 0 0,0 0 1 0 0,-1-1 0 0 0,1 1-1 0 0,0 0 1 0 0,0 0 0 0 0,-1 0-1 0 0,1 0 1 0 0,-1-1 0 0 0,1 1 0 0 0,-1 0-1 0 0,0 0 1 0 0,0 0 0 0 0,0 0-1 0 0,0 0 1 0 0,0 0 0 0 0,0 0-1 0 0,-1 0 1 0 0,1 0 0 0 0,-1 0-1 0 0,1 0 1 0 0,-1 0 0 0 0,0-1 0 0 0,0 1-1 0 0,1 0 1 0 0,-1 0 0 0 0,-1-1-1 0 0,1 1 1 0 0,0-1 0 0 0,0 1-1 0 0,0-1 1 0 0,-1 1 0 0 0,1-1-1 0 0,-1 0 1 0 0,1 1 0 0 0,-1-1 0 0 0,0 0 38 0 0,-21 6-1230 0 0</inkml:trace>
  <inkml:trace contextRef="#ctx0" brushRef="#br0" timeOffset="-195020.024">2768 3159 1508 0 0,'17'45'530'0'0,"-2"1"1"0"0,-1 1-1 0 0,-3 0 0 0 0,-2 0 0 0 0,2 33-530 0 0,-7-37 135 0 0,-4-41 23 0 0,-43-21 530 0 0,34 1-625 0 0,0 0 0 0 0,1-1 0 0 0,1 0 0 0 0,1 0 0 0 0,1 0 0 0 0,0-1 0 0 0,1 0 0 0 0,2 0 0 0 0,0 0-1 0 0,1 0 1 0 0,1 0 0 0 0,1-4-63 0 0,-2 16 10 0 0,1 0-1 0 0,0 1 0 0 0,1-1 1 0 0,-1 0-1 0 0,2 0 1 0 0,-1 1-1 0 0,1-1 0 0 0,0 0 1 0 0,1 1-1 0 0,-1 0 1 0 0,2 0-1 0 0,-1-1 0 0 0,1 2 1 0 0,0-1-1 0 0,0 0 1 0 0,1 1-1 0 0,0 0 0 0 0,0 0 1 0 0,0 0-1 0 0,1 1 1 0 0,0 0-1 0 0,0 0 0 0 0,0 0 1 0 0,1 1-1 0 0,0 0 1 0 0,-1 0-1 0 0,1 0 0 0 0,1 1 1 0 0,-1 0-1 0 0,1 1-9 0 0,4 5 12 0 0,-1 1-1 0 0,1 1 1 0 0,-1 0-1 0 0,0 1 1 0 0,-1 0-1 0 0,1 0 1 0 0,-1 1-1 0 0,-1 1 1 0 0,1-1 0 0 0,-1 2-1 0 0,0-1 1 0 0,-1 1-1 0 0,0 0 1 0 0,-1 1-1 0 0,0 0 1 0 0,1 1-12 0 0,26 29 27 0 0,-27-33-73 0 0,2 6 47 0 0,0-1 0 0 0,0-1 0 0 0,1 0 0 0 0,0 0 0 0 0,1-1 0 0 0,1 0-1 0 0,-1-1 1 0 0,2-1 0 0 0,-1 0 0 0 0,1 0 0 0 0,0-1 0 0 0,0-1 0 0 0,1 0 0 0 0,0-1 0 0 0,0 0 0 0 0,1-1 0 0 0,-1-1 0 0 0,1 0 0 0 0,0-1 0 0 0,-1 0 0 0 0,1-2 0 0 0,0 0 0 0 0,0 0-1 0 0,1-4-40 0 0,-1 0 0 0 0,0-1 0 0 0,0 0 0 0 0,-1-2 1 0 0,0 1-1 0 0,0-2 0 0 0,0 0 0 0 0,-1 0 0 0 0,0-2 0 0 0,-1 1 1 0 0,0-2-1 0 0,0 1 0 0 0,-1-2 0 0 0,-1 1 0 0 0,0-2 1 0 0,0 1-1 0 0,-1-1 0 0 0,-1-1 0 0 0,0 1 0 0 0,-1-2 1 0 0,-1 1-1 0 0,0-1 0 0 0,-1 1 0 0 0,0-1 0 0 0,-1-1 0 0 0,-1 1 1 0 0,0-1-1 0 0,-1-1 40 0 0,-2 13-12 0 0,-1 1 1 0 0,1-1-1 0 0,0 0 0 0 0,-1 1 1 0 0,0-1-1 0 0,0 0 0 0 0,0 1 1 0 0,0-1-1 0 0,-1 1 0 0 0,0-1 1 0 0,1 1-1 0 0,-1 0 0 0 0,0 0 1 0 0,0 0-1 0 0,-1 0 0 0 0,1 0 1 0 0,-1 0-1 0 0,1 1 0 0 0,-1-1 1 0 0,0 1-1 0 0,0 0 0 0 0,0-1 1 0 0,0 1-1 0 0,-1 1 1 0 0,1-1-1 0 0,0 0 0 0 0,-1 1 1 0 0,1 0-1 0 0,-1 0 0 0 0,0 0 1 0 0,1 0-1 0 0,-1 0 0 0 0,0 1 1 0 0,1 0-1 0 0,-1-1 0 0 0,0 2 1 0 0,0-1-1 0 0,1 0 0 0 0,-1 1 1 0 0,0-1-1 0 0,1 1 0 0 0,-1 0 1 0 0,1 0-1 0 0,-1 1 12 0 0,-20 8 4 0 0,0 0-1 0 0,2 2 1 0 0,-1 1-1 0 0,2 0 0 0 0,-1 2 1 0 0,2 0-1 0 0,0 1 1 0 0,1 2-1 0 0,1 0 1 0 0,1 0-1 0 0,0 2 1 0 0,1 0-1 0 0,1 1 1 0 0,1 1-1 0 0,-11 22-3 0 0,5 26 496 0 0,23-68-460 0 0,0 0-1 0 0,0 0 1 0 0,0 0 0 0 0,0-1-1 0 0,0 1 1 0 0,0-1-1 0 0,0 0 1 0 0,1 0 0 0 0,-1 0-1 0 0,0 0 1 0 0,1-1 0 0 0,-1 1-1 0 0,1-1 1 0 0,-1 0-1 0 0,0 0 1 0 0,1 0 0 0 0,-1-1-1 0 0,1 1 1 0 0,-1-1-1 0 0,0 0 1 0 0,1 1 0 0 0,-1-2-1 0 0,0 1 1 0 0,0 0 0 0 0,0-1-1 0 0,0 1 1 0 0,0-1-1 0 0,0 0 1 0 0,0 0 0 0 0,0 0-1 0 0,0-1-35 0 0,164-105 820 0 0,-146 157-590 0 0,-40 286-264 0 0,19 233 624 0 0,-24-448-49 0 0,20-115-519 0 0,0 1-1 0 0,0-1 1 0 0,0 0-1 0 0,-1 0 1 0 0,0 0-1 0 0,1-1 1 0 0,-2 1-1 0 0,1-1 1 0 0,-1-1 0 0 0,1 1-1 0 0,-1-1 1 0 0,0 0-1 0 0,0 0 1 0 0,0 0-1 0 0,-1-1 1 0 0,1 0-1 0 0,-1 0 1 0 0,1-1-1 0 0,-1 0 1 0 0,0 0 0 0 0,1-1-1 0 0,-1 1 1 0 0,0-1-1 0 0,1-1 1 0 0,-3 0-22 0 0,9 1-1 0 0,-21-2-181 0 0,0-2-1 0 0,1 0 1 0 0,0-2 0 0 0,0 0-1 0 0,0-1 1 0 0,1-1-1 0 0,0-1 1 0 0,0 0 0 0 0,1-1-1 0 0,0-2 1 0 0,1 1-1 0 0,1-2 1 0 0,0 0 0 0 0,0-2-1 0 0,1 1 1 0 0,1-2-1 0 0,0 0 1 0 0,2 0 0 0 0,-2-4 182 0 0,-76-131-2469 0 0,52 67 1237 0 0</inkml:trace>
  <inkml:trace contextRef="#ctx0" brushRef="#br0" timeOffset="-194425.83">2433 3058 1016 0 0,'-1'21'4536'0'0,"6"89"-3501"0"0,-4-105-1072 0 0,2 5-67 0 0,-1-1 1 0 0,1 0 0 0 0,0 0-1 0 0,1 0 1 0 0,0 0-1 0 0,1 0 1 0 0,0-1-1 0 0,0 0 1 0 0,0 0-1 0 0,1 0 1 0 0,1-1-1 0 0,4 6 104 0 0,-8-15-2399 0 0,-2-11 1198 0 0</inkml:trace>
  <inkml:trace contextRef="#ctx0" brushRef="#br0" timeOffset="-194177.925">2443 2650 988 0 0,'0'-1'756'0'0,"0"-2"-556"0"0,-2 3-80 0 0,1 4-252 0 0,1-2-364 0 0,0 1 24 0 0</inkml:trace>
  <inkml:trace contextRef="#ctx0" brushRef="#br0" timeOffset="-193942.051">1787 2548 1544 0 0,'4'-2'4963'0'0,"77"3"-3933"0"0,-16 0-722 0 0,266 10-852 0 0,18 9-3567 0 0,-267-18 2869 0 0</inkml:trace>
  <inkml:trace contextRef="#ctx0" brushRef="#br0" timeOffset="-173986.805">1240 5323 856 0 0,'0'0'656'0'0,"0"0"-97"0"0,3-5-96 0 0,-2 3-429 0 0,1 1-1 0 0,-1-1 0 0 0,0 0 1 0 0,0 0-1 0 0,0 0 0 0 0,0 0 1 0 0,0-1-1 0 0,-1 1 1 0 0,1 0-1 0 0,0 0 0 0 0,-1 0 1 0 0,0-1-1 0 0,0 1 0 0 0,1 0 1 0 0,-1 0-1 0 0,0-1 1 0 0,-1 1-1 0 0,1 0 0 0 0,0 0 1 0 0,-1-1-1 0 0,1 1 0 0 0,-1 0 1 0 0,0 0-1 0 0,0 0 1 0 0,0 0-1 0 0,0 0 0 0 0,0 0 1 0 0,0 0-1 0 0,0 0 0 0 0,-1 0 1 0 0,1 0-1 0 0,0 1 1 0 0,-1-1-1 0 0,0 1 0 0 0,-1-2-33 0 0,-16-12 110 0 0,0 0 0 0 0,-1 2 0 0 0,0 0 0 0 0,-1 2 0 0 0,-1 0 0 0 0,0 1 0 0 0,0 1 0 0 0,-1 1 0 0 0,0 2 0 0 0,-1 0 0 0 0,1 1-1 0 0,-1 1 1 0 0,0 1 0 0 0,0 2 0 0 0,0 0 0 0 0,-23 3-110 0 0,31-1 13 0 0,0 2 1 0 0,1-1-1 0 0,-1 2 0 0 0,1 0 0 0 0,-1 1 0 0 0,1 1 1 0 0,0 0-1 0 0,1 1 0 0 0,0 0 0 0 0,0 1 0 0 0,0 1 1 0 0,1 0-1 0 0,1 1 0 0 0,-1 1 0 0 0,2 0 0 0 0,-1 0 1 0 0,2 1-1 0 0,-1 0 0 0 0,2 1 0 0 0,0 0 0 0 0,0 1 1 0 0,1 0-1 0 0,1 0 0 0 0,0 0 0 0 0,1 1 0 0 0,1 0 0 0 0,0 1 1 0 0,1-1-1 0 0,0 1 0 0 0,2 0 0 0 0,0 0 0 0 0,0 0 1 0 0,2 0-1 0 0,0 11-13 0 0,0-19 4 0 0,1-1 1 0 0,-1 1 0 0 0,1 0-1 0 0,1 0 1 0 0,0-1-1 0 0,0 1 1 0 0,0 0 0 0 0,1-1-1 0 0,0 0 1 0 0,0 0-1 0 0,1 0 1 0 0,0 0-1 0 0,0 0 1 0 0,0-1 0 0 0,1 1-1 0 0,0-1 1 0 0,0-1-1 0 0,1 1 1 0 0,0-1-1 0 0,0 0 1 0 0,0 0 0 0 0,0 0-1 0 0,1-1 1 0 0,0 0-1 0 0,0-1 1 0 0,0 1 0 0 0,0-1-1 0 0,1-1 1 0 0,-1 1-1 0 0,1-1 1 0 0,6 1-5 0 0,5-8 3 0 0,0 0 0 0 0,0-1 1 0 0,-1-1-1 0 0,0-1 0 0 0,-1 0 0 0 0,0-2 0 0 0,0 0 1 0 0,-1 0-1 0 0,0-2 0 0 0,-1 0 0 0 0,0 0 1 0 0,-1-2-1 0 0,0 0 0 0 0,-1 0 0 0 0,-1-1 0 0 0,0-1 1 0 0,-2 0-1 0 0,7-12-3 0 0,18-20 11 0 0,-1-1 0 0 0,-3-2 0 0 0,-2-1 0 0 0,-3-2 0 0 0,-2 0 0 0 0,-2-2 0 0 0,-3-1 0 0 0,-2 0 0 0 0,-2-1 0 0 0,-4 0 0 0 0,2-30-11 0 0,-11 83 13 0 0,-1 1 0 0 0,0-1 0 0 0,-1 1 1 0 0,1-1-1 0 0,-1 1 0 0 0,0-1 1 0 0,0 0-1 0 0,0 1 0 0 0,-1-1 0 0 0,0 1 1 0 0,0-1-1 0 0,0 1 0 0 0,0 0 0 0 0,-1-1 1 0 0,1 1-1 0 0,-1 0 0 0 0,0 0 1 0 0,0 0-1 0 0,-1 0 0 0 0,1 0 0 0 0,-1 0 1 0 0,0 1-1 0 0,0-1 0 0 0,0 1 1 0 0,-1 0-1 0 0,1 0 0 0 0,-1 0 0 0 0,1 0 1 0 0,-1 1-1 0 0,0 0 0 0 0,0-1 1 0 0,0 1-1 0 0,0 1 0 0 0,-1-1 0 0 0,1 1 1 0 0,0-1-1 0 0,-2 1-13 0 0,0 3-9 0 0,-1 0-1 0 0,1 1 1 0 0,0 0 0 0 0,0 0-1 0 0,0 0 1 0 0,0 1 0 0 0,0 0-1 0 0,1 0 1 0 0,-1 1 0 0 0,1-1-1 0 0,0 1 1 0 0,1 0 0 0 0,-1 0-1 0 0,1 1 1 0 0,0-1 0 0 0,0 1-1 0 0,1 0 1 0 0,0 0 0 0 0,0 0-1 0 0,0 1 1 0 0,-1 5 9 0 0,-6 14-16 0 0,1 1 0 0 0,1 0 0 0 0,2 1 0 0 0,0 0 1 0 0,2 0-1 0 0,2 0 0 0 0,0 0 0 0 0,2 0 0 0 0,0 1 0 0 0,5 22 16 0 0,1-5 38 0 0,2-1 0 0 0,2 0-1 0 0,3 0 1 0 0,1-1 0 0 0,1-1 0 0 0,3 0-1 0 0,5 5-37 0 0,-17-34 41 0 0,1 0 0 0 0,1 0 0 0 0,0-1 0 0 0,1 0-1 0 0,0-1 1 0 0,1 0 0 0 0,0 0 0 0 0,1-1 0 0 0,1 0 0 0 0,-1-1-1 0 0,2 0 1 0 0,-1-1 0 0 0,1 0 0 0 0,1-1 0 0 0,-1-1 0 0 0,1 0-1 0 0,1-1 1 0 0,-1 0 0 0 0,1-2 0 0 0,0 1 0 0 0,14 1-41 0 0,-19-8-12 0 0,1 0 1 0 0,-1 0-1 0 0,0-1 1 0 0,1-1-1 0 0,-2 0 0 0 0,1 0 1 0 0,0-1-1 0 0,-1 0 1 0 0,0-1-1 0 0,0 0 1 0 0,0 0-1 0 0,-1-1 1 0 0,0 0-1 0 0,0 0 1 0 0,-1-1-1 0 0,0 0 1 0 0,0 0-1 0 0,-1-1 1 0 0,0 0-1 0 0,0 0 0 0 0,-1 0 1 0 0,-1-1-1 0 0,1 0 1 0 0,-1 0-1 0 0,-1 0 1 0 0,0 0-1 0 0,-1 0 1 0 0,1-1-1 0 0,-2 1 1 0 0,1-9 11 0 0,1 5 1 0 0,-1 0 0 0 0,0 0 1 0 0,-1-1-1 0 0,0 1 1 0 0,-2 0-1 0 0,1-1 0 0 0,-2 1 1 0 0,0 0-1 0 0,0 0 0 0 0,-2 0 1 0 0,1 0-1 0 0,-2 0 1 0 0,0 1-1 0 0,0-1 0 0 0,-2 1 1 0 0,-4-7-2 0 0,9 16-3 0 0,-1 1 1 0 0,1 0-1 0 0,-1 0 1 0 0,0 0-1 0 0,0 0 1 0 0,0 1-1 0 0,0-1 1 0 0,-1 1-1 0 0,1 0 1 0 0,-1-1-1 0 0,1 2 1 0 0,-1-1-1 0 0,0 0 1 0 0,1 1-1 0 0,-1 0 1 0 0,0-1-1 0 0,0 2 1 0 0,0-1 0 0 0,0 0-1 0 0,0 1 1 0 0,0 0-1 0 0,0 0 1 0 0,0 0-1 0 0,0 0 1 0 0,0 1-1 0 0,0-1 1 0 0,0 1-1 0 0,0 0 1 0 0,0 0-1 0 0,0 1 1 0 0,0-1-1 0 0,0 1 1 0 0,1 0-1 0 0,-1 0 1 0 0,1 0-1 0 0,-1 0 1 0 0,1 1-1 0 0,0-1 1 0 0,0 1-1 0 0,-1 1 3 0 0,-6 4 12 0 0,1 1-1 0 0,0 0 1 0 0,0 0-1 0 0,1 1 0 0 0,0 0 1 0 0,1 0-1 0 0,0 1 0 0 0,1 0 1 0 0,0 0-1 0 0,1 0 1 0 0,0 1-1 0 0,-3 9-11 0 0,5-11-8 0 0,1-1 1 0 0,-1 1-1 0 0,1-1 1 0 0,1 1-1 0 0,0 0 0 0 0,1-1 1 0 0,-1 1-1 0 0,2 0 0 0 0,-1 0 1 0 0,2-1-1 0 0,-1 1 1 0 0,1 0-1 0 0,1-1 0 0 0,-1 0 1 0 0,2 1-1 0 0,-1-1 1 0 0,1 0-1 0 0,1-1 0 0 0,0 1 1 0 0,0-1-1 0 0,0 0 1 0 0,1 0-1 0 0,0 0 0 0 0,1-1 1 0 0,0 0-1 0 0,0-1 0 0 0,0 1 1 0 0,1-1-1 0 0,0 0 1 0 0,0-1-1 0 0,0 0 0 0 0,1 0 1 0 0,0-1-1 0 0,0 0 1 0 0,0-1-1 0 0,5 1 8 0 0,-4-2-234 0 0,1-1 1 0 0,0 0 0 0 0,0-1-1 0 0,-1 0 1 0 0,1 0-1 0 0,0-2 1 0 0,0 1-1 0 0,-1-1 1 0 0,1-1-1 0 0,-1 0 1 0 0,1 0-1 0 0,-1-1 1 0 0,0 0-1 0 0,-1-1 1 0 0,9-5 233 0 0,8-13-1186 0 0</inkml:trace>
  <inkml:trace contextRef="#ctx0" brushRef="#br0" timeOffset="-173707.962">1784 5145 2292 0 0,'-1'-36'1427'0'0,"0"7"794"0"0,10 51-1298 0 0,66 250 137 0 0,21-108-537 0 0,-93-164-493 0 0,-1 0 0 0 0,1-1 0 0 0,-1 0 0 0 0,0 1 0 0 0,0-1 0 0 0,1 0 0 0 0,-1 0 0 0 0,0-1 1 0 0,0 1-1 0 0,0 0 0 0 0,0-1 0 0 0,0 1 0 0 0,0-1 0 0 0,-1 1 0 0 0,1-1 0 0 0,0 0 0 0 0,-1 0 0 0 0,1 0 0 0 0,-1 0 0 0 0,0 0 0 0 0,0 0 0 0 0,0 0 0 0 0,0 0 0 0 0,0-1 0 0 0,0 1 0 0 0,0 0 0 0 0,-1-1 0 0 0,1 1 0 0 0,-1-1 0 0 0,0-1-30 0 0,1 1 46 0 0,44-117 243 0 0,69-142-1446 0 0,-81 223-608 0 0,-4 27-2302 0 0,-28 12 2786 0 0</inkml:trace>
  <inkml:trace contextRef="#ctx0" brushRef="#br0" timeOffset="-173376.757">2398 5332 1380 0 0,'124'-34'2359'0'0,"-96"21"-1968"0"0,-14 8-338 0 0,-1 1-1 0 0,1-2 1 0 0,-1 0 0 0 0,-1 0 0 0 0,1-1 0 0 0,-1-1 0 0 0,-1 0 0 0 0,1-1 0 0 0,-1 0-1 0 0,-1-1 1 0 0,0 0 0 0 0,0 0 0 0 0,-1-1 0 0 0,0 0 0 0 0,-1-1 0 0 0,0 0 0 0 0,-1 0-1 0 0,0-1 1 0 0,-1 0 0 0 0,0-3-53 0 0,-8 11-2 0 0,0 0-1 0 0,0 0 1 0 0,-1 0 0 0 0,0 1-1 0 0,0-1 1 0 0,0 1 0 0 0,0 0-1 0 0,-1 0 1 0 0,0 0 0 0 0,0 0-1 0 0,0 0 1 0 0,0 1 0 0 0,0 0-1 0 0,-1 0 1 0 0,0 0 0 0 0,1 0-1 0 0,-1 1 1 0 0,0 0 0 0 0,0 0-1 0 0,0 0 1 0 0,-1 1 0 0 0,1 0-1 0 0,0 0 1 0 0,-1 0 0 0 0,1 0-1 0 0,0 1 1 0 0,-1 0 0 0 0,-3 0 2 0 0,-5-2 31 0 0,-1 0 1 0 0,0 2-1 0 0,0-1 1 0 0,1 2-1 0 0,-1 0 1 0 0,0 0-1 0 0,1 2 1 0 0,-1 0-1 0 0,1 0 1 0 0,0 2 0 0 0,0-1-1 0 0,0 2 1 0 0,0 0-1 0 0,1 0 1 0 0,0 2-1 0 0,1-1 1 0 0,-1 2-1 0 0,2-1 1 0 0,-1 2-1 0 0,1 0 1 0 0,0 0-1 0 0,1 1 1 0 0,1 0-1 0 0,-1 0 1 0 0,2 1-1 0 0,0 1 1 0 0,0-1-1 0 0,1 1 1 0 0,0 1-1 0 0,2-1 1 0 0,-1 1-1 0 0,2 0 1 0 0,-3 12-32 0 0,7-16 23 0 0,2 0 0 0 0,-1 1 0 0 0,1-1 0 0 0,1 0-1 0 0,-1 0 1 0 0,2 0 0 0 0,-1 0 0 0 0,2-1 0 0 0,-1 0 0 0 0,1 1 0 0 0,1-2 0 0 0,-1 1 0 0 0,1-1 0 0 0,1 1 0 0 0,0-2 0 0 0,0 1-1 0 0,0-1 1 0 0,1 0 0 0 0,0 0 0 0 0,1-1 0 0 0,-1 0 0 0 0,1-1 0 0 0,0 0 0 0 0,1 0 0 0 0,-1-1 0 0 0,1 0 0 0 0,0-1 0 0 0,-1 0-1 0 0,2-1 1 0 0,-1 0 0 0 0,0 0 0 0 0,0-1 0 0 0,1 0 0 0 0,-1-1 0 0 0,2 0-23 0 0,8 2-304 0 0,0-1 0 0 0,0 0 1 0 0,-1-2-1 0 0,1 0 0 0 0,0-2 1 0 0,0 0-1 0 0,-1-1 0 0 0,1 0 0 0 0,-1-2 1 0 0,0-1-1 0 0,-1 0 0 0 0,0-1 0 0 0,0-1 1 0 0,5-4 303 0 0,18-15-1160 0 0</inkml:trace>
  <inkml:trace contextRef="#ctx0" brushRef="#br0" timeOffset="-173127.17">3214 4599 1348 0 0,'16'-13'3841'0'0,"-14"41"-2276"0"0,-2-18-1587 0 0,-23 270 1447 0 0,46 95-772 0 0,-23-373-664 0 0,1 12-100 0 0,1 1 0 0 0,0-1 0 0 0,0 0 0 0 0,2 0 0 0 0,0 0 0 0 0,0 0 0 0 0,1-1-1 0 0,1 0 1 0 0,0 0 0 0 0,1 0 0 0 0,1-1 0 0 0,0 0 0 0 0,0 0 0 0 0,1-1 0 0 0,0 0 0 0 0,1 0 0 0 0,1-1 0 0 0,6 5 111 0 0,30-13-3283 0 0,-12-21 2066 0 0</inkml:trace>
  <inkml:trace contextRef="#ctx0" brushRef="#br0" timeOffset="-172690.49">3705 5067 1976 0 0,'-4'-3'103'0'0,"0"0"0"0"0,0 0-1 0 0,-1 1 1 0 0,1 0 0 0 0,-1-1-1 0 0,1 2 1 0 0,-1-1 0 0 0,0 0-1 0 0,0 1 1 0 0,0 0 0 0 0,0 0-1 0 0,0 1 1 0 0,0-1 0 0 0,0 1-1 0 0,0 0 1 0 0,0 1 0 0 0,-1-1-1 0 0,1 1 1 0 0,0 0 0 0 0,1 0-1 0 0,-1 0 1 0 0,0 1 0 0 0,0 0-1 0 0,0 0 1 0 0,1 0 0 0 0,-1 0-1 0 0,0 1-102 0 0,-8 4 58 0 0,1 0 0 0 0,-1 0 0 0 0,1 1 0 0 0,1 1 0 0 0,-1 0-1 0 0,2 0 1 0 0,-1 1 0 0 0,1 1 0 0 0,1 0 0 0 0,-1 0 0 0 0,2 1-1 0 0,0 0 1 0 0,0 0 0 0 0,1 1 0 0 0,1 0 0 0 0,0 0 0 0 0,1 0-1 0 0,0 1 1 0 0,1 0 0 0 0,1 0 0 0 0,0 0 0 0 0,1 0 0 0 0,0 8-58 0 0,3-14 25 0 0,0 0 1 0 0,1-1-1 0 0,0 0 1 0 0,1 1-1 0 0,0-1 1 0 0,0 0-1 0 0,0 0 1 0 0,1-1-1 0 0,0 1 1 0 0,0-1-1 0 0,1 0 1 0 0,0 0-1 0 0,0 0 1 0 0,0 0-1 0 0,1-1 1 0 0,0 0 0 0 0,0 0-1 0 0,0-1 1 0 0,0 0-1 0 0,1 0 1 0 0,-1 0-1 0 0,1-1 1 0 0,0 0-1 0 0,1 0 1 0 0,-1 0-1 0 0,0-1 1 0 0,1-1-1 0 0,-1 1 1 0 0,1-1-1 0 0,-1 0 1 0 0,7-1-26 0 0,-9 1-5 0 0,-1 0-1 0 0,0 0 1 0 0,1-1 0 0 0,-1 0 0 0 0,1 0-1 0 0,-1 0 1 0 0,0-1 0 0 0,1 1 0 0 0,-1-1-1 0 0,0 0 1 0 0,1 0 0 0 0,-1 0 0 0 0,0-1-1 0 0,0 0 1 0 0,0 0 0 0 0,0 0 0 0 0,0 0-1 0 0,0 0 1 0 0,-1-1 0 0 0,1 0 0 0 0,-1 0-1 0 0,0 0 1 0 0,0 0 0 0 0,0 0 0 0 0,0 0-1 0 0,0-1 1 0 0,-1 0 0 0 0,1 1 0 0 0,-1-1-1 0 0,0 0 1 0 0,0 0 0 0 0,-1 0 0 0 0,1 0-1 0 0,-1-1 1 0 0,0 1 0 0 0,0 0 0 0 0,0-1-1 0 0,-1 1 1 0 0,1 0 0 0 0,-1-1 0 0 0,0 1-1 0 0,-1-4 6 0 0,-32-373-2100 0 0,32 347 2174 0 0,0 23-60 0 0,0-1-1 0 0,0 1 0 0 0,1-1 1 0 0,1 1-1 0 0,0-1 0 0 0,0 1 1 0 0,1 0-1 0 0,1-1 0 0 0,0 1 0 0 0,0 0 1 0 0,1 1-1 0 0,1-1 0 0 0,0 1 1 0 0,3-7-14 0 0,-5 17 6 0 0,0 0 1 0 0,0 0 0 0 0,-1 0-1 0 0,1 0 1 0 0,0 0 0 0 0,-1 1-1 0 0,1-1 1 0 0,0 1-1 0 0,-1 0 1 0 0,1-1 0 0 0,-1 1-1 0 0,1 0 1 0 0,-1 1 0 0 0,1-1-1 0 0,-1 0 1 0 0,0 1-1 0 0,0-1 1 0 0,0 1 0 0 0,0 0-1 0 0,0 0 1 0 0,0 0 0 0 0,0 0-1 0 0,0 0 1 0 0,-1 0 0 0 0,1 0-1 0 0,-1 0 1 0 0,1 1-1 0 0,-1-1 1 0 0,0 1 0 0 0,0-1-1 0 0,0 1 1 0 0,0-1 0 0 0,-1 1-1 0 0,1-1 1 0 0,-1 2-7 0 0,21 43 103 0 0,-3 2 1 0 0,-2 0-1 0 0,-2 1 1 0 0,-2 1-1 0 0,0 18-103 0 0,12 46 222 0 0,9 10 119 0 0,5-1-1 0 0,5-2 1 0 0,6-2-1 0 0,54 93-340 0 0,-87-184-252 0 0,-12-27-4112 0 0,-7-9 3265 0 0</inkml:trace>
  <inkml:trace contextRef="#ctx0" brushRef="#br0" timeOffset="-172176.025">3725 5184 1380 0 0,'-2'-7'139'0'0,"0"0"1"0"0,1 0-1 0 0,1 0 0 0 0,-1-1 0 0 0,1 1 1 0 0,0 0-1 0 0,0 0 0 0 0,1-1 1 0 0,0 1-1 0 0,1 0 0 0 0,-1 0 0 0 0,1 0 1 0 0,1 0-1 0 0,-1 1 0 0 0,1-1 0 0 0,0 1 1 0 0,1-1-1 0 0,-1 1 0 0 0,1 0 0 0 0,1 0 1 0 0,-1 1-1 0 0,1-1 0 0 0,0 1 0 0 0,0 0 1 0 0,1 0-1 0 0,-1 0 0 0 0,1 1 1 0 0,2-1-140 0 0,5-4 108 0 0,1 0 0 0 0,0 1 0 0 0,0 1 1 0 0,0 0-1 0 0,1 1 0 0 0,0 1 1 0 0,0 0-1 0 0,0 1 0 0 0,0 1 1 0 0,1 0-1 0 0,0 1 0 0 0,14 0-108 0 0,-17 4 27 0 0,0 0 0 0 0,0 1 0 0 0,0 1-1 0 0,-1 0 1 0 0,1 0 0 0 0,-1 1 0 0 0,0 1-1 0 0,0 0 1 0 0,-1 1 0 0 0,1 0 0 0 0,-1 1-1 0 0,-1 0 1 0 0,0 0 0 0 0,0 1 0 0 0,-1 1 0 0 0,0 0-1 0 0,0 0 1 0 0,-1 0 0 0 0,-1 1 0 0 0,1 0-1 0 0,-2 1 1 0 0,0 0 0 0 0,0 0 0 0 0,-1 0-1 0 0,-1 0 1 0 0,0 1 0 0 0,0 0 0 0 0,-1 0 0 0 0,-1 0-1 0 0,0 0 1 0 0,-1 0 0 0 0,-1 1 0 0 0,0-1-1 0 0,-1 10-26 0 0,1-16-25 0 0,-1-1 0 0 0,1 1-1 0 0,-1-1 1 0 0,-1 1-1 0 0,1-1 1 0 0,-1 0-1 0 0,0 1 1 0 0,-1-1 0 0 0,1 0-1 0 0,-1 0 1 0 0,0-1-1 0 0,-1 1 1 0 0,1-1 0 0 0,-1 1-1 0 0,0-1 1 0 0,-1 0-1 0 0,1 0 1 0 0,-1-1 0 0 0,0 0-1 0 0,0 1 1 0 0,0-2-1 0 0,-1 1 1 0 0,0-1-1 0 0,1 1 1 0 0,-1-1 0 0 0,-3 0 25 0 0,-53-31-3371 0 0,46 6 2153 0 0</inkml:trace>
  <inkml:trace contextRef="#ctx0" brushRef="#br0" timeOffset="-170711.017">4629 5062 1792 0 0,'2'-2'92'0'0,"0"-1"-1"0"0,0 0 1 0 0,1 1-1 0 0,-1-1 1 0 0,1 1-1 0 0,0 0 1 0 0,0 0-1 0 0,0 0 1 0 0,0 0-1 0 0,0 0 1 0 0,0 1-1 0 0,0 0 1 0 0,1-1 0 0 0,-1 1-1 0 0,0 0 1 0 0,1 1-1 0 0,-1-1 1 0 0,1 0-1 0 0,-1 1 1 0 0,1 0-1 0 0,-1 0 1 0 0,1 0-1 0 0,-1 0 1 0 0,1 1-1 0 0,-1-1 1 0 0,1 1-1 0 0,-1 0 1 0 0,0 0-1 0 0,1 0 1 0 0,-1 0-1 0 0,0 1 1 0 0,0-1-1 0 0,0 1 1 0 0,0 0 0 0 0,0 0-1 0 0,0 0 1 0 0,0 0-1 0 0,0 1 1 0 0,-1-1-1 0 0,2 2-91 0 0,16 17 127 0 0,-1 0 0 0 0,-1 1-1 0 0,-1 1 1 0 0,-1 1 0 0 0,0 0-1 0 0,-2 2 1 0 0,-1-1 0 0 0,-2 1-1 0 0,0 1 1 0 0,-2 0 0 0 0,0 1-1 0 0,-2-1 1 0 0,0 11-127 0 0,10 45 631 0 0,-39-99-99 0 0,13-6-526 0 0,2 1 0 0 0,1-2 0 0 0,1 1 0 0 0,0-1-1 0 0,2 1 1 0 0,1-1 0 0 0,0 0 0 0 0,2 0-1 0 0,2-14-5 0 0,-2 26-12 0 0,0 1 0 0 0,1-1-1 0 0,0 1 1 0 0,0 0 0 0 0,2 0-1 0 0,-1-1 1 0 0,1 1 0 0 0,1 1 0 0 0,-1-1-1 0 0,2 0 1 0 0,-1 1 0 0 0,1 0-1 0 0,1 0 1 0 0,0 0 0 0 0,0 1-1 0 0,0 0 1 0 0,1 0 0 0 0,1 1-1 0 0,-1 0 1 0 0,1 0 0 0 0,0 0-1 0 0,1 1 1 0 0,-1 0 0 0 0,1 1-1 0 0,1 0 1 0 0,-1 0 0 0 0,0 1-1 0 0,1 1 1 0 0,9-3 12 0 0,-6 11-11 0 0,1 0 1 0 0,0 2-1 0 0,-1-1 0 0 0,0 2 0 0 0,-1 0 1 0 0,0 0-1 0 0,0 1 0 0 0,-1 0 1 0 0,0 1-1 0 0,0 1 0 0 0,-1-1 0 0 0,-1 2 1 0 0,0-1-1 0 0,0 1 0 0 0,-1 1 0 0 0,-1-1 1 0 0,0 2-1 0 0,0-1 0 0 0,-2 0 1 0 0,0 1-1 0 0,4 14 11 0 0,-6-21 3 0 0,10 18 20 0 0,-2 0 0 0 0,-1 0 0 0 0,-1 1 0 0 0,-1 0 0 0 0,-1 1 1 0 0,-1 0-1 0 0,-1 0 0 0 0,0 24-23 0 0,-34-55 93 0 0,21-7-88 0 0,1-1 0 0 0,0 0 0 0 0,1-1 0 0 0,1 0 0 0 0,-1 0 0 0 0,2 0 0 0 0,0 0 0 0 0,1-1 0 0 0,0 0 0 0 0,1 1 0 0 0,0-1 0 0 0,1 0 0 0 0,1 0 0 0 0,0 0 0 0 0,2-12-5 0 0,-2 12-12 0 0,0 0 1 0 0,1 0 0 0 0,1 0-1 0 0,0 0 1 0 0,1 0 0 0 0,1 0-1 0 0,0 1 1 0 0,0-1-1 0 0,2 1 1 0 0,-1 0 0 0 0,2 1-1 0 0,0-1 1 0 0,0 1 0 0 0,1 1-1 0 0,0-1 1 0 0,1 1-1 0 0,1 1 1 0 0,0 0 0 0 0,0 0-1 0 0,11-8 12 0 0,-16 16-1 0 0,-1 1 0 0 0,0 0 0 0 0,0 0 0 0 0,1 0 0 0 0,-1 0 0 0 0,0 0 0 0 0,1 1 0 0 0,-1 0 0 0 0,0 0 0 0 0,1 0 0 0 0,-1 1 0 0 0,1-1 0 0 0,-1 1 0 0 0,0 0 0 0 0,0 0 0 0 0,1 1 0 0 0,-1-1 0 0 0,0 1 0 0 0,0 0 0 0 0,0 0 0 0 0,-1 0 0 0 0,1 1-1 0 0,0-1 1 0 0,-1 1 0 0 0,0 0 0 0 0,1 0 0 0 0,-1 0 0 0 0,2 4 1 0 0,80 109 113 0 0,-72-96-107 0 0,-5-5 22 0 0,0 0 0 0 0,1 0 0 0 0,1-1 1 0 0,0 0-1 0 0,1-1 0 0 0,0 0 1 0 0,1-1-1 0 0,1 0 0 0 0,0-1 0 0 0,0 0 1 0 0,1-1-1 0 0,1 0 0 0 0,0-2 0 0 0,0 0 1 0 0,0 0-1 0 0,1-1 0 0 0,0-1 0 0 0,0-1 1 0 0,1 0-1 0 0,0-1 0 0 0,15 1-28 0 0,-6-7-33 0 0,0-1 0 0 0,-1-1 0 0 0,0-2 0 0 0,0 0 0 0 0,0-2 0 0 0,-1-1 0 0 0,0 0 0 0 0,0-2 0 0 0,-2-1 0 0 0,1-1 0 0 0,-1 0 0 0 0,-1-2 0 0 0,-1-1 0 0 0,0 0 0 0 0,-1-1-1 0 0,0-2 1 0 0,-2 1 0 0 0,8-13 33 0 0,47-116-972 0 0,-71 144 959 0 0,0-1 1 0 0,0 0 0 0 0,0 1 0 0 0,0-1 0 0 0,-1 0 0 0 0,1 1-1 0 0,-1-1 1 0 0,0 0 0 0 0,0 0 0 0 0,0 1 0 0 0,-1-1 0 0 0,1 0-1 0 0,-1 0 1 0 0,0 1 0 0 0,0-1 0 0 0,0 1 0 0 0,-1-1 0 0 0,1 1-1 0 0,-1-1 1 0 0,0 1 0 0 0,0 0 0 0 0,0 0 0 0 0,0 0 0 0 0,0 0-1 0 0,-1 0 1 0 0,0 0 0 0 0,1 1 0 0 0,-1-1 0 0 0,0 1 0 0 0,0-1-1 0 0,0 1 1 0 0,-1 0 0 0 0,1 1 0 0 0,0-1 0 0 0,-1 1 0 0 0,1-1-1 0 0,-1 1 1 0 0,0 0 0 0 0,1 0 0 0 0,-4 0 12 0 0,-16-2 1 0 0,1 2 1 0 0,0 0-1 0 0,-1 1 1 0 0,1 2-1 0 0,-1 0 1 0 0,1 1-1 0 0,0 1 1 0 0,0 1-1 0 0,1 2 1 0 0,-1 0-1 0 0,1 1 1 0 0,1 0-1 0 0,0 2 1 0 0,0 1-1 0 0,0 0 1 0 0,2 2-1 0 0,0 0 0 0 0,0 1 1 0 0,-3 4-2 0 0,8-6 28 0 0,1 0 0 0 0,1 1 0 0 0,0 0 0 0 0,1 1 0 0 0,1 0 0 0 0,0 1 0 0 0,1 0 0 0 0,0 0 0 0 0,1 1 0 0 0,1 0 0 0 0,0 0-1 0 0,1 0 1 0 0,1 1 0 0 0,1-1 0 0 0,0 1 0 0 0,1 0 0 0 0,1 6-28 0 0,1-18 14 0 0,0 0 1 0 0,1 0-1 0 0,0 0 0 0 0,0 0 0 0 0,0 0 0 0 0,1 0 0 0 0,-1-1 0 0 0,1 1 1 0 0,0-1-1 0 0,1 1 0 0 0,-1-1 0 0 0,1 0 0 0 0,0 1 0 0 0,0-1 0 0 0,0-1 1 0 0,0 1-1 0 0,1 0 0 0 0,-1-1 0 0 0,1 0 0 0 0,0 0 0 0 0,0 0 0 0 0,0 0 1 0 0,1-1-1 0 0,-1 1 0 0 0,1-1 0 0 0,-1 0 0 0 0,1 0 0 0 0,0-1 0 0 0,-1 1 1 0 0,1-1-1 0 0,0 0 0 0 0,0-1 0 0 0,0 1 0 0 0,0-1 0 0 0,0 0 0 0 0,0 0 1 0 0,0-1-1 0 0,0 1 0 0 0,0-1 0 0 0,0 0 0 0 0,0 0 0 0 0,0-1-14 0 0,26-10 40 0 0,0-1 0 0 0,-2-1 0 0 0,1-2 0 0 0,-2-1 0 0 0,0-1-1 0 0,-1-1 1 0 0,13-14-40 0 0,76-49 67 0 0,-114 83-66 0 0,1-1-1 0 0,-1 1 0 0 0,1 0 0 0 0,-1 1 0 0 0,1-1 0 0 0,-1 0 1 0 0,0 1-1 0 0,0-1 0 0 0,0 1 0 0 0,0 0 0 0 0,0-1 1 0 0,0 1-1 0 0,0 0 0 0 0,0 0 0 0 0,-1 1 0 0 0,1-1 0 0 0,-1 0 1 0 0,1 0-1 0 0,-1 1 0 0 0,0-1 0 0 0,0 1 0 0 0,0-1 0 0 0,0 1 1 0 0,-1 0-1 0 0,1-1 0 0 0,-1 1 0 0 0,1-1 0 0 0,-1 1 1 0 0,0 0-1 0 0,0 0 0 0 0,0-1 0 0 0,0 1 0 0 0,-1 2 0 0 0,2 0-22 0 0,16 75 427 0 0,-10-81-50 0 0,160-269-265 0 0,-73 106-8 0 0,-94 164-85 0 0,1-1 0 0 0,-1 0 0 0 0,1 1 0 0 0,-1-1-1 0 0,1 1 1 0 0,0-1 0 0 0,-1 1 0 0 0,1 0-1 0 0,0-1 1 0 0,-1 1 0 0 0,1 0 0 0 0,0-1 0 0 0,0 1-1 0 0,-1 0 1 0 0,1 0 0 0 0,0 0 0 0 0,0 0-1 0 0,-1-1 1 0 0,1 1 0 0 0,0 0 0 0 0,0 0 0 0 0,-1 1-1 0 0,1-1 1 0 0,0 0 0 0 0,0 0 0 0 0,0 0-1 0 0,-1 0 1 0 0,1 1 0 0 0,0-1 0 0 0,-1 0 0 0 0,1 1-1 0 0,0-1 1 0 0,-1 0 0 0 0,1 1 0 0 0,0-1-1 0 0,-1 1 1 0 0,1-1 0 0 0,-1 1 0 0 0,1-1 0 0 0,-1 1-1 0 0,1 0 1 0 0,-1-1 0 0 0,1 1 0 0 0,-1 0-1 0 0,0-1 1 0 0,1 1 0 0 0,-1 0 0 0 0,0-1 0 0 0,1 1-1 0 0,-1 0 1 0 0,0 0 0 0 0,0-1 0 0 0,0 1-1 0 0,0 0 1 0 0,0 0 0 0 0,0-1 0 0 0,0 1 0 0 0,0 0-1 0 0,0 0 1 0 0,0 0 0 0 0,0-1 0 0 0,0 1-1 0 0,-1 0 1 0 0,1 0 0 0 0,0-1 0 0 0,0 1 0 0 0,-1 0 3 0 0,8 78-61 0 0,-6-64 59 0 0,36 182 95 0 0,-35-190-82 0 0,1 0-1 0 0,0 0 0 0 0,0 0 1 0 0,1-1-1 0 0,0 1 1 0 0,0-1-1 0 0,0 0 1 0 0,1 0-1 0 0,0-1 1 0 0,0 1-1 0 0,0-1 1 0 0,1 0-1 0 0,0-1 0 0 0,0 1 1 0 0,0-1-1 0 0,1 0 1 0 0,-1-1-1 0 0,1 0 1 0 0,0 0-1 0 0,0 0 1 0 0,0-1-1 0 0,0 0 1 0 0,0 0-1 0 0,1 0 0 0 0,3-1-10 0 0,1 0-9 0 0,1-1 0 0 0,-1 0 0 0 0,0-1 0 0 0,1 0 0 0 0,-1-1 0 0 0,0-1 0 0 0,0 0 0 0 0,0 0 0 0 0,-1-1 0 0 0,1-1 0 0 0,-1 0 0 0 0,0 0 0 0 0,0-1 0 0 0,-1-1 0 0 0,1 1 0 0 0,-1-2 0 0 0,-1 0 0 0 0,0 0 0 0 0,0 0 0 0 0,0-1 0 0 0,-1 0 0 0 0,0-1 0 0 0,-1 0 0 0 0,0 0 0 0 0,-1-1 0 0 0,0 0 0 0 0,-1 0 0 0 0,4-11 9 0 0,7-15-60 0 0,-3 0-1 0 0,-1-1 1 0 0,-1 0 0 0 0,-2-1 0 0 0,-2 0 0 0 0,-2 0 0 0 0,-2-1-1 0 0,-1-12 61 0 0,-35-186 486 0 0,28 221-402 0 0,4 11-54 0 0,-5-22 182 0 0,-1 1-1 0 0,-1 0 0 0 0,-2 0 1 0 0,-1 1-1 0 0,0 0 1 0 0,-2 1-1 0 0,-6-7-211 0 0,17 32 11 0 0,0 1 0 0 0,0-1 0 0 0,0 0 0 0 0,0 1 0 0 0,-1-1 0 0 0,1 1 0 0 0,0-1 0 0 0,0 1 0 0 0,0 0 0 0 0,0 0 0 0 0,0 0 0 0 0,0 0 0 0 0,0 1 0 0 0,1-1 0 0 0,-1 0 0 0 0,0 1 0 0 0,1-1 0 0 0,-1 1 0 0 0,1 0 0 0 0,-1-1 0 0 0,1 1 0 0 0,0 0 0 0 0,0 0 0 0 0,0 0 0 0 0,0 0 0 0 0,0 0 0 0 0,0 0 0 0 0,0 0 0 0 0,1 0 1 0 0,-1 0-1 0 0,1 0 0 0 0,-1 1 0 0 0,1-1 0 0 0,0 0 0 0 0,0 0 0 0 0,0 0 0 0 0,0 1 0 0 0,1 0-11 0 0,-6 22 33 0 0,1 1 1 0 0,1 0-1 0 0,1 0 1 0 0,2 0 0 0 0,0 0-1 0 0,2 1 1 0 0,1-1-1 0 0,1-1 1 0 0,1 1 0 0 0,8 23-34 0 0,33 91-143 0 0,23 121-3300 0 0,-68-254 3206 0 0,-1 0 1 0 0,0 0-1 0 0,0 0 0 0 0,-1 0 1 0 0,0 0-1 0 0,0 0 0 0 0,0 0 1 0 0,-1-1-1 0 0,0 1 0 0 0,0 0 0 0 0,-1-1 1 0 0,0 1-1 0 0,0-1 0 0 0,-1 0 1 0 0,1 0-1 0 0,-3 2 237 0 0,-15 19-1157 0 0</inkml:trace>
  <inkml:trace contextRef="#ctx0" brushRef="#br0" timeOffset="-170464.76">6703 4905 2992 0 0,'0'-5'948'0'0,"4"-1"-124"0"0,16-1-148 0 0,5-2-211 0 0,9 1-169 0 0,1 2-176 0 0,10 3-4 0 0,1-6-372 0 0,9 2-220 0 0,1 1-593 0 0,6 0-159 0 0,2 3-8 0 0,3-3-12 0 0</inkml:trace>
  <inkml:trace contextRef="#ctx0" brushRef="#br0" timeOffset="-157852.43">25173 3682 1956 0 0,'13'65'2786'0'0,"-13"-53"-2521"0"0,22 425 815 0 0,0-271-1859 0 0,-56-80-2303 0 0,16-69 1692 0 0</inkml:trace>
  <inkml:trace contextRef="#ctx0" brushRef="#br0" timeOffset="-157449.7">24882 4195 1428 0 0,'19'-20'3487'0'0,"35"0"-2932"0"0,-49 19-297 0 0,59-18 234 0 0,0 4-1 0 0,2 2 1 0 0,-1 3 0 0 0,1 3 0 0 0,56 1-492 0 0,-114 7 10 0 0,-1 0 0 0 0,0 0 1 0 0,1 1-1 0 0,-1 0 0 0 0,0 0 1 0 0,0 1-1 0 0,-1 0 0 0 0,1 0 1 0 0,-1 1-1 0 0,1-1 0 0 0,-1 1 1 0 0,0 1-1 0 0,0-1 0 0 0,-1 1 1 0 0,1 0-1 0 0,-1 0 0 0 0,0 1 1 0 0,-1 0-1 0 0,1-1 0 0 0,-1 1 1 0 0,0 1-1 0 0,0-1 0 0 0,-1 1 1 0 0,0-1-1 0 0,0 1 0 0 0,-1 0 0 0 0,0 0 1 0 0,0 0-1 0 0,0 1 0 0 0,-1-1 1 0 0,0 0-1 0 0,-1 1 0 0 0,0 1-10 0 0,20 111 324 0 0,24-117 57 0 0,-30-7-357 0 0,0 0 1 0 0,0 0-1 0 0,-1-1 0 0 0,1-1 1 0 0,-1-1-1 0 0,-1 1 0 0 0,1-2 0 0 0,-1 0 1 0 0,0 0-1 0 0,-1-1 0 0 0,0-1 1 0 0,0 0-1 0 0,-1 0 0 0 0,-1-1 0 0 0,1 0 1 0 0,-2-1-1 0 0,0 0 0 0 0,0 0 1 0 0,-1-1-1 0 0,0 0 0 0 0,-2 0 0 0 0,1-1 1 0 0,-1 1-1 0 0,-1-1 0 0 0,-1 0 1 0 0,2-10-25 0 0,-7 15 4 0 0,0 0 1 0 0,0 1 0 0 0,-1 0 0 0 0,0 0 0 0 0,-1 0 0 0 0,0 0 0 0 0,0 0 0 0 0,-1 0 0 0 0,1 1 0 0 0,-2 0-1 0 0,1 0 1 0 0,-1 1 0 0 0,0-1 0 0 0,0 1 0 0 0,-1 1 0 0 0,0-1 0 0 0,0 1 0 0 0,0 0 0 0 0,-1 1-1 0 0,1-1 1 0 0,-1 1 0 0 0,0 1 0 0 0,0 0 0 0 0,-1 0 0 0 0,1 0 0 0 0,-1 1 0 0 0,1 1 0 0 0,-1-1 0 0 0,0 1-1 0 0,1 1 1 0 0,-1 0 0 0 0,-2 0-5 0 0,-29 2-671 0 0,0 1-1 0 0,0 2 1 0 0,1 2-1 0 0,0 2 1 0 0,0 1 0 0 0,1 2-1 0 0,0 2 1 0 0,-4 3 671 0 0,-41 13-1939 0 0,34-14 681 0 0</inkml:trace>
  <inkml:trace contextRef="#ctx0" brushRef="#br0" timeOffset="-159330.702">20860 4243 1684 0 0,'0'-1'39'0'0,"1"-1"0"0"0,-1 1 0 0 0,0-1-1 0 0,0 1 1 0 0,1-1 0 0 0,-1 1 0 0 0,1-1-1 0 0,-1 1 1 0 0,1 0 0 0 0,0-1 0 0 0,0 1 0 0 0,-1 0-1 0 0,1-1 1 0 0,0 1 0 0 0,0 0 0 0 0,0 0 0 0 0,0 0-1 0 0,0 0 1 0 0,1 0 0 0 0,-1 0 0 0 0,0 0 0 0 0,0 0-1 0 0,1 0 1 0 0,-1 1 0 0 0,0-1 0 0 0,1 0-1 0 0,-1 1 1 0 0,1-1 0 0 0,-1 1 0 0 0,1 0 0 0 0,-1-1-1 0 0,1 1 1 0 0,-1 0 0 0 0,1 0 0 0 0,-1 0 0 0 0,1 0-1 0 0,-1 0 1 0 0,1 0 0 0 0,-1 1 0 0 0,1-1 0 0 0,-1 0-1 0 0,1 1 1 0 0,-1-1 0 0 0,1 1 0 0 0,-1 0-1 0 0,1-1 1 0 0,-1 1 0 0 0,0 0 0 0 0,0 0 0 0 0,1 0-1 0 0,-1 0 1 0 0,0 0 0 0 0,0 0 0 0 0,0 0 0 0 0,0 0-1 0 0,1 1-38 0 0,58 70 566 0 0,-38-25-353 0 0,-2 1 0 0 0,-2 1 1 0 0,-2 1-1 0 0,-2 0 1 0 0,-2 1-1 0 0,3 42-213 0 0,-15-91 344 0 0,0-2-47 0 0,-15-46 365 0 0,13 18-638 0 0,1-1 0 0 0,1 1 0 0 0,1-1-1 0 0,1 1 1 0 0,2-1 0 0 0,1 1 0 0 0,2 0-1 0 0,2-6-23 0 0,-5 12 23 0 0,1 2 0 0 0,1-1 0 0 0,1 1 0 0 0,1 0 0 0 0,0 0 0 0 0,2 1 0 0 0,0 0 0 0 0,1 0-1 0 0,1 1 1 0 0,1 1 0 0 0,0 0 0 0 0,1 1 0 0 0,1 0 0 0 0,4-2-23 0 0,-16 16 3 0 0,0 1 0 0 0,-1 0 0 0 0,1 0 0 0 0,0-1 0 0 0,0 1-1 0 0,0 1 1 0 0,0-1 0 0 0,0 0 0 0 0,0 1 0 0 0,0 0 0 0 0,0 0 0 0 0,0-1 0 0 0,0 2 0 0 0,0-1 0 0 0,0 0 0 0 0,0 1-1 0 0,0-1 1 0 0,0 1 0 0 0,0 0 0 0 0,0 0 0 0 0,0 0 0 0 0,0 0 0 0 0,-1 1 0 0 0,1-1 0 0 0,0 1 0 0 0,-1 0 0 0 0,1-1-1 0 0,-1 1 1 0 0,0 0 0 0 0,1 1 0 0 0,-1-1 0 0 0,0 0 0 0 0,-1 1 0 0 0,1-1 0 0 0,0 1 0 0 0,0-1 0 0 0,0 2-3 0 0,49 109-136 0 0,-48-104 108 0 0,0-1 0 0 0,53 230 365 0 0,-78-251-428 0 0,18-6 87 0 0,0-1 1 0 0,1 1-1 0 0,1-1 0 0 0,0 1 0 0 0,2-1 1 0 0,0 1-1 0 0,2-1 0 0 0,0 0 0 0 0,1 1 1 0 0,0 0-1 0 0,2 0 0 0 0,0 0 0 0 0,2 0 1 0 0,0 1-1 0 0,1 0 0 0 0,0 0 0 0 0,2 1 1 0 0,8-11 3 0 0,58-46-416 0 0,-30 113 336 0 0,59 252-42 0 0,-98-276 161 0 0,-4-3-27 0 0,1 0 0 0 0,0-1 0 0 0,1 1 1 0 0,0-1-1 0 0,0 0 0 0 0,2-1 0 0 0,-1 1 0 0 0,1-1 0 0 0,1 0 0 0 0,0-1 1 0 0,0 0-1 0 0,1 0 0 0 0,0-1 0 0 0,0 0 0 0 0,1 0 0 0 0,0-1 0 0 0,0-1 1 0 0,1 0-1 0 0,0 0 0 0 0,0-1 0 0 0,1 0 0 0 0,-1-1 0 0 0,2 0-12 0 0,-2-4-92 0 0,0 0-1 0 0,0 0 1 0 0,0-1-1 0 0,0-1 1 0 0,-1 0-1 0 0,1 0 1 0 0,0-1-1 0 0,-1 0 1 0 0,1-1-1 0 0,-1-1 0 0 0,0 1 1 0 0,-1-1-1 0 0,1-1 1 0 0,-1 0-1 0 0,0 0 1 0 0,0-1-1 0 0,-1 0 1 0 0,0-1-1 0 0,0 0 1 0 0,0 0-1 0 0,-1 0 1 0 0,-1-1-1 0 0,0 0 1 0 0,0 0-1 0 0,0-1 0 0 0,-1 0 1 0 0,-1 0-1 0 0,3-8 93 0 0,4-14-192 0 0</inkml:trace>
  <inkml:trace contextRef="#ctx0" brushRef="#br0" timeOffset="-158974.002">22253 4255 4480 0 0,'15'-194'2280'0'0,"-60"289"-1664"0"0,38-75-584 0 0,1-1 1 0 0,1 1-1 0 0,1 0 1 0 0,1 0-1 0 0,1 1 1 0 0,0-1-1 0 0,2 0 1 0 0,0 1-1 0 0,1-1 1 0 0,2 7-33 0 0,39 90 191 0 0,-40-113-167 0 0,0 0-1 0 0,0 0 1 0 0,0 0 0 0 0,1-1-1 0 0,-1 1 1 0 0,1-1 0 0 0,0 1-1 0 0,0-1 1 0 0,0 0-1 0 0,1 0 1 0 0,-1 0 0 0 0,1-1-1 0 0,-1 1 1 0 0,1-1 0 0 0,0 0-1 0 0,0 0 1 0 0,0 0 0 0 0,0 0-1 0 0,0-1 1 0 0,1 0 0 0 0,-1 0-1 0 0,0 0 1 0 0,0 0 0 0 0,1-1-1 0 0,-1 1 1 0 0,1-1 0 0 0,-1 0-1 0 0,1-1 1 0 0,-1 1-1 0 0,0-1-23 0 0,8-2 13 0 0,0-1-1 0 0,-1 0 0 0 0,0-1 0 0 0,0-1 0 0 0,0 1 0 0 0,-1-2 0 0 0,0 1 0 0 0,0-2 0 0 0,-1 1 0 0 0,0-1 0 0 0,0 0 1 0 0,0-1-1 0 0,-1 0 0 0 0,-1-1 0 0 0,0 0 0 0 0,0 0 0 0 0,0 0 0 0 0,-2-1 0 0 0,1 0 0 0 0,-1 0 0 0 0,0-3-12 0 0,67-263 783 0 0,-61 215-171 0 0,41 214-406 0 0,57 35-2457 0 0,-27-67-2566 0 0,-65-98 3633 0 0</inkml:trace>
  <inkml:trace contextRef="#ctx0" brushRef="#br0" timeOffset="-158535.394">23321 3966 2468 0 0,'-15'3'153'0'0,"1"0"-1"0"0,-1 1 1 0 0,0 1-1 0 0,1 0 1 0 0,0 1-1 0 0,0 1 1 0 0,1 0-1 0 0,0 1 1 0 0,0 0 0 0 0,1 1-1 0 0,0 1 1 0 0,0 0-1 0 0,1 0 1 0 0,1 1-1 0 0,-1 0 1 0 0,2 1-1 0 0,0 0 1 0 0,0 1-1 0 0,1 0 1 0 0,1 0-1 0 0,0 1 1 0 0,0 0-1 0 0,2 0 1 0 0,0 0 0 0 0,0 1-1 0 0,2 0 1 0 0,-2 5-153 0 0,5-12 18 0 0,-1-1 0 0 0,1 0 0 0 0,1 1 0 0 0,-1-1 0 0 0,1 1 0 0 0,0-1 0 0 0,1 0 0 0 0,0 0 0 0 0,0 0 0 0 0,0 0 0 0 0,1 0 0 0 0,0 0 1 0 0,1-1-1 0 0,-1 1 0 0 0,1-1 0 0 0,0 0 0 0 0,1 0 0 0 0,0 0 0 0 0,0-1 0 0 0,0 1 0 0 0,0-1 0 0 0,1-1 0 0 0,0 1 0 0 0,0-1 0 0 0,0 0 0 0 0,0 0 1 0 0,1 0-1 0 0,-1-1 0 0 0,1 0 0 0 0,0-1 0 0 0,0 0 0 0 0,0 0 0 0 0,1 0 0 0 0,-1-1 0 0 0,0 0 0 0 0,1 0 0 0 0,-1-1 0 0 0,0 1 0 0 0,6-2-18 0 0,4 2-239 0 0,0-1-1 0 0,0 0 1 0 0,0-1-1 0 0,-1-1 1 0 0,1 0-1 0 0,-1-1 1 0 0,1-1-1 0 0,-1-1 1 0 0,0 0-1 0 0,-1-1 1 0 0,1-1-1 0 0,9-6 240 0 0,13-11-1227 0 0,-4-5 33 0 0</inkml:trace>
  <inkml:trace contextRef="#ctx0" brushRef="#br0" timeOffset="-158162.747">23688 3720 1836 0 0,'9'-75'4073'0'0,"-45"302"-2299"0"0,20-64-1184 0 0,7 1-1 0 0,8 53-589 0 0,1-170 114 0 0,12 10 242 0 0,13-84-165 0 0,7-36-157 0 0,-13 19-56 0 0,2 1 0 0 0,2 1 0 0 0,2 1 0 0 0,1 1 0 0 0,2 1 1 0 0,2 1-1 0 0,1 2 0 0 0,2 2 0 0 0,30-25 22 0 0,-61 57-1 0 0,0 0-1 0 0,0 0 1 0 0,0 0 0 0 0,1 1-1 0 0,-1-1 1 0 0,1 1 0 0 0,-1-1-1 0 0,1 1 1 0 0,-1 0 0 0 0,1 0-1 0 0,0 0 1 0 0,0 1-1 0 0,-1-1 1 0 0,1 0 0 0 0,0 1-1 0 0,0 0 1 0 0,0 0 0 0 0,0 0-1 0 0,-1 0 1 0 0,1 0 0 0 0,0 0-1 0 0,0 1 1 0 0,0 0-1 0 0,-1-1 1 0 0,1 1 0 0 0,0 0-1 0 0,-1 0 1 0 0,1 1 0 0 0,0-1-1 0 0,-1 0 1 0 0,0 1 0 0 0,1-1-1 0 0,-1 1 1 0 0,0 0 0 0 0,0 0-1 0 0,0 0 1 0 0,0 0-1 0 0,0 0 1 0 0,0 1 0 0 0,-1-1-1 0 0,1 0 1 0 0,-1 1 0 0 0,1-1-1 0 0,-1 1 1 0 0,0 0 0 0 0,0-1-1 0 0,0 2 2 0 0,10 27-10 0 0,-1 0 0 0 0,-2 1 0 0 0,-1 1 0 0 0,-2-1 0 0 0,-1 1 0 0 0,-1 0 0 0 0,-2 7 10 0 0,9 70-489 0 0,-6-62 171 0 0,-4-33-111 0 0,1 1 0 0 0,0-1 0 0 0,1 0-1 0 0,1 1 1 0 0,1-1 0 0 0,0 0 0 0 0,0 0 0 0 0,2-1 0 0 0,-1 0 0 0 0,2 1 0 0 0,0-2 0 0 0,3 4 429 0 0,0-9-1178 0 0</inkml:trace>
  <inkml:trace contextRef="#ctx0" brushRef="#br0" timeOffset="-161698.213">17422 4264 928 0 0,'-10'0'70'0'0,"1"-1"1"0"0,-1 1-1 0 0,1 1 0 0 0,0 0 0 0 0,-1 0 0 0 0,1 1 1 0 0,0 0-1 0 0,0 1 0 0 0,0 0 0 0 0,0 0 0 0 0,0 1 1 0 0,1 0-1 0 0,-1 0 0 0 0,1 1 0 0 0,0 0 1 0 0,1 1-1 0 0,-1 0 0 0 0,1 0 0 0 0,-2 3-70 0 0,-6 5 100 0 0,1 1 0 0 0,1 1 0 0 0,1 0 0 0 0,0 1 0 0 0,1 0 0 0 0,1 1-1 0 0,0 0 1 0 0,2 0 0 0 0,0 1 0 0 0,1 0 0 0 0,1 1 0 0 0,0-1 0 0 0,2 1 0 0 0,0 0 0 0 0,2 1-1 0 0,0-1 1 0 0,1 20-100 0 0,2-28 76 0 0,1 0-1 0 0,1 0 0 0 0,0-1 0 0 0,1 1 0 0 0,0-1 0 0 0,0 0 0 0 0,1 0 1 0 0,1 0-1 0 0,0-1 0 0 0,0 1 0 0 0,1-2 0 0 0,1 1 0 0 0,-1-1 1 0 0,2 0-1 0 0,-1 0 0 0 0,1-1 0 0 0,0 0 0 0 0,1-1 0 0 0,0 0 1 0 0,0-1-1 0 0,0 0 0 0 0,1 0 0 0 0,0-1 0 0 0,0 0 0 0 0,0-1 1 0 0,1-1-1 0 0,-1 1 0 0 0,1-2 0 0 0,0 0 0 0 0,7 1-75 0 0,177-12 553 0 0,-186 8-543 0 0,0 0 1 0 0,0-1-1 0 0,-1-1 0 0 0,1 1 0 0 0,-1-1 1 0 0,0-1-1 0 0,0 0 0 0 0,0 0 1 0 0,-1-1-1 0 0,1 0 0 0 0,-1-1 0 0 0,0 0 1 0 0,-1 0-1 0 0,1 0 0 0 0,-1-1 1 0 0,0 0-1 0 0,-1 0 0 0 0,0-1 0 0 0,0 0 1 0 0,-1 0-1 0 0,0-1 0 0 0,0 1 1 0 0,0-1-1 0 0,-2 0 0 0 0,1 0 0 0 0,-1-1 1 0 0,0 1-1 0 0,-1-1 0 0 0,0 1 1 0 0,0-1-1 0 0,-1 0 0 0 0,-1 1 0 0 0,0-1 1 0 0,0 0-1 0 0,-1-5-10 0 0,-7-8-28 0 0,-1 0 0 0 0,-1 1 0 0 0,0 0-1 0 0,-2 1 1 0 0,-1 0 0 0 0,-1 0 0 0 0,0 2 0 0 0,-1 0 0 0 0,-1 0 0 0 0,-1 2-1 0 0,-1 0 1 0 0,0 1 0 0 0,-2 1 0 0 0,1 0 0 0 0,-2 2 0 0 0,1 0 0 0 0,-2 1-1 0 0,0 2 1 0 0,-21-8 28 0 0,40 16-163 0 0,0 0-1 0 0,-1 1 1 0 0,1 0-1 0 0,-1 0 1 0 0,1 0-1 0 0,-1 0 1 0 0,1 0 0 0 0,-1 1-1 0 0,0-1 1 0 0,1 1-1 0 0,-1 0 1 0 0,0 0-1 0 0,1 1 1 0 0,-1-1-1 0 0,0 1 1 0 0,1-1-1 0 0,-1 1 1 0 0,1 0-1 0 0,-1 1 1 0 0,1-1-1 0 0,-1 1 1 0 0,-2 1 163 0 0,2 4-1217 0 0</inkml:trace>
  <inkml:trace contextRef="#ctx0" brushRef="#br0" timeOffset="-161072.143">18022 4377 1088 0 0,'-1'10'3099'0'0,"2"23"-2698"0"0,0-5-290 0 0,-3-12-34 0 0,0 1 0 0 0,1 0 0 0 0,1 0 0 0 0,0 0 0 0 0,1 0 0 0 0,1-1 0 0 0,1 1 0 0 0,0 0 0 0 0,1-1 0 0 0,1 0 0 0 0,0 0-1 0 0,1 0 1 0 0,1-1 0 0 0,1 0 0 0 0,0 0 0 0 0,1 0 0 0 0,0-1 0 0 0,1-1 0 0 0,1 0 0 0 0,0 0 0 0 0,1-1 0 0 0,9 8-77 0 0,-17-18 24 0 0,0 1 0 0 0,0-1 0 0 0,0-1 1 0 0,0 1-1 0 0,0-1 0 0 0,0 1 0 0 0,1-1 0 0 0,-1 0 1 0 0,0-1-1 0 0,1 1 0 0 0,-1-1 0 0 0,1 0 0 0 0,-1 0 0 0 0,1 0 1 0 0,-1 0-1 0 0,0-1 0 0 0,1 0 0 0 0,-1 0 0 0 0,0 0 0 0 0,0-1 1 0 0,1 1-1 0 0,-1-1 0 0 0,0 0 0 0 0,0 0 0 0 0,-1 0 0 0 0,1-1 1 0 0,0 1-1 0 0,-1-1 0 0 0,0 0 0 0 0,1 0 0 0 0,-1 0 1 0 0,0 0-1 0 0,-1-1 0 0 0,1 1 0 0 0,0-1 0 0 0,-1 0 0 0 0,0 0 1 0 0,0 0-1 0 0,0 0 0 0 0,-1 0 0 0 0,1 0 0 0 0,0-1-24 0 0,31-189-10 0 0,-37 170-48 0 0,1 43-24 0 0,4-10 86 0 0,1 1-1 0 0,0-1 1 0 0,1 1-1 0 0,0-1 1 0 0,0 0-1 0 0,1 0 0 0 0,0 0 1 0 0,1-1-1 0 0,0 0 1 0 0,0 1-1 0 0,1-2 1 0 0,0 1-1 0 0,0-1 1 0 0,1 0-1 0 0,0 0 0 0 0,0 0 1 0 0,1-1-1 0 0,0-1 1 0 0,0 1-1 0 0,0-1 1 0 0,0 0-1 0 0,1-1 1 0 0,0 0-1 0 0,0 0 0 0 0,0-1 1 0 0,0-1-1 0 0,1 1 1 0 0,-1-1-1 0 0,1-1 1 0 0,8 1-4 0 0,4 2 3 0 0,0-1 1 0 0,0-1-1 0 0,0-2 1 0 0,0 0-1 0 0,0-1 1 0 0,0-1-1 0 0,0-1 1 0 0,-1-1-1 0 0,1 0 1 0 0,-1-2-1 0 0,11-5-3 0 0,-22 7-1 0 0,-1-1-1 0 0,-1-1 0 0 0,1 1 1 0 0,-1-2-1 0 0,0 1 0 0 0,0-1 1 0 0,-1 0-1 0 0,0 0 0 0 0,0-1 1 0 0,-1 0-1 0 0,0 0 0 0 0,0-1 1 0 0,-1 0-1 0 0,0 0 0 0 0,0 0 1 0 0,-1 0-1 0 0,0-1 0 0 0,-1 0 0 0 0,0 1 1 0 0,-1-1-1 0 0,0 0 0 0 0,0-1 1 0 0,-1 1-1 0 0,-1 0 0 0 0,1 0 1 0 0,-2-1-1 0 0,1 1 0 0 0,-1 0 1 0 0,-1 0-1 0 0,0 0 0 0 0,0 0 1 0 0,-1 0-1 0 0,-1 0 0 0 0,1 1 1 0 0,-3-3 1 0 0,-84-146-673 0 0,5 79-2950 0 0,77 74 2394 0 0</inkml:trace>
  <inkml:trace contextRef="#ctx0" brushRef="#br0" timeOffset="-160227.821">19241 4648 1504 0 0,'70'-29'3080'0'0,"7"1"-2520"0"0,-46 19-356 0 0,-2-2-1 0 0,1-1 0 0 0,-2-1 0 0 0,1-2 1 0 0,-2-1-1 0 0,22-16-203 0 0,-46 31 10 0 0,-1-1-1 0 0,0 1 1 0 0,1-1 0 0 0,-1 0-1 0 0,0 1 1 0 0,0-1 0 0 0,0 0-1 0 0,0-1 1 0 0,0 1 0 0 0,0 0 0 0 0,0-1-1 0 0,-1 1 1 0 0,1-1 0 0 0,-1 1-1 0 0,0-1 1 0 0,0 1 0 0 0,0-1-1 0 0,0 0 1 0 0,0 0 0 0 0,-1 0-1 0 0,1 1 1 0 0,-1-1 0 0 0,0 0-1 0 0,1 0 1 0 0,-1 0 0 0 0,-1 0 0 0 0,1 0-1 0 0,0 0 1 0 0,-1 0 0 0 0,0 1-1 0 0,1-1 1 0 0,-1 0 0 0 0,0 0-1 0 0,0 1 1 0 0,-1-1 0 0 0,1 1-1 0 0,0-1 1 0 0,-1 1 0 0 0,0-1 0 0 0,1 1-1 0 0,-1 0 1 0 0,0 0 0 0 0,0 0-1 0 0,-1 0 1 0 0,1 0 0 0 0,0 0-1 0 0,-1 0-9 0 0,-129-57 192 0 0,110 54-125 0 0,-1 2 1 0 0,0 1-1 0 0,0 1 0 0 0,0 0 0 0 0,0 2 0 0 0,1 1 0 0 0,-1 1 0 0 0,0 0 0 0 0,-9 4-67 0 0,24-5 3 0 0,-1 1 0 0 0,1 0-1 0 0,0 0 1 0 0,0 1-1 0 0,0 0 1 0 0,0 0-1 0 0,0 1 1 0 0,1 0 0 0 0,0 0-1 0 0,0 0 1 0 0,0 1-1 0 0,1 0 1 0 0,0 1 0 0 0,0 0-1 0 0,0 0 1 0 0,1 0-1 0 0,0 0 1 0 0,1 1 0 0 0,-1 0-1 0 0,2 0 1 0 0,-1 0-1 0 0,1 0 1 0 0,0 1-1 0 0,1-1 1 0 0,-2 6-3 0 0,3-2 31 0 0,0-1 1 0 0,1 1-1 0 0,0-1 1 0 0,1 1-1 0 0,0-1 1 0 0,1 1-1 0 0,1-1 0 0 0,-1 0 1 0 0,2 0-1 0 0,-1 0 1 0 0,1 0-1 0 0,1-1 1 0 0,0 1-1 0 0,1-1 0 0 0,0 0 1 0 0,0-1-1 0 0,1 1 1 0 0,0-1-1 0 0,1-1 1 0 0,0 1-1 0 0,0-2 0 0 0,1 1 1 0 0,0-1-1 0 0,0 0 1 0 0,1-1-1 0 0,0 0 1 0 0,0 0-1 0 0,0-1 0 0 0,1 0 1 0 0,0-1-1 0 0,-1-1 1 0 0,2 1-1 0 0,-1-2 1 0 0,0 1-1 0 0,0-2 1 0 0,1 1-1 0 0,-1-2 0 0 0,1 1 1 0 0,-1-2-1 0 0,1 0 1 0 0,-1 0-1 0 0,1-1 1 0 0,-1 0-1 0 0,0-1 0 0 0,0 0 1 0 0,0-1-1 0 0,0 0 1 0 0,0 0-1 0 0,-1-2 1 0 0,1 0-32 0 0,12-13-31 0 0,-1 0 1 0 0,-1-2 0 0 0,-1-1 0 0 0,-1 0 0 0 0,0-2 0 0 0,-2 0-1 0 0,-1-1 1 0 0,-1 0 0 0 0,10-25 30 0 0,-9 19-43 0 0,2 0 0 0 0,1 0 0 0 0,2 2 1 0 0,0 1-1 0 0,2 0 0 0 0,13-10 43 0 0,-33 35-10 0 0,0-1 1 0 0,0 1-1 0 0,0 0 1 0 0,1 0 0 0 0,-1 1-1 0 0,1-1 1 0 0,0 1-1 0 0,0 0 1 0 0,0-1-1 0 0,0 2 1 0 0,0-1-1 0 0,1 0 1 0 0,-1 1-1 0 0,0 0 1 0 0,1 0 0 0 0,-1 0-1 0 0,1 1 1 0 0,-1 0-1 0 0,1-1 1 0 0,-1 2-1 0 0,1-1 1 0 0,-1 0-1 0 0,1 1 1 0 0,-1 0-1 0 0,1 0 1 0 0,-1 0 0 0 0,0 0-1 0 0,0 1 1 0 0,1 0-1 0 0,-1 0 1 0 0,0 0-1 0 0,0 0 1 0 0,-1 1-1 0 0,1-1 1 0 0,0 1-1 0 0,-1 0 1 0 0,0 0 0 0 0,0 1-1 0 0,0-1 1 0 0,0 0-1 0 0,0 1 1 0 0,0 0-1 0 0,-1 0 1 0 0,0 0-1 0 0,0 0 1 0 0,0 0-1 0 0,0 0 1 0 0,-1 0 0 0 0,0 1-1 0 0,1 3 10 0 0,20 176 21 0 0,-24-153-147 0 0,-2-1 0 0 0,0 0 0 0 0,-2-1-1 0 0,-2 1 1 0 0,0-1 0 0 0,-2 0 0 0 0,-1-1 0 0 0,-1 0 0 0 0,-2-1 0 0 0,-1-1 0 0 0,0 0 0 0 0,-3 0 126 0 0,-33 18-3282 0 0,48-43 2038 0 0</inkml:trace>
  <inkml:trace contextRef="#ctx0" brushRef="#br0" timeOffset="-151115.824">1417 7172 1424 0 0,'46'-41'1496'0'0,"-41"32"-1408"0"0,-1-1 0 0 0,-1 1 0 0 0,0-1 0 0 0,0 0 0 0 0,-1 0 0 0 0,0 0 0 0 0,0 0 0 0 0,-1 0 0 0 0,-1 0 0 0 0,0-1 0 0 0,0 1 0 0 0,-1 0 0 0 0,0 0 0 0 0,-1 0 0 0 0,0 0 1 0 0,-1 0-1 0 0,0 0 0 0 0,0 0 0 0 0,-1 1 0 0 0,0 0 0 0 0,-1-1 0 0 0,0 2 0 0 0,0-1 0 0 0,-1 0 0 0 0,0 1 0 0 0,-4-3-88 0 0,-4 0 18 0 0,0 2-1 0 0,0 0 1 0 0,-1 0-1 0 0,0 2 1 0 0,0 0-1 0 0,-1 0 1 0 0,0 2 0 0 0,0 0-1 0 0,-1 0 1 0 0,1 2-1 0 0,-1 0 1 0 0,0 1-1 0 0,0 1 1 0 0,0 0 0 0 0,0 1-1 0 0,0 1 1 0 0,0 1-1 0 0,0 0 1 0 0,1 1-1 0 0,-1 1 1 0 0,1 1-1 0 0,0 0 1 0 0,0 1 0 0 0,0 1-1 0 0,1 0 1 0 0,0 1-1 0 0,-1 1-17 0 0,1 1 15 0 0,0 0 1 0 0,1 1-1 0 0,1 0 0 0 0,-1 2 0 0 0,2-1 0 0 0,0 1 0 0 0,0 1 1 0 0,2 0-1 0 0,-1 1 0 0 0,2 0 0 0 0,0 1 0 0 0,1-1 0 0 0,0 2 1 0 0,1-1-1 0 0,1 1 0 0 0,1 0 0 0 0,1 0 0 0 0,-2 12-15 0 0,3-18 6 0 0,1 1 0 0 0,0 0 0 0 0,1-1 0 0 0,1 1-1 0 0,-1 0 1 0 0,2 0 0 0 0,0 0 0 0 0,0-1 0 0 0,1 1 0 0 0,1 0 0 0 0,0-1-1 0 0,0 0 1 0 0,1 1 0 0 0,0-1 0 0 0,1-1 0 0 0,1 1 0 0 0,0-1-1 0 0,0 0 1 0 0,1 0 0 0 0,0 0 0 0 0,0-1 0 0 0,1-1 0 0 0,0 1 0 0 0,1-1-1 0 0,0 0 1 0 0,0-1 0 0 0,1 0 0 0 0,4 2-6 0 0,-5-4 13 0 0,1 0-1 0 0,-1-1 1 0 0,0-1 0 0 0,1 1-1 0 0,0-1 1 0 0,0-1 0 0 0,0 0-1 0 0,0 0 1 0 0,0-1 0 0 0,1 0 0 0 0,-1-1-1 0 0,0 0 1 0 0,0-1 0 0 0,1 0-1 0 0,-1-1 1 0 0,0 0 0 0 0,0 0-1 0 0,0-1 1 0 0,-1 0 0 0 0,1-1 0 0 0,-1 0-1 0 0,1 0 1 0 0,-1-1 0 0 0,-1-1-1 0 0,1 1 1 0 0,-1-1 0 0 0,0-1-1 0 0,0 1 1 0 0,0-1 0 0 0,-1-1 0 0 0,-1 0-1 0 0,1 0-12 0 0,21-24-64 0 0,-2-2 1 0 0,-2 0-1 0 0,-1-2 0 0 0,-1 0 0 0 0,-3-1 0 0 0,-1-2 0 0 0,2-7 64 0 0,47-124 414 0 0,-67 170-411 0 0,-1 1 0 0 0,1-1 0 0 0,0 1 0 0 0,0-1-1 0 0,0 0 1 0 0,0 1 0 0 0,0-1 0 0 0,0 1 0 0 0,0-1 0 0 0,0 0-1 0 0,0 1 1 0 0,1-1 0 0 0,-1 1 0 0 0,0-1 0 0 0,0 0 0 0 0,0 1-1 0 0,0-1 1 0 0,0 1 0 0 0,1-1 0 0 0,-1 0 0 0 0,0 1 0 0 0,0-1-1 0 0,1 0 1 0 0,-1 1 0 0 0,0-1 0 0 0,1 0 0 0 0,-1 0 0 0 0,0 1 0 0 0,1-1-1 0 0,-1 0 1 0 0,0 0 0 0 0,1 0 0 0 0,-1 1 0 0 0,0-1 0 0 0,1 0-1 0 0,-1 0 1 0 0,1 0 0 0 0,-1 0 0 0 0,1 0 0 0 0,-1 0 0 0 0,0 0-1 0 0,1 0 1 0 0,-1 0 0 0 0,1 0 0 0 0,-1 0 0 0 0,0 0 0 0 0,1 0-1 0 0,-1 0 1 0 0,1 0 0 0 0,-1 0 0 0 0,0 0 0 0 0,1-1-3 0 0,5 55-41 0 0,-6-49 56 0 0,44 690 6 0 0,-55-340 546 0 0,10-346-527 0 0,-2 0 0 0 0,1 0 0 0 0,-1 0 0 0 0,-1 0 0 0 0,0-1 0 0 0,0 1 0 0 0,0-1 0 0 0,-1 0 0 0 0,-1 0 0 0 0,1-1 0 0 0,-1 1 0 0 0,0-1 0 0 0,-1 0 0 0 0,0-1 0 0 0,0 0 0 0 0,0 0 0 0 0,-1 0 0 0 0,0-1 0 0 0,0 0 0 0 0,0-1 0 0 0,-1 0 0 0 0,1 0 0 0 0,-1 0 0 0 0,0-1 0 0 0,0-1 0 0 0,0 0 0 0 0,0 0 0 0 0,-1 0 0 0 0,1-1 0 0 0,0-1 0 0 0,-1 0 0 0 0,1 0 0 0 0,-1 0 0 0 0,1-1 0 0 0,0-1 0 0 0,-1 0 0 0 0,-1-1-40 0 0,-10-2-100 0 0,1-1-1 0 0,0-1 1 0 0,0-1-1 0 0,1 0 1 0 0,0-2-1 0 0,0 0 0 0 0,1-1 1 0 0,1-1-1 0 0,0-1 1 0 0,0 0-1 0 0,1-1 0 0 0,1-1 1 0 0,1-1-1 0 0,0 0 1 0 0,-6-10 100 0 0,2 2-217 0 0,2 0 1 0 0,1-2 0 0 0,1 0 0 0 0,1 0 0 0 0,1-1-1 0 0,2-1 1 0 0,1 0 0 0 0,0 0 0 0 0,3-1 0 0 0,0 0-1 0 0,0-19 217 0 0,8 11-630 0 0,11-21-380 0 0</inkml:trace>
  <inkml:trace contextRef="#ctx0" brushRef="#br0" timeOffset="-150207.918">2206 7041 1260 0 0,'0'0'242'0'0,"0"0"22"0"0,0 0-26 0 0,0 0-61 0 0,0 0 101 0 0,0-5-77 0 0,0 2-181 0 0,0 0 0 0 0,0 0 0 0 0,-1 0 0 0 0,1 0 0 0 0,-1 0 0 0 0,0 0 0 0 0,0 0 0 0 0,0 0 0 0 0,0 0 0 0 0,0 1 0 0 0,-1-1 0 0 0,1 0 0 0 0,-1 1 0 0 0,0-1 0 0 0,0 1 0 0 0,0 0 0 0 0,0-1 0 0 0,0 1 0 0 0,0 0 0 0 0,-1 0 0 0 0,1 0 0 0 0,-1 1 0 0 0,1-1 0 0 0,-1 1 0 0 0,0-1 0 0 0,1 1 0 0 0,-1 0 0 0 0,-2-1-20 0 0,-9 0 6 0 0,-1-1-1 0 0,0 2 1 0 0,0 0 0 0 0,0 0-1 0 0,0 2 1 0 0,0 0-1 0 0,0 0 1 0 0,1 2-1 0 0,-1 0 1 0 0,1 0 0 0 0,-1 1-1 0 0,1 1 1 0 0,0 1-1 0 0,1 0 1 0 0,-1 0-1 0 0,1 1 1 0 0,0 1-1 0 0,1 0 1 0 0,0 1 0 0 0,0 1-1 0 0,1 0 1 0 0,0 0-1 0 0,-3 5-5 0 0,0-3 53 0 0,0 1 1 0 0,1 0-1 0 0,1 1 0 0 0,0 1 0 0 0,0 0 0 0 0,2 0 1 0 0,0 1-1 0 0,1 1 0 0 0,0-1 0 0 0,2 1 0 0 0,0 1 0 0 0,0-1 1 0 0,2 1-1 0 0,0 0 0 0 0,1 1 0 0 0,1-1 0 0 0,0 14-53 0 0,3-30 23 0 0,0 0 1 0 0,0-1-1 0 0,0 1 0 0 0,0 0 0 0 0,1 0 0 0 0,-1 0 0 0 0,1 0 0 0 0,-1-1 0 0 0,1 1 0 0 0,-1 0 0 0 0,1 0 1 0 0,0-1-1 0 0,0 1 0 0 0,0-1 0 0 0,0 1 0 0 0,0-1 0 0 0,0 1 0 0 0,0-1 0 0 0,1 0 0 0 0,-1 1 0 0 0,0-1 0 0 0,1 0 1 0 0,-1 0-1 0 0,1 0 0 0 0,0 0 0 0 0,-1 0 0 0 0,1 0 0 0 0,0-1 0 0 0,-1 1 0 0 0,1 0 0 0 0,0-1 0 0 0,0 1 1 0 0,-1-1-1 0 0,1 0 0 0 0,0 0 0 0 0,0 1 0 0 0,0-1 0 0 0,0-1 0 0 0,0 1 0 0 0,-1 0 0 0 0,1 0 0 0 0,1-1-23 0 0,79-23 729 0 0,-57 8-605 0 0,-1-2 1 0 0,0-1-1 0 0,-1-1 0 0 0,-1-1 0 0 0,-1 0 1 0 0,-1-2-1 0 0,0-1 0 0 0,-2 0 0 0 0,-1-1 0 0 0,-1-1 1 0 0,-2-1-1 0 0,0 0 0 0 0,3-11-124 0 0,-8 21 203 0 0,2 45-99 0 0,-7-7-144 0 0,1 1-1 0 0,1-2 0 0 0,1 1 0 0 0,0 0 0 0 0,2-1 0 0 0,0-1 0 0 0,1 0 0 0 0,1 0 1 0 0,1-1-1 0 0,7 9 41 0 0,111 79-4293 0 0,-104-93 2925 0 0</inkml:trace>
  <inkml:trace contextRef="#ctx0" brushRef="#br0" timeOffset="-144832.853">30152 4129 1108 0 0,'-195'26'2530'0'0,"185"-22"-2399"0"0,1-3-68 0 0,0 1 1 0 0,1 1 0 0 0,-1 0-1 0 0,1 0 1 0 0,0 0-1 0 0,0 1 1 0 0,0 0 0 0 0,1 1-1 0 0,-1-1 1 0 0,1 2 0 0 0,0-1-1 0 0,0 1 1 0 0,1 0-1 0 0,0 0 1 0 0,0 1 0 0 0,0 0-1 0 0,1 0 1 0 0,-3 4-64 0 0,25 13 320 0 0,-8-18-266 0 0,2-1 0 0 0,-1 0-1 0 0,0 0 1 0 0,1-1 0 0 0,0-1 0 0 0,0 1 0 0 0,0-2 0 0 0,1 0-1 0 0,-1 0 1 0 0,1-1 0 0 0,-1 0 0 0 0,1-1 0 0 0,8-1-54 0 0,11 2 14 0 0,-10 0-80 0 0,0 0 0 0 0,0-1 0 0 0,0-1 0 0 0,0-1 0 0 0,0-1 0 0 0,0-1 0 0 0,-1-1 0 0 0,18-6 66 0 0,-35 10-18 0 0,0 1 0 0 0,0-1-1 0 0,0 0 1 0 0,0 0 0 0 0,0 0 0 0 0,-1-1 0 0 0,1 1 0 0 0,0-1 0 0 0,-1 1 0 0 0,1-1 0 0 0,-1 0-1 0 0,0 0 1 0 0,1 0 0 0 0,-1 0 0 0 0,0 0 0 0 0,0-1 0 0 0,-1 1 0 0 0,1-1 0 0 0,0 1-1 0 0,-1-1 1 0 0,1 1 0 0 0,-1-1 0 0 0,0 0 0 0 0,0 0 0 0 0,0 0 0 0 0,0 0 0 0 0,-1 0-1 0 0,1 0 1 0 0,-1 0 0 0 0,0 0 0 0 0,0 0 0 0 0,0 0 0 0 0,0 0 0 0 0,0-1 18 0 0,-8-7 3 0 0,0 1 0 0 0,0-1 0 0 0,-1 1 1 0 0,-1 1-1 0 0,1-1 0 0 0,-2 2 0 0 0,1-1 0 0 0,-1 2 1 0 0,0-1-1 0 0,-1 2 0 0 0,0-1 0 0 0,0 1 0 0 0,0 1 1 0 0,-1 0-1 0 0,1 1 0 0 0,-14-2-3 0 0,-219-34 426 0 0,218 40-455 0 0,51 11-91 0 0,33-3 52 0 0,0-3 0 0 0,1-2-1 0 0,-1-2 1 0 0,0-3-1 0 0,1-3 1 0 0,-2-1 0 0 0,1-4-1 0 0,17-6 69 0 0,-69 14 35 0 0,1 0 0 0 0,-1-1 1 0 0,1 1-1 0 0,-1-1 0 0 0,0 0 0 0 0,0-1 0 0 0,-1 1 0 0 0,1-1 0 0 0,-1 0 1 0 0,0 0-1 0 0,0 0 0 0 0,0-1 0 0 0,0 1 0 0 0,-1-1 0 0 0,1 0 0 0 0,-1 0 1 0 0,-1 0-1 0 0,1-1 0 0 0,-1 1 0 0 0,0 0 0 0 0,0-1 0 0 0,0 0 0 0 0,-1 1 1 0 0,0-1-1 0 0,0 0 0 0 0,0 0 0 0 0,-1 0 0 0 0,0 0 0 0 0,0 0 0 0 0,-1 1 1 0 0,1-1-1 0 0,-1 0 0 0 0,0 0 0 0 0,-1 0 0 0 0,0 1 0 0 0,0-1 0 0 0,0 1 1 0 0,0-1-1 0 0,-1 1 0 0 0,0 0 0 0 0,0 0 0 0 0,0 0 0 0 0,-1 0 0 0 0,1 1 1 0 0,-1-1-1 0 0,0 1 0 0 0,-1 0 0 0 0,1 0 0 0 0,-1 1 0 0 0,0-1 0 0 0,0 1 1 0 0,-1-1-36 0 0,1-2 83 0 0,-1 0 0 0 0,1 1-1 0 0,-1 0 1 0 0,1 0 0 0 0,-2 0 0 0 0,1 0 0 0 0,0 1 0 0 0,-1 0 0 0 0,0 1 0 0 0,0-1 0 0 0,0 2 0 0 0,0-1 0 0 0,0 0 0 0 0,-1 1 0 0 0,1 1 0 0 0,-1-1 0 0 0,0 1 0 0 0,1 1 0 0 0,-1-1 0 0 0,0 1 0 0 0,1 0 0 0 0,-1 1 0 0 0,0 0 0 0 0,1 0 0 0 0,-1 1 0 0 0,1 0 0 0 0,-1 0-1 0 0,-5 3-82 0 0,1 8 45 0 0,1-1 0 0 0,1 2-1 0 0,0-1 1 0 0,1 2 0 0 0,0-1-1 0 0,1 1 1 0 0,1 0 0 0 0,0 1 0 0 0,1 0-1 0 0,1 0 1 0 0,0 0 0 0 0,1 0-1 0 0,1 1 1 0 0,1 0 0 0 0,0 0-1 0 0,1 0 1 0 0,1 12-45 0 0,12 334 47 0 0,-11-353 0 0 0,12 74-1276 0 0,-3 0 0 0 0,-5 1 0 0 0,-3-1 0 0 0,-4 1 0 0 0,-5 17 1229 0 0,-8-37-1172 0 0</inkml:trace>
  <inkml:trace contextRef="#ctx0" brushRef="#br0" timeOffset="-147740.58">26936 3909 968 0 0,'0'0'474'0'0,"1"-20"759"0"0,0 18-1211 0 0,0 1 1 0 0,-1 0-1 0 0,1 0 0 0 0,-1-1 1 0 0,1 1-1 0 0,-1-1 1 0 0,0 1-1 0 0,1 0 0 0 0,-1-1 1 0 0,0 1-1 0 0,0-1 0 0 0,0 1 1 0 0,0-1-1 0 0,0 1 0 0 0,-1-1 1 0 0,1 1-1 0 0,0 0 1 0 0,-1-1-1 0 0,1 1 0 0 0,-1 0 1 0 0,1-1-1 0 0,-1 1 0 0 0,0 0 1 0 0,1-1-1 0 0,-1 1 1 0 0,0 0-1 0 0,0 0 0 0 0,0 0 1 0 0,0 0-1 0 0,0 0 0 0 0,0 0 1 0 0,0 0-1 0 0,0 0 1 0 0,-1 0-1 0 0,1 1 0 0 0,0-1 1 0 0,0 0-1 0 0,-1 1 0 0 0,1-1 1 0 0,0 1-1 0 0,-1-1 1 0 0,1 1-1 0 0,-1 0 0 0 0,1-1 1 0 0,-1 1-23 0 0,-22 1 43 0 0,-1 1 0 0 0,1 2 0 0 0,0 0 0 0 0,1 1 0 0 0,-1 1 0 0 0,1 2 0 0 0,0 0 0 0 0,0 1 0 0 0,1 1 0 0 0,1 2 0 0 0,0 0 1 0 0,0 1-1 0 0,1 1 0 0 0,1 1 0 0 0,0 0 0 0 0,1 2 0 0 0,1 0 0 0 0,0 1 0 0 0,2 1 0 0 0,-8 12-43 0 0,12-19 14 0 0,0 1 0 0 0,2 1-1 0 0,-1 0 1 0 0,2 1 0 0 0,0-1-1 0 0,1 1 1 0 0,0 1 0 0 0,1 0-1 0 0,1 0 1 0 0,-2 11-14 0 0,6-21 35 0 0,0 0 0 0 0,0 0 0 0 0,0 0 0 0 0,1 0 0 0 0,0 0 1 0 0,0 0-1 0 0,1 0 0 0 0,0 0 0 0 0,0 0 0 0 0,0 0 0 0 0,1 0 0 0 0,0 0 0 0 0,0-1 0 0 0,0 1 0 0 0,1-1 0 0 0,0 1 0 0 0,0-1 0 0 0,0 0 0 0 0,0 0 0 0 0,1 0 0 0 0,0 0 0 0 0,0-1 0 0 0,1 0 1 0 0,-1 0-1 0 0,1 0 0 0 0,0 0 0 0 0,0-1 0 0 0,0 1 0 0 0,0-1 0 0 0,5 2-35 0 0,5 0 108 0 0,-1 1 0 0 0,1-2 0 0 0,0 0 0 0 0,0-1 0 0 0,0 0-1 0 0,1-1 1 0 0,-1-1 0 0 0,1-1 0 0 0,14-1-108 0 0,-18 1 20 0 0,0 0 1 0 0,0-1-1 0 0,-1-1 0 0 0,1 0 0 0 0,-1 0 0 0 0,1-1 1 0 0,-1-1-1 0 0,0 0 0 0 0,0 0 0 0 0,0-1 0 0 0,-1-1 0 0 0,1 1 1 0 0,-1-2-1 0 0,-1 1 0 0 0,1-2 0 0 0,-1 1 0 0 0,-1-1 1 0 0,1 0-1 0 0,-1-1 0 0 0,-1 0 0 0 0,1-1 0 0 0,-2 1 0 0 0,1-1 1 0 0,-1 0-1 0 0,-1-1 0 0 0,0 1 0 0 0,0-1 0 0 0,-1 0 1 0 0,-1-1-1 0 0,1 1 0 0 0,-2-1 0 0 0,0 1 0 0 0,0-2-20 0 0,-1 3-19 0 0,0 1-1 0 0,-1-1 1 0 0,0 1-1 0 0,-1-1 1 0 0,0 1-1 0 0,0-1 0 0 0,-1 1 1 0 0,0-1-1 0 0,-1 1 1 0 0,0 0-1 0 0,0 0 1 0 0,-1 0-1 0 0,-1 0 1 0 0,1 1-1 0 0,-1 0 0 0 0,0 0 1 0 0,-1 0-1 0 0,0 0 1 0 0,0 1-1 0 0,-1 0 1 0 0,0 0-1 0 0,0 1 1 0 0,0 0-1 0 0,-1 0 0 0 0,0 1 1 0 0,0 0-1 0 0,-7-3 20 0 0,-4 18-3661 0 0,20-2 2365 0 0</inkml:trace>
  <inkml:trace contextRef="#ctx0" brushRef="#br0" timeOffset="-147089.834">27154 4026 1312 0 0,'-18'77'2049'0'0,"17"-72"-2032"0"0,-4 12 68 0 0,0 0 1 0 0,2 1-1 0 0,0 0 1 0 0,0-1-1 0 0,2 1 1 0 0,0 0-1 0 0,1 0 1 0 0,1 0-1 0 0,2 9-85 0 0,-2-19 34 0 0,0 1 1 0 0,0 0-1 0 0,0-1 1 0 0,1 1-1 0 0,1-1 0 0 0,0 1 1 0 0,0-1-1 0 0,0 0 1 0 0,1 0-1 0 0,0 0 0 0 0,1-1 1 0 0,-1 1-1 0 0,1-1 1 0 0,1 0-1 0 0,0 0 1 0 0,0-1-1 0 0,0 0 0 0 0,0 0 1 0 0,1 0-1 0 0,0-1 1 0 0,1 0-1 0 0,-1 0 0 0 0,1-1 1 0 0,0 0-1 0 0,0-1 1 0 0,0 1-1 0 0,0-1 0 0 0,0-1 1 0 0,1 0-1 0 0,6 1-34 0 0,-7-6 10 0 0,0 0 1 0 0,0-1-1 0 0,0 0 0 0 0,0 0 0 0 0,-1-1 1 0 0,0 0-1 0 0,0 0 0 0 0,0-1 1 0 0,-1 0-1 0 0,1 0 0 0 0,-2 0 0 0 0,1-1 1 0 0,-1 0-1 0 0,1 0 0 0 0,-2 0 0 0 0,1-1 1 0 0,-1 0-1 0 0,-1 0 0 0 0,1 0 0 0 0,-1-1-10 0 0,5-13-33 0 0,-1 0 0 0 0,-1-1 0 0 0,-2 1 0 0 0,0-1 0 0 0,-1 0 0 0 0,-1 0 0 0 0,-2 0 0 0 0,-1-20 33 0 0,1 41-4 0 0,0 1 1 0 0,-1 0 0 0 0,1 0 0 0 0,0 0-1 0 0,-1 0 1 0 0,1 0 0 0 0,-1 0-1 0 0,1-1 1 0 0,-1 1 0 0 0,1 0-1 0 0,-1 0 1 0 0,0 1 0 0 0,0-1-1 0 0,1 0 1 0 0,-1 0 0 0 0,0 0-1 0 0,0 0 1 0 0,0 1 0 0 0,0-1 0 0 0,0 0-1 0 0,0 1 1 0 0,0-1 0 0 0,0 1-1 0 0,0-1 1 0 0,0 1 0 0 0,-1 0-1 0 0,1-1 1 0 0,0 1 0 0 0,0 0-1 0 0,0 0 1 0 0,0 0 0 0 0,-1 0-1 0 0,1 0 1 0 0,0 0 0 0 0,0 0-1 0 0,0 0 1 0 0,-1 0 0 0 0,1 1 0 0 0,0-1-1 0 0,0 0 1 0 0,0 1 0 0 0,0-1-1 0 0,0 1 1 0 0,0-1 0 0 0,0 1-1 0 0,0-1 1 0 0,0 1 0 0 0,0 0-1 0 0,0 0 1 0 0,0 0 0 0 0,0-1-1 0 0,0 1 1 0 0,1 0 0 0 0,-1 0 0 0 0,0 0-1 0 0,1 0 1 0 0,-1 0 0 0 0,1 0-1 0 0,-1 0 1 0 0,1 0 0 0 0,-1 1-1 0 0,1-1 1 0 0,0 0 0 0 0,-1 0-1 0 0,1 0 1 0 0,0 0 0 0 0,0 1-1 0 0,0-1 1 0 0,0 1 3 0 0,-2 2 3 0 0,0 0 1 0 0,0 0-1 0 0,0 1 0 0 0,1-1 0 0 0,-1 1 1 0 0,1 0-1 0 0,0-1 0 0 0,0 1 0 0 0,1 0 1 0 0,0 0-1 0 0,0-1 0 0 0,0 1 0 0 0,0 0 1 0 0,1 0-1 0 0,-1-1 0 0 0,1 1 0 0 0,0 0 1 0 0,1-1-1 0 0,-1 1 0 0 0,1-1 0 0 0,0 0 1 0 0,0 1-1 0 0,1-1 0 0 0,-1 0 0 0 0,1 0 1 0 0,0 0-1 0 0,0 0 0 0 0,0-1 0 0 0,0 1 1 0 0,1-1-1 0 0,-1 0 0 0 0,2 1-3 0 0,5 3 33 0 0,0 0-1 0 0,1 0 1 0 0,-1-1 0 0 0,1 0-1 0 0,0-1 1 0 0,1 0 0 0 0,-1-1-1 0 0,1-1 1 0 0,0 1 0 0 0,0-2-1 0 0,0 0 1 0 0,2 0-33 0 0,0 0 40 0 0,0 0 0 0 0,0-1 0 0 0,0 0 0 0 0,1-1 1 0 0,-1-1-1 0 0,0 0 0 0 0,0-1 0 0 0,0-1 0 0 0,0 0 0 0 0,0-1 0 0 0,-1 0 0 0 0,1-1 0 0 0,-1-1 0 0 0,0 0 0 0 0,-1-1 0 0 0,1 0 1 0 0,-1-1-1 0 0,-1 0 0 0 0,0-1 0 0 0,0 0 0 0 0,0-1 0 0 0,-1 0 0 0 0,-1 0 0 0 0,0-1 0 0 0,0-1 0 0 0,-1 0 0 0 0,0 0 0 0 0,-1 0 1 0 0,-1-1-1 0 0,0 0 0 0 0,-1 0 0 0 0,0 0 0 0 0,-1-1 0 0 0,2-10-40 0 0,-8 12-8 0 0,0 1 1 0 0,-2 0-1 0 0,1 0 0 0 0,-1 0 1 0 0,-1 0-1 0 0,0 1 0 0 0,0-1 1 0 0,-1 1-1 0 0,0 0 0 0 0,-1 1 1 0 0,0 0-1 0 0,-1 0 0 0 0,0 0 1 0 0,0 1-1 0 0,-1 0 0 0 0,-8-6 8 0 0,3 16-3717 0 0,16 2 2503 0 0</inkml:trace>
  <inkml:trace contextRef="#ctx0" brushRef="#br0" timeOffset="-146343.684">28119 4029 1204 0 0,'4'4'115'0'0,"0"1"1"0"0,-1 0-1 0 0,1 0 0 0 0,-1 0 0 0 0,0 0 0 0 0,0 0 1 0 0,0 1-1 0 0,-1 0 0 0 0,0-1 0 0 0,0 1 0 0 0,-1 0 1 0 0,1 0-1 0 0,-1 0 0 0 0,0 0 0 0 0,-1 0 0 0 0,0 0 1 0 0,0 2-116 0 0,3 12 210 0 0,15 183 1417 0 0,-18-202-1433 0 0,-7-8 379 0 0,9-29-465 0 0,1 1 1 0 0,1-1 0 0 0,3 0 0 0 0,0 1 0 0 0,3 1 0 0 0,0-1-1 0 0,2 1 1 0 0,14-25-109 0 0,-24 58 4 0 0,-1 0 0 0 0,1 1 0 0 0,-1-1-1 0 0,1 1 1 0 0,-1-1 0 0 0,1 1 0 0 0,0 0 0 0 0,-1-1-1 0 0,1 1 1 0 0,-1 0 0 0 0,1 0 0 0 0,0 0 0 0 0,-1 0-1 0 0,1 1 1 0 0,0-1 0 0 0,-1 0 0 0 0,1 1 0 0 0,-1-1-1 0 0,1 1 1 0 0,-1-1 0 0 0,1 1 0 0 0,-1 0-1 0 0,1 0 1 0 0,-1-1 0 0 0,0 1 0 0 0,1 0 0 0 0,-1 0-1 0 0,0 0 1 0 0,0 1 0 0 0,0-1 0 0 0,1 0 0 0 0,-1 0-1 0 0,-1 1 1 0 0,1-1 0 0 0,0 1 0 0 0,0-1 0 0 0,0 0-1 0 0,-1 1 1 0 0,1 0 0 0 0,-1-1 0 0 0,1 1 0 0 0,-1-1-1 0 0,0 1 1 0 0,1-1 0 0 0,-1 1 0 0 0,0 0-1 0 0,0-1 1 0 0,0 1 0 0 0,0 0 0 0 0,-1-1 0 0 0,1 2-4 0 0,27 78-134 0 0,-25-68 149 0 0,1 1 0 0 0,1-1 0 0 0,0 0 1 0 0,0 0-1 0 0,2 0 0 0 0,-1-1 0 0 0,2 1 0 0 0,0-1 0 0 0,0-1 0 0 0,1 0 0 0 0,0 0 0 0 0,1 0 0 0 0,0-1 0 0 0,1 0 1 0 0,0-1-1 0 0,3 1-15 0 0,-3-8 14 0 0,0 0 1 0 0,1-1-1 0 0,-1 0 1 0 0,1-1-1 0 0,-1 0 1 0 0,1 0-1 0 0,-1-2 1 0 0,1 1-1 0 0,-1-1 1 0 0,0-1 0 0 0,0 1-1 0 0,0-2 1 0 0,0 1-1 0 0,0-2 1 0 0,-1 1-1 0 0,0-1 1 0 0,0-1-1 0 0,0 1 1 0 0,0-2-1 0 0,-1 1 1 0 0,0-1-1 0 0,-1 0 1 0 0,1-1-1 0 0,-1 0 1 0 0,1-2-15 0 0,4 0 12 0 0,-2 0 1 0 0,1 0-1 0 0,-1-1 1 0 0,0 0-1 0 0,-1-1 1 0 0,-1 0-1 0 0,0-1 1 0 0,0 1-1 0 0,-2-1 1 0 0,1-1-1 0 0,-2 0 1 0 0,0 1-1 0 0,0-2 1 0 0,-1 1-1 0 0,1-8-12 0 0,-8 16-5 0 0,1 0-1 0 0,-1 0 0 0 0,0 1 1 0 0,0-1-1 0 0,0 1 0 0 0,-1 0 0 0 0,1 0 1 0 0,-1 0-1 0 0,-1 1 0 0 0,1-1 1 0 0,-1 1-1 0 0,0 0 0 0 0,0 0 0 0 0,0 0 1 0 0,0 1-1 0 0,0 0 0 0 0,-1 0 1 0 0,0 0-1 0 0,1 1 0 0 0,-1 0 0 0 0,0 0 1 0 0,0 0-1 0 0,0 1 0 0 0,-1 0 1 0 0,1 0-1 0 0,0 1 0 0 0,0-1 1 0 0,-1 1-1 0 0,1 1 0 0 0,0-1 0 0 0,0 1 1 0 0,-4 1 5 0 0,-2-1-12 0 0,1 1-1 0 0,-1 0 1 0 0,1 1 0 0 0,0 0 0 0 0,0 0 0 0 0,0 2 0 0 0,1-1 0 0 0,-1 1 0 0 0,1 1 0 0 0,0 0-1 0 0,0 0 1 0 0,1 1 0 0 0,0 0 0 0 0,0 1 0 0 0,1 0 0 0 0,0 0 0 0 0,0 1 0 0 0,1 0 0 0 0,0 0-1 0 0,0 1 1 0 0,1 0 0 0 0,1 0 0 0 0,-1 0 0 0 0,2 1 0 0 0,0 0 0 0 0,0 0 0 0 0,0 0 0 0 0,2 0 0 0 0,-1 0-1 0 0,2 1 1 0 0,-1 7 12 0 0,2-12 8 0 0,1 0 1 0 0,0 0-1 0 0,0-1 0 0 0,1 1 0 0 0,0 0 0 0 0,0-1 0 0 0,1 1 0 0 0,0-1 1 0 0,0 0-1 0 0,0 0 0 0 0,1 0 0 0 0,0 0 0 0 0,0 0 0 0 0,0-1 0 0 0,1 0 0 0 0,0 0 1 0 0,0 0-1 0 0,0-1 0 0 0,0 1 0 0 0,1-1 0 0 0,0 0 0 0 0,0-1 0 0 0,0 0 1 0 0,0 0-1 0 0,0 0 0 0 0,4 1-8 0 0,177 34-1074 0 0,-51-70-2337 0 0,-107 19 1949 0 0</inkml:trace>
  <inkml:trace contextRef="#ctx0" brushRef="#br0" timeOffset="-146064.35">28923 4024 1100 0 0,'13'10'174'0'0,"0"0"0"0"0,-1 1 1 0 0,-1 0-1 0 0,0 1 0 0 0,0 0 0 0 0,-1 1 0 0 0,-1 0 0 0 0,0 0 1 0 0,-1 1-1 0 0,0 0 0 0 0,-1 1 0 0 0,-1-1 0 0 0,2 8-174 0 0,31 95 2013 0 0,-66-127-822 0 0,20 2-1128 0 0,0-1 1 0 0,1 1-1 0 0,0-1 0 0 0,1-1 1 0 0,0 1-1 0 0,0-1 0 0 0,1 0 1 0 0,0 0-1 0 0,1 0 0 0 0,0 0 1 0 0,0-1-1 0 0,1 1 0 0 0,1-1 1 0 0,0 0-1 0 0,0 1 0 0 0,1-1 1 0 0,1 0-1 0 0,0 0 0 0 0,0 1 1 0 0,1-1-1 0 0,0 1 0 0 0,1-1 1 0 0,0 1-1 0 0,0 0 0 0 0,1 0 1 0 0,2-2-64 0 0,-1 5-187 0 0,0 0-1 0 0,0 1 1 0 0,0 0 0 0 0,1 0 0 0 0,0 0 0 0 0,1 1 0 0 0,-1-1-1 0 0,1 2 1 0 0,0-1 0 0 0,0 1 0 0 0,0 0 0 0 0,1 0 0 0 0,-1 1-1 0 0,1 0 1 0 0,0 1 0 0 0,0-1 0 0 0,0 2 0 0 0,0-1 0 0 0,0 1-1 0 0,0 0 1 0 0,0 1 0 0 0,4 0 187 0 0,-10-1-757 0 0</inkml:trace>
  <inkml:trace contextRef="#ctx0" brushRef="#br0" timeOffset="-145799.541">29440 3982 1848 0 0,'-30'10'2348'0'0,"23"-8"-2303"0"0,1 1 0 0 0,-1 0 0 0 0,1 0 0 0 0,-1 1 0 0 0,1 0 1 0 0,0 0-1 0 0,0 0 0 0 0,1 1 0 0 0,-1 0 0 0 0,1 0 0 0 0,0 0 0 0 0,1 1 1 0 0,-1-1-1 0 0,1 1 0 0 0,0 1 0 0 0,1-1 0 0 0,-1 0 0 0 0,1 1 0 0 0,0 0 1 0 0,1-1-1 0 0,0 1 0 0 0,0 0 0 0 0,0 0 0 0 0,1 1 0 0 0,0-1 0 0 0,0 0 1 0 0,1 0-1 0 0,0 0 0 0 0,0 1 0 0 0,1-1 0 0 0,0 5-45 0 0,114 196 1181 0 0,-115-205-1186 0 0,-1-1 0 0 0,1 1-1 0 0,-1-1 1 0 0,1 1 0 0 0,-1-1 0 0 0,0 1 0 0 0,0-1 0 0 0,-1 1-1 0 0,1-1 1 0 0,0 0 0 0 0,-1 0 0 0 0,1 1 0 0 0,-1-1 0 0 0,0 0-1 0 0,0-1 1 0 0,1 1 0 0 0,-1 0 0 0 0,-1 0 0 0 0,1-1-1 0 0,0 1 1 0 0,0-1 0 0 0,0 0 0 0 0,-1 0 0 0 0,1 0 0 0 0,-1 0-1 0 0,1 0 1 0 0,-1 0 0 0 0,1-1 0 0 0,-1 1 0 0 0,0-1 0 0 0,1 1-1 0 0,-1-1 1 0 0,1 0 0 0 0,-1 0 0 0 0,0 0 0 0 0,1-1 0 0 0,-1 1-1 0 0,0-1 1 0 0,1 1 0 0 0,-1-1 0 0 0,1 0 0 0 0,-1 0-1 0 0,1 0 1 0 0,-2-1 5 0 0,-3 2-139 0 0,-6-1-160 0 0,0-1 0 0 0,0-1 0 0 0,0 0 1 0 0,0 0-1 0 0,1-2 0 0 0,0 1 0 0 0,0-1 1 0 0,0-1-1 0 0,0 0 0 0 0,1-1 0 0 0,0 0 1 0 0,0-1-1 0 0,0-1 299 0 0,-22-18-1237 0 0</inkml:trace>
  <inkml:trace contextRef="#ctx0" brushRef="#br0" timeOffset="-145502.905">29456 3955 1024 0 0,'-12'-4'3111'0'0,"-43"45"-2354"0"0,14 1-538 0 0,1 2 0 0 0,3 2 0 0 0,2 1-1 0 0,-27 48-218 0 0,3-7-1003 0 0,29-52-838 0 0,17-22 486 0 0</inkml:trace>
  <inkml:trace contextRef="#ctx0" brushRef="#br0" timeOffset="-142456.155">1449 7301 1576 0 0,'-207'93'728'0'0,"172"-75"-582"0"0,1 1 0 0 0,1 1 0 0 0,1 2 0 0 0,1 2 0 0 0,1 0 0 0 0,1 2 1 0 0,1 1-1 0 0,1 2 0 0 0,2 0 0 0 0,-18 27-146 0 0,42-54 11 0 0,-1 0 1 0 0,0 0-1 0 0,1 1 0 0 0,-1-1 0 0 0,1 0 1 0 0,-1 0-1 0 0,1 1 0 0 0,0-1 1 0 0,0 1-1 0 0,0-1 0 0 0,1 1 1 0 0,-1-1-1 0 0,1 1 0 0 0,-1 0 0 0 0,1-1 1 0 0,0 1-1 0 0,0 0 0 0 0,0-1 1 0 0,0 1-1 0 0,0 0 0 0 0,1-1 0 0 0,-1 1 1 0 0,1-1-1 0 0,0 1 0 0 0,-1-1 1 0 0,1 1-1 0 0,0-1 0 0 0,1 1 1 0 0,-1-1-1 0 0,0 0 0 0 0,1 0 0 0 0,-1 1 1 0 0,1-1-1 0 0,0 0 0 0 0,0 0 1 0 0,0-1-1 0 0,0 1 0 0 0,0 0 0 0 0,0-1 1 0 0,0 1-1 0 0,0-1 0 0 0,1 1 1 0 0,-1-1-1 0 0,0 0 0 0 0,1 0 1 0 0,-1 0-1 0 0,1-1 0 0 0,0 1 0 0 0,-1-1 1 0 0,1 1-1 0 0,-1-1 0 0 0,1 0 1 0 0,0 0-1 0 0,-1 0 0 0 0,1 0 0 0 0,0 0 1 0 0,-1-1-1 0 0,1 1 0 0 0,-1-1 1 0 0,1 0-1 0 0,0 1 0 0 0,-1-1 1 0 0,0 0-1 0 0,1-1 0 0 0,-1 1 0 0 0,3-2-11 0 0,70-22 152 0 0,0-4 0 0 0,-2-3 0 0 0,-1-4-1 0 0,-2-2 1 0 0,55-41-152 0 0,-116 74-14 0 0,7-3-29 0 0,0 1 0 0 0,0-2 0 0 0,-1 0 0 0 0,0-1 0 0 0,-1-1 0 0 0,0 0 0 0 0,0 0 0 0 0,-2-2 0 0 0,1 0 0 0 0,-2 0 0 0 0,1-1 0 0 0,-2 0 0 0 0,0-1 0 0 0,-1 0 0 0 0,0-1 0 0 0,-1 0 0 0 0,-1 0 0 0 0,-1-1 0 0 0,1-1 43 0 0,-10 15-17 0 0,1 0-1 0 0,0 0 1 0 0,-1 0 0 0 0,0 0 0 0 0,1 0 0 0 0,-1 1-1 0 0,0-1 1 0 0,-1 1 0 0 0,1 0 0 0 0,0 0-1 0 0,-1 0 1 0 0,1 0 0 0 0,-1 1 0 0 0,1-1 0 0 0,-1 1-1 0 0,0 0 1 0 0,1 0 0 0 0,-1 0 0 0 0,0 1 0 0 0,0-1-1 0 0,0 1 1 0 0,0 0 0 0 0,0 0 0 0 0,0 0 0 0 0,1 1-1 0 0,-5 0 18 0 0,-30 3 15 0 0,0 1 1 0 0,0 2-1 0 0,1 1 0 0 0,0 3 0 0 0,0 0 0 0 0,-26 14-15 0 0,23-11 66 0 0,3-2-21 0 0,1 1 0 0 0,0 1 0 0 0,1 2 0 0 0,1 2 0 0 0,0 1 0 0 0,2 1 0 0 0,0 2 0 0 0,1 1 0 0 0,1 2 0 0 0,-6 8-45 0 0,2 45 25 0 0,36-75-4 0 0,0 0 0 0 0,0-1-1 0 0,0 1 1 0 0,1-1-1 0 0,-1 0 1 0 0,1 0-1 0 0,0 0 1 0 0,0 0 0 0 0,-1 0-1 0 0,1 0 1 0 0,0-1-1 0 0,1 0 1 0 0,-1 1-1 0 0,0-1 1 0 0,0 0-1 0 0,0-1 1 0 0,1 1 0 0 0,-1 0-1 0 0,0-1 1 0 0,1 0-1 0 0,-1 0 1 0 0,0 0-1 0 0,1 0 1 0 0,-1-1-21 0 0,-2 1 6 0 0,170-36 431 0 0,-107 16-351 0 0,0-4 0 0 0,-2-1-1 0 0,-1-4 1 0 0,-1-2 0 0 0,-1-3-1 0 0,-2-2 1 0 0,-2-2 0 0 0,-1-3-1 0 0,-3-3 1 0 0,39-40-86 0 0,-84 78-18 0 0,0 0 1 0 0,0-1-1 0 0,0 1 1 0 0,-1-1-1 0 0,0 0 0 0 0,0 0 1 0 0,0-1-1 0 0,-1 0 1 0 0,0 1-1 0 0,-1-1 1 0 0,0 0-1 0 0,0-1 0 0 0,-1 1 1 0 0,0-1-1 0 0,0 1 1 0 0,-1-1-1 0 0,0 1 0 0 0,-1-1 1 0 0,0 0-1 0 0,0 0 1 0 0,-1 1-1 0 0,0-1 1 0 0,0 1-1 0 0,-1-1 0 0 0,0 1 1 0 0,-1-1-1 0 0,1 1 1 0 0,-2 0-1 0 0,1 0 1 0 0,-1 0-1 0 0,0 1 0 0 0,-1-1 1 0 0,0 1-1 0 0,0 0 1 0 0,-1 0-1 0 0,1 1 0 0 0,-2 0 1 0 0,1 0-1 0 0,0 0 1 0 0,-1 1-1 0 0,-4-3 18 0 0,-14-4 28 0 0,-1 1 0 0 0,0 2 0 0 0,-1 0 0 0 0,1 2 0 0 0,-2 0 0 0 0,1 2 0 0 0,-1 1 0 0 0,1 2 0 0 0,-1 0 0 0 0,0 2 0 0 0,0 1 0 0 0,0 1 0 0 0,1 2 0 0 0,-1 0 0 0 0,1 2 0 0 0,0 1 0 0 0,0 1 0 0 0,1 2 0 0 0,-7 3-28 0 0,13-6 14 0 0,1 0 0 0 0,0 2 0 0 0,1 0-1 0 0,0 1 1 0 0,0 0 0 0 0,1 2 0 0 0,1 0-1 0 0,0 1 1 0 0,0 0 0 0 0,1 2 0 0 0,1-1-1 0 0,1 2 1 0 0,0 0 0 0 0,1 1 0 0 0,0 0-1 0 0,2 0 1 0 0,0 1 0 0 0,1 1 0 0 0,0-1-1 0 0,2 2 1 0 0,0-1 0 0 0,1 1 0 0 0,2 0 0 0 0,0 0-1 0 0,-1 16-13 0 0,5-25 13 0 0,1 1-1 0 0,1-1 1 0 0,0 0-1 0 0,1 0 1 0 0,0 0-1 0 0,0 0 1 0 0,1 0-1 0 0,1 0 1 0 0,0-1-1 0 0,0 0 1 0 0,1 0 0 0 0,0-1-1 0 0,1 1 1 0 0,0-1-1 0 0,1-1 1 0 0,-1 1-1 0 0,2-1 1 0 0,-1-1-1 0 0,1 0 1 0 0,0 0-1 0 0,1 0 1 0 0,-1-1-1 0 0,1-1 1 0 0,1 1-13 0 0,10 4 76 0 0,-1 0 0 0 0,1-2 0 0 0,1 0 0 0 0,0-1 0 0 0,0-2 1 0 0,0 0-1 0 0,0-1 0 0 0,1-1 0 0 0,0-2 0 0 0,-1 0 0 0 0,1-1 0 0 0,9-2-76 0 0,3-2 66 0 0,0-1-1 0 0,0-2 0 0 0,0-2 1 0 0,-1-1-1 0 0,0-2 1 0 0,-1-1-1 0 0,-1-1 0 0 0,26-16-65 0 0,-45 23-28 0 0,0-1 0 0 0,-1 0-1 0 0,0-1 1 0 0,-1 0-1 0 0,0-1 1 0 0,0 0 0 0 0,-1-1-1 0 0,0 0 1 0 0,-1 0 0 0 0,0-1-1 0 0,-1 0 1 0 0,-1-1 0 0 0,0 0-1 0 0,0 0 1 0 0,-1 0 0 0 0,-1-1-1 0 0,0 0 1 0 0,-1 0-1 0 0,0 0 1 0 0,-2-1 0 0 0,1 1-1 0 0,-2-1 1 0 0,1-7 28 0 0,-3 12-3 0 0,0 0 0 0 0,-1 0 0 0 0,0 1 0 0 0,-1-1 0 0 0,0 0 0 0 0,0 1 1 0 0,-1-1-1 0 0,0 1 0 0 0,0 0 0 0 0,-1 1 0 0 0,-1-1 0 0 0,1 1 0 0 0,-1 0 0 0 0,-1 0 0 0 0,1 1 0 0 0,-1 0 0 0 0,-1 0 0 0 0,1 0 0 0 0,-1 1 1 0 0,0 0-1 0 0,-1 1 0 0 0,1 0 0 0 0,-1 0 0 0 0,0 1 0 0 0,0 0 0 0 0,-1 0 0 0 0,1 1 0 0 0,-1 0 0 0 0,0 1 0 0 0,0 0 0 0 0,1 1 0 0 0,-1 0 1 0 0,0 0-1 0 0,-1 1 0 0 0,1 0 0 0 0,0 1 0 0 0,1 0 0 0 0,-1 1 0 0 0,-7 2 3 0 0,-10 0 5 0 0,1 1-1 0 0,0 1 1 0 0,0 2 0 0 0,1 0-1 0 0,0 2 1 0 0,0 0 0 0 0,1 2-1 0 0,1 1 1 0 0,0 1-1 0 0,1 0 1 0 0,0 2 0 0 0,1 1-1 0 0,1 0 1 0 0,1 2 0 0 0,0 0-1 0 0,1 1 1 0 0,1 1 0 0 0,2 0-1 0 0,0 1 1 0 0,1 1 0 0 0,1 1-1 0 0,1 0 1 0 0,1 0-1 0 0,1 1 1 0 0,1 0 0 0 0,2 1-1 0 0,-2 10-4 0 0,30 78-46 0 0,-14-97 51 0 0,0-1 0 0 0,1 0 0 0 0,0-1 0 0 0,1 0 0 0 0,1 0 0 0 0,0-1 0 0 0,1 0 0 0 0,1-1 0 0 0,0-1 0 0 0,1 1 0 0 0,0-2 0 0 0,1 0 0 0 0,0 0 0 0 0,1-2 0 0 0,0 1 0 0 0,0-2 0 0 0,1 0 0 0 0,0-1 0 0 0,16 5-5 0 0,12 2 16 0 0,0-2 0 0 0,1-2 1 0 0,1-2-1 0 0,-1-2 0 0 0,1-2 0 0 0,35-1-16 0 0,113-27 34 0 0,-184 23-45 0 0,0 0 0 0 0,0 0 1 0 0,0-1-1 0 0,0 0 0 0 0,-1-1 1 0 0,1 0-1 0 0,-1 0 0 0 0,0-1 0 0 0,0 0 1 0 0,0-1-1 0 0,0 0 0 0 0,-1 0 1 0 0,1-1-1 0 0,-2 0 0 0 0,1 0 1 0 0,-1-1-1 0 0,1 0 0 0 0,-2 0 1 0 0,1-1-1 0 0,-1 0 0 0 0,0 0 0 0 0,-1-1 1 0 0,0 1-1 0 0,-1-1 0 0 0,1 0 1 0 0,0-5 10 0 0,-5 10 12 0 0,0-1 1 0 0,0 0-1 0 0,0 1 0 0 0,-1-1 1 0 0,0 0-1 0 0,0 1 1 0 0,0-1-1 0 0,0 1 0 0 0,-1 0 1 0 0,0-1-1 0 0,0 1 1 0 0,0 0-1 0 0,0 0 1 0 0,-1 0-1 0 0,1 0 0 0 0,-1 0 1 0 0,0 1-1 0 0,0-1 1 0 0,-1 1-1 0 0,1 0 0 0 0,-1 0 1 0 0,1 0-1 0 0,-1 1 1 0 0,0-1-1 0 0,0 1 1 0 0,0 0-1 0 0,0 0 0 0 0,-1 0 1 0 0,-2-1-13 0 0,-126-25 208 0 0,113 30-195 0 0,0 0 1 0 0,0 2-1 0 0,0 0 0 0 0,0 1 0 0 0,1 1 0 0 0,0 1 0 0 0,0 0 0 0 0,1 2 0 0 0,0 0 0 0 0,0 1 0 0 0,1 0 0 0 0,0 2 1 0 0,1 0-1 0 0,0 1 0 0 0,1 1 0 0 0,1 0 0 0 0,0 0 0 0 0,1 2 0 0 0,0 0 0 0 0,1 0 0 0 0,1 1 0 0 0,1 1 0 0 0,1 0 0 0 0,-6 13-13 0 0,-2 60-24 0 0,18-89 26 0 0,-1 1-1 0 0,0 0 0 0 0,1 0 0 0 0,0-1 0 0 0,-1 1 0 0 0,1-1 0 0 0,0 1 1 0 0,0-1-1 0 0,1 1 0 0 0,-1-1 0 0 0,0 1 0 0 0,1-1 0 0 0,-1 0 0 0 0,1 0 1 0 0,0 0-1 0 0,0 0 0 0 0,0 0 0 0 0,0 0 0 0 0,0-1 0 0 0,0 1 0 0 0,1 0 1 0 0,-1-1-1 0 0,0 0 0 0 0,1 0 0 0 0,-1 1 0 0 0,1-1 0 0 0,-1-1 0 0 0,1 1 1 0 0,0 0-1 0 0,-1-1 0 0 0,1 1 0 0 0,0-1 0 0 0,0 0 0 0 0,-1 0 0 0 0,1 0 1 0 0,0 0-1 0 0,0-1-1 0 0,97-7 122 0 0,-70 1-118 0 0,0-1 0 0 0,-1-2 0 0 0,-1-1 0 0 0,0-1 0 0 0,0-1 0 0 0,-1-1-1 0 0,-1-2 1 0 0,-1-1 0 0 0,0-1 0 0 0,-1-1 0 0 0,-1-1 0 0 0,0-1 0 0 0,17-22-4 0 0,-36 38-1 0 0,0 1 0 0 0,-1-1 0 0 0,0 0 0 0 0,0 0 0 0 0,0 0 0 0 0,0 0 0 0 0,-1-1 0 0 0,0 1 0 0 0,0-1 0 0 0,0 0 0 0 0,-1 1 0 0 0,0-1 0 0 0,0 0 0 0 0,0 0 0 0 0,-1 0 0 0 0,0 1 0 0 0,0-1 0 0 0,-1 0 0 0 0,1 0 0 0 0,-1 0 0 0 0,0 0 0 0 0,-1 1 0 0 0,1-1 0 0 0,-1 1 0 0 0,0-1 0 0 0,-1 1 0 0 0,0-1 0 0 0,1 1 0 0 0,-1 0 0 0 0,-1 0 0 0 0,1 1 0 0 0,-1-1 0 0 0,0 1 0 0 0,0 0 0 0 0,0 0 0 0 0,-1 0 0 0 0,1 0 0 0 0,-5-2 1 0 0,-12-10 5 0 0,0 2 0 0 0,-2 0 0 0 0,1 2 0 0 0,-2 0 0 0 0,1 2 0 0 0,-2 0 0 0 0,1 2 0 0 0,-9-2-5 0 0,-20-1-53 0 0,0 2 0 0 0,0 2 0 0 0,-1 3 0 0 0,1 2-1 0 0,-22 3 54 0 0,-74 23-260 0 0,139-22 49 0 0,-1 1-1 0 0,1 0 1 0 0,0 0-1 0 0,0 1 1 0 0,0 0-1 0 0,0 1 1 0 0,1 0-1 0 0,-1 1 1 0 0,1-1-1 0 0,1 2 1 0 0,-1-1-1 0 0,1 1 1 0 0,0 1-1 0 0,1 0 1 0 0,-1 0-1 0 0,2 0 1 0 0,-1 1-1 0 0,1 0 1 0 0,0 0-1 0 0,1 0 1 0 0,0 1-1 0 0,0 1 212 0 0,-1 14-1174 0 0</inkml:trace>
  <inkml:trace contextRef="#ctx0" brushRef="#br0" timeOffset="-141922.774">3557 6557 2196 0 0,'9'-18'3002'0'0,"-8"30"-1413"0"0,0 9-1688 0 0,10 101 486 0 0,5 0-1 0 0,5-1 1 0 0,6-1 0 0 0,18 43-387 0 0,-4 52-652 0 0,-41-209 477 0 0,0 0 0 0 0,-1-1 0 0 0,0 1 0 0 0,-1 0 0 0 0,1 0 0 0 0,-1-1 0 0 0,0 1 0 0 0,0-1 0 0 0,-1 1 0 0 0,0-1 0 0 0,0 0 0 0 0,0 0 0 0 0,0 0 0 0 0,-1-1 0 0 0,0 1 0 0 0,0-1 0 0 0,0 0 0 0 0,0 0 0 0 0,-1 0 0 0 0,1 0 0 0 0,-1-1 0 0 0,0 0 0 0 0,0 0 0 0 0,-1 0 0 0 0,1-1 0 0 0,-1 1 0 0 0,1-1 0 0 0,-1-1 0 0 0,-4 2 175 0 0,-32 1-1148 0 0</inkml:trace>
  <inkml:trace contextRef="#ctx0" brushRef="#br0" timeOffset="-141224.429">3011 7254 1428 0 0,'3'-7'127'0'0,"0"-1"-1"0"0,1 1 1 0 0,0 0-1 0 0,0 0 1 0 0,1 1 0 0 0,-1-1-1 0 0,1 1 1 0 0,1 0-1 0 0,-1 1 1 0 0,1-1-1 0 0,0 1 1 0 0,1 0-1 0 0,-1 0 1 0 0,1 1 0 0 0,0 0-1 0 0,0 0 1 0 0,0 0-1 0 0,0 1 1 0 0,1 0-1 0 0,0 1 1 0 0,-1 0 0 0 0,1 0-1 0 0,2 0-126 0 0,14-7 206 0 0,653-233 1251 0 0,-668 240-1442 0 0,-1 0 0 0 0,1-1-1 0 0,-1-1 1 0 0,0 1 0 0 0,0-1 0 0 0,0-1 0 0 0,0 1 0 0 0,-1-1 0 0 0,0-1 0 0 0,0 1-1 0 0,0-1 1 0 0,-1 0 0 0 0,0-1 0 0 0,0 0 0 0 0,0 0 0 0 0,-1 0 0 0 0,0 0 0 0 0,0-1-1 0 0,-1 0 1 0 0,0 0 0 0 0,-1 0 0 0 0,1-1 0 0 0,-2 1 0 0 0,1-1 0 0 0,-1 0 0 0 0,0 1-1 0 0,-1-1 1 0 0,0 0 0 0 0,-1 0 0 0 0,1 0 0 0 0,-2 0 0 0 0,1 0 0 0 0,-1 0 0 0 0,-1 0-1 0 0,0 1 1 0 0,0-1-15 0 0,-1 3 37 0 0,0 1-1 0 0,-1-1 0 0 0,0 1 0 0 0,0 0 1 0 0,0 0-1 0 0,0 1 0 0 0,-1-1 1 0 0,0 1-1 0 0,0 0 0 0 0,0 0 0 0 0,0 1 1 0 0,0-1-1 0 0,-1 1 0 0 0,0 0 1 0 0,0 1-1 0 0,0-1 0 0 0,0 1 0 0 0,0 1 1 0 0,-4-2-37 0 0,5 5 13 0 0,0 1 0 0 0,0-1 0 0 0,1 1 1 0 0,-1 0-1 0 0,1 0 0 0 0,0 0 0 0 0,0 1 0 0 0,0 0 1 0 0,0 0-1 0 0,0 0 0 0 0,1 0 0 0 0,0 0 0 0 0,0 1 1 0 0,0-1-1 0 0,0 1 0 0 0,1 0 0 0 0,0 0 1 0 0,0 0-1 0 0,0 0 0 0 0,0 0 0 0 0,1 0 0 0 0,0 3-13 0 0,-6 23 9 0 0,1 0 0 0 0,2 0 0 0 0,1 0 0 0 0,1 0-1 0 0,2 1 1 0 0,2-1 0 0 0,0 0 0 0 0,2 0 0 0 0,1 0-1 0 0,8 24-8 0 0,-4-6 51 0 0,67 239-28 0 0,-67-237 30 0 0,-9-49-37 0 0,-2-4-59 0 0,-1 0 0 0 0,0 0 0 0 0,1-1 0 0 0,-1 1 0 0 0,1 0 1 0 0,0-1-1 0 0,-1 0 0 0 0,1 1 0 0 0,0-1 0 0 0,1 0 0 0 0,-1 0 0 0 0,1 0 0 0 0,-1 0 0 0 0,1 0 0 0 0,0-1 0 0 0,0 1 0 0 0,0 0 0 0 0,0 0 1 0 0,1-1-1 0 0,-1 1 0 0 0,1-1 0 0 0,0 1 0 0 0,0-1 43 0 0,-1 0-43 0 0,-2-7 48 0 0,0 1 0 0 0,1-1 0 0 0,0 1 0 0 0,1-1 1 0 0,0 0-1 0 0,1 0 0 0 0,0 0 0 0 0,0 0 0 0 0,1 1 0 0 0,1-1 0 0 0,0 0 1 0 0,0 1-1 0 0,1-1 0 0 0,0 1 0 0 0,1 0 0 0 0,0 0 0 0 0,6-8-5 0 0,-4 16-18 0 0,0 0-1 0 0,1 1 1 0 0,0 0-1 0 0,-1 1 0 0 0,1-1 1 0 0,-1 1-1 0 0,1 0 1 0 0,0 1-1 0 0,-1 0 0 0 0,1 0 1 0 0,-1 0-1 0 0,1 1 1 0 0,-1 0-1 0 0,0 0 1 0 0,1 1-1 0 0,-1-1 0 0 0,0 1 1 0 0,-1 1-1 0 0,1-1 1 0 0,-1 1-1 0 0,1 0 19 0 0,17 8 4 0 0,16 6 65 0 0,0 0-1 0 0,1-3 1 0 0,0-1 0 0 0,1-3-1 0 0,1 0 1 0 0,0-3-1 0 0,32 2-68 0 0,-55-7 15 0 0,1 0-1 0 0,0-1 0 0 0,-1-2 0 0 0,1 0 1 0 0,0 0-1 0 0,-1-2 0 0 0,1-1 1 0 0,-1 0-1 0 0,0-1 0 0 0,0-1 1 0 0,0-1-1 0 0,0-1 0 0 0,-1 0 0 0 0,0-2 1 0 0,-1 0-1 0 0,0 0 0 0 0,0-2 1 0 0,-1 0-1 0 0,0-1 0 0 0,-1-1 0 0 0,0 0 1 0 0,-1-1-1 0 0,-1-1 0 0 0,0 0 1 0 0,6-11-15 0 0,-15 20-4 0 0,-1-1 1 0 0,-1 1 0 0 0,1-1 0 0 0,-1 0 0 0 0,0 0-1 0 0,-1 1 1 0 0,1-1 0 0 0,-2 0 0 0 0,1-1 0 0 0,-1 1-1 0 0,0 0 1 0 0,0 0 0 0 0,-1 0 0 0 0,1 0 0 0 0,-2 0-1 0 0,1 0 1 0 0,-1 0 0 0 0,0 1 0 0 0,-1-1-1 0 0,1 0 1 0 0,-1 1 0 0 0,0 0 0 0 0,-1 0 0 0 0,0 0-1 0 0,0 0 1 0 0,0 0 0 0 0,-1 1 0 0 0,1-1 0 0 0,-2 1-1 0 0,1 1 1 0 0,0-1 0 0 0,-1 1 0 0 0,0 0-1 0 0,0 0 4 0 0,-6-4 35 0 0,0 0-1 0 0,-1 1 1 0 0,0 1-1 0 0,-1 0 0 0 0,1 0 1 0 0,-1 2-1 0 0,0 0 0 0 0,0 0 1 0 0,-1 1-1 0 0,1 1 1 0 0,-1 0-1 0 0,1 1 0 0 0,-1 1 1 0 0,1 0-1 0 0,-1 1 0 0 0,-11 3-34 0 0,17-4 16 0 0,0 2-1 0 0,0-1 0 0 0,0 1 0 0 0,0 1 0 0 0,0-1 1 0 0,0 2-1 0 0,1-1 0 0 0,-1 1 0 0 0,1 0 1 0 0,0 1-1 0 0,0 0 0 0 0,1 0 0 0 0,-1 1 1 0 0,1 0-1 0 0,0 0 0 0 0,1 1 0 0 0,-1 0 0 0 0,1 0 1 0 0,1 0-1 0 0,-1 1 0 0 0,1 0 0 0 0,1 0 1 0 0,0 0-1 0 0,0 0 0 0 0,0 1 0 0 0,1 0 0 0 0,0 0 1 0 0,1 0-1 0 0,0 0 0 0 0,0 0 0 0 0,1 0 1 0 0,0 0-1 0 0,1 0 0 0 0,0 1 0 0 0,0-1 0 0 0,2 6-15 0 0,2-5-13 0 0,1 0 0 0 0,0 0-1 0 0,1 0 1 0 0,0-1-1 0 0,0 0 1 0 0,1 0-1 0 0,0-1 1 0 0,1 0-1 0 0,-1 0 1 0 0,2 0 0 0 0,-1-1-1 0 0,1-1 1 0 0,0 1-1 0 0,1-1 1 0 0,-1-1-1 0 0,1 0 1 0 0,0 0-1 0 0,0-1 1 0 0,1 0 0 0 0,0-1-1 0 0,-1 0 1 0 0,1-1-1 0 0,0 0 1 0 0,5 0 13 0 0,173-9-3237 0 0,-149-5 2010 0 0,-8 2 20 0 0</inkml:trace>
  <inkml:trace contextRef="#ctx0" brushRef="#br0" timeOffset="-140927.086">5016 7026 2188 0 0,'2'0'87'0'0,"0"-1"0"0"0,1 0 0 0 0,-1 1 0 0 0,0 0 0 0 0,0 0 0 0 0,1 0 0 0 0,-1 0 0 0 0,0 0 0 0 0,0 0-1 0 0,1 0 1 0 0,-1 1 0 0 0,0-1 0 0 0,0 1 0 0 0,1 0 0 0 0,-1-1 0 0 0,0 1 0 0 0,0 0 0 0 0,0 0 0 0 0,0 1 0 0 0,0-1 0 0 0,0 0 0 0 0,-1 1 0 0 0,1-1-1 0 0,0 1 1 0 0,-1-1 0 0 0,1 1 0 0 0,-1 0 0 0 0,1 0 0 0 0,-1-1 0 0 0,0 1 0 0 0,0 0 0 0 0,0 0 0 0 0,0 0 0 0 0,0 1 0 0 0,0-1 0 0 0,-1 0-1 0 0,1 1-86 0 0,91 168 1358 0 0,-101-199-1108 0 0,1 1 0 0 0,1-1 1 0 0,2 0-1 0 0,1 0 0 0 0,1-1 0 0 0,1 0 0 0 0,2 1 1 0 0,2-19-251 0 0,-2 37 65 0 0,0 4-61 0 0,0 1 1 0 0,0 0 0 0 0,1-1-1 0 0,0 1 1 0 0,0-1 0 0 0,0 1-1 0 0,0 0 1 0 0,1 0 0 0 0,0 0-1 0 0,0 0 1 0 0,0 0 0 0 0,1 0-1 0 0,0 0 1 0 0,0 1 0 0 0,0-1-1 0 0,0 1 1 0 0,1 0 0 0 0,-1 0-1 0 0,1 0 1 0 0,0 0 0 0 0,0 1-1 0 0,1 0 1 0 0,-1 0 0 0 0,1 0-1 0 0,0 0 1 0 0,-1 1 0 0 0,1-1-1 0 0,0 1 1 0 0,1 0-5 0 0,0 4 2 0 0,0 0 0 0 0,0 0 0 0 0,-1 1 0 0 0,1-1 0 0 0,-1 1 0 0 0,0 0 0 0 0,1 1 0 0 0,-1-1 0 0 0,-1 1 0 0 0,1 0 0 0 0,-1 0 0 0 0,1 1 0 0 0,-1-1 0 0 0,0 1 0 0 0,-1 0 0 0 0,1 0-1 0 0,-1 0 1 0 0,1 3-2 0 0,-1-4-17 0 0,100 213-1796 0 0,-65-62-2457 0 0,-33-119 3071 0 0</inkml:trace>
  <inkml:trace contextRef="#ctx0" brushRef="#br0" timeOffset="-140148.863">7263 6705 1184 0 0,'-3'-6'97'0'0,"-1"1"-1"0"0,1-1 0 0 0,-1 1 1 0 0,1 0-1 0 0,-2 0 1 0 0,1 0-1 0 0,0 1 1 0 0,-1-1-1 0 0,0 1 1 0 0,0 0-1 0 0,0 0 1 0 0,-1 1-1 0 0,1 0 0 0 0,-1-1 1 0 0,0 2-1 0 0,1-1 1 0 0,-1 1-1 0 0,-1 0 1 0 0,1 0-1 0 0,0 1 1 0 0,-3-1-97 0 0,-10-3 47 0 0,0 1 1 0 0,0 0 0 0 0,0 2-1 0 0,0 0 1 0 0,0 1 0 0 0,-1 1 0 0 0,1 1-1 0 0,0 0 1 0 0,0 1 0 0 0,0 2-1 0 0,0 0 1 0 0,0 1 0 0 0,1 0-1 0 0,0 2 1 0 0,0 0 0 0 0,0 1 0 0 0,1 1-1 0 0,1 0 1 0 0,-1 2 0 0 0,1 0-1 0 0,1 0 1 0 0,0 2 0 0 0,1 0 0 0 0,0 0-1 0 0,1 1 1 0 0,1 1 0 0 0,0 0-1 0 0,1 1 1 0 0,0 0 0 0 0,2 1-1 0 0,-2 3-47 0 0,8-13 28 0 0,-1 0-1 0 0,2 0 0 0 0,-1 0 1 0 0,1 0-1 0 0,0 1 0 0 0,1-1 1 0 0,0 0-1 0 0,0 1 0 0 0,0-1 0 0 0,1 1 1 0 0,1 0-1 0 0,-1-1 0 0 0,1 1 1 0 0,0-1-1 0 0,0 0 0 0 0,1 1 0 0 0,0-1 1 0 0,1 0-1 0 0,0 0 0 0 0,0 0 1 0 0,0 0-1 0 0,1-1 0 0 0,-1 1 1 0 0,2-1-1 0 0,-1 0 0 0 0,1 0 0 0 0,0 0 1 0 0,0-1-1 0 0,0 0 0 0 0,1 0 1 0 0,0 0-1 0 0,0 0 0 0 0,0-1 1 0 0,1 0-1 0 0,6 2-27 0 0,1-2 13 0 0,0-1 0 0 0,0 0 0 0 0,0-1 1 0 0,0-1-1 0 0,1 0 0 0 0,-1-1 0 0 0,0-1 0 0 0,1 0 1 0 0,-1-1-1 0 0,0 0 0 0 0,0-1 0 0 0,0-1 1 0 0,0 0-1 0 0,-1-1 0 0 0,0 0 0 0 0,0-1 0 0 0,0-1 1 0 0,0 0-1 0 0,-1-1 0 0 0,-1 0 0 0 0,1-1 0 0 0,-1 0 1 0 0,-1-1-1 0 0,1 0 0 0 0,-2 0 0 0 0,1-1 0 0 0,-2-1 1 0 0,1 1-1 0 0,-2-1 0 0 0,1-1 0 0 0,-2 1 0 0 0,0-1 1 0 0,0-1-1 0 0,-1 1 0 0 0,-1-1 0 0 0,0 0 0 0 0,-1 0 1 0 0,0 0-1 0 0,-1 0 0 0 0,-1 0 0 0 0,0-12-13 0 0,-12-32 97 0 0,6 105 36 0 0,9 4-79 0 0,3-1 0 0 0,1 1 0 0 0,3-2 0 0 0,3 0 0 0 0,13 33-54 0 0,7 32 151 0 0,-24-79-35 0 0,-1 1 0 0 0,-1 0 1 0 0,-3 1-1 0 0,-1 0 0 0 0,-1-1 0 0 0,-2 18-116 0 0,-1-45 40 0 0,-1 0 0 0 0,0 0-1 0 0,0 0 1 0 0,-1-1 0 0 0,0 1-1 0 0,0 0 1 0 0,-1-1 0 0 0,0 0-1 0 0,0 0 1 0 0,-1 0 0 0 0,0 0-1 0 0,-1 0 1 0 0,0-1 0 0 0,0 1-1 0 0,0-2 1 0 0,-1 1 0 0 0,0 0-1 0 0,0-1 1 0 0,-1 0 0 0 0,0-1-1 0 0,0 1 1 0 0,0-1-1 0 0,-1-1 1 0 0,0 1 0 0 0,1-1-1 0 0,-2-1 1 0 0,1 1 0 0 0,0-1-1 0 0,-4 0-39 0 0,-1-1-23 0 0,1 0 0 0 0,-1-1 0 0 0,0 0 0 0 0,0-1 0 0 0,1-1 0 0 0,-1 0 0 0 0,0-1 0 0 0,1 0 0 0 0,-1-1 0 0 0,1 0 0 0 0,0-1 0 0 0,0 0 0 0 0,0-1-1 0 0,0-1 1 0 0,1 1 0 0 0,0-2 0 0 0,0 0 0 0 0,1 0 0 0 0,0-1 0 0 0,-3-3 23 0 0,-1-2-228 0 0,0-1 0 0 0,1 0 0 0 0,1-1-1 0 0,0 0 1 0 0,1-1 0 0 0,0 0 0 0 0,2-1 0 0 0,0 0 0 0 0,1-1-1 0 0,0 0 1 0 0,2 0 0 0 0,0 0 0 0 0,1-1 0 0 0,1 0 0 0 0,1 0-1 0 0,0 0 1 0 0,1-1 0 0 0,2-5 228 0 0,1-20-1095 0 0,11-31-33 0 0</inkml:trace>
  <inkml:trace contextRef="#ctx0" brushRef="#br0" timeOffset="-139681.637">8091 6642 1240 0 0,'-9'-4'132'0'0,"-1"1"-1"0"0,0 0 1 0 0,0 1-1 0 0,-1 0 1 0 0,1 0-1 0 0,0 1 1 0 0,-1 0-1 0 0,1 1 1 0 0,0 0-1 0 0,-1 1 1 0 0,1 0-1 0 0,0 0 1 0 0,-1 1-1 0 0,1 1 1 0 0,0 0-1 0 0,0 0 1 0 0,1 1-1 0 0,-1 0 1 0 0,-8 6-132 0 0,-161 120 919 0 0,162-114-821 0 0,1 1 0 0 0,1 0 0 0 0,0 1 0 0 0,1 1 0 0 0,1 0 1 0 0,1 0-1 0 0,1 2 0 0 0,1-1 0 0 0,1 1 0 0 0,0 1 0 0 0,-2 10-98 0 0,11-31 19 0 0,-1 1 0 0 0,0-1-1 0 0,1 0 1 0 0,-1 1 0 0 0,1-1-1 0 0,0 0 1 0 0,-1 1 0 0 0,1-1-1 0 0,0 1 1 0 0,0-1 0 0 0,0 0-1 0 0,0 1 1 0 0,0-1 0 0 0,0 1-1 0 0,0-1 1 0 0,1 0 0 0 0,-1 1-1 0 0,0-1 1 0 0,1 0 0 0 0,-1 1 0 0 0,1-1-1 0 0,0 0 1 0 0,-1 1 0 0 0,1-1-1 0 0,0 0 1 0 0,0 0 0 0 0,0 0-1 0 0,-1 0 1 0 0,1 0 0 0 0,0 0-1 0 0,1 0 1 0 0,-1 0 0 0 0,0 0-1 0 0,0 0 1 0 0,0-1 0 0 0,0 1-1 0 0,1 0 1 0 0,-1-1 0 0 0,0 1 0 0 0,1-1-1 0 0,-1 1 1 0 0,0-1 0 0 0,1 0-1 0 0,-1 1 1 0 0,1-1 0 0 0,-1 0-1 0 0,0 0 1 0 0,1 0 0 0 0,-1 0-1 0 0,1 0 1 0 0,-1-1 0 0 0,0 1-1 0 0,1 0 1 0 0,-1-1 0 0 0,0 1-1 0 0,1-1 1 0 0,-1 1 0 0 0,0-1-1 0 0,1 0 1 0 0,-1 1 0 0 0,0-1-19 0 0,84-45 240 0 0,159-197-11 0 0,-243 242-233 0 0,-1 0-1 0 0,1 0 1 0 0,-1 0 0 0 0,1 0-1 0 0,0 0 1 0 0,0 0-1 0 0,0 0 1 0 0,-1 1 0 0 0,1-1-1 0 0,0 0 1 0 0,0 0 0 0 0,0 1-1 0 0,0-1 1 0 0,0 1 0 0 0,0-1-1 0 0,0 1 1 0 0,0-1 0 0 0,0 1-1 0 0,1 0 1 0 0,-1 0-1 0 0,0-1 1 0 0,0 1 0 0 0,0 0-1 0 0,0 0 1 0 0,0 0 0 0 0,1 0-1 0 0,-1 0 1 0 0,0 0 0 0 0,0 1-1 0 0,0-1 1 0 0,0 0-1 0 0,0 1 1 0 0,0-1 0 0 0,0 0-1 0 0,0 1 1 0 0,0 0 0 0 0,0-1-1 0 0,0 1 1 0 0,0-1 0 0 0,0 1-1 0 0,0 0 1 0 0,0 0 0 0 0,0-1-1 0 0,0 1 1 0 0,-1 0-1 0 0,1 0 1 0 0,0 0 0 0 0,-1 0-1 0 0,1 0 1 0 0,-1 0 0 0 0,1 0-1 0 0,-1 0 1 0 0,1 0 0 0 0,-1 0-1 0 0,0 0 1 0 0,0 1 0 0 0,1-1-1 0 0,-1 0 1 0 0,0 0-1 0 0,0 0 1 0 0,0 0 0 0 0,0 0-1 0 0,0 1 1 0 0,0-1 0 0 0,-1 0-1 0 0,1 0 1 0 0,0 0 0 0 0,-1 0-1 0 0,1 1 5 0 0,6 19 30 0 0,-3-11-80 0 0,1-1 0 0 0,0 1-1 0 0,1 0 1 0 0,0-1 0 0 0,1 0-1 0 0,0 0 1 0 0,0-1 0 0 0,1 0-1 0 0,0 0 1 0 0,0 0 0 0 0,1-1-1 0 0,6 5 51 0 0,76 24-3135 0 0,-67-35 1895 0 0</inkml:trace>
  <inkml:trace contextRef="#ctx0" brushRef="#br0" timeOffset="-139105.231">8309 6609 1240 0 0,'17'63'936'0'0,"-2"1"-1"0"0,-4 0 1 0 0,-2 1-1 0 0,-1 22-935 0 0,-15-77 1680 0 0,-3-42-1598 0 0,8 20-63 0 0,0 0 1 0 0,1 0-1 0 0,0 0 0 0 0,1 0 1 0 0,0 0-1 0 0,1 0 1 0 0,0 0-1 0 0,1 0 0 0 0,1 0 1 0 0,0 1-1 0 0,0-1 0 0 0,1 1 1 0 0,0 0-1 0 0,1 0 0 0 0,1 0 1 0 0,0 0-1 0 0,0 1 1 0 0,1 0-1 0 0,0 0 0 0 0,0 1 1 0 0,2-1-20 0 0,-7 8 1 0 0,1 1 0 0 0,-1-1 1 0 0,0 1-1 0 0,1-1 1 0 0,-1 1-1 0 0,1 0 0 0 0,0 0 1 0 0,-1 0-1 0 0,1 0 1 0 0,0 1-1 0 0,-1-1 0 0 0,1 1 1 0 0,0-1-1 0 0,0 1 0 0 0,0 0 1 0 0,-1 0-1 0 0,1 0 1 0 0,0 1-1 0 0,0-1 0 0 0,0 1 1 0 0,-1-1-1 0 0,1 1 1 0 0,0 0-1 0 0,-1 0 0 0 0,1 0 1 0 0,-1 1-1 0 0,1-1 1 0 0,-1 0-1 0 0,1 1 0 0 0,-1 0 1 0 0,0-1-1 0 0,0 1 1 0 0,0 0-1 0 0,0 0 0 0 0,0 0 1 0 0,0 1-1 0 0,-1-1 0 0 0,1 0 1 0 0,-1 1-1 0 0,1-1 1 0 0,0 3-2 0 0,48 109-25 0 0,-26 98 3 0 0,-45-217-155 0 0,15-15 166 0 0,1 1 0 0 0,0-1 0 0 0,2 0 0 0 0,0-1 0 0 0,1 1 0 0 0,1 0-1 0 0,1-1 1 0 0,1 1 0 0 0,1-1 0 0 0,0 1 0 0 0,2 0 0 0 0,0 0 0 0 0,2 0 0 0 0,0 1 0 0 0,6-15 11 0 0,-10 28 4 0 0,-1 1 0 0 0,1-1 0 0 0,0 0 0 0 0,0 1 0 0 0,1-1 1 0 0,-1 1-1 0 0,1-1 0 0 0,1 1 0 0 0,-1 0 0 0 0,1 0 0 0 0,0 1 0 0 0,0-1 0 0 0,0 1 0 0 0,0 0 0 0 0,1 0 0 0 0,0 0 1 0 0,0 1-1 0 0,0-1 0 0 0,0 1 0 0 0,0 1 0 0 0,1-1 0 0 0,5-1-4 0 0,-4 8-27 0 0,1 0 1 0 0,-1 1-1 0 0,0 0 0 0 0,0 0 1 0 0,0 1-1 0 0,-1-1 1 0 0,0 2-1 0 0,0-1 0 0 0,0 1 1 0 0,-1 0-1 0 0,0 0 0 0 0,-1 0 1 0 0,1 1-1 0 0,-1-1 1 0 0,-1 1-1 0 0,1 0 0 0 0,1 7 27 0 0,1-3 27 0 0,28 60 81 0 0,-25-48-102 0 0,1 0 0 0 0,1-1 0 0 0,1-1 0 0 0,1 0 0 0 0,0 0 0 0 0,2-2 0 0 0,1 1 0 0 0,0-2 1 0 0,2 0-1 0 0,9 7-6 0 0,-24-24-97 0 0,-1-1 0 0 0,1 1 1 0 0,0-1-1 0 0,0 1 1 0 0,0-1-1 0 0,0 0 1 0 0,0 0-1 0 0,0-1 0 0 0,0 1 1 0 0,0-1-1 0 0,0 1 1 0 0,0-1-1 0 0,0 0 1 0 0,0 0-1 0 0,0 0 0 0 0,0 0 1 0 0,0-1-1 0 0,0 1 1 0 0,1-1-1 0 0,-1 0 1 0 0,-1 0-1 0 0,1 0 0 0 0,0 0 1 0 0,0-1-1 0 0,0 1 1 0 0,-1-1-1 0 0,1 1 1 0 0,0-1-1 0 0,-1 0 0 0 0,0 0 1 0 0,1 0-1 0 0,-1 0 1 0 0,0-1-1 0 0,0 1 1 0 0,0-1-1 0 0,0 1 0 0 0,-1-1 1 0 0,1 0-1 0 0,0-1 97 0 0,13-23-1172 0 0</inkml:trace>
  <inkml:trace contextRef="#ctx0" brushRef="#br0" timeOffset="-138731.816">9184 6071 908 0 0,'0'0'78'0'0,"0"0"-1"0"0,0 1 1 0 0,0-1-1 0 0,0 1 1 0 0,0-1 0 0 0,0 1-1 0 0,-1-1 1 0 0,1 0-1 0 0,0 1 1 0 0,0-1-1 0 0,0 1 1 0 0,-1-1 0 0 0,1 0-1 0 0,0 1 1 0 0,-1-1-1 0 0,1 0 1 0 0,0 1 0 0 0,-1-1-1 0 0,1 0 1 0 0,0 0-1 0 0,-1 1 1 0 0,1-1-1 0 0,-1 0 1 0 0,1 0 0 0 0,0 0-1 0 0,-1 0 1 0 0,1 1-1 0 0,-1-1 1 0 0,1 0 0 0 0,-1 0-1 0 0,1 0 1 0 0,0 0-1 0 0,-1 0 1 0 0,1 0-1 0 0,-1 0 1 0 0,1 0 0 0 0,-1 0-1 0 0,1 0 1 0 0,-1 0-1 0 0,1-1 1 0 0,0 1 0 0 0,-1 0-1 0 0,1 0-77 0 0,-4 52 519 0 0,4-51-494 0 0,13 211 1260 0 0,74 435 555 0 0,-39-744-1977 0 0,-45 88 113 0 0,1 1 0 0 0,-1-1 0 0 0,1 1 0 0 0,1 0-1 0 0,0 1 1 0 0,0-1 0 0 0,0 1 0 0 0,1 0 0 0 0,0 0 0 0 0,0 0 0 0 0,1 1-1 0 0,0 0 1 0 0,0 0 0 0 0,1 1 0 0 0,-1 0 0 0 0,1 0 0 0 0,0 1 0 0 0,0 0 0 0 0,1 0-1 0 0,-1 1 1 0 0,9-2 24 0 0,-16 5-111 0 0,21 43-50 0 0,-22-35 170 0 0,-1 0 0 0 0,0 0 0 0 0,-1 0 1 0 0,0-1-1 0 0,0 1 0 0 0,-1 0 0 0 0,0-1 1 0 0,0 0-1 0 0,0 0 0 0 0,-1 0 0 0 0,0 0 0 0 0,-1 0 1 0 0,1-1-1 0 0,-1 0 0 0 0,-1 0 0 0 0,1 0 1 0 0,-1 0-1 0 0,0-1 0 0 0,0 0 0 0 0,-1 0 1 0 0,-5 2-10 0 0,-155 73 4 0 0,160-77-141 0 0,-1 0 0 0 0,0-1 0 0 0,0 1 1 0 0,1-2-1 0 0,-1 1 0 0 0,-1-1 1 0 0,1-1-1 0 0,0 0 0 0 0,0 0 0 0 0,0 0 1 0 0,0-1-1 0 0,0 0 0 0 0,0-1 1 0 0,0 1-1 0 0,0-2 0 0 0,1 1 0 0 0,-1-1 1 0 0,1 0-1 0 0,-1-1 0 0 0,1 1 1 0 0,0-1-1 0 0,0-1 0 0 0,1 0 0 0 0,-1 0 1 0 0,1 0-1 0 0,0 0 0 0 0,1-1 0 0 0,-1 0 1 0 0,1 0-1 0 0,0-1 0 0 0,1 0 1 0 0,-2-2 136 0 0,-8-32-1108 0 0</inkml:trace>
  <inkml:trace contextRef="#ctx0" brushRef="#br0" timeOffset="-138260.715">9589 6198 1228 0 0,'7'-20'3039'0'0,"-8"26"-1463"0"0,-10 30-1478 0 0,1-1 1 0 0,2 2-1 0 0,2-1 0 0 0,1 1 1 0 0,2 0-1 0 0,2 1 1 0 0,1-1-1 0 0,2 0 1 0 0,1 0-1 0 0,2 0 1 0 0,1-1-1 0 0,3 1 1 0 0,0-1-1 0 0,14 29-98 0 0,-18-48 51 0 0,2-1 0 0 0,0 0 0 0 0,1 0 0 0 0,1 0 0 0 0,0-1 0 0 0,1-1 0 0 0,1 1 0 0 0,0-2 0 0 0,1 0 0 0 0,1 0-1 0 0,0-1 1 0 0,0 0 0 0 0,1-1 0 0 0,0-1 0 0 0,1 0 0 0 0,0-1 0 0 0,1-1 0 0 0,0 0 0 0 0,0-1 0 0 0,1-1 0 0 0,0 0 0 0 0,0-2 0 0 0,0 0-1 0 0,6 0-50 0 0,-10-2 7 0 0,0 0 0 0 0,0-2-1 0 0,1 1 1 0 0,-1-2 0 0 0,0 0-1 0 0,1 0 1 0 0,-1-1-1 0 0,0-1 1 0 0,0 0 0 0 0,0-1-1 0 0,-1-1 1 0 0,1 1 0 0 0,-1-2-1 0 0,0 0 1 0 0,-1 0 0 0 0,1-1-1 0 0,-1-1 1 0 0,-1 0-1 0 0,1 0 1 0 0,-1-1 0 0 0,-1 0-1 0 0,0-1 1 0 0,0 0 0 0 0,-1-1-1 0 0,0 1 1 0 0,0-2-1 0 0,-2 1 1 0 0,1-1 0 0 0,-1 0-1 0 0,-1 0 1 0 0,0-1 0 0 0,-1 1-1 0 0,-1-1 1 0 0,0 0-1 0 0,1-6-6 0 0,-3 14 14 0 0,0 0 0 0 0,0 0-1 0 0,-1 0 1 0 0,1 0-1 0 0,-1-1 1 0 0,0 1-1 0 0,-1 0 1 0 0,1 0 0 0 0,-1 0-1 0 0,0 0 1 0 0,0 0-1 0 0,-1 0 1 0 0,0 1-1 0 0,1-1 1 0 0,-1 0 0 0 0,-1 1-1 0 0,1-1 1 0 0,-1 1-1 0 0,0 0 1 0 0,-1-1-14 0 0,3 5-1 0 0,0 0-1 0 0,0 1 1 0 0,0-1 0 0 0,0 1 0 0 0,0-1 0 0 0,-1 1 0 0 0,1 0 0 0 0,0 0-1 0 0,0-1 1 0 0,0 1 0 0 0,1 0 0 0 0,-1 0 0 0 0,0 0 0 0 0,0 0-1 0 0,0 0 1 0 0,1 0 0 0 0,-1 0 0 0 0,0 0 0 0 0,1 0 0 0 0,-1 0-1 0 0,1 1 1 0 0,0-1 0 0 0,-1 0 0 0 0,1 0 0 0 0,0 0 0 0 0,0 1-1 0 0,-1-1 1 0 0,1 0 0 0 0,0 0 0 0 0,0 1 0 0 0,0-1 0 0 0,1 0-1 0 0,-1 0 1 0 0,0 0 0 0 0,0 1 0 0 0,1-1 0 0 0,-1 0 0 0 0,1 0-1 0 0,-1 0 1 0 0,1 0 0 0 0,-1 1 0 0 0,1-1 0 0 0,0 0 0 0 0,-1 0-1 0 0,1 0 1 0 0,0 0 0 0 0,0 0 1 0 0,53 55-922 0 0,-8-41-4578 0 0,-44-15 4378 0 0</inkml:trace>
  <inkml:trace contextRef="#ctx0" brushRef="#br0" timeOffset="-138012.215">10287 6311 1652 0 0,'-5'-9'1324'0'0,"2"0"-448"0"0,3 3-260 0 0,-7-2-384 0 0,7 5-36 0 0,2-1-300 0 0,0 1-500 0 0,1 1-656 0 0,0-2 56 0 0</inkml:trace>
  <inkml:trace contextRef="#ctx0" brushRef="#br0" timeOffset="-137341.386">10493 6459 1172 0 0,'33'148'3043'0'0,"14"249"885"0"0,-55-404-3079 0 0,8-27-852 0 0,2-1 0 0 0,1 1 0 0 0,2 0 0 0 0,1 0-1 0 0,2 0 1 0 0,1 1 0 0 0,2 0 0 0 0,1 1 0 0 0,1 0 0 0 0,11-17 3 0 0,-24 48-4 0 0,0-1 0 0 0,0 1 0 0 0,0-1 0 0 0,1 0 0 0 0,-1 1 1 0 0,0-1-1 0 0,1 1 0 0 0,-1-1 0 0 0,1 1 0 0 0,0-1 0 0 0,-1 1 0 0 0,1-1 0 0 0,0 1 1 0 0,0 0-1 0 0,0-1 0 0 0,0 1 0 0 0,0 0 0 0 0,0 0 0 0 0,0 0 0 0 0,1 0 0 0 0,-1 0 0 0 0,0 0 1 0 0,1 0-1 0 0,-1 0 0 0 0,0 0 0 0 0,1 0 0 0 0,-1 1 0 0 0,1-1 0 0 0,-1 1 0 0 0,1-1 1 0 0,0 1-1 0 0,-1 0 0 0 0,1-1 0 0 0,-1 1 0 0 0,1 0 0 0 0,0 0 0 0 0,-1 0 0 0 0,1 0 1 0 0,-1 1-1 0 0,1-1 0 0 0,0 0 0 0 0,-1 1 0 0 0,1-1 0 0 0,-1 1 0 0 0,1-1 0 0 0,-1 1 0 0 0,1 0 1 0 0,-1-1-1 0 0,0 1 0 0 0,1 0 0 0 0,-1 0 0 0 0,0 0 0 0 0,1 0 0 0 0,-1 0 0 0 0,0 1 1 0 0,0-1-1 0 0,0 0 0 0 0,0 0 0 0 0,0 1 0 0 0,-1-1 0 0 0,1 1 4 0 0,39 86-177 0 0,-38-78 175 0 0,1 1-1 0 0,0-1 1 0 0,0 1-1 0 0,2-1 1 0 0,-1 0-1 0 0,1 0 0 0 0,0-1 1 0 0,1 0-1 0 0,0 0 1 0 0,1 0-1 0 0,0-1 1 0 0,0 0-1 0 0,1 0 1 0 0,0 0-1 0 0,0-1 1 0 0,0 0-1 0 0,1-1 0 0 0,0 0 1 0 0,1-1-1 0 0,-1 1 1 0 0,1-2-1 0 0,0 0 1 0 0,7 2 2 0 0,2-4-55 0 0,1-1 1 0 0,-1 0 0 0 0,1-2-1 0 0,-1 0 1 0 0,0-2-1 0 0,1 0 1 0 0,-1-1 0 0 0,0 0-1 0 0,-1-2 1 0 0,1 0-1 0 0,-1-2 1 0 0,0 0 0 0 0,-1 0-1 0 0,0-2 1 0 0,8-5 54 0 0,-14 8-61 0 0,1 1 0 0 0,-1-1 1 0 0,-1-1-1 0 0,1 0 0 0 0,-1-1 1 0 0,-1 0-1 0 0,0 0 1 0 0,0-1-1 0 0,-1 0 0 0 0,0-1 1 0 0,0 0-1 0 0,-1 0 0 0 0,-1 0 1 0 0,0-1-1 0 0,-1 0 0 0 0,0 0 1 0 0,0-1-1 0 0,-2 1 1 0 0,1-1-1 0 0,-2 0 0 0 0,1-6 61 0 0,-3 15 5 0 0,0 1-1 0 0,0-1 1 0 0,-1 0-1 0 0,0 0 0 0 0,0 0 1 0 0,0 1-1 0 0,0-1 1 0 0,0 0-1 0 0,-1 1 1 0 0,1-1-1 0 0,-1 1 0 0 0,0 0 1 0 0,0-1-1 0 0,-1 1 1 0 0,1 0-1 0 0,0 0 1 0 0,-1 0-1 0 0,0 1 1 0 0,0-1-1 0 0,0 1 0 0 0,0-1 1 0 0,0 1-1 0 0,0 0 1 0 0,-1 0-1 0 0,1 1 1 0 0,-1-1-1 0 0,1 1 0 0 0,-1-1 1 0 0,0 1-1 0 0,1 0 1 0 0,-1 0-1 0 0,0 1 1 0 0,0-1-1 0 0,0 1 1 0 0,0 0-1 0 0,1 0 0 0 0,-1 0-4 0 0,-142 27 337 0 0,133-21-273 0 0,0 1-1 0 0,1 0 1 0 0,-1 1-1 0 0,1 0 1 0 0,1 1 0 0 0,0 0-1 0 0,0 1 1 0 0,1 0-1 0 0,0 1 1 0 0,1 0-1 0 0,0 0 1 0 0,0 1 0 0 0,1 0-1 0 0,1 1 1 0 0,0 0-1 0 0,-2 8-63 0 0,10-18 27 0 0,0-1 0 0 0,1 0 0 0 0,0 1 0 0 0,-1-1 0 0 0,1 0 0 0 0,0 0-1 0 0,0 0 1 0 0,0 0 0 0 0,0 0 0 0 0,1 0 0 0 0,-1-1 0 0 0,0 1 0 0 0,1-1-1 0 0,-1 1 1 0 0,1-1 0 0 0,-1 0 0 0 0,1 0 0 0 0,0 0 0 0 0,0 0 0 0 0,-1-1 0 0 0,1 1-1 0 0,0-1 1 0 0,0 0 0 0 0,0 0 0 0 0,-1 0 0 0 0,1 0 0 0 0,0 0 0 0 0,0 0-1 0 0,0-1 1 0 0,-1 1 0 0 0,2-1-27 0 0,174-26 420 0 0,-176 27-402 0 0,2 4-38 0 0,2 5 20 0 0,-1 0 0 0 0,0 0 0 0 0,0 1 1 0 0,-1 0-1 0 0,-1 0 0 0 0,0 0 0 0 0,0 0 1 0 0,-1 0-1 0 0,0 1 0 0 0,-1-1 1 0 0,0 0-1 0 0,0 1 0 0 0,-1 0 0 0 0,-1-1 1 0 0,0 1-1 0 0,0-1 0 0 0,-1 1 0 0 0,0 36-56 0 0,-10 221 8 0 0,6-157 125 0 0,7-89 24 0 0,-1 0-1 0 0,-1 0 1 0 0,-1 0-1 0 0,-2 0 1 0 0,0 0-1 0 0,-1-1 0 0 0,-1 0 1 0 0,-3 8-101 0 0,7-26 29 0 0,1 1 0 0 0,-1-1 1 0 0,0 1-1 0 0,0-1 0 0 0,0 0 0 0 0,0 0 0 0 0,0 0 1 0 0,-1 0-1 0 0,1 0 0 0 0,-1 0 0 0 0,0-1 1 0 0,0 1-1 0 0,0-1 0 0 0,0 0 0 0 0,-1 0 0 0 0,1 0 1 0 0,0 0-1 0 0,-1-1 0 0 0,1 1 0 0 0,-1-1 0 0 0,0 0 1 0 0,1 0-1 0 0,-1 0 0 0 0,0-1 0 0 0,0 1 1 0 0,1-1-1 0 0,-1 0 0 0 0,0 0 0 0 0,0 0 0 0 0,0 0 1 0 0,0-1-1 0 0,1 0 0 0 0,-1 0 0 0 0,0 0 0 0 0,1 0 1 0 0,-1 0-1 0 0,0-1 0 0 0,1 1 0 0 0,0-1 1 0 0,-1 0-1 0 0,-1-2-29 0 0,-125-110-365 0 0,112 83-100 0 0,2 0 1 0 0,1-1 0 0 0,1-1-1 0 0,2 0 1 0 0,1-1 0 0 0,1 0-1 0 0,3 0 1 0 0,0-1 0 0 0,2 0-1 0 0,2-1 1 0 0,1 1 0 0 0,3-32 464 0 0,25-106-2539 0 0,-9 99 1460 0 0</inkml:trace>
  <inkml:trace contextRef="#ctx0" brushRef="#br0" timeOffset="-136591.633">12303 6006 1520 0 0,'-2'188'3853'0'0,"1"31"-3212"0"0,24 14 88 0 0,-5-30 348 0 0,-42-213-608 0 0,17-4-475 0 0,0-1 0 0 0,2 0 0 0 0,-1 0-1 0 0,2 0 1 0 0,0 0 0 0 0,1-1-1 0 0,1 0 1 0 0,0 0 0 0 0,1 1-1 0 0,0-1 1 0 0,2 0 0 0 0,0-7 6 0 0,-1 20-3 0 0,0-10 15 0 0,0 1-1 0 0,1-1 1 0 0,0 1 0 0 0,1 0 0 0 0,1 0 0 0 0,0 0-1 0 0,0 0 1 0 0,1 0 0 0 0,0 1 0 0 0,1-1 0 0 0,1 1-1 0 0,0 0 1 0 0,0 1 0 0 0,1-1 0 0 0,0 1 0 0 0,1 1 0 0 0,0-1-1 0 0,1 1 1 0 0,0 1 0 0 0,0 0 0 0 0,0 0 0 0 0,1 0-1 0 0,1 1 1 0 0,-1 1 0 0 0,1 0 0 0 0,0 1 0 0 0,1 0-1 0 0,-1 0-11 0 0,3 4-6 0 0,0 1 0 0 0,0 0 0 0 0,-1 1 0 0 0,1 1-1 0 0,0 0 1 0 0,-1 1 0 0 0,0 1 0 0 0,0 0-1 0 0,0 0 1 0 0,0 1 0 0 0,0 1 0 0 0,-1 0 0 0 0,0 1-1 0 0,0 0 1 0 0,-1 1 0 0 0,0 0 0 0 0,-1 1-1 0 0,1 0 1 0 0,-2 1 0 0 0,1 0 0 0 0,-1 0 0 0 0,-1 1-1 0 0,0 0 1 0 0,0 1 0 0 0,-1 0 0 0 0,-1 0-1 0 0,0 0 1 0 0,-1 1 0 0 0,0 0 0 0 0,0 0 0 0 0,-2 0-1 0 0,0 0 1 0 0,0 1 0 0 0,-1 0 0 0 0,-1-1-1 0 0,0 5 7 0 0,10 182-1446 0 0,-10-201 1394 0 0,-1 1 0 0 0,0 0 0 0 0,0-1 0 0 0,0 1 0 0 0,1-1 0 0 0,-1 1 0 0 0,0 0 0 0 0,0-1 0 0 0,1 1 0 0 0,-1 0 0 0 0,0-1 0 0 0,1 1 0 0 0,-1 0 0 0 0,1-1 0 0 0,-1 1 0 0 0,0 0 0 0 0,1 0 0 0 0,-1-1 0 0 0,1 1 0 0 0,-1 0 0 0 0,0 0 0 0 0,1 0-1 0 0,-1 0 1 0 0,1 0 0 0 0,-1 0 0 0 0,1 0 0 0 0,-1 0 0 0 0,1 0 0 0 0,-1 0 0 0 0,1 0 0 0 0,-1 0 0 0 0,1 0 0 0 0,-1 0 0 0 0,0 0 0 0 0,1 0 0 0 0,-1 0 0 0 0,1 0 0 0 0,-1 1 0 0 0,1-1 0 0 0,-1 0 0 0 0,0 0 0 0 0,1 1 0 0 0,-1-1 0 0 0,0 0 0 0 0,1 0 0 0 0,-1 1 0 0 0,0-1 0 0 0,1 0 0 0 0,-1 1-1 0 0,0-1 1 0 0,1 1 0 0 0,-1-1 0 0 0,0 0 0 0 0,0 1 0 0 0,0-1 0 0 0,1 1 0 0 0,-1-1 0 0 0,0 1 0 0 0,0-1 0 0 0,0 0 0 0 0,0 1 0 0 0,0-1 0 0 0,0 1 0 0 0,0 0 52 0 0,15-17-1205 0 0</inkml:trace>
  <inkml:trace contextRef="#ctx0" brushRef="#br0" timeOffset="-135360.445">13221 6402 1676 0 0,'-10'21'327'0'0,"1"-1"-1"0"0,0 2 0 0 0,2-1 1 0 0,0 1-1 0 0,2 1 1 0 0,0-1-1 0 0,2 1 1 0 0,0-1-1 0 0,1 1 0 0 0,2 3-326 0 0,0-12 100 0 0,1 0 0 0 0,0 1 0 0 0,2-1-1 0 0,-1 0 1 0 0,2 0 0 0 0,0 0 0 0 0,0-1-1 0 0,2 1 1 0 0,-1-1 0 0 0,2 0 0 0 0,0-1-1 0 0,0 1 1 0 0,1-1 0 0 0,1-1-1 0 0,0 0 1 0 0,0 0 0 0 0,11 9-100 0 0,-18-19-4 0 0,0 0 0 0 0,0 0 0 0 0,0 0-1 0 0,1 0 1 0 0,-1-1 0 0 0,0 1 0 0 0,0 0 0 0 0,1-1 0 0 0,-1 0 0 0 0,0 0 0 0 0,1 0 0 0 0,-1 0-1 0 0,1 0 1 0 0,-1 0 0 0 0,0 0 0 0 0,1-1 0 0 0,-1 1 0 0 0,0-1 0 0 0,0 0 0 0 0,1 1-1 0 0,-1-1 1 0 0,0 0 0 0 0,0-1 0 0 0,0 1 0 0 0,0 0 0 0 0,0 0 0 0 0,0-1 0 0 0,0 1-1 0 0,-1-1 1 0 0,1 0 0 0 0,0 1 0 0 0,-1-1 0 0 0,1 0 0 0 0,-1 0 0 0 0,0 0 0 0 0,0 0 0 0 0,0 0-1 0 0,0-1 1 0 0,0 1 0 0 0,0 0 0 0 0,0 0 0 0 0,-1-1 0 0 0,1 1 4 0 0,27-106-520 0 0,-26 94 409 0 0,1-33 119 0 0,3 1 0 0 0,1 0 0 0 0,3 0 0 0 0,1 0 0 0 0,3 2 1 0 0,16-37-9 0 0,-30 80-1 0 0,0 0 1 0 0,0 1 0 0 0,1-1 0 0 0,-1 0-1 0 0,0 0 1 0 0,1 0 0 0 0,-1 0 0 0 0,1 0 0 0 0,0 1-1 0 0,-1-1 1 0 0,1 0 0 0 0,0 0 0 0 0,-1 1-1 0 0,1-1 1 0 0,0 0 0 0 0,0 1 0 0 0,-1-1 0 0 0,1 1-1 0 0,0-1 1 0 0,0 1 0 0 0,0-1 0 0 0,0 1-1 0 0,0 0 1 0 0,0-1 0 0 0,0 1 0 0 0,-1 0 0 0 0,1 0-1 0 0,0 0 1 0 0,0 0 0 0 0,0 0 0 0 0,0 0-1 0 0,0 0 1 0 0,0 0 0 0 0,0 0 0 0 0,0 0 0 0 0,0 0-1 0 0,0 1 1 0 0,0-1 0 0 0,0 0 0 0 0,0 1-1 0 0,0-1 1 0 0,0 1 0 0 0,-1-1 0 0 0,1 1 0 0 0,0-1-1 0 0,0 1 1 0 0,0 0 0 0 0,-1-1 0 0 0,1 1 0 0 0,0 0-1 0 0,-1-1 1 0 0,1 1 0 0 0,-1 0 0 0 0,1 0-1 0 0,-1 0 1 0 0,1 0 0 0 0,-1-1 0 0 0,0 1 0 0 0,1 0-1 0 0,-1 0 1 0 0,0 0 0 0 0,0 0 0 0 0,1 0-1 0 0,-1 0 1 0 0,0 0 0 0 0,30 73 48 0 0,-28-67-34 0 0,3 7-19 0 0,-4-2 13 0 0,1-1 1 0 0,0 1 0 0 0,0 0 0 0 0,2-1-1 0 0,-1 0 1 0 0,1 0 0 0 0,1 0-1 0 0,0 0 1 0 0,1-1 0 0 0,0 0-1 0 0,0 0 1 0 0,1 0 0 0 0,0-1-1 0 0,1 0 1 0 0,0 0 0 0 0,0-1-1 0 0,1 0 1 0 0,0-1 0 0 0,1 0-1 0 0,0 0 1 0 0,0-1 0 0 0,0 0-1 0 0,0-1 1 0 0,1 0 0 0 0,0 0 0 0 0,0-1-1 0 0,1-1 1 0 0,-1 0 0 0 0,1 0-9 0 0,2-8 30 0 0,0 0 0 0 0,-1 0 1 0 0,0-1-1 0 0,0-1 1 0 0,0 0-1 0 0,-1-1 1 0 0,0-1-1 0 0,0 1 1 0 0,-1-2-1 0 0,-1 0 0 0 0,1 0 1 0 0,-1-1-1 0 0,-1 0 1 0 0,0 0-1 0 0,-1-1 1 0 0,0 0-1 0 0,-1-1 1 0 0,6-12-31 0 0,-5 7 105 0 0,0-1 0 0 0,-1 1 0 0 0,0-2 0 0 0,-2 1 0 0 0,0-1 0 0 0,-2 1 1 0 0,0-1-1 0 0,-1-1 0 0 0,-1 1 0 0 0,-1-8-105 0 0,0 27 8 0 0,0 0 0 0 0,-1 1 0 0 0,1-1 0 0 0,-1 0 0 0 0,1 0 0 0 0,-1 1 0 0 0,0-1-1 0 0,1 0 1 0 0,-1 1 0 0 0,0-1 0 0 0,1 0 0 0 0,-1 1 0 0 0,0-1 0 0 0,0 1 0 0 0,0-1 0 0 0,0 1 0 0 0,1 0 0 0 0,-1-1 0 0 0,0 1 0 0 0,0 0 0 0 0,0 0 0 0 0,0-1-1 0 0,0 1 1 0 0,0 0 0 0 0,0 0 0 0 0,0 0 0 0 0,0 0 0 0 0,0 0 0 0 0,0 0 0 0 0,1 1 0 0 0,-1-1 0 0 0,0 0 0 0 0,0 0 0 0 0,0 1 0 0 0,0-1 0 0 0,0 0 0 0 0,0 1-1 0 0,1-1 1 0 0,-1 1 0 0 0,0-1 0 0 0,0 1 0 0 0,0-1 0 0 0,1 1 0 0 0,-1 0 0 0 0,0-1 0 0 0,1 1 0 0 0,-1 0 0 0 0,0 0-8 0 0,-6 10 29 0 0,1 0 0 0 0,0 0 0 0 0,1 1 0 0 0,0 0 0 0 0,0 0 0 0 0,2 0 0 0 0,-1 0 0 0 0,1 0 0 0 0,1 1 0 0 0,1-1 0 0 0,-1 1 0 0 0,2 0 0 0 0,0 0 0 0 0,0-1 0 0 0,1 1 0 0 0,1 0 0 0 0,0-1 0 0 0,1 1 0 0 0,0-1 0 0 0,1 0 0 0 0,0 0 0 0 0,1 0 0 0 0,0-1 0 0 0,1 1 0 0 0,1-1 0 0 0,-1-1 0 0 0,2 1 0 0 0,-1-1 0 0 0,2 0 0 0 0,-1-1 0 0 0,1 0 0 0 0,0 0 0 0 0,11 6-29 0 0,-16-14 30 0 0,0-1-1 0 0,0 0 1 0 0,0-1 0 0 0,0 1-1 0 0,0-1 1 0 0,0 1-1 0 0,0-1 1 0 0,0 0 0 0 0,0-1-1 0 0,0 1 1 0 0,0-1 0 0 0,-1 0-1 0 0,1 0 1 0 0,-1 0-1 0 0,1 0 1 0 0,-1 0 0 0 0,0-1-1 0 0,0 0 1 0 0,0 1 0 0 0,0-1-1 0 0,0 0 1 0 0,-1-1-1 0 0,1 1 1 0 0,-1 0 0 0 0,0-1-1 0 0,0 1 1 0 0,0-1-1 0 0,0 0 1 0 0,-1 0 0 0 0,1 0-1 0 0,-1 1 1 0 0,0-1 0 0 0,0 0-1 0 0,-1-2-29 0 0,8-8 59 0 0,38-73-43 0 0,-34 58-56 0 0,2 1-1 0 0,1 0 1 0 0,1 1-1 0 0,2 1 0 0 0,0 1 1 0 0,2 1-1 0 0,0 0 1 0 0,2 1-1 0 0,19-15 41 0 0,-37 35-12 0 0,0 0 0 0 0,1 0-1 0 0,-1 0 1 0 0,1 0 0 0 0,0 1 0 0 0,0-1 0 0 0,0 1 0 0 0,1 1-1 0 0,-1-1 1 0 0,0 1 0 0 0,0 0 0 0 0,1 0 0 0 0,-1 0-1 0 0,1 1 1 0 0,-1 0 0 0 0,1 0 0 0 0,-1 0 0 0 0,1 1 0 0 0,-1 0-1 0 0,0 0 1 0 0,1 0 0 0 0,-1 1 0 0 0,0-1 0 0 0,0 1 0 0 0,0 0-1 0 0,0 1 1 0 0,0 0 0 0 0,0-1 0 0 0,-1 1 0 0 0,1 1 0 0 0,-1-1-1 0 0,0 1 1 0 0,0-1 0 0 0,0 1 0 0 0,0 1 0 0 0,-1-1 0 0 0,0 0-1 0 0,2 4 13 0 0,9 11-10 0 0,-2 0 1 0 0,0 2-1 0 0,-1-1 0 0 0,-1 1 0 0 0,0 1 0 0 0,-2 0 0 0 0,-1 0 0 0 0,2 12 10 0 0,-6-25 8 0 0,0 0 1 0 0,-1 1-1 0 0,0-1 0 0 0,-1 1 1 0 0,1 0-1 0 0,-2-1 1 0 0,0 1-1 0 0,0 0 0 0 0,0-1 1 0 0,-2 1-1 0 0,1 0 1 0 0,-1-1-1 0 0,0 1 1 0 0,-1-1-1 0 0,0 0 0 0 0,-1 0 1 0 0,1 0-1 0 0,-2 0 1 0 0,1-1-1 0 0,-1 1 0 0 0,-1-1 1 0 0,0-1-1 0 0,0 1 1 0 0,0-1-1 0 0,-1 0 0 0 0,0 0 1 0 0,0-1-1 0 0,-1 1 1 0 0,0-2-1 0 0,0 1 0 0 0,0-1 1 0 0,0-1-1 0 0,-1 1 1 0 0,0-1-1 0 0,0-1 0 0 0,0 0 1 0 0,-1 0-1 0 0,1-1-8 0 0,7-1 3 0 0,-1-1-1 0 0,1 1 1 0 0,0-1-1 0 0,0 0 1 0 0,0 0 0 0 0,0 0-1 0 0,0 0 1 0 0,0 0-1 0 0,0-1 1 0 0,-1 1-1 0 0,1 0 1 0 0,0-1 0 0 0,0 0-1 0 0,0 1 1 0 0,0-1-1 0 0,0 0 1 0 0,1 0-1 0 0,-1 0 1 0 0,0 0 0 0 0,0-1-1 0 0,1 1 1 0 0,-1 0-1 0 0,0-1 1 0 0,1 1-1 0 0,0-1 1 0 0,-1 0 0 0 0,1 1-1 0 0,0-1 1 0 0,0 0-1 0 0,0 0 1 0 0,0 0-1 0 0,0 0 1 0 0,0 0 0 0 0,0 0-1 0 0,1 0 1 0 0,-1 0-1 0 0,1 0 1 0 0,-1 0-1 0 0,1 0 1 0 0,0 0 0 0 0,0 0-1 0 0,0 0 1 0 0,0 0-1 0 0,0-1 1 0 0,0 1-1 0 0,1 0 1 0 0,-1 0 0 0 0,1 0-1 0 0,0 0 1 0 0,-1 0-1 0 0,1 0 1 0 0,0 0-1 0 0,0 0 1 0 0,0 1 0 0 0,0-1-1 0 0,1 0 1 0 0,-1 0-1 0 0,0 1 1 0 0,1-1-1 0 0,-1 1 1 0 0,1-1 0 0 0,0 1-1 0 0,-1 0 1 0 0,1 0-1 0 0,0-1 1 0 0,0 1-1 0 0,0 0 1 0 0,1 0-3 0 0,23-25 2 0 0,2 2 1 0 0,0 1-1 0 0,2 2 1 0 0,0 0-1 0 0,1 2 0 0 0,1 1 1 0 0,1 2-1 0 0,24-9-2 0 0,94-52-316 0 0,-142 72 329 0 0,-1 1-21 0 0,0 0-1 0 0,0 0 1 0 0,0-1-1 0 0,-1 0 1 0 0,0 0-1 0 0,0 0 0 0 0,0-1 1 0 0,-1 0-1 0 0,0-1 1 0 0,0 1-1 0 0,0-1 1 0 0,-1 0-1 0 0,0-1 0 0 0,-1 1 1 0 0,4-8 8 0 0,-7 13 9 0 0,-45-14-16 0 0,25 18 2 0 0,0 1 0 0 0,0 1-1 0 0,1 0 1 0 0,-1 2 0 0 0,1 0 0 0 0,0 1 0 0 0,1 1 0 0 0,-1 0-1 0 0,2 2 1 0 0,-1 0 0 0 0,1 1 0 0 0,1 0 0 0 0,0 1 0 0 0,0 1 0 0 0,-12 14 5 0 0,22-20-1 0 0,-1 1 0 0 0,1 0 0 0 0,0 0 0 0 0,1 0 0 0 0,-1 0 0 0 0,2 1 1 0 0,-1 0-1 0 0,1-1 0 0 0,1 1 0 0 0,-1 1 0 0 0,2-1 0 0 0,-1 0 1 0 0,1 0-1 0 0,0 1 0 0 0,1 6 1 0 0,2-11 12 0 0,0 0 0 0 0,0-1 0 0 0,0 1 0 0 0,0 0 0 0 0,1-1 0 0 0,0 1 0 0 0,0-1 0 0 0,0 0 0 0 0,0 0 0 0 0,1 0 0 0 0,0-1 0 0 0,0 1 1 0 0,0-1-1 0 0,0 0 0 0 0,0 0 0 0 0,0 0 0 0 0,1 0 0 0 0,0-1 0 0 0,-1 0 0 0 0,1 0 0 0 0,0 0 0 0 0,0-1 0 0 0,0 1 0 0 0,0-1 0 0 0,0 0 0 0 0,0-1 0 0 0,1 1 0 0 0,-1-1 0 0 0,0 0 0 0 0,0-1 1 0 0,0 1-1 0 0,1-1 0 0 0,-1 0 0 0 0,0 0 0 0 0,0 0 0 0 0,0-1 0 0 0,0 0 0 0 0,4-2-12 0 0,50-18-4 0 0,0-2-1 0 0,-1-3 1 0 0,-1-3 0 0 0,18-15 4 0 0,152-73 79 0 0,-65 76-154 0 0,-159 42 74 0 0,0 0 0 0 0,-1 0 0 0 0,1 0 1 0 0,0 1-1 0 0,0-1 0 0 0,0 1 0 0 0,-1 0 0 0 0,1 0 0 0 0,0 0 0 0 0,-1 0 0 0 0,1 1 0 0 0,-1-1 0 0 0,0 1 0 0 0,1-1 0 0 0,-1 1 0 0 0,0 0 0 0 0,0 0 1 0 0,0 0-1 0 0,0 0 0 0 0,0 0 0 0 0,0 0 0 0 0,-1 1 0 0 0,1-1 0 0 0,-1 0 0 0 0,1 1 0 0 0,-1 0 0 0 0,0-1 0 0 0,0 1 0 0 0,0-1 0 0 0,-1 1 0 0 0,1 0 1 0 0,-1 0-1 0 0,1 0 0 0 0,-1-1 0 0 0,0 1 0 0 0,0 0 0 0 0,0 0 0 0 0,0 0 0 0 0,-1 0 0 0 0,1-1 0 0 0,-1 2 1 0 0,-36 114 76 0 0,28-106-165 0 0,-1 0 0 0 0,0 0 1 0 0,-1-1-1 0 0,-1 0 0 0 0,1-1 0 0 0,-2-1 0 0 0,1 0 0 0 0,-1 0 0 0 0,-1-1 0 0 0,1-1 0 0 0,-6 2 89 0 0,-99 24-3463 0 0,47-45 1026 0 0,40-3 1279 0 0</inkml:trace>
  <inkml:trace contextRef="#ctx0" brushRef="#br0" timeOffset="-135190.493">15879 6398 1720 0 0,'26'3'1544'0'0,"-5"0"-308"0"0,-9 1-524 0 0,-4 4-419 0 0,-4-1-37 0 0,-4 2-1517 0 0,0-1 53 0 0,-8-7 48 0 0,-2-1 36 0 0</inkml:trace>
  <inkml:trace contextRef="#ctx0" brushRef="#br0" timeOffset="-116082.99">16060 6444 888 0 0,'0'0'427'0'0,"0"0"-57"0"0,0 0-81 0 0,0 0 23 0 0,3-2-87 0 0,5-8 439 0 0,-17 22-1387 0 0,7-9-513 0 0</inkml:trace>
  <inkml:trace contextRef="#ctx0" brushRef="#br0" timeOffset="-115504.157">17159 6051 1280 0 0,'9'-41'3077'0'0,"-7"26"-1643"0"0,1 39-1154 0 0,2 31-205 0 0,3 0 1 0 0,2 0 0 0 0,3-1 0 0 0,2-1 0 0 0,2 0 0 0 0,2-1 0 0 0,21 37-76 0 0,-32-72-12 0 0,1 1-303 0 0,0 0-1 0 0,0 1 0 0 0,-2-1 0 0 0,-1 2 0 0 0,0-1 0 0 0,-1 1 0 0 0,-1-1 0 0 0,0 12 316 0 0,-7-12-1261 0 0,-13 10 159 0 0</inkml:trace>
  <inkml:trace contextRef="#ctx0" brushRef="#br0" timeOffset="-114729.989">16567 6081 1060 0 0,'5'-22'4068'0'0,"49"-3"-3865"0"0,-44 21 155 0 0,576-228 818 0 0,-450 178-1131 0 0,-135 53-46 0 0,-1 1 13 0 0,16 15-62 0 0,-14 103-70 0 0,-1-44 78 0 0,4 0 0 0 0,3 0 0 0 0,3-1 0 0 0,3-1 0 0 0,3 0 0 0 0,5 2 42 0 0,60 216 252 0 0,-82-288-203 0 0,0-2-25 0 0,-4 5-54 0 0,-5-9 50 0 0,7-10-17 0 0,0 0 0 0 0,1 0 0 0 0,0 0 0 0 0,1-1 0 0 0,1 1 0 0 0,0 0 0 0 0,1 0 0 0 0,1 0 0 0 0,0 1 0 0 0,1-1 1 0 0,0 1-1 0 0,1-1 0 0 0,1 1 0 0 0,0 1 0 0 0,0-1 0 0 0,1 1 0 0 0,1 0 0 0 0,0 1 0 0 0,6-7-3 0 0,-10 17-4 0 0,0-1-1 0 0,0 1 1 0 0,0 0-1 0 0,0 0 1 0 0,0 1 0 0 0,0-1-1 0 0,0 1 1 0 0,0 0 0 0 0,1 0-1 0 0,-1 0 1 0 0,0 0-1 0 0,0 1 1 0 0,0 0 0 0 0,0 0-1 0 0,0 0 1 0 0,0 0-1 0 0,0 0 1 0 0,0 1 0 0 0,0 0-1 0 0,-1 0 1 0 0,1 0 0 0 0,0 0-1 0 0,-1 1 1 0 0,0-1-1 0 0,0 1 1 0 0,0 0 0 0 0,0 0-1 0 0,0 0 1 0 0,0 0 0 0 0,-1 0-1 0 0,1 1 1 0 0,-1-1-1 0 0,0 1 1 0 0,0 0 0 0 0,1 2 4 0 0,23 29 92 0 0,-19-22-79 0 0,0-1 0 0 0,1 0 0 0 0,1-1 0 0 0,0 1 0 0 0,0-2 0 0 0,1 1 0 0 0,0-1 0 0 0,1-1 0 0 0,0 0 0 0 0,0 0 0 0 0,1-1 1 0 0,0-1-1 0 0,1 0 0 0 0,-1-1 0 0 0,2 0 0 0 0,-1-1 0 0 0,0 0 0 0 0,1-1 0 0 0,0 0 0 0 0,10 0-13 0 0,-8-8-6 0 0,-1 0-1 0 0,0-1 1 0 0,-1-1 0 0 0,1 0-1 0 0,-1-1 1 0 0,0 0 0 0 0,-1-2 0 0 0,0 1-1 0 0,0-1 1 0 0,-1-1 0 0 0,0-1-1 0 0,0 0 1 0 0,-2 0 0 0 0,1-1 0 0 0,-1 0-1 0 0,-1-1 1 0 0,0 0 0 0 0,3-8 6 0 0,18-102 87 0 0,-30 120-84 0 0,0 0-1 0 0,-1 0 0 0 0,1 0 0 0 0,-1 1 1 0 0,1-1-1 0 0,-1 0 0 0 0,0 0 0 0 0,0 1 1 0 0,-1-1-1 0 0,1 1 0 0 0,0-1 0 0 0,-1 1 1 0 0,1 0-1 0 0,-1-1 0 0 0,0 1 0 0 0,0 0 1 0 0,0 0-1 0 0,0 0 0 0 0,0 0 0 0 0,0 1 1 0 0,-1-1-1 0 0,1 1 0 0 0,-1-1 1 0 0,1 1-1 0 0,-1 0 0 0 0,1 0 0 0 0,-1 0 1 0 0,0 0-1 0 0,1 0 0 0 0,-1 0 0 0 0,0 1 1 0 0,0 0-1 0 0,1-1 0 0 0,-1 1 0 0 0,0 0 1 0 0,0 0-1 0 0,0 1 0 0 0,0-1 0 0 0,1 0 1 0 0,-1 1-1 0 0,0 0 0 0 0,0 0 0 0 0,1 0 1 0 0,-1 0-1 0 0,0 0-2 0 0,-7 1 8 0 0,-1 0 0 0 0,0 1 0 0 0,1 0 0 0 0,-1 1 0 0 0,1 0 1 0 0,0 0-1 0 0,0 1 0 0 0,1 0 0 0 0,0 1 0 0 0,0 0 0 0 0,0 1 0 0 0,0 0 0 0 0,1 0 0 0 0,0 1 0 0 0,1 0 1 0 0,0 0-1 0 0,0 1 0 0 0,0 0 0 0 0,1 0 0 0 0,1 0 0 0 0,0 1 0 0 0,0 0 0 0 0,1 0 0 0 0,0 0 0 0 0,0 0 1 0 0,1 1-1 0 0,0 3-8 0 0,4-9 3 0 0,-1 0 1 0 0,1 0-1 0 0,0 0 1 0 0,1 0-1 0 0,-1 0 1 0 0,1 0-1 0 0,0-1 1 0 0,0 1 0 0 0,0 0-1 0 0,1-1 1 0 0,0 0-1 0 0,0 1 1 0 0,0-1-1 0 0,0 0 1 0 0,1-1-1 0 0,-1 1 1 0 0,1 0-1 0 0,0-1 1 0 0,0 0 0 0 0,0 0-1 0 0,1 0 1 0 0,-1-1-1 0 0,1 1 1 0 0,-1-1-1 0 0,1 0 1 0 0,0 0-1 0 0,0-1 1 0 0,0 0-1 0 0,3 1-3 0 0,157 19-2325 0 0,-60-35 256 0 0,-55 1 862 0 0</inkml:trace>
  <inkml:trace contextRef="#ctx0" brushRef="#br0" timeOffset="-114197.654">18764 6156 1508 0 0,'-10'5'184'0'0,"1"1"-1"0"0,-1 0 0 0 0,1 0 1 0 0,0 1-1 0 0,1 1 0 0 0,-1-1 1 0 0,1 1-1 0 0,1 1 1 0 0,0-1-1 0 0,0 1 0 0 0,0 0 1 0 0,1 1-1 0 0,1 0 0 0 0,0 0 1 0 0,0 0-1 0 0,1 0 1 0 0,0 1-1 0 0,1-1 0 0 0,0 1 1 0 0,0 0-1 0 0,0 9-183 0 0,5-15 34 0 0,-1 1 0 0 0,1 0-1 0 0,0 0 1 0 0,0-1 0 0 0,1 1-1 0 0,-1-1 1 0 0,1 1 0 0 0,1-1 0 0 0,-1 0-1 0 0,1-1 1 0 0,0 1 0 0 0,0 0-1 0 0,0-1 1 0 0,0 0 0 0 0,1 0-1 0 0,0 0 1 0 0,-1-1 0 0 0,2 0 0 0 0,-1 1-1 0 0,2-1-33 0 0,-1 1 44 0 0,0-1 0 0 0,-1 1-1 0 0,1 0 1 0 0,-1 0-1 0 0,0 1 1 0 0,0 0 0 0 0,0 0-1 0 0,-1 0 1 0 0,0 0 0 0 0,0 1-1 0 0,0-1 1 0 0,0 1-1 0 0,-1 0 1 0 0,0 0 0 0 0,0 1-1 0 0,1 5-43 0 0,-24 10 196 0 0,15-19-162 0 0,0 1 0 0 0,0-1 0 0 0,0 0 0 0 0,-1 0-1 0 0,1-1 1 0 0,-1 0 0 0 0,1 0 0 0 0,-1 0 0 0 0,0 0-1 0 0,0-1 1 0 0,0 0 0 0 0,0 0 0 0 0,0-1 0 0 0,0 0-1 0 0,0 0 1 0 0,0 0 0 0 0,0-1 0 0 0,0 0 0 0 0,0 0-1 0 0,0 0 1 0 0,0-1 0 0 0,0 0 0 0 0,0 0 0 0 0,1 0-1 0 0,-1-1 1 0 0,1 0 0 0 0,0 0 0 0 0,0 0 0 0 0,0-1-1 0 0,-3-2-33 0 0,7 1 23 0 0,0 1 0 0 0,1-1-1 0 0,0 1 1 0 0,0 0-1 0 0,0-1 1 0 0,0 1 0 0 0,1 0-1 0 0,0-1 1 0 0,0 1-1 0 0,0 0 1 0 0,0-1 0 0 0,1 1-1 0 0,0 0 1 0 0,-1 0-1 0 0,1 0 1 0 0,1 1 0 0 0,-1-1-1 0 0,1 0 1 0 0,-1 1 0 0 0,1-1-1 0 0,0 1 1 0 0,0 0-1 0 0,1 0 1 0 0,-1 0 0 0 0,0 1-1 0 0,1-1 1 0 0,0 1-1 0 0,0 0 1 0 0,0 0 0 0 0,0 0-1 0 0,0 0 1 0 0,1 0-23 0 0,76-42 151 0 0,1 4 1 0 0,3 3-1 0 0,1 5 1 0 0,1 2-1 0 0,1 5 1 0 0,10 2-152 0 0,25-11 42 0 0,-101 15-86 0 0,-82 20-63 0 0,43 2 98 0 0,1 0 0 0 0,-1 0 0 0 0,1 2-1 0 0,0 0 1 0 0,0 1 0 0 0,1 0 0 0 0,-1 1 0 0 0,1 1 0 0 0,1 1 0 0 0,0 0 0 0 0,0 1 0 0 0,1 0-1 0 0,0 1 1 0 0,0 0 0 0 0,1 2 9 0 0,10-10-3 0 0,-1 0-1 0 0,1 0 1 0 0,1 0-1 0 0,-1 0 1 0 0,0 0-1 0 0,1 0 0 0 0,-1 1 1 0 0,1-1-1 0 0,0 1 1 0 0,0-1-1 0 0,1 1 1 0 0,-1-1-1 0 0,1 1 1 0 0,0-1-1 0 0,0 1 1 0 0,0 0-1 0 0,0-1 1 0 0,0 1-1 0 0,1-1 0 0 0,-1 1 1 0 0,1-1-1 0 0,0 1 1 0 0,0-1-1 0 0,1 0 1 0 0,-1 1-1 0 0,1-1 1 0 0,0 0-1 0 0,-1 0 1 0 0,1 0-1 0 0,0 0 1 0 0,1 0-1 0 0,-1 0 1 0 0,1-1-1 0 0,-1 1 0 0 0,1-1 1 0 0,0 0-1 0 0,0 0 1 0 0,0 0-1 0 0,0 0 1 0 0,1 0 3 0 0,137 59-270 0 0,144-32-4896 0 0,-247-34 3755 0 0,23-16-49 0 0</inkml:trace>
  <inkml:trace contextRef="#ctx0" brushRef="#br0" timeOffset="-113561.026">20601 6059 988 0 0,'-7'-18'3266'0'0,"-42"27"-2520"0"0,34-5-692 0 0,1 1 0 0 0,0 1 0 0 0,0 0 1 0 0,0 1-1 0 0,1 0 0 0 0,0 1 0 0 0,1 0 0 0 0,-1 1 0 0 0,2 1 1 0 0,-1 0-1 0 0,1 0 0 0 0,1 1 0 0 0,0 1 0 0 0,0 0 0 0 0,2 0 1 0 0,-1 1-1 0 0,1 0 0 0 0,1 0 0 0 0,0 0 0 0 0,1 1 1 0 0,1 0-1 0 0,0 1 0 0 0,-2 10-54 0 0,10-19 20 0 0,-1 0 0 0 0,1-1 0 0 0,0 1 0 0 0,0 0 0 0 0,0-1 0 0 0,1 0 0 0 0,0 0 0 0 0,0 0 0 0 0,1 0 0 0 0,-1-1 0 0 0,1 1 0 0 0,0-1 0 0 0,0 0 0 0 0,0-1 0 0 0,1 1 0 0 0,-1-1 0 0 0,1 0 0 0 0,0 0 0 0 0,0-1 0 0 0,0 0 0 0 0,0 0 0 0 0,0 0 0 0 0,0-1 0 0 0,1 0 0 0 0,-1 0 0 0 0,0 0 0 0 0,1-1-20 0 0,9 4 25 0 0,1-1-1 0 0,0 0 1 0 0,0-2 0 0 0,0 1-1 0 0,0-2 1 0 0,0-1 0 0 0,0 0 0 0 0,0-1-1 0 0,0-1 1 0 0,0 0 0 0 0,-1-1-1 0 0,1-1 1 0 0,-1-1 0 0 0,0 0-1 0 0,-1-1 1 0 0,1-1 0 0 0,-1 0 0 0 0,-1-1-1 0 0,0-1 1 0 0,0 0 0 0 0,-1-1-1 0 0,8-7-24 0 0,-19 14-7 0 0,1 0-1 0 0,-1 0 1 0 0,1 0-1 0 0,-1-1 1 0 0,0 1-1 0 0,-1-1 1 0 0,1 1-1 0 0,-1-1 1 0 0,0 1-1 0 0,0-1 1 0 0,0 0-1 0 0,-1 0 1 0 0,0 0-1 0 0,0 1 1 0 0,0-1-1 0 0,0 0 1 0 0,-1 0 0 0 0,1 1-1 0 0,-1-1 1 0 0,-1 0-1 0 0,1 1 1 0 0,-1-1-1 0 0,1 1 1 0 0,-1-1-1 0 0,-1 1 1 0 0,1 0-1 0 0,-1 0 1 0 0,1 0-1 0 0,-1 0 1 0 0,0 0-1 0 0,0 1 1 0 0,-1-1-1 0 0,-1 0 8 0 0,-130-95-108 0 0,135 97 12 0 0,0 1 1 0 0,0-1-1 0 0,0 1 1 0 0,0 0-1 0 0,1-1 1 0 0,-1 1-1 0 0,1 0 1 0 0,-1 0-1 0 0,1-1 1 0 0,-1 1-1 0 0,1 0 1 0 0,0 0-1 0 0,0 0 1 0 0,-1 0-1 0 0,1 0 1 0 0,0 0-1 0 0,0 0 1 0 0,0 0-1 0 0,0 0 1 0 0,0 0-1 0 0,0 0 1 0 0,1 0-1 0 0,-1 1 1 0 0,0-1-1 0 0,0 1 1 0 0,0-1-1 0 0,1 1 1 0 0,-1-1-1 0 0,0 1 1 0 0,1-1-1 0 0,-1 1 1 0 0,0 0-1 0 0,1 0 1 0 0,-1 0-1 0 0,0 0 1 0 0,1 0-1 0 0,-1 0 1 0 0,1 0-1 0 0,-1 0 96 0 0,5-2-535 0 0,24-10-719 0 0</inkml:trace>
  <inkml:trace contextRef="#ctx0" brushRef="#br0" timeOffset="-113062.637">21384 5990 1908 0 0,'-2'8'4241'0'0,"-12"37"-3550"0"0,14-44-589 0 0,-28 229 1426 0 0,28-227-1520 0 0,1 0 1 0 0,-1 0-1 0 0,0 0 1 0 0,1 1-1 0 0,-1-1 0 0 0,1 0 1 0 0,0 0-1 0 0,0 0 0 0 0,0 0 1 0 0,1 0-1 0 0,-1 0 1 0 0,1 0-1 0 0,0 0 0 0 0,-1-1 1 0 0,1 1-1 0 0,0-1 0 0 0,1 1 1 0 0,-1-1-1 0 0,0 0 0 0 0,1 0 1 0 0,-1 0-1 0 0,1 0 1 0 0,0 0-1 0 0,-1 0 0 0 0,1-1 1 0 0,0 1-1 0 0,0-1 0 0 0,0 0 1 0 0,0 0-1 0 0,0 0 1 0 0,1 0-1 0 0,-1-1 0 0 0,0 1 1 0 0,0-1-1 0 0,0 0 0 0 0,4 0-8 0 0,113-19 283 0 0,0-58-398 0 0,-66 130-493 0 0,-31-45 616 0 0,1-2-1 0 0,-1-1 1 0 0,1 0-1 0 0,0-2 1 0 0,1-1-1 0 0,-1-1 1 0 0,0-1-1 0 0,1-1 1 0 0,-1-1-1 0 0,0-1 1 0 0,0-1-1 0 0,0-1 1 0 0,-1-2-1 0 0,18-6-7 0 0,-31 12 2 0 0,-1-1 0 0 0,0 1-1 0 0,0-1 1 0 0,0-1 0 0 0,0 0-1 0 0,-1 0 1 0 0,1 0 0 0 0,-1-1-1 0 0,1-1 1 0 0,-1 0 0 0 0,-1 0 0 0 0,1 0-1 0 0,-1-1 1 0 0,0 0 0 0 0,0 0-1 0 0,0-1 1 0 0,-1 1 0 0 0,0-2-1 0 0,0 1 1 0 0,-1-1 0 0 0,0 0 0 0 0,-1 0-1 0 0,1 0 1 0 0,-2 0 0 0 0,1-1-1 0 0,-1 0 1 0 0,2-7-2 0 0,-8 6-63 0 0,-1-1 0 0 0,0 1-1 0 0,0 0 1 0 0,-1 0 0 0 0,-1 1 0 0 0,1-1 0 0 0,-1 1-1 0 0,-1 1 1 0 0,0-1 0 0 0,0 1 0 0 0,-1 0-1 0 0,0 1 1 0 0,0-1 0 0 0,0 2 0 0 0,-1-1-1 0 0,0 1 1 0 0,-1 1 0 0 0,1-1 0 0 0,-1 2 0 0 0,0-1-1 0 0,0 1 1 0 0,-1 1 0 0 0,1 0 0 0 0,-4 0 63 0 0,-95-44-2705 0 0,104 42 1940 0 0,4 0-366 0 0</inkml:trace>
  <inkml:trace contextRef="#ctx0" brushRef="#br0" timeOffset="-112423.75">22454 5858 1580 0 0,'40'89'2238'0'0,"-28"-56"-2014"0"0,-1-7 77 0 0,-2 0 0 0 0,-1 1 1 0 0,0 0-1 0 0,-3 1 0 0 0,0 0 1 0 0,-1 0-1 0 0,-2 2-301 0 0,-18-47 1127 0 0,14 7-1112 0 0,-1-1 0 0 0,2 1 0 0 0,0 0 1 0 0,0 0-1 0 0,0-1 0 0 0,2 1 0 0 0,-1 0 0 0 0,1 0 0 0 0,1-1 1 0 0,-1 1-1 0 0,2 0 0 0 0,0 0 0 0 0,0 0 0 0 0,0 1 0 0 0,2-1 1 0 0,-1 1-1 0 0,1 0 0 0 0,0 0 0 0 0,6-7-15 0 0,-8 15-11 0 0,-1 0 1 0 0,1 1-1 0 0,0 0 1 0 0,-1-1-1 0 0,1 1 0 0 0,-1 0 1 0 0,1 0-1 0 0,0 1 1 0 0,-1-1-1 0 0,1 0 0 0 0,-1 1 1 0 0,1 0-1 0 0,-1-1 1 0 0,1 1-1 0 0,-1 0 0 0 0,1 1 1 0 0,-1-1-1 0 0,0 0 1 0 0,0 0-1 0 0,0 1 0 0 0,1 0 1 0 0,-1-1-1 0 0,-1 1 1 0 0,1 0-1 0 0,0 0 0 0 0,0 0 1 0 0,-1 0-1 0 0,1 0 1 0 0,-1 0-1 0 0,0 1 0 0 0,1-1 1 0 0,-1 0-1 0 0,0 1 1 0 0,0-1-1 0 0,-1 1 0 0 0,1-1 1 0 0,0 1-1 0 0,-1 1 11 0 0,6 6-40 0 0,9 13-133 0 0,-11-12 178 0 0,1-1 1 0 0,0 1 0 0 0,1-2-1 0 0,0 1 1 0 0,1 0-1 0 0,0-1 1 0 0,0 0-1 0 0,1-1 1 0 0,0 0-1 0 0,0 0 1 0 0,1-1-1 0 0,0 0 1 0 0,1 0-1 0 0,0-1 1 0 0,0 0 0 0 0,0-1-1 0 0,0 0 1 0 0,1 0-1 0 0,0-1 1 0 0,5 1-6 0 0,-1-8 37 0 0,1-1 0 0 0,-1 0 0 0 0,0-1 0 0 0,0-1 0 0 0,0 0 0 0 0,-1-1 0 0 0,0 0 0 0 0,0-2 0 0 0,-1 1 1 0 0,0-1-1 0 0,0-1 0 0 0,-1-1 0 0 0,-1 0 0 0 0,0 0 0 0 0,0-1 0 0 0,-1 0 0 0 0,0-1 0 0 0,-1 0 0 0 0,3-6-37 0 0,-10 17 18 0 0,0 0 0 0 0,0 0 0 0 0,0 0 0 0 0,0-1 0 0 0,0 1-1 0 0,0 0 1 0 0,0-1 0 0 0,-1 1 0 0 0,1-1 0 0 0,-1 1 0 0 0,0-1-1 0 0,1 0 1 0 0,-1 0 0 0 0,0 1 0 0 0,-1-1 0 0 0,1 0 0 0 0,-1 0 0 0 0,1 0-1 0 0,-1 0 1 0 0,0 0 0 0 0,0 0 0 0 0,0 0 0 0 0,0 0 0 0 0,-1 0-1 0 0,1 0 1 0 0,-1 0 0 0 0,0 0 0 0 0,0 1 0 0 0,0-1 0 0 0,0 0-1 0 0,0 0 1 0 0,0 1 0 0 0,-1-1 0 0 0,1 1 0 0 0,-1-1 0 0 0,0 1 0 0 0,0 0-1 0 0,0 0 1 0 0,0-1 0 0 0,0 1 0 0 0,0 1 0 0 0,-1-1 0 0 0,1 0-1 0 0,-1 0 1 0 0,1 1 0 0 0,-1 0 0 0 0,0-1 0 0 0,1 1 0 0 0,-1 0-1 0 0,0 0 1 0 0,0 1 0 0 0,0-1 0 0 0,0 0 0 0 0,0 1-18 0 0,-9-1-3 0 0,1 1 0 0 0,0 1 0 0 0,0-1 0 0 0,-1 2 0 0 0,1-1 0 0 0,0 2 0 0 0,0-1 0 0 0,0 2 0 0 0,1-1 0 0 0,-1 2 0 0 0,1-1 0 0 0,0 1 1 0 0,0 1-1 0 0,0 0 0 0 0,1 0 0 0 0,0 1 0 0 0,0 0 0 0 0,1 0 0 0 0,0 1 0 0 0,0 0 0 0 0,1 1 0 0 0,0 0 0 0 0,0 0 0 0 0,1 0 0 0 0,0 1 0 0 0,1 0 0 0 0,0 0 0 0 0,0 0 0 0 0,-2 11 3 0 0,8-15-16 0 0,1-1-1 0 0,0 1 0 0 0,0 0 1 0 0,1-1-1 0 0,0 1 0 0 0,-1-1 0 0 0,2 0 1 0 0,-1 0-1 0 0,1 0 0 0 0,0 0 0 0 0,0-1 1 0 0,0 1-1 0 0,0-1 0 0 0,1 0 0 0 0,-1 0 1 0 0,1-1-1 0 0,0 0 0 0 0,1 0 0 0 0,-1 0 1 0 0,0 0-1 0 0,1-1 0 0 0,0 1 1 0 0,-1-2-1 0 0,1 1 0 0 0,0 0 0 0 0,0-1 1 0 0,0 0-1 0 0,0-1 0 0 0,1 1 17 0 0,101 12-1686 0 0,-33-11-2182 0 0,-50-2 2556 0 0</inkml:trace>
  <inkml:trace contextRef="#ctx0" brushRef="#br0" timeOffset="-112095.036">23408 6138 1004 0 0,'33'93'2041'0'0,"-20"-56"1690"0"0,-21-92-840 0 0,21-86-2224 0 0,-11 129-755 0 0,1 1 0 0 0,0-1-1 0 0,1 1 1 0 0,0 0 0 0 0,1 0-1 0 0,0 0 1 0 0,1 1 0 0 0,0 0-1 0 0,0 0 1 0 0,1 0 0 0 0,1 1-1 0 0,0 0 1 0 0,8-8 88 0 0,129-70-6587 0 0,-122 78 5120 0 0</inkml:trace>
  <inkml:trace contextRef="#ctx0" brushRef="#br0" timeOffset="-111814.723">23984 5761 1316 0 0,'-18'3'371'0'0,"0"0"-1"0"0,0 2 1 0 0,0 0-1 0 0,0 0 1 0 0,1 2-1 0 0,0 0 1 0 0,1 1 0 0 0,0 0-1 0 0,-12 9-370 0 0,25-15 48 0 0,-1 0 0 0 0,1 1 0 0 0,0-1 0 0 0,-1 1 0 0 0,1 0 0 0 0,0-1 0 0 0,1 1 0 0 0,-1 1 1 0 0,1-1-1 0 0,-1 0 0 0 0,1 0 0 0 0,0 1 0 0 0,0 0 0 0 0,0-1 0 0 0,1 1 0 0 0,-1 0 0 0 0,1 0 0 0 0,0 0 0 0 0,0 0 0 0 0,0 0 0 0 0,1 0 0 0 0,-1 0 0 0 0,1 0 0 0 0,0 0 0 0 0,0 0 0 0 0,1 0 0 0 0,-1 0 0 0 0,1 0 1 0 0,0 0-1 0 0,0 0 0 0 0,0 0 0 0 0,0 0 0 0 0,1 0 0 0 0,0-1 0 0 0,-1 1 0 0 0,1-1 0 0 0,1 1 0 0 0,-1-1 0 0 0,0 0 0 0 0,1 1 0 0 0,0-1 0 0 0,0 0 0 0 0,0-1 0 0 0,0 1 0 0 0,3 2-48 0 0,162 150 1112 0 0,-167-152-1098 0 0,0-1-1 0 0,0 1 0 0 0,-1 0 0 0 0,1-1 0 0 0,-1 1 0 0 0,1 0 1 0 0,-1 0-1 0 0,0-1 0 0 0,0 1 0 0 0,0 0 0 0 0,-1 0 0 0 0,1-1 1 0 0,-1 1-1 0 0,1 0 0 0 0,-1-1 0 0 0,0 1 0 0 0,0 0 1 0 0,0-1-1 0 0,-1 1 0 0 0,1-1 0 0 0,0 0 0 0 0,-1 1 0 0 0,1-1 1 0 0,-1 0-1 0 0,0 0 0 0 0,0 0 0 0 0,0 0 0 0 0,0 0 0 0 0,0 0 1 0 0,-1-1-1 0 0,1 1 0 0 0,0-1 0 0 0,-1 0 0 0 0,1 1 1 0 0,-1-1-1 0 0,1 0 0 0 0,-1 0 0 0 0,0-1 0 0 0,1 1-13 0 0,-110 29-284 0 0,103-28 94 0 0,0-1 1 0 0,-1 0 0 0 0,1 0-1 0 0,0-1 1 0 0,-1-1-1 0 0,1 1 1 0 0,-1-2 0 0 0,1 1-1 0 0,0-1 1 0 0,0-1-1 0 0,0 1 1 0 0,0-2-1 0 0,0 1 1 0 0,1-1 0 0 0,-1 0-1 0 0,1-1 1 0 0,0 0-1 0 0,0 0 1 0 0,1-1 0 0 0,0 0-1 0 0,0 0 1 0 0,0-1-1 0 0,0 0 1 0 0,1 0 0 0 0,-1-2 189 0 0,-5-18-1216 0 0</inkml:trace>
  <inkml:trace contextRef="#ctx0" brushRef="#br0" timeOffset="-111562.989">23977 5855 2256 0 0,'-19'4'382'0'0,"-1"1"0"0"0,1 1-1 0 0,0 0 1 0 0,1 2 0 0 0,0 0 0 0 0,0 1-1 0 0,0 1 1 0 0,1 1 0 0 0,1 0-1 0 0,0 1 1 0 0,0 1 0 0 0,-11 13-382 0 0,12-10-78 0 0,0 1 1 0 0,1 0 0 0 0,1 1-1 0 0,1 0 1 0 0,1 1 0 0 0,0 1-1 0 0,2 0 1 0 0,0 0 0 0 0,1 1-1 0 0,1 0 1 0 0,-2 12 77 0 0,-14 63-3557 0 0,16-72 2344 0 0</inkml:trace>
  <inkml:trace contextRef="#ctx0" brushRef="#br0" timeOffset="-110520.513">24773 5829 1520 0 0,'0'0'622'0'0,"0"0"-125"0"0,1-13 1378 0 0,-17 151-1283 0 0,13-127-551 0 0,1 1-1 0 0,0-1 0 0 0,1 1 1 0 0,0 0-1 0 0,1-1 0 0 0,0 1 1 0 0,1-1-1 0 0,0 1 1 0 0,1 0-1 0 0,0-1 0 0 0,1 0 1 0 0,0 1-1 0 0,0-1 0 0 0,2 0 1 0 0,-1-1-1 0 0,1 1 0 0 0,1-1 1 0 0,0 0-1 0 0,0 0 0 0 0,1-1 1 0 0,0 0-1 0 0,1 0 0 0 0,0 0 1 0 0,1-1-1 0 0,-1 0 0 0 0,1-1 1 0 0,1 0-1 0 0,-1-1 0 0 0,1 0 1 0 0,1 0-1 0 0,-1-1 0 0 0,1 0 1 0 0,-1-1-1 0 0,1 0 0 0 0,1 0 1 0 0,-1-2-1 0 0,0 1 0 0 0,1-1-40 0 0,-1-3 39 0 0,0-1-1 0 0,-1 0 1 0 0,1 0 0 0 0,-1-1-1 0 0,1 0 1 0 0,-1-1 0 0 0,0 0-1 0 0,0-1 1 0 0,-1 0-1 0 0,1 0 1 0 0,-1-1 0 0 0,-1-1-1 0 0,1 1 1 0 0,-1-1-1 0 0,0 0 1 0 0,0-1 0 0 0,-1 0-1 0 0,0-1 1 0 0,0 0-39 0 0,105-181-188 0 0,-103 168 259 0 0,0 0 1 0 0,-2 0-1 0 0,-1-1 1 0 0,-1 0 0 0 0,-1 0-1 0 0,0-1 1 0 0,-2 1-1 0 0,-1-11-71 0 0,-1 33 4 0 0,0 0-1 0 0,0 0 0 0 0,-1 0 0 0 0,1 0 0 0 0,0 0 1 0 0,-1 0-1 0 0,1 1 0 0 0,-1-1 0 0 0,1 0 0 0 0,-1 0 1 0 0,1 0-1 0 0,-1 0 0 0 0,0 1 0 0 0,1-1 0 0 0,-1 0 0 0 0,0 1 1 0 0,1-1-1 0 0,-1 0 0 0 0,0 1 0 0 0,0-1 0 0 0,0 1 1 0 0,0-1-1 0 0,0 1 0 0 0,0-1 0 0 0,1 1 0 0 0,-1 0 1 0 0,0 0-1 0 0,0-1 0 0 0,0 1 0 0 0,0 0 0 0 0,0 0 1 0 0,0 0-1 0 0,0 0 0 0 0,0 0 0 0 0,0 0 0 0 0,0 0 1 0 0,0 0-1 0 0,0 1 0 0 0,0-1 0 0 0,0 0 0 0 0,0 1 1 0 0,0-1-1 0 0,0 0 0 0 0,0 1 0 0 0,0-1 0 0 0,0 1 1 0 0,1-1-1 0 0,-1 1 0 0 0,0 0 0 0 0,0-1 0 0 0,1 1 0 0 0,-1 0 1 0 0,0 0-1 0 0,1-1 0 0 0,-1 1 0 0 0,1 0 0 0 0,-1 0 1 0 0,1 0-1 0 0,-1 0 0 0 0,1 0 0 0 0,-1 0 0 0 0,1 0 1 0 0,0 0-1 0 0,0 0 0 0 0,0 0 0 0 0,-1 0 0 0 0,1 0-3 0 0,-5 14-28 0 0,0 0 0 0 0,0 0 0 0 0,1 0-1 0 0,1 0 1 0 0,1 1 0 0 0,0-1-1 0 0,1 1 1 0 0,1-1 0 0 0,0 1-1 0 0,1 0 1 0 0,1-1 0 0 0,0 1 0 0 0,1-1-1 0 0,1 0 1 0 0,0 0 0 0 0,1 0-1 0 0,1 0 1 0 0,0-1 0 0 0,1 0-1 0 0,0 0 1 0 0,1-1 0 0 0,1 0 0 0 0,0 0-1 0 0,1-1 1 0 0,0 0 0 0 0,1-1-1 0 0,6 5 29 0 0,98 80-4177 0 0,-87-82 2963 0 0</inkml:trace>
  <inkml:trace contextRef="#ctx0" brushRef="#br0" timeOffset="-109993.107">25829 5794 1368 0 0,'-7'3'104'0'0,"1"0"0"0"0,0 1 0 0 0,-1-1 0 0 0,1 1 0 0 0,1 1 0 0 0,-1-1 0 0 0,1 1-1 0 0,-1 0 1 0 0,2 0 0 0 0,-1 0 0 0 0,0 1 0 0 0,1-1 0 0 0,0 1 0 0 0,0 0 0 0 0,1 1 0 0 0,0-1 0 0 0,0 0 0 0 0,0 1-1 0 0,1 0 1 0 0,0 0 0 0 0,0 0 0 0 0,0 0 0 0 0,1 0 0 0 0,1 0 0 0 0,-1 0 0 0 0,1 0 0 0 0,0 6-104 0 0,112 195 1489 0 0,-111-205-1460 0 0,0 0 0 0 0,-1 0-1 0 0,0 0 1 0 0,1-1 0 0 0,-1 1-1 0 0,0 0 1 0 0,0 0 0 0 0,-1 0-1 0 0,1 0 1 0 0,-1 0 0 0 0,1 0 0 0 0,-1 0-1 0 0,0 0 1 0 0,0-1 0 0 0,0 1-1 0 0,0 0 1 0 0,-1-1 0 0 0,1 1-1 0 0,-1-1 1 0 0,1 1 0 0 0,-1-1 0 0 0,0 0-1 0 0,0 0 1 0 0,0 0 0 0 0,0 0-1 0 0,-1 0 1 0 0,1 0 0 0 0,0 0-1 0 0,-1-1 1 0 0,0 1 0 0 0,1-1 0 0 0,-1 0-1 0 0,0 0 1 0 0,1 0 0 0 0,-1 0-1 0 0,0 0 1 0 0,0 0 0 0 0,0-1-1 0 0,0 0 1 0 0,0 1 0 0 0,1-1 0 0 0,-1 0-1 0 0,0 0 1 0 0,0-1 0 0 0,-2 1-29 0 0,4-2 19 0 0,0 0-1 0 0,0 0 1 0 0,0 1 0 0 0,0-1 0 0 0,1 0 0 0 0,-1 0 0 0 0,1 0 0 0 0,0 0 0 0 0,-1 0 0 0 0,1 1 0 0 0,0-1 0 0 0,0 0 0 0 0,0 0 0 0 0,0 0-1 0 0,0 0 1 0 0,1 0 0 0 0,-1 0 0 0 0,1 0 0 0 0,-1 0 0 0 0,1 1 0 0 0,0-1 0 0 0,-1 0 0 0 0,1 0 0 0 0,0 1 0 0 0,0-1 0 0 0,0 0-1 0 0,0 1 1 0 0,1-1 0 0 0,-1 1 0 0 0,0 0 0 0 0,1-1 0 0 0,-1 1 0 0 0,1 0 0 0 0,-1 0 0 0 0,1 0 0 0 0,0 0 0 0 0,0 0-19 0 0,30-25 71 0 0,0 1 0 0 0,2 2 1 0 0,1 2-1 0 0,1 1 1 0 0,1 1-1 0 0,0 2 0 0 0,1 2 1 0 0,1 2-1 0 0,0 1 1 0 0,15-1-72 0 0,50-20 153 0 0,25-1-109 0 0,-129 32-55 0 0,0 1 1 0 0,-1-1-1 0 0,1 1 0 0 0,0-1 0 0 0,-1 1 1 0 0,0-1-1 0 0,1 1 0 0 0,-1-1 0 0 0,0 1 1 0 0,1 0-1 0 0,-1-1 0 0 0,0 1 0 0 0,0 0 1 0 0,0 0-1 0 0,0-1 0 0 0,-1 1 0 0 0,1 0 1 0 0,0 0-1 0 0,0 0 0 0 0,-1 0 0 0 0,1 1 1 0 0,-1-1-1 0 0,1 0 0 0 0,0 0 0 0 0,-1 1 1 0 0,1-1-1 0 0,-1 1 0 0 0,0 0 0 0 0,1-1 1 0 0,-1 1-1 0 0,1 0 0 0 0,-1 0 0 0 0,1 0 1 0 0,-1 0-1 0 0,0 0 0 0 0,1 0 0 0 0,-1 0 1 0 0,1 1-1 0 0,-1-1 0 0 0,-1 1 11 0 0,-20-3-9 0 0,-1 0 0 0 0,0 2 1 0 0,1 0-1 0 0,-1 2 0 0 0,1 1 0 0 0,-1 0 0 0 0,1 2 1 0 0,0 1-1 0 0,-8 3 9 0 0,23-7-4 0 0,0 0 1 0 0,0 0-1 0 0,0 1 1 0 0,0 0 0 0 0,0 0-1 0 0,1 1 1 0 0,0 0-1 0 0,-1 0 1 0 0,1 0-1 0 0,1 1 1 0 0,-1 0 0 0 0,1 1-1 0 0,0 0 1 0 0,0 0-1 0 0,1 0 1 0 0,-1 0-1 0 0,1 1 1 0 0,1 0 0 0 0,-1 0-1 0 0,1 0 1 0 0,1 1-1 0 0,-1-1 1 0 0,1 1-1 0 0,0 0 1 0 0,1 0 0 0 0,0 0-1 0 0,0 0 1 0 0,1 3 3 0 0,5-3 8 0 0,0 0 0 0 0,0 0-1 0 0,1 0 1 0 0,1-1 0 0 0,-1 0 0 0 0,1 1 0 0 0,1-2 0 0 0,-1 1 0 0 0,1-1 0 0 0,0 0 0 0 0,0-1 0 0 0,1 1-1 0 0,0-1 1 0 0,0-1 0 0 0,0 0 0 0 0,0 0 0 0 0,1 0 0 0 0,-1-1 0 0 0,1 0 0 0 0,0-1 0 0 0,0 0 0 0 0,0-1-1 0 0,0 1 1 0 0,0-2 0 0 0,0 1 0 0 0,1-1 0 0 0,2-1-8 0 0,21 6-459 0 0,0-2-1 0 0,0-1 0 0 0,0-2 1 0 0,0-1-1 0 0,0-2 1 0 0,0-1-1 0 0,0-1 0 0 0,-1-2 1 0 0,0-2-1 0 0,1-1 460 0 0,20-11-1294 0 0</inkml:trace>
  <inkml:trace contextRef="#ctx0" brushRef="#br0" timeOffset="-109492.26">27119 5912 1768 0 0,'-26'8'321'0'0,"2"2"-1"0"0,0 1 0 0 0,0 0 1 0 0,1 2-1 0 0,0 1 1 0 0,1 1-1 0 0,1 0 0 0 0,0 2 1 0 0,1 1-1 0 0,1 0 0 0 0,-16 20-320 0 0,-8 29 938 0 0,43-66-747 0 0,3 1-22 0 0,7-2-137 0 0,0 0-1 0 0,-1 0 1 0 0,1-1-1 0 0,0 0 1 0 0,-1-1-1 0 0,1 0 1 0 0,-1-1-1 0 0,1 1 1 0 0,-1-2 0 0 0,0 1-1 0 0,0-2 1 0 0,0 1-1 0 0,-1-1 1 0 0,0 0-1 0 0,0-1 1 0 0,0 0 0 0 0,0 0-1 0 0,-1 0 1 0 0,0-1-1 0 0,5-7-31 0 0,1 2-31 0 0,-1-1 0 0 0,0-1 0 0 0,-1 0 0 0 0,0 0-1 0 0,-1-1 1 0 0,-1-1 0 0 0,0 1 0 0 0,-1-1 0 0 0,-1-1-1 0 0,0 1 1 0 0,-2-1 0 0 0,1-1 0 0 0,-2 1 0 0 0,-1-1-1 0 0,0 1 1 0 0,-1-1 0 0 0,-1 0 0 0 0,0 0 0 0 0,-2 0-1 0 0,0 0 1 0 0,-1 0 0 0 0,-1 0 0 0 0,0 1 0 0 0,-3-6 31 0 0,2 5 49 0 0,-1 0 0 0 0,-1 1 0 0 0,-1 0 0 0 0,-1 0 0 0 0,0 1 0 0 0,-1 0 0 0 0,0 0 0 0 0,-1 1 0 0 0,-1 0 0 0 0,-1 1 1 0 0,0 0-1 0 0,-1 1 0 0 0,0 1 0 0 0,-1 0 0 0 0,0 0 0 0 0,-1 1 0 0 0,0 1 0 0 0,-1 1 0 0 0,0 0 0 0 0,0 1 0 0 0,-16-5-49 0 0,31 12-17 0 0,-1 0 0 0 0,1 0 0 0 0,-1 1-1 0 0,0-1 1 0 0,0 0 0 0 0,1 1 0 0 0,-1 0-1 0 0,0-1 1 0 0,0 1 0 0 0,1 0 0 0 0,-1 0-1 0 0,0 0 1 0 0,0 0 0 0 0,0 0 0 0 0,1 0-1 0 0,-1 0 1 0 0,0 1 0 0 0,0-1 0 0 0,1 1-1 0 0,-1-1 1 0 0,0 1 0 0 0,1 0 0 0 0,-1-1-1 0 0,0 1 1 0 0,1 0 0 0 0,-1 0 0 0 0,1 0-1 0 0,0 0 1 0 0,-1 1 0 0 0,1-1 0 0 0,0 0-1 0 0,-1 0 1 0 0,1 1 0 0 0,0-1 0 0 0,0 1-1 0 0,0-1 1 0 0,0 1 0 0 0,1 0 0 0 0,-1-1-1 0 0,0 1 1 0 0,1 0 0 0 0,-1-1 0 0 0,1 1-1 0 0,-1 1 18 0 0,30 75-2995 0 0,-9-57 1760 0 0,3-2 53 0 0</inkml:trace>
  <inkml:trace contextRef="#ctx0" brushRef="#br0" timeOffset="-109210.518">28133 5506 936 0 0,'0'-11'3223'0'0,"-24"27"-2129"0"0,10 4-988 0 0,2 0 0 0 0,0 1-1 0 0,1 0 1 0 0,2 1 0 0 0,0 0-1 0 0,1 1 1 0 0,1 0 0 0 0,1 0 0 0 0,1 0-1 0 0,2 1 1 0 0,0 0 0 0 0,1-1 0 0 0,1 1-1 0 0,2 0 1 0 0,0 0 0 0 0,2 0-1 0 0,0-1 1 0 0,2 1 0 0 0,0-1 0 0 0,2 0-1 0 0,3 8-105 0 0,19 110-1592 0 0,-45-109-729 0 0,0-22 1201 0 0</inkml:trace>
  <inkml:trace contextRef="#ctx0" brushRef="#br0" timeOffset="-108837.253">27899 5925 1796 0 0,'22'-12'346'0'0,"0"1"-1"0"0,0 1 0 0 0,1 1 1 0 0,0 1-1 0 0,0 1 1 0 0,1 2-1 0 0,0 0 1 0 0,0 1-1 0 0,15 0-345 0 0,-31 6 33 0 0,-1 0-1 0 0,1 0 1 0 0,-1 1 0 0 0,0 0-1 0 0,0 1 1 0 0,0-1 0 0 0,0 1-1 0 0,-1 1 1 0 0,1-1-1 0 0,-1 1 1 0 0,0 0 0 0 0,-1 0-1 0 0,1 1 1 0 0,-1 0 0 0 0,0 0-1 0 0,-1 0 1 0 0,1 0 0 0 0,-1 1-1 0 0,0 0 1 0 0,-1 0-1 0 0,0 0 1 0 0,0 0 0 0 0,0 0-1 0 0,-1 1 1 0 0,0-1 0 0 0,0 1-1 0 0,-1 0 1 0 0,0 0-1 0 0,-1-1 1 0 0,0 1 0 0 0,0 8-33 0 0,30 86-248 0 0,-28-100 289 0 0,-1 0 1 0 0,1 0 0 0 0,-1 0-1 0 0,1 0 1 0 0,0 0 0 0 0,0 0-1 0 0,0 0 1 0 0,0-1 0 0 0,0 1-1 0 0,0-1 1 0 0,0 1 0 0 0,0-1-1 0 0,1 0 1 0 0,-1 0 0 0 0,1 0-1 0 0,-1 0 1 0 0,1 0 0 0 0,-1-1-1 0 0,1 1 1 0 0,-1-1 0 0 0,1 0-1 0 0,0 1 1 0 0,-1-1 0 0 0,1 0-1 0 0,-1-1 1 0 0,1 1 0 0 0,0 0-1 0 0,-1-1 1 0 0,1 1 0 0 0,-1-1-1 0 0,1 0 1 0 0,-1 0 0 0 0,0 0-1 0 0,1 0 1 0 0,-1 0 0 0 0,0-1-1 0 0,0 1 1 0 0,1-1 0 0 0,0-1-42 0 0,86-69 851 0 0,-83 66-800 0 0,0 0 0 0 0,-1 0 0 0 0,0-1 0 0 0,0 0 0 0 0,0 0 0 0 0,-1 0 0 0 0,0 0 0 0 0,0-1 0 0 0,-1 1-1 0 0,0-1 1 0 0,-1 0 0 0 0,1 0 0 0 0,-1 0 0 0 0,-1-1 0 0 0,0 1 0 0 0,0 0 0 0 0,0-1 0 0 0,-1 1 0 0 0,-1 0 0 0 0,1-1-1 0 0,-1 1 1 0 0,-1 0 0 0 0,1 0 0 0 0,-1-1 0 0 0,-1 1 0 0 0,0 0 0 0 0,0 1 0 0 0,0-1 0 0 0,-1 1 0 0 0,0-1 0 0 0,0 1-1 0 0,-1 0 1 0 0,0 1 0 0 0,0-1 0 0 0,-1 1 0 0 0,0 0 0 0 0,0 0 0 0 0,0 1 0 0 0,-1 0 0 0 0,0 0 0 0 0,0 0 0 0 0,0 1-1 0 0,0 0 1 0 0,-1 0 0 0 0,-7-2-51 0 0,-166-5-1849 0 0,9 68-3878 0 0,148-44 4295 0 0</inkml:trace>
  <inkml:trace contextRef="#ctx0" brushRef="#br0" timeOffset="-107152.873">1512 8796 1068 0 0,'219'-187'5753'0'0,"-220"185"-5722"0"0,0-1 0 0 0,-1 1 0 0 0,1 0 0 0 0,-1 0 0 0 0,0 0 0 0 0,0 0 0 0 0,0 0 0 0 0,1 0 0 0 0,-2 1 0 0 0,1-1 0 0 0,0 1 0 0 0,0-1 0 0 0,0 1 0 0 0,-1 0-1 0 0,1 0 1 0 0,-1 0 0 0 0,1 0 0 0 0,-1 0 0 0 0,1 1 0 0 0,-1-1 0 0 0,1 1 0 0 0,-1-1 0 0 0,0 1 0 0 0,1 0 0 0 0,-1 0 0 0 0,0 0 0 0 0,1 1 0 0 0,-1-1 0 0 0,-1 1-31 0 0,-28-2 22 0 0,0 2 1 0 0,1 1-1 0 0,-1 1 1 0 0,1 2-1 0 0,0 1 1 0 0,0 2-1 0 0,0 1 0 0 0,1 1 1 0 0,1 1-1 0 0,-16 10-22 0 0,37-17-8 0 0,0 0 0 0 0,1 0-1 0 0,-1 1 1 0 0,1 0 0 0 0,0 1-1 0 0,1-1 1 0 0,-1 1-1 0 0,1 1 1 0 0,1-1 0 0 0,-1 1-1 0 0,1 0 1 0 0,0 0 0 0 0,0 0-1 0 0,1 1 1 0 0,0 0-1 0 0,1 0 1 0 0,-1 0 0 0 0,1 0 8 0 0,5 0 12 0 0,0-1 0 0 0,0 1 1 0 0,1-1-1 0 0,0 0 0 0 0,0 0 1 0 0,1 0-1 0 0,-1 0 0 0 0,2-1 1 0 0,-1 0-1 0 0,1 1 1 0 0,-1-2-1 0 0,2 1 0 0 0,-1 0 1 0 0,1-1-1 0 0,0 0 0 0 0,0 0 1 0 0,0-1-1 0 0,0 0 0 0 0,1 0 1 0 0,0 0-1 0 0,0-1 0 0 0,0 0 1 0 0,0 0-1 0 0,0-1 0 0 0,4 1-12 0 0,9 5 55 0 0,1 0-1 0 0,0-2 0 0 0,0 0 0 0 0,0-1 0 0 0,1-1 1 0 0,0-1-1 0 0,0-1 0 0 0,0-1 0 0 0,6-1-54 0 0,-21 0-5 0 0,0-1 1 0 0,0 1-1 0 0,0-1 1 0 0,0 0-1 0 0,-1-1 0 0 0,1 0 1 0 0,0 0-1 0 0,-1 0 0 0 0,1-1 1 0 0,-1 0-1 0 0,1 0 0 0 0,-1 0 1 0 0,0-1-1 0 0,-1 0 0 0 0,1 0 1 0 0,-1-1-1 0 0,0 1 0 0 0,0-1 1 0 0,0 0-1 0 0,0-1 0 0 0,-1 1 1 0 0,0-1-1 0 0,0 0 0 0 0,-1 0 1 0 0,1 0-1 0 0,-1 0 0 0 0,-1-1 1 0 0,1 0-1 0 0,-1 1 0 0 0,0-3 5 0 0,15-126 494 0 0,-17 133-464 0 0,2 13-102 0 0,67 115-1265 0 0,7-71-3617 0 0,-66-53 3828 0 0</inkml:trace>
  <inkml:trace contextRef="#ctx0" brushRef="#br0" timeOffset="-106903.456">2107 8466 1008 0 0,'-7'1'110'0'0,"1"0"0"0"0,-1 0 0 0 0,1 1 0 0 0,-1 0 0 0 0,1 0-1 0 0,0 0 1 0 0,0 1 0 0 0,0 0 0 0 0,0 0 0 0 0,0 0 0 0 0,0 1 0 0 0,1 0 0 0 0,0 0 0 0 0,0 0 0 0 0,0 1-1 0 0,0 0 1 0 0,1-1 0 0 0,0 2 0 0 0,0-1 0 0 0,0 1 0 0 0,0-1 0 0 0,1 1 0 0 0,0 0 0 0 0,0 0-1 0 0,1 0 1 0 0,0 1 0 0 0,0-1 0 0 0,0 0 0 0 0,1 1 0 0 0,0-1 0 0 0,0 1 0 0 0,0 0 0 0 0,1-1 0 0 0,0 1-1 0 0,1 0 1 0 0,-1-1 0 0 0,1 1 0 0 0,0 0 0 0 0,1-1 0 0 0,0 0 0 0 0,2 5-110 0 0,198 179 1181 0 0,-201-185-1205 0 0,0 0-1 0 0,-1 0 1 0 0,1 0 0 0 0,-1 1 0 0 0,0-1 0 0 0,-1 0 0 0 0,1 0 0 0 0,-1 0 0 0 0,0 0 0 0 0,0 0 0 0 0,-1 0 0 0 0,0 0 0 0 0,1 0 0 0 0,-2-1 0 0 0,1 1 0 0 0,0 0 0 0 0,-1-1 0 0 0,0 0 0 0 0,0 0-1 0 0,0 0 1 0 0,-1 0 0 0 0,1 0 0 0 0,-1-1 0 0 0,0 1 0 0 0,0-1 0 0 0,0 0 0 0 0,-1 0 0 0 0,1 0 0 0 0,-1-1 0 0 0,1 0 0 0 0,-1 0 0 0 0,0 0 0 0 0,0 0 0 0 0,0-1 0 0 0,0 0 0 0 0,0 0 24 0 0,-103 18-2903 0 0,85-19 1801 0 0</inkml:trace>
  <inkml:trace contextRef="#ctx0" brushRef="#br0" timeOffset="-106454.581">2585 8385 1636 0 0,'6'-6'1606'0'0,"-2"17"883"0"0,-1 65-2174 0 0,4-1 1 0 0,2-1 0 0 0,4 1 0 0 0,4-2 0 0 0,2 0 0 0 0,7 10-316 0 0,32 131-1482 0 0,-58-212 379 0 0,-17 9-1267 0 0,7-11 1215 0 0</inkml:trace>
  <inkml:trace contextRef="#ctx0" brushRef="#br0" timeOffset="-106140.574">2763 8714 1492 0 0,'79'-104'3422'0'0,"-78"103"-3320"0"0,-1 1-16 0 0,0 0-26 0 0,-21-2-144 0 0,1 11 51 0 0,1 1 0 0 0,-1 0 1 0 0,2 2-1 0 0,0 0 0 0 0,0 1 0 0 0,2 1 1 0 0,-1 1-1 0 0,-7 9 33 0 0,25-20 11 0 0,-1 0 1 0 0,1 0 0 0 0,0 0 0 0 0,0-1-1 0 0,0 1 1 0 0,1 0 0 0 0,-1 0-1 0 0,1-1 1 0 0,0 1 0 0 0,0-1-1 0 0,0 0 1 0 0,1 1 0 0 0,-1-1-1 0 0,1 0 1 0 0,0 0 0 0 0,-1-1 0 0 0,1 1-1 0 0,1 0 1 0 0,-1-1 0 0 0,0 0-1 0 0,0 0 1 0 0,1 0 0 0 0,0 0-1 0 0,-1 0 1 0 0,1-1 0 0 0,0 0-1 0 0,0 1 1 0 0,-1-1 0 0 0,1-1 0 0 0,0 1-1 0 0,3 0-11 0 0,1 2-9 0 0,179 102 295 0 0,-119-45-2923 0 0,-58-48 1339 0 0</inkml:trace>
  <inkml:trace contextRef="#ctx0" brushRef="#br0" timeOffset="-105831.638">2689 9003 1392 0 0,'7'-22'317'0'0,"2"-1"1"0"0,0 1-1 0 0,1 0 0 0 0,0 1 1 0 0,2 0-1 0 0,1 1 0 0 0,1 0 1 0 0,0 1-1 0 0,1 1 0 0 0,1 0 1 0 0,3 0-318 0 0,207-163-10 0 0,-169 155-1791 0 0,-56 26 673 0 0</inkml:trace>
  <inkml:trace contextRef="#ctx0" brushRef="#br0" timeOffset="-104713.57">4581 8502 856 0 0,'0'0'771'0'0,"5"-21"2837"0"0,25-6-3010 0 0,-11 48 192 0 0,-9-6-711 0 0,39 68 175 0 0,4-2 0 0 0,3-2-1 0 0,3-3 1 0 0,34 29-254 0 0,9-6 1147 0 0,-85-103-597 0 0,-8-8-503 0 0,-1 1 1 0 0,0-2 0 0 0,0 1-1 0 0,-1-1 1 0 0,-1 0 0 0 0,0-1-1 0 0,-1 1 1 0 0,0-1 0 0 0,-1 0 0 0 0,-1-1-1 0 0,0 1 1 0 0,0-8-48 0 0,9-29 39 0 0,113-396-1963 0 0,-96 409-2741 0 0,-24 37 3469 0 0</inkml:trace>
  <inkml:trace contextRef="#ctx0" brushRef="#br0" timeOffset="-104261.821">5794 8481 1416 0 0,'-14'1'132'0'0,"0"0"-1"0"0,0 1 0 0 0,0 1 1 0 0,0 0-1 0 0,0 0 1 0 0,1 2-1 0 0,0-1 0 0 0,0 2 1 0 0,0 0-1 0 0,1 0 1 0 0,0 1-1 0 0,0 1 0 0 0,0 0 1 0 0,1 1-1 0 0,0 0 1 0 0,1 0-1 0 0,0 1 0 0 0,1 1 1 0 0,-1-1-1 0 0,2 2 1 0 0,0-1-1 0 0,0 1 1 0 0,1 0-1 0 0,1 1 0 0 0,0 0 1 0 0,1 0-1 0 0,0 0 1 0 0,1 0-1 0 0,0 1 0 0 0,1 0 1 0 0,1-1-1 0 0,-1 10-131 0 0,3-19 35 0 0,0-1 0 0 0,1 0 1 0 0,-1 0-1 0 0,1 0 0 0 0,0 0 0 0 0,0 0 0 0 0,0 0 0 0 0,0 0 1 0 0,0 0-1 0 0,1 0 0 0 0,-1 0 0 0 0,1 0 0 0 0,0-1 0 0 0,0 1 0 0 0,0-1 1 0 0,0 1-1 0 0,0-1 0 0 0,0 0 0 0 0,1 0 0 0 0,-1 0 0 0 0,1 0 0 0 0,0 0 1 0 0,-1 0-1 0 0,1-1 0 0 0,0 0 0 0 0,0 1 0 0 0,0-1 0 0 0,0 0 0 0 0,0 0 1 0 0,0-1-1 0 0,0 1 0 0 0,1-1 0 0 0,-1 1 0 0 0,0-1 0 0 0,0 0 0 0 0,0 0 1 0 0,1 0-36 0 0,118-24 902 0 0,-115 22-846 0 0,-1-1 1 0 0,1-1-1 0 0,-1 1 0 0 0,1-1 1 0 0,-1 0-1 0 0,0 0 0 0 0,-1-1 0 0 0,1 0 1 0 0,-1 0-1 0 0,0 0 0 0 0,0 0 1 0 0,0-1-1 0 0,-1 0 0 0 0,0 0 1 0 0,0 0-1 0 0,-1-1 0 0 0,1 1 0 0 0,-1-1 1 0 0,-1 0-1 0 0,1 0 0 0 0,-1 0 1 0 0,0 0-1 0 0,-1 0 0 0 0,0 0 1 0 0,0 0-1 0 0,-1-1 0 0 0,1-2-56 0 0,-1-3 45 0 0,0 11-15 0 0,-9-3-21 0 0,107 80-1100 0 0,59-14-4255 0 0,-143-60 4135 0 0</inkml:trace>
  <inkml:trace contextRef="#ctx0" brushRef="#br0" timeOffset="-103890.795">6032 8496 1004 0 0,'25'11'234'0'0,"-1"0"1"0"0,-1 1-1 0 0,0 2 0 0 0,-1 0 0 0 0,0 1 1 0 0,-1 2-1 0 0,-1 0 0 0 0,0 1 1 0 0,-1 1-1 0 0,-1 0 0 0 0,-1 2 0 0 0,-1 0 1 0 0,-1 1-1 0 0,-1 0 0 0 0,-1 1 0 0 0,1 4-234 0 0,2 35 972 0 0,-16-61-661 0 0,-15 11 455 0 0,-28-49-222 0 0,35 24-502 0 0,1-1-1 0 0,1-1 1 0 0,0 1-1 0 0,1-1 1 0 0,0 0-1 0 0,1 0 0 0 0,1 0 1 0 0,1-1-1 0 0,0 1 1 0 0,0-1-1 0 0,2 1 1 0 0,0-1-1 0 0,1-5-41 0 0,-1 14 8 0 0,0-1 0 0 0,0 0 0 0 0,1 1 0 0 0,0-1 0 0 0,1 0 0 0 0,-1 1 0 0 0,1-1 0 0 0,1 1 0 0 0,-1 0 0 0 0,1 0 0 0 0,1 0-1 0 0,-1 0 1 0 0,1 0 0 0 0,0 1 0 0 0,1 0 0 0 0,0 0 0 0 0,0 0 0 0 0,0 0 0 0 0,0 1 0 0 0,1-1 0 0 0,0 2 0 0 0,0-1 0 0 0,0 1 0 0 0,1-1 0 0 0,0 2 0 0 0,-1-1 0 0 0,1 1 0 0 0,1 0 0 0 0,-1 0 0 0 0,0 1-1 0 0,1 0 1 0 0,-1 1 0 0 0,1-1 0 0 0,-1 1 0 0 0,1 1 0 0 0,0-1 0 0 0,0 1 0 0 0,-1 1 0 0 0,5 0-8 0 0,2 3-90 0 0,-1 1 1 0 0,0 1-1 0 0,0 0 0 0 0,-1 1 0 0 0,0 0 0 0 0,0 1 1 0 0,0 0-1 0 0,-1 0 0 0 0,0 2 0 0 0,-1-1 1 0 0,0 1-1 0 0,-1 1 0 0 0,0 0 0 0 0,0 0 1 0 0,-1 1-1 0 0,-1 0 0 0 0,0 0 0 0 0,0 1 0 0 0,-1-1 1 0 0,-1 2-1 0 0,0-1 0 0 0,-1 0 0 0 0,-1 1 1 0 0,0 0-1 0 0,0 0 0 0 0,-1 0 0 0 0,-1 0 1 0 0,-1 14 89 0 0,-13 37-2440 0 0,-2-37 1131 0 0</inkml:trace>
  <inkml:trace contextRef="#ctx0" brushRef="#br0" timeOffset="-103642.314">6456 8174 1984 0 0,'-2'-11'1088'0'0,"2"2"-356"0"0,-1 3-492 0 0,4 3-28 0 0,-1 2-416 0 0,-2-1-408 0 0,3 4-588 0 0,-2-2 40 0 0</inkml:trace>
  <inkml:trace contextRef="#ctx0" brushRef="#br0" timeOffset="-102819.063">7135 8492 1060 0 0,'-9'13'216'0'0,"1"0"-1"0"0,1 1 0 0 0,1 0 1 0 0,0 0-1 0 0,0 0 1 0 0,1 1-1 0 0,1 0 0 0 0,1 0 1 0 0,0 0-1 0 0,1 1 1 0 0,1-1-1 0 0,0 14-215 0 0,1-27 26 0 0,0 0 0 0 0,0 0 0 0 0,1 1 0 0 0,-1-1 0 0 0,1 0 0 0 0,-1 0 0 0 0,1 0 0 0 0,0 1 0 0 0,0-1 0 0 0,0 0 0 0 0,0 0 0 0 0,0 0 0 0 0,0-1 0 0 0,1 1 0 0 0,-1 0 0 0 0,1 0 0 0 0,-1-1 0 0 0,1 1 0 0 0,0-1 0 0 0,-1 1 0 0 0,1-1 0 0 0,0 0 0 0 0,0 1 0 0 0,0-1 0 0 0,0 0 0 0 0,0 0 0 0 0,0-1 0 0 0,0 1 0 0 0,1 0 0 0 0,-1-1 0 0 0,0 1 0 0 0,0-1 0 0 0,1 0 1 0 0,-1 0-1 0 0,0 0 0 0 0,0 0 0 0 0,1 0 0 0 0,-1 0 0 0 0,0 0 0 0 0,0-1 0 0 0,1 1 0 0 0,-1-1 0 0 0,0 0 0 0 0,0 0 0 0 0,0 0 0 0 0,0 0 0 0 0,0 0 0 0 0,0 0 0 0 0,0 0 0 0 0,0-1 0 0 0,-1 1 0 0 0,1 0 0 0 0,0-1 0 0 0,0 0-26 0 0,16-12-28 0 0,-1-1 1 0 0,-1-1 0 0 0,0 0-1 0 0,-1-1 1 0 0,-1 0 0 0 0,0-1-1 0 0,-1-1 1 0 0,-2 0-1 0 0,1-1 1 0 0,-2 0 0 0 0,-1 0-1 0 0,-1-1 1 0 0,5-17 27 0 0,8-13 202 0 0,-1 214-98 0 0,-18-157-89 0 0,0 0 1 0 0,0-1 0 0 0,1 1-1 0 0,0 0 1 0 0,0-1-1 0 0,1 0 1 0 0,-1 1 0 0 0,1-2-1 0 0,0 1 1 0 0,1 0-1 0 0,-1-1 1 0 0,1 1 0 0 0,0-1-1 0 0,0-1 1 0 0,0 1-1 0 0,0-1 1 0 0,1 1 0 0 0,-1-2-1 0 0,1 1 1 0 0,0-1-1 0 0,0 1 1 0 0,0-2 0 0 0,0 1-1 0 0,0-1 1 0 0,0 0-1 0 0,0 0 1 0 0,1 0 0 0 0,-1-1-1 0 0,0 0 1 0 0,1 0-1 0 0,-1-1 1 0 0,0 0 0 0 0,0 0-1 0 0,1 0 1 0 0,-1-1-1 0 0,0 0 1 0 0,0 0 0 0 0,1-1-16 0 0,4-1 3 0 0,-1 1 0 0 0,1-2 0 0 0,-1 1 0 0 0,0-2 1 0 0,-1 1-1 0 0,1-1 0 0 0,-1 0 0 0 0,0-1 0 0 0,-1 0 1 0 0,1-1-1 0 0,-2 0 0 0 0,1 0 0 0 0,-1 0 0 0 0,0-1 1 0 0,-1 0-1 0 0,0-1 0 0 0,0 1 0 0 0,-1-1 0 0 0,0 0 1 0 0,-1-1-1 0 0,0 1 0 0 0,0-1 0 0 0,-1 1 0 0 0,-1-1 1 0 0,0 0-1 0 0,0-2-3 0 0,-3 12 7 0 0,1 1-1 0 0,-1-1 1 0 0,0 0-1 0 0,1 1 1 0 0,-1-1 0 0 0,0 0-1 0 0,1 1 1 0 0,-1-1 0 0 0,0 1-1 0 0,0-1 1 0 0,0 1 0 0 0,1-1-1 0 0,-1 1 1 0 0,0 0 0 0 0,0-1-1 0 0,0 1 1 0 0,0 0 0 0 0,0 0-1 0 0,0 0 1 0 0,0-1 0 0 0,1 1-1 0 0,-1 0 1 0 0,0 0 0 0 0,0 0-1 0 0,0 1 1 0 0,0-1 0 0 0,0 0-1 0 0,0 0 1 0 0,0 0 0 0 0,0 1-1 0 0,0-1 1 0 0,1 0-1 0 0,-1 1 1 0 0,0-1 0 0 0,0 1-1 0 0,0-1 1 0 0,1 1 0 0 0,-1-1-1 0 0,0 1 1 0 0,1 0 0 0 0,-1-1-1 0 0,0 1 1 0 0,1 0 0 0 0,-1 0-1 0 0,1-1 1 0 0,-1 1 0 0 0,1 0-1 0 0,-1 0 1 0 0,1 0 0 0 0,0-1-1 0 0,-1 1 1 0 0,1 0 0 0 0,0 0-1 0 0,0 1-6 0 0,-9 10 25 0 0,1 1 1 0 0,1-1-1 0 0,0 2 0 0 0,1-1 0 0 0,0 1 1 0 0,1 0-1 0 0,0 0 0 0 0,2 0 0 0 0,-1 1 1 0 0,1 2-26 0 0,2-11 19 0 0,0-1 1 0 0,0 0 0 0 0,1 1 0 0 0,0-1-1 0 0,0 1 1 0 0,0-1 0 0 0,0 1 0 0 0,1-1 0 0 0,0 1-1 0 0,0-1 1 0 0,0 0 0 0 0,1 1 0 0 0,0-1-1 0 0,0 0 1 0 0,0 0 0 0 0,1 0 0 0 0,-1-1 0 0 0,1 1-1 0 0,0 0 1 0 0,1-1 0 0 0,-1 0 0 0 0,1 0-1 0 0,0 0 1 0 0,0 0 0 0 0,0 0 0 0 0,0-1 0 0 0,1 0-1 0 0,4 3-19 0 0,-1-5 55 0 0,1-1 0 0 0,-1 0 0 0 0,1 0 0 0 0,0-1 0 0 0,-1 0-1 0 0,1 0 1 0 0,-1-1 0 0 0,0 0 0 0 0,1 0 0 0 0,-1-1 0 0 0,0 0 0 0 0,-1-1-1 0 0,1 0 1 0 0,0 0 0 0 0,-1 0 0 0 0,0-1 0 0 0,0 0 0 0 0,0-1 0 0 0,-1 0-1 0 0,0 0 1 0 0,0 0 0 0 0,0 0 0 0 0,-1-1 0 0 0,0 0 0 0 0,0 0 0 0 0,-1-1-1 0 0,0 1-54 0 0,6-5 63 0 0,34-41 67 0 0,-35 38-121 0 0,0 0 1 0 0,2 1-1 0 0,-1 1 0 0 0,2-1 0 0 0,0 2 0 0 0,0 0 0 0 0,1 0 0 0 0,0 1 0 0 0,1 1 0 0 0,1 0 0 0 0,0 1 0 0 0,0 0 0 0 0,0 1 0 0 0,1 1 0 0 0,0 1 0 0 0,1 0 0 0 0,-1 1 0 0 0,17-3-9 0 0,-25 9-5 0 0,0 1 0 0 0,0-1 0 0 0,-1 1-1 0 0,1 1 1 0 0,0-1 0 0 0,-1 1 0 0 0,0 1 0 0 0,0-1 0 0 0,0 1-1 0 0,0 1 1 0 0,0-1 0 0 0,-1 1 0 0 0,0 0 0 0 0,0 0 0 0 0,0 1-1 0 0,-1 0 1 0 0,0 0 0 0 0,0 0 0 0 0,0 1 0 0 0,-1-1 0 0 0,0 1-1 0 0,0 0 1 0 0,-1 1 0 0 0,0-1 0 0 0,0 0 0 0 0,-1 1 0 0 0,1 0-1 0 0,-2-1 1 0 0,1 1 0 0 0,-1 0 0 0 0,0 0 0 0 0,-1 4 5 0 0,-2-2-90 0 0,-1 0 0 0 0,0 0 0 0 0,0 0 0 0 0,-1 0 0 0 0,0-1 1 0 0,-1 1-1 0 0,0-1 0 0 0,-1 0 0 0 0,1-1 0 0 0,-2 1 0 0 0,1-1 0 0 0,-1 0 0 0 0,0-1 1 0 0,-1 1-1 0 0,0-2 0 0 0,0 1 0 0 0,-1-1 0 0 0,1 0 0 0 0,-1-1 0 0 0,-1 0 1 0 0,1 0-1 0 0,-1-1 0 0 0,1 0 0 0 0,-4 0 90 0 0,-122 25-3776 0 0,109-28 2700 0 0</inkml:trace>
  <inkml:trace contextRef="#ctx0" brushRef="#br0" timeOffset="-101980.04">9922 8330 1520 0 0,'-3'-6'96'0'0,"-1"0"0"0"0,1 0 0 0 0,-1 0 0 0 0,0 0 0 0 0,-1 1 0 0 0,1 0 0 0 0,-1 0 0 0 0,0 0 0 0 0,-1 0 0 0 0,1 1 0 0 0,-1 0 0 0 0,1 0 0 0 0,-1 1 0 0 0,-1-1 0 0 0,1 1 0 0 0,0 1 0 0 0,-1-1 0 0 0,1 1 0 0 0,-1 0 0 0 0,0 1 0 0 0,0-1 0 0 0,1 1 0 0 0,-1 1 0 0 0,0-1 0 0 0,0 1 0 0 0,0 0 0 0 0,0 1 0 0 0,0 0-96 0 0,-17 0 100 0 0,0 2 0 0 0,0 1 0 0 0,0 1-1 0 0,1 1 1 0 0,0 1 0 0 0,0 0 0 0 0,-18 11-100 0 0,26-14 27 0 0,-1 2 0 0 0,1 0 0 0 0,1 0 0 0 0,-1 1-1 0 0,1 1 1 0 0,1 1 0 0 0,-1 0 0 0 0,1 0 0 0 0,1 2 0 0 0,0-1 0 0 0,0 2 0 0 0,1-1-1 0 0,1 2 1 0 0,0-1 0 0 0,1 1 0 0 0,0 1 0 0 0,1 0 0 0 0,0 0 0 0 0,1 0 0 0 0,1 1-1 0 0,0 0 1 0 0,1 0 0 0 0,-3 15-27 0 0,8-27 12 0 0,0 1 1 0 0,1-1-1 0 0,-1 0 0 0 0,1 1 1 0 0,0-1-1 0 0,0 0 0 0 0,0 1 1 0 0,0-1-1 0 0,0 0 0 0 0,1 0 1 0 0,-1 0-1 0 0,1 0 0 0 0,0 0 1 0 0,0 0-1 0 0,0 0 0 0 0,0-1 0 0 0,0 1 1 0 0,1-1-1 0 0,-1 0 0 0 0,1 1 1 0 0,0-1-1 0 0,-1 0 0 0 0,1-1 1 0 0,0 1-1 0 0,0 0 0 0 0,0-1 1 0 0,0 0-1 0 0,1 0 0 0 0,-1 1 1 0 0,0-2-1 0 0,1 1 0 0 0,-1 0 0 0 0,0-1 1 0 0,1 0-1 0 0,-1 1 0 0 0,1-1 1 0 0,0-1-13 0 0,119-18 268 0 0,-107 11-208 0 0,-1 1 0 0 0,0-2 0 0 0,0 0 0 0 0,-1-1 1 0 0,0 0-1 0 0,-1-1 0 0 0,0-1 0 0 0,0 0 0 0 0,-2-1 1 0 0,1 0-1 0 0,-2 0 0 0 0,0-1 0 0 0,0-1 0 0 0,4-11-60 0 0,-39 218 104 0 0,39 62-56 0 0,66 167-1548 0 0,-87-405-1558 0 0,3-22 1965 0 0</inkml:trace>
  <inkml:trace contextRef="#ctx0" brushRef="#br0" timeOffset="-101247.646">9984 8411 1768 0 0,'40'-67'3138'0'0,"-27"114"-1566"0"0,-10 79-1021 0 0,-4-91-441 0 0,1 0 1 0 0,2 0-1 0 0,2 1 0 0 0,1-1 0 0 0,1-1 1 0 0,8 21-111 0 0,-13-51 21 0 0,1 0 0 0 0,-1 1 1 0 0,1-1-1 0 0,0 0 0 0 0,1 0 1 0 0,-1-1-1 0 0,1 1 1 0 0,-1 0-1 0 0,1-1 0 0 0,0 1 1 0 0,0-1-1 0 0,1 0 0 0 0,-1 0 1 0 0,1-1-1 0 0,-1 1 0 0 0,1-1 1 0 0,0 1-1 0 0,0-1 0 0 0,0 0 1 0 0,0-1-1 0 0,1 1 0 0 0,-1-1 1 0 0,0 1-1 0 0,1-1 0 0 0,-1-1 1 0 0,1 1-1 0 0,-1-1 1 0 0,0 1-1 0 0,1-1 0 0 0,0-1 1 0 0,-1 1-1 0 0,0-1 0 0 0,4 0-21 0 0,139-60 410 0 0,-118 38-305 0 0,0-1-1 0 0,-1-2 1 0 0,-2-1-1 0 0,-1 0 1 0 0,-1-2-1 0 0,-1-1 1 0 0,8-15-105 0 0,7-8 219 0 0,-5 10-106 0 0,-78 180-155 0 0,44-131 41 0 0,1 0 0 0 0,0 0 1 0 0,1 0-1 0 0,-1 0 0 0 0,1 0 0 0 0,1 0 1 0 0,-1 0-1 0 0,1 0 0 0 0,0 0 0 0 0,0-1 0 0 0,0 1 1 0 0,1-1-1 0 0,0 1 0 0 0,0-1 0 0 0,0 0 1 0 0,1 0-1 0 0,0-1 0 0 0,0 1 0 0 0,0-1 0 0 0,0 1 1 0 0,1-1-1 0 0,0-1 0 0 0,-1 1 0 0 0,1-1 1 0 0,1 1-1 0 0,-1-2 0 0 0,0 1 0 0 0,1 0 1 0 0,0-1-1 0 0,-1 0 0 0 0,1 0 0 0 0,0-1 0 0 0,0 0 1 0 0,1 0 0 0 0,5 2 8 0 0,-1-1 0 0 0,0 0 0 0 0,1 0 1 0 0,-1-2-1 0 0,1 1 0 0 0,-1-1 0 0 0,1-1 1 0 0,-1 0-1 0 0,1-1 0 0 0,-1 0 0 0 0,0-1 1 0 0,0 0-1 0 0,0-1 0 0 0,0 0 0 0 0,0 0 0 0 0,-1-1 1 0 0,0-1-1 0 0,1 0-8 0 0,-5 0-27 0 0,1 0 0 0 0,-1 0 1 0 0,0-1-1 0 0,-1 1 0 0 0,0-1 0 0 0,0-1 1 0 0,0 1-1 0 0,-1-1 0 0 0,0 0 1 0 0,-1 0-1 0 0,1 0 0 0 0,-2 0 0 0 0,1 0 1 0 0,-1-1-1 0 0,0 1 0 0 0,-1-1 0 0 0,0 0 1 0 0,0 1-1 0 0,-1-1 0 0 0,-1-7 27 0 0,1 11-14 0 0,-1 1-1 0 0,-1-1 0 0 0,1 1 1 0 0,-1-1-1 0 0,0 1 1 0 0,0 0-1 0 0,0 0 0 0 0,0 0 1 0 0,-1 0-1 0 0,1 0 0 0 0,-1 0 1 0 0,0 1-1 0 0,-1-1 1 0 0,1 1-1 0 0,0 0 0 0 0,-1 0 1 0 0,0 0-1 0 0,0 0 1 0 0,0 1-1 0 0,0-1 0 0 0,0 1 1 0 0,0 0-1 0 0,-1 0 0 0 0,1 1 1 0 0,0-1-1 0 0,-1 1 1 0 0,0 0-1 0 0,1 0 0 0 0,-1 1 1 0 0,0 0-1 0 0,1-1 1 0 0,-1 1-1 0 0,0 1 0 0 0,1-1 1 0 0,-1 1-1 0 0,0 0 0 0 0,-3 1 15 0 0,-1 1-25 0 0,-1 2-1 0 0,1-1 1 0 0,1 1-1 0 0,-1 1 0 0 0,1-1 1 0 0,0 1-1 0 0,0 1 1 0 0,0 0-1 0 0,1 0 0 0 0,0 0 1 0 0,1 1-1 0 0,0 0 1 0 0,0 0-1 0 0,0 1 0 0 0,1-1 1 0 0,1 1-1 0 0,-1 0 1 0 0,1 1-1 0 0,1-1 0 0 0,0 1 1 0 0,0 0-1 0 0,1-1 1 0 0,0 1-1 0 0,1 0 0 0 0,0 3 26 0 0,1-8 6 0 0,0 0 0 0 0,1 0 0 0 0,0 0 0 0 0,0 0 0 0 0,0 0 0 0 0,1 0-1 0 0,0 0 1 0 0,0-1 0 0 0,0 1 0 0 0,0-1 0 0 0,1 1 0 0 0,0-1 0 0 0,0 0-1 0 0,0 0 1 0 0,0 0 0 0 0,0 0 0 0 0,1-1 0 0 0,0 1 0 0 0,0-1 0 0 0,0 0-1 0 0,0 0 1 0 0,0-1 0 0 0,1 1 0 0 0,-1-1 0 0 0,1 0 0 0 0,-1 0 0 0 0,1 0-1 0 0,0-1 1 0 0,0 1 0 0 0,0-1 0 0 0,0 0 0 0 0,0-1 0 0 0,0 1 0 0 0,0-1-1 0 0,0 0 1 0 0,0 0 0 0 0,1-1-6 0 0,23-9 39 0 0,0-1 1 0 0,-1-1-1 0 0,-1-1 0 0 0,0-2 1 0 0,-1 0-1 0 0,-1-2 0 0 0,0-1 1 0 0,-1-1-1 0 0,-1-1 0 0 0,-1-1 1 0 0,-1-1-1 0 0,14-19-39 0 0,85-73-361 0 0,-119 112 350 0 0,0 1 0 0 0,1 0 0 0 0,-1-1 0 0 0,0 1 0 0 0,1 0 0 0 0,-1 0 0 0 0,0 0-1 0 0,1 0 1 0 0,-1 0 0 0 0,1 0 0 0 0,0 0 0 0 0,-1 1 0 0 0,1-1 0 0 0,0 0-1 0 0,-1 1 1 0 0,1-1 0 0 0,0 1 0 0 0,0 0 0 0 0,0 0 0 0 0,-1 0 0 0 0,1 0-1 0 0,0 0 1 0 0,0 0 0 0 0,0 0 0 0 0,-1 0 0 0 0,1 1 0 0 0,0-1 0 0 0,0 1 0 0 0,-1-1-1 0 0,1 1 1 0 0,0 0 0 0 0,-1 0 0 0 0,1-1 0 0 0,-1 1 0 0 0,1 0 0 0 0,-1 0-1 0 0,1 1 1 0 0,-1-1 0 0 0,0 0 0 0 0,1 0 0 0 0,-1 1 0 0 0,0-1 0 0 0,0 1-1 0 0,0-1 1 0 0,0 1 0 0 0,0-1 0 0 0,-1 1 0 0 0,1 0 0 0 0,0-1 0 0 0,-1 1 0 0 0,1 0-1 0 0,-1-1 1 0 0,1 2 11 0 0,20 102-200 0 0,-20-97 176 0 0,2 19-70 0 0,-2 0 0 0 0,0 1 0 0 0,-2-1 0 0 0,-1 1 0 0 0,-1-1 0 0 0,-2 0 0 0 0,0 0 0 0 0,-2-1 0 0 0,-4 10 94 0 0,10-32-136 0 0,0-1 0 0 0,0 0 0 0 0,0 1 0 0 0,0-1-1 0 0,-1 0 1 0 0,1 0 0 0 0,-1 0 0 0 0,0 0 0 0 0,0 0-1 0 0,0 0 1 0 0,-1 0 0 0 0,1-1 0 0 0,-1 1 0 0 0,1-1 0 0 0,-1 0-1 0 0,0 0 1 0 0,0 0 0 0 0,0 0 0 0 0,0 0 0 0 0,0 0-1 0 0,0-1 1 0 0,0 0 0 0 0,-2 1 136 0 0,-6-1-1181 0 0</inkml:trace>
  <inkml:trace contextRef="#ctx0" brushRef="#br0" timeOffset="-100845.49">11684 7848 1588 0 0,'-9'43'727'0'0,"2"1"-1"0"0,1 0 1 0 0,3-1-1 0 0,2 1 1 0 0,2 24-727 0 0,0-16 277 0 0,14 123 121 0 0,-8-143-332 0 0,-2 0 0 0 0,-1 1 1 0 0,-1-1-1 0 0,-2 1 0 0 0,-2 0 1 0 0,0-1-1 0 0,-3 1 0 0 0,0-1 1 0 0,-2 0-1 0 0,-2 0 0 0 0,-11 30-66 0 0,19-59-25 0 0,-1 0-1 0 0,0 0 0 0 0,-1-1 1 0 0,1 1-1 0 0,0 0 0 0 0,-1-1 0 0 0,0 1 1 0 0,1-1-1 0 0,-1 1 0 0 0,0-1 1 0 0,0 0-1 0 0,0 0 0 0 0,-1 0 1 0 0,1 0-1 0 0,0 0 0 0 0,-1 0 1 0 0,1-1-1 0 0,-1 1 0 0 0,0-1 1 0 0,0 0-1 0 0,1 0 0 0 0,-1 0 0 0 0,0 0 1 0 0,0 0-1 0 0,0-1 0 0 0,0 1 1 0 0,0-1-1 0 0,0 1 0 0 0,0-1 1 0 0,0 0-1 0 0,0-1 0 0 0,0 1 1 0 0,0 0-1 0 0,-3-2 26 0 0,-2-8 16 0 0,1-2 0 0 0,-1 1 0 0 0,2-1 1 0 0,-1 0-1 0 0,2-1 0 0 0,0 1 0 0 0,0-1 0 0 0,1 0 0 0 0,1 0 1 0 0,0 0-1 0 0,1-1 0 0 0,0 1 0 0 0,1-1 0 0 0,0 1 0 0 0,1-1 1 0 0,1 0-1 0 0,0 1 0 0 0,1-1 0 0 0,1 1 0 0 0,0 0 0 0 0,0 0 1 0 0,2 0-1 0 0,-1 0 0 0 0,3-3-16 0 0,-2 5 47 0 0,-1 0 0 0 0,2 1 1 0 0,0 0-1 0 0,0 0 0 0 0,1 0 0 0 0,0 0 1 0 0,0 1-1 0 0,1 1 0 0 0,0-1 1 0 0,1 1-1 0 0,0 1 0 0 0,0-1 0 0 0,1 1 1 0 0,0 1-1 0 0,0 0 0 0 0,0 0 0 0 0,1 1 1 0 0,0 1-1 0 0,0 0 0 0 0,0 0 0 0 0,1 1 1 0 0,-1 0-1 0 0,1 1 0 0 0,-1 0 1 0 0,1 1-1 0 0,0 1 0 0 0,0 0 0 0 0,0 0 1 0 0,-1 1-1 0 0,1 0 0 0 0,0 1 0 0 0,-1 1 1 0 0,1 0-1 0 0,-1 0 0 0 0,0 1 0 0 0,0 1 1 0 0,7 3-48 0 0,-8-1 0 0 0,0 0 1 0 0,0 0-1 0 0,-1 1 0 0 0,0 1 1 0 0,0-1-1 0 0,-1 2 0 0 0,0-1 1 0 0,-1 1-1 0 0,0 0 1 0 0,0 0-1 0 0,-1 1 0 0 0,0 0 1 0 0,-1 0-1 0 0,-1 0 1 0 0,0 1-1 0 0,0 0 0 0 0,-1 0 1 0 0,0 0-1 0 0,-1 0 1 0 0,-1 0-1 0 0,0 0 0 0 0,0 11 0 0 0,-1-20-131 0 0,-1 1 0 0 0,1-1 0 0 0,-1 0-1 0 0,0 1 1 0 0,0-1 0 0 0,0 0 0 0 0,0 0 0 0 0,-1 1-1 0 0,1-1 1 0 0,-1 0 0 0 0,0 0 0 0 0,0 0-1 0 0,0-1 1 0 0,0 1 0 0 0,0 0 0 0 0,-1-1-1 0 0,1 0 1 0 0,-1 1 0 0 0,0-1 0 0 0,1 0-1 0 0,-1 0 1 0 0,0 0 0 0 0,0-1 0 0 0,0 1 0 0 0,-1-1-1 0 0,1 0 1 0 0,0 0 0 0 0,-1 0 0 0 0,1 0-1 0 0,0 0 1 0 0,-1-1 0 0 0,1 1 0 0 0,-1-1-1 0 0,1 0 1 0 0,-1 0 0 0 0,-2-1 131 0 0,-35-10-1189 0 0</inkml:trace>
  <inkml:trace contextRef="#ctx0" brushRef="#br0" timeOffset="-100673.912">11988 8054 1312 0 0,'5'-3'1376'0'0,"-2"-3"-480"0"0,0 4-360 0 0,-1 1-236 0 0,1 2-32 0 0,-3 1-416 0 0,0 2-60 0 0,0 1-420 0 0,0 1 40 0 0,-2 1 40 0 0,2 2-740 0 0</inkml:trace>
  <inkml:trace contextRef="#ctx0" brushRef="#br0" timeOffset="-99955.966">12236 8303 1016 0 0,'-12'0'102'0'0,"0"1"1"0"0,1 0-1 0 0,-1 0 0 0 0,0 1 0 0 0,1 1 0 0 0,0 0 1 0 0,0 1-1 0 0,0 0 0 0 0,0 1 0 0 0,0 0 0 0 0,1 0 1 0 0,0 1-1 0 0,0 0 0 0 0,0 1 0 0 0,1 0 1 0 0,0 1-1 0 0,1 0 0 0 0,-1 0 0 0 0,1 1 0 0 0,1 0 1 0 0,0 1-1 0 0,0-1 0 0 0,1 1 0 0 0,0 0 1 0 0,1 1-1 0 0,0 0 0 0 0,1-1 0 0 0,0 2 0 0 0,0-1 1 0 0,1 0-1 0 0,1 1 0 0 0,-1 4-102 0 0,3-14 27 0 0,0 1-1 0 0,0-1 0 0 0,1 0 1 0 0,-1 1-1 0 0,0-1 1 0 0,1 0-1 0 0,-1 0 1 0 0,1 1-1 0 0,0-1 1 0 0,0 0-1 0 0,0 0 1 0 0,0 0-1 0 0,0 0 1 0 0,0 0-1 0 0,1 0 1 0 0,-1 0-1 0 0,1 0 1 0 0,-1-1-1 0 0,1 1 1 0 0,0 0-1 0 0,0-1 1 0 0,-1 1-1 0 0,1-1 1 0 0,0 0-1 0 0,0 0 0 0 0,1 0 1 0 0,-1 0-1 0 0,0 0 1 0 0,0 0-1 0 0,0 0 1 0 0,1-1-1 0 0,-1 1 1 0 0,0-1-1 0 0,0 1 1 0 0,1-1-1 0 0,-1 0 1 0 0,0 0-1 0 0,1 0 1 0 0,-1-1-1 0 0,0 1 1 0 0,1 0-27 0 0,98-29 594 0 0,-83 17-546 0 0,0-1 0 0 0,-1 0 1 0 0,0-2-1 0 0,-1 0 0 0 0,-1 0 1 0 0,-1-2-1 0 0,0 0 1 0 0,-1 0-1 0 0,10-18-48 0 0,27-34-34 0 0,-42 120-534 0 0,-8 142 1140 0 0,41-242-90 0 0,29-56-217 0 0,-69 105-265 0 0,1 0 0 0 0,0 0 0 0 0,0 0 1 0 0,0 0-1 0 0,0 1 0 0 0,0-1 1 0 0,-1 0-1 0 0,1 1 0 0 0,0 0 0 0 0,0-1 1 0 0,-1 1-1 0 0,1 0 0 0 0,0 0 1 0 0,-1 0-1 0 0,1 0 0 0 0,-1 0 0 0 0,1 0 1 0 0,-1 0-1 0 0,1 0 0 0 0,-1 1 1 0 0,0-1-1 0 0,0 1 0 0 0,0-1 0 0 0,0 1 1 0 0,0-1-1 0 0,0 1 0 0 0,0 0 0 0 0,0-1 1 0 0,-1 1-1 0 0,1 1 0 0 0,1-1-10 0 0,77 96-64 0 0,-36-110 152 0 0,166-156 189 0 0,-190 153-265 0 0,-1 1-1 0 0,2 1 1 0 0,-1 0-1 0 0,2 2 1 0 0,0 1 0 0 0,0 0-1 0 0,1 1 1 0 0,0 2 0 0 0,0 0-1 0 0,1 1 1 0 0,0 1-1 0 0,12 0-1 0 0,-31 5 1 0 0,0 1-1 0 0,0 0 0 0 0,0 0 1 0 0,0 0-1 0 0,0 0 1 0 0,-1 0-1 0 0,1 1 0 0 0,0-1 1 0 0,-1 1-1 0 0,1 0 1 0 0,-1 0-1 0 0,0 1 0 0 0,0-1 1 0 0,0 1-1 0 0,0-1 0 0 0,0 1 1 0 0,0 0-1 0 0,-1 0 1 0 0,1 0-1 0 0,-1 1 0 0 0,0-1 1 0 0,0 1-1 0 0,0-1 0 0 0,0 1 1 0 0,-1-1-1 0 0,1 1 1 0 0,-1 0-1 0 0,0 0 0 0 0,0 0 1 0 0,-1 0-1 0 0,1 0 1 0 0,-1 0-1 0 0,0 0 0 0 0,0 0 1 0 0,0 0-1 0 0,0 0 0 0 0,-1 0 1 0 0,1 0-1 0 0,-1-1 1 0 0,0 1-1 0 0,0 0 0 0 0,-2 3 0 0 0,-3 8-23 0 0,0-1 0 0 0,-1 0-1 0 0,-1 0 1 0 0,0 0-1 0 0,-1-1 1 0 0,-1 0 0 0 0,1-1-1 0 0,-2 0 1 0 0,0-1 0 0 0,0 0-1 0 0,-1 0 1 0 0,-1-2-1 0 0,-9 7 24 0 0,-127 37-3731 0 0,108-52 2519 0 0</inkml:trace>
  <inkml:trace contextRef="#ctx0" brushRef="#br0" timeOffset="-99553.93">14698 7704 1576 0 0,'-7'-7'4144'0'0,"-22"57"-3189"0"0,15-12-676 0 0,1 2-1 0 0,2 0 1 0 0,2 0 0 0 0,1 0-1 0 0,3 1 1 0 0,1 0 0 0 0,2 1-1 0 0,2 21-278 0 0,22 164-1187 0 0,-22-223 1014 0 0,-1 0 0 0 0,0 0 0 0 0,0 0 0 0 0,0 0 0 0 0,-1 0-1 0 0,1 0 1 0 0,-1-1 0 0 0,0 1 0 0 0,0 0 0 0 0,0-1 0 0 0,0 1 0 0 0,-1-1-1 0 0,1 0 1 0 0,-1 0 0 0 0,0 0 0 0 0,0 0 0 0 0,0-1 0 0 0,-1 1-1 0 0,1-1 1 0 0,0 0 0 0 0,-1 0 0 0 0,0 0 0 0 0,1 0 0 0 0,-1 0 0 0 0,0-1-1 0 0,0 0 1 0 0,-2 1 173 0 0,-28 2-1394 0 0</inkml:trace>
  <inkml:trace contextRef="#ctx0" brushRef="#br0" timeOffset="-99226.819">14178 8184 1576 0 0,'23'-15'325'0'0,"1"1"1"0"0,0 0-1 0 0,1 2 0 0 0,1 1 1 0 0,0 1-1 0 0,0 1 0 0 0,1 1 1 0 0,0 2-1 0 0,0 0 0 0 0,0 2 1 0 0,1 1-1 0 0,0 2 0 0 0,18 0-325 0 0,-37 1 41 0 0,1 0-1 0 0,0 0 0 0 0,-1 0 1 0 0,1 2-1 0 0,0-1 1 0 0,-1 1-1 0 0,1 0 1 0 0,-1 1-1 0 0,0 0 0 0 0,0 1 1 0 0,0 0-1 0 0,0 0 1 0 0,-1 1-1 0 0,1 0 1 0 0,-1 1-1 0 0,0-1 0 0 0,-1 1 1 0 0,0 1-1 0 0,0 0 1 0 0,0 0-1 0 0,-1 0 1 0 0,0 1-1 0 0,0 0 0 0 0,0 0 1 0 0,-1 0-1 0 0,-1 1 1 0 0,0-1-1 0 0,0 1 1 0 0,0 0-1 0 0,-1 1 0 0 0,0-1 1 0 0,-1 0-1 0 0,1 8-40 0 0,37 146 366 0 0,-36-161-350 0 0,0-1 1 0 0,0 0 0 0 0,1 0 0 0 0,-1-1-1 0 0,0 1 1 0 0,0-1 0 0 0,1 0-1 0 0,-1 0 1 0 0,0 0 0 0 0,1-1 0 0 0,-1 0-1 0 0,0 0 1 0 0,0 0 0 0 0,0 0 0 0 0,0 0-1 0 0,0-1 1 0 0,0 0 0 0 0,0 0-1 0 0,0 0 1 0 0,3-2-17 0 0,-1 1 31 0 0,3 0 4 0 0,-1-1 1 0 0,1 1-1 0 0,-1-2 0 0 0,0 1 0 0 0,0-1 1 0 0,-1 0-1 0 0,1-1 0 0 0,-1 0 0 0 0,0 0 0 0 0,-1-1 1 0 0,0 1-1 0 0,0-1 0 0 0,0-1 0 0 0,-1 1 1 0 0,0-1-1 0 0,0 0 0 0 0,-1 0 0 0 0,0 0 1 0 0,0-1-1 0 0,-1 0 0 0 0,2-6-35 0 0,-7 8-1 0 0,1 1 0 0 0,-1-1 1 0 0,0 1-1 0 0,-1 0 0 0 0,1 0 0 0 0,-1 0 0 0 0,0 0 0 0 0,-1 0 0 0 0,1 0 1 0 0,-1 1-1 0 0,-1-1 0 0 0,1 1 0 0 0,-1 0 0 0 0,1 1 0 0 0,-1-1 1 0 0,-1 1-1 0 0,1 0 0 0 0,-1 0 0 0 0,1 1 0 0 0,-1-1 0 0 0,0 1 0 0 0,0 1 1 0 0,-1-1-1 0 0,1 1 0 0 0,-1 0 0 0 0,1 0 0 0 0,-1 1 0 0 0,1 0 0 0 0,-2 0 1 0 0,-24-4-532 0 0,1 1 0 0 0,-1 2 0 0 0,0 1 0 0 0,0 1 0 0 0,0 2 0 0 0,-17 3 532 0 0,-66 3-2362 0 0,68-8 1187 0 0</inkml:trace>
  <inkml:trace contextRef="#ctx0" brushRef="#br0" timeOffset="-98112.033">16442 7532 1496 0 0,'3'-3'630'0'0,"12"10"2064"0"0,-15 59-2751 0 0,-2-34 462 0 0,6 17-201 0 0,2-1 0 0 0,2 0 0 0 0,1-1 0 0 0,3 0 0 0 0,16 40-204 0 0,36 184-221 0 0,-63-265 63 0 0,-1 0-1 0 0,0 0 1 0 0,0 0-1 0 0,0 0 1 0 0,-1 1-1 0 0,1-1 1 0 0,-2 0-1 0 0,1 0 1 0 0,-1 0 0 0 0,1 0-1 0 0,-2-1 1 0 0,1 1-1 0 0,-1 0 1 0 0,0-1-1 0 0,0 1 1 0 0,0-1-1 0 0,-1 0 1 0 0,0 0-1 0 0,0-1 1 0 0,0 1-1 0 0,0-1 1 0 0,-3 2 158 0 0,-22 16-1201 0 0</inkml:trace>
  <inkml:trace contextRef="#ctx0" brushRef="#br0" timeOffset="-97347.369">15890 8024 1600 0 0,'1'-2'77'0'0,"-1"1"-1"0"0,0-1 1 0 0,1 0 0 0 0,-1 1-1 0 0,1-1 1 0 0,-1 1-1 0 0,1-1 1 0 0,0 1 0 0 0,-1-1-1 0 0,1 1 1 0 0,0-1 0 0 0,0 1-1 0 0,0 0 1 0 0,0 0-1 0 0,1-1 1 0 0,-1 1 0 0 0,0 0-1 0 0,0 0 1 0 0,1 0 0 0 0,-1 0-1 0 0,0 1 1 0 0,1-1-1 0 0,-1 0 1 0 0,1 0 0 0 0,-1 1-1 0 0,1-1 1 0 0,0 1-1 0 0,-1-1 1 0 0,1 1 0 0 0,-1 0-1 0 0,1 0 1 0 0,0 0 0 0 0,-1 0-1 0 0,1 0 1 0 0,0 0-1 0 0,-1 0 1 0 0,1 0 0 0 0,0 1-1 0 0,-1-1 1 0 0,1 0 0 0 0,0 1-77 0 0,9-2 231 0 0,633-109 1213 0 0,-601 101-1465 0 0,-16 5-76 0 0,0-2 0 0 0,0 0 0 0 0,-1-1 0 0 0,0-2 1 0 0,-1 0-1 0 0,0-2 0 0 0,0-1 0 0 0,-1-1 1 0 0,-1-1-1 0 0,15-12 97 0 0,-34 22 70 0 0,0-1 0 0 0,0 1 0 0 0,-1-1 0 0 0,0 0 0 0 0,0 0 0 0 0,0-1 0 0 0,0 1 0 0 0,-1-1 0 0 0,0 1 0 0 0,0-1 0 0 0,0 0 0 0 0,-1 1 0 0 0,0-1 0 0 0,0 0 0 0 0,-1 0 0 0 0,1 0 1 0 0,-1 0-1 0 0,-1 0 0 0 0,1-3-70 0 0,-1 9 10 0 0,1 1 1 0 0,0 0 0 0 0,-1 0 0 0 0,1-1-1 0 0,-1 1 1 0 0,1-1 0 0 0,-1 1 0 0 0,1 0-1 0 0,-1-1 1 0 0,1 1 0 0 0,-1-1-1 0 0,1 1 1 0 0,-1-1 0 0 0,0 1 0 0 0,1-1-1 0 0,-1 0 1 0 0,0 1 0 0 0,0-1 0 0 0,1 0-1 0 0,-1 1 1 0 0,0-1 0 0 0,1 0 0 0 0,-1 0-1 0 0,0 0 1 0 0,0 0 0 0 0,0 0 0 0 0,1 0-1 0 0,-1 0 1 0 0,0 0 0 0 0,0 0 0 0 0,1 0-1 0 0,-1 0 1 0 0,0 0 0 0 0,0-1-1 0 0,1 1 1 0 0,-1 0 0 0 0,0 0 0 0 0,0-1-1 0 0,1 1 1 0 0,-1-1 0 0 0,0 1 0 0 0,1-1-1 0 0,-1 1 1 0 0,1-1 0 0 0,-1 1 0 0 0,1-1-1 0 0,-1 1 1 0 0,1-1 0 0 0,-1 1 0 0 0,1-1-1 0 0,-1 0 1 0 0,1 1 0 0 0,0-1 0 0 0,-1 0-1 0 0,1 0 1 0 0,0 0-11 0 0,-5 28 28 0 0,2-1-1 0 0,1 1 1 0 0,1 0-1 0 0,2 0 1 0 0,0-1-1 0 0,2 1 1 0 0,1-1-1 0 0,1 1 1 0 0,8 24-28 0 0,98 325 26 0 0,-104-281 97 0 0,-29-91-483 0 0,18-10 349 0 0,1-1 0 0 0,-1 1 0 0 0,2-1 0 0 0,-1 0 0 0 0,1 0 1 0 0,0 0-1 0 0,0 0 0 0 0,1-1 0 0 0,0 1 0 0 0,0 0 0 0 0,1-1 0 0 0,0 1 1 0 0,0-1-1 0 0,1 1 0 0 0,0 0 0 0 0,0-1 0 0 0,1 1 0 0 0,0-1 11 0 0,-1 5 0 0 0,-1-1-1 0 0,1 1 0 0 0,0-1 0 0 0,0 1 1 0 0,0 0-1 0 0,0-1 0 0 0,1 1 1 0 0,-1 0-1 0 0,1 0 0 0 0,0 0 0 0 0,0 0 1 0 0,0 0-1 0 0,0 1 0 0 0,1-1 0 0 0,-1 1 1 0 0,1-1-1 0 0,-1 1 0 0 0,1 0 0 0 0,0 0 1 0 0,0 0-1 0 0,0 0 0 0 0,0 1 0 0 0,0-1 1 0 0,0 1-1 0 0,1 0 0 0 0,-1 0 1 0 0,0 0-1 0 0,1 0 0 0 0,-1 0 0 0 0,1 1 1 0 0,-1-1-1 0 0,1 1 0 0 0,-1 0 0 0 0,1 0 1 0 0,-1 1-1 0 0,1-1 0 0 0,-1 1 0 0 0,1-1 1 0 0,-1 1-1 0 0,2 1 1 0 0,282 164-131 0 0,-265-156 147 0 0,0-1 0 0 0,1 0 1 0 0,0-2-1 0 0,0-1 0 0 0,0-1 0 0 0,1 0 1 0 0,0-2-1 0 0,0-1 0 0 0,19-1-16 0 0,-34-1-18 0 0,0-1-1 0 0,-1 0 0 0 0,1-1 0 0 0,0 0 1 0 0,-1 0-1 0 0,1-1 0 0 0,-1 0 1 0 0,0 0-1 0 0,0-1 0 0 0,0 0 1 0 0,0-1-1 0 0,-1 0 0 0 0,0 0 0 0 0,0 0 1 0 0,0-1-1 0 0,0 0 0 0 0,-1-1 1 0 0,0 1-1 0 0,-1-1 0 0 0,1 0 0 0 0,-1 0 1 0 0,-1-1-1 0 0,1 0 0 0 0,-1 0 1 0 0,-1 0-1 0 0,1 0 0 0 0,-1 0 0 0 0,-1-1 1 0 0,1 1-1 0 0,-2-1 0 0 0,1 0 19 0 0,-2-4 29 0 0,-1-1-1 0 0,0 1 1 0 0,-1 0-1 0 0,0-1 1 0 0,-1 1 0 0 0,-1 0-1 0 0,0 1 1 0 0,-1-1-1 0 0,0 0 1 0 0,-1 1-1 0 0,0 0 1 0 0,-1 1-1 0 0,0-1 1 0 0,-1 2-1 0 0,0-1 1 0 0,-1 1-1 0 0,0 0 1 0 0,0 0 0 0 0,-1 1-1 0 0,-1 1 1 0 0,1-1-1 0 0,-1 2 1 0 0,-1 0-1 0 0,1 0 1 0 0,-1 1-1 0 0,-1 0 1 0 0,1 1-1 0 0,-1 1 1 0 0,0 0-1 0 0,0 0 1 0 0,-5 0-29 0 0,10 6 3 0 0,1 1-1 0 0,0 0 1 0 0,-1 0 0 0 0,1 0-1 0 0,0 1 1 0 0,1 0 0 0 0,-1 0-1 0 0,1 1 1 0 0,-1-1-1 0 0,1 1 1 0 0,1 1 0 0 0,-1-1-1 0 0,1 1 1 0 0,0 0 0 0 0,0 1-1 0 0,1-1 1 0 0,0 1 0 0 0,0 0-1 0 0,0 0 1 0 0,1 0 0 0 0,0 0-1 0 0,0 0 1 0 0,1 1 0 0 0,0-1-1 0 0,1 1 1 0 0,-1 0-1 0 0,1 0 1 0 0,1 0 0 0 0,-1-1-1 0 0,2 1 1 0 0,-1 0 0 0 0,1 0-1 0 0,1 7-2 0 0,0 0-16 0 0,1-1 0 0 0,1 0 0 0 0,0 0-1 0 0,0 0 1 0 0,2 0 0 0 0,0-1 0 0 0,0 1-1 0 0,1-2 1 0 0,1 1 0 0 0,0-1 0 0 0,0 0 0 0 0,2 0-1 0 0,-1-1 1 0 0,1-1 0 0 0,1 0 0 0 0,0 0-1 0 0,0-1 1 0 0,1 0 0 0 0,0-1 0 0 0,1 0-1 0 0,0-1 1 0 0,0 0 0 0 0,9 2 16 0 0,-8-2-286 0 0,0-1 1 0 0,0-1-1 0 0,0 0 1 0 0,1-1-1 0 0,0 0 1 0 0,0-1-1 0 0,0-1 0 0 0,0-1 1 0 0,0 0-1 0 0,0 0 1 0 0,0-2-1 0 0,1 0 1 0 0,6-2 285 0 0,38-12-1242 0 0</inkml:trace>
  <inkml:trace contextRef="#ctx0" brushRef="#br0" timeOffset="-97049.041">18172 8202 2212 0 0,'2'0'82'0'0,"0"0"0"0"0,0-1 0 0 0,0 1 0 0 0,0 0 0 0 0,0 0 0 0 0,0 0 0 0 0,0 1 0 0 0,0-1 0 0 0,0 0 0 0 0,0 1 0 0 0,0-1 0 0 0,-1 1 0 0 0,1 0 0 0 0,0 0 0 0 0,0-1 0 0 0,-1 1-1 0 0,1 0 1 0 0,0 0 0 0 0,-1 1 0 0 0,1-1 0 0 0,-1 0 0 0 0,1 1 0 0 0,-1-1 0 0 0,0 0 0 0 0,1 1 0 0 0,-1 0 0 0 0,0-1 0 0 0,0 1 0 0 0,0 0 0 0 0,0-1 0 0 0,0 1 0 0 0,-1 0 0 0 0,1 2-82 0 0,4 1 143 0 0,86 140 829 0 0,-144-284 347 0 0,50 125-1299 0 0,1-1 0 0 0,1 1 1 0 0,0-1-1 0 0,1 1 0 0 0,0-1 1 0 0,1 1-1 0 0,1-1 0 0 0,0 1 1 0 0,1-1-1 0 0,0 1 0 0 0,2 0 1 0 0,-1 0-1 0 0,2 1 0 0 0,3-7-20 0 0,-9 19 1 0 0,0 0-1 0 0,0 0 0 0 0,1 0 0 0 0,-1 0 1 0 0,0 0-1 0 0,1 0 0 0 0,-1 0 0 0 0,1 0 0 0 0,-1 0 1 0 0,1 0-1 0 0,0 0 0 0 0,-1 0 0 0 0,1 0 1 0 0,0 0-1 0 0,-1 1 0 0 0,1-1 0 0 0,0 0 1 0 0,0 0-1 0 0,0 1 0 0 0,0-1 0 0 0,0 1 0 0 0,0-1 1 0 0,0 1-1 0 0,0-1 0 0 0,0 1 0 0 0,0 0 1 0 0,0-1-1 0 0,0 1 0 0 0,0 0 0 0 0,0 0 1 0 0,0 0-1 0 0,1 0 0 0 0,-1 0 0 0 0,0 0 0 0 0,0 0 1 0 0,0 0-1 0 0,0 0 0 0 0,0 0 0 0 0,0 1 1 0 0,0-1-1 0 0,0 0 0 0 0,0 1 0 0 0,0-1 1 0 0,0 1-1 0 0,0-1 0 0 0,0 1 0 0 0,0 0 0 0 0,0-1 1 0 0,0 1-1 0 0,0 0 0 0 0,-1 0 0 0 0,1-1 1 0 0,0 1-1 0 0,-1 0 0 0 0,1 0 0 0 0,0 0 1 0 0,-1 0-1 0 0,1 0 0 0 0,-1 0 0 0 0,1 1 0 0 0,32 66-63 0 0,-32-65 50 0 0,75 283-564 0 0,-58-89-3190 0 0,-16-169 2578 0 0</inkml:trace>
  <inkml:trace contextRef="#ctx0" brushRef="#br0" timeOffset="-96691.314">19763 7410 1008 0 0,'-7'2'177'0'0,"1"1"-1"0"0,-1-1 1 0 0,1 1 0 0 0,0 0-1 0 0,-1 1 1 0 0,2-1 0 0 0,-1 1-1 0 0,0 1 1 0 0,1-1 0 0 0,0 1-1 0 0,0 0 1 0 0,0 0 0 0 0,0 0-1 0 0,1 0 1 0 0,0 1 0 0 0,0 0-1 0 0,1 0 1 0 0,0 0-1 0 0,0 0 1 0 0,0 1 0 0 0,0-1-1 0 0,1 1 1 0 0,0 0 0 0 0,1 0-1 0 0,-1 2-176 0 0,-16 174 1204 0 0,18-153-1065 0 0,2-1 1 0 0,1 1-1 0 0,1-1 0 0 0,2 0 1 0 0,0 0-1 0 0,2 0 1 0 0,6 11-140 0 0,-13-38 9 0 0,54 156 471 0 0,-34-107-536 0 0,-3 1 1 0 0,-1 1-1 0 0,-3 0 0 0 0,-3 1 1 0 0,5 55 55 0 0,-38-32-1560 0 0,14-65 1234 0 0,-68 56-2037 0 0,28-47 1193 0 0</inkml:trace>
  <inkml:trace contextRef="#ctx0" brushRef="#br0" timeOffset="-96208.016">19140 8121 2480 0 0,'96'-23'713'0'0,"1"4"-1"0"0,1 4 1 0 0,63-1-713 0 0,255-46-242 0 0,-415 61 250 0 0,4 1 7 0 0,0-1 1 0 0,0 0-1 0 0,0 0 0 0 0,-1-1 1 0 0,1 1-1 0 0,0-1 0 0 0,-1 0 1 0 0,0 0-1 0 0,1-1 0 0 0,-1 0 1 0 0,0 1-1 0 0,0-1 0 0 0,0 0 1 0 0,-1-1-1 0 0,1 1 0 0 0,-1-1 0 0 0,1 1 1 0 0,0-4-16 0 0,-3 6 128 0 0,-38-17 531 0 0,24 18-584 0 0,-1 0-1 0 0,0 1 1 0 0,1 0 0 0 0,-1 1-1 0 0,1 1 1 0 0,-1 0 0 0 0,1 1-1 0 0,0 0 1 0 0,0 1-1 0 0,1 1 1 0 0,-1 0 0 0 0,1 0-1 0 0,1 1 1 0 0,-1 1 0 0 0,1 0-75 0 0,-3 0 62 0 0,1 0 0 0 0,1 1 0 0 0,-1 0 0 0 0,2 1 0 0 0,-1 0 0 0 0,1 1 0 0 0,1 0 0 0 0,0 1 0 0 0,1 0 0 0 0,0 0 0 0 0,0 1 0 0 0,2 0 0 0 0,-1 1 0 0 0,2 0 0 0 0,0 0 0 0 0,0 1-62 0 0,6-14 23 0 0,0 1 0 0 0,0-1 0 0 0,0 0 0 0 0,1 1 0 0 0,-1-1-1 0 0,0 0 1 0 0,0 0 0 0 0,1 1 0 0 0,-1-1 0 0 0,1 0 0 0 0,-1 0-1 0 0,1 0 1 0 0,0 0 0 0 0,-1 0 0 0 0,1 1 0 0 0,0-1 0 0 0,0 0-1 0 0,0-1 1 0 0,0 1 0 0 0,-1 0 0 0 0,1 0 0 0 0,0 0 0 0 0,1 0-1 0 0,-1-1 1 0 0,0 1 0 0 0,0 0 0 0 0,0-1 0 0 0,0 1 0 0 0,1-1-1 0 0,-1 0 1 0 0,0 1 0 0 0,0-1 0 0 0,1 0 0 0 0,-1 0 0 0 0,0 0 0 0 0,0 0-1 0 0,1 0 1 0 0,-1 0 0 0 0,0 0 0 0 0,1 0 0 0 0,-1 0 0 0 0,0 0-1 0 0,0-1 1 0 0,1 1 0 0 0,-1-1 0 0 0,0 1 0 0 0,0-1 0 0 0,0 1-1 0 0,1-1-22 0 0,67-21 218 0 0,-68 22-207 0 0,144-102 301 0 0,-65 36-231 0 0,-77 68-99 0 0,0-1 1 0 0,-1 1-1 0 0,1 0 1 0 0,0 0-1 0 0,0 0 1 0 0,-1 0 0 0 0,1 1-1 0 0,-1-1 1 0 0,0 1-1 0 0,0-1 1 0 0,0 1-1 0 0,0 0 1 0 0,0 0 0 0 0,0 0-1 0 0,-1 0 1 0 0,1 0-1 0 0,-1 0 1 0 0,0 0-1 0 0,0 0 1 0 0,0 1 0 0 0,-1-1-1 0 0,1 0 1 0 0,-1 1-1 0 0,0-1 1 0 0,1 1 17 0 0,7 21-28 0 0,-2-15-50 0 0,-1 0 0 0 0,2 0 0 0 0,-1-1 0 0 0,1 1 0 0 0,0-2 0 0 0,1 1 0 0 0,0-1 0 0 0,1 0 1 0 0,0-1-1 0 0,0 1 0 0 0,0-2 0 0 0,1 0 0 0 0,3 2 78 0 0,93 20-5014 0 0,-94-28 3841 0 0</inkml:trace>
  <inkml:trace contextRef="#ctx0" brushRef="#br0" timeOffset="-95648.067">20409 7925 1016 0 0,'29'57'1351'0'0,"55"192"2254"0"0,-91-298-848 0 0,31-96-2327 0 0,54-23-714 0 0,-76 166 268 0 0,-1 1 0 0 0,0-1 0 0 0,1 1 0 0 0,-1 0 0 0 0,1 0 0 0 0,0 0 0 0 0,-1 0 0 0 0,1 0 0 0 0,0 0 0 0 0,-1 1 0 0 0,1-1 0 0 0,0 0 1 0 0,0 1-1 0 0,0 0 0 0 0,0-1 0 0 0,0 1 0 0 0,0 0 0 0 0,-1 0 0 0 0,1 0 0 0 0,0 0 0 0 0,0 0 0 0 0,0 0 0 0 0,0 1 0 0 0,0-1 0 0 0,0 1 0 0 0,0-1 0 0 0,-1 1 0 0 0,1 0 0 0 0,0 0 1 0 0,0-1-1 0 0,-1 1 0 0 0,1 0 0 0 0,-1 1 0 0 0,1-1 0 0 0,-1 0 0 0 0,1 0 0 0 0,-1 1 0 0 0,0-1 0 0 0,1 1 0 0 0,-1-1 0 0 0,0 1 0 0 0,0 0 16 0 0,51 73-191 0 0,-50-71 162 0 0,14 23-1 0 0,-2 0-1 0 0,0 2 0 0 0,-2-1 0 0 0,-1 2 0 0 0,-2-1 0 0 0,0 1 0 0 0,2 23 31 0 0,-37-85 1061 0 0,22 16-1032 0 0,0 0 0 0 0,0-1 0 0 0,2 1 0 0 0,0-1 0 0 0,1 0 0 0 0,1 1 0 0 0,0-1-1 0 0,1 0 1 0 0,1 1 0 0 0,1-1 0 0 0,0 1 0 0 0,1 0 0 0 0,1-1 0 0 0,0 2 0 0 0,2-1 0 0 0,1-3-29 0 0,-5 9-25 0 0,-1 1 0 0 0,1 0 0 0 0,1 0 0 0 0,0 0 1 0 0,0 1-1 0 0,1-1 0 0 0,0 1 0 0 0,0 0 0 0 0,1 0 0 0 0,0 1 0 0 0,0 0 1 0 0,1 0-1 0 0,0 0 0 0 0,0 1 0 0 0,1 0 0 0 0,0 0 0 0 0,0 1 0 0 0,0 0 1 0 0,0 0-1 0 0,1 1 0 0 0,0 0 0 0 0,0 1 0 0 0,0 0 0 0 0,0 0 0 0 0,0 1 1 0 0,1 0-1 0 0,-1 1 0 0 0,1 0 0 0 0,0 0 0 0 0,-1 1 0 0 0,1 0 0 0 0,-1 1 0 0 0,1 0 1 0 0,-1 0-1 0 0,7 3 25 0 0,-1 6-45 0 0,-1 1 1 0 0,1 1-1 0 0,-2 0 0 0 0,1 1 1 0 0,-2 0-1 0 0,0 1 1 0 0,-1 0-1 0 0,0 1 1 0 0,-1 1-1 0 0,0 0 0 0 0,-2 0 1 0 0,0 0-1 0 0,0 1 1 0 0,-2 0-1 0 0,0 1 0 0 0,-1-1 1 0 0,-1 1-1 0 0,-1 0 1 0 0,0 0-1 0 0,0 13 45 0 0,10 27-451 0 0,-12-50 68 0 0,11 28-202 0 0,8-25-2998 0 0,-8-11 2390 0 0</inkml:trace>
  <inkml:trace contextRef="#ctx0" brushRef="#br0" timeOffset="-94889.347">21780 7665 948 0 0,'-7'-1'147'0'0,"0"1"0"0"0,0-1 0 0 0,0 1 0 0 0,-1 1-1 0 0,1-1 1 0 0,0 1 0 0 0,0 0 0 0 0,0 1 0 0 0,-1 0 0 0 0,2 0 0 0 0,-1 0-1 0 0,0 1 1 0 0,0 0 0 0 0,1 0 0 0 0,0 1 0 0 0,-1 0 0 0 0,1 0 0 0 0,1 1-1 0 0,-1-1 1 0 0,1 1 0 0 0,0 0 0 0 0,0 1 0 0 0,0-1 0 0 0,1 1 0 0 0,-1 0-1 0 0,-2 5-146 0 0,-7 5 168 0 0,1 0-1 0 0,0 1 0 0 0,1 0 0 0 0,1 1 0 0 0,0 0 0 0 0,2 1 1 0 0,0 0-1 0 0,1 1 0 0 0,1-1 0 0 0,1 2 0 0 0,0-1 0 0 0,2 1 0 0 0,0-1 1 0 0,0 20-168 0 0,4-39 9 0 0,0 1 1 0 0,0-1-1 0 0,0 1 1 0 0,0-1-1 0 0,0 1 1 0 0,0-1-1 0 0,0 1 1 0 0,1-1-1 0 0,-1 1 1 0 0,1-1-1 0 0,-1 0 1 0 0,1 1 0 0 0,-1-1-1 0 0,1 0 1 0 0,0 0-1 0 0,0 1 1 0 0,-1-1-1 0 0,1 0 1 0 0,0 0-1 0 0,0 0 1 0 0,0 0-1 0 0,0 0 1 0 0,1 0-1 0 0,-1 0 1 0 0,0 0-1 0 0,0 0 1 0 0,0-1 0 0 0,1 1-1 0 0,-1 0 1 0 0,0-1-1 0 0,1 1 1 0 0,-1-1-1 0 0,1 0 1 0 0,-1 1-1 0 0,1-1 1 0 0,-1 0-1 0 0,0 0 1 0 0,1 0-1 0 0,-1 0 1 0 0,1 0-1 0 0,-1 0 1 0 0,1 0-1 0 0,-1 0 1 0 0,1-1 0 0 0,-1 1-1 0 0,0-1 1 0 0,1 1-1 0 0,-1-1 1 0 0,0 1-1 0 0,1-1 1 0 0,-1 0-1 0 0,1 0-9 0 0,68-41-79 0 0,-50 18 90 0 0,-2-1 1 0 0,0-1-1 0 0,-1-1 1 0 0,-2 0-1 0 0,-1-1 1 0 0,-1 0-1 0 0,5-18-11 0 0,17-35 16 0 0,-20 206-280 0 0,-15-108 295 0 0,1 1 0 0 0,0-1 0 0 0,2 0 0 0 0,0 1 0 0 0,1-1 0 0 0,0 0 0 0 0,2-1 0 0 0,0 1 0 0 0,1-1 0 0 0,0 0 0 0 0,1-1 0 0 0,6 8-31 0 0,-11-20 21 0 0,0-1 0 0 0,0 1-1 0 0,0-1 1 0 0,1 1 0 0 0,-1-1-1 0 0,1 0 1 0 0,0 0 0 0 0,0-1-1 0 0,-1 1 1 0 0,1-1 0 0 0,0 0-1 0 0,0 0 1 0 0,0 0 0 0 0,1 0-1 0 0,-1-1 1 0 0,0 1-1 0 0,0-1 1 0 0,0 0 0 0 0,0-1-1 0 0,0 1 1 0 0,1-1 0 0 0,-1 1-1 0 0,0-1 1 0 0,0-1 0 0 0,0 1-1 0 0,-1 0 1 0 0,1-1 0 0 0,0 0-1 0 0,2-1-20 0 0,102-72 147 0 0,40-136 194 0 0,-142 204 59 0 0,-15 29-304 0 0,-18 51 38 0 0,26-70-139 0 0,-1 4 11 0 0,-1 0 0 0 0,1 1 0 0 0,1-1 0 0 0,-1 1 0 0 0,1-1 1 0 0,1 1-1 0 0,-1-1 0 0 0,1 1 0 0 0,0-1 0 0 0,1 1 1 0 0,0 0-1 0 0,0-1 0 0 0,1 1 0 0 0,0-1 0 0 0,0 0 0 0 0,0 0 1 0 0,1 0-1 0 0,0 0 0 0 0,1 0 0 0 0,0 0 0 0 0,0-1 1 0 0,0 0-1 0 0,1 1 0 0 0,3 2-6 0 0,-2-9 0 0 0,-1 0 0 0 0,1-1 0 0 0,0 0 0 0 0,-1-1 0 0 0,1 1 0 0 0,-1-1 0 0 0,1 0 0 0 0,-1 0 0 0 0,0 0 0 0 0,0-1 0 0 0,0 0 0 0 0,0 0 0 0 0,0 0 0 0 0,-1-1 0 0 0,0 1 0 0 0,1-1 0 0 0,-1 0 0 0 0,0-1 0 0 0,-1 1 0 0 0,1-1 0 0 0,-1 1 0 0 0,0-1 0 0 0,0 0 0 0 0,0 0 0 0 0,-1 0 0 0 0,2-5 0 0 0,0 4-41 0 0,26-44-220 0 0,-21 33 180 0 0,1 0-1 0 0,0 1 1 0 0,1 0 0 0 0,1 1 0 0 0,0 0-1 0 0,1 1 1 0 0,1 0 0 0 0,14-10 81 0 0,-26 22-17 0 0,1 1 0 0 0,0 0 1 0 0,-1-1-1 0 0,1 1 0 0 0,0 0 1 0 0,0 1-1 0 0,0-1 0 0 0,0 0 0 0 0,0 1 1 0 0,0 0-1 0 0,0-1 0 0 0,0 1 1 0 0,0 0-1 0 0,0 1 0 0 0,0-1 1 0 0,-1 0-1 0 0,1 1 0 0 0,0 0 0 0 0,0 0 1 0 0,0 0-1 0 0,0 0 0 0 0,-1 0 1 0 0,1 0-1 0 0,0 1 0 0 0,-1-1 0 0 0,1 1 1 0 0,-1 0-1 0 0,0 0 0 0 0,1 0 1 0 0,-1 0-1 0 0,0 0 0 0 0,0 0 1 0 0,0 0-1 0 0,-1 1 0 0 0,1-1 0 0 0,0 2 17 0 0,49 99-34 0 0,-47-95-51 0 0,-1 0 0 0 0,0 1-1 0 0,-1-1 1 0 0,0 1 0 0 0,-1-1-1 0 0,1 1 1 0 0,-2 0 0 0 0,1 0-1 0 0,-1-1 1 0 0,0 1 0 0 0,-1 0 0 0 0,0 0-1 0 0,-1-1 1 0 0,0 1 0 0 0,0-1-1 0 0,0 1 1 0 0,-1-1 0 0 0,-1 0-1 0 0,1 0 1 0 0,-1 0 0 0 0,-1 0-1 0 0,1-1 1 0 0,-1 0 0 0 0,-1 0-1 0 0,1 0 1 0 0,-1-1 0 0 0,0 1-1 0 0,-1-1 1 0 0,1-1 0 0 0,-1 1-1 0 0,-1-1 1 0 0,1 0 0 0 0,0-1-1 0 0,-1 0 1 0 0,0 0 0 0 0,-3 1 85 0 0,-16-2-1138 0 0,7-3 48 0 0</inkml:trace>
  <inkml:trace contextRef="#ctx0" brushRef="#br0" timeOffset="-94437.609">24350 7524 2720 0 0,'-37'212'4370'0'0,"58"79"-3162"0"0,-20-282-1218 0 0,1-1-56 0 0,0 0 0 0 0,-1 1 0 0 0,0-1 0 0 0,0 1 1 0 0,-1-1-1 0 0,0 1 0 0 0,0-1 0 0 0,-1 1 1 0 0,0-1-1 0 0,-1 1 0 0 0,0-1 0 0 0,0 0 0 0 0,0 0 1 0 0,-2 1 65 0 0,-44-29-3359 0 0,30-3 2303 0 0,-1-3 36 0 0</inkml:trace>
  <inkml:trace contextRef="#ctx0" brushRef="#br0" timeOffset="-94039.073">24190 7604 2172 0 0,'0'-10'152'0'0,"1"0"0"0"0,-1 0 0 0 0,2 0 0 0 0,-1 1 0 0 0,1-1 0 0 0,1 0 0 0 0,0 1 0 0 0,0 0 0 0 0,1-1 0 0 0,0 1 0 0 0,0 1 0 0 0,1-1 0 0 0,0 1 0 0 0,1 0 0 0 0,0 0 0 0 0,0 0 0 0 0,1 1 0 0 0,0 0 0 0 0,0 0 0 0 0,1 1 0 0 0,-1 0 1 0 0,1 0-1 0 0,1 0 0 0 0,-1 1 0 0 0,1 1 0 0 0,0 0 0 0 0,0 0 0 0 0,0 0 0 0 0,9-1-152 0 0,-11 5 33 0 0,0 0 1 0 0,0 0 0 0 0,0 1-1 0 0,0 0 1 0 0,0 0 0 0 0,-1 1-1 0 0,1 0 1 0 0,0 0 0 0 0,-1 0-1 0 0,1 1 1 0 0,-1 0 0 0 0,0 1-1 0 0,0-1 1 0 0,0 1 0 0 0,0 0-1 0 0,-1 0 1 0 0,1 1 0 0 0,-1 0 0 0 0,-1 0-1 0 0,1 0 1 0 0,0 0 0 0 0,-1 1-1 0 0,0 0 1 0 0,-1 0 0 0 0,1 0-1 0 0,-1 0 1 0 0,0 0 0 0 0,-1 1-1 0 0,1-1 1 0 0,0 6-34 0 0,6 16 73 0 0,-2 0-1 0 0,0 0 1 0 0,-2 1-1 0 0,-1-1 1 0 0,-2 1-1 0 0,0 28-72 0 0,-12 137 1074 0 0,12-235-785 0 0,16-14-386 0 0,2 0 0 0 0,3 1 0 0 0,2 2 0 0 0,3 0 0 0 0,1 2 0 0 0,3 1 0 0 0,2 2 0 0 0,19-20 97 0 0,-52 66-12 0 0,-1 1 0 0 0,1-1-1 0 0,-1 0 1 0 0,1 0-1 0 0,0 0 1 0 0,-1 0 0 0 0,1 0-1 0 0,0 1 1 0 0,0-1-1 0 0,0 0 1 0 0,0 1-1 0 0,0-1 1 0 0,0 0 0 0 0,-1 1-1 0 0,1-1 1 0 0,1 1-1 0 0,-1 0 1 0 0,0-1 0 0 0,0 1-1 0 0,0 0 1 0 0,0 0-1 0 0,0-1 1 0 0,0 1 0 0 0,0 0-1 0 0,0 0 1 0 0,0 0-1 0 0,0 0 1 0 0,1 0-1 0 0,-1 1 1 0 0,0-1 0 0 0,0 0-1 0 0,0 0 1 0 0,0 1-1 0 0,0-1 1 0 0,0 1 0 0 0,0-1-1 0 0,0 1 1 0 0,0-1-1 0 0,0 1 1 0 0,0 0-1 0 0,-1-1 1 0 0,1 1 0 0 0,0 0-1 0 0,0 0 1 0 0,-1 0-1 0 0,1-1 1 0 0,0 1 0 0 0,-1 0-1 0 0,1 0 1 0 0,-1 0-1 0 0,1 0 1 0 0,-1 0-1 0 0,1 0 1 0 0,-1 0 0 0 0,0 0-1 0 0,1 0 1 0 0,-1 0-1 0 0,0 1 1 0 0,0-1 0 0 0,0 0-1 0 0,0 0 1 0 0,0 0 12 0 0,17 80-133 0 0,-17-77 73 0 0,10 115-145 0 0,-9-88 192 0 0,0-1 1 0 0,2 0-1 0 0,1 0 0 0 0,2 0 0 0 0,1 0 1 0 0,1-1-1 0 0,1 0 0 0 0,10 18 13 0 0,-16-42-33 0 0,0 0 0 0 0,0 0 0 0 0,1 0 0 0 0,0 0 0 0 0,0-1 0 0 0,0 1 0 0 0,1-1 0 0 0,-1 0 0 0 0,1 0-1 0 0,0-1 1 0 0,0 1 0 0 0,0-1 0 0 0,1 0 0 0 0,-1-1 0 0 0,1 1 0 0 0,0-1 0 0 0,0 0 0 0 0,-1 0 0 0 0,1-1 0 0 0,0 0 0 0 0,0 0 0 0 0,1 0 0 0 0,-1-1 0 0 0,0 0 0 0 0,0 0 0 0 0,0-1 0 0 0,0 1 0 0 0,3-2 33 0 0,5 0-313 0 0,0-1 1 0 0,0-1-1 0 0,0 0 1 0 0,0-1 0 0 0,-1 0-1 0 0,0-1 1 0 0,0 0-1 0 0,0-1 1 0 0,-1-1 0 0 0,0 0-1 0 0,9-8 313 0 0,9-11-1086 0 0</inkml:trace>
  <inkml:trace contextRef="#ctx0" brushRef="#br0" timeOffset="-93743.086">25328 7584 1132 0 0,'-21'10'278'0'0,"0"1"0"0"0,1 0 0 0 0,0 2 0 0 0,1 0 0 0 0,1 1 0 0 0,0 1 0 0 0,1 1 0 0 0,0 0 0 0 0,2 1 0 0 0,0 1 0 0 0,1 0 0 0 0,0 1 0 0 0,-9 18-278 0 0,22-36 24 0 0,0-1 0 0 0,1 1 0 0 0,-1 0 1 0 0,0 0-1 0 0,0 0 0 0 0,0 0 0 0 0,0 0 1 0 0,1 0-1 0 0,-1 0 0 0 0,0 0 0 0 0,1 0 1 0 0,-1 0-1 0 0,1 0 0 0 0,-1 0 0 0 0,1 0 0 0 0,-1 1 1 0 0,1-1-1 0 0,0 0 0 0 0,0 0 0 0 0,0 0 1 0 0,0 1-1 0 0,-1-1 0 0 0,2 0 0 0 0,-1 0 1 0 0,0 0-1 0 0,0 1 0 0 0,0-1 0 0 0,0 0 1 0 0,1 0-1 0 0,-1 0 0 0 0,1 1 0 0 0,-1-1 0 0 0,1 0 1 0 0,-1 0-1 0 0,1 0 0 0 0,0 0 0 0 0,-1 0 1 0 0,1 0-1 0 0,0 0 0 0 0,0 0 0 0 0,0 0 1 0 0,0-1-1 0 0,0 1 0 0 0,0 0 0 0 0,0 0 0 0 0,0-1 1 0 0,0 1-1 0 0,0-1 0 0 0,0 1 0 0 0,0-1 1 0 0,0 1-1 0 0,0-1 0 0 0,1 0 0 0 0,-1 1 1 0 0,0-1-1 0 0,0 0 0 0 0,0 0 0 0 0,1 0 0 0 0,-1 0 1 0 0,0 0-1 0 0,0 0 0 0 0,1-1 0 0 0,-1 1 1 0 0,1 0-25 0 0,73-18 371 0 0,227-142 806 0 0,-294 232-929 0 0,-8-64-260 0 0,0 0 0 0 0,1 0 0 0 0,0-1-1 0 0,1 1 1 0 0,-1 0 0 0 0,2-1 0 0 0,-1 1 0 0 0,1-1 0 0 0,0 1 0 0 0,0-1 0 0 0,1 0 0 0 0,0-1 0 0 0,0 1 0 0 0,1-1 0 0 0,0 1 0 0 0,5 4 12 0 0,-7-8-153 0 0,1 0 0 0 0,-1-1 0 0 0,1 1 1 0 0,0-1-1 0 0,0 0 0 0 0,0 0 0 0 0,0 0 1 0 0,0 0-1 0 0,0-1 0 0 0,0 0 1 0 0,1 0-1 0 0,-1 0 0 0 0,1 0 0 0 0,-1 0 1 0 0,0-1-1 0 0,1 0 0 0 0,-1 0 1 0 0,1 0-1 0 0,-1-1 0 0 0,1 0 0 0 0,2 0 153 0 0,33-10-1204 0 0,-8-1 24 0 0</inkml:trace>
  <inkml:trace contextRef="#ctx0" brushRef="#br0" timeOffset="-93495.09">25978 7097 2676 0 0,'-13'26'3064'0'0,"-15"34"-2538"0"0,14-10-275 0 0,2 0 0 0 0,2 1 0 0 0,3 0 0 0 0,1 1 0 0 0,3 0 0 0 0,2 0 0 0 0,4 27-251 0 0,-11 172-3091 0 0,-21-192 673 0 0,5-42 1236 0 0</inkml:trace>
  <inkml:trace contextRef="#ctx0" brushRef="#br0" timeOffset="-92762.12">25542 7614 1148 0 0,'31'-16'503'0'0,"0"1"0"0"0,1 1 0 0 0,0 2 0 0 0,1 1 0 0 0,1 1 0 0 0,-1 2 1 0 0,9 1-504 0 0,50-15 359 0 0,-47 10-131 0 0,-3 3-301 0 0,0-3 0 0 0,0-1 0 0 0,-1-3 0 0 0,-1-1 1 0 0,16-10 72 0 0,-47 22 4 0 0,1 0 0 0 0,-1-1 0 0 0,-1-1 0 0 0,1 1 0 0 0,-1-2 1 0 0,0 1-1 0 0,-1-1 0 0 0,1 0 0 0 0,-2 0 0 0 0,1-1 0 0 0,-1 0 1 0 0,-1 0-1 0 0,1 0 0 0 0,-2-1 0 0 0,1 0 0 0 0,-1 0 0 0 0,-1 0 1 0 0,0-1-1 0 0,0 1 0 0 0,-1-1 0 0 0,0 1 0 0 0,-1-1 0 0 0,0 0 0 0 0,-1-3-4 0 0,0 6 59 0 0,-1 0 0 0 0,0 0 0 0 0,0 0 0 0 0,0 0 0 0 0,-1 0 0 0 0,-1 0 0 0 0,1 1 0 0 0,-1-1 0 0 0,0 1 0 0 0,-1 0 0 0 0,0 0 0 0 0,0 0 0 0 0,0 0 0 0 0,-1 0 0 0 0,0 1 0 0 0,-1 0 0 0 0,1 0 0 0 0,-1 1 0 0 0,0-1 0 0 0,0 1 0 0 0,-2 0-59 0 0,-13 31 378 0 0,10 3-306 0 0,1 0-1 0 0,2 1 1 0 0,1 0 0 0 0,1 0 0 0 0,1 1 0 0 0,2 0 0 0 0,1 0 0 0 0,2 0 0 0 0,2 15-72 0 0,-4 41 211 0 0,-2 395 674 0 0,22-625-1368 0 0,47-13 220 0 0,-63 155 247 0 0,1 1 0 0 0,0-1 0 0 0,0 1 0 0 0,-1-1 0 0 0,1 1 0 0 0,0 0-1 0 0,0 0 1 0 0,0 0 0 0 0,-1 1 0 0 0,1-1 0 0 0,0 1 0 0 0,0-1 0 0 0,-1 1 0 0 0,1 0 0 0 0,0 0 0 0 0,-1 0 0 0 0,1 0 0 0 0,-1 0-1 0 0,1 1 1 0 0,-1-1 0 0 0,0 1 0 0 0,0 0 0 0 0,0 0 0 0 0,0 0 0 0 0,0 0 0 0 0,0 0 0 0 0,0 0 0 0 0,0 0 0 0 0,-1 0 0 0 0,1 1-1 0 0,-1-1 1 0 0,0 1 0 0 0,1-1 0 0 0,-1 1 0 0 0,0 0 0 0 0,-1-1 0 0 0,1 2 16 0 0,15 17 42 0 0,-4-11-27 0 0,-1 0 0 0 0,2 0 0 0 0,-1-2 0 0 0,1 1 0 0 0,0-1 1 0 0,1-1-1 0 0,0-1 0 0 0,0 0 0 0 0,1 0 0 0 0,-1-2 0 0 0,1 0 0 0 0,0 0 1 0 0,0-2-1 0 0,1 0 0 0 0,-1 0 0 0 0,0-1 0 0 0,1-1 0 0 0,-1-1 1 0 0,0 0-1 0 0,1-1 0 0 0,-1-1 0 0 0,15-4-15 0 0,-20 6 28 0 0,-1-1 0 0 0,1-1 0 0 0,0 1 1 0 0,-1-2-1 0 0,0 1 0 0 0,1-1 0 0 0,-1-1 0 0 0,-1 1 0 0 0,1-1 0 0 0,-1-1 0 0 0,0 0 1 0 0,0 0-1 0 0,0-1 0 0 0,-1 1 0 0 0,0-2 0 0 0,-1 1 0 0 0,1-1 0 0 0,-1 0 1 0 0,-1 0-1 0 0,0-1 0 0 0,0 1 0 0 0,0-1 0 0 0,-1 0 0 0 0,-1-1 0 0 0,1 1 0 0 0,-2-1 1 0 0,1 1-1 0 0,-1-1 0 0 0,-1 0 0 0 0,1 0 0 0 0,-1-10-28 0 0,-1 16 18 0 0,-1-1 0 0 0,1 1 1 0 0,0 0-1 0 0,-1-1 0 0 0,0 1 0 0 0,0-1 0 0 0,-1 1 0 0 0,1 0 1 0 0,-1 0-1 0 0,0 0 0 0 0,0 0 0 0 0,0 0 0 0 0,0 0 0 0 0,-1 0 1 0 0,1 0-1 0 0,-1 1 0 0 0,0 0 0 0 0,0-1 0 0 0,-1 1 0 0 0,1 0 1 0 0,-1 1-1 0 0,1-1 0 0 0,-1 1 0 0 0,0-1 0 0 0,0 1 0 0 0,0 0 1 0 0,0 0-1 0 0,0 1 0 0 0,-1-1 0 0 0,1 1 0 0 0,0 0 0 0 0,-1 0 0 0 0,1 1 1 0 0,-1-1-1 0 0,1 1 0 0 0,-1 0-18 0 0,-6-1 20 0 0,0 1 0 0 0,1 0 0 0 0,-1 1 0 0 0,0 0 0 0 0,1 0 0 0 0,-1 1 0 0 0,1 1 0 0 0,-1 0 0 0 0,1 0 0 0 0,0 1 0 0 0,0 0 0 0 0,1 1 0 0 0,-1 0 0 0 0,-4 3-20 0 0,4 0 4 0 0,1 1 1 0 0,0-1 0 0 0,1 1 0 0 0,0 1 0 0 0,0 0-1 0 0,1 0 1 0 0,0 0 0 0 0,1 1 0 0 0,0 0 0 0 0,1 0-1 0 0,0 0 1 0 0,1 1 0 0 0,0 0 0 0 0,1 0 0 0 0,0 0-1 0 0,1 0 1 0 0,0 0 0 0 0,1 1 0 0 0,1-1 0 0 0,0 2-5 0 0,1-2-26 0 0,1-1 0 0 0,1 0 1 0 0,0 0-1 0 0,1 0 1 0 0,0-1-1 0 0,0 1 0 0 0,1-1 1 0 0,0 0-1 0 0,1 0 1 0 0,0-1-1 0 0,1 1 1 0 0,0-1-1 0 0,1-1 0 0 0,-1 1 1 0 0,2-2-1 0 0,-1 1 1 0 0,1-1-1 0 0,0 0 1 0 0,0-1-1 0 0,1 0 0 0 0,0 0 1 0 0,0-1-1 0 0,0 0 1 0 0,1-1-1 0 0,7 2 26 0 0,-8-3-357 0 0,0 0 1 0 0,0 0-1 0 0,0-1 0 0 0,1-1 0 0 0,-1 0 1 0 0,0 0-1 0 0,1-1 0 0 0,-1 0 0 0 0,1-1 1 0 0,-1 0-1 0 0,0 0 0 0 0,0-1 0 0 0,0-1 1 0 0,0 0-1 0 0,0 0 0 0 0,1-1 357 0 0,17-12-1184 0 0</inkml:trace>
  <inkml:trace contextRef="#ctx0" brushRef="#br0" timeOffset="-92199.32">27050 7539 1368 0 0,'2'-10'3640'0'0,"-1"44"-2926"0"0,-1 225 392 0 0,-18-160-545 0 0,24-145-309 0 0,3 1 1 0 0,1-1 0 0 0,2 1-1 0 0,2 1 1 0 0,2 1 0 0 0,2 0 0 0 0,5-5-253 0 0,8 2-776 0 0,-30 46 638 0 0,-1 0 34 0 0,21 59-449 0 0,7 206-137 0 0,-19-247 1003 0 0,0-72 217 0 0,-5 22-360 0 0,2 8-160 0 0,1 0 1 0 0,2 0-1 0 0,0 1 0 0 0,1 1 1 0 0,1-1-1 0 0,1 1 0 0 0,1 1 1 0 0,1 1-1 0 0,1 0 0 0 0,10-11-10 0 0,-24 30-12 0 0,1-1-1 0 0,-1 1 1 0 0,0 0-1 0 0,1-1 1 0 0,-1 1-1 0 0,1 0 1 0 0,0 0 0 0 0,-1 0-1 0 0,1 0 1 0 0,0 0-1 0 0,0 0 1 0 0,-1 0-1 0 0,1 1 1 0 0,0-1-1 0 0,0 0 1 0 0,0 1-1 0 0,0 0 1 0 0,0-1-1 0 0,0 1 1 0 0,0 0-1 0 0,0 0 1 0 0,0 0-1 0 0,0 1 1 0 0,0-1-1 0 0,0 0 1 0 0,-1 1-1 0 0,1-1 1 0 0,0 1-1 0 0,0-1 1 0 0,0 1-1 0 0,0 0 1 0 0,-1 0-1 0 0,1 0 1 0 0,0 0-1 0 0,-1 0 1 0 0,1 0-1 0 0,-1 1 1 0 0,1-1-1 0 0,-1 0 1 0 0,1 1-1 0 0,-1-1 1 0 0,0 1-1 0 0,0 0 1 0 0,0-1-1 0 0,0 1 1 0 0,0 0-1 0 0,0 0 1 0 0,0 0 12 0 0,37 94-121 0 0,28 100-309 0 0,-26-149-3193 0 0,-32-47 2243 0 0</inkml:trace>
  <inkml:trace contextRef="#ctx0" brushRef="#br0" timeOffset="-91793.092">27863 7584 1004 0 0,'-7'0'183'0'0,"1"1"-1"0"0,-1-1 1 0 0,1 1-1 0 0,0 0 1 0 0,-1 0-1 0 0,1 1 1 0 0,0 0 0 0 0,0 0-1 0 0,0 1 1 0 0,0-1-1 0 0,1 1 1 0 0,-1 1-1 0 0,1-1 1 0 0,0 1 0 0 0,-1 0-1 0 0,2 0 1 0 0,-3 1-183 0 0,-8 5 269 0 0,1 1 1 0 0,0 0 0 0 0,0 1-1 0 0,1 0 1 0 0,1 1 0 0 0,0 0-1 0 0,1 1 1 0 0,0 1-1 0 0,1 0 1 0 0,1 0 0 0 0,0 1-1 0 0,-4 10-269 0 0,64-26 936 0 0,-34-8-973 0 0,0-1 0 0 0,-1 0 0 0 0,0-1 0 0 0,-1 0 0 0 0,0-2 0 0 0,0 1 0 0 0,-1-2 0 0 0,-1 0 0 0 0,0-1 0 0 0,-1 0 0 0 0,0-1 0 0 0,-1 0 0 0 0,-1-1 0 0 0,4-8 37 0 0,-10-9 158 0 0,-10 46 99 0 0,6-8-265 0 0,0 1-1 0 0,1-1 1 0 0,-1 0-1 0 0,1 1 1 0 0,0-1-1 0 0,1 0 1 0 0,-1 1 0 0 0,1-1-1 0 0,0 0 1 0 0,0 0-1 0 0,1 0 1 0 0,-1-1-1 0 0,1 1 1 0 0,0 0-1 0 0,1-1 1 0 0,-1 0 0 0 0,1 0-1 0 0,0 0 1 0 0,0 0-1 0 0,0-1 1 0 0,0 1-1 0 0,0-1 1 0 0,1 0-1 0 0,0 0 1 0 0,0-1 0 0 0,3 2 8 0 0,137 43-967 0 0,-2-61-2547 0 0,-111-1 2202 0 0</inkml:trace>
  <inkml:trace contextRef="#ctx0" brushRef="#br0" timeOffset="-91389.364">28442 7032 924 0 0,'-35'31'2535'0'0,"31"-23"-2319"0"0,-19 40 72 0 0,2 1 0 0 0,2 0-1 0 0,2 2 1 0 0,2 0 0 0 0,3 1 0 0 0,2 0-1 0 0,2 1 1 0 0,1 30-288 0 0,-27 137 419 0 0,33-219-413 0 0,0 9 4 0 0,0-1 0 0 0,-1 1 0 0 0,0-1 0 0 0,-1 0 0 0 0,0 0 1 0 0,0 0-1 0 0,-1 0 0 0 0,0 0 0 0 0,-1-1 0 0 0,0 1 0 0 0,0-1 1 0 0,0-1-1 0 0,-1 1 0 0 0,-5 3-10 0 0,9-12 3 0 0,0-1-1 0 0,0 1 1 0 0,0-1 0 0 0,1 1-1 0 0,-1-1 1 0 0,0 0-1 0 0,1 0 1 0 0,-1 0 0 0 0,1 0-1 0 0,-1 0 1 0 0,1 0 0 0 0,0-1-1 0 0,0 1 1 0 0,0 0 0 0 0,0-1-1 0 0,0 1 1 0 0,1 0-1 0 0,-1-1 1 0 0,1 1 0 0 0,-1-1-1 0 0,1 1 1 0 0,0-1 0 0 0,0 1-1 0 0,0-1 1 0 0,1 1 0 0 0,-1-1-1 0 0,1 0-2 0 0,1-16-11 0 0,1 0 0 0 0,1 1-1 0 0,0-1 1 0 0,2 1-1 0 0,0 0 1 0 0,1 0 0 0 0,1 1-1 0 0,1 0 1 0 0,0 0 0 0 0,1 1-1 0 0,1 0 1 0 0,0 1-1 0 0,1 1 1 0 0,1-1 0 0 0,0 2-1 0 0,9-8 12 0 0,-19 18 5 0 0,1 0 1 0 0,-1-1-1 0 0,1 1 0 0 0,-1 1 0 0 0,1-1 0 0 0,0 0 0 0 0,0 1 0 0 0,1 0 1 0 0,-1 0-1 0 0,0 0 0 0 0,1 0 0 0 0,-1 1 0 0 0,1 0 0 0 0,0 0 0 0 0,-1 0 0 0 0,1 0 1 0 0,0 1-1 0 0,-1 0 0 0 0,1 0 0 0 0,0 0 0 0 0,-1 0 0 0 0,1 1 0 0 0,0 0 1 0 0,3 1-6 0 0,5 7 14 0 0,-1 1 0 0 0,-1 1 0 0 0,1-1 0 0 0,-2 2 0 0 0,0 0 0 0 0,0 0 0 0 0,-1 0 0 0 0,0 1 0 0 0,-1 1 0 0 0,-1 0 0 0 0,0 0 0 0 0,-1 0 0 0 0,0 1 0 0 0,-2-1 0 0 0,1 1 1 0 0,-2 1-1 0 0,0-1 0 0 0,-1 0 0 0 0,0 1 0 0 0,-1-1 0 0 0,-1 1 0 0 0,0-1 0 0 0,-2 1 0 0 0,-1 10-14 0 0,3-19-86 0 0,0 0 1 0 0,0 1-1 0 0,0-1 1 0 0,-1 0-1 0 0,0 1 1 0 0,-1-1-1 0 0,0 0 1 0 0,0 0-1 0 0,0 0 1 0 0,-1 0-1 0 0,0 0 1 0 0,-1-1-1 0 0,1 1 1 0 0,-1-1-1 0 0,-3 4 86 0 0,-31-5-3295 0 0,22-25 2239 0 0</inkml:trace>
  <inkml:trace contextRef="#ctx0" brushRef="#br0" timeOffset="-91124.043">28642 7337 936 0 0,'0'-3'216'0'0,"1"0"-208"0"0</inkml:trace>
  <inkml:trace contextRef="#ctx0" brushRef="#br0" timeOffset="-90813.866">28827 7445 916 0 0,'-13'1'164'0'0,"0"0"-1"0"0,0 2 0 0 0,0-1 1 0 0,0 2-1 0 0,1 0 1 0 0,-1 0-1 0 0,1 1 0 0 0,0 0 1 0 0,0 1-1 0 0,0 1 1 0 0,1 0-1 0 0,0 0 1 0 0,1 1-1 0 0,0 1 0 0 0,0 0 1 0 0,0 0-1 0 0,1 1 1 0 0,1 0-1 0 0,-1 0 1 0 0,2 1-1 0 0,0 0 0 0 0,0 1 1 0 0,1-1-1 0 0,0 1 1 0 0,1 0-1 0 0,0 1 1 0 0,1-1-1 0 0,1 1 0 0 0,0 0 1 0 0,0 0-1 0 0,1 0 1 0 0,1 0-1 0 0,0 1 1 0 0,1 1-164 0 0,0-10 39 0 0,0 1 1 0 0,1 0 0 0 0,-1 0-1 0 0,1 0 1 0 0,1 0 0 0 0,-1-1-1 0 0,1 1 1 0 0,0-1 0 0 0,0 1-1 0 0,0-1 1 0 0,1 0 0 0 0,0 1-1 0 0,0-1 1 0 0,0-1 0 0 0,1 1-1 0 0,-1 0 1 0 0,1-1 0 0 0,0 0 0 0 0,1 0-1 0 0,-1 0 1 0 0,1 0 0 0 0,-1-1-1 0 0,1 1 1 0 0,0-1 0 0 0,0-1-1 0 0,1 1 1 0 0,-1-1 0 0 0,1 0-1 0 0,-1 0 1 0 0,5 1-40 0 0,167 20 659 0 0,-160-24-608 0 0,0 0 1 0 0,0 0-1 0 0,0-2 1 0 0,0 0-1 0 0,-1-1 0 0 0,1-1 1 0 0,-1 0-1 0 0,0-1 1 0 0,-1-1-1 0 0,1-1 0 0 0,-1 0 1 0 0,-1-1-1 0 0,0 0 0 0 0,0-1 1 0 0,-1-1-1 0 0,0 0 1 0 0,0-1-1 0 0,-2 0 0 0 0,1-1 1 0 0,-2 0-1 0 0,0-1 1 0 0,0 0-1 0 0,-1 0 0 0 0,-1-1 1 0 0,0 0-1 0 0,-2-1 1 0 0,1 0-1 0 0,-1-4-51 0 0,-6 21 15 0 0,-1 0 1 0 0,1 0-1 0 0,-1 0 1 0 0,1 0-1 0 0,-1 0 1 0 0,1-1-1 0 0,-1 1 1 0 0,0 0-1 0 0,0 0 1 0 0,1-1-1 0 0,-1 1 1 0 0,0 0-1 0 0,0-1 1 0 0,0 1-1 0 0,0-1 1 0 0,0 1-1 0 0,0-1 1 0 0,0 1-1 0 0,0-1 1 0 0,0 0-1 0 0,0 0 1 0 0,0 1-1 0 0,0-1 1 0 0,0 0-1 0 0,0 0 1 0 0,0 0-1 0 0,0 0 1 0 0,0 0-1 0 0,0 0 1 0 0,0 0-1 0 0,0-1 1 0 0,0 1-1 0 0,0 0 1 0 0,0 0-1 0 0,0-1 1 0 0,0 1-1 0 0,0-1 1 0 0,0 1-1 0 0,0-1 1 0 0,0 1-1 0 0,0-1 1 0 0,1 0-1 0 0,-1 1 1 0 0,0-1-1 0 0,0 0 1 0 0,1 0-1 0 0,-1 1 1 0 0,0-1-1 0 0,1 0 1 0 0,-1 0-1 0 0,1 0 1 0 0,-1 0-1 0 0,1 0 1 0 0,0 0-1 0 0,-1 0 1 0 0,1 0-1 0 0,0 0 1 0 0,-1 0-1 0 0,1 0 1 0 0,0 0-1 0 0,0 0 1 0 0,0 0-1 0 0,0 0 1 0 0,0-1-16 0 0,-3 7-70 0 0,0 0 0 0 0,1 0 0 0 0,-1 0 0 0 0,1 1 0 0 0,0-1 0 0 0,0 1 0 0 0,1-1 1 0 0,-1 1-1 0 0,1-1 0 0 0,1 1 0 0 0,-1 0 0 0 0,1-1 0 0 0,0 1 0 0 0,0 0 0 0 0,0-1 0 0 0,1 1 0 0 0,0 0 0 0 0,1 2 70 0 0,49 40-5130 0 0,-47-47 3824 0 0,5-1 28 0 0</inkml:trace>
  <inkml:trace contextRef="#ctx0" brushRef="#br0" timeOffset="-90657.898">29307 7433 1108 0 0,'2'-6'1536'0'0,"-4"-2"-256"0"0,4 4-348 0 0,0-4-319 0 0,1 2-297 0 0,0 0-28 0 0,0 0-488 0 0,2 3-184 0 0,0-3-89 0 0,-2 2-203 0 0,0-1-180 0 0,0 2-136 0 0,-1 3 8 0 0</inkml:trace>
  <inkml:trace contextRef="#ctx0" brushRef="#br0" timeOffset="-90126.047">29709 7559 1356 0 0,'-3'-5'109'0'0,"0"1"0"0"0,-1 0 1 0 0,1 0-1 0 0,-1 1 0 0 0,0-1 0 0 0,0 1 0 0 0,0 0 0 0 0,-1 0 1 0 0,1 0-1 0 0,-1 0 0 0 0,0 1 0 0 0,1 0 0 0 0,-1 0 0 0 0,0 0 0 0 0,0 1 1 0 0,0-1-1 0 0,-1 1 0 0 0,1 1 0 0 0,0-1 0 0 0,0 1 0 0 0,-1-1 1 0 0,1 1-1 0 0,0 1 0 0 0,0-1 0 0 0,-1 1 0 0 0,1 0 0 0 0,0 0 1 0 0,0 1-1 0 0,0-1 0 0 0,0 1 0 0 0,0 0 0 0 0,0 1 0 0 0,0 0-109 0 0,-5 2 87 0 0,0 0-1 0 0,0 1 0 0 0,1 0 0 0 0,0 0 1 0 0,0 1-1 0 0,1 1 0 0 0,0-1 1 0 0,0 1-1 0 0,1 1 0 0 0,0-1 0 0 0,0 1 1 0 0,1 0-1 0 0,0 1 0 0 0,1 0 1 0 0,-2 4-87 0 0,5-11 28 0 0,1-1 1 0 0,-1 1-1 0 0,1-1 1 0 0,0 1 0 0 0,0-1-1 0 0,0 1 1 0 0,0 0-1 0 0,0 0 1 0 0,0-1 0 0 0,1 1-1 0 0,0 0 1 0 0,-1 0-1 0 0,1 0 1 0 0,0 0 0 0 0,0-1-1 0 0,0 1 1 0 0,1 0 0 0 0,-1 0-1 0 0,1 0 1 0 0,0 0-1 0 0,-1-1 1 0 0,1 1 0 0 0,1 0-1 0 0,-1-1 1 0 0,0 1-1 0 0,0-1 1 0 0,1 1 0 0 0,0-1-1 0 0,-1 0 1 0 0,1 1-1 0 0,0-1 1 0 0,0 0 0 0 0,0 0-1 0 0,0-1 1 0 0,1 1-1 0 0,-1 0 1 0 0,0-1 0 0 0,1 1-1 0 0,-1-1 1 0 0,1 0-1 0 0,0 0 1 0 0,-1 0 0 0 0,1 0-1 0 0,0 0 1 0 0,0 0 0 0 0,-1-1-1 0 0,1 1 1 0 0,0-1-1 0 0,0 0 1 0 0,0 0 0 0 0,0 0-1 0 0,-1 0 1 0 0,1-1-1 0 0,2 1-28 0 0,7-1 43 0 0,0 1 1 0 0,-1-2-1 0 0,1 0 0 0 0,0 0 0 0 0,-1-1 0 0 0,1 0 0 0 0,-1-1 0 0 0,0 0 0 0 0,0-1 0 0 0,0 0 0 0 0,-1-1 0 0 0,0 0 0 0 0,0 0 0 0 0,0-1 0 0 0,-1-1 1 0 0,0 0-1 0 0,0 0 0 0 0,-1 0 0 0 0,0-1 0 0 0,-1-1-43 0 0,20-27 1851 0 0,-49 140-1707 0 0,21-96-261 0 0,0-1 0 0 0,1 1 0 0 0,0 0 0 0 0,0-1 0 0 0,1 1 1 0 0,-1 0-1 0 0,1-1 0 0 0,1 1 0 0 0,-1-1 0 0 0,1 1 0 0 0,1-1 1 0 0,-1 0-1 0 0,1 0 0 0 0,0 0 0 0 0,0 0 0 0 0,1 0 0 0 0,2 3 117 0 0,31-16-5164 0 0,-28-2 3953 0 0</inkml:trace>
  <inkml:trace contextRef="#ctx0" brushRef="#br0" timeOffset="-89734.94">30004 7467 2136 0 0,'2'4'216'0'0,"1"0"-1"0"0,-1 0 0 0 0,1 0 1 0 0,-1 0-1 0 0,0 0 1 0 0,-1 1-1 0 0,1-1 0 0 0,-1 1 1 0 0,1-1-1 0 0,-2 1 1 0 0,1-1-1 0 0,0 1 0 0 0,-1 0 1 0 0,0-1-1 0 0,0 1 1 0 0,0 0-1 0 0,0-1 0 0 0,-2 4-215 0 0,2-6 98 0 0,0 128 2567 0 0,-7-137-1629 0 0,12-7-979 0 0,0 1 0 0 0,1 1 0 0 0,0-1 0 0 0,1 1 0 0 0,0 0 0 0 0,1 0 0 0 0,0 1 0 0 0,1 0 0 0 0,0 0 0 0 0,1 1 0 0 0,0 1-1 0 0,1-1 1 0 0,0 2 0 0 0,0-1 0 0 0,6-2-57 0 0,-14 10-9 0 0,0 0 0 0 0,0 0 0 0 0,0 0 0 0 0,0 1 0 0 0,0-1 0 0 0,0 1 0 0 0,0-1 0 0 0,0 1 0 0 0,0 0 0 0 0,1 0 0 0 0,-1 1 0 0 0,0-1 0 0 0,0 1 0 0 0,0-1 0 0 0,0 1 0 0 0,0 0 0 0 0,0 0 0 0 0,0 0 0 0 0,0 1 0 0 0,0-1-1 0 0,-1 1 1 0 0,1-1 0 0 0,0 1 0 0 0,-1 0 0 0 0,0 0 0 0 0,1 0 0 0 0,-1 1 0 0 0,0-1 0 0 0,0 0 0 0 0,0 1 0 0 0,0-1 0 0 0,-1 1 0 0 0,1 0 0 0 0,-1 0 0 0 0,1-1 0 0 0,-1 1 0 0 0,0 0 0 0 0,1 2 9 0 0,30 119-495 0 0,-25 38-2744 0 0,-35-86-519 0 0,21-68 2671 0 0</inkml:trace>
  <inkml:trace contextRef="#ctx0" brushRef="#br0" timeOffset="-89314.091">28328 7271 2012 0 0,'-19'0'2169'0'0,"-2"-1"2593"0"0,44-5-3319 0 0,393-79-8994 0 0,-367 73 6484 0 0</inkml:trace>
  <inkml:trace contextRef="#ctx0" brushRef="#br0" timeOffset="-85498.277">540 10354 1216 0 0,'3'-3'473'0'0,"-10"89"1633"0"0,-3-40-1929 0 0,2 7 4 0 0,1 1 1 0 0,3-1-1 0 0,2 1 0 0 0,3 0 0 0 0,2 2-181 0 0,0-18 117 0 0,2-1 0 0 0,1 1 0 0 0,2-1 0 0 0,2 0 0 0 0,1-1 0 0 0,2 0 0 0 0,1-1 0 0 0,2 0 0 0 0,1-1-117 0 0,-12-23 60 0 0,1-1 1 0 0,0 0-1 0 0,0-1 0 0 0,1 1 0 0 0,0-1 1 0 0,1 0-1 0 0,0-1 0 0 0,0 0 0 0 0,1 0 0 0 0,0-1 1 0 0,0 0-1 0 0,1 0 0 0 0,-1-1 0 0 0,2-1 1 0 0,-1 1-1 0 0,0-2 0 0 0,1 1 0 0 0,0-2 0 0 0,0 1 1 0 0,0-1-1 0 0,1-1 0 0 0,-1 0 0 0 0,1-1 0 0 0,-1 0 1 0 0,1-1-1 0 0,-1 0 0 0 0,1-1 0 0 0,0 0-60 0 0,-2-2-18 0 0,0 0-1 0 0,-1 0 0 0 0,1-2 0 0 0,-1 1 0 0 0,0-1 1 0 0,-1 0-1 0 0,1-1 0 0 0,-1 0 0 0 0,0 0 0 0 0,0-1 1 0 0,-1 0-1 0 0,0 0 0 0 0,0-1 0 0 0,0 0 1 0 0,-1 0-1 0 0,-1 0 0 0 0,1-1 0 0 0,-1 0 0 0 0,-1 0 1 0 0,1-1-1 0 0,-2 1 0 0 0,2-5 19 0 0,-2 1 19 0 0,-1 1 1 0 0,0-1-1 0 0,0 0 1 0 0,-1 1-1 0 0,-1-1 1 0 0,-1 0-1 0 0,1 0 0 0 0,-2 0 1 0 0,0 1-1 0 0,0-1 1 0 0,-1 1-1 0 0,-1-1 1 0 0,0 1-1 0 0,-1 0 0 0 0,-2-4-19 0 0,7 14 11 0 0,0-1-1 0 0,0 0 1 0 0,0 0-1 0 0,0 0 1 0 0,-1 0-1 0 0,1 0 1 0 0,-1 0-1 0 0,0 1 1 0 0,1-1-1 0 0,-1 0 0 0 0,-1 0 1 0 0,1 1-1 0 0,0-1 1 0 0,-1 1-1 0 0,1-1 1 0 0,-1 1-1 0 0,0 0 1 0 0,0-1-1 0 0,0 1 1 0 0,0 0-1 0 0,0 0 1 0 0,0 0-1 0 0,0 1 0 0 0,-1-1 1 0 0,1 1-1 0 0,-1-1 1 0 0,1 1-1 0 0,-1 0 1 0 0,0-1-1 0 0,1 2 1 0 0,-1-1-1 0 0,0 0 1 0 0,0 0-1 0 0,0 1 1 0 0,0 0-1 0 0,0-1 0 0 0,1 1 1 0 0,-1 0-1 0 0,0 0 1 0 0,0 1-1 0 0,0-1 1 0 0,0 1-1 0 0,0-1 1 0 0,0 1-1 0 0,1 0 1 0 0,-1 0-1 0 0,0 0 1 0 0,1 0-1 0 0,-1 1 0 0 0,1-1 1 0 0,-1 1-1 0 0,-1 1-10 0 0,0 1 2 0 0,0 1-1 0 0,0 1 0 0 0,0-1 0 0 0,1 0 0 0 0,-1 1 1 0 0,1 0-1 0 0,1-1 0 0 0,-1 1 0 0 0,1 0 0 0 0,0 1 1 0 0,0-1-1 0 0,1 0 0 0 0,0 1 0 0 0,0-1 0 0 0,1 0 1 0 0,-1 1-1 0 0,1-1 0 0 0,1 1 0 0 0,-1-1 0 0 0,1 1 1 0 0,0-1-1 0 0,1 0 0 0 0,-1 0 0 0 0,1 1 0 0 0,0-1 1 0 0,1 0-1 0 0,0 0 0 0 0,0 0-1 0 0,0-1-212 0 0,0 0 1 0 0,0 0-1 0 0,0-1 0 0 0,1 1 1 0 0,0-1-1 0 0,-1 0 0 0 0,2 0 1 0 0,-1 0-1 0 0,0-1 0 0 0,1 0 1 0 0,-1 0-1 0 0,1 0 0 0 0,0 0 0 0 0,0 0 1 0 0,0-1-1 0 0,0 0 0 0 0,1 0 1 0 0,-1-1-1 0 0,1 0 0 0 0,-1 1 1 0 0,3-1 211 0 0,7-3-1272 0 0,11-8 4 0 0</inkml:trace>
  <inkml:trace contextRef="#ctx0" brushRef="#br0" timeOffset="-85246.219">1028 10460 1712 0 0,'-3'-10'1104'0'0,"3"4"-356"0"0,-1 0-168 0 0,1-2-224 0 0,0 5-184 0 0,-2 2-20 0 0,5-1-188 0 0,-1 2-24 0 0,1 0-52 0 0,-1 3-236 0 0,1-1-72 0 0,-2 2-520 0 0,3 1 44 0 0,-3 1 12 0 0</inkml:trace>
  <inkml:trace contextRef="#ctx0" brushRef="#br0" timeOffset="-85055.716">1240 10537 1172 0 0,'-5'239'3911'0'0,"-6"-84"-2975"0"0,20 163-1031 0 0,-5-282-2612 0 0,-9-30 1490 0 0</inkml:trace>
  <inkml:trace contextRef="#ctx0" brushRef="#br0" timeOffset="-84794.044">1313 10915 1532 0 0,'30'-44'688'0'0,"1"3"-1"0"0,2 0 1 0 0,1 2-1 0 0,3 2 1 0 0,1 1-1 0 0,3 0-687 0 0,-13 18-90 0 0,-26 37-187 0 0,-173 216-189 0 0,90-136 261 0 0,79-98 203 0 0,0 1 0 0 0,1 0 0 0 0,0 0 0 0 0,-1 0 0 0 0,1 0 0 0 0,0 1-1 0 0,0-1 1 0 0,0 0 0 0 0,0 0 0 0 0,0 1 0 0 0,1-1 0 0 0,-1 1 0 0 0,1-1 0 0 0,-1 0 0 0 0,1 1 0 0 0,0-1 0 0 0,0 1 0 0 0,0-1-1 0 0,0 1 1 0 0,1-1 0 0 0,-1 0 0 0 0,1 1 0 0 0,-1-1 0 0 0,1 1 0 0 0,0-1 0 0 0,0 0 0 0 0,0 0 0 0 0,0 0 0 0 0,0 1-1 0 0,1-1 1 0 0,-1 0 0 0 0,1 0 0 0 0,-1-1 0 0 0,1 1 0 0 0,-1 0 0 0 0,1 0 0 0 0,0-1 0 0 0,0 1 0 0 0,0-1 0 0 0,0 0 0 0 0,0 1-1 0 0,0-1 1 0 0,1 0 0 0 0,-1 0 0 0 0,0 0 0 0 0,1-1 0 0 0,-1 1 0 0 0,0-1 0 0 0,1 1 0 0 0,-1-1 0 0 0,1 0 0 0 0,-1 0 0 0 0,1 0-1 0 0,1 0 3 0 0,114 41 222 0 0,-91-34-511 0 0,-1 1 0 0 0,0 1 1 0 0,-1 1-1 0 0,0 1 0 0 0,-1 1 1 0 0,0 2-1 0 0,-1 0 0 0 0,15 12 289 0 0,-23-11-1330 0 0</inkml:trace>
  <inkml:trace contextRef="#ctx0" brushRef="#br0" timeOffset="-84453.548">1715 11021 1360 0 0,'29'-2'263'0'0,"0"-1"1"0"0,-1-1-1 0 0,1-2 1 0 0,-1-1-1 0 0,0-1 0 0 0,-1-2 1 0 0,0 0-1 0 0,0-2 0 0 0,-1-1 1 0 0,-1-1-1 0 0,0-1 0 0 0,-1-1 1 0 0,12-11-264 0 0,-33 24 20 0 0,0 1 0 0 0,0-1-1 0 0,0 0 1 0 0,0 0 0 0 0,0 0 0 0 0,0-1 0 0 0,-1 1 0 0 0,0 0 0 0 0,0-1 0 0 0,0 0 0 0 0,0 0 0 0 0,0 1 0 0 0,-1-1-1 0 0,1 0 1 0 0,-1 0 0 0 0,0 0 0 0 0,-1-1 0 0 0,1 1 0 0 0,-1 0 0 0 0,1 0 0 0 0,-1 0 0 0 0,0 0 0 0 0,-1-1-1 0 0,1 1 1 0 0,-1 0 0 0 0,0 0 0 0 0,-1-3-20 0 0,-3 1 21 0 0,0 1 1 0 0,0 0-1 0 0,-1 0 0 0 0,0 0 0 0 0,0 0 1 0 0,0 1-1 0 0,0 0 0 0 0,-1 0 0 0 0,0 1 1 0 0,1 0-1 0 0,-1 0 0 0 0,0 1 1 0 0,-1 0-1 0 0,1 0 0 0 0,0 0 0 0 0,-1 1 1 0 0,1 0-1 0 0,-1 1 0 0 0,1-1 0 0 0,-1 1 1 0 0,-6 2-22 0 0,-163 32 617 0 0,163-30-587 0 0,1 1 0 0 0,0 0 0 0 0,0 2 0 0 0,0-1 0 0 0,1 1-1 0 0,0 1 1 0 0,1 0 0 0 0,-1 1 0 0 0,1 0 0 0 0,1 1 0 0 0,0 0 0 0 0,0 1 0 0 0,1 0-1 0 0,1 0 1 0 0,-1 1 0 0 0,2 0 0 0 0,0 0 0 0 0,0 1 0 0 0,1 0 0 0 0,1 0 0 0 0,0 0-1 0 0,1 1 1 0 0,0 0 0 0 0,1 0 0 0 0,1 0 0 0 0,0 5-30 0 0,3-12-5 0 0,0 1 0 0 0,1-1 0 0 0,0 1 0 0 0,0-1 1 0 0,1 0-1 0 0,0 0 0 0 0,0 0 0 0 0,0 0 0 0 0,1-1 0 0 0,0 1 0 0 0,1-1 0 0 0,-1 0 0 0 0,1 0 0 0 0,0 0 1 0 0,1-1-1 0 0,0 0 0 0 0,-1 0 0 0 0,1 0 0 0 0,1-1 0 0 0,-1 0 0 0 0,1 0 0 0 0,2 1 5 0 0,163 60-3134 0 0,-121-58 1859 0 0,1-5 10 0 0</inkml:trace>
  <inkml:trace contextRef="#ctx0" brushRef="#br0" timeOffset="-79497.464">8099 10286 1120 0 0,'9'-26'4947'0'0,"-16"59"-2648"0"0,-2 9-1920 0 0,-1 171 915 0 0,96 214-3670 0 0,-86-424 2241 0 0,0 0-1 0 0,0-1 1 0 0,0 1 0 0 0,-1-1 0 0 0,1 1 0 0 0,-1-1 0 0 0,1 1 0 0 0,-1-1 0 0 0,0 0 0 0 0,0 1 0 0 0,0-1-1 0 0,0 0 1 0 0,0 1 0 0 0,-1-1 0 0 0,1 0 0 0 0,-1 0 0 0 0,1 0 0 0 0,-1 0 0 0 0,0-1 0 0 0,0 1 0 0 0,0 0-1 0 0,0-1 1 0 0,0 1 0 0 0,0-1 0 0 0,0 0 0 0 0,0 1 0 0 0,-1-1 0 0 0,1 0 0 0 0,0-1 0 0 0,-1 1-1 0 0,1 0 1 0 0,-1-1 0 0 0,1 1 135 0 0,-13 0-1156 0 0</inkml:trace>
  <inkml:trace contextRef="#ctx0" brushRef="#br0" timeOffset="-79265.554">8031 10030 2448 0 0,'2'-15'347'0'0,"0"0"0"0"0,2 0-1 0 0,0 0 1 0 0,0 1-1 0 0,1 0 1 0 0,1 0 0 0 0,1 0-1 0 0,0 1 1 0 0,0 0 0 0 0,1 0-1 0 0,1 1 1 0 0,10-12-347 0 0,-8 12 102 0 0,0 0 0 0 0,1 1 0 0 0,1 0 1 0 0,0 0-1 0 0,0 2 0 0 0,1-1 0 0 0,0 2 0 0 0,1 0 0 0 0,-1 0 1 0 0,2 2-1 0 0,-1 0 0 0 0,1 0 0 0 0,0 2 0 0 0,0 0 0 0 0,0 1 0 0 0,0 0 1 0 0,1 1-1 0 0,7 1-102 0 0,-17 1-58 0 0,0 1 0 0 0,0 0 0 0 0,0 1 0 0 0,0 0 0 0 0,-1 0 0 0 0,1 0 0 0 0,0 0 0 0 0,-1 1 0 0 0,1 0 0 0 0,-1 1 0 0 0,0 0 0 0 0,0 0 0 0 0,-1 0 0 0 0,1 0 0 0 0,-1 1-1 0 0,0 0 1 0 0,0 0 0 0 0,0 0 0 0 0,-1 1 0 0 0,0-1 0 0 0,0 1 0 0 0,0 0 0 0 0,0 3 58 0 0,0-2-258 0 0,-1-1-1 0 0,0 1 0 0 0,-1 1 0 0 0,1-1 1 0 0,-2 0-1 0 0,1 0 0 0 0,-1 1 1 0 0,0-1-1 0 0,0 1 0 0 0,-1-1 0 0 0,0 1 1 0 0,0-1-1 0 0,-1 1 0 0 0,0-1 1 0 0,-1 4 258 0 0,-13 40-1096 0 0</inkml:trace>
  <inkml:trace contextRef="#ctx0" brushRef="#br0" timeOffset="-79096.043">7963 10484 1440 0 0,'29'-1'840'0'0,"5"-4"-224"0"0,-15 5-80 0 0,47-12-100 0 0,-14 2-8 0 0,4-2-28 0 0,7 0-108 0 0,2 0-56 0 0,-2 1-152 0 0,-1 2-4 0 0,-1 3-440 0 0,-8 2-428 0 0,0 2-436 0 0,-34 2 88 0 0</inkml:trace>
  <inkml:trace contextRef="#ctx0" brushRef="#br0" timeOffset="-78702.954">8799 10615 968 0 0,'44'-19'690'0'0,"-28"14"-533"0"0,-1 0 1 0 0,0-1-1 0 0,0 0 0 0 0,-1-2 0 0 0,0 0 0 0 0,0 0 0 0 0,0-1 0 0 0,-2-1 0 0 0,1 0 0 0 0,-1-1 0 0 0,0 0 0 0 0,-1-1 0 0 0,6-9-157 0 0,-16 20 24 0 0,0-1-1 0 0,0 1 1 0 0,-1-1-1 0 0,1 1 1 0 0,-1-1-1 0 0,1 1 1 0 0,-1-1-1 0 0,0 1 1 0 0,1-1-1 0 0,-1 0 0 0 0,0 1 1 0 0,0-1-1 0 0,0 0 1 0 0,0 1-1 0 0,-1-1 1 0 0,1 0-1 0 0,0 1 1 0 0,-1-1-1 0 0,1 1 1 0 0,-1-1-1 0 0,1 1 1 0 0,-1-1-1 0 0,0 1 1 0 0,0-1-1 0 0,1 1 0 0 0,-1-1 1 0 0,0 1-1 0 0,0 0 1 0 0,-1 0-1 0 0,1-1 1 0 0,0 1-1 0 0,0 0 1 0 0,-1 0-1 0 0,1 0 1 0 0,0 0-1 0 0,-1 1 1 0 0,1-1-1 0 0,-1 0 1 0 0,1 1-1 0 0,-1-1 0 0 0,1 0 1 0 0,-1 1-1 0 0,1 0 1 0 0,-1-1-1 0 0,0 1 1 0 0,1 0-1 0 0,-1 0 1 0 0,0 0-1 0 0,1 0-23 0 0,-89-9 751 0 0,76 11-704 0 0,1 0 1 0 0,-1 1-1 0 0,1 0 1 0 0,0 1 0 0 0,0 1-1 0 0,1 0 1 0 0,-1 1-1 0 0,1 0 1 0 0,0 1 0 0 0,1 0-1 0 0,-1 0 1 0 0,1 2-1 0 0,1-1 1 0 0,0 2 0 0 0,0-1-1 0 0,1 1 1 0 0,0 0-1 0 0,0 1 1 0 0,1 0 0 0 0,1 1-1 0 0,0 0 1 0 0,-4 10-48 0 0,7-15-6 0 0,1 0 0 0 0,1 0 0 0 0,-1 1 0 0 0,1-1 0 0 0,0 1 0 0 0,1 0 0 0 0,0-1 0 0 0,0 1 0 0 0,1 0 0 0 0,0 0 0 0 0,0 0 0 0 0,1-1 0 0 0,0 1 0 0 0,0 0 0 0 0,1-1 0 0 0,0 1 0 0 0,0-1 0 0 0,1 1 0 0 0,0-1 0 0 0,0 0 0 0 0,0 0 0 0 0,1 0 0 0 0,0 0 0 0 0,1-1 0 0 0,0 0 0 0 0,0 0 0 0 0,0 0 0 0 0,0 0 0 0 0,1-1 0 0 0,0 0 0 0 0,0 0 0 0 0,1-1 0 0 0,2 2 6 0 0,3 2-356 0 0,0-1-1 0 0,1 0 1 0 0,0-1-1 0 0,0 0 1 0 0,0-1-1 0 0,1-1 0 0 0,0 0 1 0 0,0 0-1 0 0,0-2 1 0 0,0 0-1 0 0,6 0 357 0 0,0-1-1008 0 0</inkml:trace>
  <inkml:trace contextRef="#ctx0" brushRef="#br0" timeOffset="-78421.076">9117 10591 1616 0 0,'6'-3'111'0'0,"-1"0"-1"0"0,1 1 1 0 0,0 0-1 0 0,0 1 1 0 0,0-1 0 0 0,0 1-1 0 0,0 0 1 0 0,1 0-1 0 0,-1 1 1 0 0,0 0-1 0 0,0 0 1 0 0,0 1-1 0 0,1-1 1 0 0,-1 1 0 0 0,0 1-1 0 0,0-1 1 0 0,0 1-1 0 0,0 0 1 0 0,-1 0-1 0 0,1 1 1 0 0,0-1 0 0 0,-1 2-1 0 0,0-1 1 0 0,0 0-1 0 0,0 1 1 0 0,0 0-1 0 0,0 0 1 0 0,-1 0-1 0 0,4 5-110 0 0,2 1 120 0 0,0 1 0 0 0,-1 0-1 0 0,-1 0 1 0 0,0 1 0 0 0,0 0-1 0 0,-1 1 1 0 0,-1 0-1 0 0,0 0 1 0 0,0 0 0 0 0,-2 1-1 0 0,1-1 1 0 0,-2 1 0 0 0,0 0-1 0 0,1 14-119 0 0,-4-29 49 0 0,-1 0-1 0 0,1 1 0 0 0,-1-1 0 0 0,1 0 1 0 0,-1 1-1 0 0,0-1 0 0 0,1 1 1 0 0,-1-1-1 0 0,0 1 0 0 0,1-1 0 0 0,-1 1 1 0 0,0-1-1 0 0,0 1 0 0 0,1 0 1 0 0,-1-1-1 0 0,0 1 0 0 0,0 0 1 0 0,0 0-1 0 0,1-1 0 0 0,-1 1 0 0 0,0 0 1 0 0,0 0-1 0 0,0 0 0 0 0,0 0 1 0 0,1 0-1 0 0,-1 0 0 0 0,0 0 0 0 0,0 1 1 0 0,0-1-1 0 0,0 0 0 0 0,1 0 1 0 0,-1 1-1 0 0,0-1 0 0 0,0 0 0 0 0,1 1 1 0 0,-1-1-1 0 0,0 1 0 0 0,1-1 1 0 0,-1 1-1 0 0,0-1 0 0 0,1 1 1 0 0,-1-1-1 0 0,1 1 0 0 0,-1 0 0 0 0,0-1 1 0 0,1 1-1 0 0,0 0 0 0 0,-1 0 1 0 0,1-1-1 0 0,-1 1 0 0 0,1 0 0 0 0,0 0 1 0 0,0 0-1 0 0,-1-1 0 0 0,1 1 1 0 0,0 0-1 0 0,0 0 0 0 0,0 0 0 0 0,0 0 1 0 0,0-1-1 0 0,0 1 0 0 0,0 0 1 0 0,0 0-1 0 0,1 0 0 0 0,-1 0-48 0 0,-4-11-9 0 0,0-1 0 0 0,0 0 0 0 0,1 1 0 0 0,1-1 0 0 0,0 0 0 0 0,0 0 0 0 0,1 0 0 0 0,1-1 0 0 0,0 1 0 0 0,0 0 0 0 0,1 0 0 0 0,1 0 0 0 0,0 0 0 0 0,0 0 0 0 0,1 0 0 0 0,0 0 0 0 0,1 1 0 0 0,0 0-1 0 0,1 0 1 0 0,0 0 0 0 0,1 0 0 0 0,0 0 0 0 0,0 1 0 0 0,1 0 0 0 0,0 1 0 0 0,0 0 0 0 0,6-4 9 0 0,17-17-1113 0 0,1 3 0 0 0,1 0 0 0 0,2 2 0 0 0,0 1 0 0 0,2 2 0 0 0,10-3 1113 0 0,-7 3-1398 0 0</inkml:trace>
  <inkml:trace contextRef="#ctx0" brushRef="#br0" timeOffset="-77827.746">10016 10529 968 0 0,'-1'218'4787'0'0,"-1"-222"-3140"0"0,15-31-1439 0 0,1 2 0 0 0,1 0 0 0 0,2 1-1 0 0,2 0 1 0 0,1 2 0 0 0,1 0 0 0 0,1 1 0 0 0,12-9-208 0 0,-31 35-18 0 0,1 1 1 0 0,0 0-1 0 0,0 0 0 0 0,0 0 1 0 0,0 0-1 0 0,1 1 1 0 0,-1-1-1 0 0,0 1 0 0 0,1 0 1 0 0,-1 1-1 0 0,0-1 1 0 0,1 1-1 0 0,-1 0 0 0 0,1 0 1 0 0,-1 0-1 0 0,1 1 1 0 0,-1-1-1 0 0,1 1 1 0 0,-1 0-1 0 0,0 0 0 0 0,0 1 1 0 0,1 0-1 0 0,-1-1 1 0 0,0 1-1 0 0,0 0 0 0 0,0 1 1 0 0,-1-1-1 0 0,1 1 1 0 0,-1 0-1 0 0,1 0 0 0 0,-1 0 1 0 0,0 0-1 0 0,0 0 1 0 0,0 1-1 0 0,0-1 0 0 0,-1 1 1 0 0,0 0-1 0 0,1 0 1 0 0,-1 0-1 0 0,-1 0 0 0 0,1 0 1 0 0,-1 0-1 0 0,1 0 1 0 0,-1 1-1 0 0,0-1 0 0 0,-1 1 1 0 0,1-1-1 0 0,-1 1 1 0 0,0-1-1 0 0,0 0 0 0 0,0 4 18 0 0,2 0 10 0 0,1 1 0 0 0,-1 0 0 0 0,-1 1 0 0 0,1-1-1 0 0,-2 0 1 0 0,1 0 0 0 0,-1 0 0 0 0,-1 1 0 0 0,0-1-1 0 0,0 0 1 0 0,0 0 0 0 0,-1 0 0 0 0,-3 6-10 0 0,2-9 22 0 0,-12 22 723 0 0,5-37 42 0 0,9-4-814 0 0,2 1 0 0 0,0 0 0 0 0,0-1 0 0 0,1 1 1 0 0,1 0-1 0 0,0 0 0 0 0,0 0 0 0 0,1 0 0 0 0,1 1 0 0 0,0 0 0 0 0,0 0 0 0 0,1 0 1 0 0,1 0-1 0 0,0 1 0 0 0,0 0 0 0 0,1 0 0 0 0,0 1 0 0 0,1 0 0 0 0,0 1 0 0 0,0 0 1 0 0,1 0-1 0 0,0 1 0 0 0,0 0 0 0 0,0 1 0 0 0,1 0 0 0 0,0 0 0 0 0,1 1 1 0 0,-1 1-1 0 0,1 0 0 0 0,0 1 0 0 0,0 0 0 0 0,0 0 0 0 0,10 1 27 0 0,-12 4-31 0 0,0 1 0 0 0,-1 1 0 0 0,1 0 0 0 0,-1 0 0 0 0,0 1 0 0 0,0 0 0 0 0,0 1 0 0 0,0-1 0 0 0,-1 2 0 0 0,0-1 0 0 0,-1 1 0 0 0,1 1 0 0 0,-1-1 0 0 0,-1 1 0 0 0,1 0 1 0 0,-2 1-1 0 0,1-1 0 0 0,-1 1 0 0 0,0 1 0 0 0,-1-1 0 0 0,0 0 0 0 0,0 1 0 0 0,-1 0 0 0 0,0 0 0 0 0,-1 0 0 0 0,1 8 31 0 0,1 1-236 0 0,-5-16 125 0 0,1 0 1 0 0,0-1-1 0 0,0 1 0 0 0,0 0 1 0 0,1 0-1 0 0,-1-1 0 0 0,1 1 1 0 0,-1-1-1 0 0,1 1 0 0 0,0-1 0 0 0,0 1 1 0 0,0-1-1 0 0,0 1 0 0 0,0-1 1 0 0,1 0-1 0 0,-1 1 0 0 0,1-1 1 0 0,-1 0-1 0 0,1 0 0 0 0,0 0 1 0 0,0 0-1 0 0,0 0 0 0 0,0-1 1 0 0,0 1-1 0 0,1-1 0 0 0,-1 1 1 0 0,0-1-1 0 0,1 0 0 0 0,-1 0 0 0 0,0 0 1 0 0,1 0-1 0 0,0 0 0 0 0,-1-1 1 0 0,2 1 110 0 0,9-1-950 0 0,6 0 38 0 0</inkml:trace>
  <inkml:trace contextRef="#ctx0" brushRef="#br0" timeOffset="-77282.152">11095 10517 1712 0 0,'-24'4'324'0'0,"0"1"-1"0"0,1 1 1 0 0,0 1 0 0 0,0 1-1 0 0,0 1 1 0 0,1 1-1 0 0,1 1 1 0 0,0 1 0 0 0,0 0-1 0 0,1 2 1 0 0,-17 15-324 0 0,37-29 16 0 0,1 1 1 0 0,-1-1-1 0 0,1 1 1 0 0,-1-1-1 0 0,1 0 1 0 0,-1 1-1 0 0,0-1 1 0 0,1 1-1 0 0,-1-1 1 0 0,1 1-1 0 0,-1-1 0 0 0,0 1 1 0 0,0-1-1 0 0,1 1 1 0 0,-1-1-1 0 0,0 1 1 0 0,0 0-1 0 0,0-1 1 0 0,1 1-1 0 0,-1-1 1 0 0,0 1-1 0 0,0 0 1 0 0,0-1-1 0 0,0 1 1 0 0,0-1-1 0 0,0 1 0 0 0,0 0 1 0 0,-1-1-1 0 0,1 1 1 0 0,0-1-1 0 0,0 1 1 0 0,0 0-1 0 0,0-1 1 0 0,-1 1-1 0 0,1-1 1 0 0,0 1-1 0 0,-1-1 1 0 0,1 1-1 0 0,0-1 1 0 0,-1 1-1 0 0,1-1 1 0 0,-1 1-1 0 0,1-1 0 0 0,-1 0 1 0 0,1 1-1 0 0,-1-1 1 0 0,1 0-1 0 0,-1 1 1 0 0,1-1-1 0 0,-1 0 1 0 0,1 0-1 0 0,-1 1 1 0 0,1-1-1 0 0,-1 0 1 0 0,0 0-17 0 0,55-8 257 0 0,168-87 410 0 0,-248 152-740 0 0,24-53 73 0 0,1 0 0 0 0,-1 0 0 0 0,1 0 0 0 0,0 0 0 0 0,1 0 0 0 0,-1 0-1 0 0,1 0 1 0 0,0 0 0 0 0,0 1 0 0 0,0-1 0 0 0,0 0 0 0 0,1 0 0 0 0,-1 0-1 0 0,1 0 1 0 0,0 0 0 0 0,1 0 0 0 0,-1 0 0 0 0,1 0 0 0 0,0-1 0 0 0,-1 1 0 0 0,2 0-1 0 0,-1-1 1 0 0,0 1 0 0 0,1-1 0 0 0,-1 0 0 0 0,1 0 0 0 0,0 0 0 0 0,0 0-1 0 0,0-1 1 0 0,1 1 0 0 0,-1-1 0 0 0,1 1 0 0 0,-1-1 0 0 0,1 0 0 0 0,0-1 0 0 0,-1 1-1 0 0,1-1 1 0 0,0 1 0 0 0,0-1 0 0 0,0-1 0 0 0,0 1 0 0 0,1 0 0 0 0,-1-1-1 0 0,0 0 1 0 0,0 0 0 0 0,0 0 0 0 0,0 0 0 0 0,0-1 0 0 0,0 0 0 0 0,1 0 0 0 0,-1 0-1 0 0,-1 0 1 0 0,1 0 0 0 0,0-1 0 0 0,2-1 0 0 0,20-3-67 0 0,0-2 0 0 0,-1-1 0 0 0,0-1 1 0 0,-1-1-1 0 0,0-1 0 0 0,-1-1 0 0 0,0-1 0 0 0,-1-1 0 0 0,0-1 0 0 0,-2 0 1 0 0,0-2-1 0 0,-1-1 0 0 0,0 0 0 0 0,-2-1 0 0 0,0-1 0 0 0,-2-1 0 0 0,0 0 1 0 0,-1-1-1 0 0,-2-1 0 0 0,0 0 0 0 0,-1 0 0 0 0,3-15 67 0 0,1-17 416 0 0,-2-1 0 0 0,-3-1-1 0 0,-3 0 1 0 0,-2 0 0 0 0,-2 0-1 0 0,-3-3-415 0 0,-1 43 191 0 0,0 1-1 0 0,-2 0 1 0 0,0 0-1 0 0,0 0 1 0 0,-2 0-1 0 0,0 1 1 0 0,-1 0-1 0 0,0 0 1 0 0,-2 0-1 0 0,0 1 1 0 0,0 0-1 0 0,-1 0 1 0 0,-5-4-191 0 0,13 17 17 0 0,0 1 0 0 0,0-1 1 0 0,0 1-1 0 0,0 0 0 0 0,0 0 0 0 0,-1-1 1 0 0,1 1-1 0 0,0 0 0 0 0,-1 0 1 0 0,1 0-1 0 0,0 0 0 0 0,-1 1 1 0 0,1-1-1 0 0,-1 0 0 0 0,1 0 1 0 0,-1 1-1 0 0,0-1 0 0 0,1 1 1 0 0,-1 0-1 0 0,1-1 0 0 0,-1 1 0 0 0,0 0 1 0 0,1 0-1 0 0,-1 0 0 0 0,0 0 1 0 0,1 0-1 0 0,-1 1 0 0 0,0-1 1 0 0,1 0-1 0 0,-1 1 0 0 0,0-1 1 0 0,1 1-1 0 0,-1 0 0 0 0,1-1 0 0 0,-1 1 1 0 0,1 0-1 0 0,-1 0 0 0 0,1 0 1 0 0,0 0-1 0 0,0 0 0 0 0,-1 0 1 0 0,1 0-1 0 0,0 1 0 0 0,0-1 1 0 0,0 0-1 0 0,0 1 0 0 0,0-1 0 0 0,0 0 1 0 0,1 1-1 0 0,-1 0 0 0 0,0-1 1 0 0,0 2-18 0 0,-26 88 216 0 0,27-63-188 0 0,1 1-1 0 0,1-1 1 0 0,2 0 0 0 0,1 0 0 0 0,1-1 0 0 0,1 0 0 0 0,2 0-1 0 0,10 23-27 0 0,-4-5-96 0 0,16 42-400 0 0,-16-50-317 0 0,-1 0-1 0 0,-3 1 0 0 0,-1 0 1 0 0,-1 1-1 0 0,2 39 814 0 0,-10-71-245 0 0,-1 0 0 0 0,1 0 1 0 0,-2 0-1 0 0,1 0 0 0 0,-1 0 0 0 0,0 0 0 0 0,-1 0 0 0 0,1 0 1 0 0,-1-1-1 0 0,-1 1 0 0 0,1 0 0 0 0,-1-1 0 0 0,0 0 1 0 0,-1 0-1 0 0,0 0 0 0 0,-2 3 245 0 0,-17 20-1175 0 0</inkml:trace>
  <inkml:trace contextRef="#ctx0" brushRef="#br0" timeOffset="-77032.007">11268 10220 3380 0 0,'22'-12'1060'0'0,"7"2"-160"0"0,3-1-99 0 0,3 4-113 0 0,7-2-96 0 0,4 3-128 0 0,4 3-140 0 0,1-3-208 0 0,2 1-176 0 0,1 4 12 0 0,-1-1-528 0 0,-27 2-612 0 0,7 0-257 0 0,6 0 153 0 0,1 0 56 0 0,-5 0-4 0 0</inkml:trace>
  <inkml:trace contextRef="#ctx0" brushRef="#br0" timeOffset="-82690.705">3645 10367 1484 0 0,'25'-52'2360'0'0,"-35"49"-1291"0"0,0 16-965 0 0,1 0 0 0 0,0 0 0 0 0,1 1-1 0 0,0 0 1 0 0,1 0 0 0 0,1 1 0 0 0,0 0 0 0 0,1 0 0 0 0,1 1-1 0 0,0-1 1 0 0,0 9-104 0 0,0 10 62 0 0,2 0 0 0 0,1 0 0 0 0,1 1 0 0 0,2-1 0 0 0,2 0 0 0 0,1 0 0 0 0,1-1 0 0 0,10 29-62 0 0,29 74 201 0 0,17 87-2852 0 0,-64-201 1454 0 0,-10 15-7 0 0</inkml:trace>
  <inkml:trace contextRef="#ctx0" brushRef="#br0" timeOffset="-82440.162">3509 10259 1480 0 0,'4'-11'124'0'0,"2"1"1"0"0,-1 0-1 0 0,2 0 0 0 0,-1 0 0 0 0,1 1 0 0 0,1 0 1 0 0,-1 0-1 0 0,2 1 0 0 0,-1 0 0 0 0,1 0 0 0 0,0 1 1 0 0,1 0-1 0 0,-1 1 0 0 0,1 0 0 0 0,1 0 1 0 0,-1 1-1 0 0,1 0 0 0 0,0 1 0 0 0,0 1 0 0 0,0-1 1 0 0,1 2-1 0 0,-1 0 0 0 0,1 0 0 0 0,-1 1 0 0 0,1 0 1 0 0,0 1-1 0 0,-1 0 0 0 0,1 1 0 0 0,0 1 1 0 0,-1-1-1 0 0,1 2 0 0 0,-1 0 0 0 0,4 1-124 0 0,-8 3 23 0 0,-1-1 0 0 0,0 1-1 0 0,0 0 1 0 0,0 0 0 0 0,-1 1 0 0 0,0 0-1 0 0,0 0 1 0 0,-1 0 0 0 0,0 0 0 0 0,-1 1-1 0 0,0 0 1 0 0,0-1 0 0 0,0 1-1 0 0,-2 0 1 0 0,1 0 0 0 0,-1 0 0 0 0,0 1-1 0 0,-1-1 1 0 0,0 0 0 0 0,0 0 0 0 0,-1 0-1 0 0,0 1 1 0 0,-1-1 0 0 0,0 0 0 0 0,0 0-1 0 0,-1-1 1 0 0,0 1 0 0 0,-1 0 0 0 0,0-1-1 0 0,-3 5-22 0 0,-90 164-249 0 0,1-83-2946 0 0,75-78 1954 0 0</inkml:trace>
  <inkml:trace contextRef="#ctx0" brushRef="#br0" timeOffset="-81942.556">4475 10876 1184 0 0,'2'-2'69'0'0,"0"1"0"0"0,0 0 0 0 0,0-1 0 0 0,-1 0 0 0 0,1 1 0 0 0,-1-1 0 0 0,1 0 0 0 0,-1 0 0 0 0,1 0 0 0 0,-1 0 0 0 0,0 0 0 0 0,0 0 0 0 0,0 0 0 0 0,0 0 0 0 0,0 0 0 0 0,-1-1 0 0 0,1 1 0 0 0,-1 0 0 0 0,1-1 0 0 0,-1 1 0 0 0,0 0 0 0 0,0-1 0 0 0,0 1 0 0 0,0 0 0 0 0,0-1 0 0 0,-1 1 0 0 0,1 0 0 0 0,-1 0 0 0 0,1-1 0 0 0,-1 1 0 0 0,0 0 0 0 0,0 0 0 0 0,0 0 0 0 0,0 0 0 0 0,0 0 0 0 0,-1 0 0 0 0,1 0 0 0 0,0 0 0 0 0,-1 0 0 0 0,0 1 0 0 0,1-1 0 0 0,-1 0 0 0 0,0 1 0 0 0,0-1 0 0 0,0 1 0 0 0,0 0 0 0 0,0 0 0 0 0,0 0 0 0 0,0 0 0 0 0,0 0 0 0 0,0 0 0 0 0,-1 0-69 0 0,-10-3 60 0 0,-1 0 1 0 0,1 1-1 0 0,0 0 0 0 0,-1 1 1 0 0,0 1-1 0 0,1 0 1 0 0,-1 1-1 0 0,0 0 1 0 0,0 1-1 0 0,1 1 0 0 0,-1 0 1 0 0,1 1-1 0 0,-1 0 1 0 0,1 1-1 0 0,0 0 0 0 0,0 1 1 0 0,1 1-1 0 0,-1 0 1 0 0,1 1-1 0 0,1 0 1 0 0,-1 1-1 0 0,1 0 0 0 0,0 0 1 0 0,1 2-1 0 0,0-1 1 0 0,1 1-1 0 0,0 0 1 0 0,0 1-1 0 0,-3 6-60 0 0,10-14 13 0 0,0-1-1 0 0,-1 1 1 0 0,2 0-1 0 0,-1-1 1 0 0,0 1-1 0 0,0 0 1 0 0,1 0 0 0 0,0 0-1 0 0,-1 0 1 0 0,1 0-1 0 0,0 0 1 0 0,1 1-1 0 0,-1-1 1 0 0,0 0 0 0 0,1 0-1 0 0,0 1 1 0 0,0-1-1 0 0,0 0 1 0 0,0 1 0 0 0,0-1-1 0 0,1 0 1 0 0,-1 1-1 0 0,1-1 1 0 0,0 0-1 0 0,0 0 1 0 0,0 0 0 0 0,1 0-1 0 0,-1 0 1 0 0,1 0-1 0 0,0 0 1 0 0,-1 0-1 0 0,1-1 1 0 0,0 1 0 0 0,1-1-1 0 0,-1 1 1 0 0,0-1-1 0 0,1 0 1 0 0,-1 0 0 0 0,1 0-1 0 0,0 0 1 0 0,0 0-1 0 0,0 0 1 0 0,-1-1-1 0 0,2 0 1 0 0,-1 1 0 0 0,0-1-1 0 0,0 0 1 0 0,0-1-1 0 0,0 1 1 0 0,1 0-1 0 0,-1-1 1 0 0,0 0 0 0 0,2 0-13 0 0,19 1 58 0 0,1-1 0 0 0,-1-2 1 0 0,0 0-1 0 0,0-2 0 0 0,0 0 1 0 0,0-2-1 0 0,0 0 0 0 0,-1-2 0 0 0,0-1 1 0 0,-1 0-1 0 0,0-2 0 0 0,0 0 1 0 0,15-13-59 0 0,-10-9 167 0 0,-27 33-166 0 0,0 0 49 0 0,0 0 4 0 0,0 0-5 0 0,0 0-28 0 0,-2-2-79 0 0,1 2 55 0 0,1 0-1 0 0,0 0 1 0 0,0 1-1 0 0,0-1 1 0 0,-1 0-1 0 0,1 0 1 0 0,0 1-1 0 0,0-1 1 0 0,-1 0-1 0 0,1 0 1 0 0,0 0-1 0 0,0 1 1 0 0,-1-1-1 0 0,1 0 1 0 0,0 0-1 0 0,-1 0 1 0 0,1 0-1 0 0,0 0 1 0 0,0 0 0 0 0,-1 1-1 0 0,1-1 1 0 0,0 0-1 0 0,-1 0 1 0 0,1 0-1 0 0,-1 0 4 0 0,8 8-257 0 0,0 0 0 0 0,0 0 0 0 0,0-1 0 0 0,1 0 0 0 0,0 0 0 0 0,0 0 0 0 0,1-1 0 0 0,0-1 1 0 0,0 1-1 0 0,0-2 0 0 0,1 1 0 0 0,0-1 0 0 0,0-1 0 0 0,0 1 0 0 0,0-2 0 0 0,0 1 0 0 0,1-2 0 0 0,9 2 257 0 0,12 2-1249 0 0</inkml:trace>
  <inkml:trace contextRef="#ctx0" brushRef="#br0" timeOffset="-81646.048">4731 10718 1792 0 0,'104'133'2210'0'0,"-12"-26"-770"0"0,-90-104-1404 0 0,-1 0 1 0 0,1 0-1 0 0,-1 1 1 0 0,1-1-1 0 0,-1 1 1 0 0,0-1-1 0 0,-1 1 1 0 0,1-1-1 0 0,0 1 1 0 0,-1-1 0 0 0,0 1-1 0 0,0 0 1 0 0,0-1-1 0 0,0 1 1 0 0,-1-1-1 0 0,1 1 1 0 0,-1-1-1 0 0,0 1 1 0 0,0-1-1 0 0,0 1 1 0 0,-1-1-1 0 0,1 0 1 0 0,-1 1-1 0 0,0-1 1 0 0,0 0-1 0 0,0 0 1 0 0,0 0-1 0 0,0-1 1 0 0,0 1-1 0 0,-1 0 1 0 0,0-1-1 0 0,1 0 1 0 0,-1 1-1 0 0,0-1 1 0 0,0 0-1 0 0,0-1 1 0 0,-1 1 0 0 0,0 0-37 0 0,-130 39-485 0 0,124-40 190 0 0,-1-1-1 0 0,1 0 0 0 0,-1-1 1 0 0,1 0-1 0 0,-1 0 0 0 0,1-1 1 0 0,-1-1-1 0 0,1 1 0 0 0,0-2 1 0 0,0 0-1 0 0,1 0 0 0 0,-1 0 1 0 0,1-1-1 0 0,-8-6 296 0 0,-13-7-1338 0 0</inkml:trace>
  <inkml:trace contextRef="#ctx0" brushRef="#br0" timeOffset="-81069.901">4758 10658 1720 0 0,'2'-13'166'0'0,"1"-1"0"0"0,0 1 0 0 0,1 0-1 0 0,0 0 1 0 0,1 1 0 0 0,1-1 0 0 0,0 1-1 0 0,0 0 1 0 0,1 1 0 0 0,1 0 0 0 0,0 0 0 0 0,0 0-1 0 0,1 1 1 0 0,0 0 0 0 0,1 1 0 0 0,0 0-1 0 0,1 0 1 0 0,0 1 0 0 0,0 1 0 0 0,0 0 0 0 0,1 0-1 0 0,0 1 1 0 0,1 1 0 0 0,-1 0 0 0 0,1 0 0 0 0,12-1-166 0 0,-18 7-125 0 0,-1 1 1 0 0,1 1 0 0 0,-1-1 0 0 0,0 1 0 0 0,1 0 0 0 0,-2 1 0 0 0,1-1 0 0 0,0 1-1 0 0,-1 0 1 0 0,1 0 0 0 0,-1 1 0 0 0,0 0 0 0 0,-1 0 0 0 0,1 0 0 0 0,-1 0 0 0 0,0 1-1 0 0,0 0 1 0 0,-1 0 0 0 0,0 0 0 0 0,0 0 0 0 0,0 0 0 0 0,-1 1 0 0 0,1 0 124 0 0,5 21-1244 0 0</inkml:trace>
  <inkml:trace contextRef="#ctx0" brushRef="#br0" timeOffset="-80710.975">5550 10603 1060 0 0,'-18'3'362'0'0,"-1"0"-1"0"0,0 2 1 0 0,1 1-1 0 0,0 0 1 0 0,0 1-1 0 0,1 1 1 0 0,0 0-1 0 0,0 1 1 0 0,1 1-1 0 0,-8 7-361 0 0,12-11 81 0 0,1 1 0 0 0,-1 0 0 0 0,2 1 0 0 0,-1 0 0 0 0,1 0 0 0 0,0 1 0 0 0,1 0 0 0 0,0 1 0 0 0,0 0 1 0 0,1 1-1 0 0,1-1 0 0 0,0 2 0 0 0,0-1 0 0 0,1 1 0 0 0,0 0 0 0 0,1 0 0 0 0,1 0 0 0 0,0 1 0 0 0,0 0 0 0 0,0 6-81 0 0,7-13 3 0 0,0 1 0 0 0,0-1 0 0 0,1 0 0 0 0,-1 0 0 0 0,1 0 0 0 0,1 0 0 0 0,-1 0 0 0 0,1-1 0 0 0,0 0 0 0 0,0 0 0 0 0,1-1 0 0 0,-1 1 0 0 0,1-1 0 0 0,0 0 0 0 0,0 0 0 0 0,0-1 0 0 0,1 0 0 0 0,-1 0 0 0 0,1-1 0 0 0,0 1 0 0 0,0-2 0 0 0,0 1 0 0 0,0-1 0 0 0,0 0 0 0 0,0 0 0 0 0,0 0 0 0 0,0-1 0 0 0,6-1-3 0 0,232-13-1954 0 0,-134-7-158 0 0,-62 10 958 0 0</inkml:trace>
  <inkml:trace contextRef="#ctx0" brushRef="#br0" timeOffset="-80182.255">6030 10814 1120 0 0,'-8'-3'147'0'0,"0"1"-1"0"0,-1 0 0 0 0,1 1 1 0 0,-1 0-1 0 0,0 0 1 0 0,1 0-1 0 0,-1 1 1 0 0,0 1-1 0 0,0-1 1 0 0,1 1-1 0 0,-1 1 1 0 0,1 0-1 0 0,-1 0 1 0 0,1 1-1 0 0,0 0 0 0 0,0 0 1 0 0,0 1-1 0 0,-1 0-146 0 0,-3 1 60 0 0,0 0-1 0 0,0 0 0 0 0,1 1 0 0 0,-1 1 0 0 0,1 0 1 0 0,1 1-1 0 0,0 0 0 0 0,0 0 0 0 0,0 1 0 0 0,1 0 1 0 0,1 1-1 0 0,-1 0 0 0 0,1 0 0 0 0,1 1 0 0 0,-3 6-59 0 0,9-16 99 0 0,16 19 243 0 0,-7-18-337 0 0,0-1 0 0 0,0 0 0 0 0,0-1 0 0 0,0 0 0 0 0,0 0 0 0 0,0 0 0 0 0,-1-1-1 0 0,1-1 1 0 0,0 1 0 0 0,0-1 0 0 0,-1 0 0 0 0,1-1 0 0 0,5-3-5 0 0,-9 5-15 0 0,4-1 7 0 0,1 0 0 0 0,-1-1-1 0 0,1 0 1 0 0,-1 0-1 0 0,0-1 1 0 0,0 0-1 0 0,-1 0 1 0 0,1-1-1 0 0,-1 0 1 0 0,0 0 0 0 0,0-1-1 0 0,-1 0 1 0 0,1 0-1 0 0,-2-1 1 0 0,3-2 8 0 0,-7 8 93 0 0,-1 1-14 0 0,0 0-23 0 0,-41 0 182 0 0,-27 61-235 0 0,68-60 72 0 0,5 0 2 0 0,17 1-109 0 0,1 0 0 0 0,-1-2 0 0 0,0-1 0 0 0,0-1 0 0 0,0-1 0 0 0,0-1 0 0 0,0 0 0 0 0,0-2 0 0 0,-1 0 0 0 0,0-2 0 0 0,-1 0 0 0 0,1-2 0 0 0,-2 0 0 0 0,1-1 0 0 0,-1-1 0 0 0,3-4 32 0 0,-22 16 0 0 0,17-8 9 0 0,-1-1-1 0 0,0-1 0 0 0,0-1 1 0 0,-2 0-1 0 0,1-1 1 0 0,-1-1-1 0 0,-1 0 0 0 0,0-1 1 0 0,-1 0-1 0 0,-1-1 0 0 0,0 0 1 0 0,-1-1-1 0 0,0 0 1 0 0,-1 0-1 0 0,-1-1 0 0 0,-1-1 1 0 0,-1 1-1 0 0,0-1 1 0 0,-1 0-1 0 0,-1 0 0 0 0,0-1 1 0 0,-1-7-9 0 0,-1 9 206 0 0,-1 0-1 0 0,-1-1 1 0 0,-1 1 0 0 0,0 0-1 0 0,-1 0 1 0 0,-1-1 0 0 0,0 1 0 0 0,-2 1-1 0 0,0-1 1 0 0,-1 1 0 0 0,0 0-1 0 0,-1 0 1 0 0,-1 0 0 0 0,-1 1 0 0 0,0 0-1 0 0,0 1 1 0 0,-2 0 0 0 0,0 1-1 0 0,0 0 1 0 0,-8-5-206 0 0,16 14 35 0 0,-1 0 1 0 0,1 1-1 0 0,-1-1 0 0 0,0 1 0 0 0,0 0 1 0 0,0 1-1 0 0,0-1 0 0 0,-1 1 0 0 0,1-1 1 0 0,-1 1-1 0 0,0 0 0 0 0,1 1 0 0 0,-1-1 1 0 0,0 1-1 0 0,0 0 0 0 0,0 0 0 0 0,0 1 1 0 0,0 0-1 0 0,0-1 0 0 0,0 2 0 0 0,0-1 1 0 0,0 0-1 0 0,0 1 0 0 0,0 0 0 0 0,0 0 1 0 0,1 1-1 0 0,-1-1 0 0 0,0 1 0 0 0,1 0 1 0 0,-1 0-1 0 0,1 1 0 0 0,-1-1 0 0 0,1 1 1 0 0,0 0-1 0 0,0 0 0 0 0,1 1 0 0 0,-1-1 1 0 0,1 1-1 0 0,-1-1 0 0 0,1 1 0 0 0,0 0 1 0 0,0 1-1 0 0,1-1 0 0 0,-1 0 0 0 0,-1 5-35 0 0,0 11-92 0 0,1 0 0 0 0,1 0-1 0 0,1 0 1 0 0,1 0-1 0 0,0 0 1 0 0,1 0 0 0 0,2 1-1 0 0,0-2 1 0 0,1 1 0 0 0,1 0-1 0 0,0-1 1 0 0,2 0-1 0 0,0 0 1 0 0,2 0 0 0 0,0-1-1 0 0,0-1 1 0 0,2 1 0 0 0,11 13 92 0 0,154 244-6832 0 0,-156-241 5624 0 0</inkml:trace>
  <inkml:trace contextRef="#ctx0" brushRef="#br0" timeOffset="-79932.067">6936 10765 1120 0 0,'15'21'724'0'0,"-1"6"-16"0"0,-6 4-144 0 0,-3 4-52 0 0,-4 1-208 0 0,-1 1 48 0 0,0-17-116 0 0,0 10 16 0 0,-20 40-24 0 0,5-29-212 0 0,-4-5-232 0 0,-8 1-64 0 0,-5-10-212 0 0,1 3-384 0 0,-5-6 44 0 0,-8-4-560 0 0</inkml:trace>
  <inkml:trace contextRef="#ctx0" brushRef="#br0" timeOffset="-75481.414">12762 10369 1280 0 0,'9'7'193'0'0,"-1"2"0"0"0,0-1 0 0 0,-1 1 1 0 0,0 0-1 0 0,0 1 0 0 0,-1 0 0 0 0,-1 0 0 0 0,1 0 0 0 0,-1 0 0 0 0,-1 1 0 0 0,0 0 1 0 0,-1 0-1 0 0,0 0 0 0 0,0 0 0 0 0,-1 1 0 0 0,-1-1 0 0 0,1 10-193 0 0,-2-9 35 0 0,0-1 0 0 0,0 1-1 0 0,-1 0 1 0 0,0 0 0 0 0,-1 0 0 0 0,-1 0 0 0 0,0-1-1 0 0,0 1 1 0 0,-1-1 0 0 0,0 0 0 0 0,-1 0-1 0 0,-1-1 1 0 0,1 1 0 0 0,-2-1 0 0 0,1 0 0 0 0,-2-1-1 0 0,1 1 1 0 0,-1-2 0 0 0,0 1 0 0 0,-1-1 0 0 0,0 0-1 0 0,0-1 1 0 0,-1 0 0 0 0,0 0 0 0 0,0-1-1 0 0,-1 0 1 0 0,0-1 0 0 0,0-1 0 0 0,-2 1-35 0 0,-72-17-3430 0 0,61-8 2128 0 0</inkml:trace>
  <inkml:trace contextRef="#ctx0" brushRef="#br0" timeOffset="-74729.934">13404 9676 1344 0 0,'7'-2'4106'0'0,"2"53"-3287"0"0,42 629 1589 0 0,-51-672-2387 0 0,0 0-1 0 0,0-1 1 0 0,0 1-1 0 0,1-1 0 0 0,0 1 1 0 0,1-1-1 0 0,0 1 1 0 0,0-1-1 0 0,1 0 0 0 0,-1 0 1 0 0,1 0-1 0 0,1 0 1 0 0,-1 0-1 0 0,1-1 0 0 0,1 1 1 0 0,-1-1-1 0 0,1 0 1 0 0,0 0-1 0 0,0-1 0 0 0,1 0 1 0 0,0 0-1 0 0,0 0 1 0 0,0-1-1 0 0,0 1 0 0 0,1-1 1 0 0,-1-1-1 0 0,6 3-20 0 0,188-15-275 0 0,-16-36-800 0 0,-3-8 0 0 0,-2-8 1 0 0,25-20 1074 0 0,-201 82 22 0 0,-1-1 0 0 0,1 0 0 0 0,0 0 0 0 0,-1-1 0 0 0,1 1 1 0 0,-1 0-1 0 0,1-1 0 0 0,-1 1 0 0 0,1-1 0 0 0,-1 0 1 0 0,1 0-1 0 0,-1 0 0 0 0,0 0 0 0 0,1-1 0 0 0,-1 1 1 0 0,0 0-1 0 0,0-1 0 0 0,0 0 0 0 0,0 1 0 0 0,0-1 1 0 0,0 0-1 0 0,-1 0 0 0 0,1 0 0 0 0,-1 0 0 0 0,1 0 1 0 0,-1-1-1 0 0,0 1 0 0 0,1 0 0 0 0,-1-1 0 0 0,-1 1 1 0 0,1-1-1 0 0,0 1 0 0 0,0-1 0 0 0,-1 1 0 0 0,0-1 1 0 0,1 1-1 0 0,-1-1 0 0 0,0 0 0 0 0,0 1 0 0 0,-1-1 0 0 0,1 1 1 0 0,0-1-1 0 0,-1 1 0 0 0,1-1 0 0 0,-1 1 0 0 0,0-1 1 0 0,0 1-1 0 0,0-1 0 0 0,0 1 0 0 0,-1 0 0 0 0,1 0 1 0 0,-1-1-23 0 0,-7-1 48 0 0,0-1-1 0 0,0 1 1 0 0,-1 1 0 0 0,1 0 0 0 0,-1 0 0 0 0,0 1 0 0 0,0 0 0 0 0,0 1 0 0 0,0 0-1 0 0,0 0 1 0 0,0 1 0 0 0,-1 1 0 0 0,1 0 0 0 0,0 0 0 0 0,0 1 0 0 0,0 0 0 0 0,1 1-1 0 0,-1 0 1 0 0,0 0 0 0 0,1 1 0 0 0,-6 3-48 0 0,1-3 13 0 0,0 1 0 0 0,0 1 0 0 0,0 0 0 0 0,1 1 0 0 0,0 1 0 0 0,0 0 0 0 0,1 1 0 0 0,0 0 0 0 0,1 0 0 0 0,0 1-1 0 0,0 1 1 0 0,1 0 0 0 0,0 1 0 0 0,1 0 0 0 0,0 0 0 0 0,1 0 0 0 0,1 1 0 0 0,0 1 0 0 0,-5 13-13 0 0,13-24 6 0 0,0-1-1 0 0,0 1 1 0 0,0 0-1 0 0,0-1 1 0 0,1 1 0 0 0,-1-1-1 0 0,1 0 1 0 0,0 0-1 0 0,0 1 1 0 0,0-1 0 0 0,0 0-1 0 0,0 0 1 0 0,0-1-1 0 0,1 1 1 0 0,-1 0 0 0 0,0-1-1 0 0,1 0 1 0 0,-1 1-1 0 0,1-1 1 0 0,0 0 0 0 0,-1 0-1 0 0,1 0 1 0 0,0-1-1 0 0,0 1 1 0 0,0-1 0 0 0,-1 1-1 0 0,1-1 1 0 0,0 0-1 0 0,0 0 1 0 0,1-1-6 0 0,12 1-40 0 0,0-1-1 0 0,0 0 0 0 0,0-1 1 0 0,0-1-1 0 0,-1-1 1 0 0,1 0-1 0 0,-1-1 1 0 0,0-1-1 0 0,0 0 1 0 0,-1-1-1 0 0,0 0 0 0 0,0-1 1 0 0,-1-1-1 0 0,0 0 1 0 0,0-1-1 0 0,-1 0 1 0 0,0-1-1 0 0,-1-1 1 0 0,0 1-1 0 0,-1-2 0 0 0,-1 0 1 0 0,0 0-1 0 0,5-8 41 0 0,-37 37 146 0 0,21-11-165 0 0,0 0-1 0 0,1 0 1 0 0,-1 0 0 0 0,1 0 0 0 0,0 0 0 0 0,0 0-1 0 0,0 0 1 0 0,1 0 0 0 0,0 0 0 0 0,0 1 0 0 0,0-1 0 0 0,1 0-1 0 0,0 0 1 0 0,0 0 0 0 0,0 0 0 0 0,0 0 0 0 0,1 0 0 0 0,0 0-1 0 0,0 0 1 0 0,0-1 0 0 0,1 1 0 0 0,-1 0 0 0 0,1-1-1 0 0,0 0 1 0 0,0 0 0 0 0,1 0 0 0 0,-1 0 0 0 0,1-1 0 0 0,0 1-1 0 0,0-1 1 0 0,0 0 0 0 0,1 0 0 0 0,-1 0 0 0 0,1-1-1 0 0,-1 1 1 0 0,1-1 0 0 0,0 0 0 0 0,1 0 19 0 0,121 18-3541 0 0,-96-20 2256 0 0</inkml:trace>
  <inkml:trace contextRef="#ctx0" brushRef="#br0" timeOffset="-74480.779">15210 10027 2036 0 0,'1'-2'85'0'0,"-1"1"-1"0"0,1 0 1 0 0,-1-1 0 0 0,1 1-1 0 0,-1 0 1 0 0,0-1 0 0 0,0 1-1 0 0,0 0 1 0 0,0-1 0 0 0,0 1-1 0 0,0 0 1 0 0,0-1-1 0 0,0 1 1 0 0,-1-1 0 0 0,1 1-1 0 0,0 0 1 0 0,-1 0 0 0 0,1-1-1 0 0,-1 1 1 0 0,1 0 0 0 0,-1 0-1 0 0,0-1 1 0 0,0 1-1 0 0,1 0 1 0 0,-1 0 0 0 0,0 0-1 0 0,0 0 1 0 0,0 0 0 0 0,0 0-1 0 0,0 0 1 0 0,0 1 0 0 0,-1-1-1 0 0,1 0 1 0 0,0 1-1 0 0,0-1 1 0 0,0 0 0 0 0,-1 1-1 0 0,1-1 1 0 0,0 1 0 0 0,-1 0-1 0 0,1 0 1 0 0,0-1 0 0 0,-1 1-1 0 0,1 0 1 0 0,0 0-1 0 0,-1 0 1 0 0,1 0 0 0 0,-1 0-1 0 0,1 1 1 0 0,0-1 0 0 0,-1 0-1 0 0,1 1 1 0 0,0-1 0 0 0,0 1-1 0 0,-1-1 1 0 0,1 1-1 0 0,0-1 1 0 0,0 1 0 0 0,0 0-1 0 0,-1 0 1 0 0,1 0 0 0 0,0 0-1 0 0,0 0 1 0 0,0 0 0 0 0,1 0-1 0 0,-1 0 1 0 0,0 0-1 0 0,0 0 1 0 0,0 0 0 0 0,0 1-85 0 0,-10 16 127 0 0,1 1 0 0 0,1 0 0 0 0,0 0 0 0 0,2 0 0 0 0,0 1 0 0 0,1 0 0 0 0,1 1 1 0 0,1 0-1 0 0,1-1 0 0 0,0 1 0 0 0,2 0 0 0 0,0 0 0 0 0,2 0 0 0 0,2 16-127 0 0,42 436-237 0 0,-79-347-1576 0 0,32-123 1597 0 0,0 1 0 0 0,-1-1-1 0 0,1-1 1 0 0,-1 1 0 0 0,0 0-1 0 0,0-1 1 0 0,0 1 0 0 0,0-1-1 0 0,0 0 1 0 0,0 0 0 0 0,-1 0-1 0 0,1 0 1 0 0,-1-1 0 0 0,1 0-1 0 0,-1 1 1 0 0,1-1 0 0 0,-1 0-1 0 0,0-1 1 0 0,0 1 0 0 0,0-1-1 0 0,1 1 1 0 0,-2-1 216 0 0,-13 0-1187 0 0</inkml:trace>
  <inkml:trace contextRef="#ctx0" brushRef="#br0" timeOffset="-74311.613">15142 10109 1388 0 0,'9'-3'103'0'0,"1"0"1"0"0,0 1-1 0 0,0 1 0 0 0,0-1 0 0 0,1 2 1 0 0,-1-1-1 0 0,0 1 0 0 0,0 1 0 0 0,0 0 1 0 0,0 0-1 0 0,0 1 0 0 0,0 0 0 0 0,0 1 1 0 0,0 0-1 0 0,-1 1 0 0 0,1 0 0 0 0,-1 0 0 0 0,0 1 1 0 0,0 0-1 0 0,0 1-103 0 0,-4-1 47 0 0,-1 0 1 0 0,-1 0-1 0 0,1 1 1 0 0,0-1-1 0 0,-1 1 0 0 0,0 0 1 0 0,-1 0-1 0 0,1 0 1 0 0,-1 0-1 0 0,0 0 1 0 0,-1 0-1 0 0,1 1 0 0 0,-1-1 1 0 0,-1 1-1 0 0,1-1 1 0 0,-1 1-1 0 0,0-1 0 0 0,-1 1 1 0 0,1-1-1 0 0,-1 1 1 0 0,0-1-1 0 0,-1 0 1 0 0,0 1-1 0 0,0-1 0 0 0,0 0 1 0 0,-1 0-1 0 0,0 0 1 0 0,0-1-1 0 0,0 1 0 0 0,-1-1 1 0 0,1 1-1 0 0,-1-1 1 0 0,-1 0-1 0 0,0 0-47 0 0,-1 4-81 0 0,-1 1 0 0 0,0-2 0 0 0,0 1 0 0 0,-1-1 0 0 0,0 0 0 0 0,-1-1 0 0 0,0 0 0 0 0,0 0 0 0 0,0-1 0 0 0,-1 0 0 0 0,0-1 0 0 0,0 0 0 0 0,0 0 0 0 0,-1-1 0 0 0,0-1 0 0 0,0 0 0 0 0,0 0 0 0 0,0-1 0 0 0,0 0 0 0 0,0-1 0 0 0,0 0 0 0 0,-1-1 0 0 0,-8-1 81 0 0,-38-14-1226 0 0</inkml:trace>
  <inkml:trace contextRef="#ctx0" brushRef="#br0" timeOffset="-74029.994">15649 9621 1436 0 0,'15'-12'3123'0'0,"-34"33"-2025"0"0,6 3-1029 0 0,0 1 0 0 0,2 0 1 0 0,1 1-1 0 0,1 0 0 0 0,1 0 0 0 0,1 1 0 0 0,1 0 0 0 0,2 0 0 0 0,1 1 0 0 0,0-1 0 0 0,3 1 1 0 0,0-1-1 0 0,2 1 0 0 0,0-1 0 0 0,2 1 0 0 0,2-1 0 0 0,0 0 0 0 0,1-1 0 0 0,2 1 1 0 0,1-2-1 0 0,1 1 0 0 0,1-1 0 0 0,1-1 0 0 0,7 9-69 0 0,-14-20-220 0 0,0 0 0 0 0,0-1 0 0 0,2 0 0 0 0,-1 0 0 0 0,1-1-1 0 0,1 0 1 0 0,0 0 0 0 0,1-1 0 0 0,0 0 0 0 0,1 0 0 0 0,0-2 0 0 0,0 1 0 0 0,0-1 0 0 0,1-1 0 0 0,1 0 0 0 0,-1-1-1 0 0,1 0 1 0 0,0-1 0 0 0,10 3 220 0 0,5-4-1262 0 0</inkml:trace>
  <inkml:trace contextRef="#ctx0" brushRef="#br0" timeOffset="-73676.776">15988 10124 1096 0 0,'-14'-3'167'0'0,"1"1"1"0"0,-1 1-1 0 0,0 0 1 0 0,0 1-1 0 0,0 0 0 0 0,0 1 1 0 0,0 1-1 0 0,1 0 0 0 0,-1 1 1 0 0,0 1-1 0 0,1 0 1 0 0,0 0-1 0 0,0 1 0 0 0,0 1 1 0 0,1 0-1 0 0,0 1 1 0 0,0 0-1 0 0,0 1 0 0 0,1 0 1 0 0,0 1-1 0 0,1 1 0 0 0,0-1 1 0 0,1 1-1 0 0,-3 4-167 0 0,7-10 76 0 0,0 1-1 0 0,0 0 0 0 0,1 0 1 0 0,-1 1-1 0 0,1-1 0 0 0,0 1 1 0 0,1 0-1 0 0,-1 0 1 0 0,1 0-1 0 0,1 0 0 0 0,-1 1 1 0 0,1-1-1 0 0,0 1 0 0 0,0 0 1 0 0,1 0-1 0 0,0-1 1 0 0,0 7-76 0 0,3-9 25 0 0,0-1 0 0 0,1 1 1 0 0,-1-1-1 0 0,1 0 1 0 0,0 0-1 0 0,0 0 1 0 0,0 0-1 0 0,0-1 0 0 0,0 1 1 0 0,1-1-1 0 0,-1 0 1 0 0,1 0-1 0 0,0 0 1 0 0,-1 0-1 0 0,1-1 1 0 0,0 1-1 0 0,0-1 0 0 0,0 0 1 0 0,0 0-1 0 0,0-1 1 0 0,0 1-1 0 0,0-1 1 0 0,1 0-1 0 0,-1 0 0 0 0,0 0 1 0 0,0-1-1 0 0,1 1-25 0 0,25-6-47 0 0,0 0 0 0 0,0-2 0 0 0,0-1 0 0 0,-1-1 0 0 0,-1-2 0 0 0,0-1-1 0 0,0-1 1 0 0,9-7 47 0 0,10-4-53 0 0,-25 3 185 0 0,-36 35 12 0 0,13-9-206 0 0,0-1 0 0 0,0 1 0 0 0,1 0 0 0 0,-1 1 0 0 0,1-1 0 0 0,0 0 0 0 0,1 0 0 0 0,-1 0 0 0 0,0 0 0 0 0,1 0 0 0 0,0 0 0 0 0,0 0 0 0 0,0-1 0 0 0,1 1 0 0 0,-1 0 0 0 0,1 0 0 0 0,0-1 0 0 0,0 1 0 0 0,0-1 0 0 0,1 0 0 0 0,-1 1 0 0 0,1-1 0 0 0,0 0 0 0 0,-1 0 0 0 0,1-1 0 0 0,1 1 0 0 0,-1-1 0 0 0,0 1 0 0 0,1-1 0 0 0,-1 0 0 0 0,1 0 0 0 0,-1-1 0 0 0,1 1 0 0 0,0-1 0 0 0,0 0 0 0 0,0 0 0 0 0,0 0 0 0 0,0 0 0 0 0,0-1 0 0 0,0 1 0 0 0,0-1 0 0 0,0 0 0 0 0,0 0 0 0 0,0-1 0 0 0,3 0 62 0 0,14 1-1191 0 0,4 0 29 0 0</inkml:trace>
  <inkml:trace contextRef="#ctx0" brushRef="#br0" timeOffset="-73289.114">16732 9911 1312 0 0,'-14'6'193'0'0,"0"0"0"0"0,1 1 0 0 0,0 0 0 0 0,0 1 0 0 0,1 0 0 0 0,-1 1 0 0 0,2 1 0 0 0,0 0 1 0 0,0 0-1 0 0,0 1 0 0 0,2 1 0 0 0,-1 0 0 0 0,1 0 0 0 0,1 1 0 0 0,1-1 0 0 0,-1 2 0 0 0,2-1 0 0 0,0 1 0 0 0,1 0 0 0 0,0 1 0 0 0,1-1 0 0 0,0 1 0 0 0,2 0 0 0 0,-1 6-193 0 0,3-16 53 0 0,1 1-1 0 0,0 0 1 0 0,0 0-1 0 0,1-1 1 0 0,0 1-1 0 0,0 0 1 0 0,0-1-1 0 0,0 0 1 0 0,1 0-1 0 0,0 1 1 0 0,0-1-1 0 0,1-1 1 0 0,-1 1-1 0 0,1-1 1 0 0,0 1-1 0 0,0-1 1 0 0,1 0-1 0 0,-1 0 1 0 0,1-1-1 0 0,0 1 1 0 0,-1-1-1 0 0,2 0 1 0 0,-1-1-1 0 0,0 1 1 0 0,1-1-1 0 0,-1 0 1 0 0,1 0-1 0 0,0-1-52 0 0,170 28 794 0 0,-150-27-758 0 0,0-2 0 0 0,-1-1 0 0 0,1-1 0 0 0,0 0 0 0 0,0-3 0 0 0,-1 0 1 0 0,0-1-1 0 0,0-1 0 0 0,-1-2 0 0 0,0 0 0 0 0,0-2 0 0 0,-1-1 0 0 0,0 0 0 0 0,-1-2 0 0 0,-1 0 1 0 0,0-2-1 0 0,-1 0 0 0 0,12-13-36 0 0,-30 27 9 0 0,0-1-1 0 0,0 1 1 0 0,0-1 0 0 0,-1 0-1 0 0,1 0 1 0 0,-1 0 0 0 0,1 0-1 0 0,-1 0 1 0 0,0 0 0 0 0,0 0-1 0 0,-1 0 1 0 0,1 0 0 0 0,0 0 0 0 0,-1 0-1 0 0,0-1 1 0 0,0 1 0 0 0,0 0-1 0 0,0 0 1 0 0,0-1 0 0 0,-1 1-1 0 0,1 0 1 0 0,-1 0 0 0 0,0 0-1 0 0,0 0 1 0 0,0 0 0 0 0,-1 0 0 0 0,1 0-1 0 0,-1 0 1 0 0,1 0 0 0 0,-1 1-1 0 0,0-1 1 0 0,0 0 0 0 0,0 1-1 0 0,0 0 1 0 0,-1-1 0 0 0,1 1-1 0 0,0 0 1 0 0,-1 0 0 0 0,0 0 0 0 0,0 1-1 0 0,1-1 1 0 0,-1 1 0 0 0,0-1-1 0 0,0 1 1 0 0,0 0 0 0 0,0 0-1 0 0,-1 1 1 0 0,1-1 0 0 0,0 0-1 0 0,0 1 1 0 0,0 0 0 0 0,-1 0 0 0 0,1 0-9 0 0,-12-2 38 0 0,-1 0 1 0 0,0 1-1 0 0,1 1 1 0 0,-1 0-1 0 0,0 1 1 0 0,1 1-1 0 0,-1 0 1 0 0,1 2-1 0 0,-1-1 1 0 0,1 2-1 0 0,1 0 1 0 0,-1 1 0 0 0,1 0-1 0 0,0 1 1 0 0,0 1-1 0 0,1 0 1 0 0,0 1-1 0 0,0 0 1 0 0,1 1-1 0 0,-1 1-38 0 0,11-8-8 0 0,0 0 0 0 0,0 0 1 0 0,0 0-1 0 0,0 1 0 0 0,0-1 0 0 0,0 1 0 0 0,1-1 0 0 0,0 1 0 0 0,-1-1 0 0 0,1 1 0 0 0,1 0 0 0 0,-1-1 0 0 0,1 1 0 0 0,-1 0 1 0 0,1 0-1 0 0,0 0 0 0 0,0-1 0 0 0,1 1 0 0 0,-1 0 0 0 0,1 0 0 0 0,0-1 0 0 0,0 1 0 0 0,0 0 0 0 0,0-1 0 0 0,1 1 0 0 0,-1-1 1 0 0,1 1-1 0 0,0-1 0 0 0,0 0 0 0 0,0 0 0 0 0,1 0 0 0 0,-1 0 0 0 0,1 0 0 0 0,-1 0 0 0 0,1-1 0 0 0,2 2 8 0 0,119 76-1560 0 0,82-26-3543 0 0,-150-46 3893 0 0</inkml:trace>
  <inkml:trace contextRef="#ctx0" brushRef="#br0" timeOffset="-71048.056">18820 10037 1260 0 0,'3'-16'1102'0'0,"26"-13"-68"0"0,-59 7-91 0 0,3 20-872 0 0,0 1-1 0 0,0 2 1 0 0,0 0-1 0 0,0 2 1 0 0,0 0-1 0 0,0 2 1 0 0,0 2 0 0 0,1 0-1 0 0,0 1 1 0 0,1 2-1 0 0,0 1 1 0 0,0 0-1 0 0,-22 16-70 0 0,40-25 11 0 0,1 1 0 0 0,-1 0 0 0 0,1 0 0 0 0,0 1 0 0 0,0 0-1 0 0,0 0 1 0 0,0 1 0 0 0,0-1 0 0 0,1 1 0 0 0,0 0 0 0 0,0 1-1 0 0,0-1 1 0 0,1 1 0 0 0,0 0 0 0 0,0 0 0 0 0,0 0 0 0 0,1 1-1 0 0,0-1 1 0 0,0 1 0 0 0,1 0 0 0 0,-1 3-11 0 0,6-6 37 0 0,0 0 0 0 0,1-1 0 0 0,0 1 0 0 0,0-1 0 0 0,0 0 0 0 0,0 0 0 0 0,0 0 0 0 0,1 0 1 0 0,-1-1-1 0 0,1 0 0 0 0,-1 0 0 0 0,1 0 0 0 0,0-1 0 0 0,0 1 0 0 0,0-1 0 0 0,0 0 0 0 0,0 0 0 0 0,4-1-37 0 0,201-18 465 0 0,-207 18-469 0 0,1-1 1 0 0,-1 1-1 0 0,0-1 1 0 0,1 0-1 0 0,-1 0 1 0 0,0-1-1 0 0,0 1 1 0 0,1-1-1 0 0,-1 1 1 0 0,0-1-1 0 0,-1 0 0 0 0,1 0 1 0 0,0 0-1 0 0,0-1 1 0 0,-1 1-1 0 0,0 0 1 0 0,1-1-1 0 0,-1 0 1 0 0,0 0-1 0 0,0 0 1 0 0,0 0-1 0 0,-1 0 1 0 0,1 0-1 0 0,-1 0 0 0 0,0 0 1 0 0,1-3 3 0 0,-2 5-54 0 0,0 1 71 0 0,0 0 10 0 0,0 0-72 0 0,0 0-60 0 0,7-11-3292 0 0,-7 15 2274 0 0</inkml:trace>
  <inkml:trace contextRef="#ctx0" brushRef="#br0" timeOffset="-70315.19">18886 10042 1588 0 0,'13'-17'1649'0'0,"-10"17"-1041"0"0,-3 0-61 0 0,3 0-92 0 0,15-2-97 0 0,-17 1-337 0 0,1 1 0 0 0,-1 0 0 0 0,0-1 0 0 0,0 1 0 0 0,1 0 0 0 0,-1 0 0 0 0,0 0 0 0 0,0 0 0 0 0,0 0 0 0 0,1 0-1 0 0,-1 0 1 0 0,0 0 0 0 0,0 1 0 0 0,1-1 0 0 0,-1 0 0 0 0,0 1 0 0 0,0-1 0 0 0,0 1 0 0 0,0-1 0 0 0,0 1 0 0 0,1 0 0 0 0,-1-1-1 0 0,0 1 1 0 0,0 0 0 0 0,-1 0 0 0 0,1 0 0 0 0,0 0 0 0 0,0-1 0 0 0,0 1 0 0 0,0 0 0 0 0,-1 1 0 0 0,1-1 0 0 0,-1 0-1 0 0,1 0 1 0 0,-1 0 0 0 0,1 0 0 0 0,-1 0 0 0 0,1 1 0 0 0,-1-1 0 0 0,0 1-21 0 0,20 45 600 0 0,-13-27-529 0 0,1-1 0 0 0,0 0 0 0 0,2 0 0 0 0,0-1 0 0 0,1 0 1 0 0,1-1-1 0 0,0 0 0 0 0,1 0 0 0 0,15 12-71 0 0,25 8-1985 0 0,-51-36 736 0 0,1-4-86 0 0,9-8 14 0 0</inkml:trace>
  <inkml:trace contextRef="#ctx0" brushRef="#br0" timeOffset="-69929.943">19129 9881 1148 0 0,'7'10'286'0'0,"-1"0"1"0"0,0 0-1 0 0,-1 0 0 0 0,0 1 1 0 0,0 0-1 0 0,-2 0 0 0 0,1 0 1 0 0,-1 1-1 0 0,-1-1 0 0 0,0 1 1 0 0,0 7-287 0 0,2 2 307 0 0,50 247 1434 0 0,-22-422 135 0 0,-29 137-1838 0 0,1 0 1 0 0,1 0-1 0 0,1 0 0 0 0,0 1 0 0 0,1-1 1 0 0,1 2-1 0 0,0-1 0 0 0,1 1 0 0 0,1 0 0 0 0,0 1 1 0 0,1 0-1 0 0,1 1 0 0 0,0 0 0 0 0,4-2-38 0 0,-12 15-6 0 0,1 0 0 0 0,-1 1-1 0 0,1-1 1 0 0,-1 1 0 0 0,0 0-1 0 0,1 0 1 0 0,-1 0-1 0 0,0 1 1 0 0,1 0 0 0 0,-1 0-1 0 0,0 0 1 0 0,0 0-1 0 0,-1 0 1 0 0,1 1 0 0 0,0 0-1 0 0,-1 0 1 0 0,0 0-1 0 0,1 0 1 0 0,-1 0 0 0 0,0 1-1 0 0,-1-1 1 0 0,1 1-1 0 0,-1 0 1 0 0,1 0 0 0 0,-1 0-1 0 0,0 0 1 0 0,-1 0 0 0 0,1 0-1 0 0,0 5 7 0 0,52 122-74 0 0,-46-105-32 0 0,1-1 0 0 0,2 0 0 0 0,0-1 0 0 0,1 0 0 0 0,1 0-1 0 0,2-1 1 0 0,7 8 106 0 0,-20-28-146 0 0,1 0 0 0 0,1 0 0 0 0,-1 1 0 0 0,0-2 0 0 0,1 1 0 0 0,-1 0 0 0 0,1-1 0 0 0,0 0 0 0 0,0 0-1 0 0,0 0 1 0 0,0 0 0 0 0,0 0 0 0 0,1-1 0 0 0,-1 0 0 0 0,0 0 0 0 0,1 0 0 0 0,-1 0 0 0 0,1-1 0 0 0,-1 0-1 0 0,1 0 1 0 0,-1 0 0 0 0,0 0 0 0 0,1-1 0 0 0,-1 0 0 0 0,1 0 0 0 0,-1 0 0 0 0,0 0 0 0 0,0-1 0 0 0,1 1 0 0 0,-1-1-1 0 0,0 0 1 0 0,-1 0 0 0 0,2-1 146 0 0,24-14-1130 0 0</inkml:trace>
  <inkml:trace contextRef="#ctx0" brushRef="#br0" timeOffset="-69525.483">19961 9938 936 0 0,'-9'-1'137'0'0,"1"0"0"0"0,-1 1 0 0 0,0 0-1 0 0,0 1 1 0 0,1-1 0 0 0,-1 2 0 0 0,0-1 0 0 0,1 1 0 0 0,-1 1-1 0 0,1-1 1 0 0,0 2 0 0 0,0-1 0 0 0,0 1 0 0 0,0 0-1 0 0,1 0 1 0 0,-1 1 0 0 0,1 0 0 0 0,0 1 0 0 0,1-1 0 0 0,-1 1-1 0 0,1 1 1 0 0,0-1 0 0 0,1 1 0 0 0,-1 0 0 0 0,1 0 0 0 0,1 1-1 0 0,-1-1 1 0 0,2 1 0 0 0,-1 0 0 0 0,1 0 0 0 0,0 1 0 0 0,0-1-1 0 0,1 1 1 0 0,0-1 0 0 0,1 1 0 0 0,0 1-137 0 0,3-5 41 0 0,0 1 1 0 0,1-1-1 0 0,0 0 0 0 0,0 0 1 0 0,0 0-1 0 0,0-1 1 0 0,1 1-1 0 0,0-1 0 0 0,0 0 1 0 0,0 0-1 0 0,1 0 1 0 0,-1-1-1 0 0,1 1 0 0 0,0-1 1 0 0,0 0-1 0 0,0 0 1 0 0,0-1-1 0 0,0 0 0 0 0,1 0 1 0 0,-1 0-1 0 0,1 0 1 0 0,-1-1-1 0 0,1 0 0 0 0,0 0 1 0 0,0 0-1 0 0,-1-1 1 0 0,1 0-1 0 0,0 0 0 0 0,0-1 1 0 0,-1 1-1 0 0,1-1 1 0 0,4-1-42 0 0,4 0-29 0 0,0-1 0 0 0,0 0 1 0 0,0-1-1 0 0,-1-1 0 0 0,1 0 1 0 0,-1 0-1 0 0,0-1 0 0 0,-1-1 1 0 0,1 0-1 0 0,-1-1 1 0 0,-1-1-1 0 0,1 1 0 0 0,-1-2 1 0 0,-1 1-1 0 0,0-2 0 0 0,0 1 1 0 0,-1-1-1 0 0,-1-1 0 0 0,0 0 1 0 0,0 0-1 0 0,-1 0 0 0 0,-1-1 1 0 0,0 0-1 0 0,0 0 0 0 0,-2-1 1 0 0,1 1-1 0 0,-2-1 1 0 0,0 0-1 0 0,-1 0 0 0 0,0-1 1 0 0,-1 1-1 0 0,0-4 29 0 0,3-29 374 0 0,-3 0 1 0 0,-1 0-1 0 0,-3 1 0 0 0,-1-1 1 0 0,-3 1-1 0 0,-5-18-374 0 0,7 39 274 0 0,0 0 0 0 0,-2-1-1 0 0,-1 2 1 0 0,-1-1 0 0 0,-1 1 0 0 0,-1 1-1 0 0,-1 0 1 0 0,-1 0 0 0 0,-1 2 0 0 0,-2-2-274 0 0,16 22 11 0 0,-1 1 0 0 0,0-1 0 0 0,0 0 0 0 0,0 0 0 0 0,0 0 0 0 0,0 1 0 0 0,-1-1 0 0 0,1 0 0 0 0,0 1 0 0 0,0-1 0 0 0,0 1 0 0 0,-1-1 0 0 0,1 1 0 0 0,0 0 0 0 0,0 0 0 0 0,-1-1 0 0 0,1 1 0 0 0,0 0 0 0 0,-1 0 0 0 0,1 0 0 0 0,0 0-1 0 0,0 0 1 0 0,-1 1 0 0 0,1-1 0 0 0,0 0 0 0 0,0 1 0 0 0,-1-1 0 0 0,1 1 0 0 0,0-1 0 0 0,0 1 0 0 0,0-1 0 0 0,0 1 0 0 0,-1 0 0 0 0,1 0 0 0 0,0-1 0 0 0,0 1 0 0 0,1 0 0 0 0,-1 0 0 0 0,0 0 0 0 0,0 0 0 0 0,0 0 0 0 0,1 0 0 0 0,-1 0 0 0 0,0 1 0 0 0,1-1 0 0 0,-1 0 0 0 0,1 0 0 0 0,-1 0 0 0 0,1 1 0 0 0,0-1 0 0 0,-1 0 0 0 0,1 1 0 0 0,0-1 0 0 0,0 0 0 0 0,0 0 0 0 0,0 1 0 0 0,0-1-11 0 0,-21 84 30 0 0,34 141-1383 0 0,6-130-1184 0 0,4-1 1 0 0,4-2-1 0 0,24 51 2537 0 0,-34-94-1347 0 0</inkml:trace>
  <inkml:trace contextRef="#ctx0" brushRef="#br0" timeOffset="-68962.908">20913 9776 1076 0 0,'-12'10'230'0'0,"0"1"0"0"0,1 1 0 0 0,0-1 0 0 0,1 2 0 0 0,0 0 0 0 0,1 0 1 0 0,0 0-1 0 0,1 1 0 0 0,1 1 0 0 0,0-1 0 0 0,1 1 0 0 0,1 0 0 0 0,0 0 0 0 0,1 1 0 0 0,0 0 0 0 0,2-1 0 0 0,-2 16-230 0 0,5-25 56 0 0,-1 0 0 0 0,1 0 0 0 0,0 0 0 0 0,0 0 0 0 0,1 0 0 0 0,0 0-1 0 0,0-1 1 0 0,0 1 0 0 0,1-1 0 0 0,-1 1 0 0 0,2-1 0 0 0,-1 0 0 0 0,0 0 0 0 0,1 0 0 0 0,0-1 0 0 0,0 1-1 0 0,0-1 1 0 0,1 0 0 0 0,-1 0 0 0 0,1 0 0 0 0,0-1 0 0 0,0 0 0 0 0,0 0 0 0 0,1 0 0 0 0,-1 0 0 0 0,1-1-1 0 0,0 0 1 0 0,-1 0 0 0 0,1-1 0 0 0,0 1 0 0 0,0-1 0 0 0,0-1 0 0 0,0 1 0 0 0,3-1-56 0 0,202-10 473 0 0,-202 9-496 0 0,-1 1 0 0 0,0-1 0 0 0,0 0-1 0 0,0-1 1 0 0,0 0 0 0 0,0 0 0 0 0,0-1-1 0 0,-1 0 1 0 0,1 0 0 0 0,-1-1 0 0 0,0 1-1 0 0,0-2 1 0 0,0 1 0 0 0,0-1 0 0 0,-1 0-1 0 0,0-1 1 0 0,0 1 0 0 0,0-1 0 0 0,-1 0-1 0 0,0-1 1 0 0,0 1 0 0 0,0-1 0 0 0,-1 0 0 0 0,0 0-1 0 0,0-1 1 0 0,-1 1 0 0 0,0-1 0 0 0,0 0-1 0 0,-1 1 1 0 0,0-1 0 0 0,-1 0 0 0 0,1 0-1 0 0,-1-1 1 0 0,-1 1 0 0 0,0 0 0 0 0,0 0 23 0 0,-14-20 42 0 0,-1 2 0 0 0,-1 0 0 0 0,-1 0 0 0 0,-1 2 0 0 0,-2 0 0 0 0,0 2 0 0 0,-1 0 0 0 0,-2 1 0 0 0,0 1 0 0 0,-1 1 0 0 0,0 1 0 0 0,-2 1 0 0 0,0 2 0 0 0,-1 0 0 0 0,-1 2 0 0 0,-18-6-42 0 0,47 19-21 0 0,-1 1-1 0 0,1-1 0 0 0,-1 0 0 0 0,1 0 0 0 0,-1 0 0 0 0,1 1 1 0 0,-1-1-1 0 0,1 0 0 0 0,-1 0 0 0 0,1 0 0 0 0,-1 0 1 0 0,1 0-1 0 0,-1 0 0 0 0,1 0 0 0 0,0 0 0 0 0,-1 0 0 0 0,1 0 1 0 0,-1 0-1 0 0,1 0 0 0 0,-1-1 0 0 0,1 1 0 0 0,-1 0 1 0 0,1 0-1 0 0,-1 0 0 0 0,1-1 0 0 0,-1 1 0 0 0,1 0 0 0 0,-1-1 1 0 0,0 1-1 0 0,1 0 0 0 0,-1-1 0 0 0,1 1 0 0 0,-1-1 1 0 0,0 1-1 0 0,1-1 0 0 0,-1 1 0 0 0,0 0 0 0 0,1-1 1 0 0,-1 1-1 0 0,0-1 0 0 0,0 0 0 0 0,0 1 0 0 0,0-1 0 0 0,1 1 1 0 0,-1-1-1 0 0,0 1 0 0 0,0-1 0 0 0,0 1 0 0 0,0-1 1 0 0,0 1-1 0 0,0-1 0 0 0,0 0 0 0 0,0 1 0 0 0,-1-1 0 0 0,1 1 1 0 0,0-1-1 0 0,0 1 0 0 0,0-1 0 0 0,-1 1 0 0 0,1-1 1 0 0,0 1-1 0 0,0-1 0 0 0,-1 1 0 0 0,1-1 0 0 0,0 1 22 0 0,56-7-1062 0 0,-56 7 1025 0 0,41-2-1137 0 0,6-1-76 0 0</inkml:trace>
  <inkml:trace contextRef="#ctx0" brushRef="#br0" timeOffset="-68697.412">22008 9369 3024 0 0,'9'-15'4059'0'0,"-14"26"-2380"0"0,-10 26-1229 0 0,3 20-334 0 0,4 0 0 0 0,2 0 0 0 0,2 1-1 0 0,3 0 1 0 0,2 0 0 0 0,3 0 0 0 0,3-1 0 0 0,2 0 0 0 0,11 38-116 0 0,-4 0-503 0 0,-14-90 294 0 0,0 1 1 0 0,0-1 0 0 0,-1 1 0 0 0,0 0 0 0 0,0-1 0 0 0,0 1 0 0 0,-1 0 0 0 0,0 0 0 0 0,0 0-1 0 0,0-1 1 0 0,-1 1 0 0 0,0 0 0 0 0,0 0 0 0 0,0-1 0 0 0,-1 1 0 0 0,0-1 0 0 0,0 1-1 0 0,0-1 1 0 0,-1 0 0 0 0,1 0 0 0 0,-1 0 0 0 0,-1 0 0 0 0,1 0 0 0 0,-1-1 0 0 0,1 1 0 0 0,-1-1-1 0 0,-1 0 1 0 0,1 0 0 0 0,-1 0 0 0 0,1-1 0 0 0,-1 0 0 0 0,0 0 0 0 0,0 0 0 0 0,-4 1 208 0 0,-7-3-1052 0 0</inkml:trace>
  <inkml:trace contextRef="#ctx0" brushRef="#br0" timeOffset="-67949.406">21660 9814 1356 0 0,'13'-5'3230'0'0,"21"4"-2928"0"0,-33 1-184 0 0,38-4-12 0 0,0 0 0 0 0,-1-3 0 0 0,1-1-1 0 0,-1-2 1 0 0,-1-1 0 0 0,0-2 0 0 0,-1-2 0 0 0,20-11-106 0 0,-41 18-12 0 0,-1 0-1 0 0,-1-1 1 0 0,0 0-1 0 0,0-1 1 0 0,0-1 0 0 0,-2 0-1 0 0,1 0 1 0 0,-1-1-1 0 0,-1 0 1 0 0,0-1-1 0 0,-1-1 1 0 0,1-1 12 0 0,49-114 2925 0 0,-53 271-2258 0 0,5 99-594 0 0,-1 108 329 0 0,-21-352-317 0 0,6-201-888 0 0,5 203 681 0 0,15-5-136 0 0,-4 20 231 0 0,1-1-1 0 0,1 0 1 0 0,0-1 0 0 0,1 0 0 0 0,1-1 0 0 0,-1-1 0 0 0,1 0-1 0 0,1-1 1 0 0,0-1 0 0 0,0 0 0 0 0,1-1 0 0 0,0-1 0 0 0,0 0-1 0 0,1-2 1 0 0,-1 0 0 0 0,17 2 27 0 0,159 1 44 0 0,-178-8-61 0 0,-1-1 1 0 0,0-1-1 0 0,0-1 0 0 0,0 0 0 0 0,0 0 0 0 0,-1-2 1 0 0,1 1-1 0 0,-1-2 0 0 0,-1 0 0 0 0,1 0 1 0 0,-1-1-1 0 0,0-1 0 0 0,-1 0 0 0 0,0-1 0 0 0,-1 0 1 0 0,0 0-1 0 0,0-1 0 0 0,-1 0 0 0 0,-1-1 1 0 0,1 0-1 0 0,-2 0 0 0 0,0-1 0 0 0,-1 0 0 0 0,5-13 17 0 0,-8 21 6 0 0,-1 0-1 0 0,0 0 1 0 0,0 0-1 0 0,0 0 0 0 0,-1 0 1 0 0,1 0-1 0 0,-1 0 1 0 0,-1-1-1 0 0,1 1 0 0 0,-1 0 1 0 0,0-1-1 0 0,0 1 0 0 0,0 0 1 0 0,-1-1-1 0 0,0 1 1 0 0,0 0-1 0 0,0 0 0 0 0,-1 0 1 0 0,1 0-1 0 0,-1 0 1 0 0,-1 0-1 0 0,1 0 0 0 0,-1 0 1 0 0,1 1-1 0 0,-1-1 1 0 0,-1 1-1 0 0,1 0 0 0 0,0 0 1 0 0,-1 0-1 0 0,0 1 0 0 0,0-1 1 0 0,0 1-1 0 0,-1 0 1 0 0,1 0-1 0 0,-1 0 0 0 0,-2-1-5 0 0,-2 1 9 0 0,-1 0 0 0 0,0 0 0 0 0,-1 1-1 0 0,1 0 1 0 0,0 1 0 0 0,-1 0 0 0 0,1 0-1 0 0,0 1 1 0 0,-1 1 0 0 0,1 0 0 0 0,0 0-1 0 0,-1 1 1 0 0,1 0 0 0 0,0 1 0 0 0,0 0-1 0 0,0 1 1 0 0,1 0 0 0 0,-1 0 0 0 0,1 1-1 0 0,0 0 1 0 0,0 1 0 0 0,1 0 0 0 0,0 0-1 0 0,0 1 1 0 0,0 0 0 0 0,1 0 0 0 0,0 1-1 0 0,0 0 1 0 0,1 0 0 0 0,0 0-1 0 0,0 1 1 0 0,1 0 0 0 0,0 1 0 0 0,1-1-1 0 0,0 1 1 0 0,0-1 0 0 0,1 1 0 0 0,0 0-1 0 0,1 0 1 0 0,0 1 0 0 0,1-1 0 0 0,0 0-1 0 0,1 10-8 0 0,0-10-51 0 0,2-1 0 0 0,-1 0-1 0 0,1 1 1 0 0,0-1-1 0 0,1 0 1 0 0,0 0-1 0 0,1 0 1 0 0,0-1-1 0 0,0 1 1 0 0,0-1-1 0 0,1 0 1 0 0,1 0-1 0 0,-1 0 1 0 0,1-1-1 0 0,1 0 1 0 0,-1 0-1 0 0,1-1 1 0 0,1 1 0 0 0,-1-2-1 0 0,1 1 1 0 0,7 4 51 0 0,120 44-4179 0 0,-110-52 2965 0 0</inkml:trace>
  <inkml:trace contextRef="#ctx0" brushRef="#br0" timeOffset="-67667.253">23134 9862 1240 0 0,'0'0'78'0'0,"1"1"0"0"0,-1-1 0 0 0,0 0 0 0 0,0 1 0 0 0,1-1 0 0 0,-1 1 0 0 0,0-1 0 0 0,1 1 0 0 0,-1-1 0 0 0,0 0 0 0 0,1 1 0 0 0,-1-1 0 0 0,1 0 0 0 0,-1 1 0 0 0,1-1 0 0 0,-1 0 0 0 0,1 0 0 0 0,-1 1 0 0 0,1-1 0 0 0,-1 0 0 0 0,1 0 0 0 0,-1 0 0 0 0,1 0 0 0 0,-1 0 0 0 0,1 0 0 0 0,-1 1 0 0 0,1-1 0 0 0,-1-1 0 0 0,1 1 1 0 0,-1 0-1 0 0,1 0 0 0 0,-1 0 0 0 0,1 0 0 0 0,-1 0 0 0 0,1 0 0 0 0,-1 0 0 0 0,1-1 0 0 0,-1 1 0 0 0,1 0 0 0 0,-1 0 0 0 0,1-1 0 0 0,-1 1 0 0 0,1 0 0 0 0,-1-1 0 0 0,0 1 0 0 0,1-1 0 0 0,-1 1 0 0 0,0 0 0 0 0,1-1 0 0 0,-1 1 0 0 0,0-1 0 0 0,1 1 0 0 0,-1-1 0 0 0,0 1-78 0 0,5 9-88 0 0,95 236 1522 0 0,-100-245-1352 0 0,0 0 1 0 0,1-1 0 0 0,-1 1 0 0 0,1 0 0 0 0,-1 0 0 0 0,0 0-1 0 0,1-1 1 0 0,-1 1 0 0 0,1 0 0 0 0,-1 0 0 0 0,1 0-1 0 0,-1 0 1 0 0,1 0 0 0 0,-1 0 0 0 0,0 0 0 0 0,1 0 0 0 0,-1 0-1 0 0,1 0 1 0 0,-1 0 0 0 0,1 0 0 0 0,-1 1 0 0 0,0-1-1 0 0,1 0 1 0 0,-1 0 0 0 0,1 0 0 0 0,-1 0 0 0 0,0 1-1 0 0,1-1 1 0 0,-1 0 0 0 0,1 1 0 0 0,-1-1 0 0 0,0 0 0 0 0,1 0-1 0 0,-1 1 1 0 0,0 0-83 0 0,6-26-44 0 0,4-6-142 0 0,2 1 1 0 0,1 0-1 0 0,1 0 1 0 0,1 1-1 0 0,2 1 1 0 0,1 1-1 0 0,1 1 1 0 0,1 0-1 0 0,1 1 1 0 0,2 1-1 0 0,0 1 1 0 0,12-7 185 0 0,91-69-4536 0 0,-102 80 3333 0 0</inkml:trace>
  <inkml:trace contextRef="#ctx0" brushRef="#br0" timeOffset="-67406.22">23771 9555 1268 0 0,'0'0'83'0'0,"-1"-1"0"0"0,1 0 0 0 0,-1 0 0 0 0,0 0 0 0 0,1 0 0 0 0,-1 0 0 0 0,0 1 1 0 0,1-1-1 0 0,-1 0 0 0 0,0 0 0 0 0,0 1 0 0 0,0-1 0 0 0,0 1 0 0 0,1-1 0 0 0,-1 1 0 0 0,0-1 0 0 0,0 1 0 0 0,0-1 0 0 0,0 1 0 0 0,0 0 0 0 0,0 0 0 0 0,0-1 0 0 0,0 1 0 0 0,0 0 0 0 0,-1 0 1 0 0,1 0-1 0 0,0 0 0 0 0,0 0 0 0 0,0 0 0 0 0,0 1 0 0 0,0-1 0 0 0,0 0 0 0 0,0 0 0 0 0,0 1 0 0 0,0-1 0 0 0,0 1 0 0 0,0-1 0 0 0,0 1 0 0 0,1-1 0 0 0,-1 1 0 0 0,0-1 0 0 0,0 1 0 0 0,0 0 0 0 0,1 0 1 0 0,-1-1-1 0 0,0 1 0 0 0,1 0 0 0 0,-1 0 0 0 0,0 0 0 0 0,1 0 0 0 0,-1 0-83 0 0,-1 5 75 0 0,0 1 0 0 0,1-1 0 0 0,-1 1 0 0 0,1-1 0 0 0,1 1 1 0 0,-1 0-1 0 0,1-1 0 0 0,0 1 0 0 0,1 0 0 0 0,-1-1 0 0 0,1 1 0 0 0,1 0 1 0 0,-1-1-1 0 0,1 1 0 0 0,0-1 0 0 0,1 0 0 0 0,-1 0 0 0 0,1 1 0 0 0,1-2 0 0 0,-1 1 1 0 0,1 0-1 0 0,0-1 0 0 0,0 0 0 0 0,0 0 0 0 0,1 0 0 0 0,0 0 0 0 0,0-1 0 0 0,0 1 1 0 0,1-1-1 0 0,-1-1 0 0 0,1 1 0 0 0,1 0-75 0 0,-2 1 61 0 0,77 66 401 0 0,-60-55-345 0 0,-2 1 0 0 0,0 1 1 0 0,-1 0-1 0 0,-1 2 0 0 0,0 0 0 0 0,-2 1 1 0 0,0 0-1 0 0,2 7-117 0 0,-16-26-6 0 0,-1 1 0 0 0,0-1 0 0 0,0 0 0 0 0,0 1 0 0 0,0-1 0 0 0,0 1 0 0 0,-1-1-1 0 0,1 1 1 0 0,-1 0 0 0 0,1-1 0 0 0,-1 1 0 0 0,0-1 0 0 0,0 1 0 0 0,0 0 0 0 0,0-1 0 0 0,-1 1 0 0 0,1 0 0 0 0,-1-1 0 0 0,0 1 0 0 0,1-1 0 0 0,-1 1 0 0 0,0-1 0 0 0,0 1 0 0 0,-1-1 0 0 0,1 0 0 0 0,0 0 0 0 0,-1 1 0 0 0,0-1 0 0 0,1 0-1 0 0,-1 0 1 0 0,0-1 0 0 0,0 1 0 0 0,0 0 0 0 0,0-1 0 0 0,0 1 0 0 0,-1-1 0 0 0,1 1 0 0 0,0-1 0 0 0,-1 0 0 0 0,-1 1 6 0 0,-111 21-2982 0 0,20-52 429 0 0,54 4 1345 0 0</inkml:trace>
  <inkml:trace contextRef="#ctx0" brushRef="#br0" timeOffset="-67142.097">24030 9528 2324 0 0,'-50'58'3104'0'0,"1"-6"-2406"0"0,2 2 0 0 0,2 2-1 0 0,3 2 1 0 0,2 2 0 0 0,-30 61-698 0 0,48-76-653 0 0,1 2-1 0 0,3 0 1 0 0,2 1 0 0 0,1 1 0 0 0,-2 24 653 0 0,15-51-2493 0 0,2-21 1323 0 0</inkml:trace>
  <inkml:trace contextRef="#ctx0" brushRef="#br0" timeOffset="-66871.607">24350 9820 1784 0 0,'11'0'1612'0'0,"-3"0"-380"0"0,-1-2-363 0 0,-2 2-225 0 0,-4 2-192 0 0,-1-2-276 0 0,-3 3-16 0 0,-2 1-616 0 0,-8 4-536 0 0,-7-2-265 0 0,-6-2 113 0 0,0-1 72 0 0,14-3-88 0 0</inkml:trace>
  <inkml:trace contextRef="#ctx0" brushRef="#br0" timeOffset="-60304.651">3264 12190 1588 0 0,'23'-55'2172'0'0,"-14"27"596"0"0,-20 46-1769 0 0,6 37-946 0 0,3 0 0 0 0,2 1-1 0 0,2-1 1 0 0,3 0-1 0 0,3 0 1 0 0,1 0-1 0 0,4-1 1 0 0,1-1 0 0 0,16 36-53 0 0,-16-38-167 0 0,-8-35-199 0 0,0-1 0 0 0,-2 0 0 0 0,0 1 0 0 0,0 0 0 0 0,-2 0 0 0 0,0 0-1 0 0,-1 0 1 0 0,0 1 0 0 0,-1-1 0 0 0,-1 0 0 0 0,-1 0 0 0 0,0 0 0 0 0,-1 0 0 0 0,-5 14 366 0 0,-13 2-1129 0 0</inkml:trace>
  <inkml:trace contextRef="#ctx0" brushRef="#br0" timeOffset="-59916.468">3225 12527 1468 0 0,'166'-41'3493'0'0,"-130"33"-3410"0"0,0-1-1 0 0,-1-3 0 0 0,0 0 1 0 0,-1-3-1 0 0,-1 0 0 0 0,0-2 1 0 0,19-15-83 0 0,-43 26 101 0 0,-2 0 1 0 0,1-1 0 0 0,-1 0-1 0 0,0 0 1 0 0,0-1-1 0 0,-1 0 1 0 0,0 0 0 0 0,-1 0-1 0 0,0-1 1 0 0,0 0-1 0 0,0 0 1 0 0,-1 0-1 0 0,-1 0 1 0 0,0-1 0 0 0,0 1-1 0 0,-1-1 1 0 0,0 0-1 0 0,0 0 1 0 0,-1 0 0 0 0,0 0-1 0 0,-1 0 1 0 0,-1-3-102 0 0,1 12 20 0 0,0-1 1 0 0,0 0 0 0 0,0 0 0 0 0,-1 0 0 0 0,1 1-1 0 0,-1-1 1 0 0,1 0 0 0 0,-1 0 0 0 0,0 1-1 0 0,0-1 1 0 0,1 0 0 0 0,-1 1 0 0 0,0-1-1 0 0,0 1 1 0 0,-1 0 0 0 0,1-1 0 0 0,0 1-1 0 0,0 0 1 0 0,-1-1 0 0 0,1 1 0 0 0,-1 0-1 0 0,1 0 1 0 0,-1 0 0 0 0,1 0 0 0 0,-1 1-1 0 0,0-1 1 0 0,1 0 0 0 0,-1 1 0 0 0,0-1-1 0 0,0 1 1 0 0,1-1 0 0 0,-1 1 0 0 0,0 0-1 0 0,0 0 1 0 0,0 0 0 0 0,0 0 0 0 0,1 0 0 0 0,-1 0-1 0 0,0 0 1 0 0,0 1 0 0 0,0-1 0 0 0,1 1-1 0 0,-1-1 1 0 0,0 1 0 0 0,1 0 0 0 0,-1 0-1 0 0,0-1 1 0 0,1 1 0 0 0,-1 0 0 0 0,1 0-1 0 0,-1 1 1 0 0,0 0-21 0 0,-3 14 14 0 0,1 0-1 0 0,0 1 1 0 0,1-1 0 0 0,1 1-1 0 0,1-1 1 0 0,0 1 0 0 0,1 0-1 0 0,1 0 1 0 0,1-1-1 0 0,0 1 1 0 0,1-1 0 0 0,1 1-1 0 0,0-1 1 0 0,1 0 0 0 0,1-1-1 0 0,2 5-13 0 0,158 347-2781 0 0,-127-269 253 0 0,-33-72 1791 0 0</inkml:trace>
  <inkml:trace contextRef="#ctx0" brushRef="#br0" timeOffset="-59497.371">4546 12559 1484 0 0,'-2'-2'99'0'0,"1"1"0"0"0,0-1 0 0 0,0 0 0 0 0,0 1 0 0 0,-1-1-1 0 0,1 1 1 0 0,-1 0 0 0 0,1-1 0 0 0,-1 1 0 0 0,0 0 0 0 0,0 0 0 0 0,1 0 0 0 0,-1 0-1 0 0,0 0 1 0 0,0 1 0 0 0,0-1 0 0 0,0 1 0 0 0,0-1 0 0 0,0 1 0 0 0,0-1 0 0 0,0 1-1 0 0,0 0 1 0 0,0 0 0 0 0,0 0 0 0 0,0 0 0 0 0,0 1 0 0 0,0-1 0 0 0,0 0 0 0 0,0 1 0 0 0,0-1-1 0 0,1 1 1 0 0,-1 0 0 0 0,0 0 0 0 0,0 0 0 0 0,0 0 0 0 0,-1 0-99 0 0,-10 4 51 0 0,0-1 0 0 0,-1 2 0 0 0,2 0 0 0 0,-1 0 0 0 0,1 1 0 0 0,0 1 0 0 0,0 0 0 0 0,1 1 0 0 0,0 0 0 0 0,0 0 0 0 0,1 1 0 0 0,1 1 0 0 0,0 0 0 0 0,0 0 0 0 0,1 1 0 0 0,0 0 0 0 0,1 0 0 0 0,1 0 0 0 0,0 1 0 0 0,0 0 0 0 0,1 1 0 0 0,1-1 0 0 0,0 1 0 0 0,1 0 0 0 0,1 0 0 0 0,-1 5-51 0 0,5-14-10 0 0,0 0 1 0 0,1-1-1 0 0,-1 0 0 0 0,1 0 1 0 0,0 0-1 0 0,0 0 0 0 0,0 0 1 0 0,0 0-1 0 0,1-1 1 0 0,-1 1-1 0 0,1-1 0 0 0,0 0 1 0 0,0 0-1 0 0,0-1 0 0 0,1 1 1 0 0,-1-1-1 0 0,1 0 0 0 0,-1 0 1 0 0,1 0-1 0 0,0-1 1 0 0,-1 1-1 0 0,1-1 0 0 0,0 0 1 0 0,0-1-1 0 0,0 1 0 0 0,0-1 1 0 0,0 0-1 0 0,0 0 1 0 0,0-1-1 0 0,0 1 0 0 0,0-1 1 0 0,-1 0-1 0 0,1-1 0 0 0,0 1 1 0 0,0-1-1 0 0,-1 0 0 0 0,1 0 1 0 0,-1 0-1 0 0,0-1 1 0 0,2 0 9 0 0,2-4-1 0 0,0 0 1 0 0,-1 0 0 0 0,0 0 0 0 0,0-1 0 0 0,-1 0 0 0 0,0 0 0 0 0,0-1 0 0 0,-1 0 0 0 0,0 0 0 0 0,0 0 0 0 0,-1 0 0 0 0,0-1 0 0 0,-1 1 0 0 0,0-1 0 0 0,-1 0 0 0 0,0 0-1 0 0,0-1 1 0 0,-1 1 0 0 0,0 0 0 0 0,-1 0 0 0 0,0-1 0 0 0,-1 1 0 0 0,0 0 0 0 0,-1 0 0 0 0,0 0 0 0 0,0 0 0 0 0,-1 0 0 0 0,0 0 0 0 0,-1 1 0 0 0,0-1 0 0 0,-1 1 0 0 0,-2-4 0 0 0,2 5-150 0 0,-28-39 589 0 0,3 32-4483 0 0,29 15 2812 0 0</inkml:trace>
  <inkml:trace contextRef="#ctx0" brushRef="#br0" timeOffset="-58938.621">4784 12533 1636 0 0,'-20'89'2975'0'0,"17"-68"-2880"0"0,0 0-1 0 0,1 0 1 0 0,1 0-1 0 0,1 0 1 0 0,1 0-1 0 0,1 0 1 0 0,1 0-1 0 0,0 0 1 0 0,2 0-1 0 0,0-1 0 0 0,2 0 1 0 0,0 0-1 0 0,1 0 1 0 0,1-1-1 0 0,1 0 1 0 0,0-1-1 0 0,2 0 1 0 0,2 2-95 0 0,-13-18 14 0 0,1 1 0 0 0,0-1 0 0 0,0 1 0 0 0,0-1 0 0 0,0 1 0 0 0,0-1 1 0 0,1 0-1 0 0,-1 0 0 0 0,1 0 0 0 0,-1-1 0 0 0,1 1 0 0 0,0-1 0 0 0,-1 1 0 0 0,1-1 0 0 0,0 0 0 0 0,0 0 0 0 0,0 0 0 0 0,0 0 1 0 0,0-1-1 0 0,0 1 0 0 0,0-1 0 0 0,1 0 0 0 0,-1 0 0 0 0,0 0 0 0 0,0 0 0 0 0,0 0 0 0 0,0-1 0 0 0,0 1 0 0 0,0-1 0 0 0,0 0 1 0 0,0 0-1 0 0,0 0 0 0 0,0 0 0 0 0,0-1 0 0 0,-1 1 0 0 0,1-1 0 0 0,0 0 0 0 0,1-1-14 0 0,2-2-13 0 0,-1-1 0 0 0,1 1 0 0 0,-1-2 0 0 0,0 1 0 0 0,0 0 1 0 0,-1-1-1 0 0,0 0 0 0 0,0 0 0 0 0,0 0 0 0 0,-1-1 0 0 0,0 1 0 0 0,-1-1 0 0 0,0 0 0 0 0,1-7 13 0 0,4-84 261 0 0,-9 115-232 0 0,9-6-42 0 0,-1 0 1 0 0,1 0-1 0 0,1-1 0 0 0,0 0 1 0 0,0 0-1 0 0,1-1 1 0 0,0 0-1 0 0,0 0 0 0 0,1-1 1 0 0,0-1-1 0 0,0 0 1 0 0,1 0-1 0 0,0-1 0 0 0,0 0 1 0 0,0 0-1 0 0,0-2 0 0 0,1 1 1 0 0,0-1-1 0 0,-1-1 1 0 0,1 0-1 0 0,0-1 0 0 0,0 0 1 0 0,0-1-1 0 0,0 0 0 0 0,0-1 1 0 0,0-1-1 0 0,0 0 1 0 0,2-1 12 0 0,-7 4-10 0 0,1 0 0 0 0,-1-1 0 0 0,0 0 1 0 0,0 0-1 0 0,0-1 0 0 0,0 0 0 0 0,1 0 1 0 0,-1-1-1 0 0,-1 0 0 0 0,1 0 0 0 0,0-1 1 0 0,0 1-1 0 0,-1-2 0 0 0,0 1 0 0 0,1-1 1 0 0,-1 1-1 0 0,0-2 0 0 0,-1 1 0 0 0,1-1 0 0 0,-1 0 1 0 0,0 0-1 0 0,0 0 0 0 0,-1-1 0 0 0,1 1 1 0 0,-1-1-1 0 0,0 0 0 0 0,-1-1 0 0 0,0 1 1 0 0,0-1-1 0 0,1-3 10 0 0,-3 2 52 0 0,-1 0 1 0 0,0 1-1 0 0,-1-1 1 0 0,1 0 0 0 0,-2 0-1 0 0,1 0 1 0 0,-1 1-1 0 0,0-1 1 0 0,0 1-1 0 0,-1 0 1 0 0,0-1-1 0 0,-1 1 1 0 0,0 0-1 0 0,0 1 1 0 0,0-1-1 0 0,-1 1 1 0 0,1 0-1 0 0,-2 0 1 0 0,1 0-1 0 0,-1 0 1 0 0,1 1-1 0 0,-2 0 1 0 0,1 1-1 0 0,0-1 1 0 0,-4-1-53 0 0,-181-88-19 0 0,132 75-3003 0 0,58 18 1696 0 0,1 1 26 0 0</inkml:trace>
  <inkml:trace contextRef="#ctx0" brushRef="#br0" timeOffset="-58599.345">5675 12883 948 0 0,'115'-123'1681'0'0,"-107"114"-1538"0"0,0 0 1 0 0,-1-1-1 0 0,0 0 1 0 0,-1-1-1 0 0,0 1 1 0 0,0-1-1 0 0,-1 0 1 0 0,-1-1-1 0 0,0 1 1 0 0,0-1-1 0 0,-1 0 1 0 0,-1 0-1 0 0,0 0 1 0 0,0-10-144 0 0,-5 18 48 0 0,0 1 0 0 0,0 0 0 0 0,-1-1-1 0 0,1 1 1 0 0,-1 0 0 0 0,0 0 0 0 0,0 1 0 0 0,0-1 0 0 0,0 1 0 0 0,0 0 0 0 0,0 0 0 0 0,-1 0 0 0 0,1 1 0 0 0,-1 0 0 0 0,1 0 0 0 0,-1 0-1 0 0,0 0 1 0 0,1 0 0 0 0,-1 1 0 0 0,0 0 0 0 0,1 0 0 0 0,-1 0 0 0 0,0 1 0 0 0,0 0 0 0 0,0 0-48 0 0,-6 0 40 0 0,-1 0 0 0 0,1 1 0 0 0,0 1-1 0 0,0 0 1 0 0,1 0 0 0 0,-1 1 0 0 0,0 0 0 0 0,1 1 0 0 0,0 0 0 0 0,0 1 0 0 0,1 0 0 0 0,0 0 0 0 0,0 1-1 0 0,0 1 1 0 0,1-1 0 0 0,0 1 0 0 0,0 0 0 0 0,1 1 0 0 0,0 0 0 0 0,0 0 0 0 0,1 1 0 0 0,1 0 0 0 0,-1 0-1 0 0,2 0 1 0 0,-1 0 0 0 0,1 1 0 0 0,1 0 0 0 0,0 0 0 0 0,1 0 0 0 0,0 0 0 0 0,0 0 0 0 0,1 1-40 0 0,1-5 9 0 0,1-1 0 0 0,0 1 0 0 0,0-1 0 0 0,1 1 0 0 0,0-1 0 0 0,0 0 0 0 0,0 0 0 0 0,1 0-1 0 0,0 0 1 0 0,0 0 0 0 0,0-1 0 0 0,1 1 0 0 0,-1-1 0 0 0,1 0 0 0 0,1 0 0 0 0,-1 0 0 0 0,1-1 0 0 0,0 0 0 0 0,0 0 0 0 0,0 0 0 0 0,0 0 0 0 0,1-1 0 0 0,0 0 0 0 0,0 0 0 0 0,0 0 0 0 0,0-1 0 0 0,0 0 0 0 0,1 1-9 0 0,13 3-499 0 0,0 0-1 0 0,0-2 0 0 0,0 0 1 0 0,0-1-1 0 0,1-1 0 0 0,-1-1 1 0 0,1-1-1 0 0,19-2 500 0 0,29-7-1207 0 0</inkml:trace>
  <inkml:trace contextRef="#ctx0" brushRef="#br0" timeOffset="-57724.144">6160 12566 1164 0 0,'63'110'6413'0'0,"139"161"-5010"0"0,-139-218-1238 0 0,-61-53-159 0 0,6-14-35 0 0,0-1-1 0 0,-1 0 1 0 0,0 0 0 0 0,-1-1 0 0 0,-1 1-1 0 0,-1-1 1 0 0,0-1 0 0 0,-1 1 0 0 0,0 0-1 0 0,-2-1 1 0 0,0 0 0 0 0,0 1 0 0 0,-2-1 0 0 0,-1-3 29 0 0,3-3 70 0 0,10-114 883 0 0,-11 137-956 0 0,0 0 14 0 0,0 0-8 0 0,4 4 13 0 0,6 7-13 0 0,1 0 0 0 0,1-1 0 0 0,0 0 0 0 0,0-1 0 0 0,0 0 0 0 0,1-1 1 0 0,1-1-1 0 0,-1 0 0 0 0,1 0 0 0 0,1-2 0 0 0,-1 0 0 0 0,1 0 0 0 0,-1-1 1 0 0,1-1-1 0 0,1-1 0 0 0,-1 0 0 0 0,0-1 0 0 0,0 0 0 0 0,1-1 0 0 0,-1-1 1 0 0,8-2-4 0 0,-11 2-11 0 0,0-1 0 0 0,0 0 0 0 0,0-1 0 0 0,-1 0 1 0 0,1-1-1 0 0,-1-1 0 0 0,1 0 0 0 0,-1 0 0 0 0,-1-1 1 0 0,1 0-1 0 0,-1-1 0 0 0,0 0 0 0 0,-1-1 1 0 0,1 0-1 0 0,-2-1 0 0 0,1 1 0 0 0,-1-2 0 0 0,0 1 1 0 0,-1-1-1 0 0,0 0 0 0 0,-1-1 0 0 0,0 1 0 0 0,-1-1 1 0 0,0-1-1 0 0,0 1 0 0 0,-2-1 0 0 0,1-1 11 0 0,-3 6 20 0 0,0 0-1 0 0,-1 0 1 0 0,0 0-1 0 0,0 0 0 0 0,-1 0 1 0 0,0 0-1 0 0,0 0 1 0 0,-1 0-1 0 0,0 0 1 0 0,0 0-1 0 0,0 0 0 0 0,-1 1 1 0 0,0-1-1 0 0,0 1 1 0 0,-1 0-1 0 0,0 0 1 0 0,0 0-1 0 0,0 1 0 0 0,-1-1 1 0 0,1 1-1 0 0,-1 0 1 0 0,-1 0-1 0 0,1 1 1 0 0,-1-1-1 0 0,0 1 1 0 0,0 0-1 0 0,0 1 0 0 0,0 0 1 0 0,-1 0-1 0 0,1 0 1 0 0,-1 0-1 0 0,0 1 1 0 0,0 0-1 0 0,1 1 0 0 0,-2 0 1 0 0,1 0-1 0 0,0 0 1 0 0,0 1-1 0 0,0 0 1 0 0,-1 0-20 0 0,0 2 6 0 0,1 1 0 0 0,0-1-1 0 0,0 1 1 0 0,0 0 0 0 0,0 1 0 0 0,1-1 0 0 0,-1 1 0 0 0,1 1 0 0 0,0-1 0 0 0,0 1 0 0 0,1 0 0 0 0,-1 1 0 0 0,1-1 0 0 0,0 1 0 0 0,1 0 0 0 0,-1 0 0 0 0,1 1 0 0 0,0-1 0 0 0,1 1 0 0 0,0 0 0 0 0,0 0 0 0 0,0 0-1 0 0,1 0 1 0 0,0 0 0 0 0,0 1 0 0 0,1-1 0 0 0,-1 4-6 0 0,4 2-34 0 0,0 0 0 0 0,0 1 0 0 0,1-1-1 0 0,1 0 1 0 0,0-1 0 0 0,1 1 0 0 0,1-1-1 0 0,0 0 1 0 0,0 0 0 0 0,1 0 0 0 0,0-1-1 0 0,1 0 1 0 0,1 0 0 0 0,0-1 0 0 0,0-1-1 0 0,0 1 1 0 0,11 6 34 0 0,81 56-1782 0 0,13-29-3312 0 0,-91-42 3684 0 0</inkml:trace>
  <inkml:trace contextRef="#ctx0" brushRef="#br0" timeOffset="-57459.703">7362 12523 1164 0 0,'11'4'149'0'0,"0"1"1"0"0,0 0-1 0 0,0 1 0 0 0,0 0 1 0 0,-1 0-1 0 0,0 1 1 0 0,-1 1-1 0 0,1 0 0 0 0,-2 0 1 0 0,1 0-1 0 0,-1 1 0 0 0,0 1 1 0 0,-1-1-1 0 0,0 1 0 0 0,0 1 1 0 0,-1-1-1 0 0,-1 1 0 0 0,0 0 1 0 0,0 0-1 0 0,-1 1 0 0 0,0-1 1 0 0,-1 1-1 0 0,0 5-149 0 0,-3-15 89 0 0,-1 0 0 0 0,0 0 0 0 0,1 0 0 0 0,-1 0 0 0 0,0 0 0 0 0,0 0 0 0 0,-1 0 0 0 0,1 0 0 0 0,0-1 0 0 0,0 1 0 0 0,-1-1 0 0 0,1 1 0 0 0,-1-1-1 0 0,0 1 1 0 0,1-1 0 0 0,-1 0 0 0 0,0 1 0 0 0,0-1 0 0 0,1 0 0 0 0,-1 0 0 0 0,0-1 0 0 0,0 1 0 0 0,0 0 0 0 0,0-1 0 0 0,-1 1 0 0 0,1-1 0 0 0,0 0 0 0 0,0 1 0 0 0,0-1 0 0 0,0 0 0 0 0,0 0 0 0 0,0 0 0 0 0,-1-1 0 0 0,1 1 0 0 0,0-1 0 0 0,0 1-1 0 0,0-1 1 0 0,0 1 0 0 0,0-1 0 0 0,0 0 0 0 0,0 0 0 0 0,0 0 0 0 0,1 0 0 0 0,-1-1 0 0 0,0 1 0 0 0,1 0 0 0 0,-1-1 0 0 0,0 1 0 0 0,1-1 0 0 0,0 1 0 0 0,-1-1 0 0 0,0-1-89 0 0,-4-3 13 0 0,1 0 0 0 0,0 0 1 0 0,0 0-1 0 0,0 0 0 0 0,1-1 1 0 0,0 0-1 0 0,0 0 0 0 0,1 0 1 0 0,0-1-1 0 0,0 1 0 0 0,0-1 0 0 0,1 1 1 0 0,0-1-1 0 0,1 0 0 0 0,0 0 1 0 0,0 0-1 0 0,1 0 0 0 0,0 0 1 0 0,0 0-1 0 0,0 0 0 0 0,1 0 0 0 0,1 1 1 0 0,-1-1-1 0 0,1 0 0 0 0,1 0 1 0 0,-1 1-1 0 0,1-1 0 0 0,1 1 0 0 0,-1 0 1 0 0,1 0-1 0 0,0 0 0 0 0,1 1 1 0 0,0-1-1 0 0,0 1 0 0 0,0 0 1 0 0,1 1-1 0 0,0-2-13 0 0,176-109-6436 0 0,-145 100 5183 0 0</inkml:trace>
  <inkml:trace contextRef="#ctx0" brushRef="#br0" timeOffset="-56261.874">8895 12235 1356 0 0,'13'-3'858'0'0,"-9"5"-785"0"0,-1 0 0 0 0,1 0 0 0 0,-1 0 0 0 0,0 1-1 0 0,0-1 1 0 0,0 1 0 0 0,0 0 0 0 0,0 0 0 0 0,0 0 0 0 0,-1 0-1 0 0,1 0 1 0 0,-1 0 0 0 0,0 1 0 0 0,0-1 0 0 0,0 1 0 0 0,-1 0 0 0 0,1-1-1 0 0,-1 1 1 0 0,0 0 0 0 0,0 0 0 0 0,0 0 0 0 0,-1 0 0 0 0,1 0-1 0 0,-1 0 1 0 0,0 0 0 0 0,0 0 0 0 0,0 0 0 0 0,-1 0 0 0 0,1 1-73 0 0,7 26 256 0 0,140 357 971 0 0,-140-367-382 0 0,-13-32-181 0 0,-12-35-366 0 0,7-2-145 0 0,3-1 0 0 0,2 0 0 0 0,2 0 0 0 0,2 0 0 0 0,3-22-153 0 0,-1 52 111 0 0,1 2-68 0 0,0 1 0 0 0,0-1 0 0 0,1 1 0 0 0,1 0 1 0 0,1 0-1 0 0,1 0 0 0 0,0 0 0 0 0,0 1 0 0 0,2-1 0 0 0,0 1 0 0 0,2-2-43 0 0,-7 14 0 0 0,0 0 0 0 0,0 0-1 0 0,0 0 1 0 0,0 0 0 0 0,0 0-1 0 0,0 1 1 0 0,1-1-1 0 0,-1 1 1 0 0,1-1 0 0 0,0 1-1 0 0,0 0 1 0 0,0 0-1 0 0,0 0 1 0 0,0 0 0 0 0,0 1-1 0 0,1 0 1 0 0,-1-1-1 0 0,0 1 1 0 0,1 0 0 0 0,-1 0-1 0 0,1 1 1 0 0,-1-1 0 0 0,1 1-1 0 0,-1 0 1 0 0,1 0-1 0 0,0 0 1 0 0,-1 0 0 0 0,1 0-1 0 0,-1 1 1 0 0,1 0-1 0 0,-1 0 1 0 0,0 0 0 0 0,1 0-1 0 0,-1 0 1 0 0,0 1-1 0 0,1-1 1 0 0,-1 1 0 0 0,0 0-1 0 0,0 0 1 0 0,0 0 0 0 0,-1 0-1 0 0,1 1 1 0 0,-1-1-1 0 0,3 3 1 0 0,109 124 36 0 0,-94-99-26 0 0,-1 1 0 0 0,-2 1 1 0 0,-1 1-1 0 0,-1 0 0 0 0,-2 1 0 0 0,-2 1 0 0 0,-1 0 0 0 0,3 21-10 0 0,-2-272 1525 0 0,-9 199-1565 0 0,1-1-1 0 0,1 1 0 0 0,1 0 1 0 0,0 0-1 0 0,1 1 1 0 0,1-1-1 0 0,0 1 0 0 0,1 1 1 0 0,1-1-1 0 0,1 1 1 0 0,1 0 40 0 0,-10 13-14 0 0,0 1 1 0 0,0 0 0 0 0,0 0-1 0 0,0 0 1 0 0,0 0 0 0 0,1 0-1 0 0,-1 0 1 0 0,0 0 0 0 0,1 1-1 0 0,-1-1 1 0 0,1 0 0 0 0,-1 1-1 0 0,1-1 1 0 0,-1 1 0 0 0,1 0-1 0 0,-1-1 1 0 0,1 1 0 0 0,-1 0-1 0 0,1 0 1 0 0,-1 0 0 0 0,1 0-1 0 0,-1 0 1 0 0,1 0 0 0 0,0 1-1 0 0,-1-1 1 0 0,1 0 0 0 0,-1 1-1 0 0,1-1 1 0 0,-1 1 0 0 0,0 0-1 0 0,1-1 1 0 0,-1 1 0 0 0,1 0-1 0 0,-1 0 1 0 0,0 0 0 0 0,0 0-1 0 0,0 0 1 0 0,1 0 0 0 0,-1 0-1 0 0,0 0 1 0 0,0 0 0 0 0,0 1-1 0 0,-1-1 1 0 0,1 0 0 0 0,1 2 13 0 0,40 69-219 0 0,58 240-731 0 0,-97-308 733 0 0,0-1 0 0 0,0 1 0 0 0,0-1-1 0 0,0 1 1 0 0,0-1 0 0 0,1 0-1 0 0,-1 0 1 0 0,1 0 0 0 0,0-1-1 0 0,0 1 1 0 0,0-1 0 0 0,0 0 0 0 0,0 0-1 0 0,0-1 1 0 0,1 1 0 0 0,-1-1-1 0 0,1 0 1 0 0,-1 0 0 0 0,1 0-1 0 0,-1-1 1 0 0,1 1 0 0 0,-1-1-1 0 0,1 0 1 0 0,0-1 0 0 0,-1 1 0 0 0,2-1 217 0 0,12 1-1248 0 0</inkml:trace>
  <inkml:trace contextRef="#ctx0" brushRef="#br0" timeOffset="-55948.293">10266 12293 1088 0 0,'-5'-1'191'0'0,"-1"0"0"0"0,1-1 0 0 0,0 2 0 0 0,-1-1 0 0 0,1 1 0 0 0,-1 0-1 0 0,1 0 1 0 0,-1 0 0 0 0,1 1 0 0 0,-1-1 0 0 0,1 2 0 0 0,0-1 0 0 0,0 0 0 0 0,-1 1 0 0 0,1 0 0 0 0,0 0 0 0 0,0 1 0 0 0,1-1-1 0 0,-1 1 1 0 0,0 0 0 0 0,1 0 0 0 0,0 1 0 0 0,0-1 0 0 0,0 1 0 0 0,0 0 0 0 0,-1 2-191 0 0,-82 121 1387 0 0,85-123-1352 0 0,0 0-1 0 0,0 1 1 0 0,1-1-1 0 0,-1 0 1 0 0,1 1-1 0 0,0-1 1 0 0,0 1-1 0 0,1-1 1 0 0,-1 1-1 0 0,1 0 1 0 0,0-1-1 0 0,0 1 1 0 0,0-1-1 0 0,1 1 1 0 0,0 0-1 0 0,0-1 1 0 0,0 0-1 0 0,0 1 1 0 0,1-1-1 0 0,-1 1 1 0 0,1-1-1 0 0,0 0 1 0 0,1 0-1 0 0,-1 0 1 0 0,1 0-1 0 0,0-1 1 0 0,-1 1-1 0 0,2-1 1 0 0,-1 1-1 0 0,0-1 1 0 0,1 0 0 0 0,-1 0-1 0 0,1-1 1 0 0,0 1-1 0 0,0-1 1 0 0,0 0-1 0 0,0 0-34 0 0,162 41 383 0 0,-146-43-392 0 0,0 0-1 0 0,0-2 0 0 0,0 0 0 0 0,-1-1 0 0 0,1-1 0 0 0,-1 0 0 0 0,0-2 0 0 0,16-6 10 0 0,-33 11-12 0 0,1 1-1 0 0,0-1 0 0 0,-1 0 1 0 0,1 0-1 0 0,0 0 0 0 0,-1 0 1 0 0,1 0-1 0 0,-1 0 1 0 0,1-1-1 0 0,-1 0 0 0 0,0 1 1 0 0,0-1-1 0 0,1 0 0 0 0,-1 0 1 0 0,0 0-1 0 0,-1 0 1 0 0,1 0-1 0 0,0 0 0 0 0,-1-1 1 0 0,1 1-1 0 0,-1-1 0 0 0,0 1 1 0 0,0-1-1 0 0,0 1 0 0 0,0-1 1 0 0,0 0-1 0 0,0 1 1 0 0,-1-1-1 0 0,1 0 0 0 0,-1 0 1 0 0,0 1-1 0 0,0-2 13 0 0,-8-7-21 0 0,-1 2 0 0 0,-1-1-1 0 0,1 1 1 0 0,-2 1 0 0 0,1-1 0 0 0,-1 2-1 0 0,0 0 1 0 0,-1 0 0 0 0,0 1 0 0 0,0 0-1 0 0,0 1 1 0 0,0 0 0 0 0,-1 1 0 0 0,0 1-1 0 0,-7-1 22 0 0,-95-42-699 0 0,113 45 537 0 0,0 0-1 0 0,0 0 1 0 0,0 0-1 0 0,0 0 1 0 0,0 0 0 0 0,0-1-1 0 0,0 1 1 0 0,0 0-1 0 0,1-1 1 0 0,-1 0-1 0 0,0 1 1 0 0,1-1 0 0 0,0 0-1 0 0,-1 0 1 0 0,1 0-1 0 0,0 0 1 0 0,0 0 0 0 0,0 0-1 0 0,0 0 1 0 0,0 0-1 0 0,0 0 1 0 0,1-1-1 0 0,-1 1 1 0 0,1 0 0 0 0,0 0-1 0 0,-1-1 1 0 0,1 1-1 0 0,0 0 1 0 0,0-1 0 0 0,1 0 162 0 0,19-18-1298 0 0</inkml:trace>
  <inkml:trace contextRef="#ctx0" brushRef="#br0" timeOffset="-55666.258">10778 12215 1312 0 0,'-88'-1'3802'0'0,"86"2"-3747"0"0,0 0-1 0 0,1 0 0 0 0,-1 0 0 0 0,0 0 0 0 0,1 0 0 0 0,-1 0 0 0 0,1 1 0 0 0,-1-1 1 0 0,1 1-1 0 0,0-1 0 0 0,-1 1 0 0 0,1 0 0 0 0,0-1 0 0 0,0 1 0 0 0,0 0 0 0 0,0 0 1 0 0,1 0-1 0 0,-1 0 0 0 0,0-1 0 0 0,1 1 0 0 0,-1 0 0 0 0,1 0 0 0 0,0 0 0 0 0,0 0 1 0 0,0 0-1 0 0,0 0 0 0 0,0 0 0 0 0,0 0 0 0 0,0 0 0 0 0,1 0 0 0 0,-1 0 0 0 0,1 0 1 0 0,-1 0-1 0 0,1 0 0 0 0,0 0 0 0 0,0 0 0 0 0,0 0 0 0 0,0-1 0 0 0,0 1 0 0 0,0 0 1 0 0,0-1-1 0 0,0 1 0 0 0,1-1 0 0 0,-1 1 0 0 0,2 0-54 0 0,212 213 1770 0 0,-212-212-1765 0 0,0 1 0 0 0,-1-1 0 0 0,0 0 0 0 0,1 1 0 0 0,-1 0 0 0 0,-1-1 0 0 0,1 1 0 0 0,0 0 0 0 0,-1 0 0 0 0,0 0 0 0 0,0 0 0 0 0,0 0 0 0 0,0 1 1 0 0,-1-1-1 0 0,0 0 0 0 0,0 0 0 0 0,0 0 0 0 0,0 0 0 0 0,-1 1 0 0 0,1-1 0 0 0,-1 0 0 0 0,0 0 0 0 0,0 0 0 0 0,-1 0 0 0 0,1 0 0 0 0,-1 0 0 0 0,0-1 1 0 0,0 1-1 0 0,0-1 0 0 0,0 1 0 0 0,-1-1 0 0 0,1 1 0 0 0,-1-1 0 0 0,0 0 0 0 0,0 0 0 0 0,0-1 0 0 0,-1 1 0 0 0,1-1 0 0 0,0 1 0 0 0,-3 0-5 0 0,-6 5-94 0 0,0-1-1 0 0,0 0 0 0 0,-1-1 1 0 0,0 0-1 0 0,0-1 0 0 0,0-1 1 0 0,0 0-1 0 0,-1-1 0 0 0,0 0 0 0 0,1-1 1 0 0,-8 0 94 0 0,9-2-271 0 0,1-1 1 0 0,0 0 0 0 0,0-1-1 0 0,0 0 1 0 0,0-1 0 0 0,0 0 0 0 0,1-1-1 0 0,0 0 1 0 0,-1-1 0 0 0,1 0-1 0 0,1-1 1 0 0,-1 1 0 0 0,1-2-1 0 0,0 1 1 0 0,0-2 0 0 0,1 1-1 0 0,0-1 1 0 0,0 0 0 0 0,1 0-1 0 0,0-1 271 0 0,-20-28-1178 0 0</inkml:trace>
  <inkml:trace contextRef="#ctx0" brushRef="#br0" timeOffset="-55387.508">11053 12013 1172 0 0,'96'-36'5789'0'0,"-96"66"-4407"0"0,-6 1-1206 0 0,2 1 0 0 0,1-1 0 0 0,2 1 0 0 0,1 0-1 0 0,1-1 1 0 0,2 1 0 0 0,1 0 0 0 0,2-1 0 0 0,4 14-176 0 0,47 266-2848 0 0,-56-305 2600 0 0,-2 1 0 0 0,1-1 0 0 0,-1 1 0 0 0,0-1 0 0 0,0 0 0 0 0,-1 1 0 0 0,0-1-1 0 0,0 0 1 0 0,0 0 0 0 0,-1 0 0 0 0,0 0 0 0 0,0 0 0 0 0,0-1 0 0 0,-1 1 0 0 0,0-1 0 0 0,-1 1 248 0 0,-18 17-1229 0 0</inkml:trace>
  <inkml:trace contextRef="#ctx0" brushRef="#br0" timeOffset="-55106.264">10760 12422 2308 0 0,'5'-22'1408'0'0,"5"4"-232"0"0,6-2-163 0 0,6 2-209 0 0,4 3-80 0 0,3 3-232 0 0,1 0-176 0 0,7 2-316 0 0,1 5 12 0 0,4 2-480 0 0,4-3-124 0 0,2 0-376 0 0,3 5-321 0 0,7 1 85 0 0,0 0 44 0 0,-1-2 16 0 0</inkml:trace>
  <inkml:trace contextRef="#ctx0" brushRef="#br0" timeOffset="-54699.441">12242 12173 1228 0 0,'-53'37'4096'0'0,"10"-8"-3462"0"0,-131 155 1573 0 0,172-181-2192 0 0,-1-1 0 0 0,1 1 0 0 0,0 0 0 0 0,1-1 0 0 0,-1 1 0 0 0,0 0 0 0 0,1 0 0 0 0,-1 0 0 0 0,1 1 0 0 0,0-1 0 0 0,0 0 0 0 0,0 0 0 0 0,1 1 0 0 0,-1-1 0 0 0,1 0 0 0 0,0 1 0 0 0,0-1 1 0 0,0 0-1 0 0,0 1 0 0 0,0-1 0 0 0,1 0 0 0 0,0 1 0 0 0,-1-1 0 0 0,1 0 0 0 0,1 0 0 0 0,-1 0 0 0 0,0 0 0 0 0,1 0 0 0 0,-1 0 0 0 0,1 0 0 0 0,0 0 0 0 0,0 0 0 0 0,0-1 0 0 0,0 1 0 0 0,1-1 0 0 0,-1 0 0 0 0,1 1 0 0 0,-1-1 0 0 0,1 0 0 0 0,0 0 1 0 0,0-1-1 0 0,-1 1 0 0 0,1-1 0 0 0,1 1 0 0 0,-1-1 0 0 0,0 0 0 0 0,0 0 0 0 0,0 0 0 0 0,1-1 0 0 0,-1 1 0 0 0,0-1 0 0 0,1 0 0 0 0,-1 0 0 0 0,0 0 0 0 0,1 0 0 0 0,-1 0 0 0 0,0-1 0 0 0,1 0 0 0 0,-1 1 0 0 0,0-1 0 0 0,0 0 0 0 0,0-1 0 0 0,1 1 1 0 0,1-2-16 0 0,5 3-89 0 0,0-1 0 0 0,0-1 0 0 0,0 1 0 0 0,0-2 0 0 0,-1 1 0 0 0,1-1 0 0 0,-1-1 0 0 0,1 0 0 0 0,-1 0 0 0 0,0 0 0 0 0,-1-1 0 0 0,1-1 1 0 0,-1 0-1 0 0,0 0 0 0 0,-1 0 0 0 0,1-1 0 0 0,-1 0 0 0 0,0-1 0 0 0,-1 1 0 0 0,0-1 0 0 0,0 0 0 0 0,-1-1 0 0 0,0 0 0 0 0,0 0 1 0 0,-1 0-1 0 0,0 0 0 0 0,-1 0 0 0 0,0-1 0 0 0,0 0 0 0 0,-1-1 89 0 0,-4 4 61 0 0,-1 1 0 0 0,0-1 0 0 0,0 1-1 0 0,-1 0 1 0 0,1 0 0 0 0,-1 0 0 0 0,-1 0 0 0 0,1 1 0 0 0,-1 0 0 0 0,0-1 0 0 0,0 2-1 0 0,-1-1 1 0 0,1 1 0 0 0,-1 0 0 0 0,0 0 0 0 0,0 0 0 0 0,-1 1 0 0 0,1 0 0 0 0,-1 0 0 0 0,1 1-1 0 0,-1 0 1 0 0,0 0 0 0 0,0 0 0 0 0,0 1 0 0 0,0 0 0 0 0,0 0 0 0 0,0 1 0 0 0,0 0-1 0 0,0 0 1 0 0,0 1 0 0 0,0 0 0 0 0,-4 1-61 0 0,10-2 29 0 0,82 1-348 0 0,-21-9 187 0 0,-21 6-62 0 0,-1-2-1 0 0,1-2 1 0 0,-1-1 0 0 0,-1-2-1 0 0,0-2 1 0 0,0-1-1 0 0,-1-2 1 0 0,0-1-1 0 0,-1-2 1 0 0,18-13 194 0 0,-45 21 151 0 0,-1-1 0 0 0,0 0 0 0 0,-1 0 0 0 0,0 0 0 0 0,0 0 0 0 0,-1-1 0 0 0,0 0 0 0 0,-1-1 0 0 0,-1 1 0 0 0,1 0 0 0 0,-2-1 0 0 0,0 0 0 0 0,0 0 0 0 0,-1 0 0 0 0,0 0 0 0 0,-1 0 0 0 0,-1 1 0 0 0,0-1 0 0 0,0 0 0 0 0,-1 0 0 0 0,-1 0 0 0 0,0 1 0 0 0,0-1 0 0 0,-1 1 0 0 0,-1 0 0 0 0,0 0 0 0 0,0 0 0 0 0,-1 1 0 0 0,-1 0 0 0 0,1 0 0 0 0,-2 1 0 0 0,1-1 0 0 0,-1 2 0 0 0,-1-1 0 0 0,0 1 0 0 0,0 0 0 0 0,0 1 0 0 0,-1 0 0 0 0,0 0 0 0 0,-1 1-151 0 0,9 5 29 0 0,1 0 0 0 0,-1 0 0 0 0,0 0 0 0 0,0 0 0 0 0,0 0 1 0 0,0 0-1 0 0,0 0 0 0 0,0 1 0 0 0,0-1 0 0 0,0 1 0 0 0,0 0 0 0 0,0-1 0 0 0,-1 1 1 0 0,1 0-1 0 0,0 0 0 0 0,0 0 0 0 0,0 1 0 0 0,0-1 0 0 0,0 0 0 0 0,0 1 1 0 0,0 0-1 0 0,0-1 0 0 0,0 1 0 0 0,0 0 0 0 0,0 0 0 0 0,0 0 0 0 0,0 0 0 0 0,0 0 1 0 0,1 1-1 0 0,-1-1 0 0 0,0 0 0 0 0,1 1 0 0 0,-1-1 0 0 0,1 1 0 0 0,0 0 1 0 0,0-1-1 0 0,-1 1 0 0 0,1 0 0 0 0,0 0 0 0 0,0 0 0 0 0,1 0 0 0 0,-1 0 0 0 0,0 0 1 0 0,1 0-1 0 0,-1 0 0 0 0,1 0 0 0 0,-1 0 0 0 0,1 1-29 0 0,-15 103 315 0 0,73 204-409 0 0,12-17-1230 0 0,-32-145-1800 0 0,-6 2 0 0 0,-7 0 1 0 0,-6 3 3123 0 0,-16-100-1226 0 0</inkml:trace>
  <inkml:trace contextRef="#ctx0" brushRef="#br0" timeOffset="-54198.47">14236 11881 928 0 0,'4'-10'3777'0'0,"-7"24"-2551"0"0,-1 2-1120 0 0,-1 22 56 0 0,2 0 0 0 0,1 0 0 0 0,2 0 0 0 0,1 0 0 0 0,3 0 1 0 0,0 0-1 0 0,3 0 0 0 0,8 25-162 0 0,59 181-691 0 0,-96-252-3442 0 0,8-12 2807 0 0</inkml:trace>
  <inkml:trace contextRef="#ctx0" brushRef="#br0" timeOffset="-53781.513">14173 11863 1792 0 0,'1'-8'365'0'0,"-2"4"-261"0"0,1 1 0 0 0,-1-1 1 0 0,0 1-1 0 0,1-1 0 0 0,0 1 0 0 0,0-1 0 0 0,0 0 1 0 0,0 1-1 0 0,1-1 0 0 0,0 1 0 0 0,-1-1 1 0 0,1 1-1 0 0,0-1 0 0 0,1 1 0 0 0,-1 0 0 0 0,0-1 1 0 0,1 1-1 0 0,0 0 0 0 0,0 0 0 0 0,0 0 0 0 0,0 0 1 0 0,0 0-1 0 0,1 1 0 0 0,-1-1 0 0 0,1 1 1 0 0,0-1-1 0 0,0 1 0 0 0,-1 0 0 0 0,1 0 0 0 0,1 0 1 0 0,-1 1-1 0 0,0-1 0 0 0,0 1 0 0 0,1 0 1 0 0,-1 0-1 0 0,1 0 0 0 0,-1 0 0 0 0,2 0-104 0 0,17 16 127 0 0,0 2 0 0 0,-1 0 0 0 0,-1 1 0 0 0,-1 1-1 0 0,0 1 1 0 0,-2 1 0 0 0,0 0 0 0 0,-1 2 0 0 0,-1-1 0 0 0,-2 2-1 0 0,0 0 1 0 0,-1 0 0 0 0,4 15-127 0 0,76 190 593 0 0,-91-229-581 0 0,-1 1 0 0 0,0-1 0 0 0,0 1 0 0 0,1 0 0 0 0,-1-1 0 0 0,0 1 0 0 0,1-1 0 0 0,-1 1 0 0 0,1-1 0 0 0,-1 1 0 0 0,1-1 0 0 0,-1 1 0 0 0,1-1 0 0 0,-1 1 0 0 0,1-1 0 0 0,-1 0 0 0 0,1 1 0 0 0,0-1-1 0 0,-1 0 1 0 0,1 0 0 0 0,-1 1 0 0 0,1-1 0 0 0,0 0 0 0 0,-1 0 0 0 0,1 0 0 0 0,0 0 0 0 0,-1 0 0 0 0,1 0 0 0 0,0 0 0 0 0,-1 0 0 0 0,1 0 0 0 0,0 0 0 0 0,-1 0 0 0 0,1 0 0 0 0,0 0 0 0 0,-1 0 0 0 0,1-1-1 0 0,0 1 1 0 0,-1 0 0 0 0,1-1 0 0 0,-1 1 0 0 0,1 0 0 0 0,-1-1 0 0 0,1 1 0 0 0,-1 0 0 0 0,1-1 0 0 0,-1 1 0 0 0,1-1 0 0 0,-1 1 0 0 0,1-1 0 0 0,-1 0 0 0 0,0 1 0 0 0,1-1 0 0 0,-1 1 0 0 0,0-1 0 0 0,1 0 0 0 0,-1 1-1 0 0,0-1 1 0 0,0 1 0 0 0,0-1 0 0 0,0 0 0 0 0,0 1 0 0 0,1-1 0 0 0,-1 0 0 0 0,0 1 0 0 0,-1-2-12 0 0,30-54 133 0 0,-26 49-74 0 0,23-52 64 0 0,142-266-53 0 0,-167 324-80 0 0,-1-1-1 0 0,1 1 1 0 0,-1 0 0 0 0,1 0-1 0 0,-1 0 1 0 0,1 0 0 0 0,-1-1-1 0 0,1 1 1 0 0,0 0 0 0 0,0 0-1 0 0,-1 0 1 0 0,1 0 0 0 0,0 1 0 0 0,0-1-1 0 0,0 0 1 0 0,0 0 0 0 0,0 0-1 0 0,0 1 1 0 0,0-1 0 0 0,1 1-1 0 0,-1-1 1 0 0,0 1 0 0 0,0-1-1 0 0,0 1 1 0 0,1 0 0 0 0,-1-1 0 0 0,0 1-1 0 0,0 0 1 0 0,1 0 0 0 0,-1 0-1 0 0,0 0 1 0 0,1 0 0 0 0,-1 0-1 0 0,0 0 1 0 0,0 1 0 0 0,1-1 0 0 0,-1 0-1 0 0,0 1 1 0 0,0-1 0 0 0,0 1-1 0 0,0-1 1 0 0,1 1 10 0 0,22 54-253 0 0,-12 7 64 0 0,98 363-50 0 0,-36-308-1002 0 0,8-86-2375 0 0,-66-31 2326 0 0</inkml:trace>
  <inkml:trace contextRef="#ctx0" brushRef="#br0" timeOffset="-53471.024">15514 12029 2104 0 0,'-9'1'165'0'0,"-1"1"0"0"0,0 0 0 0 0,1 0 0 0 0,-1 1 0 0 0,1 0 0 0 0,0 1 0 0 0,0 0 0 0 0,0 0-1 0 0,0 1 1 0 0,1 0 0 0 0,0 1 0 0 0,0 0 0 0 0,0 0 0 0 0,1 0 0 0 0,0 1 0 0 0,0 0 0 0 0,1 1 0 0 0,-1-1 0 0 0,2 1 0 0 0,-1 1 0 0 0,1-1-1 0 0,0 1 1 0 0,1-1 0 0 0,0 2 0 0 0,1-1-165 0 0,1-6 43 0 0,0 1 0 0 0,0-1 0 0 0,1 1 0 0 0,0-1-1 0 0,0 1 1 0 0,0 0 0 0 0,0 0 0 0 0,0-1 0 0 0,1 1 0 0 0,0 0 0 0 0,-1 0-1 0 0,1 0 1 0 0,1 0 0 0 0,-1-1 0 0 0,1 1 0 0 0,-1 0 0 0 0,1 0-1 0 0,0 0 1 0 0,0-1 0 0 0,1 1 0 0 0,-1-1 0 0 0,1 1 0 0 0,0-1 0 0 0,0 1-1 0 0,0-1 1 0 0,0 0 0 0 0,1 0 0 0 0,-1 0 0 0 0,1 0 0 0 0,0-1-1 0 0,-1 1 1 0 0,1-1 0 0 0,0 1 0 0 0,1-1 0 0 0,-1 0 0 0 0,0 0-1 0 0,1-1 1 0 0,-1 1 0 0 0,1-1 0 0 0,0 1 0 0 0,2 0-43 0 0,163 18 458 0 0,-161-19-481 0 0,0 0-1 0 0,1-1 1 0 0,-1 0 0 0 0,1 0 0 0 0,-1-1-1 0 0,0 0 1 0 0,1-1 0 0 0,-1 0-1 0 0,0 0 1 0 0,0 0 0 0 0,0-1-1 0 0,-1-1 1 0 0,1 1 0 0 0,-1-1-1 0 0,1-1 1 0 0,-1 1 0 0 0,0-1 0 0 0,-1 0-1 0 0,1-1 1 0 0,-1 1 0 0 0,0-1-1 0 0,-1-1 1 0 0,1 1 0 0 0,-1-1-1 0 0,-1 0 1 0 0,3-4 23 0 0,-20-23-365 0 0,4 24 371 0 0,0 0-1 0 0,-1 0 0 0 0,0 1 0 0 0,-1 1 0 0 0,1-1 0 0 0,-2 2 0 0 0,1 0 1 0 0,-1 0-1 0 0,0 1 0 0 0,0 0 0 0 0,-1 1 0 0 0,0 1 0 0 0,0 0 1 0 0,-10-2-6 0 0,-33-14 55 0 0,-16-19-1287 0 0,106 17-2027 0 0,-8 14 2011 0 0</inkml:trace>
  <inkml:trace contextRef="#ctx0" brushRef="#br0" timeOffset="-53032.19">16294 12023 1316 0 0,'-8'-4'2964'0'0,"-25"10"-2070"0"0,9 1-675 0 0,0 0 0 0 0,0 2 0 0 0,1 1 0 0 0,1 0 0 0 0,-1 2-1 0 0,2 0 1 0 0,0 2 0 0 0,0 0 0 0 0,1 1 0 0 0,1 1-1 0 0,1 1 1 0 0,0 1 0 0 0,1 1 0 0 0,1 0 0 0 0,-11 17-219 0 0,25-33 12 0 0,0 0-1 0 0,1 1 1 0 0,-1-1 0 0 0,0 1 0 0 0,1-1 0 0 0,0 1 0 0 0,0-1-1 0 0,0 1 1 0 0,1 0 0 0 0,-1-1 0 0 0,1 1 0 0 0,-1 0 0 0 0,1 0 0 0 0,1-1-1 0 0,-1 1 1 0 0,0 0 0 0 0,1 0 0 0 0,0-1 0 0 0,0 1 0 0 0,0-1-1 0 0,0 1 1 0 0,0-1 0 0 0,1 1 0 0 0,0-1 0 0 0,0 0 0 0 0,0 1-1 0 0,0-1 1 0 0,0 0 0 0 0,0 0 0 0 0,1-1 0 0 0,0 1 0 0 0,-1 0 0 0 0,1-1-1 0 0,0 0 1 0 0,0 0 0 0 0,0 1 0 0 0,1-2 0 0 0,-1 1 0 0 0,0 0-1 0 0,1-1 1 0 0,-1 1 0 0 0,1-1 0 0 0,-1 0 0 0 0,1 0 0 0 0,0-1-1 0 0,0 1 1 0 0,-1-1 0 0 0,1 0 0 0 0,0 0 0 0 0,-1 0 0 0 0,1 0-1 0 0,0-1 1 0 0,0 1 0 0 0,-1-1 0 0 0,1 0 0 0 0,0 0 0 0 0,-1 0 0 0 0,1-1-12 0 0,14-2-132 0 0,-1 0 0 0 0,-1-2 1 0 0,1 0-1 0 0,-1-1 0 0 0,0 0 1 0 0,0-1-1 0 0,-1-1 1 0 0,0 0-1 0 0,0-1 0 0 0,-1-1 1 0 0,-1 0-1 0 0,0-1 1 0 0,0-1-1 0 0,-2 0 0 0 0,1 0 1 0 0,-1-1-1 0 0,-1-1 0 0 0,-1 0 1 0 0,0 0-1 0 0,-1 0 1 0 0,0-1-1 0 0,-2-1 0 0 0,0 1 1 0 0,0-1-1 0 0,1-14 132 0 0,27-263 1244 0 0,-35 282-1109 0 0,0 0-1 0 0,-1 0 1 0 0,-1 0 0 0 0,0 0 0 0 0,0 0 0 0 0,-1 0 0 0 0,-1 1 0 0 0,0 0 0 0 0,-1 0 0 0 0,0 0 0 0 0,0 0 0 0 0,-1 1 0 0 0,0 0 0 0 0,-1 1 0 0 0,0 0-1 0 0,-1 0 1 0 0,0 0 0 0 0,0 1 0 0 0,-6-3-135 0 0,14 10 13 0 0,0 1 1 0 0,0-1-1 0 0,0 1 0 0 0,0-1 0 0 0,0 1 0 0 0,0 0 0 0 0,-1-1 1 0 0,1 1-1 0 0,0 0 0 0 0,0 0 0 0 0,0 0 0 0 0,0 0 1 0 0,-1 0-1 0 0,1 0 0 0 0,0 0 0 0 0,0 0 0 0 0,0 0 0 0 0,0 0 1 0 0,-1 1-1 0 0,1-1 0 0 0,0 0 0 0 0,0 1 0 0 0,0-1 1 0 0,0 1-1 0 0,0 0 0 0 0,0-1 0 0 0,0 1 0 0 0,0 0 0 0 0,0-1 1 0 0,0 1-1 0 0,1 0 0 0 0,-1 0 0 0 0,0 0 0 0 0,0 0 0 0 0,1 0 1 0 0,-1 0-1 0 0,0 0 0 0 0,1 0 0 0 0,-1 0 0 0 0,1 0 1 0 0,0 0-1 0 0,-1 0 0 0 0,1 0 0 0 0,0 0 0 0 0,0 1 0 0 0,-1-1 1 0 0,1 0-1 0 0,0 0 0 0 0,0 0 0 0 0,0 1-13 0 0,0 73 103 0 0,120 254-750 0 0,-40-137-2733 0 0,-33-68-379 0 0,-36-94 2651 0 0</inkml:trace>
  <inkml:trace contextRef="#ctx0" brushRef="#br0" timeOffset="-52707.708">16658 12149 968 0 0,'302'-75'3424'0'0,"-296"73"-3418"0"0,0 0-1 0 0,-1 0 1 0 0,1-1 0 0 0,0 0 0 0 0,-1 0 0 0 0,0 0 0 0 0,0-1 0 0 0,0 0-1 0 0,0 0 1 0 0,0 0 0 0 0,-1-1 0 0 0,0 1 0 0 0,0-1 0 0 0,0 0 0 0 0,0 0 0 0 0,-1-1-1 0 0,0 1 1 0 0,0-1 0 0 0,0 1 0 0 0,-1-1 0 0 0,0 0 0 0 0,0 0 0 0 0,0 0-1 0 0,-1-1-5 0 0,-2 3 72 0 0,0 0 0 0 0,-1 0-1 0 0,1 1 1 0 0,-1-1 0 0 0,0 1 0 0 0,0-1-1 0 0,-1 1 1 0 0,1 0 0 0 0,0 0-1 0 0,-1 0 1 0 0,0 0 0 0 0,0 0-1 0 0,0 1 1 0 0,0-1 0 0 0,0 1-1 0 0,0 0 1 0 0,-1 0 0 0 0,1 0 0 0 0,-1 0-1 0 0,0 1 1 0 0,1-1 0 0 0,-1 1-1 0 0,0 0 1 0 0,0 0 0 0 0,0 0-1 0 0,0 1 1 0 0,0-1 0 0 0,0 1 0 0 0,0 0-1 0 0,1 0 1 0 0,-1 0 0 0 0,0 1-1 0 0,0 0 1 0 0,-3 0-72 0 0,-3 3 40 0 0,-1 1 1 0 0,1-1-1 0 0,0 2 1 0 0,1 0-1 0 0,-1 0 1 0 0,1 0-1 0 0,0 1 0 0 0,1 1 1 0 0,0-1-1 0 0,0 2 1 0 0,0-1-1 0 0,1 1 1 0 0,0 0-1 0 0,1 0 1 0 0,0 1-1 0 0,1-1 0 0 0,0 2 1 0 0,0-1-1 0 0,1 0 1 0 0,0 1-1 0 0,1 0 1 0 0,0 0-1 0 0,1 0 1 0 0,0 0-1 0 0,1 0 0 0 0,0 10-40 0 0,-1-1-380 0 0,1-1 0 0 0,1 1 0 0 0,1-1 0 0 0,1 0-1 0 0,0 1 1 0 0,2-1 0 0 0,0 0 0 0 0,1 0 0 0 0,5 11 380 0 0,0-12-1251 0 0,0-9 66 0 0</inkml:trace>
  <inkml:trace contextRef="#ctx0" brushRef="#br0" timeOffset="-52413.261">17190 12121 1228 0 0,'102'139'2080'0'0,"-70"-71"1316"0"0,-32-67-2735 0 0,-19-5 1427 0 0,15-4-2003 0 0,0 0 0 0 0,1 0 0 0 0,-1-1 0 0 0,2 1 1 0 0,-1-1-1 0 0,1 0 0 0 0,0 0 0 0 0,1 0 0 0 0,0 0 0 0 0,1 0 0 0 0,0 0 1 0 0,0 0-1 0 0,1 0 0 0 0,0 0 0 0 0,0 0 0 0 0,1 0 0 0 0,0 0 0 0 0,1 0 0 0 0,0 1 1 0 0,0-1-1 0 0,1 1 0 0 0,0 0 0 0 0,1 0 0 0 0,0-1-85 0 0,9-15-22 0 0,1 0 0 0 0,1 1-1 0 0,1 1 1 0 0,1 0 0 0 0,1 2 0 0 0,1 0-1 0 0,9-6 23 0 0,84-48-2086 0 0,-33 35-2811 0 0,-65 33 3478 0 0,-13 4-11 0 0</inkml:trace>
  <inkml:trace contextRef="#ctx0" brushRef="#br0" timeOffset="-52008.643">18633 11690 1204 0 0,'-26'-17'6421'0'0,"5"60"-4811"0"0,20-38-1609 0 0,-6 31 163 0 0,2 0 1 0 0,2 0-1 0 0,1 0 1 0 0,1 0 0 0 0,2 0-1 0 0,2 1 1 0 0,1-1-1 0 0,2-1 1 0 0,6 21-165 0 0,17 188-1313 0 0,-29-239 1121 0 0,0 1-1 0 0,-1-1 1 0 0,1 0-1 0 0,-1 0 1 0 0,0 1 0 0 0,0-1-1 0 0,-1 0 1 0 0,1 0-1 0 0,-1 0 1 0 0,-1 0-1 0 0,1 0 1 0 0,0-1 0 0 0,-1 1-1 0 0,0-1 1 0 0,0 1-1 0 0,-1-1 1 0 0,1 0-1 0 0,-1 0 1 0 0,0-1 0 0 0,0 1-1 0 0,0-1 1 0 0,0 1-1 0 0,-1-2 1 0 0,1 1-1 0 0,-1 0 1 0 0,0-1-1 0 0,0 0 1 0 0,0 0 0 0 0,0 0-1 0 0,0 0 1 0 0,0-1-1 0 0,-2 0 193 0 0,-10 0-1178 0 0</inkml:trace>
  <inkml:trace contextRef="#ctx0" brushRef="#br0" timeOffset="-51696.7">18430 11471 1036 0 0,'2'-6'180'0'0,"0"-1"0"0"0,1 1-1 0 0,0 0 1 0 0,0 0 0 0 0,0 0 0 0 0,1 0 0 0 0,0 1-1 0 0,0-1 1 0 0,0 1 0 0 0,1 0 0 0 0,0 0 0 0 0,0 1-1 0 0,0 0 1 0 0,0-1 0 0 0,1 2 0 0 0,0-1-1 0 0,0 0 1 0 0,0 1 0 0 0,0 1 0 0 0,0-1 0 0 0,0 1-1 0 0,1 0 1 0 0,-1 0 0 0 0,1 0 0 0 0,0 1 0 0 0,-1 0-1 0 0,1 1 1 0 0,0-1 0 0 0,0 1 0 0 0,0 1 0 0 0,-1-1-1 0 0,2 1-179 0 0,4 2 52 0 0,0 0 0 0 0,-1 0 0 0 0,0 1 0 0 0,1 1 0 0 0,-1 0 0 0 0,-1 0 0 0 0,1 1 0 0 0,-1 1 0 0 0,0-1 0 0 0,-1 2 0 0 0,1-1-1 0 0,-1 1 1 0 0,-1 1 0 0 0,0-1 0 0 0,0 1 0 0 0,0 1 0 0 0,-1 0 0 0 0,-1 0 0 0 0,0 0 0 0 0,0 1 0 0 0,-1-1 0 0 0,0 2 0 0 0,-1-1 0 0 0,0 0 0 0 0,-1 1 0 0 0,0-1-1 0 0,-1 1 1 0 0,0 0 0 0 0,-1 0 0 0 0,0 0 0 0 0,-1 0 0 0 0,-1 0 0 0 0,0 0 0 0 0,0 0 0 0 0,-1 0 0 0 0,-1 0 0 0 0,-1 4-52 0 0,-1-6-12 0 0,0 0 0 0 0,-1 0 0 0 0,-1 0 0 0 0,1-1 1 0 0,-2 0-1 0 0,1-1 0 0 0,-1 1 0 0 0,0-1 0 0 0,-1-1 0 0 0,0 0 0 0 0,0 0 1 0 0,0-1-1 0 0,-1 0 0 0 0,-7 4 12 0 0,-94 17-4199 0 0,91-30 2830 0 0,-14-16 8 0 0</inkml:trace>
  <inkml:trace contextRef="#ctx0" brushRef="#br0" timeOffset="-51371.244">18771 11749 1048 0 0,'19'4'472'0'0,"1"1"1"0"0,-1 2-1 0 0,0 0 1 0 0,-1 0-1 0 0,0 2 0 0 0,0 0 1 0 0,0 1-1 0 0,10 9-472 0 0,-9-5 167 0 0,0 1 0 0 0,-1 0 0 0 0,0 2 0 0 0,-1 0 0 0 0,-1 0-1 0 0,-1 2 1 0 0,-1 0 0 0 0,0 1 0 0 0,-1 0 0 0 0,-2 1 0 0 0,0 0 0 0 0,-1 1 0 0 0,-1 0 0 0 0,-1 1 0 0 0,-1 0 0 0 0,-1 0-1 0 0,-1 0 1 0 0,0 7-167 0 0,-4-27 97 0 0,-1 1 0 0 0,1 0-1 0 0,-1 0 1 0 0,1-1-1 0 0,-1 1 1 0 0,-1 0-1 0 0,1 0 1 0 0,0-1-1 0 0,-1 1 1 0 0,0 0 0 0 0,0-1-1 0 0,0 1 1 0 0,0-1-1 0 0,-1 1 1 0 0,1-1-1 0 0,-1 1 1 0 0,0-1-1 0 0,0 0 1 0 0,0 0 0 0 0,0 0-1 0 0,0 0 1 0 0,-1 0-1 0 0,-2 2-96 0 0,2-6 49 0 0,1 0 0 0 0,-1 0 0 0 0,1 0 0 0 0,-1 0 0 0 0,1 0 0 0 0,-1-1 0 0 0,1 1-1 0 0,0-1 1 0 0,0 0 0 0 0,0 1 0 0 0,0-1 0 0 0,0 0 0 0 0,0 0 0 0 0,0-1 0 0 0,1 1 0 0 0,-1 0 0 0 0,1 0-1 0 0,-1-1 1 0 0,1 1 0 0 0,0-1 0 0 0,0 1 0 0 0,0-1 0 0 0,0 0 0 0 0,1 1 0 0 0,-1-1 0 0 0,1 0 0 0 0,-1 1-1 0 0,1-1 1 0 0,0 0-49 0 0,-2-11-3 0 0,0 1-1 0 0,0-1 0 0 0,1 1 1 0 0,1-1-1 0 0,1 0 0 0 0,0 1 1 0 0,0-1-1 0 0,1 1 0 0 0,1-1 1 0 0,1 1-1 0 0,0 0 0 0 0,2-5 4 0 0,3-1-226 0 0,0 0-1 0 0,1 1 1 0 0,1 0 0 0 0,0 1-1 0 0,2 0 1 0 0,0 1-1 0 0,0 0 1 0 0,2 2-1 0 0,0-1 1 0 0,12-8 226 0 0,106-61-5616 0 0,-109 74 4494 0 0</inkml:trace>
  <inkml:trace contextRef="#ctx0" brushRef="#br0" timeOffset="-50669.353">19840 11845 2928 0 0,'-16'3'3017'0'0,"-7"3"-2764"0"0,-7 4 59 0 0,0 1 0 0 0,1 2 0 0 0,0 1 0 0 0,1 1 0 0 0,1 1 0 0 0,0 1 0 0 0,1 2 0 0 0,1 1 0 0 0,-9 10-312 0 0,31-28 3 0 0,1 0 1 0 0,0 0-1 0 0,-1 0 0 0 0,1 1 0 0 0,0-1 0 0 0,0 0 0 0 0,1 1 1 0 0,-1 0-1 0 0,0-1 0 0 0,1 1 0 0 0,0 0 0 0 0,0 0 1 0 0,0 0-1 0 0,0 0 0 0 0,0 0 0 0 0,0 0 0 0 0,1 0 1 0 0,-1 0-1 0 0,1 0 0 0 0,0 0 0 0 0,0 0 0 0 0,0 0 0 0 0,0 0 1 0 0,1 0-1 0 0,-1 0 0 0 0,1 0 0 0 0,0 0 0 0 0,0 0 1 0 0,0 0-1 0 0,0 0 0 0 0,0 0 0 0 0,1 0 0 0 0,-1-1 0 0 0,1 1 1 0 0,0 0-1 0 0,0-1 0 0 0,0 0 0 0 0,0 1 0 0 0,0-1 1 0 0,0 0-1 0 0,0 0 0 0 0,1 0 0 0 0,-1 0 0 0 0,1-1 1 0 0,0 1-1 0 0,0-1 0 0 0,-1 1 0 0 0,1-1 0 0 0,0 0 0 0 0,0 0 1 0 0,0 0-1 0 0,0-1 0 0 0,0 1 0 0 0,0-1 0 0 0,0 0 1 0 0,1 1-1 0 0,-1-1 0 0 0,0-1 0 0 0,3 1-3 0 0,8 1-99 0 0,0 0-1 0 0,0-1 1 0 0,0-1 0 0 0,0 0-1 0 0,0 0 1 0 0,0-2 0 0 0,0 0-1 0 0,0 0 1 0 0,-1-1 0 0 0,1-1-1 0 0,-1-1 1 0 0,0 1 0 0 0,-1-2-1 0 0,1 0 1 0 0,-1 0 0 0 0,0-1-1 0 0,-1-1 1 0 0,10-9 99 0 0,-15 7-68 0 0,0-1 1 0 0,-1 1-1 0 0,0-1 0 0 0,-1 0 1 0 0,0-1-1 0 0,-1 1 0 0 0,0-1 1 0 0,-1 0-1 0 0,-1 1 1 0 0,0-1-1 0 0,0 0 0 0 0,-1 0 1 0 0,-1 0-1 0 0,0 0 0 0 0,-1 1 1 0 0,0-1-1 0 0,-1 0 0 0 0,-1 1 1 0 0,0 0-1 0 0,0 0 0 0 0,-1 0 1 0 0,-1 0-1 0 0,0 1 1 0 0,-6-8 67 0 0,-89-203 1615 0 0,102 217-1608 0 0,0 0-1 0 0,1 0 1 0 0,0 0-1 0 0,0 0 1 0 0,0 0 0 0 0,1 0-1 0 0,-1 0 1 0 0,1 1-1 0 0,0 0 1 0 0,1-1-1 0 0,-1 1 1 0 0,1 0 0 0 0,-1 0-1 0 0,1 1 1 0 0,1-1-1 0 0,-1 1 1 0 0,0 0 0 0 0,1 0-1 0 0,0 0 1 0 0,-1 1-1 0 0,3-1-6 0 0,10-10 47 0 0,24-12-316 0 0,-40 25 251 0 0,14 40 87 0 0,7 236 231 0 0,39 92-423 0 0,-49-316 1735 0 0,-12-52-1361 0 0,7-25-86 0 0,-6 13-192 0 0,1 1 1 0 0,0 0 0 0 0,1 0 0 0 0,0 0-1 0 0,1 0 1 0 0,0 0 0 0 0,0 0 0 0 0,1 1 0 0 0,1 0-1 0 0,0 0 1 0 0,0 1 0 0 0,1-1 0 0 0,0 1-1 0 0,1 1 1 0 0,0 0 0 0 0,0 0 0 0 0,0 0-1 0 0,1 1 1 0 0,1 0 0 0 0,-1 1 0 0 0,1 0 0 0 0,0 0-1 0 0,0 1 1 0 0,1 0 0 0 0,-1 1 0 0 0,1 0-1 0 0,0 1 1 0 0,0 0 0 0 0,1 1 0 0 0,-1 0 26 0 0,-8 3 0 0 0,0-1 1 0 0,0 1 0 0 0,0 0-1 0 0,-1 0 1 0 0,1 0-1 0 0,0 0 1 0 0,-1 0 0 0 0,1 1-1 0 0,0-1 1 0 0,-1 1-1 0 0,0 0 1 0 0,1 0 0 0 0,-1-1-1 0 0,0 1 1 0 0,0 1-1 0 0,0-1 1 0 0,0 0 0 0 0,-1 0-1 0 0,1 1 1 0 0,-1-1-1 0 0,1 1 1 0 0,-1 0 0 0 0,0-1-1 0 0,0 1 1 0 0,0 0-1 0 0,0 0 1 0 0,0-1 0 0 0,-1 1-1 0 0,1 0 1 0 0,-1 0-1 0 0,0 0 1 0 0,0 0-1 0 0,0 0 1 0 0,0 0 0 0 0,0 0-1 0 0,-1 0 1 0 0,1-1-1 0 0,-1 3 0 0 0,-6 7 35 0 0,-1-1 0 0 0,1 0-1 0 0,-2 0 1 0 0,0-1-1 0 0,0 0 1 0 0,0 0 0 0 0,-1-1-1 0 0,-1 0 1 0 0,0-1-1 0 0,0 0 1 0 0,-11 5-35 0 0,-47 7-4366 0 0,62-22 3176 0 0,-5-12 72 0 0</inkml:trace>
  <inkml:trace contextRef="#ctx0" brushRef="#br0" timeOffset="-50499.364">20472 12016 3216 0 0,'0'-2'1036'0'0,"3"-1"-136"0"0,-2-3-127 0 0,3 0-57 0 0,-4-1-112 0 0,3-10-60 0 0,-3 2-28 0 0,0 15-188 0 0,1-25-104 0 0,-1 25-232 0 0,0-9-284 0 0,0 1 28 0 0,0 8-1224 0 0,0-9 91 0 0,-14-4 93 0 0,9 10 64 0 0,-1 0 8 0 0</inkml:trace>
  <inkml:trace contextRef="#ctx0" brushRef="#br0" timeOffset="-50124.032">21516 11563 2052 0 0,'-3'20'5153'0'0,"-5"14"-3576"0"0,-14 73-1615 0 0,33 98 558 0 0,-6-180-860 0 0,0 0 1 0 0,-2 0-1 0 0,-1 1 0 0 0,-1-1 0 0 0,0 1 0 0 0,-3-1 1 0 0,0 1-1 0 0,-1-1 0 0 0,-7 25 340 0 0,-31-4-2561 0 0,10-36 1256 0 0</inkml:trace>
  <inkml:trace contextRef="#ctx0" brushRef="#br0" timeOffset="-49550.144">21067 11800 2888 0 0,'54'-15'1342'0'0,"0"2"-1"0"0,1 3 0 0 0,0 2 1 0 0,44 0-1342 0 0,66-9 555 0 0,39-40-424 0 0,-196 53-146 0 0,0-1-1 0 0,0 1 1 0 0,-1-1 0 0 0,0-1 0 0 0,0 1 0 0 0,0-1 0 0 0,-1-1 0 0 0,0 1 0 0 0,0-1 0 0 0,0 0 0 0 0,-1 0-1 0 0,0-1 1 0 0,-1 1 0 0 0,1-1 0 0 0,-2 0 0 0 0,1 0 0 0 0,-1-1 0 0 0,0 1 0 0 0,-1-1 0 0 0,0 0 0 0 0,0 1-1 0 0,0-6 16 0 0,1-47 734 0 0,-4 60-730 0 0,1 0 0 0 0,0 1 0 0 0,0-1 0 0 0,-1 0 0 0 0,1 1 0 0 0,0-1 0 0 0,-1 0 0 0 0,1 1 0 0 0,-1-1 0 0 0,1 1 0 0 0,-1-1 0 0 0,1 1 0 0 0,-1-1 0 0 0,0 1 0 0 0,1-1 0 0 0,-1 1 0 0 0,1-1 0 0 0,-1 1 0 0 0,0 0 0 0 0,1-1 0 0 0,-1 1 0 0 0,0 0 0 0 0,0 0 0 0 0,1-1 0 0 0,-1 1 0 0 0,0 0 0 0 0,0 0 0 0 0,1 0 0 0 0,-1 0 0 0 0,0 0 0 0 0,0 0 0 0 0,1 0 0 0 0,-1 0 0 0 0,0 1 0 0 0,0-1 0 0 0,1 0 0 0 0,-1 0 0 0 0,0 0 0 0 0,1 1 0 0 0,-1-1 0 0 0,0 0 0 0 0,1 1 0 0 0,-1-1 0 0 0,0 1 0 0 0,1-1 0 0 0,-1 1 0 0 0,1-1 0 0 0,-1 1 0 0 0,1-1 0 0 0,-1 1 0 0 0,1 0 0 0 0,-1-1 0 0 0,1 1 0 0 0,0-1 0 0 0,-1 1 0 0 0,1 0 0 0 0,0 0 0 0 0,0-1 0 0 0,-1 1 0 0 0,1 0 1 0 0,0-1-1 0 0,0 1 0 0 0,0 0 0 0 0,0 0-4 0 0,-12 27 37 0 0,2 0 0 0 0,1 1 1 0 0,1 0-1 0 0,1 0 0 0 0,2 1 1 0 0,1 0-1 0 0,1 0 0 0 0,2 0 1 0 0,1 0-1 0 0,1 1 0 0 0,2 0-37 0 0,-2 33 78 0 0,15 110 92 0 0,-15-97 55 0 0,-23-75-628 0 0,18-10 374 0 0,0-1 0 0 0,1 1 0 0 0,0-1 0 0 0,1 0 0 0 0,0 0 0 0 0,0 0 0 0 0,1-1 0 0 0,1 1 0 0 0,-1 0 0 0 0,1 0 0 0 0,1-1 0 0 0,0 1 0 0 0,0 0 0 0 0,0 0 0 0 0,1 0 0 0 0,1 0 0 0 0,0 0 0 0 0,0 0 0 0 0,1 1 0 0 0,-1-1 0 0 0,2 1 0 0 0,-1 0 0 0 0,2 0 0 0 0,-1 1 0 0 0,1-1 0 0 0,0 1 0 0 0,0 1 0 0 0,0-1 0 0 0,1 1 0 0 0,0 0 0 0 0,1 0 0 0 0,-1 1 0 0 0,1 0 0 0 0,0 0 0 0 0,3 0 29 0 0,-3 6-22 0 0,0 1 0 0 0,-1 0-1 0 0,1 0 1 0 0,0 0 0 0 0,-1 1-1 0 0,1 0 1 0 0,-1 1 0 0 0,0 0-1 0 0,0 0 1 0 0,-1 0-1 0 0,1 1 1 0 0,-1 0 0 0 0,0 0-1 0 0,0 1 1 0 0,-1-1 0 0 0,1 1-1 0 0,-1 1 1 0 0,0-1-1 0 0,-1 1 1 0 0,0 0 0 0 0,0 0-1 0 0,0 0 1 0 0,-1 0 0 0 0,0 0-1 0 0,0 1 1 0 0,-1 0-1 0 0,0-1 1 0 0,0 3 22 0 0,8 11-115 0 0,-4-12 80 0 0,1 0 0 0 0,1-1-1 0 0,0 0 1 0 0,0 0 0 0 0,0 0 0 0 0,1-1-1 0 0,0-1 1 0 0,1 0 0 0 0,-1 0-1 0 0,1-1 1 0 0,0 0 0 0 0,0 0 0 0 0,1-1-1 0 0,0-1 1 0 0,-1 0 0 0 0,1 0 0 0 0,0-1-1 0 0,0 0 1 0 0,1-1 0 0 0,-1 0 0 0 0,0-1-1 0 0,0-1 1 0 0,0 1 0 0 0,1-2 0 0 0,7-1 35 0 0,-8 3-154 0 0,17-3-277 0 0,1-1 1 0 0,-1-1-1 0 0,0-1 0 0 0,-1-2 0 0 0,1-1 0 0 0,-2-1 0 0 0,1-1 0 0 0,5-4 431 0 0,2-3-284 0 0</inkml:trace>
  <inkml:trace contextRef="#ctx0" brushRef="#br0" timeOffset="-48941.81">22729 11953 3572 0 0,'3'-1'49'0'0,"0"-1"-1"0"0,0 1 0 0 0,0 0 1 0 0,0-1-1 0 0,0 0 0 0 0,-1 0 1 0 0,1 0-1 0 0,0 0 0 0 0,-1 0 1 0 0,0 0-1 0 0,0-1 0 0 0,0 1 0 0 0,0-1 1 0 0,0 1-1 0 0,0-1 0 0 0,0 0 1 0 0,-1 0-1 0 0,1 0 0 0 0,-1 0 1 0 0,0 0-1 0 0,0 0 0 0 0,0 0 1 0 0,-1 0-1 0 0,1 0 0 0 0,-1-1 1 0 0,1 1-1 0 0,-1 0 0 0 0,0 0 1 0 0,0-1-1 0 0,-1 1 0 0 0,1 0 1 0 0,-1 0-1 0 0,1 0 0 0 0,-1 0 1 0 0,0-1-1 0 0,0 1 0 0 0,0 0 0 0 0,-1 0 1 0 0,1 1-1 0 0,-1-1 0 0 0,0 0 1 0 0,0 0-1 0 0,0 1 0 0 0,0-1 1 0 0,0 1-1 0 0,0 0 0 0 0,-1-1 1 0 0,1 1-1 0 0,-1 0 0 0 0,1 0 1 0 0,-1 1-1 0 0,0-1 0 0 0,0 1 1 0 0,0-1-1 0 0,-2 0-48 0 0,-5-2 78 0 0,-1 0 1 0 0,0 1-1 0 0,0 0 1 0 0,0 1-1 0 0,0 0 1 0 0,0 0-1 0 0,-1 1 1 0 0,1 1-1 0 0,-1 0 0 0 0,1 1 1 0 0,0 0-1 0 0,-1 0 1 0 0,1 1-1 0 0,0 1 1 0 0,0 0-1 0 0,0 0 1 0 0,1 1-1 0 0,-1 1 0 0 0,1 0 1 0 0,0 0-1 0 0,0 1 1 0 0,0 0-1 0 0,1 1 1 0 0,0 0-1 0 0,0 0 1 0 0,1 1-1 0 0,0 0 1 0 0,1 0-1 0 0,-1 1 0 0 0,1 0 1 0 0,1 1-1 0 0,0-1 1 0 0,0 1-1 0 0,1 0 1 0 0,0 1-1 0 0,1-1 1 0 0,0 1-1 0 0,1 0 1 0 0,-2 10-79 0 0,7-13 26 0 0,0 0 0 0 0,1 1 0 0 0,0-1 0 0 0,0 0 0 0 0,1-1 0 0 0,0 1 1 0 0,0-1-1 0 0,1 0 0 0 0,0 0 0 0 0,0 0 0 0 0,1 0 0 0 0,0-1 1 0 0,0 0-1 0 0,0 0 0 0 0,1-1 0 0 0,0 0 0 0 0,0 0 0 0 0,0 0 0 0 0,1-1 1 0 0,-1 0-1 0 0,1-1 0 0 0,0 0 0 0 0,0 0 0 0 0,1 0 0 0 0,-1-1 1 0 0,0 0-1 0 0,1-1 0 0 0,-1 0 0 0 0,1 0 0 0 0,-1-1 0 0 0,1 0 0 0 0,0-1 1 0 0,-1 1-1 0 0,1-2 0 0 0,5-1-26 0 0,-8 3-49 0 0,0 0 1 0 0,0-1-1 0 0,0 0 0 0 0,0 0 1 0 0,0 0-1 0 0,-1-1 1 0 0,1 0-1 0 0,-1 0 0 0 0,1-1 1 0 0,-1 1-1 0 0,0-1 1 0 0,0 0-1 0 0,0-1 0 0 0,0 1 1 0 0,-1-1-1 0 0,1 0 1 0 0,-1 0-1 0 0,0 0 0 0 0,0-1 1 0 0,0 1-1 0 0,-1-1 0 0 0,1 0 1 0 0,-1 0-1 0 0,-1 0 1 0 0,1-1-1 0 0,-1 1 0 0 0,0-1 1 0 0,0 1-1 0 0,0-1 1 0 0,-1 0-1 0 0,0 1 0 0 0,0-1 1 0 0,0 0-1 0 0,-1-1 49 0 0,-2-149-110 0 0,-43 106 391 0 0,44 50-251 0 0,1 0-16 0 0,0 0 6 0 0,56-30-22 0 0,80-28-856 0 0,-135 58 781 0 0,1 1 0 0 0,0-1 1 0 0,-1 1-1 0 0,1 0 0 0 0,-1 0 0 0 0,1 0 1 0 0,-1 0-1 0 0,1 0 0 0 0,-1 0 1 0 0,0 1-1 0 0,0-1 0 0 0,1 0 1 0 0,-1 1-1 0 0,0-1 0 0 0,0 1 0 0 0,0-1 1 0 0,-1 1-1 0 0,1-1 0 0 0,0 1 1 0 0,0 0-1 0 0,-1-1 0 0 0,1 1 0 0 0,-1 0 1 0 0,0-1-1 0 0,1 1 0 0 0,-1 0 1 0 0,0 0-1 0 0,0-1 0 0 0,0 1 0 0 0,0 0 1 0 0,0 0-1 0 0,-1 0 0 0 0,1-1 1 0 0,0 1-1 0 0,-1 0 0 0 0,1-1 1 0 0,-1 1-1 0 0,0 1 77 0 0,0-2-1231 0 0,-1 0 31 0 0,-7 4 11 0 0</inkml:trace>
  <inkml:trace contextRef="#ctx0" brushRef="#br0" timeOffset="-48363.21">22865 11908 1008 0 0,'35'-13'260'0'0,"-15"7"-138"0"0,1-1-1 0 0,-1-1 1 0 0,0-1-1 0 0,-1-1 1 0 0,0-1-1 0 0,0 0 1 0 0,-1-2-1 0 0,9-7-121 0 0,-25 18 38 0 0,0 0 0 0 0,1 0 0 0 0,-1 0 0 0 0,0 0-1 0 0,-1 0 1 0 0,1-1 0 0 0,0 1 0 0 0,-1 0 0 0 0,1-1-1 0 0,-1 0 1 0 0,0 1 0 0 0,0-1 0 0 0,0 1 0 0 0,0-1 0 0 0,0 0-1 0 0,-1 0 1 0 0,1 0 0 0 0,-1 0 0 0 0,1 1 0 0 0,-1-1 0 0 0,0 0-1 0 0,0 0 1 0 0,-1 0 0 0 0,1 0 0 0 0,-1 0 0 0 0,1 1 0 0 0,-1-1-1 0 0,0 0 1 0 0,0 0 0 0 0,0 1 0 0 0,0-1 0 0 0,-1 1-1 0 0,1-1 1 0 0,-1 1 0 0 0,1-1 0 0 0,-1 1 0 0 0,0 0 0 0 0,0 0-1 0 0,-1-2-37 0 0,-105-47 1475 0 0,86 49-1304 0 0,0 2 0 0 0,1 0 0 0 0,-1 1 0 0 0,1 2 0 0 0,-1 0 0 0 0,1 1 0 0 0,0 1 0 0 0,0 1 0 0 0,0 1-1 0 0,1 1 1 0 0,0 0 0 0 0,1 2 0 0 0,-2 1-171 0 0,10-5 103 0 0,1 0 0 0 0,-1 1 0 0 0,1 0 0 0 0,1 1 0 0 0,-1 0 0 0 0,1 0 0 0 0,1 1 0 0 0,0 1 0 0 0,0-1 0 0 0,0 1 0 0 0,2 0 0 0 0,-1 1 0 0 0,1 0 0 0 0,1 0 0 0 0,0 0 0 0 0,0 1 0 0 0,1-1 0 0 0,0 1 0 0 0,1 0 0 0 0,1 1 0 0 0,0-1 0 0 0,1 0 0 0 0,0 8-103 0 0,2-9 60 0 0,0-1 1 0 0,1 1-1 0 0,0-1 1 0 0,1 1-1 0 0,0-1 1 0 0,1 0-1 0 0,0 0 1 0 0,0 0-1 0 0,1-1 1 0 0,1 0 0 0 0,0 0-1 0 0,0 0 1 0 0,0 0-1 0 0,1-1 1 0 0,0 0-1 0 0,1-1 1 0 0,0 1-1 0 0,0-2 1 0 0,1 1-1 0 0,-1-1 1 0 0,8 4-61 0 0,5 3 5 0 0,0-1 1 0 0,1-1 0 0 0,0-1-1 0 0,1-1 1 0 0,0-1-1 0 0,0 0 1 0 0,1-2 0 0 0,0-1-1 0 0,4-1-5 0 0,-18-1-322 0 0,1-1-1 0 0,0 0 1 0 0,0-1-1 0 0,0 0 1 0 0,0-1 0 0 0,0 0-1 0 0,0 0 1 0 0,0-2-1 0 0,0 1 1 0 0,0-1-1 0 0,0-1 1 0 0,0 0-1 0 0,-1 0 1 0 0,0-1-1 0 0,1-1 1 0 0,-1 0-1 0 0,-1 0 1 0 0,1 0 0 0 0,-1-2-1 0 0,0 1 1 0 0,0-1-1 0 0,-1 0 1 0 0,2-3 322 0 0,8-15-1414 0 0</inkml:trace>
  <inkml:trace contextRef="#ctx0" brushRef="#br0" timeOffset="-47721.677">23446 11639 1520 0 0,'-18'9'304'0'0,"0"0"0"0"0,0 1 0 0 0,1 1 0 0 0,1 0 0 0 0,0 2 0 0 0,0 0 1 0 0,1 0-1 0 0,1 1 0 0 0,0 1 0 0 0,1 1 0 0 0,1 0 0 0 0,0 0 0 0 0,1 1 0 0 0,1 1 0 0 0,0 0 0 0 0,2 0 0 0 0,0 1 0 0 0,1 0 0 0 0,1 0 0 0 0,1 0 0 0 0,0 1 0 0 0,-1 19-304 0 0,6-36 30 0 0,0 1-1 0 0,0 0 0 0 0,0-1 0 0 0,0 1 0 0 0,1-1 1 0 0,-1 1-1 0 0,1-1 0 0 0,0 1 0 0 0,0-1 0 0 0,0 0 1 0 0,1 1-1 0 0,-1-1 0 0 0,1 0 0 0 0,0 0 0 0 0,0 0 0 0 0,0 0 1 0 0,0 0-1 0 0,0 0 0 0 0,1-1 0 0 0,-1 1 0 0 0,1-1 1 0 0,0 0-1 0 0,-1 1 0 0 0,1-1 0 0 0,0-1 0 0 0,0 1 1 0 0,1 0-1 0 0,-1-1 0 0 0,0 1 0 0 0,1-1 0 0 0,-1 0 0 0 0,0 0 1 0 0,1 0-1 0 0,-1-1 0 0 0,1 1 0 0 0,0-1 0 0 0,-1 0 1 0 0,1 0-1 0 0,2 0-29 0 0,5-1-4 0 0,-1 0 0 0 0,1 0 0 0 0,-1-1 0 0 0,0 0 0 0 0,0-1 0 0 0,1 0 0 0 0,-2-1 0 0 0,1 0 1 0 0,0 0-1 0 0,-1-1 0 0 0,0 0 0 0 0,0-1 0 0 0,3-2 4 0 0,0-5-65 0 0,0 1 0 0 0,-1-1 0 0 0,0-1 0 0 0,-1 0 0 0 0,-1-1 0 0 0,0 0 0 0 0,-1 0 0 0 0,0-1 0 0 0,-1 0 0 0 0,-1 0 0 0 0,0-2 65 0 0,62-117-225 0 0,-35 152 205 0 0,-28-11 67 0 0,0 0 0 0 0,0 1 0 0 0,0 0 0 0 0,-1 0 0 0 0,0 1 0 0 0,-1-1 1 0 0,0 1-1 0 0,0-1 0 0 0,0 1 0 0 0,-1 0 0 0 0,0 0 0 0 0,-1 1 0 0 0,0-1 0 0 0,0 0 1 0 0,0 0-1 0 0,-1 0 0 0 0,-1 1 0 0 0,1-1 0 0 0,-2 0 0 0 0,1 0 0 0 0,-1 0 0 0 0,0 0 1 0 0,0 0-1 0 0,-1 0 0 0 0,0 0 0 0 0,-1-1 0 0 0,1 1 0 0 0,-2-1 0 0 0,1 0 0 0 0,-1 0 1 0 0,0-1-1 0 0,0 0 0 0 0,-1 1 0 0 0,-2 1-47 0 0,2-43 1386 0 0,12 20-1531 0 0,1 1-1 0 0,0 0 0 0 0,1 1 1 0 0,1-1-1 0 0,0 1 1 0 0,0 1-1 0 0,2 0 1 0 0,-1 0-1 0 0,2 1 1 0 0,-1 0-1 0 0,1 1 1 0 0,8-4 145 0 0,102-67-4359 0 0,-92 62 2574 0 0,-7 3 550 0 0</inkml:trace>
  <inkml:trace contextRef="#ctx0" brushRef="#br0" timeOffset="-47411.477">23957 11668 1552 0 0,'-1'-1'111'0'0,"0"1"-1"0"0,0-1 1 0 0,0 0 0 0 0,1 1-1 0 0,-1-1 1 0 0,0 1-1 0 0,0 0 1 0 0,0-1 0 0 0,0 1-1 0 0,0 0 1 0 0,0 0-1 0 0,0-1 1 0 0,0 1 0 0 0,0 0-1 0 0,0 0 1 0 0,0 0-1 0 0,0 0 1 0 0,0 0 0 0 0,0 0-1 0 0,0 1 1 0 0,0-1 0 0 0,0 0-1 0 0,0 0 1 0 0,0 1-1 0 0,0-1 1 0 0,1 1 0 0 0,-1-1-1 0 0,0 1 1 0 0,0-1-1 0 0,0 1 1 0 0,0-1 0 0 0,1 1-1 0 0,-1 0 1 0 0,0-1-1 0 0,1 1 1 0 0,-1 0 0 0 0,0 0-1 0 0,1-1 1 0 0,-1 1-1 0 0,1 0 1 0 0,-1 0 0 0 0,1 0-1 0 0,-1 0 1 0 0,1 0 0 0 0,0 0-1 0 0,0 0 1 0 0,-1 0-1 0 0,1 0 1 0 0,0 0-111 0 0,-1 1 43 0 0,-1 0-1 0 0,1 0 1 0 0,0 0 0 0 0,-1 0-1 0 0,1 0 1 0 0,0 1 0 0 0,1-1-1 0 0,-1 0 1 0 0,0 1 0 0 0,1-1-1 0 0,-1 1 1 0 0,1-1 0 0 0,0 0-1 0 0,0 1 1 0 0,0-1 0 0 0,0 1-1 0 0,0-1 1 0 0,0 1 0 0 0,1-1-1 0 0,-1 1 1 0 0,1-1 0 0 0,-1 0-1 0 0,1 1 1 0 0,0-1 0 0 0,0 0-1 0 0,0 0 1 0 0,1 1 0 0 0,-1-1-1 0 0,0 0 1 0 0,1 0 0 0 0,-1 0-1 0 0,1-1 1 0 0,0 1 0 0 0,0 0-1 0 0,0-1 1 0 0,0 1 0 0 0,0-1-1 0 0,0 1 1 0 0,0-1 0 0 0,0 0-1 0 0,0 0 1 0 0,0 0 0 0 0,1 0-1 0 0,-1 0 1 0 0,1-1-43 0 0,114 31 468 0 0,14-41 506 0 0,-130 9-930 0 0,0 0 1 0 0,1 0 0 0 0,-1 1-1 0 0,0-1 1 0 0,0 0 0 0 0,0 1-1 0 0,1-1 1 0 0,-1 0-1 0 0,0 1 1 0 0,1 0 0 0 0,-1-1-1 0 0,0 1 1 0 0,1 0 0 0 0,-1 0-1 0 0,1-1 1 0 0,-1 1 0 0 0,1 0-1 0 0,-1 0 1 0 0,0 1 0 0 0,1-1-1 0 0,-1 0 1 0 0,0 0 0 0 0,1 1-1 0 0,-1-1 1 0 0,1 1-1 0 0,-1-1 1 0 0,0 1 0 0 0,0 0-1 0 0,1-1 1 0 0,-1 1 0 0 0,0 0-1 0 0,0 0 1 0 0,0 0 0 0 0,0 0-1 0 0,0 0 1 0 0,0 0 0 0 0,0 0-1 0 0,0 0 1 0 0,0 0 0 0 0,-1 0-1 0 0,1 1 1 0 0,0-1 0 0 0,-1 0-1 0 0,1 0 1 0 0,-1 1-1 0 0,1-1 1 0 0,-1 1 0 0 0,0-1-1 0 0,0 0 1 0 0,1 1-45 0 0,1 83-234 0 0,-3-62 420 0 0,3 48-169 0 0,0-40 10 0 0,-1 1-1 0 0,-2-1 1 0 0,-1 0-1 0 0,-1 0 1 0 0,-1 0-1 0 0,-2 0 0 0 0,-3 4-26 0 0,3-24-113 0 0,-1 1 0 0 0,0-1 0 0 0,-1-1-1 0 0,0 1 1 0 0,-1-1 0 0 0,0-1 0 0 0,-1 0-1 0 0,1 0 1 0 0,-2 0 0 0 0,1-2 0 0 0,-1 1-1 0 0,-1-1 1 0 0,1-1 0 0 0,-1 0 0 0 0,0-1-1 0 0,-1 0 1 0 0,1 0 0 0 0,-1-2-1 0 0,0 1 1 0 0,0-2 0 0 0,0 0 0 0 0,0 0-1 0 0,0-1 1 0 0,0-1 0 0 0,-8-1 113 0 0,12 1-265 0 0,0 0 1 0 0,0-1-1 0 0,0 0 1 0 0,0 0-1 0 0,0-1 1 0 0,0-1-1 0 0,0 1 1 0 0,0-1-1 0 0,1-1 1 0 0,-1 0-1 0 0,1 0 0 0 0,0 0 1 0 0,0-1-1 0 0,1 0 1 0 0,0-1-1 0 0,-1 0 1 0 0,2 0-1 0 0,-1 0 1 0 0,1-1-1 0 0,0 0 1 0 0,0 0-1 0 0,1-1 1 0 0,0 0-1 0 0,0 0 0 0 0,1 0 1 0 0,-2-5 264 0 0,-8-29-1067 0 0</inkml:trace>
  <inkml:trace contextRef="#ctx0" brushRef="#br0" timeOffset="-47023.627">25437 11660 3036 0 0,'-3'-19'3001'0'0,"-2"27"163"0"0,5 176-2307 0 0,1-177-1107 0 0,-1 0 1 0 0,0 0 0 0 0,0 0 0 0 0,0 1 0 0 0,-1-1-1 0 0,0 0 1 0 0,0 0 0 0 0,-1 0 0 0 0,0 0 0 0 0,0 0 0 0 0,-1 0-1 0 0,0-1 1 0 0,0 1 0 0 0,0-1 0 0 0,-1 0 0 0 0,-3 4 249 0 0,-22 3-2621 0 0,20-13 1387 0 0</inkml:trace>
  <inkml:trace contextRef="#ctx0" brushRef="#br0" timeOffset="-46757.725">25374 11263 3636 0 0,'2'-9'932'0'0,"3"1"-220"0"0,0 2-251 0 0,-4 2-213 0 0,6-1-180 0 0,-3 4 44 0 0,0 1-16 0 0,2 1-164 0 0,-1 2-176 0 0,1 2-108 0 0,2 11-245 0 0,3 4-671 0 0,-3 5 56 0 0,-3 2-56 0 0</inkml:trace>
  <inkml:trace contextRef="#ctx0" brushRef="#br0" timeOffset="-46105.629">25582 10975 1576 0 0,'-8'15'3889'0'0,"-30"73"-2858"0"0,11 34-535 0 0,5 1 0 0 0,6 1 1 0 0,5 1-1 0 0,6 0 0 0 0,5 6-496 0 0,-2-55 147 0 0,-4 51 498 0 0,-1-181-214 0 0,7 30-407 0 0,0 0 1 0 0,2 1 0 0 0,1-1-1 0 0,1 1 1 0 0,1 0 0 0 0,1 0 0 0 0,0 1-1 0 0,2-1 1 0 0,1 1 0 0 0,1 1-1 0 0,0 0 1 0 0,2 0 0 0 0,0 1 0 0 0,2 1-1 0 0,0 0 1 0 0,1 1 0 0 0,15-15-25 0 0,5 15 36 0 0,-15 20-10 0 0,-10 7-30 0 0,0 1 1 0 0,0 1-1 0 0,-1 0 1 0 0,0 0 0 0 0,0 0-1 0 0,-2 1 1 0 0,1 0-1 0 0,-2 1 1 0 0,1 0 0 0 0,-2 0-1 0 0,0 0 1 0 0,0 1-1 0 0,-2-1 1 0 0,1 1 0 0 0,-2 0-1 0 0,0 0 1 0 0,0 0-1 0 0,-1 9 4 0 0,48 179-1028 0 0,-45-199 861 0 0,0 0 0 0 0,0 0 1 0 0,0 0-1 0 0,0-1 0 0 0,1 0 1 0 0,-1 0-1 0 0,1 0 1 0 0,-1 0-1 0 0,1 0 0 0 0,0-1 1 0 0,0 0-1 0 0,0 0 1 0 0,-1 0-1 0 0,1-1 0 0 0,0 0 1 0 0,0 0-1 0 0,0 0 1 0 0,0 0-1 0 0,0-1 0 0 0,0 0 1 0 0,0 0-1 0 0,0 0 1 0 0,-1-1-1 0 0,1 1 0 0 0,0-1 1 0 0,-1 0-1 0 0,1-1 0 0 0,-1 1 1 0 0,0-1-1 0 0,0 0 1 0 0,0 0-1 0 0,0 0 0 0 0,0 0 1 0 0,-1-1-1 0 0,1 1 1 0 0,-1-1-1 0 0,2-3 167 0 0,16-14-1187 0 0</inkml:trace>
  <inkml:trace contextRef="#ctx0" brushRef="#br0" timeOffset="-45609.76">26173 11668 2016 0 0,'-3'-4'126'0'0,"0"1"0"0"0,0 0 0 0 0,-1 0 0 0 0,1 0-1 0 0,-1 1 1 0 0,0-1 0 0 0,1 1 0 0 0,-1 0 0 0 0,0 0-1 0 0,0 0 1 0 0,-1 0 0 0 0,1 1 0 0 0,0 0 0 0 0,0-1 0 0 0,-1 2-1 0 0,1-1 1 0 0,-1 0 0 0 0,1 1 0 0 0,-1 0 0 0 0,1 0 0 0 0,0 0-1 0 0,-1 1 1 0 0,1 0 0 0 0,-1-1 0 0 0,1 1 0 0 0,0 1 0 0 0,-1-1-1 0 0,1 1 1 0 0,0 0 0 0 0,0-1 0 0 0,0 2 0 0 0,0-1 0 0 0,1 0-1 0 0,-1 1 1 0 0,1 0 0 0 0,-1 0 0 0 0,1 0 0 0 0,-3 3-126 0 0,-8 6 174 0 0,1 1 1 0 0,1 0 0 0 0,0 1 0 0 0,1 0-1 0 0,0 1 1 0 0,1 0 0 0 0,1 1-1 0 0,1 0 1 0 0,-2 5-175 0 0,-13 134 1480 0 0,24-150-1454 0 0,0 0 1 0 0,1 0-1 0 0,-1 0 0 0 0,1-1 0 0 0,0 1 0 0 0,0 0 1 0 0,1-1-1 0 0,-1 0 0 0 0,1 1 0 0 0,0-1 0 0 0,0 0 1 0 0,1 0-1 0 0,-1-1 0 0 0,1 1 0 0 0,0-1 1 0 0,0 0-1 0 0,0 0 0 0 0,0 0 0 0 0,0 0 0 0 0,1-1 1 0 0,-1 1-1 0 0,1-1 0 0 0,-1-1 0 0 0,1 1 0 0 0,0 0 1 0 0,0-1-1 0 0,0 0 0 0 0,0 0 0 0 0,0-1 0 0 0,0 1 1 0 0,0-1-1 0 0,0 0 0 0 0,0-1 0 0 0,0 1 0 0 0,0-1 1 0 0,0 0-1 0 0,0 0 0 0 0,0-1 0 0 0,0 1 0 0 0,0-1 1 0 0,-1 0-1 0 0,1 0 0 0 0,-1-1 0 0 0,1 1 0 0 0,-1-1 1 0 0,0 0-27 0 0,3-3-59 0 0,-1 1 1 0 0,0-1-1 0 0,0-1 1 0 0,0 1 0 0 0,-1-1-1 0 0,0 0 1 0 0,0 0-1 0 0,-1-1 1 0 0,0 1-1 0 0,0-1 1 0 0,-1 0-1 0 0,0 0 1 0 0,2-7 58 0 0,18-38 57 0 0,-44 152-66 0 0,22-97 13 0 0,1 1-1 0 0,-1-1 0 0 0,0 0 1 0 0,1 1-1 0 0,0-1 0 0 0,-1 0 0 0 0,1 0 1 0 0,0 0-1 0 0,0 0 0 0 0,0 0 1 0 0,1-1-1 0 0,-1 1 0 0 0,0-1 1 0 0,1 1-1 0 0,-1-1 0 0 0,0 0 1 0 0,1 0-1 0 0,0 0 0 0 0,-1 0 1 0 0,1 0-1 0 0,0-1 0 0 0,-1 1 1 0 0,1-1-1 0 0,0 1 0 0 0,0-1 0 0 0,-1 0 1 0 0,1 0-1 0 0,0-1 0 0 0,0 1 1 0 0,-1 0-1 0 0,1-1 0 0 0,0 0 1 0 0,-1 1-1 0 0,2-2-3 0 0,17-9-61 0 0,-1-1-1 0 0,-1-2 1 0 0,0 1 0 0 0,-1-2 0 0 0,0-1-1 0 0,-1 0 1 0 0,-1-1 0 0 0,-1-1 0 0 0,12-16 61 0 0,112-105-856 0 0,-122 132 683 0 0,-3 43-145 0 0,-32 89 137 0 0,-39 64-3318 0 0,51-164 1339 0 0,4-18 925 0 0</inkml:trace>
  <inkml:trace contextRef="#ctx0" brushRef="#br0" timeOffset="-44294.759">27295 11213 1588 0 0,'-4'-2'5765'0'0,"-14"57"-5199"0"0,-74 489 1215 0 0,92-542-1559 0 0,7 6 628 0 0,33-53-758 0 0,-22 22-89 0 0,1 1-1 0 0,1 1 1 0 0,1 0-1 0 0,1 2 0 0 0,0 0 1 0 0,2 2-1 0 0,4-2-2 0 0,87-20-271 0 0,-113 39 266 0 0,1 0 0 0 0,0 0 0 0 0,0 0 0 0 0,-1 0 1 0 0,1 0-1 0 0,0 1 0 0 0,0-1 0 0 0,-1 1 0 0 0,1 0 0 0 0,0 0 1 0 0,-1 0-1 0 0,1 0 0 0 0,-1 0 0 0 0,1 0 0 0 0,-1 1 1 0 0,0-1-1 0 0,1 1 0 0 0,-1 0 0 0 0,0-1 0 0 0,0 1 0 0 0,0 0 1 0 0,0 0-1 0 0,-1 1 0 0 0,1-1 0 0 0,0 0 0 0 0,-1 1 0 0 0,0-1 1 0 0,1 0-1 0 0,-1 1 0 0 0,0 0 0 0 0,0-1 0 0 0,-1 1 0 0 0,1 0 1 0 0,0-1-1 0 0,-1 1 0 0 0,0 0 0 0 0,1 0 0 0 0,-1-1 0 0 0,0 1 1 0 0,-1 0-1 0 0,1 0 0 0 0,-1 1 5 0 0,-2 6 13 0 0,-1 0 0 0 0,0 0 0 0 0,-1-1-1 0 0,-1 0 1 0 0,1 1 0 0 0,-1-2 0 0 0,-1 1 0 0 0,1-1 0 0 0,-1 0 0 0 0,-1 0-1 0 0,0-1 1 0 0,0 0 0 0 0,0 0 0 0 0,-1-1 0 0 0,0 0 0 0 0,0-1 0 0 0,0 0-1 0 0,-1 0 1 0 0,0-1 0 0 0,0 0 0 0 0,-7 2-13 0 0,-117 18 425 0 0,133-25-424 0 0,-1 0 0 0 0,1 0 1 0 0,-1 1-1 0 0,1-1 0 0 0,0 0 1 0 0,0-1-1 0 0,0 1 0 0 0,0 0 0 0 0,0 0 1 0 0,0 0-1 0 0,0-1 0 0 0,0 1 1 0 0,0 0-1 0 0,0-1 0 0 0,0 1 1 0 0,1-1-1 0 0,-1 1 0 0 0,1-1 1 0 0,-1 1-1 0 0,1-1 0 0 0,0 1 0 0 0,0-1 1 0 0,-1 0-1 0 0,1 1 0 0 0,0-1 1 0 0,0 1-1 0 0,1-1 0 0 0,-1 0 1 0 0,0 1-1 0 0,0-1 0 0 0,1 1 1 0 0,-1-1-1 0 0,1 1 0 0 0,-1-1 0 0 0,1 1 1 0 0,0-1-1 0 0,0 1 0 0 0,-1 0 1 0 0,1-1-1 0 0,0 1 0 0 0,0 0 1 0 0,0 0-1 0 0,0-1 0 0 0,1 1 1 0 0,-1 0-1 0 0,0 0 0 0 0,0 0 0 0 0,1 1 1 0 0,-1-1-1 0 0,1 0 0 0 0,-1 0 1 0 0,1 1-1 0 0,-1-1 0 0 0,1 1-1 0 0,20-15-5 0 0,1 1-1 0 0,0 1 0 0 0,1 1 1 0 0,1 2-1 0 0,0 0 0 0 0,0 2 0 0 0,0 0 1 0 0,1 2-1 0 0,0 1 0 0 0,8 0 6 0 0,23-7-17 0 0,283-63-197 0 0,-337 74 206 0 0,0 1 1 0 0,0-1 0 0 0,0 1-1 0 0,0-1 1 0 0,0 0-1 0 0,0 0 1 0 0,0 0 0 0 0,0 0-1 0 0,-1-1 1 0 0,1 1 0 0 0,-1-1-1 0 0,1 1 1 0 0,-1-1-1 0 0,1 0 1 0 0,-1 0 0 0 0,0 0-1 0 0,0 0 1 0 0,0-1 0 0 0,0 1-1 0 0,0 0 1 0 0,-1-1 0 0 0,1 0-1 0 0,-1 1 1 0 0,1-1-1 0 0,-1 0 1 0 0,0 0 0 0 0,0 1-1 0 0,0-1 1 0 0,0 0 0 0 0,-1 0-1 0 0,1 0 1 0 0,-1 0-1 0 0,0 0 1 0 0,0 0 0 0 0,0 0-1 0 0,0 0 1 0 0,-1-2 7 0 0,-5-3-23 0 0,0 1-1 0 0,-1-1 1 0 0,0 1-1 0 0,-1 0 1 0 0,1 1-1 0 0,-1 0 1 0 0,-1 0 0 0 0,1 1-1 0 0,-1 0 1 0 0,1 1-1 0 0,-2-1 1 0 0,1 2 0 0 0,0-1-1 0 0,-1 1 1 0 0,1 1-1 0 0,-1 0 1 0 0,0 0-1 0 0,0 1 1 0 0,0 0 0 0 0,0 1-1 0 0,0 0 1 0 0,0 0-1 0 0,0 1 1 0 0,1 0 0 0 0,-4 2 23 0 0,3-4-5 0 0,1 2 1 0 0,-1-1-1 0 0,1 1 1 0 0,-1 1 0 0 0,1-1-1 0 0,-1 2 1 0 0,1-1-1 0 0,0 1 1 0 0,0 1 0 0 0,0-1-1 0 0,1 2 1 0 0,-1-1-1 0 0,1 1 1 0 0,0 0 0 0 0,0 1-1 0 0,1 0 1 0 0,-1 0-1 0 0,1 1 1 0 0,1 0 0 0 0,-1 0-1 0 0,1 0 1 0 0,0 1-1 0 0,1 0 1 0 0,0 0 0 0 0,0 1-1 0 0,1-1 1 0 0,0 1-1 0 0,0 0 1 0 0,1 0 0 0 0,0 3 4 0 0,5-2 16 0 0,1 0 0 0 0,0-1 0 0 0,1 1 0 0 0,0-1 0 0 0,1 0 1 0 0,0 0-1 0 0,0 0 0 0 0,1 0 0 0 0,0-1 0 0 0,0 0 0 0 0,1 0 1 0 0,0-1-1 0 0,1 0 0 0 0,-1 0 0 0 0,1-1 0 0 0,1 0 0 0 0,-1 0 1 0 0,1-1-1 0 0,0 0 0 0 0,0-1 0 0 0,0 0 0 0 0,1 0 0 0 0,0-1 1 0 0,-1 0-1 0 0,1 0 0 0 0,0-1 0 0 0,1-1 0 0 0,6 1-16 0 0,22 6-26 0 0,-1-1-1 0 0,1-1 0 0 0,1-3 0 0 0,-1-1 0 0 0,1-2 1 0 0,-1-1-1 0 0,0-2 0 0 0,0-2 0 0 0,0-2 1 0 0,0-1-1 0 0,-1-3 0 0 0,0 0 0 0 0,-1-3 1 0 0,-1-1-1 0 0,5-3 27 0 0,-33 14-49 0 0,0 0 1 0 0,0 0-1 0 0,0-1 0 0 0,-1 0 1 0 0,1 0-1 0 0,-1-1 0 0 0,0 0 1 0 0,-1 0-1 0 0,0 0 0 0 0,0-1 1 0 0,0 0-1 0 0,-1 0 0 0 0,1-1 1 0 0,-2 1-1 0 0,1-1 0 0 0,-1 0 0 0 0,-1 0 1 0 0,1-1-1 0 0,-1 1 0 0 0,0-4 49 0 0,-6 7-5 0 0,1 1-1 0 0,-1-1 1 0 0,-1 1-1 0 0,1 0 0 0 0,-1 0 1 0 0,1 0-1 0 0,-1 0 1 0 0,0 1-1 0 0,0 0 0 0 0,-1-1 1 0 0,1 1-1 0 0,-1 1 1 0 0,1-1-1 0 0,-1 1 0 0 0,0 0 1 0 0,0 0-1 0 0,0 0 1 0 0,0 1-1 0 0,-1-1 0 0 0,1 1 1 0 0,0 1-1 0 0,-1-1 1 0 0,1 1-1 0 0,0 0 0 0 0,-1 0 1 0 0,1 0-1 0 0,0 1 1 0 0,0 0-1 0 0,-1 0 0 0 0,1 0 6 0 0,-10-1 20 0 0,1 0 0 0 0,0 0 0 0 0,0 2 0 0 0,-1 0-1 0 0,1 0 1 0 0,0 1 0 0 0,1 1 0 0 0,-1 1 0 0 0,1 0-1 0 0,0 0 1 0 0,0 1 0 0 0,0 1 0 0 0,1 0 0 0 0,0 1-1 0 0,0 0 1 0 0,1 1 0 0 0,0 0 0 0 0,0 1 0 0 0,1 0-1 0 0,1 0 1 0 0,0 1 0 0 0,0 1 0 0 0,1 0 0 0 0,0 0-1 0 0,1 0 1 0 0,1 1 0 0 0,0 0 0 0 0,0 0 0 0 0,0 5-20 0 0,6-13 16 0 0,0 1 1 0 0,0 0-1 0 0,1-1 1 0 0,-1 1 0 0 0,1-1-1 0 0,1 1 1 0 0,-1-1-1 0 0,1 1 1 0 0,0-1 0 0 0,0 0-1 0 0,1 0 1 0 0,-1 0-1 0 0,1 0 1 0 0,0 0 0 0 0,0-1-1 0 0,1 1 1 0 0,0-1-1 0 0,-1 0 1 0 0,1 0 0 0 0,1 0-1 0 0,-1-1 1 0 0,0 1-1 0 0,1-1 1 0 0,0 0 0 0 0,0 0-1 0 0,0-1 1 0 0,0 1-1 0 0,0-1 1 0 0,0 0 0 0 0,5 0-17 0 0,7 4-1 0 0,0-2 1 0 0,0 0 0 0 0,1-1 0 0 0,-1-1 0 0 0,1 0 0 0 0,-1-2 0 0 0,1 0 0 0 0,0-1 0 0 0,11-2 0 0 0,-6-1-2 0 0,-1-1 0 0 0,0 0 0 0 0,-1-2 0 0 0,1-1 1 0 0,-1-1-1 0 0,-1 0 0 0 0,0-2 0 0 0,0 0 0 0 0,-1-1 0 0 0,4-4 2 0 0,131-125-98 0 0,-154 142 96 0 0,0-1 0 0 0,0 1 1 0 0,0-1-1 0 0,0 1 1 0 0,0-1-1 0 0,0 1 0 0 0,0-1 1 0 0,0 1-1 0 0,0-1 0 0 0,0 1 1 0 0,0-1-1 0 0,0 1 1 0 0,0-1-1 0 0,1 1 0 0 0,-1-1 1 0 0,0 1-1 0 0,0-1 1 0 0,1 1-1 0 0,-1-1 0 0 0,0 1 1 0 0,0-1-1 0 0,1 0 1 0 0,-1 1-1 0 0,1-1 0 0 0,-1 1 1 0 0,0-1-1 0 0,1 0 0 0 0,-1 0 1 0 0,1 1-1 0 0,-1-1 1 0 0,1 0-1 0 0,-1 0 0 0 0,1 1 1 0 0,-1-1-1 0 0,1 0 1 0 0,-1 0-1 0 0,1 0 0 0 0,-1 0 1 0 0,1 0-1 0 0,-1 0 0 0 0,1 0 1 0 0,-1 0-1 0 0,1 0 1 0 0,0 0-1 0 0,-1 0 0 0 0,1 0 1 0 0,-1 0-1 0 0,1 0 1 0 0,-1 0-1 0 0,1-1 0 0 0,-1 1 1 0 0,1 0-1 0 0,-1 0 1 0 0,1-1-1 0 0,-1 1 2 0 0,-14 61-114 0 0,12-55 109 0 0,-38 118 28 0 0,39-123 32 0 0,1-1 77 0 0,10 12 401 0 0,90-81-217 0 0,35-34-205 0 0,-116 101-155 0 0,86 140-679 0 0,-79-106 260 0 0,67 54-6163 0 0,-83-84 5414 0 0</inkml:trace>
  <inkml:trace contextRef="#ctx0" brushRef="#br0" timeOffset="-42879.29">2024 14292 1004 0 0,'2'-4'837'0'0,"7"-5"-339"0"0,-6 7-349 0 0,0 0 0 0 0,0-1 0 0 0,0 1 0 0 0,-1-1 1 0 0,1 1-1 0 0,-1-1 0 0 0,1 0 0 0 0,-1 0 0 0 0,0 0 0 0 0,0-1 1 0 0,0 1-1 0 0,-1 0 0 0 0,1-1 0 0 0,-1 1 0 0 0,0-1 0 0 0,0 1 1 0 0,0-1-1 0 0,0 0 0 0 0,-1 1 0 0 0,1-1 0 0 0,-1 0 0 0 0,0 1 1 0 0,0-1-1 0 0,0 0 0 0 0,-1 0-149 0 0,-8-5 26 0 0,0 1 0 0 0,-1 0 0 0 0,0 1 1 0 0,0 0-1 0 0,-1 0 0 0 0,0 1 0 0 0,0 1 0 0 0,0 0 0 0 0,-1 0 0 0 0,0 1 1 0 0,0 0-1 0 0,0 1 0 0 0,0 1 0 0 0,0 0 0 0 0,-1 1 0 0 0,1 0 1 0 0,0 0-1 0 0,-1 2 0 0 0,1-1 0 0 0,-1 2 0 0 0,1-1 0 0 0,0 2 1 0 0,0 0-1 0 0,0 0 0 0 0,0 1 0 0 0,0 1 0 0 0,1 0 0 0 0,0 0 0 0 0,0 1 1 0 0,-4 3-27 0 0,1 0 6 0 0,0 1 0 0 0,1 0 0 0 0,0 1 0 0 0,1 1 1 0 0,0 0-1 0 0,1 0 0 0 0,0 1 0 0 0,1 1 1 0 0,1 0-1 0 0,0 0 0 0 0,1 1 0 0 0,0 0 0 0 0,1 0 1 0 0,1 0-1 0 0,0 1 0 0 0,2 0 0 0 0,-1 1 0 0 0,2-1 1 0 0,0 1-1 0 0,1-1 0 0 0,1 1 0 0 0,0 14-6 0 0,2-24 19 0 0,-1 0 0 0 0,1 1 0 0 0,0-1 0 0 0,0 0-1 0 0,1 0 1 0 0,0 1 0 0 0,0-1 0 0 0,1-1 0 0 0,0 1 0 0 0,0 0-1 0 0,0-1 1 0 0,1 1 0 0 0,0-1 0 0 0,1 0 0 0 0,-1 0-1 0 0,1-1 1 0 0,0 1 0 0 0,0-1 0 0 0,1 0 0 0 0,-1-1 0 0 0,1 1-1 0 0,1-1 1 0 0,-1 0 0 0 0,0-1 0 0 0,1 1 0 0 0,0-1 0 0 0,-1 0-1 0 0,1-1 1 0 0,0 0 0 0 0,1 0 0 0 0,-1-1 0 0 0,0 1-1 0 0,0-2 1 0 0,1 1 0 0 0,-1-1 0 0 0,1 0 0 0 0,-1 0 0 0 0,0-1-1 0 0,4-1-18 0 0,1-3-13 0 0,1 0-1 0 0,-1-1 1 0 0,0-1-1 0 0,-1 0 1 0 0,1 0-1 0 0,-1-1 1 0 0,-1-1-1 0 0,1 0 0 0 0,-1 0 1 0 0,-1-1-1 0 0,0 0 1 0 0,-1-1-1 0 0,1 0 1 0 0,-2 0-1 0 0,0-1 1 0 0,0 0-1 0 0,-1 0 1 0 0,-1-1-1 0 0,0 1 1 0 0,0-1-1 0 0,-2 0 0 0 0,2-9 14 0 0,8-33-69 0 0,-3 0 0 0 0,-2-1 0 0 0,-2-1 0 0 0,-3-47 69 0 0,-21-125 417 0 0,0 134 117 0 0,3 125-537 0 0,11-4-6 0 0,1 0 1 0 0,1-1-1 0 0,1 1 0 0 0,1 0 1 0 0,2 0-1 0 0,0 0 1 0 0,2-1-1 0 0,1 1 1 0 0,1-1-1 0 0,1 0 0 0 0,1-1 1 0 0,1 0-1 0 0,1 0 1 0 0,4 5 8 0 0,-8-12-5 0 0,1-1-1 0 0,1 0 1 0 0,1 0 0 0 0,0-1 0 0 0,0 0 0 0 0,2-1 0 0 0,0 0-1 0 0,0 0 1 0 0,2-2 0 0 0,-1 1 0 0 0,2-1 0 0 0,-1-1-1 0 0,2-1 1 0 0,-1 0 0 0 0,1 0 0 0 0,1-2 0 0 0,0 0 0 0 0,0 0-1 0 0,0-2 1 0 0,1 0 0 0 0,0-1 0 0 0,0-1 0 0 0,1 0 0 0 0,-1-1-1 0 0,4-1 6 0 0,-14-2-50 0 0,0 0 0 0 0,1-1 0 0 0,-1 0 0 0 0,0-1 0 0 0,0 1 0 0 0,0-2 0 0 0,0 1 0 0 0,0 0 1 0 0,-1-1-1 0 0,1-1 0 0 0,-1 1 0 0 0,1-1 0 0 0,-1 0 0 0 0,-1 0 0 0 0,1-1 0 0 0,0 0 0 0 0,-1 0 0 0 0,0 0 0 0 0,0 0 0 0 0,-1-1 0 0 0,1 0 0 0 0,-1 0 0 0 0,-1 0 0 0 0,1 0 0 0 0,-1-1 0 0 0,0 0 0 0 0,0 1 0 0 0,-1-1 0 0 0,0 0 0 0 0,0 0 0 0 0,-1 0 0 0 0,0-1 0 0 0,0 1 0 0 0,0 0 0 0 0,-1 0 0 0 0,0-4 50 0 0,-2 5 22 0 0,1-1-1 0 0,-1 1 1 0 0,0 0-1 0 0,-1 0 1 0 0,0 0 0 0 0,1 0-1 0 0,-2 0 1 0 0,1 0 0 0 0,-1 1-1 0 0,0-1 1 0 0,0 1 0 0 0,0 0-1 0 0,-1 0 1 0 0,0 1-1 0 0,0 0 1 0 0,0-1 0 0 0,0 1-1 0 0,-1 1 1 0 0,0-1 0 0 0,1 1-1 0 0,-1 0 1 0 0,0 1-1 0 0,-1-1 1 0 0,1 1 0 0 0,0 0-1 0 0,-1 1 1 0 0,1 0 0 0 0,-1 0-1 0 0,1 0 1 0 0,-1 0 0 0 0,0 1-1 0 0,1 1 1 0 0,-1-1-1 0 0,1 1 1 0 0,-1 0 0 0 0,1 0-1 0 0,-1 1 1 0 0,1 0 0 0 0,-1 0-1 0 0,0 1-21 0 0,0-1 13 0 0,0 1 0 0 0,0-1-1 0 0,1 2 1 0 0,-1-1 0 0 0,1 1 0 0 0,-1 0-1 0 0,1 0 1 0 0,1 1 0 0 0,-1 0-1 0 0,0 0 1 0 0,1 0 0 0 0,0 1-1 0 0,1 0 1 0 0,-1 0 0 0 0,1 0 0 0 0,0 0-1 0 0,0 1 1 0 0,1-1 0 0 0,0 1-1 0 0,0 0 1 0 0,1 0 0 0 0,0 0 0 0 0,0 0-1 0 0,0 1 1 0 0,1-1 0 0 0,0 0-1 0 0,1 1 1 0 0,-1-1 0 0 0,1 1 0 0 0,1-1-1 0 0,0 1 1 0 0,0-1 0 0 0,0 0-1 0 0,1 1 1 0 0,0-1 0 0 0,0 0-1 0 0,1 0 1 0 0,0 0 0 0 0,0-1 0 0 0,0 1-1 0 0,1-1 1 0 0,0 1 0 0 0,1-1-1 0 0,-1 0 1 0 0,1-1 0 0 0,0 1 0 0 0,1-1-1 0 0,-1 0 1 0 0,1-1 0 0 0,5 5-13 0 0,6 1-255 0 0,0 0 1 0 0,0-1-1 0 0,1-1 0 0 0,0-1 1 0 0,0 0-1 0 0,1-1 1 0 0,0-1-1 0 0,0-1 1 0 0,0-1-1 0 0,1-1 0 0 0,-1 0 1 0 0,1-1-1 0 0,-1-1 1 0 0,1-1-1 0 0,-1-1 1 0 0,1-1-1 0 0,8-2 255 0 0,6-7-1389 0 0</inkml:trace>
  <inkml:trace contextRef="#ctx0" brushRef="#br0" timeOffset="-42582.061">2701 14178 1184 0 0,'48'103'3713'0'0,"25"47"-2967"0"0,-3-36 1144 0 0,-38-152 258 0 0,60-273-634 0 0,-88 287-1770 0 0,18-48-3507 0 0,-23 79-708 0 0,-2-1 3214 0 0</inkml:trace>
  <inkml:trace contextRef="#ctx0" brushRef="#br0" timeOffset="-42223.438">3387 14251 1356 0 0,'-2'-7'95'0'0,"1"1"-1"0"0,-1 0 0 0 0,-1-1 1 0 0,0 1-1 0 0,0 0 0 0 0,0 0 1 0 0,0 0-1 0 0,-1 0 1 0 0,0 1-1 0 0,0-1 0 0 0,-1 1 1 0 0,1 0-1 0 0,-1 1 1 0 0,0-1-1 0 0,0 1 0 0 0,-1 0 1 0 0,1 0-1 0 0,-1 0 1 0 0,0 1-1 0 0,0 0 0 0 0,0 0 1 0 0,-1 1-1 0 0,1-1 0 0 0,-1 1 1 0 0,1 1-1 0 0,-1-1 1 0 0,0 1-1 0 0,1 0 0 0 0,-1 1 1 0 0,0 0-1 0 0,0 0 1 0 0,1 0-1 0 0,-1 1 0 0 0,0 0 1 0 0,0 0-1 0 0,1 1 1 0 0,-1 0-1 0 0,1 0 0 0 0,0 0 1 0 0,-1 1-1 0 0,1 0 0 0 0,-3 2-94 0 0,0-3 61 0 0,1 1-1 0 0,-1 1 1 0 0,0-1-1 0 0,1 1 1 0 0,0 1-1 0 0,0 0 1 0 0,0 0-1 0 0,1 1 1 0 0,-1-1-1 0 0,1 2 1 0 0,1-1-1 0 0,-1 1 0 0 0,1 0 1 0 0,0 0-1 0 0,1 1 1 0 0,-1-1-1 0 0,2 1 1 0 0,-1 0-1 0 0,1 1 1 0 0,0-1-1 0 0,1 1 1 0 0,0 0-1 0 0,0 0 1 0 0,1 0-1 0 0,0 3-60 0 0,2-7 27 0 0,1 0 0 0 0,0-1 0 0 0,0 1 0 0 0,1 0 0 0 0,0 0 0 0 0,-1-1 0 0 0,2 1 0 0 0,-1 0 0 0 0,0-1 0 0 0,1 0 0 0 0,0 0 0 0 0,0 0 0 0 0,0 0 0 0 0,0 0 1 0 0,1 0-1 0 0,-1-1 0 0 0,1 0 0 0 0,0 0 0 0 0,0 0 0 0 0,0 0 0 0 0,1 0 0 0 0,-1-1 0 0 0,1 0 0 0 0,-1 0 0 0 0,1 0 0 0 0,2 0-27 0 0,130 32 96 0 0,-116-32-543 0 0,0 0-1 0 0,1-1 1 0 0,-1-1 0 0 0,0-1 0 0 0,1 0 0 0 0,-1-2 0 0 0,0-1-1 0 0,0-1 1 0 0,11-3 447 0 0,10-14-1450 0 0</inkml:trace>
  <inkml:trace contextRef="#ctx0" brushRef="#br0" timeOffset="-41957.184">3702 13780 1756 0 0,'9'1'4133'0'0,"7"70"-3056"0"0,-5 39-632 0 0,5 0 0 0 0,5-2 0 0 0,4 0-1 0 0,7 6-444 0 0,-31-113-33 0 0,43 100-772 0 0,-43-99 648 0 0,1 0 0 0 0,-1 0 1 0 0,1 0-1 0 0,-1-1 0 0 0,1 1 0 0 0,0 0 0 0 0,0-1 0 0 0,0 0 0 0 0,0 1 0 0 0,0-1 0 0 0,0 0 0 0 0,0 0 0 0 0,0 0 1 0 0,0 0-1 0 0,0 0 0 0 0,1-1 0 0 0,-1 1 0 0 0,0-1 0 0 0,1 1 0 0 0,-1-1 0 0 0,0 0 0 0 0,1 0 0 0 0,-1 0 1 0 0,0 0-1 0 0,1 0 0 0 0,-1-1 0 0 0,0 1 0 0 0,1-1 0 0 0,-1 0 157 0 0,25-10-1289 0 0</inkml:trace>
  <inkml:trace contextRef="#ctx0" brushRef="#br0" timeOffset="-41598.551">4282 14167 904 0 0,'-3'-1'116'0'0,"1"-1"0"0"0,0 1 0 0 0,0 0 0 0 0,-1 0 0 0 0,1 0 0 0 0,-1 0 0 0 0,1 0 0 0 0,-1 0 0 0 0,1 1 0 0 0,-1-1 0 0 0,1 1 0 0 0,-1 0 0 0 0,0 0 0 0 0,1 0 0 0 0,-1 0 0 0 0,1 0 0 0 0,-1 0 0 0 0,0 1 0 0 0,1-1 0 0 0,-1 1 0 0 0,1 0 0 0 0,-1 0 0 0 0,1 0 0 0 0,0 0 0 0 0,-1 0 0 0 0,1 0 0 0 0,0 1 0 0 0,0-1 0 0 0,0 1 0 0 0,0-1 0 0 0,0 1 0 0 0,0 0 0 0 0,-1 2-116 0 0,0-2 141 0 0,-21 14 68 0 0,0 2 0 0 0,2 0 0 0 0,0 2 0 0 0,1 0 0 0 0,1 1 0 0 0,1 1 0 0 0,1 1 0 0 0,-5 10-209 0 0,2 23 369 0 0,20-55-278 0 0,4 0 57 0 0,6-2-146 0 0,-1-1-1 0 0,0 0 0 0 0,0-1 1 0 0,0 1-1 0 0,-1-2 1 0 0,1 1-1 0 0,-1-1 0 0 0,1 0 1 0 0,-1 0-1 0 0,-1-1 0 0 0,1 0 1 0 0,-1-1-1 0 0,1 1 1 0 0,-1-1-1 0 0,-1 0 0 0 0,1 0 1 0 0,-1-1-1 0 0,0 0 1 0 0,-1 0-1 0 0,0 0 0 0 0,1-2-1 0 0,7-7-52 0 0,174-283-546 0 0,-184 299 595 0 0,-1 1 1 0 0,1-1-1 0 0,-1 1 0 0 0,1-1 1 0 0,0 1-1 0 0,-1 0 0 0 0,0 0 1 0 0,1 0-1 0 0,-1 0 0 0 0,0 0 1 0 0,1 0-1 0 0,-1 0 0 0 0,0 0 1 0 0,0 0-1 0 0,0 1 0 0 0,0-1 1 0 0,0 0-1 0 0,0 1 0 0 0,0-1 1 0 0,0 1-1 0 0,-1-1 0 0 0,1 1 1 0 0,-1-1-1 0 0,1 1 0 0 0,-1 0 1 0 0,1-1-1 0 0,-1 1 0 0 0,0 0 1 0 0,0-1-1 0 0,0 1 0 0 0,0 0 1 0 0,0-1-1 0 0,0 1 0 0 0,0 0 1 0 0,-1-1-1 0 0,1 1 3 0 0,111 581 933 0 0,-72-357-1909 0 0,-74-206-2651 0 0,17-28 2341 0 0</inkml:trace>
  <inkml:trace contextRef="#ctx0" brushRef="#br0" timeOffset="-41349.399">4507 14149 1280 0 0,'8'-5'283'0'0,"-5"2"-167"0"0,1 0-1 0 0,1 0 0 0 0,-1 1 1 0 0,0-1-1 0 0,1 1 0 0 0,-1 0 1 0 0,1 0-1 0 0,-1 0 0 0 0,1 1 1 0 0,0-1-1 0 0,0 1 0 0 0,0 0 1 0 0,0 1-1 0 0,0-1 1 0 0,0 1-1 0 0,0 0 0 0 0,0 0 1 0 0,0 1-1 0 0,0-1 0 0 0,0 1 1 0 0,0 0-116 0 0,1 1 51 0 0,-1 0 1 0 0,1 1 0 0 0,-1-1 0 0 0,1 1-1 0 0,-1 0 1 0 0,0 1 0 0 0,0-1 0 0 0,0 1-1 0 0,-1 0 1 0 0,1 0 0 0 0,-1 0 0 0 0,0 1-1 0 0,0 0 1 0 0,-1-1 0 0 0,1 1 0 0 0,-1 1-1 0 0,0-1 1 0 0,0 0 0 0 0,-1 1 0 0 0,0-1-1 0 0,0 1 1 0 0,0 0 0 0 0,0 0 0 0 0,-1 0-1 0 0,0 0 1 0 0,-1 0 0 0 0,1 0 0 0 0,-1 0-1 0 0,0 0 1 0 0,0 0 0 0 0,-1 0 0 0 0,0 0-1 0 0,0 0 1 0 0,0 0 0 0 0,-1 0 0 0 0,0-1-1 0 0,0 1 1 0 0,0 0 0 0 0,-2 0-52 0 0,-1 3 31 0 0,0 0 0 0 0,-1 0 0 0 0,0-1 0 0 0,-1 0 0 0 0,0 0 0 0 0,0-1 1 0 0,-1 0-1 0 0,0 0 0 0 0,0 0 0 0 0,-1-1 0 0 0,1-1 0 0 0,-1 1 0 0 0,-1-2 0 0 0,1 1 0 0 0,-1-1 1 0 0,1 0-1 0 0,-1-1 0 0 0,0 0 0 0 0,-3-1-31 0 0,6 0-205 0 0,-1-1 0 0 0,0 0 0 0 0,0-1 0 0 0,1 1 0 0 0,-1-2 1 0 0,0 1-1 0 0,0-1 0 0 0,0 0 0 0 0,1-1 0 0 0,-1 0 0 0 0,1 0 0 0 0,-1 0 1 0 0,1-1-1 0 0,0 0 0 0 0,0-1 0 0 0,-3-2 205 0 0,-9-9-1221 0 0</inkml:trace>
  <inkml:trace contextRef="#ctx0" brushRef="#br0" timeOffset="-40710.9">4672 14241 868 0 0,'61'-16'1074'0'0,"0"-1"1"0"0,-1-4-1 0 0,-2-2 0 0 0,31-17-1074 0 0,11-21 263 0 0,-100 60-150 0 0,-30-6 219 0 0,11 8-266 0 0,1 0 0 0 0,-1 2-1 0 0,1 0 1 0 0,0 0 0 0 0,0 2 0 0 0,0 1-1 0 0,1 0 1 0 0,-1 1 0 0 0,2 1 0 0 0,-1 0-1 0 0,1 1 1 0 0,0 1 0 0 0,1 1 0 0 0,0 0-1 0 0,-10 10-65 0 0,22-19 19 0 0,-1 0 0 0 0,1 1-1 0 0,0-1 1 0 0,0 1 0 0 0,0 0-1 0 0,0 0 1 0 0,0 0 0 0 0,0 0 0 0 0,1 1-1 0 0,0-1 1 0 0,-1 1 0 0 0,1-1-1 0 0,1 1 1 0 0,-1 0 0 0 0,0 0-1 0 0,1 0 1 0 0,0 0 0 0 0,0 0 0 0 0,0 0-1 0 0,1 0 1 0 0,-1 0 0 0 0,1 1-1 0 0,0-1 1 0 0,0 0 0 0 0,0 0-1 0 0,1 0 1 0 0,-1 0 0 0 0,1 1-1 0 0,0-1 1 0 0,0 0 0 0 0,1 0 0 0 0,-1 0-1 0 0,1-1 1 0 0,0 1 0 0 0,0 0-1 0 0,0-1 1 0 0,0 1 0 0 0,1-1-1 0 0,-1 0 1 0 0,1 1 0 0 0,0-1 0 0 0,0-1-1 0 0,0 1 1 0 0,1 0 0 0 0,-1-1-1 0 0,0 1 1 0 0,1-1 0 0 0,0 0-1 0 0,1 0-18 0 0,12 3 25 0 0,-1 0 0 0 0,1-1-1 0 0,0-1 1 0 0,0-1-1 0 0,1-1 1 0 0,-1 0-1 0 0,0-1 1 0 0,0-1 0 0 0,1-1-1 0 0,-1 0 1 0 0,0-1-1 0 0,-1-1 1 0 0,1 0 0 0 0,0-2-1 0 0,-1 0 1 0 0,0 0-1 0 0,-1-2 1 0 0,1 0-1 0 0,-1 0 1 0 0,-1-2 0 0 0,0 0-1 0 0,0 0 1 0 0,-1-1-1 0 0,0-1 1 0 0,-1 0 0 0 0,0-1-1 0 0,-1 0 1 0 0,-1-1-1 0 0,0 0 1 0 0,-1-1-1 0 0,6-13-24 0 0,-5-13 367 0 0,-10 40-302 0 0,0 1-39 0 0,-13-7 60 0 0,13 12-80 0 0,-1 0 1 0 0,1 1-1 0 0,0-1 0 0 0,0 1 1 0 0,1-1-1 0 0,0 0 0 0 0,0 1 1 0 0,0-1-1 0 0,0 0 0 0 0,1 0 1 0 0,0 1-1 0 0,0-1 1 0 0,1-1-1 0 0,-1 1 0 0 0,1 0 1 0 0,0-1-1 0 0,0 1 0 0 0,0-1 1 0 0,1 0-1 0 0,0 0 0 0 0,0 0 1 0 0,0 0-1 0 0,0-1 1 0 0,1 1-7 0 0,9 3 3 0 0,1 0 0 0 0,1-1 1 0 0,-1 0-1 0 0,1-1 0 0 0,0-1 1 0 0,0-1-1 0 0,1 0 0 0 0,-1-1 1 0 0,1 0-1 0 0,-1-2 0 0 0,1 0 1 0 0,-1-1-1 0 0,1 0 0 0 0,-1-2 1 0 0,0 0-1 0 0,15-4-3 0 0,-11 1-19 0 0,-1 0 0 0 0,0 0 0 0 0,-1-2 0 0 0,1 0 0 0 0,-2-2 1 0 0,1 0-1 0 0,-1 0 0 0 0,-1-2 0 0 0,3-2 19 0 0,-13 10 0 0 0,0-1 0 0 0,-1 0 1 0 0,1-1-1 0 0,-1 1 0 0 0,0-1 0 0 0,-1 0 0 0 0,1 0 1 0 0,-1 0-1 0 0,-1-1 0 0 0,1 0 0 0 0,-1 1 0 0 0,0-1 1 0 0,0-1-1 0 0,-1 1 0 0 0,0 0 0 0 0,0 0 1 0 0,-1-1-1 0 0,0 1 0 0 0,0-1 0 0 0,-1 1 0 0 0,0-1 1 0 0,0 1-1 0 0,-1-1 0 0 0,0 1 0 0 0,-1-7 0 0 0,-6-8-56 0 0,0 2 0 0 0,-2-1 0 0 0,0 1 0 0 0,-1 0 0 0 0,-2 1 0 0 0,1 0 1 0 0,-2 1-1 0 0,-1 1 0 0 0,0 0 0 0 0,-1 1 0 0 0,0 1 0 0 0,-2 0 0 0 0,1 1 0 0 0,-2 1 0 0 0,0 1 0 0 0,-1 0 0 0 0,0 2 0 0 0,0 0 0 0 0,-1 1 0 0 0,0 1 0 0 0,-1 1 0 0 0,0 1 0 0 0,0 1 0 0 0,-7 0 56 0 0,-15 17-5363 0 0,45-3 4111 0 0</inkml:trace>
  <inkml:trace contextRef="#ctx0" brushRef="#br0" timeOffset="-40415.93">6755 13960 1392 0 0,'34'129'5003'0'0,"-24"-61"-4163"0"0,10 26-1312 0 0,-20-92-236 0 0,-27-10-1071 0 0,10-10 1275 0 0</inkml:trace>
  <inkml:trace contextRef="#ctx0" brushRef="#br0" timeOffset="-40150.742">6629 13638 2096 0 0,'-2'-8'672'0'0,"6"2"-88"0"0,-4 2-540 0 0,3 1-316 0 0,0-2-388 0 0,-1 4 40 0 0,-2-1 16 0 0</inkml:trace>
  <inkml:trace contextRef="#ctx0" brushRef="#br0" timeOffset="-39871.499">6882 14043 1248 0 0,'38'113'5373'0'0,"-17"-173"-3801"0"0,-18 45-1504 0 0,1-1 0 0 0,0 1 0 0 0,1 0 0 0 0,1 1 0 0 0,1-1 0 0 0,0 1 0 0 0,0 0 1 0 0,1 1-1 0 0,1 0 0 0 0,1 0 0 0 0,-1 1 0 0 0,2 0 0 0 0,0 1 0 0 0,3-2-68 0 0,-12 12-7 0 0,1 1-1 0 0,-1-1 1 0 0,1 1-1 0 0,-1 0 1 0 0,1 0-1 0 0,-1 0 1 0 0,1 0-1 0 0,-1 1 1 0 0,1-1-1 0 0,-1 1 1 0 0,1-1-1 0 0,-1 1 1 0 0,1 0-1 0 0,-1 0 1 0 0,0 0-1 0 0,0 0 0 0 0,1 0 1 0 0,-1 1-1 0 0,0-1 1 0 0,0 1-1 0 0,0-1 1 0 0,0 1-1 0 0,-1 0 1 0 0,1 0-1 0 0,0 0 1 0 0,-1 0-1 0 0,1 0 1 0 0,-1 0-1 0 0,0 0 1 0 0,1 1 7 0 0,11 17-155 0 0,0 0 0 0 0,-1 2 0 0 0,-1-1 0 0 0,-1 1 0 0 0,-1 1 0 0 0,-1 0 0 0 0,-1 0 0 0 0,2 15 155 0 0,17 49-3740 0 0,-19-74 2417 0 0,-1-5-47 0 0</inkml:trace>
  <inkml:trace contextRef="#ctx0" brushRef="#br0" timeOffset="-39682.879">8120 13549 1592 0 0,'6'122'4034'0'0,"-4"-9"-3205"0"0,77 198-236 0 0,-79-308-693 0 0,0-1-1 0 0,0 1 1 0 0,0 0 0 0 0,0 0 0 0 0,0 0-1 0 0,0 0 1 0 0,-1 0 0 0 0,1 0 0 0 0,-1 0-1 0 0,0 0 1 0 0,0-1 0 0 0,0 1 0 0 0,0 0-1 0 0,-1-1 1 0 0,1 1 0 0 0,-1-1 0 0 0,1 1-1 0 0,-1-1 1 0 0,0 1 0 0 0,0-1 0 0 0,0 0-1 0 0,0 0 1 0 0,0 0 0 0 0,-1 0 0 0 0,1-1-1 0 0,-1 1 1 0 0,1-1 0 0 0,-1 1 0 0 0,1-1-1 0 0,-1 0 1 0 0,0 0 0 0 0,0 0 0 0 0,0 0-1 0 0,1 0 1 0 0,-1-1 0 0 0,-1 1 100 0 0,-24 4-1335 0 0</inkml:trace>
  <inkml:trace contextRef="#ctx0" brushRef="#br0" timeOffset="-39024.68">7840 13927 1452 0 0,'330'-128'3616'0'0,"-167"75"-2731"0"0,-151 49-798 0 0,1-1 0 0 0,-1 0 1 0 0,0 0-1 0 0,0-2 0 0 0,-1 1 1 0 0,0-1-1 0 0,0-1 0 0 0,0 0 1 0 0,-1 0-1 0 0,0-1 0 0 0,-1-1 1 0 0,0 1-1 0 0,0-1 0 0 0,-1-1 1 0 0,-1 0-1 0 0,0 0 0 0 0,0 0 1 0 0,5-12-88 0 0,-5-9 910 0 0,-13 208-1062 0 0,48 77 255 0 0,-13-69 255 0 0,1-240-381 0 0,-21 30-89 0 0,47-81-433 0 0,8 132 119 0 0,-47-14 422 0 0,0-1 0 0 0,1 0 0 0 0,0-1 0 0 0,0-1 0 0 0,1-1 0 0 0,0-1 0 0 0,1 0 0 0 0,-1-2 0 0 0,1 0 0 0 0,0-1 0 0 0,0-1-1 0 0,0-1 1 0 0,0 0 0 0 0,1-2 0 0 0,5-1 4 0 0,146-27-362 0 0,-155 26 374 0 0,0 0-1 0 0,0-1 1 0 0,0 0-1 0 0,-1-2 1 0 0,0 0-1 0 0,0 0 0 0 0,0-2 1 0 0,-1 0-1 0 0,0-1 1 0 0,-1 0-1 0 0,0-1 1 0 0,0-1-1 0 0,-1 0 1 0 0,0-1-1 0 0,-1 0 0 0 0,-1-1 1 0 0,0 0-1 0 0,8-13-11 0 0,-19 23 45 0 0,0 0 0 0 0,0 0-1 0 0,0 1 1 0 0,-1-1-1 0 0,1 0 1 0 0,-1 1-1 0 0,1-1 1 0 0,-1 1 0 0 0,0-1-1 0 0,0 0 1 0 0,0 1-1 0 0,-1 0 1 0 0,1-1 0 0 0,-1 1-1 0 0,1 0 1 0 0,-1 0-1 0 0,1 0 1 0 0,-1 0-1 0 0,0 0 1 0 0,0 0 0 0 0,0 0-1 0 0,-1 0 1 0 0,1 1-1 0 0,0 0 1 0 0,0-1 0 0 0,-1 1-1 0 0,1 0 1 0 0,-1 0-1 0 0,1 0 1 0 0,-1 0-1 0 0,0 0 1 0 0,1 1 0 0 0,-1-1-1 0 0,0 1 1 0 0,1 0-1 0 0,-1 0 1 0 0,0 0 0 0 0,1 0-1 0 0,-1 0 1 0 0,0 0-1 0 0,1 1 1 0 0,-1 0-1 0 0,0-1 1 0 0,1 1 0 0 0,-1 0-1 0 0,1 0 1 0 0,-1 0-1 0 0,1 1 1 0 0,-1-1 0 0 0,1 0-1 0 0,0 1 1 0 0,0 0-1 0 0,0-1 1 0 0,0 1 0 0 0,0 0-1 0 0,0 0 1 0 0,0 0-1 0 0,1 0 1 0 0,-1 1-1 0 0,1-1 1 0 0,-1 0 0 0 0,1 1-1 0 0,0-1 1 0 0,0 1-1 0 0,0-1 1 0 0,0 1 0 0 0,1-1-1 0 0,-1 1 1 0 0,0 0-1 0 0,1 0-44 0 0,4 6-119 0 0,0 0 0 0 0,1 0 1 0 0,0 0-1 0 0,0-1 0 0 0,1 0 0 0 0,0 0 0 0 0,1 0 0 0 0,0-1 0 0 0,0 0 0 0 0,0 0 0 0 0,1-1 0 0 0,0 0 0 0 0,0-1 1 0 0,1 1-1 0 0,-1-1 0 0 0,1-1 0 0 0,0 0 0 0 0,0 0 0 0 0,1-1 0 0 0,5 2 119 0 0,145 23-5294 0 0,-116-26 4132 0 0</inkml:trace>
  <inkml:trace contextRef="#ctx0" brushRef="#br0" timeOffset="-38571.706">10836 13289 1388 0 0,'4'0'4093'0'0,"6"21"-3313"0"0,104 541 2346 0 0,-109-540-3227 0 0,-4-14 20 0 0,-1 0 1 0 0,1-1-1 0 0,0 1 0 0 0,1 0 0 0 0,0 0 0 0 0,0-1 0 0 0,1 1 0 0 0,0-1 0 0 0,0 0 0 0 0,1 0 0 0 0,0 0 0 0 0,0 0 0 0 0,0-1 0 0 0,1 1 0 0 0,0-1 0 0 0,0 0 0 0 0,1-1 0 0 0,0 1 0 0 0,0-1 1 0 0,0 0-1 0 0,0 0 0 0 0,1-1 0 0 0,0 0 0 0 0,0 0 0 0 0,0-1 0 0 0,0 0 0 0 0,1 0 0 0 0,2 0 81 0 0,-2-2-232 0 0,0-2 0 0 0,0 1 0 0 0,0-1 0 0 0,0 0-1 0 0,-1-1 1 0 0,1 1 0 0 0,0-2 0 0 0,-1 1 0 0 0,0-1 0 0 0,1 0 0 0 0,-1-1 0 0 0,0 1 0 0 0,-1-2 0 0 0,1 1 0 0 0,4-4 232 0 0,6-3-733 0 0,16-9-425 0 0</inkml:trace>
  <inkml:trace contextRef="#ctx0" brushRef="#br0" timeOffset="-38073.791">11536 13701 936 0 0,'2'-3'85'0'0,"-1"1"-1"0"0,0 0 0 0 0,0 0 1 0 0,0-1-1 0 0,0 1 1 0 0,0 0-1 0 0,-1-1 0 0 0,1 1 1 0 0,-1-1-1 0 0,0 1 1 0 0,0-1-1 0 0,1 1 1 0 0,-2-1-1 0 0,1 1 0 0 0,0 0 1 0 0,0-1-1 0 0,-1 1 1 0 0,1-1-1 0 0,-1 1 0 0 0,0 0 1 0 0,0-1-1 0 0,0 1 1 0 0,0 0-1 0 0,0-1 1 0 0,0 1-1 0 0,-1 0 0 0 0,1 0 1 0 0,-1 0-1 0 0,1 0 1 0 0,-1 1-1 0 0,0-1 0 0 0,0 0 1 0 0,0 1-1 0 0,0-1 1 0 0,0 1-1 0 0,0 0 1 0 0,0-1-1 0 0,0 1 0 0 0,0 0 1 0 0,-1 0-1 0 0,1 1 1 0 0,0-1-1 0 0,-1 0 0 0 0,1 1 1 0 0,-1-1-1 0 0,1 1 1 0 0,-1 0-1 0 0,1 0 1 0 0,-1 0-1 0 0,1 0 0 0 0,-1 0 1 0 0,1 1-1 0 0,-1-1 1 0 0,1 1-1 0 0,0-1 0 0 0,-1 1 1 0 0,1 0-85 0 0,-10 2 88 0 0,1 0-1 0 0,0 1 1 0 0,0 0 0 0 0,0 1-1 0 0,1 0 1 0 0,0 1-1 0 0,0 0 1 0 0,0 1 0 0 0,0-1-1 0 0,1 2 1 0 0,1 0 0 0 0,-1 0-1 0 0,1 0 1 0 0,0 1 0 0 0,1 0-1 0 0,0 0 1 0 0,1 1 0 0 0,0 0-1 0 0,0 0 1 0 0,1 1 0 0 0,0 0-1 0 0,1 0 1 0 0,0 0 0 0 0,1 0-1 0 0,0 0 1 0 0,1 1 0 0 0,-1 8-88 0 0,7-13 47 0 0,-1-1 0 0 0,2 1 0 0 0,-1-1 0 0 0,1 0 0 0 0,0 0 1 0 0,0 0-1 0 0,0-1 0 0 0,1 0 0 0 0,0 0 0 0 0,0 0 0 0 0,0-1 0 0 0,1 0 1 0 0,-1 0-1 0 0,1-1 0 0 0,0 1 0 0 0,0-1 0 0 0,0-1 0 0 0,1 0 0 0 0,-1 0 1 0 0,1 0-1 0 0,-1-1 0 0 0,1 0 0 0 0,-1 0 0 0 0,1-1 0 0 0,0 0 0 0 0,-1 0 1 0 0,8-2-48 0 0,-3 2-11 0 0,0 0 1 0 0,-1-1-1 0 0,1 0 1 0 0,0-1 0 0 0,-1-1-1 0 0,1 0 1 0 0,-1 0-1 0 0,0-1 1 0 0,0 0 0 0 0,0-1-1 0 0,-1-1 1 0 0,0 1-1 0 0,0-2 1 0 0,0 1 0 0 0,0-2 10 0 0,0 7 712 0 0,-10 18-1131 0 0,8-21 334 0 0,0 0 1 0 0,0-1-1 0 0,-1 1 0 0 0,0-2 1 0 0,0 1-1 0 0,0-1 1 0 0,-1 0-1 0 0,0 0 0 0 0,0 0 1 0 0,-1-1-1 0 0,1 0 0 0 0,-1 0 1 0 0,-1-1-1 0 0,0 0 1 0 0,1-1 84 0 0,24-32-492 0 0,-26 36 430 0 0,0 0-1 0 0,0 1 1 0 0,0 0-1 0 0,1 0 1 0 0,-1 0-1 0 0,1 0 1 0 0,0 1-1 0 0,0-1 1 0 0,1 1-1 0 0,-1 0 1 0 0,1 0 0 0 0,-1 1-1 0 0,1-1 1 0 0,0 1-1 0 0,0 0 1 0 0,0 0-1 0 0,0 1 1 0 0,1 0-1 0 0,-1 0 1 0 0,0 0-1 0 0,0 0 1 0 0,1 1-1 0 0,-1 0 1 0 0,0 0 0 0 0,6 1 62 0 0,-5 2 4 0 0,1 1 1 0 0,-1 0-1 0 0,0 1 1 0 0,-1 0-1 0 0,1 0 1 0 0,-1 0-1 0 0,0 0 1 0 0,-1 1-1 0 0,1 0 1 0 0,-1 0-1 0 0,0 0 1 0 0,0 1-1 0 0,-1-1 1 0 0,0 1-1 0 0,0 0 1 0 0,0 0-1 0 0,-1 0 1 0 0,0 0-1 0 0,-1 0 1 0 0,0 0 0 0 0,0 0-1 0 0,0 1 1 0 0,-1 1-5 0 0,-30 38-513 0 0,4-40-2783 0 0,15-7 2034 0 0</inkml:trace>
  <inkml:trace contextRef="#ctx0" brushRef="#br0" timeOffset="-37841.319">12583 13256 1240 0 0,'-1'1'122'0'0,"1"0"-1"0"0,-1 0 0 0 0,0-1 1 0 0,1 1-1 0 0,-1 0 1 0 0,1 0-1 0 0,-1 0 1 0 0,1-1-1 0 0,-1 1 0 0 0,1 0 1 0 0,0 0-1 0 0,-1 0 1 0 0,1 0-1 0 0,0 0 1 0 0,0 0-1 0 0,-1 0 0 0 0,1 0 1 0 0,0 0-1 0 0,0 0 1 0 0,0 0-1 0 0,0 0 1 0 0,1 0-1 0 0,-1 0 0 0 0,0 0 1 0 0,0 0-1 0 0,1-1 1 0 0,-1 1-1 0 0,0 0 1 0 0,1 0-1 0 0,-1 0 1 0 0,1 0-1 0 0,-1 0 0 0 0,1 0 1 0 0,-1-1-1 0 0,1 1 1 0 0,0 0-1 0 0,-1-1 1 0 0,1 1-1 0 0,0 0 0 0 0,-1-1 1 0 0,1 1-1 0 0,0-1 1 0 0,0 1-1 0 0,0-1 1 0 0,0 1-1 0 0,0-1 0 0 0,-1 0 1 0 0,1 1-1 0 0,0-1 1 0 0,0 0-1 0 0,0 0 1 0 0,0 1-1 0 0,0-1 0 0 0,0 0 1 0 0,0 0-1 0 0,0 0 1 0 0,0 0-1 0 0,0-1 1 0 0,0 1-1 0 0,0 0 0 0 0,0 0 1 0 0,0 0-1 0 0,0-1-121 0 0,-5 17-183 0 0,-3 21 460 0 0,1 0-1 0 0,2 0 1 0 0,1 0-1 0 0,2 1 0 0 0,2-1 1 0 0,1 1-1 0 0,2-1 0 0 0,3 10-276 0 0,19 147-1653 0 0,-26-181 1247 0 0,-1-1 0 0 0,-1 0 1 0 0,0 0-1 0 0,-1 0 0 0 0,0 0 1 0 0,-1-1-1 0 0,0 1 0 0 0,-1-1 1 0 0,0 0-1 0 0,-1 0 0 0 0,0 0 1 0 0,0-1-1 0 0,-4 4 406 0 0,-15 9-1283 0 0,-3-1 67 0 0</inkml:trace>
  <inkml:trace contextRef="#ctx0" brushRef="#br0" timeOffset="-37655.401">12071 13665 2172 0 0,'19'-23'1172'0'0,"5"7"-128"0"0,7-2-192 0 0,7 1-119 0 0,4 2-101 0 0,6 0-64 0 0,3 3-52 0 0,3 5-224 0 0,1 1-164 0 0,2 4-240 0 0,2 2 16 0 0,-30 0-428 0 0,6 0-356 0 0,47 17-545 0 0,-42-11 77 0 0,-5 1 48 0 0,-4 1-4 0 0</inkml:trace>
  <inkml:trace contextRef="#ctx0" brushRef="#br0" timeOffset="-37062.134">11615 13686 1400 0 0,'20'87'3974'0'0,"-17"-53"-3556"0"0,27 34-93 0 0,20-53-3891 0 0,-35-15 2295 0 0</inkml:trace>
  <inkml:trace contextRef="#ctx0" brushRef="#br0" timeOffset="-36017.345">13865 13660 1128 0 0,'11'-44'2690'0'0,"-11"42"-2650"0"0,0 0 0 0 0,-1 1 0 0 0,1-1 0 0 0,-1 1 0 0 0,1-1 0 0 0,-1 1 0 0 0,0 0 0 0 0,0-1 0 0 0,0 1 0 0 0,0 0 0 0 0,0-1 0 0 0,0 1 0 0 0,0 0 0 0 0,0 0 0 0 0,0 0 0 0 0,0 0 0 0 0,-1 0 0 0 0,1 0 0 0 0,0 0 0 0 0,-1 0 0 0 0,1 1 0 0 0,-1-1 0 0 0,1 0 0 0 0,-1 1 0 0 0,1-1 0 0 0,-1 1 1 0 0,1 0-1 0 0,-1-1 0 0 0,1 1 0 0 0,-1 0 0 0 0,0 0 0 0 0,0 0-40 0 0,1 0 52 0 0,-13-1 59 0 0,0 1 0 0 0,0 0 0 0 0,0 1 0 0 0,1 1 0 0 0,-1 0 0 0 0,0 1-1 0 0,1 0 1 0 0,0 1 0 0 0,-1 1 0 0 0,1 0 0 0 0,1 1 0 0 0,-1 0 0 0 0,1 1 0 0 0,0 0 0 0 0,1 1 0 0 0,0 0-1 0 0,0 1 1 0 0,-6 6-111 0 0,12-11 62 0 0,0 0 0 0 0,0 0 0 0 0,1 0-1 0 0,0 1 1 0 0,-1-1 0 0 0,2 1-1 0 0,-1 0 1 0 0,0 0 0 0 0,1 0 0 0 0,0 1-1 0 0,0-1 1 0 0,1 1 0 0 0,0 0 0 0 0,0 0-1 0 0,0 0 1 0 0,0 0 0 0 0,1 2-62 0 0,3-5 27 0 0,1 0 1 0 0,-1-1-1 0 0,1 1 1 0 0,0-1-1 0 0,0 0 1 0 0,0 0-1 0 0,1 0 0 0 0,-1 0 1 0 0,0 0-1 0 0,1-1 1 0 0,-1 1-1 0 0,1-1 1 0 0,-1 0-1 0 0,1 0 1 0 0,0-1-1 0 0,-1 1 1 0 0,1-1-1 0 0,0 1 1 0 0,0-1-1 0 0,-1 0 0 0 0,1-1-27 0 0,8 2-42 0 0,0-1 0 0 0,0 0 0 0 0,0-1 0 0 0,0 0 0 0 0,0-1 0 0 0,0-1-1 0 0,-1 1 1 0 0,1-2 0 0 0,-1 0 0 0 0,0 0 0 0 0,0-1 0 0 0,0 0 0 0 0,-1-1-1 0 0,0-1 1 0 0,0 1 0 0 0,0-1 0 0 0,-1-1 0 0 0,0 0 0 0 0,4-4 42 0 0,-12 10 22 0 0,1 1-1 0 0,-1-1 1 0 0,1 1 0 0 0,-1-1 0 0 0,0 0 0 0 0,0 0 0 0 0,0 0 0 0 0,0 0-1 0 0,0 0 1 0 0,0 0 0 0 0,-1 0 0 0 0,1 0 0 0 0,0 0 0 0 0,-1 0 0 0 0,0 0-1 0 0,0 0 1 0 0,1 0 0 0 0,-1 0 0 0 0,0 0 0 0 0,-1 0 0 0 0,1-1 0 0 0,0 1-1 0 0,0 0 1 0 0,-1 0 0 0 0,0 0 0 0 0,1 0 0 0 0,-1 0 0 0 0,0 0 0 0 0,0 0-1 0 0,0 0 1 0 0,0 1 0 0 0,0-1 0 0 0,0 0 0 0 0,-1 0 0 0 0,1 1 0 0 0,-1-1-1 0 0,1 1 1 0 0,-1-1 0 0 0,1 1 0 0 0,-1 0 0 0 0,0 0 0 0 0,0 0 0 0 0,0 0-1 0 0,0 0 1 0 0,1 0 0 0 0,-1 0 0 0 0,0 0 0 0 0,0 1 0 0 0,-1-1 0 0 0,1 1-1 0 0,-1-1-20 0 0,-29 8 11 0 0,2 0 0 0 0,-1 3 1 0 0,1 0-1 0 0,1 2 0 0 0,0 1 1 0 0,0 1-1 0 0,1 1 0 0 0,1 2 1 0 0,1 1-1 0 0,1 1 0 0 0,0 1 1 0 0,1 1-1 0 0,1 1 0 0 0,-1 4-12 0 0,20-23-5 0 0,1 0 0 0 0,-1 0 0 0 0,1 0 0 0 0,0 1 0 0 0,0-1 0 0 0,0 1 0 0 0,0 0 0 0 0,1 0 0 0 0,-1 0 0 0 0,1 0 0 0 0,0 0 0 0 0,0 0 0 0 0,1 1 0 0 0,-1-1-1 0 0,1 0 1 0 0,0 1 0 0 0,0 0 0 0 0,0-1 0 0 0,1 1 0 0 0,0 0 0 0 0,0-1 0 0 0,0 1 0 0 0,0-1 0 0 0,1 1 0 0 0,0 0 0 0 0,0-1 0 0 0,0 1 0 0 0,0-1 0 0 0,1 1 0 0 0,-1-1 0 0 0,1 0 0 0 0,1 0 0 0 0,-1 0 0 0 0,0 0 0 0 0,1 0-1 0 0,0 0 1 0 0,0-1 0 0 0,0 1 0 0 0,0-1 0 0 0,1 0 0 0 0,-1 0 0 0 0,4 3 5 0 0,12 1-476 0 0,1-1 0 0 0,0 0-1 0 0,0-2 1 0 0,0 0 0 0 0,0-1 0 0 0,1-1-1 0 0,-1-1 1 0 0,1-1 0 0 0,14-2 476 0 0,-3 2-1724 0 0,7 0 322 0 0</inkml:trace>
  <inkml:trace contextRef="#ctx0" brushRef="#br0" timeOffset="-35614.447">13775 14007 1344 0 0,'140'-17'4156'0'0,"67"-40"-2495"0"0,-188 52-1527 0 0,0-1 0 0 0,0 0 0 0 0,0-2 1 0 0,-1 0-1 0 0,0-1 0 0 0,0-1 0 0 0,-1 0 0 0 0,-1-1 1 0 0,1-1-1 0 0,4-6-134 0 0,-20 17 8 0 0,0-1 1 0 0,0 1-1 0 0,0-1 1 0 0,0 1 0 0 0,0-1-1 0 0,0 0 1 0 0,0 1-1 0 0,-1-1 1 0 0,1 0-1 0 0,-1 0 1 0 0,1 1-1 0 0,-1-1 1 0 0,0 0-1 0 0,1 0 1 0 0,-1 0 0 0 0,0 0-1 0 0,0 1 1 0 0,-1-1-1 0 0,1 0 1 0 0,0 0-1 0 0,0 0 1 0 0,-1 1-1 0 0,1-1 1 0 0,-1 0-1 0 0,0 0 1 0 0,1 1 0 0 0,-1-1-1 0 0,0 0 1 0 0,0 1-1 0 0,0-1 1 0 0,0 1-1 0 0,0-1 1 0 0,-1 1-1 0 0,1 0 1 0 0,0 0 0 0 0,-1-1-1 0 0,1 1 1 0 0,-1 0-1 0 0,1 0 1 0 0,-1 0-1 0 0,1 0 1 0 0,-1 1-1 0 0,0-1 1 0 0,1 0-1 0 0,-1 1 1 0 0,0-1 0 0 0,0 1-1 0 0,0-1 1 0 0,1 1-1 0 0,-1 0 1 0 0,0 0-9 0 0,-96-19 329 0 0,81 18-291 0 0,0 1 1 0 0,-1 0 0 0 0,1 1 0 0 0,0 1 0 0 0,0 1 0 0 0,0 0 0 0 0,0 1-1 0 0,1 1 1 0 0,0 1 0 0 0,0 0 0 0 0,0 1 0 0 0,0 1 0 0 0,1 0 0 0 0,0 1-39 0 0,12-7 3 0 0,0 0 0 0 0,0-1 0 0 0,1 1 1 0 0,-1 0-1 0 0,1 0 0 0 0,-1 1 1 0 0,1-1-1 0 0,0 1 0 0 0,-1-1 0 0 0,2 1 1 0 0,-1-1-1 0 0,0 1 0 0 0,0 0 1 0 0,1 0-1 0 0,-1 0 0 0 0,1 0 0 0 0,0 0 1 0 0,0 0-1 0 0,0 1 0 0 0,1-1 1 0 0,-1 0-1 0 0,1 0 0 0 0,-1 1 1 0 0,1-1-1 0 0,0 0 0 0 0,1 1 0 0 0,-1-1 1 0 0,0 0-1 0 0,1 1 0 0 0,0-1 1 0 0,0 0-1 0 0,0 0 0 0 0,0 0 0 0 0,0 0 1 0 0,0 0-1 0 0,1 0 0 0 0,0 0 1 0 0,0 0-1 0 0,-1-1 0 0 0,1 1 0 0 0,1 0 1 0 0,-1-1-1 0 0,0 0 0 0 0,1 0 1 0 0,0 1-4 0 0,12 9-236 0 0,2 0 0 0 0,0-1 0 0 0,0-1 0 0 0,1-1 0 0 0,0 0 0 0 0,0-1 0 0 0,1-1 0 0 0,0-1 0 0 0,0 0 0 0 0,1-2 0 0 0,0 0 0 0 0,0-1 0 0 0,0-1 1 0 0,0-1-1 0 0,9-1 236 0 0,98-25-3880 0 0,-98 12 2619 0 0</inkml:trace>
  <inkml:trace contextRef="#ctx0" brushRef="#br0" timeOffset="-35239.545">14561 13741 1336 0 0,'22'-1'2867'0'0,"37"38"-1936"0"0,-20 31 1328 0 0,-39-67-2030 0 0,0-1-4 0 0,0 0-7 0 0,-4 5 397 0 0,15-21-497 0 0,-6 4-115 0 0,0 1 1 0 0,2-1 0 0 0,-1 1 0 0 0,1 0 0 0 0,1 1-1 0 0,0 0 1 0 0,0 0 0 0 0,1 1 0 0 0,0 0-1 0 0,1 1 1 0 0,0-1 0 0 0,0 2 0 0 0,1 0-1 0 0,0 0 1 0 0,0 1 0 0 0,1 0 0 0 0,0 1 0 0 0,0 0-1 0 0,0 1 1 0 0,0 0 0 0 0,10-1-4 0 0,-13 8-25 0 0,-1 0 0 0 0,1 0 0 0 0,-1 0-1 0 0,0 1 1 0 0,0 1 0 0 0,-1 0 0 0 0,1 0 0 0 0,-1 0 0 0 0,0 1 0 0 0,0 0 0 0 0,-1 0 0 0 0,0 0 0 0 0,0 1 0 0 0,0 0 0 0 0,-1 0-1 0 0,0 1 1 0 0,-1-1 0 0 0,1 1 0 0 0,-1 0 0 0 0,-1 1 0 0 0,0-1 0 0 0,0 1 25 0 0,4 3-24 0 0,4 9-116 0 0,76 127 190 0 0,-10-63-3363 0 0,-67-78 1966 0 0,0-5 36 0 0</inkml:trace>
  <inkml:trace contextRef="#ctx0" brushRef="#br0" timeOffset="-34993.478">15434 13229 2688 0 0,'-1'-7'847'0'0,"-10"-28"2132"0"0,0 41 50 0 0,9 19-2874 0 0,1 0 0 0 0,0 0 0 0 0,2 1 1 0 0,1-2-1 0 0,1 1 0 0 0,1 0 0 0 0,2 0 0 0 0,0-1 1 0 0,1 0-1 0 0,2-1 0 0 0,0 1 0 0 0,2 0-155 0 0,20 44-158 0 0,52 167-3058 0 0,-82-229 2940 0 0,-1 0 1 0 0,1 0-1 0 0,-1 0 1 0 0,0 0-1 0 0,0 0 1 0 0,-1 0-1 0 0,0 0 1 0 0,0 0-1 0 0,0 0 1 0 0,-1-1-1 0 0,0 1 1 0 0,0 0-1 0 0,0-1 1 0 0,-1 1-1 0 0,0-1 1 0 0,0 0-1 0 0,0 0 1 0 0,-1 0 0 0 0,1 0-1 0 0,-1-1 1 0 0,-5 5 275 0 0,-15 9-1330 0 0</inkml:trace>
  <inkml:trace contextRef="#ctx0" brushRef="#br0" timeOffset="-34495.655">15234 13671 1428 0 0,'419'-83'5241'0'0,"-415"85"-5209"0"0,-1-1 0 0 0,1 1 0 0 0,-1 0 0 0 0,0 0 0 0 0,0 1 0 0 0,0-1 0 0 0,0 1 0 0 0,0-1 0 0 0,-1 1 0 0 0,1 0 0 0 0,-1 0 1 0 0,0 0-1 0 0,0 0 0 0 0,0 0 0 0 0,0 0 0 0 0,0 1 0 0 0,-1-1 0 0 0,1 1 0 0 0,-1-1 0 0 0,0 1 0 0 0,0 0 0 0 0,0-1 0 0 0,-1 1 0 0 0,1 0 1 0 0,-1 0-1 0 0,0 0 0 0 0,0 2-32 0 0,3 20 86 0 0,-4-19-54 0 0,0 1 0 0 0,1-1 1 0 0,0 0-1 0 0,0 1 0 0 0,0-1 0 0 0,1 0 0 0 0,1 1 1 0 0,-1-1-1 0 0,1 0 0 0 0,0 0 0 0 0,1 0 0 0 0,0 0 1 0 0,0-1-1 0 0,0 1 0 0 0,1-1 0 0 0,0 1 0 0 0,0-1 0 0 0,0-1 1 0 0,1 1-1 0 0,0 0 0 0 0,0-1 0 0 0,1 0 0 0 0,-1 0 1 0 0,1-1-1 0 0,0 0 0 0 0,0 0 0 0 0,1 0 0 0 0,-1-1 0 0 0,1 1 1 0 0,0-2-1 0 0,2 2-32 0 0,5-1 28 0 0,-1-1 1 0 0,1 0-1 0 0,0-1 1 0 0,0 0-1 0 0,-1-1 1 0 0,1-1 0 0 0,0 0-1 0 0,0-1 1 0 0,-1 0-1 0 0,1-1 1 0 0,-1-1-1 0 0,0 0 1 0 0,0-1-1 0 0,0 0 1 0 0,-1-1-1 0 0,1 0 1 0 0,-1-1-1 0 0,-1-1 1 0 0,1 0-1 0 0,-1 0 1 0 0,-1-1-1 0 0,0 0 1 0 0,0-1 0 0 0,0-1-29 0 0,11-51 1880 0 0,1 79-2176 0 0,0 4-114 0 0,49 51-1815 0 0,-28-18-2510 0 0,-36-45 3457 0 0</inkml:trace>
  <inkml:trace contextRef="#ctx0" brushRef="#br0" timeOffset="-34213.329">16399 13587 1860 0 0,'10'1'132'0'0,"-1"1"1"0"0,0 1-1 0 0,0-1 0 0 0,0 2 0 0 0,0-1 1 0 0,-1 1-1 0 0,1 1 0 0 0,-1-1 1 0 0,0 1-1 0 0,0 1 0 0 0,-1-1 0 0 0,1 1 1 0 0,-1 1-1 0 0,-1 0 0 0 0,1-1 0 0 0,-1 2 1 0 0,0-1-1 0 0,-1 1 0 0 0,0 0 0 0 0,0 0 1 0 0,-1 1-1 0 0,0-1 0 0 0,0 1 1 0 0,-1 0-1 0 0,0 0 0 0 0,0 0 0 0 0,-1 0 1 0 0,0 0-1 0 0,-1 3-132 0 0,0-9 80 0 0,-1-1 0 0 0,1 1 0 0 0,-1 0 0 0 0,1-1 1 0 0,-1 1-1 0 0,0 0 0 0 0,0-1 0 0 0,0 1 0 0 0,-1 0 0 0 0,1 0 0 0 0,-1-1 0 0 0,1 1 1 0 0,-1-1-1 0 0,0 1 0 0 0,0 0 0 0 0,0-1 0 0 0,0 0 0 0 0,-1 1 0 0 0,1-1 0 0 0,-1 0 1 0 0,1 1-1 0 0,-1-1 0 0 0,0 0 0 0 0,0 0 0 0 0,1-1 0 0 0,-2 1 0 0 0,1 0-80 0 0,16-30-207 0 0,7 5-250 0 0,1 1 0 0 0,1 0-1 0 0,1 2 1 0 0,0 1 0 0 0,2 2 0 0 0,0 0 0 0 0,7-2 457 0 0,-11 7-184 0 0</inkml:trace>
  <inkml:trace contextRef="#ctx0" brushRef="#br0" timeOffset="-33871.228">16844 13615 4708 0 0,'0'1'69'0'0,"0"-1"0"0"0,0 1-1 0 0,0-1 1 0 0,0 1-1 0 0,0-1 1 0 0,0 1 0 0 0,1 0-1 0 0,-1-1 1 0 0,0 1-1 0 0,0-1 1 0 0,0 1 0 0 0,1-1-1 0 0,-1 1 1 0 0,0-1-1 0 0,1 1 1 0 0,-1-1 0 0 0,0 1-1 0 0,1-1 1 0 0,-1 0-1 0 0,1 1 1 0 0,-1-1 0 0 0,0 1-1 0 0,1-1 1 0 0,-1 0-1 0 0,1 0 1 0 0,-1 1 0 0 0,1-1-1 0 0,-1 0 1 0 0,1 0 0 0 0,0 1-1 0 0,-1-1 1 0 0,1 0-1 0 0,-1 0 1 0 0,1 0 0 0 0,-1 0-1 0 0,1 0 1 0 0,0 0-1 0 0,-1 0 1 0 0,1 0 0 0 0,-1 0-1 0 0,1 0 1 0 0,-1 0-1 0 0,1 0 1 0 0,0-1 0 0 0,-1 1-69 0 0,-4 26 216 0 0,5-19-183 0 0,0-1 0 0 0,0 1 0 0 0,0-1-1 0 0,1 0 1 0 0,0 1 0 0 0,0-1 0 0 0,1 0 0 0 0,-1 0 0 0 0,1 0-1 0 0,1-1 1 0 0,-1 1 0 0 0,1-1 0 0 0,0 0 0 0 0,0 0-1 0 0,1 0 1 0 0,-1 0 0 0 0,1-1 0 0 0,0 1 0 0 0,0-1 0 0 0,1-1-1 0 0,-1 1 1 0 0,1-1 0 0 0,0 0 0 0 0,-1 0 0 0 0,2-1 0 0 0,-1 1-1 0 0,0-1 1 0 0,0-1 0 0 0,1 1 0 0 0,-1-1 0 0 0,1 0 0 0 0,-1-1-1 0 0,1 1 1 0 0,4-1-33 0 0,7 2 108 0 0,1-1-1 0 0,0 0 0 0 0,0-1 1 0 0,-1-1-1 0 0,1-1 1 0 0,0-1-1 0 0,-1 0 1 0 0,0-1-1 0 0,1-1 0 0 0,-2-1 1 0 0,1-1-1 0 0,-1 0 1 0 0,0-1-1 0 0,0-1 1 0 0,-1-1-1 0 0,7-5-107 0 0,36-20 1233 0 0,-58 35-1205 0 0,-1 0-7 0 0,3 4-2 0 0,4 8 21 0 0,0 0 0 0 0,0 1-1 0 0,-1 0 1 0 0,-1 0-1 0 0,0 0 1 0 0,-1 1-1 0 0,-1 0 1 0 0,0-1-1 0 0,0 1 1 0 0,-2 0 0 0 0,1 0-1 0 0,-2 1 1 0 0,0-1-1 0 0,-1 0 1 0 0,0 0-1 0 0,-1 0 1 0 0,-1 0-1 0 0,0 0 1 0 0,-1-1-1 0 0,0 1 1 0 0,-1-1 0 0 0,0 0-1 0 0,-2 0 1 0 0,1-1-1 0 0,-1 1 1 0 0,-1-1-1 0 0,0-1 1 0 0,-8 9-40 0 0,4-7-265 0 0,0 0 1 0 0,0-1-1 0 0,-1-1 1 0 0,-1 1-1 0 0,0-2 1 0 0,0 0-1 0 0,-1-1 0 0 0,0-1 1 0 0,-1 0-1 0 0,0-1 1 0 0,0 0-1 0 0,0-1 1 0 0,-1-1-1 0 0,0-1 1 0 0,-7 1 264 0 0,19-5-183 0 0,0 1 1 0 0,1-1 0 0 0,-1 0-1 0 0,0 0 1 0 0,0 0 0 0 0,0-1 0 0 0,0 0-1 0 0,0 0 1 0 0,1 0 0 0 0,-1 0-1 0 0,0-1 1 0 0,1 0 0 0 0,-1 0 0 0 0,1 0-1 0 0,0 0 1 0 0,0-1 0 0 0,0 0 0 0 0,0 1-1 0 0,0-2 1 0 0,0 1 0 0 0,1 0-1 0 0,-1-1 1 0 0,1 1 0 0 0,0-1 0 0 0,0 0-1 0 0,1 0 1 0 0,-1-1 0 0 0,1 1 0 0 0,0 0-1 0 0,0-1 1 0 0,-1-1 182 0 0,-9-33-1269 0 0</inkml:trace>
  <inkml:trace contextRef="#ctx0" brushRef="#br0" timeOffset="-33587.515">17729 13489 3564 0 0,'21'-10'1800'0'0,"-2"2"-763"0"0,-8 2-501 0 0,-1 8-556 0 0,-10-2 8 0 0,0 0-1449 0 0,1 9 77 0 0,-10-6 152 0 0,-14 0 8 0 0</inkml:trace>
  <inkml:trace contextRef="#ctx0" brushRef="#br0" timeOffset="-16537.524">14169 12689 936 0 0,'-4'1'249'0'0,"3"-1"-201"0"0,0 1-1 0 0,1-1 1 0 0,-1 0 0 0 0,1 1-1 0 0,-1-1 1 0 0,0 0-1 0 0,0 1 1 0 0,1-1-1 0 0,-1 0 1 0 0,0 0 0 0 0,1 1-1 0 0,-1-1 1 0 0,0 0-1 0 0,0 0 1 0 0,1 0 0 0 0,-1 0-1 0 0,0 0 1 0 0,0 0-1 0 0,1 0 1 0 0,-1 0-1 0 0,0-1 1 0 0,0 1 0 0 0,1 0-1 0 0,-1 0 1 0 0,0 0-1 0 0,1-1 1 0 0,-1 1 0 0 0,0-1-1 0 0,1 1 1 0 0,-1 0-1 0 0,0-1 1 0 0,1 1-1 0 0,-1-1 1 0 0,1 1 0 0 0,-1-1-1 0 0,1 1 1 0 0,-1-1-1 0 0,1 0 1 0 0,-1 1 0 0 0,1-1-1 0 0,0 0 1 0 0,-1 1-1 0 0,1-1 1 0 0,0 0-1 0 0,0 1 1 0 0,-1-1 0 0 0,1 0-1 0 0,0 0 1 0 0,0 1-1 0 0,0-1 1 0 0,0 0-1 0 0,0 0 1 0 0,0 1 0 0 0,0-1-1 0 0,0 0 1 0 0,0 0-1 0 0,0 1 1 0 0,1-1 0 0 0,-1 0-1 0 0,0 1 1 0 0,0-2-48 0 0,9-2 22 0 0,0 1 0 0 0,-1 0 1 0 0,1 0-1 0 0,0 0 0 0 0,0 1 1 0 0,1 1-1 0 0,-1 0 1 0 0,0 0-1 0 0,1 0 0 0 0,-1 1 1 0 0,0 1-1 0 0,1 0 0 0 0,-1 0 1 0 0,3 1-23 0 0,26-1-15 0 0,728 19 321 0 0,-342-9-373 0 0,-53-7 441 0 0,269-19-535 0 0,61 15 162 0 0,618 0 218 0 0,-770-6 256 0 0,250 21-330 0 0,455-14 606 0 0,-681 27-747 0 0,967-11 767 0 0,-1356-26-362 0 0,-30-10 48 0 0,215-5 810 0 0,-331 10-660 0 0,190 25-619 0 0,-156-7 311 0 0,-72-4-304 0 0,0 0 41 0 0,0 0-14 0 0,0 0-30 0 0,0 0 2 0 0,0 0-74 0 0,9-6-4272 0 0,-41-14 1688 0 0,10 7 1454 0 0</inkml:trace>
  <inkml:trace contextRef="#ctx0" brushRef="#br0" timeOffset="20239.672">1257 15570 1412 0 0,'0'0'659'0'0,"0"0"-34"0"0,0 0-55 0 0,0 0-4 0 0,0 0 12 0 0,3-25 1366 0 0,19-172-220 0 0,-22 188-1758 0 0,1 0 0 0 0,1 0 0 0 0,-1 0 0 0 0,1 0 0 0 0,1 0-1 0 0,0 0 1 0 0,0 1 0 0 0,0-1 0 0 0,1 1 0 0 0,1 0 0 0 0,-1 0 0 0 0,2 0 0 0 0,-1 0 0 0 0,1 1 0 0 0,0 0-1 0 0,0 1 1 0 0,0-1 0 0 0,1 1 0 0 0,0 0 0 0 0,1 1 0 0 0,-1-1 0 0 0,1 2 0 0 0,0-1 0 0 0,0 1 0 0 0,1 0-1 0 0,-1 1 1 0 0,2-1 34 0 0,-5 5-211 0 0,1 1 0 0 0,-1-1 0 0 0,0 1 0 0 0,0 0 0 0 0,1 1 0 0 0,-2-1 0 0 0,1 1 0 0 0,0 0 0 0 0,0 0 0 0 0,-1 0 0 0 0,0 1 0 0 0,0-1 0 0 0,0 1 0 0 0,0 0 0 0 0,0 1 0 0 0,-1-1 0 0 0,0 0 0 0 0,1 1 0 0 0,-2 0 0 0 0,1 0 0 0 0,-1 0 0 0 0,1 1 211 0 0,11 22-1299 0 0</inkml:trace>
  <inkml:trace contextRef="#ctx0" brushRef="#br0" timeOffset="21512.396">1589 15520 1496 0 0,'0'0'690'0'0,"0"0"-102"0"0,0 0-28 0 0,2-21 2149 0 0,5-1-2627 0 0,2 0 0 0 0,1 1 0 0 0,0 0 0 0 0,1 1 0 0 0,1 0 0 0 0,1 1-1 0 0,1 0 1 0 0,1 1 0 0 0,0 1 0 0 0,1 0 0 0 0,1 1 0 0 0,1 1 0 0 0,0 1 0 0 0,1 0-1 0 0,0 1 1 0 0,11-4-82 0 0,107-30-4683 0 0,-112 45 3305 0 0</inkml:trace>
  <inkml:trace contextRef="#ctx0" brushRef="#br0" timeOffset="22733.345">2761 15106 1048 0 0,'-74'93'1139'0'0,"93"-49"-435"0"0,160 109 678 0 0,-166-144-1324 0 0,-1 1 0 0 0,0 0 0 0 0,-1 1-1 0 0,0 1 1 0 0,-1-1 0 0 0,0 2 0 0 0,-1-1 0 0 0,0 1 0 0 0,-1 1 0 0 0,-1 0-1 0 0,0 0 1 0 0,0 0 0 0 0,-2 1 0 0 0,0 0 0 0 0,0 0 0 0 0,-2 0 0 0 0,0 0-1 0 0,0 3-57 0 0,-4-9 31 0 0,-1-1 0 0 0,0 1 0 0 0,-1-1 0 0 0,0 0-1 0 0,0 1 1 0 0,0-2 0 0 0,-1 1 0 0 0,-1 0-1 0 0,1-1 1 0 0,-1 0 0 0 0,0 0 0 0 0,-1 0 0 0 0,0 0-1 0 0,0-1 1 0 0,0 0 0 0 0,-1 0 0 0 0,0-1-1 0 0,0 0 1 0 0,0 0 0 0 0,0-1 0 0 0,-1 0 0 0 0,0 0-1 0 0,0 0 1 0 0,0-1 0 0 0,0-1 0 0 0,-1 1-1 0 0,1-1 1 0 0,-1-1 0 0 0,1 1 0 0 0,-1-2-1 0 0,0 1 1 0 0,-1-1-31 0 0,-1 2 37 0 0,-1-2 0 0 0,0 1 0 0 0,0-1 0 0 0,0-1-1 0 0,0 0 1 0 0,0-1 0 0 0,1 0 0 0 0,-1-1 0 0 0,1 0-1 0 0,-1 0 1 0 0,1-2 0 0 0,0 1 0 0 0,0-1 0 0 0,1-1-1 0 0,-1 0 1 0 0,1-1 0 0 0,1 0 0 0 0,-1 0 0 0 0,1-1 0 0 0,1 0-1 0 0,-1 0 1 0 0,1-1 0 0 0,-1-3-37 0 0,7 7-117 0 0,0 0 1 0 0,0-1-1 0 0,0 1 1 0 0,1 0-1 0 0,0-1 1 0 0,0 1-1 0 0,1-1 1 0 0,0 1-1 0 0,0-1 1 0 0,0 0-1 0 0,0 1 1 0 0,1-1-1 0 0,0 1 0 0 0,0-1 1 0 0,1 1-1 0 0,-1 0 1 0 0,1-1-1 0 0,0 1 1 0 0,0 0-1 0 0,1 0 1 0 0,0 1-1 0 0,0-1 1 0 0,0 0-1 0 0,0 1 0 0 0,1 0 1 0 0,0-1-1 0 0,-1 1 1 0 0,2 1-1 0 0,-1-1 1 0 0,0 1-1 0 0,1-1 1 0 0,-1 1-1 0 0,1 1 1 0 0,4-3 116 0 0,18-10-1324 0 0</inkml:trace>
  <inkml:trace contextRef="#ctx0" brushRef="#br0" timeOffset="23152.431">3425 15583 856 0 0,'9'-3'74'0'0,"-2"-1"0"0"0,1 0 0 0 0,0 0 0 0 0,-1-1 0 0 0,0 0 0 0 0,0 0 0 0 0,0-1 0 0 0,-1 0 0 0 0,0 0 0 0 0,0-1 0 0 0,0 1 0 0 0,-1-1 0 0 0,0-1 0 0 0,0 1 0 0 0,0-2-74 0 0,-22-15 138 0 0,8 18-68 0 0,-1 1 0 0 0,0 0 0 0 0,0 0-1 0 0,0 1 1 0 0,-1 1 0 0 0,1-1 0 0 0,-1 2-1 0 0,0-1 1 0 0,0 2 0 0 0,0-1 0 0 0,0 2 0 0 0,0-1-1 0 0,0 1 1 0 0,0 1 0 0 0,-10 2-70 0 0,-8-3 248 0 0,15 0-186 0 0,1 0 0 0 0,-1 1 0 0 0,1 0 1 0 0,-1 1-1 0 0,1 1 0 0 0,0 0 0 0 0,0 1 0 0 0,0 0 0 0 0,0 1 0 0 0,1 1 1 0 0,0 0-1 0 0,0 0 0 0 0,0 1 0 0 0,1 1 0 0 0,0 0 0 0 0,0 0 0 0 0,1 1 1 0 0,0 0-1 0 0,-7 10-62 0 0,15-13 22 0 0,2-1 0 0 0,-1 0 0 0 0,0 1 0 0 0,1-1 0 0 0,0 0 0 0 0,0 1 0 0 0,1-1 1 0 0,0 1-1 0 0,0-1 0 0 0,0 0 0 0 0,0 0 0 0 0,1 1 0 0 0,0-1 0 0 0,0 0 0 0 0,0 0 0 0 0,1-1 0 0 0,-1 1 0 0 0,1 0 1 0 0,0-1-1 0 0,1 0 0 0 0,-1 0 0 0 0,1 0 0 0 0,0 0 0 0 0,0 0 0 0 0,0-1 0 0 0,0 1 0 0 0,1-1 0 0 0,-1 0 0 0 0,1-1 1 0 0,0 1-1 0 0,0-1 0 0 0,0 0 0 0 0,0 0 0 0 0,0 0 0 0 0,0-1 0 0 0,4 1-22 0 0,18 8-273 0 0,1-1 0 0 0,0-1 0 0 0,1-1 0 0 0,0-2 0 0 0,0-1 0 0 0,0-1 0 0 0,0-1-1 0 0,0-2 1 0 0,1-1 0 0 0,11-3 273 0 0,30-6-1256 0 0</inkml:trace>
  <inkml:trace contextRef="#ctx0" brushRef="#br0" timeOffset="23389.176">3912 15204 2244 0 0,'6'-59'6834'0'0,"6"191"-5316"0"0,98 227-2834 0 0,-106-348 854 0 0,-1 0-1 0 0,-1 0 1 0 0,0 0-1 0 0,0 1 1 0 0,-1-1-1 0 0,0 1 1 0 0,-1-1 0 0 0,0 1-1 0 0,-1 0 1 0 0,-1-1-1 0 0,1 0 1 0 0,-2 1-1 0 0,-1 2 463 0 0,-10 14-1308 0 0</inkml:trace>
  <inkml:trace contextRef="#ctx0" brushRef="#br0" timeOffset="23606.343">3614 15678 2068 0 0,'6'-31'4483'0'0,"69"-23"-2684"0"0,-40 39-1824 0 0,1 2 0 0 0,1 2 0 0 0,0 1 0 0 0,1 2 0 0 0,-1 1 0 0 0,2 2 0 0 0,32 1 25 0 0,144-26-5813 0 0,-173 18 4603 0 0</inkml:trace>
  <inkml:trace contextRef="#ctx0" brushRef="#br0" timeOffset="23948.554">4925 14887 1356 0 0,'14'12'4063'0'0,"-9"41"-3759"0"0,-4-41 4 0 0,56 393 866 0 0,-38-228-3181 0 0,-38-103-497 0 0,3-43 1202 0 0</inkml:trace>
  <inkml:trace contextRef="#ctx0" brushRef="#br0" timeOffset="24777.285">4712 15418 1496 0 0,'76'-74'5086'0'0,"83"25"-4222"0"0,-62 26-1060 0 0,-90 22 173 0 0,1 0-1 0 0,-1-1 1 0 0,0 0-1 0 0,0 0 1 0 0,0-1 0 0 0,-1 0-1 0 0,1 0 1 0 0,-1 0 0 0 0,1-1-1 0 0,-1 0 1 0 0,0 0-1 0 0,-1-1 1 0 0,1 0 0 0 0,-1 0-1 0 0,0 0 1 0 0,0 0-1 0 0,0-1 1 0 0,-1 0 0 0 0,0 0-1 0 0,0 0 1 0 0,0-1 0 0 0,-1 1-1 0 0,0-1 1 0 0,0 0-1 0 0,-1 1 1 0 0,0-1 0 0 0,0-1-1 0 0,0-2 24 0 0,1-53 1024 0 0,-3 62-992 0 0,-3 4-206 0 0,64 594 28 0 0,-61-499 567 0 0,-1-98-412 0 0,1 0 0 0 0,0 0 0 0 0,-1 0 0 0 0,1-1 1 0 0,0 1-1 0 0,-1 0 0 0 0,1 0 0 0 0,0 0 0 0 0,0 0 0 0 0,-1 0 0 0 0,1 0 0 0 0,0 0 0 0 0,-1 0 1 0 0,1 0-1 0 0,0 0 0 0 0,-1 0 0 0 0,1 0 0 0 0,0 1 0 0 0,-1-1 0 0 0,1 0 0 0 0,0 0 0 0 0,-1 0 1 0 0,1 0-1 0 0,0 0 0 0 0,0 1 0 0 0,-1-1 0 0 0,1 0 0 0 0,0 0 0 0 0,0 1 0 0 0,-1-1 0 0 0,1 0 0 0 0,0 0 1 0 0,0 1-1 0 0,0-1 0 0 0,0 0 0 0 0,-1 0 0 0 0,1 1 0 0 0,0-1 0 0 0,0 0 0 0 0,0 1 0 0 0,0-1 1 0 0,0 0-1 0 0,0 1 0 0 0,0-1 0 0 0,0 0 0 0 0,0 1-9 0 0,-13-34 20 0 0,-2-174 43 0 0,43 106-278 0 0,-25 100 201 0 0,0 1 0 0 0,-1-1 0 0 0,1 0-1 0 0,0 1 1 0 0,0 0 0 0 0,0 0 0 0 0,0 0 0 0 0,0 0-1 0 0,0 0 1 0 0,0 0 0 0 0,0 1 0 0 0,0 0-1 0 0,0-1 1 0 0,-1 1 0 0 0,1 0 0 0 0,0 0 0 0 0,0 1-1 0 0,-1-1 1 0 0,1 0 0 0 0,-1 1 0 0 0,1 0-1 0 0,-1 0 1 0 0,0-1 0 0 0,1 1 0 0 0,-1 1-1 0 0,0-1 1 0 0,1 2 14 0 0,0-1-14 0 0,14 10-25 0 0,-1 0 0 0 0,2-2-1 0 0,0 1 1 0 0,0-2 0 0 0,1-1 0 0 0,0 0-1 0 0,0-1 1 0 0,1-1 0 0 0,0-1-1 0 0,1-1 1 0 0,-1 0 0 0 0,1-2 0 0 0,0 0-1 0 0,15-1 40 0 0,-12-3-25 0 0,-1-1 0 0 0,0-2 0 0 0,0 0 1 0 0,0-1-1 0 0,0-1 0 0 0,-1-1 0 0 0,0-1 0 0 0,0-2 0 0 0,-1 0 0 0 0,0 0 0 0 0,-1-2 0 0 0,0-1 0 0 0,-1-1 0 0 0,0 0 0 0 0,-1-1 0 0 0,-1-1 0 0 0,0-1 0 0 0,-2 0 0 0 0,0-1 0 0 0,0-1 0 0 0,-2 0 0 0 0,0-1 1 0 0,-2 0-1 0 0,9-21 25 0 0,-19 39 37 0 0,0 1 1 0 0,0-1 0 0 0,-1 0 0 0 0,1 0 0 0 0,-1 0-1 0 0,1 0 1 0 0,-1 0 0 0 0,0 0 0 0 0,1 0 0 0 0,-1 0-1 0 0,0 0 1 0 0,0-1 0 0 0,-1 1 0 0 0,1 0 0 0 0,0 0-1 0 0,-1 0 1 0 0,1 0 0 0 0,-1 0 0 0 0,0 1 0 0 0,1-1-1 0 0,-1 0 1 0 0,0 0 0 0 0,0 0 0 0 0,0 0 0 0 0,-1 1 0 0 0,1-1-1 0 0,0 1 1 0 0,-1-1 0 0 0,1 1 0 0 0,-1-1 0 0 0,1 1-1 0 0,-1 0 1 0 0,1 0 0 0 0,-1-1 0 0 0,0 1 0 0 0,0 0-1 0 0,0 1 1 0 0,0-1 0 0 0,0 0 0 0 0,1 1 0 0 0,-1-1-1 0 0,0 1 1 0 0,-1-1 0 0 0,1 1 0 0 0,0 0 0 0 0,0 0-1 0 0,-1 0-37 0 0,-96 9 568 0 0,91-6-560 0 0,0 0 0 0 0,0 1 1 0 0,1 0-1 0 0,-1 1 0 0 0,1-1 0 0 0,0 1 1 0 0,0 1-1 0 0,0-1 0 0 0,1 1 0 0 0,0 0 0 0 0,0 1 1 0 0,0-1-1 0 0,1 1 0 0 0,0 1 0 0 0,0-1 1 0 0,1 1-1 0 0,0-1 0 0 0,0 1 0 0 0,1 0 1 0 0,0 0-1 0 0,1 1 0 0 0,-1-1 0 0 0,1 1 1 0 0,1-1-1 0 0,0 1 0 0 0,0 0 0 0 0,1-1 1 0 0,0 1-1 0 0,0 0 0 0 0,1-1 0 0 0,0 1 1 0 0,1 0-1 0 0,0-1 0 0 0,0 0 0 0 0,1 1 1 0 0,0-1-1 0 0,0 0 0 0 0,1 0 0 0 0,0 0 1 0 0,0-1-1 0 0,1 0 0 0 0,0 0 0 0 0,0 0 1 0 0,1 0-1 0 0,0-1 0 0 0,0 1 0 0 0,1-2 1 0 0,-1 1-1 0 0,1-1 0 0 0,0 0 0 0 0,1 0 0 0 0,1 0-7 0 0,12 3-305 0 0,0-1 0 0 0,0-1 0 0 0,0 0 0 0 0,0-2 0 0 0,1-1 0 0 0,0-1 0 0 0,0 0 0 0 0,0-2 0 0 0,-1 0 0 0 0,1-2 0 0 0,0 0 0 0 0,0-1 0 0 0,-1-2 0 0 0,0 0 0 0 0,1-1 0 0 0,-2-1 0 0 0,1-1 0 0 0,17-10 304 0 0,0 0-978 0 0</inkml:trace>
  <inkml:trace contextRef="#ctx0" brushRef="#br0" timeOffset="25153.874">6582 15379 1240 0 0,'75'-103'2830'0'0,"-126"118"-1100"0"0,45-11-1657 0 0,0-1 0 0 0,0 2-1 0 0,0-1 1 0 0,0 1 0 0 0,1 0 0 0 0,-1 0 0 0 0,1 0 0 0 0,1 1 0 0 0,-1-1 0 0 0,1 1-1 0 0,0 1 1 0 0,0-1 0 0 0,1 0 0 0 0,-1 1 0 0 0,2 0 0 0 0,-1 0 0 0 0,-1 4-73 0 0,4-10 78 0 0,0-1 41 0 0,29 3 257 0 0,92-122-297 0 0,-119 119-97 0 0,0 0 1 0 0,0 1-1 0 0,1-1 1 0 0,-1 1-1 0 0,0-1 1 0 0,0 1 0 0 0,0 0-1 0 0,1 0 1 0 0,-1 0-1 0 0,0 0 1 0 0,0 0-1 0 0,-1 1 1 0 0,1-1-1 0 0,0 0 1 0 0,0 1 0 0 0,-1 0-1 0 0,1-1 1 0 0,0 1-1 0 0,-1 0 1 0 0,0 0-1 0 0,1 0 1 0 0,-1 0-1 0 0,0 0 1 0 0,0 0-1 0 0,0 0 1 0 0,0 0 0 0 0,-1 0-1 0 0,1 0 1 0 0,-1 1-1 0 0,1-1 1 0 0,-1 0-1 0 0,0 0 1 0 0,1 1-1 0 0,-1-1 1 0 0,0 1 17 0 0,2 2 18 0 0,0 0 0 0 0,0 1-1 0 0,0-1 1 0 0,-1 0 0 0 0,0 1 0 0 0,0-1-1 0 0,0 1 1 0 0,0 0 0 0 0,-1-1 0 0 0,0 1 0 0 0,0 0-1 0 0,-1-1 1 0 0,0 1 0 0 0,1-1 0 0 0,-2 1-1 0 0,1-1 1 0 0,-1 1 0 0 0,0-1 0 0 0,0 0 0 0 0,0 0-1 0 0,-1 0 1 0 0,0 0 0 0 0,0 0 0 0 0,0-1-1 0 0,0 1 1 0 0,-1-1 0 0 0,-2 3-18 0 0,-21-50 941 0 0,26 32-934 0 0,1 1 0 0 0,0-1-1 0 0,1 1 1 0 0,0 0 0 0 0,1-1-1 0 0,0 1 1 0 0,0 0 0 0 0,1 0-1 0 0,1 0 1 0 0,0 0 0 0 0,0 1-1 0 0,0 0 1 0 0,4-5-7 0 0,12-31-312 0 0,58-67-4369 0 0,-63 99 3386 0 0</inkml:trace>
  <inkml:trace contextRef="#ctx0" brushRef="#br0" timeOffset="25528.536">7117 15264 1304 0 0,'232'-128'3698'0'0,"-232"128"-3670"0"0,-1 1-1 0 0,1-1 0 0 0,-1 0 0 0 0,0 0 0 0 0,1 0 0 0 0,-1 0 0 0 0,1 0 1 0 0,-1 0-1 0 0,0 0 0 0 0,1 0 0 0 0,-1 0 0 0 0,0-1 0 0 0,1 1 0 0 0,-1 0 1 0 0,1 0-1 0 0,-1 0 0 0 0,1-1 0 0 0,-1 1 0 0 0,0 0 0 0 0,1-1 0 0 0,-1 1 1 0 0,1 0-1 0 0,-1-1 0 0 0,1 1 0 0 0,0-1 0 0 0,-1 1 0 0 0,1-1 0 0 0,-1 1 1 0 0,1-1-1 0 0,0 1 0 0 0,-1-1 0 0 0,1 1 0 0 0,0-1 0 0 0,0 1 1 0 0,-1-1-1 0 0,1 0 0 0 0,0 1 0 0 0,0-1 0 0 0,0 1 0 0 0,0-1 0 0 0,0 0 1 0 0,0 1-1 0 0,0-1 0 0 0,0 0 0 0 0,0 1 0 0 0,0-1 0 0 0,0 1 0 0 0,0-1 1 0 0,0 0-1 0 0,1 1 0 0 0,-1-1 0 0 0,0 1 0 0 0,0-1 0 0 0,1 1 0 0 0,-1-1 1 0 0,0 0-1 0 0,1 1 0 0 0,-1-1 0 0 0,0 1 0 0 0,1 0 0 0 0,-1-1 0 0 0,1 1 1 0 0,-1-1-1 0 0,1 1 0 0 0,-1 0 0 0 0,1-1 0 0 0,-1 1 0 0 0,1 0 0 0 0,0-1-27 0 0,-61 2 370 0 0,37 5-296 0 0,1 0 0 0 0,0 1 0 0 0,0 1 0 0 0,1 1 0 0 0,0 1 0 0 0,0 1 0 0 0,1 1 0 0 0,1 1 0 0 0,0 0 0 0 0,0 1 0 0 0,-1 4-74 0 0,18-16 7 0 0,0 0-1 0 0,0 0 1 0 0,0 0-1 0 0,0 0 1 0 0,0 0-1 0 0,0 1 1 0 0,1-1-1 0 0,-1 1 1 0 0,1 0-1 0 0,-1-1 0 0 0,1 1 1 0 0,0 0-1 0 0,0 0 1 0 0,1-1-1 0 0,-1 1 1 0 0,0 0-1 0 0,1 0 1 0 0,0 0-1 0 0,-1 0 1 0 0,1 0-1 0 0,1 0 1 0 0,-1 0-1 0 0,0 0 1 0 0,1 0-1 0 0,-1 0 0 0 0,1 0 1 0 0,0-1-1 0 0,0 1 1 0 0,0 0-1 0 0,0 0 1 0 0,1-1-1 0 0,-1 1 1 0 0,1-1-1 0 0,-1 1 1 0 0,1-1-1 0 0,0 0 1 0 0,0 1-1 0 0,0-1 0 0 0,0 0 1 0 0,0 0-1 0 0,1 0 1 0 0,-1-1-7 0 0,121 49 106 0 0,-97-47-692 0 0,0-1-1 0 0,1 0 0 0 0,-1-3 1 0 0,1 0-1 0 0,-1-1 1 0 0,0-2-1 0 0,0 0 0 0 0,0-2 1 0 0,0-1-1 0 0,0-1 587 0 0,7-7-1335 0 0</inkml:trace>
  <inkml:trace contextRef="#ctx0" brushRef="#br0" timeOffset="26058.296">7851 14742 2028 0 0,'1'0'519'0'0,"-1"0"0"0"0,0 0-1 0 0,0 0 1 0 0,1 0 0 0 0,-1 0-1 0 0,0 0 1 0 0,0 0 0 0 0,1 0-519 0 0,1 28 467 0 0,6 463 1537 0 0,-8-482-1963 0 0,1-6-38 0 0,0-1 0 0 0,0 1 0 0 0,0 0-1 0 0,-1-1 1 0 0,1 1 0 0 0,-1 0 0 0 0,0-1 0 0 0,0 1-1 0 0,0 0 1 0 0,0-1 0 0 0,0 1 0 0 0,-1 0 0 0 0,1-1-1 0 0,-1 1 1 0 0,1-1 0 0 0,-1 1 0 0 0,0 0 0 0 0,0-1-1 0 0,0 0 1 0 0,-1 1 0 0 0,1-1 0 0 0,-1 0 0 0 0,1 1-1 0 0,-1-1 1 0 0,0 0 0 0 0,1 0 0 0 0,-1 0 0 0 0,0-1-1 0 0,-2 3-2 0 0,0-7-3 0 0,1 0 0 0 0,0 0 0 0 0,0 0 0 0 0,0-1 0 0 0,0 1 0 0 0,1-1 0 0 0,0 1 0 0 0,-1-1 0 0 0,1 0 0 0 0,0 0 0 0 0,1 0 0 0 0,-1 0 0 0 0,1 0 0 0 0,0 0 0 0 0,0 0 0 0 0,0 0 0 0 0,0-1 0 0 0,1 1 0 0 0,-1 0 0 0 0,1-1-1 0 0,1 1 4 0 0,-3-2 6 0 0,2 0 0 0 0,-1 0-1 0 0,1 0 1 0 0,-1 0 0 0 0,2 0-1 0 0,-1 0 1 0 0,1 0-1 0 0,0 0 1 0 0,0 0 0 0 0,0 0-1 0 0,1 1 1 0 0,0-1 0 0 0,0 0-1 0 0,1 1 1 0 0,-1 0-1 0 0,1-1 1 0 0,0 1 0 0 0,1 0-1 0 0,-1 0 1 0 0,1 1 0 0 0,0-1-1 0 0,0 1 1 0 0,1 0-1 0 0,-1 0 1 0 0,1 0 0 0 0,0 1-1 0 0,0-1 1 0 0,0 1 0 0 0,0 0-1 0 0,0 1 1 0 0,1-1-1 0 0,0 1 1 0 0,-1 0 0 0 0,1 1-1 0 0,0-1 1 0 0,0 1 0 0 0,0 0-1 0 0,0 1 1 0 0,0-1-6 0 0,5 3 5 0 0,-1 1 0 0 0,0 0 0 0 0,0 1 0 0 0,0 0 1 0 0,0 0-1 0 0,0 1 0 0 0,-1 0 0 0 0,0 1 0 0 0,0 0 0 0 0,-1 0 1 0 0,1 1-1 0 0,-2 0 0 0 0,1 0 0 0 0,-1 1 0 0 0,0 0 0 0 0,0 0 1 0 0,-1 1-1 0 0,0 0 0 0 0,0 0 0 0 0,-1 0 0 0 0,-1 1 0 0 0,0 0 1 0 0,0 0-1 0 0,0 0 0 0 0,-2 0 0 0 0,1 1 0 0 0,-1 0-5 0 0,-1-6-78 0 0,0 1 1 0 0,-1 0-1 0 0,0-1 0 0 0,0 1 1 0 0,0 0-1 0 0,-1-1 0 0 0,1 1 1 0 0,-1-1-1 0 0,-1 1 0 0 0,1-1 1 0 0,-1 1-1 0 0,0-1 0 0 0,0 0 1 0 0,-1 0-1 0 0,1 0 0 0 0,-1 0 0 0 0,0 0 1 0 0,0-1-1 0 0,-1 1 0 0 0,0-1 1 0 0,1 0-1 0 0,-2 0 0 0 0,1 0 1 0 0,0 0-1 0 0,-1-1 0 0 0,1 0 1 0 0,-2 1 77 0 0,-46-33-3115 0 0,32 4 1855 0 0,6-1-34 0 0</inkml:trace>
  <inkml:trace contextRef="#ctx0" brushRef="#br0" timeOffset="26437.096">8627 14959 976 0 0,'-12'5'241'0'0,"-1"-1"0"0"0,0 2 0 0 0,1 0 0 0 0,0 1-1 0 0,1 0 1 0 0,-1 0 0 0 0,1 1 0 0 0,1 1 0 0 0,-1 0 0 0 0,1 0-1 0 0,1 1 1 0 0,0 0 0 0 0,0 1 0 0 0,1 0 0 0 0,1 0 0 0 0,0 1 0 0 0,0 0-1 0 0,1 0 1 0 0,1 0 0 0 0,0 1 0 0 0,0 0 0 0 0,1 0 0 0 0,1 0 0 0 0,0 3-241 0 0,3-11 24 0 0,1 0 1 0 0,0 0-1 0 0,0 0 1 0 0,0 0-1 0 0,1 0 1 0 0,-1-1-1 0 0,1 1 1 0 0,0 0 0 0 0,1-1-1 0 0,-1 1 1 0 0,1-1-1 0 0,0 0 1 0 0,0 0-1 0 0,0 0 1 0 0,1 0-1 0 0,-1-1 1 0 0,1 1-1 0 0,0-1 1 0 0,0 0 0 0 0,0 0-1 0 0,0 0 1 0 0,1 0-1 0 0,-1-1 1 0 0,1 0-1 0 0,-1 0 1 0 0,1 0-1 0 0,0-1 1 0 0,0 1 0 0 0,0-1-25 0 0,150 21-3173 0 0,-113-26 1732 0 0,33-16 130 0 0</inkml:trace>
  <inkml:trace contextRef="#ctx0" brushRef="#br0" timeOffset="27281.205">9884 14926 1304 0 0,'64'-45'3973'0'0,"-61"50"-3800"0"0,16 33-11 0 0,-1 1 1 0 0,-2 0 0 0 0,-2 1-1 0 0,-2 1 1 0 0,-1 0-1 0 0,-2 0 1 0 0,2 32-163 0 0,-6 16 799 0 0,-6-88-784 0 0,1 0 1 0 0,-1 0-1 0 0,0-1 0 0 0,0 1 1 0 0,0 0-1 0 0,0 0 1 0 0,0 0-1 0 0,0-1 1 0 0,0 1-1 0 0,0-1 0 0 0,0 1 1 0 0,0-1-1 0 0,0 1 1 0 0,0-1-1 0 0,0 1 1 0 0,0-1-1 0 0,-1 0 1 0 0,1 0-1 0 0,0 1 0 0 0,0-1 1 0 0,0 0-1 0 0,0 0 1 0 0,-1 0-1 0 0,1-1 1 0 0,0 1-1 0 0,0 0 0 0 0,0 0 1 0 0,0-1-1 0 0,-1 1 1 0 0,1 0-1 0 0,0-1 1 0 0,0 1-1 0 0,0-1 1 0 0,0 1-1 0 0,0-1 0 0 0,0 0 1 0 0,0 0-1 0 0,0 1 1 0 0,0-1-1 0 0,0 0 1 0 0,1 0-1 0 0,-1 0 0 0 0,0 0 1 0 0,1 0-1 0 0,-1 0 1 0 0,0 0-1 0 0,1 0 1 0 0,-1 0-1 0 0,1 0 1 0 0,-1 0-1 0 0,1 0 0 0 0,0-1-15 0 0,-6-14 56 0 0,0 1 0 0 0,1-1-1 0 0,1 0 1 0 0,1 0-1 0 0,0 0 1 0 0,1-1-1 0 0,1 1 1 0 0,1-1-1 0 0,0 1 1 0 0,1 0-1 0 0,1-1 1 0 0,0 1 0 0 0,1 0-1 0 0,1 0 1 0 0,0 0-1 0 0,7-15-55 0 0,-8 24 5 0 0,-1-1 0 0 0,2 0 1 0 0,-1 1-1 0 0,1-1 0 0 0,0 1 0 0 0,1 0 0 0 0,0 0 0 0 0,0 1 0 0 0,0-1 1 0 0,1 1-1 0 0,0 0 0 0 0,0 1 0 0 0,0 0 0 0 0,1 0 0 0 0,0 0 0 0 0,0 0 0 0 0,0 1 1 0 0,1 1-1 0 0,-1-1 0 0 0,1 1 0 0 0,0 0 0 0 0,0 1 0 0 0,0 0 0 0 0,0 0 1 0 0,0 1-1 0 0,0 0 0 0 0,1 0 0 0 0,-1 1 0 0 0,0 0 0 0 0,1 0 0 0 0,-1 1 1 0 0,0 0-1 0 0,0 1 0 0 0,1-1 0 0 0,-1 2 0 0 0,-1-1 0 0 0,7 3-5 0 0,2 8-22 0 0,-1-1 1 0 0,-1 2-1 0 0,0 0 0 0 0,0 1 0 0 0,-2 0 1 0 0,0 1-1 0 0,0 0 0 0 0,-2 1 0 0 0,0 0 1 0 0,-1 1-1 0 0,0 0 0 0 0,-2 0 0 0 0,0 1 1 0 0,-1 0-1 0 0,-1 0 0 0 0,-1 0 0 0 0,2 20 22 0 0,6 7-319 0 0,-11-42 87 0 0,8 19-543 0 0,7-16-3361 0 0,-6-7 2924 0 0</inkml:trace>
  <inkml:trace contextRef="#ctx0" brushRef="#br0" timeOffset="27592.107">10800 15066 1804 0 0,'-12'3'218'0'0,"0"0"0"0"0,1 1 1 0 0,-1 1-1 0 0,1 0 0 0 0,0 0 0 0 0,0 1 0 0 0,0 1 0 0 0,1-1 0 0 0,0 2 0 0 0,0 0 1 0 0,1 0-1 0 0,0 0 0 0 0,0 1 0 0 0,1 1 0 0 0,0-1 0 0 0,1 1 0 0 0,0 1 0 0 0,1-1 1 0 0,-1 2-219 0 0,7-10 46 0 0,0 1 1 0 0,0-1-1 0 0,0 1 1 0 0,0 0-1 0 0,1-1 1 0 0,-1 1 0 0 0,1-1-1 0 0,-1 1 1 0 0,1-1-1 0 0,0 1 1 0 0,0-1 0 0 0,0 0-1 0 0,0 1 1 0 0,1-1-1 0 0,-1 0 1 0 0,1 0-1 0 0,-1 0 1 0 0,1 0 0 0 0,-1 0-1 0 0,1 0 1 0 0,0-1-1 0 0,0 1 1 0 0,0 0-1 0 0,0-1 1 0 0,0 1 0 0 0,1-1-1 0 0,-1 0 1 0 0,0 0-1 0 0,1 0 1 0 0,-1 0 0 0 0,1 0-1 0 0,-1-1 1 0 0,1 1-1 0 0,1 0-46 0 0,95 15 484 0 0,-77-16-460 0 0,1 0 0 0 0,0-1 0 0 0,-1-2 0 0 0,1 0 0 0 0,-1-1 0 0 0,0-2 0 0 0,0 0 0 0 0,0-1 0 0 0,5-4-24 0 0,-24 11-6 0 0,-1-1 0 0 0,0 1 0 0 0,0-1 0 0 0,1 0 0 0 0,-1 0 0 0 0,0 1-1 0 0,0-2 1 0 0,0 1 0 0 0,0 0 0 0 0,0 0 0 0 0,0-1 0 0 0,-1 1 0 0 0,1-1 0 0 0,0 1 0 0 0,-1-1 0 0 0,1 0 0 0 0,-1 1-1 0 0,0-1 1 0 0,1 0 0 0 0,-1 0 0 0 0,0 0 0 0 0,0 0 0 0 0,0-1 0 0 0,0 1 0 0 0,-1 0 0 0 0,1 0 0 0 0,-1 0 0 0 0,1-1 0 0 0,-1 1-1 0 0,0 0 1 0 0,1 0 0 0 0,-1-1 0 0 0,-1 1 0 0 0,1 0 0 0 0,0-1 0 0 0,0 1 0 0 0,-1 0 0 0 0,1 0 0 0 0,-1-1 0 0 0,0 1-1 0 0,0 0 1 0 0,0 0 0 0 0,0 0 0 0 0,0 0 0 0 0,0 0 0 0 0,0 0 0 0 0,-1 0 0 0 0,1 0 0 0 0,-1 1 0 0 0,1-1 0 0 0,-1 1-1 0 0,0-1 1 0 0,-1-1 6 0 0,-170-68-464 0 0,143 61 397 0 0,-49-35-2178 0 0,83 27-162 0 0,20-9 1249 0 0</inkml:trace>
  <inkml:trace contextRef="#ctx0" brushRef="#br0" timeOffset="27839.598">11333 14724 2328 0 0,'11'-11'4598'0'0,"-7"16"-904"0"0,-6 12-3806 0 0,19 165 1037 0 0,92 109-2050 0 0,-107-288 913 0 0,0 0-1 0 0,1 0 0 0 0,-2 1 0 0 0,1-1 1 0 0,0 1-1 0 0,-1-1 0 0 0,1 1 1 0 0,-1 0-1 0 0,0-1 0 0 0,-1 1 0 0 0,1 0 1 0 0,0 0-1 0 0,-1-1 0 0 0,0 1 0 0 0,0 0 1 0 0,0 0-1 0 0,0 0 0 0 0,-1 0 1 0 0,0-1-1 0 0,0 1 0 0 0,0 0 0 0 0,0-1 1 0 0,0 1-1 0 0,-1 0 0 0 0,1-1 1 0 0,-1 0-1 0 0,0 1 0 0 0,0-1 0 0 0,0 0 1 0 0,-1 0-1 0 0,1 0 0 0 0,-1 0 0 0 0,1 0 1 0 0,-1-1-1 0 0,0 1 0 0 0,0-1 1 0 0,-3 2 212 0 0,-20 1-1298 0 0</inkml:trace>
  <inkml:trace contextRef="#ctx0" brushRef="#br0" timeOffset="28527.544">11056 15001 1068 0 0,'61'-11'6087'0'0,"43"-9"-5604"0"0,638-39-2000 0 0,-692 55 1130 0 0,-75 9 466 0 0,0 1 0 0 0,1 1 0 0 0,0 2 0 0 0,0 0 0 0 0,1 1 0 0 0,0 2 0 0 0,1 0 0 0 0,1 1 0 0 0,-1 2 0 0 0,2 0 0 0 0,0 1 0 0 0,-15 17-79 0 0,-12 47 733 0 0,47-78-561 0 0,3 1 9 0 0,6-1-211 0 0,0 0 0 0 0,0 0 0 0 0,0-1 0 0 0,0 0 0 0 0,0 0 0 0 0,1-1 0 0 0,-1 0 0 0 0,0-1 0 0 0,0 0 1 0 0,0-1-1 0 0,0 1 0 0 0,0-2 0 0 0,0 1 0 0 0,0-1 0 0 0,-1-1 0 0 0,1 0 0 0 0,-1 0 0 0 0,0 0 0 0 0,0-1 0 0 0,0 0 0 0 0,-1-1 0 0 0,0 0 0 0 0,0 0 0 0 0,0 0 0 0 0,-1-1 0 0 0,2-2 30 0 0,-3 4-14 0 0,-1 0-1 0 0,0-1 0 0 0,0 1 1 0 0,0-1-1 0 0,0 1 1 0 0,-1-1-1 0 0,0 0 0 0 0,0-1 1 0 0,-1 1-1 0 0,0 0 0 0 0,0-1 1 0 0,0 1-1 0 0,-1-1 1 0 0,0 0-1 0 0,0-4 15 0 0,-1 10 4 0 0,-1-1 0 0 0,1 0 0 0 0,-1 0 0 0 0,0 0 0 0 0,0 1 0 0 0,0-1 0 0 0,0 0 0 0 0,0 1-1 0 0,0-1 1 0 0,-1 1 0 0 0,1-1 0 0 0,0 1 0 0 0,-1 0 0 0 0,1 0 0 0 0,-1-1 0 0 0,1 1 0 0 0,-1 0 0 0 0,0 0 0 0 0,1 0 0 0 0,-1 1 0 0 0,0-1 0 0 0,0 0 0 0 0,0 1 0 0 0,1-1 0 0 0,-1 1 0 0 0,0-1 0 0 0,0 1 0 0 0,0 0-1 0 0,0 0 1 0 0,0 0 0 0 0,0 0 0 0 0,0 0 0 0 0,0 0 0 0 0,0 1 0 0 0,1-1 0 0 0,-1 1 0 0 0,0-1 0 0 0,0 1 0 0 0,0 0 0 0 0,0 0 0 0 0,1 0 0 0 0,-1 0 0 0 0,0 0 0 0 0,1 0 0 0 0,-1 0 0 0 0,1 0 0 0 0,-1 0 0 0 0,1 1-1 0 0,0-1 1 0 0,0 1 0 0 0,-1-1 0 0 0,1 2-4 0 0,-3 0 23 0 0,1 1 0 0 0,0 0 0 0 0,0 1 0 0 0,0-1 0 0 0,0 0 0 0 0,1 1 0 0 0,-1 0 0 0 0,1-1 0 0 0,0 1 0 0 0,1 0 0 0 0,-1 0 0 0 0,1 0 0 0 0,0 0 0 0 0,0 0 0 0 0,1 0 0 0 0,0 0 0 0 0,0 1 0 0 0,0-1 0 0 0,0 0 0 0 0,1 0 0 0 0,-1 0 0 0 0,1 0 0 0 0,1 0 0 0 0,-1 0 0 0 0,1 0 0 0 0,0 0-1 0 0,0 0 1 0 0,0-1 0 0 0,1 1 0 0 0,-1-1 0 0 0,1 0 0 0 0,0 1 0 0 0,1-1 0 0 0,-1-1 0 0 0,1 1 0 0 0,-1 0 0 0 0,1-1 0 0 0,0 0 0 0 0,1 0 0 0 0,-1 0 0 0 0,0 0 0 0 0,1-1 0 0 0,-1 1 0 0 0,1-1 0 0 0,0-1 0 0 0,0 1 0 0 0,0 0 0 0 0,0-1 0 0 0,0 0 0 0 0,0-1 0 0 0,4 1-23 0 0,9 1-8 0 0,1-1 0 0 0,-1-1 0 0 0,0-1-1 0 0,1 0 1 0 0,-1-2 0 0 0,0 0 0 0 0,0-1 0 0 0,0 0 0 0 0,1-2 8 0 0,-3 2-146 0 0,1-1 0 0 0,-2-1-1 0 0,1 0 1 0 0,-1-1 0 0 0,0 0-1 0 0,0-1 1 0 0,0-1 0 0 0,-2 0 0 0 0,1-1-1 0 0,-1-1 1 0 0,0 0 0 0 0,-1-1 0 0 0,-1 0-1 0 0,0-1 1 0 0,0 0 0 0 0,-1 0 0 0 0,-1-1-1 0 0,0-1 1 0 0,-1 0 0 0 0,-1 0-1 0 0,5-14 147 0 0,11-57-279 0 0,-16 42 220 0 0</inkml:trace>
  <inkml:trace contextRef="#ctx0" brushRef="#br0" timeOffset="28888.656">12426 14658 5284 0 0,'0'-23'404'0'0,"0"0"0"0"0,-2 1-1 0 0,-1-1 1 0 0,0 1-1 0 0,-2 0 1 0 0,-1 0-1 0 0,0 0 1 0 0,-2 1-1 0 0,-5-12-403 0 0,11 33 17 0 0,1 0-1 0 0,0-1 0 0 0,-1 1 1 0 0,1 0-1 0 0,0 0 0 0 0,-1 0 1 0 0,1 0-1 0 0,-1 0 0 0 0,1 1 1 0 0,0-1-1 0 0,-1 0 1 0 0,1 1-1 0 0,0-1 0 0 0,0 1 1 0 0,-1-1-1 0 0,1 1 0 0 0,0-1 1 0 0,0 1-1 0 0,-1 0 0 0 0,1 0 1 0 0,0 0-1 0 0,0-1 1 0 0,0 1-1 0 0,0 0 0 0 0,0 0 1 0 0,1 1-1 0 0,-1-1 0 0 0,0 0 1 0 0,0 0-1 0 0,1 0 1 0 0,-1 0-1 0 0,0 1 0 0 0,1-1 1 0 0,0 0-1 0 0,-1 1 0 0 0,1-1 1 0 0,0 0-1 0 0,-1 1 0 0 0,1-1 1 0 0,0 0-1 0 0,0 1 1 0 0,0-1-1 0 0,0 1 0 0 0,0-1 1 0 0,1 0-1 0 0,-1 1-16 0 0,0 0 9 0 0,-10 39 49 0 0,3 0 1 0 0,2 0-1 0 0,1 1 1 0 0,2 0-1 0 0,2-1 1 0 0,2 1 0 0 0,2 0-1 0 0,1-1 1 0 0,2 0-1 0 0,13 40-58 0 0,-8-18 42 0 0,-6-32-2 0 0,-2-20-70 0 0,0 0-1 0 0,-1 1 0 0 0,0-1 0 0 0,-1 1 0 0 0,-1-1 0 0 0,1 1 0 0 0,-2 0 0 0 0,0-1 1 0 0,0 1-1 0 0,-1 0 0 0 0,0-1 0 0 0,-1 1 0 0 0,-1-1 0 0 0,0 1 0 0 0,0-1 0 0 0,-1 0 0 0 0,0 0 1 0 0,-5 6 30 0 0,7-16-48 0 0,-1-1 1 0 0,1-1 0 0 0,-1 1 0 0 0,0 0 0 0 0,1-1 0 0 0,-1 1 0 0 0,1-1 0 0 0,0 0 0 0 0,-1 0 0 0 0,1 0 0 0 0,0 0 0 0 0,-1 0-1 0 0,1 0 1 0 0,0-1 0 0 0,0 1 0 0 0,0-1 0 0 0,0 0 0 0 0,0 1 0 0 0,0-1 0 0 0,1 0 0 0 0,-1 0 0 0 0,0 0 0 0 0,1 0 0 0 0,0 0-1 0 0,-1-1 1 0 0,1 1 0 0 0,0 0 0 0 0,0-1 0 0 0,1 1 0 0 0,-1 0 0 0 0,0-1 0 0 0,1 1 0 0 0,-1-1 0 0 0,1 1 0 0 0,0-1-1 0 0,0 1 1 0 0,0-3 47 0 0,-2-3-36 0 0,0 1-1 0 0,1-1 1 0 0,0 0-1 0 0,0 1 0 0 0,1-1 1 0 0,0 0-1 0 0,0 0 0 0 0,1 0 1 0 0,0 1-1 0 0,0-1 1 0 0,1 0-1 0 0,0 1 0 0 0,0-1 1 0 0,1 1-1 0 0,0 0 0 0 0,0 0 1 0 0,0 0-1 0 0,1 0 0 0 0,0 0 1 0 0,1 1-1 0 0,0 0 1 0 0,0 0-1 0 0,0 0 0 0 0,0 0 1 0 0,1 1-1 0 0,0 0 0 0 0,0 0 1 0 0,1 1-1 0 0,-1 0 1 0 0,1 0-1 0 0,5-3 37 0 0,1 1 48 0 0,1 1 1 0 0,-1 0-1 0 0,1 1 1 0 0,0 0-1 0 0,0 1 1 0 0,0 0-1 0 0,1 2 1 0 0,-1-1-1 0 0,0 2 1 0 0,1 0-1 0 0,-1 0 1 0 0,0 2-1 0 0,1 0 1 0 0,-1 0-1 0 0,0 1 1 0 0,0 1-1 0 0,0 0 1 0 0,-1 1-1 0 0,0 1 1 0 0,0 0-1 0 0,0 1 1 0 0,0 0-1 0 0,-1 1 1 0 0,0 0-1 0 0,-1 1 1 0 0,0 0-1 0 0,0 1 1 0 0,-1 0-1 0 0,0 1 1 0 0,-1 0-1 0 0,5 7-48 0 0,-12-15-45 0 0,0-1-1 0 0,0 1 0 0 0,0 0 0 0 0,0 0 0 0 0,-1 0 1 0 0,1 0-1 0 0,-1 0 0 0 0,0 0 0 0 0,0 1 0 0 0,0-1 1 0 0,0 0-1 0 0,0 1 0 0 0,-1-1 0 0 0,1 0 0 0 0,-1 1 0 0 0,0-1 1 0 0,0 1-1 0 0,0-1 0 0 0,-1 0 0 0 0,1 1 0 0 0,-1-1 1 0 0,0 1-1 0 0,0-1 0 0 0,0 0 0 0 0,0 0 0 0 0,-1 0 1 0 0,1 0-1 0 0,-1 0 0 0 0,0 0 0 0 0,1 0 0 0 0,-1 0 0 0 0,-1 0 1 0 0,1-1-1 0 0,0 1 0 0 0,-1-1 0 0 0,1 0 0 0 0,-1 0 1 0 0,0 0-1 0 0,0 0 0 0 0,0 0 0 0 0,0 0 0 0 0,0-1 1 0 0,0 1-1 0 0,0-1 0 0 0,0 0 0 0 0,0 0 0 0 0,-1 0 0 0 0,1-1 1 0 0,-1 1-1 0 0,1-1 0 0 0,0 0 0 0 0,-1 0 0 0 0,1 0 1 0 0,-1 0-1 0 0,1 0 0 0 0,0-1 0 0 0,-1 0 0 0 0,1 1 1 0 0,-3-2 45 0 0,-63-34-2449 0 0,42 13 1157 0 0</inkml:trace>
  <inkml:trace contextRef="#ctx0" brushRef="#br0" timeOffset="29138.057">12754 14676 1664 0 0,'-3'-2'532'0'0,"3"2"-84"0"0,2 0-488 0 0,-1-1-236 0 0,-1 1-544 0 0</inkml:trace>
  <inkml:trace contextRef="#ctx0" brushRef="#br0" timeOffset="29732.41">13129 14872 928 0 0,'-176'96'2446'0'0,"164"-89"-2342"0"0,1 0 0 0 0,1 1 0 0 0,-1 0 0 0 0,2 1 0 0 0,-1 0 0 0 0,1 1 0 0 0,0 0 1 0 0,1 0-1 0 0,0 1 0 0 0,1 0 0 0 0,0 0 0 0 0,1 1 0 0 0,0 0 0 0 0,1 0 0 0 0,0 0 1 0 0,1 1-1 0 0,0-1 0 0 0,-1 11-104 0 0,7-20 26 0 0,0-1-1 0 0,0 1 1 0 0,0-1 0 0 0,0 1 0 0 0,0-1 0 0 0,0 0-1 0 0,1 0 1 0 0,-1 0 0 0 0,1-1 0 0 0,0 1-1 0 0,-1 0 1 0 0,1-1 0 0 0,0 0 0 0 0,0 0 0 0 0,0 0-1 0 0,0 0 1 0 0,0 0 0 0 0,0 0 0 0 0,0-1 0 0 0,1 1-1 0 0,-1-1 1 0 0,0 0 0 0 0,0 0 0 0 0,0 0-1 0 0,0-1 1 0 0,0 1 0 0 0,0-1 0 0 0,1 1 0 0 0,-1-1-1 0 0,0 0 1 0 0,0 0 0 0 0,-1-1 0 0 0,1 1 0 0 0,0-1-1 0 0,0 1 1 0 0,-1-1 0 0 0,1 0 0 0 0,-1 0-1 0 0,1 0 1 0 0,0-1-26 0 0,22-12-160 0 0,0-2 1 0 0,-2-1-1 0 0,0-1 0 0 0,0-1 0 0 0,-2-1 0 0 0,-1-1 1 0 0,0-1-1 0 0,-2 0 0 0 0,0-2 0 0 0,4-11 160 0 0,12-14 972 0 0,-33 50-964 0 0,-1 0-14 0 0,4 29-76 0 0,0 237 1837 0 0,32-383 215 0 0,-27 94-1857 0 0,-6 13-34 0 0,0 0 0 0 0,1-1 1 0 0,0 1-1 0 0,1 1 0 0 0,0-1 0 0 0,0 1 0 0 0,1 0 0 0 0,1 0 1 0 0,-1 0-1 0 0,1 1 0 0 0,1 0 0 0 0,4-3-79 0 0,-9 10 7 0 0,0 1 1 0 0,0 0-1 0 0,0-1 1 0 0,0 2-1 0 0,0-1 0 0 0,0 0 1 0 0,0 0-1 0 0,0 1 1 0 0,0 0-1 0 0,0 0 1 0 0,0-1-1 0 0,0 2 0 0 0,0-1 1 0 0,0 0-1 0 0,0 1 1 0 0,-1-1-1 0 0,1 1 0 0 0,-1 0 1 0 0,1 0-1 0 0,-1 0 1 0 0,0 0-1 0 0,1 0 1 0 0,-1 0-1 0 0,0 1 0 0 0,0-1 1 0 0,-1 1-1 0 0,2 2-7 0 0,-2-4 9 0 0,95 117-60 0 0,-66-62-2769 0 0,-25-43-1433 0 0,-4-13 2871 0 0</inkml:trace>
  <inkml:trace contextRef="#ctx0" brushRef="#br0" timeOffset="30107.485">13506 15169 1532 0 0,'1'-10'340'0'0,"0"-1"-1"0"0,1 1 1 0 0,0 0-1 0 0,0-1 1 0 0,1 1-1 0 0,1 0 1 0 0,-1 0-1 0 0,2 1 1 0 0,-1-1-1 0 0,1 1 1 0 0,1 0-1 0 0,0 0 1 0 0,1 0-340 0 0,3-4 174 0 0,1 0 1 0 0,0 0 0 0 0,1 1 0 0 0,0 0 0 0 0,1 1 0 0 0,0 1-1 0 0,1 0 1 0 0,0 1 0 0 0,0 0 0 0 0,1 2 0 0 0,0-1-1 0 0,10-2-174 0 0,-18 8 32 0 0,1 0-1 0 0,0 0 0 0 0,0 1 0 0 0,0 0 0 0 0,0 0 0 0 0,0 1 1 0 0,1 0-1 0 0,-1 1 0 0 0,0 0 0 0 0,0 0 0 0 0,0 0 1 0 0,0 1-1 0 0,-1 0 0 0 0,1 1 0 0 0,0 0 0 0 0,-1 0 0 0 0,0 1 1 0 0,1 0-1 0 0,-2 0 0 0 0,1 0 0 0 0,0 1 0 0 0,-1 0 1 0 0,0 0-1 0 0,0 1 0 0 0,0 0 0 0 0,-1 0 0 0 0,0 0 0 0 0,0 1 1 0 0,0-1-1 0 0,-1 1 0 0 0,0 0 0 0 0,0 0 0 0 0,-1 1 1 0 0,0-1-1 0 0,0 1 0 0 0,-1 0 0 0 0,0 0 0 0 0,-1 0 0 0 0,1 0 1 0 0,-1 0-1 0 0,-1 0 0 0 0,0 0 0 0 0,0 1-31 0 0,-1-1-42 0 0,0-1 0 0 0,0 0 0 0 0,-1 1 0 0 0,0-1 0 0 0,0 0 0 0 0,-1 0 0 0 0,0-1 0 0 0,0 1 0 0 0,-1 0 0 0 0,0-1 0 0 0,0 0 0 0 0,0 0 0 0 0,-1 0 0 0 0,0-1-1 0 0,0 1 1 0 0,0-1 0 0 0,-1 0 0 0 0,0-1 0 0 0,0 1 0 0 0,0-1 0 0 0,0 0 0 0 0,-7 2 42 0 0,4 0-369 0 0,-1-1 1 0 0,0-1-1 0 0,0 0 0 0 0,0 0 0 0 0,0-1 0 0 0,0-1 0 0 0,-1 1 1 0 0,1-2-1 0 0,-1 1 0 0 0,0-1 0 0 0,1-1 0 0 0,-1 0 1 0 0,0-1-1 0 0,1 0 0 0 0,-1 0 0 0 0,-6-3 369 0 0,-37-17-1186 0 0</inkml:trace>
  <inkml:trace contextRef="#ctx0" brushRef="#br0" timeOffset="32681.233">15484 14794 1048 0 0,'75'-32'2824'0'0,"-66"26"-908"0"0,-35 0-1423 0 0,-43-1-422 0 0,48 10-85 0 0,0 0 0 0 0,1 1 1 0 0,-1 1-1 0 0,1 1 0 0 0,0 1 0 0 0,0 1 1 0 0,1 0-1 0 0,0 2 0 0 0,0 0 0 0 0,1 1 1 0 0,1 1-1 0 0,0 0 0 0 0,0 2 0 0 0,-3 4 14 0 0,9-7 35 0 0,0-1-1 0 0,1 2 0 0 0,1 0 0 0 0,0 0 1 0 0,0 0-1 0 0,1 1 0 0 0,1 0 1 0 0,0 1-1 0 0,1 0 0 0 0,0 0 0 0 0,2 0 1 0 0,-1 1-1 0 0,2-1 0 0 0,0 1 1 0 0,0 0-1 0 0,1 3-34 0 0,2-13 40 0 0,1 1 0 0 0,0-1 0 0 0,0 0-1 0 0,0 0 1 0 0,0 0 0 0 0,1 0 0 0 0,0 0 0 0 0,0 0 0 0 0,0 0-1 0 0,1-1 1 0 0,0 1 0 0 0,-1-1 0 0 0,2 1 0 0 0,-1-1 0 0 0,0 0 0 0 0,1 0-1 0 0,0-1 1 0 0,0 1 0 0 0,0-1 0 0 0,0 0 0 0 0,0 0 0 0 0,1 0 0 0 0,-1 0-1 0 0,1-1 1 0 0,0 0 0 0 0,0 0 0 0 0,0 0 0 0 0,0 0 0 0 0,2-1-40 0 0,153 21 718 0 0,-148-24-709 0 0,0-1 0 0 0,0-1 0 0 0,-1 0 0 0 0,1 0-1 0 0,-1-1 1 0 0,0 0 0 0 0,0-1 0 0 0,-1-1 0 0 0,1 0 0 0 0,-1 0 0 0 0,-1-1-1 0 0,0 0 1 0 0,0 0 0 0 0,0-1 0 0 0,-1 0 0 0 0,0-1 0 0 0,-1 0 0 0 0,0 0-1 0 0,-1-1 1 0 0,0 0 0 0 0,-1 0 0 0 0,0 0 0 0 0,0 0 0 0 0,-1-1-1 0 0,-1 0 1 0 0,0 0 0 0 0,-1 0 0 0 0,0 0 0 0 0,0 0 0 0 0,-2-1 0 0 0,1 1-1 0 0,-2-6-8 0 0,11-70 409 0 0,-8 88-412 0 0,-1-1 0 0 0,1 0 0 0 0,0 1 0 0 0,0-1 0 0 0,0 1 0 0 0,0 0 0 0 0,0-1 0 0 0,0 1 0 0 0,0 0 0 0 0,0 0 0 0 0,0 0 0 0 0,0 1 0 0 0,0-1 0 0 0,0 0-1 0 0,0 1 1 0 0,0-1 0 0 0,0 1 0 0 0,0 0 0 0 0,-1 0 0 0 0,1 0 0 0 0,0 0 0 0 0,0 0 0 0 0,-1 0 0 0 0,1 0 0 0 0,-1 0 0 0 0,1 0 0 0 0,-1 1 0 0 0,1-1 0 0 0,-1 1 0 0 0,0-1 0 0 0,1 1 0 0 0,-1 0 0 0 0,0-1 0 0 0,0 1 0 0 0,0 0 3 0 0,8 7 11 0 0,12 9-424 0 0,0 1 1 0 0,-1 1 0 0 0,-1 1-1 0 0,-2 0 1 0 0,0 2 0 0 0,-1 0-1 0 0,-1 1 1 0 0,2 5 412 0 0,-10 5-2771 0 0,-7-22 1418 0 0</inkml:trace>
  <inkml:trace contextRef="#ctx0" brushRef="#br0" timeOffset="33024.397">15681 14778 1236 0 0,'6'-8'152'0'0,"1"1"0"0"0,0 0 0 0 0,1 1 0 0 0,0 0 0 0 0,0 0 1 0 0,0 0-1 0 0,0 1 0 0 0,1 1 0 0 0,0-1 0 0 0,0 1 0 0 0,0 1 0 0 0,0 0 0 0 0,1 0 0 0 0,-1 1 0 0 0,1 0 0 0 0,0 0 0 0 0,0 1 0 0 0,0 1 0 0 0,-1-1 0 0 0,1 2 1 0 0,0-1-1 0 0,0 2 0 0 0,0-1 0 0 0,-1 1 0 0 0,1 0 0 0 0,-1 1 0 0 0,1 0 0 0 0,-1 1 0 0 0,0 0 0 0 0,0 0 0 0 0,0 1 0 0 0,-1 0 0 0 0,0 1 0 0 0,0 0 0 0 0,0 0 1 0 0,-1 0-1 0 0,2 3-152 0 0,3 5 111 0 0,-1 1 1 0 0,0 0-1 0 0,-1 0 1 0 0,-1 1-1 0 0,0 0 1 0 0,-1 1-1 0 0,-1 0 1 0 0,-1 0-1 0 0,0 2-111 0 0,-4-13 12 0 0,0 0-1 0 0,0-1 0 0 0,-1 1 0 0 0,0 0 0 0 0,0 0 0 0 0,-1-1 0 0 0,0 1 0 0 0,0 0 0 0 0,0 0 1 0 0,0 0-1 0 0,-1 0 0 0 0,0 0 0 0 0,-1-1 0 0 0,1 1 0 0 0,-1 0 0 0 0,0-1 0 0 0,0 1 1 0 0,-1-1-1 0 0,0 0 0 0 0,1 0 0 0 0,-2 0 0 0 0,1 0 0 0 0,-1 0 0 0 0,1-1 0 0 0,-1 0 0 0 0,-1 1 1 0 0,1-1-1 0 0,-1-1 0 0 0,-1 2-11 0 0,3-2 22 0 0,1 0 0 0 0,-1 0 1 0 0,0 0-1 0 0,1-1 1 0 0,-1 1-1 0 0,-1-1 0 0 0,1 0 1 0 0,0 0-1 0 0,0 0 0 0 0,-1 0 1 0 0,1 0-1 0 0,-1-1 0 0 0,1 0 1 0 0,-1 0-1 0 0,0 0 1 0 0,0 0-1 0 0,1 0 0 0 0,-1-1 1 0 0,0 1-1 0 0,0-1 0 0 0,0 0 1 0 0,1-1-1 0 0,-1 1 0 0 0,0 0 1 0 0,0-1-1 0 0,0 0 0 0 0,1 0 1 0 0,-1 0-1 0 0,1-1 1 0 0,-1 1-1 0 0,1-1 0 0 0,-1 0 1 0 0,1 0-1 0 0,0 0 0 0 0,0 0 1 0 0,-1 0-1 0 0,2-1 0 0 0,-1 1 1 0 0,0-1-1 0 0,1 0 0 0 0,-1 0 1 0 0,1 0-1 0 0,0 0 1 0 0,0 0-1 0 0,0-1 0 0 0,0 1 1 0 0,0-1-1 0 0,1 1 0 0 0,0-1 1 0 0,0 1-1 0 0,0-1 0 0 0,0 0 1 0 0,0 0-1 0 0,0-3-22 0 0,6-10 42 0 0,0 0-1 0 0,1 1 1 0 0,1 0-1 0 0,0 0 1 0 0,1 0-1 0 0,1 1 1 0 0,0 1-1 0 0,1-1 1 0 0,1 1-1 0 0,0 1 1 0 0,1 0-1 0 0,0 1 1 0 0,1 0-1 0 0,1 1 1 0 0,-1 0-1 0 0,13-6-41 0 0,132-65-1746 0 0,-44 50-3644 0 0,-103 29 4246 0 0</inkml:trace>
  <inkml:trace contextRef="#ctx0" brushRef="#br0" timeOffset="33431.188">16305 14895 1088 0 0,'308'-67'3994'0'0,"-192"23"-3595"0"0,-115 44-419 0 0,-38-17 480 0 0,3 15-229 0 0,-1 0 0 0 0,0 3 1 0 0,1 1-1 0 0,-1 1 0 0 0,1 2 1 0 0,0 1-1 0 0,0 2 0 0 0,0 1-231 0 0,30-8 30 0 0,0 1-1 0 0,0-1 1 0 0,0 0-1 0 0,0 1 1 0 0,1 0-1 0 0,-1 0 1 0 0,0 0 0 0 0,1 0-1 0 0,-1 1 1 0 0,1-1-1 0 0,0 1 1 0 0,0 0-1 0 0,0 0 1 0 0,0 0-1 0 0,0 0 1 0 0,1 1-1 0 0,-1-1 1 0 0,1 1-1 0 0,0 0 1 0 0,0-1-1 0 0,0 1 1 0 0,1 0-1 0 0,-1 0 1 0 0,1 0-1 0 0,0 0 1 0 0,0 0-1 0 0,1 0 1 0 0,-1 1-1 0 0,1-1 1 0 0,0 0-1 0 0,0 0 1 0 0,0 1-1 0 0,1 0-29 0 0,11 10-70 0 0,2 0 0 0 0,0-1 0 0 0,1 0 0 0 0,0-2 0 0 0,1 1 0 0 0,0-2 0 0 0,1 0 0 0 0,1-1 0 0 0,-1-1 0 0 0,1-1 0 0 0,1 0 0 0 0,0-1 0 0 0,0-1 0 0 0,18 3 70 0 0,137 28-5339 0 0,-149-36 4033 0 0</inkml:trace>
  <inkml:trace contextRef="#ctx0" brushRef="#br0" timeOffset="33786.368">17270 14688 1060 0 0,'53'118'1896'0'0,"47"102"912"0"0,-62-258-587 0 0,129-381-1491 0 0,-163 412-1222 0 0,2-6-631 0 0,-5 6-2813 0 0,-1 7 2704 0 0</inkml:trace>
  <inkml:trace contextRef="#ctx0" brushRef="#br0" timeOffset="34128.799">17791 14869 1724 0 0,'18'-1'218'0'0,"-1"-2"0"0"0,0 0 1 0 0,0 0-1 0 0,0-2 0 0 0,-1 0 0 0 0,1-1 0 0 0,-1-1 0 0 0,-1 0 0 0 0,1-1 1 0 0,-1-1-1 0 0,0 0 0 0 0,-1-1 0 0 0,0-1 0 0 0,-1 0 0 0 0,0 0 0 0 0,8-11-218 0 0,-20 21 0 0 0,0 0 0 0 0,1 0-1 0 0,-1-1 1 0 0,0 1-1 0 0,0 0 1 0 0,0 0-1 0 0,0-1 1 0 0,0 1 0 0 0,0 0-1 0 0,0-1 1 0 0,0 1-1 0 0,-1-1 1 0 0,1 1-1 0 0,0-1 1 0 0,-1 0-1 0 0,0 1 1 0 0,1-1 0 0 0,-1 1-1 0 0,0-1 1 0 0,0 0-1 0 0,0 1 1 0 0,0-1-1 0 0,0 0 1 0 0,0 1-1 0 0,0-1 1 0 0,0 0 0 0 0,-1 1-1 0 0,1-1 1 0 0,-1 1-1 0 0,1-1 1 0 0,-1 0-1 0 0,0 1 1 0 0,1-1-1 0 0,-1 1 1 0 0,0 0 0 0 0,0-1-1 0 0,0 1 1 0 0,0 0-1 0 0,0-1 1 0 0,-1 1-1 0 0,1 0 1 0 0,0 0 0 0 0,0 0-1 0 0,-1 0 1 0 0,1 0-1 0 0,-1 0 1 0 0,1 1-1 0 0,-1-1 1 0 0,1 0-1 0 0,-1 1 1 0 0,1-1 0 0 0,-1 1-1 0 0,0 0 1 0 0,1-1-1 0 0,-1 1 1 0 0,0 0-1 0 0,1 0 1 0 0,-1 0 0 0 0,-110-4 620 0 0,-37 50 165 0 0,143-44-742 0 0,0 0 0 0 0,1 1 0 0 0,-1 0 0 0 0,1 0 1 0 0,0 0-1 0 0,0 1 0 0 0,0-1 0 0 0,1 1 0 0 0,-1 0 1 0 0,1 1-1 0 0,0-1 0 0 0,0 1 0 0 0,0 0 0 0 0,1 0 0 0 0,-1 0 1 0 0,1 0-1 0 0,1 1 0 0 0,-1-1 0 0 0,1 1 0 0 0,0 0 1 0 0,0-1-1 0 0,0 1 0 0 0,1 0 0 0 0,0 0 0 0 0,0 1-43 0 0,5 3 9 0 0,0 0 0 0 0,0 0 0 0 0,1-1 0 0 0,1 1-1 0 0,-1-1 1 0 0,2 0 0 0 0,-1-1 0 0 0,1 1-1 0 0,0-1 1 0 0,1-1 0 0 0,0 0 0 0 0,0 0 0 0 0,0 0-1 0 0,1-1 1 0 0,0 0 0 0 0,1-1 0 0 0,-1 0 0 0 0,1 0-1 0 0,0-1 1 0 0,0 0 0 0 0,0-1 0 0 0,4 1-9 0 0,-1 2-494 0 0,0-1 0 0 0,0 0 0 0 0,0-1 0 0 0,1-1 0 0 0,0 0 0 0 0,-1-1 0 0 0,1 0 0 0 0,0-1 0 0 0,0 0 0 0 0,0-2 0 0 0,8 0 494 0 0,24-10-1173 0 0</inkml:trace>
  <inkml:trace contextRef="#ctx0" brushRef="#br0" timeOffset="34422.627">18161 14727 1048 0 0,'7'-2'143'0'0,"0"0"1"0"0,0 1-1 0 0,0 0 1 0 0,1 0-1 0 0,-1 1 0 0 0,0 0 1 0 0,1 0-1 0 0,-1 0 1 0 0,0 1-1 0 0,0 0 0 0 0,0 1 1 0 0,0 0-1 0 0,0 0 1 0 0,0 0-1 0 0,0 1 0 0 0,0 0 1 0 0,-1 0-1 0 0,0 1 0 0 0,0 0 1 0 0,0 0-1 0 0,0 0 1 0 0,0 1-1 0 0,-1 0 0 0 0,1 0 1 0 0,-1 0-1 0 0,-1 1 1 0 0,1-1-1 0 0,-1 1 0 0 0,0 0 1 0 0,0 1-1 0 0,2 5-143 0 0,-3-9 69 0 0,-1 1 0 0 0,1-1 0 0 0,-1 1 0 0 0,0 0 0 0 0,0-1 0 0 0,0 1 0 0 0,-1 0 0 0 0,1 1 0 0 0,-1-1 0 0 0,0 0 0 0 0,0 0 1 0 0,0 0-1 0 0,-1 1 0 0 0,1-1 0 0 0,-1 0 0 0 0,0 1 0 0 0,-1-1 0 0 0,1 0 0 0 0,-1 1 0 0 0,1-1 0 0 0,-1 0 0 0 0,-1 0 0 0 0,1 0 0 0 0,-1 1 0 0 0,1-1 0 0 0,-1-1 0 0 0,0 1 0 0 0,0 0 0 0 0,-1 0 0 0 0,1-1 0 0 0,-1 1 0 0 0,0-1 0 0 0,0 0 0 0 0,0 0 0 0 0,0 0 0 0 0,0 0 0 0 0,-1-1 0 0 0,1 1 0 0 0,-1-1 0 0 0,0 0 0 0 0,0 0 0 0 0,0 0 0 0 0,-2 0-69 0 0,4-1 242 0 0,-8-5 209 0 0,7 1-427 0 0,1-1 0 0 0,-1 1 1 0 0,1-1-1 0 0,0 0 0 0 0,0 0 0 0 0,0 1 0 0 0,1-1 0 0 0,-1-1 0 0 0,1 1 1 0 0,0 0-1 0 0,0 0 0 0 0,1 0 0 0 0,-1 0 0 0 0,1-1 0 0 0,0 1 0 0 0,0 0 0 0 0,0-1 1 0 0,0 1-1 0 0,1 0 0 0 0,0 0 0 0 0,0 0 0 0 0,0-1 0 0 0,0 1 0 0 0,1 0 1 0 0,0 1-1 0 0,0-1 0 0 0,0 0 0 0 0,2-3-24 0 0,78-102-894 0 0,70 3-4524 0 0,-123 91 4112 0 0</inkml:trace>
  <inkml:trace contextRef="#ctx0" brushRef="#br0" timeOffset="34828.348">18692 14547 2092 0 0,'-7'34'3820'0'0,"10"-25"-3722"0"0,0 1 1 0 0,1-1-1 0 0,-1 0 1 0 0,2 0 0 0 0,0 0-1 0 0,0 0 1 0 0,0-1-1 0 0,1 0 1 0 0,0 0-1 0 0,1-1 1 0 0,0 1-1 0 0,0-2 1 0 0,0 1-1 0 0,1-1 1 0 0,0 0-1 0 0,0 0 1 0 0,1-1-1 0 0,0 0 1 0 0,-1-1 0 0 0,2 1-1 0 0,-1-2 1 0 0,0 1-1 0 0,1-2 1 0 0,0 1-1 0 0,-1-1 1 0 0,1-1-1 0 0,0 1 1 0 0,0-2-1 0 0,0 0 1 0 0,0 0-1 0 0,0 0 1 0 0,0-1 0 0 0,3-1-99 0 0,-5 2 42 0 0,0 0 1 0 0,0-1-1 0 0,0 0 1 0 0,0 0 0 0 0,0 0-1 0 0,0-1 1 0 0,0 0 0 0 0,0-1-1 0 0,-1 0 1 0 0,1 0-1 0 0,-1-1 1 0 0,0 1 0 0 0,0-2-1 0 0,0 1 1 0 0,-1-1 0 0 0,1 0-1 0 0,0-1-42 0 0,33-43 1038 0 0,-30 88-928 0 0,14 83-127 0 0,-15-100 54 0 0,-2 0 1 0 0,-1 1-1 0 0,0 0 1 0 0,-2 0-1 0 0,0 1 1 0 0,-2-1-1 0 0,0 1 0 0 0,-2 0 1 0 0,-1-1-1 0 0,0 1 1 0 0,-2 0-1 0 0,-1-1 1 0 0,-1 0-1 0 0,-1 0 1 0 0,0 0-1 0 0,-2-1 1 0 0,-1 0-1 0 0,-1 0 0 0 0,-9 16-37 0 0,14-32-34 0 0,1-1 0 0 0,-1 1-1 0 0,0-1 1 0 0,-1 0 0 0 0,1 0-1 0 0,-1-1 1 0 0,0 0 0 0 0,0 0-1 0 0,0 0 1 0 0,-1-1 0 0 0,1 1-1 0 0,-1-2 1 0 0,0 1 0 0 0,0-1-1 0 0,0 0 1 0 0,0 0 0 0 0,0-1-1 0 0,-1 0 1 0 0,1 0 0 0 0,0-1-1 0 0,0 0 1 0 0,-1 0 0 0 0,1 0-1 0 0,0-1 1 0 0,0 0 0 0 0,-1-1 34 0 0,2 0-252 0 0,-1-1 1 0 0,0 0-1 0 0,1 0 1 0 0,-1-1-1 0 0,1 0 1 0 0,0 0-1 0 0,1 0 1 0 0,-1-1-1 0 0,1 0 1 0 0,-1 0-1 0 0,1 0 1 0 0,1-1-1 0 0,-1 1 1 0 0,1-1-1 0 0,0 0 1 0 0,0-1 0 0 0,1 1-1 0 0,0-1 1 0 0,0 1-1 0 0,0-1 1 0 0,1 0-1 0 0,0 0 1 0 0,1 0-1 0 0,-1 0 1 0 0,1 0-1 0 0,1 0 1 0 0,-1-1-1 0 0,1 1 1 0 0,0 0-1 0 0,1 0 1 0 0,0-1-1 0 0,0 1 1 0 0,1-3 251 0 0,24-54-1391 0 0</inkml:trace>
  <inkml:trace contextRef="#ctx0" brushRef="#br0" timeOffset="35419.702">19824 14559 1336 0 0,'-43'22'2822'0'0,"37"-15"-2725"0"0,0 0-1 0 0,0 1 0 0 0,1-1 0 0 0,0 1 1 0 0,0 1-1 0 0,1-1 0 0 0,0 1 0 0 0,1 0 1 0 0,0-1-1 0 0,0 1 0 0 0,0 1 0 0 0,1-1 1 0 0,1 0-1 0 0,0 1 0 0 0,0-1 0 0 0,1 1 1 0 0,0-1-1 0 0,0 0 0 0 0,1 1 0 0 0,1-1 1 0 0,-1 1-1 0 0,2-1 0 0 0,-1 0 0 0 0,1 0 1 0 0,0 0-1 0 0,1-1 0 0 0,0 1 0 0 0,1-1 1 0 0,-1 0-1 0 0,2 0 0 0 0,-1 0 0 0 0,1 0 1 0 0,0-1-1 0 0,1 0 0 0 0,-1-1 0 0 0,1 1 1 0 0,1-1-1 0 0,-1-1 0 0 0,1 1 0 0 0,0-1 1 0 0,0-1-1 0 0,1 1 0 0 0,-1-2 0 0 0,1 1 1 0 0,0-1-1 0 0,0 0 0 0 0,7 1-96 0 0,-8-4 0 0 0,-1 0 0 0 0,1 0 0 0 0,0 0 0 0 0,-1-1 0 0 0,1 0 0 0 0,-1-1 0 0 0,1 0 0 0 0,-1 0 0 0 0,0 0 0 0 0,0-1 0 0 0,0 0 0 0 0,0 0 0 0 0,0-1-1 0 0,-1 0 1 0 0,1 0 0 0 0,-1-1 0 0 0,0 1 0 0 0,0-1 0 0 0,-1-1 0 0 0,0 1 0 0 0,0-1 0 0 0,0 0 0 0 0,0 0 0 0 0,-1 0 0 0 0,0-1 0 0 0,0 0 0 0 0,-1 0 0 0 0,1-2 0 0 0,59-208 183 0 0,-54 75 1735 0 0,-9 141-1813 0 0,-7-6 86 0 0,-9 10 75 0 0,11 8-264 0 0,0 1 0 0 0,1 0 0 0 0,1 0 0 0 0,0 0 1 0 0,0 0-1 0 0,1 1 0 0 0,1-1 0 0 0,0 1 0 0 0,1 0 0 0 0,0-1 0 0 0,1 1 0 0 0,1-1 0 0 0,-1 1 0 0 0,2-1 0 0 0,0 0 0 0 0,0 0 0 0 0,2 3-2 0 0,-1-7-326 0 0,0 1-1 0 0,1-1 1 0 0,-1 1 0 0 0,1-2-1 0 0,1 1 1 0 0,0 0 0 0 0,0-1 0 0 0,0 0-1 0 0,1 0 1 0 0,0-1 0 0 0,0 0-1 0 0,1 0 1 0 0,-1-1 0 0 0,1 0 0 0 0,4 1 326 0 0,6-1-3962 0 0,-18-5 2603 0 0</inkml:trace>
  <inkml:trace contextRef="#ctx0" brushRef="#br0" timeOffset="35902.103">20363 14490 1300 0 0,'-16'39'3045'0'0,"15"-24"-2794"0"0,0 1-1 0 0,1-1 1 0 0,1 1-1 0 0,1-1 1 0 0,0 1-1 0 0,1-1 1 0 0,0 0 0 0 0,2 0-1 0 0,-1 0 1 0 0,7 12-251 0 0,20 89 1224 0 0,-31-114-1211 0 0,0 1 0 0 0,0-1 0 0 0,-1 1 0 0 0,1-1 1 0 0,-1 1-1 0 0,0-1 0 0 0,0 0 0 0 0,0 1 0 0 0,0-1 0 0 0,0 0 1 0 0,0 1-1 0 0,-1-1 0 0 0,1 0 0 0 0,-1 0 0 0 0,0 0 0 0 0,1-1 1 0 0,-1 1-1 0 0,0 0 0 0 0,0 0 0 0 0,0-1 0 0 0,0 1 0 0 0,0-1 1 0 0,0 0-1 0 0,-1 0 0 0 0,1 0 0 0 0,0 0 0 0 0,-1 0 0 0 0,1 0 1 0 0,-1-1-1 0 0,1 1 0 0 0,-1-1 0 0 0,1 1 0 0 0,-1-1 0 0 0,1 0 1 0 0,-1 0-1 0 0,1 0 0 0 0,-1 0 0 0 0,1-1 0 0 0,-1 1 0 0 0,1-1 1 0 0,-1 0-1 0 0,1 1 0 0 0,-1-1 0 0 0,1 0 0 0 0,0 0 0 0 0,0-1 1 0 0,-1 1-1 0 0,1 0 0 0 0,0-1 0 0 0,0 1 0 0 0,0-1 0 0 0,0 0 1 0 0,1 1-1 0 0,-1-1 0 0 0,0 0 0 0 0,1 0 0 0 0,-1 0 0 0 0,1-1 1 0 0,0 1-1 0 0,0 0 0 0 0,0 0 0 0 0,0-1 0 0 0,0 1 0 0 0,0-1 1 0 0,0 1-1 0 0,1-1 0 0 0,-1 1 0 0 0,1-2-13 0 0,3-5-16 0 0,1 0 1 0 0,1 0-1 0 0,-1 0 0 0 0,1 1 0 0 0,1 0 1 0 0,-1 0-1 0 0,1 0 0 0 0,1 0 0 0 0,-1 1 1 0 0,1 0-1 0 0,1 1 0 0 0,-1-1 0 0 0,1 2 1 0 0,0-1-1 0 0,1 1 0 0 0,-1 0 0 0 0,1 0 1 0 0,0 1-1 0 0,0 1 0 0 0,0-1 0 0 0,10-1 16 0 0,234-81-584 0 0,-252 86 584 0 0,-1 0 1 0 0,1-1-1 0 0,-1 1 1 0 0,1 0-1 0 0,-1 0 1 0 0,1-1-1 0 0,-1 1 1 0 0,1-1 0 0 0,-1 1-1 0 0,1 0 1 0 0,-1-1-1 0 0,1 1 1 0 0,-1-1-1 0 0,1 1 1 0 0,-1-1-1 0 0,0 1 1 0 0,1-1-1 0 0,-1 1 1 0 0,0-1-1 0 0,1 1 1 0 0,-1-1 0 0 0,0 0-1 0 0,0 1 1 0 0,0-1-1 0 0,1 1 1 0 0,-1-1-1 0 0,0 0 1 0 0,0 1-1 0 0,0-1 1 0 0,0 1-1 0 0,0-1 1 0 0,0 0-1 0 0,0 1 1 0 0,-1-1 0 0 0,1 0-1 0 0,0 1 1 0 0,0-1-1 0 0,0 1 1 0 0,0-1-1 0 0,-1 0 1 0 0,1 1-1 0 0,0-1 1 0 0,-1 1-1 0 0,1-1 1 0 0,0 1-1 0 0,-1-1 1 0 0,1 1 0 0 0,-1-1-1 0 0,1 1 1 0 0,-1 0-1 0 0,1-1 1 0 0,-1 1-1 0 0,1 0 1 0 0,-1-1-1 0 0,1 1 1 0 0,-1 0-1 0 0,0 0 1 0 0,1-1-1 0 0,-1 1 1 0 0,1 0 0 0 0,-1 0-1 0 0,0 0 1 0 0,1 0-1 0 0,-1 0 1 0 0,1 0-1 0 0,-1 0 1 0 0,0 0-1 0 0,1 0 1 0 0,-1 0-1 0 0,0 0 0 0 0,-50-14-55 0 0,39 12 66 0 0,-1 0 0 0 0,1 1 0 0 0,-1 1 0 0 0,0-1 0 0 0,1 2 0 0 0,-1 0 0 0 0,1 0 0 0 0,-1 2 0 0 0,1-1 0 0 0,0 1 0 0 0,-1 1 0 0 0,2 0 0 0 0,-1 1 0 0 0,0 0 0 0 0,1 1 0 0 0,0 0 0 0 0,0 1 0 0 0,1 0 0 0 0,0 1 0 0 0,0 0 0 0 0,1 0 0 0 0,0 1 0 0 0,-5 7-11 0 0,12-12 11 0 0,1 0 0 0 0,0 0 0 0 0,0 0 1 0 0,0 1-1 0 0,1-1 0 0 0,-1 0 0 0 0,1 0 0 0 0,0 1 0 0 0,0-1 0 0 0,0 0 0 0 0,1 0 0 0 0,0 1 0 0 0,-1-1 1 0 0,2 0-1 0 0,-1 0 0 0 0,0 0 0 0 0,1 0 0 0 0,0 0 0 0 0,0 0 0 0 0,0-1 0 0 0,0 1 0 0 0,0 0 0 0 0,1-1 1 0 0,0 0-1 0 0,0 0 0 0 0,0 0 0 0 0,0 0 0 0 0,0 0 0 0 0,0 0 0 0 0,1-1 0 0 0,-1 1 0 0 0,1-1 0 0 0,2 1-11 0 0,137 50-647 0 0,17-67-3753 0 0,-115 3 3035 0 0</inkml:trace>
  <inkml:trace contextRef="#ctx0" brushRef="#br0" timeOffset="36527.19">21224 14349 1088 0 0,'-16'-42'4337'0'0,"1"3"-2245"0"0,5 21-1108 0 0,4 9 1415 0 0,-8 13-2263 0 0,1 33-97 0 0,1 0 0 0 0,3 0-1 0 0,1 1 1 0 0,1 0 0 0 0,2 0 0 0 0,2 0 0 0 0,2 1 0 0 0,1 7-39 0 0,5 3 102 0 0,1 1-1 0 0,3-1 1 0 0,2-1 0 0 0,2 0-1 0 0,9 22-101 0 0,27 105 156 0 0,-48-173-197 0 0,-1 0-1 0 0,1-1 1 0 0,0 1-1 0 0,-1 0 1 0 0,1 0-1 0 0,-1-1 1 0 0,0 1-1 0 0,1 0 0 0 0,-1 0 1 0 0,0 0-1 0 0,0 0 1 0 0,0 0-1 0 0,0-1 1 0 0,0 1-1 0 0,-1 0 1 0 0,1 0-1 0 0,-1 0 1 0 0,1 0-1 0 0,-1-1 1 0 0,0 1-1 0 0,1 0 1 0 0,-1-1-1 0 0,0 1 1 0 0,0 0-1 0 0,0-1 1 0 0,0 1-1 0 0,-1-1 1 0 0,1 0-1 0 0,0 1 1 0 0,0-1-1 0 0,-1 0 1 0 0,1 0-1 0 0,-1 0 1 0 0,1 0-1 0 0,-1 0 1 0 0,0 0-1 0 0,1 0 1 0 0,-1 0-1 0 0,0-1 1 0 0,0 1-1 0 0,1-1 1 0 0,-1 1-1 0 0,0-1 1 0 0,0 0-1 0 0,0 1 1 0 0,0-1-1 0 0,0 0 1 0 0,1 0-1 0 0,-1-1 1 0 0,0 1-1 0 0,0 0 1 0 0,-1-1 41 0 0,-96-38-3264 0 0,5-40-843 0 0,66 51 2701 0 0</inkml:trace>
  <inkml:trace contextRef="#ctx0" brushRef="#br0" timeOffset="37120.098">21036 14584 1164 0 0,'66'-25'1327'0'0,"33"-6"-249"0"0,8-3 279 0 0,-105 36-1312 0 0,0 0-1 0 0,0 0 0 0 0,0 0 0 0 0,-1 0 0 0 0,1 0 1 0 0,-1 0-1 0 0,1 0 0 0 0,-1 1 0 0 0,0-1 0 0 0,0 1 1 0 0,0-1-1 0 0,0 0 0 0 0,-1 1 0 0 0,1-1 0 0 0,0 1 1 0 0,-1 0-1 0 0,0-1 0 0 0,0 1 0 0 0,0-1 0 0 0,0 1 0 0 0,0 0 1 0 0,0-1-1 0 0,-1 1 0 0 0,1-1 0 0 0,-1 1 0 0 0,0-1 1 0 0,0 1-1 0 0,0-1 0 0 0,0 1 0 0 0,0-1 0 0 0,0 0 1 0 0,0 0-1 0 0,-2 1-44 0 0,2 6 110 0 0,-7 120 1018 0 0,8-126-1093 0 0,0-1 1 0 0,1 1-1 0 0,-1-1 1 0 0,0 1 0 0 0,1-1-1 0 0,-1 1 1 0 0,1-1-1 0 0,0 0 1 0 0,0 1 0 0 0,0-1-1 0 0,0 0 1 0 0,0 0-1 0 0,0 1 1 0 0,0-1-1 0 0,1 0 1 0 0,-1 0 0 0 0,1 0-1 0 0,0-1 1 0 0,0 1-1 0 0,-1 0 1 0 0,1-1-1 0 0,0 1 1 0 0,0-1 0 0 0,1 1-1 0 0,-1-1 1 0 0,0 0-1 0 0,0 0 1 0 0,1 0 0 0 0,-1 0-1 0 0,0-1 1 0 0,1 1-1 0 0,-1 0 1 0 0,1-1-1 0 0,-1 0 1 0 0,1 0 0 0 0,-1 1-1 0 0,1-1 1 0 0,-1-1-1 0 0,1 1 1 0 0,0 0-36 0 0,99-25 549 0 0,-89 19-563 0 0,0 0 0 0 0,-1-1 0 0 0,0 0-1 0 0,0-1 1 0 0,-1 0 0 0 0,0-1 0 0 0,0 0 0 0 0,-1-1 0 0 0,0 0 0 0 0,-1-1 0 0 0,0 0 0 0 0,-1 0 0 0 0,0-1 0 0 0,-1 0-1 0 0,0 0 1 0 0,-1-1 0 0 0,0 0 0 0 0,-1 0 0 0 0,-1 0 0 0 0,0-1 0 0 0,1-9 14 0 0,-4 22 2 0 0,-1 1 0 0 0,1-1 0 0 0,-1 0 0 0 0,1 0 0 0 0,-1 1 1 0 0,1-1-1 0 0,-1 0 0 0 0,0 0 0 0 0,0 0 0 0 0,1 0 0 0 0,-1 0 0 0 0,0 0 0 0 0,0 1 0 0 0,0-1 1 0 0,0 0-1 0 0,0 0 0 0 0,0 0 0 0 0,0 0 0 0 0,0 0 0 0 0,0 0 0 0 0,-1 0 0 0 0,1 1 0 0 0,0-1 1 0 0,-1 0-1 0 0,1 0 0 0 0,0 0 0 0 0,-1 0 0 0 0,1 1 0 0 0,-1-1 0 0 0,1 0 0 0 0,-1 1 1 0 0,0-1-1 0 0,1 0 0 0 0,-1 1 0 0 0,0-1 0 0 0,1 0 0 0 0,-1 1 0 0 0,0-1 0 0 0,1 1 0 0 0,-1 0 1 0 0,0-1-1 0 0,0 1 0 0 0,0 0 0 0 0,0-1 0 0 0,0 1 0 0 0,1 0 0 0 0,-1 0 0 0 0,0 0 0 0 0,0-1 1 0 0,0 1-1 0 0,0 0 0 0 0,0 0 0 0 0,0 0 0 0 0,0 1 0 0 0,1-1 0 0 0,-1 0 0 0 0,0 0 0 0 0,0 0 1 0 0,0 1-1 0 0,0-1 0 0 0,0 0 0 0 0,1 1 0 0 0,-1-1-2 0 0,-44 38 134 0 0,42-32-133 0 0,0-1 0 0 0,0 1 0 0 0,1 0 1 0 0,0-1-1 0 0,0 1 0 0 0,0 0 0 0 0,1 1 0 0 0,0-1 0 0 0,0 0 0 0 0,1 0 0 0 0,0 0 0 0 0,0 1 0 0 0,0-1 0 0 0,0 0 1 0 0,1 0-1 0 0,0 0 0 0 0,1 0 0 0 0,-1 0 0 0 0,1 0 0 0 0,1 0 0 0 0,-1 0 0 0 0,1 0 0 0 0,0-1 0 0 0,0 1 0 0 0,0-1 1 0 0,1 0-1 0 0,0 0 0 0 0,0 0 0 0 0,0-1 0 0 0,0 1 0 0 0,1-1 0 0 0,0 0 0 0 0,0 0 0 0 0,0-1 0 0 0,0 0 0 0 0,0 1 0 0 0,1-2 1 0 0,0 1-1 0 0,-1-1 0 0 0,1 0 0 0 0,0 0 0 0 0,0 0 0 0 0,0-1 0 0 0,1 0 0 0 0,-1 0 0 0 0,0 0 0 0 0,0-1 0 0 0,0 0 1 0 0,1-1-2 0 0,4 2-57 0 0,0 0 0 0 0,-1-1 0 0 0,1 0 0 0 0,0-1 0 0 0,-1 0 0 0 0,1-1 0 0 0,-1 0 0 0 0,1-1 0 0 0,-1 0 0 0 0,0-1 0 0 0,0 0 0 0 0,0 0 0 0 0,-1-1 0 0 0,1 0 0 0 0,-1-1 0 0 0,0 0 0 0 0,-1 0 0 0 0,0-1 0 0 0,0 0 0 0 0,0-1 0 0 0,-1 0 0 0 0,0 0 0 0 0,0 0 0 0 0,-1-1 0 0 0,0 0 0 0 0,-1 0 0 0 0,0 0 0 0 0,0-1 0 0 0,-1 0 0 0 0,0 0 0 0 0,0-1 57 0 0,16-260 876 0 0,-21 204 100 0 0,-21-39 777 0 0,6 151-988 0 0,14 1-993 0 0,1-1-1 0 0,3 1 1 0 0,1 0 0 0 0,3-1-1 0 0,1 0 1 0 0,2 0 0 0 0,3-1-1 0 0,1 0 1 0 0,10 20 228 0 0,-1 8-1986 0 0,6 63-3444 0 0,-28-117 4218 0 0</inkml:trace>
  <inkml:trace contextRef="#ctx0" brushRef="#br0" timeOffset="37450.29">22553 14472 1372 0 0,'6'-18'6384'0'0,"5"50"-5492"0"0,-5-15-717 0 0,40 77 620 0 0,-11-26-1986 0 0,-17-21-2934 0 0,-19-46 2953 0 0,-6-4 30 0 0</inkml:trace>
  <inkml:trace contextRef="#ctx0" brushRef="#br0" timeOffset="37702.311">22611 14175 3464 0 0,'0'-6'832'0'0,"0"0"-196"0"0,8-9-320 0 0,0 9-39 0 0,0-2-566 0 0,10-1-103 0 0,-6-1-472 0 0,-2 7 48 0 0,-2 1-660 0 0</inkml:trace>
  <inkml:trace contextRef="#ctx0" brushRef="#br0" timeOffset="37952.377">22779 14491 1532 0 0,'49'249'5370'0'0,"-64"-266"-3564"0"0,2-172-905 0 0,12 182-880 0 0,1 0 0 0 0,0-1-1 0 0,0 1 1 0 0,1 0 0 0 0,0-1 0 0 0,0 1 0 0 0,0 0 0 0 0,1 0-1 0 0,1 0 1 0 0,-1 0 0 0 0,1 0 0 0 0,0 1 0 0 0,0-1 0 0 0,1 1-1 0 0,0 0 1 0 0,0 0 0 0 0,0 0 0 0 0,1 0 0 0 0,0 1 0 0 0,0 0 0 0 0,1 0-1 0 0,-1 0 1 0 0,1 0 0 0 0,0 1 0 0 0,0 0 0 0 0,1 1 0 0 0,5-4-21 0 0,-6 9 2 0 0,-1 0 0 0 0,0 1 1 0 0,0-1-1 0 0,0 1 0 0 0,-1 0 1 0 0,1 0-1 0 0,-1 1 0 0 0,1-1 1 0 0,-1 1-1 0 0,0 0 0 0 0,0 0 1 0 0,-1 0-1 0 0,1 1 1 0 0,-1-1-1 0 0,0 1 0 0 0,0 0 1 0 0,-1 0-1 0 0,0 0 0 0 0,1 0 1 0 0,-2 0-1 0 0,1 2-2 0 0,3 1 2 0 0,41 151-1025 0 0,-39-46-2910 0 0,-24-42 1552 0 0,7-47 1243 0 0</inkml:trace>
  <inkml:trace contextRef="#ctx0" brushRef="#br0" timeOffset="38467.874">23813 14227 1392 0 0,'-25'97'5697'0'0,"49"172"-4558"0"0,-23-266-1078 0 0,88 429-1071 0 0,-104-378-1557 0 0,3-36 1281 0 0,-6-12 32 0 0</inkml:trace>
  <inkml:trace contextRef="#ctx0" brushRef="#br0" timeOffset="38747.176">23904 14329 2372 0 0,'44'-85'4500'0'0,"-11"116"-3347"0"0,-23-10-1106 0 0,0 1 0 0 0,-2 0 0 0 0,-1 1 0 0 0,0 0 0 0 0,-2 0 0 0 0,0 1 0 0 0,-2-1 0 0 0,-1 1 0 0 0,0 0 0 0 0,-2 0-1 0 0,-2 11-46 0 0,-29 76-673 0 0,-33-74-2702 0 0,49-40 2150 0 0,-9-17 37 0 0</inkml:trace>
  <inkml:trace contextRef="#ctx0" brushRef="#br0" timeOffset="39012.974">24134 14266 1044 0 0,'5'0'128'0'0,"0"-1"-1"0"0,0 1 1 0 0,0 0 0 0 0,0 0-1 0 0,0 1 1 0 0,0 0-1 0 0,0 0 1 0 0,0 0 0 0 0,0 0-1 0 0,0 1 1 0 0,-1-1-1 0 0,1 1 1 0 0,0 1 0 0 0,-1-1-1 0 0,0 0 1 0 0,0 1-1 0 0,1 0 1 0 0,-2 0 0 0 0,1 1-1 0 0,0-1 1 0 0,-1 1-1 0 0,1-1 1 0 0,-1 1 0 0 0,0 0-1 0 0,0 0 1 0 0,1 4-128 0 0,58 119 1146 0 0,-59-120-1021 0 0,0 1-1 0 0,0 0 1 0 0,0 0 0 0 0,-1 0-1 0 0,-1 0 1 0 0,1 0 0 0 0,-1 0 0 0 0,-1 1-1 0 0,0-1 1 0 0,0 0 0 0 0,0 1 0 0 0,-1-1-1 0 0,0 0 1 0 0,-1 0 0 0 0,0 0-1 0 0,0 0 1 0 0,-1 0 0 0 0,0 0 0 0 0,0 0-1 0 0,-1-1 1 0 0,1 1 0 0 0,-2-1 0 0 0,1 0-1 0 0,-1-1 1 0 0,0 1 0 0 0,-1-1-1 0 0,-1 2-124 0 0,6-7 29 0 0,0-1 0 0 0,0 1-1 0 0,0 0 1 0 0,-1 0 0 0 0,1-1-1 0 0,0 1 1 0 0,0-1-1 0 0,-1 1 1 0 0,1-1 0 0 0,0 0-1 0 0,-1 1 1 0 0,1-1-1 0 0,0 0 1 0 0,-1 0 0 0 0,1 0-1 0 0,0 0 1 0 0,-1 0-1 0 0,1 0 1 0 0,0 0 0 0 0,-1 0-1 0 0,1-1 1 0 0,-1 1-1 0 0,1 0 1 0 0,0-1 0 0 0,0 1-1 0 0,-1-1 1 0 0,1 0-1 0 0,0 1 1 0 0,0-1 0 0 0,0 0-1 0 0,0 0 1 0 0,0 0-1 0 0,0 0 1 0 0,0 1 0 0 0,0-2-1 0 0,0 1 1 0 0,0 0-1 0 0,0 0 1 0 0,0 0 0 0 0,1 0-1 0 0,-1 0 1 0 0,1-1-1 0 0,-1 1 1 0 0,1 0 0 0 0,-1 0-1 0 0,1-1 1 0 0,0 1 0 0 0,-1-1-1 0 0,1 1 1 0 0,0 0-1 0 0,0-1 1 0 0,0 1 0 0 0,0-1-29 0 0,-9-78 242 0 0,10 69-331 0 0,1 1 0 0 0,0-1 0 0 0,0 1 0 0 0,1-1 1 0 0,1 1-1 0 0,-1 0 0 0 0,2 0 0 0 0,-1 0 0 0 0,1 1 0 0 0,1 0 1 0 0,0 0-1 0 0,0 0 0 0 0,1 1 0 0 0,0-1 0 0 0,0 2 1 0 0,7-6 88 0 0,87-66-4643 0 0,-79 66 3550 0 0,-5-1 44 0 0</inkml:trace>
  <inkml:trace contextRef="#ctx0" brushRef="#br0" timeOffset="39343.293">24787 14365 1612 0 0,'-152'13'3176'0'0,"145"-12"-3078"0"0,-1 1 1 0 0,1 0 0 0 0,-1 1-1 0 0,1-1 1 0 0,0 1 0 0 0,0 1 0 0 0,0-1-1 0 0,1 1 1 0 0,-1 1 0 0 0,1-1-1 0 0,0 1 1 0 0,0 0 0 0 0,0 0-1 0 0,1 1 1 0 0,0 0 0 0 0,0 0-1 0 0,0 0 1 0 0,1 0 0 0 0,0 1-1 0 0,0 0 1 0 0,1 0 0 0 0,0 0-1 0 0,0 0 1 0 0,0 0 0 0 0,1 0-1 0 0,0 1 1 0 0,1 0 0 0 0,-1-1-1 0 0,1 7-98 0 0,3-10 36 0 0,1 1 0 0 0,-1 0 0 0 0,1-1 0 0 0,0 1-1 0 0,0-1 1 0 0,1 0 0 0 0,-1 0 0 0 0,1 0 0 0 0,0 0 0 0 0,0-1-1 0 0,0 0 1 0 0,1 0 0 0 0,-1 0 0 0 0,1 0 0 0 0,0-1 0 0 0,-1 1-1 0 0,1-1 1 0 0,0 0 0 0 0,0-1 0 0 0,1 1 0 0 0,-1-1 0 0 0,0 0-1 0 0,0-1 1 0 0,1 1 0 0 0,-1-1 0 0 0,0 0 0 0 0,1 0-1 0 0,-1 0 1 0 0,0-1 0 0 0,5-1-36 0 0,0 0-269 0 0,0-1 0 0 0,0 0-1 0 0,0-1 1 0 0,0 0 0 0 0,-1-1 0 0 0,0 0-1 0 0,0 0 1 0 0,0-1 0 0 0,0 0-1 0 0,-1 0 1 0 0,0-1 0 0 0,0-1 0 0 0,-1 1-1 0 0,0-1 1 0 0,0 0 0 0 0,-1 0 0 0 0,0-1-1 0 0,0 0 1 0 0,-1 0 0 0 0,-1-1 0 0 0,1 1-1 0 0,-1-2 270 0 0,8-24-1260 0 0</inkml:trace>
  <inkml:trace contextRef="#ctx0" brushRef="#br0" timeOffset="39701.053">24853 14062 1256 0 0,'5'-122'4039'0'0,"12"141"-3528"0"0,4 269 408 0 0,-13 192 1566 0 0,-5-493-2468 0 0,1-1 1 0 0,0 1 0 0 0,1 0-1 0 0,0 0 1 0 0,1 1 0 0 0,0-1 0 0 0,1 1-1 0 0,1 1 1 0 0,-1-1 0 0 0,5-2-18 0 0,-4 2-18 0 0,-4 6 1 0 0,0 1 0 0 0,0-1 0 0 0,1 1 0 0 0,-1 0 0 0 0,1 0 1 0 0,0 1-1 0 0,1 0 0 0 0,-1 0 0 0 0,1 0 0 0 0,0 0 0 0 0,0 1 0 0 0,0 0 0 0 0,0 0 1 0 0,1 0-1 0 0,-1 1 0 0 0,1 0 0 0 0,-1 0 0 0 0,1 1 0 0 0,0 0 0 0 0,0 0 0 0 0,0 1 0 0 0,4 0 17 0 0,-9 0-1 0 0,0 0 0 0 0,0 0-1 0 0,0 0 1 0 0,0 0-1 0 0,0 1 1 0 0,0-1 0 0 0,0 1-1 0 0,0-1 1 0 0,-1 1-1 0 0,1 0 1 0 0,0 0 0 0 0,0 0-1 0 0,0 0 1 0 0,-1 0-1 0 0,1 0 1 0 0,-1 0-1 0 0,1 1 1 0 0,-1-1 0 0 0,1 0-1 0 0,-1 1 1 0 0,0-1-1 0 0,1 1 1 0 0,-1 0 0 0 0,0-1-1 0 0,0 1 1 0 0,0 0-1 0 0,0 0 1 0 0,-1 0 0 0 0,1 0-1 0 0,0 0 1 0 0,-1-1-1 0 0,0 1 1 0 0,1 0-1 0 0,-1 0 1 0 0,0 0 0 0 0,0 0-1 0 0,0 0 1 0 0,0 0-1 0 0,0 0 1 0 0,0 0 0 0 0,-1 0-1 0 0,1 0 1 0 0,-1 0-1 0 0,1 0 1 0 0,-1 0 0 0 0,0 0-1 0 0,0 0 1 0 0,0 0-1 0 0,0-1 1 0 0,0 1-1 0 0,-1 1 2 0 0,-5 3-19 0 0,-1 1-1 0 0,0-2 1 0 0,0 1-1 0 0,0-1 1 0 0,0 0-1 0 0,-1-1 1 0 0,0 0-1 0 0,0 0 0 0 0,0-1 1 0 0,0 0-1 0 0,-1 0 1 0 0,1-1-1 0 0,-1-1 1 0 0,0 1-1 0 0,1-2 0 0 0,-1 1 1 0 0,0-1-1 0 0,1-1 1 0 0,-9-1 19 0 0,10 1-287 0 0,0 0-1 0 0,0 0 1 0 0,0-1 0 0 0,0 0-1 0 0,0-1 1 0 0,0 0 0 0 0,1 0-1 0 0,0 0 1 0 0,-1-1 0 0 0,1-1 0 0 0,0 1-1 0 0,1-1 1 0 0,-1 0 0 0 0,-5-5 287 0 0,-1-9-1320 0 0,6-1-8 0 0</inkml:trace>
  <inkml:trace contextRef="#ctx0" brushRef="#br0" timeOffset="39952.076">25270 14434 1964 0 0,'-1'0'1188'0'0,"-2"-1"-248"0"0,-2-1-44 0 0,5 2-151 0 0,-3 0-37 0 0,1-1-160 0 0,0-1-36 0 0,1 1-116 0 0,-1 1-104 0 0,2-2-228 0 0,0-1-204 0 0,7 2 8 0 0,-4-4-792 0 0,2 2 72 0 0,3 0-605 0 0,6-6 1 0 0,2 0-32 0 0</inkml:trace>
  <inkml:trace contextRef="#ctx0" brushRef="#br0" timeOffset="40139.338">25648 14088 2056 0 0,'-1'-14'5979'0'0,"-3"36"-4469"0"0,-2 44-1961 0 0,6-62 773 0 0,-3 53-100 0 0,4 1-1 0 0,1-1 1 0 0,4 1 0 0 0,8 35-222 0 0,-14-89-5 0 0,17 158-2451 0 0,-17-159 2277 0 0,0 0-1 0 0,0 1 1 0 0,0-1-1 0 0,0 0 1 0 0,-1 0 0 0 0,1 0-1 0 0,-1 0 1 0 0,0 0 0 0 0,1 0-1 0 0,-1 0 1 0 0,-1 0-1 0 0,1 0 1 0 0,0-1 0 0 0,-1 1-1 0 0,1 0 1 0 0,-1-1-1 0 0,0 1 1 0 0,0-1 0 0 0,0 1-1 0 0,0-1 1 0 0,-1 0-1 0 0,1 0 1 0 0,0 0 0 0 0,-1 0-1 0 0,0 0 1 0 0,1-1-1 0 0,-1 1 1 0 0,0-1 0 0 0,0 0-1 0 0,-1 1 180 0 0,-13-1-1204 0 0</inkml:trace>
  <inkml:trace contextRef="#ctx0" brushRef="#br0" timeOffset="40673.242">25429 14392 1404 0 0,'21'-10'517'0'0,"0"0"0"0"0,1 2 0 0 0,0 0 0 0 0,0 1-1 0 0,1 2 1 0 0,0 0 0 0 0,0 1 0 0 0,0 2 0 0 0,23-1-517 0 0,-31 4-25 0 0,1 0-1 0 0,-1-2 1 0 0,1 0 0 0 0,-1 0 0 0 0,1-2-1 0 0,-1 0 1 0 0,0 0 0 0 0,0-2 0 0 0,0 0-1 0 0,0 0 1 0 0,-1-1 0 0 0,0-1 0 0 0,0-1-1 0 0,-1 0 1 0 0,0 0 0 0 0,0-2 0 0 0,-1 1-1 0 0,0-2 1 0 0,-1 1 0 0 0,0-2 0 0 0,-1 1-1 0 0,3-6 27 0 0,40-90 2618 0 0,-53 106-2481 0 0,0 1-28 0 0,-2 9 39 0 0,-16 294 399 0 0,19-208-453 0 0,18 103 122 0 0,-11-90 287 0 0,-7-139-481 0 0,2 0 0 0 0,0 1-1 0 0,2-1 1 0 0,2 1 0 0 0,0 0 0 0 0,2 0 0 0 0,8-17-23 0 0,35-11-31 0 0,-50 58 55 0 0,2 3-10 0 0,6 6-40 0 0,0 1 0 0 0,-1 0-1 0 0,-1 1 1 0 0,0 0 0 0 0,0 0 0 0 0,-1 1 0 0 0,-1 0 0 0 0,0 0 0 0 0,0 1 0 0 0,-1 0 0 0 0,0 2 26 0 0,25 52-1269 0 0,-29-66 741 0 0,3 4 267 0 0,-4-2-4917 0 0,-4-1 3989 0 0</inkml:trace>
  <inkml:trace contextRef="#ctx0" brushRef="#br0" timeOffset="41017.266">26269 14634 1748 0 0,'174'-52'3447'0'0,"-150"49"-3226"0"0,0-2 1 0 0,0-1-1 0 0,-1-1 1 0 0,0-1-1 0 0,0-1 1 0 0,-1-1-1 0 0,0-1 1 0 0,0 0-1 0 0,14-12-221 0 0,-33 22 12 0 0,0-1 0 0 0,-1 1 0 0 0,1 0 0 0 0,-1-1 0 0 0,0 0 0 0 0,1 1-1 0 0,-1-1 1 0 0,0 0 0 0 0,0 0 0 0 0,0 0 0 0 0,0 0 0 0 0,0-1 0 0 0,-1 1 0 0 0,1 0 0 0 0,-1-1 0 0 0,1 1 0 0 0,-1-1 0 0 0,0 0-1 0 0,0 1 1 0 0,0-1 0 0 0,0 0 0 0 0,-1 0 0 0 0,1 0 0 0 0,-1 1 0 0 0,1-1 0 0 0,-1 0 0 0 0,0 0 0 0 0,0 0 0 0 0,-1 0 0 0 0,1 0-1 0 0,0 0 1 0 0,-1 1 0 0 0,0-1 0 0 0,0 0 0 0 0,0 0 0 0 0,0 1 0 0 0,0-1 0 0 0,0 1 0 0 0,-1-1 0 0 0,1 1 0 0 0,-1-1 0 0 0,0 1 0 0 0,1 0-1 0 0,-1 0 1 0 0,0 0 0 0 0,0 0 0 0 0,-1 0 0 0 0,1 0 0 0 0,0 0 0 0 0,-1 1 0 0 0,1-1 0 0 0,-1 1 0 0 0,1 0 0 0 0,-1 0 0 0 0,0 0-1 0 0,1 0 1 0 0,-3-1-12 0 0,-3-2 26 0 0,1 1-1 0 0,-1-1 1 0 0,0 1-1 0 0,0 1 1 0 0,0 0-1 0 0,0 0 1 0 0,0 0-1 0 0,0 1 1 0 0,-1 0-1 0 0,1 0 1 0 0,0 1-1 0 0,-1 1 1 0 0,1-1-1 0 0,0 1 1 0 0,0 0-1 0 0,-1 1 1 0 0,1 0-1 0 0,0 0 1 0 0,0 1-1 0 0,1 0 1 0 0,-1 1-1 0 0,1-1 0 0 0,-1 1 1 0 0,1 1-1 0 0,0 0 1 0 0,0-1-1 0 0,1 2 1 0 0,0-1-1 0 0,0 1 1 0 0,0 0-1 0 0,1 0 1 0 0,-1 1-1 0 0,1 0 1 0 0,1 0-1 0 0,0 0 1 0 0,0 0-1 0 0,0 1 1 0 0,1-1-1 0 0,0 1 1 0 0,0 0-1 0 0,0 5-25 0 0,5 0-28 0 0,1 1 1 0 0,1-1-1 0 0,1 0 0 0 0,0 0 0 0 0,0 0 1 0 0,1-1-1 0 0,1 0 0 0 0,0 0 0 0 0,1 0 0 0 0,0-1 1 0 0,0 0-1 0 0,1-1 0 0 0,1 0 0 0 0,0 0 1 0 0,0-1-1 0 0,1 0 0 0 0,0-1 0 0 0,1 0 0 0 0,-1-1 1 0 0,2-1-1 0 0,-1 1 0 0 0,1-2 0 0 0,-1 0 1 0 0,1 0-1 0 0,1-1 0 0 0,-1-1 0 0 0,1 0 1 0 0,-1-1-1 0 0,8 0 28 0 0,113 6-4906 0 0,-103-8 3661 0 0</inkml:trace>
  <inkml:trace contextRef="#ctx0" brushRef="#br0" timeOffset="41845.842">27328 14488 1196 0 0,'-61'-35'2222'0'0,"-53"30"-458"0"0,105 6-1659 0 0,0 0 0 0 0,0 1-1 0 0,0 0 1 0 0,0 0 0 0 0,0 1-1 0 0,1 1 1 0 0,0-1 0 0 0,-1 1-1 0 0,1 0 1 0 0,1 1 0 0 0,-1 0 0 0 0,0 0-1 0 0,1 1 1 0 0,0 0 0 0 0,1 0-1 0 0,-1 1 1 0 0,1 0 0 0 0,1 0-1 0 0,-1 0 1 0 0,1 1 0 0 0,0-1-1 0 0,1 1 1 0 0,0 0 0 0 0,0 1-1 0 0,1-1 1 0 0,0 1 0 0 0,0 0-1 0 0,1-1 1 0 0,0 1 0 0 0,0 6-105 0 0,2-12 21 0 0,1 0 1 0 0,0 0-1 0 0,1 0 1 0 0,-1-1-1 0 0,0 1 1 0 0,1 0-1 0 0,-1-1 1 0 0,1 1 0 0 0,0-1-1 0 0,0 1 1 0 0,0-1-1 0 0,0 0 1 0 0,0 0-1 0 0,1 0 1 0 0,-1 0-1 0 0,1 0 1 0 0,-1-1-1 0 0,1 1 1 0 0,0-1-1 0 0,-1 1 1 0 0,1-1-1 0 0,0 0 1 0 0,0 0 0 0 0,0-1-1 0 0,0 1 1 0 0,0 0-1 0 0,0-1 1 0 0,0 0-1 0 0,0 1 1 0 0,0-1-1 0 0,0-1 1 0 0,0 1-1 0 0,0 0 1 0 0,0-1-1 0 0,0 1 1 0 0,0-1-1 0 0,0 0 1 0 0,0 0 0 0 0,0 0-1 0 0,-1-1 1 0 0,1 1-1 0 0,0-1 1 0 0,-1 1-1 0 0,1-1 1 0 0,-1 0-1 0 0,1 0 1 0 0,-1 0-1 0 0,0 0 1 0 0,0 0-1 0 0,0-1 1 0 0,0 1-1 0 0,0 0 1 0 0,-1-1 0 0 0,1 0-22 0 0,126-217-88 0 0,-126 219 85 0 0,0 1 0 0 0,0-1 0 0 0,0 1 1 0 0,0-1-1 0 0,0 1 0 0 0,0 0 0 0 0,0-1 1 0 0,-1 1-1 0 0,1 0 0 0 0,0 1 0 0 0,0-1 1 0 0,0 0-1 0 0,0 0 0 0 0,0 1 1 0 0,0-1-1 0 0,0 1 0 0 0,0 0 0 0 0,-1 0 1 0 0,1-1-1 0 0,0 1 0 0 0,0 0 0 0 0,-1 0 1 0 0,1 1-1 0 0,-1-1 0 0 0,1 0 1 0 0,-1 0-1 0 0,1 1 0 0 0,-1-1 0 0 0,0 1 1 0 0,0-1-1 0 0,1 2 3 0 0,4 5-2 0 0,-1 0 1 0 0,-1 1 0 0 0,1-1-1 0 0,-1 1 1 0 0,-1 0 0 0 0,1 0-1 0 0,-2 0 1 0 0,1 0-1 0 0,-1 1 1 0 0,-1-1 0 0 0,1 1-1 0 0,-1 9 2 0 0,-49 61 1340 0 0,49-137-630 0 0,6 41-966 0 0,1 0-1 0 0,1 0 1 0 0,0 0 0 0 0,2 2-1 0 0,-1-1 1 0 0,2 1-1 0 0,0 0 1 0 0,0 1-1 0 0,1 1 1 0 0,1 0-1 0 0,0 1 1 0 0,0 0-1 0 0,1 1 1 0 0,1 1-1 0 0,0 0 1 0 0,0 1 0 0 0,1 1-1 0 0,5-1 257 0 0,-10 1-201 0 0,32-24 945 0 0,-89 104 518 0 0,44-69-1220 0 0,1 1-1 0 0,-1 0 0 0 0,1-1 1 0 0,0 1-1 0 0,0 0 0 0 0,0-1 0 0 0,1 1 1 0 0,-1 0-1 0 0,1-1 0 0 0,0 1 1 0 0,1-1-1 0 0,-1 1 0 0 0,1-1 0 0 0,0 0 1 0 0,0 0-1 0 0,0 0 0 0 0,0 0 0 0 0,1 0 1 0 0,0 0-1 0 0,0 0 0 0 0,0-1 1 0 0,0 1-1 0 0,0-1 0 0 0,1 0 0 0 0,-1 0 1 0 0,1 0-1 0 0,0-1 0 0 0,0 1 1 0 0,0-1-1 0 0,0 0 0 0 0,1 0 0 0 0,-1 0 1 0 0,0-1-1 0 0,1 0 0 0 0,-1 1 1 0 0,1-1-42 0 0,13 3 66 0 0,0 0 1 0 0,0 0-1 0 0,0-2 1 0 0,0 0-1 0 0,1-1 1 0 0,-1-1-1 0 0,0-1 1 0 0,1 0-1 0 0,4-2-66 0 0,-2-1 40 0 0,-1-1-1 0 0,1-1 0 0 0,-1 0 1 0 0,-1-1-1 0 0,1-2 0 0 0,-1 0 1 0 0,-1-1-1 0 0,0 0 0 0 0,2-3-39 0 0,-18 13-1 0 0,0 1 0 0 0,0-1 0 0 0,0 1 0 0 0,0 0 0 0 0,0 0 0 0 0,-1 0 0 0 0,1 0 0 0 0,0 0 0 0 0,-1 0 0 0 0,1 0 0 0 0,0 0 0 0 0,-1 1 0 0 0,1-1 0 0 0,-1 1 0 0 0,0-1 0 0 0,1 1 0 0 0,-1-1 0 0 0,0 1 0 0 0,0 0 0 0 0,0 0 0 0 0,0 0 0 0 0,-1-1 0 0 0,1 1 0 0 0,0 0 0 0 0,-1 0 0 0 0,1 0 0 0 0,-1 0 0 0 0,0 0 0 0 0,1 0 0 0 0,-1 0 0 0 0,0 0 0 0 0,0 0 0 0 0,-1 0 0 0 0,1 0 0 0 0,0 0 0 0 0,-1 0 0 0 0,1 0 0 0 0,-1 0 0 0 0,1 0 0 0 0,-1 0 0 0 0,0 0 0 0 0,0 0 0 0 0,0-1 0 0 0,-1 3 1 0 0,2 5 20 0 0,1 80 80 0 0,-16 187 71 0 0,13-267-235 0 0,-1-1 0 0 0,0 0 1 0 0,0-1-1 0 0,-1 1 0 0 0,1-1 0 0 0,-2 1 0 0 0,1-1 0 0 0,-1 0 1 0 0,0-1-1 0 0,0 1 0 0 0,-1-1 0 0 0,0 0 0 0 0,0 0 0 0 0,0-1 1 0 0,-1 0-1 0 0,0 0 0 0 0,0 0 0 0 0,0-1 0 0 0,-1 0 1 0 0,1-1-1 0 0,-1 1 0 0 0,0-1 0 0 0,0-1 0 0 0,0 0 0 0 0,0 0 1 0 0,0 0-1 0 0,-1-1 0 0 0,-3 0 64 0 0,-9 0-679 0 0,-1-1 0 0 0,1 0-1 0 0,0-2 1 0 0,-1-1 0 0 0,1 0 0 0 0,0-2 0 0 0,0 0 0 0 0,1-1-1 0 0,0-1 1 0 0,-10-6 679 0 0,-21-11-1386 0 0</inkml:trace>
  <inkml:trace contextRef="#ctx0" brushRef="#br0" timeOffset="49482.946">29077 14251 1180 0 0,'3'-15'1609'0'0,"32"-17"388"0"0,-35 31-1972 0 0,0-1 0 0 0,0 1 0 0 0,0-1 0 0 0,-1 1 0 0 0,1 0 0 0 0,0-1 0 0 0,0 1 0 0 0,-1-1 0 0 0,1 1 0 0 0,-1 0 0 0 0,1-1 0 0 0,-1 1 0 0 0,0 0 0 0 0,1 0 0 0 0,-1-1 0 0 0,0 1 0 0 0,0 0 0 0 0,0 0 0 0 0,0 0 0 0 0,0 0 0 0 0,0 0 0 0 0,0 0 0 0 0,0 0 0 0 0,-1 1 0 0 0,1-1 0 0 0,0 0 0 0 0,0 1 0 0 0,-1-1 0 0 0,1 0 0 0 0,0 1 0 0 0,-1 0 0 0 0,1-1 0 0 0,0 1 0 0 0,-1 0 0 0 0,1 0 0 0 0,-1 0 0 0 0,1 0 0 0 0,-1 0 0 0 0,1 0 0 0 0,0 0 0 0 0,-1 0-25 0 0,-33-4 105 0 0,1 1 1 0 0,-1 2-1 0 0,1 1 1 0 0,-1 2-1 0 0,1 1 1 0 0,-22 5-106 0 0,44-6 51 0 0,0 0 0 0 0,0 0 0 0 0,0 1 0 0 0,0 1 0 0 0,1 0 0 0 0,-1 1 0 0 0,1 0 0 0 0,0 0 0 0 0,1 1 0 0 0,-1 1 0 0 0,1 0 0 0 0,0 0 0 0 0,-4 6-51 0 0,12-11 32 0 0,0 0 0 0 0,1 0 0 0 0,-1 0 0 0 0,1 0 1 0 0,0 1-1 0 0,0-1 0 0 0,0 1 0 0 0,0-1 0 0 0,0 1 0 0 0,0-1 0 0 0,1 1 0 0 0,-1-1 0 0 0,1 1 0 0 0,0-1 0 0 0,0 1 0 0 0,0 0 0 0 0,0-1 0 0 0,0 1 0 0 0,0 0 0 0 0,1-1 0 0 0,0 1 0 0 0,-1-1 0 0 0,1 1 0 0 0,0-1 0 0 0,0 1 0 0 0,0-1 0 0 0,0 0 0 0 0,1 1 0 0 0,-1-1 0 0 0,1 0 1 0 0,-1 0-1 0 0,1 0 0 0 0,0 0 0 0 0,0 0 0 0 0,-1 0 0 0 0,3 1-32 0 0,81 66 747 0 0,-80-66-687 0 0,65 42 381 0 0,115 96 316 0 0,-183-140-754 0 0,-1 0 0 0 0,0 0-1 0 0,0 0 1 0 0,0 0-1 0 0,0 0 1 0 0,0 0 0 0 0,0 0-1 0 0,-1 0 1 0 0,1 0 0 0 0,0 0-1 0 0,0 1 1 0 0,-1-1-1 0 0,1 0 1 0 0,-1 0 0 0 0,1 1-1 0 0,-1-1 1 0 0,0 0 0 0 0,1 1-1 0 0,-1-1 1 0 0,0 0-1 0 0,0 1 1 0 0,0-1 0 0 0,0 1-1 0 0,0-1 1 0 0,0 0 0 0 0,0 1-1 0 0,-1-1 1 0 0,1 0 0 0 0,0 1-1 0 0,-1-1 1 0 0,1 0-1 0 0,-1 1 1 0 0,0-1 0 0 0,1 0-1 0 0,-1 0 1 0 0,0 0 0 0 0,0 1-1 0 0,1-1 1 0 0,-1 0-1 0 0,0 0 1 0 0,0 0 0 0 0,0 0-1 0 0,0-1 1 0 0,-1 1 0 0 0,1 0-1 0 0,0 0 1 0 0,0-1-1 0 0,0 1 1 0 0,-1 0 0 0 0,1-1-1 0 0,0 0 1 0 0,-1 1 0 0 0,1-1-1 0 0,0 0 1 0 0,-1 1-1 0 0,1-1-2 0 0,-90 4-455 0 0,84-6 333 0 0,-1 0 1 0 0,1-1 0 0 0,0 0 0 0 0,0 0 0 0 0,0-1 0 0 0,0 1 0 0 0,0-2 0 0 0,1 1 0 0 0,0-1 0 0 0,0 0-1 0 0,0 0 1 0 0,1-1 0 0 0,-1 1 0 0 0,1-1 0 0 0,-1-2 121 0 0,4 5-237 0 0,0-1 0 0 0,0 0-1 0 0,0 0 1 0 0,0 0 0 0 0,1 0 0 0 0,0 0 0 0 0,-1 0-1 0 0,1 0 1 0 0,1-1 0 0 0,-1 1 0 0 0,1 0 0 0 0,-1 0-1 0 0,1-1 1 0 0,0 1 0 0 0,1 0 0 0 0,-1-1 0 0 0,1 1-1 0 0,0 0 1 0 0,0 0 0 0 0,1-3 237 0 0,17-35-1221 0 0</inkml:trace>
  <inkml:trace contextRef="#ctx0" brushRef="#br0" timeOffset="49733.751">29282 14242 2128 0 0,'9'2'4774'0'0,"-4"18"-2454"0"0,-5 214-1936 0 0,1-233-510 0 0,-1 1 1 0 0,0 0 0 0 0,1 0 0 0 0,-1 0 0 0 0,0 0 0 0 0,0 0 0 0 0,-1-1 0 0 0,1 1 0 0 0,0 0 0 0 0,0 0-1 0 0,-1 0 1 0 0,1 0 0 0 0,-1-1 0 0 0,0 1 0 0 0,0 0 0 0 0,1-1 0 0 0,-1 1 0 0 0,0 0 0 0 0,0-1 0 0 0,0 1-1 0 0,-1-1 1 0 0,1 0 0 0 0,0 1 0 0 0,0-1 0 0 0,-1 0 0 0 0,1 0 0 0 0,-1 1 0 0 0,1-1 0 0 0,-1 0 0 0 0,0-1-1 0 0,1 1 1 0 0,-1 0 0 0 0,0 0 0 0 0,0-1 0 0 0,1 1 0 0 0,-1-1 0 0 0,0 1 0 0 0,0-1 0 0 0,0 0 0 0 0,0 0-1 0 0,1 0 1 0 0,-1 0 0 0 0,0 0 0 0 0,0 0 0 0 0,0-1 0 0 0,0 1 0 0 0,0 0 0 0 0,1-1 0 0 0,-2 0 125 0 0,-17-6-1080 0 0</inkml:trace>
  <inkml:trace contextRef="#ctx0" brushRef="#br0" timeOffset="49888.681">29256 14149 2536 0 0,'2'-10'1356'0'0,"-1"4"-232"0"0,3-2-127 0 0,-3 2-97 0 0,2 0-124 0 0,-1 0-232 0 0,0 0-52 0 0,1 0-200 0 0,-2 0-216 0 0,1 2-92 0 0,0-2 4 0 0,-1 1-608 0 0,-1 1-708 0 0,3 1 12 0 0,-1-2 107 0 0,-2 5 57 0 0,0 0-84 0 0</inkml:trace>
  <inkml:trace contextRef="#ctx0" brushRef="#br0" timeOffset="50307.639">29309 14158 2676 0 0,'13'84'3755'0'0,"6"-4"-2914"0"0,-4 1 0 0 0,-4 1-1 0 0,-3 0 1 0 0,-4 66-841 0 0,-13-148 312 0 0,16-29-336 0 0,2-1 0 0 0,2 1 0 0 0,0 1 0 0 0,2 0 0 0 0,1 1 0 0 0,1 0 0 0 0,1 1 0 0 0,1 1 0 0 0,2 0 0 0 0,17-17 24 0 0,-35 41-5 0 0,-1 0 0 0 0,1 1 0 0 0,-1-1 0 0 0,1 0 0 0 0,-1 1 0 0 0,1-1 0 0 0,0 0 1 0 0,-1 1-1 0 0,1-1 0 0 0,0 1 0 0 0,-1 0 0 0 0,1-1 0 0 0,0 1 0 0 0,0-1 0 0 0,-1 1 1 0 0,1 0-1 0 0,0 0 0 0 0,0-1 0 0 0,0 1 0 0 0,-1 0 0 0 0,1 0 0 0 0,0 0 0 0 0,0 0 1 0 0,0 0-1 0 0,0 0 0 0 0,-1 0 0 0 0,1 0 0 0 0,0 0 0 0 0,0 0 0 0 0,0 1 0 0 0,-1-1 1 0 0,1 0-1 0 0,0 1 0 0 0,0-1 0 0 0,0 0 0 0 0,-1 1 0 0 0,1-1 0 0 0,0 1 0 0 0,-1-1 1 0 0,1 1-1 0 0,0-1 0 0 0,-1 1 0 0 0,1 0 0 0 0,-1-1 0 0 0,1 1 0 0 0,-1 0 0 0 0,1-1 1 0 0,-1 1-1 0 0,0 0 0 0 0,1-1 0 0 0,-1 1 0 0 0,0 0 0 0 0,1 0 0 0 0,-1 0 0 0 0,0-1 1 0 0,0 1-1 0 0,0 0 0 0 0,0 0 0 0 0,0 0 0 0 0,0 0 0 0 0,0-1 0 0 0,0 1 0 0 0,0 1 5 0 0,4 63 21 0 0,-4-58-82 0 0,-16 71-2560 0 0,37-73-1208 0 0,-4-12 2685 0 0</inkml:trace>
  <inkml:trace contextRef="#ctx0" brushRef="#br0" timeOffset="50713.262">29949 14332 936 0 0,'-3'-3'164'0'0,"-1"0"-1"0"0,0 0 1 0 0,0 0-1 0 0,0 1 1 0 0,0-1-1 0 0,0 1 1 0 0,-1 0-1 0 0,1 0 1 0 0,0 1 0 0 0,-1-1-1 0 0,0 1 1 0 0,1 0-1 0 0,-1 0 1 0 0,0 1-1 0 0,1 0 1 0 0,-1-1-1 0 0,0 1 1 0 0,0 1-1 0 0,1-1 1 0 0,-1 1-1 0 0,0 0 1 0 0,1 0 0 0 0,-1 0-1 0 0,0 0 1 0 0,1 1-1 0 0,0 0 1 0 0,-1 0-1 0 0,1 0 1 0 0,0 1-1 0 0,0-1 1 0 0,0 1-1 0 0,0 0 1 0 0,1 0 0 0 0,-1 0-1 0 0,1 1 1 0 0,0-1-1 0 0,0 1 1 0 0,-1 0-164 0 0,-5 6 104 0 0,1-1 0 0 0,0 2 0 0 0,0-1 0 0 0,1 1 0 0 0,0 0 0 0 0,1 0 0 0 0,0 1 1 0 0,1-1-1 0 0,1 1 0 0 0,0 1 0 0 0,0-1 0 0 0,1 0 0 0 0,-1 13-104 0 0,4-12 69 0 0,2-1 0 0 0,0 1 0 0 0,0-1 0 0 0,1 0 0 0 0,0 1 0 0 0,1-1 0 0 0,1-1 0 0 0,0 1 0 0 0,0-1 0 0 0,1 0 0 0 0,1 0 0 0 0,0 0 0 0 0,0-1 0 0 0,1 0 0 0 0,0-1 0 0 0,1 1 0 0 0,0-2 0 0 0,1 1 0 0 0,-1-1 0 0 0,2-1 0 0 0,-1 0 0 0 0,1 0 0 0 0,0-1 1 0 0,0 0-1 0 0,1-1 0 0 0,-1-1 0 0 0,1 1 0 0 0,0-2 0 0 0,1 0 0 0 0,-1 0 0 0 0,1-1 0 0 0,-1-1 0 0 0,1 0-69 0 0,-6 1-32 0 0,0 0 0 0 0,0 0 1 0 0,0-1-1 0 0,0 0 0 0 0,1-1 1 0 0,-1 1-1 0 0,0-1 0 0 0,0-1 1 0 0,0 1-1 0 0,0-1 1 0 0,0 0-1 0 0,0-1 0 0 0,0 0 1 0 0,0 0-1 0 0,0-1 0 0 0,0 1 1 0 0,-1-1-1 0 0,0-1 0 0 0,1 1 1 0 0,-1-1-1 0 0,0 0 0 0 0,-1-1 1 0 0,1 1-1 0 0,-1-1 0 0 0,0 0 1 0 0,0-1-1 0 0,0 1 0 0 0,-1-1 1 0 0,0 0-1 0 0,0 0 1 0 0,-1 0-1 0 0,1 0 0 0 0,-1-1 1 0 0,0-1 31 0 0,-2 2 24 0 0,0 0-1 0 0,-1 0 1 0 0,1 0 0 0 0,-1 0 0 0 0,0 0 0 0 0,-1 1 0 0 0,0-1 0 0 0,0 0 0 0 0,0 0 0 0 0,-1 0 0 0 0,1 1 0 0 0,-1-1 0 0 0,-1 1 0 0 0,1-1 0 0 0,-1 1 0 0 0,0 0 0 0 0,0 0 0 0 0,0 0 0 0 0,-1 0 0 0 0,0 1 0 0 0,0-1 0 0 0,0 1 0 0 0,0 0-1 0 0,-1 0 1 0 0,1 0 0 0 0,-1 1 0 0 0,0 0 0 0 0,0 0 0 0 0,-1 0 0 0 0,1 1 0 0 0,-1-1 0 0 0,1 1 0 0 0,-1 0 0 0 0,1 1 0 0 0,-1 0 0 0 0,0 0 0 0 0,0 0 0 0 0,0 0 0 0 0,0 1 0 0 0,0 0 0 0 0,0 0 0 0 0,-4 1-24 0 0,8 0 8 0 0,-1 0-1 0 0,1 0 1 0 0,-1 1 0 0 0,1-1 0 0 0,0 1 0 0 0,-1-1 0 0 0,1 1 0 0 0,0 0 0 0 0,0 0 0 0 0,0 0 0 0 0,0 0 0 0 0,1 0-1 0 0,-1 0 1 0 0,0 0 0 0 0,1 1 0 0 0,-1-1 0 0 0,1 1 0 0 0,0-1 0 0 0,0 1 0 0 0,0-1 0 0 0,0 1 0 0 0,1 0 0 0 0,-1-1-1 0 0,1 1 1 0 0,-1 0 0 0 0,1 0 0 0 0,0-1 0 0 0,0 1 0 0 0,0 0 0 0 0,0 0 0 0 0,1-1 0 0 0,-1 1 0 0 0,1 0 0 0 0,0-1-1 0 0,0 1 1 0 0,0 0 0 0 0,0-1 0 0 0,0 1 0 0 0,0-1 0 0 0,1 1 0 0 0,-1-1 0 0 0,1 0 0 0 0,0 0-8 0 0,175 262-4361 0 0,-103-191 552 0 0,-46-60 2611 0 0</inkml:trace>
  <inkml:trace contextRef="#ctx0" brushRef="#br0" timeOffset="52288.37">3160 16276 1400 0 0,'0'0'787'0'0,"0"0"-66"0"0,0 0-75 0 0,-1-3-64 0 0,16-46 2665 0 0,-14 74-2787 0 0,47 269 224 0 0,-12-129-1214 0 0,-35-161 342 0 0,0 0 0 0 0,0 0 0 0 0,0 0 0 0 0,0 1 0 0 0,-1-1 0 0 0,1 0 0 0 0,-1 1 0 0 0,0-1 0 0 0,-1 0 1 0 0,1 1-1 0 0,-1-1 0 0 0,0 0 0 0 0,0 0 0 0 0,0 1 0 0 0,0-1 0 0 0,-1 0 0 0 0,0 0 0 0 0,1 0 0 0 0,-2-1 0 0 0,1 1 0 0 0,0 0 0 0 0,-1-1 1 0 0,0 1-1 0 0,1-1 0 0 0,-1 0 0 0 0,-1 0 0 0 0,1 0 0 0 0,-3 2 188 0 0,-16 2-1275 0 0</inkml:trace>
  <inkml:trace contextRef="#ctx0" brushRef="#br0" timeOffset="53033.51">2859 16564 1088 0 0,'-1'0'101'0'0,"1"0"-1"0"0,-1 0 1 0 0,0 0 0 0 0,1-1-1 0 0,-1 1 1 0 0,1 0 0 0 0,-1-1-1 0 0,1 1 1 0 0,-1 0 0 0 0,1-1-1 0 0,-1 1 1 0 0,1-1 0 0 0,-1 1-1 0 0,1-1 1 0 0,-1 1 0 0 0,1-1-1 0 0,-1 1 1 0 0,1-1 0 0 0,0 1-1 0 0,-1-1 1 0 0,1 1 0 0 0,0-1-1 0 0,0 0 1 0 0,0 1 0 0 0,-1-1 0 0 0,1 0-1 0 0,0 1 1 0 0,0-1 0 0 0,0 0-1 0 0,0 1 1 0 0,0-1 0 0 0,0 0-1 0 0,0 1 1 0 0,0-1 0 0 0,0 1-1 0 0,0-1 1 0 0,1 0 0 0 0,-1 1-1 0 0,0-1 1 0 0,0 0 0 0 0,1 1-1 0 0,-1-1 1 0 0,0 1 0 0 0,1-1-1 0 0,-1 1 1 0 0,0-1 0 0 0,1 1-1 0 0,-1-1 1 0 0,1 1 0 0 0,-1-1-1 0 0,1 1 1 0 0,-1-1 0 0 0,1 1-1 0 0,-1 0 1 0 0,1-1 0 0 0,0 1-1 0 0,-1 0 1 0 0,1-1 0 0 0,-1 1-1 0 0,1 0 1 0 0,0 0 0 0 0,-1 0-1 0 0,1 0 1 0 0,0 0-101 0 0,48-23 27 0 0,-45 21 258 0 0,395-104 238 0 0,-261 61 1167 0 0,-130 105-1341 0 0,54 382-278 0 0,-62-440-53 0 0,0-2-32 0 0,-23-1-179 0 0,17-6 147 0 0,1 0 0 0 0,0-1 0 0 0,0 1 0 0 0,0-1 0 0 0,1 0-1 0 0,1 0 1 0 0,-1-1 0 0 0,1 1 0 0 0,1-1 0 0 0,0 0 0 0 0,0 0 0 0 0,0 1 0 0 0,1-1 0 0 0,1 0 0 0 0,-1 0 0 0 0,1 0 0 0 0,1 0-1 0 0,1-8 47 0 0,-2 0-81 0 0,0 12 57 0 0,0 1 0 0 0,1-1 0 0 0,0 0 0 0 0,-1 1 0 0 0,1-1 0 0 0,1 0 0 0 0,-1 1 0 0 0,1 0 0 0 0,0-1 0 0 0,0 1 0 0 0,0 0 0 0 0,0 0 0 0 0,1 0 1 0 0,0 0-1 0 0,0 0 0 0 0,0 1 0 0 0,0-1 0 0 0,0 1 0 0 0,1 0 0 0 0,-1 0 0 0 0,1 0 0 0 0,0 0 0 0 0,0 1 0 0 0,0 0 0 0 0,0 0 0 0 0,4-2 24 0 0,126 78-147 0 0,-127-69 133 0 0,-2 0 14 0 0,0-1 1 0 0,1 0-1 0 0,-1 0 0 0 0,1-1 1 0 0,0 0-1 0 0,0 0 0 0 0,0 0 1 0 0,0 0-1 0 0,0-1 0 0 0,1 0 1 0 0,-1-1-1 0 0,1 1 0 0 0,-1-1 1 0 0,1 0-1 0 0,-1-1 0 0 0,1 0 1 0 0,0 0-1 0 0,-1 0 0 0 0,1-1 1 0 0,5-1-1 0 0,-2-2-49 0 0,0-1 0 0 0,0 0 0 0 0,-1 0 0 0 0,0-1 0 0 0,0 0 0 0 0,0-1 0 0 0,-1 0 0 0 0,0 0 0 0 0,0-1 0 0 0,0 0 0 0 0,-1 0 0 0 0,-1-1 0 0 0,1 0 1 0 0,-1 0-1 0 0,-1 0 0 0 0,0-1 0 0 0,2-5 49 0 0,-8 12-7 0 0,0-1 0 0 0,0 1 0 0 0,0 0 1 0 0,-1 0-1 0 0,1-1 0 0 0,-1 1 0 0 0,1 0 0 0 0,-1 0 1 0 0,0 1-1 0 0,-1-1 0 0 0,1 0 0 0 0,0 1 0 0 0,-1-1 1 0 0,1 1-1 0 0,-1 0 0 0 0,0 0 0 0 0,0 0 0 0 0,0 0 1 0 0,0 0-1 0 0,0 1 0 0 0,0-1 0 0 0,0 1 0 0 0,0 0 0 0 0,-1 0 1 0 0,1 0-1 0 0,0 1 0 0 0,-1-1 0 0 0,1 1 0 0 0,-1-1 1 0 0,1 1-1 0 0,-1 0 0 0 0,1 1 0 0 0,-1-1 0 0 0,1 0 1 0 0,0 1-1 0 0,-1 0 0 0 0,1 0 0 0 0,0 0 0 0 0,-1 0 1 0 0,-2 2 6 0 0,-4 0 2 0 0,1 1 1 0 0,-1 1 0 0 0,0-1 0 0 0,1 1 0 0 0,0 1 0 0 0,0 0-1 0 0,1 0 1 0 0,0 1 0 0 0,0 0 0 0 0,0 0 0 0 0,1 1-1 0 0,0 0 1 0 0,1 0 0 0 0,-1 1 0 0 0,2 0 0 0 0,-1 0-1 0 0,1 0 1 0 0,0 0 0 0 0,1 1 0 0 0,1 0 0 0 0,-1 0 0 0 0,1 0-1 0 0,1 1-2 0 0,3-7-10 0 0,0 0 0 0 0,1 0 0 0 0,-1 0 1 0 0,1 0-1 0 0,0-1 0 0 0,0 1 0 0 0,1-1 0 0 0,-1 0 0 0 0,1 1 0 0 0,-1-1 0 0 0,1 0 0 0 0,0 0 0 0 0,0-1 0 0 0,1 1 0 0 0,-1-1 0 0 0,0 0 0 0 0,1 1 0 0 0,-1-1 0 0 0,1-1 0 0 0,0 1 0 0 0,0 0 0 0 0,0-1 0 0 0,0 0 0 0 0,0 0 0 0 0,0 0 0 0 0,0-1 0 0 0,0 1 1 0 0,2-1 9 0 0,81 4-3373 0 0,-45-14 2091 0 0,-6-1 48 0 0</inkml:trace>
  <inkml:trace contextRef="#ctx0" brushRef="#br0" timeOffset="53579.277">4326 16378 1468 0 0,'-12'3'415'0'0,"8"-3"-312"0"0,0-1 0 0 0,0 1 0 0 0,0 0 1 0 0,0 0-1 0 0,0 0 0 0 0,1 1 0 0 0,-1 0 0 0 0,0-1 1 0 0,0 1-1 0 0,0 1 0 0 0,0-1 0 0 0,1 0 0 0 0,-1 1 0 0 0,1 0 1 0 0,-1 0-1 0 0,1 0 0 0 0,0 0 0 0 0,0 1 0 0 0,0-1 0 0 0,0 1 1 0 0,0-1-1 0 0,0 1 0 0 0,1 0 0 0 0,-1 0 0 0 0,1 1 0 0 0,0-1 1 0 0,0 0-1 0 0,0 1 0 0 0,0-1 0 0 0,1 1 0 0 0,-1 0 0 0 0,1 0 1 0 0,0-1-1 0 0,0 1 0 0 0,0 0 0 0 0,1 0 0 0 0,0 0 1 0 0,-1 0-1 0 0,1 0 0 0 0,1 0-103 0 0,6 10 219 0 0,1 0 1 0 0,0-1-1 0 0,1 0 1 0 0,1 0-1 0 0,0-1 1 0 0,1 0-1 0 0,0-1 0 0 0,1 0 1 0 0,0-1-1 0 0,12 8-219 0 0,48 45 694 0 0,-70-61-679 0 0,-1 0 1 0 0,1 0-1 0 0,0 0 0 0 0,-1 0 0 0 0,1 0 1 0 0,-1 0-1 0 0,1 0 0 0 0,-1 1 0 0 0,0-1 1 0 0,0 1-1 0 0,0-1 0 0 0,0 1 1 0 0,-1-1-1 0 0,1 1 0 0 0,-1-1 0 0 0,0 1 1 0 0,1 0-1 0 0,-1-1 0 0 0,0 1 0 0 0,0-1 1 0 0,-1 1-1 0 0,1 0 0 0 0,-1-1 0 0 0,1 1 1 0 0,-1-1-1 0 0,0 1 0 0 0,0-1 0 0 0,0 1 1 0 0,0-1-1 0 0,0 0 0 0 0,0 1 0 0 0,-1-1 1 0 0,1 0-1 0 0,-1 0 0 0 0,0 0 1 0 0,1 0-1 0 0,-1 0 0 0 0,0 0 0 0 0,0-1 1 0 0,0 1-1 0 0,-1-1 0 0 0,1 1 0 0 0,0-1 1 0 0,0 0-1 0 0,-1 0 0 0 0,-1 1-15 0 0,-115 44 217 0 0,117-46-166 0 0,-12-20-71 0 0,26 3 10 0 0,1 1 1 0 0,0 0-1 0 0,1 1 1 0 0,1 1-1 0 0,1 0 1 0 0,0 1 0 0 0,0 1-1 0 0,1 0 1 0 0,1 1-1 0 0,0 1 1 0 0,0 1-1 0 0,12-4 10 0 0,1-3-74 0 0,241-128-444 0 0,-273 144 516 0 0,1 0 0 0 0,-1-1 0 0 0,0 1 0 0 0,0 0 0 0 0,1-1 0 0 0,-1 1-1 0 0,0 0 1 0 0,0-1 0 0 0,1 1 0 0 0,-1-1 0 0 0,1 1 0 0 0,-1-1 0 0 0,0 0 0 0 0,1 1 0 0 0,-1-1 0 0 0,1 1 0 0 0,-1-1-1 0 0,1 0 1 0 0,0 0 0 0 0,-1 1 0 0 0,1-1 0 0 0,0 0 0 0 0,-1 0 0 0 0,1 1 0 0 0,0-1 0 0 0,0 0 0 0 0,0 0-1 0 0,0 0 1 0 0,0 1 0 0 0,0-1 0 0 0,0 0 0 0 0,0 0 0 0 0,0 0 0 0 0,0 1 0 0 0,0-1 0 0 0,0 0 0 0 0,0 0-1 0 0,1 0 1 0 0,-1 1 0 0 0,0-1 0 0 0,1 0 0 0 0,-1 0 0 0 0,1 1 0 0 0,-1-1 0 0 0,0 0 0 0 0,1 1 0 0 0,0-1-1 0 0,-1 1 1 0 0,1-1 0 0 0,-1 1 0 0 0,1-1 0 0 0,0 1 0 0 0,-1-1 0 0 0,1 1 0 0 0,0-1 0 0 0,-1 1 0 0 0,1 0 0 0 0,0-1-1 0 0,0 1 1 0 0,0 0 0 0 0,-1 0 0 0 0,1-1 0 0 0,0 1 0 0 0,0 0 0 0 0,0 0 2 0 0,-70-7-166 0 0,51 8 163 0 0,-1 1 0 0 0,0 0 1 0 0,1 1-1 0 0,-1 1 0 0 0,1 1 0 0 0,0 1 0 0 0,0 0 0 0 0,1 1 0 0 0,0 1 1 0 0,0 1-1 0 0,1 0 0 0 0,0 1 0 0 0,1 1 0 0 0,0 0 0 0 0,0 1 1 0 0,1 1-1 0 0,1 0 0 0 0,-5 7 3 0 0,16-17 12 0 0,1 0 0 0 0,-1 0 0 0 0,1 0 0 0 0,0 0 0 0 0,0 1-1 0 0,0-1 1 0 0,0 0 0 0 0,1 0 0 0 0,-1 1 0 0 0,1-1 0 0 0,0 0 0 0 0,0 1 0 0 0,0-1 0 0 0,0 0 0 0 0,1 0 0 0 0,-1 1 0 0 0,1-1 0 0 0,0 0 0 0 0,0 0 0 0 0,0 0 0 0 0,0 0-1 0 0,1 0 1 0 0,-1 0 0 0 0,1 0 0 0 0,0 0 0 0 0,0 0 0 0 0,0-1 0 0 0,0 1 0 0 0,0-1 0 0 0,1 1 0 0 0,-1-1 0 0 0,1 0 0 0 0,-1 0 0 0 0,1 0 0 0 0,0 0-12 0 0,105 55 268 0 0,171-1-4400 0 0,-197-68 1375 0 0,-41 1 1487 0 0</inkml:trace>
  <inkml:trace contextRef="#ctx0" brushRef="#br0" timeOffset="53999.073">5216 16368 1576 0 0,'9'4'202'0'0,"1"0"0"0"0,-1 1 0 0 0,0 0 0 0 0,-1 1 0 0 0,1 0 0 0 0,-1 0 0 0 0,-1 1 0 0 0,1 0-1 0 0,-1 0 1 0 0,0 0 0 0 0,0 1 0 0 0,-1 1 0 0 0,0-1 0 0 0,-1 1 0 0 0,0 0 0 0 0,0 0 0 0 0,-1 0 0 0 0,0 0 0 0 0,-1 1 0 0 0,0 0 0 0 0,1 5-202 0 0,23 170 2900 0 0,-28-186-2881 0 0,1 0-1 0 0,0 1 0 0 0,0-1 0 0 0,0 1 0 0 0,-1-1 0 0 0,1 0 0 0 0,0 1 0 0 0,0-1 0 0 0,-1 1 0 0 0,1-1 0 0 0,-1 1 0 0 0,1-1 0 0 0,0 1 0 0 0,-1 0 1 0 0,1-1-1 0 0,-1 1 0 0 0,1-1 0 0 0,-1 1 0 0 0,1 0 0 0 0,-1-1 0 0 0,0 1 0 0 0,1 0 0 0 0,-1 0 0 0 0,1-1 0 0 0,-1 1 0 0 0,0 0 0 0 0,1 0 0 0 0,-1 0 0 0 0,1 0 1 0 0,-1 0-1 0 0,0 0 0 0 0,1 0 0 0 0,-1 0 0 0 0,0 0 0 0 0,1 0 0 0 0,-1 0 0 0 0,0 0 0 0 0,1 0 0 0 0,-1 1 0 0 0,1-1 0 0 0,-1 0 0 0 0,1 0 0 0 0,-1 1 1 0 0,0-1-1 0 0,1 0 0 0 0,-1 1 0 0 0,1-1 0 0 0,-1 1 0 0 0,1-1 0 0 0,0 0 0 0 0,-1 1 0 0 0,1-1 0 0 0,-1 1 0 0 0,1-1 0 0 0,0 1 0 0 0,-1 0 0 0 0,1-1 1 0 0,0 1-1 0 0,0-1 0 0 0,-1 1 0 0 0,1 0 0 0 0,0-1 0 0 0,0 1 0 0 0,0-1 0 0 0,0 1 0 0 0,0 0 0 0 0,0-1 0 0 0,0 1-18 0 0,-24-168 321 0 0,24 153-330 0 0,1 2-20 0 0,1 0 0 0 0,0 0 0 0 0,1 0 0 0 0,0 1-1 0 0,1-1 1 0 0,0 1 0 0 0,1 0 0 0 0,0 0 0 0 0,1 0 0 0 0,0 1 0 0 0,1 0 0 0 0,0 0 0 0 0,0 0 0 0 0,1 1 0 0 0,0 1 0 0 0,1-1 0 0 0,7-5 29 0 0,-13 13-8 0 0,0 0 0 0 0,0-1 0 0 0,-1 1 0 0 0,1 1 0 0 0,0-1 0 0 0,0 0 0 0 0,0 1 0 0 0,0 0 0 0 0,0-1 0 0 0,0 1 0 0 0,0 0 0 0 0,0 1 0 0 0,0-1 0 0 0,0 0 0 0 0,0 1 0 0 0,0 0 0 0 0,0-1 0 0 0,0 1 0 0 0,0 1 0 0 0,0-1 0 0 0,-1 0 0 0 0,1 1 0 0 0,0-1 0 0 0,-1 1 0 0 0,1 0 0 0 0,-1-1 0 0 0,0 1 0 0 0,0 1 0 0 0,0-1 0 0 0,0 0 0 0 0,0 0 0 0 0,0 1 0 0 0,0-1 0 0 0,-1 1 0 0 0,1 0-1 0 0,-1 0 10 0 0,45 102-101 0 0,-18-19-991 0 0,-13-81-2799 0 0,-13-5 2961 0 0,11 0-265 0 0</inkml:trace>
  <inkml:trace contextRef="#ctx0" brushRef="#br0" timeOffset="54295.057">5944 16395 2420 0 0,'-19'5'497'0'0,"1"1"-1"0"0,0 1 1 0 0,0 1-1 0 0,1 1 1 0 0,0 0-1 0 0,1 1 1 0 0,0 1 0 0 0,0 0-1 0 0,1 1 1 0 0,0 1-1 0 0,1 0 1 0 0,0 3-497 0 0,13-16 20 0 0,1 1 0 0 0,-1-1 0 0 0,0 1 1 0 0,1-1-1 0 0,-1 1 0 0 0,1 0 0 0 0,0-1 0 0 0,-1 1 1 0 0,1 0-1 0 0,0 0 0 0 0,-1-1 0 0 0,1 1 1 0 0,0 0-1 0 0,0 0 0 0 0,-1-1 0 0 0,1 1 0 0 0,0 0 1 0 0,0 0-1 0 0,0-1 0 0 0,0 1 0 0 0,0 0 1 0 0,0 0-1 0 0,0 0 0 0 0,0-1 0 0 0,1 1 0 0 0,-1 0 1 0 0,0 0-1 0 0,0-1 0 0 0,1 1 0 0 0,-1 0 0 0 0,0-1 1 0 0,1 1-1 0 0,-1 0 0 0 0,1-1 0 0 0,-1 1 1 0 0,1 0-1 0 0,-1-1 0 0 0,1 1 0 0 0,-1-1 0 0 0,1 1 1 0 0,0-1-1 0 0,-1 1 0 0 0,1-1 0 0 0,0 1 0 0 0,-1-1 1 0 0,1 0-1 0 0,0 1 0 0 0,-1-1 0 0 0,1 0 1 0 0,0 0-1 0 0,0 0 0 0 0,-1 1 0 0 0,1-1 0 0 0,0 0 1 0 0,0 0-1 0 0,0 0 0 0 0,-1 0 0 0 0,1 0 0 0 0,0 0 1 0 0,0-1-1 0 0,0 1 0 0 0,-1 0 0 0 0,2 0-20 0 0,59 4-113 0 0,-60-4 120 0 0,227-48-1162 0 0,-201 32 1109 0 0,-55 6-36 0 0,-178-20 287 0 0,204 28-330 0 0,1 0 0 0 0,-1 0-1 0 0,1 0 1 0 0,-1 0 0 0 0,1 0 0 0 0,0 0-1 0 0,0-1 1 0 0,0 1 0 0 0,0-1-1 0 0,0 1 1 0 0,0-1 0 0 0,1 1 0 0 0,-1-1-1 0 0,1 1 1 0 0,0-1 0 0 0,-1 1 0 0 0,1-1-1 0 0,0 1 1 0 0,1-1 0 0 0,-1 0 0 0 0,0 1-1 0 0,1-1 1 0 0,0 1 0 0 0,-1-1-1 0 0,1 1 1 0 0,0 0 0 0 0,0-1 0 0 0,0 1-1 0 0,1 0 1 0 0,-1 0 0 0 0,1-1 0 0 0,-1 1-1 0 0,1 0 1 0 0,0 1 0 0 0,-1-1 0 0 0,1 0-1 0 0,0 0 1 0 0,0 1 0 0 0,0-1-1 0 0,0 1 1 0 0,1 0 0 0 0,0-1 125 0 0,18-19-1411 0 0</inkml:trace>
  <inkml:trace contextRef="#ctx0" brushRef="#br0" timeOffset="54560.172">6253 16126 2156 0 0,'-5'-12'7033'0'0,"-6"29"-5455"0"0,-6 33-1607 0 0,15-25 180 0 0,1 1-1 0 0,2-1 1 0 0,0 0 0 0 0,1 0 0 0 0,2 1 0 0 0,1-2 0 0 0,0 1 0 0 0,4 4-151 0 0,19 152-4115 0 0,-28-179 3949 0 0,0 1 1 0 0,-1 0-1 0 0,1 0 1 0 0,-1-1-1 0 0,0 1 0 0 0,0 0 1 0 0,0-1-1 0 0,0 1 0 0 0,0-1 1 0 0,-1 1-1 0 0,1-1 1 0 0,-1 1-1 0 0,0-1 0 0 0,1 0 1 0 0,-1 0-1 0 0,0 0 1 0 0,0 0-1 0 0,0 0 0 0 0,-1 0 1 0 0,1-1-1 0 0,0 1 0 0 0,-1-1 1 0 0,1 1-1 0 0,-1-1 1 0 0,1 0-1 0 0,-1 0 0 0 0,1 0 1 0 0,-1 0-1 0 0,0-1 0 0 0,0 1 1 0 0,1-1-1 0 0,-2 0 166 0 0,-10 1-1102 0 0</inkml:trace>
  <inkml:trace contextRef="#ctx0" brushRef="#br0" timeOffset="55091.196">5922 16423 1868 0 0,'5'-24'3526'0'0,"65"-12"-2327"0"0,560-97-4622 0 0,-514 106 4601 0 0,-160 68 225 0 0,26-26-1157 0 0,0 0-1 0 0,2 2 0 0 0,0 0 1 0 0,0 1-1 0 0,2 0 0 0 0,0 1 1 0 0,2 1-1 0 0,0 0 0 0 0,-9 21-245 0 0,20-40 20 0 0,1 0 1 0 0,-1-1-1 0 0,0 1 0 0 0,1 0 0 0 0,-1 0 0 0 0,1-1 0 0 0,-1 1 0 0 0,1 0 0 0 0,0 0 0 0 0,-1 0 0 0 0,1 0 0 0 0,0 0 0 0 0,0 0 0 0 0,0 0 0 0 0,-1 0 0 0 0,1 0 1 0 0,0 0-1 0 0,0-1 0 0 0,0 1 0 0 0,0 0 0 0 0,1 0 0 0 0,-1 0 0 0 0,0 0 0 0 0,0 0 0 0 0,0 0 0 0 0,1 0 0 0 0,-1 0 0 0 0,1 0 0 0 0,-1 0 0 0 0,1-1 0 0 0,-1 1 0 0 0,1 0 1 0 0,-1 0-1 0 0,1-1 0 0 0,-1 1 0 0 0,1 0 0 0 0,0-1 0 0 0,0 1 0 0 0,-1 0 0 0 0,1-1 0 0 0,0 1 0 0 0,0-1 0 0 0,0 1 0 0 0,-1-1 0 0 0,1 0 0 0 0,0 1 0 0 0,0-1 1 0 0,0 0-1 0 0,0 0 0 0 0,0 1 0 0 0,0-1 0 0 0,0 0 0 0 0,0 0 0 0 0,0 0 0 0 0,0 0 0 0 0,0 0 0 0 0,0 0 0 0 0,0-1 0 0 0,0 1 0 0 0,-1 0 0 0 0,1 0 0 0 0,0-1 1 0 0,0 1-1 0 0,0-1 0 0 0,0 1 0 0 0,0 0 0 0 0,-1-1 0 0 0,1 0 0 0 0,0 1-20 0 0,63-34-192 0 0,53-101-625 0 0,-117 136 823 0 0,-1-1-1 0 0,1 0 1 0 0,0 0-1 0 0,-1 0 0 0 0,1 0 1 0 0,0 0-1 0 0,-1 0 0 0 0,1 0 1 0 0,0 0-1 0 0,-1 0 0 0 0,1 0 1 0 0,0 0-1 0 0,-1 0 1 0 0,1 0-1 0 0,0 0 0 0 0,-1 0 1 0 0,1 0-1 0 0,0 0 0 0 0,-1-1 1 0 0,1 1-1 0 0,0 0 1 0 0,-1 0-1 0 0,1 0 0 0 0,0 0 1 0 0,0-1-1 0 0,-1 1 0 0 0,1 0 1 0 0,0 0-1 0 0,0-1 0 0 0,0 1 1 0 0,-1 0-1 0 0,1 0 1 0 0,0-1-1 0 0,0 1 0 0 0,0 0 1 0 0,0-1-1 0 0,-1 1 0 0 0,1 0 1 0 0,0-1-6 0 0,-7 13 40 0 0,3-8-20 0 0,1 1 1 0 0,0-1 0 0 0,0 0-1 0 0,0 1 1 0 0,0 0 0 0 0,1 0-1 0 0,0 0 1 0 0,0 0 0 0 0,0 0-1 0 0,1 0 1 0 0,0 0 0 0 0,0 1-1 0 0,0-1 1 0 0,0 0 0 0 0,1 1-1 0 0,0-1 1 0 0,0 0 0 0 0,1 1-1 0 0,-1-1 1 0 0,1 0 0 0 0,1 5-21 0 0,3-1-129 0 0,1 0 1 0 0,0-1 0 0 0,0 0-1 0 0,0 0 1 0 0,1 0 0 0 0,1-1-1 0 0,-1 0 1 0 0,1 0 0 0 0,0-1-1 0 0,1 0 1 0 0,-1 0 0 0 0,1-1-1 0 0,0 0 1 0 0,1-1 0 0 0,-1 0-1 0 0,1 0 1 0 0,0-1 0 0 0,0 0-1 0 0,0-1 1 0 0,0 0 0 0 0,0-1-1 0 0,0 0 1 0 0,1 0 0 0 0,1-1 128 0 0,29-13-2113 0 0,-23 5 1143 0 0</inkml:trace>
  <inkml:trace contextRef="#ctx0" brushRef="#br0" timeOffset="55495.267">6909 15960 2340 0 0,'-9'-34'2632'0'0,"5"24"-1089"0"0,8 24-53 0 0,23 75-752 0 0,16 53 52 0 0,-7 3 1 0 0,10 92-791 0 0,-43-223-3 0 0,-1 0 0 0 0,-1 1 0 0 0,0-1 1 0 0,-1 1-1 0 0,0-1 0 0 0,-1 1 0 0 0,-1-1 0 0 0,0 0 0 0 0,-1 0 0 0 0,-1 0 0 0 0,0 0 0 0 0,-4 6 3 0 0,8-19-14 0 0,0 0 1 0 0,0 0-1 0 0,-1 0 1 0 0,1 0-1 0 0,-1-1 0 0 0,1 1 1 0 0,-1 0-1 0 0,1 0 1 0 0,-1-1-1 0 0,1 1 1 0 0,-1 0-1 0 0,0-1 0 0 0,1 1 1 0 0,-1 0-1 0 0,0-1 1 0 0,1 1-1 0 0,-1-1 0 0 0,0 1 1 0 0,0-1-1 0 0,0 0 1 0 0,1 1-1 0 0,-1-1 1 0 0,0 0-1 0 0,0 1 0 0 0,0-1 1 0 0,0 0-1 0 0,0 0 1 0 0,0 0-1 0 0,1 0 0 0 0,-1 0 1 0 0,0 0-1 0 0,0 0 1 0 0,0 0-1 0 0,0 0 1 0 0,0-1-1 0 0,0 1 0 0 0,1 0 1 0 0,-1 0-1 0 0,0-1 1 0 0,0 1-1 0 0,0-1 1 0 0,0 1-1 0 0,1 0 0 0 0,-1-1 1 0 0,0 0-1 0 0,1 1 1 0 0,-1-1-1 0 0,0 1 0 0 0,1-1 1 0 0,-1 0-1 0 0,1 1 1 0 0,-1-1-1 0 0,1 0 1 0 0,-1 0-1 0 0,1 0 0 0 0,-1 1 1 0 0,1-1-1 0 0,0 0 1 0 0,-1 0-1 0 0,1 0 0 0 0,0 0 1 0 0,0 0-1 0 0,0 0 1 0 0,0 1-1 0 0,0-2 14 0 0,-22-58-539 0 0,24 50 553 0 0,-1-1 0 0 0,1 1 0 0 0,1-1 0 0 0,0 1 0 0 0,1 0 0 0 0,0 0 0 0 0,0 0 0 0 0,1 1 0 0 0,0-1 0 0 0,1 1 0 0 0,0 1 0 0 0,1-1-1 0 0,0 1 1 0 0,0 0 0 0 0,0 0 0 0 0,1 1 0 0 0,0 0 0 0 0,1 0 0 0 0,-1 1 0 0 0,1 0 0 0 0,1 1 0 0 0,-1 0 0 0 0,1 0 0 0 0,0 1 0 0 0,0 0 0 0 0,6-1-14 0 0,-10 2 6 0 0,1 0 0 0 0,-1 0 0 0 0,1 1 0 0 0,0 0 0 0 0,-1 0 0 0 0,1 0 0 0 0,0 1 0 0 0,0 0 0 0 0,0 0 0 0 0,0 1 0 0 0,1 0 0 0 0,-1 0 0 0 0,0 1 0 0 0,0 0 0 0 0,0 0 0 0 0,0 1 0 0 0,-1 0 0 0 0,1 0 0 0 0,0 0 0 0 0,-1 1 0 0 0,1 0 1 0 0,-1 0-1 0 0,0 1 0 0 0,0 0 0 0 0,0 0 0 0 0,0 0 0 0 0,-1 0 0 0 0,0 1 0 0 0,0 0 0 0 0,0 0 0 0 0,0 1 0 0 0,-1-1 0 0 0,0 1 0 0 0,0 0 0 0 0,-1 0 0 0 0,1 1 0 0 0,-1-1 0 0 0,-1 1 0 0 0,1-1 0 0 0,-1 1 0 0 0,0 0 0 0 0,-1 0 1 0 0,1 5-7 0 0,-3-9-173 0 0,0 0-1 0 0,0 0 1 0 0,0 0 0 0 0,-1 0 0 0 0,1 0 0 0 0,-1-1 0 0 0,0 1 0 0 0,0-1 0 0 0,0 1 0 0 0,0-1 0 0 0,0 1 0 0 0,-1-1 0 0 0,1 0 0 0 0,-1 0 0 0 0,1 0 0 0 0,-1-1 0 0 0,0 1 0 0 0,1 0 0 0 0,-1-1 0 0 0,0 0 0 0 0,0 0 0 0 0,0 0 0 0 0,0 0 0 0 0,-1 0 0 0 0,1-1 0 0 0,0 1 0 0 0,0-1 0 0 0,0 0 0 0 0,0 0 0 0 0,-1 0-1 0 0,1 0 1 0 0,0 0 0 0 0,0-1 0 0 0,0 0 0 0 0,0 1 0 0 0,-3-2 173 0 0,-27-13-1124 0 0</inkml:trace>
  <inkml:trace contextRef="#ctx0" brushRef="#br0" timeOffset="55794.754">7218 16249 2752 0 0,'1'-3'1060'0'0,"-2"0"-240"0"0,1 0-148 0 0,0 0-123 0 0,0 0-129 0 0,0 2-112 0 0,3-1-120 0 0,-5 2-24 0 0,2-1-216 0 0,0-1-40 0 0,2 4 12 0 0,0-1-260 0 0,-1 1-264 0 0,2-1-453 0 0,4 4 65 0 0,-1-2-468 0 0</inkml:trace>
  <inkml:trace contextRef="#ctx0" brushRef="#br0" timeOffset="56479.78">7587 16251 1356 0 0,'1'-1'60'0'0,"-1"0"-1"0"0,0 1 0 0 0,0-1 1 0 0,0 0-1 0 0,0 1 1 0 0,1-1-1 0 0,-1 0 1 0 0,0 0-1 0 0,0 0 1 0 0,-1 1-1 0 0,1-1 1 0 0,0 0-1 0 0,0 1 0 0 0,0-1 1 0 0,0 0-1 0 0,-1 0 1 0 0,1 1-1 0 0,0-1 1 0 0,-1 0-1 0 0,1 1 1 0 0,0-1-1 0 0,-1 0 0 0 0,1 1 1 0 0,-1-1-1 0 0,1 1 1 0 0,-1-1-1 0 0,1 1 1 0 0,-1-1-1 0 0,1 1 1 0 0,-1-1-1 0 0,0 1 1 0 0,1 0-1 0 0,-1-1 0 0 0,0 1 1 0 0,1 0-1 0 0,-1-1 1 0 0,0 1-1 0 0,0 0 1 0 0,1 0-1 0 0,-1 0 1 0 0,0-1-1 0 0,0 1 0 0 0,1 0 1 0 0,-1 0-1 0 0,0 0 1 0 0,0 0-1 0 0,1 1 1 0 0,-1-1-1 0 0,0 0 1 0 0,0 0-1 0 0,1 0 1 0 0,-1 1-1 0 0,0-1 0 0 0,1 0 1 0 0,-1 1-1 0 0,0-1 1 0 0,1 0-1 0 0,-1 1 1 0 0,1-1-1 0 0,-1 1 1 0 0,0-1-1 0 0,1 1 0 0 0,-1-1 1 0 0,1 1-1 0 0,-1-1 1 0 0,1 1-1 0 0,-1 0-59 0 0,-59 24 532 0 0,50-19-413 0 0,1 0-1 0 0,-1 0 1 0 0,2 1-1 0 0,-1 1 1 0 0,1-1-1 0 0,0 1 1 0 0,0 1-1 0 0,1 0 1 0 0,0 0-1 0 0,1 0 0 0 0,0 1 1 0 0,0-1-1 0 0,1 2 1 0 0,0-1-1 0 0,1 0 1 0 0,0 1-1 0 0,1 0 1 0 0,0 0-1 0 0,1 0 1 0 0,-1 7-119 0 0,3-15 18 0 0,0-1 0 0 0,0 0 0 0 0,0 1 0 0 0,1-1 0 0 0,-1 0 0 0 0,1 1 0 0 0,-1-1 0 0 0,1 0 0 0 0,0 1 0 0 0,0-1-1 0 0,0 0 1 0 0,0 0 0 0 0,0 0 0 0 0,0 0 0 0 0,1 0 0 0 0,-1 0 0 0 0,1 0 0 0 0,0 0 0 0 0,-1-1 0 0 0,1 1 0 0 0,0 0 0 0 0,0-1 0 0 0,0 0 0 0 0,0 1 0 0 0,0-1 0 0 0,0 0 0 0 0,0 0 0 0 0,1 0 0 0 0,-1 0 0 0 0,0-1 0 0 0,0 1 0 0 0,1-1 0 0 0,-1 1 0 0 0,1-1 0 0 0,-1 0 0 0 0,0 0 0 0 0,1 0 0 0 0,-1 0 0 0 0,1 0 0 0 0,1-1-18 0 0,96-35-394 0 0,-9-93-306 0 0,-53 60 646 0 0,20 4 384 0 0,-57 65-309 0 0,-1 0-30 0 0,5 4-18 0 0,8 6 54 0 0,0 2 1 0 0,-1 0-1 0 0,0 0 0 0 0,-1 1 1 0 0,0 1-1 0 0,-1 0 1 0 0,-1 0-1 0 0,0 1 0 0 0,-1 0 1 0 0,0 0-1 0 0,-2 1 1 0 0,0 0-1 0 0,0 0 0 0 0,-2 1 1 0 0,0 0-1 0 0,-1 0 1 0 0,0-1-1 0 0,-1 8-27 0 0,-2-23 2 0 0,-1 1-1 0 0,1-1 1 0 0,0 0 0 0 0,-1 0-1 0 0,1 1 1 0 0,0-1-1 0 0,0 0 1 0 0,0 1 0 0 0,0-1-1 0 0,0 0 1 0 0,0 0 0 0 0,0 1-1 0 0,1-1 1 0 0,-1 0-1 0 0,0 1 1 0 0,1-1 0 0 0,-1 0-1 0 0,1 0 1 0 0,-1 0 0 0 0,1 0-1 0 0,0 1 1 0 0,-1-1-1 0 0,1 0 1 0 0,0 0 0 0 0,0 0-1 0 0,0 0 1 0 0,0 0 0 0 0,0-1-1 0 0,0 1 1 0 0,0 0-1 0 0,0 0 1 0 0,0-1 0 0 0,0 1-1 0 0,0 0 1 0 0,0-1-1 0 0,1 0 1 0 0,-1 1 0 0 0,0-1-1 0 0,0 1 1 0 0,1-1 0 0 0,-1 0-1 0 0,0 0 1 0 0,1 0-1 0 0,-1 0 1 0 0,0 0 0 0 0,0 0-1 0 0,1 0 1 0 0,-1 0 0 0 0,0-1-1 0 0,1 1 1 0 0,-1 0-1 0 0,0-1 1 0 0,0 1 0 0 0,0-1-1 0 0,1 1 1 0 0,-1-1 0 0 0,0 0-1 0 0,0 1 1 0 0,0-1-1 0 0,0 0 1 0 0,0 0 0 0 0,0 0-1 0 0,0 0 1 0 0,0 0-1 0 0,-1 0 1 0 0,1 0 0 0 0,0 0-1 0 0,0 0-1 0 0,53-78 225 0 0,-53 77-198 0 0,-2 1-26 0 0,1 1 0 0 0,-1-1 1 0 0,1 0-1 0 0,0 0 0 0 0,-1 0 0 0 0,1 0 1 0 0,0 0-1 0 0,0 1 0 0 0,-1-1 0 0 0,1 0 0 0 0,0 0 1 0 0,0 0-1 0 0,0 0 0 0 0,0 0 0 0 0,0 0 0 0 0,0 0 1 0 0,0 0-1 0 0,0 0 0 0 0,1 0 0 0 0,-1 1 0 0 0,0-1 1 0 0,1 0-1 0 0,-1 0 0 0 0,0 0 0 0 0,1 0 0 0 0,-1 0 1 0 0,1 1-1 0 0,-1-1 0 0 0,1 0 0 0 0,-1 1 0 0 0,1-1 1 0 0,0 0-1 0 0,-1 1 0 0 0,1-1 0 0 0,0 0 0 0 0,0 1 1 0 0,-1-1-1 0 0,1 1 0 0 0,0 0 0 0 0,0-1 0 0 0,0 1 1 0 0,0 0-1 0 0,0-1 0 0 0,-1 1 0 0 0,1 0 0 0 0,0 0 1 0 0,0 0-1 0 0,0 0 0 0 0,0 0 0 0 0,0 0 0 0 0,0 0 1 0 0,0 0-1 0 0,0 0 0 0 0,0 0 0 0 0,0 0 0 0 0,-1 0 1 0 0,1 1-1 0 0,0-1 0 0 0,0 0 0 0 0,0 1 0 0 0,0-1 1 0 0,0 1-1 0 0,-1-1 0 0 0,1 1 0 0 0,0-1 0 0 0,0 2-1 0 0,-1-1 3 0 0,-1 1-1 0 0,1 0 1 0 0,0-1-1 0 0,0 1 0 0 0,0 0 1 0 0,0-1-1 0 0,0 1 0 0 0,0-1 1 0 0,0 1-1 0 0,1 0 1 0 0,-1-1-1 0 0,0 1 0 0 0,1 0 1 0 0,0-1-1 0 0,-1 1 0 0 0,1-1 1 0 0,0 1-1 0 0,0-1 1 0 0,-1 0-1 0 0,1 1 0 0 0,0-1 1 0 0,1 0-1 0 0,-1 1 0 0 0,0-1 1 0 0,0 0-1 0 0,0 0 1 0 0,1 0-1 0 0,-1 0 0 0 0,1 0 1 0 0,-1 0-1 0 0,1-1 0 0 0,-1 1 1 0 0,1 0-1 0 0,-1-1 1 0 0,1 1-1 0 0,-1-1 0 0 0,1 0 1 0 0,0 1-1 0 0,-1-1 0 0 0,1 0 1 0 0,0 0-1 0 0,-1 0 0 0 0,1 0 1 0 0,0 0-1 0 0,-1-1 1 0 0,1 1-1 0 0,-1 0 0 0 0,1-1 1 0 0,0 1-1 0 0,-1-1 0 0 0,1 1 1 0 0,-1-1-1 0 0,1 0 1 0 0,-1 0-1 0 0,1 0 0 0 0,-1 0 1 0 0,0 0-1 0 0,0 0 0 0 0,1 0 1 0 0,-1 0-1 0 0,0-1-2 0 0,69-57-31 0 0,-58 47 41 0 0,0 0 0 0 0,1 1-1 0 0,0 0 1 0 0,1 1 0 0 0,0 1 0 0 0,0 0-1 0 0,1 1 1 0 0,0 0 0 0 0,1 1 0 0 0,0 1-1 0 0,0 1 1 0 0,10-3-10 0 0,-23 8-10 0 0,1 0-1 0 0,-1 0 0 0 0,0 0 1 0 0,0 0-1 0 0,0 1 1 0 0,0-1-1 0 0,0 1 0 0 0,1 0 1 0 0,-1 0-1 0 0,0 0 1 0 0,-1 0-1 0 0,1 0 1 0 0,0 1-1 0 0,0-1 0 0 0,0 1 1 0 0,-1 0-1 0 0,1 0 1 0 0,-1 0-1 0 0,1 0 0 0 0,-1 0 1 0 0,0 1-1 0 0,0-1 1 0 0,0 1-1 0 0,0-1 1 0 0,-1 1-1 0 0,1 0 0 0 0,-1-1 1 0 0,1 1-1 0 0,-1 0 1 0 0,0 0-1 0 0,0 0 0 0 0,0 0 1 0 0,0 1-1 0 0,-1-1 1 0 0,1 0-1 0 0,-1 1 11 0 0,0-1-138 0 0,1 1 1 0 0,-1-1-1 0 0,0 0 0 0 0,0 0 0 0 0,-1 0 1 0 0,1 0-1 0 0,-1 0 0 0 0,1 0 0 0 0,-1 0 0 0 0,0 0 1 0 0,0 0-1 0 0,0 0 0 0 0,-1 0 0 0 0,1 0 1 0 0,-1 0-1 0 0,1-1 0 0 0,-1 1 0 0 0,0-1 1 0 0,0 1-1 0 0,0-1 0 0 0,-1 0 0 0 0,1 1 1 0 0,-2 0 137 0 0,-31 19-2569 0 0,16-13 1351 0 0</inkml:trace>
  <inkml:trace contextRef="#ctx0" brushRef="#br0" timeOffset="56979.619">9210 15870 1428 0 0,'8'-7'4884'0'0,"-5"30"-3402"0"0,-1 44-1483 0 0,-2-61 381 0 0,5 52-93 0 0,3-1 1 0 0,2 0-1 0 0,3 0 1 0 0,3-1-1 0 0,17 43-287 0 0,-28-84-11 0 0,36 180-4158 0 0,-57-160 1813 0 0,2-21 1246 0 0</inkml:trace>
  <inkml:trace contextRef="#ctx0" brushRef="#br0" timeOffset="57247.257">9266 16080 2808 0 0,'5'-9'264'0'0,"1"-1"0"0"0,0 2-1 0 0,1-1 1 0 0,0 1 0 0 0,0 0-1 0 0,1 0 1 0 0,0 1 0 0 0,0 0-1 0 0,1 0 1 0 0,0 1-1 0 0,0 0 1 0 0,0 1 0 0 0,1 0-1 0 0,-1 1 1 0 0,1-1 0 0 0,1 2-1 0 0,-1 0 1 0 0,0 0 0 0 0,1 0-1 0 0,5 1-263 0 0,-9 4 48 0 0,0 0 0 0 0,0 1-1 0 0,0-1 1 0 0,-1 2 0 0 0,1-1-1 0 0,-1 1 1 0 0,0 0-1 0 0,0 0 1 0 0,0 1 0 0 0,0-1-1 0 0,-1 1 1 0 0,0 1 0 0 0,0-1-1 0 0,0 1 1 0 0,-1-1 0 0 0,0 2-1 0 0,0-1 1 0 0,0 0-1 0 0,-1 1 1 0 0,0-1 0 0 0,0 1-1 0 0,-1 0 1 0 0,0 0 0 0 0,0 0-1 0 0,0 0 1 0 0,-1 1-1 0 0,0-1 1 0 0,-1 0 0 0 0,1 0-1 0 0,-1 1 1 0 0,-1-1 0 0 0,1 0-1 0 0,-2 1 1 0 0,0 5-48 0 0,0-4-50 0 0,-1 0 1 0 0,1 1 0 0 0,-2-1-1 0 0,1 0 1 0 0,-1-1-1 0 0,0 1 1 0 0,-1-1-1 0 0,0 0 1 0 0,-1 0-1 0 0,1 0 1 0 0,-2-1 0 0 0,1 1-1 0 0,-1-2 1 0 0,0 1-1 0 0,0-1 1 0 0,-1 0-1 0 0,1 0 1 0 0,-2-1 0 0 0,1 0-1 0 0,0-1 1 0 0,-1 1-1 0 0,0-2 1 0 0,0 1-1 0 0,0-1 1 0 0,0-1-1 0 0,-2 1 50 0 0,7-5-81 0 0,1 1 0 0 0,0-1-1 0 0,-1 0 1 0 0,1 0-1 0 0,0 0 1 0 0,0 0-1 0 0,1 0 1 0 0,-1-1-1 0 0,0 1 1 0 0,1-1-1 0 0,-1 0 1 0 0,1 0-1 0 0,0 0 1 0 0,0 0 0 0 0,0 0-1 0 0,1 0 1 0 0,-1-1-1 0 0,1 1 1 0 0,-1 0-1 0 0,1-1 1 0 0,0 1-1 0 0,0-1 1 0 0,1 0-1 0 0,-1 1 1 0 0,1-1-1 0 0,0 0 1 0 0,0 1 0 0 0,0-1-1 0 0,0 0 1 0 0,1 1-1 0 0,-1-1 1 0 0,1 1-1 0 0,0-1 1 0 0,0 1-1 0 0,0-1 1 0 0,1 1-1 0 0,-1-1 1 0 0,1 1 0 0 0,0 0-1 0 0,0 0 1 0 0,0 0-1 0 0,0 0 1 0 0,1 0-1 0 0,-1 0 1 0 0,1 0 81 0 0,11-19-221 0 0,2-2 40 0 0</inkml:trace>
  <inkml:trace contextRef="#ctx0" brushRef="#br0" timeOffset="57479.195">9468 16080 4372 0 0,'76'-57'1943'0'0,"-76"57"-1824"0"0,21 24 182 0 0,-12-11-27 0 0,-1 1 0 0 0,0-1 0 0 0,-1 1 0 0 0,0 1 0 0 0,-1 0-1 0 0,-1-1 1 0 0,0 2 0 0 0,-1-1 0 0 0,0 0 0 0 0,-2 1 0 0 0,0 0 0 0 0,0 7-274 0 0,-2-23 338 0 0,0 0-14 0 0,0 0-56 0 0,2-58 851 0 0,48-86-2576 0 0,12 63-5850 0 0,-56 75 6036 0 0</inkml:trace>
  <inkml:trace contextRef="#ctx0" brushRef="#br0" timeOffset="58177.935">10082 16083 1392 0 0,'-4'-2'173'0'0,"-1"1"-1"0"0,0 0 1 0 0,1 0-1 0 0,-1 1 1 0 0,1-1 0 0 0,-1 1-1 0 0,0 0 1 0 0,1 0-1 0 0,-1 0 1 0 0,0 1 0 0 0,1 0-1 0 0,-1 0 1 0 0,1 0-1 0 0,-1 0 1 0 0,1 1 0 0 0,-1 0-1 0 0,1-1 1 0 0,0 2-1 0 0,0-1 1 0 0,0 0-1 0 0,-3 4-172 0 0,-4 1 152 0 0,2 0-1 0 0,-1 1 1 0 0,1 0-1 0 0,0 1 1 0 0,0 0-1 0 0,1 1 1 0 0,1-1-1 0 0,0 1 1 0 0,0 1-1 0 0,1 0 1 0 0,0-1-1 0 0,0 2 1 0 0,2-1-1 0 0,-1 1 1 0 0,1 0-1 0 0,1-1 1 0 0,0 2-1 0 0,1-1 1 0 0,0 0-1 0 0,1 0 1 0 0,1 1-1 0 0,-1-1 1 0 0,2 4-152 0 0,-1-13 23 0 0,1 0 1 0 0,-1-1-1 0 0,1 1 1 0 0,-1-1 0 0 0,1 0-1 0 0,0 1 1 0 0,0-1-1 0 0,0 1 1 0 0,0-1-1 0 0,1 0 1 0 0,-1 0-1 0 0,0 0 1 0 0,1 0-1 0 0,0 0 1 0 0,-1 0 0 0 0,1 0-1 0 0,0 0 1 0 0,0 0-1 0 0,0-1 1 0 0,0 1-1 0 0,0-1 1 0 0,1 0-1 0 0,-1 0 1 0 0,0 1 0 0 0,1-1-1 0 0,-1-1 1 0 0,0 1-1 0 0,1 0 1 0 0,-1-1-1 0 0,1 1 1 0 0,0-1-1 0 0,-1 0 1 0 0,1 1-1 0 0,-1-1 1 0 0,1-1 0 0 0,-1 1-1 0 0,1 0 1 0 0,-1-1-1 0 0,1 1 1 0 0,-1-1-1 0 0,1 0 1 0 0,-1 1-1 0 0,1-1 1 0 0,-1-1 0 0 0,0 1-1 0 0,1 0 1 0 0,-1 0-1 0 0,0-1 1 0 0,0 1-1 0 0,0-1 1 0 0,0 0-1 0 0,0 0 1 0 0,-1 1-1 0 0,1-1 1 0 0,0-1 0 0 0,0 0-24 0 0,83-145-181 0 0,-80 134 151 0 0,0 0-1 0 0,1 0 1 0 0,0 0-1 0 0,1 1 1 0 0,1 0 0 0 0,0 0-1 0 0,1 1 1 0 0,0 0-1 0 0,1 0 1 0 0,0 1 0 0 0,1 1-1 0 0,6-6 31 0 0,-13 14-3 0 0,-1 0 1 0 0,1 1-1 0 0,0-1 0 0 0,-1 1 1 0 0,1 0-1 0 0,0 0 0 0 0,0 0 1 0 0,0 1-1 0 0,0-1 0 0 0,0 1 1 0 0,-1 0-1 0 0,1 0 0 0 0,0 1 1 0 0,0-1-1 0 0,0 1 0 0 0,0-1 1 0 0,0 1-1 0 0,0 1 0 0 0,-1-1 1 0 0,1 0-1 0 0,0 1 0 0 0,-1 0 0 0 0,1 0 1 0 0,-1 0-1 0 0,0 0 0 0 0,0 0 1 0 0,0 1-1 0 0,0-1 0 0 0,0 1 1 0 0,0 0-1 0 0,-1 0 0 0 0,1 0 1 0 0,-1 0-1 0 0,1 2 3 0 0,76 119 191 0 0,-21-7 515 0 0,-1-138 358 0 0,141-132-243 0 0,-194 153-819 0 0,-1 1 0 0 0,0 0-1 0 0,0 0 1 0 0,1 0 0 0 0,-1 0 0 0 0,0 1-1 0 0,0-1 1 0 0,0 1 0 0 0,0 0 0 0 0,0 0-1 0 0,-1 0 1 0 0,1 0 0 0 0,-1 0-1 0 0,1 1 1 0 0,-1-1 0 0 0,0 1 0 0 0,0 0-1 0 0,0-1 1 0 0,0 1 0 0 0,0 0 0 0 0,0 0-1 0 0,-1 0 1 0 0,0 0 0 0 0,1 1 0 0 0,-1-1-1 0 0,-1 0 1 0 0,1 0 0 0 0,0 1 0 0 0,-1-1-1 0 0,1 1 1 0 0,-1 1-2 0 0,18 70-1791 0 0,-18-74 999 0 0,0-1 67 0 0,-17 13-1097 0 0,-52-56-2399 0 0,51 27 3145 0 0</inkml:trace>
  <inkml:trace contextRef="#ctx0" brushRef="#br0" timeOffset="58459.626">10631 15898 1172 0 0,'3'-4'132'0'0,"0"-1"-240"0"0</inkml:trace>
  <inkml:trace contextRef="#ctx0" brushRef="#br0" timeOffset="58974.359">11000 16023 1260 0 0,'-49'1'2606'0'0,"36"3"-2452"0"0,-1 2 1 0 0,2 0-1 0 0,-1 0 0 0 0,1 1 1 0 0,0 0-1 0 0,0 1 1 0 0,1 1-1 0 0,0 0 1 0 0,1 0-1 0 0,-1 1 1 0 0,2 1-1 0 0,0-1 1 0 0,0 2-1 0 0,1-1 0 0 0,0 1 1 0 0,1 0-1 0 0,0 1 1 0 0,1-1-1 0 0,1 1 1 0 0,0 1-1 0 0,1-1 1 0 0,0 1-1 0 0,-2 13-154 0 0,6-24 35 0 0,1 1-1 0 0,-1-1 0 0 0,1 1 1 0 0,0 0-1 0 0,0-1 1 0 0,0 1-1 0 0,0-1 1 0 0,1 0-1 0 0,-1 1 1 0 0,1-1-1 0 0,0 0 1 0 0,0 0-1 0 0,0 0 1 0 0,0 0-1 0 0,1 0 1 0 0,-1-1-1 0 0,1 1 1 0 0,0-1-1 0 0,-1 1 1 0 0,1-1-1 0 0,0 0 1 0 0,0 0-1 0 0,1-1 1 0 0,-1 1-1 0 0,0 0 1 0 0,1-1-1 0 0,-1 0 1 0 0,0 0-1 0 0,1 0 1 0 0,0 0-1 0 0,-1-1 1 0 0,1 1-1 0 0,-1-1 1 0 0,1 0-1 0 0,0 0 1 0 0,1 0-35 0 0,129-18 167 0 0,-118 10-237 0 0,0 0 0 0 0,0-1 0 0 0,-1-1 0 0 0,0 0 0 0 0,0-1 0 0 0,-2 0 0 0 0,1-1 0 0 0,-1-1 0 0 0,-1 0 0 0 0,0-1 0 0 0,-1 0 0 0 0,-1-1 0 0 0,0 0 0 0 0,-1-1-1 0 0,0 0 1 0 0,1-7 70 0 0,10-24 270 0 0,-2 0 0 0 0,-2-1 0 0 0,-3 0 0 0 0,-1-1-1 0 0,-1-12-269 0 0,-12 61 22 0 0,0 1 0 0 0,0-1 0 0 0,1 1 0 0 0,-1-1 0 0 0,0 0 0 0 0,0 1 0 0 0,0-1 0 0 0,0 0 0 0 0,0 0 0 0 0,0 0 0 0 0,0 1 0 0 0,0-1 0 0 0,0 0 0 0 0,0 0 0 0 0,0-1 0 0 0,0 1 0 0 0,0 0 0 0 0,0 0 0 0 0,0 0 0 0 0,0-1 0 0 0,0 1 0 0 0,0 0 0 0 0,0-1 0 0 0,1 1 0 0 0,-1-1 0 0 0,0 1 0 0 0,0-1 0 0 0,0 1 0 0 0,1-1 0 0 0,-1 0 0 0 0,0 1 0 0 0,0-1 0 0 0,1 0 0 0 0,-1 0 0 0 0,1 0 0 0 0,-1 1 0 0 0,1-1 0 0 0,-1 0 0 0 0,1 0 0 0 0,-1 0 0 0 0,1 0 0 0 0,0 0 0 0 0,0 0 0 0 0,-1 0 0 0 0,1 0 0 0 0,0 0 0 0 0,0 0 0 0 0,0 0 0 0 0,0 0 0 0 0,0 0 0 0 0,0 0 0 0 0,0 0 0 0 0,0 1 0 0 0,1-1 0 0 0,-1 0 0 0 0,0 0 0 0 0,0 0 0 0 0,1 0 0 0 0,-1 0 0 0 0,1 0-22 0 0,-11 16 47 0 0,1 1 0 0 0,0 0 0 0 0,1 1 0 0 0,1 0 0 0 0,0 1 0 0 0,2-1 0 0 0,0 1 0 0 0,1 0 0 0 0,0 0 0 0 0,2 1 0 0 0,0-1 0 0 0,1 1 0 0 0,1 13-47 0 0,1-22 24 0 0,0 0 0 0 0,1-1 0 0 0,-1 1 0 0 0,2 0 0 0 0,-1-1 0 0 0,2 1 0 0 0,-1-1 0 0 0,1 0 0 0 0,0 0 0 0 0,1 0 0 0 0,0-1 0 0 0,1 0 0 0 0,-1 0 0 0 0,1 0 0 0 0,1 0 0 0 0,0-1 0 0 0,0 0 0 0 0,0-1 0 0 0,1 0 0 0 0,0 0 0 0 0,0 0 0 0 0,1-1 0 0 0,-1 0 0 0 0,1-1 0 0 0,0 0 0 0 0,0 0 0 0 0,1-1 0 0 0,-1 0 0 0 0,1 0 0 0 0,-1-2 0 0 0,1 1 0 0 0,9 0-24 0 0,-4-1-65 0 0,1-1 0 0 0,-1 0-1 0 0,0-1 1 0 0,0 0-1 0 0,0-1 1 0 0,0-1-1 0 0,0-1 1 0 0,0 0 0 0 0,0-1-1 0 0,-1 0 1 0 0,0-1-1 0 0,0-1 1 0 0,-1 0-1 0 0,0-1 1 0 0,0 0 0 0 0,-1-1-1 0 0,0-1 1 0 0,0 0-1 0 0,-1 0 1 0 0,0-1-1 0 0,-1-1 1 0 0,-1 1 0 0 0,1-2-1 0 0,-2 1 1 0 0,0-1-1 0 0,0-1 1 0 0,-1 1-1 0 0,-1-1 1 0 0,-1 0 0 0 0,1-4 65 0 0,-5 17-1 0 0,0 0 1 0 0,-1 0-1 0 0,1 0 1 0 0,-1 0-1 0 0,1 0 1 0 0,-1 0-1 0 0,0-1 1 0 0,1 1-1 0 0,-1 0 1 0 0,0 0 0 0 0,0-1-1 0 0,0 1 1 0 0,0 0-1 0 0,0 0 1 0 0,0-1-1 0 0,0 1 1 0 0,0 0-1 0 0,-1 0 1 0 0,1 0-1 0 0,0-1 1 0 0,-1 1 0 0 0,1 0-1 0 0,-1 0 1 0 0,1 0-1 0 0,-1 0 1 0 0,0 0-1 0 0,1 0 1 0 0,-1 0-1 0 0,0 0 1 0 0,0 0-1 0 0,0 0 1 0 0,1 0 0 0 0,-1 0-1 0 0,0 1 1 0 0,0-1-1 0 0,0 0 1 0 0,-1 1-1 0 0,1-1 1 0 0,0 1-1 0 0,0-1 1 0 0,0 1-1 0 0,0-1 1 0 0,0 1 0 0 0,-1 0-1 0 0,1-1 1 0 0,0 1-1 0 0,0 0 1 0 0,-1 0-1 0 0,1 0 1 0 0,0 0-1 0 0,0 0 1 0 0,-1 0-1 0 0,1 1 1 0 0,0-1 0 0 0,0 0-1 0 0,0 1 1 0 0,0-1-1 0 0,-1 0 1 0 0,1 1-1 0 0,0 0 1 0 0,-74 33 284 0 0,74-34-283 0 0,-7 4 32 0 0,-1 1 1 0 0,1 1-1 0 0,0-1 1 0 0,0 1-1 0 0,1 1 1 0 0,0-1-1 0 0,0 1 1 0 0,0 1 0 0 0,1-1-1 0 0,0 1 1 0 0,0 0-1 0 0,1 0 1 0 0,0 1-1 0 0,1 0 1 0 0,0 0-1 0 0,0 0 1 0 0,1 0-1 0 0,-1 4-33 0 0,6-6-45 0 0,1 1 0 0 0,0-1 0 0 0,0 1-1 0 0,0-1 1 0 0,1 0 0 0 0,0 0 0 0 0,1 0 0 0 0,-1-1-1 0 0,1 0 1 0 0,0 0 0 0 0,1 0 0 0 0,0 0-1 0 0,0-1 1 0 0,0 0 0 0 0,0 0 0 0 0,1 0-1 0 0,0-1 1 0 0,0 0 0 0 0,0-1 0 0 0,0 1 0 0 0,1-1-1 0 0,-1-1 1 0 0,1 0 0 0 0,0 0 0 0 0,-1 0-1 0 0,1-1 1 0 0,0 0 0 0 0,0 0 0 0 0,0-1 0 0 0,7 0 45 0 0,142-18-6637 0 0,-129 15 5482 0 0</inkml:trace>
  <inkml:trace contextRef="#ctx0" brushRef="#br0" timeOffset="61387.93">12991 16051 1016 0 0,'43'-98'3734'0'0,"-6"37"-1629"0"0,-37 60-1963 0 0,-5-6-119 0 0,0 1 0 0 0,0 0 1 0 0,0 0-1 0 0,-1 0 0 0 0,0 0 0 0 0,0 1 1 0 0,0 0-1 0 0,-1 0 0 0 0,0 1 1 0 0,0 0-1 0 0,0 0 0 0 0,0 1 1 0 0,-1 0-1 0 0,1 0 0 0 0,-1 0 1 0 0,0 1-1 0 0,0 1 0 0 0,0-1 0 0 0,0 1 1 0 0,0 0-1 0 0,0 1 0 0 0,0 0 1 0 0,-7 1-24 0 0,2-3 7 0 0,-1 1 1 0 0,1 0-1 0 0,0 1 0 0 0,-1 1 1 0 0,1 0-1 0 0,0 1 1 0 0,0 0-1 0 0,0 1 1 0 0,0 1-1 0 0,0 0 1 0 0,0 1-1 0 0,1 0 1 0 0,0 0-1 0 0,0 2 0 0 0,1-1 1 0 0,-1 1-1 0 0,1 1 1 0 0,1 0-1 0 0,0 1 1 0 0,0 0-1 0 0,0 0 1 0 0,1 1-1 0 0,1 1 1 0 0,0-1-1 0 0,0 1 0 0 0,1 0 1 0 0,0 1-1 0 0,1 0 1 0 0,1 0-1 0 0,-1 0 1 0 0,2 1-1 0 0,0 0 1 0 0,1 0-1 0 0,-3 13-7 0 0,9-17 34 0 0,1 0 0 0 0,0 0 0 0 0,0 0 1 0 0,0 0-1 0 0,1-1 0 0 0,1 0 0 0 0,-1 0 0 0 0,1 0 0 0 0,1-1 0 0 0,-1 1 0 0 0,1-2 0 0 0,0 1 1 0 0,1-1-1 0 0,0 0 0 0 0,0 0 0 0 0,0-1 0 0 0,1 0 0 0 0,-1-1 0 0 0,1 0 0 0 0,0 0 1 0 0,0-1-1 0 0,1 0 0 0 0,-1-1 0 0 0,1 1 0 0 0,-1-2 0 0 0,1 0 0 0 0,0 0 0 0 0,0-1 1 0 0,-1 0-1 0 0,1 0 0 0 0,0-1 0 0 0,-1 0 0 0 0,1-1 0 0 0,6-2-34 0 0,-6 3-5 0 0,-1-1 0 0 0,0 0 0 0 0,0 0 0 0 0,0-1 0 0 0,0 0 0 0 0,-1-1 0 0 0,1 0 0 0 0,-1 0-1 0 0,0-1 1 0 0,0 0 0 0 0,-1 0 0 0 0,1-1 0 0 0,-1 0 0 0 0,0 0 0 0 0,-1-1 0 0 0,1 0 0 0 0,-1 0 0 0 0,-1 0 0 0 0,1-1 0 0 0,-1 0-1 0 0,2-5 6 0 0,22-173 1247 0 0,-29 185-1202 0 0,9-9 23 0 0,97 61-767 0 0,44 16-6215 0 0,-135-63 5652 0 0</inkml:trace>
  <inkml:trace contextRef="#ctx0" brushRef="#br0" timeOffset="63834.742">14406 15835 988 0 0,'17'-13'1124'0'0,"-1"7"107"0"0,-15-10-919 0 0,-24 2 583 0 0,8 14-746 0 0,-9 0-37 0 0,0 1 0 0 0,1 1 1 0 0,0 1-1 0 0,0 2 0 0 0,0 0 0 0 0,0 1 0 0 0,1 1 0 0 0,-1 1 1 0 0,2 1-1 0 0,0 2 0 0 0,0-1 0 0 0,0 2 0 0 0,2 1 0 0 0,-1 1 0 0 0,2 0 1 0 0,0 1-1 0 0,1 1 0 0 0,-12 14-112 0 0,27-27 37 0 0,0 1 0 0 0,0 0 0 0 0,0 1 0 0 0,1-1 0 0 0,-1 0 0 0 0,1 0 0 0 0,0 1 0 0 0,0-1 0 0 0,0 1 0 0 0,1-1 0 0 0,-1 1 0 0 0,1-1 0 0 0,0 1 0 0 0,1-1 0 0 0,-1 1 1 0 0,1-1-1 0 0,0 1 0 0 0,0-1 0 0 0,0 0 0 0 0,1 1 0 0 0,-1-1 0 0 0,1 0 0 0 0,0 0 0 0 0,0 0 0 0 0,1 0 0 0 0,-1 0 0 0 0,1-1 0 0 0,0 1 0 0 0,0-1 0 0 0,0 1 0 0 0,0-1 0 0 0,0 0 0 0 0,1-1 0 0 0,0 1 0 0 0,-1 0 0 0 0,1-1 0 0 0,0 0 0 0 0,0 0 0 0 0,0 0 0 0 0,1 0 0 0 0,-1-1 0 0 0,3 1-37 0 0,30 12-39 0 0,0-1-1 0 0,1-2 0 0 0,1-2 0 0 0,-1-2 1 0 0,1-1-1 0 0,11-1 40 0 0,143 2-3541 0 0,-157-10 2560 0 0,27-13-276 0 0</inkml:trace>
  <inkml:trace contextRef="#ctx0" brushRef="#br0" timeOffset="64161.593">14767 16108 1356 0 0,'6'-4'368'0'0,"-1"-1"0"0"0,1 0-1 0 0,-1 0 1 0 0,-1 0 0 0 0,1-1 0 0 0,-1 1-1 0 0,0-1 1 0 0,0 0 0 0 0,0 0 0 0 0,-1-1-1 0 0,0 1 1 0 0,0-1 0 0 0,-1 0 0 0 0,0 0-1 0 0,0 1 1 0 0,0-6-368 0 0,-46 17 751 0 0,-73 70 245 0 0,172-70-411 0 0,108-67-415 0 0,-164 60-159 0 0,-1-1 1 0 0,1 1-1 0 0,-1 0 0 0 0,0 0 0 0 0,0 0 1 0 0,0 1-1 0 0,0-1 0 0 0,0 0 0 0 0,-1 1 0 0 0,1-1 1 0 0,0 1-1 0 0,-1 0 0 0 0,1 0 0 0 0,-1 0 1 0 0,0 0-1 0 0,1 0 0 0 0,-1 0 0 0 0,1 1 0 0 0,-1 0 1 0 0,0-1-1 0 0,0 1 0 0 0,1 0 0 0 0,-1 0 0 0 0,0 0 1 0 0,0 1-1 0 0,1-1 0 0 0,-1 1 0 0 0,0-1 1 0 0,0 1-12 0 0,-102-8 54 0 0,156-40-5098 0 0,-5 22 2467 0 0,-23 13 1332 0 0</inkml:trace>
  <inkml:trace contextRef="#ctx0" brushRef="#br0" timeOffset="64426.593">15020 15768 1016 0 0,'-5'-63'8520'0'0,"5"61"-8206"0"0,0 2-67 0 0,3-5 349 0 0,46 290 527 0 0,-22-192-1268 0 0,11 30-5102 0 0,-41-121 1165 0 0,0-9 2848 0 0</inkml:trace>
  <inkml:trace contextRef="#ctx0" brushRef="#br0" timeOffset="64674.227">15174 15762 1224 0 0,'5'-42'6012'0'0,"6"67"-3475"0"0,69 291-2388 0 0,-54-233-3062 0 0,-20-50-1190 0 0,-6-27 2821 0 0</inkml:trace>
  <inkml:trace contextRef="#ctx0" brushRef="#br0" timeOffset="64953.673">15377 16093 1768 0 0,'343'-143'5082'0'0,"-301"89"-4581"0"0,-78 25-339 0 0,8 23-101 0 0,0 2 0 0 0,0 1 0 0 0,0 1-1 0 0,0 1 1 0 0,0 1 0 0 0,-1 2-1 0 0,1 1 1 0 0,0 1 0 0 0,1 1 0 0 0,-1 2-1 0 0,1 0 1 0 0,0 2 0 0 0,-15 8-61 0 0,39-16 14 0 0,0-1 1 0 0,0 1 0 0 0,0 0-1 0 0,1 0 1 0 0,-1 0 0 0 0,0 0-1 0 0,1 0 1 0 0,-1 1 0 0 0,1-1-1 0 0,-1 1 1 0 0,1 0 0 0 0,0-1-1 0 0,0 1 1 0 0,0 0-1 0 0,0 0 1 0 0,0 1 0 0 0,0-1-1 0 0,0 0 1 0 0,1 1 0 0 0,-1-1-1 0 0,1 1 1 0 0,-1-1 0 0 0,1 1-1 0 0,0 0 1 0 0,0 0 0 0 0,1-1-1 0 0,-1 1 1 0 0,0 0 0 0 0,1 0-1 0 0,0 0 1 0 0,0 0-1 0 0,0 0 1 0 0,0 1-15 0 0,7 6-24 0 0,1-1-1 0 0,1 0 1 0 0,-1 0 0 0 0,1-1-1 0 0,1 0 1 0 0,0-1 0 0 0,0 0-1 0 0,0-1 1 0 0,1 0 0 0 0,-1 0-1 0 0,2-1 1 0 0,-1-1 0 0 0,0 0-1 0 0,1 0 1 0 0,0-1 0 0 0,0 0-1 0 0,9 0 25 0 0,131 16-3422 0 0,-78-17 1014 0 0,-42-2 1238 0 0</inkml:trace>
  <inkml:trace contextRef="#ctx0" brushRef="#br0" timeOffset="65158.191">16038 15933 1004 0 0,'-16'3'297'0'0,"0"0"0"0"0,0 2 0 0 0,0 0 0 0 0,1 0 0 0 0,0 1 0 0 0,0 1 0 0 0,1 1 0 0 0,0 0 0 0 0,0 1 0 0 0,0 0 0 0 0,2 1 0 0 0,-1 1 0 0 0,1 0 0 0 0,1 1 1 0 0,0 0-1 0 0,0 0 0 0 0,1 1 0 0 0,1 1 0 0 0,0 0 0 0 0,-6 13-297 0 0,15-25 34 0 0,0 0 0 0 0,0 1 0 0 0,0-1 0 0 0,0 1 1 0 0,0-1-1 0 0,0 0 0 0 0,1 1 0 0 0,-1-1 0 0 0,1 0 0 0 0,0 1 1 0 0,-1-1-1 0 0,1 0 0 0 0,0 0 0 0 0,1 0 0 0 0,-1 0 1 0 0,0 0-1 0 0,0 0 0 0 0,1 0 0 0 0,-1 0 0 0 0,1 0 1 0 0,0-1-1 0 0,-1 1 0 0 0,1 0 0 0 0,0-1 0 0 0,0 0 0 0 0,0 1 1 0 0,0-1-1 0 0,0 0 0 0 0,1 0 0 0 0,-1 0 0 0 0,0 0 1 0 0,0-1-1 0 0,1 1 0 0 0,-1-1 0 0 0,0 1 0 0 0,3-1-34 0 0,95 4 90 0 0,-76-9-644 0 0,0-2 1 0 0,0 0-1 0 0,-1-2 0 0 0,0 0 1 0 0,0-2-1 0 0,-1 0 1 0 0,-1-2-1 0 0,0 0 0 0 0,9-9 554 0 0,-1-5-1310 0 0</inkml:trace>
  <inkml:trace contextRef="#ctx0" brushRef="#br0" timeOffset="65375.339">16335 15717 1172 0 0,'18'-147'7279'0'0,"-18"146"-7253"0"0,0 0 1 0 0,0 1-1 0 0,0-1 1 0 0,-1 0-1 0 0,1 0 1 0 0,0 1-1 0 0,0-1 1 0 0,0 0-1 0 0,-1 1 1 0 0,1-1-1 0 0,0 0 1 0 0,-1 1-1 0 0,1-1 1 0 0,-1 1-1 0 0,1-1 1 0 0,0 0-1 0 0,-1 1 1 0 0,0-1-1 0 0,1 1 1 0 0,-1-1-1 0 0,1 1 1 0 0,-1 0-1 0 0,1-1 1 0 0,-1 1-1 0 0,0 0 1 0 0,1-1-1 0 0,-1 1 1 0 0,0 0-1 0 0,1 0 1 0 0,-1-1-1 0 0,0 1 1 0 0,0 0-1 0 0,1 0 1 0 0,-1 0-1 0 0,0 0 1 0 0,0 0-1 0 0,1 0 1 0 0,-1 0-1 0 0,0 0 1 0 0,1 0-1 0 0,-1 0 1 0 0,0 1-1 0 0,0-1 1 0 0,1 0-1 0 0,-1 0 1 0 0,0 1-1 0 0,1-1 1 0 0,-1 0-1 0 0,1 1 1 0 0,-1-1-1 0 0,0 1 1 0 0,1-1-1 0 0,-1 1 1 0 0,1-1-1 0 0,-1 1 1 0 0,1-1-1 0 0,-1 1 1 0 0,1 0-1 0 0,0-1 1 0 0,-1 1-1 0 0,1 0 1 0 0,0-1-27 0 0,-3 15 47 0 0,0-1 1 0 0,1 1 0 0 0,1 0 0 0 0,1-1-1 0 0,0 1 1 0 0,1 0 0 0 0,0 0 0 0 0,1-1 0 0 0,1 1-1 0 0,0-1 1 0 0,1 0 0 0 0,1 0 0 0 0,0 0-1 0 0,1 0 1 0 0,0-1 0 0 0,1 0 0 0 0,0 0 0 0 0,1-1-1 0 0,1 0 1 0 0,3 4-48 0 0,20 40-104 0 0,13 48-1289 0 0,-34-29-2621 0 0,-36-32 1528 0 0,5-28 1294 0 0</inkml:trace>
  <inkml:trace contextRef="#ctx0" brushRef="#br0" timeOffset="65625.32">16271 15901 1860 0 0,'17'-12'393'0'0,"0"1"-1"0"0,1 1 0 0 0,0 0 1 0 0,1 1-1 0 0,0 1 0 0 0,0 1 1 0 0,1 1-1 0 0,-1 1 0 0 0,1 0 1 0 0,1 1-1 0 0,-1 1 0 0 0,0 1 1 0 0,5 1-393 0 0,-18 2 61 0 0,1 0-1 0 0,-1 1 1 0 0,0-1 0 0 0,0 2 0 0 0,0-1 0 0 0,-1 1 0 0 0,1 0 0 0 0,-1 0 0 0 0,1 0 0 0 0,-1 1-1 0 0,0 0 1 0 0,0 0 0 0 0,-1 1 0 0 0,1 0 0 0 0,-1 0 0 0 0,0 0 0 0 0,0 1 0 0 0,-1-1 0 0 0,0 1-1 0 0,0 0 1 0 0,0 0 0 0 0,0 1 0 0 0,-1-1 0 0 0,2 7-61 0 0,45 172 864 0 0,-54-133-1362 0 0,-37-42-3521 0 0,21-18 2754 0 0,0-2 125 0 0</inkml:trace>
  <inkml:trace contextRef="#ctx0" brushRef="#br0" timeOffset="65860.15">16668 15811 2560 0 0,'0'-4'644'0'0,"3"-2"-132"0"0,0 0-276 0 0,4 1-28 0 0,-2-1-384 0 0,1 3-224 0 0,10-4-416 0 0,-3 2-348 0 0</inkml:trace>
  <inkml:trace contextRef="#ctx0" brushRef="#br0" timeOffset="66387.615">17028 15760 1204 0 0,'-14'5'355'0'0,"0"0"-1"0"0,0 0 1 0 0,0 2-1 0 0,1 0 1 0 0,0 0 0 0 0,0 1-1 0 0,1 0 1 0 0,0 1-1 0 0,1 1 1 0 0,0 0 0 0 0,0 1-1 0 0,-4 5-354 0 0,10-11 120 0 0,1 1-1 0 0,0-1 1 0 0,0 1-1 0 0,0 0 0 0 0,1 0 1 0 0,0 0-1 0 0,0 0 1 0 0,0 1-1 0 0,1-1 1 0 0,0 1-1 0 0,0 0 1 0 0,0-1-1 0 0,1 1 1 0 0,0 0-1 0 0,1 0 1 0 0,0 0-1 0 0,0 0 1 0 0,0 0-1 0 0,1 0 1 0 0,0 0-1 0 0,0 0 0 0 0,0-1 1 0 0,1 1-1 0 0,0 0 1 0 0,1-1-1 0 0,-1 1 1 0 0,2-1-120 0 0,0 0 25 0 0,0-1 0 0 0,1 1 0 0 0,0-1 0 0 0,0 0 0 0 0,0 0 0 0 0,0-1 0 0 0,1 0 0 0 0,0 0 0 0 0,0 0 0 0 0,0 0 0 0 0,1-1 1 0 0,-1 0-1 0 0,1-1 0 0 0,-1 1 0 0 0,1-1 0 0 0,0 0 0 0 0,0-1 0 0 0,0 0 0 0 0,0 0 0 0 0,0 0 0 0 0,0-1 0 0 0,0 0 0 0 0,0-1 0 0 0,1 1 0 0 0,-1-1 0 0 0,0-1 0 0 0,-1 1 0 0 0,1-1 1 0 0,0-1-1 0 0,0 1 0 0 0,-1-1 0 0 0,1 0 0 0 0,-1 0 0 0 0,0-1 0 0 0,0 0 0 0 0,0 0 0 0 0,-1 0 0 0 0,1-1 0 0 0,-1 0 0 0 0,0 0 0 0 0,0 0 0 0 0,-1-1 0 0 0,0 0 0 0 0,0 1 1 0 0,0-1-1 0 0,3-7-25 0 0,79-110-368 0 0,-84 124 332 0 0,0-1 0 0 0,0 0 1 0 0,-1 1-1 0 0,1-1 0 0 0,0 1 1 0 0,-1 0-1 0 0,1-1 1 0 0,0 1-1 0 0,-1 0 0 0 0,1 0 1 0 0,-1 0-1 0 0,1 0 0 0 0,-1 1 1 0 0,0-1-1 0 0,0 0 1 0 0,1 0-1 0 0,-1 1 0 0 0,0-1 1 0 0,0 1-1 0 0,0-1 0 0 0,0 1 1 0 0,0-1-1 0 0,-1 1 1 0 0,1 0-1 0 0,0-1 0 0 0,-1 1 1 0 0,1 0-1 0 0,-1 0 0 0 0,0-1 1 0 0,0 1-1 0 0,1 0 1 0 0,-1 0-1 0 0,0 0 0 0 0,0-1 1 0 0,-1 1-1 0 0,1 0 0 0 0,0 0 36 0 0,0-1-78 0 0,-3 13-91 0 0,-28 61 372 0 0,68-107 335 0 0,-23 21-461 0 0,0-1-5 0 0,1 0 0 0 0,0 0 1 0 0,1 1-1 0 0,0 1 0 0 0,1 1 1 0 0,0 0-1 0 0,1 1 1 0 0,0 1-1 0 0,5-1-72 0 0,-22 8 73 0 0,-1 0-16 0 0,4 3-61 0 0,1-1 1 0 0,-1 2-1 0 0,0-1 1 0 0,0 0-1 0 0,-1 1 0 0 0,1 0 1 0 0,-1 0-1 0 0,0 0 1 0 0,0 0-1 0 0,0 0 0 0 0,0 1 1 0 0,-1-1-1 0 0,0 1 1 0 0,1 0-1 0 0,-2 0 0 0 0,1-1 1 0 0,-1 1-1 0 0,1 5 4 0 0,-1-7-36 0 0,0-2 5 0 0,0 5-304 0 0,1 0-1 0 0,0 0 1 0 0,0 0-1 0 0,0 0 0 0 0,0-1 1 0 0,1 1-1 0 0,0-1 0 0 0,0 1 1 0 0,1-1-1 0 0,0 0 1 0 0,0-1-1 0 0,0 1 0 0 0,0-1 1 0 0,1 1-1 0 0,-1-1 1 0 0,1-1-1 0 0,0 1 0 0 0,1 0 336 0 0,7-1-1314 0 0</inkml:trace>
  <inkml:trace contextRef="#ctx0" brushRef="#br0" timeOffset="66946.53">18009 15921 936 0 0,'-1'-2'153'0'0,"-1"1"-1"0"0,1 0 1 0 0,-1-1-1 0 0,1 1 1 0 0,-1 0-1 0 0,1 0 0 0 0,-1 0 1 0 0,0 0-1 0 0,0 0 1 0 0,0 0-1 0 0,1 1 1 0 0,-1-1-1 0 0,0 1 1 0 0,0-1-1 0 0,0 1 1 0 0,0-1-1 0 0,0 1 1 0 0,0 0-1 0 0,0 0 1 0 0,0 0-1 0 0,0 0 1 0 0,0 1-1 0 0,0-1 1 0 0,0 0-1 0 0,0 1 1 0 0,1-1-1 0 0,-1 1 1 0 0,0 0-1 0 0,0 0 1 0 0,0 0-1 0 0,-1 0-152 0 0,-174 66 2880 0 0,177-67-2863 0 0,1 0 0 0 0,-1 0 1 0 0,1 0-1 0 0,-1-1 0 0 0,1 1 0 0 0,-1 0 1 0 0,1 0-1 0 0,-1 0 0 0 0,1 0 1 0 0,-1 0-1 0 0,1 0 0 0 0,-1 0 0 0 0,1 0 1 0 0,0 0-1 0 0,-1 0 0 0 0,1 1 1 0 0,-1-1-1 0 0,0 0 0 0 0,1 0 0 0 0,-1 0 1 0 0,1 1-1 0 0,-1-1 0 0 0,1 0 1 0 0,-1 0-1 0 0,1 1 0 0 0,-1-1 0 0 0,0 0 1 0 0,1 1-1 0 0,-1-1 0 0 0,0 1 1 0 0,1-1-1 0 0,-1 0 0 0 0,0 1 0 0 0,1-1 1 0 0,-1 1-1 0 0,0-1 0 0 0,0 1 1 0 0,0-1-1 0 0,1 1 0 0 0,-1-1 0 0 0,0 1 1 0 0,0-1-1 0 0,0 1 0 0 0,0-1 1 0 0,0 1-1 0 0,0-1 0 0 0,0 1 0 0 0,0-1 1 0 0,0 1-1 0 0,0-1 0 0 0,0 1 0 0 0,-1-1 1 0 0,1 1-1 0 0,0-1 0 0 0,0 1 1 0 0,0-1-1 0 0,-1 1 0 0 0,1-1 0 0 0,0 1 1 0 0,0-1-1 0 0,-1 0 0 0 0,1 1 1 0 0,0-1-1 0 0,-1 1 0 0 0,1-1 0 0 0,0 0 1 0 0,-1 1-18 0 0,47 2-76 0 0,-20-5-54 0 0,-1-1-1 0 0,-1-1 1 0 0,1-1 0 0 0,0-1 0 0 0,-1-2-1 0 0,-1 0 1 0 0,1-1 0 0 0,21-13 130 0 0,-44 22 4 0 0,0 0 1 0 0,0 0-1 0 0,0 0 1 0 0,1 0 0 0 0,-1 0-1 0 0,0 0 1 0 0,0 0-1 0 0,0 0 1 0 0,0-1-1 0 0,0 1 1 0 0,0 0 0 0 0,0-1-1 0 0,1 1 1 0 0,-1-1-1 0 0,0 1 1 0 0,0-1-1 0 0,-1 0 1 0 0,1 1 0 0 0,0-1-1 0 0,0 0 1 0 0,0 0-1 0 0,0 1 1 0 0,-1-1-1 0 0,1 0 1 0 0,0 0 0 0 0,-1 0-1 0 0,1 0 1 0 0,0 0-1 0 0,-1 0 1 0 0,1 0-1 0 0,-1 0 1 0 0,0 0 0 0 0,1 0-1 0 0,-1 0 1 0 0,0-1-1 0 0,0 1 1 0 0,0 0-1 0 0,0 0 1 0 0,0 0 0 0 0,0 0-1 0 0,0 0 1 0 0,0-1-1 0 0,0 1 1 0 0,0 0-1 0 0,0 0 1 0 0,-1 0 0 0 0,1 0-1 0 0,-1 0 1 0 0,1 0-1 0 0,-1 0 1 0 0,1 0-1 0 0,-1 0 1 0 0,1 0 0 0 0,-1 0-1 0 0,0 0 1 0 0,1 0-1 0 0,-1 0 1 0 0,0 1-1 0 0,0-1 1 0 0,0 0 0 0 0,0 1-1 0 0,0-1 1 0 0,0 0-1 0 0,0 1 1 0 0,0-1-1 0 0,0 1 1 0 0,0-1-5 0 0,-78-17 550 0 0,0 12 321 0 0,78 6-722 0 0,3-5 243 0 0,213-67-1697 0 0,-205 67 1251 0 0,-1 1 1 0 0,0-2-1 0 0,0 0 0 0 0,-1 0 0 0 0,0 0 0 0 0,0-1 0 0 0,0 0 0 0 0,-1 0 0 0 0,0-1 0 0 0,0 0 0 0 0,-1-1 0 0 0,0 1 1 0 0,0-1-1 0 0,-1 0 0 0 0,0-1 0 0 0,-1 1 0 0 0,0-1 0 0 0,-1 0 0 0 0,0 0 0 0 0,1-7 54 0 0,-2 7 138 0 0,-1-1 0 0 0,-1 1 0 0 0,0-1 0 0 0,-1 1 0 0 0,0-1 0 0 0,0 1 0 0 0,-1-1 0 0 0,0 1 0 0 0,-1 0 0 0 0,0 0 0 0 0,-1 0 0 0 0,0 0 0 0 0,-4-6-138 0 0,-5-16 890 0 0,-5 4 961 0 0,18 28-1657 0 0,-1 6-71 0 0,-3 37-38 0 0,2-1 1 0 0,1 1-1 0 0,3-1 0 0 0,2 1 1 0 0,1-1-1 0 0,2 0 0 0 0,2-1 1 0 0,2 1-86 0 0,24 151-842 0 0,-33-171 910 0 0,3 0-856 0 0,-2 0 0 0 0,0 0 0 0 0,-2 1 0 0 0,0-1 0 0 0,-2 1 1 0 0,0-1-1 0 0,-2 1 0 0 0,0-1 0 0 0,-2 0 0 0 0,0 0 0 0 0,-6 13 788 0 0,-2-17-1202 0 0,-3-6 42 0 0</inkml:trace>
  <inkml:trace contextRef="#ctx0" brushRef="#br0" timeOffset="67807.37">18886 15855 2380 0 0,'4'-4'180'0'0,"-1"0"0"0"0,1 0-1 0 0,1 0 1 0 0,-1 1 0 0 0,0 0-1 0 0,1 0 1 0 0,0 0 0 0 0,0 0-1 0 0,0 1 1 0 0,0 0 0 0 0,0 0-1 0 0,0 0 1 0 0,0 1 0 0 0,1-1-1 0 0,-1 1 1 0 0,1 1 0 0 0,-1-1 0 0 0,1 1-1 0 0,-1 0 1 0 0,1 0 0 0 0,-1 0-1 0 0,4 2-179 0 0,8 5 88 0 0,-1 1-1 0 0,-1 0 1 0 0,1 1-1 0 0,-2 1 1 0 0,1 1 0 0 0,-1 0-1 0 0,-1 1 1 0 0,0 0-1 0 0,-1 1 1 0 0,0 0-1 0 0,-1 1 1 0 0,0 0-1 0 0,-1 1 1 0 0,-1 0 0 0 0,-1 1-1 0 0,0 0 1 0 0,0 0-1 0 0,-2 1 1 0 0,1 3-88 0 0,-6-17 31 0 0,0 0 1 0 0,0 1-1 0 0,-1-1 1 0 0,1 0 0 0 0,-1 0-1 0 0,0 0 1 0 0,0 1-1 0 0,0-1 1 0 0,0 0 0 0 0,0 0-1 0 0,-1 0 1 0 0,0 1-1 0 0,1-1 1 0 0,-1 0 0 0 0,0 0-1 0 0,-1 0 1 0 0,1 0-1 0 0,0 0 1 0 0,-1-1-1 0 0,0 1 1 0 0,1 0 0 0 0,-1-1-1 0 0,0 1 1 0 0,0-1-1 0 0,-1 1 1 0 0,1-1 0 0 0,0 0-1 0 0,-1 0 1 0 0,0 0-1 0 0,1 0 1 0 0,-1-1-1 0 0,0 1 1 0 0,0-1 0 0 0,0 0-1 0 0,0 1 1 0 0,0-1-1 0 0,0-1 1 0 0,0 1 0 0 0,0 0-1 0 0,-1-1-31 0 0,0-2 22 0 0,-1-1 0 0 0,1 0 0 0 0,0 0 0 0 0,0 0 0 0 0,1-1 0 0 0,-1 1 0 0 0,1-1 0 0 0,-1 0 0 0 0,1 0 0 0 0,0 0 0 0 0,1 0 0 0 0,-1-1 0 0 0,1 1 0 0 0,0-1 0 0 0,0 0 0 0 0,0 1 0 0 0,1-1 0 0 0,-1 0 0 0 0,1 0 0 0 0,0 0 0 0 0,1 0 0 0 0,-1 0 0 0 0,1 0 0 0 0,0 0 0 0 0,0 0 0 0 0,1-3-22 0 0,1-4 18 0 0,0 1 0 0 0,1 0 0 0 0,1 0 0 0 0,0 0 0 0 0,0 0 1 0 0,1 1-1 0 0,0 0 0 0 0,1-1 0 0 0,0 2 0 0 0,0-1 0 0 0,1 1 1 0 0,1 0-1 0 0,-1 1 0 0 0,1-1 0 0 0,1 2 0 0 0,0-1 0 0 0,0 1 1 0 0,0 0-1 0 0,1 1 0 0 0,5-3-18 0 0,-7 4-2 0 0,0 0 1 0 0,0 0-1 0 0,0 1 1 0 0,1 0-1 0 0,-1 0 0 0 0,1 1 1 0 0,0 0-1 0 0,0 1 1 0 0,1 0-1 0 0,-1 0 1 0 0,0 1-1 0 0,1 0 0 0 0,-1 1 1 0 0,0 0-1 0 0,1 0 1 0 0,-1 1-1 0 0,1 0 1 0 0,-1 1-1 0 0,0 0 0 0 0,0 0 1 0 0,0 1-1 0 0,0 0 1 0 0,0 1-1 0 0,-1 0 1 0 0,1 0-1 0 0,-1 1 0 0 0,0 0 1 0 0,-1 0-1 0 0,1 1 1 0 0,-1 0-1 0 0,0 1 1 0 0,0-1-1 0 0,-1 1 0 0 0,0 0 1 0 0,0 1-1 0 0,4 7 2 0 0,26 130-484 0 0,-36-146 424 0 0,0 1 0 0 0,0-1 0 0 0,-1 1-1 0 0,1-1 1 0 0,0 1 0 0 0,0 0 0 0 0,-1-1 0 0 0,1 1-1 0 0,0-1 1 0 0,-1 1 0 0 0,1 0 0 0 0,-1-1-1 0 0,1 1 1 0 0,0 0 0 0 0,-1-1 0 0 0,1 1 0 0 0,-1 0-1 0 0,1 0 1 0 0,-1-1 0 0 0,1 1 0 0 0,-1 0 0 0 0,1 0-1 0 0,-1 0 1 0 0,1 0 0 0 0,-1 0 0 0 0,1-1-1 0 0,-1 1 1 0 0,0 0 0 0 0,1 0 0 0 0,-1 1 0 0 0,1-1-1 0 0,-1 0 1 0 0,1 0 0 0 0,-1 0 0 0 0,1 0 0 0 0,-1 0-1 0 0,1 0 1 0 0,-1 1 0 0 0,1-1 0 0 0,-1 0-1 0 0,1 1 1 0 0,-1-1 0 0 0,1 0 0 0 0,0 0 0 0 0,-1 1-1 0 0,1-1 1 0 0,-1 1 0 0 0,1-1 0 0 0,0 0 0 0 0,0 1-1 0 0,-1-1 1 0 0,1 1 0 0 0,0-1 0 0 0,-1 1 0 0 0,1-1-1 0 0,0 1 1 0 0,0-1 0 0 0,0 1 0 0 0,0-1-1 0 0,0 1 1 0 0,-1-1 0 0 0,1 1 0 0 0,0-1 0 0 0,0 1-1 0 0,0-1 1 0 0,0 1 0 0 0,1 0 0 0 0,-1-1 0 0 0,0 1 60 0 0,-29-36-2859 0 0,16 7 1634 0 0</inkml:trace>
  <inkml:trace contextRef="#ctx0" brushRef="#br0" timeOffset="68055.216">19462 15628 1920 0 0,'-3'-7'1084'0'0,"0"1"-316"0"0,4 1-180 0 0,1 1-260 0 0,1-1-176 0 0,3 2-24 0 0,-1 2-480 0 0,2-2-212 0 0,-1 1-432 0 0,0 2 36 0 0,1 0 12 0 0</inkml:trace>
  <inkml:trace contextRef="#ctx0" brushRef="#br0" timeOffset="68307.032">19904 15775 1048 0 0,'-9'0'3368'0'0,"-30"20"-2526"0"0,28-16-664 0 0,-1 1 1 0 0,1 1-1 0 0,-1 0 0 0 0,2 1 1 0 0,-1 0-1 0 0,1 0 0 0 0,0 1 1 0 0,0 0-1 0 0,1 1 0 0 0,1 0 1 0 0,-1 1-1 0 0,1 0 1 0 0,1 0-1 0 0,0 0 0 0 0,0 1 1 0 0,1 0-1 0 0,0 0 0 0 0,1 1 1 0 0,1 0-1 0 0,0 0 0 0 0,0 0 1 0 0,1 0-1 0 0,-1 7-178 0 0,6-12 36 0 0,1-1 1 0 0,-1 0-1 0 0,1 1 0 0 0,0-1 0 0 0,0 0 1 0 0,1-1-1 0 0,0 1 0 0 0,0-1 0 0 0,0 1 1 0 0,1-1-1 0 0,0-1 0 0 0,0 1 0 0 0,0-1 1 0 0,0 1-1 0 0,1-2 0 0 0,-1 1 0 0 0,1 0 0 0 0,0-1 1 0 0,0 0-1 0 0,5 1-36 0 0,0 0-268 0 0,-1-1 0 0 0,1 0 0 0 0,-1-1 0 0 0,1 0 0 0 0,0-1 0 0 0,0 0 0 0 0,-1-1 0 0 0,1 0-1 0 0,0 0 1 0 0,0-1 0 0 0,0-1 0 0 0,-1 0 0 0 0,1 0 0 0 0,0-1 0 0 0,-1-1 0 0 0,0 1 0 0 0,0-2 0 0 0,0 1 0 0 0,0-1 0 0 0,-1-1 0 0 0,0 0 0 0 0,0 0 0 0 0,-1-1 0 0 0,1 0 0 0 0,-1 0 0 0 0,-1-1 0 0 0,7-8 268 0 0,9-15-1160 0 0</inkml:trace>
  <inkml:trace contextRef="#ctx0" brushRef="#br0" timeOffset="68556.747">20177 15649 1880 0 0,'14'-105'4711'0'0,"-8"97"-2260"0"0,-10 35-2174 0 0,20 268 782 0 0,20-11-434 0 0,-35-284-630 0 0,0 0 0 0 0,0 0 0 0 0,0 0 0 0 0,0 0-1 0 0,0 0 1 0 0,0 0 0 0 0,-1 0 0 0 0,1 0 0 0 0,0 0 0 0 0,0-1 0 0 0,0 1 0 0 0,0 0-1 0 0,0-1 1 0 0,0 1 0 0 0,-1-1 0 0 0,1 1 0 0 0,0-1 0 0 0,0 1 0 0 0,0-1 0 0 0,-1 0-1 0 0,1 1 1 0 0,0-1 0 0 0,-1 0 0 0 0,1 1 0 0 0,-1-1 0 0 0,1 0 0 0 0,-1 0 0 0 0,1 0-1 0 0,-1 1 1 0 0,1-1 0 0 0,-1 0 0 0 0,0 0 0 0 0,0 0 0 0 0,1 0 0 0 0,-1 0 0 0 0,0 0-1 0 0,0 0 1 0 0,0 0 0 0 0,0 0 0 0 0,0 0 0 0 0,0 0 0 0 0,0 0 0 0 0,0 1 0 0 0,-1-1-1 0 0,1 0 1 0 0,0 0 0 0 0,0 0 0 0 0,-1 0 0 0 0,1 0 0 0 0,-1 0 0 0 0,1 1 0 0 0,-1-1-1 0 0,0-1 6 0 0,2 0-4 0 0,64-183-905 0 0,-33 155 437 0 0,-31 29 415 0 0,-1 1 1 0 0,5 3-1 0 0,8 9 8 0 0,-1 1 1 0 0,0 0-1 0 0,-1 1 0 0 0,-1 0 1 0 0,0 0-1 0 0,-1 1 0 0 0,0 0 0 0 0,-1 1 1 0 0,5 15 48 0 0,11 16-587 0 0,4 10-4095 0 0,-27-51 3369 0 0</inkml:trace>
  <inkml:trace contextRef="#ctx0" brushRef="#br0" timeOffset="69378.613">20974 15420 2252 0 0,'22'4'4358'0'0,"-18"57"-3384"0"0,-4-55-652 0 0,0 364 2240 0 0,-2-359-2586 0 0,1 1 0 0 0,0 0 1 0 0,1 0-1 0 0,1-1 0 0 0,0 1 1 0 0,0 0-1 0 0,1-1 0 0 0,1 1 1 0 0,0-1-1 0 0,0 0 0 0 0,1 0 1 0 0,1 0-1 0 0,0 0 1 0 0,0-1-1 0 0,1 0 0 0 0,0 0 1 0 0,1 0-1 0 0,0-1 0 0 0,1 0 1 0 0,-1 0-1 0 0,2-1 0 0 0,-1 0 1 0 0,1 0-1 0 0,1-1 0 0 0,-1 0 1 0 0,1-1-1 0 0,0 0 0 0 0,1 0 1 0 0,-1-1-1 0 0,1-1 0 0 0,0 0 1 0 0,0 0-1 0 0,1-1 1 0 0,2 0 23 0 0,1-6-341 0 0,0-1 0 0 0,0-1 0 0 0,-1 0 0 0 0,1-1 0 0 0,-1-1 0 0 0,0 0 0 0 0,-1-1 0 0 0,0 0 1 0 0,0-1-1 0 0,-1 0 0 0 0,0-1 0 0 0,0-1 0 0 0,-1 0 0 0 0,1-2 341 0 0,-1 3 196 0 0,-1 0 1 0 0,0-1-1 0 0,-1 0 0 0 0,0-1 0 0 0,-1 1 0 0 0,0-2 1 0 0,-1 1-1 0 0,0-1 0 0 0,-1 0 0 0 0,-1-1 0 0 0,0 0 1 0 0,0 1-1 0 0,-1-2 0 0 0,-1 1 0 0 0,-1 0 1 0 0,0 0-1 0 0,0-10-196 0 0,-3 21 40 0 0,-1 1 1 0 0,1-1 0 0 0,-1 1-1 0 0,1-1 1 0 0,-1 1-1 0 0,0-1 1 0 0,0 1 0 0 0,0 0-1 0 0,0 0 1 0 0,0 0-1 0 0,0 0 1 0 0,-1 0 0 0 0,1 1-1 0 0,0-1 1 0 0,-1 1 0 0 0,0 0-1 0 0,1-1 1 0 0,-1 1-1 0 0,0 0 1 0 0,0 0 0 0 0,1 1-1 0 0,-1-1 1 0 0,0 1-1 0 0,0-1 1 0 0,0 1 0 0 0,0 0-1 0 0,0 0 1 0 0,0 0 0 0 0,0 0-1 0 0,0 1 1 0 0,1-1-1 0 0,-1 1 1 0 0,0 0 0 0 0,0 0-1 0 0,0 0-40 0 0,-8 3 55 0 0,0 1 0 0 0,0 1 0 0 0,0 0 0 0 0,1 0 0 0 0,-1 1 0 0 0,2 0 0 0 0,-1 1 0 0 0,1 0 0 0 0,0 1 0 0 0,1 0 0 0 0,0 0 0 0 0,0 0 0 0 0,1 1 0 0 0,0 1 0 0 0,1-1 0 0 0,0 1 0 0 0,1 0 0 0 0,-4 10-55 0 0,10-18 29 0 0,-1-1 0 0 0,1 1 0 0 0,0-1 0 0 0,1 1 0 0 0,-1-1 0 0 0,0 0 0 0 0,1 1 0 0 0,-1-1 0 0 0,1 0 0 0 0,0 0 0 0 0,-1 0 0 0 0,1 0 0 0 0,0 0 0 0 0,0-1 0 0 0,1 1 0 0 0,-1 0 0 0 0,0-1 0 0 0,1 0 0 0 0,-1 1 0 0 0,0-1 0 0 0,1 0 0 0 0,-1 0 0 0 0,1-1 0 0 0,0 1 0 0 0,-1 0 0 0 0,1-1 0 0 0,0 0 0 0 0,-1 1 0 0 0,1-1 0 0 0,1 0-29 0 0,203-42 798 0 0,-163 117-1154 0 0,-15-49-760 0 0,-16-22-2861 0 0,6-25-444 0 0,-17 13 3029 0 0</inkml:trace>
  <inkml:trace contextRef="#ctx0" brushRef="#br0" timeOffset="70142.441">21729 15745 1236 0 0,'9'7'255'0'0,"-2"0"0"0"0,1 0-1 0 0,-1 1 1 0 0,0 0 0 0 0,0 0-1 0 0,-1 1 1 0 0,0-1 0 0 0,-1 1 0 0 0,1 1-1 0 0,-2-1 1 0 0,0 1 0 0 0,0 0-1 0 0,0 0 1 0 0,-1 0 0 0 0,-1 0 0 0 0,0 0-1 0 0,0 1 1 0 0,-1-1 0 0 0,-1 1 0 0 0,1 0-1 0 0,-2-1 1 0 0,0 7-255 0 0,-34 52 2668 0 0,28-124-1594 0 0,9 48-1107 0 0,-1-1 1 0 0,1 0 0 0 0,0 0 0 0 0,1 1 0 0 0,0 0 0 0 0,0-1 0 0 0,1 1-1 0 0,-1 0 1 0 0,1 1 0 0 0,1-1 0 0 0,0 1 0 0 0,0-1 0 0 0,0 1 0 0 0,0 1-1 0 0,1-1 1 0 0,0 1 0 0 0,0 0 0 0 0,1 0 0 0 0,-1 1 0 0 0,1 0 0 0 0,0 0-1 0 0,0 1 1 0 0,0 0 0 0 0,1 0 0 0 0,-1 0 0 0 0,1 1 0 0 0,-1 0-1 0 0,1 0 1 0 0,0 1 0 0 0,0 0 0 0 0,0 1 0 0 0,3 0 32 0 0,-5 2-41 0 0,0 0 0 0 0,0 0 0 0 0,0 0 0 0 0,0 1 0 0 0,0 0 0 0 0,0 1 0 0 0,-1-1 1 0 0,1 1-1 0 0,-1 0 0 0 0,0 0 0 0 0,-1 1 0 0 0,1-1 0 0 0,-1 1 0 0 0,1 0 0 0 0,-1 1 0 0 0,-1-1 0 0 0,1 1 0 0 0,-1-1 0 0 0,0 1 1 0 0,1 4 40 0 0,4 2-136 0 0,31-18-208 0 0,-22 0 339 0 0,-1-2 1 0 0,0 0-1 0 0,-1 0 1 0 0,0-2-1 0 0,0 0 0 0 0,-1 0 1 0 0,0-1-1 0 0,-1-1 1 0 0,0 0-1 0 0,-1-1 1 0 0,0-1-1 0 0,-1 0 0 0 0,6-11 5 0 0,-18 24 15 0 0,-1 0-1 0 0,0-1 0 0 0,1 1 0 0 0,-1 0 0 0 0,0 0 0 0 0,0 0 0 0 0,0 0 0 0 0,0 0 1 0 0,0 0-1 0 0,0 1 0 0 0,0-1 0 0 0,0 1 0 0 0,0-1 0 0 0,0 1 0 0 0,0 0 1 0 0,0 0-1 0 0,0 0 0 0 0,0 0 0 0 0,0 0 0 0 0,-1 0 0 0 0,1 1 0 0 0,0-1 1 0 0,0 1-1 0 0,0-1 0 0 0,0 1 0 0 0,0 0 0 0 0,0 0 0 0 0,1 0 0 0 0,-1 0 0 0 0,0 0 1 0 0,0 0-1 0 0,1 0 0 0 0,-1 0 0 0 0,0 1 0 0 0,0 0-14 0 0,-8 3 53 0 0,-3 0-13 0 0,0 1 1 0 0,1 0 0 0 0,0 0-1 0 0,0 2 1 0 0,1-1-1 0 0,0 1 1 0 0,0 1 0 0 0,1 0-1 0 0,0 1 1 0 0,1-1 0 0 0,-7 10-41 0 0,15-18 15 0 0,0 1 0 0 0,1-1 0 0 0,-1 0 0 0 0,1 0 1 0 0,-1 0-1 0 0,1 1 0 0 0,0-1 0 0 0,-1 0 1 0 0,1 0-1 0 0,0 1 0 0 0,0-1 0 0 0,0 0 1 0 0,0 0-1 0 0,0 1 0 0 0,0-1 0 0 0,0 0 0 0 0,0 1 1 0 0,1-1-1 0 0,-1 0 0 0 0,0 0 0 0 0,1 0 1 0 0,-1 1-1 0 0,1-1 0 0 0,0 0 0 0 0,-1 0 1 0 0,1 0-1 0 0,0 0 0 0 0,-1 0 0 0 0,1 0 1 0 0,0 0-1 0 0,0 0 0 0 0,0 0 0 0 0,0 0 0 0 0,0 0 1 0 0,0-1-1 0 0,0 1 0 0 0,0 0 0 0 0,0-1 1 0 0,1 1-1 0 0,-1-1 0 0 0,0 1 0 0 0,0-1 1 0 0,1 0-1 0 0,-1 1 0 0 0,0-1 0 0 0,0 0 0 0 0,1 0 1 0 0,-1 0-1 0 0,0 0 0 0 0,1 0-15 0 0,77 5 198 0 0,-68-6-191 0 0,-7 2-4 0 0,0-1 1 0 0,0 1 0 0 0,0 0 0 0 0,1 0 0 0 0,-1 0 0 0 0,-1 1 0 0 0,1-1 0 0 0,0 1 0 0 0,0 0-1 0 0,-1 0 1 0 0,1 0 0 0 0,-1 1 0 0 0,1-1 0 0 0,-1 1 0 0 0,0 0 0 0 0,0 0 0 0 0,0 0 0 0 0,-1 0-1 0 0,1 0 1 0 0,-1 1 0 0 0,1-1 0 0 0,-1 1 0 0 0,0 0 0 0 0,-1 0 0 0 0,1-1 0 0 0,0 1 0 0 0,-1 0-1 0 0,0 0 1 0 0,0 3-4 0 0,20 131 311 0 0,-20-127-273 0 0,2 11 45 0 0,-1 0-1 0 0,-1 1 1 0 0,-1-1-1 0 0,0 0 1 0 0,-2 1-1 0 0,-1-1 1 0 0,-1 0 0 0 0,0 0-1 0 0,-2 0 1 0 0,0-1-1 0 0,-2 0 1 0 0,0 0-1 0 0,-1-1 1 0 0,-6 9-83 0 0,11-25-11 0 0,0-1 1 0 0,0 1-1 0 0,0 0 1 0 0,0-1-1 0 0,-1 0 0 0 0,0 0 1 0 0,1 0-1 0 0,-1-1 0 0 0,0 0 1 0 0,0 0-1 0 0,-1 0 1 0 0,1 0-1 0 0,0-1 0 0 0,0 0 1 0 0,-1 0-1 0 0,1 0 0 0 0,-1-1 1 0 0,1 1-1 0 0,-1-1 0 0 0,1-1 1 0 0,-1 1-1 0 0,1-1 1 0 0,0 0-1 0 0,-1 0 0 0 0,1-1 1 0 0,0 1-1 0 0,0-1 0 0 0,0-1 1 0 0,0 1-1 0 0,0 0 1 0 0,0-1-1 0 0,1 0 0 0 0,-1 0 1 0 0,1-1-1 0 0,0 1 0 0 0,0-1 1 0 0,0 0-1 0 0,0 0 0 0 0,1 0 1 0 0,-1-1-1 0 0,1 1 1 0 0,0-1-1 0 0,1 0 0 0 0,-1 1 1 0 0,1-1-1 0 0,0-1 0 0 0,0 1 1 0 0,0 0-1 0 0,1 0 1 0 0,0-1-1 0 0,0 1 0 0 0,0 0 1 0 0,1-1-1 0 0,0-1 11 0 0,-2-11-379 0 0,1 0-1 0 0,2-1 1 0 0,-1 1-1 0 0,2 0 1 0 0,1-1-1 0 0,0 1 1 0 0,1 1-1 0 0,1-1 1 0 0,0 0-1 0 0,2 1 1 0 0,0 0-1 0 0,1 1 1 0 0,0-1 0 0 0,1 2-1 0 0,1-1 1 0 0,1 1-1 0 0,0 1 1 0 0,1 0-1 0 0,0 0 1 0 0,1 1-1 0 0,8-5 380 0 0,9-7-1266 0 0</inkml:trace>
  <inkml:trace contextRef="#ctx0" brushRef="#br0" timeOffset="70531.908">22475 15727 1272 0 0,'-8'0'5354'0'0,"5"19"-5125"0"0,-13 189 2290 0 0,15-203-2482 0 0,1 0 1 0 0,0 0 0 0 0,1 0 0 0 0,-1 0-1 0 0,1 0 1 0 0,0 0 0 0 0,0 0 0 0 0,1 0-1 0 0,-1 0 1 0 0,1 0 0 0 0,0-1 0 0 0,0 1-1 0 0,1 0 1 0 0,0-1 0 0 0,-1 0 0 0 0,1 0-1 0 0,1 0 1 0 0,-1 0 0 0 0,1 0 0 0 0,-1-1-1 0 0,1 1 1 0 0,0-1 0 0 0,0 0 0 0 0,0 0-1 0 0,1 0 1 0 0,-1-1 0 0 0,1 0 0 0 0,0 0-1 0 0,-1 0 1 0 0,1 0 0 0 0,0-1 0 0 0,0 1-1 0 0,0-1 1 0 0,0-1 0 0 0,0 1 0 0 0,0-1-1 0 0,1 0 1 0 0,-1 0 0 0 0,0 0 0 0 0,0-1-1 0 0,0 1 1 0 0,1-2-38 0 0,6-4-19 0 0,0 0-1 0 0,0-2 1 0 0,-1 1-1 0 0,0-1 1 0 0,-1-1-1 0 0,1 0 1 0 0,-2-1-1 0 0,1 1 1 0 0,-1-2 0 0 0,-1 1-1 0 0,0-2 1 0 0,0 1-1 0 0,-1-1 1 0 0,-1 0-1 0 0,0 0 1 0 0,-1 0-1 0 0,0-1 1 0 0,0 0 0 0 0,-2 0-1 0 0,0 0 1 0 0,0-1-1 0 0,-1 1 1 0 0,-1-1-1 0 0,0 0 1 0 0,-1 0 19 0 0,-1 30 46 0 0,62 87-1647 0 0,-2-51-3281 0 0,-50-47 3552 0 0,-4 1 16 0 0</inkml:trace>
  <inkml:trace contextRef="#ctx0" brushRef="#br0" timeOffset="71668.531">23145 15775 1272 0 0,'4'0'147'0'0,"39"-7"3490"0"0,-65 21-1660 0 0,0-5-1780 0 0,-1 1 0 0 0,1 1 0 0 0,1 0 0 0 0,0 2 0 0 0,0 1 0 0 0,2 1 0 0 0,0 0 0 0 0,0 1 0 0 0,1 1 0 0 0,-7 11-197 0 0,24-27 17 0 0,0 0 0 0 0,0 0 0 0 0,1-1 0 0 0,-1 1 0 0 0,0 0 0 0 0,1 0 0 0 0,-1 0 0 0 0,1 0 0 0 0,-1 0 0 0 0,1 0 0 0 0,0 0 0 0 0,-1 0 0 0 0,1 0 0 0 0,0 0 0 0 0,0 0 0 0 0,0 0 0 0 0,-1 0 0 0 0,1 0 0 0 0,0 0 0 0 0,0 0 0 0 0,1 0 0 0 0,-1 0 0 0 0,0 0 0 0 0,0 0 0 0 0,0 0 0 0 0,1 0 0 0 0,-1 0 0 0 0,0 0 0 0 0,1 0 0 0 0,-1 0 0 0 0,1 0 0 0 0,0 0 0 0 0,-1 0 0 0 0,1-1 0 0 0,-1 1 0 0 0,1 0 0 0 0,0 0 0 0 0,0-1 0 0 0,-1 1 0 0 0,1 0 0 0 0,0-1 0 0 0,0 1 0 0 0,0-1 0 0 0,0 1 0 0 0,0-1 0 0 0,0 1 0 0 0,0-1 0 0 0,0 0 0 0 0,0 1 0 0 0,0-1 0 0 0,0 0 0 0 0,0 0 0 0 0,0 0 0 0 0,0 0-1 0 0,0 0 1 0 0,1 0-17 0 0,71 1-130 0 0,-62-3 68 0 0,0 0 0 0 0,0 0 0 0 0,-1-1 0 0 0,1-1 0 0 0,-1 0 0 0 0,0 0 0 0 0,0-1 0 0 0,0 0 0 0 0,-1-1 1 0 0,1 0-1 0 0,-1-1 0 0 0,-1 1 0 0 0,1-2 0 0 0,-1 1 0 0 0,-1-1 0 0 0,1-1 0 0 0,-1 1 0 0 0,-1-1 0 0 0,0 0 0 0 0,0-1 1 0 0,0 1-1 0 0,-2-1 0 0 0,1 0 0 0 0,-1-1 0 0 0,0 1 0 0 0,0-5 62 0 0,-15-39 1354 0 0,-9 94-793 0 0,21-36-574 0 0,-1 0 1 0 0,2 0-1 0 0,-1 0 1 0 0,0 0-1 0 0,1 0 1 0 0,-1 0-1 0 0,1-1 1 0 0,0 1-1 0 0,1 0 0 0 0,-1-1 1 0 0,0 0-1 0 0,1 0 1 0 0,0 1-1 0 0,0-1 1 0 0,0-1-1 0 0,0 1 1 0 0,0 0-1 0 0,1-1 0 0 0,-1 0 1 0 0,1 0-1 0 0,-1 0 1 0 0,1 0-1 0 0,0 0 1 0 0,0-1-1 0 0,0 0 1 0 0,0 1-1 0 0,0-2 0 0 0,0 1 1 0 0,3 0 12 0 0,-6-1-248 0 0,8-3-144 0 0,-8 3 391 0 0,0 0 0 0 0,0 0 0 0 0,0 0 0 0 0,0-1 0 0 0,-1 1 0 0 0,1 0 0 0 0,0 0 0 0 0,0 0 0 0 0,0-1 0 0 0,0 1 0 0 0,-1 0 0 0 0,1-1 0 0 0,0 1 0 0 0,0-1 0 0 0,-1 1 0 0 0,1-1 0 0 0,0 1 0 0 0,-1-1 0 0 0,1 0 0 0 0,0 1 0 0 0,-1-1 0 0 0,1 0 0 0 0,-1 1 0 0 0,1-1 0 0 0,-1 0-1 0 0,0 0 1 0 0,1 1 0 0 0,-1-1 0 0 0,0 0 0 0 0,1 0 0 0 0,-1 0 0 0 0,0 1 0 0 0,0-1 0 0 0,0 0 0 0 0,0 0 0 0 0,0 0 0 0 0,0 0 0 0 0,0 0 0 0 0,0 0 0 0 0,0 1 0 0 0,0-1 0 0 0,0 0 0 0 0,0 0 0 0 0,-1 0 0 0 0,1 0 0 0 0,0 1 0 0 0,-1-1 0 0 0,1 0 0 0 0,-1 0 1 0 0,-7-38 687 0 0,8 37-623 0 0,0 2 16 0 0,1-40-419 0 0,-1 39 147 0 0,3-5-70 0 0,-2 6-5324 0 0,-1 1 4395 0 0</inkml:trace>
  <inkml:trace contextRef="#ctx0" brushRef="#br0" timeOffset="74420.067">23624 15781 1496 0 0,'16'-2'832'0'0,"0"-11"-86"0"0,-3-9 156 0 0,-30 20-771 0 0,0 1 0 0 0,0 0 0 0 0,0 2 0 0 0,0 0 0 0 0,0 1 0 0 0,1 0 0 0 0,-1 1 0 0 0,0 1-1 0 0,1 1 1 0 0,0 1 0 0 0,0 0 0 0 0,1 1 0 0 0,-1 0 0 0 0,1 1 0 0 0,1 1 0 0 0,0 1 0 0 0,0 0 0 0 0,-3 4-131 0 0,15-13 40 0 0,0 0 1 0 0,0 1-1 0 0,0-1 1 0 0,1 1 0 0 0,-1 0-1 0 0,0-1 1 0 0,1 1 0 0 0,-1 0-1 0 0,1 0 1 0 0,0 0-1 0 0,-1 0 1 0 0,1 0 0 0 0,0 1-1 0 0,0-1 1 0 0,1 0 0 0 0,-1 0-1 0 0,0 1 1 0 0,1-1-1 0 0,-1 0 1 0 0,1 1 0 0 0,0-1-1 0 0,0 0 1 0 0,0 1-1 0 0,0-1 1 0 0,0 1 0 0 0,0-1-1 0 0,1 0 1 0 0,-1 1 0 0 0,1-1-1 0 0,0 0 1 0 0,0 1-1 0 0,0-1 1 0 0,0 0 0 0 0,0 0-1 0 0,0 0 1 0 0,0 0 0 0 0,1 0-1 0 0,-1 0 1 0 0,1 0-1 0 0,-1 0 1 0 0,1-1 0 0 0,0 1-1 0 0,0-1 1 0 0,-1 1 0 0 0,1-1-1 0 0,0 1 1 0 0,1-1-1 0 0,-1 0 1 0 0,0 0 0 0 0,0 0-1 0 0,0 0 1 0 0,1-1-1 0 0,-1 1 1 0 0,2 0-41 0 0,20 6 132 0 0,-1 0 0 0 0,1-1 0 0 0,0-2 1 0 0,0 0-1 0 0,1-2 0 0 0,-1 0 0 0 0,21-3-132 0 0,-40 1 29 0 0,0 0 0 0 0,0 0 0 0 0,0-1 0 0 0,0 0 0 0 0,0 0 0 0 0,0 0 0 0 0,0-1 0 0 0,-1 0 1 0 0,1 0-1 0 0,-1 0 0 0 0,1 0 0 0 0,-1-1 0 0 0,0 1 0 0 0,0-1 0 0 0,0 0 0 0 0,0 0 0 0 0,0-1 0 0 0,-1 1 0 0 0,1-1 0 0 0,-1 0 0 0 0,0 0 0 0 0,0 0 1 0 0,-1 0-1 0 0,1-1 0 0 0,-1 1 0 0 0,0-1 0 0 0,0 1 0 0 0,1-5-29 0 0,-1 18 491 0 0,73 320-14 0 0,-53-108-217 0 0,-22-209-239 0 0,-1 0 0 0 0,0 0-1 0 0,-1-1 1 0 0,-1 1 0 0 0,1-1 0 0 0,-2 0-1 0 0,1 0 1 0 0,-2 0 0 0 0,1 0 0 0 0,-2 0-1 0 0,1-1 1 0 0,-1 0 0 0 0,-1 0 0 0 0,-3 3-21 0 0,7-8 7 0 0,0-1 1 0 0,-1 0-1 0 0,0 1 1 0 0,0-1 0 0 0,0-1-1 0 0,0 1 1 0 0,-1-1-1 0 0,1 1 1 0 0,-1-1-1 0 0,0 0 1 0 0,0-1-1 0 0,0 1 1 0 0,0-1-1 0 0,-1 0 1 0 0,1-1 0 0 0,-1 1-1 0 0,1-1 1 0 0,-1 0-1 0 0,1 0 1 0 0,-1-1-1 0 0,0 1 1 0 0,1-1-1 0 0,-1-1 1 0 0,1 1 0 0 0,-1-1-1 0 0,0 0 1 0 0,1 0-1 0 0,-1 0 1 0 0,1-1-1 0 0,0 0 1 0 0,-1 0-1 0 0,1-1 1 0 0,0 1-1 0 0,0-1 1 0 0,1 0 0 0 0,-1 0-1 0 0,0-1 1 0 0,1 1-1 0 0,0-1 1 0 0,0 0-1 0 0,0 0 1 0 0,0-1-1 0 0,1 1 1 0 0,0-1 0 0 0,0 0-1 0 0,0 0 1 0 0,0 0-1 0 0,1 0 1 0 0,-2-4-8 0 0,-1-5-25 0 0,1 0 0 0 0,0 0 1 0 0,1 0-1 0 0,1 0 1 0 0,0 0-1 0 0,1 0 0 0 0,0-1 1 0 0,1 1-1 0 0,1-1 0 0 0,0 1 1 0 0,1 0-1 0 0,1 0 0 0 0,0 0 1 0 0,0 0-1 0 0,2 0 0 0 0,0 0 1 0 0,0 1-1 0 0,2 0 0 0 0,-1 0 1 0 0,1 1-1 0 0,1 0 1 0 0,1 0-1 0 0,-1 1 0 0 0,2 0 1 0 0,4-4 24 0 0,21-22-6 0 0,1 3 0 0 0,2 1 1 0 0,2 1-1 0 0,1 3 0 0 0,1 1 1 0 0,32-15 5 0 0,237-121-133 0 0,-308 162 129 0 0,0 1-1 0 0,0-1 1 0 0,0 0 0 0 0,0 1-1 0 0,-1-1 1 0 0,1 0-1 0 0,0-1 1 0 0,-1 1 0 0 0,1 0-1 0 0,-1-1 1 0 0,0 0 0 0 0,0 1-1 0 0,0-1 1 0 0,0 0 0 0 0,-1 0-1 0 0,1 0 1 0 0,-1 0-1 0 0,1 0 1 0 0,-1 0 0 0 0,0-1-1 0 0,0 1 1 0 0,-1 0 0 0 0,1-1-1 0 0,-1 1 1 0 0,1 0-1 0 0,-1-1 1 0 0,0 1 0 0 0,0-1-1 0 0,-1-1 5 0 0,-3-1 10 0 0,-1 1-1 0 0,1 0 0 0 0,-1 0 1 0 0,0 0-1 0 0,-1 0 0 0 0,1 1 1 0 0,-1 0-1 0 0,0 0 0 0 0,0 0 1 0 0,0 1-1 0 0,-1 0 0 0 0,1 0 1 0 0,-1 0-1 0 0,0 1 0 0 0,1 0 1 0 0,-1 1-1 0 0,0-1 0 0 0,0 1 1 0 0,0 1-1 0 0,0-1 0 0 0,0 1 1 0 0,-1 0-1 0 0,-3 1-9 0 0,-166 38 385 0 0,173-37-381 0 0,1 0 0 0 0,0 0 1 0 0,0 0-1 0 0,-1 1 0 0 0,2 0 0 0 0,-1-1 0 0 0,0 1 0 0 0,0 0 0 0 0,1 0 0 0 0,0 1 0 0 0,0-1 0 0 0,-1 0 0 0 0,2 1 0 0 0,-1-1 0 0 0,0 1 0 0 0,1 0 0 0 0,0-1 0 0 0,0 1 0 0 0,0 0 0 0 0,0 0 0 0 0,1 0 0 0 0,-1 0 0 0 0,1 0 0 0 0,0 0 0 0 0,0 0 0 0 0,0 0 0 0 0,1 0 0 0 0,-1 0 0 0 0,1-1 0 0 0,0 1 0 0 0,0 0 0 0 0,1 0 0 0 0,-1-1 0 0 0,1 1 0 0 0,0 0 0 0 0,0-1 0 0 0,0 0 0 0 0,0 1 1 0 0,0-1-1 0 0,1 0 0 0 0,-1 0 0 0 0,1 0 0 0 0,0-1 0 0 0,0 1 0 0 0,0-1 0 0 0,0 1 0 0 0,1-1 0 0 0,2 1-4 0 0,155 91-1140 0 0,-125-82-124 0 0,1-2 0 0 0,0-1 0 0 0,1-2 0 0 0,-1-2 0 0 0,1-1 0 0 0,14-1 1264 0 0,-27-3-1278 0 0</inkml:trace>
  <inkml:trace contextRef="#ctx0" brushRef="#br0" timeOffset="76250.039">26019 15501 1004 0 0,'3'-13'985'0'0,"29"-29"1171"0"0,-89 40-758 0 0,44 3-1350 0 0,1 1 0 0 0,-1 1 0 0 0,0 0 0 0 0,1 1 1 0 0,0 0-1 0 0,0 1 0 0 0,0 0 0 0 0,1 1 0 0 0,0 1 1 0 0,0-1-1 0 0,0 2 0 0 0,1-1 0 0 0,0 2 0 0 0,0-1 1 0 0,1 1-1 0 0,0 1 0 0 0,1-1 0 0 0,0 1 0 0 0,0 1 1 0 0,1 0-49 0 0,1 6 102 0 0,0 0 1 0 0,1 0-1 0 0,1 0 1 0 0,1 1 0 0 0,0-1-1 0 0,2 1 1 0 0,0 0-1 0 0,0 0 1 0 0,2-1 0 0 0,0 1-1 0 0,1 0 1 0 0,1-1 0 0 0,1 1-1 0 0,0-1 1 0 0,1 0-1 0 0,1 0 1 0 0,1-1 0 0 0,0 0-1 0 0,1 0 1 0 0,6 8-103 0 0,36 115 402 0 0,-48-130-453 0 0,0 1 1 0 0,0-1-1 0 0,-1 1 1 0 0,0-1-1 0 0,-1 1 1 0 0,0 0-1 0 0,-1-1 1 0 0,0 1-1 0 0,0-1 1 0 0,-1 1 0 0 0,0-1-1 0 0,0 0 1 0 0,-3 6 50 0 0,3-11-186 0 0,0 0 0 0 0,0 0 0 0 0,-1 0 0 0 0,1 0 0 0 0,-1-1 1 0 0,0 1-1 0 0,0-1 0 0 0,0 0 0 0 0,0 0 0 0 0,0 0 0 0 0,-1 0 1 0 0,1 0-1 0 0,-1-1 0 0 0,0 0 0 0 0,0 0 0 0 0,0 0 0 0 0,0 0 1 0 0,0 0-1 0 0,-4 0 186 0 0,-21 4-1293 0 0,9-5 152 0 0</inkml:trace>
  <inkml:trace contextRef="#ctx0" brushRef="#br0" timeOffset="76841.786">25426 15841 2116 0 0,'5'-9'3980'0'0,"51"-4"-3215"0"0,590-53 526 0 0,-624 60-627 0 0,-63 4-250 0 0,25 3-297 0 0,9-2-96 0 0,0 1 0 0 0,0 0 0 0 0,-1 0 1 0 0,1 0-1 0 0,0 1 0 0 0,0 0 0 0 0,0 1 1 0 0,0 0-1 0 0,0 0 0 0 0,0 0 1 0 0,1 1-1 0 0,-1 0 0 0 0,1 0 0 0 0,-1 0 1 0 0,1 1-1 0 0,0 0 0 0 0,0 0 0 0 0,1 1 1 0 0,0 0-1 0 0,-1 0 0 0 0,1 0 0 0 0,1 0 1 0 0,-4 6-22 0 0,7-10 18 0 0,0 1-1 0 0,0-1 1 0 0,0 1 0 0 0,1 0 0 0 0,-1 0 0 0 0,0-1 0 0 0,1 1 0 0 0,-1 0 0 0 0,1 0 0 0 0,0 0 0 0 0,0 0 0 0 0,0 0 0 0 0,0-1 0 0 0,0 1 0 0 0,0 0 0 0 0,0 0-1 0 0,0 0 1 0 0,1 0 0 0 0,-1 0 0 0 0,1-1 0 0 0,-1 1 0 0 0,1 0 0 0 0,0 0 0 0 0,0-1 0 0 0,0 1 0 0 0,0-1 0 0 0,0 1 0 0 0,0-1 0 0 0,0 1 0 0 0,0-1 0 0 0,1 1-1 0 0,-1-1 1 0 0,1 0 0 0 0,-1 0 0 0 0,1 0 0 0 0,-1 0 0 0 0,1 0 0 0 0,-1 0 0 0 0,1 0 0 0 0,0 0 0 0 0,0-1 0 0 0,-1 1 0 0 0,2 0-18 0 0,80 12 307 0 0,18-37-1431 0 0,-100 24 1124 0 0,0 0 0 0 0,-1 0-1 0 0,1 0 1 0 0,0 0-1 0 0,-1 1 1 0 0,1-1 0 0 0,0 0-1 0 0,-1 0 1 0 0,1 1 0 0 0,0-1-1 0 0,-1 1 1 0 0,1-1 0 0 0,-1 0-1 0 0,1 1 1 0 0,-1-1 0 0 0,1 1-1 0 0,-1-1 1 0 0,1 1-1 0 0,-1-1 1 0 0,1 1 0 0 0,-1 0-1 0 0,0-1 1 0 0,1 1 0 0 0,-1-1-1 0 0,0 1 1 0 0,0 0 0 0 0,1-1-1 0 0,-1 1 1 0 0,0 0 0 0 0,0-1-1 0 0,0 1 1 0 0,0 0 0 0 0,0 0-1 0 0,0-1 1 0 0,0 1-1 0 0,0 0 1 0 0,0-1 0 0 0,0 1-1 0 0,0 0 1 0 0,-1-1 0 0 0,1 1-1 0 0,0 0 1 0 0,0-1 0 0 0,-1 1-1 0 0,1 0 1 0 0,0-1 0 0 0,-1 1-1 0 0,1-1 1 0 0,0 1 0 0 0,-1-1-1 0 0,1 1 1 0 0,-1-1-1 0 0,0 1 1 0 0,-1 14 526 0 0,31-38-82 0 0,94-62-1582 0 0,0 0-6033 0 0,-105 70 5871 0 0</inkml:trace>
  <inkml:trace contextRef="#ctx0" brushRef="#br0" timeOffset="77246.865">26726 15808 1520 0 0,'249'-89'2430'0'0,"-160"54"-1278"0"0,-145 41-435 0 0,1 1-1 0 0,1 4 1 0 0,-1 1-1 0 0,2 3 1 0 0,-32 14-717 0 0,84-30 14 0 0,0 1 0 0 0,0 0-1 0 0,0 0 1 0 0,0 0 0 0 0,0 0 0 0 0,0 0 0 0 0,0 0 0 0 0,0 1 0 0 0,0-1 0 0 0,0 0 0 0 0,0 0-1 0 0,0 1 1 0 0,0-1 0 0 0,0 1 0 0 0,0-1 0 0 0,0 1 0 0 0,1-1 0 0 0,-1 1 0 0 0,0-1 0 0 0,0 1-1 0 0,0 0 1 0 0,1-1 0 0 0,-1 1 0 0 0,0 0 0 0 0,1 0 0 0 0,-1 0 0 0 0,1-1 0 0 0,-1 1-1 0 0,1 0 1 0 0,-1 0 0 0 0,1 0 0 0 0,-1 0 0 0 0,1 0 0 0 0,0 0 0 0 0,0 0 0 0 0,-1 0 0 0 0,1 0-1 0 0,0 0 1 0 0,0 0 0 0 0,0 0 0 0 0,0 0 0 0 0,0 0 0 0 0,1 0 0 0 0,-1 0 0 0 0,0 0 0 0 0,0 0-1 0 0,0 0 1 0 0,1 0 0 0 0,-1 0 0 0 0,1 0 0 0 0,-1 0 0 0 0,1 0 0 0 0,-1 0 0 0 0,1 0-1 0 0,-1-1 1 0 0,1 1 0 0 0,0 0 0 0 0,0 0 0 0 0,-1-1 0 0 0,1 1 0 0 0,0 0 0 0 0,0-1-14 0 0,63 25 5 0 0,-36-21-78 0 0,-2 2-899 0 0,0-2 0 0 0,1-1-1 0 0,-1-1 1 0 0,1-1 0 0 0,-1-2-1 0 0,1 0 1 0 0,12-4 972 0 0,25-10-1316 0 0</inkml:trace>
  <inkml:trace contextRef="#ctx0" brushRef="#br0" timeOffset="77526.379">27472 15625 1240 0 0,'-34'42'3010'0'0,"-36"36"-1560"0"0,-119 108 103 0 0,153-171-2577 0 0,17-18-1796 0 0,2-9 1519 0 0</inkml:trace>
  <inkml:trace contextRef="#ctx0" brushRef="#br0" timeOffset="77793.306">27245 15702 1496 0 0,'14'-9'4458'0'0,"26"18"-3836"0"0,-30-6-220 0 0,134 34 5 0 0,63 14-4956 0 0,-182-48 3193 0 0</inkml:trace>
  <inkml:trace contextRef="#ctx0" brushRef="#br0" timeOffset="77962.413">27741 15775 1280 0 0,'2'-66'9512'0'0,"-17"108"-8549"0"0,10 182-304 0 0,21-38-1234 0 0,-37-97-1059 0 0,-45-28-3392 0 0,39-62 2273 0 0,-3-12 1475 0 0</inkml:trace>
  <inkml:trace contextRef="#ctx0" brushRef="#br0" timeOffset="78210.123">27815 15547 1472 0 0,'101'-45'2942'0'0,"-100"45"-2684"0"0,2 4-29 0 0,4 8-120 0 0,0 1 0 0 0,-1 0 0 0 0,-1 0 0 0 0,0 0 0 0 0,-1 1 0 0 0,0-1 0 0 0,-1 1 0 0 0,-1 0 0 0 0,0 0 1 0 0,-1 0-1 0 0,0 0 0 0 0,-1 0 0 0 0,-1 1 0 0 0,0-1 0 0 0,-2 1-109 0 0,3 28 455 0 0,-42 111 785 0 0,-17-100-27 0 0,49-104-953 0 0,14 37-293 0 0,1 0 1 0 0,0 0-1 0 0,1 0 1 0 0,0 1-1 0 0,1 0 1 0 0,1 0-1 0 0,0 1 1 0 0,0 0-1 0 0,1 0 1 0 0,1 1-1 0 0,-1 0 1 0 0,2 1-1 0 0,-1 0 1 0 0,1 1 0 0 0,8-5 32 0 0,68-40-356 0 0,28-25-3116 0 0,-110 70 1326 0 0,-5 7 1142 0 0</inkml:trace>
  <inkml:trace contextRef="#ctx0" brushRef="#br0" timeOffset="78851.07">28122 15673 1192 0 0,'10'4'179'0'0,"-1"1"0"0"0,1 0 0 0 0,-1 0 0 0 0,0 1 1 0 0,-1 0-1 0 0,1 1 0 0 0,-1 0 0 0 0,0 0 0 0 0,-1 1 0 0 0,0 0 0 0 0,0 0 0 0 0,-1 0 0 0 0,0 1 0 0 0,0 0 0 0 0,-1 0 1 0 0,0 1-1 0 0,-1-1 0 0 0,0 1 0 0 0,0 0 0 0 0,-1 0 0 0 0,0 1 0 0 0,-1-1 0 0 0,0 1 0 0 0,-1-1 0 0 0,0 1 0 0 0,-1-1 0 0 0,0 1 1 0 0,-1 9-180 0 0,1-16 101 0 0,-1 0 0 0 0,1-1 0 0 0,-1 1 0 0 0,1 0 0 0 0,-1 0 0 0 0,0-1 0 0 0,0 1 0 0 0,-1 0 0 0 0,1-1 0 0 0,-1 0 0 0 0,0 1 0 0 0,0-1 0 0 0,0 0 0 0 0,0 0 0 0 0,-1 0 0 0 0,1 0 0 0 0,-1 0 0 0 0,0 0 0 0 0,1-1 0 0 0,-1 0 0 0 0,-1 1 0 0 0,0-1-101 0 0,3-3 48 0 0,-1 0 0 0 0,1-1 0 0 0,-1 0 0 0 0,1 1-1 0 0,0-1 1 0 0,-1 0 0 0 0,1 1 0 0 0,0-1 0 0 0,0 0 0 0 0,0 0-1 0 0,1 0 1 0 0,-1 0 0 0 0,0 0 0 0 0,1 0 0 0 0,-1 0-1 0 0,1 0 1 0 0,0-1 0 0 0,0 1 0 0 0,-1 0 0 0 0,1 0-1 0 0,1 0 1 0 0,-1 0 0 0 0,0 0 0 0 0,0 0 0 0 0,1 0 0 0 0,-1 0-1 0 0,1-1 1 0 0,0 1 0 0 0,0 1 0 0 0,0-1 0 0 0,1-2-48 0 0,2-13-122 0 0,0 0 1 0 0,2 0-1 0 0,0 0 1 0 0,1 1-1 0 0,1 0 1 0 0,1 0 0 0 0,0 1-1 0 0,1 0 1 0 0,0 1-1 0 0,1 0 1 0 0,1 0-1 0 0,0 2 1 0 0,1-1-1 0 0,0 1 1 0 0,1 1 0 0 0,0 1-1 0 0,1 0 1 0 0,0 0-1 0 0,0 2 1 0 0,1 0-1 0 0,0 0 1 0 0,2 1 121 0 0,40-12-3692 0 0,-48 18 2300 0 0</inkml:trace>
  <inkml:trace contextRef="#ctx0" brushRef="#br0" timeOffset="79192.299">28525 15783 860 0 0,'15'0'185'0'0,"0"-1"1"0"0,-1 0-1 0 0,1-1 0 0 0,0-1 1 0 0,-1 0-1 0 0,0-1 1 0 0,0 0-1 0 0,0-1 0 0 0,0-1 1 0 0,-1 0-1 0 0,1-1 0 0 0,-2 0 1 0 0,1-1-1 0 0,-1-1 0 0 0,0 0 1 0 0,1-2-186 0 0,-13 10 10 0 0,1 1-1 0 0,-1-1 1 0 0,1 0 0 0 0,-1 1 0 0 0,1-1 0 0 0,-1 0 0 0 0,0 0 0 0 0,1 1 0 0 0,-1-1 0 0 0,0 0-1 0 0,1 0 1 0 0,-1 0 0 0 0,0 1 0 0 0,0-1 0 0 0,0 0 0 0 0,0 0 0 0 0,0 0 0 0 0,0 0 0 0 0,0 1-1 0 0,0-1 1 0 0,0 0 0 0 0,-1 0 0 0 0,1 0 0 0 0,0 1 0 0 0,0-1 0 0 0,-1 0 0 0 0,1 0-1 0 0,0 1 1 0 0,-1-1 0 0 0,1 0 0 0 0,-1 0 0 0 0,1 1 0 0 0,-1-1 0 0 0,0 0 0 0 0,1 1 0 0 0,-1-1-1 0 0,1 1 1 0 0,-1-1 0 0 0,0 1 0 0 0,1-1 0 0 0,-1 1 0 0 0,0 0 0 0 0,0-1 0 0 0,1 1 0 0 0,-1 0-1 0 0,0-1 1 0 0,0 1 0 0 0,0 0 0 0 0,0 0 0 0 0,1 0 0 0 0,-1 0 0 0 0,0 0 0 0 0,0 0 0 0 0,0 0-1 0 0,0 0 1 0 0,1 0 0 0 0,-1 0 0 0 0,0 0 0 0 0,0 1 0 0 0,0-1 0 0 0,1 0 0 0 0,-1 0 0 0 0,0 1-10 0 0,-65-7 502 0 0,45 7-309 0 0,-1 0 0 0 0,0 1 0 0 0,1 1 0 0 0,0 1 0 0 0,0 1 0 0 0,0 1 0 0 0,0 1 0 0 0,1 1 1 0 0,0 0-1 0 0,0 2 0 0 0,1 0 0 0 0,1 1 0 0 0,-1 2-193 0 0,16-12 19 0 0,1 1 1 0 0,0-1-1 0 0,0 1 1 0 0,-1 0 0 0 0,1 0-1 0 0,0 0 1 0 0,0 0-1 0 0,1 0 1 0 0,-1 0-1 0 0,0 1 1 0 0,1-1 0 0 0,-1 0-1 0 0,1 1 1 0 0,0 0-1 0 0,0-1 1 0 0,0 1-1 0 0,0 0 1 0 0,0-1 0 0 0,1 1-1 0 0,-1 0 1 0 0,1 0-1 0 0,0 0 1 0 0,0-1 0 0 0,0 1-1 0 0,0 0 1 0 0,0 0-1 0 0,0 0 1 0 0,1-1-1 0 0,0 1 1 0 0,-1 0 0 0 0,1 0-1 0 0,0-1 1 0 0,0 1-1 0 0,0-1 1 0 0,1 1-1 0 0,-1-1 1 0 0,1 1 0 0 0,-1-1-1 0 0,1 0 1 0 0,0 0-1 0 0,0 1 1 0 0,0-1-1 0 0,0-1 1 0 0,0 1 0 0 0,3 2-20 0 0,112 63-468 0 0,21-49-4474 0 0,-111-18 3646 0 0</inkml:trace>
  <inkml:trace contextRef="#ctx0" brushRef="#br0" timeOffset="79456.145">29047 15562 1016 0 0,'-3'0'164'0'0,"1"1"1"0"0,-1-1-1 0 0,1 0 0 0 0,-1 1 1 0 0,1-1-1 0 0,0 1 0 0 0,-1 0 0 0 0,1 0 1 0 0,0 0-1 0 0,0 0 0 0 0,0 0 1 0 0,0 1-1 0 0,0-1 0 0 0,0 0 0 0 0,0 1 1 0 0,0 0-1 0 0,0-1 0 0 0,0 1 1 0 0,1 0-1 0 0,-1 0 0 0 0,1 0 0 0 0,0 0 1 0 0,-1 0-1 0 0,1 0 0 0 0,0 1 1 0 0,0-1-1 0 0,0 2-164 0 0,-3 4 161 0 0,1 0 0 0 0,1 1 0 0 0,-1-1 1 0 0,1 1-1 0 0,1 0 0 0 0,0 0 0 0 0,0 0 1 0 0,0 0-1 0 0,1 0 0 0 0,1-1 0 0 0,-1 1 0 0 0,2 0 1 0 0,-1 0-1 0 0,1 0 0 0 0,0-1 0 0 0,1 1 0 0 0,0-1 1 0 0,0 0-1 0 0,1 1 0 0 0,0-2 0 0 0,1 1 1 0 0,2 3-162 0 0,1 8 183 0 0,-7-17-205 0 0,0 0 1 0 0,0 1-1 0 0,0-1 0 0 0,0 0 0 0 0,0 1 0 0 0,-1-1 0 0 0,1 1 1 0 0,-1-1-1 0 0,1 1 0 0 0,-1 0 0 0 0,0-1 0 0 0,0 1 1 0 0,-1-1-1 0 0,1 1 0 0 0,0-1 0 0 0,-1 1 0 0 0,1-1 0 0 0,-1 1 1 0 0,0-1-1 0 0,0 1 0 0 0,0-1 0 0 0,0 0 0 0 0,0 0 1 0 0,-1 1-1 0 0,1-1 0 0 0,-1 0 0 0 0,1 0 0 0 0,-1 0 0 0 0,0 0 1 0 0,0-1-1 0 0,0 1 0 0 0,0 0 0 0 0,0-1 0 0 0,0 1 1 0 0,0-1-1 0 0,0 0 0 0 0,-1 0 0 0 0,1 0 0 0 0,0 0 0 0 0,-1 0 1 0 0,1 0-1 0 0,-1-1 0 0 0,1 1 0 0 0,-1-1 0 0 0,0 0 1 0 0,1 0-1 0 0,-1 1 0 0 0,1-2 0 0 0,-1 1 0 0 0,1 0 0 0 0,-1 0 1 0 0,1-1-1 0 0,-2 0 22 0 0,-136-15-4509 0 0,103 1 3328 0 0</inkml:trace>
  <inkml:trace contextRef="#ctx0" brushRef="#br0" timeOffset="79720.941">29176 15609 1772 0 0,'1'1'69'0'0,"0"-1"0"0"0,-1 1 0 0 0,1 0 0 0 0,0 0 0 0 0,-1 0 0 0 0,1 0 0 0 0,-1 0 0 0 0,1 0 0 0 0,-1 0 0 0 0,0 0 0 0 0,1 0 0 0 0,-1 0 0 0 0,0 0 0 0 0,0 0 0 0 0,0 0 0 0 0,0 0 0 0 0,0 0 0 0 0,0 0 0 0 0,0 0 0 0 0,0 0 0 0 0,0 0 0 0 0,0 0 0 0 0,0 0 0 0 0,-1 0 0 0 0,1 0 0 0 0,0 0 0 0 0,-1 0 0 0 0,1 0 0 0 0,-1 0 0 0 0,1 0 0 0 0,-1 0 0 0 0,1-1 0 0 0,-1 1 0 0 0,0 0 0 0 0,1 0 0 0 0,-1 0 0 0 0,0-1 0 0 0,0 1 0 0 0,0 0 0 0 0,1-1 0 0 0,-1 1 0 0 0,0-1 0 0 0,0 1 0 0 0,0-1 0 0 0,0 1 0 0 0,0-1 0 0 0,0 0 0 0 0,0 0 0 0 0,0 1 0 0 0,0-1 0 0 0,0 0 0 0 0,0 0 0 0 0,0 0 1 0 0,0 0-1 0 0,0 0 0 0 0,-1 0 0 0 0,1 0 0 0 0,0 0 0 0 0,0-1 0 0 0,0 1 0 0 0,0 0 0 0 0,0-1 0 0 0,0 1 0 0 0,0-1 0 0 0,1 1 0 0 0,-1-1 0 0 0,0 1 0 0 0,0-1 0 0 0,0 1 0 0 0,0-1-69 0 0,98 244 2670 0 0,-99-239-2798 0 0,-1 0 0 0 0,1 0 0 0 0,-1-1 0 0 0,0 1 0 0 0,0-1 0 0 0,0 1 0 0 0,0-1 0 0 0,-1 0 0 0 0,1 0 0 0 0,-1 0 0 0 0,0-1 0 0 0,0 1 0 0 0,0-1 0 0 0,0 0 0 0 0,0 0 0 0 0,0 0 0 0 0,-1-1 1 0 0,1 1-1 0 0,-1-1 0 0 0,1 0 0 0 0,-1 0 0 0 0,1-1 0 0 0,-1 0 0 0 0,0 1 0 0 0,1-1 0 0 0,-1-1 0 0 0,-3 0 128 0 0,-46-13-2644 0 0,26 1 1402 0 0</inkml:trace>
  <inkml:trace contextRef="#ctx0" brushRef="#br0" timeOffset="79942.996">29408 15709 1612 0 0,'21'33'5807'0'0,"-30"51"-4623"0"0,8-77-964 0 0,-3 63-1456 0 0,4-57-1849 0 0,-3-10 1740 0 0,-10 2 68 0 0</inkml:trace>
  <inkml:trace contextRef="#ctx0" brushRef="#br0" timeOffset="80209.504">29371 15474 2200 0 0,'4'-6'1476'0'0,"-3"0"-184"0"0,-1-2-267 0 0,3 2-265 0 0,-3 0-176 0 0,4-1-164 0 0,-3 2-188 0 0,2-2-180 0 0,1 4-160 0 0,-3-2-80 0 0,-1 2 16 0 0,3-1-560 0 0,-1 2-396 0 0,1 2-245 0 0,-1-1 65 0 0,-1 4 20 0 0</inkml:trace>
  <inkml:trace contextRef="#ctx0" brushRef="#br0" timeOffset="80737.985">29544 15648 1248 0 0,'20'184'4108'0'0,"-43"-109"-2275"0"0,19-61-361 0 0,17-43-764 0 0,-4 7-777 0 0,1 1 1 0 0,1 0-1 0 0,0 1 0 0 0,2 0 0 0 0,0 0 1 0 0,2 1-1 0 0,0 1 0 0 0,0 1 1 0 0,2 0-1 0 0,0 1 0 0 0,1 1 1 0 0,5-3 68 0 0,-22 18-16 0 0,-1 0-32 0 0,8 49 38 0 0,-8-49 10 0 0,9 137-242 0 0,-7-132 233 0 0,-1-2 1 0 0,1 1 0 0 0,-1 0 0 0 0,1 0-1 0 0,0 0 1 0 0,0-1 0 0 0,1 1-1 0 0,-1-1 1 0 0,1 0 0 0 0,0 0-1 0 0,0 0 1 0 0,0 0 0 0 0,0 0 0 0 0,0 0-1 0 0,1-1 1 0 0,-1 0 0 0 0,1 0-1 0 0,0 0 1 0 0,-1 0 0 0 0,1 0-1 0 0,0-1 1 0 0,0 1 0 0 0,0-1 0 0 0,0 0-1 0 0,0 0 1 0 0,1-1 0 0 0,-1 1-1 0 0,0-1 1 0 0,0 0 0 0 0,0 0-1 0 0,1-1 9 0 0,5 1-18 0 0,0-2 0 0 0,1 1 0 0 0,-1-1 0 0 0,0-1 0 0 0,0 0 0 0 0,-1 0 0 0 0,1-1 0 0 0,-1 0 0 0 0,1-1 0 0 0,-1 0 0 0 0,-1 0 0 0 0,1-1 0 0 0,-1 0 0 0 0,0-1 0 0 0,0 1 0 0 0,-1-2 0 0 0,1 1 0 0 0,-2-1 0 0 0,1 0 0 0 0,-1 0 0 0 0,-1-1 0 0 0,1 0 0 0 0,-1 0 0 0 0,-1 0 0 0 0,0-1 0 0 0,0 1 0 0 0,-1-1 0 0 0,0 0 0 0 0,-1 0 0 0 0,0 0 0 0 0,1-9 18 0 0,-3 15 35 0 0,-1 1 1 0 0,0 0-1 0 0,1 0 0 0 0,-1-1 1 0 0,0 1-1 0 0,-1 0 1 0 0,1 0-1 0 0,-1 0 1 0 0,1 1-1 0 0,-1-1 0 0 0,0 0 1 0 0,0 0-1 0 0,0 1 1 0 0,0-1-1 0 0,0 1 0 0 0,-1 0 1 0 0,1 0-1 0 0,-1 0 1 0 0,1 0-1 0 0,-1 0 1 0 0,0 0-1 0 0,0 1 0 0 0,0-1 1 0 0,0 1-1 0 0,0 0 1 0 0,0 0-1 0 0,0 0 1 0 0,0 0-1 0 0,-1 0 0 0 0,-1 1-35 0 0,4 0 98 0 0,-19 2 151 0 0,16 4-221 0 0,0 1-1 0 0,0-1 1 0 0,1 1 0 0 0,0 0-1 0 0,0 0 1 0 0,0 0-1 0 0,1 0 1 0 0,0 0 0 0 0,1 1-1 0 0,-1-1 1 0 0,1 1-1 0 0,1-1 1 0 0,0 1 0 0 0,0-1-1 0 0,0 1 1 0 0,1-1-1 0 0,0 1 1 0 0,0-1 0 0 0,1 0-1 0 0,0 1 1 0 0,0-1-1 0 0,1 0 1 0 0,0 0 0 0 0,0-1-1 0 0,0 1 1 0 0,1 0-1 0 0,0-1 1 0 0,1 0 0 0 0,-1 0-1 0 0,1 0-27 0 0,-2-1 34 0 0,0 2-17 0 0,1-2-2 0 0,-1 1 0 0 0,0 0 0 0 0,0-1 0 0 0,-1 1 0 0 0,1 1 0 0 0,-1-1 0 0 0,0 0 1 0 0,-1 1-1 0 0,0-1 0 0 0,0 0 0 0 0,0 1 0 0 0,-1 0 0 0 0,0-1 0 0 0,0 1 0 0 0,-1-1 0 0 0,1 1 0 0 0,-1-1 0 0 0,-1 2-15 0 0,-8 7 19 0 0,0-1-1 0 0,0-1 0 0 0,-1 1 0 0 0,-1-2 1 0 0,0 0-1 0 0,-1 0 0 0 0,0-1 1 0 0,-1-1-1 0 0,0 0 0 0 0,-1-1 0 0 0,0 0 1 0 0,0-1-1 0 0,-1-1 0 0 0,0-1 0 0 0,0 0 1 0 0,-1-1-1 0 0,1 0 0 0 0,-1-2 1 0 0,-16 2-19 0 0,31-4-163 0 0,0 0 1 0 0,0-1 0 0 0,-1 1 0 0 0,1-1 0 0 0,-1 0-1 0 0,1 1 1 0 0,0-1 0 0 0,-1 0 0 0 0,1 0-1 0 0,-1-1 1 0 0,1 1 0 0 0,0 0 0 0 0,-1-1 0 0 0,1 0-1 0 0,0 1 1 0 0,0-1 0 0 0,-1 0 0 0 0,1 0-1 0 0,0 0 1 0 0,0 0 0 0 0,0-1 0 0 0,0 1 0 0 0,0-1-1 0 0,0 1 1 0 0,0-1 0 0 0,1 1 0 0 0,-1-1 0 0 0,1 0-1 0 0,-1 0 1 0 0,1 0 0 0 0,0 0 0 0 0,-1 0-1 0 0,1 0 1 0 0,0 0 0 0 0,0-1 0 0 0,1 1 0 0 0,-1 0-1 0 0,0 0 1 0 0,1-1 0 0 0,-1 1 0 0 0,1-1 0 0 0,0 1-1 0 0,0-1 163 0 0,0-11-1264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4:10:5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8158 743 1172 0 0,'341'-79'4449'0'0,"-316"73"-4326"0"0,-1-2-1 0 0,0 0 1 0 0,-1-2-1 0 0,0-1 1 0 0,-1-1-1 0 0,0 0 1 0 0,0-2-1 0 0,0-2-122 0 0,-21 16-9 0 0,1-1 0 0 0,-1 0 1 0 0,0 1-1 0 0,1-1 0 0 0,-1 0 0 0 0,0 0 0 0 0,0 0 0 0 0,0 1 0 0 0,0-2 0 0 0,0 1 0 0 0,0 0 0 0 0,0 0 0 0 0,0 0 0 0 0,0 0 0 0 0,0 0 1 0 0,-1-1-1 0 0,1 1 0 0 0,0 0 0 0 0,-1-1 0 0 0,1 1 0 0 0,-1-1 0 0 0,0 1 0 0 0,1 0 0 0 0,-1-1 0 0 0,0 1 0 0 0,0-1 0 0 0,0 1 1 0 0,0-1-1 0 0,0 1 0 0 0,0-1 0 0 0,0 1 0 0 0,0 0 0 0 0,-1-1 0 0 0,1 1 0 0 0,-1-1 0 0 0,1 1 0 0 0,-1 0 0 0 0,1-1 0 0 0,-1 1 1 0 0,0 0-1 0 0,0-1 0 0 0,0 1 0 0 0,1 0 0 0 0,-1 0 0 0 0,0 0 0 0 0,0 0 0 0 0,-1 0 0 0 0,1 0 0 0 0,0 0 0 0 0,0 0 0 0 0,0 1 1 0 0,-1-1-1 0 0,1 0 0 0 0,-1 0 9 0 0,-82-21-387 0 0,49 22 347 0 0,1 2 0 0 0,-1 1 0 0 0,1 2 0 0 0,0 1 0 0 0,0 2 0 0 0,1 1-1 0 0,-11 6 41 0 0,32-13-1 0 0,0 0 0 0 0,0 1-1 0 0,0 0 1 0 0,1 1 0 0 0,0 0-1 0 0,0 1 1 0 0,0 1-1 0 0,0-1 1 0 0,1 2 0 0 0,0-1-1 0 0,0 2 1 0 0,1-1-1 0 0,0 1 1 0 0,0 0 0 0 0,1 1-1 0 0,0 0 1 0 0,0 1 0 0 0,1-1-1 0 0,0 1 1 0 0,1 1-1 0 0,0-1 1 0 0,1 1 0 0 0,0 0-1 0 0,1 0 1 0 0,0 1-1 0 0,-2 9 2 0 0,9-11 26 0 0,-1 0 0 0 0,2 0-1 0 0,-1 0 1 0 0,1 0-1 0 0,1 0 1 0 0,0-1-1 0 0,0 0 1 0 0,1 0-1 0 0,0 0 1 0 0,1-1-1 0 0,0 0 1 0 0,0 0-1 0 0,0-1 1 0 0,1 1-1 0 0,0-2 1 0 0,1 1-1 0 0,-1-1 1 0 0,1-1-1 0 0,1 1 1 0 0,-1-1-1 0 0,1-1 1 0 0,0 0-1 0 0,0 0 1 0 0,0-1-1 0 0,0-1 1 0 0,0 1 0 0 0,1-2-1 0 0,-1 1 1 0 0,5-1-26 0 0,10 6-498 0 0,1-1-1 0 0,0-1 1 0 0,0-1 0 0 0,0-2 0 0 0,1 0 0 0 0,-1-2 0 0 0,0 0 0 0 0,25-5 498 0 0,28-11-1284 0 0</inkml:trace>
  <inkml:trace contextRef="#ctx0" brushRef="#br0" timeOffset="310.985">8970 444 1520 0 0,'115'405'5549'0'0,"-115"-406"-5514"0"0,0 0 0 0 0,0 0 0 0 0,0 0 0 0 0,0 0-1 0 0,1 0 1 0 0,-1 0 0 0 0,0 0 0 0 0,1 0 0 0 0,-1 0 0 0 0,1 0-1 0 0,-1 0 1 0 0,1 0 0 0 0,-1 1 0 0 0,1-1 0 0 0,-1 0 0 0 0,1 0-1 0 0,0 1 1 0 0,0-1 0 0 0,-1 0 0 0 0,1 1 0 0 0,0-1-1 0 0,0 1 1 0 0,0-1 0 0 0,0 1 0 0 0,-1-1 0 0 0,1 1 0 0 0,0 0-1 0 0,0-1 1 0 0,0 1 0 0 0,0 0 0 0 0,0 0 0 0 0,0 0 0 0 0,0-1-1 0 0,0 1 1 0 0,0 0 0 0 0,0 1 0 0 0,0-1 0 0 0,0 0 0 0 0,0 0-1 0 0,0 0 1 0 0,0 0 0 0 0,0 1 0 0 0,0-1 0 0 0,0 0-1 0 0,0 1 1 0 0,-1-1 0 0 0,1 1 0 0 0,0-1 0 0 0,0 1 0 0 0,0 0-1 0 0,0-1 1 0 0,-1 1 0 0 0,1 0 0 0 0,0-1 0 0 0,-1 1 0 0 0,1 0-1 0 0,-1 0 1 0 0,1 0 0 0 0,-1-1 0 0 0,1 1 0 0 0,-1 0 0 0 0,1 0-1 0 0,-1 0 1 0 0,0 1-35 0 0,226-324-240 0 0,-205 284-5444 0 0,-21 35 4482 0 0</inkml:trace>
  <inkml:trace contextRef="#ctx0" brushRef="#br0" timeOffset="639.843">9555 676 1460 0 0,'15'1'145'0'0,"0"0"0"0"0,-1-2-1 0 0,1 0 1 0 0,-1-1 0 0 0,0 0-1 0 0,1-1 1 0 0,-1-1 0 0 0,0 0 0 0 0,0-1-1 0 0,-1 0 1 0 0,0-1 0 0 0,0 0-1 0 0,0-2 1 0 0,0 1 0 0 0,-1-1 0 0 0,-1-1-1 0 0,1 0 1 0 0,1-4-145 0 0,-12 13 8 0 0,0-1-1 0 0,-1 0 1 0 0,1 0-1 0 0,-1 0 1 0 0,1 0-1 0 0,-1 1 1 0 0,1-1-1 0 0,-1 0 1 0 0,1 0-1 0 0,-1 0 1 0 0,0 0-1 0 0,0 0 0 0 0,1 0 1 0 0,-1 0-1 0 0,0 0 1 0 0,0 0-1 0 0,0 0 1 0 0,0 0-1 0 0,0 0 1 0 0,0 0-1 0 0,-1 0 1 0 0,1 0-1 0 0,0 0 1 0 0,0 0-1 0 0,-1 0 1 0 0,1 0-1 0 0,0 1 1 0 0,-1-1-1 0 0,1 0 1 0 0,-1 0-1 0 0,1 0 1 0 0,-1 0-1 0 0,0 1 1 0 0,1-1-1 0 0,-1 0 1 0 0,0 0-1 0 0,0 1 1 0 0,1-1-1 0 0,-1 1 1 0 0,0-1-1 0 0,0 1 1 0 0,0-1-1 0 0,0 1 1 0 0,1-1-1 0 0,-1 1 1 0 0,0 0-1 0 0,0-1 1 0 0,0 1-1 0 0,0 0 1 0 0,0 0-1 0 0,0 0 1 0 0,0 0-1 0 0,0 0 1 0 0,0 0-1 0 0,0 0-7 0 0,-60-11 9 0 0,59 11 15 0 0,-21 0 69 0 0,0 1 0 0 0,0 2 0 0 0,1 0-1 0 0,-1 1 1 0 0,1 1 0 0 0,0 1 0 0 0,0 1 0 0 0,1 1 0 0 0,0 0 0 0 0,0 2 0 0 0,1 1 0 0 0,0 0 0 0 0,1 2 0 0 0,1 0 0 0 0,0 1 0 0 0,-16 16-93 0 0,26-23 23 0 0,1 1 0 0 0,0-1 1 0 0,0 1-1 0 0,1 1 1 0 0,0-1-1 0 0,0 1 1 0 0,1 0-1 0 0,0 0 0 0 0,1 1 1 0 0,0 0-1 0 0,1-1 1 0 0,0 1-1 0 0,0 0 0 0 0,1 1 1 0 0,0 2-24 0 0,3-7 10 0 0,1 0-1 0 0,0 0 1 0 0,0 0 0 0 0,1 0 0 0 0,0-1 0 0 0,0 1-1 0 0,0-1 1 0 0,0 0 0 0 0,1 0 0 0 0,0 0-1 0 0,0 0 1 0 0,0-1 0 0 0,1 0 0 0 0,-1 0-1 0 0,1 0 1 0 0,0 0 0 0 0,1-1 0 0 0,-1 1-1 0 0,0-1 1 0 0,1-1 0 0 0,0 1 0 0 0,-1-1 0 0 0,1 0-1 0 0,0 0 1 0 0,0-1 0 0 0,0 0 0 0 0,1 0-1 0 0,-1 0 1 0 0,0-1 0 0 0,0 0 0 0 0,0 0-1 0 0,1 0 1 0 0,-1-1 0 0 0,0 0-10 0 0,18-1-426 0 0,1 0 0 0 0,-1-2-1 0 0,-1-1 1 0 0,1-1 0 0 0,-1-1 0 0 0,0-1 0 0 0,0-1 0 0 0,-1-1-1 0 0,0-1 1 0 0,4-3 426 0 0,3-4-1286 0 0</inkml:trace>
  <inkml:trace contextRef="#ctx0" brushRef="#br0" timeOffset="1028.73">9877 594 1532 0 0,'19'-3'2731'0'0,"27"58"-2007"0"0,12 112 1339 0 0,-72-172-1482 0 0,18-144 341 0 0,28 60-524 0 0,1 107-513 0 0,85 173-397 0 0,-116-189 477 0 0,0 0 1 0 0,0 0-1 0 0,0 0 0 0 0,0 0 0 0 0,0-1 0 0 0,0 1 1 0 0,1-1-1 0 0,-1 1 0 0 0,1-1 0 0 0,-1 0 1 0 0,1 0-1 0 0,-1 0 0 0 0,1 0 0 0 0,0 0 0 0 0,0-1 1 0 0,-1 1-1 0 0,1-1 0 0 0,0 0 0 0 0,0 0 1 0 0,-1 0-1 0 0,1 0 0 0 0,0 0 0 0 0,0-1 0 0 0,-1 1 1 0 0,1-1-1 0 0,0 0 0 0 0,-1 1 0 0 0,1-1 1 0 0,0-1-1 0 0,-1 1 0 0 0,0 0 0 0 0,1 0 0 0 0,-1-1 1 0 0,2-1 34 0 0,81-59-1363 0 0,-3-26 46 0 0,-56 53 939 0 0</inkml:trace>
  <inkml:trace contextRef="#ctx0" brushRef="#br0" timeOffset="1387.449">10616 303 3000 0 0,'11'-26'243'0'0,"-2"-1"-1"0"0,-1-1 0 0 0,-1 1 1 0 0,-1-1-1 0 0,-2 0 0 0 0,0 0 0 0 0,-2-24-242 0 0,-1 50 11 0 0,-1-1-1 0 0,0 1 1 0 0,0 0 0 0 0,0 0-1 0 0,0 0 1 0 0,0 0-1 0 0,0 0 1 0 0,-1 0-1 0 0,1 0 1 0 0,-1 0-1 0 0,1-1 1 0 0,-1 1-1 0 0,0 1 1 0 0,0-1-1 0 0,0 0 1 0 0,0 0-1 0 0,0 0 1 0 0,-1 0 0 0 0,1 1-1 0 0,0-1 1 0 0,-1 1-1 0 0,1-1 1 0 0,-1 1-1 0 0,1-1 1 0 0,-1 1-1 0 0,0 0 1 0 0,0 0-1 0 0,0 0 1 0 0,1 0-1 0 0,-1 0 1 0 0,0 0-1 0 0,0 0 1 0 0,0 1 0 0 0,0-1-1 0 0,-1 1 1 0 0,1-1-1 0 0,0 1 1 0 0,0 0-1 0 0,0 0 1 0 0,0 0-1 0 0,0 0 1 0 0,0 0-1 0 0,-1 1 1 0 0,1-1-1 0 0,0 0 1 0 0,0 1-1 0 0,0 0 1 0 0,0-1 0 0 0,0 1-1 0 0,0 0 1 0 0,1 0-1 0 0,-1 0 1 0 0,0 0-1 0 0,0 1 1 0 0,1-1-1 0 0,-1 0 1 0 0,0 1-1 0 0,1-1 1 0 0,-1 1-1 0 0,1 0 1 0 0,0-1-1 0 0,0 1 1 0 0,-1 0 0 0 0,1 1-12 0 0,-14 17 37 0 0,1 1-1 0 0,0 0 1 0 0,2 1-1 0 0,1 0 0 0 0,0 1 1 0 0,2 0-1 0 0,1 1 1 0 0,0 0-1 0 0,2 0 0 0 0,1 1 1 0 0,1 0-1 0 0,1 0 0 0 0,1 0 1 0 0,1 0-1 0 0,1 0 1 0 0,3 18-36 0 0,-1-16 111 0 0,2 0 0 0 0,0 0 1 0 0,2 0-1 0 0,1 0 1 0 0,1-1-1 0 0,1 0 1 0 0,2-1-1 0 0,1 2-111 0 0,-10-26 44 0 0,1 1 0 0 0,0-1 0 0 0,0 0 0 0 0,0 0 0 0 0,0 0-1 0 0,0 0 1 0 0,0 0 0 0 0,0 0 0 0 0,0-1 0 0 0,0 0 0 0 0,0 1 0 0 0,0-1 0 0 0,0 0 0 0 0,0-1 0 0 0,0 1 0 0 0,0 0 0 0 0,0-1 0 0 0,0 0-1 0 0,0 0 1 0 0,0 0 0 0 0,0 0 0 0 0,0 0 0 0 0,0 0 0 0 0,0-1 0 0 0,-1 0 0 0 0,1 1 0 0 0,-1-1 0 0 0,1 0 0 0 0,-1 0 0 0 0,0 0-1 0 0,2-2-43 0 0,10-4 178 0 0,4-1-84 0 0,6-5-22 0 0,1 1 1 0 0,1 2 0 0 0,0 0-1 0 0,0 2 1 0 0,0 0-1 0 0,1 2 1 0 0,1 2 0 0 0,-1 0-1 0 0,16 0-72 0 0,-39 5 6 0 0,1 1-1 0 0,0 0 0 0 0,-1 0 1 0 0,1 0-1 0 0,-1 0 1 0 0,1 1-1 0 0,-1-1 0 0 0,0 1 1 0 0,0 0-1 0 0,1 1 0 0 0,-1-1 1 0 0,-1 1-1 0 0,1 0 1 0 0,0 0-1 0 0,-1 0 0 0 0,1 0 1 0 0,-1 0-1 0 0,0 1 1 0 0,0 0-1 0 0,-1-1 0 0 0,1 1 1 0 0,-1 0-1 0 0,1 0 1 0 0,-1 1-1 0 0,-1-1 0 0 0,1 0 1 0 0,0 1-1 0 0,-1-1 1 0 0,0 1-1 0 0,0-1 0 0 0,0 2-5 0 0,1 4-12 0 0,0 0 0 0 0,-1 0 0 0 0,0 1-1 0 0,0-1 1 0 0,-1 0 0 0 0,0 0 0 0 0,-1 1-1 0 0,0-1 1 0 0,-1 0 0 0 0,0 0 0 0 0,-1 0-1 0 0,0 0 1 0 0,-2 4 12 0 0,-1-6-244 0 0,1 1 1 0 0,-2-1-1 0 0,1 0 0 0 0,-1-1 1 0 0,-1 0-1 0 0,1 0 0 0 0,-1 0 1 0 0,0-1-1 0 0,-1 0 0 0 0,0-1 1 0 0,1 0-1 0 0,-2 0 0 0 0,1-1 1 0 0,0 0-1 0 0,-1 0 0 0 0,0-1 1 0 0,0-1-1 0 0,0 0 0 0 0,0 0 1 0 0,0-1-1 0 0,0 0 0 0 0,-1 0 1 0 0,1-1-1 0 0,0-1 0 0 0,0 0 1 0 0,-1 0-1 0 0,-6-3 244 0 0,-53-12-1207 0 0</inkml:trace>
  <inkml:trace contextRef="#ctx0" brushRef="#br0" timeOffset="1650.865">10208 342 1024 0 0,'-1'3'1400'0'0,"1"-2"-328"0"0,3 1-124 0 0,3 1-156 0 0,18-2-63 0 0,-8-1-137 0 0,10 0-100 0 0,6 0-108 0 0,6 0-164 0 0,53-12-48 0 0,-31 8-16 0 0,0-1-728 0 0,-2-2-380 0 0,1-1 72 0 0,-8 2 75 0 0,-1-1-463 0 0,-7 1-4 0 0</inkml:trace>
  <inkml:trace contextRef="#ctx0" brushRef="#br0" timeOffset="1904.831">11184 361 3304 0 0,'4'5'1140'0'0,"-4"-4"-360"0"0,3 2-355 0 0,0-1-281 0 0,-1 1-144 0 0,1 3-4 0 0,2-2-1309 0 0,-2-1 57 0 0,0-1 44 0 0</inkml:trace>
  <inkml:trace contextRef="#ctx0" brushRef="#br0" timeOffset="-2522.288">5382 492 1152 0 0,'7'30'3118'0'0,"5"222"-2109"0"0,90 166-172 0 0,-3 2-214 0 0,-98-418-686 0 0,-1-1 1 0 0,0 1 0 0 0,0 0-1 0 0,1 0 1 0 0,-1 0 0 0 0,-1 0 0 0 0,1 0-1 0 0,0 0 1 0 0,0 0 0 0 0,-1 0-1 0 0,1 0 1 0 0,-1 0 0 0 0,1 0 0 0 0,-1-1-1 0 0,0 1 1 0 0,0 0 0 0 0,0 0-1 0 0,0-1 1 0 0,0 1 0 0 0,0 0-1 0 0,-1-1 1 0 0,1 0 0 0 0,0 1 0 0 0,-1-1-1 0 0,1 0 1 0 0,-1 1 0 0 0,1-1-1 0 0,-1 0 1 0 0,0 0 0 0 0,1 0 0 0 0,-1 0-1 0 0,0-1 1 0 0,0 1 0 0 0,0 0-1 0 0,0-1 1 0 0,0 1 0 0 0,0-1 0 0 0,1 0-1 0 0,-1 0 1 0 0,0 0 0 0 0,0 0-1 0 0,0 0 1 0 0,0 0 0 0 0,0 0-1 0 0,0 0 1 0 0,0-1 0 0 0,0 1 0 0 0,0-1-1 0 0,0 0 1 0 0,0 1 0 0 0,1-1-1 0 0,-1 0 1 0 0,0 0 0 0 0,1 0 0 0 0,-1 0-1 0 0,0 0 1 0 0,1-1 0 0 0,-1 1-1 0 0,1 0 1 0 0,0-1 0 0 0,-1 1 0 0 0,1-1-1 0 0,-1-1 63 0 0,-21-14-1166 0 0</inkml:trace>
  <inkml:trace contextRef="#ctx0" brushRef="#br0" timeOffset="-2118.063">5379 731 1048 0 0,'6'-11'194'0'0,"1"2"0"0"0,0-1 0 0 0,1 1 0 0 0,0 0 0 0 0,0 0-1 0 0,1 1 1 0 0,0 1 0 0 0,0-1 0 0 0,1 1 0 0 0,0 1 0 0 0,0 0 0 0 0,1 0 0 0 0,0 1 0 0 0,0 0 0 0 0,0 1-1 0 0,0 1 1 0 0,1-1 0 0 0,-1 2 0 0 0,1 0 0 0 0,0 0 0 0 0,0 1 0 0 0,3 0-194 0 0,-6 2 29 0 0,-1-1 1 0 0,0 2 0 0 0,0-1 0 0 0,0 1-1 0 0,0 1 1 0 0,0-1 0 0 0,0 1-1 0 0,-1 1 1 0 0,1-1 0 0 0,-1 1-1 0 0,0 0 1 0 0,0 1 0 0 0,-1 0-1 0 0,1 0 1 0 0,-1 0 0 0 0,0 1-1 0 0,0 0 1 0 0,-1 0 0 0 0,0 1-1 0 0,0-1 1 0 0,0 1 0 0 0,-1 0-1 0 0,0 1 1 0 0,0 1-30 0 0,5 8 36 0 0,-1 1-1 0 0,-1 0 1 0 0,0 0 0 0 0,-2 0 0 0 0,0 1-1 0 0,-1 0 1 0 0,-1 0 0 0 0,-1 0 0 0 0,0 1-1 0 0,-2 1-35 0 0,-1-11-8 0 0,0 0 0 0 0,-1-1-1 0 0,0 1 1 0 0,-1 0-1 0 0,-1 0 1 0 0,1-1 0 0 0,-1 0-1 0 0,-1 0 1 0 0,0 0 0 0 0,0 0-1 0 0,0-1 1 0 0,-1 0 0 0 0,-1 0-1 0 0,1 0 1 0 0,-1-1 0 0 0,-1 0-1 0 0,1 0 1 0 0,-6 3 8 0 0,8-6-165 0 0,0-1 0 0 0,-1 1 1 0 0,1-1-1 0 0,0 0 0 0 0,-1-1 0 0 0,0 1 1 0 0,1-1-1 0 0,-1 0 0 0 0,0-1 0 0 0,0 0 0 0 0,0 1 1 0 0,-1-2-1 0 0,1 1 0 0 0,0-1 0 0 0,0 0 1 0 0,0 0-1 0 0,0-1 0 0 0,0 0 0 0 0,-1 0 1 0 0,1 0-1 0 0,-2-1 165 0 0,-39-19-1253 0 0</inkml:trace>
  <inkml:trace contextRef="#ctx0" brushRef="#br0" timeOffset="-1807.638">5763 661 1256 0 0,'9'1'216'0'0,"1"0"0"0"0,-1 1-1 0 0,0-1 1 0 0,0 2 0 0 0,0-1-1 0 0,0 1 1 0 0,0 1 0 0 0,0 0 0 0 0,-1 0-1 0 0,0 0 1 0 0,0 1 0 0 0,0 0 0 0 0,0 1-1 0 0,-1 0 1 0 0,0 0 0 0 0,4 5-216 0 0,-2-5 71 0 0,-1 1 0 0 0,0-1 1 0 0,0 1-1 0 0,0 1 0 0 0,-1-1 0 0 0,0 1 1 0 0,-1 1-1 0 0,0-1 0 0 0,0 1 0 0 0,-1 0 1 0 0,0 1-1 0 0,0-1 0 0 0,-1 1 0 0 0,-1 0 1 0 0,1 0-1 0 0,-2 0 0 0 0,1 0 1 0 0,-1 2-72 0 0,-3-9 26 0 0,0 0 1 0 0,0 0 0 0 0,0 0 0 0 0,0 0 0 0 0,0-1-1 0 0,-1 1 1 0 0,1 0 0 0 0,-1 0 0 0 0,0-1-1 0 0,0 1 1 0 0,0-1 0 0 0,0 0 0 0 0,0 1 0 0 0,-1-1-1 0 0,1 0 1 0 0,-1 0 0 0 0,1-1 0 0 0,-1 1 0 0 0,0 0-1 0 0,1-1 1 0 0,-1 0 0 0 0,0 1 0 0 0,0-1 0 0 0,0 0-1 0 0,0-1 1 0 0,0 1 0 0 0,-1-1 0 0 0,1 1-1 0 0,0-1 1 0 0,0 0 0 0 0,0 0 0 0 0,0 0 0 0 0,0 0-1 0 0,-1-1 1 0 0,1 1 0 0 0,0-1 0 0 0,0 0 0 0 0,0 0-1 0 0,0 0 1 0 0,0 0 0 0 0,1 0 0 0 0,-1-1 0 0 0,0 0-1 0 0,0 1 1 0 0,1-1 0 0 0,-1 0 0 0 0,1 0-1 0 0,0 0 1 0 0,-1 0 0 0 0,1-1 0 0 0,0 1 0 0 0,0-1-1 0 0,1 1 1 0 0,-1-1 0 0 0,-1-1-27 0 0,1 0 10 0 0,0-1 0 0 0,1 1 1 0 0,-1 0-1 0 0,1 0 0 0 0,0-1 0 0 0,0 1 0 0 0,0-1 1 0 0,0 1-1 0 0,1-1 0 0 0,0 1 0 0 0,0-1 0 0 0,0 1 0 0 0,0-1 1 0 0,1 1-1 0 0,0-1 0 0 0,0 1 0 0 0,0 0 0 0 0,0-1 1 0 0,1 1-1 0 0,0 0 0 0 0,-1 0 0 0 0,2 0 0 0 0,-1 0 1 0 0,0 0-1 0 0,1 0 0 0 0,0 1 0 0 0,0-1 0 0 0,0 1 0 0 0,0 0 1 0 0,0 0-1 0 0,1 0 0 0 0,-1 0 0 0 0,1 1 0 0 0,0-1 1 0 0,2-1-11 0 0,150-64-1282 0 0,-46 44-1858 0 0,-76 22 1965 0 0</inkml:trace>
  <inkml:trace contextRef="#ctx0" brushRef="#br0" timeOffset="-935.575">6568 737 1392 0 0,'-28'4'218'0'0,"0"2"0"0"0,0 1 0 0 0,1 2 0 0 0,0 0 0 0 0,1 2 0 0 0,0 1 0 0 0,1 1 0 0 0,0 1 0 0 0,1 1 0 0 0,0 1 0 0 0,-13 13-218 0 0,36-28 11 0 0,-1-1 0 0 0,1 1 0 0 0,0 0 0 0 0,0 0 0 0 0,-1-1 0 0 0,1 1 0 0 0,0 0 0 0 0,0 0 0 0 0,0 0 0 0 0,0 0 0 0 0,0 1 0 0 0,1-1 0 0 0,-1 0 0 0 0,0 0 0 0 0,0 0 1 0 0,1 1-1 0 0,-1-1 0 0 0,1 0 0 0 0,-1 1 0 0 0,1-1 0 0 0,0 1 0 0 0,-1-1 0 0 0,1 0 0 0 0,0 1 0 0 0,0-1 0 0 0,0 1 0 0 0,0-1 0 0 0,0 1 0 0 0,0-1 0 0 0,1 0 0 0 0,-1 1 0 0 0,0-1 0 0 0,1 1 0 0 0,-1-1 1 0 0,1 0-1 0 0,-1 1 0 0 0,1-1 0 0 0,0 0 0 0 0,-1 0 0 0 0,1 0 0 0 0,0 1 0 0 0,0-1 0 0 0,0 0 0 0 0,0 0 0 0 0,0 0 0 0 0,0 0 0 0 0,0 0 0 0 0,0-1 0 0 0,1 1 0 0 0,-1 0 0 0 0,0 0 0 0 0,0-1 0 0 0,1 1 1 0 0,-1-1-1 0 0,0 1 0 0 0,1-1 0 0 0,-1 0-11 0 0,87 12 660 0 0,-56-16-582 0 0,-1-2-1 0 0,1 0 1 0 0,-1-2 0 0 0,-1-1 0 0 0,0-2-1 0 0,21-10-77 0 0,-33 14 4 0 0,-12 5-33 0 0,0 1 1 0 0,0-1 0 0 0,0 0-1 0 0,0-1 1 0 0,0 1-1 0 0,0-1 1 0 0,-1 0-1 0 0,0 0 1 0 0,1-1-1 0 0,-1 0 1 0 0,0 0 0 0 0,0 0-1 0 0,-1-1 1 0 0,0 1-1 0 0,1-1 1 0 0,-1 0-1 0 0,-1 0 1 0 0,1 0 0 0 0,-1-1-1 0 0,0 1 1 0 0,0-1-1 0 0,-1 0 1 0 0,1 0-1 0 0,-1 0 1 0 0,-1 0-1 0 0,2-5 29 0 0,-7 2 10 0 0,-1 0-1 0 0,0 1 0 0 0,0 0 1 0 0,0 0-1 0 0,-1 1 0 0 0,0 0 1 0 0,-1 0-1 0 0,1 0 0 0 0,-1 0 0 0 0,-1 1 1 0 0,1 1-1 0 0,-1-1 0 0 0,0 1 1 0 0,-1 0-1 0 0,1 1 0 0 0,-1 0 1 0 0,-8-3-10 0 0,-8-7 185 0 0,-33-26 954 0 0,73 9-1009 0 0,111-74-14 0 0,-34 38-102 0 0,-77 52 182 0 0,-15 15-183 0 0,-18 36-62 0 0,8 13 72 0 0,3-1 0 0 0,1 1 0 0 0,3 0 0 0 0,1 0 1 0 0,3 7-24 0 0,47 182 27 0 0,-46-238-17 0 0,1 0 1 0 0,-1 0-1 0 0,0-1 0 0 0,1 1 1 0 0,-1-1-1 0 0,0 0 0 0 0,0 0 0 0 0,1 0 1 0 0,-1 0-1 0 0,0 0 0 0 0,0 0 1 0 0,0 0-1 0 0,0-1 0 0 0,0 1 1 0 0,-1-1-1 0 0,1 0 0 0 0,0 1 1 0 0,-1-1-1 0 0,1 0 0 0 0,-1 0 1 0 0,1 0-1 0 0,-1 0 0 0 0,0 0 0 0 0,0 0 1 0 0,0 0-1 0 0,0 0 0 0 0,0-1 1 0 0,-1 1-1 0 0,1 0 0 0 0,-1-1 1 0 0,1 1-1 0 0,-1 0 0 0 0,0-1 1 0 0,0 1-1 0 0,0 0 0 0 0,0-1-10 0 0,23-38-34 0 0,-19 35 16 0 0,-1-1-1 0 0,1 0 0 0 0,0 1 0 0 0,0 0 0 0 0,1 0 1 0 0,-1 0-1 0 0,1 1 0 0 0,1 0 0 0 0,-1 0 0 0 0,1 0 1 0 0,0 0-1 0 0,0 1 0 0 0,0 0 0 0 0,1 0 0 0 0,0 1 1 0 0,-1 0-1 0 0,1 0 0 0 0,0 0 0 0 0,0 1 1 0 0,1 0-1 0 0,-1 0 0 0 0,0 1 0 0 0,1 0 0 0 0,-1 1 1 0 0,1-1-1 0 0,-1 1 0 0 0,1 1 0 0 0,-1-1 0 0 0,0 1 1 0 0,1 1-1 0 0,-1-1 0 0 0,0 1 0 0 0,0 0 0 0 0,0 1 1 0 0,0 0-1 0 0,0 0 0 0 0,0 0 0 0 0,-1 1 1 0 0,0 0-1 0 0,1 1 0 0 0,-2-1 0 0 0,1 1 0 0 0,0 0 1 0 0,-1 1 18 0 0,-4-2 14 0 0,-1 1 1 0 0,0 0 0 0 0,0-1 0 0 0,-1 1 0 0 0,1 0-1 0 0,-1-1 1 0 0,0 1 0 0 0,0 0 0 0 0,-1-1 0 0 0,1 1 0 0 0,-1-1-1 0 0,0 0 1 0 0,0 0 0 0 0,0 0 0 0 0,-1 0 0 0 0,0 0-1 0 0,0 0 1 0 0,0 0 0 0 0,0-1 0 0 0,0 1 0 0 0,0-1 0 0 0,-1 0-1 0 0,0 0 1 0 0,0-1 0 0 0,0 1 0 0 0,0-1 0 0 0,0 1-1 0 0,0-1 1 0 0,0-1 0 0 0,-1 1 0 0 0,1 0 0 0 0,-1-1 0 0 0,0 0-1 0 0,1 0 1 0 0,-1-1 0 0 0,0 1-15 0 0,-6 4-115 0 0,0-1-1 0 0,0 0 1 0 0,-1 0 0 0 0,0-1-1 0 0,0-1 1 0 0,1 0 0 0 0,-2 0-1 0 0,1-1 1 0 0,0-1 0 0 0,0 0-1 0 0,0-1 1 0 0,0 0-1 0 0,0-1 1 0 0,0 0 0 0 0,0-1-1 0 0,1 0 1 0 0,-1-1 0 0 0,1 0-1 0 0,0-1 1 0 0,-9-5 115 0 0,9-3-1282 0 0,6 0-41 0 0</inkml:trace>
  <inkml:trace contextRef="#ctx0" brushRef="#br0" timeOffset="-702.274">7315 804 1808 0 0,'4'2'6804'0'0,"0"-16"-4300"0"0,-14-12-2141 0 0,-19 21-6110 0 0,8 6 3221 0 0,9-1 1316 0 0</inkml:trace>
  <inkml:trace contextRef="#ctx0" brushRef="#br0" timeOffset="-5346.291">623 673 1216 0 0,'0'0'358'0'0,"0"0"-78"0"0,0 0-10 0 0,0 0 109 0 0,0 0-13 0 0,0 0-45 0 0,0 0-29 0 0,0 0 18 0 0,-17 4 1284 0 0,17 3-1592 0 0,0-1 0 0 0,1 1 0 0 0,-1-1 0 0 0,1 0 0 0 0,1 1 0 0 0,-1-1-1 0 0,1 0 1 0 0,0 0 0 0 0,1 0 0 0 0,-1 0 0 0 0,1-1 0 0 0,1 1 0 0 0,-1-1-1 0 0,1 1 1 0 0,-1-1 0 0 0,4 3-2 0 0,11 21-21 0 0,35 69-86 0 0,13 28 365 0 0,6-3 0 0 0,65 81-258 0 0,-102-167 1639 0 0,-25-65-1152 0 0,71-343-402 0 0,27 28-966 0 0,-85 304-401 0 0,-7 28-1775 0 0,-15 11 1782 0 0</inkml:trace>
  <inkml:trace contextRef="#ctx0" brushRef="#br0" timeOffset="-4721.791">1595 876 1292 0 0,'1'-1'30'0'0,"1"0"0"0"0,-1-1 0 0 0,0 1 0 0 0,1 0 0 0 0,-1-1 0 0 0,0 1 0 0 0,0-1 0 0 0,0 0 1 0 0,0 1-1 0 0,0-1 0 0 0,-1 0 0 0 0,1 1 0 0 0,0-1 0 0 0,-1 0 0 0 0,1 0 0 0 0,-1 0 0 0 0,0 1 0 0 0,0-1 0 0 0,1 0 0 0 0,-1 0 0 0 0,0 0 0 0 0,-1 0 0 0 0,1 0 0 0 0,0 1 0 0 0,0-1 0 0 0,-1 0 0 0 0,1 0 0 0 0,-1 0 0 0 0,0 1 0 0 0,1-1 0 0 0,-1 0 0 0 0,0 1 1 0 0,0-1-1 0 0,0 0 0 0 0,0 1 0 0 0,0-1 0 0 0,-1 1 0 0 0,1 0 0 0 0,0-1 0 0 0,-1 1 0 0 0,1 0 0 0 0,-1 0 0 0 0,1 0 0 0 0,-1 0 0 0 0,1 0 0 0 0,-1 0 0 0 0,0 0 0 0 0,0 1 0 0 0,1-1 0 0 0,-1 1 0 0 0,0-1 0 0 0,0 1 0 0 0,0-1 0 0 0,1 1 0 0 0,-1 0 1 0 0,0 0-1 0 0,0 0 0 0 0,0 0 0 0 0,0 0 0 0 0,0 1 0 0 0,0-1 0 0 0,1 0 0 0 0,-1 1 0 0 0,0 0 0 0 0,0-1 0 0 0,1 1 0 0 0,-1 0-30 0 0,-11 3 24 0 0,0 0 0 0 0,1 1 0 0 0,0 0 0 0 0,0 1 0 0 0,0 0 0 0 0,0 1 0 0 0,1 0 0 0 0,1 1 0 0 0,-1 0 0 0 0,1 1 0 0 0,0 0 0 0 0,1 0 0 0 0,0 1 0 0 0,1 1 0 0 0,0-1 0 0 0,0 1 0 0 0,1 1 1 0 0,1-1-1 0 0,0 1 0 0 0,0 0 0 0 0,2 1 0 0 0,-1-1 0 0 0,1 1 0 0 0,1 0-24 0 0,-1-6 8 0 0,0 0-1 0 0,0 1 1 0 0,1-1 0 0 0,0 1 0 0 0,1 0 0 0 0,0 0-1 0 0,0 0 1 0 0,0 0 0 0 0,1 0 0 0 0,0 0 0 0 0,1 0-1 0 0,0 1 1 0 0,0-1 0 0 0,1 0 0 0 0,0 0 0 0 0,0 0 0 0 0,1 0-1 0 0,0 0 1 0 0,0 0 0 0 0,1 0 0 0 0,0 0 0 0 0,1-1-1 0 0,-1 0 1 0 0,1 1 0 0 0,1-1 0 0 0,-1-1 0 0 0,1 1 0 0 0,1-1-1 0 0,-1 0 1 0 0,1 0 0 0 0,0 0 0 0 0,0-1 0 0 0,1 0-1 0 0,-1 0 1 0 0,1-1 0 0 0,2 2-8 0 0,0-4 42 0 0,0 0 0 0 0,0 0 0 0 0,0-1 0 0 0,0-1 0 0 0,0 1 0 0 0,0-1 0 0 0,0-1 0 0 0,0 0 0 0 0,0 0 0 0 0,0 0 0 0 0,0-1-1 0 0,0-1 1 0 0,-1 0 0 0 0,1 0 0 0 0,-1 0 0 0 0,0-1 0 0 0,0 0 0 0 0,0-1 0 0 0,0 0 0 0 0,-1 0 0 0 0,0-1 0 0 0,0 1 0 0 0,0-2 0 0 0,-1 1 0 0 0,0-1 0 0 0,0 0 0 0 0,2-3-42 0 0,6-9 16 0 0,0-1 0 0 0,-1 0 0 0 0,-2-1 0 0 0,0 0-1 0 0,-1-1 1 0 0,-1 0 0 0 0,-1-1 0 0 0,-1 0 0 0 0,-1 0 0 0 0,-1-1-16 0 0,14-87 765 0 0,-19 111-793 0 0,29 63-319 0 0,63 68-3070 0 0,-85-115 2149 0 0</inkml:trace>
  <inkml:trace contextRef="#ctx0" brushRef="#br0" timeOffset="-4190.693">1843 879 1080 0 0,'23'20'197'0'0,"-1"1"-1"0"0,-1 1 1 0 0,-1 1 0 0 0,-1 1 0 0 0,0 0-1 0 0,-2 2 1 0 0,-1 0 0 0 0,-2 0-1 0 0,0 2 1 0 0,-2 0 0 0 0,-1 0-1 0 0,-1 1-196 0 0,-8-27 13 0 0,-1 0-1 0 0,0 1 1 0 0,0-1 0 0 0,0 0-1 0 0,0 0 1 0 0,-1 0-1 0 0,1 1 1 0 0,-1-1-1 0 0,1 0 1 0 0,-1 1 0 0 0,0-1-1 0 0,0 0 1 0 0,0 1-1 0 0,0-1 1 0 0,0 1-1 0 0,0-1 1 0 0,-1 0-1 0 0,1 0 1 0 0,-1 1 0 0 0,0-1-1 0 0,0 0 1 0 0,0 0-1 0 0,0 1 1 0 0,0-1-1 0 0,0 0 1 0 0,0 0 0 0 0,-1 0-1 0 0,1-1 1 0 0,-1 1-1 0 0,1 0 1 0 0,-1 0-1 0 0,0-1 1 0 0,1 1 0 0 0,-1-1-1 0 0,0 1 1 0 0,0-1-1 0 0,0 0 1 0 0,0 0-1 0 0,-1 0 1 0 0,1 0-1 0 0,0 0 1 0 0,0-1 0 0 0,-1 1-1 0 0,1-1 1 0 0,0 1-1 0 0,-1-1 1 0 0,1 0-1 0 0,0 0 1 0 0,-1 0 0 0 0,1 0-1 0 0,0 0 1 0 0,-3-1-13 0 0,0-5 18 0 0,0-1 0 0 0,0 1 0 0 0,0-1 0 0 0,1 0-1 0 0,0-1 1 0 0,0 1 0 0 0,1-1 0 0 0,0 0 0 0 0,1 0 0 0 0,-1 0 0 0 0,1 0 0 0 0,1 0 0 0 0,0 0 0 0 0,0-1 0 0 0,0 1 0 0 0,1 0 0 0 0,0 0 0 0 0,1-1 0 0 0,0 1 0 0 0,0 0 0 0 0,1 0 0 0 0,0-1 0 0 0,1 1 0 0 0,-1 1 0 0 0,1-1 0 0 0,1 0-1 0 0,0 1 1 0 0,1-3-18 0 0,0 0 37 0 0,-1 0 0 0 0,2 1 0 0 0,-1-1 0 0 0,1 1 0 0 0,1 0 0 0 0,0 0-1 0 0,0 1 1 0 0,1 0 0 0 0,0 0 0 0 0,0 1 0 0 0,0 0 0 0 0,1 1 0 0 0,0-1 0 0 0,1 2-1 0 0,0-1 1 0 0,-1 1 0 0 0,2 1 0 0 0,-1 0 0 0 0,0 0 0 0 0,1 1 0 0 0,0 0-1 0 0,-1 1 1 0 0,1 1 0 0 0,0-1 0 0 0,0 1 0 0 0,0 1 0 0 0,0 0 0 0 0,0 1 0 0 0,0 0-1 0 0,0 1 1 0 0,0 0 0 0 0,0 1 0 0 0,-1 0 0 0 0,9 3-37 0 0,1 3 34 0 0,-1 1 0 0 0,0 1 0 0 0,-1 1 0 0 0,0 0 1 0 0,-1 1-1 0 0,0 1 0 0 0,-1 1 0 0 0,-1 0 0 0 0,0 1 0 0 0,-1 1 1 0 0,-1 0-1 0 0,-1 1 0 0 0,0 0 0 0 0,-1 1 0 0 0,-1 0 0 0 0,-1 0 0 0 0,-1 1 1 0 0,5 18-35 0 0,-12-37-69 0 0,0-1 1 0 0,-1 1-1 0 0,1 0 1 0 0,-1 0-1 0 0,0 0 0 0 0,1 0 1 0 0,-1 0-1 0 0,0 0 1 0 0,0 0-1 0 0,1 0 1 0 0,-1 0-1 0 0,0 0 1 0 0,0 0-1 0 0,0 0 1 0 0,0 0-1 0 0,0 0 1 0 0,0 0-1 0 0,0 0 1 0 0,-1 0-1 0 0,1 0 1 0 0,0-1-1 0 0,-1 1 1 0 0,1 0-1 0 0,0 0 1 0 0,-1 0-1 0 0,1 0 1 0 0,-1 0-1 0 0,1 0 1 0 0,-1-1-1 0 0,0 1 1 0 0,1 0-1 0 0,-1 0 0 0 0,0-1 1 0 0,1 1-1 0 0,-1 0 1 0 0,0-1-1 0 0,0 1 1 0 0,0-1-1 0 0,1 1 1 0 0,-1-1-1 0 0,0 0 1 0 0,0 1-1 0 0,0-1 1 0 0,0 0-1 0 0,0 1 1 0 0,0-1-1 0 0,0 0 1 0 0,0 0-1 0 0,0 0 1 0 0,0 0-1 0 0,0 0 1 0 0,-1 0 68 0 0,-17-1-1238 0 0</inkml:trace>
  <inkml:trace contextRef="#ctx0" brushRef="#br0" timeOffset="-3941.646">2355 690 1600 0 0,'-3'-8'956'0'0,"1"2"-408"0"0,0 2-204 0 0,4 1-36 0 0,0 0-564 0 0,1 0-172 0 0,-2 1-364 0 0,3 2 28 0 0</inkml:trace>
  <inkml:trace contextRef="#ctx0" brushRef="#br0" timeOffset="-3099.044">2996 887 1060 0 0,'-17'3'103'0'0,"0"0"0"0"0,1 2-1 0 0,-1 0 1 0 0,1 1 0 0 0,0 1 0 0 0,0 0 0 0 0,0 2-1 0 0,1-1 1 0 0,1 2 0 0 0,0 0 0 0 0,0 0 0 0 0,1 2-1 0 0,0 0 1 0 0,1 0 0 0 0,0 1 0 0 0,1 0 0 0 0,0 1-1 0 0,1 0 1 0 0,1 1 0 0 0,0 0 0 0 0,1 1 0 0 0,-4 12-103 0 0,12-27 22 0 0,0 1 0 0 0,0-1 0 0 0,0 1 0 0 0,0-1 0 0 0,0 1 0 0 0,1-1 1 0 0,-1 1-1 0 0,0-1 0 0 0,1 0 0 0 0,-1 1 0 0 0,1-1 0 0 0,0 0 0 0 0,-1 1 1 0 0,1-1-1 0 0,0 0 0 0 0,0 0 0 0 0,0 1 0 0 0,0-1 0 0 0,0 0 0 0 0,0 0 1 0 0,0 0-1 0 0,0 0 0 0 0,0-1 0 0 0,0 1 0 0 0,1 0 0 0 0,-1 0 0 0 0,0-1 1 0 0,1 1-1 0 0,-1 0 0 0 0,0-1 0 0 0,1 0 0 0 0,-1 1 0 0 0,1-1 0 0 0,-1 0 1 0 0,1 0-1 0 0,-1 1 0 0 0,1-1 0 0 0,-1 0 0 0 0,1-1 0 0 0,-1 1 0 0 0,1 0 1 0 0,-1 0-1 0 0,0-1 0 0 0,1 1 0 0 0,0-1-22 0 0,62-11 612 0 0,-43 1-553 0 0,0 0 0 0 0,0-1 0 0 0,-1-1 0 0 0,-1-1 0 0 0,0-1 0 0 0,-1 0 0 0 0,-1-1 0 0 0,0-1 0 0 0,-2-1 0 0 0,1 0 0 0 0,-2-1 0 0 0,-1-1 0 0 0,0 0 0 0 0,-2-1 0 0 0,0 0 0 0 0,-1-1 0 0 0,4-15-59 0 0,-14 37 0 0 0,14-24-9 0 0,-5 36-7 0 0,34 204 34 0 0,-42-211-4 0 0,0 0 0 0 0,0-1 0 0 0,1 1-1 0 0,0 0 1 0 0,0-1 0 0 0,0 1 0 0 0,0-1 0 0 0,1 1 0 0 0,0-1 0 0 0,0 0 0 0 0,0 0 0 0 0,0 0 0 0 0,1-1 0 0 0,-1 1-1 0 0,1-1 1 0 0,0 0 0 0 0,0 0 0 0 0,0 0 0 0 0,1 0 0 0 0,-1-1 0 0 0,0 0 0 0 0,1 0 0 0 0,0 0 0 0 0,0 0-1 0 0,-1-1 1 0 0,1 0 0 0 0,0 0 0 0 0,0 0 0 0 0,0-1 0 0 0,0 1 0 0 0,0-1 0 0 0,0 0 0 0 0,0-1 0 0 0,3 1-14 0 0,4-5 35 0 0,1 0 0 0 0,-1-1 0 0 0,-1 0 0 0 0,1-1 0 0 0,-1 0 0 0 0,0-1 0 0 0,-1 0 0 0 0,1 0-1 0 0,-2-2 1 0 0,1 1 0 0 0,-1-1 0 0 0,-1 0 0 0 0,0-1 0 0 0,0 0 0 0 0,-1 0 0 0 0,0 0 0 0 0,-1-1 0 0 0,-1 0 0 0 0,0-1 0 0 0,0 1 0 0 0,-1-1 0 0 0,-1 0 0 0 0,0 0 0 0 0,-1 0 0 0 0,0-2-35 0 0,-21 42-48 0 0,-16 132-46 0 0,69-77 227 0 0,-31-81-117 0 0,0 0 1 0 0,0-1-1 0 0,1 1 0 0 0,-1-1 0 0 0,0 0 1 0 0,0 0-1 0 0,0 0 0 0 0,1-1 0 0 0,-1 1 1 0 0,0-1-1 0 0,0 0 0 0 0,0 0 0 0 0,0 0 1 0 0,0 0-1 0 0,0 0 0 0 0,0-1 0 0 0,0 1 1 0 0,0-1-1 0 0,-1 0 0 0 0,1 1 0 0 0,-1-1 1 0 0,1-1-1 0 0,-1 1 0 0 0,2-2-16 0 0,133-128 95 0 0,-115 106-87 0 0,1 2-1 0 0,1 0 0 0 0,2 1 0 0 0,0 2 0 0 0,1 0 0 0 0,1 2 0 0 0,16-8-7 0 0,-38 24-2 0 0,0 1-1 0 0,0-1 1 0 0,1 1 0 0 0,-1 0 0 0 0,0 1-1 0 0,1-1 1 0 0,-1 1 0 0 0,1 1 0 0 0,-1-1 0 0 0,1 1-1 0 0,-1 0 1 0 0,1 1 0 0 0,0-1 0 0 0,-1 1 0 0 0,0 1-1 0 0,1-1 1 0 0,-1 1 0 0 0,0 0 0 0 0,1 0 0 0 0,-1 1-1 0 0,-1 0 1 0 0,1 0 0 0 0,0 0 0 0 0,-1 1 0 0 0,1 0-1 0 0,-1 0 1 0 0,0 0 0 0 0,0 1 0 0 0,-1 0-1 0 0,0 0 1 0 0,1 0 0 0 0,-2 0 0 0 0,1 0 0 0 0,0 1-1 0 0,-1 0 1 0 0,0 0 0 0 0,-1 0 0 0 0,1 0 0 0 0,-1 0-1 0 0,0 0 1 0 0,-1 1 0 0 0,1-1 0 0 0,-1 1 0 0 0,-1-1-1 0 0,1 3 3 0 0,0 1-43 0 0,0 0-1 0 0,-1 0 0 0 0,0 0 0 0 0,0 0 0 0 0,-1 0 0 0 0,-1 0 0 0 0,0 0 1 0 0,0 0-1 0 0,-1-1 0 0 0,0 1 0 0 0,0-1 0 0 0,-1 0 0 0 0,-1 0 0 0 0,1 0 1 0 0,-1 0-1 0 0,-1-1 0 0 0,0 1 0 0 0,0-2 0 0 0,0 1 0 0 0,-5 3 44 0 0,-2 2-419 0 0,-2-1 0 0 0,0 0 0 0 0,0-1 0 0 0,-1-1 0 0 0,0 0-1 0 0,-1-1 1 0 0,0-1 0 0 0,0-1 0 0 0,-1 0 0 0 0,-10 2 419 0 0,-26 5-1215 0 0</inkml:trace>
  <inkml:trace contextRef="#ctx0" brushRef="#br0" timeOffset="-145037.424">1096 2748 840 0 0,'0'0'314'0'0,"0"0"-47"0"0,0 0-45 0 0,0 0-21 0 0,-5-19 2088 0 0,-13-1-2176 0 0,13-3 2357 0 0,7 22-6880 0 0,-2 1 3172 0 0</inkml:trace>
  <inkml:trace contextRef="#ctx0" brushRef="#br0" timeOffset="-143234.185">1075 2744 948 0 0,'0'0'142'0'0,"0"0"16"0"0,0 0 23 0 0,0 0-41 0 0,0 0-29 0 0,0 0 6 0 0,0 0-37 0 0,-5-36 2359 0 0,-13 20-2364 0 0,10 8 422 0 0,7 9-496 0 0,2 18 383 0 0,-24 276 376 0 0,32 214-186 0 0,2-141 163 0 0,-40-438-4771 0 0,20 44 2840 0 0</inkml:trace>
  <inkml:trace contextRef="#ctx0" brushRef="#br0" timeOffset="-142532.174">1033 2753 1392 0 0,'-4'-10'108'0'0,"1"0"0"0"0,0 1-1 0 0,1-1 1 0 0,0-1 0 0 0,1 1 0 0 0,0 0 0 0 0,0 0-1 0 0,1 0 1 0 0,0-1 0 0 0,1 1 0 0 0,0 0-1 0 0,1 0 1 0 0,0 0 0 0 0,0 0 0 0 0,1 0 0 0 0,1 0-1 0 0,0 1 1 0 0,0-1 0 0 0,0 1 0 0 0,4-5-108 0 0,-5 10 13 0 0,0 0 1 0 0,0 0 0 0 0,0 0 0 0 0,0 0 0 0 0,1 1 0 0 0,0-1 0 0 0,-1 1-1 0 0,1 0 1 0 0,1 0 0 0 0,-1 0 0 0 0,0 1 0 0 0,1-1 0 0 0,-1 1-1 0 0,1 0 1 0 0,0 0 0 0 0,-1 1 0 0 0,1-1 0 0 0,0 1 0 0 0,0 0-1 0 0,0 0 1 0 0,0 1 0 0 0,0 0 0 0 0,0 0 0 0 0,0 0 0 0 0,0 0-1 0 0,0 1 1 0 0,0 0 0 0 0,0 0 0 0 0,0 0 0 0 0,0 0 0 0 0,0 1 0 0 0,-1 0-1 0 0,1 0 1 0 0,2 2-14 0 0,4 1 16 0 0,0 1 0 0 0,-1 0 1 0 0,0 1-1 0 0,-1 0 0 0 0,1 1 0 0 0,-1 0 0 0 0,-1 0 0 0 0,1 1 0 0 0,-1 0 0 0 0,-1 0 0 0 0,0 1 1 0 0,0 0-1 0 0,-1 0 0 0 0,2 5-16 0 0,2 8 28 0 0,-1 1-1 0 0,-1 1 1 0 0,-2-1 0 0 0,0 2 0 0 0,-1-1 0 0 0,-2 0-1 0 0,0 1 1 0 0,-2-1 0 0 0,-1 1 0 0 0,0 0 0 0 0,-5 18-28 0 0,4-13 118 0 0,-2 0 0 0 0,-2 0 0 0 0,0 0 0 0 0,-2-1 0 0 0,-1 1 0 0 0,-2-2-1 0 0,-1 1 1 0 0,-1-1 0 0 0,-2-1 0 0 0,0-1 0 0 0,-2 0 0 0 0,-1 0 0 0 0,-3 1-118 0 0,17-24 39 0 0,-1-1-1 0 0,1 0 0 0 0,0 0 1 0 0,-1 0-1 0 0,1-1 0 0 0,-1 1 1 0 0,0-1-1 0 0,0 1 0 0 0,0-1 1 0 0,0-1-1 0 0,0 1 0 0 0,-1 0 1 0 0,1-1-1 0 0,0 0 0 0 0,-1 0 1 0 0,1-1-1 0 0,-1 1 0 0 0,1-1 1 0 0,-1 0-1 0 0,1 0 0 0 0,-1 0 1 0 0,1 0-1 0 0,-1-1 0 0 0,1 0 0 0 0,-1 0 1 0 0,1 0-1 0 0,0-1 0 0 0,-1 1 1 0 0,1-1-1 0 0,0 0 0 0 0,0 0 1 0 0,0-1-1 0 0,1 1 0 0 0,-1-1 1 0 0,0 0-1 0 0,1 0 0 0 0,0 0 1 0 0,0 0-1 0 0,0 0 0 0 0,0-1 1 0 0,0 0-1 0 0,1 1 0 0 0,-1-1 1 0 0,1 0-1 0 0,0 0 0 0 0,0 0 1 0 0,0-1-1 0 0,1 1 0 0 0,0 0 1 0 0,0-1-1 0 0,0 1 0 0 0,0-1 1 0 0,1 1-1 0 0,-1-1 0 0 0,1-1-38 0 0,0 5 0 0 0,0-1 0 0 0,0 0 0 0 0,-1 1 0 0 0,1-1 0 0 0,1 0 0 0 0,-1 1 0 0 0,0-1 0 0 0,0 0 0 0 0,1 1 0 0 0,-1-1 0 0 0,1 0-1 0 0,-1 1 1 0 0,1-1 0 0 0,0 1 0 0 0,-1-1 0 0 0,1 1 0 0 0,0 0 0 0 0,0-1 0 0 0,0 1 0 0 0,0 0 0 0 0,1-1 0 0 0,-1 1 0 0 0,0 0 0 0 0,0 0-1 0 0,1 0 1 0 0,-1 0 0 0 0,0 0 0 0 0,1 0 0 0 0,-1 1 0 0 0,1-1 0 0 0,-1 0 0 0 0,1 1 0 0 0,0-1 0 0 0,-1 1 0 0 0,1-1 0 0 0,0 1 0 0 0,-1 0-1 0 0,1 0 1 0 0,0 0 0 0 0,-1 0 0 0 0,1 0 0 0 0,0 0 0 0 0,-1 0 0 0 0,1 1 0 0 0,0-1 0 0 0,-1 0 0 0 0,1 1 0 0 0,-1 0 0 0 0,1-1 0 0 0,-1 1-1 0 0,1 0 1 0 0,-1 0 0 0 0,1 0 0 0 0,-1 0 0 0 0,87 53-3 0 0,28 57 8 0 0,-89-81-462 0 0,1-1 0 0 0,1-1 0 0 0,2-2 0 0 0,0-1 0 0 0,2-1-1 0 0,1-2 1 0 0,0-2 0 0 0,12 4 457 0 0,-23-16-1198 0 0,-4-6 8 0 0</inkml:trace>
  <inkml:trace contextRef="#ctx0" brushRef="#br0" timeOffset="-142018.39">2177 3209 1356 0 0,'-14'-6'94'0'0,"0"1"1"0"0,-1 1-1 0 0,1 0 1 0 0,-1 1-1 0 0,0 0 0 0 0,0 1 1 0 0,-1 1-1 0 0,1 1 0 0 0,0 0 1 0 0,0 1-1 0 0,0 0 0 0 0,0 1 1 0 0,0 1-1 0 0,0 0 1 0 0,0 1-1 0 0,1 1 0 0 0,-10 5-94 0 0,8-7 62 0 0,1 2-1 0 0,0 0 1 0 0,0 0-1 0 0,0 2 1 0 0,1 0-1 0 0,0 0 1 0 0,0 1 0 0 0,1 1-1 0 0,0 0 1 0 0,0 1-1 0 0,1 1 1 0 0,1 0-1 0 0,0 0 1 0 0,0 1-1 0 0,1 0 1 0 0,0 1-1 0 0,2 0 1 0 0,-1 1-1 0 0,1 0 1 0 0,1 0 0 0 0,1 1-1 0 0,0 0 1 0 0,1 0-1 0 0,0 0 1 0 0,1 0-1 0 0,1 1 1 0 0,-1 11-62 0 0,4-24 23 0 0,0 0 0 0 0,1 0 0 0 0,-1 0 1 0 0,1 0-1 0 0,0 0 0 0 0,-1 0 0 0 0,2 0 1 0 0,-1 0-1 0 0,0 0 0 0 0,0 0 0 0 0,1 0 0 0 0,0 0 1 0 0,-1-1-1 0 0,1 1 0 0 0,0-1 0 0 0,0 1 0 0 0,1-1 1 0 0,-1 0-1 0 0,0 0 0 0 0,1 0 0 0 0,-1 0 1 0 0,1 0-1 0 0,0-1 0 0 0,0 1 0 0 0,-1-1 0 0 0,1 0 1 0 0,0 1-1 0 0,0-1 0 0 0,0-1 0 0 0,0 1 1 0 0,1 0-1 0 0,-1-1 0 0 0,0 1 0 0 0,0-1 0 0 0,0 0 1 0 0,2 0-24 0 0,115-20 423 0 0,89-124-59 0 0,-157 101-116 0 0,-52 43-295 0 0,0 0 32 0 0,3 3 55 0 0,70 110-452 0 0,-32-72-2677 0 0,-33-37 1999 0 0</inkml:trace>
  <inkml:trace contextRef="#ctx0" brushRef="#br0" timeOffset="-141644.36">2348 3144 1400 0 0,'20'17'352'0'0,"-2"1"-1"0"0,0 1 1 0 0,-2 1 0 0 0,0 0-1 0 0,-1 1 1 0 0,-1 0 0 0 0,0 2-1 0 0,-2-1 1 0 0,-1 1 0 0 0,-1 1-1 0 0,5 19-351 0 0,-14-42 266 0 0,-1-1-23 0 0,0 0-30 0 0,-21 4 247 0 0,15-12-414 0 0,0 0-1 0 0,0 0 1 0 0,0-1 0 0 0,1 0 0 0 0,1 0 0 0 0,0 0-1 0 0,0 0 1 0 0,0-1 0 0 0,1 1 0 0 0,1-1-1 0 0,-1 0 1 0 0,2 0 0 0 0,-1 0 0 0 0,2 0-1 0 0,-1 0 1 0 0,1-1 0 0 0,1-2-46 0 0,1 11-1 0 0,0-1 0 0 0,0 1 0 0 0,0 0 1 0 0,0-1-1 0 0,1 1 0 0 0,-1 1 0 0 0,0-1 0 0 0,1 0 0 0 0,0 0 1 0 0,0 1-1 0 0,-1 0 0 0 0,1-1 0 0 0,0 1 0 0 0,0 0 0 0 0,0 0 1 0 0,0 1-1 0 0,0-1 0 0 0,0 1 0 0 0,0-1 0 0 0,0 1 0 0 0,1 0 0 0 0,-1 0 1 0 0,0 0-1 0 0,0 1 0 0 0,0-1 0 0 0,0 1 0 0 0,0 0 0 0 0,0 0 1 0 0,0 0-1 0 0,0 0 0 0 0,0 0 0 0 0,-1 0 0 0 0,1 1 0 0 0,0 0 1 0 0,-1-1-1 0 0,1 1 0 0 0,-1 0 0 0 0,1 1 1 0 0,145 134-1049 0 0,-64-48-2854 0 0,-68-76 2739 0 0</inkml:trace>
  <inkml:trace contextRef="#ctx0" brushRef="#br0" timeOffset="-141209.984">3206 3131 1292 0 0,'-60'45'2785'0'0,"17"-9"-2527"0"0,2 3-1 0 0,2 0 1 0 0,1 3-1 0 0,2 1 1 0 0,3 2-1 0 0,1 1 1 0 0,-4 11-258 0 0,20 45 542 0 0,17-99-534 0 0,0-1 1 0 0,0 0-1 0 0,0 1 0 0 0,0-1 0 0 0,1 0 0 0 0,-1 0 0 0 0,1 0 0 0 0,-1 0 1 0 0,1 0-1 0 0,0 0 0 0 0,0 0 0 0 0,0-1 0 0 0,0 1 0 0 0,0-1 0 0 0,0 1 1 0 0,0-1-1 0 0,1 0 0 0 0,-1 0 0 0 0,0 0 0 0 0,1 0 0 0 0,-1 0 0 0 0,1 0 1 0 0,-1-1-1 0 0,1 1 0 0 0,-1-1 0 0 0,1 0 0 0 0,-1 1 0 0 0,1-1 0 0 0,0-1 1 0 0,-1 1-1 0 0,1 0 0 0 0,-1 0 0 0 0,1-1 0 0 0,-1 0 0 0 0,1 1 0 0 0,-1-1 1 0 0,1 0-1 0 0,-1 0 0 0 0,0-1 0 0 0,2 0-8 0 0,30-13-14 0 0,-1-1 1 0 0,-1-2-1 0 0,0-2 1 0 0,-2 0-1 0 0,0-2 1 0 0,-2-2-1 0 0,0 0 0 0 0,-1-2 1 0 0,-2-1-1 0 0,-1 0 1 0 0,-1-2-1 0 0,1-5 14 0 0,0 1 165 0 0,-1-2 0 0 0,-2 0-1 0 0,-2-1 1 0 0,-1-1 0 0 0,-2-1 0 0 0,-1 0-1 0 0,-2-1 1 0 0,-2-1 0 0 0,-2 0 0 0 0,-1 0-1 0 0,-2 0 1 0 0,-2-1 0 0 0,-1-29-165 0 0,-18-31 909 0 0,14 102-889 0 0,1 0 1 0 0,-1-1-1 0 0,1 1 0 0 0,-1 0 0 0 0,0-1 0 0 0,0 1 0 0 0,1 0 0 0 0,-1-1 1 0 0,0 1-1 0 0,0-1 0 0 0,1 1 0 0 0,-1-1 0 0 0,0 1 0 0 0,0-1 1 0 0,0 0-1 0 0,0 1 0 0 0,0-1 0 0 0,0 0 0 0 0,0 0 0 0 0,0 0 0 0 0,0 1 1 0 0,1-1-1 0 0,-1 0 0 0 0,0 0 0 0 0,0-1 0 0 0,0 1 0 0 0,0 0 1 0 0,0 0-1 0 0,0 0 0 0 0,0-1 0 0 0,0 1 0 0 0,0 0 0 0 0,0-1 0 0 0,1 1 1 0 0,-1-1-1 0 0,0 1 0 0 0,0-1 0 0 0,0 1 0 0 0,1-1 0 0 0,-1 1 1 0 0,0-1-1 0 0,1 0 0 0 0,-1 0 0 0 0,0 1 0 0 0,1-1 0 0 0,-1 0 0 0 0,1 0 1 0 0,-1 0-21 0 0,-5 17 18 0 0,0 0 1 0 0,1 0-1 0 0,0 1 1 0 0,1-1 0 0 0,1 1-1 0 0,1 0 1 0 0,0 0 0 0 0,1 0-1 0 0,1 0 1 0 0,1 0-1 0 0,0 0 1 0 0,3 10-19 0 0,6 18-273 0 0,2-1-1 0 0,2-1 1 0 0,2 0-1 0 0,2-1 1 0 0,1-1 0 0 0,7 7 273 0 0,92 140-4677 0 0,-93-157 3493 0 0,-1-8 34 0 0</inkml:trace>
  <inkml:trace contextRef="#ctx0" brushRef="#br0" timeOffset="-140352.864">4347 3149 1036 0 0,'-3'-4'90'0'0,"-1"1"1"0"0,1 0-1 0 0,-1 0 0 0 0,1 1 1 0 0,-1-1-1 0 0,0 1 0 0 0,0-1 1 0 0,-1 1-1 0 0,1 1 0 0 0,0-1 1 0 0,-1 0-1 0 0,1 1 0 0 0,-1 0 0 0 0,1 0 1 0 0,-1 0-1 0 0,1 1 0 0 0,-1 0 1 0 0,0 0-1 0 0,-3 0-90 0 0,0-1 130 0 0,-16 0-23 0 0,-1 1 0 0 0,1 2 0 0 0,0 0 0 0 0,0 1 0 0 0,0 2 0 0 0,1 0 0 0 0,-1 2 1 0 0,1 0-1 0 0,0 2 0 0 0,1 0 0 0 0,0 2 0 0 0,1 0 0 0 0,0 1 0 0 0,1 1 0 0 0,0 2 1 0 0,1-1-1 0 0,0 2 0 0 0,2 1 0 0 0,0 0 0 0 0,1 1 0 0 0,-3 5-107 0 0,-27 87 348 0 0,45-107-332 0 0,0-1-1 0 0,1 1 1 0 0,-1-1-1 0 0,1 0 1 0 0,0 1 0 0 0,0-1-1 0 0,0 1 1 0 0,0-1-1 0 0,0 1 1 0 0,0-1-1 0 0,1 1 1 0 0,-1-1 0 0 0,1 0-1 0 0,0 1 1 0 0,-1-1-1 0 0,1 0 1 0 0,0 0-1 0 0,0 1 1 0 0,1-1 0 0 0,-1 0-1 0 0,0 0 1 0 0,1 0-1 0 0,0 0 1 0 0,-1 0-1 0 0,1-1 1 0 0,0 1 0 0 0,0-1-1 0 0,0 1 1 0 0,0-1-1 0 0,0 1 1 0 0,0-1-1 0 0,0 0 1 0 0,0 0 0 0 0,0 0-1 0 0,1 0 1 0 0,-1 0-1 0 0,1-1 1 0 0,-1 1-1 0 0,0-1 1 0 0,1 1 0 0 0,-1-1-1 0 0,1 0 1 0 0,-1 0-1 0 0,1 0 1 0 0,0-1-16 0 0,11-2 20 0 0,0-1 1 0 0,0-1-1 0 0,-1-1 1 0 0,1 0-1 0 0,-1 0 1 0 0,-1-1-1 0 0,0-1 1 0 0,0 0-1 0 0,0-1 1 0 0,-1 0-1 0 0,0-1 1 0 0,-1 0-1 0 0,0-1 1 0 0,4-5-21 0 0,-5 7 0 0 0,245-240 147 0 0,-225 231-220 0 0,-29 18 38 0 0,3 2-5 0 0,4 9 22 0 0,0-1 0 0 0,-1 1-1 0 0,0 1 1 0 0,-1-1 0 0 0,0 1 0 0 0,0 0 0 0 0,-2 0 0 0 0,1 1-1 0 0,-2-1 1 0 0,0 1 0 0 0,0-1 0 0 0,0 10 18 0 0,8 38 73 0 0,-6-32 231 0 0,-5-41 196 0 0,1-13-513 0 0,1 0-1 0 0,2 0 0 0 0,0 0 0 0 0,2 0 0 0 0,1 0 1 0 0,0 1-1 0 0,2 0 0 0 0,2 0 0 0 0,0 1 0 0 0,3-4 14 0 0,43-34-131 0 0,-55 62 82 0 0,4 3 29 0 0,6 11 11 0 0,0 0 0 0 0,0 0 0 0 0,-1 1 0 0 0,-1 1 0 0 0,0 0 0 0 0,-2 0 0 0 0,0 1 0 0 0,0-1 0 0 0,-1 1 0 0 0,-2 1 0 0 0,1-1 0 0 0,-2 1 0 0 0,1 17 9 0 0,10 26-170 0 0,-11-48-8 0 0,-3-14 193 0 0,1 1-1 0 0,-1 0 1 0 0,1-1-1 0 0,-1 1 1 0 0,1 0-1 0 0,-1-1 0 0 0,1 1 1 0 0,-1 0-1 0 0,1-1 1 0 0,-1 1-1 0 0,1 0 0 0 0,0 0 1 0 0,-1 0-1 0 0,1 0 1 0 0,-1 0-1 0 0,1 0 0 0 0,-1 0 1 0 0,1 0-1 0 0,0 0 1 0 0,-1 0-1 0 0,1 0 0 0 0,-1 0 1 0 0,1 0-1 0 0,-1 0 1 0 0,1 0-1 0 0,0 0 1 0 0,-1 1-1 0 0,1-1-14 0 0,77-317-7 0 0,-78 316 4 0 0,0-1 0 0 0,1 0 0 0 0,-1 1 0 0 0,1-1 0 0 0,-1 1 0 0 0,1-1 0 0 0,0 0 0 0 0,-1 1 0 0 0,1 0 0 0 0,0-1 0 0 0,0 1 0 0 0,0-1 0 0 0,0 1 0 0 0,0 0 0 0 0,1 0 0 0 0,-1 0-1 0 0,0 0 1 0 0,0 0 0 0 0,1 0 0 0 0,-1 0 0 0 0,1 0 0 0 0,-1 0 0 0 0,1 0 0 0 0,-1 1 0 0 0,1-1 0 0 0,-1 1 0 0 0,1-1 0 0 0,0 1 0 0 0,-1 0 0 0 0,1-1 0 0 0,0 1 0 0 0,-1 0 0 0 0,1 0 0 0 0,0 0 0 0 0,-1 0 0 0 0,1 1 0 0 0,0-1-1 0 0,-1 0 1 0 0,1 1 0 0 0,0-1 0 0 0,-1 1 0 0 0,1-1 0 0 0,-1 1 0 0 0,1 0 0 0 0,-1 0 0 0 0,0 0 0 0 0,1-1 0 0 0,-1 2 0 0 0,0-1 0 0 0,1 0 0 0 0,-1 0 0 0 0,0 0 0 0 0,0 0 0 0 0,0 1 0 0 0,0-1 0 0 0,1 2 3 0 0,12 11-79 0 0,1 2 1 0 0,-2-1-1 0 0,0 2 1 0 0,-1 0-1 0 0,-1 0 1 0 0,-1 1 0 0 0,0 0-1 0 0,-1 1 1 0 0,-1 0-1 0 0,-1 1 1 0 0,0 2 78 0 0,25 79-3015 0 0,-31-97 2830 0 0,6 20-897 0 0</inkml:trace>
  <inkml:trace contextRef="#ctx0" brushRef="#br0" timeOffset="-137741.799">9725 2259 1636 0 0,'-6'-7'580'0'0,"1"1"-80"0"0,2 3-1304 0 0</inkml:trace>
  <inkml:trace contextRef="#ctx0" brushRef="#br0" timeOffset="-139699.983">6203 2541 1060 0 0,'-43'9'284'0'0,"0"2"-1"0"0,1 1 0 0 0,0 2 1 0 0,1 2-1 0 0,1 2 1 0 0,0 2-1 0 0,2 1 0 0 0,0 2 1 0 0,2 2-1 0 0,0 1 1 0 0,-3 6-284 0 0,30-23 75 0 0,0 1 1 0 0,1-1 0 0 0,0 2 0 0 0,1-1-1 0 0,0 1 1 0 0,0 1 0 0 0,2-1-1 0 0,-1 1 1 0 0,1 0 0 0 0,1 0 0 0 0,0 0-1 0 0,1 1 1 0 0,0-1 0 0 0,1 4-76 0 0,3-7 36 0 0,2 0 1 0 0,-1-1-1 0 0,1 1 1 0 0,0 0 0 0 0,1-1-1 0 0,0 0 1 0 0,0 0-1 0 0,1 0 1 0 0,0 0-1 0 0,0-1 1 0 0,1 0-1 0 0,0 0 1 0 0,0 0-1 0 0,1-1 1 0 0,0 0 0 0 0,0 0-1 0 0,0-1 1 0 0,1 1-1 0 0,0-2 1 0 0,0 1-1 0 0,0-1 1 0 0,0 0-1 0 0,1-1 1 0 0,-1 0-1 0 0,1-1 1 0 0,0 1 0 0 0,8 0-37 0 0,22 3 68 0 0,1-1 0 0 0,-1-2 0 0 0,1-1 1 0 0,0-3-1 0 0,0-1 0 0 0,-1-2 0 0 0,1-1 0 0 0,-1-2 1 0 0,24-9-69 0 0,-62 16 0 0 0,81-32 208 0 0,-117 20-81 0 0,0 15-115 0 0,0 2-1 0 0,0 1 1 0 0,1 2-1 0 0,0 1 1 0 0,0 2 0 0 0,1 1-1 0 0,1 1 1 0 0,-30 18-12 0 0,52-26 34 0 0,-1-1-24 0 0,0 1 0 0 0,0 0 0 0 0,0 0 1 0 0,1 2-1 0 0,-1-1 0 0 0,1 1 0 0 0,1 1 1 0 0,0 0-1 0 0,0 0 0 0 0,0 1 0 0 0,1 0 1 0 0,0 0-1 0 0,1 1 0 0 0,0 0 0 0 0,1 0 1 0 0,0 1-1 0 0,0-1 0 0 0,1 1 0 0 0,0 1 1 0 0,1-1-1 0 0,1 1 0 0 0,-2 9-10 0 0,5-16 10 0 0,1 0-1 0 0,-1 1 1 0 0,1-1-1 0 0,1 0 1 0 0,-1 0-1 0 0,1 0 1 0 0,0-1-1 0 0,0 1 1 0 0,0 0-1 0 0,1-1 1 0 0,-1 1 0 0 0,1-1-1 0 0,0 0 1 0 0,1 0-1 0 0,-1 0 1 0 0,1 0-1 0 0,-1-1 1 0 0,1 1-1 0 0,0-1 1 0 0,1 0-1 0 0,-1 0 1 0 0,0 0-1 0 0,1-1 1 0 0,0 0 0 0 0,-1 1-1 0 0,1-2 1 0 0,0 1-1 0 0,2 0-9 0 0,143 22-358 0 0,-118-26-134 0 0,0-2 0 0 0,0-1 0 0 0,-1-1 0 0 0,0-2 0 0 0,0-1 0 0 0,-1-2 0 0 0,0 0-1 0 0,-1-2 1 0 0,0-2 492 0 0,37-17-1430 0 0</inkml:trace>
  <inkml:trace contextRef="#ctx0" brushRef="#br0" timeOffset="-139436.179">7283 2786 1592 0 0,'-25'19'394'0'0,"1"2"1"0"0,1 1-1 0 0,0 1 0 0 0,2 1 1 0 0,1 0-1 0 0,1 2 0 0 0,1 0 0 0 0,0 2-394 0 0,-14 18 320 0 0,-27 43 118 0 0,35-50-366 0 0,-2-2 1 0 0,-1 0 0 0 0,-2-2 0 0 0,-1-1-1 0 0,-19 16-72 0 0,45-47-182 0 0,0 1 0 0 0,0-1 1 0 0,0 1-1 0 0,0-1 0 0 0,-1 0 0 0 0,1-1 0 0 0,-1 1 0 0 0,0-1 0 0 0,1 0 0 0 0,-1 0 0 0 0,0 0 1 0 0,0-1-1 0 0,-1 0 0 0 0,1 0 0 0 0,0 0 0 0 0,0 0 0 0 0,-1-1 0 0 0,1 0 0 0 0,0 0 1 0 0,-2-1 181 0 0,-30-9-1170 0 0</inkml:trace>
  <inkml:trace contextRef="#ctx0" brushRef="#br0" timeOffset="-139184.549">6611 2933 840 0 0,'2'-1'135'0'0,"0"0"-1"0"0,1 0 1 0 0,-1 1-1 0 0,0-1 1 0 0,0 1-1 0 0,1 0 1 0 0,-1 0 0 0 0,0-1-1 0 0,1 1 1 0 0,-1 1-1 0 0,0-1 1 0 0,0 0-1 0 0,1 1 1 0 0,-1-1 0 0 0,0 1-1 0 0,0-1 1 0 0,0 1-1 0 0,1 0 1 0 0,-1 0-1 0 0,0 0 1 0 0,0 0-1 0 0,0 0 1 0 0,-1 1 0 0 0,1-1-1 0 0,0 1 1 0 0,0-1-1 0 0,-1 1 1 0 0,1 0-135 0 0,7 3 223 0 0,317 220 1780 0 0,-316-220-2016 0 0,24 16-595 0 0,1-2 1 0 0,0-1-1 0 0,2-2 1 0 0,0-1-1 0 0,1-3 1 0 0,0-1-1 0 0,6 0 608 0 0,-20-10-1196 0 0</inkml:trace>
  <inkml:trace contextRef="#ctx0" brushRef="#br0" timeOffset="-139010.956">7594 2768 1416 0 0,'-2'-13'2885'0'0,"-3"28"-1627"0"0,0 2-1234 0 0,-12 55 198 0 0,4 1 0 0 0,2 0 0 0 0,4 1 1 0 0,3 0-1 0 0,3 0 0 0 0,3 0 0 0 0,4-1 1 0 0,2 1-1 0 0,4-1 0 0 0,3 0 0 0 0,14 34-222 0 0,18 123-1464 0 0,-47-228 1376 0 0,0-1 1 0 0,0 0 0 0 0,0 1-1 0 0,1-1 1 0 0,-2 1-1 0 0,1-1 1 0 0,0 0 0 0 0,0 1-1 0 0,0-1 1 0 0,-1 0 0 0 0,1 1-1 0 0,0-1 1 0 0,-1 0 0 0 0,1 0-1 0 0,-1 1 1 0 0,0-1 0 0 0,1 0-1 0 0,-1 0 1 0 0,0 0-1 0 0,0 0 1 0 0,0 0 0 0 0,0 0-1 0 0,0 0 1 0 0,0 0 0 0 0,0 0-1 0 0,0 0 1 0 0,0 0 0 0 0,0-1-1 0 0,0 1 1 0 0,-1 0-1 0 0,1-1 1 0 0,0 1 0 0 0,0-1-1 0 0,-1 0 1 0 0,1 1 0 0 0,0-1-1 0 0,-1 0 1 0 0,0 0 87 0 0,-20-4-1139 0 0</inkml:trace>
  <inkml:trace contextRef="#ctx0" brushRef="#br0" timeOffset="-138780.063">7725 2867 1468 0 0,'10'3'105'0'0,"0"1"-1"0"0,0 1 1 0 0,0 0 0 0 0,-1 0-1 0 0,0 0 1 0 0,0 1-1 0 0,0 1 1 0 0,0 0 0 0 0,-1 0-1 0 0,-1 0 1 0 0,1 1-1 0 0,-1 0 1 0 0,0 1 0 0 0,-1 0-1 0 0,0 0 1 0 0,0 0-1 0 0,-1 0 1 0 0,0 1 0 0 0,-1 0-1 0 0,0 0 1 0 0,-1 1-1 0 0,0-1 1 0 0,0 0 0 0 0,-1 1-1 0 0,-1 0 1 0 0,1 0-1 0 0,-2 6-104 0 0,-2-6 22 0 0,0 0 0 0 0,-1-1 0 0 0,0 1-1 0 0,-1 0 1 0 0,0-1 0 0 0,-1 0 0 0 0,0 0-1 0 0,-1-1 1 0 0,0 1 0 0 0,0-1 0 0 0,-1 0-1 0 0,0-1 1 0 0,-1 1 0 0 0,0-2 0 0 0,0 1-1 0 0,0-1 1 0 0,-1 0 0 0 0,0-1 0 0 0,-1 0-1 0 0,1 0 1 0 0,-7 2-22 0 0,10-6-110 0 0,1 0 0 0 0,-1-1 0 0 0,0 1 0 0 0,0-1 0 0 0,1 0 0 0 0,-1 0 0 0 0,0-1 0 0 0,0 0 0 0 0,0 0 0 0 0,0 0 0 0 0,0-1 0 0 0,0 0 0 0 0,0 0 0 0 0,0 0 0 0 0,1-1 0 0 0,-1 0 0 0 0,0 0 0 0 0,1-1 0 0 0,-1 1 0 0 0,1-1 0 0 0,0 0 0 0 0,-2-2 110 0 0,-20-20-1073 0 0</inkml:trace>
  <inkml:trace contextRef="#ctx0" brushRef="#br0" timeOffset="-138393.291">8064 2994 1256 0 0,'7'4'130'0'0,"0"0"0"0"0,0 0 0 0 0,1-1 0 0 0,-1 0 0 0 0,1 0-1 0 0,-1-1 1 0 0,1 0 0 0 0,0 0 0 0 0,0-1 0 0 0,0 0 0 0 0,0-1 0 0 0,0 0 0 0 0,0 0-1 0 0,0 0 1 0 0,0-1 0 0 0,0 0 0 0 0,0-1 0 0 0,0 0 0 0 0,-1 0 0 0 0,1 0 0 0 0,0-1-1 0 0,-1-1 1 0 0,0 1 0 0 0,0-1 0 0 0,0 0 0 0 0,0-1 0 0 0,2-1-130 0 0,2 1 102 0 0,34-13 114 0 0,0-2 0 0 0,-2-1 0 0 0,0-2 0 0 0,-2-3-1 0 0,0-1 1 0 0,-2-2 0 0 0,-1-1 0 0 0,-2-2 0 0 0,1-3-216 0 0,-38 35 3 0 0,0 0-1 0 0,0 0 1 0 0,-1 0 0 0 0,1 0 0 0 0,0 0-1 0 0,0 0 1 0 0,0-1 0 0 0,0 1 0 0 0,0 0-1 0 0,0 0 1 0 0,0-1 0 0 0,-1 1-1 0 0,1-1 1 0 0,0 1 0 0 0,0-1 0 0 0,0 1-1 0 0,1-1 1 0 0,-1 0 0 0 0,0 1 0 0 0,0-1-1 0 0,0 0 1 0 0,0 0 0 0 0,1 0-1 0 0,-1 0 1 0 0,0 1 0 0 0,1-1 0 0 0,-1 0-1 0 0,1 0 1 0 0,-1 0 0 0 0,1 0 0 0 0,-1 0-1 0 0,1-1 1 0 0,0 1 0 0 0,-1 0 0 0 0,1 0-1 0 0,0 0 1 0 0,0 0 0 0 0,0 0-1 0 0,0 0 1 0 0,0-1 0 0 0,0 1 0 0 0,0 0-1 0 0,0 0 1 0 0,0 0 0 0 0,1 0 0 0 0,-1 0-1 0 0,0 0 1 0 0,1 0 0 0 0,-1 0 0 0 0,1 0-1 0 0,-1 0 1 0 0,1 0 0 0 0,0 0-1 0 0,-1 0 1 0 0,1 0 0 0 0,0 0 0 0 0,0 0-1 0 0,-1 1 1 0 0,1-1 0 0 0,0 0 0 0 0,0 0-1 0 0,0 1 1 0 0,0-1 0 0 0,0 1-1 0 0,0-1 1 0 0,0 1 0 0 0,0-1-3 0 0,-83 19 32 0 0,45-3-8 0 0,1 1 1 0 0,0 2-1 0 0,1 2 1 0 0,1 1-1 0 0,1 1 1 0 0,1 2-1 0 0,1 1 1 0 0,1 2-1 0 0,1 1 1 0 0,2 1-1 0 0,0 1 1 0 0,3 1-1 0 0,0 2 1 0 0,-3 8-25 0 0,23-35 0 0 0,0 0 0 0 0,0 1 0 0 0,1-1 0 0 0,0 1 0 0 0,0 0-1 0 0,0 0 1 0 0,1 0 0 0 0,0 0 0 0 0,1 1 0 0 0,-1-1 0 0 0,1 0 0 0 0,1 1 0 0 0,-1-1 0 0 0,1 1 0 0 0,1-1 0 0 0,-1 1-1 0 0,1-1 1 0 0,1 0 0 0 0,-1 0 0 0 0,1 1 0 0 0,1-1 0 0 0,-1 0 0 0 0,1 0 0 0 0,0-1 0 0 0,1 1 0 0 0,-1-1-1 0 0,1 1 1 0 0,1-1 0 0 0,-1 0 0 0 0,1-1 0 0 0,0 1 0 0 0,0-1 0 0 0,1 0 0 0 0,-1 0 0 0 0,1-1 0 0 0,0 1 0 0 0,1-1-1 0 0,-1-1 1 0 0,1 1 0 0 0,-1-1 0 0 0,1 0 0 0 0,0-1 0 0 0,6 2 0 0 0,182-20-3736 0 0,-135-3 2590 0 0</inkml:trace>
  <inkml:trace contextRef="#ctx0" brushRef="#br0" timeOffset="-137988.79">8848 2810 1720 0 0,'32'19'311'0'0,"-1"1"1"0"0,-1 2-1 0 0,0 1 0 0 0,-2 1 0 0 0,-1 2 1 0 0,-1 0-1 0 0,19 26-311 0 0,78 119 1119 0 0,-124-172-1051 0 0,1 1 0 0 0,-1 0-1 0 0,0 0 1 0 0,1 0-1 0 0,-1 0 1 0 0,0 0-1 0 0,1 0 1 0 0,-1 0-1 0 0,0 1 1 0 0,1-1-1 0 0,-1 0 1 0 0,0 0-1 0 0,1 0 1 0 0,-1 1-1 0 0,1-1 1 0 0,-1 0 0 0 0,0 1-1 0 0,1-1 1 0 0,-1 0-1 0 0,1 1 1 0 0,-1-1-1 0 0,1 1 1 0 0,-1-1-1 0 0,1 1 1 0 0,-1-1-1 0 0,1 1 1 0 0,0-1-1 0 0,-1 1 1 0 0,1-1-1 0 0,0 1 1 0 0,-1 0-68 0 0,-4-16 49 0 0,1 0 0 0 0,0-1 0 0 0,1 1 0 0 0,0-1-1 0 0,2 0 1 0 0,0 0 0 0 0,0 0 0 0 0,2 0 0 0 0,0 0 0 0 0,1 0 0 0 0,0 0 0 0 0,1 1 0 0 0,1-1-1 0 0,1 1 1 0 0,4-11-49 0 0,-4 11 14 0 0,0 1 0 0 0,1 0 0 0 0,0 0 0 0 0,1 1 0 0 0,0 0 0 0 0,1 0 0 0 0,1 1 0 0 0,0 0 0 0 0,1 0 0 0 0,0 1 0 0 0,1 1 0 0 0,0-1 0 0 0,0 2 0 0 0,1-1 0 0 0,0 2 0 0 0,1 0 0 0 0,0 0 0 0 0,0 1 0 0 0,1 1 0 0 0,0 0 0 0 0,0 1 0 0 0,0 0 0 0 0,1 1 0 0 0,0 1 0 0 0,1 0-14 0 0,-1 6 4 0 0,0 0 0 0 0,-1 0 1 0 0,1 2-1 0 0,-1 0 0 0 0,0 1 0 0 0,0 0 1 0 0,-1 1-1 0 0,0 0 0 0 0,0 1 1 0 0,0 1-1 0 0,-1 0 0 0 0,-1 0 0 0 0,1 1 1 0 0,-2 1-1 0 0,1 0 0 0 0,-2 1 0 0 0,1-1 1 0 0,-2 2-1 0 0,1-1 0 0 0,-2 1 1 0 0,0 1-1 0 0,0-1 0 0 0,-1 1 0 0 0,0 2-4 0 0,106 227-1250 0 0,-119-282-2655 0 0,-2 8 2683 0 0</inkml:trace>
  <inkml:trace contextRef="#ctx0" brushRef="#br0" timeOffset="-135856.267">9485 2495 1468 0 0,'0'0'652'0'0,"0"0"-96"0"0,0 0-76 0 0,0 0-196 0 0,0 0-28 0 0,0 0-72 0 0,0 0-140 0 0,0 0 36 0 0,0 0-104 0 0,0 0-140 0 0,0 0-60 0 0,0 0-116 0 0,0 0-296 0 0,0 0-576 0 0</inkml:trace>
  <inkml:trace contextRef="#ctx0" brushRef="#br0" timeOffset="-134517.264">9599 2532 1460 0 0,'0'0'682'0'0,"0"0"-106"0"0,0 0-142 0 0,0 0-29 0 0,0 0 8 0 0,0 0 0 0 0,0 0-96 0 0,0 0-42 0 0,0 0-63 0 0,0 0-54 0 0,0 0-43 0 0,0 0-85 0 0,0 0-41 0 0,0 0-114 0 0,0 0-95 0 0,0 0-76 0 0,0 0-78 0 0,0 0-218 0 0,0 0-21 0 0,3-3-77 0 0,11-10-439 0 0</inkml:trace>
  <inkml:trace contextRef="#ctx0" brushRef="#br0" timeOffset="-130343.412">9957 2738 888 0 0,'0'0'191'0'0,"6"3"-69"0"0,-3 0-101 0 0,1-1-1 0 0,-1 1 1 0 0,0 1 0 0 0,0-1 0 0 0,0 0 0 0 0,0 1 0 0 0,-1 0 0 0 0,1-1-1 0 0,-1 1 1 0 0,0 0 0 0 0,0 0 0 0 0,0 1 0 0 0,-1-1 0 0 0,1 0-1 0 0,-1 0 1 0 0,0 1 0 0 0,-1-1 0 0 0,1 1 0 0 0,-1-1 0 0 0,1 1-1 0 0,-1-1 1 0 0,-1 1 0 0 0,1 0-21 0 0,51 406 685 0 0,-34-289 1760 0 0,2-396-1770 0 0,0 129-721 0 0,-18 135 25 0 0,32-113-193 0 0,-10 142 175 0 0,-15-2 28 0 0,-1 1-1 0 0,0 0 1 0 0,-1 1-1 0 0,-1 0 1 0 0,-1 0 0 0 0,-1 0-1 0 0,0 0 1 0 0,-2 1-1 0 0,0 2 12 0 0,2 7-56 0 0,21 208-198 0 0,-25-191 1042 0 0,-9-65-268 0 0,9-28-511 0 0,3 0 0 0 0,1 0 0 0 0,3 0 0 0 0,2 1 0 0 0,1-1 0 0 0,3 2 0 0 0,15-37-9 0 0,-26 78-3 0 0,-1 3 4 0 0,0 0 0 0 0,0 0-1 0 0,0 1 1 0 0,0-1 0 0 0,1 0 0 0 0,-1 0 0 0 0,0 0-1 0 0,0 1 1 0 0,1-1 0 0 0,-1 0 0 0 0,1 0 0 0 0,-1 1 0 0 0,0-1-1 0 0,1 0 1 0 0,-1 1 0 0 0,1-1 0 0 0,0 1 0 0 0,-1-1-1 0 0,1 0 1 0 0,-1 1 0 0 0,1-1 0 0 0,0 1 0 0 0,0 0-1 0 0,-1-1 1 0 0,1 1 0 0 0,0-1 0 0 0,0 1 0 0 0,-1 0 0 0 0,1 0-1 0 0,0 0 1 0 0,0-1 0 0 0,0 1 0 0 0,-1 0 0 0 0,1 0-1 0 0,0 0 1 0 0,0 0 0 0 0,0 0 0 0 0,0 0 0 0 0,-1 0 0 0 0,1 1-1 0 0,0-1 1 0 0,0 0 0 0 0,-1 0 0 0 0,1 1 0 0 0,0-1-1 0 0,0 0 1 0 0,-1 1 0 0 0,1-1 0 0 0,0 1 0 0 0,-1-1 0 0 0,1 1-1 0 0,0-1 1 0 0,-1 1 0 0 0,1-1 0 0 0,-1 1 0 0 0,1 0-1 0 0,-1-1 1 0 0,1 1 0 0 0,-1 0 0 0 0,1 0 0 0 0,-1-1-1 0 0,0 1 1 0 0,1 0 0 0 0,-1 0 0 0 0,0-1 0 0 0,0 1 0 0 0,0 0-1 0 0,1 0 1 0 0,-1 0-1 0 0,32 59-32 0 0,-32-58 33 0 0,32 76 15 0 0,-26-58-72 0 0,0 0 0 0 0,1 0 0 0 0,1-1 0 0 0,1 0 0 0 0,0 0 0 0 0,1-1 0 0 0,2 0 0 0 0,-1-1 0 0 0,2 0 0 0 0,0-1 1 0 0,1 0-1 0 0,1-1 0 0 0,1-1 0 0 0,-1 0 0 0 0,2-1 0 0 0,0-1 0 0 0,11 5 56 0 0,-27-16-89 0 0,1-1 0 0 0,-1 0 1 0 0,1 0-1 0 0,-1 1 0 0 0,1-1 1 0 0,-1 0-1 0 0,1 0 0 0 0,-1-1 1 0 0,1 1-1 0 0,0 0 0 0 0,-1 0 1 0 0,1-1-1 0 0,-1 1 0 0 0,1-1 1 0 0,-1 1-1 0 0,0-1 0 0 0,1 0 1 0 0,-1 1-1 0 0,0-1 0 0 0,1 0 1 0 0,-1 0-1 0 0,0 0 0 0 0,0 0 1 0 0,0 0-1 0 0,0 0 0 0 0,0 0 1 0 0,0-1-1 0 0,0 1 0 0 0,0 0 1 0 0,0-1-1 0 0,0 1 0 0 0,-1 0 1 0 0,1-1-1 0 0,0 0 89 0 0,6-17-1267 0 0</inkml:trace>
  <inkml:trace contextRef="#ctx0" brushRef="#br0" timeOffset="-129967.741">10653 3110 944 0 0,'6'-2'67'0'0,"11"0"50"0"0,0-1 1 0 0,0 0-1 0 0,0-2 1 0 0,0 0 0 0 0,-1 0-1 0 0,0-2 1 0 0,0 0-1 0 0,-1-1 1 0 0,0 0 0 0 0,0-2-1 0 0,-1 1 1 0 0,0-2 0 0 0,0 0-1 0 0,-2 0 1 0 0,1-1-1 0 0,-1-1 1 0 0,-1 0 0 0 0,6-10-118 0 0,-17 19 16 0 0,0 1 0 0 0,0-1 0 0 0,-1 1 1 0 0,1 0-1 0 0,-1-1 0 0 0,0 1 1 0 0,0 0-1 0 0,0-1 0 0 0,0 1 0 0 0,-1 0 1 0 0,0 0-1 0 0,1 0 0 0 0,-1 0 0 0 0,0 0 1 0 0,0 0-1 0 0,0 1 0 0 0,-1-1 1 0 0,1 1-1 0 0,-1-1 0 0 0,1 1 0 0 0,-1 0 1 0 0,0 0-1 0 0,0 0 0 0 0,0 1 0 0 0,0-1 1 0 0,0 0-1 0 0,0 1 0 0 0,-1 0 0 0 0,1 0 1 0 0,0 0-1 0 0,-1 0 0 0 0,1 1 1 0 0,-1-1-1 0 0,1 1 0 0 0,0 0 0 0 0,-1 0 1 0 0,0 0-17 0 0,-9-3 28 0 0,-1 1 0 0 0,1 1 0 0 0,-1 0 0 0 0,1 0 0 0 0,-1 2 0 0 0,1 0 0 0 0,-1 0 1 0 0,1 1-1 0 0,-1 1 0 0 0,1 0 0 0 0,0 1 0 0 0,0 0 0 0 0,1 1 0 0 0,-1 0 0 0 0,1 1 0 0 0,0 1 1 0 0,0 0-1 0 0,1 0 0 0 0,0 1 0 0 0,0 1 0 0 0,1 0 0 0 0,0 0 0 0 0,1 1 0 0 0,0 0 1 0 0,0 1-1 0 0,1-1 0 0 0,1 2 0 0 0,0-1 0 0 0,0 1 0 0 0,1 0 0 0 0,1 1 0 0 0,0-1 0 0 0,0 1 1 0 0,1 0-1 0 0,1 0 0 0 0,-1 6-28 0 0,5-12 13 0 0,-1-1-1 0 0,0 0 1 0 0,1 0 0 0 0,0 0 0 0 0,1 0 0 0 0,0 0 0 0 0,-1 0 0 0 0,2 0-1 0 0,-1-1 1 0 0,1 1 0 0 0,0-1 0 0 0,0 1 0 0 0,0-1 0 0 0,1 0-1 0 0,0 0 1 0 0,0 0 0 0 0,0-1 0 0 0,0 0 0 0 0,1 1 0 0 0,0-1 0 0 0,0-1-1 0 0,0 1 1 0 0,0-1 0 0 0,0 0 0 0 0,1 0 0 0 0,0-1 0 0 0,-1 1-1 0 0,1-1 1 0 0,0 0 0 0 0,6 0-13 0 0,2 2-190 0 0,1-1 0 0 0,0-1 1 0 0,0 0-1 0 0,0-1 0 0 0,0-1 0 0 0,0-1 0 0 0,0 0 0 0 0,0 0 0 0 0,0-2 1 0 0,-1 0-1 0 0,1 0 0 0 0,0-2 190 0 0,24-10-1057 0 0</inkml:trace>
  <inkml:trace contextRef="#ctx0" brushRef="#br0" timeOffset="-129358.191">11015 3020 1184 0 0,'128'226'3594'0'0,"-134"-244"-3577"0"0,2 0 1 0 0,0 0 0 0 0,1 0-1 0 0,1 0 1 0 0,1 0-1 0 0,0-1 1 0 0,2 1-1 0 0,0 0 1 0 0,1-5-18 0 0,0-35 136 0 0,6-1 181 0 0,-8 58-313 0 0,0 0 1 0 0,0 0 0 0 0,0-1-1 0 0,0 1 1 0 0,0 0-1 0 0,0 0 1 0 0,1 0-1 0 0,-1 0 1 0 0,0 0-1 0 0,1 0 1 0 0,-1 0 0 0 0,1 0-1 0 0,-1 0 1 0 0,1 0-1 0 0,0 0 1 0 0,-1 1-1 0 0,1-1 1 0 0,0 0-1 0 0,-1 0 1 0 0,1 0 0 0 0,0 1-1 0 0,0-1 1 0 0,0 0-1 0 0,0 1 1 0 0,0-1-1 0 0,0 1 1 0 0,0-1-1 0 0,0 1 1 0 0,0 0 0 0 0,0-1-1 0 0,0 1 1 0 0,0 0-1 0 0,0 0 1 0 0,0-1-1 0 0,0 1 1 0 0,0 0-1 0 0,0 0 1 0 0,0 0 0 0 0,1 0-1 0 0,-1 1 1 0 0,0-1-1 0 0,0 0 1 0 0,0 0-1 0 0,0 1 1 0 0,0-1 0 0 0,0 1-1 0 0,0-1 1 0 0,0 1-1 0 0,0-1 1 0 0,0 1-1 0 0,0-1 1 0 0,0 1-5 0 0,14 12-48 0 0,1 2 0 0 0,-2-1-1 0 0,0 2 1 0 0,0 0 0 0 0,-2 0 0 0 0,0 1 0 0 0,-1 1 0 0 0,6 13 48 0 0,-7-13 25 0 0,1 0 1 0 0,0-1 0 0 0,1 0 0 0 0,1 0 0 0 0,1-1 0 0 0,0-1 0 0 0,1 0 0 0 0,13 9-26 0 0,-24-21-15 0 0,-1-1 0 0 0,1 0 0 0 0,0 0 0 0 0,0 0 0 0 0,0-1 0 0 0,0 1 0 0 0,0-1 0 0 0,0 0 0 0 0,1 0 0 0 0,-1 0 0 0 0,0-1 0 0 0,1 0 0 0 0,-1 0 0 0 0,0 0 0 0 0,0 0 0 0 0,1 0 0 0 0,-1-1 0 0 0,0 0 0 0 0,0 0 0 0 0,1 0 0 0 0,-1 0 0 0 0,0-1 0 0 0,0 0 0 0 0,0 1 0 0 0,-1-2 0 0 0,1 1-1 0 0,0 0 1 0 0,-1-1 0 0 0,1 1 0 0 0,-1-1 0 0 0,0 0 0 0 0,0 0 0 0 0,0 0 0 0 0,1-3 15 0 0,85-128-864 0 0,-84 125 806 0 0,35-71 239 0 0,-3-2 0 0 0,-4-1-1 0 0,-4-1 1 0 0,-3-2 0 0 0,-4-1 0 0 0,-1-14-181 0 0,-17 83 270 0 0,0-1 1 0 0,-1 1-1 0 0,-1 0 1 0 0,0-1-1 0 0,-2 0 1 0 0,0 1-1 0 0,-1-1 1 0 0,-1 1-1 0 0,0-1 1 0 0,-2 1-1 0 0,0 0 1 0 0,-1 0-1 0 0,-6-13-270 0 0,8 31 27 0 0,1 0 0 0 0,-1 0 0 0 0,0 0-1 0 0,1 0 1 0 0,-1 1 0 0 0,0-1 0 0 0,1 1 0 0 0,-1 0-1 0 0,0-1 1 0 0,1 1 0 0 0,-1 0 0 0 0,1 1 0 0 0,0-1-1 0 0,-1 0 1 0 0,1 1 0 0 0,0-1 0 0 0,0 1 0 0 0,0 0-1 0 0,0 0 1 0 0,0 0 0 0 0,0 0 0 0 0,0 0-1 0 0,1 0 1 0 0,-1 0 0 0 0,1 0 0 0 0,0 1 0 0 0,-1-1-1 0 0,1 1 1 0 0,0-1 0 0 0,0 1 0 0 0,1-1 0 0 0,-1 1-1 0 0,0 0 1 0 0,1-1 0 0 0,0 1 0 0 0,0 0-27 0 0,-6 24-48 0 0,1 0 1 0 0,1 0 0 0 0,2 0-1 0 0,1 0 1 0 0,1 0-1 0 0,1 0 1 0 0,1 0 0 0 0,2 0-1 0 0,1 0 1 0 0,1 0-1 0 0,1-1 1 0 0,1 0 0 0 0,1-1-1 0 0,2 0 1 0 0,0 0-1 0 0,2-1 1 0 0,0 0 0 0 0,2-2-1 0 0,6 9 48 0 0,-19-28-46 0 0,2 4-240 0 0,0 0 0 0 0,-1 0 0 0 0,0 1 0 0 0,0-1 0 0 0,-1 1 0 0 0,0-1 0 0 0,0 1 0 0 0,-1 0 0 0 0,0 0 0 0 0,0 0-1 0 0,-1 0 1 0 0,0 0 0 0 0,0 0 0 0 0,-1-1 0 0 0,0 1 0 0 0,-1 0 0 0 0,1 0 0 0 0,-2-1 0 0 0,0 5 286 0 0,-17 11-1055 0 0</inkml:trace>
  <inkml:trace contextRef="#ctx0" brushRef="#br0" timeOffset="-129106.711">11319 2756 2408 0 0,'1'1'900'0'0,"6"1"-160"0"0,12 4 4 0 0,3-3-208 0 0,2 0-39 0 0,12 1-13 0 0,5-1-112 0 0,-22-3-72 0 0,15 0-180 0 0,9 0-212 0 0,8 0 4 0 0,5 0-500 0 0,2 0-521 0 0,62-12 77 0 0,-64 3 56 0 0,-2-3-84 0 0,-4-1-60 0 0</inkml:trace>
  <inkml:trace contextRef="#ctx0" brushRef="#br0" timeOffset="-120890.353">23001 2139 2212 0 0,'11'8'1340'0'0,"-1"-5"-256"0"0,-2 4-235 0 0,0-4-313 0 0,11 6-208 0 0,0 0-36 0 0,-1 6-728 0 0,-5-6-421 0 0,-2-1 73 0 0,-6-7 52 0 0,-7-4-444 0 0,-4 0 12 0 0</inkml:trace>
  <inkml:trace contextRef="#ctx0" brushRef="#br0" timeOffset="-122675.283">19443 2031 1228 0 0,'-32'-4'297'0'0,"-1"2"0"0"0,1 1 1 0 0,0 2-1 0 0,0 1 0 0 0,0 1 0 0 0,0 2 0 0 0,0 1 1 0 0,1 1-1 0 0,0 2 0 0 0,0 1 0 0 0,1 2 0 0 0,0 1 0 0 0,1 1 1 0 0,1 1-1 0 0,-5 5-297 0 0,27-16 58 0 0,1 0 1 0 0,0 0-1 0 0,0 1 1 0 0,1-1-1 0 0,-1 1 1 0 0,1 0-1 0 0,0 1 1 0 0,0-1-1 0 0,1 1 1 0 0,0-1-1 0 0,0 1 1 0 0,0 0-1 0 0,0 0 1 0 0,1 0-1 0 0,0 1 1 0 0,1-1-1 0 0,-1 0 1 0 0,1 5-59 0 0,3-6 26 0 0,1 0 0 0 0,0 0 1 0 0,0 0-1 0 0,1 0 0 0 0,0-1 1 0 0,0 1-1 0 0,0-1 0 0 0,0 0 1 0 0,0 0-1 0 0,1-1 0 0 0,0 1 1 0 0,-1-1-1 0 0,1 0 0 0 0,1-1 1 0 0,-1 1-1 0 0,0-1 0 0 0,1 0 1 0 0,-1 0-1 0 0,1 0 0 0 0,-1-1 1 0 0,1 0-1 0 0,3 0-26 0 0,202 27 251 0 0,-269-23-255 0 0,-1 2 0 0 0,1 3 0 0 0,1 2 0 0 0,0 3 0 0 0,-24 11 4 0 0,70-24 19 0 0,-1 0 1 0 0,1 1-1 0 0,0 0 1 0 0,1 1-1 0 0,-1 0 1 0 0,0 0 0 0 0,1 1-1 0 0,0 1 1 0 0,0-1-1 0 0,1 2 1 0 0,0-1-1 0 0,0 1 1 0 0,0 1-1 0 0,1 0 1 0 0,0 0 0 0 0,0 0-1 0 0,1 1 1 0 0,0 0-1 0 0,1 1 1 0 0,0 0-1 0 0,0-1 1 0 0,1 2 0 0 0,0-1-1 0 0,-2 8-19 0 0,10-13 7 0 0,-1 0 0 0 0,1 1 0 0 0,0-2 0 0 0,0 1 0 0 0,0 0 0 0 0,1-1 0 0 0,-1 1 0 0 0,1-1-1 0 0,0 0 1 0 0,0 0 0 0 0,1 0 0 0 0,-1-1 0 0 0,1 0 0 0 0,0 0 0 0 0,0 0 0 0 0,0 0 0 0 0,0-1 0 0 0,1 0 0 0 0,-1 0 0 0 0,0 0 0 0 0,1-1 0 0 0,0 1 0 0 0,-1-1-1 0 0,1-1 1 0 0,1 1-7 0 0,30 4-452 0 0,0-1-1 0 0,0-2 1 0 0,1-1 0 0 0,-1-3-1 0 0,1 0 1 0 0,-1-3-1 0 0,0-1 1 0 0,-1-1-1 0 0,1-3 1 0 0,-1 0-1 0 0,23-12 453 0 0,-5-2-1094 0 0</inkml:trace>
  <inkml:trace contextRef="#ctx0" brushRef="#br0" timeOffset="-122427.359">19686 2205 1756 0 0,'5'-6'2259'0'0,"-17"30"-1646"0"0,-207 346 587 0 0,119-288-4737 0 0,69-73 2358 0 0</inkml:trace>
  <inkml:trace contextRef="#ctx0" brushRef="#br0" timeOffset="-122054.587">19198 2366 968 0 0,'36'-4'3129'0'0,"22"23"-2697"0"0,-42-13 52 0 0,356 162 1460 0 0,-322-150-2217 0 0,2-2 0 0 0,-1-2 1 0 0,2-3-1 0 0,0-2 0 0 0,0-3 0 0 0,0-1 1 0 0,9-3 272 0 0,117-36-1634 0 0,-165 29 1487 0 0,1-1-1 0 0,-1-1 1 0 0,0 0-1 0 0,-1-1 1 0 0,0 0-1 0 0,0-1 1 0 0,-1-1-1 0 0,0 0 1 0 0,0 0-1 0 0,-1-1 1 0 0,-1-1-1 0 0,0 0 1 0 0,0 0-1 0 0,5-11 148 0 0,-5 7 240 0 0,-1-1 0 0 0,-1 0 0 0 0,-1 0 0 0 0,0-1 0 0 0,-1 0 0 0 0,-1 0 0 0 0,0-1 0 0 0,-2 0 0 0 0,0 1 0 0 0,-1-1 0 0 0,-1-17-240 0 0,0 16 421 0 0,0 18-375 0 0,0 0-1 0 0,1-1 1 0 0,-1 1 0 0 0,0 0-1 0 0,-1-1 1 0 0,1 1-1 0 0,0 0 1 0 0,-1-1 0 0 0,1 1-1 0 0,-1-1 1 0 0,0 1-1 0 0,0-1 1 0 0,0 0 0 0 0,0 1-1 0 0,0-1 1 0 0,-1 1-1 0 0,1-1 1 0 0,-1 1 0 0 0,1 0-1 0 0,-1-1 1 0 0,0 1-1 0 0,0 0 1 0 0,0-1 0 0 0,0 1-1 0 0,-1 0 1 0 0,1 0-1 0 0,0 0 1 0 0,-1 0 0 0 0,0 0-1 0 0,1 0 1 0 0,-1 0-1 0 0,0 1 1 0 0,0-1 0 0 0,0 0-1 0 0,0 1 1 0 0,0 0-1 0 0,0-1 1 0 0,-1 1 0 0 0,1 0-1 0 0,0 0 1 0 0,-1 0-1 0 0,1 1 1 0 0,-1-1 0 0 0,1 1-1 0 0,0-1 1 0 0,-1 1-1 0 0,0 0 1 0 0,1 0 0 0 0,-1 0-1 0 0,1 0 1 0 0,-1 0-1 0 0,1 0-45 0 0,-9 8 21 0 0,1 0 0 0 0,0 1 0 0 0,0 0 0 0 0,1 0 0 0 0,0 1-1 0 0,0 0 1 0 0,1 1 0 0 0,1 0 0 0 0,0 0 0 0 0,0 1 0 0 0,1-1 0 0 0,1 1-1 0 0,0 1 1 0 0,1-1 0 0 0,0 1 0 0 0,0 0 0 0 0,2-1 0 0 0,-1 3-21 0 0,-11 42 81 0 0,3 0 0 0 0,2 1 0 0 0,3 1 0 0 0,2-1 0 0 0,3 43-81 0 0,45 144 169 0 0,0-32-905 0 0,-44-212 665 0 0,-1 1 1 0 0,1-1 0 0 0,0 0-1 0 0,0 0 1 0 0,-1 0 0 0 0,1 0-1 0 0,-1 1 1 0 0,1-1-1 0 0,-1 0 1 0 0,1 0 0 0 0,-1 0-1 0 0,0 0 1 0 0,0 0 0 0 0,1 0-1 0 0,-1 0 1 0 0,0 0 0 0 0,0-1-1 0 0,0 1 1 0 0,0 0 0 0 0,0 0-1 0 0,0-1 1 0 0,0 1 0 0 0,0 0-1 0 0,0-1 1 0 0,0 1-1 0 0,-1-1 1 0 0,1 0 0 0 0,0 1-1 0 0,0-1 1 0 0,0 0 0 0 0,-1 0-1 0 0,1 0 1 0 0,0 0 0 0 0,0 0-1 0 0,-1 0 1 0 0,1 0 0 0 0,0 0-1 0 0,0 0 1 0 0,0 0 0 0 0,-1-1-1 0 0,1 1 1 0 0,0-1-1 0 0,0 1 1 0 0,0-1 0 0 0,0 1-1 0 0,0-1 1 0 0,0 1 0 0 0,0-1-1 0 0,0 0 1 0 0,0 0 0 0 0,0 1-1 0 0,0-1 1 0 0,0 0 0 0 0,0-1 70 0 0,-21-16-1156 0 0</inkml:trace>
  <inkml:trace contextRef="#ctx0" brushRef="#br0" timeOffset="-121804.877">20654 2238 1652 0 0,'13'0'285'0'0,"-4"-3"-141"0"0,1 2 0 0 0,0-1 0 0 0,1 2 1 0 0,-1-1-1 0 0,0 1 0 0 0,0 1 0 0 0,0 0 0 0 0,0 0 1 0 0,0 1-1 0 0,0 0 0 0 0,0 1 0 0 0,-1 0 0 0 0,1 0 1 0 0,-1 1-1 0 0,0 0 0 0 0,0 1 0 0 0,0 0 0 0 0,-1 1 1 0 0,1 0-1 0 0,-1 0 0 0 0,-1 0 0 0 0,6 7-144 0 0,-9-9 41 0 0,0 1 0 0 0,-1 0 0 0 0,0 0 0 0 0,0 0 0 0 0,0 0 0 0 0,-1 0 0 0 0,1 1 0 0 0,-1-1 0 0 0,-1 1 0 0 0,1 0 0 0 0,-1 0 0 0 0,0-1 0 0 0,0 1-1 0 0,0 0 1 0 0,-1 0 0 0 0,0 0 0 0 0,0 0 0 0 0,-1 0 0 0 0,0 0 0 0 0,0-1 0 0 0,0 1 0 0 0,-1 0 0 0 0,1 0 0 0 0,-1-1 0 0 0,-1 1 0 0 0,1-1 0 0 0,-1 0 0 0 0,0 0 0 0 0,0 0 0 0 0,0 0 0 0 0,-1 0 0 0 0,0-1 0 0 0,0 1 0 0 0,0-1 0 0 0,0 0-1 0 0,-3 1-40 0 0,-4 5-17 0 0,0-2 0 0 0,0 1 0 0 0,-1-2 0 0 0,0 1-1 0 0,-1-2 1 0 0,0 1 0 0 0,0-2 0 0 0,0 0 0 0 0,-1 0-1 0 0,1-1 1 0 0,-1-1 0 0 0,0-1 0 0 0,0 1-1 0 0,-1-2 1 0 0,1 0 17 0 0,9-1-125 0 0,0-1 0 0 0,1 1 0 0 0,-1-1 0 0 0,0 0 0 0 0,0-1 0 0 0,1 1 0 0 0,-1-1-1 0 0,1 1 1 0 0,-1-1 0 0 0,1-1 0 0 0,0 1 0 0 0,0-1 0 0 0,0 1 0 0 0,0-1 0 0 0,0 0 0 0 0,1-1 0 0 0,-1 1-1 0 0,1-1 1 0 0,0 1 0 0 0,0-1 0 0 0,0 0 0 0 0,0 0 0 0 0,1 0 0 0 0,0-1 0 0 0,0 1 0 0 0,0-1 0 0 0,0 0 125 0 0,-5-26-1156 0 0</inkml:trace>
  <inkml:trace contextRef="#ctx0" brushRef="#br0" timeOffset="-121527.643">21499 1809 1088 0 0,'21'-23'3678'0'0,"-27"37"75"0"0,-2 3-3676 0 0,2 0 0 0 0,0 0-1 0 0,1 0 1 0 0,1 1-1 0 0,0 0 1 0 0,2 0-1 0 0,0 0 1 0 0,1 0-1 0 0,0 0 1 0 0,2 1-1 0 0,0-1 1 0 0,1 0-1 0 0,1 0 1 0 0,0 0-1 0 0,2-1 1 0 0,3 9-77 0 0,12 110-1725 0 0,-21-132 1556 0 0,0 0 0 0 0,0 0-1 0 0,-1 0 1 0 0,1 0 0 0 0,-1-1-1 0 0,0 1 1 0 0,0 0 0 0 0,0-1-1 0 0,0 1 1 0 0,-1-1-1 0 0,1 0 1 0 0,-1 0 0 0 0,0 0-1 0 0,0 0 1 0 0,0 0 0 0 0,0-1-1 0 0,0 1 1 0 0,-1-1 0 0 0,1 0-1 0 0,-1 0 1 0 0,-1 0 169 0 0,4-1-95 0 0,-28 16-1094 0 0,-1-5 38 0 0</inkml:trace>
  <inkml:trace contextRef="#ctx0" brushRef="#br0" timeOffset="-121246.813">20993 2106 2356 0 0,'59'-9'3428'0'0,"206"-13"-542"0"0,55-7-4461 0 0,-109-34-2917 0 0,-170 38 3293 0 0</inkml:trace>
  <inkml:trace contextRef="#ctx0" brushRef="#br0" timeOffset="-121094.545">22176 1448 1976 0 0,'13'-9'2945'0'0,"33"25"-1649"0"0,-31-3-1133 0 0,0 1 0 0 0,-2 0 0 0 0,1 1 0 0 0,-2 0 1 0 0,0 1-1 0 0,0 1 0 0 0,-2-1 0 0 0,0 2 0 0 0,-1 0 0 0 0,-1 0 0 0 0,0 0 0 0 0,-2 1 0 0 0,0 0 0 0 0,1 9-163 0 0,2 4 116 0 0,-2 0 0 0 0,0 1 0 0 0,-3 0 0 0 0,-1 1 1 0 0,-1-1-1 0 0,-2 1 0 0 0,-1-1 0 0 0,-2 8-116 0 0,1-13-31 0 0,-1-1 0 0 0,-2 0 0 0 0,0 0 0 0 0,-2-1 0 0 0,0 1 1 0 0,-2-1-1 0 0,-1-1 0 0 0,-1 0 0 0 0,-1 0 0 0 0,-2-1 0 0 0,0-1 0 0 0,-1 0 0 0 0,-2-1 1 0 0,0-1-1 0 0,-1 0 0 0 0,-17 14 31 0 0,29-30-276 0 0,0-1 1 0 0,-1 0 0 0 0,1 0-1 0 0,-1-1 1 0 0,0 0-1 0 0,0 0 1 0 0,-1 0-1 0 0,1-1 1 0 0,0 0 0 0 0,-1-1-1 0 0,0 0 1 0 0,1 0-1 0 0,-1 0 1 0 0,1-1 0 0 0,-1 0-1 0 0,0-1 1 0 0,1 1-1 0 0,-1-1 1 0 0,0-1-1 0 0,1 0 1 0 0,0 0 0 0 0,-1 0-1 0 0,-2-2 276 0 0,-15-18-1208 0 0</inkml:trace>
  <inkml:trace contextRef="#ctx0" brushRef="#br0" timeOffset="-128765.256">12749 2477 840 0 0,'5'1'1276'0'0,"-2"-2"-240"0"0,0 1-188 0 0,2 1-228 0 0,-5 1-76 0 0,5-1-203 0 0,0 4-45 0 0,-4-2-232 0 0,4 3-4 0 0,6 6 0 0 0,-7 1-344 0 0,4 7-161 0 0,-2-1-515 0 0,-6-4 60 0 0,0-4 44 0 0,0 5-368 0 0</inkml:trace>
  <inkml:trace contextRef="#ctx0" brushRef="#br0" timeOffset="-128485.029">12663 2975 1756 0 0,'1'0'1092'0'0,"1"3"-544"0"0,-2-2-220 0 0,2 4-40 0 0,-1-4-780 0 0,1 2-672 0 0,1 0 4 0 0</inkml:trace>
  <inkml:trace contextRef="#ctx0" brushRef="#br0" timeOffset="-128045.126">12906 2415 964 0 0,'-28'36'266'0'0,"1"0"1"0"0,1 2-1 0 0,3 1 1 0 0,1 1-1 0 0,2 1 0 0 0,1 0 1 0 0,3 2-1 0 0,1 0 0 0 0,2 1 1 0 0,3 0-1 0 0,1 0 0 0 0,-3 44-266 0 0,48 71 656 0 0,-23-136-655 0 0,2-1 0 0 0,0 0 1 0 0,1 0-1 0 0,2-2 0 0 0,0 0 1 0 0,1-1-1 0 0,0-1 0 0 0,2-1 1 0 0,0 0-1 0 0,1-2 0 0 0,1 0 1 0 0,0-2-1 0 0,1 0 0 0 0,0-2 1 0 0,1-1-1 0 0,0-1 0 0 0,1-1 1 0 0,5 1-2 0 0,156 30-2534 0 0,-91-31 1192 0 0</inkml:trace>
  <inkml:trace contextRef="#ctx0" brushRef="#br0" timeOffset="-126703.275">13853 2424 1016 0 0,'-44'-33'520'0'0,"39"32"-455"0"0,-7-1 52 0 0,0 0 0 0 0,-1 1-1 0 0,1 0 1 0 0,0 1-1 0 0,-1 0 1 0 0,1 1-1 0 0,0 1 1 0 0,-1 0-1 0 0,1 0 1 0 0,0 1-1 0 0,-7 3-116 0 0,9-3 29 0 0,-1-2 11 0 0,1 1 1 0 0,0 0-1 0 0,-1 0 0 0 0,1 1 0 0 0,0 0 1 0 0,0 1-1 0 0,0 0 0 0 0,1 1 0 0 0,-1 0 0 0 0,1 0 1 0 0,0 1-1 0 0,1 0 0 0 0,0 1 0 0 0,0 0 0 0 0,0 0 1 0 0,0 1-1 0 0,1-1 0 0 0,1 2 0 0 0,-1-1 0 0 0,1 1 1 0 0,1 0-1 0 0,0 0 0 0 0,-1 3-40 0 0,24 38 343 0 0,-3-29-221 0 0,1-1 0 0 0,1-1-1 0 0,0 0 1 0 0,2-1 0 0 0,0-1-1 0 0,1-1 1 0 0,0-1-1 0 0,2-1 1 0 0,11 7-122 0 0,48 35 308 0 0,-71-50-268 0 0,0 1 0 0 0,0 0 0 0 0,0 1 0 0 0,-1 0 0 0 0,0 0 0 0 0,-1 1 0 0 0,0 0 0 0 0,0 1 0 0 0,-1-1 0 0 0,0 2 0 0 0,-1-1 0 0 0,0 1 0 0 0,-1 0 0 0 0,0 0 0 0 0,0 0 0 0 0,-1 1 0 0 0,-1-1 0 0 0,1 8-40 0 0,-7-10 5 0 0,0 1 0 0 0,-1-1 0 0 0,0 0-1 0 0,-1 0 1 0 0,0 0 0 0 0,0-1 0 0 0,-1 1-1 0 0,0-1 1 0 0,-1-1 0 0 0,0 1 0 0 0,0-1-1 0 0,0 0 1 0 0,-1-1 0 0 0,0 0 0 0 0,0 0-1 0 0,-1-1 1 0 0,0 0 0 0 0,1 0 0 0 0,-2-1-1 0 0,1 0 1 0 0,0-1 0 0 0,-1 1 0 0 0,0-2 0 0 0,0 0-1 0 0,0 0 1 0 0,0-1 0 0 0,0 0 0 0 0,-5 0-5 0 0,3 1-64 0 0,0-1 1 0 0,0 0 0 0 0,-1-1 0 0 0,1 0 0 0 0,-1-1 0 0 0,1 0 0 0 0,0-1-1 0 0,0 0 1 0 0,0-1 0 0 0,0-1 0 0 0,0 0 0 0 0,0 0 0 0 0,1-1 0 0 0,-4-2 63 0 0,10 3-181 0 0,0 1 1 0 0,0-1-1 0 0,1 0 1 0 0,-1 0-1 0 0,1 0 1 0 0,0-1-1 0 0,0 0 1 0 0,0 1 0 0 0,1-1-1 0 0,-1 0 1 0 0,1-1-1 0 0,1 1 1 0 0,-1-1-1 0 0,1 1 1 0 0,0-1 0 0 0,0 0-1 0 0,1 0 1 0 0,-1 0-1 0 0,1-4 181 0 0,-1-14-1220 0 0</inkml:trace>
  <inkml:trace contextRef="#ctx0" brushRef="#br0" timeOffset="-126437.496">14324 2409 1428 0 0,'-7'-26'3702'0'0,"8"41"-2180"0"0,2 28-1241 0 0,0-10-185 0 0,1 1 0 0 0,2-1 0 0 0,2 0 0 0 0,0-1 0 0 0,3 0 0 0 0,0 0 0 0 0,2-1 0 0 0,2-1 0 0 0,4 5-96 0 0,16 44 4 0 0,-16 9-996 0 0,-20-84 829 0 0,0 0-1 0 0,-1 0 0 0 0,1 0 1 0 0,-1-1-1 0 0,1 1 0 0 0,-1 0 1 0 0,0 0-1 0 0,-1-1 0 0 0,1 1 1 0 0,-1-1-1 0 0,1 0 0 0 0,-1 0 1 0 0,0 0-1 0 0,0 0 0 0 0,0 0 1 0 0,-1-1-1 0 0,1 1 0 0 0,-1-1 1 0 0,1 0-1 0 0,-1 0 0 0 0,-2 0 164 0 0,-24 13-1176 0 0</inkml:trace>
  <inkml:trace contextRef="#ctx0" brushRef="#br0" timeOffset="-125631.219">13871 2826 2000 0 0,'75'-37'2253'0'0,"-21"22"-1958"0"0,0 1-1 0 0,1 3 1 0 0,1 3 0 0 0,-1 2-1 0 0,5 2-294 0 0,17-3 195 0 0,351-27-1206 0 0,-325 3 744 0 0,-104 31 274 0 0,1 0 0 0 0,-1 0-1 0 0,1 0 1 0 0,-1 0 0 0 0,1 0 0 0 0,-1 0 0 0 0,0 0-1 0 0,1 0 1 0 0,-1-1 0 0 0,1 1 0 0 0,-1 0 0 0 0,1 0-1 0 0,-1 0 1 0 0,1-1 0 0 0,-1 1 0 0 0,1 0 0 0 0,-1 0-1 0 0,1-1 1 0 0,-1 1 0 0 0,1-1 0 0 0,-1 1-1 0 0,1 0 1 0 0,0-1 0 0 0,-1 1 0 0 0,1-1 0 0 0,-1 1-1 0 0,1-1 1 0 0,0 1 0 0 0,0-1 0 0 0,-1 1 0 0 0,1-1-1 0 0,0 1 1 0 0,0-1 0 0 0,0 1 0 0 0,-1-1 0 0 0,1 1-1 0 0,0-1 1 0 0,0 0 0 0 0,0 1 0 0 0,0-1-1 0 0,0 1 1 0 0,0-1 0 0 0,0 0 0 0 0,0 1 0 0 0,1-1-1 0 0,-1 1 1 0 0,0-1 0 0 0,0 1 0 0 0,0-1 0 0 0,1 1-1 0 0,-1-1 1 0 0,0 1 0 0 0,0-1 0 0 0,1 1 0 0 0,-1-1-1 0 0,1 1 1 0 0,-1-1 0 0 0,0 1 0 0 0,1 0-1 0 0,-1-1 1 0 0,1 1 0 0 0,-1-1 0 0 0,1 1 0 0 0,-1 0-1 0 0,1 0 1 0 0,-1-1 0 0 0,1 1 0 0 0,-1 0 0 0 0,1 0-1 0 0,0 0-6 0 0,-46-5-92 0 0,23 9 98 0 0,0 1 1 0 0,0 1-1 0 0,1 1 1 0 0,0 1-1 0 0,0 0 1 0 0,1 2 0 0 0,0 0-1 0 0,1 1 1 0 0,0 2-1 0 0,-1 1-6 0 0,11-8-19 0 0,3-3 49 0 0,0 0 1 0 0,0 1 0 0 0,1-1 0 0 0,0 1 0 0 0,0 0-1 0 0,0 0 1 0 0,0 1 0 0 0,0 0 0 0 0,1-1 0 0 0,0 2-1 0 0,0-1 1 0 0,0 0 0 0 0,1 1 0 0 0,0-1 0 0 0,0 1-1 0 0,0 0 1 0 0,1 1-31 0 0,2-6 121 0 0,39 12 204 0 0,203-41 157 0 0,-221 24-454 0 0,2 0-48 0 0,-45 6-44 0 0,-142 25 232 0 0,371-72-3617 0 0,-177 36 2275 0 0</inkml:trace>
  <inkml:trace contextRef="#ctx0" brushRef="#br0" timeOffset="-125162.393">15188 2292 1652 0 0,'-2'-66'5162'0'0,"2"65"-4941"0"0,0 1-19 0 0,-16-3 236 0 0,4 28-375 0 0,2 1 0 0 0,0 0-1 0 0,1 1 1 0 0,2 0-1 0 0,0 0 1 0 0,2 0 0 0 0,1 1-1 0 0,2 0 1 0 0,0 0-1 0 0,2 0 1 0 0,1 2-63 0 0,50 258 81 0 0,-52-287-107 0 0,0 1-1 0 0,0-1 1 0 0,-1 0 0 0 0,1 1 0 0 0,-1-1-1 0 0,1 0 1 0 0,-1 0 0 0 0,1 0 0 0 0,-1 0 0 0 0,0 0-1 0 0,1 0 1 0 0,-1 0 0 0 0,0 0 0 0 0,0-1-1 0 0,0 1 1 0 0,0-1 0 0 0,1 1 0 0 0,-1-1 0 0 0,0 0-1 0 0,0 0 1 0 0,0 0 0 0 0,0 0 0 0 0,0 0 0 0 0,0 0-1 0 0,0-1 1 0 0,0 1 0 0 0,0 0 0 0 0,0-1-1 0 0,1 0 1 0 0,-1 1 0 0 0,0-1 0 0 0,0 0 0 0 0,1 0-1 0 0,-1 0 1 0 0,0 0 0 0 0,1 0 0 0 0,-1 0-1 0 0,1-1 1 0 0,0 1 0 0 0,-1 0 0 0 0,1-1 0 0 0,0 1-1 0 0,-1-2 27 0 0,-3-3-7 0 0,2 1 0 0 0,-1-1 0 0 0,0 1 0 0 0,1-1 0 0 0,0 0 0 0 0,1 0-1 0 0,-1-1 1 0 0,1 1 0 0 0,0 0 0 0 0,1-1 0 0 0,-1 1 0 0 0,2-1 0 0 0,-1 0 0 0 0,0 1-1 0 0,1-1 1 0 0,0 0 0 0 0,1 1 0 0 0,0-1 0 0 0,0 1 0 0 0,0-1 0 0 0,1 0-1 0 0,0 1 1 0 0,0 0 0 0 0,0 0 0 0 0,1-1 0 0 0,0 2 0 0 0,0-1 0 0 0,1 0 0 0 0,-1 0-1 0 0,1 1 1 0 0,1 0 0 0 0,-1 0 0 0 0,1 0 0 0 0,-1 1 0 0 0,1-1 0 0 0,1 1 0 0 0,-1 0-1 0 0,1 0 1 0 0,-1 1 0 0 0,1 0 0 0 0,0 0 0 0 0,0 0 0 0 0,1 1 0 0 0,-1 0 0 0 0,0 0-1 0 0,1 0 1 0 0,-1 1 0 0 0,1 0 0 0 0,5 0 7 0 0,1 1-9 0 0,1 0 1 0 0,-1 1-1 0 0,1 1 1 0 0,-1 0-1 0 0,0 0 0 0 0,0 2 1 0 0,0-1-1 0 0,0 2 1 0 0,-1 0-1 0 0,1 0 1 0 0,-1 1-1 0 0,-1 1 0 0 0,1 0 1 0 0,-1 0-1 0 0,0 1 1 0 0,-1 1-1 0 0,0-1 0 0 0,0 2 1 0 0,-1-1-1 0 0,0 2 1 0 0,-1-1-1 0 0,0 1 0 0 0,0 0 1 0 0,-1 1-1 0 0,-1 0 1 0 0,0 0-1 0 0,-1 0 1 0 0,0 0-1 0 0,0 1 0 0 0,-2 0 1 0 0,0 0-1 0 0,0 0 1 0 0,-1 4 8 0 0,0-15-104 0 0,-2 0 1 0 0,1 0-1 0 0,0 0 0 0 0,0 0 1 0 0,0 0-1 0 0,-1 0 1 0 0,1 0-1 0 0,-1 0 1 0 0,0 0-1 0 0,0 0 1 0 0,1 0-1 0 0,-1 0 1 0 0,0 0-1 0 0,-1 0 0 0 0,1 0 1 0 0,0 1-1 0 0,-1-1 1 0 0,1 0-1 0 0,-1 0 1 0 0,1 0-1 0 0,-1 0 1 0 0,0-1-1 0 0,0 1 1 0 0,0 0-1 0 0,0 0 0 0 0,0 0 1 0 0,-1-1-1 0 0,1 1 1 0 0,0-1-1 0 0,-1 1 1 0 0,1-1-1 0 0,-1 1 1 0 0,0-1-1 0 0,1 0 1 0 0,-1 0-1 0 0,0 0 1 0 0,0 0-1 0 0,0 0 0 0 0,0 0 1 0 0,-1 1 103 0 0,-15-9-1227 0 0</inkml:trace>
  <inkml:trace contextRef="#ctx0" brushRef="#br0" timeOffset="-124885.147">15469 2340 1644 0 0,'-1'-4'1000'0'0,"1"-1"-340"0"0,3 1-204 0 0,-1 1-172 0 0,1-2-44 0 0,0 4-36 0 0,3 1-300 0 0,4 0-156 0 0,-5 0-268 0 0,4 1-332 0 0,11 7-448 0 0</inkml:trace>
  <inkml:trace contextRef="#ctx0" brushRef="#br0" timeOffset="-124637.522">15596 2813 1424 0 0,'35'-35'2388'0'0,"-23"22"-2253"0"0,1 0 0 0 0,0 0 1 0 0,0 1-1 0 0,1 1 1 0 0,1 1-1 0 0,0 0 1 0 0,0 1-1 0 0,1 0 0 0 0,7-2-135 0 0,-20 11 5 0 0,0 1 0 0 0,0-1 0 0 0,0 1-1 0 0,0 0 1 0 0,-1 0 0 0 0,1 0 0 0 0,0 0-1 0 0,-1 0 1 0 0,1 1 0 0 0,0-1-1 0 0,-1 1 1 0 0,0 0 0 0 0,1 0 0 0 0,-1 0-1 0 0,0 0 1 0 0,0 0 0 0 0,0 0 0 0 0,0 0-1 0 0,-1 1 1 0 0,1-1 0 0 0,0 1-1 0 0,-1-1 1 0 0,0 1 0 0 0,1 0 0 0 0,-1-1-1 0 0,0 1 1 0 0,-1 0 0 0 0,1 0 0 0 0,0 0-1 0 0,-1 0 1 0 0,0 0 0 0 0,1-1-1 0 0,-1 1 1 0 0,0 0 0 0 0,-1 0 0 0 0,1 0-1 0 0,0 0 1 0 0,-1 0 0 0 0,0 0 0 0 0,0 0-1 0 0,0 0 1 0 0,0-1 0 0 0,-1 3-5 0 0,2 4 18 0 0,-2 14 16 0 0,-1-1 0 0 0,0 1 0 0 0,-2-1 0 0 0,-1 1 0 0 0,-1-1 0 0 0,-1-1 0 0 0,0 0 0 0 0,-2 0 0 0 0,0 0 0 0 0,-2 0-34 0 0,12-22-17 0 0,0 0 0 0 0,0 1 0 0 0,0-1 0 0 0,0 0 0 0 0,0 1 0 0 0,0-1 0 0 0,0 0 0 0 0,0 1 0 0 0,0-1 0 0 0,0 0 0 0 0,0 1 0 0 0,-1-1 0 0 0,1 0 0 0 0,0 1 1 0 0,0-1-1 0 0,-1 0 0 0 0,1 1 0 0 0,0-1 0 0 0,-1 1 0 0 0,1-1 0 0 0,-1 1 0 0 0,1-1 0 0 0,0 1 0 0 0,-1-1 0 0 0,1 1 0 0 0,-1-1 0 0 0,0 1 0 0 0,1 0 0 0 0,-1-1 0 0 0,1 1 0 0 0,-1 0 0 0 0,1-1 0 0 0,-1 1 0 0 0,0 0 0 0 0,1 0 0 0 0,-1 0 0 0 0,0 0 1 0 0,1-1-1 0 0,-1 1 0 0 0,0 0 0 0 0,1 0 0 0 0,-1 0 0 0 0,0 0 0 0 0,1 0 0 0 0,-1 1 0 0 0,0-1 0 0 0,1 0 0 0 0,-1 0 0 0 0,0 0 0 0 0,1 0 0 0 0,-1 1 0 0 0,1-1 0 0 0,-1 0 0 0 0,0 1 0 0 0,1-1 0 0 0,-1 1 0 0 0,1-1 0 0 0,-1 0 0 0 0,1 1 1 0 0,-1-1-1 0 0,1 1 0 0 0,-1-1 0 0 0,1 1 0 0 0,0-1 0 0 0,-1 1 0 0 0,1 0 0 0 0,0-1 0 0 0,-1 1 0 0 0,1-1 0 0 0,0 1 17 0 0,-9-56-2003 0 0,9 55 1976 0 0,-4-35-1036 0 0</inkml:trace>
  <inkml:trace contextRef="#ctx0" brushRef="#br0" timeOffset="-124327.26">16041 2160 1172 0 0,'5'9'158'0'0,"-1"-1"0"0"0,1 1 0 0 0,-1 0 0 0 0,-1 0 0 0 0,0 1 0 0 0,0-1 0 0 0,-1 1 0 0 0,0 0 0 0 0,-1-1 0 0 0,0 1 0 0 0,0 0 0 0 0,-1 0-1 0 0,0 0 1 0 0,-1 3-158 0 0,1 9 308 0 0,4 53 155 0 0,1-22-182 0 0,-3 1 0 0 0,-2 0 1 0 0,-2-1-1 0 0,-3 1 0 0 0,-2-1 1 0 0,-9 32-282 0 0,17-84 3 0 0,-1 0-1 0 0,0 1 1 0 0,0-1 0 0 0,0 1-1 0 0,0-1 1 0 0,-1 1 0 0 0,1-1 0 0 0,0 1-1 0 0,-1-1 1 0 0,1 0 0 0 0,-1 1 0 0 0,1-1-1 0 0,-1 0 1 0 0,1 1 0 0 0,-1-1-1 0 0,0 0 1 0 0,0 0 0 0 0,0 0 0 0 0,0 1-1 0 0,0-1 1 0 0,0 0 0 0 0,0 0-1 0 0,0 0 1 0 0,0-1 0 0 0,0 1 0 0 0,0 0-1 0 0,-1 0 1 0 0,1-1 0 0 0,0 1-1 0 0,-1 0 1 0 0,1-1 0 0 0,0 1 0 0 0,-1-1-1 0 0,1 0 1 0 0,-1 1 0 0 0,1-1-1 0 0,-1 0 1 0 0,1 0 0 0 0,-1 0 0 0 0,1 0-1 0 0,0 0 1 0 0,-1-1 0 0 0,1 1 0 0 0,-1 0-1 0 0,1 0 1 0 0,-1-1 0 0 0,1 1-1 0 0,0-1 1 0 0,-1 0 0 0 0,1 1 0 0 0,0-1-1 0 0,0 0 1 0 0,-1 0 0 0 0,1 0-1 0 0,0 1 1 0 0,0-1 0 0 0,0-1-3 0 0,-40-68-415 0 0,40 58 423 0 0,0 1 1 0 0,1-1 0 0 0,0 0-1 0 0,1 1 1 0 0,0-1 0 0 0,1 1-1 0 0,1-1 1 0 0,0 1-1 0 0,0 0 1 0 0,1 0 0 0 0,0 0-1 0 0,1 1 1 0 0,0-1-1 0 0,1 1 1 0 0,0 0 0 0 0,1 1-1 0 0,0-1 1 0 0,0 1-1 0 0,1 1 1 0 0,0-1 0 0 0,0 1-1 0 0,1 1 1 0 0,0 0 0 0 0,1 0-1 0 0,-1 0 1 0 0,1 2-1 0 0,1-1 1 0 0,-1 1 0 0 0,1 0-1 0 0,0 1 1 0 0,0 1-1 0 0,0 0 1 0 0,0 0 0 0 0,1 1-1 0 0,-1 0 1 0 0,1 1 0 0 0,11 0-9 0 0,-7 5 10 0 0,0 1 0 0 0,0 0 0 0 0,-1 1 1 0 0,1 1-1 0 0,-1 0 0 0 0,-1 1 1 0 0,1 1-1 0 0,-2 0 0 0 0,1 1 1 0 0,-1 0-1 0 0,-1 1 0 0 0,0 0 0 0 0,0 1 1 0 0,-1 1-1 0 0,0 0 0 0 0,-2 0 1 0 0,1 1-1 0 0,0 3-10 0 0,23 68 269 0 0,-32-83-306 0 0,-1 0 1 0 0,1 0 0 0 0,0-1 0 0 0,0 1 0 0 0,-1 1 0 0 0,1-1 0 0 0,-1 0-1 0 0,0 0 1 0 0,1 0 0 0 0,-1 0 0 0 0,0 0 0 0 0,0 0 0 0 0,0 0 0 0 0,-1 0-1 0 0,1 1 1 0 0,0-1 0 0 0,-1 0 0 0 0,0 0 0 0 0,1 0 0 0 0,-1 0 0 0 0,0 0-1 0 0,0-1 1 0 0,0 1 0 0 0,0 0 0 0 0,0 0 0 0 0,0 0 0 0 0,-1-1 0 0 0,1 1 0 0 0,-1-1-1 0 0,1 1 1 0 0,-1-1 0 0 0,1 0 0 0 0,-1 1 0 0 0,0-1 0 0 0,0 0 0 0 0,0 0-1 0 0,0 0 1 0 0,1 0 0 0 0,-2 0 36 0 0,-29-10-2371 0 0,10-3 1189 0 0</inkml:trace>
  <inkml:trace contextRef="#ctx0" brushRef="#br0" timeOffset="-124077.27">16428 2241 956 0 0,'2'-3'1216'0'0,"1"0"-364"0"0,-3 0-184 0 0,0 0-320 0 0,3 2-48 0 0,-1-1-268 0 0,1 4-180 0 0,0-1-272 0 0,2 1-288 0 0,-2-1-480 0 0</inkml:trace>
  <inkml:trace contextRef="#ctx0" brushRef="#br0" timeOffset="-123405.165">17063 2349 1652 0 0,'-52'18'3239'0'0,"-17"6"-2920"0"0,56-18-215 0 0,-29 11 120 0 0,1 1 1 0 0,1 2-1 0 0,1 2 1 0 0,1 2-1 0 0,1 1 0 0 0,2 2 1 0 0,0 1-1 0 0,-15 18-224 0 0,48-45 10 0 0,0 0-1 0 0,-1 1 0 0 0,1 0 1 0 0,0 0-1 0 0,0 0 0 0 0,0 0 0 0 0,0 0 1 0 0,0 0-1 0 0,1 0 0 0 0,-1 0 1 0 0,1 1-1 0 0,-1-1 0 0 0,1 1 0 0 0,0-1 1 0 0,0 1-1 0 0,0-1 0 0 0,0 1 1 0 0,0 0-1 0 0,1 0 0 0 0,-1-1 1 0 0,1 1-1 0 0,0 0 0 0 0,0 0 0 0 0,0 0 1 0 0,0-1-1 0 0,0 1 0 0 0,0 0 1 0 0,1 0-1 0 0,0-1 0 0 0,-1 1 0 0 0,1 0 1 0 0,0-1-1 0 0,0 1 0 0 0,0 0 1 0 0,1-1-1 0 0,-1 0 0 0 0,1 1 1 0 0,-1-1-1 0 0,1 0 0 0 0,0 0 0 0 0,0 0 1 0 0,0 0-1 0 0,0 0 0 0 0,0 0 1 0 0,0 0-1 0 0,1-1 0 0 0,-1 1 0 0 0,0-1 1 0 0,1 0-1 0 0,-1 1 0 0 0,3-1-9 0 0,191-14-297 0 0,282-112-342 0 0,-356 88 807 0 0,-121 37-125 0 0,-60 11 159 0 0,-173 59 445 0 0,232-70-623 0 0,0 0-16 0 0,6 1 42 0 0,29-3-133 0 0,-1-2 0 0 0,1-1 0 0 0,0-2 0 0 0,-1-1-1 0 0,-1-2 1 0 0,0-1 0 0 0,31-16 83 0 0,15-1-164 0 0,-27 1 209 0 0,-56 29-65 0 0,-8 6-41 0 0,-8 4 63 0 0,4-3 27 0 0,0 0 0 0 0,1 1 0 0 0,0 0 0 0 0,1 1-1 0 0,0 1 1 0 0,1 0 0 0 0,0 1 0 0 0,1 0 0 0 0,0 1-1 0 0,-7 12-28 0 0,20-23-6 0 0,-1-1 1 0 0,1 1-1 0 0,0 0 0 0 0,0-1 0 0 0,1 1 0 0 0,-1-1 0 0 0,0 0 1 0 0,1 1-1 0 0,-1-1 0 0 0,1 0 0 0 0,0 0 0 0 0,0 0 0 0 0,0 0 0 0 0,0 0 1 0 0,0-1-1 0 0,0 1 0 0 0,1 0 0 0 0,-1-1 0 0 0,1 0 0 0 0,-1 1 1 0 0,1-1-1 0 0,-1 0 0 0 0,1 0 0 0 0,-1-1 0 0 0,1 1 0 0 0,0-1 1 0 0,-1 1-1 0 0,1-1 0 0 0,0 0 0 0 0,0 0 0 0 0,-1 0 0 0 0,1 0 0 0 0,0 0 1 0 0,0-1-1 0 0,-1 1 0 0 0,1-1 0 0 0,0 0 0 0 0,-1 1 0 0 0,1-1 1 0 0,-1-1-1 0 0,1 1 0 0 0,-1 0 0 0 0,2-2 6 0 0,23-3-62 0 0,0-2 1 0 0,-1 0-1 0 0,0-2 0 0 0,-1-1 1 0 0,0-1-1 0 0,-1-2 1 0 0,0 0-1 0 0,-1-1 0 0 0,-1-1 1 0 0,0-1-1 0 0,-1-1 0 0 0,-1-1 1 0 0,-1-1-1 0 0,-1-1 1 0 0,0 0-1 0 0,-2-2 0 0 0,-1 1 1 0 0,0-2-1 0 0,-2 0 0 0 0,0-1 1 0 0,3-13 61 0 0,-3-10 351 0 0,-3-1 1 0 0,-1 0 0 0 0,-3 0-1 0 0,-2-1 1 0 0,-2 0-1 0 0,-3-11-351 0 0,-41-171 2763 0 0,42 233-2747 0 0,0 0 0 0 0,0-1 1 0 0,0 1-1 0 0,0-1 0 0 0,0 1 0 0 0,0 0 0 0 0,0-1 0 0 0,0 1 0 0 0,-1-1 0 0 0,1 1 0 0 0,0-1 0 0 0,0 1 0 0 0,-1-1 1 0 0,1 1-1 0 0,0-1 0 0 0,-1 1 0 0 0,1-1 0 0 0,-1 1 0 0 0,1-1 0 0 0,0 1 0 0 0,-1-1 0 0 0,1 0 0 0 0,-1 1 0 0 0,1-1 1 0 0,-1 0-1 0 0,1 1 0 0 0,-1-1 0 0 0,1 0 0 0 0,-1 0 0 0 0,0 0 0 0 0,1 1 0 0 0,-1-1 0 0 0,1 0 0 0 0,-1 0 0 0 0,0 0 1 0 0,1 0-1 0 0,-1 0 0 0 0,1 0 0 0 0,-1 0 0 0 0,0 0 0 0 0,1 0 0 0 0,-1 0 0 0 0,1-1 0 0 0,-1 1 0 0 0,1 0 0 0 0,-1 0 1 0 0,0 0-1 0 0,1-1 0 0 0,-1 1 0 0 0,1 0 0 0 0,-1-1 0 0 0,1 1 0 0 0,0 0 0 0 0,-1-1 0 0 0,1 1 0 0 0,-1-1 0 0 0,1 1 0 0 0,0-1 1 0 0,-1 1-1 0 0,1-1-16 0 0,-20 55 200 0 0,10-17-412 0 0,1 0 1 0 0,3 1-1 0 0,0 0 1 0 0,3 0-1 0 0,1 0 0 0 0,1 0 1 0 0,6 37 211 0 0,1-18-1491 0 0,3-1 0 0 0,2 0 1 0 0,3-1-1 0 0,2-1 0 0 0,10 21 1491 0 0,-10-38-1155 0 0</inkml:trace>
  <inkml:trace contextRef="#ctx0" brushRef="#br0" timeOffset="-90272.549">919 4772 1076 0 0,'0'0'277'0'0,"0"0"5"0"0,0 0-49 0 0,0 0 21 0 0,3-15 820 0 0,29-18 289 0 0,-27 417 833 0 0,-5-382-2078 0 0,6 17 339 0 0,-3-28-5090 0 0,-4 6 3536 0 0</inkml:trace>
  <inkml:trace contextRef="#ctx0" brushRef="#br0" timeOffset="-89930.696">1257 4732 904 0 0,'18'31'338'0'0,"-2"0"-1"0"0,-1 2 1 0 0,-2 0-1 0 0,-1 0 1 0 0,-2 1-1 0 0,-1 1 0 0 0,-2 0 1 0 0,-1 0-1 0 0,-2 0 1 0 0,-1 1-1 0 0,-1 4-337 0 0,2 126 1336 0 0,-8-159-1393 0 0,1 0-1 0 0,-1 0 1 0 0,0 0-1 0 0,0-1 1 0 0,-1 0 0 0 0,0 0-1 0 0,0 0 1 0 0,-1-1 0 0 0,1 1-1 0 0,-1-1 1 0 0,0 0-1 0 0,-1-1 1 0 0,1 0 0 0 0,-1 0-1 0 0,0 0 1 0 0,0-1 0 0 0,0 0-1 0 0,0 0 1 0 0,0-1 0 0 0,-1 0-1 0 0,1 0 1 0 0,-1 0-1 0 0,0-1 1 0 0,1-1 0 0 0,-3 1 57 0 0,-53 2-2270 0 0,46-3 1170 0 0</inkml:trace>
  <inkml:trace contextRef="#ctx0" brushRef="#br0" timeOffset="-89587.411">521 4616 1212 0 0,'-7'24'293'0'0,"0"1"-1"0"0,2 0 1 0 0,1 0-1 0 0,1 0 1 0 0,1 0-1 0 0,1 0 1 0 0,1 1-1 0 0,1-1 1 0 0,5 23-293 0 0,-2-15 80 0 0,1-1 0 0 0,2 0-1 0 0,1 0 1 0 0,2 0 0 0 0,1-1 0 0 0,1 0 0 0 0,2-1-1 0 0,1-1 1 0 0,1 0 0 0 0,1-1 0 0 0,2-1-1 0 0,1-1 1 0 0,1 0 0 0 0,1-2 0 0 0,23 21-80 0 0,47-4-1994 0 0,-64-38 838 0 0</inkml:trace>
  <inkml:trace contextRef="#ctx0" brushRef="#br0" timeOffset="-82219.692">9277 4488 1292 0 0,'-138'103'4145'0'0,"124"-93"-3994"0"0,1 0 0 0 0,0 2 0 0 0,1-1 0 0 0,0 1 0 0 0,1 1 0 0 0,0 0 0 0 0,1 1-1 0 0,0 0 1 0 0,1 0 0 0 0,1 1 0 0 0,0 0 0 0 0,2 1 0 0 0,-1 0 0 0 0,2 0 0 0 0,0 0 0 0 0,1 0 0 0 0,0 2-151 0 0,3-13 18 0 0,1-1 0 0 0,0 0 0 0 0,0 1 0 0 0,0-1 0 0 0,1 0 1 0 0,-1 0-1 0 0,1 1 0 0 0,0-1 0 0 0,0 0 0 0 0,1 0 0 0 0,-1 0 0 0 0,1 0 1 0 0,0 0-1 0 0,0 0 0 0 0,0 0 0 0 0,0-1 0 0 0,1 1 0 0 0,0-1 0 0 0,-1 0 1 0 0,1 1-1 0 0,0-1 0 0 0,1-1 0 0 0,-1 1 0 0 0,0 0 0 0 0,1-1 0 0 0,0 0 1 0 0,0 1-1 0 0,-1-1 0 0 0,1-1 0 0 0,0 1 0 0 0,0-1 0 0 0,1 1 0 0 0,-1-1 1 0 0,0-1-1 0 0,0 1 0 0 0,1 0 0 0 0,-1-1 0 0 0,0 0 0 0 0,1 0-18 0 0,163-23-37 0 0,-155 19-7 0 0,0-1 0 0 0,0-1 0 0 0,-1 0 0 0 0,1-1 0 0 0,-1-1 0 0 0,-1 1 0 0 0,0-2 0 0 0,0 0 0 0 0,-1 0 0 0 0,0-1 0 0 0,0 0 0 0 0,-1 0 0 0 0,0-1 0 0 0,-1-1 0 0 0,0 1 0 0 0,-1-1 0 0 0,-1-1 0 0 0,0 1 0 0 0,0-1 0 0 0,-1 0 0 0 0,-1 0 0 0 0,0-1 0 0 0,-1 1 0 0 0,0-1 0 0 0,0-10 44 0 0,-4 16-26 0 0,0 0 0 0 0,-1 1 1 0 0,0-1-1 0 0,-1 0 1 0 0,1 1-1 0 0,-1 0 0 0 0,-1 0 1 0 0,1 0-1 0 0,-1 0 1 0 0,-1 0-1 0 0,1 1 0 0 0,-1 0 1 0 0,0 0-1 0 0,-1 0 1 0 0,1 0-1 0 0,-1 1 0 0 0,0 0 1 0 0,0 0-1 0 0,-1 1 1 0 0,1-1-1 0 0,-1 2 0 0 0,0-1 1 0 0,0 1-1 0 0,-1 0 1 0 0,1 0-1 0 0,-1 1 0 0 0,1 0 1 0 0,-1 0-1 0 0,0 1 1 0 0,-1 0 25 0 0,8 1-515 0 0,13-3-2748 0 0,-5 2 1912 0 0</inkml:trace>
  <inkml:trace contextRef="#ctx0" brushRef="#br0" timeOffset="-79450.616">14386 4191 2040 0 0,'-92'47'3429'0'0,"71"-34"-3110"0"0,9-8-180 0 0,0 1 0 0 0,1 1 0 0 0,0 0 1 0 0,0 0-1 0 0,0 1 0 0 0,1 1 0 0 0,0 0 0 0 0,1 0 0 0 0,0 1 1 0 0,0 0-1 0 0,1 0 0 0 0,1 1 0 0 0,-1 0 0 0 0,2 1 0 0 0,-4 5-139 0 0,10-15 102 0 0,24 17-8 0 0,-17-17-123 0 0,0 0 0 0 0,0-1 0 0 0,0 1 0 0 0,0-1 0 0 0,1-1 0 0 0,-1 1 0 0 0,0-1 0 0 0,0-1 0 0 0,1 1 0 0 0,-1-1 0 0 0,0-1 0 0 0,0 1 0 0 0,0-1 0 0 0,0 0 0 0 0,0-1 0 0 0,0 1 1 0 0,3-3 28 0 0,14-3-158 0 0,-10 4 56 0 0,4 0-29 0 0,0-1 0 0 0,-1-1 0 0 0,1 0 0 0 0,-1-1 0 0 0,0-1 0 0 0,-1-1 0 0 0,0 0 0 0 0,0-1 0 0 0,-1 0 0 0 0,-1-2 1 0 0,6-5 130 0 0,-21 15 12 0 0,0 0 0 0 0,0-1 0 0 0,-1 1 0 0 0,1 0 0 0 0,-1 0 0 0 0,1 0 0 0 0,-1 0 0 0 0,0 0 0 0 0,0 0 0 0 0,0 0 0 0 0,0 1 0 0 0,0-1 0 0 0,0 1 0 0 0,0-1 0 0 0,0 1 0 0 0,-1 0 0 0 0,1 0 0 0 0,-1 0 0 0 0,1 0 0 0 0,-1 0 0 0 0,1 0 0 0 0,-1 1 0 0 0,1-1 0 0 0,-1 1 0 0 0,0 0 0 0 0,1 0 0 0 0,-1 0 0 0 0,0 0 0 0 0,1 0 0 0 0,-1 1 0 0 0,1-1 0 0 0,-1 1 0 0 0,1-1 0 0 0,-3 2-12 0 0,-105 12 688 0 0,52-1-323 0 0,44-13-158 0 0,37-10-145 0 0,88-26-595 0 0,-66 24 428 0 0,0-2 0 0 0,-1-1 0 0 0,0-3 0 0 0,-2-2 0 0 0,0-1 0 0 0,-1-3 0 0 0,-2-1 0 0 0,0-2 105 0 0,-33 23 77 0 0,-1 0 0 0 0,0-1 0 0 0,0 1 0 0 0,-1-1 1 0 0,1 0-1 0 0,-1-1 0 0 0,0 1 0 0 0,-1-1 0 0 0,1 1 0 0 0,-1-1 0 0 0,0 0 1 0 0,-1 0-1 0 0,1-1 0 0 0,-1 1 0 0 0,-1 0 0 0 0,1-1 0 0 0,-1 0-77 0 0,0 1 329 0 0,-2 7-300 0 0,0-1 0 0 0,0 1 0 0 0,1-1 0 0 0,-1 0 0 0 0,0 1 0 0 0,0-1 0 0 0,0 0-1 0 0,0 0 1 0 0,0 0 0 0 0,1 0 0 0 0,-1 1 0 0 0,0-1 0 0 0,0 0 0 0 0,0-1 0 0 0,0 1 0 0 0,0 0 0 0 0,0 0 0 0 0,0 0 0 0 0,1 0 0 0 0,-1-1 0 0 0,0 1-1 0 0,0 0 1 0 0,0-1 0 0 0,0 1 0 0 0,1-1 0 0 0,-1 1 0 0 0,0-1 0 0 0,1 1 0 0 0,-1-1 0 0 0,0 0 0 0 0,1 1 0 0 0,-1-1 0 0 0,0 0 0 0 0,1 1 0 0 0,-1-1 0 0 0,1 0-1 0 0,0 0 1 0 0,-1 1 0 0 0,1-1 0 0 0,-1 0 0 0 0,1 0 0 0 0,0 0 0 0 0,0 0 0 0 0,0 0 0 0 0,-1 1 0 0 0,1-1 0 0 0,0 0 0 0 0,0 0 0 0 0,0 0 0 0 0,0 0-1 0 0,0 0 1 0 0,1 0 0 0 0,-1 0 0 0 0,0 1 0 0 0,0-1 0 0 0,0 0 0 0 0,1 0 0 0 0,-1 0 0 0 0,1 0 0 0 0,-1 1 0 0 0,0-1 0 0 0,1 0 0 0 0,0 0 0 0 0,-1 1 0 0 0,1-1-1 0 0,-1 0 1 0 0,1 1 0 0 0,0-1 0 0 0,0 0-29 0 0,-11 17 85 0 0,0-1-1 0 0,2 2 1 0 0,0-1-1 0 0,0 1 1 0 0,2 0-1 0 0,0 1 1 0 0,1 0-1 0 0,1 0 1 0 0,1 0-1 0 0,0 0 1 0 0,1 0-1 0 0,1 1 1 0 0,1-1-1 0 0,1 0 1 0 0,1 12-85 0 0,17 174 288 0 0,28 233-2214 0 0,-47-433 1700 0 0,0 1 0 0 0,0 0-1 0 0,0 0 1 0 0,-1 0 0 0 0,0 0 0 0 0,0 0-1 0 0,0-1 1 0 0,-1 1 0 0 0,1 0-1 0 0,-1-1 1 0 0,0 1 0 0 0,0-1 0 0 0,-1 0-1 0 0,1 1 1 0 0,-1-1 0 0 0,0-1-1 0 0,0 1 1 0 0,-4 3 226 0 0,-18-3-2279 0 0,15-4 1029 0 0</inkml:trace>
  <inkml:trace contextRef="#ctx0" brushRef="#br0" timeOffset="-81816.857">9859 4431 928 0 0,'-16'37'3406'0'0,"9"-16"-3163"0"0,0 0-1 0 0,1 1 1 0 0,1 0 0 0 0,0 0 0 0 0,2 0 0 0 0,1 1 0 0 0,1-1 0 0 0,1 1-1 0 0,1-1 1 0 0,0 1 0 0 0,2-1 0 0 0,1 0 0 0 0,1 0 0 0 0,0 0 0 0 0,2 0-1 0 0,7 15-242 0 0,-12-32 7 0 0,1 0-1 0 0,0 0 0 0 0,0 0 0 0 0,1-1 0 0 0,-1 1 0 0 0,1-1 0 0 0,0 0 0 0 0,0 0 0 0 0,0 0 0 0 0,1-1 0 0 0,-1 0 1 0 0,1 0-1 0 0,0 0 0 0 0,0 0 0 0 0,0-1 0 0 0,0 1 0 0 0,0-1 0 0 0,1-1 0 0 0,-1 1 0 0 0,1-1 0 0 0,-1 0 0 0 0,1 0 1 0 0,0 0-1 0 0,-1-1 0 0 0,1 0 0 0 0,-1 0 0 0 0,1 0 0 0 0,0-1 0 0 0,3-1-6 0 0,2-2-92 0 0,-1-1-1 0 0,0 0 1 0 0,0-1 0 0 0,0 0 0 0 0,0-1-1 0 0,-1 0 1 0 0,0-1 0 0 0,-1 1-1 0 0,0-2 1 0 0,0 1 0 0 0,0-1-1 0 0,-1 0 1 0 0,-1-1 0 0 0,1 1-1 0 0,-2-1 1 0 0,1-1 0 0 0,-1 1-1 0 0,-1-1 1 0 0,0 0 0 0 0,-1 0-1 0 0,0 0 1 0 0,0 0 0 0 0,-1-1 0 0 0,-1 1-1 0 0,0-1 1 0 0,0-9 92 0 0,4-98 1240 0 0,-5 118-1234 0 0,0 1-1 0 0,0-1 1 0 0,0 1 0 0 0,-1-1-1 0 0,1 1 1 0 0,0-1 0 0 0,0 1-1 0 0,0-1 1 0 0,-1 1 0 0 0,1-1-1 0 0,0 1 1 0 0,-1-1 0 0 0,1 1-1 0 0,0 0 1 0 0,-1-1 0 0 0,1 1-1 0 0,-1-1 1 0 0,1 1 0 0 0,0 0-1 0 0,-1-1 1 0 0,1 1 0 0 0,-1 0-1 0 0,1 0 1 0 0,-1 0 0 0 0,1-1-1 0 0,-1 1 1 0 0,1 0 0 0 0,-1 0-1 0 0,0 0 1 0 0,1 0 0 0 0,-1 0-1 0 0,1 0 1 0 0,-1 0 0 0 0,1 0-1 0 0,-1 0 1 0 0,1 0 0 0 0,-1 0-1 0 0,1 0 1 0 0,-1 0 0 0 0,1 0-1 0 0,-1 1 1 0 0,1-1 0 0 0,-1 0-1 0 0,1 0 1 0 0,-1 1 0 0 0,1-1-1 0 0,-1 0 1 0 0,1 0 0 0 0,-1 1-1 0 0,1-1 1 0 0,0 1 0 0 0,-1-1-1 0 0,1 0 1 0 0,0 1 0 0 0,-1-1-1 0 0,1 1 1 0 0,0-1 0 0 0,-1 1-1 0 0,1-1 1 0 0,0 1 0 0 0,0-1-1 0 0,0 1 1 0 0,0-1 0 0 0,-1 1-1 0 0,1-1 1 0 0,0 1-6 0 0,-3 6 5 0 0,-1 1-1 0 0,2-1 1 0 0,-1 1-1 0 0,1 0 1 0 0,0 0-1 0 0,0 0 1 0 0,1 0-1 0 0,0 0 1 0 0,1 0-1 0 0,0 1 1 0 0,0-1-1 0 0,0 0 1 0 0,1 0-1 0 0,1 0 1 0 0,-1 0-1 0 0,1 0 1 0 0,1 0-1 0 0,-1-1 1 0 0,1 1-1 0 0,1-1 1 0 0,-1 1-1 0 0,1-1 1 0 0,1 0-1 0 0,-1 0 1 0 0,1-1-1 0 0,0 1 1 0 0,5 3-5 0 0,-4-4-271 0 0,0 0 0 0 0,0 0 0 0 0,1-1 0 0 0,0 1 0 0 0,0-2 0 0 0,0 1 0 0 0,1-1 0 0 0,0 0 0 0 0,0 0 0 0 0,0-1 0 0 0,0 0 0 0 0,0-1 0 0 0,0 0 0 0 0,1 0 0 0 0,-1-1 0 0 0,9 1 271 0 0,-2-2-1240 0 0</inkml:trace>
  <inkml:trace contextRef="#ctx0" brushRef="#br0" timeOffset="-81535.297">10608 4116 3248 0 0,'1'18'4578'0'0,"7"74"-3275"0"0,37 148 80 0 0,-2-14-2250 0 0,-31-75-3229 0 0,-36-94 1754 0 0,3-38 1335 0 0</inkml:trace>
  <inkml:trace contextRef="#ctx0" brushRef="#br0" timeOffset="-81270.636">10291 4520 3220 0 0,'59'-22'3168'0'0,"39"-3"-2517"0"0,2 5 1 0 0,1 4-1 0 0,93-3-651 0 0,-121 12-426 0 0,150-13-4076 0 0,-171 14 3244 0 0</inkml:trace>
  <inkml:trace contextRef="#ctx0" brushRef="#br0" timeOffset="-81020.664">11628 4290 2328 0 0,'-7'0'197'0'0,"0"0"0"0"0,1 0 1 0 0,-1 0-1 0 0,1 1 0 0 0,-1 0 0 0 0,1 0 0 0 0,0 1 0 0 0,-1 0 0 0 0,1 0 0 0 0,0 0 1 0 0,0 1-1 0 0,0 0 0 0 0,1 0 0 0 0,-1 0 0 0 0,1 1 0 0 0,-3 1-197 0 0,-7 4 350 0 0,-2-1-232 0 0,0 0-1 0 0,0 1 1 0 0,1 1 0 0 0,0 1 0 0 0,0 0 0 0 0,1 1-1 0 0,1 1 1 0 0,0 0 0 0 0,1 1 0 0 0,1 1 0 0 0,0 0-1 0 0,0 0 1 0 0,2 1 0 0 0,0 1 0 0 0,1-1-1 0 0,0 2 1 0 0,2-1 0 0 0,0 1 0 0 0,1 0 0 0 0,0 1-1 0 0,2-1 1 0 0,0 1 0 0 0,1 0 0 0 0,0 17-118 0 0,4-30-14 0 0,1 0 0 0 0,0 0-1 0 0,0-1 1 0 0,0 1 0 0 0,0-1 0 0 0,1 1 0 0 0,0-1 0 0 0,0 0 0 0 0,0 0 0 0 0,1 0-1 0 0,0-1 1 0 0,0 1 0 0 0,0-1 0 0 0,0 0 0 0 0,1 0 0 0 0,0 0 0 0 0,-1-1 0 0 0,1 1 0 0 0,1-1-1 0 0,-1-1 1 0 0,0 1 0 0 0,1-1 0 0 0,-1 0 0 0 0,1 0 0 0 0,0 0 0 0 0,0-1 0 0 0,0 0-1 0 0,0 0 1 0 0,-1 0 0 0 0,1-1 0 0 0,0 0 0 0 0,0 0 0 0 0,0 0 0 0 0,0-1 0 0 0,0 0-1 0 0,0 0 1 0 0,0-1 0 0 0,0 0 0 0 0,0 0 14 0 0,23-6-285 0 0,0-1 0 0 0,0-2 0 0 0,-1-1 0 0 0,0-1 0 0 0,-1-1 0 0 0,-1-1 0 0 0,0-2 0 0 0,-1 0 0 0 0,-1-2 0 0 0,-1-1 0 0 0,0-1 0 0 0,-2 0 0 0 0,4-7 285 0 0,-5 5-199 0 0</inkml:trace>
  <inkml:trace contextRef="#ctx0" brushRef="#br0" timeOffset="-80070.288">11836 4525 4288 0 0,'2'-2'18'0'0,"-1"1"-1"0"0,1 0 0 0 0,0 0 1 0 0,0 0-1 0 0,0-1 0 0 0,-1 1 1 0 0,1-1-1 0 0,-1 1 1 0 0,1-1-1 0 0,-1 0 0 0 0,0 0 1 0 0,1 0-1 0 0,-1 0 0 0 0,0 1 1 0 0,0-1-1 0 0,-1-1 0 0 0,1 1 1 0 0,0 0-1 0 0,-1 0 0 0 0,1 0 1 0 0,-1 0-1 0 0,1 0 0 0 0,-1-1 1 0 0,0 1-1 0 0,0 0 0 0 0,0 0 1 0 0,0 0-1 0 0,-1-1 0 0 0,1 1 1 0 0,0 0-1 0 0,-1 0 0 0 0,0 0 1 0 0,1 0-1 0 0,-1 0 0 0 0,0 0 1 0 0,0 0-1 0 0,0 0 1 0 0,-1 0-1 0 0,1 0 0 0 0,0 0 1 0 0,-1 1-1 0 0,1-1 0 0 0,-1 0 1 0 0,1 1-1 0 0,-1 0 0 0 0,0-1 1 0 0,1 1-1 0 0,-1 0 0 0 0,0 0 1 0 0,0 0-1 0 0,0 0 0 0 0,0 0 1 0 0,0 0-1 0 0,0 0 0 0 0,-1 1 1 0 0,1-1-1 0 0,0 1 0 0 0,0 0 1 0 0,0-1-1 0 0,-1 1 0 0 0,1 0 1 0 0,-1 0-18 0 0,-9 2 67 0 0,-1 1 1 0 0,1-1 0 0 0,0 2-1 0 0,0 0 1 0 0,1 0 0 0 0,-1 1-1 0 0,1 1 1 0 0,0-1 0 0 0,0 2-1 0 0,1 0 1 0 0,0 0 0 0 0,0 1-1 0 0,1 0 1 0 0,0 0-1 0 0,0 1 1 0 0,1 1 0 0 0,0-1-1 0 0,0 1 1 0 0,1 0 0 0 0,1 1-1 0 0,0 0 1 0 0,0 0 0 0 0,1 0-1 0 0,0 1 1 0 0,1 0 0 0 0,0 0-1 0 0,1 0 1 0 0,1 0-1 0 0,0 0 1 0 0,0 1 0 0 0,2-1-1 0 0,-1 1 1 0 0,2 8-68 0 0,-1-18-2 0 0,0 0 0 0 0,0 1 0 0 0,1-1 0 0 0,0 0 0 0 0,0 0 0 0 0,-1 1 0 0 0,2-1 0 0 0,-1 0 0 0 0,0 0 0 0 0,1 0 0 0 0,-1 0 0 0 0,1 0 0 0 0,0 0 0 0 0,0-1 0 0 0,0 1 0 0 0,0 0 0 0 0,1-1 0 0 0,-1 0 0 0 0,1 0 0 0 0,-1 1 0 0 0,1-1 0 0 0,0-1 0 0 0,0 1 0 0 0,0 0 0 0 0,0-1 0 0 0,0 0 0 0 0,0 1 0 0 0,0-1 0 0 0,0 0 0 0 0,1-1 0 0 0,-1 1 0 0 0,0 0 0 0 0,1-1 0 0 0,-1 0 0 0 0,0 0 0 0 0,1 0 0 0 0,-1 0 0 0 0,1-1 0 0 0,-1 1 0 0 0,0-1 0 0 0,0 0 0 0 0,2 0 2 0 0,19-11-169 0 0,0 0 1 0 0,-1-2-1 0 0,-1 0 1 0 0,0-2-1 0 0,-1 0 0 0 0,-1-2 1 0 0,0 0-1 0 0,-1-1 0 0 0,-2-1 1 0 0,0 0-1 0 0,10-17 169 0 0,106-107-458 0 0,-125 135 519 0 0,33-9 78 0 0,-31 29-109 0 0,0 1-1 0 0,-1-1 1 0 0,0 2-1 0 0,-1 0 1 0 0,0 0-1 0 0,-1 0 0 0 0,0 1 1 0 0,-1 0-1 0 0,-1 0 1 0 0,0 0-1 0 0,-1 1 1 0 0,-1-1-1 0 0,1 9-29 0 0,20 56 421 0 0,-17-54-253 0 0,-6-26 193 0 0,-1 1 1 0 0,1 0-1 0 0,-1 0 1 0 0,1 0-1 0 0,-1 0 0 0 0,1 0-361 0 0,-3-18 56 0 0,1 0-1 0 0,1 0 0 0 0,1 0 0 0 0,1 0 0 0 0,0 0 0 0 0,1 0 0 0 0,1 1 0 0 0,1-1 0 0 0,0 1 0 0 0,1 0 1 0 0,1 1-1 0 0,1-1 0 0 0,0 1 0 0 0,4-4-55 0 0,-10 20-9 0 0,0-1 1 0 0,0 0-1 0 0,0 1 0 0 0,0-1 1 0 0,1 1-1 0 0,-1 0 0 0 0,0-1 1 0 0,1 1-1 0 0,-1 0 0 0 0,0 0 1 0 0,0 1-1 0 0,1-1 0 0 0,-1 0 1 0 0,0 1-1 0 0,0-1 0 0 0,0 1 1 0 0,1 0-1 0 0,-1 0 0 0 0,0 0 0 0 0,0 0 1 0 0,0 0-1 0 0,0 0 0 0 0,-1 1 1 0 0,1-1-1 0 0,0 1 0 0 0,0-1 1 0 0,-1 1-1 0 0,1-1 0 0 0,-1 1 1 0 0,1 0 8 0 0,13 16-4 0 0,0-1 0 0 0,-1 2 0 0 0,-1 0 0 0 0,-1 0 1 0 0,-1 1-1 0 0,0 1 0 0 0,-2-1 0 0 0,7 22 4 0 0,5 7 46 0 0,-20-50-36 0 0,-1 0 0 0 0,0 1 0 0 0,0-1 0 0 0,0 1 0 0 0,1-1 0 0 0,-1 0 0 0 0,0 1 0 0 0,1-1 0 0 0,-1 1 0 0 0,0-1 1 0 0,1 1-1 0 0,-1-1 0 0 0,1 1 0 0 0,-1 0 0 0 0,0-1 0 0 0,1 1 0 0 0,-1-1 0 0 0,1 1 0 0 0,0 0 0 0 0,-1-1 0 0 0,1 1 0 0 0,-1 0 0 0 0,1 0 0 0 0,-1-1 0 0 0,1 1 0 0 0,0 0 0 0 0,-1 0 0 0 0,1 0 0 0 0,-1 0 0 0 0,1 0 0 0 0,0 0 0 0 0,-1 0 0 0 0,1 0 0 0 0,0 0 0 0 0,-1 0 0 0 0,1 0 0 0 0,-1 0 0 0 0,1 1 0 0 0,0-1 0 0 0,-1 0 0 0 0,1 0 0 0 0,-1 1 1 0 0,1-1-1 0 0,-1 0 0 0 0,1 1 0 0 0,-1-1 0 0 0,1 0 0 0 0,-1 1 0 0 0,1-1 0 0 0,-1 1-10 0 0,5-18-86 0 0,77-254-574 0 0,-50 340 10 0 0,-29-59 666 0 0,0-1-1 0 0,1 0 0 0 0,0 0 1 0 0,0 0-1 0 0,1 0 1 0 0,0-1-1 0 0,0 1 1 0 0,1-1-1 0 0,0-1 0 0 0,1 1 1 0 0,0-1-1 0 0,0 0 1 0 0,0-1-1 0 0,1 1 1 0 0,0-2-1 0 0,0 1 0 0 0,0-1 1 0 0,1 0-1 0 0,0-1 1 0 0,0 0-1 0 0,0 0 1 0 0,0-1-1 0 0,1 0 1 0 0,-1-1-1 0 0,1 0 0 0 0,0 0 1 0 0,0-1-1 0 0,0-1 1 0 0,-1 1-1 0 0,1-1 1 0 0,0-1-1 0 0,0 0 0 0 0,2-1-15 0 0,0 1-37 0 0,1-1 0 0 0,0 0 0 0 0,-1-1 0 0 0,0 0 0 0 0,0-1 0 0 0,0 0 0 0 0,0-1 0 0 0,0 0 0 0 0,-1-1-1 0 0,0-1 1 0 0,0 0 0 0 0,-1 0 0 0 0,0-1 0 0 0,0 0 0 0 0,-1 0 0 0 0,0-1 0 0 0,0-1 0 0 0,-1 1 0 0 0,0-2-1 0 0,-1 1 1 0 0,0-1 0 0 0,-1 0 0 0 0,0 0 0 0 0,0-1 0 0 0,-2 1 0 0 0,1-1 0 0 0,-1 0 0 0 0,-1-1 0 0 0,0 1-1 0 0,-1-1 1 0 0,0 0 37 0 0,-2 11-7 0 0,0-1-1 0 0,0 1 1 0 0,0 0-1 0 0,-1 0 1 0 0,1-1-1 0 0,0 1 0 0 0,-1 0 1 0 0,0 0-1 0 0,1 0 1 0 0,-1-1-1 0 0,0 1 1 0 0,0 0-1 0 0,0 0 0 0 0,0 0 1 0 0,-1 0-1 0 0,1 1 1 0 0,0-1-1 0 0,-1 0 1 0 0,0 0-1 0 0,1 1 0 0 0,-1-1 1 0 0,0 1-1 0 0,0 0 1 0 0,1-1-1 0 0,-1 1 1 0 0,0 0-1 0 0,0 0 1 0 0,-1 0-1 0 0,1 0 0 0 0,0 0 1 0 0,0 1-1 0 0,0-1 1 0 0,0 1-1 0 0,-1 0 1 0 0,1-1-1 0 0,0 1 0 0 0,-1 0 1 0 0,1 0-1 0 0,0 0 1 0 0,0 1-1 0 0,-1-1 1 0 0,1 0-1 0 0,0 1 0 0 0,-1 0 8 0 0,-101 36 113 0 0,95-31-91 0 0,1-1 0 0 0,-1 1 0 0 0,1 0 0 0 0,0 1 0 0 0,1 0-1 0 0,-1 0 1 0 0,2 0 0 0 0,-1 1 0 0 0,1 0 0 0 0,0 1 0 0 0,0-1 0 0 0,1 1 0 0 0,0 0 0 0 0,1 0 0 0 0,0 1 0 0 0,0-1 0 0 0,1 1 0 0 0,0 0 0 0 0,1 0 0 0 0,0 0 0 0 0,0 8-22 0 0,2-16 2 0 0,0 0 0 0 0,1 0 0 0 0,-1 0 0 0 0,0 0 0 0 0,1 0 0 0 0,-1 0 0 0 0,1 0 0 0 0,0 0 0 0 0,0 0 0 0 0,0 0 0 0 0,0 0 0 0 0,0-1 0 0 0,0 1-1 0 0,0 0 1 0 0,0-1 0 0 0,1 1 0 0 0,-1-1 0 0 0,1 1 0 0 0,-1-1 0 0 0,1 0 0 0 0,-1 0 0 0 0,1 1 0 0 0,0-1 0 0 0,0 0 0 0 0,0 0 0 0 0,-1-1 0 0 0,1 1 0 0 0,0 0 0 0 0,0-1 0 0 0,0 1 0 0 0,0-1 0 0 0,0 1 0 0 0,0-1 0 0 0,0 0 0 0 0,0 0 0 0 0,0 0 0 0 0,1 0 0 0 0,-1 0-1 0 0,0-1 1 0 0,0 1-2 0 0,77-15 19 0 0,60-38-80 0 0,-107 38 49 0 0,2 1 0 0 0,0 2 0 0 0,0 1 0 0 0,1 2 0 0 0,0 1 1 0 0,1 2-1 0 0,26-1 12 0 0,-55 8 1 0 0,-1 0 1 0 0,0 1-1 0 0,1 0 1 0 0,-1 0 0 0 0,0 0-1 0 0,0 1 1 0 0,0 0-1 0 0,0 0 1 0 0,-1 0 0 0 0,1 1-1 0 0,-1 0 1 0 0,0 0-1 0 0,0 0 1 0 0,0 1 0 0 0,-1 0-1 0 0,0 0 1 0 0,1 0-1 0 0,-2 0 1 0 0,1 1 0 0 0,-1-1-1 0 0,1 1 1 0 0,-2 0-1 0 0,1 0 1 0 0,-1 0 0 0 0,1 0-1 0 0,-2 1 1 0 0,1-1-1 0 0,-1 0 1 0 0,0 1-1 0 0,0-1 1 0 0,-1 1 0 0 0,0-1-1 0 0,0 1 1 0 0,0 0-1 0 0,-1-1 1 0 0,0 1 0 0 0,0-1-1 0 0,-1 0 1 0 0,0 1-1 0 0,0-1 1 0 0,0 0 0 0 0,-1 0-1 0 0,0 0 1 0 0,0 0-1 0 0,-1-1 1 0 0,1 1 0 0 0,-1-1-1 0 0,0 0 1 0 0,-3 2-2 0 0,6-6-100 0 0,0-1 0 0 0,-1 0 0 0 0,1 0 0 0 0,-1 1 0 0 0,1-1 0 0 0,0 0 0 0 0,-1 0 0 0 0,1 0-1 0 0,0-1 1 0 0,-1 1 0 0 0,1 0 0 0 0,0 0 0 0 0,-1-1 0 0 0,1 1 0 0 0,0-1 0 0 0,-1 1 0 0 0,1-1 0 0 0,0 1 0 0 0,0-1 0 0 0,0 0 0 0 0,0 0 0 0 0,0 0 0 0 0,0 1 0 0 0,0-1 0 0 0,0 0 0 0 0,0 0 0 0 0,0 0 0 0 0,0-1 0 0 0,0 1 0 0 0,1 0 0 0 0,-1 0 0 0 0,0 0 0 0 0,1-1 0 0 0,-1 1 0 0 0,1 0 0 0 0,-1 0 0 0 0,1-1 0 0 0,0 1 0 0 0,0 0 0 0 0,-1-1 0 0 0,1 0 100 0 0,-6-19-1150 0 0</inkml:trace>
  <inkml:trace contextRef="#ctx0" brushRef="#br0" timeOffset="-83620.055">6878 4718 2616 0 0,'9'51'4170'0'0,"-11"-33"-3809"0"0,24 217-696 0 0,-21-223-3202 0 0,-5-10 2366 0 0</inkml:trace>
  <inkml:trace contextRef="#ctx0" brushRef="#br0" timeOffset="-83416.857">6824 4430 2016 0 0,'-2'-8'424'0'0,"-1"2"-664"0"0,0 3-932 0 0</inkml:trace>
  <inkml:trace contextRef="#ctx0" brushRef="#br0" timeOffset="-83012.086">7114 4409 1100 0 0,'2'101'3712'0'0,"21"129"-2278"0"0,-5-70-135 0 0,13-215-1193 0 0,-25 43-128 0 0,0 0 1 0 0,1 0-1 0 0,0 1 1 0 0,1 1 0 0 0,0-1-1 0 0,1 1 1 0 0,0 0-1 0 0,1 1 1 0 0,0 0-1 0 0,0 1 1 0 0,1 0 0 0 0,0 1-1 0 0,1 0 1 0 0,-1 0-1 0 0,1 1 1 0 0,0 1-1 0 0,1 0 1 0 0,0 1 0 0 0,-1 0-1 0 0,1 1 1 0 0,0 0-1 0 0,12 0 22 0 0,-21 3 1 0 0,-1 0 0 0 0,1 0-1 0 0,-1 1 1 0 0,1 0 0 0 0,-1-1-1 0 0,1 1 1 0 0,-1 1 0 0 0,0-1 0 0 0,1 0-1 0 0,-1 1 1 0 0,0 0 0 0 0,0 0-1 0 0,0 0 1 0 0,0 0 0 0 0,-1 0-1 0 0,1 0 1 0 0,0 1 0 0 0,-1-1-1 0 0,0 1 1 0 0,1 0 0 0 0,-1 0-1 0 0,0 0 1 0 0,0 0 0 0 0,-1 0 0 0 0,1 0-1 0 0,-1 0 1 0 0,0 1 0 0 0,1-1-1 0 0,-1 0 1 0 0,-1 1 0 0 0,1-1-1 0 0,0 1 1 0 0,-1-1 0 0 0,0 1-1 0 0,0-1 0 0 0,1 5 5 0 0,0 0 0 0 0,-1 0 0 0 0,0-1 0 0 0,-1 1-1 0 0,0 0 1 0 0,0 0 0 0 0,-1-1 0 0 0,1 1 0 0 0,-2-1-1 0 0,1 1 1 0 0,-1-1 0 0 0,0 0 0 0 0,0 0 0 0 0,-1 0-1 0 0,-4 4-4 0 0,1-2 34 0 0,-1 0 0 0 0,-1-1 0 0 0,0-1 0 0 0,0 1 1 0 0,0-1-1 0 0,-1-1 0 0 0,0 0 0 0 0,0 0 0 0 0,-1-1 0 0 0,0 0 0 0 0,1-1 0 0 0,-2 0 0 0 0,1-1 0 0 0,0 0 0 0 0,-1-1 0 0 0,1 0 0 0 0,-1-1 0 0 0,-9 0-34 0 0,17-1-28 0 0,1 0 0 0 0,-1 0 1 0 0,1 0-1 0 0,-1 0 0 0 0,0-1 0 0 0,1 0 0 0 0,-1 0 0 0 0,1 0 0 0 0,-1 0 1 0 0,1 0-1 0 0,0-1 0 0 0,0 1 0 0 0,-1-1 0 0 0,1 0 0 0 0,0 0 1 0 0,0 0-1 0 0,1 0 0 0 0,-1-1 0 0 0,0 1 0 0 0,1-1 0 0 0,0 0 0 0 0,-1 0 1 0 0,1 0-1 0 0,0 0 0 0 0,0 0 0 0 0,1 0 0 0 0,-1 0 0 0 0,1 0 1 0 0,-1-1-1 0 0,1 1 0 0 0,0-1 0 0 0,0 1 0 0 0,1-1 0 0 0,-1 1 1 0 0,1-1-1 0 0,0 0 0 0 0,0 1 0 0 0,0-1 0 0 0,0 1 0 0 0,0-1 0 0 0,1 0 1 0 0,0 1 27 0 0,12-21-150 0 0,2 2 1 0 0,1 0 0 0 0,0 1-1 0 0,2 1 1 0 0,0 0 0 0 0,1 1 0 0 0,1 1-1 0 0,1 1 1 0 0,0 1 0 0 0,22-12 149 0 0,16-16-146 0 0,52-43-149 0 0,-77 61 250 0 0</inkml:trace>
  <inkml:trace contextRef="#ctx0" brushRef="#br0" timeOffset="-82669.039">7709 4421 5032 0 0,'117'-93'2113'0'0,"-183"239"-847"0"0,58-123-1219 0 0,1 0-1 0 0,2 1 1 0 0,0 0 0 0 0,1 0 0 0 0,2 0 0 0 0,0 0 0 0 0,1 1-1 0 0,2-1 1 0 0,1 0 0 0 0,0 0 0 0 0,4 10-47 0 0,-5-24 12 0 0,1 0-1 0 0,1-1 1 0 0,0 1 0 0 0,0 0-1 0 0,1-1 1 0 0,0 0 0 0 0,0 0 0 0 0,1 0-1 0 0,1 0 1 0 0,-1-1 0 0 0,1 0 0 0 0,1 0-1 0 0,-1-1 1 0 0,1 1 0 0 0,1-2-1 0 0,-1 1 1 0 0,1-1 0 0 0,1 0 0 0 0,-1 0-1 0 0,1-1 1 0 0,-1 0 0 0 0,2-1 0 0 0,-1 0-1 0 0,0 0 1 0 0,1-1 0 0 0,0 0-1 0 0,-1-1 1 0 0,8 1-12 0 0,-5-1-7 0 0,1-1-1 0 0,-1-1 1 0 0,1 0-1 0 0,0 0 1 0 0,-1-1 0 0 0,1-1-1 0 0,-1 0 1 0 0,0-1-1 0 0,0 0 1 0 0,0-1-1 0 0,0 0 1 0 0,0-1-1 0 0,-1 0 1 0 0,1-1 0 0 0,-2 0-1 0 0,1 0 1 0 0,-1-2-1 0 0,0 1 1 0 0,0-1-1 0 0,-1-1 1 0 0,0 0 0 0 0,0 0-1 0 0,-1 0 1 0 0,0-1-1 0 0,-1-1 1 0 0,0 1-1 0 0,-1-1 1 0 0,0 0-1 0 0,-1-1 1 0 0,0 1 0 0 0,0-1-1 0 0,-2 0 1 0 0,1 0-1 0 0,-1 0 1 0 0,-1-1-1 0 0,-1 1 1 0 0,1-1-1 0 0,-2-2 8 0 0,0 13 2 0 0,0 0 0 0 0,0 0-1 0 0,-1 0 1 0 0,1 1 0 0 0,0-1-1 0 0,-1 0 1 0 0,0 0 0 0 0,1 0-1 0 0,-1 1 1 0 0,0-1 0 0 0,0 0-1 0 0,0 1 1 0 0,0-1-1 0 0,0 1 1 0 0,0-1 0 0 0,-1 1-1 0 0,1-1 1 0 0,0 1 0 0 0,-1 0-1 0 0,1 0 1 0 0,-1 0 0 0 0,0 0-1 0 0,1 0 1 0 0,-1 0 0 0 0,0 0-1 0 0,1 0 1 0 0,-1 1 0 0 0,0-1-1 0 0,0 1 1 0 0,0-1-1 0 0,0 1 1 0 0,1 0 0 0 0,-1-1-1 0 0,0 1 1 0 0,0 0 0 0 0,0 0-1 0 0,0 0 1 0 0,0 1 0 0 0,0-1-1 0 0,0 0 1 0 0,-1 1-2 0 0,-79 22 65 0 0,76-20-60 0 0,-1-1-1 0 0,1 1 0 0 0,0 1 1 0 0,0-1-1 0 0,0 1 0 0 0,1 0 1 0 0,-1 0-1 0 0,1 1 1 0 0,0-1-1 0 0,0 1 0 0 0,1 0 1 0 0,-1 1-1 0 0,1-1 1 0 0,0 1-1 0 0,1 0 0 0 0,-1 0 1 0 0,1 0-1 0 0,0 0 0 0 0,1 0 1 0 0,-1 1-1 0 0,1 0 1 0 0,1-1-1 0 0,-1 1 0 0 0,1 0 1 0 0,0 0-1 0 0,0 4-4 0 0,2-6-54 0 0,0 0 0 0 0,0-1 1 0 0,0 1-1 0 0,1-1 0 0 0,-1 1 0 0 0,1-1 0 0 0,0 1 0 0 0,0-1 0 0 0,1 0 1 0 0,-1 0-1 0 0,1 0 0 0 0,0 0 0 0 0,0 0 0 0 0,0-1 0 0 0,1 1 1 0 0,-1-1-1 0 0,1 0 0 0 0,0 0 0 0 0,0 0 0 0 0,0-1 0 0 0,0 1 0 0 0,0-1 1 0 0,1 0-1 0 0,-1 0 0 0 0,0-1 0 0 0,1 1 0 0 0,4 0 54 0 0,129 21-4211 0 0,-102-25 2855 0 0,29-8 167 0 0</inkml:trace>
  <inkml:trace contextRef="#ctx0" brushRef="#br0" timeOffset="-85065.967">4731 4735 1080 0 0,'-1'-12'911'0'0,"8"10"1873"0"0,-5 3-2764 0 0,0 0 0 0 0,0 0 0 0 0,0 0 0 0 0,-1 1-1 0 0,1-1 1 0 0,0 1 0 0 0,0-1 0 0 0,-1 1 0 0 0,1-1 0 0 0,-1 1 0 0 0,1 0 0 0 0,-1 0-1 0 0,0 0 1 0 0,0 0 0 0 0,0 0 0 0 0,0 0 0 0 0,0 0 0 0 0,0 0 0 0 0,0 0 0 0 0,-1 0-1 0 0,1 1 1 0 0,-1-1 0 0 0,1 0 0 0 0,-1 0 0 0 0,0 1 0 0 0,0-1 0 0 0,0 0 0 0 0,0 0 0 0 0,-1 1-1 0 0,1-1 1 0 0,-1 0 0 0 0,1 0 0 0 0,-1 2-20 0 0,1 9 19 0 0,0 67 252 0 0,3-1-1 0 0,4 0 1 0 0,3 0 0 0 0,4 0-1 0 0,13 37-270 0 0,38 154-680 0 0,-103-249-2407 0 0,18-30 1875 0 0</inkml:trace>
  <inkml:trace contextRef="#ctx0" brushRef="#br0" timeOffset="-84801.094">4669 4870 1496 0 0,'4'-9'92'0'0,"1"1"0"0"0,0 0 0 0 0,0 0 0 0 0,1 0 1 0 0,0 1-1 0 0,0 0 0 0 0,1 0 0 0 0,0 0 0 0 0,0 1 0 0 0,1 0 0 0 0,0 1 0 0 0,0 0 0 0 0,0 0 0 0 0,0 0 0 0 0,1 1 0 0 0,0 1 1 0 0,0-1-1 0 0,0 1 0 0 0,0 1 0 0 0,0 0 0 0 0,0 0 0 0 0,1 1 0 0 0,-1 0 0 0 0,1 0 0 0 0,-1 1 0 0 0,1 0 0 0 0,-1 1 0 0 0,1 0 1 0 0,-1 1-1 0 0,1 0 0 0 0,-1 0 0 0 0,0 1 0 0 0,0 0 0 0 0,0 1 0 0 0,0 0 0 0 0,-1 0 0 0 0,0 1 0 0 0,0 0 0 0 0,0 0 0 0 0,0 1 1 0 0,-1 0-1 0 0,0 1 0 0 0,0-1 0 0 0,0 1 0 0 0,4 7-92 0 0,-6-8 6 0 0,1 1-1 0 0,-1 0 1 0 0,-1 0 0 0 0,1 0-1 0 0,-1 1 1 0 0,-1-1 0 0 0,1 1-1 0 0,-1 0 1 0 0,-1 0 0 0 0,1 1-1 0 0,-1-1 1 0 0,-1 0 0 0 0,0 1-1 0 0,0-1 1 0 0,0 1 0 0 0,-1-1 0 0 0,-1 1-1 0 0,1-1 1 0 0,-1 1 0 0 0,-1-1-1 0 0,1 0 1 0 0,-1 1 0 0 0,-1-1-1 0 0,0 0 1 0 0,0 0 0 0 0,0-1-1 0 0,-1 1 1 0 0,0-1 0 0 0,-1 1-1 0 0,0-1 1 0 0,0-1 0 0 0,0 1-1 0 0,-1-1 1 0 0,0 0 0 0 0,0 0 0 0 0,-7 5-6 0 0,10-10-117 0 0,0 1 0 0 0,0-1 0 0 0,0 1 0 0 0,0-1 1 0 0,0 0-1 0 0,0 0 0 0 0,-1-1 0 0 0,1 1 1 0 0,0-1-1 0 0,-1 1 0 0 0,1-1 0 0 0,0 0 0 0 0,-1-1 1 0 0,1 1-1 0 0,0 0 0 0 0,0-1 0 0 0,-1 0 1 0 0,1 0-1 0 0,0 0 0 0 0,0 0 0 0 0,0 0 0 0 0,0 0 1 0 0,0-1-1 0 0,0 0 0 0 0,0 1 0 0 0,0-1 1 0 0,1 0-1 0 0,-1-1 0 0 0,1 1 0 0 0,-1 0 0 0 0,1-1 1 0 0,0 1-1 0 0,-1-2 117 0 0,-13-13-1115 0 0</inkml:trace>
  <inkml:trace contextRef="#ctx0" brushRef="#br0" timeOffset="-84505.401">5285 4811 1112 0 0,'-8'14'351'0'0,"1"0"0"0"0,1 0 0 0 0,0 0 0 0 0,1 1-1 0 0,1 0 1 0 0,0 0 0 0 0,1 0 0 0 0,0 1 0 0 0,2-1 0 0 0,-1 1 0 0 0,2-1-1 0 0,1 8-350 0 0,-1-19 39 0 0,0 0-1 0 0,1 1 0 0 0,-1-1 0 0 0,1 0 1 0 0,0 1-1 0 0,1-1 0 0 0,-1 0 0 0 0,1 0 1 0 0,0 0-1 0 0,0 0 0 0 0,0 0 0 0 0,0 0 1 0 0,1-1-1 0 0,0 1 0 0 0,-1-1 0 0 0,1 1 1 0 0,0-1-1 0 0,1 0 0 0 0,-1 0 0 0 0,1-1 1 0 0,-1 1-1 0 0,1-1 0 0 0,0 1 0 0 0,0-1 1 0 0,0-1-1 0 0,0 1 0 0 0,0 0 0 0 0,0-1 0 0 0,0 0 1 0 0,1 0-1 0 0,-1 0 0 0 0,0 0 0 0 0,1-1 1 0 0,-1 0-1 0 0,0 0 0 0 0,1 0 0 0 0,-1 0 1 0 0,1-1-1 0 0,-1 1 0 0 0,0-1 0 0 0,1-1 1 0 0,1 1-39 0 0,5-3 8 0 0,-1 0 0 0 0,1-1 0 0 0,-1 0 0 0 0,1-1 0 0 0,-2 0 1 0 0,1 0-1 0 0,-1-1 0 0 0,0 0 0 0 0,0-1 0 0 0,0 0 0 0 0,-1 0 0 0 0,-1-1 1 0 0,0 0-1 0 0,0 0 0 0 0,0-1 0 0 0,-1 0 0 0 0,-1 0 0 0 0,0 0 1 0 0,0-1-1 0 0,-1 0 0 0 0,0 0 0 0 0,-1 0 0 0 0,0 0 0 0 0,-1 0 0 0 0,0-1 1 0 0,0-3-9 0 0,-6 6 6 0 0,1 0 0 0 0,-2 0 0 0 0,1 0 1 0 0,-1 0-1 0 0,0 1 0 0 0,-1 0 0 0 0,0 0 1 0 0,0 0-1 0 0,-1 1 0 0 0,0 0 0 0 0,0 0 1 0 0,-1 1-1 0 0,0 0 0 0 0,0 0 0 0 0,0 1 1 0 0,-1 0-1 0 0,1 0 0 0 0,-1 1 0 0 0,0 0 1 0 0,-1 0-1 0 0,1 1 0 0 0,-7-1-6 0 0,-73-14-391 0 0,49 17-2977 0 0,38 1 2213 0 0</inkml:trace>
  <inkml:trace contextRef="#ctx0" brushRef="#br0" timeOffset="-84178.539">6027 4625 1304 0 0,'-194'140'3021'0'0,"188"-136"-2927"0"0,1 1 0 0 0,-1-1-1 0 0,1 1 1 0 0,0 0 0 0 0,0 1 0 0 0,0-1-1 0 0,1 1 1 0 0,0 0 0 0 0,0 0 0 0 0,0 1-1 0 0,1-1 1 0 0,0 1 0 0 0,0-1 0 0 0,1 1-1 0 0,0 0 1 0 0,-1 5-94 0 0,4-8 26 0 0,1 0 0 0 0,0 0 0 0 0,0-1 0 0 0,0 1 0 0 0,0 0 0 0 0,1-1 0 0 0,0 0-1 0 0,-1 1 1 0 0,1-1 0 0 0,0 0 0 0 0,1-1 0 0 0,-1 1 0 0 0,0 0 0 0 0,1-1 0 0 0,0 0 0 0 0,-1 0 0 0 0,1 0 0 0 0,0 0 0 0 0,0-1-1 0 0,0 1 1 0 0,0-1 0 0 0,1 0-26 0 0,326 82 465 0 0,-330-83-478 0 0,1 0-1 0 0,-1 0 1 0 0,0 0 0 0 0,0 0 0 0 0,0 1 0 0 0,0-1-1 0 0,0 0 1 0 0,0 1 0 0 0,0-1 0 0 0,1 1-1 0 0,-1-1 1 0 0,0 1 0 0 0,0-1 0 0 0,-1 1-1 0 0,1 0 1 0 0,0-1 0 0 0,0 1 0 0 0,0 0-1 0 0,0 0 1 0 0,-1-1 0 0 0,1 1 0 0 0,0 0 0 0 0,0 0-1 0 0,-1 0 1 0 0,1 0 0 0 0,-1 0 0 0 0,1 0-1 0 0,-1 0 1 0 0,0 0 0 0 0,1 1 0 0 0,-1-1-1 0 0,0 0 1 0 0,0 0 0 0 0,0 0 0 0 0,1 0-1 0 0,-1 0 1 0 0,0 0 0 0 0,-1 1 0 0 0,1-1 0 0 0,0 0-1 0 0,0 0 1 0 0,0 0 0 0 0,-1 0 0 0 0,1 0-1 0 0,0 0 1 0 0,-1 0 0 0 0,1 0 0 0 0,-1 0-1 0 0,0 0 1 0 0,1 0 0 0 0,-1 0 0 0 0,0 0-1 0 0,1 0 1 0 0,-1 0 0 0 0,0 0 0 0 0,0-1-1 0 0,0 1 1 0 0,0 0 0 0 0,0-1 0 0 0,0 1 0 0 0,0 0-1 0 0,0-1 1 0 0,0 0 0 0 0,-1 1 13 0 0,-70 33-1122 0 0,-38-26-1473 0 0,86-8 1503 0 0</inkml:trace>
  <inkml:trace contextRef="#ctx0" brushRef="#br0" timeOffset="-83870.769">6387 4673 1216 0 0,'-13'5'346'0'0,"8"-5"-215"0"0,1 1-1 0 0,-1 0 0 0 0,1 0 0 0 0,0 0 0 0 0,-1 1 0 0 0,1-1 0 0 0,0 1 1 0 0,0 0-1 0 0,0 1 0 0 0,0-1 0 0 0,0 0 0 0 0,1 1 0 0 0,-1 0 0 0 0,1 0 1 0 0,0 0-1 0 0,-1 1 0 0 0,1-1 0 0 0,1 1 0 0 0,-1-1 0 0 0,1 1 0 0 0,-1 0 0 0 0,1 0 1 0 0,0 0-1 0 0,-1 3-130 0 0,5-2 105 0 0,0 1 1 0 0,1 0 0 0 0,0-1-1 0 0,0 0 1 0 0,0 0 0 0 0,0 0 0 0 0,1 0-1 0 0,-1 0 1 0 0,1 0 0 0 0,1-1-1 0 0,-1 0 1 0 0,0 0 0 0 0,1 0-1 0 0,0-1 1 0 0,0 1 0 0 0,5 1-106 0 0,-2 1 146 0 0,123 103 933 0 0,-130-105-1112 0 0,0 0 0 0 0,-1 0 1 0 0,0 0-1 0 0,1 1 0 0 0,-2-1 0 0 0,1 0 0 0 0,0 0 1 0 0,-1 0-1 0 0,0 0 0 0 0,0 0 0 0 0,0 0 0 0 0,0 0 1 0 0,-1 0-1 0 0,1 0 0 0 0,-1 0 0 0 0,0-1 0 0 0,0 1 1 0 0,-1-1-1 0 0,1 0 0 0 0,-1 1 0 0 0,1-1 0 0 0,-1 0 1 0 0,0 0-1 0 0,0-1 0 0 0,-1 1 0 0 0,1-1 0 0 0,0 1 1 0 0,-1-1-1 0 0,1 0 0 0 0,-1 0 0 0 0,0-1 0 0 0,0 1 1 0 0,0-1-1 0 0,0 0 0 0 0,0 0 0 0 0,-2 1 33 0 0,-123 12-2981 0 0,102-14 1849 0 0</inkml:trace>
  <inkml:trace contextRef="#ctx0" brushRef="#br0" timeOffset="-86606.113">2734 4751 1212 0 0,'16'-14'738'0'0,"-16"12"-610"0"0,0 2-15 0 0,0 0 35 0 0,0 0 56 0 0,0 0 32 0 0,0 0-17 0 0,3 3-9 0 0,-1 1-176 0 0,0-1-1 0 0,-1 1 1 0 0,1 0-1 0 0,-1 0 0 0 0,0 1 1 0 0,0-1-1 0 0,-1 0 1 0 0,1 0-1 0 0,-1 0 0 0 0,0 1 1 0 0,0-1-1 0 0,0 0 1 0 0,-1 0-1 0 0,1 0 1 0 0,-1 1-1 0 0,0-1 0 0 0,0 0 1 0 0,-1 0-1 0 0,1 0 1 0 0,-1 0-1 0 0,0-1 0 0 0,0 1 1 0 0,0 0-1 0 0,-1 0-33 0 0,-10 33 192 0 0,-3 15 41 0 0,-3-1 0 0 0,-1 0 0 0 0,-3-1 1 0 0,-2-2-1 0 0,-2 0 0 0 0,-18 21-233 0 0,7-30 732 0 0,21-66-490 0 0,15 10-228 0 0,0 0-1 0 0,1 1 0 0 0,1-1 0 0 0,1 0 1 0 0,0 1-1 0 0,1-1 0 0 0,1 0 0 0 0,0 1 1 0 0,1 0-1 0 0,1 0 0 0 0,1 0 1 0 0,0 1-1 0 0,2-2-13 0 0,-4 5-3 0 0,14-39-52 0 0,2 1-1 0 0,2 1 0 0 0,2 1 1 0 0,3 1-1 0 0,1 1 1 0 0,3 2-1 0 0,29-34 56 0 0,-59 75 2 0 0,1-1 1 0 0,0 1-1 0 0,0 0 1 0 0,0 0-1 0 0,1 0 1 0 0,-1 0-1 0 0,1 0 1 0 0,0 0-1 0 0,-1 1 1 0 0,1-1-1 0 0,0 1 1 0 0,1 0-1 0 0,-1-1 1 0 0,0 2-1 0 0,1-1 1 0 0,-1 0-1 0 0,1 1 1 0 0,-1-1-1 0 0,1 1 1 0 0,0 0-1 0 0,-1 0 1 0 0,1 1-1 0 0,0-1 1 0 0,0 1-1 0 0,0 0 1 0 0,-1 0-1 0 0,1 0 1 0 0,0 0-1 0 0,0 1 1 0 0,0-1-1 0 0,-1 1 1 0 0,1 0-1 0 0,0 0 1 0 0,-1 1-1 0 0,1-1 1 0 0,-1 1-1 0 0,1 0 1 0 0,-1 0-1 0 0,0 0 1 0 0,1 0-1 0 0,-1 0 1 0 0,0 1-1 0 0,-1-1 1 0 0,1 1-3 0 0,8 15-22 0 0,-1 1 1 0 0,-1 1-1 0 0,-1-1 0 0 0,0 1 1 0 0,-2 0-1 0 0,0 1 1 0 0,-1 0-1 0 0,1 17 22 0 0,10 34 86 0 0,93 293-334 0 0,-87-254-2201 0 0,-26-97 1318 0 0,-13 10 40 0 0</inkml:trace>
  <inkml:trace contextRef="#ctx0" brushRef="#br0" timeOffset="-86356.806">2462 5117 836 0 0,'138'-21'4178'0'0,"-52"9"-3389"0"0,258-45-1981 0 0,-277 36-1223 0 0,-38 9 1227 0 0</inkml:trace>
  <inkml:trace contextRef="#ctx0" brushRef="#br0" timeOffset="-86125.366">3232 4679 1612 0 0,'5'6'4665'0'0,"22"53"-3858"0"0,83 311-544 0 0,-102-353-607 0 0,3 8-386 0 0,-8-11-2924 0 0,-3-19 2503 0 0</inkml:trace>
  <inkml:trace contextRef="#ctx0" brushRef="#br0" timeOffset="-85952.294">3521 4522 1392 0 0,'0'1'77'0'0,"0"0"-1"0"0,0 0 0 0 0,0 0 1 0 0,1 0-1 0 0,-1 0 0 0 0,0 0 1 0 0,0 0-1 0 0,1 0 1 0 0,-1 0-1 0 0,0 0 0 0 0,1 0 1 0 0,-1-1-1 0 0,1 1 0 0 0,-1 0 1 0 0,1 0-1 0 0,0 0 1 0 0,-1 0-1 0 0,1-1 0 0 0,0 1 1 0 0,-1 0-1 0 0,1 0 1 0 0,0-1-1 0 0,0 1 0 0 0,0-1 1 0 0,0 1-1 0 0,0-1 0 0 0,-1 1 1 0 0,1-1-1 0 0,0 0 1 0 0,0 1-1 0 0,0-1 0 0 0,0 0 1 0 0,0 0-1 0 0,0 1 0 0 0,1-1 1 0 0,-1 0-1 0 0,0 0 1 0 0,0 0-1 0 0,0 0 0 0 0,0-1 1 0 0,0 1-1 0 0,0 0 1 0 0,0 0-1 0 0,0-1 0 0 0,0 1 1 0 0,0 0-1 0 0,0-1 0 0 0,-1 1 1 0 0,1-1-1 0 0,0 1 1 0 0,0-1-1 0 0,0 0 0 0 0,0 1 1 0 0,-1-1-1 0 0,1 0 1 0 0,0 1-1 0 0,0-1 0 0 0,-1 0 1 0 0,1 0-1 0 0,-1 0 0 0 0,1 0 1 0 0,-1 0-1 0 0,1 0 1 0 0,-1 1-77 0 0,122 375 1414 0 0,-58-120-6665 0 0,-57-228 4067 0 0</inkml:trace>
  <inkml:trace contextRef="#ctx0" brushRef="#br0" timeOffset="-74285.19">20319 3759 1756 0 0,'0'-6'1232'0'0,"5"0"-296"0"0,-3 5-224 0 0,3-2-152 0 0,-1 3-163 0 0,4 0-133 0 0,-1 1-212 0 0,12 7-8 0 0,0 2-264 0 0,-9 2-133 0 0,6 0-231 0 0,-7 5-536 0 0,1 1 44 0 0,0 6-364 0 0</inkml:trace>
  <inkml:trace contextRef="#ctx0" brushRef="#br0" timeOffset="-73791.492">21809 3723 1236 0 0,'3'5'5049'0'0,"-12"69"-4133"0"0,1-34-747 0 0,3 0-1 0 0,1 0 1 0 0,1 1 0 0 0,3-1-1 0 0,1 1 1 0 0,2-1-1 0 0,3 6-168 0 0,20 86-3367 0 0,-26-131 2138 0 0,-3 1 20 0 0,-9 7 149 0 0</inkml:trace>
  <inkml:trace contextRef="#ctx0" brushRef="#br0" timeOffset="-73538.709">21785 4079 1240 0 0,'372'-134'3733'0'0,"-241"94"-3071"0"0,-116 36-693 0 0,27-8 33 0 0,-55 10-1788 0 0,-48 11-123 0 0,23-3 886 0 0</inkml:trace>
  <inkml:trace contextRef="#ctx0" brushRef="#br0" timeOffset="-73291.284">21902 4034 936 0 0,'4'11'235'0'0,"1"1"-1"0"0,0-1 1 0 0,0 0-1 0 0,2-1 1 0 0,-1 1 0 0 0,1-1-1 0 0,0-1 1 0 0,1 1-1 0 0,0-1 1 0 0,1-1-1 0 0,0 1 1 0 0,0-2 0 0 0,1 1-1 0 0,0-1 1 0 0,0-1-1 0 0,1 1 1 0 0,0-2-1 0 0,0 0 1 0 0,0 0 0 0 0,0-1-1 0 0,1 0 1 0 0,0-1-1 0 0,0 0 1 0 0,5 0-235 0 0,1 3 199 0 0,140 47 472 0 0,-22-8-3975 0 0,-120-39 2127 0 0,-8 0 114 0 0</inkml:trace>
  <inkml:trace contextRef="#ctx0" brushRef="#br0" timeOffset="-73055.784">22558 3978 1128 0 0,'63'-15'6029'0'0,"-62"15"-5879"0"0,26 43 210 0 0,-8 50 141 0 0,-20-91-492 0 0,0-1 0 0 0,0 1-1 0 0,-1 0 1 0 0,1-1 0 0 0,-1 1 0 0 0,0 0 0 0 0,1-1-1 0 0,-1 0 1 0 0,0 1 0 0 0,0-1 0 0 0,0 0-1 0 0,0 0 1 0 0,0 0 0 0 0,0 0 0 0 0,0-1 0 0 0,0 1-1 0 0,0 0 1 0 0,0-1 0 0 0,-1 1 0 0 0,1-1-1 0 0,0 0 1 0 0,0 0 0 0 0,0 0 0 0 0,-1 0 0 0 0,1 0-1 0 0,0-1 1 0 0,0 1 0 0 0,-1 0 0 0 0,1-1 0 0 0,0 0-1 0 0,0 1 1 0 0,0-1 0 0 0,0 0 0 0 0,0 0-1 0 0,0 0 1 0 0,0-1 0 0 0,0 1 0 0 0,1 0 0 0 0,-1-1-1 0 0,0 1 1 0 0,1-1-9 0 0,-3-3 6 0 0,1 0 0 0 0,-1-1 0 0 0,1 1 0 0 0,1-1 0 0 0,-1 0 0 0 0,1 0 0 0 0,0 0 0 0 0,1 0 0 0 0,-1 0 0 0 0,1 0 0 0 0,0 0 0 0 0,1-1 0 0 0,-1 1 0 0 0,1 0 0 0 0,1-1 0 0 0,-1 1 0 0 0,1 0 0 0 0,0 0 0 0 0,0 0-1 0 0,1 0 1 0 0,0 0 0 0 0,0 0 0 0 0,0 0 0 0 0,1 0 0 0 0,0 1 0 0 0,0-1 0 0 0,0 1 0 0 0,1 0 0 0 0,0 0 0 0 0,0 0 0 0 0,0 0 0 0 0,0 1 0 0 0,1-1 0 0 0,0 1 0 0 0,0 0 0 0 0,0 1 0 0 0,0-1 0 0 0,1 1 0 0 0,-1 0 0 0 0,1 1 0 0 0,3-2-6 0 0,-5 2-4 0 0,1 0 0 0 0,-1 1 0 0 0,1-1 1 0 0,-1 1-1 0 0,1 0 0 0 0,0 0 0 0 0,-1 1 0 0 0,1-1 0 0 0,0 1 1 0 0,-1 0-1 0 0,1 0 0 0 0,0 1 0 0 0,0-1 0 0 0,-1 1 0 0 0,1 0 1 0 0,-1 1-1 0 0,1-1 0 0 0,-1 1 0 0 0,1 0 0 0 0,-1 0 0 0 0,0 0 1 0 0,0 0-1 0 0,0 1 0 0 0,0 0 0 0 0,0-1 0 0 0,0 1 1 0 0,-1 1-1 0 0,0-1 0 0 0,1 1 0 0 0,-1-1 0 0 0,-1 1 0 0 0,1 0 1 0 0,0 0-1 0 0,-1 0 0 0 0,0 0 0 0 0,0 1 0 0 0,0-1 0 0 0,-1 0 1 0 0,1 1-1 0 0,-1 0 0 0 0,0-1 0 0 0,0 4 4 0 0,46 188-2668 0 0,-32-175 112 0 0,-10-21 1380 0 0</inkml:trace>
  <inkml:trace contextRef="#ctx0" brushRef="#br0" timeOffset="-71858.831">23220 3845 1416 0 0,'-12'1'130'0'0,"-1"0"0"0"0,1 1-1 0 0,0 1 1 0 0,0 0 0 0 0,0 1-1 0 0,0 0 1 0 0,0 1 0 0 0,1 0-1 0 0,0 0 1 0 0,0 1 0 0 0,0 1 0 0 0,1 0-1 0 0,0 1 1 0 0,0 0 0 0 0,1 0-1 0 0,0 1 1 0 0,0 0 0 0 0,1 0-1 0 0,0 1 1 0 0,1 0 0 0 0,0 1 0 0 0,1 0-1 0 0,0 0 1 0 0,0 0 0 0 0,1 1-1 0 0,1-1 1 0 0,0 1 0 0 0,0 0-130 0 0,4-8 18 0 0,-1-1 1 0 0,1 0 0 0 0,0 0-1 0 0,0 0 1 0 0,0 0 0 0 0,0 0-1 0 0,0 0 1 0 0,0 1-1 0 0,1-1 1 0 0,0 0 0 0 0,0 0-1 0 0,-1 0 1 0 0,2 0-1 0 0,-1 0 1 0 0,0-1 0 0 0,1 1-1 0 0,-1 0 1 0 0,1 0 0 0 0,0-1-1 0 0,0 1 1 0 0,0-1-1 0 0,0 0 1 0 0,0 1 0 0 0,0-1-1 0 0,1 0 1 0 0,-1 0-1 0 0,1-1 1 0 0,0 1 0 0 0,-1 0-1 0 0,1-1 1 0 0,0 0 0 0 0,0 1-1 0 0,0-1 1 0 0,0 0-1 0 0,0-1 1 0 0,0 1 0 0 0,0 0-1 0 0,0-1 1 0 0,0 0 0 0 0,0 0-1 0 0,1 0 1 0 0,-1 0-1 0 0,0 0 1 0 0,0-1 0 0 0,0 1-1 0 0,2-1-18 0 0,28 6 183 0 0,-32-5-203 0 0,19-2-164 0 0,110-133 754 0 0,-56 80-341 0 0,-71 108-654 0 0,-4-48 438 0 0,1 0 1 0 0,-1-1 0 0 0,1 1 0 0 0,0-1-1 0 0,0 1 1 0 0,0 0 0 0 0,0-1 0 0 0,1 1 0 0 0,0-1-1 0 0,0 1 1 0 0,0-1 0 0 0,0 1 0 0 0,1-1-1 0 0,0 0 1 0 0,0 1 0 0 0,0-1 0 0 0,0 0 0 0 0,1 0-1 0 0,-1-1 1 0 0,1 1 0 0 0,0 0 0 0 0,0-1-1 0 0,1 0 1 0 0,-1 0 0 0 0,1 0 0 0 0,-1 0 0 0 0,1 0-1 0 0,0-1 1 0 0,0 1 0 0 0,0-1 0 0 0,1 0-1 0 0,-1-1 1 0 0,0 1 0 0 0,1-1 0 0 0,-1 1 0 0 0,1-1-1 0 0,-1-1 1 0 0,1 1 0 0 0,-1-1 0 0 0,1 0 0 0 0,0 0-1 0 0,-1 0 1 0 0,1 0 0 0 0,0-1 0 0 0,-1 0-1 0 0,1 0 1 0 0,-1 0 0 0 0,5-2-14 0 0,3-8 45 0 0,1 0 1 0 0,-1-1-1 0 0,-1 0 0 0 0,0-1 1 0 0,-1 0-1 0 0,0-1 1 0 0,-1 0-1 0 0,-1-1 0 0 0,0 0 1 0 0,1-4-46 0 0,-2 5-3 0 0,6 68-225 0 0,-12-45 188 0 0,-1-4 55 0 0,-1-1 1 0 0,1 1-1 0 0,0 0 0 0 0,1 0 0 0 0,-1-1 0 0 0,1 1 0 0 0,0-1 0 0 0,0 1 0 0 0,1-1 0 0 0,-1 1 0 0 0,1-1 1 0 0,0 1-1 0 0,0-1 0 0 0,0 0 0 0 0,1 0 0 0 0,-1 0 0 0 0,1-1 0 0 0,0 1 0 0 0,0 0 0 0 0,1-1 1 0 0,-1 0-1 0 0,1 0 0 0 0,-1 0 0 0 0,1 0 0 0 0,0-1 0 0 0,3 2-15 0 0,0-8-2 0 0,-1 0 1 0 0,1 0-1 0 0,0 0 0 0 0,-1-1 0 0 0,0 0 1 0 0,0-1-1 0 0,-1 1 0 0 0,1-1 0 0 0,-1 0 1 0 0,0 0-1 0 0,-1-1 0 0 0,0 0 0 0 0,0 1 1 0 0,0-1-1 0 0,-1-1 0 0 0,0 1 0 0 0,0 0 1 0 0,0-3 1 0 0,-1 5-32 0 0,65-155-206 0 0,-66 159 234 0 0,-1 1-1 0 0,1-1 1 0 0,-1 0 0 0 0,1 1 0 0 0,-1-1 0 0 0,1 1 0 0 0,0-1 0 0 0,-1 1 0 0 0,1-1-1 0 0,0 1 1 0 0,-1-1 0 0 0,1 1 0 0 0,0 0 0 0 0,0-1 0 0 0,0 1 0 0 0,-1 0 0 0 0,1-1 0 0 0,0 1-1 0 0,0 0 1 0 0,0 0 0 0 0,0 0 0 0 0,0 0 0 0 0,-1 0 0 0 0,1 0 0 0 0,0 0 0 0 0,0 0 0 0 0,0 0-1 0 0,0 1 1 0 0,-1-1 0 0 0,1 0 0 0 0,0 0 0 0 0,0 1 0 0 0,0-1 0 0 0,-1 1 0 0 0,1-1-1 0 0,0 0 1 0 0,-1 1 0 0 0,1-1 0 0 0,0 1 0 0 0,-1 0 0 0 0,1-1 0 0 0,0 1 0 0 0,-1 0 0 0 0,1-1-1 0 0,-1 1 1 0 0,1 0 0 0 0,-1-1 0 0 0,0 1 0 0 0,1 0 0 0 0,-1 0 0 0 0,0 0 0 0 0,1-1-1 0 0,-1 1 1 0 0,0 0 0 0 0,0 0 0 0 0,0 0 0 0 0,0 0 0 0 0,0 0 4 0 0,14 52-53 0 0,23 126 21 0 0,-37-180 72 0 0,0 1 0 0 0,1 0-1 0 0,-1 0 1 0 0,0 0 0 0 0,0-1 0 0 0,0 1-1 0 0,1 0 1 0 0,-1 0 0 0 0,0 0-1 0 0,0 0 1 0 0,1 0 0 0 0,-1-1 0 0 0,0 1-1 0 0,0 0 1 0 0,1 0 0 0 0,-1 0 0 0 0,0 0-1 0 0,1 0 1 0 0,-1 0 0 0 0,0 0-1 0 0,0 0 1 0 0,1 0 0 0 0,-1 0 0 0 0,0 0-1 0 0,1 0 1 0 0,-1 0 0 0 0,0 0-1 0 0,0 0 1 0 0,1 0 0 0 0,-1 0 0 0 0,0 1-1 0 0,1-1 1 0 0,-1 0 0 0 0,0 0 0 0 0,0 0-1 0 0,0 0 1 0 0,1 1 0 0 0,-1-1-1 0 0,0 0 1 0 0,0 0 0 0 0,1 0 0 0 0,-1 1-1 0 0,0-1-39 0 0,4-8-177 0 0,3-8 240 0 0,11-24 10 0 0,1 0 0 0 0,2 2 1 0 0,2 0-1 0 0,1 1 0 0 0,2 2 0 0 0,14-14-73 0 0,-39 47-5 0 0,1 0 0 0 0,-1 0 0 0 0,1 0 0 0 0,0 0 0 0 0,0 0 0 0 0,0 0-1 0 0,0 0 1 0 0,1 1 0 0 0,-1-1 0 0 0,0 1 0 0 0,1 0 0 0 0,-1-1 0 0 0,1 1 0 0 0,-1 0 0 0 0,1 0 0 0 0,0 1 0 0 0,-1-1-1 0 0,1 1 1 0 0,0-1 0 0 0,-1 1 0 0 0,1 0 0 0 0,0 0 0 0 0,0 0 0 0 0,-1 0 0 0 0,1 0 0 0 0,0 1 0 0 0,0-1 0 0 0,-1 1-1 0 0,1 0 1 0 0,0 0 0 0 0,-1 0 0 0 0,1 0 0 0 0,-1 0 0 0 0,0 0 0 0 0,1 1 0 0 0,-1-1 0 0 0,0 1 0 0 0,0 0-1 0 0,0 0 1 0 0,0-1 0 0 0,0 1 0 0 0,2 3 5 0 0,62 108-94 0 0,-55-90 33 0 0,15 43-910 0 0,3 5-4062 0 0,-26-67 3840 0 0</inkml:trace>
  <inkml:trace contextRef="#ctx0" brushRef="#br0" timeOffset="-74567.087">20428 3974 2628 0 0,'-9'19'908'0'0,"1"4"-120"0"0,0 2-104 0 0,0 5-171 0 0,1 2 11 0 0,6 1-152 0 0,-3 3-128 0 0,1 1 24 0 0,3-19-132 0 0,0 9-36 0 0,0 3-240 0 0,0 2 16 0 0,0-1-204 0 0,0-4-340 0 0,0-4-433 0 0,0-8-79 0 0,0-5 124 0 0,-11-2-140 0 0</inkml:trace>
  <inkml:trace contextRef="#ctx0" brushRef="#br0" timeOffset="-74037.235">20639 4299 1612 0 0,'14'-3'3926'0'0,"27"-22"-3893"0"0,-32 19 333 0 0,7-5-302 0 0,1 1 0 0 0,-1 0 0 0 0,2 1-1 0 0,-1 1 1 0 0,1 1 0 0 0,1 0 0 0 0,-1 1 0 0 0,1 2-1 0 0,0-1 1 0 0,8 1-64 0 0,-23 6 13 0 0,-1-1 0 0 0,0 1 0 0 0,1 0-1 0 0,-1 0 1 0 0,0 0 0 0 0,0 1 0 0 0,-1-1 0 0 0,1 1-1 0 0,0 0 1 0 0,-1 0 0 0 0,0 0 0 0 0,1 0 0 0 0,-1 0-1 0 0,0 0 1 0 0,-1 0 0 0 0,1 1 0 0 0,0-1 0 0 0,-1 1-1 0 0,0-1 1 0 0,0 1 0 0 0,0 0 0 0 0,0-1 0 0 0,-1 1 0 0 0,1 0-1 0 0,-1 0 1 0 0,0-1 0 0 0,0 1 0 0 0,0 0 0 0 0,-1 0-1 0 0,0-1 1 0 0,1 1 0 0 0,-1 0 0 0 0,0-1 0 0 0,-1 1-1 0 0,0 2-12 0 0,-2 5 2 0 0,0-1 0 0 0,0 1-1 0 0,-1-1 1 0 0,0 0 0 0 0,-1 0 0 0 0,0-1-1 0 0,-1 0 1 0 0,0 0 0 0 0,-1 0 0 0 0,1-1-1 0 0,-2 0 1 0 0,1 0 0 0 0,-1-1-1 0 0,0 0 1 0 0,0-1 0 0 0,-1 0 0 0 0,0 0-1 0 0,0-1 1 0 0,0-1 0 0 0,-1 1 0 0 0,0-2-1 0 0,-1 1-1 0 0,9-5-154 0 0,0 0-1 0 0,0-1 1 0 0,0 1-1 0 0,1-1 0 0 0,-1 0 1 0 0,0 0-1 0 0,1 0 1 0 0,0 0-1 0 0,-1 0 0 0 0,1 0 1 0 0,0-1-1 0 0,0 1 1 0 0,0-1-1 0 0,1 1 1 0 0,-1-1-1 0 0,0 0 0 0 0,1 0 1 0 0,0 0-1 0 0,0 0 1 0 0,0 0-1 0 0,0 0 1 0 0,0 0-1 0 0,0 0 0 0 0,1 0 1 0 0,0 0-1 0 0,-1 0 1 0 0,1-1 154 0 0,0-13-1084 0 0</inkml:trace>
  <inkml:trace contextRef="#ctx0" brushRef="#br0" timeOffset="-76137.459">17745 4296 1140 0 0,'16'-4'208'0'0,"1"2"-136"0"0,0-2 1 0 0,-1 0 0 0 0,1-1 0 0 0,-1 0-1 0 0,0-2 1 0 0,-1 0 0 0 0,1 0-1 0 0,-2-2 1 0 0,1 1 0 0 0,-1-2 0 0 0,10-9-73 0 0,-22 18 18 0 0,-1 0-1 0 0,0 0 1 0 0,0 0 0 0 0,0-1 0 0 0,0 1 0 0 0,0 0 0 0 0,0-1 0 0 0,-1 1 0 0 0,1-1 0 0 0,0 1 0 0 0,-1-1 0 0 0,1 1 0 0 0,-1-1 0 0 0,0 1 0 0 0,1-1 0 0 0,-1 0 0 0 0,0 1 0 0 0,0-1 0 0 0,0 1 0 0 0,0-1 0 0 0,0 0 0 0 0,0 1 0 0 0,0-1 0 0 0,-1 1 0 0 0,1-1 0 0 0,-1 1 0 0 0,1-1 0 0 0,-1 1 0 0 0,1-1 0 0 0,-1 1 0 0 0,0-1 0 0 0,0 1 0 0 0,0-1 0 0 0,0 1 0 0 0,0 0 0 0 0,0 0 0 0 0,0 0 0 0 0,0 0 0 0 0,0-1 0 0 0,-1 1 0 0 0,1 1 0 0 0,0-1 0 0 0,-1 0 0 0 0,1 0 0 0 0,-1 0 0 0 0,1 1 0 0 0,-1-1 0 0 0,1 1 0 0 0,-1-1 0 0 0,1 1 0 0 0,-1 0-1 0 0,0-1 1 0 0,1 1 0 0 0,-1 0 0 0 0,0 0-18 0 0,-97-15 622 0 0,70 16-457 0 0,-1 2 0 0 0,1 0-1 0 0,0 2 1 0 0,0 1-1 0 0,0 1 1 0 0,0 2-1 0 0,1 1 1 0 0,-3 3-165 0 0,22-10 46 0 0,-1 1 1 0 0,1 0-1 0 0,0 0 1 0 0,1 1-1 0 0,-1 0 0 0 0,1 1 1 0 0,0 0-1 0 0,0 0 0 0 0,1 1 1 0 0,-1 0-1 0 0,2 0 0 0 0,-1 1 1 0 0,1 0-1 0 0,0 0 1 0 0,1 0-1 0 0,0 1 0 0 0,0 0 1 0 0,1 0-1 0 0,0 0 0 0 0,0 0 1 0 0,1 1-1 0 0,0-1 0 0 0,1 1 1 0 0,0 0-1 0 0,1 0 1 0 0,0 1-47 0 0,1-5 3 0 0,1-1 0 0 0,0 1 0 0 0,1-1 0 0 0,-1 0 0 0 0,1 1 0 0 0,0-1 0 0 0,1 0 0 0 0,-1 0 0 0 0,1 0 0 0 0,0 0 0 0 0,0-1 0 0 0,1 1 0 0 0,-1-1 0 0 0,1 0 0 0 0,0 0 1 0 0,0 0-1 0 0,0 0 0 0 0,1-1 0 0 0,-1 0 0 0 0,1 1 0 0 0,0-2 0 0 0,0 1 0 0 0,0-1 0 0 0,0 1 0 0 0,1-1 0 0 0,-1-1 0 0 0,0 1 0 0 0,5 0-3 0 0,112 4-2707 0 0,-56-26 1522 0 0,-10 1-65 0 0</inkml:trace>
  <inkml:trace contextRef="#ctx0" brushRef="#br0" timeOffset="-75889.403">18407 4110 1060 0 0,'-29'25'425'0'0,"0"1"1"0"0,2 2-1 0 0,0 0 1 0 0,3 2-1 0 0,0 1 0 0 0,2 0 1 0 0,-11 23-426 0 0,-65 85 369 0 0,32-87-2582 0 0,39-44 947 0 0</inkml:trace>
  <inkml:trace contextRef="#ctx0" brushRef="#br0" timeOffset="-75515.076">17822 4338 1688 0 0,'54'-3'3130'0'0,"156"47"-1366"0"0,-154-32-1379 0 0,-28-2-544 0 0,1-1-1 0 0,0-2 1 0 0,0 0-1 0 0,0-2 1 0 0,1-2-1 0 0,0 0 1 0 0,0-2-1 0 0,0-2 1 0 0,-1 0 0 0 0,1-2-1 0 0,0-1 1 0 0,-1-2-1 0 0,0 0 1 0 0,0-2-1 0 0,-1-2 1 0 0,0 0-1 0 0,0-2 1 0 0,3-3 159 0 0,-22 8 106 0 0,-1-2 1 0 0,-1 1-1 0 0,1-1 1 0 0,-1 0-1 0 0,-1 0 1 0 0,0-1-1 0 0,0 0 0 0 0,0 0 1 0 0,-2 0-1 0 0,1-1 1 0 0,-1 1-1 0 0,-1-1 0 0 0,0 0 1 0 0,0 0-1 0 0,-1-1 1 0 0,-1 1-1 0 0,0 0 1 0 0,0-4-107 0 0,-2 16 49 0 0,1-1 1 0 0,0 0-1 0 0,-1 1 1 0 0,1-1-1 0 0,-1 0 1 0 0,1 1 0 0 0,-1-1-1 0 0,1 0 1 0 0,-1 0-1 0 0,1 0 1 0 0,-1 0-1 0 0,1 1 1 0 0,-1-1-1 0 0,1 0 1 0 0,-1 0 0 0 0,1 0-1 0 0,-1 0 1 0 0,1 0-1 0 0,-1 0 1 0 0,1 0-1 0 0,-1 0 1 0 0,1-1 0 0 0,-1 1-1 0 0,1 0 1 0 0,-1 0-1 0 0,1 0 1 0 0,-1 0-1 0 0,1-1 1 0 0,-1 1 0 0 0,1 0-1 0 0,0 0 1 0 0,-1-1-1 0 0,1 1 1 0 0,-1 0-1 0 0,1-1 1 0 0,0 1 0 0 0,-1-1-1 0 0,1 1 1 0 0,0 0-1 0 0,-1-1 1 0 0,1 1-1 0 0,0-1 1 0 0,0 1-1 0 0,0-1 1 0 0,-1 1-50 0 0,-29 52 34 0 0,19-15 42 0 0,2 0-1 0 0,2 0 0 0 0,1 1 1 0 0,2 0-1 0 0,2 0 0 0 0,1 0 1 0 0,2 1-76 0 0,49 220-1480 0 0,-51-258 1348 0 0,0 0 0 0 0,0 0 0 0 0,-1 0 0 0 0,1 0 0 0 0,0 0 1 0 0,-1 0-1 0 0,1 0 0 0 0,0 0 0 0 0,-1-1 0 0 0,1 1 0 0 0,-1-1 0 0 0,0 1 1 0 0,1-1-1 0 0,-1 1 0 0 0,1-1 0 0 0,-1 0 0 0 0,1 0 0 0 0,-1 0 0 0 0,0 0 1 0 0,1 0-1 0 0,-1 0 0 0 0,0 0 0 0 0,1-1 0 0 0,-1 1 0 0 0,1 0 0 0 0,-1-1 1 0 0,1 0-1 0 0,-1 1 0 0 0,1-1 0 0 0,-1 0 0 0 0,1 1 0 0 0,0-1 0 0 0,-1 0 1 0 0,0-1 131 0 0,-24-14-1226 0 0</inkml:trace>
  <inkml:trace contextRef="#ctx0" brushRef="#br0" timeOffset="-75313.896">18748 4146 1532 0 0,'6'-1'112'0'0,"0"-1"-1"0"0,0 1 0 0 0,0 0 1 0 0,0 0-1 0 0,0 0 1 0 0,1 1-1 0 0,-1 0 0 0 0,0 0 1 0 0,0 1-1 0 0,0 0 1 0 0,0 0-1 0 0,0 0 0 0 0,0 1 1 0 0,0 0-1 0 0,0 0 1 0 0,0 0-1 0 0,-1 1 0 0 0,1 0 1 0 0,-1 0-1 0 0,0 0 1 0 0,1 1-1 0 0,-2 0 0 0 0,1-1 1 0 0,0 2-1 0 0,-1-1 1 0 0,0 1-1 0 0,0-1 0 0 0,0 1 1 0 0,0 0-1 0 0,-1 1 1 0 0,0-1-1 0 0,0 1 0 0 0,-1-1 1 0 0,1 1-1 0 0,-1 0 1 0 0,0 0-112 0 0,0 2-2 0 0,0 0 0 0 0,0 1 0 0 0,-1-1 0 0 0,0 1 0 0 0,-1 0 1 0 0,0-1-1 0 0,0 1 0 0 0,-1 0 0 0 0,0-1 0 0 0,0 1 1 0 0,-1-1-1 0 0,0 0 0 0 0,-1 1 0 0 0,0-1 0 0 0,0 0 0 0 0,-1 0 1 0 0,0-1-1 0 0,0 1 0 0 0,0-1 0 0 0,-1 0 0 0 0,-1 0 1 0 0,1 0-1 0 0,-1-1 0 0 0,0 0 0 0 0,0 0 0 0 0,-1 0 1 0 0,0-1-1 0 0,0 0 0 0 0,0 0 0 0 0,0-1 0 0 0,-1 0 0 0 0,0 0 1 0 0,0-1-1 0 0,0 0 0 0 0,0 0 0 0 0,-4 0 2 0 0,9-3-134 0 0,0-1-1 0 0,0 0 1 0 0,0 0 0 0 0,0 0-1 0 0,0 0 1 0 0,0 0 0 0 0,0-1-1 0 0,0 1 1 0 0,0-1-1 0 0,1 0 1 0 0,-1 1 0 0 0,0-2-1 0 0,1 1 1 0 0,0 0 0 0 0,-1 0-1 0 0,1-1 1 0 0,0 1-1 0 0,0-1 1 0 0,1 1 0 0 0,-1-1-1 0 0,0 0 1 0 0,1 0 0 0 0,0 0-1 0 0,-1-2 135 0 0,-10-26-1192 0 0</inkml:trace>
  <inkml:trace contextRef="#ctx0" brushRef="#br0" timeOffset="-75093.734">19380 3842 1508 0 0,'3'-2'191'0'0,"-3"1"-113"0"0,1 1-1 0 0,-1-1 0 0 0,0 0 0 0 0,1 0 1 0 0,-1 1-1 0 0,1-1 0 0 0,-1 0 1 0 0,1 1-1 0 0,-1-1 0 0 0,1 1 0 0 0,-1-1 1 0 0,1 0-1 0 0,-1 1 0 0 0,1-1 1 0 0,0 1-1 0 0,0-1 0 0 0,-1 1 0 0 0,1 0 1 0 0,0-1-1 0 0,-1 1 0 0 0,1 0 1 0 0,0-1-1 0 0,0 1 0 0 0,0 0 0 0 0,-1 0 1 0 0,1 0-1 0 0,0 0 0 0 0,0 0 1 0 0,0 0-1 0 0,0 0 0 0 0,-1 0 0 0 0,1 0 1 0 0,0 0-1 0 0,0 0 0 0 0,0 0 0 0 0,-1 1 1 0 0,1-1-1 0 0,0 0 0 0 0,0 1 1 0 0,-1-1-1 0 0,1 0 0 0 0,0 1 0 0 0,-1-1 1 0 0,1 1-1 0 0,0-1 0 0 0,-1 1 1 0 0,1 0-1 0 0,0-1 0 0 0,-1 1 0 0 0,1-1 1 0 0,-1 1-1 0 0,0 0 0 0 0,1 0 1 0 0,-1-1-1 0 0,1 1 0 0 0,-1 0 0 0 0,0 0 1 0 0,0-1-1 0 0,1 1 0 0 0,-1 0 1 0 0,0 0-1 0 0,0 0 0 0 0,0-1 0 0 0,0 1 1 0 0,0 0-1 0 0,0 0-77 0 0,-37 235 1647 0 0,85-101-1440 0 0,-10-48-2757 0 0,-37-85 1800 0 0,-7 1-415 0 0,-19 8 8 0 0,-3-9 57 0 0</inkml:trace>
  <inkml:trace contextRef="#ctx0" brushRef="#br0" timeOffset="-74845.353">18913 4091 936 0 0,'13'-2'3635'0'0,"436"-26"699"0"0,-2-1-9994 0 0,-391 22 4479 0 0</inkml:trace>
  <inkml:trace contextRef="#ctx0" brushRef="#br0" timeOffset="-77261.662">15705 4193 860 0 0,'0'0'489'0'0,"0"0"-57"0"0,19 2 1051 0 0,4 81-990 0 0,-22-57-407 0 0,32 161 312 0 0,-7-37-1451 0 0,-30-134 21 0 0,-19 12-76 0 0</inkml:trace>
  <inkml:trace contextRef="#ctx0" brushRef="#br0" timeOffset="-76498.472">15239 4511 1180 0 0,'42'-15'3298'0'0,"10"8"-2875"0"0,70-7 51 0 0,-2-6 0 0 0,0-4 0 0 0,59-24-474 0 0,-166 45 28 0 0,-1-2 1 0 0,1 0-1 0 0,-1 0 1 0 0,0-1-1 0 0,-1-1 1 0 0,0 0 0 0 0,0-1-1 0 0,0 0 1 0 0,-1 0-1 0 0,0-1 1 0 0,0 0-1 0 0,-1-1 1 0 0,4-6-29 0 0,-9-18 59 0 0,-19 43-237 0 0,9 14 200 0 0,1 0 1 0 0,1-1 0 0 0,1 1-1 0 0,1 1 1 0 0,1-1 0 0 0,1 0-1 0 0,2 0 1 0 0,0 0 0 0 0,1 0-1 0 0,1 0 1 0 0,1 0 0 0 0,1-1-1 0 0,1 0 1 0 0,5 8-23 0 0,-12-31 2 0 0,0 1 0 0 0,-1-1 0 0 0,1 1 0 0 0,0-1-1 0 0,0 1 1 0 0,1-1 0 0 0,-1 1 0 0 0,0-1 0 0 0,0 1 0 0 0,0-1 0 0 0,0 1 0 0 0,0-1 0 0 0,0 1 0 0 0,1-1-1 0 0,-1 1 1 0 0,0-1 0 0 0,0 1 0 0 0,1-1 0 0 0,-1 1 0 0 0,0-1 0 0 0,1 1 0 0 0,-1 0 0 0 0,1-1 0 0 0,-1 1-1 0 0,0 0 1 0 0,1-1 0 0 0,-1 1 0 0 0,1 0 0 0 0,-1 0 0 0 0,1-1 0 0 0,-1 1 0 0 0,1 0 0 0 0,-1 0 0 0 0,1 0-1 0 0,-1-1 1 0 0,1 1 0 0 0,-1 0 0 0 0,1 0 0 0 0,-1 0 0 0 0,1 0 0 0 0,-1 0 0 0 0,1 0 0 0 0,-1 0 0 0 0,1 0-1 0 0,-1 1 1 0 0,1-1 0 0 0,-1 0 0 0 0,1 0 0 0 0,-1 0 0 0 0,1 0 0 0 0,-1 1 0 0 0,1-1 0 0 0,-1 0 0 0 0,1 1-1 0 0,-1-1 1 0 0,1 0 0 0 0,-1 1 0 0 0,0-1 0 0 0,1 0 0 0 0,-1 1 0 0 0,0-1 0 0 0,1 1 0 0 0,-1-1 0 0 0,0 0-1 0 0,0 1 1 0 0,1-1 0 0 0,-1 1 0 0 0,0-1 0 0 0,0 1 0 0 0,0 0-2 0 0,23-53-172 0 0,-20 44 153 0 0,72-175-441 0 0,-74 182 449 0 0,0 0-1 0 0,0-1 1 0 0,0 1 0 0 0,1 0 0 0 0,-1 0-1 0 0,0 0 1 0 0,0 0 0 0 0,1 0 0 0 0,-1 0-1 0 0,1 1 1 0 0,-1-1 0 0 0,1 0 0 0 0,-1 1-1 0 0,1-1 1 0 0,-1 1 0 0 0,1-1 0 0 0,-1 1-1 0 0,1 0 1 0 0,0 0 0 0 0,-1 0 0 0 0,1 0-1 0 0,0 0 1 0 0,-1 0 0 0 0,1 0 0 0 0,-1 0-1 0 0,1 0 1 0 0,0 1 0 0 0,-1-1 0 0 0,1 1-1 0 0,-1-1 1 0 0,1 1 0 0 0,-1 0 0 0 0,1 0-1 0 0,-1-1 1 0 0,0 1 0 0 0,1 0 0 0 0,-1 0 0 0 0,0 0-1 0 0,0 1 1 0 0,0-1 0 0 0,0 0 0 0 0,0 0-1 0 0,0 1 1 0 0,0-1 0 0 0,0 0 0 0 0,0 1-1 0 0,0-1 1 0 0,-1 1 0 0 0,1-1 0 0 0,-1 1-1 0 0,1-1 1 0 0,-1 1 0 0 0,0 0 0 0 0,1-1-1 0 0,-1 1 1 0 0,0-1 0 0 0,0 1 0 0 0,0 0 11 0 0,12 14-13 0 0,7-1 51 0 0,0-1 0 0 0,1-1 0 0 0,0 0 0 0 0,1-2 0 0 0,0 0 1 0 0,1-1-1 0 0,1-1 0 0 0,-1-2 0 0 0,1 0 0 0 0,0-1 1 0 0,1-1-1 0 0,0-1 0 0 0,-1-2 0 0 0,1 0 0 0 0,0-2 1 0 0,0 0-1 0 0,0-1 0 0 0,4-2-38 0 0,-18 2 1 0 0,1 0-1 0 0,-1 0 1 0 0,0-1-1 0 0,0 0 1 0 0,0-1 0 0 0,0 0-1 0 0,0-1 1 0 0,-1 1-1 0 0,1-2 1 0 0,-1 0 0 0 0,0 0-1 0 0,0 0 1 0 0,3-4-1 0 0,-10 7-1 0 0,1 0 1 0 0,0 0-1 0 0,-1-1 1 0 0,1 1-1 0 0,-1-1 1 0 0,0 0-1 0 0,0 0 0 0 0,0 0 1 0 0,0 0-1 0 0,0 0 1 0 0,-1 0-1 0 0,1 0 1 0 0,-1 0-1 0 0,0-1 0 0 0,0 1 1 0 0,0-1-1 0 0,0 1 1 0 0,-1 0-1 0 0,1-1 1 0 0,-1 1-1 0 0,0-1 0 0 0,0 0 1 0 0,0 1-1 0 0,-1-1 1 0 0,1 1-1 0 0,-1 0 1 0 0,0-1-1 0 0,0 1 0 0 0,0-1 1 0 0,0 1-1 0 0,-1 0 1 0 0,1 0-1 0 0,-1 0 1 0 0,0 0-1 0 0,0 0 0 0 0,0 0 1 0 0,0 0-1 0 0,0 1 1 0 0,-1-1-1 0 0,1 1 1 0 0,-2-2 0 0 0,-4-6 30 0 0,0 1 1 0 0,-1-1 0 0 0,0 1 0 0 0,0 1 0 0 0,-1 0 0 0 0,0 0 0 0 0,0 1-1 0 0,-1 0 1 0 0,0 1 0 0 0,0 0 0 0 0,-1 1 0 0 0,1 0 0 0 0,-1 0 0 0 0,0 2-1 0 0,-1-1 1 0 0,1 2 0 0 0,0 0 0 0 0,-6-1-31 0 0,15 5 6 0 0,-1-1 0 0 0,1 1 1 0 0,0-1-1 0 0,-1 1 0 0 0,1 0 0 0 0,0 0 1 0 0,0 0-1 0 0,0 1 0 0 0,1-1 0 0 0,-1 1 0 0 0,0-1 1 0 0,1 1-1 0 0,0 0 0 0 0,-1 0 0 0 0,1 0 1 0 0,0 0-1 0 0,1 0 0 0 0,-1 1 0 0 0,1-1 0 0 0,-1 1 1 0 0,1-1-1 0 0,0 1 0 0 0,0-1 0 0 0,1 1 1 0 0,-1 0-1 0 0,1-1 0 0 0,-1 1 0 0 0,1 0 0 0 0,0-1 1 0 0,1 1-1 0 0,-1 0 0 0 0,1-1 0 0 0,-1 1 1 0 0,1 0-1 0 0,0-1 0 0 0,1 1 0 0 0,-1-1 0 0 0,1 1 1 0 0,-1-1-1 0 0,1 0 0 0 0,0 0 0 0 0,0 0 1 0 0,0 0-1 0 0,1 0 0 0 0,1 1-6 0 0,7 12-50 0 0,1-1-1 0 0,1 0 1 0 0,1-1-1 0 0,0-1 1 0 0,1 0 0 0 0,0-1-1 0 0,1-1 1 0 0,0 0-1 0 0,0-1 1 0 0,2-1 0 0 0,-1 0-1 0 0,1-1 1 0 0,5 0 50 0 0,148 27-3872 0 0,-151-34 2735 0 0</inkml:trace>
  <inkml:trace contextRef="#ctx0" brushRef="#br0" timeOffset="-67760.919">25976 3746 1100 0 0,'-8'-5'98'0'0,"-1"0"1"0"0,0 1-1 0 0,0 1 0 0 0,0-1 0 0 0,0 1 0 0 0,0 1 1 0 0,0 0-1 0 0,-1 0 0 0 0,1 0 0 0 0,-1 2 1 0 0,0-1-1 0 0,1 1 0 0 0,-1 0 0 0 0,1 1 0 0 0,-1 0 1 0 0,0 1-1 0 0,1 0 0 0 0,0 0 0 0 0,0 1 1 0 0,-1 0-1 0 0,2 1 0 0 0,-1 0 0 0 0,0 0 0 0 0,1 1 1 0 0,-7 5-99 0 0,1-3 67 0 0,2 1 0 0 0,-1 0 1 0 0,1 1-1 0 0,0 0 0 0 0,1 1 0 0 0,0 0 1 0 0,1 1-1 0 0,0 0 0 0 0,1 0 1 0 0,0 1-1 0 0,0 1 0 0 0,2 0 1 0 0,-1 0-1 0 0,2 0 0 0 0,0 1 0 0 0,0-1 1 0 0,-2 12-68 0 0,8-22 28 0 0,-1-1 1 0 0,1 1-1 0 0,0 0 1 0 0,0 0-1 0 0,0-1 1 0 0,0 1-1 0 0,0 0 1 0 0,1-1-1 0 0,-1 1 1 0 0,1-1-1 0 0,0 1 1 0 0,0-1-1 0 0,0 1 1 0 0,0-1-1 0 0,0 1 1 0 0,0-1-1 0 0,1 0 1 0 0,-1 1-1 0 0,1-1 1 0 0,0 0-1 0 0,-1 0 1 0 0,1 0-1 0 0,0 0 1 0 0,0-1-1 0 0,0 1 1 0 0,1 0-1 0 0,-1-1 1 0 0,0 0-1 0 0,0 1 1 0 0,1-1-1 0 0,-1 0 1 0 0,1 0-1 0 0,-1 0 1 0 0,1-1-1 0 0,0 1 1 0 0,-1-1-1 0 0,1 1 1 0 0,0-1-1 0 0,-1 0 1 0 0,1 0-1 0 0,0 0 1 0 0,-1 0-1 0 0,1 0 1 0 0,0-1-1 0 0,-1 1 1 0 0,1-1-29 0 0,116-23 360 0 0,-106 19-344 0 0,-1-1 0 0 0,1 0-1 0 0,-1-1 1 0 0,0 0 0 0 0,0 0-1 0 0,-1-2 1 0 0,0 1 0 0 0,0-1 0 0 0,-1-1-1 0 0,0 0 1 0 0,-1 0 0 0 0,0-1-1 0 0,-1 0 1 0 0,0-1 0 0 0,-1 0-1 0 0,0 0 1 0 0,-1-1 0 0 0,0 1 0 0 0,-1-1-1 0 0,1-4-15 0 0,-4-17 437 0 0,0 59-516 0 0,1-13 27 0 0,1-1-1 0 0,-1 1 1 0 0,2-1-1 0 0,0 0 1 0 0,0-1 0 0 0,1 1-1 0 0,0-1 1 0 0,1 0-1 0 0,0 0 1 0 0,1-1-1 0 0,0 0 1 0 0,5 4 52 0 0,84 37-3582 0 0,-76-46 2362 0 0</inkml:trace>
  <inkml:trace contextRef="#ctx0" brushRef="#br0" timeOffset="-67343.599">26397 3732 908 0 0,'-12'-4'170'0'0,"1"-1"-1"0"0,-1 2 0 0 0,0-1 1 0 0,0 1-1 0 0,0 1 1 0 0,0 1-1 0 0,0-1 1 0 0,-1 2-1 0 0,1 0 1 0 0,0 0-1 0 0,-1 1 1 0 0,1 1-1 0 0,0 0 0 0 0,0 0 1 0 0,0 1-1 0 0,0 1 1 0 0,1 0-1 0 0,-1 1 1 0 0,1 0-1 0 0,0 1 1 0 0,0 0-1 0 0,1 0 1 0 0,0 1-1 0 0,0 1 0 0 0,-3 2-169 0 0,5-4 54 0 0,0 0 0 0 0,0 0-1 0 0,1 1 1 0 0,0 0 0 0 0,0 0-1 0 0,0 1 1 0 0,1 0-1 0 0,0 0 1 0 0,1 1 0 0 0,-1-1-1 0 0,2 1 1 0 0,-1 0 0 0 0,1 1-1 0 0,1-1 1 0 0,0 1-1 0 0,0-1 1 0 0,1 1 0 0 0,0 0-1 0 0,1 0-53 0 0,2-5 20 0 0,2-1 0 0 0,-1 1 0 0 0,0-1 1 0 0,1 0-1 0 0,0 0 0 0 0,0 0 0 0 0,0-1 0 0 0,0 1 0 0 0,1-1 0 0 0,-1 0 0 0 0,1 1 0 0 0,0-2 0 0 0,0 1 0 0 0,0 0 0 0 0,0-1 1 0 0,1 0-1 0 0,-1 0 0 0 0,1 0 0 0 0,-1 0 0 0 0,1-1 0 0 0,0 0 0 0 0,-1 0 0 0 0,1 0 0 0 0,0 0 0 0 0,0-1 0 0 0,0 0 0 0 0,-1 0 1 0 0,1 0-1 0 0,0-1 0 0 0,0 1 0 0 0,0-1 0 0 0,-1 0 0 0 0,5-2-20 0 0,8 0-120 0 0,1 0-1 0 0,-1-1 1 0 0,-1-1-1 0 0,1-1 1 0 0,-1-1 0 0 0,0 0-1 0 0,0-1 1 0 0,-1 0 0 0 0,0-1-1 0 0,0-1 1 0 0,-1-1-1 0 0,0 0 1 0 0,-1 0 0 0 0,-1-2-1 0 0,0 1 1 0 0,0-2 0 0 0,-1 1-1 0 0,-1-2 1 0 0,0 1-1 0 0,-1-1 1 0 0,-1-1 0 0 0,3-7 120 0 0,0-4 153 0 0,-1-1 1 0 0,-1 0 0 0 0,-1-1 0 0 0,-2 0 0 0 0,-1 0-1 0 0,-1 0 1 0 0,-2-1 0 0 0,0-9-154 0 0,-2 30 85 0 0,-1 0 0 0 0,0 1 0 0 0,0-1 0 0 0,-1 0 0 0 0,0 1 0 0 0,0 0 1 0 0,-1-1-1 0 0,0 1 0 0 0,0 0 0 0 0,-1 0 0 0 0,0 1 0 0 0,-1-1 0 0 0,0 1 0 0 0,0 0 0 0 0,0 0 1 0 0,-1 0-1 0 0,0 1 0 0 0,0 0 0 0 0,-1 0 0 0 0,1 1 0 0 0,-1 0 0 0 0,-1 0 0 0 0,-1-1-85 0 0,6 7 17 0 0,0-1-1 0 0,0 1 0 0 0,0 0 1 0 0,0 0-1 0 0,0 0 0 0 0,0 0 1 0 0,0 0-1 0 0,0 1 0 0 0,1-1 1 0 0,-1 1-1 0 0,1 0 0 0 0,-1 0 1 0 0,1 0-1 0 0,-1 0 0 0 0,1 0 1 0 0,0 1-1 0 0,0-1 0 0 0,0 1 1 0 0,0-1-1 0 0,1 1 0 0 0,-1-1 1 0 0,1 1-1 0 0,0 0 0 0 0,-1 0-16 0 0,-2 8 20 0 0,-1-1-1 0 0,2 1 1 0 0,-1-1-1 0 0,2 1 1 0 0,-1 0-1 0 0,2 0 1 0 0,-1 1-1 0 0,1-1 1 0 0,1 0-1 0 0,0 0 0 0 0,1 1 1 0 0,0-1-1 0 0,1 0 1 0 0,0 0-1 0 0,0 0 1 0 0,1 0-1 0 0,1-1 1 0 0,0 1-1 0 0,0-1 1 0 0,6 10-20 0 0,138 183-2697 0 0,-115-165 995 0 0,-12-15 356 0 0,1-3-48 0 0</inkml:trace>
  <inkml:trace contextRef="#ctx0" brushRef="#br0" timeOffset="-67016.849">26683 3665 1356 0 0,'11'63'2469'0'0,"1"210"204"0"0,16-342-1966 0 0,-2-9-992 0 0,3 0 1 0 0,4 2-1 0 0,2 2 0 0 0,14-15 285 0 0,-17 46-3097 0 0,-26 37 1792 0 0</inkml:trace>
  <inkml:trace contextRef="#ctx0" brushRef="#br0" timeOffset="-66530.634">26971 3746 1228 0 0,'-8'4'209'0'0,"0"1"-1"0"0,0 0 0 0 0,1 1 1 0 0,-1-1-1 0 0,1 2 1 0 0,1-1-1 0 0,-1 1 0 0 0,1 0 1 0 0,0 0-1 0 0,1 0 1 0 0,-1 1-1 0 0,1 0 0 0 0,1 0 1 0 0,0 0-1 0 0,0 1 1 0 0,1 0-1 0 0,-2 4-208 0 0,5-12 297 0 0,5 3-244 0 0,1 0 0 0 0,0-1 1 0 0,0 0-1 0 0,0 0 0 0 0,0-1 0 0 0,0 1 1 0 0,0-1-1 0 0,1-1 0 0 0,-1 1 0 0 0,1-1 1 0 0,0 0-1 0 0,-1-1 0 0 0,1 0 0 0 0,-1 0 1 0 0,1 0-1 0 0,0-1 0 0 0,-1 0 0 0 0,1 0 1 0 0,-1 0-1 0 0,1-1 0 0 0,-1 0 0 0 0,0 0 1 0 0,4-3-54 0 0,11 0 77 0 0,0-1 1 0 0,-1-1-1 0 0,1-1 1 0 0,-2-1-1 0 0,1 0 1 0 0,-1-2-1 0 0,-1 0 1 0 0,0-1-1 0 0,0-1 1 0 0,-1 0-1 0 0,13-15-77 0 0,-13 164 684 0 0,28-42-3177 0 0,-39-90 710 0 0,-5-4 642 0 0</inkml:trace>
  <inkml:trace contextRef="#ctx0" brushRef="#br0" timeOffset="-66155.231">27477 3636 1820 0 0,'-39'216'3108'0'0,"39"-217"-3088"0"0,0 1 0 0 0,-1-1 1 0 0,1 1-1 0 0,-1 0 1 0 0,1-1-1 0 0,-1 1 0 0 0,1 0 1 0 0,-1-1-1 0 0,1 1 0 0 0,-1 0 1 0 0,1 0-1 0 0,-1-1 0 0 0,1 1 1 0 0,-1 0-1 0 0,0 0 0 0 0,1 0 1 0 0,-1 0-1 0 0,1 0 0 0 0,-1 0 1 0 0,1 0-1 0 0,-1 0 0 0 0,0 0 1 0 0,1 0-1 0 0,-1 0 1 0 0,1 0-1 0 0,-1 0 0 0 0,1 0 1 0 0,-1 1-1 0 0,0-1 0 0 0,1 0 1 0 0,-1 0-1 0 0,1 1 0 0 0,-1-1 1 0 0,1 0-1 0 0,-1 1 0 0 0,1-1 1 0 0,0 0-1 0 0,-1 1 0 0 0,1-1 1 0 0,-1 1-1 0 0,1-1 0 0 0,0 1 1 0 0,-1-1-1 0 0,1 1 0 0 0,0-1 1 0 0,-1 1-1 0 0,1-1 1 0 0,0 1-1 0 0,0-1 0 0 0,0 1 1 0 0,0-1-1 0 0,0 1 0 0 0,-1 0 1 0 0,1-1-21 0 0,-17-52 324 0 0,15 46-302 0 0,0 0 0 0 0,0-1 0 0 0,1 1 0 0 0,0 0 0 0 0,0-1 0 0 0,1 1 0 0 0,-1 0 0 0 0,2-1 0 0 0,-1 1 0 0 0,1-1 0 0 0,-1 1 0 0 0,2-1 0 0 0,-1 1 0 0 0,1 0 0 0 0,0 0 0 0 0,0 0 0 0 0,1 0 0 0 0,-1 0 0 0 0,1 0 0 0 0,1 1 0 0 0,-1-1 0 0 0,1 1 0 0 0,0 0 0 0 0,0 0 0 0 0,0 1 0 0 0,1-1 0 0 0,0 1 0 0 0,0 0 0 0 0,0 0 0 0 0,0 0 0 0 0,1 1 0 0 0,5-3-22 0 0,-8 5 13 0 0,0 0 1 0 0,0 1-1 0 0,0-1 1 0 0,1 1 0 0 0,-1 0-1 0 0,0 0 1 0 0,0 0-1 0 0,0 1 1 0 0,1-1 0 0 0,-1 1-1 0 0,0-1 1 0 0,0 1-1 0 0,0 0 1 0 0,0 0-1 0 0,0 1 1 0 0,0-1 0 0 0,0 1-1 0 0,-1-1 1 0 0,1 1-1 0 0,0 0 1 0 0,-1 0 0 0 0,0 0-1 0 0,1 0 1 0 0,-1 0-1 0 0,0 1 1 0 0,0-1 0 0 0,0 1-1 0 0,0-1 1 0 0,0 1-1 0 0,-1 0 1 0 0,1 0 0 0 0,-1 0-1 0 0,0 0 1 0 0,0 0-14 0 0,38 115 102 0 0,-35-102-100 0 0,41 111-167 0 0,-38-115-545 0 0,8-12-3665 0 0,1-13 3060 0 0</inkml:trace>
  <inkml:trace contextRef="#ctx0" brushRef="#br0" timeOffset="-65732.017">27946 3602 896 0 0,'-14'3'170'0'0,"1"0"-1"0"0,0 0 1 0 0,0 2-1 0 0,1 0 1 0 0,-1 0-1 0 0,1 1 1 0 0,0 1-1 0 0,1 0 1 0 0,-1 0-1 0 0,1 1 1 0 0,1 1-1 0 0,0 0 1 0 0,0 0 0 0 0,0 1-1 0 0,2 0 1 0 0,-1 0-1 0 0,1 1 1 0 0,0 2-170 0 0,2-4 153 0 0,0 0 0 0 0,0 1 1 0 0,1 0-1 0 0,1 0 0 0 0,0 1 1 0 0,0-1-1 0 0,1 1 0 0 0,0 0 1 0 0,1 0-1 0 0,0 0 1 0 0,1 0-1 0 0,0 9-153 0 0,1-15 40 0 0,0-1 0 0 0,1 1 0 0 0,0 0 0 0 0,0-1 1 0 0,0 1-1 0 0,1-1 0 0 0,-1 0 0 0 0,1 1 0 0 0,0-1 0 0 0,0 0 0 0 0,1 0 1 0 0,-1 0-1 0 0,1-1 0 0 0,0 1 0 0 0,0-1 0 0 0,0 1 0 0 0,1-1 0 0 0,-1 0 1 0 0,1 0-1 0 0,-1 0 0 0 0,1-1 0 0 0,0 1 0 0 0,0-1 0 0 0,0 0 0 0 0,1 0 1 0 0,-1 0-1 0 0,0-1 0 0 0,3 1-40 0 0,132 20 783 0 0,-117-22-770 0 0,0-2-1 0 0,-1 0 1 0 0,1-1 0 0 0,0-2 0 0 0,-1 0 0 0 0,0-1-1 0 0,0-1 1 0 0,-1 0 0 0 0,0-2 0 0 0,0-1 0 0 0,-1 0-1 0 0,0-1 1 0 0,-1-2 0 0 0,-1 1 0 0 0,1-2 0 0 0,-2 0-1 0 0,0-1 1 0 0,-1-1 0 0 0,0 0 0 0 0,1-6-13 0 0,-14 20 4 0 0,-1-1 0 0 0,0 1 0 0 0,0-1 0 0 0,-1 0 0 0 0,1 1 0 0 0,-1-1 0 0 0,1 0 0 0 0,-1 0 0 0 0,0 1 0 0 0,0-1 0 0 0,0 0 0 0 0,0 0 0 0 0,0 1 0 0 0,-1-1 0 0 0,1 0 0 0 0,-1 0 0 0 0,0 1 0 0 0,0-1 0 0 0,0 1 0 0 0,0-1 0 0 0,0 1 0 0 0,-1-1 0 0 0,1 1 0 0 0,-1 0 0 0 0,1-1 0 0 0,-1 1 0 0 0,0 0 0 0 0,0 0 0 0 0,0 0 0 0 0,0 0 0 0 0,0 1 0 0 0,-1-1 0 0 0,1 1 0 0 0,0-1 0 0 0,-1 1 0 0 0,1 0 1 0 0,-1 0-1 0 0,1 0 0 0 0,-1 0 0 0 0,0 0 0 0 0,1 0 0 0 0,-1 1 0 0 0,-1-1-4 0 0,-124-20 114 0 0,123 20-116 0 0,0 1 1 0 0,0-1-1 0 0,0 1 0 0 0,0 1 1 0 0,0-1-1 0 0,0 0 0 0 0,0 1 0 0 0,0 0 1 0 0,0 1-1 0 0,0-1 0 0 0,0 1 1 0 0,1 0-1 0 0,-1 0 0 0 0,1 0 1 0 0,-1 0-1 0 0,1 1 0 0 0,0 0 0 0 0,0 0 1 0 0,0 0-1 0 0,0 0 0 0 0,1 1 1 0 0,-1-1-1 0 0,1 1 0 0 0,0 0 1 0 0,0 0-1 0 0,0 0 0 0 0,1 1 0 0 0,-1-1 1 0 0,1 1-1 0 0,0-1 0 0 0,0 1 1 0 0,1 0-1 0 0,0 0 0 0 0,-1 0 1 0 0,1-1-1 0 0,1 1 0 0 0,-1 0 0 0 0,1 3 2 0 0,6 5-4 0 0,1-1-1 0 0,0 0 1 0 0,0-1-1 0 0,1 0 1 0 0,1 0-1 0 0,0-1 0 0 0,1 0 1 0 0,0 0-1 0 0,0-1 1 0 0,1-1-1 0 0,0 0 1 0 0,0 0-1 0 0,1-1 1 0 0,0 0-1 0 0,0-1 0 0 0,1-1 1 0 0,11 4 4 0 0,143 46-2926 0 0,-92-43 440 0 0,-35-7 1238 0 0</inkml:trace>
  <inkml:trace contextRef="#ctx0" brushRef="#br0" timeOffset="-70445.019">24773 3669 1428 0 0,'0'0'669'0'0,"22"-5"1474"0"0,21-30 648 0 0,-51 63-2207 0 0,-7 17-429 0 0,3 2 0 0 0,1 0-1 0 0,2 0 1 0 0,2 0 0 0 0,3 1-1 0 0,1 1-154 0 0,37 113 264 0 0,-12-96-3371 0 0,-25-69 553 0 0,0 0 1320 0 0</inkml:trace>
  <inkml:trace contextRef="#ctx0" brushRef="#br0" timeOffset="-68326.627">24934 3714 1164 0 0,'-10'60'1777'0'0,"-24"171"-505"0"0,34-229-1269 0 0,0 3 72 0 0,0 1 0 0 0,0-1-1 0 0,-1 0 1 0 0,0 1 0 0 0,0-1-1 0 0,0 0 1 0 0,0 0 0 0 0,-1 0-1 0 0,0 0 1 0 0,0 0 0 0 0,-1 0-1 0 0,1 0 1 0 0,-1-1 0 0 0,0 1-1 0 0,0-1 1 0 0,-1 0 0 0 0,1 1-1 0 0,-1-2 1 0 0,0 1 0 0 0,0 0-75 0 0,3-4 87 0 0,1 0-63 0 0,-17-30 113 0 0,15 19-122 0 0,0-2 1 0 0,1 1 0 0 0,0 0-1 0 0,1 0 1 0 0,0 0-1 0 0,1 0 1 0 0,1 0 0 0 0,0 0-1 0 0,0 0 1 0 0,1 0-1 0 0,1 1 1 0 0,0-1 0 0 0,0 1-1 0 0,1 0 1 0 0,1 0-1 0 0,3-5-15 0 0,-7 12 17 0 0,1-5-25 0 0,0-1 1 0 0,1 1-1 0 0,1-1 1 0 0,-1 1-1 0 0,2 1 0 0 0,-1-1 1 0 0,1 1-1 0 0,0 0 1 0 0,1 0-1 0 0,0 0 0 0 0,0 1 1 0 0,1 0-1 0 0,0 1 1 0 0,0-1-1 0 0,0 2 1 0 0,1-1-1 0 0,0 1 0 0 0,0 0 1 0 0,0 1-1 0 0,1 0 1 0 0,-1 1-1 0 0,1 0 0 0 0,0 0 1 0 0,4 0 7 0 0,-7 6 18 0 0,0-1 1 0 0,0 1-1 0 0,-1 0 0 0 0,1 0 1 0 0,-1 1-1 0 0,0 0 0 0 0,0 0 1 0 0,0 1-1 0 0,0-1 0 0 0,-1 1 1 0 0,0 1-1 0 0,0-1 0 0 0,0 1 1 0 0,-1-1-1 0 0,0 1 0 0 0,0 1 1 0 0,0-1-1 0 0,-1 0 1 0 0,0 1-1 0 0,0 0 0 0 0,0 0 1 0 0,-1 0-1 0 0,0 0 0 0 0,-1 0 1 0 0,1 3-19 0 0,11 249-1794 0 0,-22-253-518 0 0,7-11 1145 0 0</inkml:trace>
  <inkml:trace contextRef="#ctx0" brushRef="#br0" timeOffset="-69994.179">24957 3414 1832 0 0,'-14'-7'5674'0'0,"8"16"-6507"0"0,2 0-2775 0 0,0-5 2451 0 0</inkml:trace>
  <inkml:trace contextRef="#ctx0" brushRef="#br0" timeOffset="-68812.193">24838 3482 1744 0 0,'0'0'755'0'0,"0"0"-82"0"0,0 0-163 0 0,0 0 42 0 0,0 0 12 0 0,0 0-67 0 0,0 0 5 0 0,0 0-35 0 0,0 0-119 0 0,0 0-79 0 0,0 0 25 0 0,0 0-15 0 0,0 0-38 0 0,0 0-28 0 0,0 0-27 0 0,0 0-69 0 0,0 0-1 0 0,0 0-18 0 0,0 0 36 0 0,0 0-7 0 0,0 0-67 0 0,0 0-26 0 0,0 0 49 0 0,0 0-15 0 0,0 0-18 0 0,0 0 21 0 0,0 0-12 0 0,0 0-19 0 0,0 0-28 0 0,0 0-5 0 0,0 0 32 0 0,0 0-13 0 0,0 0-19 0 0,0 0 28 0 0,0 0 8 0 0,0 0 0 0 0,0 0 12 0 0,0 0-34 0 0,0 0 1 0 0,-5-32 1 0 0,-15 18-57 0 0,12 3-478 0 0,0 14-4718 0 0,8 0 4030 0 0</inkml:trace>
  <inkml:trace contextRef="#ctx0" brushRef="#br0" timeOffset="-55622.756">745 6322 964 0 0,'0'0'407'0'0,"0"0"23"0"0,0 0-133 0 0,0 0-37 0 0,0 0 74 0 0,0 0-4 0 0,0 0 24 0 0,0 0 28 0 0,0 0-42 0 0,19-1 2268 0 0,66-104-1589 0 0,-84 102-1015 0 0,1 0-1 0 0,0 0 1 0 0,-1 0 0 0 0,1 1 0 0 0,0-1 0 0 0,1 1-1 0 0,-1-1 1 0 0,0 1 0 0 0,1 0 0 0 0,-1 0 0 0 0,1 0-1 0 0,0 0 1 0 0,-1 0 0 0 0,1 1 0 0 0,0-1 0 0 0,0 1-1 0 0,0 0 1 0 0,1 0 0 0 0,-1 0 0 0 0,0 0 0 0 0,0 1-1 0 0,0-1 1 0 0,1 1 0 0 0,-1 0 0 0 0,0-1 0 0 0,0 2-1 0 0,1-1 1 0 0,-1 0 0 0 0,0 1 0 0 0,0-1 0 0 0,1 1-1 0 0,-1 0 1 0 0,0 0 0 0 0,0 0 0 0 0,0 1 0 0 0,0-1-1 0 0,0 1 1 0 0,0-1 0 0 0,-1 1 0 0 0,1 0 0 0 0,-1 0-1 0 0,1 0 1 0 0,-1 1 0 0 0,1-1 0 0 0,-1 0 0 0 0,0 1-1 0 0,0 0 1 0 0,0-1 0 0 0,-1 1 0 0 0,1 0 0 0 0,-1 0-1 0 0,1 0 1 0 0,-1 0 0 0 0,0 0-4 0 0,2 15 1 0 0,-1-1-1 0 0,-1 1 1 0 0,0 0-1 0 0,-2-1 1 0 0,0 1-1 0 0,-1-1 1 0 0,0 1-1 0 0,-1-1 1 0 0,-3 8-1 0 0,-138 319 733 0 0,144-345-720 0 0,1 1-1 0 0,-1-1 1 0 0,1 1-1 0 0,-1-1 1 0 0,1 1-1 0 0,0 0 1 0 0,-1-1-1 0 0,1 1 1 0 0,0 0-1 0 0,0-1 1 0 0,-1 1 0 0 0,1 0-1 0 0,0 0 1 0 0,-1 0-1 0 0,1 0 1 0 0,0 0-1 0 0,0-1 1 0 0,-1 1-1 0 0,1 1 1 0 0,0-1-1 0 0,0 0 1 0 0,-1 0-1 0 0,1 0 1 0 0,0 0-1 0 0,0 0 1 0 0,-1 1 0 0 0,1-1-1 0 0,0 0 1 0 0,-1 1-1 0 0,1-1 1 0 0,0 0-1 0 0,-1 1 1 0 0,1-1-1 0 0,-1 1 1 0 0,1-1-1 0 0,0 1 1 0 0,-1-1-1 0 0,1 1 1 0 0,-1 0 0 0 0,0-1-1 0 0,1 1 1 0 0,-1 0-1 0 0,1-1 1 0 0,-1 1-1 0 0,0 0 1 0 0,0-1-1 0 0,1 1 1 0 0,-1 0-1 0 0,0-1 1 0 0,0 1-1 0 0,0 0 1 0 0,0 0-1 0 0,0-1 1 0 0,0 1 0 0 0,0 0-1 0 0,0 0 1 0 0,0-1-1 0 0,0 1 1 0 0,0 0-13 0 0,5-3-16 0 0,151-49-167 0 0,-60 23-3285 0 0,-84 20 1009 0 0,-11 5 1313 0 0</inkml:trace>
  <inkml:trace contextRef="#ctx0" brushRef="#br0" timeOffset="-55343.556">1272 6257 1836 0 0,'3'1'85'0'0,"1"0"-1"0"0,-1 1 0 0 0,1-1 1 0 0,-1 1-1 0 0,0-1 1 0 0,0 1-1 0 0,0 0 0 0 0,1 0 1 0 0,-2 1-1 0 0,1-1 1 0 0,0 1-1 0 0,0-1 1 0 0,-1 1-1 0 0,0 0 0 0 0,1 0 1 0 0,-1 0-1 0 0,0 0 1 0 0,0 0-1 0 0,-1 1 0 0 0,1-1 1 0 0,-1 0-1 0 0,0 1 1 0 0,1-1-1 0 0,-1 1 1 0 0,-1 0-1 0 0,1-1 0 0 0,-1 1 1 0 0,1 0-1 0 0,-1-1 1 0 0,0 1-1 0 0,-1 3-84 0 0,3 0 154 0 0,13 59 127 0 0,-3 0 0 0 0,-3 0 0 0 0,-2 1 0 0 0,-3 39-281 0 0,-5-96-47 0 0,1 0 0 0 0,-1 0 1 0 0,-1 1-1 0 0,0-1 0 0 0,0 0 1 0 0,-1-1-1 0 0,0 1 1 0 0,-1 0-1 0 0,0-1 0 0 0,0 0 1 0 0,-1 0-1 0 0,0 0 1 0 0,-1 0-1 0 0,0-1 0 0 0,0 0 1 0 0,-1 0-1 0 0,0-1 1 0 0,0 0-1 0 0,-1 0 0 0 0,0-1 1 0 0,0 0-1 0 0,-1 0 1 0 0,1 0-1 0 0,-1-1 0 0 0,0-1 1 0 0,-1 0-1 0 0,1 0 1 0 0,-1-1-1 0 0,0 0 0 0 0,0 0 1 0 0,-3 0 46 0 0,-28 2-1221 0 0,14-5 144 0 0</inkml:trace>
  <inkml:trace contextRef="#ctx0" brushRef="#br0" timeOffset="-55092.594">502 6200 1036 0 0,'-14'18'254'0'0,"0"0"-1"0"0,1 1 1 0 0,2 1 0 0 0,0 0 0 0 0,0 0-1 0 0,2 1 1 0 0,1 0 0 0 0,1 0-1 0 0,0 1 1 0 0,2 0 0 0 0,0 1-1 0 0,2-1 1 0 0,0 1 0 0 0,2 0-1 0 0,0-1 1 0 0,2 14-254 0 0,-1-21 4 0 0,1 0 1 0 0,1-1-1 0 0,0 1 0 0 0,1-1 1 0 0,0 1-1 0 0,1-1 1 0 0,1 0-1 0 0,0 0 0 0 0,1 0 1 0 0,0-1-1 0 0,1 0 0 0 0,1 0 1 0 0,0-1-1 0 0,1 0 0 0 0,0 0 1 0 0,1-1-1 0 0,0 0 0 0 0,0-1 1 0 0,12 8-5 0 0,-6-6-336 0 0,0-1 1 0 0,1 0-1 0 0,0-1 1 0 0,1-1-1 0 0,0-1 1 0 0,0 0-1 0 0,1-1 1 0 0,0-1-1 0 0,8 0 336 0 0,33 6-1110 0 0</inkml:trace>
  <inkml:trace contextRef="#ctx0" brushRef="#br0" timeOffset="-47295.173">8566 5818 1228 0 0,'-8'44'3467'0'0,"8"-28"-3038"0"0,15 316 1874 0 0,1-208-1856 0 0,-18-117-586 0 0,-1-1 0 0 0,1 0 0 0 0,-1 0 0 0 0,0-1 0 0 0,0 1 0 0 0,-1-1 0 0 0,0 1 0 0 0,0-1 0 0 0,0 0 0 0 0,-1 0 0 0 0,0-1 0 0 0,1 0 0 0 0,-2 1 0 0 0,1-2 0 0 0,0 1 0 0 0,-1-1 0 0 0,1 1-1 0 0,-1-1 1 0 0,0-1 0 0 0,0 1 0 0 0,-1-1 0 0 0,1 0 0 0 0,0-1 0 0 0,-1 0 0 0 0,1 0 0 0 0,-1 0 0 0 0,1 0 0 0 0,-1-1 0 0 0,1 0 0 0 0,-1-1 0 0 0,1 1 0 0 0,-1-1 0 0 0,1-1 0 0 0,-3 0 139 0 0,-17 2-1171 0 0</inkml:trace>
  <inkml:trace contextRef="#ctx0" brushRef="#br0" timeOffset="-46654.801">8130 6301 1532 0 0,'-13'-13'393'0'0,"-43"-69"2333"0"0,59 75-2654 0 0,0 1-1 0 0,1-1 0 0 0,0 1 1 0 0,0 0-1 0 0,0 0 1 0 0,1 0-1 0 0,0 1 0 0 0,0 0 1 0 0,0 0-1 0 0,1 0 1 0 0,-1 0-1 0 0,1 1 0 0 0,0 0 1 0 0,1 0-1 0 0,-1 1 1 0 0,1 0-1 0 0,-1 0 0 0 0,1 0 1 0 0,0 1-1 0 0,0 0 1 0 0,0 0-1 0 0,4 0-71 0 0,-8 1 27 0 0,484-126 1192 0 0,-483 127-1205 0 0,0-1-1 0 0,0 1 1 0 0,1-1 0 0 0,-1 0-1 0 0,0 0 1 0 0,0-1 0 0 0,0 1-1 0 0,0-1 1 0 0,0 0-1 0 0,0 0 1 0 0,-1 0 0 0 0,1 0-1 0 0,-1-1 1 0 0,1 0 0 0 0,-1 1-1 0 0,0-1 1 0 0,0 0 0 0 0,0-1-1 0 0,-1 1 1 0 0,1 0-1 0 0,-1-1 1 0 0,1 0 0 0 0,-1 1-1 0 0,0-1 1 0 0,-1 0 0 0 0,1 0-1 0 0,-1 0 1 0 0,1 0 0 0 0,-1 0-1 0 0,0-1 1 0 0,-1 1 0 0 0,1 0-1 0 0,-1 0 1 0 0,0-1-1 0 0,0 1 1 0 0,0 0 0 0 0,-1-1-1 0 0,1 1 1 0 0,-1 0 0 0 0,0 0-1 0 0,0 0 1 0 0,-1 0 0 0 0,1 0-1 0 0,-1 0 1 0 0,0 0 0 0 0,0 0-1 0 0,0 0 1 0 0,0 1-1 0 0,-1-1 1 0 0,0 1-14 0 0,2 1 3 0 0,-1 1 0 0 0,1-1-1 0 0,-1 0 1 0 0,0 1 0 0 0,0 0-1 0 0,1-1 1 0 0,-1 1 0 0 0,0 0 0 0 0,0 0-1 0 0,0 0 1 0 0,0 0 0 0 0,-1 0 0 0 0,1 1-1 0 0,0-1 1 0 0,0 0 0 0 0,0 1 0 0 0,-1 0-1 0 0,1 0 1 0 0,0-1 0 0 0,-1 1-1 0 0,1 1 1 0 0,0-1 0 0 0,0 0 0 0 0,-1 0-1 0 0,1 1 1 0 0,0 0 0 0 0,0-1 0 0 0,0 1-1 0 0,0 0 1 0 0,-1 0 0 0 0,1 0-1 0 0,0 0 1 0 0,1 0 0 0 0,-1 1 0 0 0,0-1-1 0 0,0 0 1 0 0,0 1 0 0 0,1 0 0 0 0,-1-1-1 0 0,1 1 1 0 0,-1 0 0 0 0,1 0 0 0 0,0 0-1 0 0,0 0 1 0 0,0 0 0 0 0,0 0-1 0 0,0 0 1 0 0,0 0 0 0 0,0 0 0 0 0,0 2-3 0 0,-32 116-143 0 0,47 69 486 0 0,27-30-38 0 0,16-211-144 0 0,-33 16-165 0 0,76-82-438 0 0,-52 181 51 0 0,-39-55 388 0 0,0 0 0 0 0,0 0 0 0 0,0-1 0 0 0,1 0-1 0 0,1-1 1 0 0,-1 0 0 0 0,1-1 0 0 0,0 0 0 0 0,0 0 0 0 0,0-1 0 0 0,1-1-1 0 0,-1 0 1 0 0,1 0 0 0 0,0-1 0 0 0,0-1 0 0 0,0 0 0 0 0,0-1 0 0 0,0 0 0 0 0,0 0-1 0 0,0-1 1 0 0,0-1 0 0 0,-1 0 0 0 0,1-1 0 0 0,0 0 0 0 0,-1-1 0 0 0,0 0 0 0 0,0-1-1 0 0,0 0 1 0 0,0-1 0 0 0,-1 0 0 0 0,0-1 0 0 0,0 0 0 0 0,0 0 3 0 0,-8 5-7 0 0,1 1 1 0 0,-1-1 0 0 0,1 0 0 0 0,-1 0-1 0 0,1 0 1 0 0,-1 0 0 0 0,0 0 0 0 0,0-1-1 0 0,0 1 1 0 0,0-1 0 0 0,-1 1 0 0 0,1-1-1 0 0,-1 0 1 0 0,1 1 0 0 0,-1-1-1 0 0,0 0 1 0 0,0 0 0 0 0,0 0 0 0 0,-1 0-1 0 0,1 0 1 0 0,-1 0 0 0 0,1 0 0 0 0,-1 0-1 0 0,0-1 1 0 0,0 1 0 0 0,-1 0 0 0 0,1 0-1 0 0,0 0 1 0 0,-1 0 0 0 0,0 0-1 0 0,0 0 1 0 0,0 0 0 0 0,0 0 0 0 0,0 1-1 0 0,-1-1 1 0 0,1 0 0 0 0,-1 0 0 0 0,0 1-1 0 0,0-1 1 0 0,0 1 0 0 0,-1-1 6 0 0,-3-5 40 0 0,-1 2-1 0 0,1-1 1 0 0,-2 1 0 0 0,1 0 0 0 0,-1 0 0 0 0,0 1 0 0 0,0 0-1 0 0,0 1 1 0 0,-1 0 0 0 0,1 0 0 0 0,-1 1 0 0 0,0 0-1 0 0,-5-1-39 0 0,8 1 11 0 0,0 1 1 0 0,-1-1-1 0 0,1 2 0 0 0,0-1 0 0 0,0 1 0 0 0,-1 0 0 0 0,1 0 0 0 0,-1 0 0 0 0,1 1 0 0 0,-1 0 0 0 0,1 1 0 0 0,-1-1 0 0 0,1 1 0 0 0,-1 0 0 0 0,1 1 1 0 0,0 0-1 0 0,0 0 0 0 0,-1 0 0 0 0,1 1 0 0 0,1-1 0 0 0,-1 1 0 0 0,0 1 0 0 0,1-1 0 0 0,-1 1 0 0 0,1 0 0 0 0,0 0 0 0 0,1 1 0 0 0,-1 0 0 0 0,1-1 1 0 0,0 1-1 0 0,0 1 0 0 0,0-1 0 0 0,1 1 0 0 0,-1-1 0 0 0,2 1 0 0 0,-1 0 0 0 0,0 0 0 0 0,0 4-11 0 0,7 2-260 0 0,0 0 1 0 0,1 0-1 0 0,0-1 0 0 0,1 1 0 0 0,0-1 0 0 0,1-1 1 0 0,0 1-1 0 0,0-1 0 0 0,1 0 0 0 0,1-1 0 0 0,0 0 1 0 0,0 0-1 0 0,1-1 0 0 0,-1 0 0 0 0,2-1 0 0 0,-1 0 1 0 0,1 0-1 0 0,0-1 0 0 0,1-1 0 0 0,0 0 1 0 0,-1-1-1 0 0,1 0 0 0 0,1 0 260 0 0,30 8-1163 0 0</inkml:trace>
  <inkml:trace contextRef="#ctx0" brushRef="#br0" timeOffset="-47903.668">7294 6212 1048 0 0,'-8'-3'121'0'0,"0"0"1"0"0,-1 0-1 0 0,0 1 0 0 0,0 0 0 0 0,0 0 1 0 0,0 1-1 0 0,0 1 0 0 0,0-1 1 0 0,0 1-1 0 0,0 1 0 0 0,0 0 0 0 0,0 0 1 0 0,0 0-1 0 0,1 1 0 0 0,-1 1 1 0 0,0 0-1 0 0,1 0 0 0 0,0 0 0 0 0,-1 1 1 0 0,1 0-1 0 0,1 1 0 0 0,-1 0 0 0 0,1 0 1 0 0,-1 1-1 0 0,2-1 0 0 0,-1 2 1 0 0,1-1-1 0 0,0 1 0 0 0,0 0 0 0 0,0 0 1 0 0,1 0-1 0 0,0 1 0 0 0,1 0 1 0 0,0 0-1 0 0,0 0 0 0 0,1 0 0 0 0,0 1 1 0 0,0 0-1 0 0,1-1 0 0 0,-1 5-121 0 0,5-8 32 0 0,0-1 0 0 0,1 1-1 0 0,-1-1 1 0 0,1 0 0 0 0,0 0-1 0 0,1 0 1 0 0,-1 0 0 0 0,0-1 0 0 0,1 1-1 0 0,0-1 1 0 0,0 0 0 0 0,0 0-1 0 0,0 0 1 0 0,0-1 0 0 0,1 1-1 0 0,-1-1 1 0 0,1 0 0 0 0,0-1 0 0 0,0 1-1 0 0,-1-1 1 0 0,1 1 0 0 0,0-2-1 0 0,0 1 1 0 0,0 0 0 0 0,0-1-1 0 0,0 0 1 0 0,0 0 0 0 0,0-1-1 0 0,0 1 1 0 0,0-1 0 0 0,0 0 0 0 0,0 0-1 0 0,1-1-31 0 0,6 0 3 0 0,-1 1-1 0 0,1-2 0 0 0,-1 0 1 0 0,1 0-1 0 0,-1-1 1 0 0,0 0-1 0 0,0-1 0 0 0,-1 0 1 0 0,1-1-1 0 0,-1 0 0 0 0,0-1 1 0 0,-1 0-1 0 0,0 0 1 0 0,0-1-1 0 0,0-1 0 0 0,-1 1 1 0 0,0-1-1 0 0,-1 0 0 0 0,0-1 1 0 0,-1 0-1 0 0,1 0 1 0 0,-2 0-1 0 0,2-5-2 0 0,-10 8 6 0 0,0-1 0 0 0,0 1 0 0 0,-1 0 0 0 0,1 0 0 0 0,-2 1 0 0 0,1-1 0 0 0,-1 1 0 0 0,0 0 0 0 0,0 0 0 0 0,-1 0 0 0 0,0 1 0 0 0,0 0 0 0 0,0 0 0 0 0,-1 0 0 0 0,1 1 0 0 0,-1 0 0 0 0,0 1-1 0 0,0-1 1 0 0,-1 1 0 0 0,1 1 0 0 0,-1-1 0 0 0,1 1 0 0 0,-1 0 0 0 0,-3 0-6 0 0,-105-20 390 0 0,157 27-743 0 0,-1-1-1 0 0,1-3 1 0 0,0-1-1 0 0,0-3 0 0 0,0 0 1 0 0,0-3-1 0 0,-1-2 0 0 0,12-4 354 0 0,-19 1-253 0 0,-1-3 26 0 0</inkml:trace>
  <inkml:trace contextRef="#ctx0" brushRef="#br0" timeOffset="-47731.59">7594 6025 4080 0 0,'-1'-11'214'0'0,"-1"0"0"0"0,0 0-1 0 0,-1 1 1 0 0,0-1 0 0 0,0 1-1 0 0,-1-1 1 0 0,0 1 0 0 0,-1 0-1 0 0,0 1 1 0 0,-1-1 0 0 0,0 1-1 0 0,0 0 1 0 0,-1 1 0 0 0,0-1-1 0 0,-2 0-213 0 0,-90-85 3158 0 0,97 95-3128 0 0,1-1 0 0 0,-1 1 0 0 0,0-1 0 0 0,0 1 0 0 0,1 0 0 0 0,-1 0 0 0 0,0 0 0 0 0,1 0 0 0 0,-1 0 0 0 0,1 0 0 0 0,0 1 0 0 0,-1-1 0 0 0,1 0 0 0 0,0 1 0 0 0,0-1 0 0 0,-1 1 0 0 0,1-1 0 0 0,0 1 0 0 0,1 0 0 0 0,-1-1 0 0 0,0 1 0 0 0,0 0 0 0 0,1-1 0 0 0,-1 1 0 0 0,1 0 1 0 0,-1 0-1 0 0,1 0 0 0 0,0 0 0 0 0,0 0 0 0 0,0-1 0 0 0,0 1 0 0 0,0 0 0 0 0,0 0 0 0 0,1 0 0 0 0,-1 0 0 0 0,1 0-30 0 0,9 184 142 0 0,38 22-1353 0 0,17 137-6709 0 0,-64-307 6665 0 0</inkml:trace>
  <inkml:trace contextRef="#ctx0" brushRef="#br0" timeOffset="-49690.705">4998 5998 860 0 0,'3'-11'2420'0'0,"-9"33"-1693"0"0,8 24-587 0 0,3 0 0 0 0,2 0 0 0 0,2-1-1 0 0,1 0 1 0 0,3-1 0 0 0,1 0 0 0 0,3-1 0 0 0,17 33-140 0 0,18 54 82 0 0,-40-52-3094 0 0,-33-59 1904 0 0</inkml:trace>
  <inkml:trace contextRef="#ctx0" brushRef="#br0" timeOffset="-49099.619">4753 6320 1932 0 0,'17'-14'4242'0'0,"40"-16"-4274"0"0,-52 27 316 0 0,17-8-175 0 0,0 0-1 0 0,1 2 1 0 0,1 0 0 0 0,-1 2 0 0 0,1 0-1 0 0,1 2 1 0 0,-1 1 0 0 0,1 0 0 0 0,21 1-109 0 0,-42 3 3 0 0,0 1-1 0 0,0-1 1 0 0,0 1 0 0 0,0-1 0 0 0,0 1 0 0 0,0 0 0 0 0,0 1 0 0 0,0-1 0 0 0,0 1 0 0 0,-1 0-1 0 0,1 0 1 0 0,-1 0 0 0 0,1 0 0 0 0,-1 0 0 0 0,0 1 0 0 0,0 0 0 0 0,0-1 0 0 0,0 1-1 0 0,0 0 1 0 0,-1 0 0 0 0,0 1 0 0 0,1-1 0 0 0,-1 1 0 0 0,0-1 0 0 0,0 1 0 0 0,-1-1 0 0 0,1 1-1 0 0,-1 0 1 0 0,1 2-3 0 0,19 129 45 0 0,-17-88-67 0 0,6 102 624 0 0,14-233-169 0 0,-19 60-433 0 0,0 1-1 0 0,2 0 0 0 0,0 0 1 0 0,2 1-1 0 0,0 0 0 0 0,2 0 1 0 0,0 1-1 0 0,1 1 1 0 0,1 0-1 0 0,1 0 0 0 0,1 1 1 0 0,14-12 0 0 0,-27 29-6 0 0,1 1 1 0 0,-1 0-1 0 0,1-1 1 0 0,0 1-1 0 0,0 0 1 0 0,-1 1-1 0 0,1-1 1 0 0,0 0 0 0 0,0 1-1 0 0,0 0 1 0 0,0 0-1 0 0,0 0 1 0 0,0 0-1 0 0,0 0 1 0 0,0 0-1 0 0,0 1 1 0 0,0-1-1 0 0,0 1 1 0 0,-1 0-1 0 0,1 0 1 0 0,0 0-1 0 0,0 0 1 0 0,-1 1-1 0 0,1-1 1 0 0,-1 1-1 0 0,1-1 1 0 0,-1 1 0 0 0,0 0-1 0 0,1 0 1 0 0,-1 0-1 0 0,0 0 1 0 0,0 0-1 0 0,-1 1 1 0 0,1-1 5 0 0,65 83-46 0 0,88 167-178 0 0,-154-251 186 0 0,0-1 1 0 0,-1 1-1 0 0,1 0 1 0 0,0-1-1 0 0,-1 1 1 0 0,1 0-1 0 0,-1 0 1 0 0,1-1-1 0 0,-1 1 1 0 0,1 0-1 0 0,-1 0 1 0 0,0 0 0 0 0,1 0-1 0 0,-1 0 1 0 0,0 0-1 0 0,0 0 1 0 0,0-1-1 0 0,0 1 1 0 0,1 0-1 0 0,-1 0 1 0 0,0 0-1 0 0,-1 0 1 0 0,1 0-1 0 0,0 0 1 0 0,0 0-1 0 0,0 0 1 0 0,0 0-1 0 0,-1 0 1 0 0,1 0-1 0 0,0-1 1 0 0,-1 1-1 0 0,1 0 1 0 0,-1 0-1 0 0,1 0 1 0 0,-1 0 0 0 0,0-1-1 0 0,1 1 1 0 0,-1 0-1 0 0,0-1 1 0 0,1 1-1 0 0,-1-1 1 0 0,0 1-1 0 0,0 0 1 0 0,1-1-1 0 0,-1 1 1 0 0,0-1-1 0 0,0 0 1 0 0,0 1-1 0 0,0-1 1 0 0,0 0 37 0 0,-50-14-2685 0 0,18-5 1553 0 0</inkml:trace>
  <inkml:trace contextRef="#ctx0" brushRef="#br0" timeOffset="-48834.749">5552 6056 1892 0 0,'6'0'532'0'0,"-1"-1"-68"0"0,5 1-488 0 0,15 1-412 0 0,-12-1 32 0 0,6 0 24 0 0</inkml:trace>
  <inkml:trace contextRef="#ctx0" brushRef="#br0" timeOffset="-48336.649">6053 6235 848 0 0,'-17'2'154'0'0,"1"1"0"0"0,0 1-1 0 0,0 0 1 0 0,1 2 0 0 0,-1-1-1 0 0,1 2 1 0 0,0 0 0 0 0,1 1 0 0 0,-1 0-1 0 0,2 1 1 0 0,-1 1 0 0 0,1 0-1 0 0,1 1 1 0 0,0 0 0 0 0,0 1 0 0 0,1 0-1 0 0,1 1 1 0 0,0 0 0 0 0,0 1 0 0 0,2 0-1 0 0,0 1 1 0 0,0-1 0 0 0,-3 12-154 0 0,11-23 28 0 0,1 0 0 0 0,-1 0 0 0 0,1 0 0 0 0,-1 0-1 0 0,1 0 1 0 0,0 0 0 0 0,0 0 0 0 0,1-1 0 0 0,-1 1 0 0 0,0 0 0 0 0,1-1 0 0 0,0 1 0 0 0,-1-1 0 0 0,1 1 0 0 0,0-1 0 0 0,0 0 0 0 0,1 1 0 0 0,-1-1 0 0 0,0-1 0 0 0,1 1 0 0 0,-1 0 0 0 0,1 0 0 0 0,-1-1 0 0 0,1 0-1 0 0,0 1 1 0 0,0-1 0 0 0,0 0 0 0 0,0 0 0 0 0,0-1 0 0 0,0 1 0 0 0,0 0 0 0 0,0-1 0 0 0,0 0 0 0 0,0 0 0 0 0,0 0 0 0 0,0 0 0 0 0,0 0 0 0 0,1-1-28 0 0,11 1-11 0 0,0-1-1 0 0,0-1 1 0 0,0 0 0 0 0,0-1 0 0 0,-1 0-1 0 0,1-2 1 0 0,-1 1 0 0 0,0-2 0 0 0,0 0-1 0 0,-1 0 1 0 0,0-2 0 0 0,0 1 0 0 0,-1-2-1 0 0,0 1 1 0 0,0-2 0 0 0,-1 0 0 0 0,0 0-1 0 0,0-1 1 0 0,-1 0 0 0 0,-1-1 0 0 0,0 0-1 0 0,-1 0 1 0 0,6-12 11 0 0,-9-49 914 0 0,-5 72-861 0 0,-1 0-49 0 0,1 1 0 0 0,-1 0-1 0 0,1-1 1 0 0,-1 1 0 0 0,0 0 0 0 0,1-1 0 0 0,-1 1 0 0 0,1 0 0 0 0,-1 0 0 0 0,1-1-1 0 0,-1 1 1 0 0,0 0 0 0 0,1 0 0 0 0,-1 0 0 0 0,0 0 0 0 0,1 0 0 0 0,-1 0-1 0 0,1 0 1 0 0,-1 0 0 0 0,0 0 0 0 0,1 0 0 0 0,-1 0 0 0 0,1 0 0 0 0,-1 1 0 0 0,0-1-1 0 0,1 0 1 0 0,-1 0 0 0 0,1 1 0 0 0,-1-1 0 0 0,1 0 0 0 0,-1 1 0 0 0,1-1-1 0 0,-1 0 1 0 0,1 1 0 0 0,-1-1 0 0 0,1 1 0 0 0,-1-1 0 0 0,1 1 0 0 0,0-1 0 0 0,-1 1-1 0 0,1-1 1 0 0,0 1 0 0 0,-1 0 0 0 0,1-1 0 0 0,0 1 0 0 0,0-1 0 0 0,0 1-1 0 0,0 0 1 0 0,-1-1 0 0 0,1 1 0 0 0,0-1 0 0 0,0 1 0 0 0,0 0 0 0 0,0-1-1 0 0,0 1 1 0 0,0-1 0 0 0,1 1 0 0 0,-1 0 0 0 0,0-1 0 0 0,0 1 0 0 0,0 0 0 0 0,1-1-1 0 0,-1 1 1 0 0,0-1 0 0 0,0 1 0 0 0,1-1 0 0 0,-1 1 0 0 0,1-1 0 0 0,-1 1-1 0 0,1-1-3 0 0,17 44-94 0 0,-10-39 93 0 0,0 0 0 0 0,1-1 0 0 0,-1 0 0 0 0,1-1 0 0 0,0 0 0 0 0,1 0 0 0 0,-1-1 0 0 0,0 0 0 0 0,1 0 0 0 0,-1-1 0 0 0,1-1 0 0 0,-1 1 0 0 0,1-2 0 0 0,-1 1 0 0 0,1-1 0 0 0,-1-1 0 0 0,1 1 0 0 0,-1-2 0 0 0,0 1 0 0 0,0-1 0 0 0,0-1 0 0 0,0 0 0 0 0,-1 0 0 0 0,1 0 0 0 0,-1-1 0 0 0,0-1 0 0 0,5-4 1 0 0,-1 2 50 0 0,-2 0 0 0 0,1-1-1 0 0,-1-1 1 0 0,-1 1 0 0 0,0-2-1 0 0,0 1 1 0 0,-1-1 0 0 0,0 0-1 0 0,-1-1 1 0 0,0 0 0 0 0,-1 0-1 0 0,-1-1 1 0 0,0 1-1 0 0,0-1 1 0 0,-1 0 0 0 0,-1 0-1 0 0,0-1 1 0 0,-1 1 0 0 0,0-1-1 0 0,-1 1 1 0 0,-1-1 0 0 0,0 0-1 0 0,-1 1 1 0 0,0-1 0 0 0,-1 1-1 0 0,-1-1 1 0 0,0 1 0 0 0,0 0-1 0 0,-2 0 1 0 0,1 0 0 0 0,-3-2-50 0 0,-70-140 2430 0 0,59 196-1696 0 0,19-13-870 0 0,0 0 0 0 0,2-1-1 0 0,1 1 1 0 0,2-1 0 0 0,0 0 0 0 0,2-1-1 0 0,1 0 1 0 0,1 0 0 0 0,1-1 0 0 0,14 24 136 0 0,98 133-5537 0 0,-99-155 4282 0 0,0-5-18 0 0</inkml:trace>
  <inkml:trace contextRef="#ctx0" brushRef="#br0" timeOffset="-52024.517">2033 6905 1036 0 0,'0'0'338'0'0,"0"0"-17"0"0,0 0-86 0 0,5-24 545 0 0,292-463 596 0 0,-124 256-710 0 0,-171 230-664 0 0,-1 0 1 0 0,0 0-1 0 0,1-1 1 0 0,-1 1-1 0 0,1 0 1 0 0,0 0-1 0 0,-1 0 1 0 0,1 1-1 0 0,0-1 1 0 0,0 0-1 0 0,0 1 1 0 0,-1-1-1 0 0,1 1 1 0 0,0-1-1 0 0,0 1 1 0 0,0 0-1 0 0,0 0 1 0 0,0 0-1 0 0,0 0 1 0 0,0 0-1 0 0,-1 0 1 0 0,1 1-1 0 0,0-1 0 0 0,0 1 1 0 0,0-1-1 0 0,0 1 1 0 0,-1 0-1 0 0,1-1 1 0 0,0 1-1 0 0,-1 0 1 0 0,1 0-1 0 0,0 0 1 0 0,-1 1-1 0 0,1-1 1 0 0,-1 0-1 0 0,0 0 1 0 0,1 1-1 0 0,-1-1 1 0 0,0 1-1 0 0,0-1 1 0 0,0 1-1 0 0,0 0 1 0 0,1 1-3 0 0,51 85 17 0 0,-46-75 9 0 0,22 47-18 0 0,3-2-1 0 0,3-2 1 0 0,2 0 0 0 0,3-3-1 0 0,27 28-7 0 0,11 13-1746 0 0,-78-93 571 0 0,0-1 16 0 0</inkml:trace>
  <inkml:trace contextRef="#ctx0" brushRef="#br0" timeOffset="-51760.583">2428 6596 1556 0 0,'-20'4'4063'0'0,"31"-14"-2409"0"0,33-13-1170 0 0,211-43-500 0 0,-126 39-2691 0 0,-62 8 779 0 0,-34 10 1026 0 0</inkml:trace>
  <inkml:trace contextRef="#ctx0" brushRef="#br0" timeOffset="-50950.912">2867 6403 2472 0 0,'24'26'2852'0'0,"-1"5"-2512"0"0,-1 0 0 0 0,-1 2 0 0 0,-2 0 0 0 0,-1 1-1 0 0,-2 1 1 0 0,7 24-340 0 0,-12-38 434 0 0,-12-39 110 0 0,-1-15-643 0 0,1 18 72 0 0,0 0 0 0 0,0 0-1 0 0,1 0 1 0 0,1 0 0 0 0,1 0 0 0 0,0 0-1 0 0,1 0 1 0 0,1 0 0 0 0,0 1 0 0 0,1-1-1 0 0,0 1 1 0 0,1 0 0 0 0,1 1 0 0 0,0-1-1 0 0,1 1 1 0 0,0 1 0 0 0,1 0-1 0 0,1 0 1 0 0,0 0 0 0 0,0 2 0 0 0,1-1-1 0 0,0 1 1 0 0,1 1 0 0 0,0 0 0 0 0,3-2 27 0 0,-11 12-4 0 0,0 0 1 0 0,0 1 0 0 0,0-1 0 0 0,0 1 0 0 0,-1-1-1 0 0,1 1 1 0 0,0 0 0 0 0,-1 0 0 0 0,0 1 0 0 0,0-1-1 0 0,1 1 1 0 0,-1 0 0 0 0,-1-1 0 0 0,1 1 0 0 0,0 0-1 0 0,-1 1 1 0 0,1-1 0 0 0,-1 0 0 0 0,0 1-1 0 0,0 0 1 0 0,-1-1 0 0 0,1 1 0 0 0,-1 0 0 0 0,0 0-1 0 0,0 0 1 0 0,0-1 0 0 0,0 1 3 0 0,51 206 16 0 0,-51-209-10 0 0,0 1-1 0 0,-1-1 1 0 0,1 1-1 0 0,0-1 1 0 0,0 1 0 0 0,0-1-1 0 0,0 1 1 0 0,0-1-1 0 0,0 0 1 0 0,0 1 0 0 0,1-1-1 0 0,-1 0 1 0 0,0 0-1 0 0,1 0 1 0 0,-1 0-1 0 0,1 0 1 0 0,-1 0 0 0 0,1-1-1 0 0,0 1 1 0 0,-1 0-1 0 0,1-1 1 0 0,-1 1 0 0 0,1-1-1 0 0,0 0 1 0 0,0 0-1 0 0,-1 1 1 0 0,1-1 0 0 0,0 0-1 0 0,0 0 1 0 0,-1 0-1 0 0,1-1 1 0 0,0 1-1 0 0,-1 0 1 0 0,1-1 0 0 0,0 1-1 0 0,-1-1 1 0 0,1 0-1 0 0,0 1 1 0 0,-1-1 0 0 0,1 0-1 0 0,-1 0 1 0 0,2-1-6 0 0,66-41-156 0 0,-68 42 154 0 0,18-13 20 0 0,0-1-1 0 0,-1-1 1 0 0,0-1-1 0 0,-1-1 1 0 0,-1 0-1 0 0,-1-1 1 0 0,-1 0-1 0 0,-1-2 1 0 0,0 1-1 0 0,-2-1 1 0 0,0-1-1 0 0,6-18-17 0 0,-11 25 160 0 0,-4 27-173 0 0,2 12 46 0 0,6 1-22 0 0,0-1 0 0 0,2 0 0 0 0,1-1 1 0 0,1 0-1 0 0,1-1 0 0 0,0 0 0 0 0,2-1 1 0 0,1-1-1 0 0,2 1-11 0 0,41 52-7 0 0,-58-51 193 0 0,-35-41-14 0 0,17 5-140 0 0,1 0 1 0 0,0 0-1 0 0,1-2 1 0 0,0 0 0 0 0,2 0-1 0 0,0-1 1 0 0,1 0-1 0 0,0-1 1 0 0,2-1-1 0 0,0 1 1 0 0,-1-7-33 0 0,9 24-130 0 0,12-44-1300 0 0,1 34-2258 0 0,-13 13 2513 0 0</inkml:trace>
  <inkml:trace contextRef="#ctx0" brushRef="#br0" timeOffset="-50269.404">3629 6436 1468 0 0,'2'6'141'0'0,"1"0"0"0"0,1 0-1 0 0,-1 0 1 0 0,1-1 0 0 0,0 1 0 0 0,0-1 0 0 0,1 0-1 0 0,0 0 1 0 0,-1-1 0 0 0,2 1 0 0 0,-1-1-1 0 0,0 0 1 0 0,1 0 0 0 0,0-1 0 0 0,3 2-141 0 0,1-1 50 0 0,0 0 1 0 0,0 0 0 0 0,0-1-1 0 0,0-1 1 0 0,0 0-1 0 0,1 0 1 0 0,-1-1 0 0 0,0 0-1 0 0,1 0 1 0 0,0-2 0 0 0,-1 1-1 0 0,1-1 1 0 0,-1-1 0 0 0,0 0-1 0 0,1 0 1 0 0,-1-1-1 0 0,0 0 1 0 0,-1-1 0 0 0,1 0-1 0 0,0-1 1 0 0,-1 0 0 0 0,0 0-1 0 0,0-1 1 0 0,-1 0 0 0 0,1-1-1 0 0,-1 1 1 0 0,-1-2 0 0 0,1 1-1 0 0,-1-1 1 0 0,-1 0-1 0 0,1-1 1 0 0,-2 1 0 0 0,1-1-1 0 0,-1 0 1 0 0,0-1 0 0 0,-1 1-1 0 0,0-1 1 0 0,0 0 0 0 0,-1-2-51 0 0,10-58 1126 0 0,-13 69-902 0 0,-2-20 820 0 0,1 28-950 0 0,94 621 142 0 0,-93-539-224 0 0,-1-77 11 0 0,0 1 0 0 0,-1-1-1 0 0,-1 0 1 0 0,0 0-1 0 0,0 0 1 0 0,-1 0 0 0 0,-1 0-1 0 0,0-1 1 0 0,0 1-1 0 0,-1-1 1 0 0,-1-1 0 0 0,0 1-1 0 0,0-1 1 0 0,-1 0-1 0 0,0-1 1 0 0,-1 0 0 0 0,0 0-1 0 0,0-1 1 0 0,-1 0-1 0 0,0-1 1 0 0,-1 0 0 0 0,1 0-1 0 0,-1-1 1 0 0,-1-1-1 0 0,1 0 1 0 0,-1 0-1 0 0,-9 2-22 0 0,13-9-14 0 0,-1 1-1 0 0,1-1 0 0 0,0-1 0 0 0,-1 1 0 0 0,1-1 0 0 0,0-1 0 0 0,1 0 0 0 0,-1 0 0 0 0,1 0 0 0 0,-1-1 0 0 0,1 0 0 0 0,1 0 0 0 0,-1-1 0 0 0,1 0 1 0 0,0 0-1 0 0,0 0 0 0 0,1-1 0 0 0,-4-4 15 0 0,0-1-43 0 0,1 0-1 0 0,-1 0 1 0 0,2 0 0 0 0,0-1 0 0 0,0 0 0 0 0,2 0 0 0 0,-1-1-1 0 0,2 0 1 0 0,-1 0 0 0 0,2 0 0 0 0,0 0 0 0 0,1-1-1 0 0,0 1 1 0 0,1-1 0 0 0,1 0 0 0 0,0 1 0 0 0,1-1 0 0 0,1 1-1 0 0,0-1 1 0 0,1 1 0 0 0,0 0 0 0 0,1 0 0 0 0,1 0 0 0 0,0 0-1 0 0,3-2 44 0 0,1-3-331 0 0,1 1 0 0 0,0 0-1 0 0,2 0 1 0 0,0 1-1 0 0,0 0 1 0 0,2 2-1 0 0,0-1 1 0 0,1 2 0 0 0,1 0-1 0 0,0 0 1 0 0,7-3 331 0 0,28-17-1095 0 0,3 0 38 0 0</inkml:trace>
  <inkml:trace contextRef="#ctx0" brushRef="#br0" timeOffset="-45639.507">9818 6025 1120 0 0,'0'0'481'0'0,"0"0"-40"0"0,0 0-5 0 0,0 0-26 0 0,0 3-81 0 0,5 0-253 0 0,1-1 1 0 0,0 0 0 0 0,0 0-1 0 0,0-1 1 0 0,0 0-1 0 0,0 0 1 0 0,0 0-1 0 0,0-1 1 0 0,0 0-1 0 0,0 0 1 0 0,0 0-1 0 0,0-1 1 0 0,0 0-1 0 0,0 0 1 0 0,0-1-1 0 0,0 0 1 0 0,-1 0-1 0 0,1 0 1 0 0,0 0-1 0 0,-1-1 1 0 0,5-3-77 0 0,7 1 79 0 0,238-86 859 0 0,-255 90-944 0 0,1 0-1 0 0,-1 0 1 0 0,1-1 0 0 0,-1 1-1 0 0,0 0 1 0 0,0 0-1 0 0,1 0 1 0 0,-1 0-1 0 0,0 0 1 0 0,0 0 0 0 0,0-1-1 0 0,0 1 1 0 0,0 0-1 0 0,0 0 1 0 0,0 0 0 0 0,-1 0-1 0 0,1 0 1 0 0,0 0-1 0 0,-1-1 1 0 0,1 1 0 0 0,-1 0-1 0 0,1 0 1 0 0,-1 0-1 0 0,1 0 1 0 0,-1 0-1 0 0,0 0 1 0 0,1 1 0 0 0,-1-1-1 0 0,0 0 1 0 0,0 0-1 0 0,0 0 1 0 0,1 1 0 0 0,-1-1-1 0 0,0 0 1 0 0,0 1-1 0 0,0-1 1 0 0,0 1 0 0 0,0-1-1 0 0,-1 1 1 0 0,1-1-1 0 0,0 1 1 0 0,0 0-1 0 0,0 0 1 0 0,0-1 0 0 0,0 1-1 0 0,0 0 1 0 0,-1 0-1 0 0,1 0 1 0 0,0 0 0 0 0,0 1-1 0 0,0-1 1 0 0,0 0-1 0 0,0 0 1 0 0,-1 1-1 0 0,1-1 8 0 0,-27-5 61 0 0,-1 1 0 0 0,0 1 0 0 0,0 1 0 0 0,-1 2 0 0 0,1 1 0 0 0,0 2 0 0 0,0 0 0 0 0,0 2 0 0 0,-18 6-62 0 0,39-11 20 0 0,-1 1 0 0 0,0-1 0 0 0,0 2 0 0 0,1-1 0 0 0,-1 1 0 0 0,1 1-1 0 0,0 0 1 0 0,-1 0 0 0 0,1 0 0 0 0,1 1 0 0 0,-1 0 0 0 0,0 1 0 0 0,1-1 0 0 0,0 2 0 0 0,0-1-1 0 0,1 1 1 0 0,-1 0 0 0 0,1 0 0 0 0,0 1 0 0 0,1-1 0 0 0,0 1 0 0 0,0 1 0 0 0,0-1 0 0 0,-3 8-20 0 0,10-8 18 0 0,0 0 1 0 0,0 0-1 0 0,1-1 1 0 0,0 1-1 0 0,0-1 0 0 0,0 1 1 0 0,1-1-1 0 0,0 0 1 0 0,0-1-1 0 0,1 1 1 0 0,0-1-1 0 0,0 1 1 0 0,0-1-1 0 0,0-1 1 0 0,1 1-1 0 0,0-1 1 0 0,0 0-1 0 0,0 0 1 0 0,0-1-1 0 0,1 0 1 0 0,5 2-19 0 0,141 46-51 0 0,-44-43-2819 0 0,-72-11 1684 0 0,28-15-8 0 0</inkml:trace>
  <inkml:trace contextRef="#ctx0" brushRef="#br0" timeOffset="-45388.394">10539 5971 1312 0 0,'-20'18'400'0'0,"-3"3"-32"0"0,-2-2-20 0 0,5 1-112 0 0,0-2-4 0 0,0-2-24 0 0,1-1-20 0 0,5-3-240 0 0,-4-4-324 0 0,-1-1-628 0 0</inkml:trace>
  <inkml:trace contextRef="#ctx0" brushRef="#br0" timeOffset="-45140.17">10282 5897 1568 0 0,'25'4'5219'0'0,"12"29"-4966"0"0,-25-21 254 0 0,140 90-979 0 0,23-54-3945 0 0,-136-46 3091 0 0</inkml:trace>
  <inkml:trace contextRef="#ctx0" brushRef="#br0" timeOffset="-44890.351">11066 5881 1248 0 0,'4'-13'6021'0'0,"-13"36"-4646"0"0,-15 45-1294 0 0,18-26 44 0 0,1 1 0 0 0,3 1 0 0 0,1-1-1 0 0,2 0 1 0 0,3 0 0 0 0,1 0-1 0 0,1 0 1 0 0,3-1 0 0 0,2 0-1 0 0,2 2-124 0 0,29 166-1468 0 0,-41-208 1325 0 0,-1 1 0 0 0,1-1 1 0 0,-1 1-1 0 0,0 0 0 0 0,0-1 0 0 0,0 1 0 0 0,0-1 0 0 0,0 1 0 0 0,-1-1 1 0 0,1 1-1 0 0,-1-1 0 0 0,0 0 0 0 0,1 1 0 0 0,-1-1 0 0 0,0 1 1 0 0,-1-1-1 0 0,1 0 0 0 0,0 0 0 0 0,0 0 0 0 0,-1 0 0 0 0,0 0 0 0 0,1 0 1 0 0,-1 0-1 0 0,0 0 0 0 0,0-1 0 0 0,0 1 0 0 0,0-1 0 0 0,0 1 1 0 0,0-1-1 0 0,0 0 0 0 0,-1 0 0 0 0,1 0 0 0 0,0 0 0 0 0,-1 0 0 0 0,1 0 1 0 0,-1-1-1 0 0,1 1 0 0 0,-1-1 0 0 0,1 0 0 0 0,-3 1 143 0 0,-16-11-1210 0 0</inkml:trace>
  <inkml:trace contextRef="#ctx0" brushRef="#br0" timeOffset="-44687.708">11061 5918 1120 0 0,'20'-8'609'0'0,"-11"3"-379"0"0,0 0 1 0 0,1 1-1 0 0,0 1 1 0 0,-1-1-1 0 0,1 2 1 0 0,1-1-1 0 0,-1 1 1 0 0,0 1-1 0 0,0 0 1 0 0,1 0-1 0 0,-1 1 1 0 0,0 1-1 0 0,1-1 1 0 0,0 2-231 0 0,-4-2 55 0 0,0 1 0 0 0,1 1 1 0 0,-1-1-1 0 0,1 1 0 0 0,-1 0 1 0 0,0 1-1 0 0,0 0 0 0 0,0 0 1 0 0,-1 0-1 0 0,1 1 0 0 0,-1 0 1 0 0,0 1-1 0 0,0-1 0 0 0,0 1 1 0 0,0 0-1 0 0,-1 0 0 0 0,0 1 1 0 0,0 0-1 0 0,0 0 0 0 0,-1 0 0 0 0,0 0 1 0 0,0 1-1 0 0,-1-1 0 0 0,1 1 1 0 0,-2 0-1 0 0,1 0 0 0 0,-1 0 1 0 0,0 1-1 0 0,0-1 0 0 0,-1 0 1 0 0,0 1-1 0 0,0 4-55 0 0,-4-3 11 0 0,-1 1 1 0 0,0-1-1 0 0,0 0 1 0 0,-1-1-1 0 0,0 1 0 0 0,-1-1 1 0 0,1 0-1 0 0,-2 0 1 0 0,1-1-1 0 0,-1 0 0 0 0,0 0 1 0 0,-1 0-1 0 0,1-1 1 0 0,-1 0-1 0 0,-1-1 0 0 0,1 0 1 0 0,-1 0-1 0 0,0-1 1 0 0,0 0-1 0 0,0 0 0 0 0,0-1 1 0 0,-1 0-1 0 0,0-1 1 0 0,1 0-1 0 0,-1 0 1 0 0,-6-1-12 0 0,8 0-156 0 0,-1 0 0 0 0,1-1 0 0 0,0 0 0 0 0,-1 0 0 0 0,1-1 0 0 0,0 0 0 0 0,-1-1 0 0 0,1 0 0 0 0,0 0 0 0 0,0-1 0 0 0,0 0 0 0 0,0 0 0 0 0,1-1 0 0 0,-1 0 0 0 0,1 0 0 0 0,0 0 0 0 0,0-1 0 0 0,0 0 0 0 0,1-1 0 0 0,-4-4 156 0 0,-5-12-1050 0 0,6-1 29 0 0</inkml:trace>
  <inkml:trace contextRef="#ctx0" brushRef="#br0" timeOffset="-44407.464">11471 5666 1636 0 0,'0'1'104'0'0,"1"-1"0"0"0,-1 0 0 0 0,1 1 0 0 0,-1-1 1 0 0,1 0-1 0 0,-1 1 0 0 0,1-1 0 0 0,0 0 0 0 0,-1 0 0 0 0,1 0 0 0 0,-1 0 0 0 0,1 1 0 0 0,0-1 0 0 0,-1 0 0 0 0,1 0 0 0 0,0 0 0 0 0,-1 0 0 0 0,1 0 1 0 0,-1 0-1 0 0,1-1 0 0 0,0 1 0 0 0,-1 0 0 0 0,1 0 0 0 0,-1 0 0 0 0,1 0 0 0 0,0-1 0 0 0,-1 1 0 0 0,1 0 0 0 0,-1-1 0 0 0,1 1 0 0 0,-1 0 1 0 0,1-1-1 0 0,-1 1 0 0 0,1-1 0 0 0,-1 1 0 0 0,0-1 0 0 0,1 1 0 0 0,-1-1 0 0 0,1 1 0 0 0,-1-1 0 0 0,0 1 0 0 0,0-1 0 0 0,1 1 0 0 0,-1-1 0 0 0,0 0 1 0 0,0 1-1 0 0,0-1 0 0 0,1 1 0 0 0,-1-1 0 0 0,0 0 0 0 0,0 1 0 0 0,0-1 0 0 0,0 0 0 0 0,0 1 0 0 0,0-1 0 0 0,-1 1 0 0 0,1-1 0 0 0,0 0 1 0 0,0 1-1 0 0,0-1-104 0 0,9 61-5 0 0,-5-35 301 0 0,65 251 170 0 0,-58-215-1039 0 0,-10-58 358 0 0,-1 1 0 0 0,1-1 0 0 0,-1 1 0 0 0,0 0-1 0 0,0-1 1 0 0,0 1 0 0 0,0 0 0 0 0,-1-1-1 0 0,0 1 1 0 0,0-1 0 0 0,0 1 0 0 0,0-1 0 0 0,0 1-1 0 0,-1-1 1 0 0,1 0 0 0 0,-1 1 0 0 0,0-1 0 0 0,0 0-1 0 0,0 0 1 0 0,0 0 0 0 0,-1-1 0 0 0,1 1-1 0 0,-1 0 1 0 0,0-1 215 0 0,-10 5-1212 0 0</inkml:trace>
  <inkml:trace contextRef="#ctx0" brushRef="#br0" timeOffset="-44155.808">11224 5938 1908 0 0,'4'12'5802'0'0,"34"-15"-5486"0"0,-27 1 229 0 0,139-22 109 0 0,114-17-4552 0 0,-177 24 1342 0 0,-50 9 1257 0 0</inkml:trace>
  <inkml:trace contextRef="#ctx0" brushRef="#br0" timeOffset="-39076.706">16356 5243 2296 0 0,'2'-12'1304'0'0,"-1"6"-268"0"0,1-3-111 0 0,-1 2-285 0 0,-1 4-192 0 0,2-3-240 0 0,0 1-272 0 0,-1 2 4 0 0,1 2-80 0 0,-1-1-192 0 0,1 2-80 0 0,3 2-9 0 0,-2-1-211 0 0,0 2-724 0 0,-1 2 52 0 0</inkml:trace>
  <inkml:trace contextRef="#ctx0" brushRef="#br0" timeOffset="-30422.605">26605 4688 3692 0 0,'1'-7'1028'0'0,"-1"1"-408"0"0,-1 0-215 0 0,2 1-325 0 0,-1 4-64 0 0,2-1-4 0 0,1 4-292 0 0,-3 1 15 0 0,0 1-99 0 0,2 4-104 0 0,-4-4-364 0 0,7 19-344 0 0,-5-11-32 0 0</inkml:trace>
  <inkml:trace contextRef="#ctx0" brushRef="#br0" timeOffset="-29671.717">27298 4984 2008 0 0,'24'9'3508'0'0,"9"72"-2883"0"0,10 98 479 0 0,-43-177-818 0 0,0-2-252 0 0,0-1-1 0 0,0 1 1 0 0,-1 0-1 0 0,1 0 1 0 0,0-1-1 0 0,-1 1 1 0 0,1 0-1 0 0,0-1 1 0 0,-1 1-1 0 0,1 0 1 0 0,0 0-1 0 0,-1 0 1 0 0,1 0-1 0 0,-1-1 1 0 0,1 1 0 0 0,0 0-1 0 0,-1 0 1 0 0,1 0-1 0 0,-1 0 1 0 0,1 0-1 0 0,-1 0 1 0 0,1 0-1 0 0,0 0 1 0 0,-1 0-1 0 0,1 0 1 0 0,-1 0-1 0 0,1 0 1 0 0,0 0-1 0 0,-1 0 1 0 0,1 1-1 0 0,-1-1 1 0 0,1 0-1 0 0,0 0 1 0 0,-1 0-1 0 0,1 1 1 0 0,0-1-1 0 0,-1 0 1 0 0,1 0-1 0 0,0 1 1 0 0,-1-1-1 0 0,1 0 1 0 0,0 1-1 0 0,-1-1 1 0 0,1 0-1 0 0,0 1 1 0 0,0-1-1 0 0,0 0 1 0 0,-1 1-1 0 0,1-1-33 0 0,-8-45 320 0 0,10 28-296 0 0,0 1 1 0 0,1-1-1 0 0,1 0 1 0 0,1 1-1 0 0,1 0 0 0 0,0 0 1 0 0,1 1-1 0 0,0 0 1 0 0,1 0-1 0 0,1 0 0 0 0,0 1 1 0 0,1 1-1 0 0,1-1 1 0 0,0 2-1 0 0,1-1 1 0 0,6-4-25 0 0,66-16 49 0 0,-80 35-56 0 0,0 1 0 0 0,0 0 1 0 0,0 0-1 0 0,-1 0 0 0 0,0 0 0 0 0,1 1 1 0 0,-1-1-1 0 0,0 1 0 0 0,-1 0 0 0 0,1 0 1 0 0,-1 0-1 0 0,1 0 0 0 0,-1 0 0 0 0,0 1 1 0 0,-1-1-1 0 0,1 1 0 0 0,-1-1 0 0 0,0 1 1 0 0,0-1-1 0 0,0 1 0 0 0,-1 0 0 0 0,0 0 1 0 0,0-1-1 0 0,0 3 7 0 0,5 166-796 0 0,-5-171 761 0 0,-1 0 0 0 0,1 0 0 0 0,1 0 0 0 0,-1 0 0 0 0,0 0 0 0 0,0 0 0 0 0,1 0 0 0 0,-1 0-1 0 0,1 0 1 0 0,-1 0 0 0 0,1-1 0 0 0,0 1 0 0 0,0 0 0 0 0,0 0 0 0 0,0-1 0 0 0,0 1 0 0 0,0 0-1 0 0,0-1 1 0 0,1 1 0 0 0,-1-1 0 0 0,0 0 0 0 0,1 1 0 0 0,-1-1 0 0 0,1 0 0 0 0,0 0-1 0 0,-1 0 1 0 0,1 0 0 0 0,0 0 0 0 0,0 0 0 0 0,0-1 0 0 0,0 1 0 0 0,-1 0 0 0 0,1-1 0 0 0,0 0-1 0 0,0 1 1 0 0,0-1 0 0 0,0 0 0 0 0,0 0 0 0 0,0 0 0 0 0,0 0 0 0 0,0 0 0 0 0,0-1 0 0 0,0 1-1 0 0,2-1 36 0 0,90-29-3445 0 0,-86 27 3051 0 0,21-11-861 0 0</inkml:trace>
  <inkml:trace contextRef="#ctx0" brushRef="#br0" timeOffset="-29394.069">28147 5053 1896 0 0,'-48'-3'2434'0'0,"33"5"-2301"0"0,1 1 0 0 0,0 0 0 0 0,-1 0 0 0 0,1 2 0 0 0,1 0 0 0 0,-1 0 0 0 0,1 1 0 0 0,0 1 0 0 0,0 0 0 0 0,1 1-1 0 0,0 1 1 0 0,0-1 0 0 0,1 2 0 0 0,0 0 0 0 0,1 0 0 0 0,0 1 0 0 0,0 0 0 0 0,1 0 0 0 0,1 1 0 0 0,-3 6-133 0 0,10-15 12 0 0,1 0 1 0 0,0 0 0 0 0,-1 0-1 0 0,1 0 1 0 0,0-1 0 0 0,1 1-1 0 0,-1 0 1 0 0,0 0 0 0 0,1 0 0 0 0,0 0-1 0 0,-1 0 1 0 0,1-1 0 0 0,0 1-1 0 0,1 0 1 0 0,-1-1 0 0 0,0 1-1 0 0,1-1 1 0 0,-1 1 0 0 0,1-1 0 0 0,0 0-1 0 0,0 1 1 0 0,0-1 0 0 0,0 0-1 0 0,0 0 1 0 0,0-1 0 0 0,1 1-1 0 0,-1 0 1 0 0,1-1 0 0 0,-1 1-1 0 0,1-1 1 0 0,-1 0 0 0 0,1 0 0 0 0,0 0-1 0 0,0 0 1 0 0,0 0 0 0 0,-1-1-1 0 0,1 1 1 0 0,1-1-13 0 0,110 16 264 0 0,-105-16-192 0 0,-4 0-62 0 0,-1 1 0 0 0,1-1 0 0 0,-1 1 0 0 0,1-1 0 0 0,-1-1 0 0 0,1 1 0 0 0,-1-1 0 0 0,1 1 0 0 0,-1-1 0 0 0,0-1 0 0 0,1 1 0 0 0,-1-1 0 0 0,0 1 0 0 0,0-1 0 0 0,0 0 0 0 0,0-1 0 0 0,0 1 0 0 0,-1-1 0 0 0,1 1 0 0 0,0-2-10 0 0,-4 0-2 0 0,0 0 1 0 0,0 0-1 0 0,0 0 1 0 0,0 0-1 0 0,-1 0 0 0 0,0 0 1 0 0,0 0-1 0 0,0 0 1 0 0,0 0-1 0 0,-1 0 1 0 0,1 0-1 0 0,-1 0 1 0 0,0 1-1 0 0,0-1 0 0 0,0 1 1 0 0,-1-1-1 0 0,1 1 1 0 0,-1 0-1 0 0,0 0 1 0 0,0 0-1 0 0,0 0 1 0 0,0 1-1 0 0,0-1 0 0 0,-1 1 1 0 0,1 0-1 0 0,-1 0 1 0 0,-1-1 1 0 0,-119-99 20 0 0,123 100-167 0 0,-1-1 0 0 0,1 0 1 0 0,0 1-1 0 0,0-1 1 0 0,0 0-1 0 0,1 1 0 0 0,-1-1 1 0 0,1 0-1 0 0,-1 0 0 0 0,1 0 1 0 0,0 0-1 0 0,0 1 1 0 0,0-1-1 0 0,1 0 0 0 0,-1 0 1 0 0,1 0-1 0 0,-1 0 0 0 0,1 1 1 0 0,0-1-1 0 0,0 0 1 0 0,0 1-1 0 0,0-1 0 0 0,1 1 1 0 0,-1-1-1 0 0,1 1 0 0 0,-1-1 1 0 0,1 1-1 0 0,0 0 1 0 0,0 0-1 0 0,0 0 0 0 0,0 0 1 0 0,0 0-1 0 0,1 0 0 0 0,-1 1 1 0 0,0-1-1 0 0,1 1 1 0 0,2-1 146 0 0,18-16-1364 0 0</inkml:trace>
  <inkml:trace contextRef="#ctx0" brushRef="#br0" timeOffset="-29142.98">28534 4783 1068 0 0,'-4'-53'8392'0'0,"-6"193"-6430"0"0,23 35-1642 0 0,-9-161-443 0 0,-2 1 0 0 0,0 1-1 0 0,-1-1 1 0 0,0 0 0 0 0,-1 0 0 0 0,-1 0 0 0 0,-1 1 0 0 0,0-1 0 0 0,0 0 0 0 0,-2 0 0 0 0,0-1 0 0 0,-1 1 0 0 0,-4 9 123 0 0,6-19-270 0 0,0 0 1 0 0,-1-1 0 0 0,1 1 0 0 0,-1-1-1 0 0,0 1 1 0 0,0-1 0 0 0,-1 0 0 0 0,1-1-1 0 0,-1 1 1 0 0,0-1 0 0 0,0 0 0 0 0,0 0-1 0 0,0 0 1 0 0,-1-1 0 0 0,1 0 0 0 0,-1 0-1 0 0,1 0 1 0 0,-1-1 0 0 0,0 1 0 0 0,0-2-1 0 0,1 1 1 0 0,-1 0 0 0 0,0-1 0 0 0,-1 0 269 0 0,-16 0-1092 0 0</inkml:trace>
  <inkml:trace contextRef="#ctx0" brushRef="#br0" timeOffset="-28892.6">28085 4979 3604 0 0,'1'2'1376'0'0,"4"-1"-371"0"0,19 4-153 0 0,8-2-92 0 0,7 1-236 0 0,7 2-120 0 0,7-4-160 0 0,4 4-196 0 0,-1-5-176 0 0,5 4-100 0 0,-3 1 24 0 0,-2-3-820 0 0,-3 0-276 0 0,-7 1-5 0 0,-4-4 109 0 0,-22 0-36 0 0</inkml:trace>
  <inkml:trace contextRef="#ctx0" brushRef="#br0" timeOffset="-30672.859">26427 5075 1004 0 0,'14'-8'8501'0'0,"-14"42"-7930"0"0,-1-15-187 0 0,20 171-600 0 0,-16-138-2925 0 0,-29-60-714 0 0,17-13 2807 0 0</inkml:trace>
  <inkml:trace contextRef="#ctx0" brushRef="#br0" timeOffset="-30217.423">26597 5408 1648 0 0,'13'-6'4526'0'0,"15"-26"-3884"0"0,-18 17-512 0 0,1 0-1 0 0,1 0 0 0 0,0 2 0 0 0,1-1 1 0 0,1 2-1 0 0,0-1 0 0 0,0 2 1 0 0,2 0-1 0 0,-1 1 0 0 0,1 0 0 0 0,0 2 1 0 0,1-1-1 0 0,0 2 0 0 0,0 1 1 0 0,1 0-1 0 0,0 1 0 0 0,12-2-129 0 0,-28 7 10 0 0,1 1 1 0 0,0-1-1 0 0,0 1 0 0 0,-1 0 0 0 0,1 0 0 0 0,-1 0 0 0 0,1 0 1 0 0,0 0-1 0 0,-1 1 0 0 0,0-1 0 0 0,1 1 0 0 0,-1-1 1 0 0,0 1-1 0 0,0 0 0 0 0,0 0 0 0 0,0 0 0 0 0,0 0 0 0 0,0 0 1 0 0,-1 1-1 0 0,1-1 0 0 0,-1 0 0 0 0,1 1 0 0 0,-1-1 1 0 0,0 1-1 0 0,0-1 0 0 0,0 1 0 0 0,0 0 0 0 0,-1 0 0 0 0,1-1 1 0 0,-1 1-1 0 0,0 0 0 0 0,1 0 0 0 0,-1-1 0 0 0,0 1 1 0 0,-1 1-11 0 0,-16 97 177 0 0,14-96-216 0 0,-1 0 0 0 0,1 0 0 0 0,-1-1-1 0 0,0 0 1 0 0,0 0 0 0 0,-1 0 0 0 0,1 0 0 0 0,-1 0-1 0 0,0-1 1 0 0,0 0 0 0 0,0 0 0 0 0,0 0 0 0 0,0-1-1 0 0,-1 0 1 0 0,1 0 0 0 0,-1 0 0 0 0,0-1 0 0 0,1 0-1 0 0,-1 0 1 0 0,0 0 0 0 0,-4 0 39 0 0,5-1-198 0 0,1 0 1 0 0,0 0 0 0 0,-1 0-1 0 0,1-1 1 0 0,-1 1-1 0 0,1-1 1 0 0,0 0-1 0 0,0-1 1 0 0,-1 1-1 0 0,1-1 1 0 0,0 1-1 0 0,0-1 1 0 0,0 0 0 0 0,1-1-1 0 0,-1 1 1 0 0,0-1-1 0 0,1 0 1 0 0,0 0-1 0 0,-1 0 1 0 0,1 0-1 0 0,0 0 1 0 0,1-1 0 0 0,-1 1-1 0 0,1-1 1 0 0,-1 0-1 0 0,1 1 1 0 0,0-1-1 0 0,0-2 198 0 0,-6-16-1036 0 0</inkml:trace>
  <inkml:trace contextRef="#ctx0" brushRef="#br0" timeOffset="-33803.969">22856 5246 1228 0 0,'31'0'2000'0'0,"-29"0"-1634"0"0,2-3 8 0 0,-2 2-519 0 0,-2 0 193 0 0,0 0 0 0 0,0 1-1 0 0,1-1 1 0 0,-1 0 0 0 0,0 0-1 0 0,1 1 1 0 0,-1-1 0 0 0,0 0 0 0 0,1 0-1 0 0,-1 1 1 0 0,1-1 0 0 0,-1 1-1 0 0,1-1 1 0 0,-1 0 0 0 0,1 1 0 0 0,-1-1-1 0 0,1 1 1 0 0,0-1 0 0 0,-1 1-1 0 0,1-1 1 0 0,0 1 0 0 0,-1 0 0 0 0,1-1-1 0 0,0 1 1 0 0,0 0 0 0 0,-1-1-1 0 0,1 1 1 0 0,0 0 0 0 0,0 0 0 0 0,0 0-1 0 0,-1 0 1 0 0,1 0 0 0 0,0 0 0 0 0,0 0-1 0 0,0 0 1 0 0,0 0 0 0 0,-1 0-1 0 0,1 0 1 0 0,0 1 0 0 0,0-1 0 0 0,-1 0-1 0 0,1 0 1 0 0,0 1 0 0 0,0-1-1 0 0,-1 1 1 0 0,1-1 0 0 0,0 1 0 0 0,-1-1-1 0 0,1 1 1 0 0,-1-1 0 0 0,1 1-1 0 0,0-1 1 0 0,-1 1 0 0 0,1 0 0 0 0,-1-1-1 0 0,0 1 1 0 0,1 0 0 0 0,-1-1-1 0 0,1 1 1 0 0,-1 0 0 0 0,0 0 0 0 0,0-1-1 0 0,0 1 1 0 0,1 0 0 0 0,-1 0-1 0 0,0 0 1 0 0,0-1 0 0 0,0 1 0 0 0,0 0-1 0 0,0 0-47 0 0,-4 10 34 0 0,1 0-1 0 0,0 1 0 0 0,1-1 1 0 0,0 1-1 0 0,1 0 1 0 0,0 0-1 0 0,1 0 0 0 0,0-1 1 0 0,1 1-1 0 0,0 0 0 0 0,1 0 1 0 0,0-1-1 0 0,1 1 1 0 0,0-1-1 0 0,1 0 0 0 0,1 0 1 0 0,-1 0-1 0 0,2 0 0 0 0,-1-1 1 0 0,1 0-1 0 0,1 0 1 0 0,0-1-1 0 0,0 1 0 0 0,1-2 1 0 0,0 1-1 0 0,1-1 0 0 0,0 0 1 0 0,0-1-1 0 0,1 0 0 0 0,0 0 1 0 0,0-1-1 0 0,0 0 1 0 0,1-1-1 0 0,-1 0 0 0 0,2-1 1 0 0,-1 0-1 0 0,10 1-33 0 0,-8-6-73 0 0,-1 0 0 0 0,0-2 0 0 0,0 1 0 0 0,0-2 0 0 0,0 1 0 0 0,-1-2 0 0 0,1 0 0 0 0,-1 0 0 0 0,0-1 0 0 0,0 0 0 0 0,-1 0 0 0 0,0-2 0 0 0,0 1 0 0 0,-1-1 0 0 0,0-1 0 0 0,0 1 0 0 0,-1-2-1 0 0,0 1 1 0 0,0-1 0 0 0,-1 0 0 0 0,-1-1 0 0 0,1 1 0 0 0,-2-1 0 0 0,0-1 0 0 0,0 1 0 0 0,-1-1 0 0 0,0 1 0 0 0,-1-1 0 0 0,0-1 0 0 0,-1 1 0 0 0,-1 0 0 0 0,0 0 0 0 0,0-1 0 0 0,-1 1 0 0 0,-1-2 73 0 0,0 13 15 0 0,-1 0 0 0 0,1 1 0 0 0,0-1 0 0 0,-1 0 1 0 0,1 0-1 0 0,-1 1 0 0 0,1-1 0 0 0,-1 1 0 0 0,1-1 0 0 0,-1 1 0 0 0,1-1 0 0 0,-1 1 1 0 0,0 0-1 0 0,1 0 0 0 0,-1 0 0 0 0,1 0 0 0 0,-1 0 0 0 0,0 0 0 0 0,1 1 0 0 0,-1-1 1 0 0,1 0-1 0 0,-1 1 0 0 0,1-1 0 0 0,-1 1 0 0 0,1 0 0 0 0,-1-1 0 0 0,1 1 1 0 0,-1 0-1 0 0,1 0 0 0 0,0 0 0 0 0,-1 0 0 0 0,1 0 0 0 0,0 0 0 0 0,0 0 0 0 0,0 1 1 0 0,-1 0-16 0 0,0 0 6 0 0,0-1 1 0 0,0 1-1 0 0,0 0 1 0 0,0 0-1 0 0,0 1 1 0 0,0-1-1 0 0,1 0 1 0 0,-1 1-1 0 0,1-1 1 0 0,0 1-1 0 0,-1-1 1 0 0,1 1 0 0 0,0-1-1 0 0,1 1 1 0 0,-1 0-1 0 0,0 0 1 0 0,1-1-1 0 0,-1 1 1 0 0,1 0-1 0 0,0 0 1 0 0,0 0-1 0 0,0 0 1 0 0,1-1-1 0 0,-1 1 1 0 0,0 0-1 0 0,1 0 1 0 0,0-1 0 0 0,0 1-1 0 0,0 0 1 0 0,0-1-1 0 0,0 1 1 0 0,0-1-1 0 0,1 1 1 0 0,-1-1-1 0 0,1 1 1 0 0,0-1-1 0 0,0 0 1 0 0,0 0-1 0 0,0 0 1 0 0,0 0-1 0 0,0 0 1 0 0,0-1 0 0 0,0 1-1 0 0,1 0 1 0 0,-1-1-1 0 0,1 0 1 0 0,-1 0-1 0 0,2 1-6 0 0,131 49 283 0 0,70-35-186 0 0,-205-15-68 0 0,1 0-1 0 0,-1 0 1 0 0,0-1 0 0 0,1 1-1 0 0,-1 0 1 0 0,0 0-1 0 0,0 0 1 0 0,0 0 0 0 0,0 0-1 0 0,0 0 1 0 0,0 0 0 0 0,0-1-1 0 0,0 1 1 0 0,0 0 0 0 0,0 0-1 0 0,-1 0 1 0 0,1 0 0 0 0,0 0-1 0 0,-1 0 1 0 0,1-1 0 0 0,0 1-1 0 0,-1 0 1 0 0,1 0-1 0 0,-1-1 1 0 0,1 1 0 0 0,-1 0-1 0 0,0 0 1 0 0,1-1 0 0 0,-1 1-1 0 0,0-1 1 0 0,1 1 0 0 0,-1-1-1 0 0,0 1 1 0 0,0-1 0 0 0,1 1-1 0 0,-1-1 1 0 0,0 0-1 0 0,0 1 1 0 0,0-1 0 0 0,0 0-1 0 0,1 0 1 0 0,-1 1 0 0 0,0-1-1 0 0,0 0 1 0 0,0 0 0 0 0,0 0-1 0 0,0 0 1 0 0,0 0 0 0 0,0 0-1 0 0,1 0 1 0 0,-1-1-1 0 0,0 1 1 0 0,-1 0-29 0 0,73-32 27 0 0,32-10-285 0 0,-80 36 38 0 0,0-1 0 0 0,-1-1 0 0 0,0-1 0 0 0,-1-1 1 0 0,0-1-1 0 0,0 0 0 0 0,-1-2 0 0 0,-1 0 0 0 0,0-2 0 0 0,-1 0 1 0 0,-1-1-1 0 0,0 0 0 0 0,-1-2 0 0 0,-1 0 0 0 0,4-6 220 0 0,-2-35-492 0 0,-15 39 323 0 0</inkml:trace>
  <inkml:trace contextRef="#ctx0" brushRef="#br0" timeOffset="-33521.779">24105 4951 4720 0 0,'-126'-198'1832'0'0,"115"183"-1495"0"0,12 14 86 0 0,14 8-459 0 0,-14-7-25 0 0,21 15-199 0 0,-29-3-3696 0 0,4-11 2813 0 0</inkml:trace>
  <inkml:trace contextRef="#ctx0" brushRef="#br0" timeOffset="-32619.354">23584 5470 1100 0 0,'37'7'1338'0'0,"14"-19"-389"0"0,-39 0-831 0 0,-2 0 1 0 0,0-1-1 0 0,0 0 1 0 0,-2 0-1 0 0,1-1 0 0 0,-2 0 1 0 0,0 0-1 0 0,0-1 0 0 0,-1 0 1 0 0,-1 0-1 0 0,-1-1 1 0 0,0 1-1 0 0,-1-1 0 0 0,-1 0 1 0 0,0 0-1 0 0,-1 0 0 0 0,-1 0 1 0 0,0 0-119 0 0,-1 9-7 0 0,-1 1 1 0 0,1 0-1 0 0,-1 0 1 0 0,-1 0-1 0 0,1 0 1 0 0,-1 1-1 0 0,0-1 0 0 0,0 1 1 0 0,0-1-1 0 0,-1 1 1 0 0,0 0-1 0 0,0 0 1 0 0,0 1-1 0 0,-1-1 1 0 0,0 1-1 0 0,0 0 1 0 0,0 0-1 0 0,0 1 1 0 0,0-1-1 0 0,-1 1 0 0 0,1 0 1 0 0,-1 1-1 0 0,0-1 1 0 0,0 1-1 0 0,0 0 1 0 0,0 1-1 0 0,0 0 1 0 0,-1 0-1 0 0,1 0 1 0 0,0 0-1 0 0,-1 1 0 0 0,1 0 1 0 0,0 0-1 0 0,-1 1 1 0 0,1 0-1 0 0,0 0 1 0 0,0 1-1 0 0,0-1 1 0 0,0 1-1 0 0,0 0 1 0 0,0 1-1 0 0,0 0 0 0 0,-4 2 7 0 0,5 8-2294 0 0,6-9 1248 0 0</inkml:trace>
  <inkml:trace contextRef="#ctx0" brushRef="#br0" timeOffset="-31838.756">23977 4919 1664 0 0,'-11'-9'3139'0'0,"-1"39"-2451"0"0,-3 44-599 0 0,4 535 2324 0 0,23-613-2411 0 0,-4-39-60 0 0,2 2-1 0 0,2-1 0 0 0,1 2 1 0 0,2-1-1 0 0,2 2 0 0 0,2 0 1 0 0,1 1-1 0 0,2 1 0 0 0,7-6 59 0 0,46-40 207 0 0,-74 82-266 0 0,-1 1 43 0 0,14 17-50 0 0,29 184-370 0 0,-41-192 470 0 0,1-1 1 0 0,0 1 0 0 0,1 0 0 0 0,0-1-1 0 0,0 0 1 0 0,1 0 0 0 0,0 0 0 0 0,0-1-1 0 0,1 1 1 0 0,0-1 0 0 0,0 0 0 0 0,1-1 0 0 0,-1 0-1 0 0,1 0 1 0 0,1 0 0 0 0,-1-1 0 0 0,1 0-1 0 0,0 0 1 0 0,0-1 0 0 0,1 0 0 0 0,-1-1-1 0 0,1 0 1 0 0,0 0 0 0 0,0-1 0 0 0,0 0-1 0 0,0 0 1 0 0,0-1 0 0 0,0 0 0 0 0,1-1-1 0 0,3 0-34 0 0,-4 1 14 0 0,-1 0-1 0 0,1-1 0 0 0,-1 0 0 0 0,1-1 0 0 0,0 0 0 0 0,-1 0 0 0 0,0-1 1 0 0,1 0-1 0 0,-1 0 0 0 0,0-1 0 0 0,0 0 0 0 0,0-1 0 0 0,-1 1 0 0 0,1-1 0 0 0,-1-1 1 0 0,0 0-1 0 0,0 0 0 0 0,0 0 0 0 0,-1-1 0 0 0,1 0 0 0 0,-2 0 0 0 0,1 0 1 0 0,-1-1-1 0 0,0 0 0 0 0,0 0 0 0 0,0 0 0 0 0,2-7-13 0 0,-3 5-30 0 0,-2 6 77 0 0,1 0 1 0 0,-1 0-1 0 0,0 0 1 0 0,0 0-1 0 0,0 0 0 0 0,0-1 1 0 0,-1 1-1 0 0,0 0 1 0 0,1-1-1 0 0,-1 0 1 0 0,0 1-1 0 0,0-1 0 0 0,-1 1 1 0 0,1-1-1 0 0,-1 0 1 0 0,0 0-1 0 0,0 1 1 0 0,0-1-1 0 0,-1 0 1 0 0,1 1-1 0 0,-1-1 0 0 0,0 0 1 0 0,0 1-1 0 0,0-1 1 0 0,0 1-1 0 0,0-1 1 0 0,-1 1-1 0 0,0 0 0 0 0,0 0 1 0 0,0-1-1 0 0,0 1 1 0 0,0 1-1 0 0,-1-1 1 0 0,1 0-1 0 0,-1 0 1 0 0,0 1-1 0 0,-2-3-47 0 0,1 7 16 0 0,1-1-1 0 0,0 0 1 0 0,0 1 0 0 0,0 0-1 0 0,0 0 1 0 0,0 0 0 0 0,0 0 0 0 0,0 0-1 0 0,1 1 1 0 0,-1-1 0 0 0,1 1-1 0 0,0-1 1 0 0,0 1 0 0 0,0 0-1 0 0,0 0 1 0 0,0 0 0 0 0,0 0 0 0 0,1 0-1 0 0,-1 1 1 0 0,1-1 0 0 0,0 0-1 0 0,0 1 1 0 0,0-1 0 0 0,1 1 0 0 0,-1-1-1 0 0,1 1 1 0 0,0-1 0 0 0,0 1-1 0 0,0 2-15 0 0,1 2-70 0 0,0-1 0 0 0,0 0 0 0 0,1 0 0 0 0,0 0 0 0 0,0 0-1 0 0,1 0 1 0 0,0-1 0 0 0,0 1 0 0 0,0-1 0 0 0,1 1 0 0 0,0-1-1 0 0,0 0 1 0 0,1-1 0 0 0,-1 1 0 0 0,5 3 70 0 0,31 20-4477 0 0,-37-29 2039 0 0,-5-5 1263 0 0</inkml:trace>
  <inkml:trace contextRef="#ctx0" brushRef="#br0" timeOffset="-31587.637">24709 5068 2396 0 0,'0'-8'1204'0'0,"0"1"-184"0"0,1 2-236 0 0,-1-1-219 0 0,2 2-193 0 0,1 1-260 0 0,-3-2-8 0 0,2 4-292 0 0,1-1-284 0 0,-3 1 56 0 0,0-1-41 0 0,0 2-151 0 0,1 0-388 0 0,4 3-164 0 0,-3 0 0 0 0</inkml:trace>
  <inkml:trace contextRef="#ctx0" brushRef="#br0" timeOffset="-31339.4">25161 5138 1216 0 0,'-8'-3'149'0'0,"0"1"0"0"0,-1 0 1 0 0,0 0-1 0 0,1 1 0 0 0,-1 0 0 0 0,0 0 0 0 0,0 1 0 0 0,1 1 0 0 0,-1-1 0 0 0,0 1 1 0 0,0 1-1 0 0,1-1 0 0 0,-1 1 0 0 0,1 1 0 0 0,0 0 0 0 0,-1 0 0 0 0,1 1 0 0 0,0 0 1 0 0,1 0-1 0 0,-1 0 0 0 0,1 1 0 0 0,0 1 0 0 0,0-1 0 0 0,1 1 0 0 0,-1 0 1 0 0,1 0-1 0 0,0 1 0 0 0,1 0 0 0 0,0 0 0 0 0,0 0 0 0 0,0 1 0 0 0,1 0 0 0 0,0 0 1 0 0,1 0-1 0 0,0 0 0 0 0,0 0 0 0 0,-1 8-149 0 0,3-8 45 0 0,1 0 1 0 0,0 0-1 0 0,0 0 1 0 0,1 0-1 0 0,0 0 0 0 0,0 0 1 0 0,1 0-1 0 0,0 0 1 0 0,0 0-1 0 0,1 0 0 0 0,0-1 1 0 0,0 0-1 0 0,1 1 1 0 0,0-1-1 0 0,0 0 0 0 0,1-1 1 0 0,0 1-1 0 0,0-1 0 0 0,0 0 1 0 0,1 0-1 0 0,0-1 1 0 0,0 1-1 0 0,1-1 0 0 0,-1-1 1 0 0,1 1-1 0 0,0-1 1 0 0,0 0-1 0 0,1-1 0 0 0,-1 0 1 0 0,1 0-1 0 0,-1 0 1 0 0,1-1-1 0 0,0 0 0 0 0,2-1-45 0 0,5 3-140 0 0,0 0 0 0 0,1-2-1 0 0,0 0 1 0 0,-1-1 0 0 0,1 0-1 0 0,0-2 1 0 0,0 1 0 0 0,-1-2-1 0 0,1 0 1 0 0,0-1-1 0 0,-1-1 1 0 0,0 0 0 0 0,0-1-1 0 0,0-1 1 0 0,-1 0 0 0 0,1-1-1 0 0,2-2 141 0 0,44-45-2346 0 0,-33 22 1121 0 0</inkml:trace>
  <inkml:trace contextRef="#ctx0" brushRef="#br0" timeOffset="-31027.447">25569 4810 2340 0 0,'-9'-57'3441'0'0,"-9"77"-2654"0"0,-4 62-466 0 0,4 0 0 0 0,3 1-1 0 0,3 1 1 0 0,5 0 0 0 0,3 1 0 0 0,3-1 0 0 0,5 1-321 0 0,-4-12 542 0 0,1-72-535 0 0,0-1 0 0 0,-1 1 0 0 0,1 0 0 0 0,0-1 0 0 0,0 1 1 0 0,0-1-1 0 0,0 1 0 0 0,0-1 0 0 0,0 1 0 0 0,0-1 0 0 0,0 0 0 0 0,0 1 0 0 0,0-1 0 0 0,0 0 0 0 0,0 0 0 0 0,0 0 0 0 0,1 0 0 0 0,-1 0 0 0 0,0 0 0 0 0,0 0 0 0 0,0 0 0 0 0,0 0 1 0 0,0 0-1 0 0,0-1 0 0 0,0 1 0 0 0,0 0 0 0 0,0-1 0 0 0,0 1 0 0 0,0-1 0 0 0,0 1 0 0 0,0-1 0 0 0,0 0 0 0 0,0 1 0 0 0,-1-1 0 0 0,1 0 0 0 0,0 0 0 0 0,0 1 0 0 0,-1-1 0 0 0,1 0 1 0 0,0 0-1 0 0,-1 0 0 0 0,1 0 0 0 0,-1 0 0 0 0,1 0 0 0 0,-1 0 0 0 0,0 0 0 0 0,1 0 0 0 0,-1 0 0 0 0,0 0 0 0 0,0 0 0 0 0,0 0 0 0 0,1 0 0 0 0,-1 0 0 0 0,0 0 0 0 0,0 0 0 0 0,-1 0 1 0 0,1-1-8 0 0,4-2 17 0 0,151-227-397 0 0,-118 195 214 0 0,-37 36 136 0 0,23 34 74 0 0,13 47-147 0 0,9 15-1226 0 0,-5-38-2642 0 0,-33-51 2794 0 0,-2-4 9 0 0</inkml:trace>
  <inkml:trace contextRef="#ctx0" brushRef="#br0" timeOffset="-37186.59">19158 5354 1552 0 0,'-17'3'201'0'0,"0"1"-1"0"0,0 1 1 0 0,0 0-1 0 0,1 1 1 0 0,0 1-1 0 0,1 0 1 0 0,-1 2 0 0 0,1-1-1 0 0,1 2 1 0 0,-1 0-1 0 0,2 1 1 0 0,0 0-1 0 0,0 1 1 0 0,1 0-1 0 0,0 1 1 0 0,1 0-1 0 0,1 1 1 0 0,0 0 0 0 0,0 1-1 0 0,2 0 1 0 0,0 1-1 0 0,1 0 1 0 0,0 0-1 0 0,-2 10-200 0 0,7-21 32 0 0,0 0 0 0 0,1-1 0 0 0,-1 1-1 0 0,1 0 1 0 0,0 0 0 0 0,0 0 0 0 0,0 0 0 0 0,1 0 0 0 0,0 0-1 0 0,0 0 1 0 0,0 0 0 0 0,1 0 0 0 0,-1-1 0 0 0,1 1-1 0 0,1 0 1 0 0,-1 0 0 0 0,0 0 0 0 0,1-1 0 0 0,0 1-1 0 0,0 0 1 0 0,1-1 0 0 0,-1 0 0 0 0,1 0 0 0 0,0 0 0 0 0,0 0-1 0 0,0 0 1 0 0,1 0 0 0 0,-1-1 0 0 0,1 1 0 0 0,0-1-1 0 0,0 0 1 0 0,0 0 0 0 0,0-1 0 0 0,1 1 0 0 0,-1-1-1 0 0,1 0 1 0 0,-1 0 0 0 0,1-1 0 0 0,0 1 0 0 0,-1-1-1 0 0,1 0 1 0 0,0 0 0 0 0,0-1 0 0 0,0 1 0 0 0,5-1-32 0 0,1 1 9 0 0,-1 0 1 0 0,1 0-1 0 0,0-1 1 0 0,-1-1-1 0 0,1 1 1 0 0,-1-2-1 0 0,1 0 1 0 0,-1 0-1 0 0,1-1 1 0 0,-1 0-1 0 0,0 0 1 0 0,0-1-1 0 0,-1-1 1 0 0,1 0-1 0 0,-1 0 1 0 0,0-1-1 0 0,0 0 1 0 0,-1 0-1 0 0,0-1 1 0 0,0 0-1 0 0,0-1 1 0 0,-1 0-1 0 0,1-1-9 0 0,-8 1-4 0 0,1 0 0 0 0,-1-1-1 0 0,0 1 1 0 0,-1 0 0 0 0,0-1 0 0 0,0 1-1 0 0,-1 0 1 0 0,0-1 0 0 0,0 1-1 0 0,-1 1 1 0 0,0-1 0 0 0,0 0-1 0 0,-1 1 1 0 0,0-1 0 0 0,0 1 0 0 0,-1 0-1 0 0,0 0 1 0 0,0 1 0 0 0,-1-1-1 0 0,0 1 1 0 0,0 1 0 0 0,0-1-1 0 0,-1 1 1 0 0,0 0 0 0 0,0 0-1 0 0,0 1 1 0 0,0 0 0 0 0,-1 0 0 0 0,-1 0 4 0 0,-1-3 10 0 0,-100-71-539 0 0,110 78 240 0 0,-5-8-260 0 0,9 4-3443 0 0,19-11 2806 0 0</inkml:trace>
  <inkml:trace contextRef="#ctx0" brushRef="#br0" timeOffset="-36529.729">19308 5371 1280 0 0,'-7'16'3881'0'0,"-13"51"-3441"0"0,18-58-375 0 0,1 0 0 0 0,0 1 1 0 0,0-1-1 0 0,1 1 0 0 0,0-1 1 0 0,0 0-1 0 0,1 1 1 0 0,1-1-1 0 0,-1 0 0 0 0,1 1 1 0 0,1-1-1 0 0,0 0 0 0 0,0-1 1 0 0,1 1-1 0 0,0 0 1 0 0,0-1-1 0 0,1 0 0 0 0,0 0 1 0 0,1-1-1 0 0,0 1 0 0 0,0-1 1 0 0,0 0-1 0 0,1-1 1 0 0,0 1-1 0 0,0-1 0 0 0,1-1 1 0 0,0 1-1 0 0,0-1 0 0 0,0-1 1 0 0,0 1-1 0 0,1-2 1 0 0,0 1-1 0 0,0-1 0 0 0,0 0 1 0 0,0-1-1 0 0,0 0 0 0 0,5 0-65 0 0,-6-5 23 0 0,1-1-1 0 0,-1 0 0 0 0,0 0 0 0 0,0-1 0 0 0,-1 0 0 0 0,1 0 1 0 0,-1-1-1 0 0,0 0 0 0 0,-1 0 0 0 0,1-1 0 0 0,-1 0 1 0 0,-1 0-1 0 0,1 0 0 0 0,-1-1 0 0 0,0 0 0 0 0,-1 0 0 0 0,0 0 1 0 0,0 0-1 0 0,-1-1 0 0 0,0 1 0 0 0,0-1 0 0 0,-1 0 0 0 0,0 0 1 0 0,-1 0-1 0 0,0 0 0 0 0,0 0 0 0 0,-1-1-22 0 0,0 6 96 0 0,0 5-88 0 0,-1 0-1 0 0,1 0 1 0 0,0 0 0 0 0,-1 1-1 0 0,1-1 1 0 0,-1 0-1 0 0,0 0 1 0 0,1-1 0 0 0,-1 1-1 0 0,0 0 1 0 0,0 0-1 0 0,0 0 1 0 0,1 0 0 0 0,-1-1-1 0 0,0 1 1 0 0,0 0-1 0 0,0-1 1 0 0,0 1 0 0 0,0-1-1 0 0,0 1 1 0 0,0-1 0 0 0,0 1-1 0 0,-1-1 1 0 0,1 0-1 0 0,0 0 1 0 0,0 1 0 0 0,0-1-1 0 0,0 0 1 0 0,0 0-1 0 0,-1 0 1 0 0,1 0 0 0 0,0 0-1 0 0,0 0 1 0 0,0-1-1 0 0,0 1 1 0 0,0 0 0 0 0,-1-1-1 0 0,1 1 1 0 0,0-1-1 0 0,0 1 1 0 0,0-1 0 0 0,0 1-1 0 0,0-1 1 0 0,0 0-1 0 0,0 1 1 0 0,1-1 0 0 0,-1 0-1 0 0,0 0 1 0 0,0 0 0 0 0,0 1-1 0 0,1-1 1 0 0,-1 0-1 0 0,0 0 1 0 0,1 0 0 0 0,-1 0-1 0 0,1-1-7 0 0,-1 7-14 0 0,0-1-1 0 0,0 0 1 0 0,1 1 0 0 0,0-1-1 0 0,0 1 1 0 0,0-1 0 0 0,0 1-1 0 0,1-1 1 0 0,-1 1-1 0 0,1-1 1 0 0,1 0 0 0 0,-1 1-1 0 0,0-1 1 0 0,1 0 0 0 0,0 0-1 0 0,0 0 1 0 0,0 0-1 0 0,1 0 1 0 0,-1 0 0 0 0,1-1-1 0 0,0 1 1 0 0,0-1 0 0 0,0 0-1 0 0,0 0 1 0 0,1 0-1 0 0,-1 0 1 0 0,1-1 0 0 0,-1 1-1 0 0,1-1 1 0 0,0 0 0 0 0,0 0-1 0 0,5 1 15 0 0,4 3-136 0 0,0-1-1 0 0,0-1 0 0 0,1 0 0 0 0,-1-1 1 0 0,1-1-1 0 0,0 0 0 0 0,0-1 1 0 0,0 0-1 0 0,0-1 0 0 0,11-2 137 0 0,-5 1-85 0 0,-1-2 0 0 0,1-1-1 0 0,-1 0 1 0 0,0-1 0 0 0,0-1-1 0 0,-1-1 1 0 0,1-1 0 0 0,-1 0-1 0 0,-1-1 1 0 0,0-1 0 0 0,0-1-1 0 0,-1 0 1 0 0,-1-1 0 0 0,0-1-1 0 0,0 0 1 0 0,-1-1 0 0 0,-1-1-1 0 0,0 0 1 0 0,-1-1 0 0 0,-1 0-1 0 0,-1-1 1 0 0,9-17 85 0 0,-5 2 396 0 0,0-1 0 0 0,-3-1-1 0 0,-1 0 1 0 0,-1-1 0 0 0,-2 1 0 0 0,-1-2 0 0 0,-2 1 0 0 0,-1 0 0 0 0,-2-9-396 0 0,-29-70 1652 0 0,26 115-1630 0 0,0-1 0 0 0,0 1 0 0 0,1 0 0 0 0,-1-1 0 0 0,0 1 0 0 0,0 0 0 0 0,0 0 0 0 0,1 1 0 0 0,-1-1 0 0 0,1 0 0 0 0,-1 0 0 0 0,1 1 0 0 0,-1-1 0 0 0,1 1 0 0 0,0-1 0 0 0,0 1 0 0 0,0 0 0 0 0,-1 0 0 0 0,2-1 0 0 0,-1 1 0 0 0,0 0 0 0 0,0 0 0 0 0,1 0-1 0 0,-1 0 1 0 0,1 0 0 0 0,-1 0 0 0 0,1 0 0 0 0,0 0 0 0 0,0 0 0 0 0,0 0-22 0 0,-5 23 11 0 0,2 0-1 0 0,1 0 0 0 0,1 1 0 0 0,1-1 0 0 0,2 1 0 0 0,0-1 0 0 0,1 0 1 0 0,2 0-1 0 0,1 0 0 0 0,0 0 0 0 0,2-1 0 0 0,1 0 0 0 0,2 2-10 0 0,22 81-924 0 0,-28-87 849 0 0,-2-13-249 0 0,1 0-1 0 0,-2-1 1 0 0,1 1-1 0 0,-1 1 1 0 0,0-1-1 0 0,0 0 0 0 0,-1 0 1 0 0,0 1-1 0 0,-1-1 1 0 0,1 1-1 0 0,-1-1 1 0 0,-1 1-1 0 0,1-1 0 0 0,-1 0 1 0 0,-1 1-1 0 0,1-1 1 0 0,-1 0-1 0 0,-1 0 1 0 0,1 0-1 0 0,-1 0 0 0 0,0 0 1 0 0,-1-1-1 0 0,-2 4 325 0 0,-7-3-1086 0 0</inkml:trace>
  <inkml:trace contextRef="#ctx0" brushRef="#br0" timeOffset="-36277.774">19771 5467 1192 0 0,'0'0'1220'0'0,"3"-2"-172"0"0,2-1-156 0 0,20-1-148 0 0,7-5-79 0 0,5 0-125 0 0,9 0-4 0 0,6 0-84 0 0,2-3-156 0 0,5 1-88 0 0,0 2-192 0 0,2 0-180 0 0,2 5 12 0 0,-4-4-680 0 0,-5 1-377 0 0,-4 2-51 0 0,-5 1 56 0 0,-5 1 32 0 0</inkml:trace>
  <inkml:trace contextRef="#ctx0" brushRef="#br0" timeOffset="-34985.044">20807 5348 1204 0 0,'19'-1'5614'0'0,"-65"5"-4623"0"0,29-2-964 0 0,0 2-1 0 0,0-1 0 0 0,1 2 0 0 0,0 1 0 0 0,0 0 1 0 0,0 0-1 0 0,0 2 0 0 0,1 0 0 0 0,0 1 0 0 0,1 0 0 0 0,0 1 1 0 0,1 1-1 0 0,0 0 0 0 0,0 1 0 0 0,1 0 0 0 0,1 1 1 0 0,0 0-1 0 0,-4 8-26 0 0,13-18 10 0 0,1 0 0 0 0,-1 0 0 0 0,1 0 1 0 0,0 0-1 0 0,0 0 0 0 0,0 0 0 0 0,1 0 0 0 0,-1 0 1 0 0,1 0-1 0 0,0 0 0 0 0,0 1 0 0 0,0-1 1 0 0,0 0-1 0 0,0 0 0 0 0,1 0 0 0 0,-1 0 0 0 0,1 1 1 0 0,0-1-1 0 0,0 0 0 0 0,0 0 0 0 0,0 0 0 0 0,1-1 1 0 0,-1 1-1 0 0,1 0 0 0 0,0 0 0 0 0,-1-1 1 0 0,1 1-1 0 0,1-1 0 0 0,-1 0 0 0 0,0 1 0 0 0,0-1 1 0 0,1 0-1 0 0,-1 0 0 0 0,1 0 0 0 0,0-1 0 0 0,0 1 1 0 0,-1-1-1 0 0,1 0 0 0 0,1 1-10 0 0,125 27 272 0 0,-111-27-315 0 0,0-1 1 0 0,1 0 0 0 0,-1-2-1 0 0,0 0 1 0 0,0-1 0 0 0,0 0-1 0 0,0-2 1 0 0,0 0-1 0 0,-1-1 1 0 0,1-1 0 0 0,-1 0-1 0 0,-1-2 1 0 0,1 0 0 0 0,-1 0-1 0 0,0-2 1 0 0,-1 0-1 0 0,-1-1 1 0 0,1 0 0 0 0,-1-1-1 0 0,-1 0 1 0 0,-1-2 0 0 0,0 1-1 0 0,0-1 1 0 0,-1-1-1 0 0,6-11 43 0 0,-16 23 17 0 0,0-1 0 0 0,0 0 0 0 0,0 1 0 0 0,0-1 0 0 0,0 0 0 0 0,-1 0 0 0 0,1 0 0 0 0,-1 1 0 0 0,0-1 0 0 0,0 0 0 0 0,-1 0 0 0 0,1 0 0 0 0,-1 0-1 0 0,0 1 1 0 0,0-1 0 0 0,0 0 0 0 0,0 1 0 0 0,-1-1 0 0 0,1 1 0 0 0,-1-1 0 0 0,0 1 0 0 0,0 0 0 0 0,0-1 0 0 0,-1 1 0 0 0,1 0 0 0 0,-1 1 0 0 0,0-1-1 0 0,1 0 1 0 0,-1 1 0 0 0,0-1 0 0 0,-1 1 0 0 0,1 0 0 0 0,0 0 0 0 0,-1 0 0 0 0,1 1 0 0 0,-1-1 0 0 0,1 1 0 0 0,-1 0 0 0 0,0 0 0 0 0,0 0 0 0 0,1 0 0 0 0,-1 1-1 0 0,0 0 1 0 0,0-1 0 0 0,0 1 0 0 0,0 1 0 0 0,0-1 0 0 0,1 0 0 0 0,-1 1 0 0 0,0 0 0 0 0,0 0 0 0 0,1 0 0 0 0,-2 1-17 0 0,-5-1 9 0 0,1 1 1 0 0,0 0-1 0 0,0 1 0 0 0,0 0 1 0 0,0 0-1 0 0,0 1 1 0 0,0 0-1 0 0,1 1 0 0 0,0 0 1 0 0,0 0-1 0 0,0 1 1 0 0,1-1-1 0 0,0 2 0 0 0,0-1 1 0 0,0 1-1 0 0,1 0 0 0 0,0 0 1 0 0,0 1-1 0 0,1 0 1 0 0,0 0-1 0 0,0 0 0 0 0,1 1 1 0 0,0-1-1 0 0,1 1 1 0 0,0 0-1 0 0,0 0 0 0 0,1 1 1 0 0,0-1-1 0 0,0 0 1 0 0,1 1-1 0 0,0-1 0 0 0,1 1 1 0 0,0-1-1 0 0,1 5-9 0 0,0-10 0 0 0,0-1 0 0 0,0 1 0 0 0,0-1-1 0 0,0 0 1 0 0,0 0 0 0 0,1 1 0 0 0,-1-1 0 0 0,1 0-1 0 0,0 0 1 0 0,0-1 0 0 0,0 1 0 0 0,0 0 0 0 0,1 0-1 0 0,-1-1 1 0 0,1 0 0 0 0,-1 1 0 0 0,1-1-1 0 0,0 0 1 0 0,0 0 0 0 0,0-1 0 0 0,0 1 0 0 0,0-1-1 0 0,0 1 1 0 0,1-1 0 0 0,-1 0 0 0 0,0 0 0 0 0,1 0-1 0 0,-1-1 1 0 0,1 1 0 0 0,-1-1 0 0 0,0 0 0 0 0,1 0-1 0 0,-1 0 1 0 0,1 0 0 0 0,-1-1 0 0 0,2 0 0 0 0,19-12-119 0 0,-1-2 0 0 0,-1 0 0 0 0,0-2 0 0 0,-1 0 0 0 0,-1-2 0 0 0,-1 0 0 0 0,0-1 0 0 0,0-3 119 0 0,115-104-610 0 0,-132 126 607 0 0,0 0-1 0 0,0 0 1 0 0,0 0-1 0 0,0 0 1 0 0,0 0 0 0 0,0 1-1 0 0,0-1 1 0 0,0 1-1 0 0,1 0 1 0 0,-1 0-1 0 0,0 0 1 0 0,0 0-1 0 0,0 0 1 0 0,0 0-1 0 0,0 0 1 0 0,0 0-1 0 0,0 1 1 0 0,1-1-1 0 0,-1 1 1 0 0,0 0-1 0 0,0 0 1 0 0,0 0 0 0 0,-1-1-1 0 0,1 2 1 0 0,0-1-1 0 0,0 0 1 0 0,-1 0-1 0 0,1 1 1 0 0,0-1-1 0 0,-1 1 1 0 0,1-1-1 0 0,-1 1 1 0 0,0-1-1 0 0,1 1 1 0 0,-1 0-1 0 0,0 0 1 0 0,0 0 0 0 0,0 0-1 0 0,-1 0 1 0 0,1 0-1 0 0,0 0 1 0 0,-1 0-1 0 0,1 0 1 0 0,-1 0-1 0 0,1 0 1 0 0,-1 0-1 0 0,0 0 1 0 0,0 0-1 0 0,0 2 4 0 0,4 5-1 0 0,-1 1-1 0 0,0 0 1 0 0,0 0-1 0 0,-1 0 1 0 0,0 0-1 0 0,-1 0 1 0 0,0 0-1 0 0,-1 0 1 0 0,0 0-1 0 0,0 1 1 0 0,-1-1-1 0 0,-1 0 0 0 0,1 0 1 0 0,-2 0-1 0 0,1 0 1 0 0,-1 0-1 0 0,-3 4 2 0 0,6-15 31 0 0,-1 0 1 0 0,1 1-1 0 0,-1-1 0 0 0,1 0 0 0 0,-1 1 0 0 0,1-1 0 0 0,-1 0 0 0 0,0 1 1 0 0,1-1-1 0 0,-1 1 0 0 0,0-1 0 0 0,0 1 0 0 0,1-1 0 0 0,-1 1 0 0 0,0 0 0 0 0,0-1 1 0 0,0 1-1 0 0,1 0 0 0 0,-1-1 0 0 0,0 1 0 0 0,0 0 0 0 0,0 0 0 0 0,0 0 0 0 0,0 0 1 0 0,1 0-1 0 0,-1 0 0 0 0,0 0 0 0 0,0 0 0 0 0,0 0 0 0 0,0 1 0 0 0,0-1 1 0 0,1 0-1 0 0,-1 0 0 0 0,0 1 0 0 0,0-1 0 0 0,0 1 0 0 0,1-1 0 0 0,-1 1 0 0 0,0-1 1 0 0,0 1-1 0 0,1-1 0 0 0,-1 1 0 0 0,1-1 0 0 0,-1 1 0 0 0,0 0 0 0 0,1-1 0 0 0,-1 1 1 0 0,1 0-1 0 0,0 0 0 0 0,-1-1 0 0 0,1 1 0 0 0,-1 0-31 0 0,5-17-38 0 0,1 1 0 0 0,0 0 0 0 0,1 0 0 0 0,0 0 0 0 0,1 0 0 0 0,1 1 0 0 0,1 0 0 0 0,0 1 0 0 0,0 0 0 0 0,1 0 0 0 0,1 1 0 0 0,0 0 0 0 0,1 1 0 0 0,0 0 0 0 0,0 1 0 0 0,1 1 0 0 0,11-6 38 0 0,-23 14-9 0 0,0 0 0 0 0,0 1 0 0 0,1 0 0 0 0,-1-1 1 0 0,0 1-1 0 0,1 0 0 0 0,-1-1 0 0 0,0 1 0 0 0,1 0 0 0 0,-1 0 0 0 0,0 0 0 0 0,1 0 0 0 0,-1 0 0 0 0,0 0 1 0 0,1 1-1 0 0,-1-1 0 0 0,0 0 0 0 0,1 1 0 0 0,-1-1 0 0 0,0 1 0 0 0,0-1 0 0 0,1 1 0 0 0,-1 0 0 0 0,0-1 0 0 0,0 1 1 0 0,0 0-1 0 0,0 0 0 0 0,0 0 0 0 0,0 0 0 0 0,0 0 0 0 0,0 0 0 0 0,-1 0 0 0 0,1 0 0 0 0,0 0 0 0 0,0 1 0 0 0,-1-1 1 0 0,1 0-1 0 0,-1 0 0 0 0,1 0 0 0 0,-1 1 0 0 0,0-1 0 0 0,1 0 0 0 0,-1 1 0 0 0,0-1 0 0 0,0 0 0 0 0,0 2 9 0 0,15 67-179 0 0,-14 23-5 0 0,-14-54 366 0 0,10-63-257 0 0,57-115 22 0 0,-50 137 45 0 0,-1 0 1 0 0,1 0 0 0 0,0 1 0 0 0,0-1-1 0 0,0 1 1 0 0,0 0 0 0 0,0 0 0 0 0,0 0-1 0 0,0 1 1 0 0,0 0 0 0 0,0-1-1 0 0,0 1 1 0 0,1 1 0 0 0,-1-1 0 0 0,0 1-1 0 0,0-1 1 0 0,0 1 0 0 0,0 0 0 0 0,0 1-1 0 0,0-1 1 0 0,0 1 0 0 0,-1-1-1 0 0,1 1 1 0 0,0 0 0 0 0,-1 1 0 0 0,0-1-1 0 0,1 1 1 0 0,-1-1 0 0 0,0 1 0 0 0,0 0-1 0 0,0 0 1 0 0,-1 0 0 0 0,1 1 0 0 0,-1-1 7 0 0,22 13 17 0 0,3-4 35 0 0,0-1-1 0 0,1-2 1 0 0,-1-1 0 0 0,2-1-1 0 0,-1-2 1 0 0,1 0-1 0 0,0-2 1 0 0,0-1-1 0 0,0-2 1 0 0,0 0-1 0 0,2-2-51 0 0,-16 2 39 0 0,159-37 256 0 0,-169 36-292 0 0,0 0 0 0 0,0-1 0 0 0,-1 0 0 0 0,1 0 0 0 0,-1-1-1 0 0,1 1 1 0 0,-1-1 0 0 0,0 0 0 0 0,0 0 0 0 0,0 0 0 0 0,0-1 0 0 0,-1 1 0 0 0,1-1-1 0 0,-1 0 1 0 0,0 0 0 0 0,0 0 0 0 0,0 0 0 0 0,-1-1 0 0 0,1 1 0 0 0,-1-1 0 0 0,0 0 0 0 0,-1 1-1 0 0,1-1 1 0 0,-1 0 0 0 0,0 0 0 0 0,0 0 0 0 0,0 0 0 0 0,-1 0 0 0 0,0 0 0 0 0,0 0-1 0 0,0 0 1 0 0,0 0 0 0 0,-1 0 0 0 0,0 0 0 0 0,0 0 0 0 0,0 0 0 0 0,-1 0 0 0 0,0 0 0 0 0,0 0-1 0 0,0 0-2 0 0,-6-5 31 0 0,-1 2-1 0 0,1-1 0 0 0,-1 1 0 0 0,-1 1 1 0 0,1 0-1 0 0,-1 0 0 0 0,-1 0 0 0 0,1 2 0 0 0,-1-1 1 0 0,0 1-1 0 0,0 1 0 0 0,0 0 0 0 0,-1 0 1 0 0,0 2-1 0 0,0-1 0 0 0,1 1 0 0 0,-1 1 0 0 0,0 0 1 0 0,-1 1-1 0 0,1 0 0 0 0,-11 2-30 0 0,18-3 8 0 0,-1 1 0 0 0,0 0 0 0 0,0 1 0 0 0,0 0 0 0 0,0 0 0 0 0,0 0 0 0 0,1 0 0 0 0,-1 1 0 0 0,1 0 0 0 0,-1 0 0 0 0,1 1 0 0 0,-1 0 0 0 0,1-1 0 0 0,0 2 0 0 0,0-1 0 0 0,1 0 0 0 0,-1 1 0 0 0,1 0 0 0 0,0 0 1 0 0,0 1-1 0 0,0-1 0 0 0,0 1 0 0 0,1 0 0 0 0,0 0 0 0 0,0 0 0 0 0,0 0 0 0 0,0 0 0 0 0,1 1 0 0 0,0-1 0 0 0,0 1 0 0 0,1 0 0 0 0,-1-1 0 0 0,1 1 0 0 0,0 0 0 0 0,1 0 0 0 0,0 0 0 0 0,0 0 0 0 0,0 0 0 0 0,1 4-8 0 0,3 3-77 0 0,0 0 0 0 0,2 0 0 0 0,-1 0 0 0 0,2-1 0 0 0,0 1 0 0 0,0-2 0 0 0,1 1 0 0 0,0-1 0 0 0,1 0 1 0 0,0-1-1 0 0,1 0 0 0 0,0 0 0 0 0,1-1 0 0 0,1 0 77 0 0,176 97-5617 0 0,-155-97 4428 0 0</inkml:trace>
  <inkml:trace contextRef="#ctx0" brushRef="#br0" timeOffset="-38373.939">17780 5423 1996 0 0,'-2'-3'177'0'0,"-1"-2"-37"0"0,1 0 0 0 0,0 1 0 0 0,-1-1 0 0 0,0 1 0 0 0,0-1 0 0 0,-1 1 0 0 0,1 0 0 0 0,-1 1 0 0 0,1-1 0 0 0,-1 1 0 0 0,-1-1 0 0 0,1 1 0 0 0,0 0 0 0 0,-1 1 0 0 0,1-1 0 0 0,-1 1 0 0 0,0 0 0 0 0,0 0 1 0 0,0 0-1 0 0,0 1 0 0 0,0-1 0 0 0,0 1 0 0 0,0 1 0 0 0,-1-1 0 0 0,1 1 0 0 0,0 0 0 0 0,0 0 0 0 0,-1 0 0 0 0,-2 1-140 0 0,-6 3 75 0 0,1 1 0 0 0,-1 1-1 0 0,1 0 1 0 0,1 1 0 0 0,-1 0 0 0 0,1 1-1 0 0,0 0 1 0 0,1 1 0 0 0,0 0 0 0 0,0 1 0 0 0,1 0-1 0 0,1 0 1 0 0,-1 1 0 0 0,2 1 0 0 0,-1 0 0 0 0,-5 11-75 0 0,8-12 46 0 0,4-10-32 0 0,0 0 0 0 0,0 0 1 0 0,0 0-1 0 0,0 0 0 0 0,0 0 1 0 0,1 1-1 0 0,-1-1 1 0 0,1 1-1 0 0,-1-1 0 0 0,1 1 1 0 0,-1 0-1 0 0,1-1 0 0 0,0 1 1 0 0,0 0-1 0 0,0 0 0 0 0,0 0 1 0 0,0 0-1 0 0,0 0 1 0 0,1 0-1 0 0,-1 0 0 0 0,1 0 1 0 0,-1 0-1 0 0,1 0 0 0 0,0 1 1 0 0,0-1-1 0 0,-1 0 0 0 0,2 0 1 0 0,-1 0-1 0 0,0 0 0 0 0,0 1 1 0 0,1-1-1 0 0,-1 0 1 0 0,1 0-1 0 0,0 0 0 0 0,-1 0 1 0 0,1 0-1 0 0,0 0 0 0 0,0 0 1 0 0,1 0-1 0 0,-1-1 0 0 0,0 1 1 0 0,0 0-1 0 0,1-1 1 0 0,-1 1-1 0 0,1-1 0 0 0,0 1 1 0 0,-1-1-1 0 0,1 0 0 0 0,0 1 1 0 0,0-1-1 0 0,0 0 0 0 0,1 0-14 0 0,7-2 55 0 0,0-2 0 0 0,-1 1 0 0 0,1-1-1 0 0,-1 0 1 0 0,1-1 0 0 0,-1 0-1 0 0,0-1 1 0 0,0 1 0 0 0,-1-2-1 0 0,0 1 1 0 0,1-1 0 0 0,-2-1-1 0 0,1 1 1 0 0,-1-2 0 0 0,0 1 0 0 0,-1 0-1 0 0,1-1 1 0 0,-1 0 0 0 0,-1-1-1 0 0,0 0 1 0 0,0 1 0 0 0,-1-1-1 0 0,0-1 1 0 0,0 1 0 0 0,-1-1 0 0 0,1-6-55 0 0,-4 15 13 0 0,1 1 0 0 0,-1-1 0 0 0,0 0 1 0 0,0 1-1 0 0,0-1 0 0 0,1 1 0 0 0,-1-1 1 0 0,0 1-1 0 0,1-1 0 0 0,-1 1 0 0 0,0-1 1 0 0,1 1-1 0 0,-1-1 0 0 0,1 1 1 0 0,-1-1-1 0 0,0 1 0 0 0,1 0 0 0 0,-1-1 1 0 0,1 1-1 0 0,-1 0 0 0 0,1-1 0 0 0,0 1 1 0 0,-1 0-1 0 0,1 0 0 0 0,-1-1 0 0 0,1 1 1 0 0,0 0-1 0 0,-1 0 0 0 0,1 0 1 0 0,-1 0-1 0 0,1 0 0 0 0,0 0 0 0 0,-1 0 1 0 0,1 0-1 0 0,-1 0 0 0 0,1 0 0 0 0,0 0 1 0 0,-1 0-1 0 0,1 1 0 0 0,-1-1 0 0 0,1 0 1 0 0,0 0-1 0 0,-1 0 0 0 0,1 1 0 0 0,-1-1 1 0 0,1 0-1 0 0,-1 1 0 0 0,1-1 1 0 0,-1 1-1 0 0,1-1 0 0 0,-1 1 0 0 0,0-1 1 0 0,1 1-1 0 0,-1-1 0 0 0,0 1 0 0 0,1-1 1 0 0,-1 1-1 0 0,0-1 0 0 0,1 1 0 0 0,-1-1 1 0 0,0 1-1 0 0,0 0 0 0 0,0-1 1 0 0,0 1-14 0 0,33 54-213 0 0,-21-33 63 0 0,-8-16 62 0 0,44 78-1992 0 0,-24-25-3370 0 0,-24-55 4272 0 0</inkml:trace>
  <inkml:trace contextRef="#ctx0" brushRef="#br0" timeOffset="-38017.054">17953 5345 1480 0 0,'2'0'103'0'0,"0"1"1"0"0,0-1-1 0 0,1 1 0 0 0,-1 0 1 0 0,0-1-1 0 0,0 1 0 0 0,0 0 0 0 0,0 0 1 0 0,0 0-1 0 0,0 0 0 0 0,-1 1 1 0 0,1-1-1 0 0,0 0 0 0 0,-1 1 0 0 0,1-1 1 0 0,0 1-1 0 0,-1 0 0 0 0,0 0 1 0 0,1-1-1 0 0,-1 1 0 0 0,0 0 0 0 0,0 0 1 0 0,0 0-1 0 0,0 0 0 0 0,-1 0 1 0 0,1 0-1 0 0,0 1 0 0 0,-1-1 0 0 0,1 0 1 0 0,-1 0-1 0 0,0 0 0 0 0,0 1 1 0 0,0-1-1 0 0,0 1-103 0 0,9 204 1870 0 0,-22-181-1255 0 0,7-43 477 0 0,8 5-1060 0 0,1 0 0 0 0,0-1 1 0 0,1 2-1 0 0,0-1 0 0 0,1 0 1 0 0,1 1-1 0 0,0 0 0 0 0,0 0 0 0 0,1 0 1 0 0,0 1-1 0 0,1 0 0 0 0,0 1 1 0 0,1 0-1 0 0,0 0 0 0 0,0 0 1 0 0,1 1-1 0 0,0 1 0 0 0,0 0 0 0 0,1 0 1 0 0,0 1-1 0 0,0 0 0 0 0,0 1 1 0 0,1 0-1 0 0,0 1 0 0 0,0 1 1 0 0,0 0-1 0 0,11-2-32 0 0,-18 7-47 0 0,1 0-1 0 0,-1 1 1 0 0,0 0 0 0 0,0 0-1 0 0,0 0 1 0 0,0 0 0 0 0,0 1-1 0 0,-1-1 1 0 0,0 1 0 0 0,0 1-1 0 0,0-1 1 0 0,0 0 0 0 0,0 1-1 0 0,-1 0 1 0 0,0 0 0 0 0,0 0-1 0 0,0 0 1 0 0,-1 0 0 0 0,0 1 0 0 0,0-1-1 0 0,0 1 1 0 0,0-1 0 0 0,-1 1-1 0 0,0 0 1 0 0,0 0 0 0 0,-1 0-1 0 0,0-1 1 0 0,0 1 0 0 0,0 0-1 0 0,-1 0 1 0 0,1 0 0 0 0,-1-1-1 0 0,-2 5 48 0 0,3-3-262 0 0,-1 0 0 0 0,-1 0-1 0 0,1 0 1 0 0,-1 0 0 0 0,-1 0-1 0 0,1 0 1 0 0,-1 0 0 0 0,0-1-1 0 0,-1 1 1 0 0,0-1 0 0 0,0 0-1 0 0,0 0 1 0 0,0 0 0 0 0,-1-1-1 0 0,0 1 1 0 0,-1-1 0 0 0,-1 2 262 0 0,-6 1-1168 0 0</inkml:trace>
  <inkml:trace contextRef="#ctx0" brushRef="#br0" timeOffset="-39327.774">16388 5462 2172 0 0,'0'9'5642'0'0,"4"33"-4661"0"0,1-13-957 0 0,6 37-120 0 0,-9-24-3266 0 0,-15-25 1091 0 0,4-16 1129 0 0</inkml:trace>
  <inkml:trace contextRef="#ctx0" brushRef="#br0" timeOffset="-38826.531">16633 5480 1832 0 0,'16'86'3805'0'0,"-7"117"-1129"0"0,-22-214-1562 0 0,13-5-1066 0 0,0 1 0 0 0,1-1 0 0 0,1 0 0 0 0,0 1 0 0 0,1-1 0 0 0,1 1 1 0 0,0 0-1 0 0,1 0 0 0 0,1 0 0 0 0,0 1 0 0 0,1 0 0 0 0,1 0 0 0 0,0 0 0 0 0,1 1 0 0 0,0 1 0 0 0,1-1 0 0 0,0 1 1 0 0,1 1-1 0 0,0 0 0 0 0,1 1 0 0 0,0 0 0 0 0,10-6-48 0 0,-20 14-17 0 0,0 1 1 0 0,0-1-1 0 0,1 1 1 0 0,-1 0-1 0 0,0-1 0 0 0,1 1 1 0 0,-1 0-1 0 0,0 1 0 0 0,1-1 1 0 0,0 0-1 0 0,-1 1 1 0 0,1-1-1 0 0,-1 1 0 0 0,1 0 1 0 0,-1-1-1 0 0,1 1 1 0 0,0 1-1 0 0,-1-1 0 0 0,1 0 1 0 0,-1 1-1 0 0,1-1 1 0 0,0 1-1 0 0,-1 0 0 0 0,1 0 1 0 0,-1 0-1 0 0,0 0 1 0 0,1 0-1 0 0,-1 0 0 0 0,0 1 1 0 0,0-1-1 0 0,0 1 1 0 0,0 0-1 0 0,0-1 0 0 0,0 1 1 0 0,0 0-1 0 0,-1 0 0 0 0,1 0 1 0 0,0 0 16 0 0,35 103-1637 0 0,-20-46-3239 0 0,-15-55 3711 0 0</inkml:trace>
  <inkml:trace contextRef="#ctx0" brushRef="#br0" timeOffset="-41625.013">12826 5972 1076 0 0,'-3'-3'712'0'0,"-44"-95"4823"0"0,47 97-5351 0 0,0 1 26 0 0,0 0-44 0 0,11 4-126 0 0,0 0-1 0 0,-1 0 1 0 0,0 1-1 0 0,0 0 0 0 0,0 1 1 0 0,0 0-1 0 0,-1 1 0 0 0,0-1 1 0 0,-1 2-1 0 0,1-1 1 0 0,-1 2-1 0 0,-1-1 0 0 0,0 1 1 0 0,0 0-1 0 0,0 0 0 0 0,1 4-39 0 0,8 8 59 0 0,125 160 254 0 0,-139-172 348 0 0,-12-32-451 0 0,9-1-238 0 0,0 1 1 0 0,2-1-1 0 0,0 1 1 0 0,1 0 0 0 0,2-1-1 0 0,0 1 1 0 0,2 1 0 0 0,0-1-1 0 0,2 1 1 0 0,0 0-1 0 0,2 0 1 0 0,0 1 0 0 0,1 1-1 0 0,1-1 1 0 0,9-9 27 0 0,88-82-990 0 0,-16 82-2445 0 0,-86 32 2254 0 0,11 11 22 0 0</inkml:trace>
  <inkml:trace contextRef="#ctx0" brushRef="#br0" timeOffset="-41218.695">13284 5998 2136 0 0,'83'-27'953'0'0,"-2"-3"0"0"0,0-4-1 0 0,-3-3 1 0 0,48-32-953 0 0,-75 14 158 0 0,-72 39-44 0 0,5 12-87 0 0,1 1-1 0 0,-1 1 0 0 0,0 1 1 0 0,0 0-1 0 0,0 1 0 0 0,0 1 0 0 0,1 0 1 0 0,-1 1-1 0 0,0 1 0 0 0,0 0 1 0 0,1 1-1 0 0,-8 4-26 0 0,9-5 42 0 0,2-1-35 0 0,1 0 1 0 0,0 0 0 0 0,-1 1 0 0 0,1 1-1 0 0,1 0 1 0 0,-1 0 0 0 0,0 1 0 0 0,1 1 0 0 0,0-1-1 0 0,0 2 1 0 0,1-1 0 0 0,0 1 0 0 0,0 1 0 0 0,0 0-1 0 0,1 0 1 0 0,0 0 0 0 0,1 1 0 0 0,-1 2-8 0 0,8-6-3 0 0,1-1 1 0 0,0 0-1 0 0,1 1 1 0 0,-1-1 0 0 0,1 0-1 0 0,0 0 1 0 0,0 0-1 0 0,0 0 1 0 0,1 0 0 0 0,-1-1-1 0 0,1 1 1 0 0,0-1-1 0 0,0 1 1 0 0,0-1 0 0 0,0 0-1 0 0,1 0 1 0 0,-1-1-1 0 0,1 1 1 0 0,0-1 0 0 0,-1 0-1 0 0,1 1 1 0 0,0-2 0 0 0,0 1-1 0 0,1 0 1 0 0,-1-1-1 0 0,0 0 1 0 0,1 0 0 0 0,-1 0-1 0 0,0-1 1 0 0,1 1-1 0 0,-1-1 1 0 0,4 0 2 0 0,227 20-4275 0 0,-208-20 3038 0 0</inkml:trace>
  <inkml:trace contextRef="#ctx0" brushRef="#br0" timeOffset="-40920.642">14103 5719 1164 0 0,'-38'13'708'0'0,"27"-10"-541"0"0,-1 0-1 0 0,1 1 0 0 0,0 0 0 0 0,0 1 1 0 0,1 0-1 0 0,0 1 0 0 0,-1 0 0 0 0,2 0 1 0 0,-1 1-1 0 0,1 1 0 0 0,-6 6-166 0 0,14-10 58 0 0,1 0 1 0 0,0 0-1 0 0,0 0 1 0 0,0 0-1 0 0,1 0 1 0 0,-1 0-1 0 0,1 0 0 0 0,0 0 1 0 0,0 0-1 0 0,1 0 1 0 0,-1 0-1 0 0,1 0 0 0 0,0 0 1 0 0,0-1-1 0 0,0 1 1 0 0,0-1-1 0 0,1 1 1 0 0,-1-1-1 0 0,1 0 0 0 0,0 0 1 0 0,0 0-1 0 0,0-1 1 0 0,0 1-1 0 0,1-1 0 0 0,-1 1 1 0 0,0-1-1 0 0,1 0 1 0 0,0 0-1 0 0,2 0-58 0 0,30 20 353 0 0,-27-18-303 0 0,0 1 0 0 0,0 0 0 0 0,0 1 0 0 0,0-1 0 0 0,-1 2 0 0 0,0-1 1 0 0,0 1-1 0 0,-1 1 0 0 0,0-1 0 0 0,0 1 0 0 0,-1 0 0 0 0,2 4-50 0 0,-8-8 7 0 0,-1 1 1 0 0,0-1 0 0 0,-1 0 0 0 0,1 1 0 0 0,-1-1 0 0 0,1 0 0 0 0,-1 0-1 0 0,-1 0 1 0 0,1 0 0 0 0,0 0 0 0 0,-1 0 0 0 0,0-1 0 0 0,0 1-1 0 0,0-1 1 0 0,0 0 0 0 0,-1 0 0 0 0,1 0 0 0 0,-1 0 0 0 0,0-1 0 0 0,1 1-1 0 0,-1-1 1 0 0,0 0 0 0 0,-1 0 0 0 0,1-1 0 0 0,0 1 0 0 0,0-1-1 0 0,-1 0 1 0 0,1 0 0 0 0,-5 0-8 0 0,-4 5-22 0 0,4-1-150 0 0,-1 0-1 0 0,0-1 1 0 0,0 0 0 0 0,0 0-1 0 0,-1-1 1 0 0,1-1-1 0 0,-1 1 1 0 0,1-2 0 0 0,-1 1-1 0 0,0-2 1 0 0,0 1 0 0 0,0-1-1 0 0,0-1 1 0 0,1 0 0 0 0,-1-1-1 0 0,0 0 1 0 0,1 0 0 0 0,-1-1-1 0 0,1-1 1 0 0,0 0 0 0 0,0 0-1 0 0,0-1 1 0 0,1 0 0 0 0,-4-3 172 0 0,-1-8-1178 0 0</inkml:trace>
  <inkml:trace contextRef="#ctx0" brushRef="#br0" timeOffset="-40165.559">14321 5848 888 0 0,'-1'0'99'0'0,"1"0"-1"0"0,-1 0 1 0 0,1 0-1 0 0,-1 0 1 0 0,1 0-1 0 0,-1 0 1 0 0,1 0-1 0 0,-1 0 1 0 0,1 0 0 0 0,-1 0-1 0 0,1 0 1 0 0,-1 0-1 0 0,1 0 1 0 0,-1 0-1 0 0,1 0 1 0 0,-1 0-1 0 0,1-1 1 0 0,0 1-1 0 0,-1 0 1 0 0,1 0-1 0 0,-1-1 1 0 0,1 1 0 0 0,-1 0-1 0 0,1 0 1 0 0,0-1-1 0 0,-1 1 1 0 0,1 0-1 0 0,0-1 1 0 0,-1 1-1 0 0,1-1 1 0 0,0 1-1 0 0,0 0 1 0 0,-1-1 0 0 0,1 1-1 0 0,0-1 1 0 0,0 1-1 0 0,0-1 1 0 0,0 1-1 0 0,0-1 1 0 0,-1 1-1 0 0,1-1 1 0 0,0 1-1 0 0,0-1 1 0 0,0 1 0 0 0,0-1-1 0 0,0 1 1 0 0,0-1-1 0 0,1 1 1 0 0,-1-1-1 0 0,0 1 1 0 0,0 0-1 0 0,0-1 1 0 0,0 1-1 0 0,1-1 1 0 0,-1 0-99 0 0,-14 45 418 0 0,15-37-405 0 0,1 0 0 0 0,-1 0 0 0 0,1 0 1 0 0,0 0-1 0 0,1 0 0 0 0,-1 0 0 0 0,2-1 0 0 0,-1 1 1 0 0,1-1-1 0 0,-1 0 0 0 0,2 0 0 0 0,-1 0 0 0 0,1-1 0 0 0,0 1 1 0 0,0-1-1 0 0,0 0 0 0 0,1-1 0 0 0,-1 1 0 0 0,1-1 1 0 0,0 0-1 0 0,1-1 0 0 0,-1 1 0 0 0,1-1 0 0 0,-1 0 0 0 0,1-1 1 0 0,0 0-1 0 0,0 0 0 0 0,0 0 0 0 0,0-1 0 0 0,1 0 0 0 0,-1-1 1 0 0,0 1-1 0 0,0-1 0 0 0,1-1 0 0 0,-1 1 0 0 0,0-1 1 0 0,0 0-1 0 0,0-1 0 0 0,0 0 0 0 0,0 0 0 0 0,0-1 0 0 0,0 1 1 0 0,-1-1-1 0 0,1-1 0 0 0,-1 1 0 0 0,0-1 0 0 0,1-1-13 0 0,3-10 51 0 0,-1-1 0 0 0,-1 0 0 0 0,0-1 0 0 0,-1 0 0 0 0,-1 0 0 0 0,0 0 0 0 0,-2-1 0 0 0,0 1 0 0 0,-1-1 0 0 0,0 0 0 0 0,-2-1-1 0 0,0 1 1 0 0,-1-14-51 0 0,-1 31 13 0 0,1 0-1 0 0,0 0 0 0 0,-1 0 1 0 0,1 0-1 0 0,-1 0 0 0 0,1 0 0 0 0,-1 0 1 0 0,1 1-1 0 0,-1-1 0 0 0,0 0 1 0 0,1 0-1 0 0,-1 1 0 0 0,0-1 0 0 0,0 0 1 0 0,1 1-1 0 0,-1-1 0 0 0,0 1 1 0 0,0-1-1 0 0,0 1 0 0 0,0-1 1 0 0,0 1-1 0 0,0-1 0 0 0,0 1 0 0 0,0 0 1 0 0,0 0-1 0 0,0 0 0 0 0,0-1 1 0 0,0 1-1 0 0,0 0 0 0 0,0 0 0 0 0,0 0 1 0 0,0 1-1 0 0,0-1 0 0 0,0 0 1 0 0,0 0-1 0 0,0 0 0 0 0,0 1 0 0 0,0-1 1 0 0,0 1-1 0 0,0-1 0 0 0,0 0 1 0 0,0 1-1 0 0,1 0 0 0 0,-1-1 0 0 0,0 1 1 0 0,0-1-1 0 0,0 1 0 0 0,1 0 1 0 0,-1 0-1 0 0,0 0 0 0 0,1-1 1 0 0,-1 1-1 0 0,0 1-12 0 0,-3 4 4 0 0,0 1 0 0 0,0 0 0 0 0,1 0 0 0 0,0 1-1 0 0,0-1 1 0 0,1 0 0 0 0,0 1 0 0 0,0 0 0 0 0,1-1 0 0 0,0 1 0 0 0,0 0 0 0 0,1 0 0 0 0,0 0 0 0 0,0 0 0 0 0,1 0 0 0 0,0-1 0 0 0,0 1 0 0 0,1 0 0 0 0,0-1-1 0 0,0 1 1 0 0,1-1 0 0 0,0 1 0 0 0,0-1 0 0 0,1 0 0 0 0,0 0 0 0 0,0-1 0 0 0,1 1 0 0 0,0-1 0 0 0,0 0 0 0 0,0 0 0 0 0,0-1 0 0 0,1 1 0 0 0,0-1 0 0 0,1-1-1 0 0,-1 1 1 0 0,1-1 0 0 0,-1 0 0 0 0,1 0 0 0 0,1-1 0 0 0,-1 0-4 0 0,4 2-35 0 0,0-1 1 0 0,1 0-1 0 0,-1-1 0 0 0,1-1 0 0 0,0 1 0 0 0,0-2 1 0 0,0 0-1 0 0,-1 0 0 0 0,1-1 0 0 0,0-1 0 0 0,0 0 1 0 0,0 0-1 0 0,0-1 0 0 0,0-1 0 0 0,-1 0 0 0 0,1 0 1 0 0,-1-1-1 0 0,0-1 0 0 0,0 0 0 0 0,-1 0 0 0 0,1-1 1 0 0,-1-1-1 0 0,5-3 35 0 0,3-6-161 0 0,0 0 1 0 0,0-1 0 0 0,-2-1 0 0 0,0 0-1 0 0,-1-1 1 0 0,-1-1 0 0 0,-1-1-1 0 0,-1 0 1 0 0,0 0 0 0 0,-2-1 0 0 0,0-1 160 0 0,5-15 212 0 0,-2-1 0 0 0,-2 0 0 0 0,-1 0 0 0 0,-2-1 1 0 0,-2 0-1 0 0,-2-1 0 0 0,-1 1 0 0 0,-3-16-212 0 0,1 54 12 0 0,-1 0 0 0 0,0 1 0 0 0,0-1-1 0 0,0 0 1 0 0,0 0 0 0 0,0 1 0 0 0,0-1 0 0 0,-1 0 0 0 0,1 1-1 0 0,0-1 1 0 0,-1 0 0 0 0,1 1 0 0 0,-1-1 0 0 0,0 0-1 0 0,0 1 1 0 0,1-1 0 0 0,-1 1 0 0 0,0-1 0 0 0,0 1 0 0 0,-1 0-1 0 0,1-1 1 0 0,0 1 0 0 0,0 0 0 0 0,-1 0 0 0 0,1 0 0 0 0,0 0-1 0 0,-1 0 1 0 0,1 0 0 0 0,-1 0 0 0 0,1 0 0 0 0,-1 1 0 0 0,0-1-1 0 0,1 1 1 0 0,-1-1 0 0 0,0 1 0 0 0,1-1 0 0 0,-1 1-1 0 0,0 0 1 0 0,0 0 0 0 0,1 0 0 0 0,-1 0 0 0 0,0 0 0 0 0,0 0-1 0 0,1 1 1 0 0,-1-1 0 0 0,0 1 0 0 0,1-1 0 0 0,-1 1 0 0 0,0-1-1 0 0,1 1 1 0 0,-1 0 0 0 0,1 0 0 0 0,-1 0 0 0 0,1 0 0 0 0,-1 0-1 0 0,1 0 1 0 0,0 0 0 0 0,0 0 0 0 0,-1 0 0 0 0,1 1-1 0 0,0-1 1 0 0,0 1 0 0 0,0-1 0 0 0,0 1 0 0 0,0 0-12 0 0,-10 14 16 0 0,1 1 1 0 0,0 1-1 0 0,1 0 0 0 0,1 0 1 0 0,1 1-1 0 0,0 0 0 0 0,2 0 1 0 0,0 0-1 0 0,1 1 1 0 0,1-1-1 0 0,1 1 0 0 0,0 0 1 0 0,2 0-1 0 0,2 20-16 0 0,44 123 161 0 0,-43-156-193 0 0,0-1 0 0 0,0 1 0 0 0,1-1-1 0 0,0 0 1 0 0,0-1 0 0 0,0 1-1 0 0,1-1 1 0 0,-1 1 0 0 0,2-2 0 0 0,-1 1-1 0 0,0 0 1 0 0,1-1 0 0 0,0 0-1 0 0,0 0 1 0 0,0-1 0 0 0,0 0 0 0 0,1 0-1 0 0,-1 0 1 0 0,1-1 0 0 0,0 0-1 0 0,-1 0 1 0 0,1 0 0 0 0,3-1 32 0 0,1-4-263 0 0,-1 0-1 0 0,0 0 1 0 0,-1-1 0 0 0,1-1 0 0 0,-1 0-1 0 0,1 0 1 0 0,-2-1 0 0 0,1 0 0 0 0,0 0-1 0 0,-1-1 1 0 0,-1 0 0 0 0,1-1 0 0 0,-1 0-1 0 0,0 0 1 0 0,-1 0 0 0 0,0-1 0 0 0,0 0-1 0 0,1-3 264 0 0,16-20-1188 0 0</inkml:trace>
  <inkml:trace contextRef="#ctx0" brushRef="#br0" timeOffset="-39827.735">15570 5462 1520 0 0,'46'-150'4255'0'0,"-45"149"-3918"0"0,-1 1-56 0 0,-16-10 480 0 0,-16 82-347 0 0,12 165-185 0 0,20-181-222 0 0,24 93 195 0 0,-23-139-251 0 0,-2-8 71 0 0,1-1 1 0 0,-1 1-1 0 0,0 0 0 0 0,1 0 1 0 0,0 0-1 0 0,-1-1 0 0 0,1 1 1 0 0,0 0-1 0 0,0 0 1 0 0,0 0-1 0 0,0 0 0 0 0,1 0 1 0 0,-1-1-1 0 0,0 1 0 0 0,1 0 1 0 0,-1 0-1 0 0,1 0 1 0 0,0-1-1 0 0,-1 1 0 0 0,1 0 1 0 0,0-1-1 0 0,0 1 0 0 0,0 0 1 0 0,0-1-1 0 0,0 0 1 0 0,1 1-1 0 0,-1-1 0 0 0,0 0 1 0 0,1 1-1 0 0,-1-1 0 0 0,1 0 1 0 0,-1 0-1 0 0,1 0 1 0 0,-1 0-1 0 0,1 0 0 0 0,0-1 1 0 0,0 1-1 0 0,-1 0 0 0 0,1-1 1 0 0,0 1-1 0 0,0-1 1 0 0,0 0-1 0 0,-1 0 0 0 0,1 0 1 0 0,0 0-1 0 0,0 0 0 0 0,0 0 1 0 0,1 0-23 0 0,248-120 51 0 0,-248 120-68 0 0,1 1 0 0 0,0-1-1 0 0,-1 1 1 0 0,1 0 0 0 0,-1 0-1 0 0,0 0 1 0 0,1 0 0 0 0,-1 1-1 0 0,0-1 1 0 0,0 1 0 0 0,0 0-1 0 0,0 0 1 0 0,0 0 0 0 0,0 0 0 0 0,0 1-1 0 0,-1-1 1 0 0,1 1 0 0 0,-1 0-1 0 0,1-1 1 0 0,-1 1 0 0 0,0 0-1 0 0,-1 0 1 0 0,1 1 0 0 0,0-1-1 0 0,-1 0 1 0 0,1 0 0 0 0,-1 1 0 0 0,0-1-1 0 0,-1 1 1 0 0,1-1 0 0 0,0 1-1 0 0,-1 0 1 0 0,0-1 0 0 0,0 1-1 0 0,0-1 1 0 0,0 1 0 0 0,0 0-1 0 0,-1-1 1 0 0,0 1 0 0 0,0-1 0 0 0,0 1-1 0 0,0-1 1 0 0,0 0 0 0 0,-1 1-1 0 0,1-1 1 0 0,-1 0 0 0 0,0 0-1 0 0,0 0 1 0 0,0 0 0 0 0,-2 2 17 0 0,0 0-210 0 0,0 0 1 0 0,0 0 0 0 0,0 0-1 0 0,0-1 1 0 0,-1 1-1 0 0,1-1 1 0 0,-1 0-1 0 0,0-1 1 0 0,0 1 0 0 0,-1-1-1 0 0,1 0 1 0 0,-1 0-1 0 0,0-1 1 0 0,1 0 0 0 0,-1 0-1 0 0,0 0 1 0 0,0-1-1 0 0,0 1 1 0 0,-1-1-1 0 0,1-1 1 0 0,0 1 0 0 0,-1-1 209 0 0,-16 0-1074 0 0</inkml:trace>
  <inkml:trace contextRef="#ctx0" brushRef="#br0" timeOffset="-39576.271">15381 5677 2860 0 0,'13'-14'3531'0'0,"25"0"-2904"0"0,-27 11-275 0 0,38-9-353 0 0,-1 3 0 0 0,2 1 1 0 0,-1 2-1 0 0,1 3 0 0 0,20 2 1 0 0,147-16-3087 0 0,-181 12 2600 0 0</inkml:trace>
  <inkml:trace contextRef="#ctx0" brushRef="#br0" timeOffset="-24267.143">5083 7382 3528 0 0,'0'-6'756'0'0,"3"2"-216"0"0,-3 1-188 0 0,3-2-280 0 0,2 2-16 0 0,0 0-136 0 0,0 0-120 0 0,-4 2 84 0 0,4 1-160 0 0,-2 0-60 0 0,1 1-48 0 0,0 2-472 0 0,0 2 52 0 0,-1-1 20 0 0</inkml:trace>
  <inkml:trace contextRef="#ctx0" brushRef="#br0" timeOffset="-20045.387">606 9264 1452 0 0,'0'0'808'0'0,"0"0"-56"0"0,0 0-82 0 0,0 0-156 0 0,0 0-96 0 0,1-16 265 0 0,106-82 852 0 0,-35 63-823 0 0,-68 38-697 0 0,-1 1 0 0 0,0-1-1 0 0,0 1 1 0 0,-1 0 0 0 0,1 0 0 0 0,-1 0 0 0 0,0 0-1 0 0,0 0 1 0 0,0 0 0 0 0,0 0 0 0 0,-1 1 0 0 0,0-1-1 0 0,0 1 1 0 0,0-1 0 0 0,0 1 0 0 0,-1-1 0 0 0,1 1-1 0 0,-1 0 1 0 0,-1-1 0 0 0,1 1 0 0 0,-1-1 0 0 0,1 1-1 0 0,-1-1 1 0 0,0 1 0 0 0,-1-1 0 0 0,1 1-15 0 0,-100 242 827 0 0,215-276 57 0 0,-110 27-881 0 0,0 1 0 0 0,0-1 1 0 0,0 1-1 0 0,0-1 0 0 0,1 1 1 0 0,-1 0-1 0 0,0 1 0 0 0,1-1 1 0 0,-1 1-1 0 0,1 0 0 0 0,-1 0 1 0 0,1 0-1 0 0,-1 1 0 0 0,1-1 1 0 0,-1 1-1 0 0,0 0 0 0 0,0 1 1 0 0,1-1-1 0 0,-1 1 0 0 0,0 0 1 0 0,0 0-1 0 0,0 0 0 0 0,0 0 1 0 0,-1 0-1 0 0,1 1 0 0 0,-1 0 1 0 0,1 0-1 0 0,-1 0 0 0 0,0 0 1 0 0,0 0-1 0 0,0 1 0 0 0,-1 0 1 0 0,1-1-1 0 0,-1 1 0 0 0,0 0 1 0 0,0 0-1 0 0,0 0 0 0 0,0 0 1 0 0,-1 0-1 0 0,0 1 0 0 0,0-1 1 0 0,0 0-1 0 0,0 1 0 0 0,-1-1 1 0 0,1 1-1 0 0,-1-1 0 0 0,0 1 1 0 0,-1-1-1 0 0,1 0 0 0 0,-1 1 1 0 0,0-1-4 0 0,-5 14-16 0 0,-2-1 1 0 0,0 0-1 0 0,0-1 1 0 0,-2 0-1 0 0,0-1 1 0 0,-1 0-1 0 0,0 0 1 0 0,-1-1-1 0 0,-1 0 1 0 0,0-1-1 0 0,-1-1 1 0 0,-1 0-1 0 0,1-1 1 0 0,-2-1-1 0 0,1 0 1 0 0,-2-1-1 0 0,1 0 1 0 0,-1-2-1 0 0,0 0 1 0 0,-1-1-1 0 0,0 0 1 0 0,0-2-1 0 0,0 0 1 0 0,0-1-1 0 0,-9 0 16 0 0,22-4-185 0 0,1 0 1 0 0,0-1-1 0 0,0 1 0 0 0,-1-1 0 0 0,1 0 0 0 0,0 0 1 0 0,0 0-1 0 0,1 0 0 0 0,-1-1 0 0 0,0 0 0 0 0,1 0 0 0 0,0 0 1 0 0,0 0-1 0 0,0 0 0 0 0,0-1 0 0 0,0 1 0 0 0,0-1 1 0 0,1 0-1 0 0,0 1 0 0 0,0-1 0 0 0,0-1 0 0 0,0 1 1 0 0,1 0-1 0 0,-1 0 0 0 0,1 0 0 0 0,0-1 0 0 0,0 1 1 0 0,1-1-1 0 0,-1 1 0 0 0,1-1 0 0 0,0 1 0 0 0,1-3 185 0 0,-2-18-1116 0 0</inkml:trace>
  <inkml:trace contextRef="#ctx0" brushRef="#br0" timeOffset="-19780.772">1168 9097 2808 0 0,'1'-1'76'0'0,"0"0"-1"0"0,0-1 1 0 0,1 1-1 0 0,-1 0 1 0 0,1 0 0 0 0,-1 0-1 0 0,1 0 1 0 0,0 1-1 0 0,-1-1 1 0 0,1 0-1 0 0,0 1 1 0 0,-1-1-1 0 0,1 1 1 0 0,0-1 0 0 0,0 1-1 0 0,0 0 1 0 0,-1 0-1 0 0,1 0 1 0 0,0 0-1 0 0,0 0 1 0 0,0 0-1 0 0,-1 0 1 0 0,1 1 0 0 0,0-1-1 0 0,0 1 1 0 0,-1-1-1 0 0,1 1 1 0 0,0 0-1 0 0,-1-1 1 0 0,1 1-1 0 0,-1 0 1 0 0,1 0 0 0 0,-1 0-1 0 0,1 1 1 0 0,-1-1-1 0 0,0 0 1 0 0,1 0-1 0 0,-1 1 1 0 0,0-1-1 0 0,0 1 1 0 0,0-1 0 0 0,0 1-1 0 0,0-1 1 0 0,0 1-1 0 0,-1-1 1 0 0,1 1-1 0 0,0 0 1 0 0,-1 0-1 0 0,1-1 1 0 0,-1 1 0 0 0,0 0-1 0 0,0 0 1 0 0,1 1-76 0 0,92 310 1678 0 0,-91-306-1655 0 0,3 9 28 0 0,0 0 1 0 0,-1 1-1 0 0,-1 0 1 0 0,-1-1-1 0 0,0 1 1 0 0,-2 0-1 0 0,1 0 0 0 0,-2 0 1 0 0,0 0-1 0 0,-3 8-51 0 0,-2-9-221 0 0,0 0 0 0 0,-1-1 0 0 0,-1 1 0 0 0,-1-2-1 0 0,0 1 1 0 0,-1-1 0 0 0,0 0 0 0 0,-1-1 0 0 0,-1 0 0 0 0,0-1-1 0 0,0-1 1 0 0,-2 1 0 0 0,1-2 0 0 0,-1 0 0 0 0,-1-1 0 0 0,1 0 0 0 0,-2-1-1 0 0,1-1 1 0 0,-1 0 0 0 0,0-1 0 0 0,-1-1 0 0 0,1-1 0 0 0,-1 0-1 0 0,0-1 1 0 0,0-1 0 0 0,0 0 0 0 0,-13-1 221 0 0,-13 0-1165 0 0</inkml:trace>
  <inkml:trace contextRef="#ctx0" brushRef="#br0" timeOffset="-19625.875">137 9120 2620 0 0,'-15'17'272'0'0,"1"1"0"0"0,0 1 0 0 0,1 0 0 0 0,1 1 0 0 0,1 0 0 0 0,1 1-1 0 0,1 0 1 0 0,1 1 0 0 0,1 0 0 0 0,0 0 0 0 0,2 1 0 0 0,1-1 0 0 0,0 1 0 0 0,2 0-1 0 0,0 0 1 0 0,2 0 0 0 0,1 0 0 0 0,1 3-272 0 0,-1 0-4 0 0,2-1-1 0 0,1 1 1 0 0,1-1 0 0 0,1 1 0 0 0,1-2-1 0 0,2 1 1 0 0,0-1 0 0 0,2 0-1 0 0,0-1 1 0 0,1 0 0 0 0,2-1 0 0 0,12 16 4 0 0,-8-14-587 0 0,0-1 0 0 0,2-1 0 0 0,0 0 1 0 0,2-2-1 0 0,0 0 0 0 0,1-2 1 0 0,3 1 586 0 0,23 12-1104 0 0</inkml:trace>
  <inkml:trace contextRef="#ctx0" brushRef="#br0" timeOffset="-23114.998">6798 7541 1588 0 0,'1'-3'92'0'0,"0"-1"0"0"0,0 0 0 0 0,0 0 0 0 0,-1 0-1 0 0,1 0 1 0 0,-1 0 0 0 0,0 1 0 0 0,-1-1 0 0 0,1 0 0 0 0,-1 0 0 0 0,1 0-1 0 0,-1 0 1 0 0,0 0 0 0 0,0 1 0 0 0,-1-1 0 0 0,1 0 0 0 0,-1 1-1 0 0,0-1 1 0 0,0 1 0 0 0,0 0 0 0 0,0 0 0 0 0,-1 0 0 0 0,1 0 0 0 0,-1 0-1 0 0,0 0 1 0 0,0 0 0 0 0,0 1 0 0 0,0 0 0 0 0,0-1 0 0 0,-1 1 0 0 0,1 0-1 0 0,-1 1 1 0 0,1-1 0 0 0,-1 1 0 0 0,1-1 0 0 0,-1 1 0 0 0,0 0 0 0 0,0 0-1 0 0,0 1 1 0 0,0-1 0 0 0,1 1 0 0 0,-1 0 0 0 0,0 0 0 0 0,0 0-1 0 0,0 1 1 0 0,0-1 0 0 0,0 1 0 0 0,0 0 0 0 0,1 0 0 0 0,-1 0 0 0 0,-2 1-92 0 0,-8 4 64 0 0,0 0-1 0 0,0 1 1 0 0,1 0 0 0 0,0 1 0 0 0,1 1 0 0 0,-1 0 0 0 0,2 0 0 0 0,-1 1 0 0 0,1 1 0 0 0,1 0 0 0 0,0 0 0 0 0,1 1 0 0 0,0 0 0 0 0,0 1 0 0 0,1 0 0 0 0,1 0 0 0 0,1 1 0 0 0,-1 0 0 0 0,2 0 0 0 0,0 0 0 0 0,1 1 0 0 0,0 0 0 0 0,2-1 0 0 0,-1 1-1 0 0,2 0 1 0 0,0 1 0 0 0,1 1-64 0 0,-1-14 26 0 0,1 0 0 0 0,0 0-1 0 0,0 0 1 0 0,0 0-1 0 0,1 0 1 0 0,-1 0 0 0 0,1 0-1 0 0,0 0 1 0 0,0 0-1 0 0,0 0 1 0 0,0 0 0 0 0,0 0-1 0 0,1-1 1 0 0,-1 1 0 0 0,1 0-1 0 0,-1-1 1 0 0,1 1-1 0 0,0-1 1 0 0,0 0 0 0 0,0 0-1 0 0,1 1 1 0 0,-1-1-1 0 0,0-1 1 0 0,1 1 0 0 0,-1 0-1 0 0,1-1 1 0 0,0 1-1 0 0,0-1 1 0 0,-1 0 0 0 0,1 0-1 0 0,0 0 1 0 0,0 0-1 0 0,0 0 1 0 0,0-1 0 0 0,0 1-1 0 0,0-1 1 0 0,0 0-1 0 0,0 0 1 0 0,0 0 0 0 0,0 0-1 0 0,0-1 1 0 0,0 1 0 0 0,0-1-1 0 0,0 0 1 0 0,0 1-1 0 0,0-1 1 0 0,0-1 0 0 0,0 1-1 0 0,2-2-25 0 0,2-1 4 0 0,0-1 1 0 0,0-1-1 0 0,0 1 0 0 0,0-1 0 0 0,-1-1 0 0 0,0 1 0 0 0,-1-1 1 0 0,1 0-1 0 0,-1 0 0 0 0,0-1 0 0 0,-1 1 0 0 0,0-1 0 0 0,0 0 1 0 0,-1-1-1 0 0,0 1 0 0 0,0 0 0 0 0,-1-1 0 0 0,0 1 1 0 0,0-1-1 0 0,-1 0 0 0 0,0 0 0 0 0,-1-1-4 0 0,12-50 345 0 0,-10 58-342 0 0,0 1 1 0 0,-1 0 0 0 0,1-1-1 0 0,0 1 1 0 0,0 0-1 0 0,0 0 1 0 0,0 0-1 0 0,0 0 1 0 0,0 0-1 0 0,0 1 1 0 0,0-1-1 0 0,0 0 1 0 0,0 1 0 0 0,0 0-1 0 0,0-1 1 0 0,0 1-1 0 0,1 0 1 0 0,-1 0-1 0 0,0 0 1 0 0,0 1-1 0 0,0-1 1 0 0,0 0-1 0 0,1 1 1 0 0,-1-1 0 0 0,0 1-1 0 0,0 0 1 0 0,0 0-1 0 0,0 0 1 0 0,0 0-1 0 0,-1 0 1 0 0,1 0-1 0 0,0 0 1 0 0,0 1 0 0 0,-1-1-1 0 0,1 1 1 0 0,0-1-1 0 0,0 2-3 0 0,15 5-12 0 0,181 60-4267 0 0,-161-56 1740 0 0,-26-7 1383 0 0</inkml:trace>
  <inkml:trace contextRef="#ctx0" brushRef="#br0" timeOffset="-22835.643">7286 7531 1160 0 0,'-59'-14'3799'0'0,"47"19"-3687"0"0,0 0 1 0 0,0 0-1 0 0,0 2 1 0 0,1-1-1 0 0,0 2 1 0 0,0-1-1 0 0,1 1 1 0 0,-1 1-1 0 0,2 0 0 0 0,-1 0 1 0 0,-1 4-113 0 0,5-6 75 0 0,1 0-1 0 0,-1 0 1 0 0,2 0 0 0 0,-1 0-1 0 0,1 1 1 0 0,0 0 0 0 0,0-1-1 0 0,1 2 1 0 0,0-1 0 0 0,1 0-1 0 0,0 0 1 0 0,0 1 0 0 0,0 0-1 0 0,1-1 1 0 0,1 1 0 0 0,0 7-75 0 0,1-14-6 0 0,1 1 0 0 0,0-1 1 0 0,0 0-1 0 0,0 0 0 0 0,0 0 1 0 0,0 0-1 0 0,0 0 0 0 0,0 0 1 0 0,1 0-1 0 0,-1-1 1 0 0,1 1-1 0 0,-1-1 0 0 0,1 0 1 0 0,0 0-1 0 0,-1 0 0 0 0,1 0 1 0 0,0 0-1 0 0,0-1 0 0 0,0 1 1 0 0,0-1-1 0 0,0 0 0 0 0,0 0 1 0 0,-1 0-1 0 0,1 0 0 0 0,0 0 1 0 0,0-1-1 0 0,0 1 1 0 0,0-1-1 0 0,0 1 0 0 0,-1-1 1 0 0,1 0-1 0 0,0-1 0 0 0,-1 1 1 0 0,1 0-1 0 0,-1-1 0 0 0,2 0 6 0 0,6-6-143 0 0,1 0 0 0 0,-2 0-1 0 0,1-1 1 0 0,-2 0-1 0 0,1-1 1 0 0,-1 0 0 0 0,0 0-1 0 0,-1-1 1 0 0,0 0 0 0 0,-1 0-1 0 0,-1-1 1 0 0,1 0-1 0 0,-2 0 1 0 0,1 0 0 0 0,-2 0-1 0 0,0-1 1 0 0,0 1-1 0 0,-1-1 1 0 0,-1 0 0 0 0,0-3 143 0 0,10-31-356 0 0</inkml:trace>
  <inkml:trace contextRef="#ctx0" brushRef="#br0" timeOffset="-22571.31">7286 7301 4064 0 0,'-15'-143'1691'0'0,"-24"13"287"0"0,38 129-1956 0 0,0 0 0 0 0,0 1 0 0 0,-1 0 0 0 0,1-1 0 0 0,0 1 1 0 0,-1 0-1 0 0,1-1 0 0 0,0 1 0 0 0,-1 0 0 0 0,1 0 0 0 0,0 0 0 0 0,-1 0 1 0 0,1 0-1 0 0,0 1 0 0 0,-1-1 0 0 0,1 0 0 0 0,0 1 0 0 0,0-1 0 0 0,-1 0 1 0 0,1 1-1 0 0,0 0 0 0 0,0-1 0 0 0,0 1 0 0 0,-1 0 0 0 0,1 0 0 0 0,0-1 1 0 0,0 1-1 0 0,0 0 0 0 0,0 0 0 0 0,1 0 0 0 0,-1 0 0 0 0,0 0 0 0 0,0 0 1 0 0,0 1-1 0 0,1-1 0 0 0,-1 0 0 0 0,1 0 0 0 0,-1 0 0 0 0,1 1 1 0 0,-1-1-1 0 0,1 0 0 0 0,0 1 0 0 0,0-1 0 0 0,0 0 0 0 0,-1 1 0 0 0,1-1 1 0 0,0 0-1 0 0,1 1 0 0 0,-1-1 0 0 0,0 0 0 0 0,0 1 0 0 0,0-1 0 0 0,1 0 1 0 0,-1 0-1 0 0,1 1 0 0 0,0 0-22 0 0,-3 19 19 0 0,2 0-1 0 0,1 0 1 0 0,0 0 0 0 0,2 1 0 0 0,0-1-1 0 0,2-1 1 0 0,0 1 0 0 0,1-1-1 0 0,1 0 1 0 0,1 0 0 0 0,1-1 0 0 0,0 0-1 0 0,2 0 1 0 0,0-1 0 0 0,3 3-19 0 0,128 158-3162 0 0,-87-125 734 0 0,-35-31 1136 0 0</inkml:trace>
  <inkml:trace contextRef="#ctx0" brushRef="#br0" timeOffset="-22352.076">7565 7361 1884 0 0,'22'32'3125'0'0,"70"249"-460"0"0,-76-245-1171 0 0,1-66-1474 0 0,-1 0 0 0 0,-2-2 0 0 0,-1 0 0 0 0,-1 0 0 0 0,-2-1 0 0 0,-1-1 0 0 0,-2 1 0 0 0,1-20-20 0 0,7-18-1059 0 0,-7 20-4278 0 0,-5 46 4029 0 0</inkml:trace>
  <inkml:trace contextRef="#ctx0" brushRef="#br0" timeOffset="-21899.148">8426 7504 1164 0 0,'-7'-5'139'0'0,"0"0"0"0"0,0 0 0 0 0,0 1 0 0 0,-1 0 0 0 0,1 1 0 0 0,-1 0 0 0 0,0 0 0 0 0,0 0 0 0 0,0 1 0 0 0,0 0 0 0 0,-1 1 0 0 0,1 0 0 0 0,0 0 0 0 0,-1 1 0 0 0,1 0 0 0 0,0 0 0 0 0,-1 1 0 0 0,1 0 0 0 0,0 0 0 0 0,-1 1 0 0 0,1 0 0 0 0,0 1 0 0 0,0 0 0 0 0,1 0 0 0 0,-1 1 0 0 0,1-1 0 0 0,-3 3-139 0 0,-3-2 118 0 0,1 1-1 0 0,-1 0 0 0 0,1 1 1 0 0,0 0-1 0 0,1 1 1 0 0,-1 0-1 0 0,1 1 0 0 0,1 0 1 0 0,-1 1-1 0 0,2 0 1 0 0,-1 0-1 0 0,1 1 1 0 0,0 1-1 0 0,1-1 0 0 0,1 2 1 0 0,-1-1-1 0 0,2 1 1 0 0,0 0-1 0 0,-3 6-117 0 0,11-15 30 0 0,-1 1 0 0 0,0-1 0 0 0,1 1 0 0 0,0-1-1 0 0,0 0 1 0 0,0 0 0 0 0,0 0 0 0 0,1 0 0 0 0,-1 0 0 0 0,1 0 0 0 0,-1 0 0 0 0,1-1 0 0 0,0 0 0 0 0,0 1-1 0 0,0-1 1 0 0,0 0 0 0 0,1-1 0 0 0,-1 1 0 0 0,1 0 0 0 0,-1-1 0 0 0,1 0 0 0 0,-1 0 0 0 0,1 0 0 0 0,0 0-1 0 0,-1-1 1 0 0,1 1 0 0 0,0-1 0 0 0,0 0 0 0 0,-1 0 0 0 0,1 0 0 0 0,0-1 0 0 0,-1 1 0 0 0,1-1 0 0 0,0 0-1 0 0,-1 0 1 0 0,1 0 0 0 0,-1 0 0 0 0,4-2-30 0 0,3 1 41 0 0,0 0 0 0 0,1 0 0 0 0,-1-1 0 0 0,0-1 0 0 0,-1 0 0 0 0,1 0 0 0 0,-1 0 0 0 0,1-2 0 0 0,-1 1 0 0 0,-1-1 0 0 0,1 0 0 0 0,-1-1 0 0 0,0 0 0 0 0,-1 0 0 0 0,1 0 0 0 0,-1-1 0 0 0,-1 0 0 0 0,0-1 0 0 0,0 0 0 0 0,0 0 0 0 0,-1 0-41 0 0,-2 1 115 0 0,-3 9-108 0 0,1-1-1 0 0,-1 1 1 0 0,0-1-1 0 0,1 1 1 0 0,-1-1 0 0 0,0 0-1 0 0,1 1 1 0 0,-1-1 0 0 0,0 1-1 0 0,1-1 1 0 0,-1 0 0 0 0,1 0-1 0 0,-1 1 1 0 0,1-1 0 0 0,-1 0-1 0 0,1 1 1 0 0,-1-1 0 0 0,1 0-1 0 0,-1 0 1 0 0,1 0 0 0 0,0 0-1 0 0,-1 0 1 0 0,1 0 0 0 0,-1 0-1 0 0,1 0 1 0 0,-1 0 0 0 0,1 0-1 0 0,-1 0 1 0 0,1 0 0 0 0,0 0-1 0 0,-1 0 1 0 0,1 0 0 0 0,-1 0-1 0 0,1-1 1 0 0,-1 1 0 0 0,1 0-1 0 0,-1 0 1 0 0,1-1 0 0 0,-1 1-1 0 0,1 0 1 0 0,-1-1 0 0 0,0 1-1 0 0,1-1 1 0 0,-1 1 0 0 0,1 0-1 0 0,-1-1 1 0 0,0 1 0 0 0,1-1-1 0 0,-1 1 1 0 0,0-1 0 0 0,0 1-1 0 0,1-1 1 0 0,-1 1 0 0 0,0-1-1 0 0,0 1 1 0 0,0-1 0 0 0,0 1-1 0 0,0-1 1 0 0,0 0 0 0 0,0 1-1 0 0,0-1 1 0 0,0 1 0 0 0,0-1-1 0 0,0 1 1 0 0,0-1 0 0 0,0 0-7 0 0,64 89-1048 0 0,-8-45-3636 0 0,-53-42 3466 0 0,-1-1 24 0 0</inkml:trace>
  <inkml:trace contextRef="#ctx0" brushRef="#br0" timeOffset="-21495.163">8610 7360 1236 0 0,'17'46'2882'0'0,"29"169"-851"0"0,-45-215-1959 0 0,-1-1 0 0 0,0 1 0 0 0,1 0 0 0 0,-1-1 0 0 0,1 1 0 0 0,-1 0 0 0 0,1 0 1 0 0,-1-1-1 0 0,1 1 0 0 0,-1 0 0 0 0,1 0 0 0 0,-1 0 0 0 0,1 0 0 0 0,-1 0 1 0 0,1 0-1 0 0,-1 0 0 0 0,1 0 0 0 0,-1 0 0 0 0,1 0 0 0 0,-1 0 0 0 0,1 0 0 0 0,0 0 1 0 0,-1 0-1 0 0,1 0 0 0 0,-1 0 0 0 0,1 1 0 0 0,-1-1 0 0 0,1 0 0 0 0,-1 0 0 0 0,1 1-72 0 0,8-32 53 0 0,-5 20-25 0 0,0-1 0 0 0,1 1 1 0 0,0 0-1 0 0,1 0 0 0 0,1 1 1 0 0,-1 0-1 0 0,2 0 0 0 0,-1 0 0 0 0,1 1 1 0 0,1 0-1 0 0,-1 1 0 0 0,2 0 1 0 0,-1 0-1 0 0,1 1 0 0 0,0 0 0 0 0,8-4-28 0 0,-13 13 2 0 0,-1 0 0 0 0,1 0 0 0 0,0 1 0 0 0,-1-1 0 0 0,0 1 0 0 0,0 0 0 0 0,0 0 0 0 0,0 1 0 0 0,0-1 0 0 0,0 1 0 0 0,-1 0 0 0 0,0 0 0 0 0,0 0-1 0 0,0 0 1 0 0,0 1 0 0 0,0-1 0 0 0,-1 1 0 0 0,0-1 0 0 0,0 1 0 0 0,0 0 0 0 0,-1 0 0 0 0,0 0 0 0 0,0 0 0 0 0,0 0 0 0 0,0 0 0 0 0,-1 0-1 0 0,0 3-1 0 0,13 83-146 0 0,-11-48-2765 0 0,18-27 13 0 0,-13-18 1832 0 0</inkml:trace>
  <inkml:trace contextRef="#ctx0" brushRef="#br0" timeOffset="-21091.302">9344 7352 888 0 0,'-3'-1'129'0'0,"0"0"0"0"0,0 1 0 0 0,0-1 0 0 0,0 1 1 0 0,0-1-1 0 0,-1 1 0 0 0,1 0 0 0 0,0 0 0 0 0,0 0 0 0 0,0 1 0 0 0,-1-1 0 0 0,1 1 0 0 0,0-1 0 0 0,0 1 1 0 0,0 0-1 0 0,0 0 0 0 0,0 1 0 0 0,0-1 0 0 0,1 1 0 0 0,-1-1 0 0 0,0 1 0 0 0,1 0 0 0 0,-1 0 1 0 0,1 0-1 0 0,-1 0 0 0 0,1 1 0 0 0,0-1 0 0 0,0 0 0 0 0,0 1 0 0 0,-1 2-129 0 0,-5 2 115 0 0,1 0 0 0 0,0 0 0 0 0,0 0 0 0 0,1 1 1 0 0,0 0-1 0 0,0 1 0 0 0,1-1 0 0 0,0 1 0 0 0,1 0 0 0 0,0 0 0 0 0,0 0 0 0 0,1 1 0 0 0,0 0 0 0 0,0-1 0 0 0,1 1 0 0 0,1 0 0 0 0,0 0 1 0 0,0 0-1 0 0,1 0 0 0 0,0 0 0 0 0,0 0 0 0 0,2 0 0 0 0,-1 0 0 0 0,1 0 0 0 0,0 0 0 0 0,1-1 0 0 0,0 1 0 0 0,1-1 0 0 0,0 1 1 0 0,0-1-1 0 0,1-1 0 0 0,0 1 0 0 0,3 2-115 0 0,2-4 91 0 0,0-1 0 0 0,1 0 0 0 0,0-1 0 0 0,0 0-1 0 0,0 0 1 0 0,1-2 0 0 0,0 1 0 0 0,-1-1 0 0 0,1-1 0 0 0,0 0 0 0 0,1-1 0 0 0,-1 0 0 0 0,0-1 0 0 0,0 0 0 0 0,12-3-91 0 0,-11 3 59 0 0,148-41 246 0 0,-155 39-314 0 0,-1-1 0 0 0,0 1-1 0 0,0-1 1 0 0,0-1 0 0 0,0 1 0 0 0,0-1 0 0 0,-1 1 0 0 0,1-1 0 0 0,-1-1-1 0 0,0 1 1 0 0,-1-1 0 0 0,1 1 0 0 0,-1-1 0 0 0,1 0 0 0 0,-1 0-1 0 0,-1 0 1 0 0,1-1 0 0 0,-1 1 0 0 0,0-1 0 0 0,0 0 0 0 0,-1 1 0 0 0,1-1-1 0 0,-1 0 1 0 0,-1 0 0 0 0,1 0 0 0 0,-1 0 0 0 0,0 1 0 0 0,0-1-1 0 0,-1 0 1 0 0,0 0 0 0 0,0 0 0 0 0,0 0 0 0 0,-1 1 0 0 0,1-1-1 0 0,-1 0 1 0 0,-1 1 0 0 0,1 0 0 0 0,-1-1 0 0 0,0 1 0 0 0,0 0 0 0 0,-1 0-1 0 0,1 1 1 0 0,-1-1 0 0 0,0 1 0 0 0,0 0 0 0 0,-1 0 0 0 0,1 0-1 0 0,-1 0 1 0 0,0 1 0 0 0,0 0 0 0 0,0 0 0 0 0,0 0 0 0 0,0 1 0 0 0,-1-1-1 0 0,1 1 1 0 0,-2 0 9 0 0,3 1 6 0 0,1-1-1 0 0,-1 1 0 0 0,0 0 0 0 0,1 0 1 0 0,-1 0-1 0 0,0 0 0 0 0,0 1 1 0 0,0-1-1 0 0,0 1 0 0 0,0 0 1 0 0,0 0-1 0 0,1 0 0 0 0,-1 1 0 0 0,0 0 1 0 0,0-1-1 0 0,0 1 0 0 0,1 0 1 0 0,-1 1-1 0 0,0-1 0 0 0,1 1 0 0 0,-1 0 1 0 0,1 0-1 0 0,0 0 0 0 0,-1 0 1 0 0,1 0-1 0 0,0 1 0 0 0,0-1 1 0 0,1 1-1 0 0,-1 0 0 0 0,1 0 0 0 0,-1 0 1 0 0,1 0-1 0 0,0 0 0 0 0,0 1 1 0 0,0-1-1 0 0,0 1 0 0 0,1-1 1 0 0,-1 1-1 0 0,1 0 0 0 0,0-1 0 0 0,0 1 1 0 0,1 0-1 0 0,-1 0 0 0 0,1 0 1 0 0,0 0-1 0 0,-1-1 0 0 0,2 1 1 0 0,-1 0-1 0 0,0 0 0 0 0,1 0 0 0 0,0 0 1 0 0,0-1-1 0 0,0 1 0 0 0,0 0 1 0 0,1-1-1 0 0,0 2-5 0 0,8 8-60 0 0,2-1 0 0 0,0 0 1 0 0,0-1-1 0 0,1 0 0 0 0,0-1 1 0 0,1 0-1 0 0,0-1 0 0 0,1 0 0 0 0,0-2 1 0 0,0 1-1 0 0,0-2 0 0 0,1 0 1 0 0,0-1-1 0 0,0-1 0 0 0,1 0 0 0 0,2-1 61 0 0,216 26-6441 0 0,-213-29 5248 0 0</inkml:trace>
  <inkml:trace contextRef="#ctx0" brushRef="#br0" timeOffset="-24531.709">5037 7700 2120 0 0,'17'7'5225'0'0,"-14"5"-5178"0"0,34 165-495 0 0,-67-147-3040 0 0,17-28 2344 0 0</inkml:trace>
  <inkml:trace contextRef="#ctx0" brushRef="#br0" timeOffset="-23985.948">5201 7642 1120 0 0,'5'29'4206'0'0,"13"18"-3208"0"0,-1-1-826 0 0,55 241 947 0 0,-70-271-1119 0 0,1 9 1235 0 0,7-36-512 0 0,11-55-659 0 0,-10 28-2 0 0,2-1-1 0 0,2 2 1 0 0,1 0-1 0 0,1 1 1 0 0,2 0-1 0 0,15-18-61 0 0,-32 51-10 0 0,0-1 0 0 0,0 1 0 0 0,1-1 0 0 0,-1 1 0 0 0,1 0 0 0 0,0 0 0 0 0,0 0 0 0 0,0 0 0 0 0,0 1 1 0 0,1-1-1 0 0,-1 1 0 0 0,1 0 0 0 0,-1 0 0 0 0,1 0 0 0 0,0 0 0 0 0,0 1 0 0 0,0-1 0 0 0,0 1 0 0 0,0 0 0 0 0,0 0 0 0 0,0 1 0 0 0,0-1 0 0 0,0 1 0 0 0,0 0 0 0 0,1 0 0 0 0,-1 0 0 0 0,0 1 0 0 0,0-1 0 0 0,0 1 0 0 0,0 0 0 0 0,0 0 0 0 0,0 1 0 0 0,0-1 0 0 0,0 1 0 0 0,-1 0 0 0 0,1 0 0 0 0,0 0 0 0 0,-1 0 0 0 0,0 1 0 0 0,1-1 0 0 0,-1 1 0 0 0,0 0 0 0 0,0 0 0 0 0,-1 0 0 0 0,1 0 1 0 0,0 2 9 0 0,60 134-1643 0 0,-60-34-2928 0 0,-13-61 3393 0 0</inkml:trace>
  <inkml:trace contextRef="#ctx0" brushRef="#br0" timeOffset="-26802.57">1948 7669 3056 0 0,'0'0'1027'0'0,"3"-14"609"0"0,38-22 1583 0 0,-32 107-1687 0 0,-5-6-1440 0 0,3 0 0 0 0,2-1 0 0 0,4 0 0 0 0,2 0 0 0 0,13 32-92 0 0,-17-56 0 0 0,9 90-1244 0 0,-19-127 1053 0 0,-1 1 0 0 0,0-1 1 0 0,0 1-1 0 0,0-1 1 0 0,-1 1-1 0 0,1-1 0 0 0,-1 1 1 0 0,0-1-1 0 0,0 1 0 0 0,0-1 1 0 0,0 1-1 0 0,0-1 0 0 0,-1 0 1 0 0,0 0-1 0 0,1 0 0 0 0,-1 0 1 0 0,0 0-1 0 0,-1 0 0 0 0,1-1 1 0 0,0 1-1 0 0,-1 0 0 0 0,1-1 1 0 0,-1 0-1 0 0,0 0 1 0 0,0 0-1 0 0,0 0 0 0 0,0 0 1 0 0,0 0-1 0 0,-1-1 0 0 0,1 0 1 0 0,0 0-1 0 0,-1 1 0 0 0,-2-1 191 0 0,3 0-1306 0 0</inkml:trace>
  <inkml:trace contextRef="#ctx0" brushRef="#br0" timeOffset="-26524.031">2012 8092 2492 0 0,'33'-44'699'0'0,"1"1"0"0"0,2 2-1 0 0,2 1 1 0 0,1 2 0 0 0,29-20-699 0 0,75-38-1134 0 0,-156 100-685 0 0,-6 2 666 0 0</inkml:trace>
  <inkml:trace contextRef="#ctx0" brushRef="#br0" timeOffset="-26273.877">1934 7943 968 0 0,'-6'4'252'0'0,"7"-4"-188"0"0,-1 0 1 0 0,1 1-1 0 0,-1-1 1 0 0,1 0-1 0 0,-1 1 1 0 0,1-1-1 0 0,-1 1 1 0 0,1-1 0 0 0,-1 1-1 0 0,0-1 1 0 0,1 1-1 0 0,-1-1 1 0 0,0 1-1 0 0,1 0 1 0 0,-1-1 0 0 0,0 1-1 0 0,0-1 1 0 0,0 1-1 0 0,0 0 1 0 0,1-1-1 0 0,-1 1 1 0 0,0-1-1 0 0,0 1 1 0 0,0 0 0 0 0,0-1-1 0 0,0 1 1 0 0,0 0-1 0 0,-1-1 1 0 0,1 1-1 0 0,0 0 1 0 0,0-1-1 0 0,0 1 1 0 0,-1-1 0 0 0,1 1-1 0 0,0-1 1 0 0,0 1-1 0 0,-1 0 1 0 0,1-1-1 0 0,-1 1 1 0 0,1-1 0 0 0,0 1-1 0 0,-1-1 1 0 0,1 0-1 0 0,-1 1 1 0 0,1-1-1 0 0,-1 1 1 0 0,1-1-1 0 0,-1 0 1 0 0,0 1 0 0 0,1-1-1 0 0,-1 0 1 0 0,1 0-1 0 0,-1 0 1 0 0,0 1-1 0 0,1-1 1 0 0,-1 0-1 0 0,1 0 1 0 0,-1 0 0 0 0,0 0-1 0 0,0 0-64 0 0,264 37 2532 0 0,-237-30-2533 0 0,177 59 501 0 0,-93 18-4002 0 0,-99-67 2295 0 0,-7-2-44 0 0</inkml:trace>
  <inkml:trace contextRef="#ctx0" brushRef="#br0" timeOffset="-25885.764">2553 7861 2096 0 0,'0'-1'93'0'0,"0"0"0"0"0,0-1-1 0 0,0 1 1 0 0,0 0 0 0 0,0 0 0 0 0,1 0 0 0 0,-1-1-1 0 0,0 1 1 0 0,1 0 0 0 0,-1 0 0 0 0,1 0-1 0 0,-1 0 1 0 0,1 0 0 0 0,-1 0 0 0 0,1 0-1 0 0,0 0 1 0 0,-1 0 0 0 0,1 0 0 0 0,0 0-1 0 0,0 0 1 0 0,0 1 0 0 0,0-1 0 0 0,-1 0-1 0 0,1 0 1 0 0,0 1 0 0 0,1-1 0 0 0,-1 1-1 0 0,0-1 1 0 0,0 1 0 0 0,0-1 0 0 0,0 1 0 0 0,0 0-1 0 0,0-1 1 0 0,1 1 0 0 0,-1 0 0 0 0,0 0-1 0 0,0 0 1 0 0,0 0 0 0 0,0 0 0 0 0,1 0-1 0 0,-1 0 1 0 0,0 1 0 0 0,0-1 0 0 0,0 0-1 0 0,0 1 1 0 0,1-1 0 0 0,-1 0 0 0 0,0 1-1 0 0,0 0 1 0 0,0-1 0 0 0,0 1 0 0 0,0 0-93 0 0,59 32 356 0 0,-52-27-328 0 0,-1 0 1 0 0,-1 1-1 0 0,1 0 0 0 0,-1 0 1 0 0,0 0-1 0 0,-1 0 0 0 0,0 1 1 0 0,0 0-1 0 0,0 0 0 0 0,-1 1 0 0 0,0-1 1 0 0,-1 1-1 0 0,0 0 0 0 0,-1 0 1 0 0,1 0-1 0 0,-2 0 0 0 0,1 0 1 0 0,-1 1-1 0 0,-1 4-28 0 0,1-12 7 0 0,-1 0 0 0 0,0 0 0 0 0,0 0 0 0 0,0 0 0 0 0,-1 0-1 0 0,1 0 1 0 0,0 0 0 0 0,-1-1 0 0 0,1 1 0 0 0,-1 0 0 0 0,0 0 0 0 0,0 0 0 0 0,0-1 0 0 0,1 1-1 0 0,-1 0 1 0 0,-1-1 0 0 0,1 1 0 0 0,0-1 0 0 0,0 1 0 0 0,-1-1 0 0 0,1 1 0 0 0,-1-1 0 0 0,1 0 0 0 0,-1 0-1 0 0,1 0 1 0 0,-1 0 0 0 0,0 0 0 0 0,1 0 0 0 0,-1 0 0 0 0,0-1 0 0 0,0 1 0 0 0,0-1 0 0 0,0 1-1 0 0,1-1 1 0 0,-1 1 0 0 0,0-1 0 0 0,0 0 0 0 0,0 0 0 0 0,0 0 0 0 0,0 0 0 0 0,0-1 0 0 0,0 1 0 0 0,0 0-1 0 0,0-1 1 0 0,1 1 0 0 0,-1-1 0 0 0,-2-1-7 0 0,0-9-12 0 0,1-1 0 0 0,0 0-1 0 0,1 0 1 0 0,0 0 0 0 0,1 0 0 0 0,0-1-1 0 0,1 1 1 0 0,0 0 0 0 0,1-1 0 0 0,1 1-1 0 0,-1 0 1 0 0,2 0 0 0 0,0 0 0 0 0,0 0-1 0 0,2 1 1 0 0,-1-1 0 0 0,1 1 0 0 0,1 0-1 0 0,0 0 1 0 0,0 1 0 0 0,1 0 0 0 0,0 0-1 0 0,1 0 1 0 0,0 1 0 0 0,1 0 0 0 0,0 1-1 0 0,0 0 1 0 0,1 0 0 0 0,0 1 0 0 0,0 0-1 0 0,0 1 1 0 0,11-5 12 0 0,-17 10-8 0 0,0-1-1 0 0,-1 1 1 0 0,1 0 0 0 0,0 1 0 0 0,0-1-1 0 0,-1 1 1 0 0,1-1 0 0 0,0 1 0 0 0,0 0-1 0 0,0 1 1 0 0,-1-1 0 0 0,1 1-1 0 0,0-1 1 0 0,0 1 0 0 0,-1 0 0 0 0,1 1-1 0 0,-1-1 1 0 0,1 1 0 0 0,-1-1-1 0 0,1 1 1 0 0,-1 0 0 0 0,0 0 0 0 0,0 0-1 0 0,0 1 1 0 0,0-1 0 0 0,0 1 0 0 0,-1 0-1 0 0,1 0 1 0 0,-1 0 0 0 0,1 0-1 0 0,-1 0 1 0 0,0 0 0 0 0,-1 1 0 0 0,1-1-1 0 0,0 0 1 0 0,-1 1 0 0 0,0 0-1 0 0,0-1 1 0 0,0 1 0 0 0,0 0 0 0 0,0-1-1 0 0,-1 1 1 0 0,0 0 0 0 0,0 0 0 0 0,0 0-1 0 0,0 0 1 0 0,0-1 0 0 0,-2 4 8 0 0,20 290-1890 0 0,-4-264 543 0 0,-7-26 719 0 0</inkml:trace>
  <inkml:trace contextRef="#ctx0" brushRef="#br0" timeOffset="-24891.609">3270 7804 1540 0 0,'-5'-1'104'0'0,"0"1"0"0"0,0 0-1 0 0,0 0 1 0 0,0 0 0 0 0,0 0 0 0 0,0 1 0 0 0,0 0-1 0 0,0 0 1 0 0,0 0 0 0 0,0 0 0 0 0,1 1-1 0 0,-1 0 1 0 0,0 0 0 0 0,1 0 0 0 0,-1 1 0 0 0,1 0-1 0 0,0-1 1 0 0,0 2 0 0 0,0-1 0 0 0,0 0-1 0 0,1 1 1 0 0,-1-1 0 0 0,1 1 0 0 0,0 0-1 0 0,0 0 1 0 0,0 1 0 0 0,1-1 0 0 0,-1 0 0 0 0,1 1-1 0 0,-1 3-103 0 0,-27 151 1546 0 0,32-157-1534 0 0,-1-1 0 0 0,0 1 0 0 0,1-1 0 0 0,-1 1 0 0 0,1-1 0 0 0,-1 0 0 0 0,1 0 0 0 0,0 1 0 0 0,-1-1 0 0 0,1-1 0 0 0,0 1 0 0 0,0 0 0 0 0,0 0 0 0 0,0-1 0 0 0,0 1 0 0 0,0-1 0 0 0,0 1 0 0 0,0-1 0 0 0,0 0 0 0 0,0 0 0 0 0,0 0 0 0 0,0 0 0 0 0,0 0 0 0 0,0 0 0 0 0,0-1 0 0 0,0 1 0 0 0,0-1 0 0 0,0 1 0 0 0,0-1 0 0 0,0 0 0 0 0,0 0 0 0 0,-1 0 0 0 0,1 0 0 0 0,0 0 0 0 0,0 0 0 0 0,-1 0 0 0 0,1 0 0 0 0,-1-1 0 0 0,1 1 0 0 0,0-1-12 0 0,105-134 1 0 0,-65 69 42 0 0,13 2-80 0 0,-45 102-82 0 0,-10 180 172 0 0,0-216-48 0 0,0 1 0 0 0,1 0 0 0 0,-1-1 1 0 0,0 1-1 0 0,1-1 0 0 0,-1 1 0 0 0,1-1 0 0 0,-1 1 0 0 0,1-1 1 0 0,0 1-1 0 0,0-1 0 0 0,-1 1 0 0 0,1-1 0 0 0,0 0 0 0 0,0 1 1 0 0,0-1-1 0 0,1 0 0 0 0,-1 0 0 0 0,0 0 0 0 0,0 0 0 0 0,1 0 1 0 0,-1 0-1 0 0,0 0 0 0 0,1 0 0 0 0,-1-1 0 0 0,1 1 0 0 0,-1 0 1 0 0,1-1-1 0 0,-1 1 0 0 0,1-1 0 0 0,0 0 0 0 0,-1 0 0 0 0,1 1 1 0 0,0-1-1 0 0,-1 0 0 0 0,1 0 0 0 0,-1-1 0 0 0,1 1 0 0 0,0 0 0 0 0,-1 0 1 0 0,1-1-1 0 0,-1 1 0 0 0,1-1 0 0 0,-1 1 0 0 0,1-1 0 0 0,-1 0 1 0 0,1 0-1 0 0,0 0-5 0 0,75-35 113 0 0,-69 31-123 0 0,-1-1 0 0 0,0 0 0 0 0,0 0 1 0 0,0 0-1 0 0,-1-1 0 0 0,0 0 1 0 0,0 0-1 0 0,-1-1 0 0 0,0 1 0 0 0,0-1 1 0 0,0-1-1 0 0,-1 1 0 0 0,-1 0 0 0 0,1-1 1 0 0,-2 0-1 0 0,1 0 0 0 0,-1 0 0 0 0,0 0 1 0 0,-1 0-1 0 0,0-4 10 0 0,-1 12 35 0 0,-20-8-177 0 0,14 15 156 0 0,1 0 1 0 0,1 1 0 0 0,-1-1 0 0 0,1 1-1 0 0,1-1 1 0 0,-1 1 0 0 0,1 1 0 0 0,0-1 0 0 0,1 0-1 0 0,-1 1 1 0 0,1-1 0 0 0,1 1 0 0 0,0-1-1 0 0,0 1 1 0 0,0 0 0 0 0,1 0 0 0 0,0 0 0 0 0,1-1-1 0 0,-1 1 1 0 0,2 0 0 0 0,-1-1 0 0 0,1 1-1 0 0,0-1 1 0 0,0 1 0 0 0,1-1 0 0 0,0 0 0 0 0,1 0-1 0 0,-1 0 1 0 0,1 0 0 0 0,1-1 0 0 0,-1 1-1 0 0,1-1 1 0 0,0 0 0 0 0,1-1 0 0 0,-1 1 0 0 0,1-1-1 0 0,1 0-14 0 0,-4-3 9 0 0,0-1-1 0 0,0 0 1 0 0,0 0-1 0 0,0 0 1 0 0,0 0-1 0 0,0 0 1 0 0,0-1-1 0 0,0 1 0 0 0,0-1 1 0 0,0 0-1 0 0,1 0 1 0 0,-1 0-1 0 0,0 0 1 0 0,0-1-1 0 0,0 1 1 0 0,0-1-1 0 0,0 0 1 0 0,0 0-1 0 0,0 0 1 0 0,0 0-1 0 0,0-1 0 0 0,0 1 1 0 0,0-1-1 0 0,-1 1 1 0 0,1-1-1 0 0,-1 0 1 0 0,1 0-1 0 0,-1 0 1 0 0,0-1-1 0 0,1 1 1 0 0,-1 0-1 0 0,0-1 1 0 0,-1 0-1 0 0,1 1 1 0 0,0-1-1 0 0,-1 0 0 0 0,1-2-8 0 0,47-115 196 0 0,-46 113-201 0 0,-1 0 51 0 0,-2 5-38 0 0,-1 0 0 0 0,2 0-1 0 0,-1 0 1 0 0,0 0-1 0 0,0 0 1 0 0,0 1-1 0 0,1-1 1 0 0,-1 0-1 0 0,1 0 1 0 0,0 0-1 0 0,-1 0 1 0 0,1 1-1 0 0,0-1 1 0 0,0 0-1 0 0,0 1 1 0 0,0-1 0 0 0,1 1-1 0 0,-1-1 1 0 0,0 1-1 0 0,0 0 1 0 0,1-1-1 0 0,-1 1 1 0 0,1 0-1 0 0,0 0 1 0 0,-1 0-1 0 0,1 0 1 0 0,0 0-1 0 0,-1 0 1 0 0,1 1-1 0 0,0-1 1 0 0,0 0-1 0 0,0 1 1 0 0,-1 0 0 0 0,1-1-1 0 0,0 1 1 0 0,0 0-1 0 0,0 0 1 0 0,0 0-1 0 0,0 0 1 0 0,0 0-8 0 0,6 4 0 0 0,-1 0 0 0 0,0 1 0 0 0,0-1 0 0 0,0 2 0 0 0,0-1-1 0 0,-1 1 1 0 0,0 0 0 0 0,0 0 0 0 0,0 0 0 0 0,-1 1 0 0 0,0 0 0 0 0,-1 0 0 0 0,1 0 0 0 0,-1 1 0 0 0,-1-1 0 0 0,2 3 0 0 0,-6-11 11 0 0,1 0-1 0 0,0 0 1 0 0,0 0 0 0 0,0 0-1 0 0,0 0 1 0 0,0 0 0 0 0,0 0-1 0 0,0 0 1 0 0,0 0 0 0 0,0 0 0 0 0,1 0-1 0 0,-1 0 1 0 0,0 0 0 0 0,1 0-1 0 0,-1 0 1 0 0,0 0 0 0 0,1 0-1 0 0,-1 0 1 0 0,1 1 0 0 0,0-1-1 0 0,-1 0 1 0 0,1 0 0 0 0,0 0-1 0 0,-1 1 1 0 0,1-1 0 0 0,0 0-1 0 0,0 1 1 0 0,0-1 0 0 0,-1 1-1 0 0,1-1 1 0 0,0 1 0 0 0,0-1-1 0 0,0 1 1 0 0,0 0 0 0 0,0-1-1 0 0,0 1 1 0 0,0 0 0 0 0,0 0-1 0 0,0-1 1 0 0,0 1 0 0 0,0 0 0 0 0,0 0-1 0 0,0 0 1 0 0,0 1 0 0 0,0-1-1 0 0,0 0 1 0 0,0 0 0 0 0,0 0-1 0 0,0 1 1 0 0,0-1 0 0 0,0 1-1 0 0,0-1 1 0 0,0 0 0 0 0,0 1-1 0 0,0 0 1 0 0,0-1 0 0 0,-1 1-1 0 0,1 0 1 0 0,0-1 0 0 0,0 1-1 0 0,-1 0 1 0 0,1 0 0 0 0,0-1-1 0 0,-1 1 1 0 0,1 0 0 0 0,-1 0-1 0 0,1 1-10 0 0,4-12-99 0 0,13-29 136 0 0,2 1 0 0 0,2 1 0 0 0,2 1 0 0 0,1 1 0 0 0,15-16-37 0 0,-39 49-1 0 0,1-1 1 0 0,-1 0-1 0 0,1 1 1 0 0,0 0-1 0 0,0-1 1 0 0,-1 1-1 0 0,2 0 0 0 0,-1 0 1 0 0,0 0-1 0 0,0 0 1 0 0,1 1-1 0 0,-1-1 1 0 0,1 0-1 0 0,-1 1 1 0 0,1 0-1 0 0,-1 0 0 0 0,1 0 1 0 0,0 0-1 0 0,0 0 1 0 0,0 0-1 0 0,0 1 1 0 0,-1-1-1 0 0,1 1 1 0 0,0 0-1 0 0,0 0 1 0 0,0 0-1 0 0,0 0 0 0 0,0 0 1 0 0,0 1-1 0 0,0-1 1 0 0,0 1-1 0 0,-1 0 1 0 0,1 0-1 0 0,0 0 1 0 0,0 0-1 0 0,-1 0 0 0 0,1 1 1 0 0,-1-1-1 0 0,1 1 1 0 0,-1 0-1 0 0,0-1 1 0 0,1 1-1 0 0,-1 0 1 0 0,0 1-1 0 0,0-1 1 0 0,0 0-1 0 0,-1 1 0 0 0,1-1 1 0 0,-1 0-1 0 0,1 1 1 0 0,-1 0-1 0 0,0-1 1 0 0,0 1-1 0 0,0 0 1 0 0,0 0-1 0 0,0 0 0 0 0,0 2 1 0 0,22 167-797 0 0,-21-56-3975 0 0,-2-98 3600 0 0</inkml:trace>
  <inkml:trace contextRef="#ctx0" brushRef="#br0" timeOffset="-9965.473">12351 8264 1964 0 0,'-18'97'2717'0'0,"-3"293"1527"0"0,23-388-4219 0 0,0 0-1 0 0,0-1 1 0 0,0 1 0 0 0,0 0 0 0 0,0-1-1 0 0,1 0 1 0 0,-1 1 0 0 0,0-1 0 0 0,1 0-1 0 0,-1 0 1 0 0,1 0 0 0 0,-1-1 0 0 0,1 1 0 0 0,-1 0-1 0 0,1-1 1 0 0,0 0 0 0 0,-1 0 0 0 0,1 1-1 0 0,0-2 1 0 0,-1 1 0 0 0,1 0 0 0 0,-1 0-1 0 0,1-1 1 0 0,0 1 0 0 0,-1-1 0 0 0,1 0-1 0 0,-1 0 1 0 0,0 0 0 0 0,1 0 0 0 0,-1 0-1 0 0,0-1 1 0 0,2-1-25 0 0,-1 3 23 0 0,243-58 559 0 0,-244 58-567 0 0,13 23 151 0 0,-22-11-155 0 0,0 0 0 0 0,-1 0 0 0 0,0-1 0 0 0,-1 0 0 0 0,0 0 0 0 0,-1-1 0 0 0,0 0 1 0 0,-1-1-1 0 0,0 0 0 0 0,0 0 0 0 0,-1-2 0 0 0,0 1 0 0 0,0-1 0 0 0,0-1 0 0 0,-1 0 0 0 0,0-1 0 0 0,-1-1 0 0 0,-8 3-11 0 0,-152 30 422 0 0,172-38-422 0 0,1 1 1 0 0,-1-1 0 0 0,1 0-1 0 0,0 0 1 0 0,-1 0-1 0 0,1 0 1 0 0,0 0 0 0 0,-1 0-1 0 0,1 0 1 0 0,0 0 0 0 0,0-1-1 0 0,0 1 1 0 0,0 0-1 0 0,0-1 1 0 0,0 1 0 0 0,1-1-1 0 0,-1 1 1 0 0,0-1 0 0 0,1 1-1 0 0,-1-1 1 0 0,1 1-1 0 0,-1-1 1 0 0,1 0 0 0 0,0 1-1 0 0,0-1 1 0 0,0 0 0 0 0,0 1-1 0 0,0-1 1 0 0,0 0-1 0 0,0 1 1 0 0,0-1 0 0 0,1 1-1 0 0,-1-1 1 0 0,0 0-1 0 0,1 1 1 0 0,0-1 0 0 0,-1 1-1 0 0,1-1 1 0 0,0 1 0 0 0,0-1-1 0 0,0 1 1 0 0,0 0-1 0 0,0-1 1 0 0,0 1 0 0 0,0 0-1 0 0,0 0 1 0 0,1 0 0 0 0,-1 0-1 0 0,0 0 1 0 0,1 0-1 0 0,-1 0 1 0 0,1 0 0 0 0,-1 1-1 0 0,1-1 1 0 0,-1 0 0 0 0,1 1-1 0 0,-1-1 1 0 0,1 1-1 0 0,0 0 1 0 0,-1 0 0 0 0,3-1-1 0 0,32-21-14 0 0,2 2 0 0 0,0 2 0 0 0,1 1-1 0 0,1 2 1 0 0,1 1 0 0 0,0 3 0 0 0,1 1 0 0 0,37-4 14 0 0,108-29-11 0 0,-131 4-45 0 0,-55 38 80 0 0,-5-13-46 0 0,-5 9 24 0 0,-1 1 0 0 0,1 0 0 0 0,-1 1 0 0 0,0 0-1 0 0,0 0 1 0 0,0 1 0 0 0,0 0 0 0 0,0 1 0 0 0,0 0 0 0 0,-1 1-1 0 0,1 0 1 0 0,0 1 0 0 0,0 0 0 0 0,0 0 0 0 0,-1 1-1 0 0,1 1 1 0 0,1-1 0 0 0,-1 2 0 0 0,0-1 0 0 0,1 1 0 0 0,0 1-1 0 0,0 0 1 0 0,0 0 0 0 0,0 1 0 0 0,1 0 0 0 0,-4 3-2 0 0,10-4-9 0 0,0 0 1 0 0,1 1-1 0 0,0-1 1 0 0,0 0-1 0 0,0 0 1 0 0,0 1-1 0 0,1-1 1 0 0,0 0-1 0 0,0 1 1 0 0,1-1-1 0 0,-1 0 1 0 0,1 1-1 0 0,0-1 1 0 0,0 0-1 0 0,1 0 1 0 0,0 0-1 0 0,0 0 1 0 0,0 0-1 0 0,0 0 1 0 0,1 0-1 0 0,0-1 1 0 0,0 1-1 0 0,0-1 1 0 0,0 0-1 0 0,1 0 1 0 0,0 0-1 0 0,-1-1 1 0 0,1 1-1 0 0,1-1 1 0 0,-1 0-1 0 0,1 0 1 0 0,-1 0-1 0 0,1 0 1 0 0,0-1-1 0 0,0 0 1 0 0,3 1 8 0 0,13 8-690 0 0,1-1 1 0 0,0-1-1 0 0,1-1 1 0 0,0-1 0 0 0,1-1-1 0 0,-1-1 1 0 0,1-2-1 0 0,0 0 1 0 0,0-1 0 0 0,0-1-1 0 0,2-1 690 0 0,-3 0-1178 0 0</inkml:trace>
  <inkml:trace contextRef="#ctx0" brushRef="#br0" timeOffset="-11332.949">10808 8527 876 0 0,'-25'-1'358'0'0,"0"1"1"0"0,0 1-1 0 0,-1 2 0 0 0,1 0 0 0 0,1 2 1 0 0,-1 0-1 0 0,1 2 0 0 0,-1 1 0 0 0,2 1 0 0 0,-1 0 1 0 0,2 2-1 0 0,-1 1 0 0 0,1 1-358 0 0,11-9 126 0 0,1 0 0 0 0,-1 1 0 0 0,1 0 0 0 0,0 1-1 0 0,0 0 1 0 0,0 0 0 0 0,1 1 0 0 0,0 1 0 0 0,1-1 0 0 0,-1 1 0 0 0,1 1-1 0 0,1 0 1 0 0,0 0 0 0 0,0 0 0 0 0,1 1 0 0 0,0 0 0 0 0,0 0 0 0 0,1 0 0 0 0,1 1-1 0 0,0 0 1 0 0,0 0 0 0 0,0 6-126 0 0,5-11 19 0 0,0 0 0 0 0,0 0 0 0 0,1-1 0 0 0,0 1 0 0 0,0 0 0 0 0,1-1 0 0 0,-1 0 0 0 0,1 0 0 0 0,0 0 0 0 0,1 0 0 0 0,-1 0 0 0 0,1 0-1 0 0,0-1 1 0 0,0 0 0 0 0,0 0 0 0 0,1 0 0 0 0,-1 0 0 0 0,1-1 0 0 0,0 1 0 0 0,0-1 0 0 0,0 0 0 0 0,1-1 0 0 0,-1 1 0 0 0,5 0-19 0 0,143 41-1428 0 0,-10-37-2369 0 0,-113-6 2505 0 0</inkml:trace>
  <inkml:trace contextRef="#ctx0" brushRef="#br0" timeOffset="-10991.344">11191 8710 1780 0 0,'-14'-1'218'0'0,"0"0"0"0"0,0 0 0 0 0,0 2 0 0 0,1 0 0 0 0,-1 0 0 0 0,0 1 0 0 0,0 1 0 0 0,1 0 0 0 0,0 1 0 0 0,0 1 1 0 0,0 0-1 0 0,0 0 0 0 0,1 2 0 0 0,-1-1 0 0 0,2 2 0 0 0,-1-1 0 0 0,1 1 0 0 0,0 1-218 0 0,-8 3 351 0 0,6-5-120 0 0,0 1 1 0 0,0 0-1 0 0,1 1 1 0 0,0 0-1 0 0,0 1 1 0 0,1 0-1 0 0,1 1 1 0 0,-1 0-1 0 0,2 1 0 0 0,0 0 1 0 0,0 0-1 0 0,1 1 1 0 0,-4 9-232 0 0,13-19 36 0 0,1-1 0 0 0,-1 0 0 0 0,1 1 0 0 0,-1-1 0 0 0,1 0 0 0 0,0 0 0 0 0,0 0 0 0 0,0 0 1 0 0,0 0-1 0 0,0-1 0 0 0,0 1 0 0 0,1-1 0 0 0,-1 1 0 0 0,0-1 0 0 0,1 0 0 0 0,-1 0 0 0 0,1 0 0 0 0,0 0 0 0 0,-1 0 0 0 0,1 0 0 0 0,0-1 0 0 0,-1 0 1 0 0,1 1-1 0 0,0-1 0 0 0,0 0 0 0 0,-1 0 0 0 0,1 0 0 0 0,2-1-36 0 0,16 0 63 0 0,0-1-1 0 0,-1-1 1 0 0,0-1 0 0 0,0 0 0 0 0,0-2-1 0 0,0 0 1 0 0,-1-1 0 0 0,1-1 0 0 0,4-4-63 0 0,36-13 226 0 0,-9 31-982 0 0,-46-3 664 0 0,58 15-3677 0 0,-45-15 1159 0 0,-16-3 1531 0 0</inkml:trace>
  <inkml:trace contextRef="#ctx0" brushRef="#br0" timeOffset="-10650.393">11376 8730 2372 0 0,'0'0'88'0'0,"0"0"-1"0"0,-1 1 1 0 0,1-1-1 0 0,0 1 1 0 0,0-1-1 0 0,0 1 1 0 0,-1-1-1 0 0,1 1 1 0 0,0 0-1 0 0,0-1 1 0 0,0 1-1 0 0,0-1 1 0 0,0 1-1 0 0,0-1 1 0 0,0 1-1 0 0,0-1 1 0 0,0 1-1 0 0,0-1 1 0 0,0 1-1 0 0,0-1 1 0 0,1 1-1 0 0,-1-1 1 0 0,0 1-1 0 0,0-1 1 0 0,1 1-1 0 0,-1-1 1 0 0,0 1-1 0 0,0-1 1 0 0,1 1-1 0 0,-1-1 1 0 0,0 1-1 0 0,1-1 1 0 0,-1 0-1 0 0,1 1 1 0 0,-1-1-1 0 0,1 0 1 0 0,-1 1-1 0 0,1-1 1 0 0,-1 0-1 0 0,0 0 1 0 0,1 1-1 0 0,-1-1 1 0 0,1 0-1 0 0,0 0 1 0 0,-1 0-1 0 0,1 0 1 0 0,-1 0-1 0 0,1 0 1 0 0,-1 0-1 0 0,1 0 1 0 0,-1 0-1 0 0,1 0 1 0 0,-1 0-1 0 0,1 0 1 0 0,-1 0-1 0 0,1 0 1 0 0,0 0-1 0 0,-1-1-87 0 0,1 74 479 0 0,-1-61 151 0 0,0-10-318 0 0,10 8 698 0 0,-2-26-909 0 0,0 1 0 0 0,2 0 0 0 0,-1 1 0 0 0,2 0 0 0 0,0 0 0 0 0,0 1 0 0 0,1 0 0 0 0,1 1 0 0 0,0 1 0 0 0,1 0 0 0 0,0 1 0 0 0,2-1-101 0 0,-13 10 2 0 0,1 1-1 0 0,-1-1 1 0 0,0 1-1 0 0,0-1 1 0 0,1 1-1 0 0,-1 0 0 0 0,0 0 1 0 0,0 1-1 0 0,1-1 1 0 0,-1 1-1 0 0,0-1 1 0 0,0 1-1 0 0,0 0 0 0 0,0 0 1 0 0,0 1-1 0 0,0-1 1 0 0,0 0-1 0 0,0 1 1 0 0,0 0-1 0 0,-1 0 0 0 0,1 0 1 0 0,-1 0-1 0 0,1 0 1 0 0,-1 0-1 0 0,0 1 1 0 0,0-1-1 0 0,0 1 1 0 0,0-1-1 0 0,0 1 0 0 0,0 0 1 0 0,0 2-2 0 0,42 96-1052 0 0,-42-94 649 0 0,0 0 1 0 0,0 0-1 0 0,-1 0 1 0 0,0 1-1 0 0,0-1 0 0 0,-1 0 1 0 0,0 1-1 0 0,0-1 1 0 0,-1 0-1 0 0,0 1 1 0 0,0-1-1 0 0,0 0 0 0 0,-1 0 1 0 0,0 0-1 0 0,-1 0 1 0 0,-2 5 402 0 0,1-7-1302 0 0</inkml:trace>
  <inkml:trace contextRef="#ctx0" brushRef="#br0" timeOffset="-14644.041">5696 8880 1676 0 0,'-2'-7'6029'0'0,"-3"29"-5507"0"0,-4 17-231 0 0,2 0-1 0 0,1 0 1 0 0,2 0 0 0 0,1 1 0 0 0,3 0-1 0 0,1-1 1 0 0,5 32-291 0 0,158 591 517 0 0,-162-659-651 0 0,0 1 1 0 0,0-1-1 0 0,-1 1 1 0 0,0-1-1 0 0,0 1 1 0 0,0 0-1 0 0,0 0 0 0 0,0 0 1 0 0,-1-1-1 0 0,0 1 1 0 0,0 0-1 0 0,0 0 1 0 0,0 0-1 0 0,0 0 0 0 0,-1 0 1 0 0,0 0-1 0 0,1-1 1 0 0,-2 1-1 0 0,1 0 1 0 0,0-1-1 0 0,-1 1 0 0 0,1 0 1 0 0,-1-1-1 0 0,0 0 1 0 0,0 1-1 0 0,-1-1 1 0 0,1 0-1 0 0,-1 0 0 0 0,1-1 1 0 0,-1 1-1 0 0,0 0 1 0 0,0-1-1 0 0,0 1 1 0 0,0-1-1 0 0,-1 0 0 0 0,1 0 1 0 0,-1-1-1 0 0,1 1 1 0 0,-1-1-1 0 0,0 1 0 0 0,1-1 1 0 0,-1 0-1 0 0,0-1 1 0 0,-1 1 133 0 0,-13-6-1332 0 0,-14-21 14 0 0</inkml:trace>
  <inkml:trace contextRef="#ctx0" brushRef="#br0" timeOffset="-14409.69">5750 9135 3108 0 0,'132'-112'2527'0'0,"-127"109"-2456"0"0,0 0 1 0 0,0 1-1 0 0,0-1 1 0 0,0 1-1 0 0,0 0 0 0 0,1 0 1 0 0,-1 1-1 0 0,1 0 1 0 0,0 0-1 0 0,-1 0 0 0 0,1 1 1 0 0,0-1-1 0 0,0 1 1 0 0,-1 1-1 0 0,1-1 0 0 0,0 1 1 0 0,-1 0-1 0 0,1 0 0 0 0,-1 1 1 0 0,1 0-1 0 0,-1 0 1 0 0,0 0-1 0 0,1 0 0 0 0,-1 1 1 0 0,0 0-1 0 0,-1 0 1 0 0,1 0-1 0 0,4 4-71 0 0,-6-4 27 0 0,0-1-1 0 0,0 1 1 0 0,0 0 0 0 0,-1 0 0 0 0,1 0-1 0 0,-1 0 1 0 0,0 1 0 0 0,0-1 0 0 0,0 1-1 0 0,0-1 1 0 0,0 1 0 0 0,-1-1 0 0 0,0 1-1 0 0,1 0 1 0 0,-2 0 0 0 0,1 0-1 0 0,0 0 1 0 0,-1 0 0 0 0,1 0 0 0 0,-1 0-1 0 0,0 0 1 0 0,-1 0 0 0 0,1 0 0 0 0,-1 0-1 0 0,1 0 1 0 0,-1 0 0 0 0,-1-1-1 0 0,1 1 1 0 0,0 0 0 0 0,-1 0 0 0 0,0-1-1 0 0,0 1 1 0 0,0-1 0 0 0,0 1 0 0 0,0-1-1 0 0,-1 0 1 0 0,1 0 0 0 0,-1 0-1 0 0,0 0 1 0 0,0-1 0 0 0,-1 1-27 0 0,-140 90 408 0 0,132-89-534 0 0,1 0-1 0 0,-1-1 0 0 0,0 0 1 0 0,0-1-1 0 0,0-1 0 0 0,0 0 1 0 0,0 0-1 0 0,-1-1 1 0 0,1-1-1 0 0,0 0 0 0 0,0 0 1 0 0,0-2-1 0 0,0 1 1 0 0,-1-2 126 0 0,8 2-207 0 0,0 0 0 0 0,0 0 1 0 0,0 0-1 0 0,0-1 0 0 0,1 0 1 0 0,-1 0-1 0 0,1 0 0 0 0,0 0 1 0 0,0-1-1 0 0,0 0 1 0 0,0 0-1 0 0,1 0 0 0 0,-1 0 1 0 0,1 0-1 0 0,0-1 0 0 0,0 0 1 0 0,1 1-1 0 0,0-1 1 0 0,-1 0-1 0 0,2 0 0 0 0,-1 0 207 0 0,-4-25-1210 0 0</inkml:trace>
  <inkml:trace contextRef="#ctx0" brushRef="#br0" timeOffset="-13802.632">6187 9135 1660 0 0,'35'10'3148'0'0,"2"-9"-2844"0"0,1-2 0 0 0,0-1 0 0 0,0-2 0 0 0,0-1 0 0 0,-1-2 0 0 0,0-2 0 0 0,-1-1 0 0 0,1-2-1 0 0,-2-2 1 0 0,3-2-304 0 0,-29 12 23 0 0,-1 3-33 0 0,-1-1 1 0 0,1-1-1 0 0,-1 1 1 0 0,1-1-1 0 0,-1 0 1 0 0,0-1-1 0 0,0 0 1 0 0,-1 0-1 0 0,1 0 1 0 0,-1-1-1 0 0,0 0 1 0 0,0 0-1 0 0,0-1 1 0 0,-1 1-1 0 0,0-1 1 0 0,0-1-1 0 0,0 1 1 0 0,-1-1-1 0 0,0 1 1 0 0,0-1-1 0 0,-1 0 1 0 0,2-5 9 0 0,-7 8 0 0 0,0 0 0 0 0,0 1 1 0 0,0-1-1 0 0,-1 0 1 0 0,1 1-1 0 0,-1-1 0 0 0,0 1 1 0 0,0 0-1 0 0,0 0 1 0 0,-1 0-1 0 0,1 0 0 0 0,0 1 1 0 0,-1-1-1 0 0,0 1 1 0 0,0 0-1 0 0,0 0 0 0 0,0 0 1 0 0,0 1-1 0 0,0-1 1 0 0,0 1-1 0 0,0 0 0 0 0,-5 0 0 0 0,-12-5 74 0 0,0 1-1 0 0,0 2 0 0 0,-1 0 0 0 0,1 1 0 0 0,-1 1 0 0 0,0 1 1 0 0,0 1-1 0 0,1 1 0 0 0,-1 1 0 0 0,1 1 0 0 0,-3 2-73 0 0,14-4 15 0 0,0 0 0 0 0,0 1-1 0 0,0 0 1 0 0,0 1 0 0 0,1 0 0 0 0,-1 1-1 0 0,1 0 1 0 0,0 1 0 0 0,0-1-1 0 0,1 2 1 0 0,0-1 0 0 0,0 1 0 0 0,0 0-1 0 0,1 1 1 0 0,0 0 0 0 0,0 0-1 0 0,1 0 1 0 0,0 1 0 0 0,1 0 0 0 0,0 0-1 0 0,0 1 1 0 0,1-1 0 0 0,-2 8-15 0 0,5-10 20 0 0,0-1 0 0 0,0 1 0 0 0,1 0 0 0 0,0-1-1 0 0,1 1 1 0 0,-1 0 0 0 0,1-1 0 0 0,1 1 0 0 0,-1-1 0 0 0,1 1 0 0 0,0-1 0 0 0,1 1 0 0 0,-1-1 0 0 0,1 0 0 0 0,0 0 0 0 0,1-1 0 0 0,-1 1 0 0 0,5 3-20 0 0,7 9-204 0 0,1 0 1 0 0,1-2-1 0 0,1 0 1 0 0,0-1 0 0 0,1-1-1 0 0,1-1 1 0 0,0 0-1 0 0,1-2 1 0 0,0 0 0 0 0,0-1-1 0 0,1-2 1 0 0,1 0-1 0 0,-1-1 1 0 0,22 3 203 0 0,70 0-3486 0 0,-96-10 2416 0 0</inkml:trace>
  <inkml:trace contextRef="#ctx0" brushRef="#br0" timeOffset="-13416.416">6915 8959 1544 0 0,'12'3'168'0'0,"0"0"-1"0"0,-1 1 1 0 0,0 0 0 0 0,0 1-1 0 0,0 0 1 0 0,0 0 0 0 0,-1 1-1 0 0,0 1 1 0 0,0 0 0 0 0,0 0-1 0 0,-1 1 1 0 0,0 0 0 0 0,-1 1-1 0 0,0 0 1 0 0,0 0 0 0 0,-1 1-1 0 0,0 0 1 0 0,0 0-1 0 0,-1 0 1 0 0,-1 1 0 0 0,0 0-1 0 0,0 0 1 0 0,-1 1 0 0 0,-1-1-1 0 0,0 1 1 0 0,0 0 0 0 0,-1 0-1 0 0,-1 0 1 0 0,0 4-168 0 0,0-14 68 0 0,0 1-1 0 0,0-1 1 0 0,0 1 0 0 0,-1 0-1 0 0,1-1 1 0 0,-1 1-1 0 0,0 0 1 0 0,0-1 0 0 0,0 1-1 0 0,0 0 1 0 0,0-1 0 0 0,-1 1-1 0 0,1 0 1 0 0,-1-1 0 0 0,1 1-1 0 0,-1-1 1 0 0,0 1 0 0 0,0-1-1 0 0,-1 1 1 0 0,1-1 0 0 0,0 0-1 0 0,-1 1 1 0 0,1-1 0 0 0,-1 0-1 0 0,0 0 1 0 0,1 0-1 0 0,-1 0 1 0 0,0 0 0 0 0,0-1-1 0 0,-1 1 1 0 0,1-1 0 0 0,0 1-1 0 0,0-1 1 0 0,-1 0 0 0 0,1 0-1 0 0,-1 0 1 0 0,1 0 0 0 0,-1 0-1 0 0,0 0 1 0 0,1-1 0 0 0,-1 1-1 0 0,1-1 1 0 0,-1 0 0 0 0,0 0-1 0 0,-1 0-67 0 0,1-3 31 0 0,0 1 0 0 0,0-1-1 0 0,1 0 1 0 0,-1-1 0 0 0,1 1-1 0 0,0 0 1 0 0,0-1-1 0 0,0 1 1 0 0,0-1 0 0 0,0 0-1 0 0,1 0 1 0 0,-1 0 0 0 0,1 1-1 0 0,0-1 1 0 0,1 0 0 0 0,-1 0-1 0 0,1 0 1 0 0,-1-1 0 0 0,1 1-1 0 0,0 0 1 0 0,1 0 0 0 0,-1 0-1 0 0,1 0 1 0 0,0 0 0 0 0,0 0-1 0 0,0 0 1 0 0,0 1 0 0 0,1-1-1 0 0,1-3-30 0 0,63-109 195 0 0,-53 101-170 0 0,0 1-1 0 0,1 0 1 0 0,0 0-1 0 0,1 2 0 0 0,0 0 1 0 0,1 0-1 0 0,1 2 1 0 0,0 0-1 0 0,0 0 0 0 0,1 2 1 0 0,0 0-1 0 0,0 2 1 0 0,1 0-1 0 0,-1 0 0 0 0,2 2 1 0 0,-1 0-1 0 0,0 2 1 0 0,3 0-25 0 0,-17 4-3 0 0,0 1 0 0 0,0 0-1 0 0,0 1 1 0 0,0-1 0 0 0,0 1 0 0 0,-1 0 0 0 0,1 0 0 0 0,-1 0 0 0 0,0 1 0 0 0,-1 0 0 0 0,1 0 0 0 0,-1 0 0 0 0,0 0 0 0 0,0 0-1 0 0,0 0 1 0 0,-1 1 0 0 0,0-1 0 0 0,0 1 0 0 0,0 0 0 0 0,-1 0 0 0 0,0 0 0 0 0,0-1 0 0 0,0 1 0 0 0,-1 0 0 0 0,0 0 0 0 0,0 0-1 0 0,0 0 1 0 0,-1 0 0 0 0,0 0 0 0 0,0 0 0 0 0,-1 0 0 0 0,-1 5 3 0 0,2 11-19 0 0,-17 110-2202 0 0,-6-135-2984 0 0,14-12 4027 0 0</inkml:trace>
  <inkml:trace contextRef="#ctx0" brushRef="#br0" timeOffset="-13260.58">7365 8536 3224 0 0,'-5'-9'860'0'0,"3"2"-456"0"0,2 1-228 0 0,4 1-20 0 0,-3-1-1164 0 0,6 3-232 0 0,-4-1 164 0 0</inkml:trace>
  <inkml:trace contextRef="#ctx0" brushRef="#br0" timeOffset="-11893.753">7645 8769 964 0 0,'36'395'4294'0'0,"-34"-349"-3322"0"0,-2-45-639 0 0,1 7 613 0 0,4-11 172 0 0,5-30-1012 0 0,1 1 1 0 0,2 0-1 0 0,1 1 1 0 0,2 1-1 0 0,1 0 1 0 0,1 1-1 0 0,18-21-106 0 0,20-10-366 0 0,-56 60 332 0 0,19 21-32 0 0,-10-6 60 0 0,-1 0 1 0 0,-1 0-1 0 0,-1 1 0 0 0,0 0 1 0 0,-1 0-1 0 0,-1 0 0 0 0,0 1 1 0 0,-1 0-1 0 0,-1 0 0 0 0,-1 0 1 0 0,0 0-1 0 0,-1 0 0 0 0,-1 7 6 0 0,0-24 21 0 0,1-1 0 0 0,0 1 0 0 0,-1-1 0 0 0,1 1 0 0 0,0-1 0 0 0,-1 1 0 0 0,1-1 0 0 0,-1 1 0 0 0,1-1 0 0 0,0 1 0 0 0,-1-1-1 0 0,1 1 1 0 0,-1 0 0 0 0,0-1 0 0 0,1 1 0 0 0,-1 0 0 0 0,1 0 0 0 0,-1-1 0 0 0,1 1 0 0 0,-1 0 0 0 0,0 0 0 0 0,1 0 0 0 0,-1 0 0 0 0,0-1 0 0 0,1 1 0 0 0,-1 0 0 0 0,1 0 0 0 0,-1 0-1 0 0,0 1 1 0 0,1-1 0 0 0,-1 0 0 0 0,0 0 0 0 0,1 0 0 0 0,-1 0 0 0 0,1 1 0 0 0,-1-1 0 0 0,0 0 0 0 0,1 0 0 0 0,-1 1 0 0 0,1-1 0 0 0,-1 0 0 0 0,1 1 0 0 0,-1-1 0 0 0,1 1 0 0 0,-1-1 0 0 0,1 1-1 0 0,0-1 1 0 0,-1 1 0 0 0,1-1 0 0 0,0 1 0 0 0,-1-1-21 0 0,4-18-28 0 0,1 0 0 0 0,0 0 0 0 0,2 1 0 0 0,0 0-1 0 0,1-1 1 0 0,0 2 0 0 0,1-1 0 0 0,1 1 0 0 0,1 1 0 0 0,0 0 0 0 0,1 0-1 0 0,1 1 1 0 0,12-12 28 0 0,-21 26-17 0 0,0 0-1 0 0,0 1 1 0 0,-1-1-1 0 0,1 1 1 0 0,0 0-1 0 0,0-1 1 0 0,-1 1-1 0 0,1 0 1 0 0,0 1-1 0 0,-1-1 0 0 0,1 0 1 0 0,-1 1-1 0 0,0 0 1 0 0,1-1-1 0 0,-1 1 1 0 0,0 0-1 0 0,0 0 1 0 0,0 0-1 0 0,0 1 1 0 0,-1-1-1 0 0,1 0 1 0 0,0 1-1 0 0,-1-1 1 0 0,0 1-1 0 0,1-1 1 0 0,-1 1-1 0 0,0 0 1 0 0,-1-1-1 0 0,1 1 1 0 0,0 0-1 0 0,-1 0 1 0 0,1 0-1 0 0,-1-1 0 0 0,0 3 18 0 0,1-3-5 0 0,1 6 0 0 0,0 1 1 0 0,1-1-1 0 0,1 0 1 0 0,-1 0-1 0 0,1 0 0 0 0,0 0 1 0 0,1 0-1 0 0,0-1 1 0 0,0 0-1 0 0,1 0 1 0 0,0-1-1 0 0,0 1 0 0 0,1-1 1 0 0,-1 0-1 0 0,1-1 1 0 0,0 0-1 0 0,1 0 1 0 0,-1 0-1 0 0,1-1 0 0 0,0 0 1 0 0,0-1-1 0 0,1 0 1 0 0,-1 0-1 0 0,0-1 1 0 0,1 0-1 0 0,0 0 0 0 0,7 0 5 0 0,6-2-123 0 0,0 0 0 0 0,-1-2-1 0 0,1-1 1 0 0,-1 0-1 0 0,1-2 1 0 0,-1 0-1 0 0,-1-2 1 0 0,1 0 0 0 0,-1-1-1 0 0,0-1 1 0 0,-1-1-1 0 0,0-1 1 0 0,-1 0-1 0 0,0-1 1 0 0,0-1-1 0 0,-2-1 1 0 0,1-1 0 0 0,-2 0-1 0 0,0-1 1 0 0,-1 0-1 0 0,6-10 124 0 0,-18 23-6 0 0,0 0-1 0 0,-1 0 1 0 0,1 0 0 0 0,0 0-1 0 0,-1 0 1 0 0,0 0 0 0 0,0-1-1 0 0,0 1 1 0 0,0 0 0 0 0,0-1-1 0 0,-1 1 1 0 0,1-1-1 0 0,-1 1 1 0 0,0-1 0 0 0,0 1-1 0 0,0-1 1 0 0,-1 1 0 0 0,1 0-1 0 0,-1-1 1 0 0,0 1-1 0 0,0-1 1 0 0,0 1 0 0 0,0 0-1 0 0,-1 0 1 0 0,1 0 0 0 0,-1 0-1 0 0,0 0 1 0 0,0 0-1 0 0,0 0 1 0 0,0 0 0 0 0,0 1-1 0 0,-1-1 1 0 0,1 1 0 0 0,-1 0-1 0 0,0-1 1 0 0,1 1-1 0 0,-1 1 1 0 0,0-1 0 0 0,0 0-1 0 0,0 1 1 0 0,-1-1 0 0 0,1 1-1 0 0,0 0 1 0 0,0 0-1 0 0,-3 0 7 0 0,-7-4 67 0 0,-1 1-1 0 0,0 1 0 0 0,-1 0 0 0 0,1 0 1 0 0,0 2-1 0 0,-1 0 0 0 0,1 1 1 0 0,-1 0-1 0 0,1 1 0 0 0,0 0 0 0 0,-1 2-66 0 0,5-2 18 0 0,1 1-1 0 0,-1 1 0 0 0,1 0 1 0 0,0 0-1 0 0,-1 1 1 0 0,1 0-1 0 0,1 1 0 0 0,-1 0 1 0 0,1 0-1 0 0,0 1 0 0 0,0 0 1 0 0,1 0-1 0 0,-1 1 1 0 0,1 0-1 0 0,1 0 0 0 0,-1 1 1 0 0,2 0-1 0 0,-1 0 1 0 0,1 0-1 0 0,0 1 0 0 0,0 0 1 0 0,1 0-1 0 0,0 0 0 0 0,1 0 1 0 0,0 0-1 0 0,1 1 1 0 0,-1-1-1 0 0,2 1 0 0 0,-1 5-17 0 0,2-9 21 0 0,-1-1 0 0 0,1 0 0 0 0,0 0 0 0 0,1 0 0 0 0,-1 1-1 0 0,1-1 1 0 0,0 0 0 0 0,0 0 0 0 0,1 0 0 0 0,0 0 0 0 0,-1 0 0 0 0,2-1-1 0 0,-1 1 1 0 0,0 0 0 0 0,1-1 0 0 0,0 0 0 0 0,0 1 0 0 0,1-1-1 0 0,-1 0 1 0 0,1-1 0 0 0,-1 1 0 0 0,1-1 0 0 0,0 1 0 0 0,1-1 0 0 0,-1 0-1 0 0,1-1 1 0 0,-1 1 0 0 0,1-1 0 0 0,0 0 0 0 0,-1 0 0 0 0,1 0 0 0 0,0-1-1 0 0,1 0 1 0 0,-1 0 0 0 0,0 0 0 0 0,0 0 0 0 0,0-1 0 0 0,0 0-1 0 0,1 0 1 0 0,-1-1 0 0 0,0 1 0 0 0,0-1 0 0 0,0 0 0 0 0,1 0-21 0 0,21-8 51 0 0,-1-1 1 0 0,1-1-1 0 0,-2-1 1 0 0,0-1 0 0 0,0-2-1 0 0,-1 0 1 0 0,-1-2-1 0 0,-1 0 1 0 0,18-18-52 0 0,-36 84-229 0 0,-4-48 226 0 0,0-1 8 0 0,24 12 120 0 0,-11-17-131 0 0,0-1 0 0 0,0 0-1 0 0,-1-1 1 0 0,0 0 0 0 0,0-1-1 0 0,0 0 1 0 0,-1-1-1 0 0,0-1 1 0 0,-1 1 0 0 0,0-2-1 0 0,0 1 1 0 0,-2-2-1 0 0,1 1 1 0 0,-1-1 0 0 0,-1 0-1 0 0,0-1 1 0 0,0 1-1 0 0,-2-1 1 0 0,2-5 6 0 0,7-8 258 0 0,-21 44-149 0 0,3-12-105 0 0,1 1 1 0 0,0 0-1 0 0,0 1 1 0 0,0-1-1 0 0,1 0 1 0 0,0 1-1 0 0,1-1 1 0 0,-1 1-1 0 0,2 0 1 0 0,-1-1-1 0 0,1 1 1 0 0,0 0-1 0 0,1 0 1 0 0,-1-1-1 0 0,2 1 1 0 0,-1-1-1 0 0,1 1 1 0 0,0-1-1 0 0,0 1 1 0 0,1-1-1 0 0,0 0 1 0 0,1 0-1 0 0,0 0 1 0 0,0-1-1 0 0,0 1 1 0 0,0-1-1 0 0,1 0 1 0 0,0 0-1 0 0,1 0 1 0 0,-1-1-1 0 0,1 0 1 0 0,0 0-1 0 0,0-1 1 0 0,1 1-1 0 0,-1-1 1 0 0,1-1-1 0 0,0 1 1 0 0,0-1-1 0 0,0 0 1 0 0,1-1-1 0 0,-1 0 1 0 0,0 0-1 0 0,1 0 1 0 0,0-1-1 0 0,-1 0 1 0 0,1-1-1 0 0,0 1-4 0 0,4-1-46 0 0,0-1 1 0 0,0 1-1 0 0,-1-2 0 0 0,1 0 0 0 0,0 0 0 0 0,-1-1 0 0 0,1 0 1 0 0,-1-1-1 0 0,0 0 0 0 0,0-1 0 0 0,-1-1 0 0 0,1 1 1 0 0,-1-2-1 0 0,0 1 0 0 0,-1-1 0 0 0,0-1 0 0 0,0 0 0 0 0,0 0 1 0 0,-1 0-1 0 0,0-1 0 0 0,-1-1 0 0 0,0 1 0 0 0,0-1 1 0 0,-1 0-1 0 0,-1-1 0 0 0,1 1 0 0 0,-2-1 0 0 0,1 0 0 0 0,-2-1 1 0 0,1 1-1 0 0,-2-1 0 0 0,1-1 46 0 0,3-21 33 0 0,-1 0 0 0 0,-2 0 0 0 0,-2-1 1 0 0,-1 0-1 0 0,-1 1 0 0 0,-2-1 0 0 0,-4-12-33 0 0,1 19 258 0 0,-57-157 2648 0 0,35 215-2305 0 0,23-4-555 0 0,0 1 0 0 0,2-1 0 0 0,1 1 0 0 0,1-1 0 0 0,1 1 0 0 0,2 0 0 0 0,0-1 0 0 0,2 1 0 0 0,1-1 0 0 0,7 21-46 0 0,0 15-101 0 0,-11-57 127 0 0,16 134-1483 0 0,-16-131 1166 0 0,-1 0-1 0 0,0 0 0 0 0,0 0 1 0 0,-1 0-1 0 0,0 0 0 0 0,-1 0 1 0 0,1 0-1 0 0,-2 0 1 0 0,1 0-1 0 0,-1-1 0 0 0,0 1 1 0 0,0-1-1 0 0,-1 0 1 0 0,0 0-1 0 0,0 0 0 0 0,-1 0 1 0 0,0-1-1 0 0,0 0 0 0 0,-1 0 1 0 0,0 0-1 0 0,0 0 1 0 0,0-1-1 0 0,0 0 0 0 0,-7 3 292 0 0,-17 7-1088 0 0</inkml:trace>
  <inkml:trace contextRef="#ctx0" brushRef="#br0" timeOffset="-11644.809">8933 8653 2452 0 0,'6'-4'1240'0'0,"14"-4"-132"0"0,2 2-163 0 0,7 2-145 0 0,6-1-92 0 0,7 1-92 0 0,1 2-96 0 0,3 2-192 0 0,4-1-136 0 0,-4-1-268 0 0,-22 2 8 0 0,15 0-680 0 0,2 0-644 0 0,4 0 115 0 0,0 0-43 0 0,1 0 116 0 0,47-13 12 0 0</inkml:trace>
  <inkml:trace contextRef="#ctx0" brushRef="#br0" timeOffset="-15483.908">4411 9178 1580 0 0,'24'-4'229'0'0,"33"-3"174"0"0,0-3 0 0 0,0-2 0 0 0,-1-2 0 0 0,-1-3 0 0 0,45-21-403 0 0,-38-9-548 0 0,-79 27 334 0 0,4 14 285 0 0,0 0 0 0 0,-1 1 0 0 0,0 1 0 0 0,0 0 0 0 0,0 1 0 0 0,-1 0 0 0 0,1 2-1 0 0,-1-1 1 0 0,1 2 0 0 0,-1 0 0 0 0,-8 1-71 0 0,-2-1 126 0 0,9-3-32 0 0,0 1 0 0 0,0 1 0 0 0,0 1 0 0 0,0 0 0 0 0,-1 1 0 0 0,1 0 0 0 0,0 2 0 0 0,1 0 0 0 0,-1 1 0 0 0,0 0 0 0 0,1 1 0 0 0,0 1 0 0 0,0 0 0 0 0,0 1 0 0 0,1 1 0 0 0,0 0 0 0 0,1 1-1 0 0,0 0 1 0 0,0 1 0 0 0,1 1 0 0 0,0 0 0 0 0,1 1 0 0 0,-8 10-94 0 0,16-16 50 0 0,1 0-1 0 0,0 0 1 0 0,0 0-1 0 0,0 0 1 0 0,1 0-1 0 0,0 0 1 0 0,0 1-1 0 0,1-1 1 0 0,-1 1-1 0 0,1-1 1 0 0,1 0-1 0 0,-1 1 1 0 0,1-1-1 0 0,1 0 1 0 0,-1 0-1 0 0,1 1 1 0 0,0-1-1 0 0,0 0 1 0 0,0-1-1 0 0,1 1 1 0 0,0 0-1 0 0,0-1 1 0 0,1 1-1 0 0,0-1 1 0 0,0 0-1 0 0,2 2-49 0 0,4 5 85 0 0,1 0-1 0 0,1 0 0 0 0,0-1 1 0 0,1-1-1 0 0,0 0 0 0 0,1-1 1 0 0,-1 0-1 0 0,2-1 0 0 0,11 5-84 0 0,4-2-223 0 0,0 0 0 0 0,1-3-1 0 0,0 0 1 0 0,0-2 0 0 0,1-1-1 0 0,-1-2 1 0 0,1-1 0 0 0,22-2 223 0 0,-39 0-350 0 0,0 0 1 0 0,-1-1-1 0 0,1-1 1 0 0,-1 0-1 0 0,0-1 1 0 0,1-1 0 0 0,-1 0-1 0 0,0-1 1 0 0,-1 0-1 0 0,0-1 1 0 0,3-2 349 0 0,25-13-1265 0 0</inkml:trace>
  <inkml:trace contextRef="#ctx0" brushRef="#br0" timeOffset="-15156.099">5235 9069 1016 0 0,'-24'30'476'0'0,"3"0"-76"0"0,0 1-32 0 0,-1-1-44 0 0,1 2 48 0 0,0-1-52 0 0,4-1-32 0 0,-1-4-40 0 0,2 1-72 0 0,0 0-120 0 0,2-5-16 0 0,-1-2-256 0 0,1-5-332 0 0,0-2-612 0 0,-2-7-112 0 0</inkml:trace>
  <inkml:trace contextRef="#ctx0" brushRef="#br0" timeOffset="-14906.619">4849 9048 1324 0 0,'17'-5'6135'0'0,"12"50"-5709"0"0,-23-34 155 0 0,13 20-539 0 0,1 0-1 0 0,1-2 0 0 0,1 0 1 0 0,2-1-1 0 0,1-2 1 0 0,14 11-42 0 0,-27-28-491 0 0,-1 0-1 0 0,1-1 1 0 0,1 0 0 0 0,0-1-1 0 0,0-1 1 0 0,0 0 0 0 0,1-1-1 0 0,0 0 1 0 0,0-1 0 0 0,0-1-1 0 0,7 1 492 0 0,16 0-1206 0 0</inkml:trace>
  <inkml:trace contextRef="#ctx0" brushRef="#br0" timeOffset="-17135.001">2651 9003 1804 0 0,'13'-17'1829'0'0,"-6"-3"-680"0"0,6 9-1108 0 0,-13 11 8 0 0,0 1 1 0 0,-1-1-1 0 0,1 1 0 0 0,0 0 0 0 0,0-1 0 0 0,0 1 1 0 0,1-1-1 0 0,-1 1 0 0 0,0-1 0 0 0,0 1 1 0 0,0-1-1 0 0,0 1 0 0 0,0-1 0 0 0,1 1 1 0 0,-1-1-1 0 0,0 1 0 0 0,0-1 0 0 0,1 1 1 0 0,-1-1-1 0 0,0 1 0 0 0,1-1 0 0 0,-1 0 1 0 0,0 1-1 0 0,1-1 0 0 0,-1 0 0 0 0,1 1 1 0 0,-1-1-1 0 0,1 0 0 0 0,-1 1 0 0 0,1-1 1 0 0,-1 0-1 0 0,1 0 0 0 0,-1 0 0 0 0,1 1 1 0 0,-1-1-1 0 0,1 0 0 0 0,-1 0 0 0 0,1 0 0 0 0,-1 0 1 0 0,1 0-1 0 0,-1 0 0 0 0,1 0 0 0 0,-1 0 1 0 0,1 0-1 0 0,0 0 0 0 0,-1 0 0 0 0,1-1 1 0 0,-1 1-50 0 0,-1 45 90 0 0,1 0-1 0 0,2 0 1 0 0,2 0 0 0 0,2-1 0 0 0,2 1 0 0 0,1-1 0 0 0,3-1-1 0 0,3 2-89 0 0,-7-22-228 0 0,13 61-2520 0 0,-41-74 384 0 0,1-13 1155 0 0</inkml:trace>
  <inkml:trace contextRef="#ctx0" brushRef="#br0" timeOffset="-16312.046">2288 9019 1280 0 0,'-1'0'67'0'0,"0"0"-1"0"0,0 0 1 0 0,0 0 0 0 0,0-1-1 0 0,0 1 1 0 0,0 0 0 0 0,0 0-1 0 0,0-1 1 0 0,0 1-1 0 0,0-1 1 0 0,0 1 0 0 0,0-1-1 0 0,1 1 1 0 0,-1-1 0 0 0,0 0-1 0 0,0 1 1 0 0,1-1 0 0 0,-1 0-1 0 0,0 1 1 0 0,1-1 0 0 0,-1 0-1 0 0,1 0 1 0 0,-1 0-1 0 0,1 0 1 0 0,-1 1 0 0 0,1-1-1 0 0,0 0 1 0 0,-1 0 0 0 0,1 0-1 0 0,0 0 1 0 0,0 0 0 0 0,-1 0-1 0 0,1 0 1 0 0,0 0-1 0 0,0 0 1 0 0,0 0 0 0 0,0 0-1 0 0,1 0 1 0 0,-1 0 0 0 0,0 0-1 0 0,0 0 1 0 0,1 0 0 0 0,-1 0-1 0 0,0 0 1 0 0,1 0-1 0 0,-1 0 1 0 0,1 1 0 0 0,-1-1-1 0 0,1 0 1 0 0,-1 0 0 0 0,1 0-1 0 0,0 1 1 0 0,-1-1 0 0 0,1 0-1 0 0,0 1 1 0 0,0-1-1 0 0,-1 0 1 0 0,1 1 0 0 0,0-1-1 0 0,0 1 1 0 0,0-1 0 0 0,0 1-1 0 0,0 0 1 0 0,0-1 0 0 0,0 1-1 0 0,0 0 1 0 0,0 0-67 0 0,69-28 273 0 0,8 10-58 0 0,0 4 0 0 0,1 3-1 0 0,1 3 1 0 0,77 4-215 0 0,-56 0 35 0 0,-39-6 985 0 0,-52 46-1046 0 0,-21 197 3 0 0,9-66-69 0 0,26 32 188 0 0,-24-199-101 0 0,0-1-1 0 0,1 1 1 0 0,-1-1 0 0 0,0 1 0 0 0,0-1-1 0 0,1 0 1 0 0,-1 1 0 0 0,0-1 0 0 0,1 1 0 0 0,-1-1-1 0 0,0 1 1 0 0,1 0 0 0 0,-1-1 0 0 0,1 1-1 0 0,-1-1 1 0 0,1 1 0 0 0,-1 0 0 0 0,1-1 0 0 0,-1 1-1 0 0,1 0 1 0 0,-1 0 0 0 0,1-1 0 0 0,-1 1-1 0 0,1 0 1 0 0,0 0 0 0 0,-1 0 0 0 0,1 0 0 0 0,-1 0-1 0 0,1-1 1 0 0,0 1 0 0 0,-1 0 0 0 0,1 0-1 0 0,-1 1 1 0 0,1-1 0 0 0,0 0 0 0 0,-1 0 0 0 0,1 0-1 0 0,-1 0 1 0 0,1 0 0 0 0,-1 1 0 0 0,1-1-1 0 0,0 0 1 0 0,-1 1 0 0 0,1-1 0 0 0,-1 0 0 0 0,1 1-1 0 0,-1-1 1 0 0,0 0 0 0 0,1 1 5 0 0,27-69-389 0 0,-27 66 371 0 0,75-188-949 0 0,-74 189 957 0 0,-1 1 1 0 0,1-1 0 0 0,0 1 0 0 0,-1-1 0 0 0,1 1 0 0 0,-1 0-1 0 0,1-1 1 0 0,0 1 0 0 0,-1 0 0 0 0,1 0 0 0 0,0 0 0 0 0,-1 0-1 0 0,1 1 1 0 0,0-1 0 0 0,-1 0 0 0 0,1 1 0 0 0,-1-1 0 0 0,1 1-1 0 0,-1-1 1 0 0,1 1 0 0 0,-1 0 0 0 0,1 0 0 0 0,-1 0-1 0 0,0 0 1 0 0,1 0 0 0 0,-1 0 0 0 0,0 0 0 0 0,0 0 0 0 0,0 0-1 0 0,0 0 1 0 0,0 1 0 0 0,0-1 0 0 0,0 1 0 0 0,0-1 0 0 0,0 0-1 0 0,-1 1 1 0 0,2 1 9 0 0,20 16 160 0 0,-6-12-115 0 0,1-1 0 0 0,0-1 0 0 0,0 0-1 0 0,1-1 1 0 0,-1-1 0 0 0,1-1 0 0 0,-1 0 0 0 0,1-2-1 0 0,0 0 1 0 0,0-1 0 0 0,-1 0 0 0 0,1-2-1 0 0,-1 0 1 0 0,1-1 0 0 0,-1 0 0 0 0,0-2 0 0 0,10-4-45 0 0,-21 8-16 0 0,0 0 1 0 0,0-1-1 0 0,0 1 1 0 0,0-1 0 0 0,0 0-1 0 0,0-1 1 0 0,-1 1 0 0 0,0-1-1 0 0,1-1 1 0 0,-1 1-1 0 0,-1 0 1 0 0,1-1 0 0 0,-1 0-1 0 0,0 0 1 0 0,0-1 0 0 0,2-3 15 0 0,-18-25-228 0 0,2 21 294 0 0,-1 0 1 0 0,0 0-1 0 0,-1 1 0 0 0,0 1 0 0 0,-1 0 0 0 0,-1 0 0 0 0,1 2 0 0 0,-1-1 0 0 0,-1 2 1 0 0,0 0-1 0 0,0 1 0 0 0,-1 0 0 0 0,-11-3-66 0 0,-26-14 340 0 0,54 25-330 0 0,0 0 0 0 0,0 0 0 0 0,0 0 0 0 0,0 0 0 0 0,0 0-1 0 0,0 0 1 0 0,0 1 0 0 0,0-1 0 0 0,-1 0 0 0 0,1 0 0 0 0,0 1 0 0 0,-1-1-1 0 0,1 1 1 0 0,-1-1 0 0 0,1 0 0 0 0,-1 1 0 0 0,0-1 0 0 0,1 1-1 0 0,-1-1 1 0 0,0 1 0 0 0,0-1 0 0 0,0 1 0 0 0,0-1 0 0 0,-1 1 0 0 0,1-1-1 0 0,0 1 1 0 0,-1-1 0 0 0,1 1 0 0 0,0-1 0 0 0,-1 0 0 0 0,0 1-1 0 0,1-1 1 0 0,-1 0 0 0 0,0 1 0 0 0,0-1 0 0 0,0 0 0 0 0,0 0 0 0 0,0 0-1 0 0,0 0 1 0 0,0 0 0 0 0,0 0 0 0 0,0 0 0 0 0,0 0 0 0 0,0 0-1 0 0,-1 0 1 0 0,1-1 0 0 0,0 1 0 0 0,-1-1 0 0 0,1 1 0 0 0,-1-1 0 0 0,1 1-1 0 0,0-1 1 0 0,-1 0 0 0 0,1 1 0 0 0,-1-1 0 0 0,1 0 0 0 0,-1 0-1 0 0,1 0 1 0 0,-1 0 0 0 0,1 0 0 0 0,-1-1 0 0 0,1 1 0 0 0,-1 0 0 0 0,1-1-1 0 0,-1 1-9 0 0,14 15-124 0 0,1 0 0 0 0,0-1 0 0 0,1-1 0 0 0,0 0 0 0 0,1 0 0 0 0,1-2 0 0 0,0 0 0 0 0,0 0-1 0 0,1-2 1 0 0,0 0 0 0 0,1-1 0 0 0,10 3 124 0 0,2 3-865 0 0,62 19-1654 0 0,-49-23 1347 0 0</inkml:trace>
  <inkml:trace contextRef="#ctx0" brushRef="#br0" timeOffset="-6951.565">13820 8569 1440 0 0,'-1'-26'560'0'0,"0"21"-414"0"0,-1 0-1 0 0,1 1 1 0 0,1-1 0 0 0,-1 1 0 0 0,1-1 0 0 0,0 0 0 0 0,0 0 0 0 0,0 1 0 0 0,1-1 0 0 0,-1 0 0 0 0,1 1-1 0 0,0-1 1 0 0,1 1 0 0 0,-1-1 0 0 0,1 1 0 0 0,0 0 0 0 0,0-1 0 0 0,0 1 0 0 0,0 0 0 0 0,1 0 0 0 0,0 0-1 0 0,0 1 1 0 0,0-1 0 0 0,0 1 0 0 0,0 0 0 0 0,1-1 0 0 0,0 1 0 0 0,-1 1 0 0 0,1-1 0 0 0,0 1 0 0 0,4-3-146 0 0,0 6 56 0 0,-1 0 0 0 0,0 1 0 0 0,-1 0 0 0 0,1 0 0 0 0,0 1 0 0 0,0-1 0 0 0,-1 1 0 0 0,0 1 0 0 0,0-1 0 0 0,0 1 0 0 0,0 0 0 0 0,0 1 0 0 0,-1-1 0 0 0,1 1 1 0 0,-1 0-1 0 0,0 0 0 0 0,-1 1 0 0 0,0-1 0 0 0,1 1 0 0 0,-2 0 0 0 0,1 1 0 0 0,-1-1 0 0 0,0 0 0 0 0,2 7-56 0 0,23 44 432 0 0,-3 1-1 0 0,-2 1 1 0 0,-3 1 0 0 0,6 30-432 0 0,-28-112 98 0 0,2 1 1 0 0,1-1-1 0 0,1 1 0 0 0,0-1 0 0 0,2 1 1 0 0,0 0-1 0 0,2 0 0 0 0,0 0 1 0 0,1 1-1 0 0,2 0 0 0 0,0 0 1 0 0,0 1-1 0 0,12-16-98 0 0,97-120-1571 0 0,-47 116-4293 0 0,-70 39 4698 0 0</inkml:trace>
  <inkml:trace contextRef="#ctx0" brushRef="#br0" timeOffset="-6359.437">14332 8593 1832 0 0,'23'2'315'0'0,"-1"-1"-1"0"0,1-1 1 0 0,0-2-1 0 0,0 0 1 0 0,0-1 0 0 0,-1-1-1 0 0,1-1 1 0 0,-1-1-1 0 0,-1-1 1 0 0,1-1-1 0 0,2-2-314 0 0,-17 7 104 0 0,4-1-26 0 0,-1 3-50 0 0,-1-2 1 0 0,1 1-1 0 0,-1-2 1 0 0,0 1 0 0 0,0-1-1 0 0,0 0 1 0 0,0-1-1 0 0,-1 0 1 0 0,1-1-1 0 0,-1 1 1 0 0,-1-1-1 0 0,1-1 1 0 0,-1 0 0 0 0,0 0-1 0 0,-1 0 1 0 0,1-1-1 0 0,3-7-28 0 0,-11 11-8 0 0,0 0 0 0 0,0 0 0 0 0,-1 1 0 0 0,1-1 0 0 0,-1 0 0 0 0,0 1-1 0 0,0-1 1 0 0,-1 1 0 0 0,1 0 0 0 0,-1-1 0 0 0,0 1 0 0 0,1 1 0 0 0,-1-1 0 0 0,0 0 0 0 0,-1 1 0 0 0,1-1-1 0 0,0 1 1 0 0,-1 0 0 0 0,1 0 0 0 0,-1 0 0 0 0,0 1 0 0 0,0-1 0 0 0,0 1 0 0 0,0 0 0 0 0,1 0-1 0 0,-1 0 1 0 0,-1 1 8 0 0,5-1 3 0 0,-187-24 851 0 0,178 25-822 0 0,0 1-1 0 0,0 1 1 0 0,1 0-1 0 0,-1 0 1 0 0,1 0-1 0 0,-1 1 1 0 0,1 1 0 0 0,0-1-1 0 0,0 1 1 0 0,1 1-1 0 0,-1-1 1 0 0,1 1-1 0 0,0 1 1 0 0,0-1-1 0 0,1 1 1 0 0,-1 0-1 0 0,1 1 1 0 0,1 0-1 0 0,-1 0 1 0 0,1 0-1 0 0,0 0 1 0 0,1 1 0 0 0,0-1-1 0 0,0 1 1 0 0,1 1-1 0 0,0-1 1 0 0,0 0-1 0 0,1 1 1 0 0,0-1-1 0 0,0 1 1 0 0,1 0-1 0 0,0-1 1 0 0,1 1-1 0 0,-1 0 1 0 0,2 0 0 0 0,0 0-1 0 0,0-1 1 0 0,0 1-1 0 0,1 0 1 0 0,0-1-1 0 0,1 1 1 0 0,0-1-1 0 0,0 0 1 0 0,1 0-1 0 0,0 0 1 0 0,0 0-1 0 0,1 0-31 0 0,11 5 29 0 0,0 0-1 0 0,1 0 1 0 0,1-2-1 0 0,0 0 1 0 0,0-1-1 0 0,1-1 1 0 0,0 0-1 0 0,1-2 1 0 0,0 0-1 0 0,0-1 1 0 0,0-2-1 0 0,1 0 1 0 0,0-1-1 0 0,0 0 1 0 0,0-2-1 0 0,0-1 1 0 0,0 0-1 0 0,6-2-28 0 0,-11 2-130 0 0,0 0-1 0 0,0 0 0 0 0,0-2 1 0 0,0 0-1 0 0,0 0 0 0 0,-1-2 1 0 0,1 0-1 0 0,-1-1 1 0 0,0 0-1 0 0,0-1 0 0 0,6-4 131 0 0,-14 5-167 0 0,1-1 0 0 0,-1 1 0 0 0,0-2 0 0 0,-1 1-1 0 0,1-1 1 0 0,-1 0 0 0 0,0 0 0 0 0,-1 0 0 0 0,0-1 0 0 0,0 0-1 0 0,-1 0 1 0 0,0-1 0 0 0,0 1 0 0 0,-1-1 0 0 0,0 1-1 0 0,0-1 1 0 0,0-7 167 0 0,14-161 647 0 0,-16 138 6 0 0,-1-14 1025 0 0,0 52-1340 0 0,-12-17 1060 0 0,3 31-1333 0 0,0 1-1 0 0,1 0 0 0 0,1 0 0 0 0,0 1 0 0 0,1 0 0 0 0,0 0 1 0 0,2 1-1 0 0,-1 0 0 0 0,2-1 0 0 0,0 1 0 0 0,1 1 0 0 0,1-1 1 0 0,1 14-65 0 0,25 161 116 0 0,53 5 211 0 0,-64-170-540 0 0,0 1 0 0 0,-2 1 0 0 0,-2 0-1 0 0,0 0 1 0 0,-2 1 0 0 0,-1 0 0 0 0,-1 1-1 0 0,-1 4 214 0 0,-5-32-139 0 0,-1 0 1 0 0,0 0-1 0 0,0 1 0 0 0,0-1 0 0 0,0 0 0 0 0,0 0 0 0 0,0 0 0 0 0,-1 0 0 0 0,1 0 0 0 0,-1 0 0 0 0,1-1 0 0 0,-1 1 0 0 0,0 0 0 0 0,1-1 0 0 0,-1 1 0 0 0,0-1 0 0 0,0 0 0 0 0,0 0 0 0 0,0 1 0 0 0,0-1 0 0 0,-1-1 0 0 0,1 1 0 0 0,0 0 1 0 0,0 0-1 0 0,-1-1 0 0 0,1 1 0 0 0,0-1 0 0 0,-1 0 0 0 0,1 0 0 0 0,0 0 0 0 0,-1 0 0 0 0,1 0 0 0 0,-1 0 0 0 0,1-1 0 0 0,0 1 0 0 0,0-1 0 0 0,-1 0 0 0 0,1 1 0 0 0,0-1 0 0 0,0 0 0 0 0,-1 0 139 0 0,-36-17-1146 0 0</inkml:trace>
  <inkml:trace contextRef="#ctx0" brushRef="#br0" timeOffset="-6108.486">15100 8434 1280 0 0,'12'-10'252'0'0,"0"1"-1"0"0,1 0 1 0 0,0 1 0 0 0,1 1-1 0 0,0 0 1 0 0,0 0-1 0 0,1 2 1 0 0,-1 0 0 0 0,1 0-1 0 0,0 1 1 0 0,0 1 0 0 0,1 1-1 0 0,-1 0 1 0 0,1 1-1 0 0,-1 1 1 0 0,1 0 0 0 0,-1 1-1 0 0,1 0 1 0 0,-1 2 0 0 0,1 0-252 0 0,-13-2 22 0 0,0 0 1 0 0,-1 1 0 0 0,1-1-1 0 0,-1 1 1 0 0,1 0 0 0 0,-1-1-1 0 0,1 1 1 0 0,-1 0 0 0 0,0 1-1 0 0,0-1 1 0 0,0 0 0 0 0,0 1-1 0 0,-1-1 1 0 0,1 1 0 0 0,-1-1-1 0 0,1 1 1 0 0,-1 0 0 0 0,0-1-1 0 0,0 1 1 0 0,0 0 0 0 0,0 0-1 0 0,-1 0 1 0 0,1 0 0 0 0,-1 0 0 0 0,0 0-1 0 0,1 0 1 0 0,-1 0 0 0 0,-1 0-1 0 0,1 0 1 0 0,0 0 0 0 0,-1 0-1 0 0,0 0 1 0 0,1 0 0 0 0,-1 0-1 0 0,0-1 1 0 0,-1 1 0 0 0,1 0-1 0 0,0 0 1 0 0,-2 1-23 0 0,-77 94 93 0 0,73-92-187 0 0,-1-1 1 0 0,0-1-1 0 0,0 1 1 0 0,0-1-1 0 0,-1 0 1 0 0,1-1-1 0 0,-1 0 1 0 0,0 0-1 0 0,0-1 1 0 0,0 0-1 0 0,0-1 1 0 0,0 0-1 0 0,0 0 1 0 0,-1-1-1 0 0,-6-1 94 0 0,-56-23-2147 0 0,48 7 1027 0 0</inkml:trace>
  <inkml:trace contextRef="#ctx0" brushRef="#br0" timeOffset="-5781.845">15319 8472 2008 0 0,'7'2'239'0'0,"0"0"0"0"0,0-1 0 0 0,1 1 0 0 0,-1-2 0 0 0,0 1 0 0 0,1-1 0 0 0,-1 0 0 0 0,0 0 0 0 0,1-1 0 0 0,-1 0 0 0 0,0 0 0 0 0,0 0 0 0 0,1-1 0 0 0,4-3-239 0 0,3 2 235 0 0,19-4 5 0 0,48-9 201 0 0,0-4-1 0 0,0-4 1 0 0,-2-3-1 0 0,10-8-440 0 0,-51 7-192 0 0,-62 19 207 0 0,-4 6 52 0 0,0 1 0 0 0,-1 2 1 0 0,1 1-1 0 0,0 0 0 0 0,0 2 0 0 0,0 2 1 0 0,0 0-1 0 0,-22 8-67 0 0,16-5 83 0 0,30-8-78 0 0,-8 0 20 0 0,0 1 1 0 0,0 0 0 0 0,0 1 0 0 0,0 0 0 0 0,1 1 0 0 0,-1 0 0 0 0,1 1-1 0 0,-1 0 1 0 0,1 0 0 0 0,1 1 0 0 0,-1 1 0 0 0,0-1 0 0 0,1 1 0 0 0,0 1-1 0 0,1 0 1 0 0,0 0 0 0 0,0 1 0 0 0,0 0 0 0 0,1 0 0 0 0,0 1 0 0 0,0 0-1 0 0,1 0 1 0 0,1 0 0 0 0,-4 7-26 0 0,11-9 4 0 0,0-1 0 0 0,1 1 0 0 0,-1-1-1 0 0,1 0 1 0 0,0 0 0 0 0,1 0 0 0 0,0 0 0 0 0,0-1-1 0 0,0 1 1 0 0,0-1 0 0 0,1 0 0 0 0,0 0 0 0 0,0-1 0 0 0,0 0-1 0 0,0 1 1 0 0,1-2 0 0 0,0 1 0 0 0,0-1 0 0 0,0 1-1 0 0,0-2 1 0 0,0 1 0 0 0,7 1-4 0 0,190 50-1116 0 0,8-38-3440 0 0,-163-14 3356 0 0</inkml:trace>
  <inkml:trace contextRef="#ctx0" brushRef="#br0" timeOffset="-5283.885">16247 8389 1540 0 0,'-14'4'258'0'0,"-4"-2"34"0"0,0 2 0 0 0,1 0 0 0 0,-1 1 0 0 0,1 0 0 0 0,0 2 0 0 0,0 0 0 0 0,1 1 1 0 0,0 0-1 0 0,0 2 0 0 0,1 0 0 0 0,0 0 0 0 0,1 1 0 0 0,0 1 0 0 0,1 1 0 0 0,-5 6-292 0 0,17-18 29 0 0,0 0-1 0 0,0 0 1 0 0,0 0-1 0 0,1 0 1 0 0,-1 1 0 0 0,0-1-1 0 0,1 0 1 0 0,-1 1-1 0 0,1-1 1 0 0,0 0-1 0 0,-1 1 1 0 0,1-1-1 0 0,0 1 1 0 0,0-1-1 0 0,0 0 1 0 0,0 1 0 0 0,0-1-1 0 0,0 1 1 0 0,0-1-1 0 0,0 1 1 0 0,0-1-1 0 0,1 0 1 0 0,-1 1-1 0 0,1-1 1 0 0,-1 0-1 0 0,1 1 1 0 0,0-1 0 0 0,-1 0-1 0 0,1 0 1 0 0,0 1-1 0 0,0-1 1 0 0,0 0-1 0 0,0 0 1 0 0,0 0-1 0 0,0 0 1 0 0,0 0 0 0 0,0 0-1 0 0,0-1 1 0 0,0 1-1 0 0,0 0 1 0 0,1 0-1 0 0,-1-1 1 0 0,0 1-1 0 0,1-1 1 0 0,-1 1-1 0 0,0-1 1 0 0,1 0 0 0 0,-1 1-1 0 0,1-1 1 0 0,-1 0-1 0 0,1 0 1 0 0,-1 0-1 0 0,0 0 1 0 0,1 0-1 0 0,-1 0 1 0 0,1-1-1 0 0,-1 1 1 0 0,0 0 0 0 0,1-1-1 0 0,-1 1 1 0 0,0-1-1 0 0,1 1 1 0 0,0-2-29 0 0,93-11 363 0 0,-95 13-363 0 0,19-3 16 0 0,0-2 0 0 0,0 0-1 0 0,-1-1 1 0 0,1-1-1 0 0,-1-1 1 0 0,-1 0-1 0 0,0-1 1 0 0,0-1-1 0 0,0-1 1 0 0,-2 0-1 0 0,1-2 1 0 0,-2 1-1 0 0,11-12-15 0 0,-26 25 10 0 0,1-1-1 0 0,-1 1 0 0 0,0 0 0 0 0,0 0 1 0 0,0-1-1 0 0,0 1 0 0 0,0-1 0 0 0,0 1 0 0 0,0-1 1 0 0,0 1-1 0 0,0-1 0 0 0,0 0 0 0 0,0 1 0 0 0,-1-1 1 0 0,1 0-1 0 0,0 0 0 0 0,0 0 0 0 0,0 0 1 0 0,0 0-1 0 0,0 0 0 0 0,-1 0 0 0 0,1 0 0 0 0,0 0 1 0 0,0 0-1 0 0,0-1 0 0 0,0 1 0 0 0,0 0 0 0 0,0-1 1 0 0,0 1-1 0 0,0-1 0 0 0,0 0 0 0 0,0 1 1 0 0,0-1-1 0 0,0 0 0 0 0,0 1 0 0 0,0-1 0 0 0,1 0 1 0 0,-1 0-1 0 0,0 0 0 0 0,0 0 0 0 0,1 1 1 0 0,-1-1-1 0 0,1 0 0 0 0,-1 0 0 0 0,1-1 0 0 0,-1 1 1 0 0,1 0-1 0 0,-1 0 0 0 0,1 0 0 0 0,0 0 0 0 0,0 0 1 0 0,0 0-1 0 0,-1 0 0 0 0,1-1 0 0 0,0 1 1 0 0,1 0-11 0 0,0 7-2 0 0,1-1-1 0 0,1 1 0 0 0,-1-1 0 0 0,1 1 0 0 0,0-1 0 0 0,0 0 0 0 0,0 0 0 0 0,1 0 0 0 0,0 0 0 0 0,0-1 0 0 0,0 1 0 0 0,0-1 0 0 0,1 0 1 0 0,0 0-1 0 0,0-1 0 0 0,0 1 0 0 0,0-1 0 0 0,0 0 0 0 0,1-1 0 0 0,-1 1 0 0 0,1-1 0 0 0,0 0 0 0 0,0-1 0 0 0,0 1 0 0 0,0-1 0 0 0,2 0 4 0 0,5 3-354 0 0,0-1 0 0 0,0 0 0 0 0,0-1-1 0 0,1 0 1 0 0,-1-1 0 0 0,0 0 0 0 0,1-2-1 0 0,-1 1 1 0 0,0-2 0 0 0,1 1 0 0 0,-1-2-1 0 0,0 0 1 0 0,0 0 0 0 0,0-2-1 0 0,-1 1 1 0 0,1-2 0 0 0,2-1 354 0 0,10-12-1179 0 0</inkml:trace>
  <inkml:trace contextRef="#ctx0" brushRef="#br0" timeOffset="-5020.653">16886 7925 1816 0 0,'14'-108'7890'0'0,"-35"117"-6954"0"0,13 7-809 0 0,0 0-1 0 0,1 0 0 0 0,1 1 1 0 0,1 0-1 0 0,0 0 0 0 0,1 0 1 0 0,1 0-1 0 0,1 1 0 0 0,0 0 1 0 0,1-1-1 0 0,1 1 0 0 0,2 8-126 0 0,31 149-100 0 0,1 5-3912 0 0,-34-176 3808 0 0,0 0 0 0 0,-1 0-1 0 0,1-1 1 0 0,-1 1 0 0 0,0 0 0 0 0,0-1-1 0 0,0 1 1 0 0,-1 0 0 0 0,1-1 0 0 0,-1 0 0 0 0,1 1-1 0 0,-1-1 1 0 0,0 0 0 0 0,-1 0 0 0 0,1 0-1 0 0,0 0 1 0 0,-1 0 0 0 0,0 0 0 0 0,0-1-1 0 0,1 1 1 0 0,-2-1 0 0 0,1 0 0 0 0,0 0-1 0 0,0 0 1 0 0,-3 1 204 0 0,-17 5-1096 0 0</inkml:trace>
  <inkml:trace contextRef="#ctx0" brushRef="#br0" timeOffset="-4770.214">16559 8278 1172 0 0,'15'-8'7807'0'0,"35"-9"-7521"0"0,-31 11 447 0 0,266-70-93 0 0,-93 58-7814 0 0,-190 18 6022 0 0</inkml:trace>
  <inkml:trace contextRef="#ctx0" brushRef="#br0" timeOffset="-4158.689">16895 8358 1996 0 0,'17'5'288'0'0,"0"1"0"0"0,0-2 0 0 0,0 0 0 0 0,0-1 0 0 0,1-1 0 0 0,-1-1 1 0 0,1 0-1 0 0,0-1 0 0 0,-1-1 0 0 0,1-1 0 0 0,-1 0 0 0 0,1-1 0 0 0,-1-1 0 0 0,16-6-288 0 0,-5 4 150 0 0,-7 3-47 0 0,-1-2 1 0 0,1 0-1 0 0,-1-1 0 0 0,0-1 1 0 0,-1-1-1 0 0,1 0 1 0 0,-2-2-1 0 0,1 0 1 0 0,-1-1-1 0 0,-1-1-103 0 0,-16 12 5 0 0,-1-1 0 0 0,1 0-1 0 0,0 1 1 0 0,-1-1-1 0 0,1 0 1 0 0,-1 0 0 0 0,1 1-1 0 0,-1-1 1 0 0,1 0 0 0 0,-1 0-1 0 0,0 0 1 0 0,1 0 0 0 0,-1 0-1 0 0,0 0 1 0 0,0 1-1 0 0,1-1 1 0 0,-1 0 0 0 0,0 0-1 0 0,0 0 1 0 0,0 0 0 0 0,0 0-1 0 0,0 0 1 0 0,-1 0-1 0 0,1 0 1 0 0,0 0 0 0 0,0 0-1 0 0,0 0 1 0 0,-1 1 0 0 0,1-1-1 0 0,-1 0 1 0 0,1 0 0 0 0,-1 0-1 0 0,1 0 1 0 0,-1 1-1 0 0,1-1 1 0 0,-1 0 0 0 0,1 0-1 0 0,-1 1 1 0 0,0-1 0 0 0,0 1-1 0 0,1-1 1 0 0,-1 1-1 0 0,0-1 1 0 0,0 1 0 0 0,0-1-1 0 0,1 1 1 0 0,-1-1 0 0 0,0 1-1 0 0,0 0 1 0 0,0 0 0 0 0,0-1-1 0 0,0 1 1 0 0,0 0-1 0 0,0 0 1 0 0,0 0 0 0 0,0 0-5 0 0,-58-16 156 0 0,35 12-43 0 0,-1 1-1 0 0,0 1 1 0 0,0 1 0 0 0,0 1 0 0 0,0 2 0 0 0,1 0 0 0 0,-1 2 0 0 0,1 0 0 0 0,-1 2 0 0 0,1 1 0 0 0,1 0-1 0 0,0 2 1 0 0,0 1 0 0 0,0 1 0 0 0,-16 10-113 0 0,35-18 29 0 0,1-1 0 0 0,0 0 1 0 0,-1 1-1 0 0,1-1 0 0 0,0 1 0 0 0,0 0 0 0 0,0 0 0 0 0,1 0 0 0 0,-1 0 0 0 0,1 1 1 0 0,0-1-1 0 0,0 1 0 0 0,0-1 0 0 0,0 1 0 0 0,0 0 0 0 0,1 0 0 0 0,0 0 0 0 0,0 0 1 0 0,0 0-1 0 0,0 0 0 0 0,0 0 0 0 0,1 0 0 0 0,0 0 0 0 0,0 0 0 0 0,0 0 0 0 0,0 0 0 0 0,1 0 1 0 0,0 0-1 0 0,-1 0 0 0 0,1 0 0 0 0,1 0 0 0 0,-1 0 0 0 0,1 0 0 0 0,-1 0 0 0 0,1-1 1 0 0,0 1-1 0 0,1-1 0 0 0,-1 1 0 0 0,0-1 0 0 0,1 0 0 0 0,0 0 0 0 0,0 0 0 0 0,0 0 1 0 0,0 0-1 0 0,0-1 0 0 0,0 1 0 0 0,1-1 0 0 0,-1 0 0 0 0,1 0 0 0 0,3 1-29 0 0,19 5 29 0 0,0-1 0 0 0,0-1 0 0 0,0-1-1 0 0,1-2 1 0 0,0 0 0 0 0,0-2 0 0 0,0-1-1 0 0,0-1 1 0 0,0-2 0 0 0,-1 0 0 0 0,1-2 0 0 0,-1 0-1 0 0,1-2-28 0 0,-20 5-6 0 0,15-1-46 0 0,0-1-1 0 0,0 0 1 0 0,-1-2-1 0 0,0-1 1 0 0,0-1-1 0 0,0 0 1 0 0,-1-2-1 0 0,-1 0 1 0 0,1-1-1 0 0,-2-1 1 0 0,1-1-1 0 0,-1-1 53 0 0,-19 14 6 0 0,0 0 0 0 0,0 0 0 0 0,0 0 0 0 0,0 1 0 0 0,0-1 0 0 0,0-1 0 0 0,0 1 0 0 0,0 0 0 0 0,0 0 0 0 0,0 0 0 0 0,0 0 0 0 0,0-1 0 0 0,0 1 0 0 0,0 0 0 0 0,0-1 0 0 0,0 1 0 0 0,0-1 0 0 0,0 1 0 0 0,0-1 0 0 0,0 1 0 0 0,1-1 0 0 0,-1 0 0 0 0,0 0 0 0 0,0 1 0 0 0,1-1 0 0 0,-1 0 0 0 0,1 0 0 0 0,-1 0 0 0 0,0 0 0 0 0,1 1 0 0 0,-1-1 0 0 0,1 0 0 0 0,0 0 0 0 0,-1 0 0 0 0,1 0 0 0 0,0 0 0 0 0,0 0 0 0 0,-1 0 0 0 0,1 0 0 0 0,0 0 0 0 0,0 0 0 0 0,0 0 0 0 0,0 0 0 0 0,1-1 0 0 0,-1 1 0 0 0,0 0 0 0 0,0 0 0 0 0,0 0 0 0 0,1 0 0 0 0,-1 0 0 0 0,1 1 0 0 0,-1-1 0 0 0,1 0 0 0 0,-1 0 0 0 0,1 0 0 0 0,-1 0 0 0 0,1 0 0 0 0,0 1 0 0 0,-1-1 0 0 0,1 0 0 0 0,0 0 0 0 0,0 1 0 0 0,0-1 0 0 0,-1 1 0 0 0,1-1 0 0 0,1 0-6 0 0,-4 1 4 0 0,1 0 1 0 0,0-1-1 0 0,-1 1 1 0 0,1 0-1 0 0,-1 0 0 0 0,1 0 1 0 0,-1 0-1 0 0,1 0 1 0 0,0 0-1 0 0,-1 0 0 0 0,1 0 1 0 0,-1 1-1 0 0,1-1 1 0 0,0 1-1 0 0,-1-1 0 0 0,1 1 1 0 0,0-1-1 0 0,-1 1 1 0 0,1 0-1 0 0,0-1 1 0 0,0 1-1 0 0,0 0 0 0 0,-1 0 1 0 0,1 0-1 0 0,0 0 1 0 0,0 0-1 0 0,0 0 0 0 0,1 0 1 0 0,-1 1-1 0 0,0-1 1 0 0,0 0-1 0 0,1 0 0 0 0,-1 1 1 0 0,1-1-1 0 0,-1 0 1 0 0,1 1-1 0 0,-1-1 1 0 0,1 1-1 0 0,0-1 0 0 0,0 0 1 0 0,-1 1-1 0 0,1-1 1 0 0,0 1-1 0 0,0-1 0 0 0,1 1 1 0 0,-1-1-1 0 0,0 0 1 0 0,1 2-5 0 0,14 12-11 0 0,1-1-1 0 0,1 0 1 0 0,0-1 0 0 0,0-1 0 0 0,2-1 0 0 0,-1 0 0 0 0,1-1 0 0 0,1-2 0 0 0,0 1 0 0 0,0-2-1 0 0,1-1 1 0 0,-1-1 0 0 0,1 0 0 0 0,1-2 0 0 0,-1 0 0 0 0,0-1 0 0 0,1-2 0 0 0,14 0 11 0 0,-32-1-9 0 0,1 1 1 0 0,-1-1 0 0 0,1 1 0 0 0,-1-1 0 0 0,1 0 0 0 0,-1-1-1 0 0,0 1 1 0 0,1-1 0 0 0,-1 0 0 0 0,0 0 0 0 0,0 0-1 0 0,0-1 1 0 0,-1 1 0 0 0,1-1 0 0 0,0 0 0 0 0,-1 0-1 0 0,0 0 1 0 0,0-1 0 0 0,0 1 0 0 0,0-1 0 0 0,0 0 0 0 0,-1 1-1 0 0,1-1 1 0 0,-1 0 0 0 0,0 0 0 0 0,-1-1 0 0 0,1 1-1 0 0,-1 0 1 0 0,1-1 0 0 0,-1 1 0 0 0,-1-1 0 0 0,1 1-1 0 0,-1-1 1 0 0,1 1 0 0 0,-1-2 8 0 0,-16-157-154 0 0,6 135 151 0 0,-1 1 0 0 0,-2 0-1 0 0,0 1 1 0 0,-2 0 0 0 0,0 1 0 0 0,-2 1 0 0 0,-1 0 0 0 0,-1 1-1 0 0,-1 1 1 0 0,0 1 0 0 0,-2 1 0 0 0,-1 1 0 0 0,0 1 0 0 0,-1 0-1 0 0,-1 2 1 0 0,0 1 0 0 0,-2 1 0 0 0,1 2 0 0 0,-2 0 0 0 0,-26-7 3 0 0,38 16-637 0 0,0 0 0 0 0,0 1 1 0 0,0 0-1 0 0,0 1 0 0 0,0 1 1 0 0,0 1-1 0 0,0 0 0 0 0,0 1 1 0 0,0 1-1 0 0,0 0 0 0 0,0 2 637 0 0,-6 6-1116 0 0</inkml:trace>
  <inkml:trace contextRef="#ctx0" brushRef="#br0" timeOffset="2563.094">26554 7849 1868 0 0,'14'-14'556'0'0,"-11"11"-28"0"0,13-9 1900 0 0,-16 9-2111 0 0,0 3-48 0 0,-4-18 244 0 0,-108 29 439 0 0,99-9-863 0 0,1 0 1 0 0,-1 0 0 0 0,1 1-1 0 0,-1 1 1 0 0,1 0 0 0 0,0 0-1 0 0,0 1 1 0 0,1 1-1 0 0,0 0 1 0 0,0 1 0 0 0,0 0-1 0 0,0 0 1 0 0,1 1 0 0 0,1 1-1 0 0,-1-1 1 0 0,2 2 0 0 0,-1-1-1 0 0,1 1 1 0 0,0 0-1 0 0,1 1 1 0 0,0 0 0 0 0,1 0-1 0 0,0 1 1 0 0,1-1 0 0 0,1 1-1 0 0,-1 0 1 0 0,-1 9-90 0 0,10-13-27 0 0,0-1 1 0 0,0 0-1 0 0,1 0 1 0 0,-1 0-1 0 0,1-1 0 0 0,1 0 1 0 0,-1 0-1 0 0,1 0 1 0 0,0 0-1 0 0,1-1 0 0 0,-1 0 1 0 0,1-1-1 0 0,0 1 1 0 0,0-1-1 0 0,0 0 0 0 0,1-1 1 0 0,-1 0-1 0 0,1 0 1 0 0,0-1-1 0 0,0 0 1 0 0,0 0-1 0 0,0-1 0 0 0,0 0 1 0 0,0 0-1 0 0,2-1 27 0 0,172 11-6022 0 0,-155-11 4894 0 0</inkml:trace>
  <inkml:trace contextRef="#ctx0" brushRef="#br0" timeOffset="3188.772">26845 7922 1128 0 0,'-14'3'268'0'0,"0"0"0"0"0,0 1-1 0 0,1 1 1 0 0,0 0 0 0 0,0 0-1 0 0,0 1 1 0 0,0 1 0 0 0,1 0-1 0 0,0 1 1 0 0,1 0 0 0 0,0 1 0 0 0,0 0-1 0 0,1 1 1 0 0,0 0 0 0 0,0 1-1 0 0,1 0 1 0 0,1 0 0 0 0,0 1 0 0 0,-5 9-268 0 0,-14 67 1660 0 0,28-86-1634 0 0,1 0 0 0 0,0 0 0 0 0,0-1 0 0 0,0 1 0 0 0,0 0-1 0 0,0-1 1 0 0,0 1 0 0 0,0-1 0 0 0,0 0 0 0 0,1 1 0 0 0,-1-1 0 0 0,1 0-1 0 0,-1-1 1 0 0,1 1 0 0 0,-1 0 0 0 0,1-1 0 0 0,-1 1 0 0 0,1-1-1 0 0,0 0 1 0 0,-1 0 0 0 0,1 0 0 0 0,-1 0 0 0 0,1 0 0 0 0,0-1 0 0 0,-1 1-1 0 0,3-1-25 0 0,1 0 12 0 0,4-1-32 0 0,-1 0 1 0 0,1-1-1 0 0,0-1 1 0 0,-1 0-1 0 0,0 0 1 0 0,0 0-1 0 0,0-1 1 0 0,0-1-1 0 0,-1 0 1 0 0,0 0-1 0 0,0 0 0 0 0,-1-1 1 0 0,1 0-1 0 0,-1-1 1 0 0,-1 1-1 0 0,0-1 1 0 0,0-1-1 0 0,0 1 1 0 0,-1-1-1 0 0,0 0 1 0 0,2-9 19 0 0,-6 18-11 0 0,-1 0-4 0 0,0 0 1 0 0,0 0-2 0 0,6 40 50 0 0,-6-37-39 0 0,4 35 475 0 0,21-57-157 0 0,-22 15-292 0 0,168-193 409 0 0,-133 182-407 0 0,-37 14 22 0 0,13 13 3 0 0,112 142-1159 0 0,-112-147 884 0 0,1-1 0 0 0,0 0-1 0 0,0-1 1 0 0,1-1-1 0 0,-1-1 1 0 0,1 0 0 0 0,0-1-1 0 0,0 0 1 0 0,0-1 0 0 0,-1-1-1 0 0,1-1 1 0 0,0 0-1 0 0,0-1 1 0 0,0-1 0 0 0,-1-1-1 0 0,1 0 1 0 0,-1 0-1 0 0,4-4 228 0 0,4-2-108 0 0</inkml:trace>
  <inkml:trace contextRef="#ctx0" brushRef="#br0" timeOffset="3501.477">27592 8021 4120 0 0,'2'-1'52'0'0,"-1"0"0"0"0,1-1 0 0 0,-1 0-1 0 0,1 1 1 0 0,-1-1 0 0 0,0 0 0 0 0,0 0-1 0 0,0 0 1 0 0,0 1 0 0 0,0-1 0 0 0,0 0-1 0 0,0 0 1 0 0,-1-1 0 0 0,1 1 0 0 0,-1 0-1 0 0,1 0 1 0 0,-1 0 0 0 0,0 0 0 0 0,0 0-1 0 0,0-1 1 0 0,0 1 0 0 0,0 0 0 0 0,-1 0-1 0 0,1 0 1 0 0,0 0 0 0 0,-1 0 0 0 0,0 0-1 0 0,0 0 1 0 0,1 0 0 0 0,-1 0 0 0 0,0 0-1 0 0,0 0 1 0 0,-1 0 0 0 0,1 0 0 0 0,0 1-1 0 0,-1-1 1 0 0,1 0 0 0 0,-1 1 0 0 0,1 0-1 0 0,-1-1 1 0 0,0 1 0 0 0,1 0 0 0 0,-1-1-1 0 0,0 1 1 0 0,0 0 0 0 0,0 1 0 0 0,0-1-1 0 0,-1 0-51 0 0,-107-25 1340 0 0,100 26-1284 0 0,0 1 1 0 0,0 0-1 0 0,0 0 0 0 0,0 1 0 0 0,1 0 1 0 0,-1 0-1 0 0,1 1 0 0 0,-1 1 0 0 0,1-1 1 0 0,0 1-1 0 0,0 1 0 0 0,1 0 0 0 0,-1 0 1 0 0,1 1-1 0 0,0 0 0 0 0,1 0 0 0 0,-1 1 1 0 0,1 0-1 0 0,1 0 0 0 0,-1 1 0 0 0,1 0 1 0 0,0 0-1 0 0,1 0 0 0 0,0 1 0 0 0,0-1 1 0 0,1 1-1 0 0,0 1 0 0 0,1-1 0 0 0,0 0 1 0 0,-1 5-57 0 0,6-7 19 0 0,0-1 0 0 0,0 0 0 0 0,0 0 0 0 0,1 0 0 0 0,0 0 0 0 0,0 0 0 0 0,0-1 0 0 0,1 1 0 0 0,0-1 0 0 0,0 0 0 0 0,0 0 0 0 0,1 0 0 0 0,0-1 0 0 0,0 0 0 0 0,0 1 0 0 0,0-2 0 0 0,1 1 0 0 0,-1-1 0 0 0,1 0 0 0 0,0 0 0 0 0,0 0 0 0 0,0-1 0 0 0,0 0 0 0 0,0 0 0 0 0,1 0 0 0 0,-1-1 0 0 0,1 0 0 0 0,-1 0 0 0 0,1-1 0 0 0,4 0-19 0 0,12 4-33 0 0,-1-2-1 0 0,1 0 0 0 0,-1-1 1 0 0,1-2-1 0 0,-1 0 1 0 0,1-1-1 0 0,-1-2 0 0 0,1 0 1 0 0,-1-1-1 0 0,18-7 34 0 0,-28 4-37 0 0,0-1 0 0 0,0 1 1 0 0,-1-2-1 0 0,0 0 0 0 0,-1 0 0 0 0,0-1 0 0 0,0 0 0 0 0,-2-1 0 0 0,1 0 0 0 0,-1 0 0 0 0,-1-1 0 0 0,0 0 0 0 0,-1 0 0 0 0,-1-1 1 0 0,0 1-1 0 0,0-1 0 0 0,-1 0 0 0 0,-1-1 0 0 0,-1 1 0 0 0,0-1 0 0 0,-1 1 0 0 0,0-1 0 0 0,-1 1 0 0 0,-1-1 0 0 0,0-3 37 0 0,-25-99-54 0 0,15 87 105 0 0,-2 1 0 0 0,0-1 0 0 0,-2 2-1 0 0,-1 0 1 0 0,-2 1 0 0 0,0 1 0 0 0,-2 0-1 0 0,0 2 1 0 0,-2 0 0 0 0,-1 1-1 0 0,-1 2 1 0 0,-1 0 0 0 0,0 1 0 0 0,-3 1-51 0 0,-27-3-815 0 0,52 22 483 0 0,3 5 27 0 0,0 0 0 0 0,0 0 0 0 0,0 0 1 0 0,0 0-1 0 0,1 1 0 0 0,0-1 0 0 0,0 0 1 0 0,0 0-1 0 0,0-1 0 0 0,1 1 0 0 0,0 0 0 0 0,0 0 1 0 0,0-1-1 0 0,1 1 0 0 0,0-1 0 0 0,-1 0 1 0 0,4 4 304 0 0,9 16-1136 0 0</inkml:trace>
  <inkml:trace contextRef="#ctx0" brushRef="#br0" timeOffset="3801.424">27987 7979 928 0 0,'10'0'3363'0'0,"-6"4"989"0"0,-8 17-3725 0 0,-2 46-152 0 0,5-41-4740 0 0,-9-16 1781 0 0,3-9 1260 0 0</inkml:trace>
  <inkml:trace contextRef="#ctx0" brushRef="#br0" timeOffset="4064.66">27974 7675 1932 0 0,'-1'-5'980'0'0,"2"1"-304"0"0,1-1-64 0 0,-2 1-376 0 0,3-1 56 0 0,-3 1-148 0 0,0 1-16 0 0,2 1-516 0 0,-1-1-344 0 0,1 3-548 0 0,-2-1 108 0 0</inkml:trace>
  <inkml:trace contextRef="#ctx0" brushRef="#br0" timeOffset="4394.26">28306 7495 916 0 0,'-21'245'4497'0'0,"21"-196"-4133"0"0,3-20-192 0 0,-1 0-1 0 0,-2 0 0 0 0,-1 0 0 0 0,-1 0 1 0 0,-2 0-1 0 0,0 0 0 0 0,-2-1 1 0 0,-1 0-1 0 0,-2 0 0 0 0,0-1 0 0 0,-2 1 1 0 0,-1-2-1 0 0,-9 15-171 0 0,20-39-6 0 0,0 0-1 0 0,0 0 0 0 0,0 0 1 0 0,0 0-1 0 0,0 0 1 0 0,0-1-1 0 0,0 1 1 0 0,-1 0-1 0 0,1 0 1 0 0,-1-1-1 0 0,1 1 1 0 0,-1-1-1 0 0,1 0 1 0 0,-1 1-1 0 0,0-1 1 0 0,0 0-1 0 0,0 0 1 0 0,0 0-1 0 0,0 0 1 0 0,0 0-1 0 0,0 0 0 0 0,0-1 1 0 0,0 1-1 0 0,0-1 1 0 0,0 1-1 0 0,0-1 1 0 0,-1 0-1 0 0,1 0 1 0 0,0 0-1 0 0,0 0 1 0 0,0 0-1 0 0,0-1 1 0 0,0 1-1 0 0,-1-1 1 0 0,1 1-1 0 0,0-1 1 0 0,0 0-1 0 0,0 1 0 0 0,0-1 1 0 0,0 0-1 0 0,0-1 1 0 0,1 1-1 0 0,-1 0 1 0 0,0 0-1 0 0,1-1 1 0 0,-1 1-1 0 0,0-1 1 0 0,1 1-1 0 0,0-1 1 0 0,-1 0-1 0 0,1 0 1 0 0,0 0-1 0 0,0 1 1 0 0,0-1-1 0 0,0 0 1 0 0,0 0-1 0 0,0 0 0 0 0,1 0 1 0 0,-1-1-1 0 0,1 1 1 0 0,0 0-1 0 0,-1-1 7 0 0,2-12 11 0 0,1 0-1 0 0,1 0 1 0 0,0 0 0 0 0,1 1-1 0 0,0-1 1 0 0,1 1-1 0 0,1 0 1 0 0,0 0-1 0 0,1 1 1 0 0,0 0-1 0 0,1 0 1 0 0,1 1-1 0 0,0-1 1 0 0,0 2-1 0 0,1 0 1 0 0,1 0-1 0 0,0 1 1 0 0,0 0 0 0 0,1 1-1 0 0,0 0 1 0 0,1 1-1 0 0,0 0 1 0 0,0 1-1 0 0,1 0 1 0 0,12-3-11 0 0,-20 7 30 0 0,1 0 1 0 0,0 1-1 0 0,0 0 1 0 0,0 0 0 0 0,0 1-1 0 0,1 0 1 0 0,-1 0-1 0 0,0 1 1 0 0,0 0-1 0 0,1 0 1 0 0,-1 0 0 0 0,0 1-1 0 0,0 0 1 0 0,0 1-1 0 0,0 0 1 0 0,0 0 0 0 0,0 0-1 0 0,0 1 1 0 0,0 0-1 0 0,-1 0 1 0 0,1 1-1 0 0,-1-1 1 0 0,0 1 0 0 0,0 1-1 0 0,-1-1 1 0 0,1 1-1 0 0,-1 0 1 0 0,0 1-1 0 0,0-1 1 0 0,-1 1 0 0 0,1 0-1 0 0,-1 0 1 0 0,-1 0-1 0 0,1 0 1 0 0,-1 1-1 0 0,0 0 1 0 0,-1-1 0 0 0,1 1-1 0 0,-1 0 1 0 0,-1 0-1 0 0,1 0 1 0 0,-1 1-1 0 0,0 5-29 0 0,-1-5-26 0 0,-1-1 1 0 0,1 1 0 0 0,-2-1 0 0 0,1 0 0 0 0,-1 0-1 0 0,0 1 1 0 0,0-1 0 0 0,-1 0 0 0 0,0-1 0 0 0,0 1 0 0 0,-1 0-1 0 0,0-1 1 0 0,0 0 0 0 0,0 0 0 0 0,-1 0 0 0 0,0-1-1 0 0,0 1 1 0 0,0-1 0 0 0,-1 0 0 0 0,1-1 0 0 0,-6 4 24 0 0,6-5-294 0 0,0 0 0 0 0,-1 0 0 0 0,1 0-1 0 0,-1-1 1 0 0,1 0 0 0 0,-1 0 0 0 0,0 0 0 0 0,0-1 0 0 0,0 0 0 0 0,0 0 0 0 0,0 0 0 0 0,0-1 0 0 0,0 0 0 0 0,0 0 0 0 0,0 0-1 0 0,0-1 1 0 0,0 0 0 0 0,-1-1 294 0 0,-35-12-1188 0 0</inkml:trace>
  <inkml:trace contextRef="#ctx0" brushRef="#br0" timeOffset="4563.008">28558 7729 2864 0 0,'4'-5'940'0'0,"-1"4"-248"0"0,-2-2-204 0 0,3-2-276 0 0,-3 4 97 0 0,-1-1-197 0 0,3 1-84 0 0,-1 1-12 0 0,0 0-321 0 0,-1 0-303 0 0,2 1-588 0 0,1 1-84 0 0,-3 1 84 0 0</inkml:trace>
  <inkml:trace contextRef="#ctx0" brushRef="#br0" timeOffset="5328.974">28869 7871 1652 0 0,'-7'-4'169'0'0,"0"1"0"0"0,0 0 1 0 0,-1 0-1 0 0,1 0 0 0 0,-1 0 0 0 0,1 1 0 0 0,-1 1 0 0 0,0-1 1 0 0,0 1-1 0 0,0 1 0 0 0,0-1 0 0 0,0 1 0 0 0,1 1 0 0 0,-1 0 0 0 0,0 0 1 0 0,0 0-1 0 0,0 1 0 0 0,1 0 0 0 0,-1 0 0 0 0,1 1 0 0 0,-1 0 0 0 0,1 0 1 0 0,0 1-1 0 0,0 0 0 0 0,0 0 0 0 0,1 1 0 0 0,0 0 0 0 0,0 0 1 0 0,0 0-1 0 0,0 1 0 0 0,1 0 0 0 0,0 0 0 0 0,0 0 0 0 0,0 1 0 0 0,1-1 1 0 0,0 1-1 0 0,-3 7-169 0 0,-27 118 1612 0 0,36-126-1601 0 0,0 0-1 0 0,0 0 1 0 0,1 0 0 0 0,-1 0 0 0 0,1-1-1 0 0,1 1 1 0 0,-1-1 0 0 0,1 0 0 0 0,-1 0-1 0 0,2-1 1 0 0,-1 1 0 0 0,0-1-1 0 0,1 1 1 0 0,0-1 0 0 0,0-1 0 0 0,0 1-1 0 0,0-1 1 0 0,1 0 0 0 0,-1 0 0 0 0,1 0-1 0 0,0-1 1 0 0,0 0 0 0 0,0 0 0 0 0,0-1-1 0 0,0 1 1 0 0,0-1 0 0 0,0-1 0 0 0,3 1-11 0 0,-1-5-51 0 0,-1 1 1 0 0,0-1 0 0 0,0-1 0 0 0,0 0 0 0 0,-1 0 0 0 0,0 0 0 0 0,0-1 0 0 0,0 1 0 0 0,0-1-1 0 0,-1-1 1 0 0,0 1 0 0 0,0-1 0 0 0,-1 0 0 0 0,0 0 0 0 0,0-1 0 0 0,0 1 0 0 0,-1-1 0 0 0,-1 1-1 0 0,1-1 1 0 0,-1 0 0 0 0,0 0 0 0 0,-1 0 0 0 0,1-7 50 0 0,3-3-42 0 0,33-108 24 0 0,-3 179-442 0 0,-26 188 409 0 0,-6-240 64 0 0,-1-1 0 0 0,0 1 0 0 0,0-1-1 0 0,1 1 1 0 0,-1-1 0 0 0,0 0 0 0 0,1 0 0 0 0,-1 0 0 0 0,1 0-1 0 0,-1-1 1 0 0,0 1 0 0 0,0-1 0 0 0,1 1 0 0 0,-1-1 0 0 0,0 0-1 0 0,0 0 1 0 0,1 0 0 0 0,-1 0 0 0 0,0 0 0 0 0,0 0-1 0 0,0 0 1 0 0,-1-1 0 0 0,1 1 0 0 0,0-1 0 0 0,0 0 0 0 0,-1 1-1 0 0,1-1 1 0 0,-1 0 0 0 0,1 0 0 0 0,-1 0 0 0 0,0 0 0 0 0,0 0-1 0 0,1-1-12 0 0,118-125 556 0 0,-116 128-563 0 0,0-1-1 0 0,0 1 1 0 0,0 0-1 0 0,0 0 0 0 0,0 0 1 0 0,0 1-1 0 0,0 0 1 0 0,0-1-1 0 0,0 1 0 0 0,0 0 1 0 0,0 1-1 0 0,-1-1 1 0 0,1 1-1 0 0,0 0 0 0 0,-1 0 1 0 0,1 0-1 0 0,-1 0 1 0 0,0 0-1 0 0,1 1 0 0 0,-1 0 1 0 0,0-1-1 0 0,-1 1 1 0 0,1 0-1 0 0,0 1 0 0 0,1 2 8 0 0,21 15 143 0 0,-15-13-398 0 0,12 7 641 0 0,-23-18-3982 0 0,-7 1 1380 0 0,3 2 1105 0 0</inkml:trace>
  <inkml:trace contextRef="#ctx0" brushRef="#br0" timeOffset="5783.206">29471 8024 2960 0 0,'16'1'5237'0'0,"2"-2"-1790"0"0,-27-15-7038 0 0,-67-53-1563 0 0,51 46 3931 0 0</inkml:trace>
  <inkml:trace contextRef="#ctx0" brushRef="#br0" timeOffset="-1049.732">22350 8083 2092 0 0,'-1'32'6541'0'0,"-1"7"-4784"0"0,-1 53-2060 0 0,17-53-2312 0 0,-14-50-1575 0 0,-6-6 2808 0 0</inkml:trace>
  <inkml:trace contextRef="#ctx0" brushRef="#br0" timeOffset="-768.701">22393 7640 1808 0 0,'2'-12'1348'0'0,"-1"2"-196"0"0,1 1-316 0 0,-2 3-235 0 0,0 1-177 0 0,3 2-160 0 0,0 0-84 0 0,2 2-200 0 0,-2 2 12 0 0,2 1-340 0 0,-2-1-36 0 0,1 4-185 0 0,0-2-583 0 0,4 15-36 0 0,0-2 12 0 0</inkml:trace>
  <inkml:trace contextRef="#ctx0" brushRef="#br0" timeOffset="-363.946">22792 8131 1100 0 0,'-21'-14'3456'0'0,"7"13"-3319"0"0,-1 0 0 0 0,1 0-1 0 0,0 1 1 0 0,-1 1-1 0 0,1 0 1 0 0,0 1-1 0 0,0 1 1 0 0,0 0 0 0 0,0 1-1 0 0,0 1 1 0 0,1 0-1 0 0,0 0 1 0 0,0 1-1 0 0,0 1 1 0 0,1 0 0 0 0,0 1-1 0 0,0 1 1 0 0,1-1-1 0 0,0 2 1 0 0,0-1-1 0 0,1 2 1 0 0,1-1 0 0 0,0 1-1 0 0,0 1 1 0 0,-5 9-137 0 0,13-19 13 0 0,-1 0 0 0 0,1 0 0 0 0,0 0 0 0 0,1 0 0 0 0,-1 0 0 0 0,0 0 0 0 0,1 0 0 0 0,-1 0 0 0 0,1 0 0 0 0,-1 0 0 0 0,1 0 0 0 0,0 0 0 0 0,0 0 0 0 0,0 1 1 0 0,0-1-1 0 0,0 0 0 0 0,0 0 0 0 0,1 0 0 0 0,-1 0 0 0 0,1 0 0 0 0,0 0 0 0 0,-1 0 0 0 0,1 0 0 0 0,0 0 0 0 0,0 0 0 0 0,0 0 0 0 0,1 0 0 0 0,-1 0 0 0 0,0-1 0 0 0,1 1 0 0 0,-1-1 0 0 0,1 1 0 0 0,-1-1 0 0 0,1 1 1 0 0,0-1-1 0 0,-1 0 0 0 0,1 0 0 0 0,0 0 0 0 0,0 0 0 0 0,0 0 0 0 0,0 0 0 0 0,0 0 0 0 0,0-1 0 0 0,0 1 0 0 0,0-1 0 0 0,0 0 0 0 0,1 1 0 0 0,-1-1 0 0 0,0 0 0 0 0,0 0 0 0 0,0 0 0 0 0,0 0 0 0 0,0-1 1 0 0,1 1-14 0 0,114-9-254 0 0,-104 4 141 0 0,0 0 0 0 0,-1-1 0 0 0,1 0 0 0 0,-1-1 0 0 0,-1 0 0 0 0,1-1 0 0 0,-1 0 0 0 0,-1-1 0 0 0,1 0 0 0 0,-2-1 0 0 0,1 0 0 0 0,-1 0 0 0 0,-1-1 0 0 0,0 0 0 0 0,0-1 0 0 0,-1 0 0 0 0,-1 0 0 0 0,0 0 0 0 0,0-3 113 0 0,8-18 64 0 0,-3 0 1 0 0,0-1 0 0 0,-3-1 0 0 0,0 0 0 0 0,-2 0 0 0 0,0-28-65 0 0,-4 40 429 0 0,0-1 0 0 0,-2 1 0 0 0,-1-1 0 0 0,0 0 0 0 0,-2 1 0 0 0,-1 0-1 0 0,-1 0 1 0 0,-1 0 0 0 0,-8-21-429 0 0,-13-3 1460 0 0,12 92-977 0 0,22 141-91 0 0,23-26-974 0 0,3 27-1678 0 0,-18 4-3336 0 0,-19-153 4361 0 0,-13 20 113 0 0</inkml:trace>
  <inkml:trace contextRef="#ctx0" brushRef="#br0" timeOffset="6.538">23056 8200 2056 0 0,'18'0'257'0'0,"1"-1"-1"0"0,-1-1 1 0 0,1 0-1 0 0,-1-2 1 0 0,0 0-1 0 0,0-1 0 0 0,0-1 1 0 0,-1 0-1 0 0,0-1 1 0 0,0-1-1 0 0,0-1 1 0 0,-1 0-1 0 0,-1-1 1 0 0,0-1-1 0 0,0-1 1 0 0,-1 0-1 0 0,0 0 1 0 0,6-9-257 0 0,-18 19 41 0 0,1 0 1 0 0,-1 0 0 0 0,0 0 0 0 0,0 0-1 0 0,0 0 1 0 0,0 0 0 0 0,-1-1 0 0 0,1 1-1 0 0,-1 0 1 0 0,1-1 0 0 0,-1 0 0 0 0,0 1 0 0 0,0-1-1 0 0,0 0 1 0 0,0 1 0 0 0,0-1 0 0 0,-1 0-1 0 0,1 0 1 0 0,-1 0 0 0 0,0 0 0 0 0,0 0-1 0 0,0 1 1 0 0,0-1 0 0 0,0 0 0 0 0,-1 0-1 0 0,1 0 1 0 0,-1 0 0 0 0,0 1 0 0 0,0-1-1 0 0,0 0 1 0 0,0 0 0 0 0,0 1 0 0 0,-1-1 0 0 0,1 1-1 0 0,-1 0 1 0 0,0-1 0 0 0,1 1 0 0 0,-1 0-1 0 0,0 0 1 0 0,0 0 0 0 0,-1 0 0 0 0,1 0-1 0 0,0 0 1 0 0,-1 1 0 0 0,1-1 0 0 0,-1 1-1 0 0,-1-1-41 0 0,-5 3 37 0 0,-1 0 0 0 0,1 0-1 0 0,0 1 1 0 0,-1 1-1 0 0,1-1 1 0 0,0 1 0 0 0,0 1-1 0 0,1 0 1 0 0,-1 0-1 0 0,1 1 1 0 0,-1 0-1 0 0,2 0 1 0 0,-1 1 0 0 0,0 0-1 0 0,1 0 1 0 0,0 1-1 0 0,1 0 1 0 0,0 0 0 0 0,0 1-1 0 0,0-1 1 0 0,1 1-1 0 0,0 1 1 0 0,0-1 0 0 0,1 1-1 0 0,1-1 1 0 0,-1 1-1 0 0,1 0 1 0 0,0 1-1 0 0,1-1 1 0 0,0 0 0 0 0,1 1-1 0 0,0 7-36 0 0,2-11-10 0 0,0 1-1 0 0,0-1 1 0 0,1 0 0 0 0,0 0-1 0 0,1 1 1 0 0,-1-1-1 0 0,1-1 1 0 0,0 1-1 0 0,1 0 1 0 0,-1-1-1 0 0,1 0 1 0 0,0 1 0 0 0,0-1-1 0 0,1-1 1 0 0,0 1-1 0 0,-1-1 1 0 0,1 0-1 0 0,1 0 1 0 0,-1 0 0 0 0,1-1-1 0 0,-1 0 1 0 0,1 0-1 0 0,0 0 1 0 0,0-1-1 0 0,3 1 11 0 0,108 9-6211 0 0,-88-22 4825 0 0</inkml:trace>
  <inkml:trace contextRef="#ctx0" brushRef="#br0" timeOffset="428.356">23491 8014 1540 0 0,'33'48'2909'0'0,"-20"114"313"0"0,-13-162-3198 0 0,0-1 1 0 0,0 1-1 0 0,0 0 1 0 0,0-1-1 0 0,0 1 1 0 0,0-1-1 0 0,-1 1 1 0 0,1 0-1 0 0,0 0 1 0 0,0-1-1 0 0,0 1 1 0 0,-1 0-1 0 0,1-1 1 0 0,0 1-1 0 0,0 0 1 0 0,-1 0-1 0 0,1-1 1 0 0,0 1-1 0 0,-1 0 1 0 0,1 0-1 0 0,0 0 1 0 0,0-1-1 0 0,-1 1 1 0 0,1 0-1 0 0,-1 0 1 0 0,1 0-1 0 0,0 0 1 0 0,-1 0-1 0 0,1 0 1 0 0,0 0-1 0 0,-1 0 1 0 0,1-1-1 0 0,0 2 1 0 0,-1-1-1 0 0,1 0 1 0 0,-1 0-1 0 0,1 0 1 0 0,0 0-1 0 0,-1 0 1 0 0,1 0-1 0 0,0 0 1 0 0,-1 0-1 0 0,1 0 1 0 0,0 1-1 0 0,-1-1 1 0 0,1 0-1 0 0,0 0-24 0 0,10-38 147 0 0,2 0-1 0 0,2 0 1 0 0,1 2-1 0 0,2-1 0 0 0,1 2 1 0 0,23-33-147 0 0,-11 31-93 0 0,-30 37 39 0 0,0 0 22 0 0,14 45-133 0 0,50 178 172 0 0,-59-215-148 0 0,0 0 0 0 0,1 0 0 0 0,0 0 0 0 0,0-1 0 0 0,1 0 0 0 0,0 0 0 0 0,0-1 0 0 0,0 0 0 0 0,1 0 1 0 0,0 0-1 0 0,1-1 0 0 0,-1-1 0 0 0,1 1 0 0 0,0-1 0 0 0,0-1 0 0 0,0 0 0 0 0,0 0 0 0 0,10 1 141 0 0,33-42-3611 0 0,-39 15 2543 0 0</inkml:trace>
  <inkml:trace contextRef="#ctx0" brushRef="#br0" timeOffset="847.14">24080 7532 2616 0 0,'-5'-81'4007'0'0,"-17"94"-2604"0"0,7 33-1162 0 0,1 1 0 0 0,3 1 1 0 0,1 0-1 0 0,3 0 0 0 0,2 1 0 0 0,2 0 0 0 0,3 29-241 0 0,-10 96 282 0 0,9-153-260 0 0,-1 0 1 0 0,-1 0 0 0 0,-1-1 0 0 0,-1 1 0 0 0,-1-1 0 0 0,0 0 0 0 0,-2 0 0 0 0,0-1 0 0 0,-11 18-23 0 0,-14-17-464 0 0,31-20 184 0 0,-13-27-367 0 0,15 13 663 0 0,2 0 0 0 0,0 0 0 0 0,1 1 0 0 0,0-1 0 0 0,1 0 0 0 0,1 1 0 0 0,0 0 0 0 0,0 0 0 0 0,1 1 0 0 0,1 0 0 0 0,0 0 0 0 0,1 0 0 0 0,0 1 0 0 0,1 0 0 0 0,0 0 0 0 0,1 1-1 0 0,0 0 1 0 0,1 1 0 0 0,0 0 0 0 0,0 1 0 0 0,1 0 0 0 0,0 1 0 0 0,0 0 0 0 0,0 1 0 0 0,1 0 0 0 0,0 1 0 0 0,0 1 0 0 0,1 0 0 0 0,0 1 0 0 0,-1 0 0 0 0,1 1 0 0 0,0 0 0 0 0,11 1-16 0 0,-15 4 31 0 0,0 0 0 0 0,0 0 0 0 0,0 1 0 0 0,-1 1 1 0 0,0-1-1 0 0,0 2 0 0 0,0-1 0 0 0,0 1 1 0 0,-1 0-1 0 0,0 1 0 0 0,0 0 0 0 0,-1 0 1 0 0,0 1-1 0 0,0 0 0 0 0,-1 0 0 0 0,0 1 1 0 0,0 0-1 0 0,-1 0 0 0 0,0 0 0 0 0,-1 0 1 0 0,0 1-1 0 0,0 0 0 0 0,-1 0 0 0 0,0 0 1 0 0,-1 0-1 0 0,0 0 0 0 0,-1 0 0 0 0,1 6-31 0 0,-2-10-34 0 0,0 0-1 0 0,0 0 0 0 0,-1 0 0 0 0,1 0 1 0 0,-1 0-1 0 0,-1-1 0 0 0,1 1 0 0 0,-1 0 1 0 0,0-1-1 0 0,0 1 0 0 0,0-1 0 0 0,-1 1 0 0 0,0-1 1 0 0,0 0-1 0 0,-1 0 0 0 0,1 0 0 0 0,-1-1 1 0 0,0 1-1 0 0,0-1 0 0 0,0 0 0 0 0,-1 0 1 0 0,0-1-1 0 0,1 1 0 0 0,-1-1 0 0 0,-5 3 35 0 0,4-3-271 0 0,0 0-1 0 0,0-1 0 0 0,0 1 0 0 0,0-1 0 0 0,0-1 0 0 0,0 1 0 0 0,-1-1 1 0 0,1 0-1 0 0,-1 0 0 0 0,1-1 0 0 0,-1 0 0 0 0,1 0 0 0 0,-1 0 0 0 0,1-1 0 0 0,-1 0 1 0 0,1 0-1 0 0,0-1 0 0 0,-1 0 0 0 0,1 0 0 0 0,0 0 0 0 0,0-1 0 0 0,-4-2 272 0 0,-16-14-1186 0 0</inkml:trace>
  <inkml:trace contextRef="#ctx0" brushRef="#br0" timeOffset="1095.902">24261 7850 2392 0 0,'1'-3'1196'0'0,"6"-1"-284"0"0,-6 2-200 0 0,2-1-199 0 0,-1-1-101 0 0,0 2-24 0 0,-1 2-136 0 0,2-3 40 0 0,-3 3-124 0 0,4 0-272 0 0,-4 0 108 0 0,1 2 4 0 0,2 1-520 0 0,2 3-368 0 0,3 9 67 0 0,2-8-659 0 0,4 4 32 0 0,-1 2 348 0 0</inkml:trace>
  <inkml:trace contextRef="#ctx0" brushRef="#br0" timeOffset="1799.2">24832 7988 1088 0 0,'-1'1'64'0'0,"0"-1"1"0"0,0 0-1 0 0,0 0 0 0 0,0 0 1 0 0,0 0-1 0 0,0 0 0 0 0,-1 0 1 0 0,1 0-1 0 0,0 0 0 0 0,0 0 1 0 0,0 0-1 0 0,0-1 0 0 0,0 1 1 0 0,0 0-1 0 0,0-1 0 0 0,0 1 1 0 0,1-1-1 0 0,-1 1 0 0 0,0-1 1 0 0,0 0-1 0 0,0 1 0 0 0,0-1 0 0 0,1 0 1 0 0,-1 1-1 0 0,0-1 0 0 0,0 0 1 0 0,1 0-1 0 0,-1 0 0 0 0,1 0 1 0 0,-1 1-1 0 0,1-1 0 0 0,-1 0 1 0 0,1 0-1 0 0,0 0 0 0 0,-1 0 1 0 0,1 0-1 0 0,0 0 0 0 0,0 0 1 0 0,0 0-1 0 0,-1 0 0 0 0,1 0 1 0 0,0-1-1 0 0,0 1 0 0 0,1 0 1 0 0,-1 0-1 0 0,0 0 0 0 0,0 0 0 0 0,0 0 1 0 0,1 0-1 0 0,-1 0 0 0 0,1 0 1 0 0,-1 0-1 0 0,1 0 0 0 0,-1 1 1 0 0,1-1-1 0 0,-1 0 0 0 0,1 0 1 0 0,0 0-1 0 0,-1 1 0 0 0,1-1 1 0 0,0 0-1 0 0,0 0 0 0 0,-1 1 1 0 0,1-1-1 0 0,0 1 0 0 0,0-1 1 0 0,0 1-1 0 0,0-1 0 0 0,0 1 1 0 0,0-1-65 0 0,-18 1 135 0 0,1 0 1 0 0,-1 2-1 0 0,0-1 1 0 0,0 2-1 0 0,1 0 1 0 0,-1 1-1 0 0,1 1 1 0 0,0 0-1 0 0,1 2 1 0 0,-1-1-1 0 0,1 2 1 0 0,0 0-1 0 0,1 1 1 0 0,-2 1-136 0 0,7-5 54 0 0,0 1 0 0 0,0-1 0 0 0,1 1-1 0 0,0 1 1 0 0,0-1 0 0 0,0 1 0 0 0,1 1 0 0 0,0-1-1 0 0,1 1 1 0 0,0 1 0 0 0,0-1 0 0 0,0 1 0 0 0,1 0 0 0 0,1 0-1 0 0,-1 0 1 0 0,1 1 0 0 0,1 0 0 0 0,0 0 0 0 0,-1 6-54 0 0,6-10 7 0 0,0 0 1 0 0,1-1-1 0 0,0 1 1 0 0,0 0-1 0 0,0-1 1 0 0,0 0-1 0 0,1 0 1 0 0,0 0 0 0 0,0 0-1 0 0,0-1 1 0 0,1 0-1 0 0,0 1 1 0 0,-1-1-1 0 0,1-1 1 0 0,1 1-1 0 0,-1-1 1 0 0,0 0-1 0 0,1 0 1 0 0,0-1-1 0 0,0 0 1 0 0,-1 0-1 0 0,1 0 1 0 0,1 0-1 0 0,-1-1 1 0 0,0 0-1 0 0,0 0 1 0 0,0-1 0 0 0,0 0-1 0 0,1 0 1 0 0,-1 0-1 0 0,1-1-7 0 0,13 3-128 0 0,0-1-1 0 0,0 0 0 0 0,0-2 1 0 0,-1 0-1 0 0,1-1 0 0 0,0-1 1 0 0,-1-1-1 0 0,0 0 1 0 0,1-2-1 0 0,-2 0 0 0 0,1-1 1 0 0,-1-1-1 0 0,0-1 1 0 0,-1 0-1 0 0,0-2 0 0 0,0 0 1 0 0,-1 0-1 0 0,-1-2 1 0 0,0 0-1 0 0,0-1 129 0 0,8-37 809 0 0,-23 50-621 0 0,-17-20 408 0 0,12 19-547 0 0,0 1-1 0 0,0 0 0 0 0,0 0 0 0 0,0 0 1 0 0,0 0-1 0 0,0 1 0 0 0,-1-1 0 0 0,1 1 1 0 0,0 1-1 0 0,0-1 0 0 0,0 1 0 0 0,0 0 0 0 0,0 0 1 0 0,0 0-1 0 0,0 1 0 0 0,0 0 0 0 0,0 0 1 0 0,1 0-1 0 0,-1 0 0 0 0,1 1 0 0 0,-1 0 1 0 0,1 0-1 0 0,-2 1-48 0 0,7-2 6 0 0,-1 0 1 0 0,0 0 0 0 0,0 0-1 0 0,1 0 1 0 0,-1 0 0 0 0,1 0-1 0 0,0-1 1 0 0,-1 1 0 0 0,1 0-1 0 0,0 0 1 0 0,0-1 0 0 0,0 1-1 0 0,0 0 1 0 0,0-1 0 0 0,1 1-1 0 0,-1-1 1 0 0,0 1-1 0 0,1-1 1 0 0,-1 0 0 0 0,1 0-1 0 0,0 1 1 0 0,-1-1 0 0 0,1 0-1 0 0,0 0 1 0 0,-1-1 0 0 0,1 1-1 0 0,0 0 1 0 0,0-1 0 0 0,0 1-1 0 0,0-1 1 0 0,0 1 0 0 0,0-1-1 0 0,0 0 1 0 0,0 0 0 0 0,0 0-1 0 0,1 0-6 0 0,213 14-130 0 0,-215-14 153 0 0,-75 78-147 0 0,73-77 162 0 0,1-1-6 0 0,20 10 30 0 0,113-32-654 0 0,-106 12 544 0 0,-1-1 0 0 0,0-2 0 0 0,-1 0 0 0 0,0-2 0 0 0,-1 0 0 0 0,0-2-1 0 0,-2-1 1 0 0,0 0 0 0 0,-1-2 0 0 0,-1 0 0 0 0,0-2 0 0 0,-2 0 0 0 0,-1-1 0 0 0,-1 0-1 0 0,0-2 1 0 0,-2 0 0 0 0,-1 0 0 0 0,-1-1 0 0 0,-1-1 0 0 0,4-17 48 0 0,-5 10 331 0 0,0-1 1 0 0,-3-1-1 0 0,0 1 1 0 0,-3-1-1 0 0,-1 0 1 0 0,-1-16-332 0 0,-2 39 140 0 0,-1 0 0 0 0,0-1 1 0 0,-1 1-1 0 0,0 0 1 0 0,-1 0-1 0 0,-1 0 0 0 0,0 1 1 0 0,-1-1-1 0 0,0 1 0 0 0,-1 0 1 0 0,0 1-1 0 0,-1-1 1 0 0,0 1-1 0 0,-4-4-140 0 0,10 13 20 0 0,-1 0 1 0 0,1 1-1 0 0,-1-1 1 0 0,0 1-1 0 0,1 0 0 0 0,-1-1 1 0 0,0 1-1 0 0,0 0 1 0 0,0 0-1 0 0,0 0 0 0 0,0 0 1 0 0,0 1-1 0 0,0-1 1 0 0,0 1-1 0 0,0-1 0 0 0,0 1 1 0 0,0-1-1 0 0,0 1 1 0 0,0 0-1 0 0,-1 0 0 0 0,1 0 1 0 0,0 0-1 0 0,0 1 1 0 0,0-1-1 0 0,0 0 0 0 0,0 1 1 0 0,0 0-1 0 0,0-1 1 0 0,0 1-1 0 0,0 0 0 0 0,0 0 1 0 0,0 0-1 0 0,0 0 1 0 0,0 1-1 0 0,1-1 0 0 0,-1 0 1 0 0,0 1-1 0 0,1-1 1 0 0,-1 1-1 0 0,1 0 0 0 0,0-1 1 0 0,-1 1-1 0 0,1 0 1 0 0,0 0-1 0 0,0 0 0 0 0,0 0 1 0 0,0 0-21 0 0,-43 95 270 0 0,33-42-645 0 0,3 1 0 0 0,3 0 0 0 0,1 0 0 0 0,4 1 0 0 0,2 16 375 0 0,-1 13-2006 0 0,-18 194-3253 0 0,9-233 4023 0 0</inkml:trace>
  <inkml:trace contextRef="#ctx0" brushRef="#br0" timeOffset="-2961.946">18916 8195 1872 0 0,'0'0'456'0'0,"0"0"-54"0"0,0 0-29 0 0,0 0 0 0 0,0 0-90 0 0,3 2-43 0 0,24 99 1113 0 0,-24-78-1227 0 0,1 0-1 0 0,2-1 0 0 0,0 1 1 0 0,1-1-1 0 0,1 0 0 0 0,1-1 0 0 0,1 0 1 0 0,1 0-1 0 0,1-1 0 0 0,1 0 1 0 0,1-2-1 0 0,0 1 0 0 0,1-1 0 0 0,1-1 1 0 0,1-1-1 0 0,0-1 0 0 0,1 0 1 0 0,1-1-1 0 0,0-1 0 0 0,1 0 0 0 0,8 2-125 0 0,-24-13-9 0 0,0 0-1 0 0,0-1 1 0 0,0 1-1 0 0,1-1 0 0 0,-1 0 1 0 0,0 0-1 0 0,1-1 1 0 0,-1 0-1 0 0,0 1 0 0 0,1-1 1 0 0,-1-1-1 0 0,1 1 1 0 0,-1-1-1 0 0,0 1 0 0 0,1-1 1 0 0,-1 0-1 0 0,0-1 1 0 0,0 1-1 0 0,0-1 0 0 0,0 0 1 0 0,0 0-1 0 0,0 0 1 0 0,0 0-1 0 0,-1-1 0 0 0,1 0 1 0 0,-1 1-1 0 0,0-1 1 0 0,0-1-1 0 0,0 1 0 0 0,0 0 1 0 0,0-1-1 0 0,-1 1 1 0 0,1-1-1 0 0,-1 0 0 0 0,0 0 1 0 0,0 0-1 0 0,0 0 0 0 0,-1 0 1 0 0,2-4 9 0 0,32-176-708 0 0,-34 2 1154 0 0,-22 48 918 0 0,38 164-1178 0 0,61 119-543 0 0,13 31-5444 0 0,-84-155 4570 0 0</inkml:trace>
  <inkml:trace contextRef="#ctx0" brushRef="#br0" timeOffset="-2543.703">19628 8276 1312 0 0,'6'3'180'0'0,"0"1"0"0"0,0-1 0 0 0,0 1 0 0 0,0 0 0 0 0,-1 0 0 0 0,1 0 0 0 0,-1 1 0 0 0,0 0 0 0 0,-1 0 0 0 0,1 0 0 0 0,-1 0 0 0 0,0 1 0 0 0,-1 0-1 0 0,1 0 1 0 0,-1 0 0 0 0,0 0 0 0 0,0 0 0 0 0,-1 1 0 0 0,0-1 0 0 0,0 1 0 0 0,0 5-180 0 0,41 191 1822 0 0,-43-204-1733 0 0,-1 1 1 0 0,1 0 0 0 0,0 0 0 0 0,0 0 0 0 0,-1 0 0 0 0,1 0 0 0 0,0 0 0 0 0,0 0-1 0 0,-1-1 1 0 0,1 1 0 0 0,0 0 0 0 0,-1 0 0 0 0,1 0 0 0 0,0 0 0 0 0,0 0-1 0 0,-1 0 1 0 0,1 0 0 0 0,0 0 0 0 0,0 1 0 0 0,-1-1 0 0 0,1 0 0 0 0,0 0-90 0 0,-10-38 262 0 0,9 19-232 0 0,1 0 1 0 0,0 0 0 0 0,2 0 0 0 0,0 0 0 0 0,1 1-1 0 0,1-1 1 0 0,1 1 0 0 0,1 0 0 0 0,0 0 0 0 0,1 0-1 0 0,1 1 1 0 0,1 0 0 0 0,0 0 0 0 0,1 1 0 0 0,1 1 0 0 0,0-1-1 0 0,1 2 1 0 0,14-14-31 0 0,-24 27-6 0 0,-1-1-1 0 0,1 1 0 0 0,-1-1 1 0 0,1 1-1 0 0,-1 0 1 0 0,1 0-1 0 0,0 0 0 0 0,0 0 1 0 0,-1 0-1 0 0,1 0 1 0 0,0 0-1 0 0,0 0 0 0 0,0 1 1 0 0,0-1-1 0 0,0 1 1 0 0,0 0-1 0 0,0-1 0 0 0,0 1 1 0 0,1 0-1 0 0,-1 0 1 0 0,0 0-1 0 0,0 0 0 0 0,0 1 1 0 0,0-1-1 0 0,0 1 1 0 0,0-1-1 0 0,0 1 0 0 0,0 0 1 0 0,0-1-1 0 0,-1 1 0 0 0,1 0 1 0 0,0 0-1 0 0,0 0 1 0 0,-1 1-1 0 0,1-1 0 0 0,0 0 1 0 0,-1 1-1 0 0,1-1 1 0 0,-1 1-1 0 0,0-1 0 0 0,1 1 1 0 0,-1 0-1 0 0,0 0 1 0 0,0-1-1 0 0,0 1 0 0 0,0 0 1 0 0,-1 0-1 0 0,1 0 1 0 0,0 0-1 0 0,-1 2 7 0 0,41 110-166 0 0,-39-108 131 0 0,51 165-1233 0 0,-51-169 1121 0 0,0 0 1 0 0,0 0 0 0 0,0 0-1 0 0,0-1 1 0 0,1 1-1 0 0,-1 0 1 0 0,1-1-1 0 0,-1 0 1 0 0,1 0 0 0 0,-1 1-1 0 0,1-1 1 0 0,0-1-1 0 0,-1 1 1 0 0,1 0 0 0 0,0-1-1 0 0,0 1 1 0 0,0-1-1 0 0,-1 0 1 0 0,1 0 0 0 0,0 0-1 0 0,0 0 1 0 0,0-1-1 0 0,-1 1 1 0 0,1-1 0 0 0,0 0-1 0 0,0 1 1 0 0,-1-1-1 0 0,1 0 1 0 0,0-1 0 0 0,-1 1-1 0 0,1 0 1 0 0,-1-1-1 0 0,0 0 1 0 0,1 0 146 0 0,22-10-1173 0 0</inkml:trace>
  <inkml:trace contextRef="#ctx0" brushRef="#br0" timeOffset="-1891.156">20430 8219 1324 0 0,'-4'-3'159'0'0,"0"0"1"0"0,0 0-1 0 0,0 0 0 0 0,0 0 0 0 0,-1 1 1 0 0,1 0-1 0 0,-1-1 0 0 0,1 2 0 0 0,-1-1 1 0 0,0 0-1 0 0,0 1 0 0 0,0 0 0 0 0,0 0 1 0 0,0 1-1 0 0,0-1 0 0 0,0 1 0 0 0,0 0 1 0 0,0 0-1 0 0,0 1 0 0 0,0-1 0 0 0,0 1 1 0 0,0 0-1 0 0,0 1 0 0 0,0-1 0 0 0,1 1 1 0 0,-1 0-1 0 0,-4 2-159 0 0,-6 2 89 0 0,0-1 0 0 0,1 2 1 0 0,-1 0-1 0 0,1 0 0 0 0,0 2 0 0 0,1-1 1 0 0,0 2-1 0 0,0 0 0 0 0,1 0 0 0 0,1 1 1 0 0,0 1-1 0 0,0 0 0 0 0,1 0 0 0 0,0 1 1 0 0,1 1-1 0 0,1-1 0 0 0,0 1 0 0 0,1 1 1 0 0,1-1-1 0 0,0 1 0 0 0,-3 12-89 0 0,9-26 10 0 0,-1 1 0 0 0,1-1 0 0 0,0 1 0 0 0,0 0-1 0 0,0-1 1 0 0,0 1 0 0 0,0-1 0 0 0,0 1 0 0 0,0 0 0 0 0,0-1 0 0 0,1 1 0 0 0,-1-1-1 0 0,1 1 1 0 0,-1-1 0 0 0,1 1 0 0 0,-1-1 0 0 0,1 1 0 0 0,0-1 0 0 0,0 1 0 0 0,0-1-1 0 0,0 0 1 0 0,0 0 0 0 0,0 1 0 0 0,0-1 0 0 0,0 0 0 0 0,0 0 0 0 0,1 0 0 0 0,-1 0-1 0 0,0 0 1 0 0,1-1 0 0 0,-1 1 0 0 0,1 0 0 0 0,-1-1 0 0 0,1 1 0 0 0,-1-1 0 0 0,1 1-1 0 0,-1-1 1 0 0,1 0 0 0 0,0 1 0 0 0,-1-1 0 0 0,1 0 0 0 0,-1 0 0 0 0,1 0 0 0 0,0 0-1 0 0,-1-1 1 0 0,1 1-10 0 0,68-8 51 0 0,-55 3-96 0 0,0-2-1 0 0,-1 0 1 0 0,1 0 0 0 0,-2-1 0 0 0,1-1 0 0 0,-1-1 0 0 0,0 1 0 0 0,-1-2 0 0 0,0 0 0 0 0,-1 0-1 0 0,0-1 1 0 0,-1-1 0 0 0,0 0 0 0 0,-1 0 0 0 0,-1-1 0 0 0,0 0 0 0 0,-1 0 0 0 0,0-1 0 0 0,-1 0 45 0 0,11-30 128 0 0,-1-1 0 0 0,-3-1 1 0 0,-2 0-1 0 0,-2-1 0 0 0,2-29-128 0 0,-9 66 149 0 0,0 0 0 0 0,-1-1 0 0 0,0 1-1 0 0,-1 0 1 0 0,0 0 0 0 0,-1 0 0 0 0,0-1 0 0 0,-1 1-1 0 0,0 0 1 0 0,0 0 0 0 0,-1 1 0 0 0,-1-1-1 0 0,0 1 1 0 0,0-1-149 0 0,2 11 15 0 0,1 0-1 0 0,-1-1 1 0 0,1 1-1 0 0,-1 0 1 0 0,1 0 0 0 0,-1 0-1 0 0,1 0 1 0 0,-1 1-1 0 0,1-1 1 0 0,-1 0-1 0 0,1 1 1 0 0,-1-1-1 0 0,1 1 1 0 0,-1-1 0 0 0,1 1-1 0 0,0 0 1 0 0,-1-1-1 0 0,1 1 1 0 0,0 0-1 0 0,0 0 1 0 0,0 0 0 0 0,0 0-1 0 0,-1 0 1 0 0,1 0-1 0 0,0 0 1 0 0,1 0-1 0 0,-1 1 1 0 0,0-1-1 0 0,0 0 1 0 0,0 1 0 0 0,1-1-1 0 0,-1 0 1 0 0,1 1-1 0 0,-1-1 1 0 0,1 1-1 0 0,0-1 1 0 0,-1 1-1 0 0,1-1 1 0 0,0 1 0 0 0,0-1-1 0 0,0 1-14 0 0,0-2 3 0 0,-6 16 15 0 0,2-1 1 0 0,0 0 0 0 0,0 1 0 0 0,2 0-1 0 0,0 0 1 0 0,0 0 0 0 0,2 0 0 0 0,0 0-1 0 0,1 0 1 0 0,0 0 0 0 0,1 0 0 0 0,1 0-1 0 0,1-1 1 0 0,0 1 0 0 0,1-1 0 0 0,1 0-1 0 0,0 0 1 0 0,1 0 0 0 0,0-1-19 0 0,12 21 18 0 0,1-1-1 0 0,2-1 1 0 0,1-1 0 0 0,2-1 0 0 0,1 0 0 0 0,1-3-1 0 0,7 5-17 0 0,-23-21-47 0 0,1-1 0 0 0,1 0 0 0 0,0-1 0 0 0,0-1 0 0 0,1 0 0 0 0,0 0 0 0 0,0-2 0 0 0,1 0 0 0 0,0 0 0 0 0,1-1 0 0 0,-1-1 0 0 0,1-1 0 0 0,0 0 0 0 0,9 0 47 0 0,-19-4-65 0 0,1-1 1 0 0,-1 0-1 0 0,0 0 1 0 0,0 0 0 0 0,1-1-1 0 0,-1 0 1 0 0,0 0-1 0 0,-1 0 1 0 0,1-1 0 0 0,0 0-1 0 0,-1 0 1 0 0,1-1-1 0 0,-1 0 1 0 0,0 1 0 0 0,0-2-1 0 0,-1 1 1 0 0,1 0-1 0 0,-1-1 1 0 0,0 0 0 0 0,0 0-1 0 0,0 0 1 0 0,-1-1-1 0 0,0 1 1 0 0,0-1 0 0 0,0 0-1 0 0,-1 0 1 0 0,2-5 64 0 0,31-172-1004 0 0,-34 173 1089 0 0,-1 0 0 0 0,0 0 0 0 0,-1 0-1 0 0,0 0 1 0 0,0 0 0 0 0,-1 0 0 0 0,-1 0 0 0 0,0 0-1 0 0,0 1 1 0 0,0-1 0 0 0,-1 1 0 0 0,-1 0 0 0 0,0 0-1 0 0,0 0 1 0 0,0 1 0 0 0,-1 0 0 0 0,-1 0-1 0 0,1 0 1 0 0,-1 1 0 0 0,-1 0 0 0 0,1 0 0 0 0,-1 1-1 0 0,0 0 1 0 0,-9-5-85 0 0,14 11 21 0 0,-1-1 0 0 0,1 1-1 0 0,-1 1 1 0 0,1-1 0 0 0,0 0 0 0 0,-1 1-1 0 0,1 0 1 0 0,-1-1 0 0 0,1 1 0 0 0,0 1-1 0 0,0-1 1 0 0,0 0 0 0 0,-1 1-1 0 0,1 0 1 0 0,1-1 0 0 0,-1 1 0 0 0,0 0-1 0 0,0 1 1 0 0,1-1 0 0 0,-1 0 0 0 0,1 1-1 0 0,0 0 1 0 0,0-1 0 0 0,0 1-1 0 0,0 0 1 0 0,0 0 0 0 0,0 0 0 0 0,1 0-1 0 0,-1 0 1 0 0,1 1 0 0 0,0-1 0 0 0,0 0-1 0 0,0 1-20 0 0,-23 113 297 0 0,26-92-323 0 0,1-1 1 0 0,1 1-1 0 0,1-1 1 0 0,2 0-1 0 0,0 0 1 0 0,1 0-1 0 0,2-1 1 0 0,0-1-1 0 0,2 1 1 0 0,0-2-1 0 0,1 0 1 0 0,1 0-1 0 0,1-1 1 0 0,1-1-1 0 0,6 4 26 0 0,21 13-456 0 0,-41-34 284 0 0,1 0-1 0 0,-1 0 1 0 0,1 0 0 0 0,-1 0 0 0 0,1 0-1 0 0,0 0 1 0 0,-1-1 0 0 0,1 0-1 0 0,0 1 1 0 0,0-1 0 0 0,0 0 0 0 0,0 0-1 0 0,0-1 1 0 0,0 1 0 0 0,0-1 0 0 0,1 1-1 0 0,-1-1 1 0 0,0 0 0 0 0,0 0 0 0 0,0-1-1 0 0,0 1 1 0 0,1-1 0 0 0,-1 1-1 0 0,0-1 1 0 0,0 0 0 0 0,0 0 0 0 0,0 0-1 0 0,-1-1 1 0 0,1 1 0 0 0,0-1 0 0 0,0 1-1 0 0,-1-1 1 0 0,1 0 0 0 0,-1 0 0 0 0,1 0-1 0 0,-1 0 1 0 0,0-1 0 0 0,0 1-1 0 0,0-1 1 0 0,0 1 0 0 0,0-1 172 0 0,4-18-1171 0 0</inkml:trace>
  <inkml:trace contextRef="#ctx0" brushRef="#br0" timeOffset="-1640.81">21238 8216 1516 0 0,'4'-5'326'0'0,"-3"2"-222"0"0,0 0 1 0 0,0 1-1 0 0,0-1 0 0 0,0 1 1 0 0,1-1-1 0 0,-1 1 1 0 0,1 0-1 0 0,0 0 0 0 0,0-1 1 0 0,0 1-1 0 0,0 0 0 0 0,0 1 1 0 0,0-1-1 0 0,0 0 1 0 0,1 1-1 0 0,-1-1 0 0 0,1 1 1 0 0,-1-1-1 0 0,1 1 0 0 0,-1 0 1 0 0,1 0-1 0 0,0 1 1 0 0,-1-1-1 0 0,1 0 0 0 0,0 1 1 0 0,0 0-1 0 0,0 0 0 0 0,0-1 1 0 0,-1 2-1 0 0,4-1-104 0 0,4 9 114 0 0,1 1 1 0 0,-1 1-1 0 0,-1 0 0 0 0,0 0 1 0 0,-1 0-1 0 0,0 1 0 0 0,-1 1 0 0 0,0-1 1 0 0,0 1-1 0 0,-2 0 0 0 0,0 1 0 0 0,0-1 1 0 0,-1 1-1 0 0,-1 0 0 0 0,0 0 1 0 0,-1 0-1 0 0,-1 0 0 0 0,0 0 0 0 0,0 1 1 0 0,-2 7-115 0 0,1-19 73 0 0,-1 1 0 0 0,1-1-1 0 0,-1 1 1 0 0,1-1 0 0 0,-1 1 0 0 0,0-1 0 0 0,0 1 0 0 0,-1-1 0 0 0,1 0 0 0 0,-1 1 0 0 0,0-1 0 0 0,1 0 0 0 0,-1 0 0 0 0,-1 0 0 0 0,1-1-1 0 0,0 1 1 0 0,-1 0 0 0 0,1-1 0 0 0,-1 1 0 0 0,0-1 0 0 0,0 0 0 0 0,0 0 0 0 0,0 0 0 0 0,0-1 0 0 0,0 1 0 0 0,-1-1 0 0 0,1 1 0 0 0,0-1-1 0 0,-1 0 1 0 0,1 0 0 0 0,-1-1 0 0 0,0 1-73 0 0,-40-43 850 0 0,41 32-825 0 0,0 1 0 0 0,1 0 1 0 0,0-1-1 0 0,0 1 1 0 0,1-1-1 0 0,0 0 0 0 0,1 1 1 0 0,0-1-1 0 0,1 0 0 0 0,0 0 1 0 0,0 1-1 0 0,1-1 1 0 0,0 1-1 0 0,1 0 0 0 0,0-1 1 0 0,1 0-26 0 0,3-8-160 0 0,2 1 1 0 0,-1 0-1 0 0,2 0 1 0 0,0 1-1 0 0,1 0 1 0 0,1 1-1 0 0,0 1 0 0 0,1 0 1 0 0,1 0-1 0 0,0 1 1 0 0,0 1-1 0 0,2 1 1 0 0,12-9 159 0 0,132-67-4926 0 0,-129 74 3745 0 0,2 2 102 0 0</inkml:trace>
  <inkml:trace contextRef="#ctx0" brushRef="#br0" timeOffset="29627.287">1712 11209 1272 0 0,'8'-7'1400'0'0,"-2"-1"-236"0"0,-1 4-256 0 0,1-2-187 0 0,-3 4-213 0 0,1-1-208 0 0,-1 0-140 0 0,-2 3-108 0 0,3 0-100 0 0,-3 3 8 0 0,-1 0-376 0 0,0 2-177 0 0,0 1-315 0 0,0 1 56 0 0,-5 10 52 0 0,-3 1-392 0 0</inkml:trace>
  <inkml:trace contextRef="#ctx0" brushRef="#br0" timeOffset="29918.667">1676 11608 1664 0 0,'0'9'1292'0'0,"0"-4"-240"0"0,4 1-148 0 0,-4-3-171 0 0,0 1-185 0 0,1-1-216 0 0,2 2-208 0 0,1 1-12 0 0,0-3-716 0 0,0 1-697 0 0,-1 1 17 0 0,2-2 48 0 0,-5 0-20 0 0</inkml:trace>
  <inkml:trace contextRef="#ctx0" brushRef="#br0" timeOffset="32495.889">6130 11062 928 0 0,'-9'-14'3210'0'0,"-57"11"-1931"0"0,53 4-1184 0 0,0 1 0 0 0,0 1-1 0 0,1 0 1 0 0,-1 1 0 0 0,1 0-1 0 0,0 1 1 0 0,0 0 0 0 0,0 1 0 0 0,1 1-1 0 0,-1-1 1 0 0,2 2 0 0 0,-1 0-1 0 0,1 0 1 0 0,0 0 0 0 0,1 2-1 0 0,0-1 1 0 0,0 1 0 0 0,1 0 0 0 0,0 1-1 0 0,1 0 1 0 0,1 0 0 0 0,-1 1-1 0 0,-2 7-94 0 0,9-16 26 0 0,0 0 1 0 0,1 0-1 0 0,-1 0 0 0 0,1 0 0 0 0,-1 0 0 0 0,1 0 0 0 0,0 0 0 0 0,0 0 0 0 0,0 0 0 0 0,1 0 0 0 0,-1-1 0 0 0,0 1 1 0 0,1-1-1 0 0,0 1 0 0 0,0-1 0 0 0,0 0 0 0 0,0 1 0 0 0,0-1 0 0 0,0 0 0 0 0,1 0 0 0 0,-1 0 0 0 0,0-1 1 0 0,1 1-1 0 0,0-1 0 0 0,-1 1 0 0 0,1-1 0 0 0,0 0 0 0 0,0 0 0 0 0,0 0 0 0 0,0 0 0 0 0,0-1 0 0 0,0 1 0 0 0,0-1 1 0 0,0 1-1 0 0,0-1 0 0 0,0 0 0 0 0,0-1 0 0 0,0 1 0 0 0,0 0 0 0 0,0-1 0 0 0,0 0 0 0 0,0 1 0 0 0,-1-1 0 0 0,4-1-26 0 0,11-5 59 0 0,0 0 0 0 0,0-1-1 0 0,-1-1 1 0 0,0-1-1 0 0,-1 0 1 0 0,0-1 0 0 0,-1 0-1 0 0,0-1 1 0 0,0-1-1 0 0,-1 0 1 0 0,-1-1-1 0 0,0 0 1 0 0,-1-1 0 0 0,4-8-59 0 0,-12 21-35 0 0,0 0 0 0 0,0 1 1 0 0,0-1-1 0 0,0 1 0 0 0,0 0 1 0 0,0 0-1 0 0,0 0 0 0 0,0 0 1 0 0,1 1-1 0 0,-1 0 0 0 0,0-1 1 0 0,1 1-1 0 0,-1 0 0 0 0,0 0 1 0 0,0 1-1 0 0,1-1 0 0 0,-1 1 1 0 0,0-1-1 0 0,0 1 0 0 0,1 0 1 0 0,-1 0-1 0 0,0 1 0 0 0,0-1 1 0 0,0 1-1 0 0,-1-1 0 0 0,1 1 1 0 0,0 0-1 0 0,-1 0 0 0 0,1 0 1 0 0,-1 0-1 0 0,1 1 0 0 0,-1-1 1 0 0,2 3 34 0 0,19 9-1484 0 0,36 19-2510 0 0,-45-28 2764 0 0</inkml:trace>
  <inkml:trace contextRef="#ctx0" brushRef="#br0" timeOffset="33134.029">7512 10780 1216 0 0,'-67'-9'2744'0'0,"49"11"-2615"0"0,-1 0-1 0 0,1 1 0 0 0,0 0 1 0 0,0 2-1 0 0,0 0 0 0 0,1 1 1 0 0,0 1-1 0 0,0 1 0 0 0,0 0 0 0 0,1 1 1 0 0,0 1-1 0 0,1 0 0 0 0,0 1 1 0 0,0 1-1 0 0,2 0 0 0 0,-1 1 1 0 0,2 1-1 0 0,-1 0 0 0 0,2 0 1 0 0,-9 15-129 0 0,17-23-5 0 0,0 0 1 0 0,1 0-1 0 0,0 1 1 0 0,0-1 0 0 0,1 0-1 0 0,-1 1 1 0 0,1 0 0 0 0,1-1-1 0 0,-1 1 1 0 0,1 0-1 0 0,0-1 1 0 0,1 1 0 0 0,0 0-1 0 0,0-1 1 0 0,0 1-1 0 0,1-1 1 0 0,-1 1 0 0 0,2-1-1 0 0,-1 0 1 0 0,1 0 0 0 0,0 0-1 0 0,0 0 1 0 0,1 0-1 0 0,-1-1 1 0 0,1 0 0 0 0,0 1-1 0 0,1-1 1 0 0,-1-1-1 0 0,1 1 1 0 0,0-1 0 0 0,1 1-1 0 0,-1-2 1 0 0,1 1-1 0 0,-1 0 1 0 0,1-1 0 0 0,0 0-1 0 0,0-1 1 0 0,1 1 0 0 0,-1-1-1 0 0,0 0 1 0 0,1-1-1 0 0,-1 0 1 0 0,1 0 0 0 0,0 0-1 0 0,5 0 5 0 0,167-14-3907 0 0,-141 5 2809 0 0</inkml:trace>
  <inkml:trace contextRef="#ctx0" brushRef="#br0" timeOffset="33568.94">7779 11028 1612 0 0,'1'-1'65'0'0,"0"0"-1"0"0,0 1 1 0 0,0-1-1 0 0,0 0 1 0 0,-1 0-1 0 0,1 0 1 0 0,0 0-1 0 0,-1 0 1 0 0,1 0-1 0 0,-1 0 1 0 0,1 0 0 0 0,-1 0-1 0 0,1 0 1 0 0,-1 0-1 0 0,0 0 1 0 0,1 0-1 0 0,-1-1 1 0 0,0 1-1 0 0,0 0 1 0 0,0 0-1 0 0,0 0 1 0 0,0 0-1 0 0,0-1 1 0 0,0 1 0 0 0,0 0-1 0 0,0 0 1 0 0,-1 0-1 0 0,1 0 1 0 0,0 0-1 0 0,-1 0 1 0 0,1 0-1 0 0,-1 0 1 0 0,1 0-1 0 0,-1 0 1 0 0,0 0-1 0 0,1 0 1 0 0,-1 0-1 0 0,0 0 1 0 0,0 0 0 0 0,0 0-1 0 0,0 1 1 0 0,1-1-1 0 0,-1 0 1 0 0,0 0-1 0 0,0 1 1 0 0,0-1-1 0 0,0 1 1 0 0,-1-1-1 0 0,1 1 1 0 0,0 0-1 0 0,0-1 1 0 0,0 1 0 0 0,0 0-1 0 0,0 0 1 0 0,0 0-1 0 0,-1 0 1 0 0,1 0-1 0 0,0 0 1 0 0,0 0-1 0 0,0 0 1 0 0,0 0-1 0 0,-1 0 1 0 0,1 1-65 0 0,-9-1 45 0 0,-1 2 0 0 0,1-1 1 0 0,-1 1-1 0 0,1 1 0 0 0,0 0 0 0 0,0 1 1 0 0,1-1-1 0 0,-1 2 0 0 0,1 0 1 0 0,-1 0-1 0 0,2 0 0 0 0,-1 1 0 0 0,0 0 1 0 0,1 1-1 0 0,0 0 0 0 0,1 0 0 0 0,0 1 1 0 0,0 0-1 0 0,0 0 0 0 0,1 1 0 0 0,0 0 1 0 0,1 0-1 0 0,0 0 0 0 0,1 0 1 0 0,-1 1-1 0 0,2 0 0 0 0,-1 0 0 0 0,1 0-45 0 0,2-5 6 0 0,-1-1 0 0 0,1 1 0 0 0,0-1 0 0 0,0 1-1 0 0,0-1 1 0 0,1 1 0 0 0,-1 0 0 0 0,1-1 0 0 0,0 1 0 0 0,1 0-1 0 0,-1-1 1 0 0,1 1 0 0 0,0-1 0 0 0,0 1 0 0 0,0-1 0 0 0,1 1-1 0 0,-1-1 1 0 0,1 0 0 0 0,0 1 0 0 0,1-1 0 0 0,-1 0 0 0 0,1 0-1 0 0,-1-1 1 0 0,1 1 0 0 0,0 0 0 0 0,1-1 0 0 0,-1 0 0 0 0,0 0-1 0 0,1 0 1 0 0,0 0 0 0 0,0 0 0 0 0,0-1 0 0 0,0 0 0 0 0,0 0-1 0 0,0 0 1 0 0,1 0 0 0 0,-1-1 0 0 0,1 1 0 0 0,0-1-6 0 0,3-4-63 0 0,0 0 1 0 0,0-1-1 0 0,0 0 1 0 0,0 0 0 0 0,0-1-1 0 0,-1 0 1 0 0,0 0-1 0 0,0-1 1 0 0,0 0 0 0 0,-1 0-1 0 0,0 0 1 0 0,0-1-1 0 0,-1 0 1 0 0,1 0 0 0 0,-2 0-1 0 0,1-1 1 0 0,-1 0-1 0 0,0 0 1 0 0,0 0 0 0 0,-1 0-1 0 0,0-1 1 0 0,0-3 62 0 0,96-235-1538 0 0,-96 246 1553 0 0,-1 0 0 0 0,0 1-1 0 0,0 0 1 0 0,0 0-1 0 0,0-1 1 0 0,0 1 0 0 0,1 0-1 0 0,-1 1 1 0 0,0-1 0 0 0,0 0-1 0 0,0 1 1 0 0,0-1-1 0 0,0 1 1 0 0,0-1 0 0 0,0 1-1 0 0,0 0 1 0 0,0 0-1 0 0,0 0 1 0 0,0 0 0 0 0,0 0-1 0 0,0 1 1 0 0,-1-1-1 0 0,1 1 1 0 0,0-1 0 0 0,-1 1-1 0 0,0-1 1 0 0,1 1 0 0 0,-1 0-1 0 0,0 0 1 0 0,0-1-1 0 0,0 1 1 0 0,0 0 0 0 0,0 0-1 0 0,0 0 1 0 0,0 0-1 0 0,-1 0 1 0 0,1 1 0 0 0,0 0-15 0 0,-1-2 4 0 0,19 35 178 0 0,-2 2 1 0 0,-1 0-1 0 0,-2 1 1 0 0,-2 1 0 0 0,-1 0-1 0 0,-1 7-182 0 0,-26-26-3375 0 0,-2-22 2193 0 0</inkml:trace>
  <inkml:trace contextRef="#ctx0" brushRef="#br0" timeOffset="33724.237">7928 10801 904 0 0,'-2'-6'876'0'0,"2"5"-876"0"0,-3-4-432 0 0</inkml:trace>
  <inkml:trace contextRef="#ctx0" brushRef="#br0" timeOffset="34068.647">8090 11050 1008 0 0,'51'156'2160'0'0,"-64"-214"1279"0"0,54-110-2812 0 0,-39 162-608 0 0,1 0-1 0 0,0 0 1 0 0,0 0 0 0 0,1 0-1 0 0,0 0 1 0 0,0 1-1 0 0,0 0 1 0 0,1 0 0 0 0,-1 0-1 0 0,1 0 1 0 0,0 1-1 0 0,1-1 1 0 0,-1 1-1 0 0,1 1 1 0 0,0-1 0 0 0,0 1-1 0 0,0 0 1 0 0,0 0-1 0 0,0 1 1 0 0,1 0-1 0 0,-1 0 1 0 0,1 0 0 0 0,-1 1-1 0 0,1 0 1 0 0,0 0-19 0 0,2 5-8 0 0,0-1 0 0 0,0 1 1 0 0,0 1-1 0 0,0 0 0 0 0,-1 0 1 0 0,0 1-1 0 0,0 0 0 0 0,-1 0 0 0 0,1 0 1 0 0,-1 1-1 0 0,-1 1 0 0 0,1-1 1 0 0,-1 1-1 0 0,-1 0 0 0 0,1 0 1 0 0,-1 1-1 0 0,-1-1 0 0 0,0 1 0 0 0,0 0 1 0 0,0 0-1 0 0,-1 1 0 0 0,-1-1 1 0 0,1 1-1 0 0,-1 2 8 0 0,6 41-1307 0 0,-6-17-2466 0 0,-2-28 2327 0 0</inkml:trace>
  <inkml:trace contextRef="#ctx0" brushRef="#br0" timeOffset="30678.881">3601 10813 928 0 0,'22'-32'1620'0'0,"21"-13"1154"0"0,-40 46-2709 0 0,-1 0-1 0 0,0 1 1 0 0,0-1-1 0 0,1 1 0 0 0,-1 0 1 0 0,0 0-1 0 0,-1-1 1 0 0,1 1-1 0 0,0 1 0 0 0,0-1 1 0 0,-1 0-1 0 0,1 0 1 0 0,-1 0-1 0 0,0 1 0 0 0,0-1 1 0 0,0 1-1 0 0,0-1 0 0 0,0 1 1 0 0,0-1-1 0 0,-1 1 1 0 0,1 0-1 0 0,-1-1 0 0 0,0 1 1 0 0,0 0-1 0 0,0-1 1 0 0,0 1-1 0 0,0 0 0 0 0,0-1 1 0 0,-1 1-1 0 0,0-1 1 0 0,1 1-1 0 0,-2 2-64 0 0,11 42-3 0 0,165 492 377 0 0,-170-531-540 0 0,-1-1 0 0 0,0 1 0 0 0,-1-1 0 0 0,0 1 1 0 0,0 0-1 0 0,-1 0 0 0 0,0 0 0 0 0,-1 0 0 0 0,1 0 0 0 0,-1 1 0 0 0,-1-1 0 0 0,0 0 1 0 0,0 0-1 0 0,0 0 0 0 0,-1 0 0 0 0,0-1 0 0 0,-1 1 0 0 0,0 0 0 0 0,0-1 0 0 0,0 0 0 0 0,-1 1 1 0 0,0-1-1 0 0,-1-1 0 0 0,1 1 0 0 0,-1-1 0 0 0,-4 4 166 0 0,-14 0-853 0 0</inkml:trace>
  <inkml:trace contextRef="#ctx0" brushRef="#br0" timeOffset="31268.51">3412 11241 2008 0 0,'1'-2'102'0'0,"0"0"-1"0"0,0-1 0 0 0,0 1 0 0 0,0 0 1 0 0,0 0-1 0 0,1 0 0 0 0,-1 1 1 0 0,1-1-1 0 0,-1 0 0 0 0,1 0 1 0 0,-1 1-1 0 0,1-1 0 0 0,0 1 1 0 0,0-1-1 0 0,0 1 0 0 0,0 0 1 0 0,0 0-1 0 0,0 0 0 0 0,0 0 1 0 0,0 0-1 0 0,0 0 0 0 0,1 1 1 0 0,-1-1-1 0 0,0 1 0 0 0,0-1 1 0 0,1 1-1 0 0,-1 0 0 0 0,0 0 1 0 0,3 0-102 0 0,1-2 149 0 0,59-14 268 0 0,1 2 1 0 0,0 3-1 0 0,0 3 1 0 0,62 1-418 0 0,5-2-211 0 0,133-1-209 0 0,-265 11 432 0 0,0 0 1 0 0,-1 1-1 0 0,1-1 0 0 0,0 1 0 0 0,0-1 0 0 0,-1 0 0 0 0,1 1 0 0 0,-1-1 0 0 0,1 1 1 0 0,-1 0-1 0 0,0-1 0 0 0,0 1 0 0 0,1-1 0 0 0,-1 1 0 0 0,0-1 0 0 0,0 1 1 0 0,-1 0-1 0 0,1-1 0 0 0,0 1 0 0 0,0-1 0 0 0,-1 1 0 0 0,1-1 0 0 0,-1 1 1 0 0,1-1-1 0 0,-1 1 0 0 0,0-1 0 0 0,0 0 0 0 0,0 1 0 0 0,1-1 0 0 0,-1 0 1 0 0,0 0-1 0 0,0 1 0 0 0,-1-1 0 0 0,1 0 0 0 0,0 0 0 0 0,0 0 0 0 0,-1 0 1 0 0,1 0-1 0 0,0-1 0 0 0,-1 1 0 0 0,1 0 0 0 0,-1-1 0 0 0,0 1-12 0 0,-5 6 32 0 0,1 1-1 0 0,-1 0 1 0 0,1 0 0 0 0,1 0-1 0 0,0 0 1 0 0,0 1-1 0 0,0 0 1 0 0,1 0-1 0 0,1 1 1 0 0,-1-1-1 0 0,2 1 1 0 0,-1-1 0 0 0,1 1-1 0 0,1 0 1 0 0,-1 7-32 0 0,4-11 0 0 0,1 0 0 0 0,-1-1 0 0 0,1 1 0 0 0,0-1 0 0 0,1 0-1 0 0,-1 0 1 0 0,1 0 0 0 0,0-1 0 0 0,1 1 0 0 0,-1-1 0 0 0,1 0 0 0 0,-1 0 0 0 0,1 0 0 0 0,0-1 0 0 0,1 1 0 0 0,-1-1 0 0 0,1-1 0 0 0,-1 1 0 0 0,1-1 0 0 0,0 0 0 0 0,0 0 0 0 0,0-1 0 0 0,0 1 0 0 0,0-1 0 0 0,2-1 0 0 0,-3 2-9 0 0,0 0-1 0 0,0-1 1 0 0,0 0 0 0 0,0 0 0 0 0,1 0-1 0 0,-1-1 1 0 0,0 0 0 0 0,0 0 0 0 0,1 0-1 0 0,-1-1 1 0 0,0 1 0 0 0,0-1 0 0 0,0-1-1 0 0,0 1 1 0 0,0-1 0 0 0,0 1 0 0 0,0-1-1 0 0,0-1 1 0 0,-1 1 0 0 0,1-1 0 0 0,-1 0-1 0 0,1 0 1 0 0,-1 0 0 0 0,0 0-1 0 0,0-1 1 0 0,-1 0 0 0 0,1 0 0 0 0,-1 0-1 0 0,0 0 1 0 0,0 0 0 0 0,0-1 0 0 0,0 1-1 0 0,-1-1 1 0 0,0 0 0 0 0,0 1 0 0 0,1-5 9 0 0,-6 0 4 0 0,-1 1 0 0 0,0-1 0 0 0,-1 1 0 0 0,0 0 1 0 0,0 0-1 0 0,0 1 0 0 0,-1-1 0 0 0,0 1 0 0 0,-1 0 1 0 0,0 1-1 0 0,0 0 0 0 0,0 0 0 0 0,-1 0 0 0 0,1 1 1 0 0,-1 0-1 0 0,-1 1 0 0 0,-2-2-4 0 0,-218-104-1077 0 0,210 90-2382 0 0,19 19 2123 0 0</inkml:trace>
  <inkml:trace contextRef="#ctx0" brushRef="#br0" timeOffset="31734.09">4693 11047 1336 0 0,'-100'58'2412'0'0,"93"-54"-2337"0"0,-1 0 1 0 0,1 0 0 0 0,0 1 0 0 0,0 0 0 0 0,0 1-1 0 0,1 0 1 0 0,0 0 0 0 0,0 0 0 0 0,0 0 0 0 0,1 1-1 0 0,0 0 1 0 0,0 0 0 0 0,1 1 0 0 0,-1-1-1 0 0,2 1 1 0 0,-1 0 0 0 0,1 0 0 0 0,1 0 0 0 0,-1 1-1 0 0,1-1 1 0 0,0 6-76 0 0,7-5 71 0 0,-1-1-1 0 0,2 1 0 0 0,-1-1 1 0 0,2 0-1 0 0,-1 0 1 0 0,1-1-1 0 0,0 0 0 0 0,0 0 1 0 0,1 0-1 0 0,0-1 1 0 0,0 0-1 0 0,0-1 0 0 0,1 0 1 0 0,0 0-1 0 0,0-1 1 0 0,0 0-1 0 0,0 0 0 0 0,1-1 1 0 0,0 0-1 0 0,-1-1 1 0 0,1 0-1 0 0,7 0-70 0 0,135 53 615 0 0,-175-34-947 0 0,16-19 170 0 0,0 0 0 0 0,0 0 0 0 0,0-1 0 0 0,0 0 0 0 0,-1 0 0 0 0,1-1 0 0 0,0 0 0 0 0,0 0 0 0 0,-1 0 0 0 0,1-1 0 0 0,0 0 0 0 0,0-1-1 0 0,0 0 1 0 0,0 0 0 0 0,0 0 0 0 0,0-1 0 0 0,1 0 0 0 0,-1 0 0 0 0,1 0 0 0 0,0-1 0 0 0,0 0 0 0 0,0-1 0 0 0,0 1 0 0 0,1-1 0 0 0,0 0 0 0 0,0 0 0 0 0,-2-3 162 0 0,-5-11-1276 0 0</inkml:trace>
  <inkml:trace contextRef="#ctx0" brushRef="#br0" timeOffset="32012.647">5131 10954 1504 0 0,'-5'1'219'0'0,"-1"-1"-1"0"0,1 1 1 0 0,-1 0-1 0 0,1 0 1 0 0,0 1 0 0 0,-1 0-1 0 0,1 0 1 0 0,0 0-1 0 0,0 0 1 0 0,0 1 0 0 0,1 0-1 0 0,-1 0 1 0 0,1 0-1 0 0,-1 0 1 0 0,1 1-1 0 0,0 0 1 0 0,0 0 0 0 0,1 0-1 0 0,-3 3-218 0 0,27 30 832 0 0,60 19-38 0 0,-73-52-741 0 0,1 0-1 0 0,-1 1 0 0 0,1 0 1 0 0,-1 0-1 0 0,0 1 0 0 0,-1 0 1 0 0,0 1-1 0 0,0-1 0 0 0,0 1 1 0 0,-1 1-1 0 0,0-1 0 0 0,0 1 0 0 0,0 0 1 0 0,-1 0-1 0 0,-1 1 0 0 0,0-1 1 0 0,1 3-53 0 0,-4-6-30 0 0,-1-1 1 0 0,0 1-1 0 0,0-1 1 0 0,0 1 0 0 0,0-1-1 0 0,-1 1 1 0 0,0-1-1 0 0,0 0 1 0 0,0 1-1 0 0,-1-1 1 0 0,1 0-1 0 0,-1 1 1 0 0,0-1 0 0 0,0 0-1 0 0,0 0 1 0 0,-1-1-1 0 0,1 1 1 0 0,-1 0-1 0 0,0-1 1 0 0,0 0-1 0 0,0 0 1 0 0,-1 0 0 0 0,1 0-1 0 0,-1 0 1 0 0,1 0-1 0 0,-1-1 1 0 0,0 0-1 0 0,0 0 1 0 0,0 0-1 0 0,-1 0 30 0 0,-127 36-3111 0 0,110-38 1938 0 0,-1 0 28 0 0</inkml:trace>
  <inkml:trace contextRef="#ctx0" brushRef="#br0" timeOffset="28689.232">814 10996 968 0 0,'0'0'428'0'0,"0"0"-148"0"0,0 0 12 0 0,0 0 29 0 0,0 0 10 0 0,0 0-63 0 0,0 0-60 0 0,0 0 43 0 0,0 0-9 0 0,0 0-36 0 0,0 0-79 0 0,0 0-41 0 0,0 0 0 0 0,0 0-28 0 0,0 0 29 0 0,0 0-2 0 0,16-2 389 0 0,-16-6-310 0 0,-9-32-3 0 0,-25 32-240 0 0,-226 24 131 0 0,249-15-25 0 0,-1 0 0 0 0,1 1 0 0 0,-1 0-1 0 0,1 1 1 0 0,0 0 0 0 0,0 1 0 0 0,0 0-1 0 0,1 0 1 0 0,-1 1 0 0 0,1 1 0 0 0,0 0-1 0 0,1 0 1 0 0,-1 1 0 0 0,1 0 0 0 0,0 1-1 0 0,1 0 1 0 0,0 0 0 0 0,0 1-1 0 0,1 0 1 0 0,0 0 0 0 0,1 0 0 0 0,0 1-1 0 0,0 0 1 0 0,1 1 0 0 0,0-1 0 0 0,1 1-1 0 0,0 0 1 0 0,1 0 0 0 0,-1 3-27 0 0,5-4 23 0 0,-1-1 0 0 0,1 1 0 0 0,1-1 0 0 0,-1 0 1 0 0,2 0-1 0 0,-1 0 0 0 0,1 0 0 0 0,1 0 0 0 0,-1 0 0 0 0,1-1 1 0 0,1 1-1 0 0,0-1 0 0 0,0-1 0 0 0,1 1 0 0 0,-1-1 0 0 0,2 1 0 0 0,-1-2 1 0 0,1 1-1 0 0,0-1 0 0 0,0 0 0 0 0,1 0 0 0 0,0-1 0 0 0,0 0 0 0 0,0 0 1 0 0,1-1-1 0 0,1 0-23 0 0,238 80 207 0 0,-233-81-235 0 0,14 3-51 0 0,-42-5-53 0 0,-19-2 198 0 0,1 1-1 0 0,-1 2 1 0 0,1 0 0 0 0,-1 3-1 0 0,1 0 1 0 0,0 2 0 0 0,1 2 0 0 0,-1 0-1 0 0,2 2 1 0 0,0 1 0 0 0,0 2-1 0 0,1 1 1 0 0,-25 17-66 0 0,50-30 6 0 0,-1 0-1 0 0,0 1 1 0 0,0 0 0 0 0,1 0-1 0 0,0 0 1 0 0,-1 0 0 0 0,1 0 0 0 0,0 1-1 0 0,1-1 1 0 0,-1 1 0 0 0,1 0-1 0 0,-1 0 1 0 0,1 0 0 0 0,0 0-1 0 0,1 0 1 0 0,-1 0 0 0 0,1 1 0 0 0,0-1-1 0 0,0 1 1 0 0,0-1 0 0 0,0 0-1 0 0,1 1 1 0 0,0 0 0 0 0,0-1-1 0 0,0 1 1 0 0,0-1 0 0 0,1 1-1 0 0,0-1 1 0 0,0 0 0 0 0,0 1 0 0 0,0-1-1 0 0,1 0 1 0 0,-1 1 0 0 0,1-1-1 0 0,1 0 1 0 0,-1 0 0 0 0,0-1-1 0 0,1 1 1 0 0,0 0 0 0 0,0-1 0 0 0,0 1-1 0 0,0-1 1 0 0,0 0 0 0 0,1 0-1 0 0,-1-1 1 0 0,1 1 0 0 0,0 0-1 0 0,0-1-5 0 0,165 76-565 0 0,-39-72-3093 0 0,-78-16 2416 0 0</inkml:trace>
  <inkml:trace contextRef="#ctx0" brushRef="#br0" timeOffset="28939.439">1147 11268 2484 0 0,'9'-7'2940'0'0,"-15"26"-1817"0"0,-26 48-1197 0 0,21-43 393 0 0,-99 287 210 0 0,109-307-774 0 0,-1 1 1 0 0,1-1-1 0 0,-1 1 0 0 0,0-1 1 0 0,-1 1-1 0 0,1-1 1 0 0,-1 0-1 0 0,0 0 0 0 0,0-1 1 0 0,0 1-1 0 0,0 0 1 0 0,-1-1-1 0 0,0 0 0 0 0,1 0 1 0 0,-1 0-1 0 0,0 0 1 0 0,0-1-1 0 0,-1 1 1 0 0,-1 0 244 0 0,-19 2-1202 0 0</inkml:trace>
  <inkml:trace contextRef="#ctx0" brushRef="#br0" timeOffset="29141.307">582 11472 836 0 0,'-1'-1'155'0'0,"0"-1"-1"0"0,1 1 1 0 0,-1 0 0 0 0,1-1-1 0 0,-1 1 1 0 0,1-1 0 0 0,0 1-1 0 0,-1 0 1 0 0,1-1-1 0 0,0 1 1 0 0,0-1 0 0 0,0 1-1 0 0,0-1 1 0 0,0 1 0 0 0,0-1-1 0 0,1 1 1 0 0,-1 0 0 0 0,0-1-1 0 0,1 1 1 0 0,-1-1-1 0 0,1 1 1 0 0,-1 0 0 0 0,1-1-1 0 0,0 1 1 0 0,0 0 0 0 0,-1 0-1 0 0,1-1 1 0 0,0 1-1 0 0,0 0 1 0 0,0 0 0 0 0,0 0-1 0 0,0 0 1 0 0,1 0 0 0 0,-1 1-1 0 0,0-1 1 0 0,0 0 0 0 0,1 0-1 0 0,-1 1 1 0 0,0-1-1 0 0,1 1 1 0 0,-1-1-155 0 0,50 4 1080 0 0,-16 9-903 0 0,-2 1 1 0 0,0 1-1 0 0,0 2 0 0 0,-2 2 0 0 0,0 1 0 0 0,22 17-177 0 0,16 9-140 0 0,-60-41-173 0 0,0 0 1 0 0,-1 1-1 0 0,1 1 0 0 0,-1-1 1 0 0,0 1-1 0 0,0 1 0 0 0,-1-1 1 0 0,0 1-1 0 0,0 0 1 0 0,-1 1-1 0 0,0 0 0 0 0,0 0 1 0 0,-1 0-1 0 0,0 1 0 0 0,0 0 1 0 0,-1 0-1 0 0,0 0 1 0 0,0 0-1 0 0,1 9 313 0 0,-5-4-1107 0 0</inkml:trace>
  <inkml:trace contextRef="#ctx0" brushRef="#br0" timeOffset="29373.564">316 11967 1624 0 0,'98'-3'5964'0'0,"11"0"-5322"0"0,494 22-1021 0 0,-479-16-4928 0 0,-83-19 3923 0 0</inkml:trace>
  <inkml:trace contextRef="#ctx0" brushRef="#br0" timeOffset="35749.117">9584 10791 1196 0 0,'16'-14'1274'0'0,"-16"11"-932"0"0,0 3 4 0 0,0 0 5 0 0,4-5-19 0 0,-2 3-276 0 0,-1 2-51 0 0,-1 0 0 0 0,1 0 0 0 0,-1 0 0 0 0,1 0 0 0 0,0 0 0 0 0,-1-1 0 0 0,1 1 0 0 0,-1 0 0 0 0,1 0 0 0 0,-1-1 0 0 0,1 1 0 0 0,-1 0 0 0 0,0 0 0 0 0,1-1 1 0 0,-1 1-1 0 0,1-1 0 0 0,-1 1 0 0 0,1 0 0 0 0,-1-1 0 0 0,0 1 0 0 0,0-1 0 0 0,1 1 0 0 0,-1-1 0 0 0,0 1 0 0 0,1-1 0 0 0,-1 1 0 0 0,0-1 0 0 0,0 1 0 0 0,0-1 0 0 0,0 1 0 0 0,0-1 0 0 0,0 0 0 0 0,0 1 0 0 0,0-1 0 0 0,0 1 0 0 0,0-1 0 0 0,0 1 0 0 0,0-1 0 0 0,0 1 0 0 0,0-1 0 0 0,0 0 0 0 0,0 1 1 0 0,-1-1-1 0 0,1 1 0 0 0,0-1 0 0 0,0 1 0 0 0,-1-1 0 0 0,1 1 0 0 0,0-1 0 0 0,-1 1 0 0 0,1 0 0 0 0,0-1 0 0 0,-1 1 0 0 0,1-1 0 0 0,-1 1 0 0 0,1 0 0 0 0,-1-1 0 0 0,1 1 0 0 0,-1 0 0 0 0,1 0 0 0 0,-1-1 0 0 0,1 1 0 0 0,-1 0 0 0 0,1 0 0 0 0,-1 0 0 0 0,1 0 0 0 0,-1 0-5 0 0,-11-1 29 0 0,0 0-1 0 0,1 1 0 0 0,-1 0 1 0 0,0 1-1 0 0,1 1 0 0 0,-1 0 1 0 0,1 0-1 0 0,-1 1 0 0 0,1 1 1 0 0,0 0-1 0 0,0 0 1 0 0,1 1-1 0 0,-1 1 0 0 0,1-1 1 0 0,0 2-1 0 0,0-1 0 0 0,1 1 1 0 0,0 1-1 0 0,0 0 0 0 0,1 0 1 0 0,0 1-1 0 0,1 0 0 0 0,-1 0 1 0 0,2 1-1 0 0,-1-1 0 0 0,1 2 1 0 0,1-1-1 0 0,0 1 0 0 0,0-1 1 0 0,1 1-1 0 0,1 1 0 0 0,0-1 1 0 0,0 0-1 0 0,1 1 0 0 0,0 3-28 0 0,4-8 33 0 0,1 0 0 0 0,-1 0 0 0 0,2 0 0 0 0,-1 0-1 0 0,1 0 1 0 0,-1 0 0 0 0,2-1 0 0 0,-1 0-1 0 0,1 0 1 0 0,0 0 0 0 0,0 0 0 0 0,1-1-1 0 0,0 0 1 0 0,-1 0 0 0 0,2 0 0 0 0,-1-1 0 0 0,1 0-1 0 0,-1 0 1 0 0,1-1 0 0 0,0 0 0 0 0,0 0-1 0 0,1 0 1 0 0,-1-1 0 0 0,0 0 0 0 0,1-1-1 0 0,-1 0 1 0 0,4 1-33 0 0,10 3 35 0 0,1-1-1 0 0,-1-1 0 0 0,1 0 1 0 0,0-2-1 0 0,-1-1 0 0 0,1 0 1 0 0,0-1-1 0 0,0-2 0 0 0,-1 0 1 0 0,0-1-1 0 0,0-2 0 0 0,0 0 1 0 0,0-1-1 0 0,15-8-34 0 0,-31 11 19 0 0,-1 0 0 0 0,0 0 0 0 0,1 0 0 0 0,-1-1 0 0 0,-1 0 1 0 0,1 0-1 0 0,-1 0 0 0 0,0 0 0 0 0,0-1 0 0 0,-1 1 0 0 0,1-1 0 0 0,-1 1 0 0 0,0-1 0 0 0,-1 0 1 0 0,1 0-1 0 0,-1 0 0 0 0,-1 0 0 0 0,1 0 0 0 0,-1 0 0 0 0,0 0 0 0 0,0 0 0 0 0,0 0 0 0 0,-1 0 1 0 0,0 0-1 0 0,-1 0 0 0 0,1 0 0 0 0,-1 0 0 0 0,0 1 0 0 0,0-1 0 0 0,-1 0 0 0 0,0 1 0 0 0,0 0 0 0 0,0 0 1 0 0,0 0-1 0 0,-1 0 0 0 0,0 0 0 0 0,0 1 0 0 0,0-1 0 0 0,-1 1 0 0 0,0 0 0 0 0,1 1 0 0 0,-1-1 1 0 0,0 1-1 0 0,-6-3-19 0 0,-74-70-110 0 0,84 75-296 0 0,1 1-127 0 0,0 0-238 0 0,0 0-328 0 0,3-1-75 0 0,12-4-138 0 0</inkml:trace>
  <inkml:trace contextRef="#ctx0" brushRef="#br0" timeOffset="36217.231">9877 10747 1400 0 0,'48'25'3274'0'0,"-37"-3"-3117"0"0,0 1 1 0 0,-2 0-1 0 0,-1 1 1 0 0,0 0-1 0 0,-2 0 1 0 0,-1 0-1 0 0,2 22-157 0 0,3 6 192 0 0,-4-19-37 0 0,-2-15 1340 0 0,1-52-714 0 0,-2 6-728 0 0,2 0 1 0 0,0 0 0 0 0,2 0-1 0 0,1 0 1 0 0,1 1 0 0 0,2 1-1 0 0,0 0 1 0 0,2 0 0 0 0,1 1-1 0 0,1 0 1 0 0,5-5-54 0 0,-19 29-1 0 0,0 0 1 0 0,0 0-1 0 0,0 0 0 0 0,0 0 1 0 0,0 0-1 0 0,-1 1 0 0 0,1-1 1 0 0,0 0-1 0 0,1 1 0 0 0,-1-1 1 0 0,0 1-1 0 0,0-1 1 0 0,0 1-1 0 0,0-1 0 0 0,0 1 1 0 0,0 0-1 0 0,1 0 0 0 0,-1-1 1 0 0,0 1-1 0 0,0 0 0 0 0,0 0 1 0 0,1 0-1 0 0,-1 0 1 0 0,0 1-1 0 0,0-1 0 0 0,0 0 1 0 0,1 0-1 0 0,-1 1 0 0 0,0-1 1 0 0,0 1-1 0 0,0-1 0 0 0,0 1 1 0 0,0-1-1 0 0,0 1 1 0 0,0 0-1 0 0,0-1 0 0 0,0 1 1 0 0,0 0-1 0 0,0 0 0 0 0,0 0 1 0 0,0 0-1 0 0,-1 0 0 0 0,1 0 1 0 0,0 0-1 0 0,-1 0 1 0 0,1 0-1 0 0,-1 0 0 0 0,1 0 1 0 0,-1 0-1 0 0,1 0 0 0 0,-1 0 1 0 0,0 1-1 0 0,0-1 1 0 0,27 72-93 0 0,-25-67 73 0 0,27 167-811 0 0,-22-157-301 0 0,-2-9-2915 0 0,-3-7 2803 0 0</inkml:trace>
  <inkml:trace contextRef="#ctx0" brushRef="#br0" timeOffset="36699.967">10615 10659 1428 0 0,'-36'15'3127'0'0,"25"-8"-3007"0"0,1 0 1 0 0,0 1-1 0 0,0 0 0 0 0,0 1 0 0 0,1 0 1 0 0,1 0-1 0 0,-1 1 0 0 0,2 0 1 0 0,-1 0-1 0 0,1 1 0 0 0,1 0 0 0 0,0 0 1 0 0,1 1-1 0 0,0 0 0 0 0,0 0 1 0 0,2 0-1 0 0,-1 0 0 0 0,2 1 0 0 0,-1-1 1 0 0,1 12-121 0 0,2-21 23 0 0,0 1 0 0 0,1-1 0 0 0,-1 1 0 0 0,1-1 1 0 0,0 1-1 0 0,0-1 0 0 0,1 1 0 0 0,-1-1 1 0 0,1 0-1 0 0,-1 1 0 0 0,1-1 0 0 0,0 0 0 0 0,0 0 1 0 0,1-1-1 0 0,-1 1 0 0 0,0 0 0 0 0,1-1 0 0 0,0 1 1 0 0,0-1-1 0 0,-1 0 0 0 0,1 0 0 0 0,1 0 1 0 0,-1 0-1 0 0,0-1 0 0 0,0 1 0 0 0,1-1 0 0 0,-1 1 1 0 0,0-1-1 0 0,1-1 0 0 0,0 1 0 0 0,-1 0 0 0 0,1-1 1 0 0,-1 0-1 0 0,1 1 0 0 0,0-2 0 0 0,-1 1 1 0 0,1 0-1 0 0,0-1-23 0 0,140-21-158 0 0,-137 19 141 0 0,9 0-33 0 0,0 0-1 0 0,-1-2 1 0 0,0 0-1 0 0,0 0 1 0 0,0-1-1 0 0,0-1 1 0 0,-1-1-1 0 0,-1 0 1 0 0,1-1-1 0 0,-1 0 1 0 0,-1-1-1 0 0,1 0 1 0 0,-2-1-1 0 0,0-1 1 0 0,0 0-1 0 0,-1 0 1 0 0,0-1-1 0 0,2-5 51 0 0,-11 16 19 0 0,-1 0 0 0 0,1 0 0 0 0,-1 1 0 0 0,0-1 0 0 0,0 0 0 0 0,0 0 0 0 0,0 0 0 0 0,0 0 0 0 0,-1 1 0 0 0,1-1 0 0 0,0 0 0 0 0,-1 0 0 0 0,0 1 0 0 0,1-1 0 0 0,-1 0 0 0 0,0 0 0 0 0,0 1 0 0 0,0-1 0 0 0,0 1-1 0 0,0-1 1 0 0,0 1 0 0 0,0-1 0 0 0,0 1 0 0 0,-1 0 0 0 0,1 0 0 0 0,0-1 0 0 0,-1 1 0 0 0,1 0 0 0 0,-1 0 0 0 0,0 0 0 0 0,1 1 0 0 0,-1-1 0 0 0,0 0 0 0 0,1 1 0 0 0,-1-1 0 0 0,0 1 0 0 0,0-1 0 0 0,0 1 0 0 0,1 0 0 0 0,-1 0 0 0 0,0 0 0 0 0,-2 0-19 0 0,-86-3 164 0 0,81 3-139 0 0,0 1 0 0 0,1-1 0 0 0,-1 1 0 0 0,1 1 0 0 0,-1 0 0 0 0,1 0 0 0 0,0 0-1 0 0,0 1 1 0 0,0 1 0 0 0,0-1 0 0 0,0 1 0 0 0,1 0 0 0 0,-1 1 0 0 0,1 0 0 0 0,0 0 0 0 0,1 1 0 0 0,-1-1 0 0 0,1 1 0 0 0,0 1 0 0 0,1-1-1 0 0,-1 1 1 0 0,1 0 0 0 0,1 0 0 0 0,-1 1 0 0 0,1-1 0 0 0,-1 5-25 0 0,9-5 11 0 0,1 1 1 0 0,-1-1-1 0 0,1 0 0 0 0,1 0 1 0 0,-1 0-1 0 0,1-1 0 0 0,0 0 1 0 0,1 0-1 0 0,0 0 0 0 0,0-1 0 0 0,0 0 1 0 0,0 0-1 0 0,1-1 0 0 0,-1 0 1 0 0,1 0-1 0 0,0-1 0 0 0,1 0 1 0 0,-1-1-1 0 0,0 1 0 0 0,1-1 1 0 0,-1-1-1 0 0,1 0 0 0 0,0 0 0 0 0,-1-1 1 0 0,1 0-1 0 0,5-1-11 0 0,182-8-1497 0 0,-57-24-2526 0 0,-100 19 2581 0 0</inkml:trace>
  <inkml:trace contextRef="#ctx0" brushRef="#br0" timeOffset="39349.579">12020 10851 1404 0 0,'0'0'530'0'0,"0"0"-175"0"0,0 0-61 0 0,13-3 406 0 0,9-10 281 0 0,-13 19-945 0 0,-1 0-1 0 0,-1 1 0 0 0,1 0 1 0 0,-1 0-1 0 0,0 1 0 0 0,-1 0 1 0 0,0 0-1 0 0,0 0 0 0 0,0 1 1 0 0,-1 0-1 0 0,-1 0 0 0 0,1 0 1 0 0,-2 0-1 0 0,1 1 0 0 0,-1 0 1 0 0,-1 0-1 0 0,1-1 0 0 0,-2 2 1 0 0,1-1-1 0 0,-2 0 0 0 0,1 0 1 0 0,-2 6-36 0 0,-10 186 504 0 0,9-187-654 0 0,-1 0 0 0 0,-1 1 0 0 0,-1-1-1 0 0,0-1 1 0 0,-1 1 0 0 0,0-1 0 0 0,-1 0 0 0 0,-1 0 0 0 0,0-1 0 0 0,-1 0 0 0 0,0 0 0 0 0,-1-1 0 0 0,-1-1 0 0 0,0 1 0 0 0,0-2-1 0 0,-1 0 1 0 0,0 0 0 0 0,-1-1 150 0 0,-21 8-1180 0 0</inkml:trace>
  <inkml:trace contextRef="#ctx0" brushRef="#br0" timeOffset="42501.176">15698 10506 1832 0 0,'0'0'537'0'0,"0"0"-2"0"0,0 0-105 0 0,0 0-114 0 0,-5-6 28 0 0,2 3-275 0 0,0 0 0 0 0,0 0 0 0 0,-1 0 0 0 0,1 1 0 0 0,-1-1 1 0 0,1 1-1 0 0,-1-1 0 0 0,0 1 0 0 0,0 1 0 0 0,0-1 0 0 0,0 0 0 0 0,0 1 1 0 0,0 0-1 0 0,0 0 0 0 0,-1 0 0 0 0,1 1 0 0 0,0-1 0 0 0,-1 1 0 0 0,1 0 1 0 0,0 0-1 0 0,-1 0 0 0 0,1 1 0 0 0,0 0 0 0 0,-2 0-69 0 0,-10 2 106 0 0,0 1 0 0 0,1 1 0 0 0,0 0 0 0 0,0 1 0 0 0,0 0 0 0 0,1 2 0 0 0,0-1 0 0 0,0 2 0 0 0,1 0 0 0 0,0 0-1 0 0,1 1 1 0 0,0 1 0 0 0,0 0 0 0 0,1 1 0 0 0,1 0 0 0 0,0 0 0 0 0,0 1 0 0 0,1 1-106 0 0,8-12 22 0 0,-1 0-1 0 0,1 1 1 0 0,0-1-1 0 0,0 0 1 0 0,0 1-1 0 0,0-1 1 0 0,1 1-1 0 0,-1-1 1 0 0,0 1-1 0 0,1 0 1 0 0,0-1-1 0 0,0 1 1 0 0,0-1-1 0 0,0 1 1 0 0,0 0-1 0 0,0-1 1 0 0,1 1-1 0 0,-1 0 1 0 0,1-1-1 0 0,-1 1 1 0 0,1-1-1 0 0,0 1 1 0 0,0-1-1 0 0,1 0 1 0 0,-1 1-1 0 0,0-1 1 0 0,1 0-1 0 0,-1 0 1 0 0,1 0-1 0 0,0 0 1 0 0,0 0-1 0 0,-1 0 1 0 0,1 0-1 0 0,0-1 1 0 0,1 1-1 0 0,-1-1 1 0 0,0 1-1 0 0,0-1 1 0 0,1 0-1 0 0,1 1-21 0 0,115 9 465 0 0,-85-20-340 0 0,0-2 1 0 0,0-1-1 0 0,-1-2 0 0 0,-1-1 0 0 0,0-2 0 0 0,-2-1 0 0 0,0-1 0 0 0,20-17-125 0 0,12-4 734 0 0,-62 40-712 0 0,0 0 12 0 0,24 16-54 0 0,74 50-1337 0 0,65-10-4819 0 0,-134-54 5013 0 0</inkml:trace>
  <inkml:trace contextRef="#ctx0" brushRef="#br0" timeOffset="45117.864">19487 10251 876 0 0,'-19'-5'295'0'0,"-1"2"1"0"0,0 0-1 0 0,1 2 1 0 0,-1 0-1 0 0,0 1 0 0 0,0 1 1 0 0,0 0-1 0 0,0 2 0 0 0,0 1 1 0 0,1 0-1 0 0,0 1 0 0 0,0 1 1 0 0,0 1-1 0 0,0 0 0 0 0,1 2 1 0 0,1 0-1 0 0,-9 7-295 0 0,15-11 123 0 0,6-3-59 0 0,-1 0 1 0 0,0 0-1 0 0,1 1 1 0 0,0 0 0 0 0,-1 0-1 0 0,1 0 1 0 0,0 1-1 0 0,1-1 1 0 0,-1 1-1 0 0,1 0 1 0 0,-1 1 0 0 0,1-1-1 0 0,1 1 1 0 0,-1 0-1 0 0,1 0 1 0 0,-1 0-1 0 0,-1 5-64 0 0,5-8 126 0 0,5 2-16 0 0,7 1-156 0 0,-1 0-1 0 0,2-1 1 0 0,-1 0-1 0 0,0-1 0 0 0,1 0 1 0 0,0-1-1 0 0,0 0 1 0 0,-1-1-1 0 0,1-1 1 0 0,0 0-1 0 0,0 0 0 0 0,0-2 1 0 0,0 1-1 0 0,-1-2 1 0 0,1 0-1 0 0,-1 0 1 0 0,1-1-1 0 0,-1-1 0 0 0,0 0 1 0 0,-1 0-1 0 0,6-4 47 0 0,-1 0-163 0 0,-1 0 0 0 0,0-1-1 0 0,-1-1 1 0 0,0 0 0 0 0,0-1 0 0 0,-1 0-1 0 0,-1-1 1 0 0,0 0 0 0 0,-1-1-1 0 0,8-14 164 0 0,0-2-126 0 0</inkml:trace>
  <inkml:trace contextRef="#ctx0" brushRef="#br0" timeOffset="45460.271">19545 10054 4792 0 0,'2'-5'88'0'0,"-1"0"0"0"0,0 0 0 0 0,0-1-1 0 0,0 1 1 0 0,-1 0 0 0 0,1-1-1 0 0,-1 1 1 0 0,-1-1 0 0 0,1 1 0 0 0,-1 0-1 0 0,0-1 1 0 0,0 1 0 0 0,0 0-1 0 0,-1 0 1 0 0,0 0 0 0 0,0 0 0 0 0,0 0-1 0 0,-1 0 1 0 0,1 0 0 0 0,-1 1-1 0 0,0-1 1 0 0,-1 1 0 0 0,1 0 0 0 0,-1 0-1 0 0,0 0 1 0 0,0 0 0 0 0,0 1-1 0 0,0 0 1 0 0,0 0 0 0 0,-1 0 0 0 0,0 0-1 0 0,1 1 1 0 0,-1-1 0 0 0,-3 0-88 0 0,2 6 33 0 0,0 0 1 0 0,0 0-1 0 0,1 0 1 0 0,-1 1-1 0 0,1 0 1 0 0,-1 0 0 0 0,1 1-1 0 0,1-1 1 0 0,-1 1-1 0 0,1 0 1 0 0,-1 0-1 0 0,1 0 1 0 0,1 1-1 0 0,-1 0 1 0 0,1-1-1 0 0,0 1 1 0 0,0 1-1 0 0,1-1 1 0 0,0 0 0 0 0,0 0-1 0 0,0 1 1 0 0,1-1-1 0 0,0 1 1 0 0,0 0-1 0 0,1-1 1 0 0,-1 1-1 0 0,1 0 1 0 0,1-1-1 0 0,0 4-33 0 0,0 2 38 0 0,0 0-1 0 0,1 0 0 0 0,0 1 0 0 0,1-2 0 0 0,0 1 0 0 0,1 0 0 0 0,1-1 0 0 0,-1 1 0 0 0,2-1 0 0 0,0 0 0 0 0,0-1 0 0 0,1 0 0 0 0,0 0 0 0 0,1 0 0 0 0,0-1 0 0 0,0 0 1 0 0,1 0-1 0 0,0-1 0 0 0,1 0 0 0 0,0-1 0 0 0,2 1-37 0 0,9 7 7 0 0,2-2 1 0 0,0 0-1 0 0,1-1 1 0 0,0-2-1 0 0,1 0 1 0 0,0-2-1 0 0,0-1 1 0 0,0 0 0 0 0,14 0-8 0 0,-31-5-33 0 0,0 0 1 0 0,1 0-1 0 0,-1-1 1 0 0,1 0 0 0 0,-1-1-1 0 0,1 0 1 0 0,-1 0 0 0 0,1-1-1 0 0,-1 0 1 0 0,1 0-1 0 0,-1-1 1 0 0,0 0 0 0 0,1 0-1 0 0,-1-1 1 0 0,0 0-1 0 0,-1-1 1 0 0,1 0 0 0 0,0 0-1 0 0,-1 0 1 0 0,0-1 0 0 0,0 0-1 0 0,-1-1 1 0 0,1 1-1 0 0,-1-1 1 0 0,0 0 0 0 0,-1-1-1 0 0,1 0 1 0 0,-1 0 0 0 0,-1 0-1 0 0,1 0 1 0 0,-1-1-1 0 0,1-3 33 0 0,-3-3 80 0 0,0 1 0 0 0,-2 0-1 0 0,1-1 1 0 0,-2 1 0 0 0,0-1-1 0 0,0 1 1 0 0,-1 0 0 0 0,-1 0-1 0 0,0 0 1 0 0,-1 0 0 0 0,-1 0-1 0 0,1 0 1 0 0,-2 1 0 0 0,0 0-1 0 0,0 0 1 0 0,-1 1 0 0 0,-2-2-80 0 0,24 63 432 0 0,81 123-4158 0 0,-104-160 120 0 0,-2-16 2350 0 0</inkml:trace>
  <inkml:trace contextRef="#ctx0" brushRef="#br0" timeOffset="45982.688">20158 10254 876 0 0,'13'0'71'0'0,"0"0"0"0"0,0-1 0 0 0,-1-1 1 0 0,1 0-1 0 0,0 0 0 0 0,-1-2 0 0 0,1 1 0 0 0,-1-2 0 0 0,0 1 0 0 0,0-2 0 0 0,-1 1 0 0 0,1-2 1 0 0,-1 0-1 0 0,-1 0 0 0 0,1 0 0 0 0,-1-2 0 0 0,-1 1 0 0 0,1-1 0 0 0,-1-1 0 0 0,-1 1 1 0 0,0-2-1 0 0,0 1 0 0 0,-1-1 0 0 0,-1 0 0 0 0,1 0 0 0 0,-2-1 0 0 0,0 0 0 0 0,0 0 0 0 0,-1 0 1 0 0,0-1-72 0 0,-4 9 29 0 0,1 0 1 0 0,-1 0 0 0 0,0 0 0 0 0,0 0 0 0 0,0 0 0 0 0,0-1 0 0 0,-1 1 0 0 0,1 0 0 0 0,-1 1-1 0 0,0-1 1 0 0,-1 0 0 0 0,1 0 0 0 0,-1 0 0 0 0,1 1 0 0 0,-1-1 0 0 0,0 0 0 0 0,0 1-1 0 0,-1 0 1 0 0,1 0 0 0 0,-1-1 0 0 0,0 1 0 0 0,1 1 0 0 0,-1-1 0 0 0,-1 0 0 0 0,1 1 0 0 0,0-1-1 0 0,-1 1 1 0 0,1 0 0 0 0,-1 0 0 0 0,1 1 0 0 0,-1-1 0 0 0,0 1 0 0 0,0 0 0 0 0,0 0-1 0 0,0 0 1 0 0,-3 0-30 0 0,-2-1 108 0 0,1 0-1 0 0,-1 1 1 0 0,0 0-1 0 0,0 0 0 0 0,0 1 1 0 0,0 1-1 0 0,1-1 1 0 0,-1 1-1 0 0,0 1 0 0 0,1 0 1 0 0,-1 0-1 0 0,1 0 1 0 0,-1 1-1 0 0,1 1 0 0 0,0-1 1 0 0,-6 4-108 0 0,7 0 53 0 0,1-1 0 0 0,-1 1 0 0 0,1 0 0 0 0,0 1 0 0 0,1 0 0 0 0,0-1 0 0 0,0 2 0 0 0,1-1 0 0 0,0 0-1 0 0,0 1 1 0 0,1 0 0 0 0,0 0 0 0 0,1 0 0 0 0,0 0 0 0 0,0 0 0 0 0,1 0 0 0 0,0 1 0 0 0,0-1 0 0 0,1 1 0 0 0,1-1 0 0 0,0 0 0 0 0,0 1 0 0 0,0-1 0 0 0,1 0 0 0 0,1 0 0 0 0,-1 0 0 0 0,2 0 0 0 0,-1 0 0 0 0,1-1 0 0 0,0 0 0 0 0,1 1 0 0 0,0-2 0 0 0,0 1 0 0 0,1 0 0 0 0,0-1 0 0 0,0 0 0 0 0,1-1-1 0 0,0 1 1 0 0,0-1 0 0 0,1 0 0 0 0,-1-1 0 0 0,1 0 0 0 0,0 0 0 0 0,1-1 0 0 0,-1 0 0 0 0,1 0 0 0 0,0-1 0 0 0,6 2-53 0 0,1 1-366 0 0,0 0 0 0 0,0-1 0 0 0,1-1 0 0 0,0-1 1 0 0,-1 0-1 0 0,1-1 0 0 0,0-1 0 0 0,0 0 0 0 0,0-2 0 0 0,0 0 0 0 0,0 0 0 0 0,0-2 0 0 0,0 0 0 0 0,-1-1 0 0 0,0 0 1 0 0,5-3 365 0 0,10-8-1252 0 0</inkml:trace>
  <inkml:trace contextRef="#ctx0" brushRef="#br0" timeOffset="46422.663">20022 9819 1516 0 0,'-31'-15'6338'0'0,"12"5"-4776"0"0,-3 6-7638 0 0,17 4 4880 0 0</inkml:trace>
  <inkml:trace contextRef="#ctx0" brushRef="#br0" timeOffset="42971.381">17017 10158 1440 0 0,'3'0'224'0'0,"-1"-2"-164"0"0,2 2-84 0 0,-2-1-236 0 0</inkml:trace>
  <inkml:trace contextRef="#ctx0" brushRef="#br0" timeOffset="43342.453">17127 10047 1164 0 0,'-97'-36'1740'0'0,"86"34"-1617"0"0,-1 2 0 0 0,1-1 0 0 0,-1 2 0 0 0,1-1 0 0 0,0 2 0 0 0,-1-1 0 0 0,1 2 0 0 0,0-1 0 0 0,0 1 0 0 0,0 1 0 0 0,1 0 1 0 0,-1 1-1 0 0,1 0 0 0 0,0 0 0 0 0,0 1 0 0 0,1 0 0 0 0,0 1 0 0 0,0 0 0 0 0,0 1 0 0 0,1 0 0 0 0,0 0 0 0 0,1 0 0 0 0,0 1 0 0 0,0 0 0 0 0,0 1 0 0 0,2 0 0 0 0,-1-1 0 0 0,1 2 0 0 0,0-1 0 0 0,1 1 0 0 0,1-1 0 0 0,-1 1 0 0 0,2 0 0 0 0,-1 1 0 0 0,1 7-123 0 0,2 11 166 0 0,1-1 0 0 0,2 0 0 0 0,1 1 0 0 0,1-1 0 0 0,1-1 0 0 0,2 1 0 0 0,1-1 0 0 0,1 0 0 0 0,2-1 0 0 0,0-1 0 0 0,2 0 0 0 0,16 24-166 0 0,56 135 118 0 0,-72-119-705 0 0,-14-62 430 0 0,0 0 1 0 0,-1 0 0 0 0,0 0 0 0 0,1-1-1 0 0,-1 1 1 0 0,-1 0 0 0 0,1 0-1 0 0,0-1 1 0 0,-1 1 0 0 0,0-1-1 0 0,0 1 1 0 0,0-1 0 0 0,0 0 0 0 0,0 0-1 0 0,-1 0 1 0 0,1 0 0 0 0,-1 0-1 0 0,0-1 1 0 0,0 1 0 0 0,0-1-1 0 0,0 1 1 0 0,-1-1 0 0 0,-1 1 156 0 0,-51 14-2555 0 0,35-17 1412 0 0</inkml:trace>
  <inkml:trace contextRef="#ctx0" brushRef="#br0" timeOffset="44073.062">16586 10554 1736 0 0,'6'-19'4925'0'0,"53"-13"-4149"0"0,-58 32-682 0 0,88-30-40 0 0,1 5 0 0 0,1 3 0 0 0,0 5 0 0 0,2 3-1 0 0,0 5 1 0 0,0 4 0 0 0,74 5-54 0 0,-164 0-82 0 0,-4 3 139 0 0,-9-2-38 0 0,0 0 0 0 0,0 1 0 0 0,1 0 0 0 0,-1 0 0 0 0,0 1 0 0 0,1 1 0 0 0,0-1 0 0 0,0 2 0 0 0,0-1 0 0 0,0 1 0 0 0,0 0 0 0 0,1 1 0 0 0,0 0 0 0 0,1 0 0 0 0,-1 1 0 0 0,1 0 0 0 0,0 0 0 0 0,1 1 0 0 0,0 0 0 0 0,0 0 0 0 0,0 0 0 0 0,1 1 0 0 0,0 0 0 0 0,1 0 0 0 0,0 0 0 0 0,-2 8-19 0 0,9-13 18 0 0,0 1-1 0 0,0-1 0 0 0,0 1 0 0 0,0-1 1 0 0,1 0-1 0 0,-1 0 0 0 0,1-1 1 0 0,0 1-1 0 0,0-1 0 0 0,1 0 0 0 0,-1 0 1 0 0,1 0-1 0 0,-1-1 0 0 0,1 1 0 0 0,0-1 1 0 0,0 0-1 0 0,0-1 0 0 0,0 1 0 0 0,1-1-17 0 0,2 1-17 0 0,0 0 1 0 0,0 0-1 0 0,0-1 0 0 0,0-1 0 0 0,1 1 0 0 0,-1-1 0 0 0,0-1 0 0 0,0 1 0 0 0,0-1 0 0 0,0-1 0 0 0,0 0 0 0 0,0 0 0 0 0,0 0 0 0 0,0-1 0 0 0,-1 0 0 0 0,1-1 0 0 0,-1 1 0 0 0,0-1 0 0 0,0-1 0 0 0,-1 0 0 0 0,1 0 0 0 0,-1 0 0 0 0,0 0 0 0 0,0-1 0 0 0,0 0 0 0 0,-1 0 0 0 0,0-1 0 0 0,0 0 0 0 0,-1 0 1 0 0,0 0-1 0 0,0 0 0 0 0,-1 0 0 0 0,0-1 0 0 0,0 0 0 0 0,0 1 0 0 0,-1-4 17 0 0,-1 10 4 0 0,-1-1 1 0 0,1 0 0 0 0,-1 1 0 0 0,1-1 0 0 0,-1 1-1 0 0,0-1 1 0 0,0 0 0 0 0,0 1 0 0 0,0-1-1 0 0,0 1 1 0 0,0-1 0 0 0,0 0 0 0 0,0 1-1 0 0,-1-1 1 0 0,1 1 0 0 0,-1-1 0 0 0,1 0-1 0 0,-1 1 1 0 0,0-1 0 0 0,1 1 0 0 0,-1 0-1 0 0,0-1 1 0 0,0 1 0 0 0,0 0 0 0 0,0-1-1 0 0,0 1 1 0 0,0 0 0 0 0,-1 0 0 0 0,1 0-1 0 0,0 0 1 0 0,0 0 0 0 0,-1 0 0 0 0,1 0-1 0 0,-1 1 1 0 0,1-1 0 0 0,-1 0 0 0 0,1 1-1 0 0,-1-1 1 0 0,1 1 0 0 0,-1 0 0 0 0,0-1-1 0 0,1 1 1 0 0,-1 0 0 0 0,1 0 0 0 0,-1 0-1 0 0,0 0 1 0 0,1 0 0 0 0,-1 0 0 0 0,0 1 0 0 0,1-1-1 0 0,-1 0 1 0 0,1 1 0 0 0,-1 0 0 0 0,1-1-1 0 0,-1 1 1 0 0,1 0 0 0 0,-1-1 0 0 0,1 1-1 0 0,0 0 1 0 0,-1 0 0 0 0,1 0 0 0 0,0 0-1 0 0,0 1 1 0 0,0-1 0 0 0,0 0 0 0 0,0 0-1 0 0,0 1 1 0 0,0 0-5 0 0,-1-2 1 0 0,0 1-1 0 0,1 0 1 0 0,-1 0-1 0 0,0-1 0 0 0,1 1 1 0 0,-1 1-1 0 0,1-1 1 0 0,0 0-1 0 0,-1 0 1 0 0,1 0-1 0 0,0 1 1 0 0,0-1-1 0 0,0 1 1 0 0,0-1-1 0 0,0 1 1 0 0,0-1-1 0 0,0 1 1 0 0,0 0-1 0 0,1-1 1 0 0,-1 1-1 0 0,0 0 1 0 0,1-1-1 0 0,0 1 1 0 0,-1 0-1 0 0,1 0 0 0 0,0 0 1 0 0,0-1-1 0 0,0 1 1 0 0,0 0-1 0 0,0 0 1 0 0,0 0-1 0 0,1-1 1 0 0,-1 1-1 0 0,1 0 1 0 0,-1 0-1 0 0,1-1 1 0 0,0 1-1 0 0,-1 0 1 0 0,1-1-1 0 0,0 1 1 0 0,0-1-1 0 0,0 1 1 0 0,0-1-1 0 0,1 1 1 0 0,-1-1-1 0 0,0 0 1 0 0,0 1-1 0 0,1-1 0 0 0,-1 0 1 0 0,2 1-1 0 0,88 33-55 0 0,-71-34 109 0 0,0-2 0 0 0,0 0 0 0 0,-1-1 0 0 0,1-1 0 0 0,0 0 0 0 0,-1-2 0 0 0,0 0-1 0 0,0-2 1 0 0,0 0 0 0 0,-1-1 0 0 0,0 0 0 0 0,0-2 0 0 0,-1 0 0 0 0,-1-1 0 0 0,5-4-54 0 0,-8-2 1091 0 0,1 6-1510 0 0,0 29-3284 0 0,-11-16 1118 0 0,-3-2 1373 0 0</inkml:trace>
  <inkml:trace contextRef="#ctx0" brushRef="#br0" timeOffset="44321.241">17876 10177 1932 0 0,'2'-6'640'0'0,"-2"0"-716"0"0,3-1-456 0 0</inkml:trace>
  <inkml:trace contextRef="#ctx0" brushRef="#br0" timeOffset="44600.943">17951 10282 1576 0 0,'121'222'4021'0'0,"-119"-220"-3976"0"0,0 0-1 0 0,-1 1 1 0 0,1-1-1 0 0,-1 1 1 0 0,0 0-1 0 0,0-1 1 0 0,0 1-1 0 0,0 0 1 0 0,0 0-1 0 0,0 0 1 0 0,-1-1-1 0 0,1 1 1 0 0,-1 0-1 0 0,0 0 1 0 0,0 0-1 0 0,0 0 1 0 0,0 0-1 0 0,-1 0 1 0 0,1 0-1 0 0,-1-1 1 0 0,0 1-1 0 0,0 0 1 0 0,0 0 0 0 0,0-1-1 0 0,0 1 1 0 0,0 0-1 0 0,-1-1 1 0 0,1 1-1 0 0,-1-1 1 0 0,0 0-1 0 0,0 1 1 0 0,0-1-1 0 0,0 0 1 0 0,0 0-1 0 0,0 0 1 0 0,0-1-1 0 0,-1 1 1 0 0,1 0-1 0 0,-1-1 1 0 0,1 0-1 0 0,-1 1 1 0 0,0-1-1 0 0,1 0 1 0 0,-1 0-1 0 0,0-1 1 0 0,0 1-1 0 0,0 0 1 0 0,1-1-1 0 0,-1 0 1 0 0,0 0-1 0 0,-1 0-44 0 0,0-2 35 0 0,1 0-1 0 0,0 0 0 0 0,-1 0 0 0 0,1-1 0 0 0,0 1 0 0 0,0-1 0 0 0,1 0 0 0 0,-1 0 0 0 0,0 0 1 0 0,1 0-1 0 0,0 0 0 0 0,0-1 0 0 0,0 1 0 0 0,0-1 0 0 0,0 1 0 0 0,1-1 0 0 0,-1 0 0 0 0,1 0 1 0 0,0 0-1 0 0,0 0 0 0 0,1 1 0 0 0,-1-1 0 0 0,1 0 0 0 0,0 0 0 0 0,0 0 0 0 0,0 0 0 0 0,1 0 1 0 0,-1 0-1 0 0,1 0 0 0 0,0 0 0 0 0,0 0 0 0 0,0 0 0 0 0,1 1 0 0 0,-1-1 0 0 0,1 0 0 0 0,0 1 1 0 0,0-1-1 0 0,0 1 0 0 0,0 0 0 0 0,1 0 0 0 0,-1 0 0 0 0,4-3-34 0 0,9-10-537 0 0,1 1 0 0 0,1 0 0 0 0,1 2-1 0 0,0 0 1 0 0,1 0 0 0 0,0 2 0 0 0,1 0 0 0 0,0 2-1 0 0,1 0 1 0 0,15-4 537 0 0,-21 6-559 0 0,17-4-826 0 0</inkml:trace>
  <inkml:trace contextRef="#ctx0" brushRef="#br0" timeOffset="40813.292">13655 10456 880 0 0,'22'-58'3616'0'0,"7"125"-2243"0"0,0 17-1206 0 0,-11-37-88 0 0,-2 1 0 0 0,-3 0 0 0 0,-1 1 1 0 0,-2 0-1 0 0,-3 1 0 0 0,0 29-79 0 0,-7-75 10 0 0,1 0-1 0 0,-1-1 1 0 0,-1 1-1 0 0,1 0 1 0 0,0 0-1 0 0,-1-1 1 0 0,0 1-1 0 0,0 0 1 0 0,0-1-1 0 0,0 1 1 0 0,-1-1-1 0 0,1 1 1 0 0,-1-1-1 0 0,0 0 1 0 0,0 0-1 0 0,0 0 1 0 0,0 0-1 0 0,-1 0 1 0 0,1 0-1 0 0,-1 0 1 0 0,0-1-1 0 0,0 1 1 0 0,0-1-1 0 0,0 0 1 0 0,0 0-1 0 0,0 0 1 0 0,0 0-1 0 0,-1-1 1 0 0,1 1-1 0 0,-1-1 1 0 0,1 0-1 0 0,-1 0-9 0 0,-1-3 17 0 0,-1 0-1 0 0,1 0 0 0 0,0-1 0 0 0,1 1 1 0 0,-1-1-1 0 0,0-1 0 0 0,1 1 0 0 0,0-1 0 0 0,0 1 1 0 0,0-1-1 0 0,0-1 0 0 0,1 1 0 0 0,-1 0 1 0 0,1-1-1 0 0,0 1 0 0 0,0-1 0 0 0,1 0 1 0 0,-1 0-1 0 0,1 0 0 0 0,0-1 0 0 0,1 1 1 0 0,-1-3-17 0 0,-5-16 96 0 0,2-1 0 0 0,1 0 0 0 0,1 0 0 0 0,1 0 0 0 0,1 0 0 0 0,1 0 0 0 0,1-1 0 0 0,1 1 0 0 0,2 0 0 0 0,0 0 0 0 0,2 1 0 0 0,7-21-96 0 0,-5 18 68 0 0,1 0-1 0 0,2 0 0 0 0,0 1 1 0 0,2 0-1 0 0,1 1 0 0 0,0 1 0 0 0,2 0 1 0 0,1 1-1 0 0,1 1 0 0 0,1 1 1 0 0,1 0-1 0 0,0 2 0 0 0,2 0 1 0 0,0 1-1 0 0,21-12-67 0 0,15 8-23 0 0,-56 24 33 0 0,0-1 0 0 0,0 0 0 0 0,0 1 0 0 0,0-1-1 0 0,0 1 1 0 0,0 0 0 0 0,-1 0 0 0 0,1-1 0 0 0,0 1 0 0 0,-1 0 0 0 0,0 0-1 0 0,1 0 1 0 0,-1 1 0 0 0,0-1 0 0 0,0 0 0 0 0,0 0 0 0 0,0 1 0 0 0,-1-1 0 0 0,1 1-1 0 0,-1-1 1 0 0,1 0 0 0 0,-1 1 0 0 0,0-1 0 0 0,0 1 0 0 0,0-1 0 0 0,0 1-1 0 0,0-1 1 0 0,-1 1 0 0 0,1-1 0 0 0,-1 0 0 0 0,1 1 0 0 0,-1-1 0 0 0,-1 2-10 0 0,-8 26 34 0 0,-2 1 0 0 0,-1-1 0 0 0,-1-1 0 0 0,-2 0 0 0 0,-1-2 0 0 0,-1 1 0 0 0,-1-2 0 0 0,-1-1 0 0 0,-2 0 0 0 0,0-1 0 0 0,-22 16-34 0 0,-1 8 236 0 0,41-44-184 0 0,4-3-32 0 0,0-1 0 0 0,0 0 0 0 0,1 0 0 0 0,-1 1 0 0 0,0-1 0 0 0,0 0 0 0 0,0 1 0 0 0,1-1 0 0 0,-1 0 0 0 0,0 1 0 0 0,0-1 0 0 0,0 0 0 0 0,0 1 0 0 0,0-1 0 0 0,1 0 0 0 0,-1 1 0 0 0,0-1 0 0 0,0 0 0 0 0,0 1 0 0 0,0-1 0 0 0,0 0 0 0 0,0 1 0 0 0,0-1 0 0 0,0 0 0 0 0,-1 1 0 0 0,1-1 0 0 0,0 1 0 0 0,0-1 0 0 0,0 0 0 0 0,0 1 0 0 0,0-1 1 0 0,0 0-1 0 0,-1 0 0 0 0,1 1 0 0 0,0-1 0 0 0,0 0 0 0 0,-1 1 0 0 0,1-1 0 0 0,0 0 0 0 0,0 0 0 0 0,-1 1-20 0 0,21-3 41 0 0,-6 2-94 0 0,1 1 0 0 0,-1 1 0 0 0,1 0 0 0 0,-1 1 0 0 0,0 1 0 0 0,0 0 0 0 0,0 1 0 0 0,0 0 0 0 0,-1 1 0 0 0,0 0 0 0 0,0 1-1 0 0,-1 1 1 0 0,1 0 0 0 0,-2 1 0 0 0,1 0 0 0 0,1 3 53 0 0,108 110-4245 0 0,-97-99 1915 0 0,-16-18 1072 0 0</inkml:trace>
  <inkml:trace contextRef="#ctx0" brushRef="#br0" timeOffset="41157.124">14397 10642 1932 0 0,'-76'23'2990'0'0,"-34"46"-1599"0"0,110-67-1366 0 0,1 0-1 0 0,-1 0 1 0 0,1 0-1 0 0,0 0 1 0 0,0 0-1 0 0,-1 0 0 0 0,1 0 1 0 0,1 0-1 0 0,-1-1 1 0 0,0 1-1 0 0,0 0 1 0 0,1 0-1 0 0,-1-1 1 0 0,1 1-1 0 0,-1-1 0 0 0,1 1 1 0 0,-1-1-1 0 0,1 0 1 0 0,0 0-1 0 0,0 0 1 0 0,0 0-1 0 0,0 0 1 0 0,0 0-1 0 0,0 0 1 0 0,0-1-1 0 0,0 1 0 0 0,0-1 1 0 0,0 1-1 0 0,0-1 1 0 0,0 0-1 0 0,1 0 1 0 0,-1 0-1 0 0,0 0 1 0 0,0 0-1 0 0,0 0 1 0 0,0-1-1 0 0,2 1-24 0 0,21 0 36 0 0,1-1 0 0 0,-1 0 0 0 0,0-2 0 0 0,0-1 0 0 0,0-1 0 0 0,-1-1 0 0 0,1-2 0 0 0,9-4-36 0 0,-32 12 7 0 0,59-36-117 0 0,-61 34 112 0 0,-5-1 19 0 0,-15-8 0 0 0,-1 1-1 0 0,0 1 1 0 0,0 1 0 0 0,-1 1 0 0 0,-1 0-1 0 0,1 2 1 0 0,-1 1 0 0 0,1 1 0 0 0,-1 1-1 0 0,-2 0-20 0 0,-48-8 52 0 0,-10-9-464 0 0,113-11-2065 0 0,-10 22 1284 0 0,5-4-38 0 0</inkml:trace>
  <inkml:trace contextRef="#ctx0" brushRef="#br0" timeOffset="41424.329">14642 10441 2252 0 0,'8'-34'4143'0'0,"-3"13"-543"0"0,-3 46-2729 0 0,18 227-209 0 0,-8-200-764 0 0,20 71-387 0 0,2-50-2831 0 0,-41-95-639 0 0,4 12 3428 0 0,-4-15-508 0 0</inkml:trace>
  <inkml:trace contextRef="#ctx0" brushRef="#br0" timeOffset="41672.728">14860 10276 2420 0 0,'7'-15'1308'0'0,"3"-5"1478"0"0,-5 36-941 0 0,-6 78-896 0 0,20 267-1310 0 0,-3-249-5310 0 0,-15-102 4499 0 0</inkml:trace>
  <inkml:trace contextRef="#ctx0" brushRef="#br0" timeOffset="117972.272">8666 12299 1592 0 0,'0'0'297'0'0,"0"0"19"0"0,-2-7 1 0 0,1 3-275 0 0,-1 0 0 0 0,0 1 1 0 0,0-1-1 0 0,0 0 1 0 0,0 1-1 0 0,-1-1 1 0 0,0 1-1 0 0,1 0 1 0 0,-1 0-1 0 0,0 0 1 0 0,-1 0-1 0 0,1 1 1 0 0,0-1-1 0 0,-1 1 0 0 0,1 0 1 0 0,-1 0-1 0 0,0 0 1 0 0,0 0-1 0 0,0 1 1 0 0,0-1-1 0 0,0 1 1 0 0,0 0-1 0 0,0 1 1 0 0,0-1-1 0 0,0 1-42 0 0,-21-7 182 0 0,0 2 0 0 0,0 1 1 0 0,0 2-1 0 0,0 0 0 0 0,0 1 1 0 0,-1 2-1 0 0,1 0 0 0 0,0 2 0 0 0,0 1 1 0 0,0 0-1 0 0,0 2 0 0 0,1 1 0 0 0,0 1 1 0 0,0 1-1 0 0,1 2 0 0 0,0 0 0 0 0,-6 5-182 0 0,24-13 43 0 0,-1 1 0 0 0,1 0 0 0 0,0 1 0 0 0,1-1 0 0 0,-1 1 0 0 0,1 0 0 0 0,0 0 0 0 0,0 0 0 0 0,0 0 0 0 0,1 1 0 0 0,0 0 0 0 0,0 0 0 0 0,0 0 0 0 0,1 0 0 0 0,0 0 0 0 0,0 0 0 0 0,0 0 0 0 0,1 1-1 0 0,0-1 1 0 0,0 1 0 0 0,1-1 0 0 0,0 1 0 0 0,0-1 0 0 0,0 1 0 0 0,1-1 0 0 0,0 1 0 0 0,0-1 0 0 0,1 1 0 0 0,-1-1 0 0 0,2 0 0 0 0,-1 0 0 0 0,1 0 0 0 0,-1 0 0 0 0,2 0 0 0 0,-1-1 0 0 0,1 1 0 0 0,-1-1 0 0 0,1 0 0 0 0,1 0 0 0 0,-1 0 0 0 0,1-1 0 0 0,0 1 0 0 0,0-1-1 0 0,2 1-42 0 0,19 15-110 0 0,1 0 0 0 0,1-2 0 0 0,1-1 0 0 0,0-1 0 0 0,1-1 0 0 0,0-2 0 0 0,21 5 110 0 0,-32-15-1242 0 0,-28-8-2128 0 0,-11 1 2197 0 0</inkml:trace>
  <inkml:trace contextRef="#ctx0" brushRef="#br0" timeOffset="118220.826">8248 12669 1412 0 0,'-45'-1'859'0'0,"25"0"-591"0"0,0 0 0 0 0,1 2 1 0 0,-1 0-1 0 0,0 1 1 0 0,0 1-1 0 0,1 0 1 0 0,-1 2-1 0 0,1 0 0 0 0,-8 4-268 0 0,24-8 58 0 0,0 0 0 0 0,1 0 0 0 0,-1 0 0 0 0,0 0 0 0 0,0 1 0 0 0,1-1 0 0 0,-1 1 0 0 0,1-1 0 0 0,-1 1 0 0 0,1 0 0 0 0,0 0 0 0 0,0 0 0 0 0,0 0 0 0 0,0 1 0 0 0,0-1 0 0 0,0 0 0 0 0,0 1 0 0 0,1 0-1 0 0,-1-1 1 0 0,1 1 0 0 0,0 0 0 0 0,0-1 0 0 0,0 1 0 0 0,0 0 0 0 0,0 0 0 0 0,1 0 0 0 0,-1 0 0 0 0,1 0 0 0 0,0 0 0 0 0,0 0 0 0 0,0 0 0 0 0,0 0 0 0 0,1 0 0 0 0,-1 0 0 0 0,1 0 0 0 0,0 1-58 0 0,7 6 62 0 0,0 0 1 0 0,0-1 0 0 0,1 0-1 0 0,1-1 1 0 0,0 0 0 0 0,0 0 0 0 0,0-1-1 0 0,1-1 1 0 0,0 0 0 0 0,0 0-1 0 0,0-1 1 0 0,1 0 0 0 0,0-1-1 0 0,0 0 1 0 0,0-1 0 0 0,0 0 0 0 0,1-1-1 0 0,3-1-62 0 0,143 16-2124 0 0,-90-21-91 0 0,1-20 1117 0 0</inkml:trace>
  <inkml:trace contextRef="#ctx0" brushRef="#br0" timeOffset="118380.683">8787 12530 2372 0 0,'-58'141'2933'0'0,"43"-116"-2551"0"0,2-3-243 0 0,0 0 0 0 0,-1-2 0 0 0,-1 1 0 0 0,-1-2 0 0 0,0 0 0 0 0,-2-1 0 0 0,0-1 0 0 0,-8 5-139 0 0,17-15-316 0 0,1-2 1 0 0,-1 1 0 0 0,0-1-1 0 0,-1-1 1 0 0,1 0-1 0 0,-1 0 1 0 0,1 0 0 0 0,-1-2-1 0 0,0 1 1 0 0,-1-1 0 0 0,1 0-1 0 0,0-1 1 0 0,-7 0 315 0 0,-1-1-1135 0 0</inkml:trace>
  <inkml:trace contextRef="#ctx0" brushRef="#br0" timeOffset="118733.829">8483 12692 1008 0 0,'190'75'3932'0'0,"-179"-68"-3875"0"0,0 0 0 0 0,0-1 0 0 0,0-1 0 0 0,1 0-1 0 0,0-1 1 0 0,0 0 0 0 0,0 0 0 0 0,1-1-1 0 0,-1-1 1 0 0,1 0 0 0 0,-1-1 0 0 0,1-1-1 0 0,0 1 1 0 0,0-2 0 0 0,-1 0 0 0 0,1 0 0 0 0,-1-2-1 0 0,1 1 1 0 0,-1-1 0 0 0,5-3-57 0 0,-5-1-65 0 0,0-1 1 0 0,0 0-1 0 0,-1-1 0 0 0,0 0 1 0 0,-1-1-1 0 0,0 0 0 0 0,-1-1 1 0 0,0 0-1 0 0,0 0 0 0 0,-1-1 0 0 0,-1 0 1 0 0,0-1-1 0 0,0 1 0 0 0,-2-1 1 0 0,1 0-1 0 0,-2-1 0 0 0,0 1 1 0 0,3-14 64 0 0,-7-11 2999 0 0,0 37-2693 0 0,0-6 670 0 0,-9 36-801 0 0,1 1 0 0 0,2 0 0 0 0,0 0 0 0 0,3 1-1 0 0,0-1 1 0 0,2 1 0 0 0,1-1 0 0 0,2 9-175 0 0,-2 1 192 0 0,32 316 350 0 0,-4 11-2416 0 0,-28-363 1695 0 0,1 0 0 0 0,-1 1 1 0 0,0-1-1 0 0,0 1 0 0 0,-1-1 1 0 0,1 0-1 0 0,-1 1 0 0 0,0-1 1 0 0,0 0-1 0 0,0 1 0 0 0,-1-1 1 0 0,1 0-1 0 0,-1 0 0 0 0,0 0 1 0 0,0-1-1 0 0,-1 1 0 0 0,1 0 1 0 0,-1-1-1 0 0,0 1 0 0 0,0-1 1 0 0,0 0-1 0 0,0 0 0 0 0,0 0 1 0 0,-1 0-1 0 0,-2 1 179 0 0,-39-20-2417 0 0,22-3 1345 0 0</inkml:trace>
  <inkml:trace contextRef="#ctx0" brushRef="#br0" timeOffset="118955.726">9167 12677 1452 0 0,'15'-13'353'0'0,"1"2"0"0"0,1 0-1 0 0,0 1 1 0 0,1 1 0 0 0,0 1 0 0 0,0 0-1 0 0,0 1 1 0 0,1 1 0 0 0,0 1 0 0 0,1 1-1 0 0,-1 0 1 0 0,1 2 0 0 0,0 0 0 0 0,5 1-353 0 0,-21 1 33 0 0,-1 0 1 0 0,1 0 0 0 0,0 0-1 0 0,0 0 1 0 0,0 1 0 0 0,-1-1 0 0 0,1 1-1 0 0,0 0 1 0 0,-1 0 0 0 0,1 1 0 0 0,-1-1-1 0 0,1 1 1 0 0,-1-1 0 0 0,0 1-1 0 0,1 0 1 0 0,-1 1 0 0 0,0-1 0 0 0,0 0-1 0 0,-1 1 1 0 0,1 0 0 0 0,0 0 0 0 0,-1-1-1 0 0,0 1 1 0 0,1 1 0 0 0,-1-1-1 0 0,0 0 1 0 0,-1 1 0 0 0,1-1 0 0 0,-1 0-1 0 0,1 1 1 0 0,-1 0 0 0 0,0-1 0 0 0,0 1-1 0 0,-1 0 1 0 0,1 0 0 0 0,-1-1-1 0 0,0 1 1 0 0,0 0 0 0 0,0 0 0 0 0,0 0-1 0 0,-1 2-33 0 0,-8 8 29 0 0,-1 0 1 0 0,0 0-1 0 0,0 0 0 0 0,-2-2 0 0 0,1 1 0 0 0,-2-1 0 0 0,0-1 0 0 0,0 0 0 0 0,-1-1 1 0 0,0-1-1 0 0,0 0 0 0 0,-1-1 0 0 0,-1 0 0 0 0,1-1 0 0 0,-1-1 0 0 0,0 0 0 0 0,-1-2 0 0 0,1 1 1 0 0,-1-2-1 0 0,0 0 0 0 0,0-2 0 0 0,0 1 0 0 0,0-2 0 0 0,0 0-29 0 0,11 0-151 0 0,0 0-1 0 0,0 0 0 0 0,0-1 1 0 0,0 1-1 0 0,0-1 1 0 0,0 0-1 0 0,0-1 0 0 0,0 0 1 0 0,1 0-1 0 0,-1 0 1 0 0,0 0-1 0 0,1-1 1 0 0,0 0-1 0 0,0 0 0 0 0,0-1 1 0 0,0 1-1 0 0,0-1 1 0 0,1 0-1 0 0,-1 0 0 0 0,1-1 1 0 0,0 1-1 0 0,1-1 1 0 0,-1 0-1 0 0,1 0 1 0 0,0 0-1 0 0,0 0 0 0 0,0-1 1 0 0,1 1-1 0 0,0-1 1 0 0,0 0-1 0 0,0 1 0 0 0,1-1 1 0 0,0 0-1 0 0,-1-4 152 0 0,1-12-1226 0 0</inkml:trace>
  <inkml:trace contextRef="#ctx0" brushRef="#br0" timeOffset="119206.137">9635 12254 3032 0 0,'0'-1'158'0'0,"-1"1"0"0"0,1 0 1 0 0,-1-1-1 0 0,0 1 0 0 0,1 0 0 0 0,-1-1 0 0 0,1 1 0 0 0,-1 0 0 0 0,1-1 0 0 0,-1 1 0 0 0,1-1 1 0 0,-1 1-1 0 0,1-1 0 0 0,0 1 0 0 0,-1-1 0 0 0,1 0 0 0 0,0 1 0 0 0,-1-1 0 0 0,1 1 0 0 0,0-1 1 0 0,0 0-1 0 0,0 1 0 0 0,-1-1 0 0 0,1 0 0 0 0,0 1 0 0 0,0-1 0 0 0,0 0 0 0 0,0 1 0 0 0,0-1 1 0 0,0 0-1 0 0,0 1 0 0 0,0-1 0 0 0,1 0 0 0 0,-1 1 0 0 0,0-1 0 0 0,0 1 0 0 0,0-1 0 0 0,1 0 0 0 0,-1 1 1 0 0,0-1-1 0 0,1 1 0 0 0,-1-1 0 0 0,1 0-158 0 0,-7 4 60 0 0,1-1 0 0 0,0 1-1 0 0,0 0 1 0 0,0 1 0 0 0,1-1 0 0 0,-1 1 0 0 0,1 0 0 0 0,0 0-1 0 0,0 0 1 0 0,0 1 0 0 0,0-1 0 0 0,1 1 0 0 0,0 0 0 0 0,0 0 0 0 0,0 0-1 0 0,0 1 1 0 0,1-1 0 0 0,0 1 0 0 0,0-1 0 0 0,1 1 0 0 0,-1 0-1 0 0,1-1 1 0 0,0 1 0 0 0,1 0 0 0 0,0 0 0 0 0,0 0 0 0 0,0 0 0 0 0,0-1-1 0 0,1 2-59 0 0,43 170-25 0 0,-43-174 8 0 0,13 32 86 0 0,-9-26-396 0 0,0-1-1 0 0,-1 0 1 0 0,1 1 0 0 0,-2 0-1 0 0,1 0 1 0 0,-1 0 0 0 0,-1 1-1 0 0,0-1 1 0 0,0 0-1 0 0,-1 1 1 0 0,0 0 0 0 0,0-1-1 0 0,-1 1 1 0 0,-1 0 0 0 0,0-1-1 0 0,0 1 1 0 0,0-1 0 0 0,-1 1-1 0 0,-1-1 1 0 0,0 0-1 0 0,0 0 1 0 0,-1 0 0 0 0,0 0-1 0 0,0-1 1 0 0,-4 7 327 0 0,-16 4-1221 0 0</inkml:trace>
  <inkml:trace contextRef="#ctx0" brushRef="#br0" timeOffset="119440.215">9203 12461 3704 0 0,'34'-12'1120'0'0,"6"-2"-131"0"0,8 4-97 0 0,3 1-184 0 0,8 0-44 0 0,-1 0-84 0 0,0 1-144 0 0,-1 5-188 0 0,-2 0-240 0 0,-4 3-248 0 0,-27 0 32 0 0,8 0-1108 0 0,35 17 100 0 0,-33-11-281 0 0,-12-2 121 0 0,-12-1 36 0 0</inkml:trace>
  <inkml:trace contextRef="#ctx0" brushRef="#br0" timeOffset="119595.334">9970 12413 4072 0 0,'5'0'1368'0'0,"3"0"-203"0"0,1 0-189 0 0,1 1-164 0 0,-1-1-224 0 0,-1 0-220 0 0,5 0-320 0 0,18 12-388 0 0,-19-3 28 0 0,0 6-1180 0 0,-9-4 52 0 0,-6-2 95 0 0,3-9 73 0 0,-29 10 32 0 0</inkml:trace>
  <inkml:trace contextRef="#ctx0" brushRef="#br0" timeOffset="112551.024">1433 12707 1348 0 0,'0'0'243'0'0,"0"0"120"0"0,0 0-48 0 0,0 0-5 0 0,0 0-62 0 0,0 0-16 0 0,0 0 15 0 0,0 0-37 0 0,0 0-34 0 0,0 0 9 0 0,0 0 108 0 0,0 0 16 0 0,0 0-16 0 0,0 0 23 0 0,0 0-15 0 0,0 0-79 0 0,0 0-23 0 0,0 0 1 0 0,0 0-21 0 0,0 0-53 0 0,0 0-38 0 0,0 0-8 0 0,0 0 8 0 0,0 0-12 0 0,0 0-23 0 0,0 0 18 0 0,0 0 25 0 0,0 0-60 0 0,5 6-14 0 0,-3-3-24 0 0,17 70 93 0 0,-44 78-118 0 0,12-60 131 0 0,-4-1 0 0 0,-4 0 0 0 0,-4-1 0 0 0,-5 4-104 0 0,28-90 1 0 0,-52 71 502 0 0,33-92-655 0 0,16 6 78 0 0,0-1-1 0 0,1 1 1 0 0,0-1-1 0 0,1 0 1 0 0,0 0-1 0 0,1 0 0 0 0,0 0 1 0 0,1-1-1 0 0,1 1 1 0 0,0 0-1 0 0,1-6 75 0 0,0 6-12 0 0,-2-7-93 0 0,0 15 90 0 0,1 0 0 0 0,-1-1 0 0 0,1 1 0 0 0,0-1 0 0 0,1 1 0 0 0,-1 0 1 0 0,1-1-1 0 0,0 1 0 0 0,0 0 0 0 0,1-1 0 0 0,-1 1 0 0 0,1 0 0 0 0,0 0 0 0 0,1 0 0 0 0,-1 1 0 0 0,1-1 0 0 0,0 0 0 0 0,2-1 15 0 0,-3 6 0 0 0,0 0 0 0 0,0 0 0 0 0,0 0-1 0 0,0 1 1 0 0,0-1 0 0 0,0 0 0 0 0,-1 1-1 0 0,1-1 1 0 0,0 1 0 0 0,0 0 0 0 0,0 0-1 0 0,0 0 1 0 0,0 0 0 0 0,-1 0 0 0 0,1 0-1 0 0,-1 0 1 0 0,1 0 0 0 0,0 1 0 0 0,-1-1-1 0 0,0 1 1 0 0,1-1 0 0 0,-1 1 0 0 0,0 0-1 0 0,0-1 1 0 0,0 1 0 0 0,0 0 0 0 0,0 0-1 0 0,0-1 1 0 0,-1 1 0 0 0,1 0 0 0 0,-1 0-1 0 0,1 0 1 0 0,0 0 11 0 0,69 144 201 0 0,-62-122-199 0 0,0 0 0 0 0,2 0-1 0 0,1-1 1 0 0,0-1 0 0 0,2 0 0 0 0,1-1 0 0 0,0 0 0 0 0,2-1 0 0 0,0 0-1 0 0,1-2 1 0 0,1 0 0 0 0,0-1 0 0 0,2 0 0 0 0,0-2 0 0 0,8 5-13 0 0,-20-17 11 0 0,0 0-1 0 0,0 0 1 0 0,0-1 0 0 0,0 0 0 0 0,0 0 0 0 0,1-1 0 0 0,-1 0 0 0 0,1-1 0 0 0,-1 1 0 0 0,0-2-1 0 0,1 1 1 0 0,-1-1 0 0 0,1-1 0 0 0,-1 1 0 0 0,0-1 0 0 0,0-1 0 0 0,0 1 0 0 0,0-1 0 0 0,0-1-1 0 0,-1 0 1 0 0,1 0 0 0 0,-1 0 0 0 0,0-1 0 0 0,0 0 0 0 0,-1 0 0 0 0,1-1 0 0 0,-1 0 0 0 0,-1 0-1 0 0,5-5-10 0 0,4-5-76 0 0,-1-1-1 0 0,-1 0 1 0 0,0 0-1 0 0,-2-2 1 0 0,0 1-1 0 0,0-1 0 0 0,-2 0 1 0 0,-1-1-1 0 0,0 0 1 0 0,-1 0-1 0 0,1-11 77 0 0,-3-7-133 0 0,-2 0-1 0 0,-1 1 1 0 0,-2-1 0 0 0,-1 0 0 0 0,-2 0 0 0 0,-3-9 133 0 0,-1 6 19 0 0,-2 1 0 0 0,-1 1 1 0 0,-2-1-1 0 0,-2 2 1 0 0,-1 0-1 0 0,-2 1 0 0 0,-2 1 1 0 0,-1 0-1 0 0,-2 2 1 0 0,-21-25-20 0 0,29 41 80 0 0,-1 0 1 0 0,0 1-1 0 0,-2 1 0 0 0,0 0 1 0 0,0 1-1 0 0,-2 1 1 0 0,0 1-1 0 0,0 1 1 0 0,-1 1-1 0 0,0 1 1 0 0,-1 0-1 0 0,-1 2 0 0 0,1 1 1 0 0,-1 0-1 0 0,0 2 1 0 0,-1 0-1 0 0,1 2 1 0 0,-21-1-81 0 0,35 4-22 0 0,0 1 0 0 0,0 0 1 0 0,0 0-1 0 0,1 1 1 0 0,-1 0-1 0 0,0 0 0 0 0,1 1 1 0 0,-1 0-1 0 0,1 0 1 0 0,0 1-1 0 0,0 0 0 0 0,1 1 1 0 0,-1 0-1 0 0,1 0 0 0 0,0 0 1 0 0,0 1-1 0 0,1 0 1 0 0,-1 0-1 0 0,1 1 0 0 0,1 0 1 0 0,-1 0-1 0 0,1 0 0 0 0,0 1 1 0 0,1 0-1 0 0,0 0 1 0 0,0 0-1 0 0,1 0 0 0 0,0 0 1 0 0,0 1-1 0 0,1 0 1 0 0,0-1-1 0 0,1 1 0 0 0,0 0 1 0 0,0 0-1 0 0,1 0 0 0 0,0 0 1 0 0,0 0-1 0 0,1 0 1 0 0,0-1-1 0 0,1 1 0 0 0,0 0 1 0 0,0-1-1 0 0,1 1 1 0 0,0-1-1 0 0,4 8 22 0 0,80 139-2005 0 0,-46-111 1410 0 0</inkml:trace>
  <inkml:trace contextRef="#ctx0" brushRef="#br0" timeOffset="113160.817">2179 13163 1356 0 0,'6'-2'135'0'0,"14"1"70"0"0,-1-1-1 0 0,0 0 1 0 0,0-2 0 0 0,0 0 0 0 0,0-2 0 0 0,-1 0 0 0 0,1 0-1 0 0,-2-2 1 0 0,1 0 0 0 0,-1-2 0 0 0,0 1 0 0 0,-1-2 0 0 0,0 0-1 0 0,-1-1 1 0 0,0-1 0 0 0,-1 0 0 0 0,0-1 0 0 0,-1-1-205 0 0,-38-11-202 0 0,11 21 228 0 0,0 1 0 0 0,0 1 1 0 0,-1 0-1 0 0,0 1 0 0 0,1 1 1 0 0,-1 0-1 0 0,0 1 0 0 0,0 1 0 0 0,0 0 1 0 0,1 1-1 0 0,-1 1 0 0 0,1 0 1 0 0,-1 1-1 0 0,-12 5-26 0 0,19-7 34 0 0,-2 0 6 0 0,-6 0 27 0 0,0 1 0 0 0,1 0 0 0 0,-1 1 0 0 0,0 0 0 0 0,1 2 0 0 0,0-1 1 0 0,0 2-1 0 0,1 0 0 0 0,0 1 0 0 0,0 1 0 0 0,1 0 0 0 0,0 0 0 0 0,0 1 0 0 0,1 1 0 0 0,0 0 0 0 0,1 1 0 0 0,-8 12-67 0 0,18-21 14 0 0,0 0 0 0 0,0 0-1 0 0,0 0 1 0 0,1 0 0 0 0,0 0 0 0 0,0 0 0 0 0,-1 0 0 0 0,2 0-1 0 0,-1 0 1 0 0,0 0 0 0 0,1 0 0 0 0,-1 0 0 0 0,1 0 0 0 0,0 0-1 0 0,0 0 1 0 0,0 0 0 0 0,0 0 0 0 0,1-1 0 0 0,-1 1 0 0 0,1 0-1 0 0,-1-1 1 0 0,1 1 0 0 0,0-1 0 0 0,0 0 0 0 0,0 1 0 0 0,1-1-1 0 0,-1 0 1 0 0,0 0 0 0 0,1 0 0 0 0,0-1 0 0 0,-1 1 0 0 0,1-1-1 0 0,0 1 1 0 0,-1-1 0 0 0,1 0 0 0 0,0 0 0 0 0,0 0 0 0 0,0 0-1 0 0,0-1 1 0 0,1 1-14 0 0,123 22-44 0 0,-99-22-402 0 0,0-1-1 0 0,0-1 1 0 0,0-2 0 0 0,0 0 0 0 0,0-2 0 0 0,0-1 0 0 0,2-3 446 0 0,26-7-1296 0 0,-2-3 132 0 0</inkml:trace>
  <inkml:trace contextRef="#ctx0" brushRef="#br0" timeOffset="113424.488">2961 12573 1832 0 0,'9'-30'3861'0'0,"-7"37"-1171"0"0,-9 42-2604 0 0,3 0 0 0 0,2 1 1 0 0,2-1-1 0 0,2 1 0 0 0,2-1 0 0 0,2 0 1 0 0,3 0-1 0 0,4 9-86 0 0,-7-36-219 0 0,-3-16-94 0 0,-1 0 1 0 0,1 1 0 0 0,-2-1 0 0 0,1 0-1 0 0,0 1 1 0 0,-1-1 0 0 0,-1 1-1 0 0,1 0 1 0 0,-1-1 0 0 0,0 1-1 0 0,0 0 1 0 0,-1-1 0 0 0,0 1-1 0 0,0-1 1 0 0,0 1 0 0 0,-1-1 0 0 0,0 1-1 0 0,-1-1 1 0 0,1 0 0 0 0,-2 1 312 0 0,-14 6-1104 0 0</inkml:trace>
  <inkml:trace contextRef="#ctx0" brushRef="#br0" timeOffset="113721.546">2592 12974 1428 0 0,'0'0'1188'0'0,"1"-2"2081"0"0,12-5-2126 0 0,365-90 1041 0 0,-117 56-8245 0 0,-256 41 5882 0 0,31-5-961 0 0</inkml:trace>
  <inkml:trace contextRef="#ctx0" brushRef="#br0" timeOffset="114093.325">3153 12942 1260 0 0,'97'9'3842'0'0,"-70"-9"-3735"0"0,0-2 0 0 0,-1-1 0 0 0,1-1 1 0 0,-1-1-1 0 0,1-1 0 0 0,-2-1 0 0 0,1-2 0 0 0,-1 0 0 0 0,0-2 0 0 0,-1-1 0 0 0,0 0 0 0 0,-1-2-107 0 0,-21 13-17 0 0,0 0 0 0 0,0 1 0 0 0,-1-1 0 0 0,1 0 0 0 0,0 0 0 0 0,-1 0 0 0 0,1 0 0 0 0,0 0 0 0 0,-1-1 0 0 0,0 1 0 0 0,1 0 0 0 0,-1-1 0 0 0,0 1 0 0 0,1-1 0 0 0,-1 1 0 0 0,0-1 0 0 0,0 0 0 0 0,0 1 0 0 0,0-1 0 0 0,-1 0 0 0 0,1 0-1 0 0,0 0 1 0 0,-1 0 0 0 0,0 1 0 0 0,1-1 0 0 0,-1 0 0 0 0,0 0 0 0 0,0 0 0 0 0,0 0 0 0 0,0 0 0 0 0,0 0 0 0 0,0 0 0 0 0,-1 0 0 0 0,1 0 0 0 0,0 0 0 0 0,-1 0 0 0 0,0 1 0 0 0,1-1 0 0 0,-1 0 0 0 0,0 0 0 0 0,0 1 0 0 0,0-1 0 0 0,0 0 0 0 0,0 1 0 0 0,-1-1 0 0 0,1 1 0 0 0,0 0 0 0 0,-2-2 17 0 0,-89-39-583 0 0,68 38 708 0 0,0 0 0 0 0,0 2 0 0 0,-1 1 1 0 0,1 1-1 0 0,0 1 0 0 0,0 1 0 0 0,-1 1 0 0 0,1 1 0 0 0,1 1 0 0 0,-1 1 0 0 0,1 1 1 0 0,0 1-1 0 0,0 2 0 0 0,1 0 0 0 0,-13 9-125 0 0,28-15 18 0 0,1 0 1 0 0,-1 1-1 0 0,1 0 1 0 0,0 1-1 0 0,0-1 1 0 0,1 1-1 0 0,0 0 0 0 0,0 0 1 0 0,0 1-1 0 0,1 0 1 0 0,0-1-1 0 0,0 2 1 0 0,1-1-1 0 0,0 0 1 0 0,0 1-1 0 0,1-1 0 0 0,-1 1 1 0 0,2 0-1 0 0,-1-1 1 0 0,1 1-1 0 0,0 0 1 0 0,1 0-1 0 0,0 0 1 0 0,0 0-1 0 0,1 0 0 0 0,0 0 1 0 0,0 0-1 0 0,1 0 1 0 0,0-1-1 0 0,0 1 1 0 0,1 0-1 0 0,0-1 1 0 0,0 0-1 0 0,1 0 0 0 0,0 0 1 0 0,0 0-1 0 0,1-1 1 0 0,0 1-1 0 0,0-1 1 0 0,0 0-1 0 0,1 0 0 0 0,-1-1 1 0 0,1 0-1 0 0,1 0 1 0 0,-1 0-1 0 0,1-1 1 0 0,5 3-19 0 0,8 3-503 0 0,0-2 1 0 0,0 0-1 0 0,1-1 1 0 0,0-1-1 0 0,0 0 1 0 0,0-2-1 0 0,1-1 1 0 0,0 0-1 0 0,-1-2 1 0 0,17-1 502 0 0,-9 0-1254 0 0</inkml:trace>
  <inkml:trace contextRef="#ctx0" brushRef="#br0" timeOffset="114421.634">3518 12879 868 0 0,'14'0'178'0'0,"-1"1"-1"0"0,1 0 1 0 0,0 1-1 0 0,-1 0 1 0 0,0 1 0 0 0,1 1-1 0 0,-1 0 1 0 0,0 1-1 0 0,-1 0 1 0 0,1 1-1 0 0,-1 0 1 0 0,0 1 0 0 0,-1 0-1 0 0,0 1 1 0 0,0 1-1 0 0,0 0 1 0 0,-1 0-1 0 0,-1 1 1 0 0,0 0 0 0 0,0 0-1 0 0,0 1 1 0 0,-2 0-1 0 0,1 1 1 0 0,-2 0-1 0 0,1 0 1 0 0,-1 0 0 0 0,1 7-178 0 0,-7-16 63 0 0,0 1 1 0 0,0-1 0 0 0,0 0 0 0 0,0 1 0 0 0,-1-1 0 0 0,1 0-1 0 0,-1 1 1 0 0,0-1 0 0 0,0 0 0 0 0,0 0 0 0 0,-1 0 0 0 0,1 0-1 0 0,-1 0 1 0 0,1 0 0 0 0,-1 0 0 0 0,0 0 0 0 0,0-1 0 0 0,0 1-1 0 0,-1-1 1 0 0,1 1 0 0 0,-1-1 0 0 0,1 0 0 0 0,-1 0 0 0 0,0 0-1 0 0,0 0 1 0 0,0-1 0 0 0,0 1 0 0 0,0-1 0 0 0,0 1 0 0 0,0-1-1 0 0,0 0 1 0 0,0-1 0 0 0,-1 1 0 0 0,1 0 0 0 0,0-1 0 0 0,-1 0-1 0 0,1 0 1 0 0,0 0 0 0 0,-1 0 0 0 0,1 0 0 0 0,0-1 0 0 0,-1 1-1 0 0,1-1 1 0 0,0 0 0 0 0,0 0 0 0 0,-1 0 0 0 0,1 0 0 0 0,0-1-1 0 0,0 0 1 0 0,0 1 0 0 0,-1-2-64 0 0,-1-1 19 0 0,0 1 0 0 0,0-1 1 0 0,0 0-1 0 0,0 0 0 0 0,1 0 0 0 0,0-1 0 0 0,0 0 0 0 0,0 0 1 0 0,1 0-1 0 0,-1 0 0 0 0,1 0 0 0 0,0-1 0 0 0,1 1 0 0 0,-1-1 1 0 0,1 0-1 0 0,0 0 0 0 0,1 0 0 0 0,0 0 0 0 0,0 0 0 0 0,0 0 1 0 0,0 0-1 0 0,1 0 0 0 0,0 0 0 0 0,0-1 0 0 0,1 1 0 0 0,0 0 1 0 0,0 0-1 0 0,0 0 0 0 0,1 0 0 0 0,-1 0 0 0 0,2 1 0 0 0,-1-1 1 0 0,1 0-1 0 0,-1 1 0 0 0,1-1 0 0 0,1 1 0 0 0,-1 0 0 0 0,1 0 1 0 0,3-3-20 0 0,117-76-1502 0 0,22 49-3336 0 0,-110 31 3500 0 0</inkml:trace>
  <inkml:trace contextRef="#ctx0" brushRef="#br0" timeOffset="115234.243">4193 12875 1100 0 0,'13'78'3843'0'0,"-14"-55"-3241"0"0,1 56 684 0 0,0-78-1144 0 0,1-3 205 0 0,143-257-72 0 0,-105 220-349 0 0,-22 100 184 0 0,-9 137-71 0 0,-31-85 30 0 0,22-159-146 0 0,71-198-472 0 0,-69 244 547 0 0,-1-1-1 0 0,0 1 1 0 0,1-1 0 0 0,-1 0-1 0 0,0 1 1 0 0,1-1-1 0 0,-1 1 1 0 0,1-1-1 0 0,-1 1 1 0 0,1 0 0 0 0,-1-1-1 0 0,1 1 1 0 0,-1-1-1 0 0,1 1 1 0 0,0 0-1 0 0,-1-1 1 0 0,1 1 0 0 0,-1 0-1 0 0,1 0 1 0 0,0 0-1 0 0,-1-1 1 0 0,1 1-1 0 0,0 0 1 0 0,-1 0-1 0 0,1 0 1 0 0,0 0 0 0 0,-1 0-1 0 0,1 0 1 0 0,0 0-1 0 0,-1 0 1 0 0,1 0-1 0 0,0 1 1 0 0,-1-1 0 0 0,1 0-1 0 0,0 0 1 0 0,-1 1-1 0 0,1-1 1 0 0,-1 0-1 0 0,1 1 1 0 0,0-1 0 0 0,-1 0-1 0 0,1 1 1 0 0,-1-1-1 0 0,1 1 1 0 0,-1-1-1 0 0,0 1 1 0 0,1-1 0 0 0,-1 1-1 0 0,1-1 1 0 0,-1 1-1 0 0,0 0 1 0 0,1-1-1 0 0,-1 1 1 0 0,0-1 0 0 0,0 1-1 0 0,0 0 1 0 0,1-1-1 0 0,-1 1 1 0 0,0 0-1 0 0,0-1 1 0 0,0 1-1 0 0,0 0 1 0 0,0-1 0 0 0,0 1-1 0 0,0 0 1 0 0,0-1-1 0 0,-1 1 1 0 0,1 0-1 0 0,0-1 1 0 0,0 1 2 0 0,22 57-98 0 0,-20-49 75 0 0,0 0 1 0 0,1-1 0 0 0,0 1 0 0 0,0 0 0 0 0,1-1 0 0 0,0 0 0 0 0,1 1 0 0 0,0-2-1 0 0,0 1 1 0 0,1-1 0 0 0,0 1 0 0 0,0-2 0 0 0,0 1 0 0 0,1-1 0 0 0,0 0 0 0 0,0 0-1 0 0,1-1 1 0 0,0 0 0 0 0,0 0 0 0 0,0-1 0 0 0,0 0 0 0 0,1 0 0 0 0,0-1 0 0 0,-1 0-1 0 0,1 0 1 0 0,0-1 0 0 0,0-1 0 0 0,1 1 0 0 0,-1-1 0 0 0,0-1 0 0 0,0 0 0 0 0,6-1 22 0 0,-4 2-60 0 0,-1-2 0 0 0,1 1 0 0 0,0-2 0 0 0,0 1 0 0 0,-1-1 0 0 0,1-1 1 0 0,-1 0-1 0 0,0-1 0 0 0,0 0 0 0 0,0 0 0 0 0,0-1 0 0 0,-1 0 1 0 0,0-1-1 0 0,0 0 0 0 0,0 0 0 0 0,-1-1 0 0 0,1 0 0 0 0,-2 0 1 0 0,1-1-1 0 0,-1 0 0 0 0,0-1 0 0 0,-1 0 0 0 0,0 0 0 0 0,-1 0 0 0 0,4-8 60 0 0,-8 14 135 0 0,-1 0 0 0 0,0 1-1 0 0,0-1 1 0 0,0 0-1 0 0,0 1 1 0 0,-1-1 0 0 0,1 0-1 0 0,-1 0 1 0 0,0 1-1 0 0,0-1 1 0 0,0 1-1 0 0,0-1 1 0 0,0 1 0 0 0,0-1-1 0 0,-1 1 1 0 0,1 0-1 0 0,-1 0 1 0 0,1-1 0 0 0,-1 1-1 0 0,0 0 1 0 0,0 0-1 0 0,0 1 1 0 0,0-1-1 0 0,0 0 1 0 0,-1 1 0 0 0,1-1-1 0 0,0 1 1 0 0,-1 0-1 0 0,1 0 1 0 0,-1 0 0 0 0,1 0-1 0 0,-1 0 1 0 0,0 0-1 0 0,1 1 1 0 0,-1-1-135 0 0,14 47-1200 0 0,10-14-3979 0 0,-17-29 3927 0 0</inkml:trace>
  <inkml:trace contextRef="#ctx0" brushRef="#br0" timeOffset="115514.681">4982 12590 1944 0 0,'-3'-12'996'0'0,"0"1"-316"0"0,4 2-340 0 0,1 2-36 0 0,12-7-664 0 0,-7 2-392 0 0,-1 3-516 0 0</inkml:trace>
  <inkml:trace contextRef="#ctx0" brushRef="#br0" timeOffset="115971.643">5033 12758 1196 0 0,'10'26'650'0'0,"-2"0"-1"0"0,-1 1 1 0 0,-1 0-1 0 0,-1 1 1 0 0,-2 0-1 0 0,0-1 1 0 0,-2 1 0 0 0,-2 19-650 0 0,1-46 219 0 0,18-94 254 0 0,-16 83-481 0 0,1-1 0 0 0,0 1 0 0 0,0 0 0 0 0,1 0 0 0 0,1 0 0 0 0,0 0 0 0 0,0 1 0 0 0,1-1 0 0 0,0 2 0 0 0,1-1-1 0 0,-1 1 1 0 0,2-1 0 0 0,-1 2 0 0 0,1-1 0 0 0,0 1 0 0 0,1 1 0 0 0,2-2 8 0 0,-10 8-18 0 0,3 3 13 0 0,1 1 1 0 0,-1-1-1 0 0,0 1 0 0 0,-1 1 1 0 0,1-1-1 0 0,-1 0 1 0 0,1 1-1 0 0,-1 0 0 0 0,-1 0 1 0 0,1 0-1 0 0,-1 0 0 0 0,0 0 1 0 0,0 0-1 0 0,0 1 0 0 0,-1-1 1 0 0,1 0-1 0 0,-2 1 1 0 0,1 0-1 0 0,0-1 0 0 0,-1 5 5 0 0,3 10-46 0 0,-3-12 33 0 0,-1 0 0 0 0,1 0 1 0 0,0-1-1 0 0,1 1 0 0 0,0-1 0 0 0,0 1 1 0 0,1 0-1 0 0,0-1 0 0 0,0 0 0 0 0,1 1 0 0 0,0-1 1 0 0,0 0-1 0 0,1 0 0 0 0,0-1 0 0 0,0 1 1 0 0,0-1-1 0 0,1 0 0 0 0,0 0 0 0 0,0 0 1 0 0,0-1-1 0 0,1 0 0 0 0,0 0 0 0 0,0 0 1 0 0,0-1-1 0 0,1 1 0 0 0,-1-2 0 0 0,1 1 1 0 0,0-1-1 0 0,0 0 0 0 0,0 0 0 0 0,1-1 1 0 0,2 1 12 0 0,3-2-116 0 0,0 0 0 0 0,0-1 1 0 0,-1-1-1 0 0,1 0 0 0 0,0 0 1 0 0,0-1-1 0 0,-1-1 1 0 0,1 0-1 0 0,-1-1 0 0 0,0 0 1 0 0,0-1-1 0 0,0 0 1 0 0,-1-1-1 0 0,0 0 0 0 0,0-1 1 0 0,0 0-1 0 0,-1-1 0 0 0,0 0 1 0 0,0-1-1 0 0,-1 0 1 0 0,0 0-1 0 0,-1-1 0 0 0,0 0 1 0 0,2-5 115 0 0,-8 11 231 0 0,-2-1 1 0 0,1 1-1 0 0,0-1 1 0 0,-1 1-1 0 0,0 0 1 0 0,0-1-1 0 0,0 1 1 0 0,-1-1-1 0 0,1 1 1 0 0,-1 0-1 0 0,0-1 1 0 0,0 1 0 0 0,-1 0-1 0 0,1 0 1 0 0,-1 0-1 0 0,0 0 1 0 0,0 0-1 0 0,0 0 1 0 0,0 0-1 0 0,-1 1 1 0 0,0-1-1 0 0,0 1 1 0 0,0-1-1 0 0,0 1 1 0 0,0 0-1 0 0,-1 1 1 0 0,1-1-1 0 0,-1 0 1 0 0,0 1-1 0 0,1 0 1 0 0,-4-1-232 0 0,7 3 73 0 0,4 13-291 0 0,48 69-1536 0 0,-38-18-3037 0 0,-16-52 3556 0 0,-10 7 27 0 0</inkml:trace>
  <inkml:trace contextRef="#ctx0" brushRef="#br0" timeOffset="116127.677">5574 12615 1520 0 0,'0'-10'1144'0'0,"2"-1"-272"0"0,1 2-204 0 0,-1 0-324 0 0,10-4-168 0 0,0 5-20 0 0,2 1-620 0 0,-1 5-560 0 0,-4-1-236 0 0,-2 3-32 0 0</inkml:trace>
  <inkml:trace contextRef="#ctx0" brushRef="#br0" timeOffset="116451.032">5701 12999 1192 0 0,'6'-2'232'0'0,"0"0"0"0"0,-1-1-1 0 0,1 0 1 0 0,0 0 0 0 0,-1-1 0 0 0,0 1 0 0 0,1-1-1 0 0,-1 0 1 0 0,-1 0 0 0 0,1-1 0 0 0,-1 0-1 0 0,0 0 1 0 0,0 0 0 0 0,0 0 0 0 0,0 0 0 0 0,-1-1-232 0 0,9-10 379 0 0,-4 5-288 0 0,0 0-1 0 0,1 0 0 0 0,0 0 0 0 0,1 1 0 0 0,0 1 0 0 0,0 0 0 0 0,1 0 0 0 0,0 1 0 0 0,1 0 0 0 0,0 1 0 0 0,0 0 0 0 0,0 1 0 0 0,1 0 0 0 0,0 1 0 0 0,0 1 0 0 0,1 0 0 0 0,-1 1 0 0 0,13-2-90 0 0,-21 8 24 0 0,1 0 1 0 0,-1 0-1 0 0,0 1 0 0 0,-1 0 0 0 0,1-1 0 0 0,-1 2 0 0 0,1-1 0 0 0,-1 0 0 0 0,0 1 0 0 0,-1 0 1 0 0,1 0-1 0 0,-1 0 0 0 0,0 0 0 0 0,0 1 0 0 0,-1-1 0 0 0,1 1 0 0 0,-1 0 0 0 0,-1-1 0 0 0,1 1 1 0 0,-1 0-1 0 0,0 0 0 0 0,0 0 0 0 0,0 0 0 0 0,-1 0 0 0 0,0 0 0 0 0,-1 0 0 0 0,1 0 0 0 0,-1 0 1 0 0,0 0-1 0 0,-1 4-24 0 0,2-2-46 0 0,0 1 1 0 0,-1-1 0 0 0,0 1 0 0 0,0-1-1 0 0,-1 0 1 0 0,0 1 0 0 0,-1-1 0 0 0,0 0-1 0 0,0 0 1 0 0,0-1 0 0 0,-1 1 0 0 0,0-1-1 0 0,-1 1 1 0 0,0-1 0 0 0,0-1-1 0 0,0 1 1 0 0,-1-1 0 0 0,0 1 0 0 0,0-2-1 0 0,0 1 1 0 0,-1-1 0 0 0,0 0 0 0 0,0 0-1 0 0,0-1 1 0 0,-1 0 0 0 0,1 0 0 0 0,-5 1 45 0 0,-34-32-2699 0 0,37 12 1523 0 0</inkml:trace>
  <inkml:trace contextRef="#ctx0" brushRef="#br0" timeOffset="116867.884">6259 12438 2200 0 0,'7'9'3269'0'0,"-4"28"-2717"0"0,18 409 1093 0 0,-21-440-1701 0 0,0 0 0 0 0,-1 0 0 0 0,1 1 1 0 0,-1-1-1 0 0,-1 0 0 0 0,1 0 0 0 0,-1-1 0 0 0,0 1 0 0 0,0 0 0 0 0,0 0 0 0 0,-1-1 1 0 0,0 0-1 0 0,0 1 0 0 0,0-1 0 0 0,-1 0 0 0 0,0-1 0 0 0,0 1 0 0 0,0-1 0 0 0,-1 1 1 0 0,1-1-1 0 0,-1 0 0 0 0,0-1 0 0 0,0 1 0 0 0,0-1 0 0 0,0 0 0 0 0,-1-1 0 0 0,0 1 1 0 0,1-1-1 0 0,-1 0 0 0 0,-1 0 56 0 0,2-3-18 0 0,1-1-1 0 0,-1 1 1 0 0,1-1 0 0 0,-1 0-1 0 0,1-1 1 0 0,0 1 0 0 0,-1-1-1 0 0,1 1 1 0 0,0-1 0 0 0,1-1-1 0 0,-1 1 1 0 0,1 0 0 0 0,-1-1-1 0 0,1 0 1 0 0,0 0 0 0 0,0 0-1 0 0,1 0 1 0 0,-1 0 0 0 0,1 0-1 0 0,0-1 1 0 0,0 1 0 0 0,0-1-1 0 0,1 0 1 0 0,0 1 0 0 0,-1-1-1 0 0,2 0 1 0 0,-1 0 0 0 0,1 0-1 0 0,-1 0 1 0 0,1 0 0 0 0,1 0-1 0 0,-1 0 1 0 0,1 1-1 0 0,-1-1 1 0 0,1 0 0 0 0,1 0-1 0 0,-1 1 1 0 0,2-3 18 0 0,3-4 113 0 0,0 1 0 0 0,1 0 0 0 0,1 0 0 0 0,0 0 1 0 0,0 1-1 0 0,1 0 0 0 0,0 1 0 0 0,1 0 0 0 0,-1 0 0 0 0,2 1 0 0 0,-1 0 0 0 0,1 1 0 0 0,0 0 0 0 0,0 1 0 0 0,0 0 0 0 0,1 1 0 0 0,0 0 1 0 0,0 1-1 0 0,0 0 0 0 0,0 1 0 0 0,0 0 0 0 0,1 1 0 0 0,-1 1 0 0 0,0 0 0 0 0,1 0 0 0 0,-1 1 0 0 0,0 1 0 0 0,1 0 0 0 0,-1 1 0 0 0,0 0 1 0 0,0 0-1 0 0,-1 2 0 0 0,1-1 0 0 0,-1 2 0 0 0,2 0-113 0 0,-4-2 56 0 0,0 0 1 0 0,-1 1-1 0 0,1-1 0 0 0,-1 1 1 0 0,0 1-1 0 0,-1 0 0 0 0,1 0 1 0 0,-1 1-1 0 0,0-1 1 0 0,-1 1-1 0 0,0 1 0 0 0,0-1 1 0 0,0 1-1 0 0,-1 0 0 0 0,0 1 1 0 0,-1-1-1 0 0,0 1 0 0 0,0 0 1 0 0,-1 0-1 0 0,0 0 1 0 0,0 0-1 0 0,0 7-56 0 0,-4-9-96 0 0,-1 1 0 0 0,0-1 0 0 0,0 0 1 0 0,0 0-1 0 0,-1 0 0 0 0,0 0 0 0 0,0 0 0 0 0,-1-1 0 0 0,0 0 1 0 0,0 1-1 0 0,-1-2 0 0 0,1 1 0 0 0,-1 0 0 0 0,-1-1 0 0 0,1 0 0 0 0,-1 0 1 0 0,0 0-1 0 0,0-1 0 0 0,0 0 0 0 0,0 0 0 0 0,-1-1 0 0 0,0 1 1 0 0,1-1-1 0 0,-1-1 0 0 0,0 1 0 0 0,-1-1 0 0 0,1-1 0 0 0,-5 1 96 0 0,8-1-199 0 0,0-1 0 0 0,1 0 0 0 0,-1 0 0 0 0,0 0-1 0 0,0 0 1 0 0,0-1 0 0 0,1 1 0 0 0,-1-1 0 0 0,0 0 0 0 0,1 0-1 0 0,-1-1 1 0 0,1 1 0 0 0,-1-1 0 0 0,1 1 0 0 0,0-1 0 0 0,-1 0-1 0 0,1 0 1 0 0,0-1 0 0 0,0 1 0 0 0,1-1 0 0 0,-1 1-1 0 0,0-1 1 0 0,1 0 0 0 0,0 0 0 0 0,-1 0 0 0 0,1-1 0 0 0,0 0 199 0 0,-13-20-1394 0 0</inkml:trace>
  <inkml:trace contextRef="#ctx0" brushRef="#br0" timeOffset="117131.751">6555 12599 1036 0 0,'2'-6'1236'0'0,"-1"1"-444"0"0,-1 1-352 0 0,4-1-52 0 0,-1 4-620 0 0,0-2-292 0 0,2-2-712 0 0</inkml:trace>
  <inkml:trace contextRef="#ctx0" brushRef="#br0" timeOffset="117286.891">6845 12606 1540 0 0,'-41'20'3614'0'0,"35"-18"-3506"0"0,0 0-1 0 0,0 1 1 0 0,0 0-1 0 0,0 0 0 0 0,0 1 1 0 0,0-1-1 0 0,1 1 0 0 0,0 1 1 0 0,0-1-1 0 0,0 1 0 0 0,0 0 1 0 0,1 0-1 0 0,0 0 0 0 0,0 1 1 0 0,0-1-1 0 0,0 1 0 0 0,1 0 1 0 0,0 0-1 0 0,0 0 0 0 0,1 0 1 0 0,0 1-1 0 0,0-1 0 0 0,0 1 1 0 0,1-1-1 0 0,0 1 0 0 0,0 0 1 0 0,1 0-1 0 0,0-1 0 0 0,0 1 1 0 0,0 0-1 0 0,1-1 0 0 0,0 1 1 0 0,1 0-1 0 0,-1-1 0 0 0,1 1 1 0 0,0-1-1 0 0,2 3-107 0 0,61 47 164 0 0,-52-52-663 0 0,0 0 0 0 0,1-1 0 0 0,-1-1-1 0 0,1 0 1 0 0,-1-1 0 0 0,1-1-1 0 0,0 0 1 0 0,-1-1 0 0 0,1 0 0 0 0,-1-1-1 0 0,1 0 1 0 0,12-5 499 0 0,17-8-1339 0 0</inkml:trace>
  <inkml:trace contextRef="#ctx0" brushRef="#br0" timeOffset="-181009.382">11416 12088 860 0 0,'0'0'506'0'0,"4"-22"634"0"0,-3 21-1122 0 0,-1-1 1 0 0,1 1 0 0 0,-1 0-1 0 0,1-1 1 0 0,-1 0 0 0 0,1 1-1 0 0,-1-1 1 0 0,0 1 0 0 0,0-1-1 0 0,1 1 1 0 0,-1-1 0 0 0,0 1-1 0 0,-1-1 1 0 0,1 0 0 0 0,0 1-1 0 0,0-1 1 0 0,-1 1 0 0 0,1-1 0 0 0,-1 1-1 0 0,1-1 1 0 0,-1 1 0 0 0,0-1-1 0 0,1 1 1 0 0,-1 0 0 0 0,0-1-1 0 0,0 1 1 0 0,0 0 0 0 0,0 0-1 0 0,0-1 1 0 0,0 1 0 0 0,0 0-1 0 0,-1 0 1 0 0,1 0 0 0 0,0 1-1 0 0,-1-1 1 0 0,1 0 0 0 0,0 0-1 0 0,-1 1 1 0 0,1-1 0 0 0,-1 1-1 0 0,1-1 1 0 0,-1 1 0 0 0,0-1 0 0 0,1 1-1 0 0,-1 0 1 0 0,1 0 0 0 0,-1 0-1 0 0,1 0 1 0 0,-1 0 0 0 0,0 0-1 0 0,0 1-18 0 0,-14-2 91 0 0,0 0 0 0 0,-1 2-1 0 0,1 0 1 0 0,0 1 0 0 0,0 0 0 0 0,0 2-1 0 0,1-1 1 0 0,-1 2 0 0 0,1 0-1 0 0,0 1 1 0 0,0 1 0 0 0,1 0 0 0 0,0 1-1 0 0,0 0 1 0 0,1 1 0 0 0,0 1-1 0 0,0 0 1 0 0,-3 4-91 0 0,-3-1 68 0 0,1 0 0 0 0,1 1 0 0 0,0 1 0 0 0,0 1 0 0 0,2 0 0 0 0,0 1-1 0 0,1 0 1 0 0,0 2 0 0 0,2-1 0 0 0,0 2 0 0 0,1-1 0 0 0,1 2 0 0 0,1-1 0 0 0,1 1 0 0 0,1 1-1 0 0,1-1 1 0 0,0 1 0 0 0,2 0-68 0 0,6 0-27 0 0,2-1 0 0 0,0 0 0 0 0,1 0 0 0 0,1 0 1 0 0,1-1-1 0 0,1 1 0 0 0,1-2 0 0 0,0 1 0 0 0,2-1 0 0 0,0-1 0 0 0,1 0 0 0 0,1-1 0 0 0,1 0 0 0 0,0-1 0 0 0,1 0 0 0 0,1-1 0 0 0,0-1 0 0 0,1-1 0 0 0,0 0 0 0 0,1-1 0 0 0,1-1 1 0 0,15 7 26 0 0,169 95-2893 0 0,-136-89 1785 0 0</inkml:trace>
  <inkml:trace contextRef="#ctx0" brushRef="#br0" timeOffset="-175686.083">19076 11740 1132 0 0,'12'9'259'0'0,"-1"0"0"0"0,0 1 0 0 0,0 0 0 0 0,-1 0 0 0 0,-1 1 0 0 0,1 0 0 0 0,-2 1-1 0 0,0 0 1 0 0,0 0 0 0 0,-1 1 0 0 0,0 0 0 0 0,-2 0 0 0 0,1 1 0 0 0,-2 0 0 0 0,1 0 0 0 0,-2 0 0 0 0,0 0 0 0 0,-1 0 0 0 0,0 1 0 0 0,-1-1-1 0 0,-1 1 1 0 0,0-1 0 0 0,-2 13-259 0 0,0-8 3 0 0,0 0 0 0 0,-1 0-1 0 0,-1 0 1 0 0,-1-1-1 0 0,-1 0 1 0 0,0 1 0 0 0,-1-2-1 0 0,-1 1 1 0 0,-1-1 0 0 0,0 0-1 0 0,-12 14-2 0 0,8-11-417 0 0,-1-2 0 0 0,-1 1 1 0 0,-1-2-1 0 0,0 0 0 0 0,-1-1 0 0 0,-1 0 0 0 0,0-2 0 0 0,-1 0 0 0 0,-16 9 417 0 0,-14 0-1124 0 0</inkml:trace>
  <inkml:trace contextRef="#ctx0" brushRef="#br0" timeOffset="-175436.786">19209 12245 2736 0 0,'13'9'564'0'0,"0"6"-72"0"0,-7 6-568 0 0,-6-9-1020 0 0,0 7-164 0 0</inkml:trace>
  <inkml:trace contextRef="#ctx0" brushRef="#br0" timeOffset="-178150.987">14466 12434 1528 0 0,'66'3'3735'0'0,"61"-2"-2752"0"0,-84-4-862 0 0,-1-2-1 0 0,0-2 1 0 0,0-2 0 0 0,0-1 0 0 0,-1-2 0 0 0,38-17-121 0 0,-48-12-192 0 0,-54 21 82 0 0,10 15 95 0 0,-2 1-1 0 0,1 0 1 0 0,0 1-1 0 0,-1 1 1 0 0,0 1 0 0 0,1 0-1 0 0,-1 0 1 0 0,0 2-1 0 0,1 0 1 0 0,-1 0-1 0 0,-12 4 16 0 0,8-4 2 0 0,0 0 0 0 0,0 2 0 0 0,1 0 0 0 0,-1 1 0 0 0,1 1 0 0 0,0 0 0 0 0,0 2 0 0 0,0 0-1 0 0,1 1 1 0 0,0 0 0 0 0,1 2 0 0 0,0 0 0 0 0,0 1 0 0 0,1 0 0 0 0,1 1 0 0 0,0 1 0 0 0,0 0 0 0 0,2 1-1 0 0,-1 1 1 0 0,2 0 0 0 0,-9 15-2 0 0,18-26 3 0 0,1 0 0 0 0,0 0-1 0 0,0 0 1 0 0,1 1 0 0 0,-1-1 0 0 0,1 0-1 0 0,0 1 1 0 0,0-1 0 0 0,0 0 0 0 0,1 1-1 0 0,-1-1 1 0 0,1 0 0 0 0,0 0 0 0 0,0 1-1 0 0,1-1 1 0 0,-1 0 0 0 0,1 0 0 0 0,0 0-1 0 0,0-1 1 0 0,0 1 0 0 0,1 0-1 0 0,-1-1 1 0 0,1 1 0 0 0,0-1 0 0 0,0 0-1 0 0,0 0 1 0 0,0 0 0 0 0,1 0 0 0 0,-1-1-1 0 0,1 1 1 0 0,0-1 0 0 0,-1 0 0 0 0,1 0-1 0 0,0 0 1 0 0,0-1 0 0 0,0 1 0 0 0,4-1-3 0 0,166 30-1876 0 0,-52-48-605 0 0,-63 4 1173 0 0</inkml:trace>
  <inkml:trace contextRef="#ctx0" brushRef="#br0" timeOffset="-177900.747">15461 12314 1468 0 0,'-11'15'568'0'0,"2"1"112"0"0,-1 2-144 0 0,-1 3-160 0 0,0 3-44 0 0,-1-1 24 0 0,0 4-52 0 0,2-2-92 0 0,-1 2-32 0 0,-2 2-176 0 0,0-7-220 0 0,-1 1-44 0 0,-2-4-208 0 0,-7-4-464 0 0,1-3 48 0 0,-4-4-532 0 0</inkml:trace>
  <inkml:trace contextRef="#ctx0" brushRef="#br0" timeOffset="-177739.872">15081 12401 1520 0 0,'8'1'596'0'0,"12"5"-108"0"0,1 3 88 0 0,5 2-116 0 0,1-1-72 0 0,0 5-36 0 0,4 0-72 0 0,2 0 4 0 0,6 0-132 0 0,5 2-24 0 0,1-2-16 0 0,3 1-4 0 0,2-4-400 0 0,3-3-180 0 0,-1-6-568 0 0,3-3-236 0 0,-30 0-72 0 0</inkml:trace>
  <inkml:trace contextRef="#ctx0" brushRef="#br0" timeOffset="-177434.959">16101 12270 964 0 0,'-16'0'159'0'0,"-1"1"0"0"0,1 1 0 0 0,0 1 0 0 0,-1 0 0 0 0,1 1 1 0 0,0 1-1 0 0,1 0 0 0 0,-1 1 0 0 0,1 0 0 0 0,0 2 0 0 0,1 0 0 0 0,-1 0 0 0 0,2 2 0 0 0,-1-1 0 0 0,1 2 0 0 0,1 0 0 0 0,0 0 0 0 0,0 1 0 0 0,1 0 0 0 0,1 1 1 0 0,0 1-1 0 0,1-1 0 0 0,0 2 0 0 0,-3 8-159 0 0,10-20 43 0 0,1 1-1 0 0,-1-1 1 0 0,1 1 0 0 0,0 0 0 0 0,0-1-1 0 0,0 1 1 0 0,0 0 0 0 0,0 0 0 0 0,1 0-1 0 0,0-1 1 0 0,0 1 0 0 0,0 0 0 0 0,0 0-1 0 0,1 0 1 0 0,-1 0 0 0 0,1 0 0 0 0,0-1-1 0 0,0 1 1 0 0,1 0 0 0 0,-1-1 0 0 0,1 1-1 0 0,0-1 1 0 0,-1 1 0 0 0,2-1 0 0 0,-1 0-1 0 0,0 0 1 0 0,1 0 0 0 0,-1 0 0 0 0,1 0-1 0 0,0-1 1 0 0,0 1 0 0 0,0-1 0 0 0,0 0-1 0 0,0 1 1 0 0,0-2 0 0 0,1 1 0 0 0,-1 0-1 0 0,1-1 1 0 0,0 1 0 0 0,-1-1 0 0 0,1 0 0 0 0,0 0-1 0 0,0 0 1 0 0,-1-1 0 0 0,1 0 0 0 0,0 1-1 0 0,0-1 1 0 0,0 0 0 0 0,0-1 0 0 0,0 1-1 0 0,-1-1 1 0 0,1 0 0 0 0,0 0 0 0 0,0 0-1 0 0,-1 0-42 0 0,29-12 143 0 0,-2-1 0 0 0,0-1-1 0 0,-1-1 1 0 0,-1-2 0 0 0,0-1-1 0 0,10-10-142 0 0,-31 18 45 0 0,-11 35-532 0 0,9-7 95 0 0,-4-12 168 0 0,0 0-1 0 0,0 0 0 0 0,0-1 0 0 0,1 1 0 0 0,-1 0 0 0 0,1-1 1 0 0,0 1-1 0 0,1-1 0 0 0,-1 0 0 0 0,1 0 0 0 0,0 1 0 0 0,0-2 1 0 0,0 1-1 0 0,0 0 0 0 0,1-1 0 0 0,-1 1 0 0 0,1-1 0 0 0,0 0 1 0 0,1 0 224 0 0,5 0-1184 0 0</inkml:trace>
  <inkml:trace contextRef="#ctx0" brushRef="#br0" timeOffset="-176701">16346 12341 1348 0 0,'23'57'2677'0'0,"-12"159"-551"0"0,-11-215-2010 0 0,-5 2 274 0 0,4-119-239 0 0,34 5-105 0 0,-32 109-50 0 0,0 1-1 0 0,0-1 1 0 0,0 1-1 0 0,-1 0 1 0 0,1 0 0 0 0,0 0-1 0 0,1-1 1 0 0,-1 1-1 0 0,0 0 1 0 0,0 0 0 0 0,0 1-1 0 0,1-1 1 0 0,-1 0 0 0 0,0 0-1 0 0,1 0 1 0 0,-1 1-1 0 0,1-1 1 0 0,-1 1 0 0 0,1-1-1 0 0,-1 1 1 0 0,1 0-1 0 0,-1 0 1 0 0,1-1 0 0 0,-1 1-1 0 0,1 0 1 0 0,-1 0 0 0 0,1 0-1 0 0,-1 1 1 0 0,1-1-1 0 0,0 0 1 0 0,-1 1 0 0 0,1-1-1 0 0,-1 1 1 0 0,0-1-1 0 0,1 1 1 0 0,-1-1 0 0 0,1 1-1 0 0,-1 0 1 0 0,0 0 0 0 0,0 0-1 0 0,1 0 1 0 0,-1 0-1 0 0,0 0 1 0 0,0 0 0 0 0,0 0-1 0 0,0 0 1 0 0,0 1-1 0 0,0-1 1 0 0,0 0 0 0 0,-1 1-1 0 0,1-1 1 0 0,0 1-1 0 0,-1-1 1 0 0,1 0 0 0 0,-1 1-1 0 0,1 0 5 0 0,38 86-113 0 0,-30-75 290 0 0,-3-36-119 0 0,-1 4-63 0 0,73-118-98 0 0,-76 137 100 0 0,-1-1 1 0 0,1 1-1 0 0,-1 0 0 0 0,1-1 1 0 0,-1 1-1 0 0,1 0 0 0 0,-1 0 1 0 0,1 0-1 0 0,0 0 1 0 0,-1 1-1 0 0,1-1 0 0 0,-1 0 1 0 0,1 1-1 0 0,-1-1 0 0 0,1 0 1 0 0,-1 1-1 0 0,0 0 0 0 0,1-1 1 0 0,-1 1-1 0 0,1 0 1 0 0,-1 0-1 0 0,0 0 0 0 0,0 0 1 0 0,0 0-1 0 0,1 0 0 0 0,-1 0 1 0 0,0 0-1 0 0,0 0 0 0 0,0 1 1 0 0,-1-1-1 0 0,1 0 1 0 0,0 1-1 0 0,0-1 0 0 0,-1 1 1 0 0,1-1-1 0 0,-1 0 0 0 0,1 1 1 0 0,-1 0-1 0 0,0 0 3 0 0,4 4 2 0 0,24 44 40 0 0,-26-43-86 0 0,0 0 0 0 0,1 0 0 0 0,0 0 1 0 0,0 0-1 0 0,0-1 0 0 0,1 0 0 0 0,0 0 1 0 0,1 0-1 0 0,-1 0 0 0 0,1 0 0 0 0,0-1 1 0 0,0 0-1 0 0,1 0 0 0 0,-1 0 0 0 0,1-1 0 0 0,0 0 1 0 0,1 0-1 0 0,-1 0 0 0 0,0-1 0 0 0,1 0 1 0 0,0 0-1 0 0,0-1 0 0 0,0 0 0 0 0,0 0 0 0 0,1 0 45 0 0,4-6-157 0 0,-1-1 1 0 0,0 0 0 0 0,0 0 0 0 0,0-1 0 0 0,0-1-1 0 0,-1 1 1 0 0,0-2 0 0 0,-1 1 0 0 0,0-1 0 0 0,0-1-1 0 0,0 0 1 0 0,-1 0 0 0 0,0-1 0 0 0,-1 0 0 0 0,0 0-1 0 0,-1 0 1 0 0,1-3 155 0 0,5-8 163 0 0,-1 0-1 0 0,0-1 1 0 0,-2 0-1 0 0,-1 0 1 0 0,-1-1 0 0 0,0 0-1 0 0,2-19-162 0 0,12-41 2081 0 0,-40 104-1189 0 0,6 6-868 0 0,2 1 1 0 0,1 0 0 0 0,1 1 0 0 0,1 0 0 0 0,2 1 0 0 0,0-1 0 0 0,3 1-1 0 0,0 0 1 0 0,2 0 0 0 0,1 0 0 0 0,1 0 0 0 0,2 0 0 0 0,1 0-1 0 0,1 0 1 0 0,4 5-25 0 0,23 141-528 0 0,-32-173 408 0 0,0 0-1 0 0,-1-1 0 0 0,1 1 0 0 0,-1 0 0 0 0,0 0 1 0 0,0 0-1 0 0,0-1 0 0 0,0 1 0 0 0,-1-1 1 0 0,1 1-1 0 0,-1-1 0 0 0,1 1 0 0 0,-1-1 1 0 0,0 0-1 0 0,0 0 0 0 0,0 1 0 0 0,0-2 0 0 0,0 1 1 0 0,0 0-1 0 0,-1 0 0 0 0,1-1 0 0 0,-1 1 1 0 0,1-1-1 0 0,-1 0 0 0 0,0 1 0 0 0,1-1 1 0 0,-1-1-1 0 0,0 1 0 0 0,0 0 0 0 0,-2 0 121 0 0,-10 0-1314 0 0</inkml:trace>
  <inkml:trace contextRef="#ctx0" brushRef="#br0" timeOffset="-176433.998">16889 12284 1016 0 0,'11'-6'228'0'0,"1"0"1"0"0,-1 1-1 0 0,1 1 1 0 0,0 0-1 0 0,1 1 0 0 0,-1 0 1 0 0,1 1-1 0 0,-1 0 0 0 0,1 1 1 0 0,0 0-1 0 0,0 1 0 0 0,-1 1 1 0 0,1 0-1 0 0,12 2-228 0 0,-19-3 39 0 0,0 1 1 0 0,0 0-1 0 0,1 0 0 0 0,-1 0 0 0 0,0 1 1 0 0,0 0-1 0 0,0 0 0 0 0,0 0 1 0 0,0 1-1 0 0,-1-1 0 0 0,1 2 0 0 0,-1-1 1 0 0,0 1-1 0 0,0-1 0 0 0,0 1 1 0 0,0 1-1 0 0,0-1 0 0 0,-1 1 0 0 0,0-1 1 0 0,0 1-1 0 0,0 1 0 0 0,-1-1 1 0 0,0 0-1 0 0,0 1 0 0 0,0 0 0 0 0,-1-1 1 0 0,1 1-1 0 0,-1 0 0 0 0,-1 0 0 0 0,1 1 1 0 0,-1-1-1 0 0,0 0 0 0 0,-1 0 1 0 0,1 1-1 0 0,-1-1 0 0 0,-1 7-39 0 0,-2-5 3 0 0,-1 0 0 0 0,0-1 0 0 0,-1 1 0 0 0,0-1 0 0 0,0 1 0 0 0,0-1 0 0 0,-1-1-1 0 0,0 1 1 0 0,0-1 0 0 0,0 0 0 0 0,-1-1 0 0 0,0 1 0 0 0,-1-1 0 0 0,1-1 0 0 0,-1 1 0 0 0,1-1 0 0 0,-1 0 0 0 0,-1-1-1 0 0,1 0 1 0 0,0-1 0 0 0,-1 1 0 0 0,-7 0-3 0 0,12-5-112 0 0,0 0-1 0 0,0 0 0 0 0,0 0 0 0 0,0 0 1 0 0,1-1-1 0 0,-1 1 0 0 0,1-1 1 0 0,-1 0-1 0 0,1 0 0 0 0,0 0 1 0 0,0-1-1 0 0,1 1 0 0 0,-1-1 1 0 0,1 1-1 0 0,-1-1 0 0 0,1 0 1 0 0,0 0-1 0 0,1 0 0 0 0,-1 0 1 0 0,1-1-1 0 0,-1 1 0 0 0,1 0 1 0 0,1 0-1 0 0,-1-1 0 0 0,0 1 1 0 0,1-1-1 0 0,0 1 0 0 0,0 0 1 0 0,1-3 112 0 0,-1-15-1264 0 0</inkml:trace>
  <inkml:trace contextRef="#ctx0" brushRef="#br0" timeOffset="-175934.702">17444 11869 1076 0 0,'-5'42'2268'0'0,"-3"-25"-2171"0"0,-12 26 95 0 0,1 1 0 0 0,2 0 1 0 0,2 2-1 0 0,2-1 0 0 0,2 2 0 0 0,2 0 0 0 0,2 0 0 0 0,1 19-192 0 0,6-58 47 0 0,0 1 0 0 0,0-1 1 0 0,0 1-1 0 0,1-1 0 0 0,0 1 1 0 0,1-1-1 0 0,0 1 0 0 0,0-1 0 0 0,1 0 1 0 0,0 0-1 0 0,0 0 0 0 0,1-1 1 0 0,0 1-1 0 0,1-1 0 0 0,-1 0 1 0 0,1 0-1 0 0,1 0 0 0 0,-1 0 0 0 0,1-1 1 0 0,0 0-1 0 0,1-1 0 0 0,-1 1 1 0 0,1-1-1 0 0,0 0 0 0 0,0-1 1 0 0,1 0-1 0 0,0 0 0 0 0,-1 0 0 0 0,1-1 1 0 0,0 0-1 0 0,1-1 0 0 0,-1 0 1 0 0,0 0-1 0 0,4 0-47 0 0,2-1 41 0 0,-1-1 1 0 0,1 0-1 0 0,0 0 0 0 0,-1-2 1 0 0,0 1-1 0 0,1-2 0 0 0,-1 0 1 0 0,0 0-1 0 0,0-1 0 0 0,0-1 1 0 0,-1 0-1 0 0,1-1 0 0 0,-1 0 1 0 0,-1-1-1 0 0,1 0 0 0 0,-1-1 1 0 0,0 0-1 0 0,-1-1 0 0 0,0 0 1 0 0,-1-1-1 0 0,1 0 0 0 0,-2 0 1 0 0,1-1-1 0 0,-2 0 0 0 0,1 0 1 0 0,-2-1-1 0 0,1 0 0 0 0,-2 0 1 0 0,2-6-42 0 0,-6 15-7 0 0,-1 1 1 0 0,0-1-1 0 0,0 1 1 0 0,0 0-1 0 0,0-1 0 0 0,-1 1 1 0 0,1-1-1 0 0,-1 1 1 0 0,1 0-1 0 0,-1-1 1 0 0,0 1-1 0 0,0 0 1 0 0,0 0-1 0 0,0-1 1 0 0,0 1-1 0 0,-1 0 1 0 0,1 0-1 0 0,-1 0 1 0 0,1 0-1 0 0,-1 1 0 0 0,0-1 1 0 0,1 0-1 0 0,-1 1 1 0 0,0-1-1 0 0,0 1 1 0 0,0 0-1 0 0,0-1 1 0 0,-1 1-1 0 0,1 0 1 0 0,0 0-1 0 0,0 1 1 0 0,-1-1-1 0 0,1 0 0 0 0,0 1 1 0 0,-1-1-1 0 0,1 1 1 0 0,-1 0-1 0 0,1 0 1 0 0,-1 0-1 0 0,1 0 1 0 0,0 0-1 0 0,-1 0 1 0 0,-1 1 6 0 0,-104 24-139 0 0,99-21 122 0 0,1-1-1 0 0,0 2 1 0 0,0-1-1 0 0,0 1 1 0 0,1 0-1 0 0,0 0 1 0 0,0 1-1 0 0,0 0 1 0 0,1 0-1 0 0,-1 1 0 0 0,2 0 1 0 0,-1 0-1 0 0,1 0 1 0 0,0 1-1 0 0,0 0 1 0 0,1 0-1 0 0,0 0 1 0 0,1 0-1 0 0,-1 1 1 0 0,0 5 17 0 0,65 25 315 0 0,-49-38-277 0 0,1 0 0 0 0,0-1 0 0 0,-1-1 0 0 0,1 0 0 0 0,-1-1 0 0 0,1 0-1 0 0,-1-1 1 0 0,0 0 0 0 0,0-1 0 0 0,0-1 0 0 0,0 0 0 0 0,-1 0 0 0 0,0-1 0 0 0,7-5-38 0 0,-8 6 45 0 0,121-69 129 0 0,-104 55-160 0 0,1 1 1 0 0,0 2-1 0 0,1 1 1 0 0,1 1-1 0 0,0 1 1 0 0,1 2-1 0 0,0 1 1 0 0,1 1-1 0 0,0 2 1 0 0,0 1-1 0 0,6 2-14 0 0,-33 4-2 0 0,0 1 0 0 0,0 0 0 0 0,0 0-1 0 0,0 0 1 0 0,0 1 0 0 0,0 0 0 0 0,-1 0 0 0 0,1 0-1 0 0,-1 0 1 0 0,1 1 0 0 0,-1 0 0 0 0,0 0-1 0 0,0 0 1 0 0,0 0 0 0 0,-1 1 0 0 0,1 0-1 0 0,-1-1 1 0 0,1 1 0 0 0,-1 0 0 0 0,-1 1-1 0 0,1-1 1 0 0,0 0 0 0 0,-1 1 0 0 0,0 0-1 0 0,0-1 1 0 0,-1 1 0 0 0,1 1 2 0 0,25 142-203 0 0,-28-141 170 0 0,0 1-1 0 0,0-1 1 0 0,-1 1-1 0 0,0-1 1 0 0,0 1 0 0 0,-1-1-1 0 0,0 0 1 0 0,-1 0 0 0 0,1 0-1 0 0,-1-1 1 0 0,0 1-1 0 0,-1-1 1 0 0,0 0 0 0 0,0 0-1 0 0,0-1 1 0 0,0 1-1 0 0,-1-1 1 0 0,0 0 0 0 0,0-1-1 0 0,-2 2 34 0 0,3-3-218 0 0,1-1-1 0 0,-1 1 0 0 0,0-1 0 0 0,0 0 1 0 0,0 0-1 0 0,0 0 0 0 0,0-1 0 0 0,0 1 1 0 0,-1-1-1 0 0,1 0 0 0 0,0-1 0 0 0,-1 0 1 0 0,1 0-1 0 0,0 0 0 0 0,-1 0 1 0 0,1-1-1 0 0,0 0 0 0 0,-1 0 0 0 0,1 0 1 0 0,-3-1 218 0 0,-38-21-1234 0 0</inkml:trace>
  <inkml:trace contextRef="#ctx0" brushRef="#br0" timeOffset="-180105.55">11850 12309 1036 0 0,'35'-49'4357'0'0,"-40"106"-3979"0"0,-12 162 60 0 0,18-206-434 0 0,1 0 0 0 0,0 0 0 0 0,1-1 0 0 0,0 1 0 0 0,1 0 0 0 0,1-1 0 0 0,0 0 0 0 0,1 0 0 0 0,0-1 0 0 0,1 1 0 0 0,0-1 0 0 0,0 0 0 0 0,8 7-4 0 0,-12-15 4 0 0,-1-1 1 0 0,0 1 0 0 0,1-1 0 0 0,0 0 0 0 0,-1 0 0 0 0,1 0 0 0 0,0 0 0 0 0,0 0 0 0 0,0-1 0 0 0,0 0 0 0 0,1 1 0 0 0,-1-1 0 0 0,0 0-1 0 0,0 0 1 0 0,1-1 0 0 0,-1 1 0 0 0,1-1 0 0 0,-1 0 0 0 0,0 0 0 0 0,1 0 0 0 0,-1 0 0 0 0,1 0 0 0 0,-1-1 0 0 0,0 1 0 0 0,1-1 0 0 0,-1 0-1 0 0,0 0 1 0 0,0 0 0 0 0,1-1 0 0 0,-1 1 0 0 0,0-1 0 0 0,0 0 0 0 0,-1 0 0 0 0,1 0 0 0 0,0 0 0 0 0,-1 0 0 0 0,2-1-5 0 0,79-100-505 0 0,-59-67 1071 0 0,-60 179-545 0 0,32-5-20 0 0,1 0-1 0 0,0 0 1 0 0,0 1-1 0 0,0-1 1 0 0,0 1-1 0 0,1-1 1 0 0,0 1 0 0 0,0 0-1 0 0,0 0 1 0 0,1 0-1 0 0,0 0 1 0 0,-1 0-1 0 0,2 0 1 0 0,-1 0-1 0 0,1 0 1 0 0,-1 1-1 0 0,1-1 1 0 0,1 0-1 0 0,-1 0 1 0 0,1 0-1 0 0,0 0 1 0 0,0 0 0 0 0,1 0-1 0 0,-1 0 1 0 0,1 0-1 0 0,0 0 1 0 0,0 0-1 0 0,1-1 1 0 0,-1 1-1 0 0,1-1 1 0 0,0 0-1 0 0,1 0 1 0 0,-1 0-1 0 0,0 0 1 0 0,1 0-1 0 0,0-1 1 0 0,0 1 0 0 0,0-1-1 0 0,1 0 1 0 0,-1-1-1 0 0,1 1 1 0 0,-1-1-1 0 0,1 0 1 0 0,0 0-1 0 0,0 0 1 0 0,0 0-1 0 0,0-1 1 0 0,0 0-1 0 0,0 0 1 0 0,2 0-1 0 0,7 1-1 0 0,1 0-1 0 0,-1-1 1 0 0,1 0-1 0 0,0-1 1 0 0,0-1 0 0 0,-1 0-1 0 0,1-1 1 0 0,-1 0 0 0 0,1-2-1 0 0,6-1 2 0 0,-16 3-20 0 0,1 1-1 0 0,-1-1 0 0 0,0 0 0 0 0,1-1 0 0 0,-1 1 1 0 0,0-1-1 0 0,-1 0 0 0 0,1 0 0 0 0,0 0 1 0 0,-1-1-1 0 0,0 0 0 0 0,1 0 0 0 0,-2 0 0 0 0,1 0 1 0 0,0-1-1 0 0,-1 1 0 0 0,0-1 0 0 0,0 0 1 0 0,0 0-1 0 0,-1 0 0 0 0,1 0 0 0 0,-1 0 0 0 0,-1-1 1 0 0,1 1-1 0 0,-1-1 0 0 0,0 1 0 0 0,0-1 1 0 0,0 0 20 0 0,-4-3-37 0 0,-1-1 1 0 0,1 0-1 0 0,-2 1 1 0 0,1 0 0 0 0,-1 0-1 0 0,-1 1 1 0 0,0-1 0 0 0,0 1-1 0 0,-1 0 1 0 0,1 1 0 0 0,-2-1-1 0 0,1 1 1 0 0,-1 1-1 0 0,0-1 1 0 0,0 2 0 0 0,-1-1-1 0 0,0 1 1 0 0,0 0 0 0 0,0 1-1 0 0,-1 0 1 0 0,1 0 0 0 0,-1 1-1 0 0,0 0 1 0 0,-2 1 36 0 0,-72-25-2216 0 0,61 24 928 0 0</inkml:trace>
  <inkml:trace contextRef="#ctx0" brushRef="#br0" timeOffset="-179546.979">12533 12491 1204 0 0,'8'0'93'0'0,"-1"1"1"0"0,1 1-1 0 0,-1-1 0 0 0,1 1 1 0 0,-1 0-1 0 0,0 1 0 0 0,0 0 1 0 0,0 0-1 0 0,0 1 0 0 0,-1 0 0 0 0,1 0 1 0 0,-1 0-1 0 0,0 1 0 0 0,0 0 1 0 0,0 0-1 0 0,-1 0 0 0 0,0 1 1 0 0,0 0-1 0 0,0 0 0 0 0,-1 0 0 0 0,0 0 1 0 0,0 1-1 0 0,-1 0 0 0 0,1 0 1 0 0,-1 0-1 0 0,-1 0 0 0 0,1 0 1 0 0,-2 0-1 0 0,1 1 0 0 0,-1-1 0 0 0,0 1 1 0 0,0 0-94 0 0,-1-6 130 0 0,-16 15 1249 0 0,13-23-1344 0 0,0 0 0 0 0,1 0 0 0 0,-1 0 1 0 0,1 0-1 0 0,1 0 0 0 0,-1-1 0 0 0,1 1 1 0 0,0-1-1 0 0,0 1 0 0 0,1-1 0 0 0,0 1 1 0 0,0-1-1 0 0,1 1 0 0 0,-1-1 0 0 0,1 1 1 0 0,1-1-1 0 0,-1 1 0 0 0,1 0 0 0 0,0 0 1 0 0,1-1-1 0 0,0 1 0 0 0,0 1 0 0 0,0-1-35 0 0,1-2 21 0 0,0 0 0 0 0,0 0 0 0 0,1 1 0 0 0,0 0 0 0 0,0 0 0 0 0,1 0 0 0 0,0 1 0 0 0,0 0 0 0 0,0 0 0 0 0,1 0 0 0 0,0 1 0 0 0,0 0 0 0 0,0 0 0 0 0,1 1 0 0 0,-1 0 0 0 0,1 0 0 0 0,0 1 0 0 0,1 0 0 0 0,-1 0 0 0 0,0 1 0 0 0,1 0 0 0 0,-1 1 0 0 0,1 0 0 0 0,4 0-21 0 0,-7 2-18 0 0,0 1 0 0 0,0 0 1 0 0,0 0-1 0 0,0 1 0 0 0,0 0 1 0 0,-1 0-1 0 0,1 0 0 0 0,-1 0 1 0 0,0 1-1 0 0,0 0 1 0 0,0 0-1 0 0,-1 1 0 0 0,1-1 1 0 0,-1 1-1 0 0,0 0 0 0 0,0 0 1 0 0,-1 0-1 0 0,0 1 0 0 0,0-1 1 0 0,0 1-1 0 0,0 0 0 0 0,-1 0 1 0 0,0 0-1 0 0,0 0 0 0 0,-1 0 1 0 0,0 0-1 0 0,0 1 1 0 0,0-1-1 0 0,-1 0 0 0 0,1 0 1 0 0,-2 1-1 0 0,0 4 18 0 0,-22 8-4006 0 0,3-28 2640 0 0</inkml:trace>
  <inkml:trace contextRef="#ctx0" brushRef="#br0" timeOffset="-179189.541">13196 12197 1580 0 0,'21'22'4325'0'0,"-15"39"-4096"0"0,-6-52 131 0 0,0 132 624 0 0,-1-90-1267 0 0,1 1-1 0 0,3-1 1 0 0,2 1 0 0 0,3-1 0 0 0,7 25 283 0 0,-15-68-2322 0 0,0-6 1186 0 0</inkml:trace>
  <inkml:trace contextRef="#ctx0" brushRef="#br0" timeOffset="-178703.578">12989 12596 2492 0 0,'243'-69'4322'0'0,"129"13"-4257"0"0,-177 38-1461 0 0,-194 17 1388 0 0,0 0 0 0 0,-1 1 0 0 0,1-1-1 0 0,0 1 1 0 0,0-1 0 0 0,-1 0 0 0 0,1 1 0 0 0,-1-1 0 0 0,1 0-1 0 0,-1 0 1 0 0,1 0 0 0 0,-1 1 0 0 0,1-1 0 0 0,-1 0 0 0 0,0 0-1 0 0,1 0 1 0 0,-1 0 0 0 0,0 0 0 0 0,0 0 0 0 0,0 0 0 0 0,0 1-1 0 0,0-1 1 0 0,0 0 0 0 0,0 0 0 0 0,0 0 0 0 0,0 0 0 0 0,0 0-1 0 0,0 0 1 0 0,0 0 0 0 0,-1 0 0 0 0,1 0 0 0 0,0 0 0 0 0,-1 1-1 0 0,1-1 1 0 0,-1 0 0 0 0,1 0 0 0 0,-1 0 0 0 0,1 1 0 0 0,-1-1-1 0 0,0 0 1 0 0,1 1 0 0 0,-1-1 0 0 0,0 0 0 0 0,1 1 0 0 0,-1-1-1 0 0,0 1 1 0 0,0-1 0 0 0,0 1 0 0 0,1-1 0 0 0,-1 1 0 0 0,0 0-1 0 0,0 0 1 0 0,0-1 0 0 0,0 1 0 0 0,0 0 0 0 0,0 0-1 0 0,0 0 1 0 0,-1 0 8 0 0,-1-3-7 0 0,-2-1 1 0 0,2-1 95 0 0,-2 1 1 0 0,1-1-1 0 0,0 1 0 0 0,-1 0 1 0 0,0 0-1 0 0,0 1 0 0 0,0-1 1 0 0,0 1-1 0 0,-1 0 0 0 0,1 1 1 0 0,-1-1-1 0 0,0 1 0 0 0,0 0 1 0 0,0 1-1 0 0,0-1 0 0 0,0 1 1 0 0,0 1-1 0 0,0-1 0 0 0,0 1 1 0 0,0 0-1 0 0,0 0 0 0 0,0 0 1 0 0,-2 1-90 0 0,-1 3 11 0 0,0 1 0 0 0,0 0 1 0 0,0 0-1 0 0,0 1 0 0 0,1 0 1 0 0,0 1-1 0 0,0 0 1 0 0,0 0-1 0 0,1 0 0 0 0,0 1 1 0 0,1 0-1 0 0,0 1 0 0 0,0-1 1 0 0,1 1-1 0 0,0 0 0 0 0,0 1 1 0 0,1-1-1 0 0,0 1 1 0 0,1 0-1 0 0,0 0 0 0 0,1 0 1 0 0,0 0-1 0 0,0 2-11 0 0,2-7-16 0 0,1 0 0 0 0,0 1 0 0 0,0-1 0 0 0,0 0 0 0 0,1 0 0 0 0,-1 0 0 0 0,1 0 0 0 0,0 0 0 0 0,1-1 0 0 0,-1 1 0 0 0,1-1 0 0 0,0 1 0 0 0,0-1 0 0 0,0 0 0 0 0,1 0 0 0 0,-1 0 0 0 0,1-1 0 0 0,0 1 0 0 0,0-1 0 0 0,1 0 0 0 0,-1 0 0 0 0,0-1 0 0 0,1 1 0 0 0,0-1 0 0 0,0 0 0 0 0,-1 0 0 0 0,1 0 0 0 0,0-1 0 0 0,1 1 0 0 0,-1-2 0 0 0,0 1 0 0 0,4 0 16 0 0,164-6-3485 0 0,-130-10 2238 0 0</inkml:trace>
  <inkml:trace contextRef="#ctx0" brushRef="#br0" timeOffset="-129351.284">814 4151 1028 0 0,'0'0'181'0'0,"-3"-3"24"0"0,-7-9 16 0 0,7 9 4 0 0,-2-2-20 0 0,-66-62 2003 0 0,160 45-2393 0 0,98-2 283 0 0,2 8-1 0 0,0 7 1 0 0,24 10-98 0 0,77-4 155 0 0,250-13-395 0 0,-374 28 336 0 0,90-25-139 0 0,-104-6 19 0 0,1 6 0 0 0,0 8 0 0 0,17 6 24 0 0,-94-1-47 0 0,360-57 125 0 0,639-42 279 0 0,-83 6-346 0 0,123-23 68 0 0,-910 94-51 0 0,381-39 22 0 0,109 22-50 0 0,586 38 63 0 0,-993 12-250 0 0,153-5 422 0 0,-253-2-129 0 0,252 7-225 0 0,-291-17 90 0 0,-44-3 105 0 0,113-32-241 0 0,-94 34 190 0 0,-78-5 487 0 0,-45 12-323 0 0,23-3 746 0 0,67-42-396 0 0,-49 40-230 0 0,-2-38-410 0 0,37-67-118 0 0,-69 95 233 0 0,0 0-1 0 0,-2 0 1 0 0,0-1-1 0 0,0 1 1 0 0,-2-1-1 0 0,0 0 1 0 0,-1-1 0 0 0,0 1-1 0 0,-1 0 1 0 0,-1-1-1 0 0,-1-15-13 0 0,24-88 13 0 0,-7-126-268 0 0,-9 134 216 0 0,-6-43 107 0 0,-42 24-90 0 0,35 115 14 0 0,0 0-1 0 0,-2 0 1 0 0,0 1 0 0 0,0 0 0 0 0,-1 0-1 0 0,-1 0 1 0 0,-1 1 0 0 0,0 1 0 0 0,0 0-1 0 0,-2 0 1 0 0,0 1 0 0 0,0 0-1 0 0,-1 1 1 0 0,0 1 0 0 0,-3-2 8 0 0,1 1-23 0 0,0 0 1 0 0,-1 0-1 0 0,0 2 0 0 0,-1 0 1 0 0,0 0-1 0 0,-1 2 0 0 0,1 0 1 0 0,-1 2-1 0 0,-1-1 0 0 0,1 2 1 0 0,-1 1-1 0 0,1 0 0 0 0,-1 1 1 0 0,0 1-1 0 0,0 1 0 0 0,0 1 1 0 0,0 0-1 0 0,0 1 0 0 0,-15 5 23 0 0,-193 28 225 0 0,-261-10-159 0 0,298-7-473 0 0,-203-13 391 0 0,180-22-24 0 0,-756 17-88 0 0,544-7-86 0 0,-54 26 358 0 0,62 10-114 0 0,-868 89-86 0 0,524-35-358 0 0,95-44 694 0 0,152 34-6 0 0,-83-9-224 0 0,-436 28-41 0 0,316-29 201 0 0,356-60-307 0 0,106 29 24 0 0,-45-1-130 0 0,-69 58-590 0 0,349-87 766 0 0,0 2 0 0 0,1 1 1 0 0,-1 0-1 0 0,1 1 0 0 0,1 2 1 0 0,-1-1-1 0 0,1 2 0 0 0,1 1 1 0 0,-12 7 26 0 0,-174 116-175 0 0,198-125 166 0 0,0 0 0 0 0,0 0 0 0 0,1 0 1 0 0,1 1-1 0 0,-1-1 0 0 0,1 1 0 0 0,1 0 0 0 0,0 0 0 0 0,0 0 0 0 0,0 0 1 0 0,1 0-1 0 0,1 0 0 0 0,-1 2 9 0 0,15 98 235 0 0,47 83-241 0 0,-15-69-38 0 0,54 102 401 0 0,-45-146-395 0 0,51 96-187 0 0,-46-90 539 0 0,-52-75-2529 0 0,-8-10 975 0 0</inkml:trace>
  <inkml:trace contextRef="#ctx0" brushRef="#br0" timeOffset="-127652.217">10056 1928 936 0 0,'0'0'153'0'0,"-22"-4"283"0"0,18 3-344 0 0,1-1 1 0 0,-1 1-1 0 0,1 0 1 0 0,-1 0 0 0 0,0 0-1 0 0,1 0 1 0 0,-1 1-1 0 0,0-1 1 0 0,0 1-1 0 0,0 0 1 0 0,1 0-1 0 0,-1 0 1 0 0,0 1 0 0 0,0 0-1 0 0,0-1 1 0 0,1 1-1 0 0,-1 0 1 0 0,1 1-1 0 0,-1-1 1 0 0,1 1-1 0 0,-1-1 1 0 0,1 1-93 0 0,24-20 523 0 0,152-65-178 0 0,5 8 0 0 0,2 7 0 0 0,174-40-345 0 0,-345 106-6 0 0,269-68 55 0 0,-195 46-79 0 0,-43 6 305 0 0,-38-24-1404 0 0,-23-17 1452 0 0,21 58-268 0 0,0 1-14 0 0,2-11 40 0 0,5 10-84 0 0,-1 0 0 0 0,1 1-1 0 0,0 0 1 0 0,-1 1-1 0 0,1 0 1 0 0,0 0-1 0 0,-1 0 1 0 0,1 1-1 0 0,-1 0 1 0 0,1 0-1 0 0,-1 0 1 0 0,0 1-1 0 0,0 0 1 0 0,0 0 0 0 0,0 1-1 0 0,-1-1 1 0 0,1 1-1 0 0,-1 1 1 0 0,0-1-1 0 0,0 1 1 0 0,-1 0-1 0 0,1 0 1 0 0,-1 0-1 0 0,0 0 1 0 0,0 1-1 0 0,0 1 4 0 0,7 8 31 0 0,-2 1 0 0 0,1 0 0 0 0,-2 0 0 0 0,0 1 0 0 0,-1 0 0 0 0,-1 0 0 0 0,0 1 0 0 0,-1 0 0 0 0,-1 0 0 0 0,1 13-31 0 0,-4-24-94 0 0,-1 0 0 0 0,1 1 1 0 0,-1-1-1 0 0,0 0 0 0 0,-1 1 1 0 0,1-1-1 0 0,-2 0 1 0 0,1 1-1 0 0,-1-1 0 0 0,0 0 1 0 0,0 0-1 0 0,-1 0 0 0 0,0-1 1 0 0,0 1-1 0 0,-1-1 0 0 0,0 1 1 0 0,0-1-1 0 0,0 0 1 0 0,-1 0-1 0 0,0-1 0 0 0,0 0 1 0 0,0 0-1 0 0,-1 0 0 0 0,0 0 1 0 0,0-1-1 0 0,0 0 1 0 0,-6 4 93 0 0,-11 3-1154 0 0</inkml:trace>
  <inkml:trace contextRef="#ctx0" brushRef="#br0" timeOffset="-126998.74">11687 1092 924 0 0,'1'-24'2320'0'0,"1"39"-1870"0"0,3 36-383 0 0,2 0-1 0 0,2-1 1 0 0,2 0 0 0 0,3-1 0 0 0,2 0 0 0 0,2-1 0 0 0,13 23-67 0 0,17 56 122 0 0,2-6 10 0 0,-46-111 180 0 0,-4-9-162 0 0,-11-20-2203 0 0,3 7 1356 0 0</inkml:trace>
  <inkml:trace contextRef="#ctx0" brushRef="#br0" timeOffset="-126407.767">11602 1215 896 0 0,'-3'-14'71'0'0,"1"0"0"0"0,0-1 0 0 0,1 1 0 0 0,1-1 0 0 0,0 1 0 0 0,1 0 0 0 0,0-1 0 0 0,1 1 0 0 0,1 0-1 0 0,1 0 1 0 0,0 0 0 0 0,0 0 0 0 0,1 1 0 0 0,1-1 0 0 0,0 1 0 0 0,1 1 0 0 0,1-1 0 0 0,0 1 0 0 0,0 1 0 0 0,1-1 0 0 0,1 1 0 0 0,0 1 0 0 0,0 0 0 0 0,1 0 0 0 0,8-5-71 0 0,-3 2 10 0 0,0 2 0 0 0,1 0 1 0 0,0 1-1 0 0,1 1 0 0 0,0 0 1 0 0,0 1-1 0 0,1 1 0 0 0,0 1 1 0 0,0 1-1 0 0,17-3-10 0 0,-29 7 4 0 0,1-1 0 0 0,-1 2 0 0 0,1-1 0 0 0,-1 1 0 0 0,1 0 0 0 0,0 1 0 0 0,-1-1 0 0 0,0 2 0 0 0,1-1 0 0 0,-1 1 0 0 0,1 0 0 0 0,-1 0 0 0 0,0 1 0 0 0,0 0 0 0 0,-1 1 0 0 0,1-1 0 0 0,-1 1 0 0 0,1 0 0 0 0,-1 1 0 0 0,0 0 0 0 0,-1 0 0 0 0,1 0 0 0 0,-1 0 0 0 0,0 1 1 0 0,0 0-1 0 0,-1 0 0 0 0,0 0 0 0 0,0 1 0 0 0,2 4-4 0 0,-1 1 19 0 0,-1 1-1 0 0,-1 1 1 0 0,0-1 0 0 0,-1 1 0 0 0,0-1 0 0 0,-1 1 0 0 0,-1-1 0 0 0,0 1 0 0 0,-1 0 0 0 0,0-1 0 0 0,-1 1 0 0 0,-1-1 0 0 0,0 0 0 0 0,0 0 0 0 0,-2 0 0 0 0,1 0 0 0 0,-2 0 0 0 0,0-1 0 0 0,0 0 0 0 0,-1 0-1 0 0,-1-1 1 0 0,0 0 0 0 0,0 0 0 0 0,-1-1 0 0 0,0 0 0 0 0,-1 0 0 0 0,0-1 0 0 0,-1 0 0 0 0,0-1 0 0 0,0 0 0 0 0,0-1 0 0 0,-1 0 0 0 0,0-1 0 0 0,-1-1 0 0 0,0 0 0 0 0,-10 3-19 0 0,-78 10 881 0 0,106-34-746 0 0,11 21-120 0 0,0 1 0 0 0,0 0 1 0 0,-1 2-1 0 0,0 0 0 0 0,0 0 1 0 0,-1 1-1 0 0,0 1 1 0 0,-1 0-1 0 0,0 1 0 0 0,-1 1 1 0 0,0 0-1 0 0,0 0 0 0 0,-2 1 1 0 0,1 1-16 0 0,11 10 49 0 0,-5-5-257 0 0,0-1-1 0 0,2-1 0 0 0,0 0 0 0 0,1-1 0 0 0,0-2 0 0 0,2 0 0 0 0,-1-1 0 0 0,2-1 0 0 0,-1-1 1 0 0,2-1-1 0 0,-1-1 0 0 0,1-1 0 0 0,25 5 209 0 0,-45-12-413 0 0</inkml:trace>
  <inkml:trace contextRef="#ctx0" brushRef="#br0" timeOffset="-125753.458">12346 993 860 0 0,'24'87'737'0'0,"0"345"972"0"0,-24-274-1236 0 0,2-154-452 0 0,1-1 0 0 0,-1 1-1 0 0,1-1 1 0 0,0 1 0 0 0,0-1 0 0 0,0 0-1 0 0,1 0 1 0 0,-1 0 0 0 0,1-1 0 0 0,0 1 0 0 0,-1-1-1 0 0,1 0 1 0 0,0 0 0 0 0,0 0 0 0 0,0-1-1 0 0,1 1 1 0 0,-1-1 0 0 0,0 0 0 0 0,0 0 0 0 0,1-1-1 0 0,-1 1 1 0 0,1-1 0 0 0,-1 0 0 0 0,1 0-1 0 0,-1 0 1 0 0,0-1 0 0 0,1 1 0 0 0,-1-1 0 0 0,0 0-1 0 0,1-1 1 0 0,-1 1-21 0 0,458-128 433 0 0,-336 88-518 0 0,-47 6 143 0 0,-79 34-88 0 0,0 0-1 0 0,1 0 0 0 0,-1-1 1 0 0,0 1-1 0 0,0 0 1 0 0,0 0-1 0 0,0 0 1 0 0,-1 0-1 0 0,1 0 1 0 0,0 0-1 0 0,0 0 1 0 0,-1 0-1 0 0,1-1 0 0 0,0 1 1 0 0,-1 0-1 0 0,1 0 1 0 0,-1 0-1 0 0,1 1 1 0 0,-1-1-1 0 0,0 0 1 0 0,1 0-1 0 0,-1 0 1 0 0,0 0-1 0 0,0 0 0 0 0,0 1 1 0 0,0-1-1 0 0,1 0 1 0 0,-1 1-1 0 0,0-1 1 0 0,0 1-1 0 0,0-1 1 0 0,0 1-1 0 0,0-1 0 0 0,0 1 1 0 0,-1 0-1 0 0,1-1 1 0 0,0 1-1 0 0,0 0 1 0 0,0 0-1 0 0,0 0 1 0 0,0 0-1 0 0,0 0 1 0 0,0 0-1 0 0,-1 0 0 0 0,1 0 1 0 0,0 1 30 0 0,-1-2-34 0 0,-16-4-704 0 0,-1-1-22 0 0</inkml:trace>
  <inkml:trace contextRef="#ctx0" brushRef="#br0" timeOffset="-125347.843">12192 1299 880 0 0,'6'-7'3095'0'0,"86"-24"-2674"0"0,48-6-208 0 0,276-53 282 0 0,-414 90-585 0 0,6 2-768 0 0,-32-2-644 0 0,18-2 288 0 0</inkml:trace>
  <inkml:trace contextRef="#ctx0" brushRef="#br0" timeOffset="-124990.955">12170 927 856 0 0,'32'-12'1466'0'0,"151"-31"-774"0"0,2 9 0 0 0,1 8 0 0 0,43 6-692 0 0,-92 5-129 0 0,-135 15-140 0 0,-2 0-104 0 0,1 0-308 0 0,7 0-53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4:22:51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26528 2033 1332 0 0,'-22'-7'192'0'0,"0"2"-1"0"0,0 0 1 0 0,0 2 0 0 0,0 0-1 0 0,-1 2 1 0 0,1 0 0 0 0,0 2-1 0 0,-1 0 1 0 0,1 2-1 0 0,0 0 1 0 0,-1 1 0 0 0,2 1-1 0 0,-1 2 1 0 0,-20 8-192 0 0,27-11 81 0 0,-1 1 1 0 0,1 0-1 0 0,1 2 0 0 0,-1-1 0 0 0,1 2 1 0 0,0 0-1 0 0,1 0 0 0 0,0 2 0 0 0,0-1 1 0 0,1 2-1 0 0,0 0 0 0 0,1 0 0 0 0,0 1 1 0 0,1 0-1 0 0,0 1 0 0 0,1 0 0 0 0,0 0 1 0 0,1 1-1 0 0,1 0 0 0 0,0 1 0 0 0,1 0 1 0 0,1 0-1 0 0,0 0 0 0 0,-2 13-81 0 0,10-20 37 0 0,1 0 1 0 0,0 0-1 0 0,0-1 0 0 0,0 1 0 0 0,1-1 1 0 0,0 0-1 0 0,1-1 0 0 0,-1 1 0 0 0,1-1 1 0 0,1 0-1 0 0,-1 0 0 0 0,1-1 0 0 0,0 0 1 0 0,0 0-1 0 0,0-1 0 0 0,1 0 0 0 0,-1 0 0 0 0,1 0 1 0 0,0-1-1 0 0,1 0 0 0 0,-1-1 0 0 0,0 0 1 0 0,1 0-1 0 0,-1-1 0 0 0,1 0 0 0 0,-1-1 1 0 0,1 1-1 0 0,-1-2 0 0 0,1 1 0 0 0,0-1 1 0 0,-1 0-1 0 0,1-1 0 0 0,5-2-37 0 0,2 2 29 0 0,0-1-1 0 0,-1-1 1 0 0,1 0 0 0 0,-1-1 0 0 0,0-1-1 0 0,0 0 1 0 0,-1-1 0 0 0,0 0 0 0 0,0-2-1 0 0,0 1 1 0 0,-1-2 0 0 0,-1 1 0 0 0,0-2-1 0 0,0 0 1 0 0,-1 0 0 0 0,0-1 0 0 0,-1 0-1 0 0,0-1 1 0 0,-1 0 0 0 0,6-12-29 0 0,33-142-14 0 0,-48 165-54 0 0,0 2 40 0 0,-13-4-102 0 0,6 28-351 0 0,2 1 0 0 0,1 0 0 0 0,1 0 1 0 0,1 1-1 0 0,1-1 0 0 0,2 0 0 0 0,0 1 0 0 0,1-1 1 0 0,2 0-1 0 0,1 2 481 0 0,4 17-1321 0 0</inkml:trace>
  <inkml:trace contextRef="#ctx0" brushRef="#br0" timeOffset="1042.995">27157 1812 1120 0 0,'0'0'269'0'0,"0"0"-21"0"0,0 0-14 0 0,2-15 1485 0 0,0 19-1661 0 0,-1 0 0 0 0,1 0 0 0 0,-1 0 1 0 0,0 0-1 0 0,0 1 0 0 0,0-1 0 0 0,-1 0 0 0 0,0 0 1 0 0,1 1-1 0 0,-2-1 0 0 0,1 0 0 0 0,0 0 0 0 0,-1 1 1 0 0,0-1-1 0 0,0 0 0 0 0,0 0 0 0 0,0 0 1 0 0,-1 0-1 0 0,1 0 0 0 0,-1 0 0 0 0,0 0 0 0 0,0 0 1 0 0,-1-1-1 0 0,-2 4-58 0 0,-4 18 139 0 0,-12 51 92 0 0,2 1-1 0 0,4 0 0 0 0,4 1 1 0 0,3 1-1 0 0,3 0 0 0 0,4 0 0 0 0,3 0 1 0 0,7 30-231 0 0,21 192 273 0 0,-30-302-338 0 0,0 1 0 0 0,-1-1 0 0 0,1 1 1 0 0,-1-1-1 0 0,1 0 0 0 0,-1 1 0 0 0,1-1 0 0 0,-1 1 0 0 0,1 0 1 0 0,-1-1-1 0 0,1 1 0 0 0,-1-1 0 0 0,0 1 0 0 0,1 0 0 0 0,-1-1 1 0 0,0 1-1 0 0,1 0 0 0 0,-1 0 0 0 0,0 0 0 0 0,1-1 0 0 0,-1 1 1 0 0,0 0-1 0 0,0 0 0 0 0,1 0 0 0 0,-1 0 0 0 0,0 0 0 0 0,0 0 1 0 0,1 0-1 0 0,-1 1 0 0 0,0-1 0 0 0,1 0 0 0 0,-1 0 0 0 0,0 0 1 0 0,1 1-1 0 0,-1-1 0 0 0,0 0 0 0 0,1 1 0 0 0,-1-1 0 0 0,1 1 1 0 0,-1-1-1 0 0,0 1 0 0 0,1-1 0 0 0,-1 1 0 0 0,1-1 0 0 0,-1 1 1 0 0,1-1-1 0 0,0 1 0 0 0,-1 0 0 0 0,1-1 0 0 0,0 1 0 0 0,-1-1 1 0 0,1 1-1 0 0,0 0 0 0 0,0 0 0 0 0,-1-1 0 0 0,1 1 0 0 0,0 0 1 0 0,0-1-1 0 0,0 1 0 0 0,0 0 0 0 0,0 0 0 0 0,0 0 65 0 0,-10-20-1278 0 0</inkml:trace>
  <inkml:trace contextRef="#ctx0" brushRef="#br0" timeOffset="1527.731">27248 1682 1196 0 0,'23'-27'195'0'0,"1"2"-1"0"0,1 0 1 0 0,1 2 0 0 0,1 1-1 0 0,1 1 1 0 0,1 1-1 0 0,1 1 1 0 0,0 2 0 0 0,12-3-195 0 0,-38 18 13 0 0,0 0 0 0 0,-1 0 1 0 0,1 1-1 0 0,0 0 1 0 0,0 0-1 0 0,0 0 1 0 0,0 0-1 0 0,0 1 1 0 0,1-1-1 0 0,-1 1 0 0 0,0 0 1 0 0,0 0-1 0 0,0 1 1 0 0,0-1-1 0 0,0 1 1 0 0,0 0-1 0 0,0 0 1 0 0,0 0-1 0 0,0 1 0 0 0,0-1 1 0 0,0 1-1 0 0,-1 0 1 0 0,1 0-1 0 0,0 0 1 0 0,-1 1-1 0 0,0-1 1 0 0,0 1-1 0 0,0 0 0 0 0,0 0 1 0 0,0 0-1 0 0,0 0 1 0 0,-1 0-1 0 0,1 1 1 0 0,-1-1-1 0 0,0 1 0 0 0,0-1 1 0 0,0 1-1 0 0,-1 0 1 0 0,1 0-1 0 0,-1 0 1 0 0,0 0-1 0 0,0 0 1 0 0,-1 0-1 0 0,1 2-13 0 0,0 24 76 0 0,0 0 0 0 0,-3 0-1 0 0,0 0 1 0 0,-2 0 0 0 0,-1 0 0 0 0,-2-1-1 0 0,0 1 1 0 0,-2-2 0 0 0,-4 7-76 0 0,-11 34 459 0 0,-2-2 0 0 0,-3-1 0 0 0,-3-1 0 0 0,-3-2 0 0 0,-3-2 0 0 0,-41 52-459 0 0,55-80 886 0 0,23-32-674 0 0,1-1-4 0 0,4 1-57 0 0,157 55 59 0 0,-148-43-548 0 0,0 1-1 0 0,-1 1 1 0 0,0 0-1 0 0,-2 0 1 0 0,0 1-1 0 0,0 0 0 0 0,-2 1 1 0 0,0 0-1 0 0,-1 0 1 0 0,0 1-1 0 0,-2 0 1 0 0,0 0-1 0 0,-1 1 1 0 0,-1-1-1 0 0,1 10 339 0 0,0-6-918 0 0,2 12-356 0 0</inkml:trace>
  <inkml:trace contextRef="#ctx0" brushRef="#br0" timeOffset="1946.248">28009 1884 1304 0 0,'-28'44'480'0'0,"2"1"-1"0"0,2 1 1 0 0,1 2 0 0 0,3 0 0 0 0,2 1-1 0 0,2 0 1 0 0,3 2 0 0 0,1 0-1 0 0,3 0 1 0 0,2 1 0 0 0,2 3-480 0 0,5-49 41 0 0,0-1 1 0 0,1 0 0 0 0,-1 0 0 0 0,1 1 0 0 0,0-1 0 0 0,1 0 0 0 0,-1 0 0 0 0,1 0 0 0 0,0 0 0 0 0,0-1-1 0 0,1 1 1 0 0,0 0 0 0 0,-1-1 0 0 0,1 0 0 0 0,1 1 0 0 0,-1-1 0 0 0,1 0 0 0 0,-1-1 0 0 0,1 1-1 0 0,0-1 1 0 0,0 0 0 0 0,1 0 0 0 0,-1 0 0 0 0,1 0 0 0 0,0-1 0 0 0,-1 0 0 0 0,1 0 0 0 0,0 0 0 0 0,0 0-1 0 0,0-1 1 0 0,1 0-42 0 0,170 17 754 0 0,-175-18-750 0 0,215-33 3 0 0,-84-25-3291 0 0,-96 21 712 0 0,-31 18 1336 0 0</inkml:trace>
  <inkml:trace contextRef="#ctx0" brushRef="#br0" timeOffset="2196.723">27987 2304 916 0 0,'0'0'101'0'0,"1"0"1"0"0,-1 0-1 0 0,1-1 0 0 0,-1 1 1 0 0,0 0-1 0 0,1-1 0 0 0,-1 1 0 0 0,0 0 1 0 0,1-1-1 0 0,-1 1 0 0 0,0 0 1 0 0,0-1-1 0 0,1 1 0 0 0,-1 0 1 0 0,0-1-1 0 0,0 1 0 0 0,0-1 0 0 0,1 1 1 0 0,-1 0-1 0 0,0-1 0 0 0,0 1 1 0 0,0-1-1 0 0,0 1 0 0 0,0-1 1 0 0,0 1-1 0 0,0-1 0 0 0,0 1 0 0 0,0 0 1 0 0,0-1-1 0 0,0 1 0 0 0,0-1 1 0 0,0 1-1 0 0,0-1 0 0 0,-1 1 1 0 0,1 0-1 0 0,0-1 0 0 0,0 1 0 0 0,0-1 1 0 0,-1 1-1 0 0,1 0 0 0 0,0-1 1 0 0,-1 1-1 0 0,1 0 0 0 0,0-1-101 0 0,3 0-64 0 0,264-65 1751 0 0,-4 3-5920 0 0,-236 51 2938 0 0</inkml:trace>
  <inkml:trace contextRef="#ctx0" brushRef="#br0" timeOffset="2386.405">28040 1754 1312 0 0,'-2'-6'1188'0'0,"4"1"-188"0"0,15-2-204 0 0,12-2-80 0 0,8 3-55 0 0,9 0-93 0 0,7 0-224 0 0,3-2-192 0 0,8 5-16 0 0,0 3-452 0 0,2-1-516 0 0,6-1-577 0 0,-5-1 61 0 0,-8 2 16 0 0</inkml:trace>
  <inkml:trace contextRef="#ctx0" brushRef="#br0" timeOffset="74915.61">150 9079 2068 0 0,'29'0'3404'0'0,"33"-9"-2913"0"0,-35 4-176 0 0,353-14 1323 0 0,-164 47-2250 0 0,-74-4-3174 0 0,-109-20 2480 0 0</inkml:trace>
  <inkml:trace contextRef="#ctx0" brushRef="#br0" timeOffset="-484.678">24788 2208 984 0 0,'-1'-3'321'0'0,"-3"1"-255"0"0,0 0-1 0 0,0 0 1 0 0,0 0-1 0 0,0 1 1 0 0,0-1-1 0 0,0 1 1 0 0,-1 0-1 0 0,1 0 1 0 0,0 1-1 0 0,-1-1 1 0 0,1 1-1 0 0,0 0 1 0 0,-1 0-1 0 0,1 0 0 0 0,0 1 1 0 0,-1-1-1 0 0,1 1 1 0 0,0 0-1 0 0,0 1 1 0 0,0-1-1 0 0,0 1 1 0 0,0-1-1 0 0,0 1 1 0 0,-1 1-66 0 0,0-2-4 0 0,-185 86 1411 0 0,190-86-1391 0 0,0 1 1 0 0,-1-1-1 0 0,1 1 0 0 0,0-1 0 0 0,0 1 0 0 0,0-1 0 0 0,1 1 0 0 0,-1-1 0 0 0,0 1 0 0 0,0-1 0 0 0,1 0 0 0 0,-1 1 0 0 0,1-1 0 0 0,0 1 0 0 0,-1-1 0 0 0,1 0 1 0 0,0 1-1 0 0,0-1 0 0 0,-1 0 0 0 0,1 0 0 0 0,0 0 0 0 0,0 0 0 0 0,0 0 0 0 0,1 0 0 0 0,-1 0 0 0 0,0 0 0 0 0,0 0 0 0 0,0 0 0 0 0,1-1 0 0 0,-1 1 0 0 0,0 0 0 0 0,1-1 1 0 0,-1 1-1 0 0,1-1 0 0 0,-1 0 0 0 0,1 1 0 0 0,-1-1 0 0 0,0 0 0 0 0,1 0 0 0 0,-1 0 0 0 0,1 0 0 0 0,-1 0 0 0 0,1 0 0 0 0,-1 0 0 0 0,1-1 0 0 0,-1 1 0 0 0,1-1 1 0 0,-1 1-1 0 0,0-1 0 0 0,1 1 0 0 0,-1-1 0 0 0,1 0-16 0 0,212-11 463 0 0,-157 4-472 0 0,133-43-497 0 0,-188 51 500 0 0,-1 0 1 0 0,1-1 0 0 0,0 1-1 0 0,-1-1 1 0 0,0 0 0 0 0,1 1-1 0 0,-1-1 1 0 0,1 0 0 0 0,-1 0-1 0 0,0 0 1 0 0,1 0 0 0 0,-1 0-1 0 0,0 0 1 0 0,0 0 0 0 0,0 0-1 0 0,0-1 1 0 0,0 1 0 0 0,0 0-1 0 0,0-1 1 0 0,-1 1-1 0 0,1-1 1 0 0,0 1 0 0 0,-1-1-1 0 0,1 1 1 0 0,-1-1 0 0 0,1 1-1 0 0,-1-1 1 0 0,0 1 0 0 0,0-1-1 0 0,0 0 1 0 0,0 1 0 0 0,0-1-1 0 0,0 1 1 0 0,0-1 0 0 0,0 0-1 0 0,-1 1 1 0 0,1-1 0 0 0,0 1-1 0 0,-1-1 1 0 0,0 1 0 0 0,1-1-1 0 0,-1 1 1 0 0,0-1-1 0 0,0 1 1 0 0,1 0 0 0 0,-1-1-1 0 0,0 1 1 0 0,-1 0 0 0 0,1 0-1 0 0,0 0 1 0 0,0 0 0 0 0,0 0-1 0 0,-1 0 1 0 0,1 0 0 0 0,0 0-1 0 0,-1 0 1 0 0,1 1 0 0 0,-1-1-1 0 0,1 0 1 0 0,-1 1 5 0 0,-95-39-161 0 0,-290-9 809 0 0,397 58-448 0 0,337-29-703 0 0,-286 12 253 0 0,-59 7 239 0 0,33-1-138 0 0,0-2 0 0 0,-1-1 0 0 0,1-2 1 0 0,-1-1-1 0 0,0-2 0 0 0,-1-1 1 0 0,0-1-1 0 0,-1-2 0 0 0,0-2 0 0 0,-1 0 1 0 0,0-2-1 0 0,14-13 149 0 0,-38 22 97 0 0,0 0 0 0 0,-1-1-1 0 0,0 0 1 0 0,-1 0 0 0 0,0 0 0 0 0,0-1-1 0 0,-1 1 1 0 0,-1-1 0 0 0,1 0 0 0 0,-1 0 0 0 0,-1-1-1 0 0,0 1 1 0 0,-1-1 0 0 0,0 1 0 0 0,0-1 0 0 0,-1 1-1 0 0,0-1 1 0 0,-2-7-97 0 0,1 10 113 0 0,0-1 0 0 0,0 1 0 0 0,-1 0 0 0 0,0 0-1 0 0,-1 1 1 0 0,0-1 0 0 0,0 0 0 0 0,0 1 0 0 0,-1-1 0 0 0,0 1 0 0 0,-1 0 0 0 0,1 1-1 0 0,-1-1 1 0 0,-1 1 0 0 0,1 0 0 0 0,-1 0 0 0 0,-1-1-113 0 0,3 7 30 0 0,0 0-1 0 0,1 0 1 0 0,-1 0-1 0 0,0 0 1 0 0,1 1 0 0 0,-1-1-1 0 0,0 1 1 0 0,1 0-1 0 0,-1 0 1 0 0,1 0 0 0 0,-1 0-1 0 0,1 1 1 0 0,-1 0 0 0 0,1-1-1 0 0,0 1 1 0 0,0 1-1 0 0,0-1 1 0 0,0 0 0 0 0,0 1-1 0 0,1-1 1 0 0,-1 1-1 0 0,1 0 1 0 0,-1 0 0 0 0,1 0-1 0 0,0 0 1 0 0,0 0 0 0 0,1 0-1 0 0,-1 1 1 0 0,1-1-1 0 0,-1 0 1 0 0,0 3-30 0 0,-13 30 79 0 0,0 0 1 0 0,3 2-1 0 0,1-1 0 0 0,1 2 0 0 0,2-1 1 0 0,2 1-1 0 0,2 0 0 0 0,1 0 0 0 0,3 1 1 0 0,0-1-1 0 0,3 6-79 0 0,-3-37 17 0 0,39 254-307 0 0,73 222-4849 0 0,-103-441 3907 0 0</inkml:trace>
  <inkml:trace contextRef="#ctx0" brushRef="#br0" timeOffset="49791.872">24379 3857 2764 0 0,'8'-5'800'0'0,"3"2"-520"0"0,-3 3-40 0 0,0 3-1156 0 0,3-6 44 0 0,-1 3-576 0 0</inkml:trace>
  <inkml:trace contextRef="#ctx0" brushRef="#br0" timeOffset="-2974.663">20609 2474 904 0 0,'11'-10'3057'0'0,"39"57"-2832"0"0,146 200 1716 0 0,-194-248-1893 0 0,-1 1 0 0 0,1-1 0 0 0,-1 0 0 0 0,1 0-1 0 0,-1 0 1 0 0,1 0 0 0 0,-1 0 0 0 0,1 0 0 0 0,-1 0 0 0 0,0 0-1 0 0,0 0 1 0 0,1-1 0 0 0,-1 1 0 0 0,0 0 0 0 0,0-1 0 0 0,0 1-1 0 0,-1-1 1 0 0,1 1 0 0 0,0-1 0 0 0,0 0 0 0 0,-1 1-1 0 0,1-1 1 0 0,-1 0 0 0 0,0 1 0 0 0,1-1 0 0 0,-1 0 0 0 0,0 1-1 0 0,0-1 1 0 0,0 0 0 0 0,0 0 0 0 0,0 1 0 0 0,-1-1 0 0 0,1 0-1 0 0,0 1 1 0 0,-1-1 0 0 0,1 0 0 0 0,-2-1-48 0 0,4-8 104 0 0,4-21-235 0 0,2 0-1 0 0,2 1 0 0 0,1 0 1 0 0,1 1-1 0 0,2 0 0 0 0,0 1 1 0 0,2 0-1 0 0,2 1 0 0 0,0 1 1 0 0,2 1-1 0 0,1 1 0 0 0,1 1 1 0 0,0 0-1 0 0,2 2 0 0 0,1 1 1 0 0,1 1-1 0 0,1 1 0 0 0,15-8 132 0 0,28 2-2753 0 0,-67 25 1403 0 0</inkml:trace>
  <inkml:trace contextRef="#ctx0" brushRef="#br0" timeOffset="-1665.99">21652 2426 964 0 0,'-16'-1'179'0'0,"1"1"-1"0"0,-1 0 1 0 0,0 2-1 0 0,1 0 1 0 0,-1 0-1 0 0,1 1 0 0 0,-1 1 1 0 0,1 1-1 0 0,0 0 1 0 0,-9 6-179 0 0,9-7 68 0 0,0 0 1 0 0,0 2-1 0 0,1 0 0 0 0,0 0 1 0 0,0 2-1 0 0,0 0 0 0 0,1 0 1 0 0,0 1-1 0 0,1 0 0 0 0,0 2 1 0 0,0-1-1 0 0,1 1 0 0 0,1 1 1 0 0,0 0-1 0 0,0 0 0 0 0,1 1 1 0 0,1 0-1 0 0,-5 11-68 0 0,15-21 28 0 0,0 1-1 0 0,0-1 1 0 0,0 0-1 0 0,1-1 1 0 0,-1 1 0 0 0,1 0-1 0 0,-1-1 1 0 0,1 1-1 0 0,0-1 1 0 0,0 0 0 0 0,1 0-1 0 0,-1 0 1 0 0,0 0-1 0 0,0-1 1 0 0,1 1-1 0 0,-1-1 1 0 0,1 0 0 0 0,0 0-1 0 0,-1 0 1 0 0,1-1-1 0 0,0 1 1 0 0,-1-1 0 0 0,1 0-1 0 0,0 0 1 0 0,0 0-1 0 0,-1 0 1 0 0,1-1 0 0 0,0 1-1 0 0,-1-1 1 0 0,1 0-1 0 0,-1 0 1 0 0,1-1 0 0 0,-1 1-1 0 0,2-1-27 0 0,19-2 76 0 0,-1-1 0 0 0,0 0-1 0 0,0-2 1 0 0,0-1 0 0 0,-1 0-1 0 0,0-2 1 0 0,-1 0 0 0 0,0-2 0 0 0,0 0-1 0 0,-1-1 1 0 0,-1-1 0 0 0,3-5-76 0 0,-21 18-11 0 0,1 0 1 0 0,-1-1-1 0 0,0 1 0 0 0,0-1 1 0 0,0 0-1 0 0,-1 1 1 0 0,1-1-1 0 0,0 0 0 0 0,0 1 1 0 0,-1-1-1 0 0,0 0 1 0 0,1 0-1 0 0,-1 0 0 0 0,0 1 1 0 0,1-1-1 0 0,-1 0 1 0 0,0 0-1 0 0,-1 0 0 0 0,1 0 1 0 0,0 0-1 0 0,0 1 1 0 0,-1-1-1 0 0,1 0 0 0 0,-1 0 1 0 0,0 1-1 0 0,1-1 1 0 0,-1 0-1 0 0,0 1 1 0 0,0-1-1 0 0,0 0 0 0 0,0 1 1 0 0,0-1-1 0 0,0 1 1 0 0,-1 0-1 0 0,1-1 0 0 0,0 1 1 0 0,-1 0-1 0 0,1 0 1 0 0,-1 0-1 0 0,1 0 0 0 0,-1 0 1 0 0,0 0-1 0 0,1 0 1 0 0,-1 1-1 0 0,0-1 0 0 0,0 1 1 0 0,1-1-1 0 0,-1 1 1 0 0,0-1-1 0 0,0 1 0 0 0,0 0 1 0 0,0 0-1 0 0,1 0 1 0 0,-1 0-1 0 0,0 0 0 0 0,0 1 1 0 0,0-1-1 0 0,0 0 1 0 0,1 1-1 0 0,-1-1 0 0 0,0 1 1 0 0,0 0-1 0 0,1 0 1 0 0,-1 0-1 0 0,0 0 0 0 0,1 0 1 0 0,-1 0-1 0 0,1 0 11 0 0,-3 0-9 0 0,0 1 0 0 0,1 0 0 0 0,-1 0 1 0 0,1 0-1 0 0,0 0 0 0 0,-1 0 0 0 0,1 1 0 0 0,0 0 0 0 0,0-1 0 0 0,1 1 0 0 0,-1 0 0 0 0,0 0 0 0 0,1 1 1 0 0,0-1-1 0 0,0 0 0 0 0,0 1 0 0 0,0-1 0 0 0,1 1 0 0 0,-1 0 0 0 0,1 0 0 0 0,0-1 0 0 0,0 1 0 0 0,0 0 1 0 0,0 0-1 0 0,1 0 0 0 0,0 0 0 0 0,0 0 0 0 0,0 0 0 0 0,0 3 9 0 0,3-2-12 0 0,0 0 0 0 0,0-1-1 0 0,1 0 1 0 0,-1 1 0 0 0,1-1 0 0 0,0 0-1 0 0,0-1 1 0 0,0 1 0 0 0,1-1 0 0 0,-1 0-1 0 0,1 0 1 0 0,0 0 0 0 0,0-1 0 0 0,0 1-1 0 0,0-1 1 0 0,0 0 0 0 0,0-1 0 0 0,0 1-1 0 0,1-1 1 0 0,-1 0 0 0 0,1 0 0 0 0,-1-1-1 0 0,1 0 1 0 0,-1 0 0 0 0,1 0 0 0 0,-1-1-1 0 0,2 0 13 0 0,156-30-455 0 0,-137 21 376 0 0,0-2 0 0 0,0 0 0 0 0,-1-1-1 0 0,-1-2 1 0 0,0-1 0 0 0,-1 0 0 0 0,-1-2 0 0 0,-1 0-1 0 0,0-2 1 0 0,-2 0 0 0 0,0-1 0 0 0,-1-1 0 0 0,3-7 79 0 0,16-24 48 0 0,-3-2 0 0 0,-2-1 0 0 0,-3-2 0 0 0,-2-1 0 0 0,3-18-48 0 0,-19 50 194 0 0,-2-1 1 0 0,-2-1 0 0 0,0 1-1 0 0,-2-1 1 0 0,-1 0 0 0 0,-1-1-1 0 0,-1-2-194 0 0,-2 29 28 0 0,0 0 0 0 0,0-1 0 0 0,-1 1 0 0 0,1-1 0 0 0,-1 1-1 0 0,0 0 1 0 0,0 0 0 0 0,0-1 0 0 0,0 1 0 0 0,0 0-1 0 0,-1 0 1 0 0,1 0 0 0 0,-1 0 0 0 0,0 0 0 0 0,0 1 0 0 0,0-1-1 0 0,0 0 1 0 0,0 1 0 0 0,-1-1 0 0 0,1 1 0 0 0,-1 0-1 0 0,0 0 1 0 0,0 0 0 0 0,1 0 0 0 0,-1 1 0 0 0,0-1 0 0 0,0 1-1 0 0,-1-1 1 0 0,1 1 0 0 0,0 0 0 0 0,0 1 0 0 0,-1-1-1 0 0,1 0 1 0 0,0 1 0 0 0,-1 0 0 0 0,1 0 0 0 0,-1 0 0 0 0,1 0-1 0 0,0 0 1 0 0,-2 1-28 0 0,-9 10 20 0 0,1 2 0 0 0,0-1 0 0 0,0 2 0 0 0,2 0 0 0 0,-1 0 0 0 0,2 1 0 0 0,0 0 0 0 0,1 1 0 0 0,0 0-1 0 0,1 0 1 0 0,1 1 0 0 0,1 0 0 0 0,0 1 0 0 0,1-1 0 0 0,1 1 0 0 0,1 0 0 0 0,0 0 0 0 0,1 12-20 0 0,-3-3 21 0 0,1 1-1 0 0,1-1 1 0 0,2 1 0 0 0,1 0 0 0 0,1-1 0 0 0,1 1-1 0 0,1-1 1 0 0,2 1 0 0 0,1-1 0 0 0,1 0-1 0 0,1-1 1 0 0,1 0 0 0 0,2 0 0 0 0,0-1 0 0 0,2 0-1 0 0,1-1 1 0 0,0-1 0 0 0,3 1-21 0 0,-15-20 5 0 0,1-1 1 0 0,0 1-1 0 0,0-1 1 0 0,1 1 0 0 0,-1-1-1 0 0,1 0 1 0 0,-1 0-1 0 0,1-1 1 0 0,0 1-1 0 0,0-1 1 0 0,0 0-1 0 0,1 0 1 0 0,-1 0-1 0 0,0 0 1 0 0,1-1-1 0 0,-1 0 1 0 0,1 0-1 0 0,0 0 1 0 0,-1 0-1 0 0,1-1 1 0 0,-1 0-1 0 0,1 0 1 0 0,0 0-1 0 0,0 0 1 0 0,2-1-6 0 0,13-8-71 0 0,0 0 1 0 0,-1-1-1 0 0,0 0 1 0 0,-1-2-1 0 0,0 0 0 0 0,-1-1 1 0 0,0-1-1 0 0,-1-1 1 0 0,-1 0-1 0 0,0-1 0 0 0,-1 0 1 0 0,-1-2-1 0 0,0 1 1 0 0,-1-1-1 0 0,-2-1 0 0 0,9-19 72 0 0,2-6 105 0 0,-46 59 35 0 0,15-5-146 0 0,2 1 1 0 0,0 0-1 0 0,0 1 1 0 0,1 0-1 0 0,0 0 1 0 0,1 1-1 0 0,0 0 1 0 0,1 0-1 0 0,1 0 1 0 0,0 0-1 0 0,1 1 0 0 0,0 0 1 0 0,1-1-1 0 0,0 1 1 0 0,1 4 4 0 0,2-13 5 0 0,-1 0 1 0 0,1 0-1 0 0,0 1 1 0 0,0-1-1 0 0,0 0 0 0 0,0 0 1 0 0,1 0-1 0 0,0 0 1 0 0,0 0-1 0 0,1-1 1 0 0,-1 1-1 0 0,1-1 1 0 0,0 1-1 0 0,0-1 0 0 0,1 0 1 0 0,-1 0-1 0 0,1 0 1 0 0,0-1-1 0 0,0 1 1 0 0,0-1-1 0 0,0 0 0 0 0,1 0 1 0 0,-1-1-1 0 0,1 1 1 0 0,0-1-1 0 0,-1 0 1 0 0,1 0-1 0 0,0 0 1 0 0,1-1-1 0 0,-1 0-5 0 0,162 20 108 0 0,-147-24-92 0 0,1-1 0 0 0,-1 0 0 0 0,0-1 0 0 0,-1-2 0 0 0,0 0 0 0 0,0-1 0 0 0,0 0 0 0 0,-1-2 0 0 0,0 0 0 0 0,-1-1 0 0 0,0-1 0 0 0,-1 0 0 0 0,0-2 0 0 0,-1 1 0 0 0,-1-2 0 0 0,0 0 0 0 0,-1-1 0 0 0,0 0 0 0 0,0-3-16 0 0,33-69 8 0 0,-47 85-7 0 0,-1 0 1 0 0,1 0-1 0 0,-1 0 0 0 0,0 0 0 0 0,0 0 0 0 0,0 1 0 0 0,0-1 1 0 0,0 1-1 0 0,-1-1 0 0 0,1 1 0 0 0,-1 0 0 0 0,1 0 0 0 0,-1 0 1 0 0,0 0-1 0 0,0 0 0 0 0,0 0 0 0 0,0 1 0 0 0,0 0 1 0 0,0-1-1 0 0,0 1 0 0 0,-1 0 0 0 0,1 1 0 0 0,0-1 0 0 0,-1 0 1 0 0,1 1-1 0 0,-1 0 0 0 0,1 0 0 0 0,0 0 0 0 0,-1 0 0 0 0,1 1 1 0 0,0-1-1 0 0,-1 1 0 0 0,0 0-1 0 0,-7 1-1 0 0,0 0 1 0 0,0 0 0 0 0,1 1-1 0 0,-1 0 1 0 0,1 1-1 0 0,0 0 1 0 0,0 1-1 0 0,1 0 1 0 0,-1 1-1 0 0,1 0 1 0 0,0 0-1 0 0,0 1 1 0 0,1 0-1 0 0,0 0 1 0 0,0 1-1 0 0,1 0 1 0 0,0 1 0 0 0,0-1-1 0 0,1 1 1 0 0,0 1-1 0 0,1-1 1 0 0,0 1-1 0 0,0 0 1 0 0,1 0-1 0 0,1 0 1 0 0,-1 1-1 0 0,2-1 1 0 0,-1 1-1 0 0,1 0 1 0 0,1 0 0 0 0,0-1-1 0 0,1 1 1 0 0,0 0-1 0 0,0 0 1 0 0,1 0-1 0 0,1 0 1 0 0,0 0-1 0 0,0-1 1 0 0,1 1-1 0 0,1-1 1 0 0,-1 1-1 0 0,2-1 1 0 0,-1 0-1 0 0,1-1 1 0 0,1 1 0 0 0,2 2 0 0 0,-5-8 11 0 0,1-1 0 0 0,-1 1 0 0 0,1-1 1 0 0,0 0-1 0 0,0 0 0 0 0,0 0 1 0 0,0 0-1 0 0,1-1 0 0 0,-1 0 0 0 0,1 0 1 0 0,0 0-1 0 0,-1 0 0 0 0,1-1 1 0 0,0 0-1 0 0,0 0 0 0 0,0 0 1 0 0,0 0-1 0 0,0-1 0 0 0,0 0 0 0 0,0 0 1 0 0,0 0-1 0 0,0-1 0 0 0,0 1 1 0 0,0-1-1 0 0,0 0 0 0 0,0-1 0 0 0,-1 1 1 0 0,1-1-1 0 0,0 0 0 0 0,-1 0 1 0 0,1-1-1 0 0,-1 1 0 0 0,0-1 0 0 0,1-1-11 0 0,128-121-425 0 0,126-269 7 0 0,-256 390 417 0 0,-1 0 0 0 0,1 0 0 0 0,0 0 0 0 0,0 0-1 0 0,1 0 1 0 0,-1 1 0 0 0,1-1 0 0 0,0 1 0 0 0,0 0 0 0 0,0 0 0 0 0,0 0 0 0 0,0 1 0 0 0,1 0 0 0 0,-1-1 0 0 0,1 1 0 0 0,0 1 0 0 0,-1-1 0 0 0,1 1 0 0 0,0 0 0 0 0,0 0 0 0 0,0 0 0 0 0,0 1 0 0 0,0 0 0 0 0,0 0 0 0 0,0 0 0 0 0,0 0 0 0 0,0 1 0 0 0,0 0 0 0 0,0 0 0 0 0,0 0 0 0 0,-1 0 0 0 0,1 1 0 0 0,0 0 0 0 0,-1 0 0 0 0,1 0 0 0 0,-1 1 0 0 0,0 0 0 0 0,0-1 0 0 0,0 1 0 0 0,0 1 0 0 0,0-1 0 0 0,-1 1 0 0 0,1-1 0 0 0,-1 1 0 0 0,0 0 0 0 0,0 0 0 0 0,2 4 1 0 0,5 9-6 0 0,-1 1 0 0 0,0 0 0 0 0,-1 0 0 0 0,-1 1-1 0 0,-1 0 1 0 0,0 0 0 0 0,-2 1 0 0 0,0-1 0 0 0,-1 1 0 0 0,-1 0-1 0 0,-1 0 1 0 0,0 2 6 0 0,-2-17 1 0 0,1 0-1 0 0,-1 0 1 0 0,0 0-1 0 0,-1 0 0 0 0,1 0 1 0 0,-1 0-1 0 0,0-1 1 0 0,0 1-1 0 0,0 0 1 0 0,-1-1-1 0 0,1 0 1 0 0,-1 1-1 0 0,0-1 0 0 0,0 0 1 0 0,-1 0-1 0 0,1-1 1 0 0,-1 1-1 0 0,0-1 1 0 0,0 0-1 0 0,0 0 1 0 0,0 0-1 0 0,-1 0 1 0 0,1-1-1 0 0,-1 0 0 0 0,0 0 1 0 0,1 0-1 0 0,-1 0 1 0 0,0-1-1 0 0,0 0 1 0 0,0 0-1 0 0,0 0 1 0 0,0 0-1 0 0,-1-1 0 0 0,-104-13-2892 0 0,85 1 1614 0 0</inkml:trace>
  <inkml:trace contextRef="#ctx0" brushRef="#br0" timeOffset="-7901.57">11770 2795 1008 0 0,'-217'139'2140'0'0,"191"-104"-1649"0"0,60-22-201 0 0,218-58 227 0 0,-150 18-535 0 0,5-4-120 0 0,-106 31 94 0 0,-4-2 17 0 0,-156 6 497 0 0,148-2-468 0 0,-169 22 1386 0 0,179-24-1279 0 0,63-28-38 0 0,-3 2-310 0 0,226-126-945 0 0,-269 140 1194 0 0,0 0 0 0 0,-1-1 0 0 0,-1 0 0 0 0,0-1-1 0 0,-1-1 1 0 0,0 0 0 0 0,-1 0 0 0 0,-1-2-1 0 0,-1 1 1 0 0,0-1 0 0 0,-1-1 0 0 0,-1 0 0 0 0,0 0-1 0 0,-2-1 1 0 0,2-5-10 0 0,11-213 1590 0 0,-46 100-358 0 0,27 137-1221 0 0,0 1 1 0 0,0 0 0 0 0,0-1-1 0 0,0 1 1 0 0,0 0 0 0 0,0-1-1 0 0,-1 1 1 0 0,1 0 0 0 0,0-1-1 0 0,0 1 1 0 0,0-1 0 0 0,-1 1-1 0 0,1 0 1 0 0,0-1 0 0 0,-1 1-1 0 0,1-1 1 0 0,-1 1 0 0 0,1-1-1 0 0,0 1 1 0 0,-1-1 0 0 0,1 1-1 0 0,-1-1 1 0 0,1 1-1 0 0,-1-1 1 0 0,0 0 0 0 0,1 1-1 0 0,-1-1 1 0 0,1 0 0 0 0,-1 1-1 0 0,0-1 1 0 0,1 0 0 0 0,-1 0-1 0 0,0 0 1 0 0,1 0 0 0 0,-1 1-1 0 0,0-1 1 0 0,1 0 0 0 0,-1 0-1 0 0,0 0 1 0 0,1 0 0 0 0,-1-1-1 0 0,0 1 1 0 0,1 0 0 0 0,-1 0-1 0 0,1 0 1 0 0,-1 0 0 0 0,0-1-1 0 0,1 1 1 0 0,-1 0 0 0 0,0-1-1 0 0,1 1 1 0 0,-1 0 0 0 0,1-1-1 0 0,-1 1 1 0 0,1-1 0 0 0,-1 1-1 0 0,1-1 1 0 0,-1 1 0 0 0,1-1-1 0 0,0 1 1 0 0,-1-1-1 0 0,1 1 1 0 0,0-1 0 0 0,-1 0-1 0 0,1 1 1 0 0,0-1 0 0 0,0 1-1 0 0,0-1 1 0 0,-1 0 0 0 0,1 0-12 0 0,-25 52 80 0 0,6 18 5 0 0,4 1-1 0 0,3 0 0 0 0,3 1 0 0 0,3 0 0 0 0,3 1 0 0 0,4 36-84 0 0,20 198-94 0 0,76 320-3726 0 0,-88-557 1704 0 0,-4-49 876 0 0</inkml:trace>
  <inkml:trace contextRef="#ctx0" brushRef="#br0" timeOffset="-4487.41">18047 1724 1164 0 0,'-2'-21'1492'0'0,"2"6"-344"0"0,-1 3-212 0 0,-1 1-296 0 0,2 11-403 0 0,0 0-65 0 0,0 0-140 0 0,7-12 0 0 0,-4 14-272 0 0,3 2-113 0 0,-3 2-167 0 0,9 9-352 0 0,-4 0-392 0 0,-2 9-28 0 0</inkml:trace>
  <inkml:trace contextRef="#ctx0" brushRef="#br0" timeOffset="-6172.179">16016 2288 1228 0 0,'-50'66'2594'0'0,"35"-26"-2378"0"0,1 1-1 0 0,2 0 0 0 0,3 1 1 0 0,0 0-1 0 0,3 1 0 0 0,2 0 1 0 0,1 0-1 0 0,3 0 0 0 0,4 40-215 0 0,-4-21 244 0 0,27 156 35 0 0,20 179-225 0 0,-47-394-165 0 0,0 1 0 0 0,-1-1 0 0 0,1 0-1 0 0,-1 0 1 0 0,1 1 0 0 0,-1-1 0 0 0,0 0 0 0 0,0 0-1 0 0,0 0 1 0 0,-1 1 0 0 0,1-1 0 0 0,-1-1-1 0 0,0 1 1 0 0,1 0 0 0 0,-1 0 0 0 0,-1-1 0 0 0,1 1-1 0 0,0-1 1 0 0,-1 1 0 0 0,1-1 0 0 0,-1 0 0 0 0,1 0-1 0 0,-1 0 1 0 0,0-1 0 0 0,0 1 0 0 0,0-1-1 0 0,0 1 1 0 0,0-1 0 0 0,0 0 0 0 0,-1 0 0 0 0,-1 0 111 0 0,-8-1-1110 0 0</inkml:trace>
  <inkml:trace contextRef="#ctx0" brushRef="#br0" timeOffset="-5938.64">16050 2493 1516 0 0,'1'0'19'0'0,"4"-4"100"0"0,1 0 0 0 0,-1 1 0 0 0,1-1 1 0 0,0 1-1 0 0,0 1 0 0 0,0-1 0 0 0,1 1 1 0 0,-1 0-1 0 0,1 1 0 0 0,-1-1 0 0 0,1 1 1 0 0,-1 0-1 0 0,1 1 0 0 0,0 0 0 0 0,-1 0 1 0 0,1 0-1 0 0,-1 1 0 0 0,1 0 0 0 0,6 2-119 0 0,-8-1 44 0 0,1 1 1 0 0,-1 0-1 0 0,1 0 0 0 0,-1 0 0 0 0,0 1 0 0 0,0 0 0 0 0,0 0 0 0 0,-1 0 1 0 0,1 1-1 0 0,-1-1 0 0 0,0 1 0 0 0,-1 0 0 0 0,1 0 0 0 0,-1 1 0 0 0,0-1 1 0 0,0 1-1 0 0,0 0 0 0 0,-1-1 0 0 0,0 1 0 0 0,0 0 0 0 0,-1 0 0 0 0,0 0 1 0 0,0 0-1 0 0,0 1 0 0 0,0-1 0 0 0,-1 0 0 0 0,0 0 0 0 0,-1 1 0 0 0,1-1 0 0 0,-2 5-44 0 0,-1 6 22 0 0,-1 0-1 0 0,0-1 1 0 0,-1 0 0 0 0,0 0-1 0 0,-2 0 1 0 0,0-1-1 0 0,0 0 1 0 0,-2 0-1 0 0,0 0 1 0 0,0-2-1 0 0,-2 1 1 0 0,1-1-1 0 0,-2 0 1 0 0,1-1-1 0 0,-2-1 1 0 0,0 0-1 0 0,0 0 1 0 0,-1-1-1 0 0,0-1 1 0 0,-1-1-1 0 0,0 0 1 0 0,0 0-1 0 0,0-2 1 0 0,-1 0-1 0 0,0-1 1 0 0,-1 0-1 0 0,-7 0-21 0 0,21-4-52 0 0,0-1-1 0 0,1 0 0 0 0,-1 1 1 0 0,0-1-1 0 0,0-1 0 0 0,0 1 1 0 0,1 0-1 0 0,-1-1 0 0 0,0 1 1 0 0,0-1-1 0 0,1 0 0 0 0,-1 0 1 0 0,0 0-1 0 0,1 0 1 0 0,-1 0-1 0 0,1-1 0 0 0,0 1 1 0 0,-1-1-1 0 0,1 0 0 0 0,0 1 1 0 0,0-1-1 0 0,0 0 0 0 0,0 0 1 0 0,0 0-1 0 0,0-1 0 0 0,1 1 1 0 0,-1 0-1 0 0,1-1 0 0 0,-1 1 1 0 0,1-1-1 0 0,0 1 1 0 0,0-1-1 0 0,0 0 0 0 0,1 1 1 0 0,-1-1-1 0 0,0 0 0 0 0,1 0 1 0 0,0 1-1 0 0,0-1 0 0 0,0 0 1 0 0,0 0-1 0 0,0 0 0 0 0,0 0 1 0 0,1 1-1 0 0,-1-1 0 0 0,1 0 1 0 0,0 1-1 0 0,0-1 1 0 0,0 0-1 0 0,0 1 0 0 0,0-1 1 0 0,2-1 52 0 0,12-22-1112 0 0</inkml:trace>
  <inkml:trace contextRef="#ctx0" brushRef="#br0" timeOffset="-5518.607">16692 2603 860 0 0,'0'-3'76'0'0,"0"1"-1"0"0,0-1 0 0 0,0 0 1 0 0,0 1-1 0 0,0-1 1 0 0,0 1-1 0 0,-1-1 1 0 0,1 1-1 0 0,-1-1 1 0 0,0 1-1 0 0,0-1 1 0 0,0 1-1 0 0,0 0 0 0 0,0-1 1 0 0,0 1-1 0 0,0 0 1 0 0,-1 0-1 0 0,0 0 1 0 0,1 0-1 0 0,-1 0 1 0 0,0 0-1 0 0,0 0 1 0 0,0 1-1 0 0,0-1 0 0 0,0 0 1 0 0,0 1-1 0 0,0 0 1 0 0,0 0-1 0 0,-1-1 1 0 0,1 1-1 0 0,-1 1 1 0 0,1-1-1 0 0,-1 0 1 0 0,1 1-1 0 0,-1-1 0 0 0,1 1 1 0 0,-1 0-1 0 0,1-1 1 0 0,-1 1-1 0 0,0 1 1 0 0,1-1-1 0 0,-1 0 1 0 0,1 1-1 0 0,-1-1 0 0 0,1 1 1 0 0,-1 0-1 0 0,0 0-75 0 0,-16 8 36 0 0,0 0 1 0 0,0 2-1 0 0,1 0 0 0 0,0 1 0 0 0,1 1 0 0 0,0 1 0 0 0,1 0 0 0 0,1 1 0 0 0,0 1 0 0 0,1 0 0 0 0,1 1 0 0 0,1 1 0 0 0,0 0 1 0 0,1 0-1 0 0,1 1 0 0 0,1 1 0 0 0,-1 3-36 0 0,9-21 12 0 0,0 1 1 0 0,0-1 0 0 0,1 0 0 0 0,-1 0-1 0 0,1 0 1 0 0,-1 0 0 0 0,1 0-1 0 0,0 1 1 0 0,0-1 0 0 0,0 0-1 0 0,0 0 1 0 0,0 0 0 0 0,0 1-1 0 0,1-1 1 0 0,-1 0 0 0 0,1 0-1 0 0,0 0 1 0 0,-1 0 0 0 0,1 0 0 0 0,0 0-1 0 0,0 0 1 0 0,0 0 0 0 0,0 0-1 0 0,1 0 1 0 0,-1 0 0 0 0,1-1-1 0 0,-1 1 1 0 0,1 0 0 0 0,-1-1-1 0 0,1 0 1 0 0,0 1 0 0 0,0-1-1 0 0,-1 0 1 0 0,1 0 0 0 0,0 0 0 0 0,0 0-1 0 0,0 0 1 0 0,0 0 0 0 0,1 0-1 0 0,-1-1 1 0 0,0 1 0 0 0,0-1-1 0 0,0 0 1 0 0,1 0 0 0 0,-1 0-1 0 0,0 0 1 0 0,0 0-13 0 0,101-8 374 0 0,-69-5-291 0 0,-1-2 0 0 0,0-1 0 0 0,-1-2 0 0 0,-1-1 0 0 0,-1-1 0 0 0,-1-1 0 0 0,0-2-1 0 0,-2-1 1 0 0,-1-2 0 0 0,-1 0 0 0 0,-1-1 0 0 0,1-5-83 0 0,-6 10 183 0 0,-28 20 93 0 0,4 7-309 0 0,0 1-1 0 0,0 0 1 0 0,0 0-1 0 0,1 0 1 0 0,0 0-1 0 0,0 1 1 0 0,1-1-1 0 0,0 1 1 0 0,0 0-1 0 0,0 0 1 0 0,1 1 0 0 0,0-1-1 0 0,0 0 1 0 0,1 1-1 0 0,0-1 1 0 0,0 1-1 0 0,1 5 34 0 0,2-8-159 0 0,-1-1-1 0 0,1 1 1 0 0,0-1-1 0 0,0 1 0 0 0,0-1 1 0 0,1 0-1 0 0,0 0 1 0 0,0 0-1 0 0,0 0 1 0 0,0-1-1 0 0,0 1 1 0 0,1-1-1 0 0,-1 0 0 0 0,1 0 1 0 0,0 0-1 0 0,0 0 1 0 0,0-1-1 0 0,1 1 1 0 0,-1-1-1 0 0,0 0 1 0 0,1 0-1 0 0,3 0 160 0 0,15 1-1249 0 0</inkml:trace>
  <inkml:trace contextRef="#ctx0" brushRef="#br0" timeOffset="-5221.393">17228 2234 888 0 0,'-2'0'66'0'0,"-1"1"-1"0"0,1-1 1 0 0,0 1-1 0 0,0 0 1 0 0,-1 0-1 0 0,1 0 1 0 0,0 0-1 0 0,0 0 1 0 0,0 0-1 0 0,0 0 1 0 0,1 1-1 0 0,-1-1 1 0 0,0 1-1 0 0,0 0 1 0 0,1-1-1 0 0,-1 1 1 0 0,1 0-1 0 0,0 0 1 0 0,-1 0-1 0 0,1 0 1 0 0,0 0-1 0 0,0 0 1 0 0,0 0-1 0 0,1 0 1 0 0,-1 0-1 0 0,0 1 1 0 0,1-1 0 0 0,-1 0-1 0 0,1 1 1 0 0,0-1-1 0 0,0 0 1 0 0,0 0-1 0 0,0 1 1 0 0,0 0-66 0 0,81 80 910 0 0,-73-78-825 0 0,-1-1-1 0 0,0 1 1 0 0,0 1 0 0 0,-1-1-1 0 0,1 1 1 0 0,-1 0 0 0 0,-1 1 0 0 0,1-1-1 0 0,-1 1 1 0 0,0 0 0 0 0,0 1-1 0 0,-1-1 1 0 0,0 1 0 0 0,-1 0-1 0 0,3 6-84 0 0,-52 47 337 0 0,24-48-594 0 0,0 0 0 0 0,-2-2 0 0 0,1 0 1 0 0,-1-2-1 0 0,-1 0 0 0 0,0-2 0 0 0,0-1 1 0 0,0-1-1 0 0,-1-1 0 0 0,0-1 0 0 0,0-1 1 0 0,1-2-1 0 0,-3 0 257 0 0,5 0-983 0 0</inkml:trace>
  <inkml:trace contextRef="#ctx0" brushRef="#br0" timeOffset="-4895.872">17839 2324 1076 0 0,'-2'-1'64'0'0,"1"1"0"0"0,-1 0 1 0 0,0 0-1 0 0,1 0 0 0 0,-1 1 0 0 0,0-1 0 0 0,1 0 0 0 0,-1 1 0 0 0,0-1 0 0 0,1 0 1 0 0,-1 1-1 0 0,1 0 0 0 0,-1-1 0 0 0,1 1 0 0 0,-1 0 0 0 0,1 0 0 0 0,0 0 1 0 0,-1 0-1 0 0,1 0 0 0 0,0 0 0 0 0,0 1 0 0 0,-1-1 0 0 0,1 0 0 0 0,0 0 1 0 0,0 1-1 0 0,1-1 0 0 0,-1 1 0 0 0,0-1 0 0 0,0 1 0 0 0,1-1 0 0 0,-1 1 1 0 0,1-1-1 0 0,-1 1 0 0 0,1 0 0 0 0,0-1 0 0 0,-1 1 0 0 0,1 0 0 0 0,0-1 1 0 0,0 1-1 0 0,0 0 0 0 0,1-1 0 0 0,-1 1 0 0 0,0 0 0 0 0,1-1 0 0 0,-1 1 0 0 0,1 0 1 0 0,-1-1-1 0 0,1 1 0 0 0,-1-1 0 0 0,1 1 0 0 0,0-1 0 0 0,0 0 0 0 0,0 1 1 0 0,0-1-1 0 0,0 0-64 0 0,30 59 520 0 0,18 72 525 0 0,-51-125-1059 0 0,-1-1 0 0 0,0 1 0 0 0,0-1 0 0 0,-1 0 0 0 0,0-1 0 0 0,0 1 0 0 0,-1 0 0 0 0,1-1 0 0 0,-1 0 0 0 0,0 0 1 0 0,0-1-1 0 0,-1 1 0 0 0,0-1 0 0 0,1 0 0 0 0,-1-1 0 0 0,0 0 0 0 0,-1 1 0 0 0,1-2 0 0 0,-1 1 0 0 0,1-1 0 0 0,-1 0 0 0 0,0 0 0 0 0,0-1 0 0 0,0 0 0 0 0,-2 0 14 0 0,-89-3-3224 0 0,43-20 2008 0 0</inkml:trace>
  <inkml:trace contextRef="#ctx0" brushRef="#br0" timeOffset="-4643.113">18098 2306 1484 0 0,'14'79'3722'0'0,"-15"-60"-3249"0"0,1-9-366 0 0,-1 24-169 0 0,1 1 1 0 0,1 0-1 0 0,3 0 1 0 0,0-1-1 0 0,2 1 1 0 0,2-1-1 0 0,3 4 62 0 0,-12-26-2381 0 0,-9-4 1163 0 0</inkml:trace>
  <inkml:trace contextRef="#ctx0" brushRef="#br0" timeOffset="-4206.339">18436 1956 1356 0 0,'9'9'2948'0'0,"-11"58"-2068"0"0,-22 64-176 0 0,6 0 0 0 0,6 1 0 0 0,4 86-704 0 0,16-236-134 0 0,-1 0 0 0 0,2 1 0 0 0,1 0 0 0 0,0 0-1 0 0,1 1 1 0 0,0 0 0 0 0,1 1 0 0 0,1 1 0 0 0,1 0 0 0 0,0 0 0 0 0,0 2 0 0 0,2-1 0 0 0,-1 2 0 0 0,2 0-1 0 0,4-2 135 0 0,-13 9-26 0 0,0-1 0 0 0,0 1 0 0 0,0 0 0 0 0,0 1 0 0 0,1-1-1 0 0,0 2 1 0 0,0-1 0 0 0,-1 1 0 0 0,1 1 0 0 0,0 0 0 0 0,1 0-1 0 0,-1 1 1 0 0,0 0 0 0 0,0 0 0 0 0,0 1 0 0 0,1 0 26 0 0,22 14-62 0 0</inkml:trace>
  <inkml:trace contextRef="#ctx0" brushRef="#br0" timeOffset="-3739.192">18745 2538 4708 0 0,'-13'13'66'0'0,"1"-2"0"0"0,-2 0 0 0 0,0 0 0 0 0,0-1 0 0 0,-1-1 0 0 0,0 0 0 0 0,0-1 0 0 0,-1 0 0 0 0,0-2 0 0 0,0 0 0 0 0,-1-1 1 0 0,0 0-1 0 0,0-1 0 0 0,0-1 0 0 0,0-1 0 0 0,-16 0-66 0 0,30-2-21 0 0,0-1 1 0 0,0 0 0 0 0,0 0 0 0 0,0 0 0 0 0,0-1 0 0 0,0 1-1 0 0,0-1 1 0 0,1 1 0 0 0,-1-1 0 0 0,1 0 0 0 0,-1 0 0 0 0,1 0 0 0 0,0 0-1 0 0,-1-1 1 0 0,1 1 0 0 0,0-1 0 0 0,1 1 0 0 0,-1-1 0 0 0,0 0 0 0 0,1 0-1 0 0,-1 1 1 0 0,1-1 0 0 0,0 0 0 0 0,0 0 0 0 0,0 0 0 0 0,0 0-1 0 0,1-1 1 0 0,-1 1 0 0 0,1 0 0 0 0,0 0 0 0 0,0 0 0 0 0,0 0 0 0 0,0-1-1 0 0,1 1 1 0 0,-1 0 0 0 0,1 0 0 0 0,0 0 0 0 0,0 0 0 0 0,0 0 0 0 0,0 0-1 0 0,0 0 1 0 0,1 0 0 0 0,-1 1 0 0 0,1-1 0 0 0,0 0 0 0 0,0 1-1 0 0,0-1 1 0 0,0 1 0 0 0,0 0 0 0 0,0 0 0 0 0,1-1 0 0 0,-1 2 0 0 0,1-1-1 0 0,1-1 21 0 0,36-39-302 0 0,1 1 0 0 0,3 2 0 0 0,1 2 0 0 0,1 2 0 0 0,2 2 0 0 0,1 3 0 0 0,50-23 302 0 0,32-24 162 0 0,161-95 2064 0 0,-320 219-1294 0 0,20-37-930 0 0,-18 17 31 0 0,2 1 0 0 0,0 0 1 0 0,2 2-1 0 0,2 1 0 0 0,0 0 0 0 0,2 2 1 0 0,2 0-1 0 0,0 1 0 0 0,3 0 0 0 0,1 1 0 0 0,1 0 1 0 0,2 1-1 0 0,-2 22-33 0 0,13-47 45 0 0,1 0 0 0 0,0 0 1 0 0,0 0-1 0 0,1-1 0 0 0,0 1 0 0 0,1-1 1 0 0,1 0-1 0 0,-1 0 0 0 0,1-1 0 0 0,1 1 1 0 0,0-1-1 0 0,0-1 0 0 0,1 1 1 0 0,0-2-1 0 0,0 1 0 0 0,1-1 0 0 0,0 0 1 0 0,0 0-1 0 0,1-1 0 0 0,0-1 0 0 0,0 0 1 0 0,0 0-1 0 0,1-1 0 0 0,-1 0 0 0 0,1-1 1 0 0,0 0-1 0 0,0 0 0 0 0,0-1 0 0 0,1-1 1 0 0,-1 0-1 0 0,0-1 0 0 0,1 0 0 0 0,10-1-45 0 0,1 1 56 0 0,1 0 0 0 0,0-2 0 0 0,0 0-1 0 0,-1-2 1 0 0,1-1 0 0 0,-1 0 0 0 0,0-2 0 0 0,0 0-1 0 0,-1-2 1 0 0,0-1 0 0 0,-1 0 0 0 0,0-2-1 0 0,-1 0 1 0 0,0-1 0 0 0,0-1 0 0 0,-2-1 0 0 0,0-1-1 0 0,-1 0 1 0 0,0-2 0 0 0,3-5-56 0 0,-17 21 2 0 0,-1 1 0 0 0,0-1 0 0 0,0 0 0 0 0,-1 0 0 0 0,1 0 1 0 0,0 0-1 0 0,-1 0 0 0 0,1 0 0 0 0,-1-1 0 0 0,1 1 0 0 0,-1 0 0 0 0,0-1 0 0 0,0 1 1 0 0,0-1-1 0 0,-1 0 0 0 0,1 1 0 0 0,-1-1 0 0 0,1 1 0 0 0,-1-1 0 0 0,0 0 0 0 0,0 1 0 0 0,0-1 1 0 0,0 0-1 0 0,0 1 0 0 0,-1-1 0 0 0,1 0 0 0 0,-1 1 0 0 0,0-1 0 0 0,1 1 0 0 0,-1-1 1 0 0,0 1-1 0 0,-1-1 0 0 0,1 1 0 0 0,0 0 0 0 0,-1-1 0 0 0,1 1 0 0 0,-1 0 0 0 0,0 0 1 0 0,0 0-1 0 0,0 0 0 0 0,0 1 0 0 0,0-1 0 0 0,0 0 0 0 0,0 1 0 0 0,-1 0 0 0 0,1-1 1 0 0,0 1-1 0 0,-1 0 0 0 0,1 0 0 0 0,-1 0 0 0 0,1 1 0 0 0,-1-1 0 0 0,0 0 0 0 0,1 1 0 0 0,-1 0 1 0 0,0 0-1 0 0,1 0 0 0 0,-1 0 0 0 0,0 0 0 0 0,1 0 0 0 0,-1 0 0 0 0,1 1 0 0 0,-1 0 1 0 0,0-1-1 0 0,1 1 0 0 0,-2 1-2 0 0,-6-1-11 0 0,1 1 1 0 0,-1 1-1 0 0,1 0 1 0 0,-1 0-1 0 0,1 0 1 0 0,0 1-1 0 0,1 1 0 0 0,-1-1 1 0 0,1 2-1 0 0,-1-1 1 0 0,2 1-1 0 0,-1 0 1 0 0,1 1-1 0 0,0-1 1 0 0,0 2-1 0 0,0-1 0 0 0,1 1 1 0 0,0 0-1 0 0,1 0 1 0 0,0 0-1 0 0,0 1 1 0 0,1 0-1 0 0,0 0 1 0 0,1 0-1 0 0,0 0 0 0 0,0 0 1 0 0,1 1-1 0 0,0 0 1 0 0,0 3 10 0 0,5-1-209 0 0,0 0 1 0 0,1 0-1 0 0,1 0 1 0 0,0 0 0 0 0,0-1-1 0 0,1 0 1 0 0,1 0-1 0 0,0 0 1 0 0,0-1-1 0 0,1 0 1 0 0,0 0-1 0 0,1-1 1 0 0,0 0-1 0 0,1-1 1 0 0,0 0 0 0 0,0 0-1 0 0,0-1 1 0 0,1-1-1 0 0,0 1 1 0 0,0-2-1 0 0,1 0 1 0 0,0 0-1 0 0,5 1 209 0 0,33 9-1260 0 0,1-5-56 0 0</inkml:trace>
  <inkml:trace contextRef="#ctx0" brushRef="#br0" timeOffset="-6967.062">13722 2597 1008 0 0,'-33'-25'385'0'0,"-67"-23"592"0"0,82 47-918 0 0,0 2 0 0 0,0 0 1 0 0,0 1-1 0 0,0 1 0 0 0,0 0 1 0 0,1 1-1 0 0,0 1 0 0 0,0 1 1 0 0,0 1-1 0 0,0 0 0 0 0,1 1 1 0 0,0 1-1 0 0,1 0 1 0 0,0 1-1 0 0,1 1 0 0 0,-1 0 1 0 0,2 1-1 0 0,0 0 0 0 0,0 1 1 0 0,2 1-1 0 0,-1 0 0 0 0,2 0 1 0 0,0 1-1 0 0,0 1 1 0 0,2 0-1 0 0,0 0 0 0 0,0 0 1 0 0,2 1-1 0 0,0 0 0 0 0,1 0 1 0 0,1 1-1 0 0,0-1 0 0 0,0 12-59 0 0,4-24 27 0 0,0 0 0 0 0,1 0 1 0 0,-1 0-1 0 0,1 0 0 0 0,0-1 0 0 0,1 1 0 0 0,-1 0 0 0 0,1-1 0 0 0,0 1 0 0 0,0 0 0 0 0,0-1 0 0 0,0 0 0 0 0,1 0 0 0 0,0 0 0 0 0,0 0 0 0 0,0 0 0 0 0,0 0 0 0 0,1-1 0 0 0,-1 1 0 0 0,1-1 0 0 0,0 0 0 0 0,0 0 0 0 0,0-1 0 0 0,0 1 0 0 0,1-1 0 0 0,-1 0 0 0 0,1 0 0 0 0,-1 0 0 0 0,1-1 0 0 0,0 1 1 0 0,-1-1-1 0 0,1 0 0 0 0,3 0-27 0 0,5 1 64 0 0,1-1 1 0 0,0 0 0 0 0,0 0 0 0 0,0-2 0 0 0,0 0 0 0 0,-1 0 0 0 0,1-1 0 0 0,0-1 0 0 0,-1 0 0 0 0,0-1 0 0 0,1-1-65 0 0,3-3-38 0 0,-1-2 1 0 0,0 0 0 0 0,-1 0 0 0 0,0-1 0 0 0,0-1-1 0 0,-1-1 1 0 0,-1 0 0 0 0,0 0 0 0 0,-1-1 0 0 0,-1-1-1 0 0,0 0 1 0 0,-1-1 0 0 0,0 0 0 0 0,-2 0 0 0 0,0-1 0 0 0,0 0-1 0 0,-2-1 1 0 0,0 0 0 0 0,-1 0 0 0 0,-1 0 0 0 0,0 0-1 0 0,-2-1 1 0 0,0 1 0 0 0,-1-1 0 0 0,-1 1 0 0 0,-1-1-1 0 0,-1-9 38 0 0,2 20 28 0 0,-1-1 0 0 0,1 1 0 0 0,-2-1 0 0 0,1 1 0 0 0,-1-1 0 0 0,0 1 0 0 0,-1 0 0 0 0,0 0 0 0 0,0 0 0 0 0,-1 0 0 0 0,0 1 0 0 0,0-1 0 0 0,-1 1 0 0 0,0 0 0 0 0,0 0 0 0 0,-2-1-28 0 0,3 7 8 0 0,0 1-1 0 0,0-1 0 0 0,0 1 0 0 0,0-1 0 0 0,0 1 0 0 0,0 0 0 0 0,0 1 0 0 0,0-1 0 0 0,0 1 0 0 0,0-1 0 0 0,0 1 0 0 0,0 0 0 0 0,0 1 0 0 0,0-1 0 0 0,1 1 0 0 0,-1 0 0 0 0,1 0 0 0 0,-1 0 0 0 0,1 0 0 0 0,-1 0 0 0 0,1 1 0 0 0,0-1 0 0 0,0 1 0 0 0,1 0 0 0 0,-1 0 0 0 0,0 0 0 0 0,1 1 0 0 0,0-1 1 0 0,0 0-1 0 0,0 1 0 0 0,0 0 0 0 0,0-1 0 0 0,1 1 0 0 0,-1 0 0 0 0,1 0 0 0 0,0 0 0 0 0,1 0 0 0 0,-1 1-7 0 0,-2 4 4 0 0,0-1 0 0 0,1 1-1 0 0,0-1 1 0 0,1 1 0 0 0,-1 0 0 0 0,2-1 0 0 0,-1 1 0 0 0,1 0 0 0 0,1 0 0 0 0,0 0 0 0 0,0-1-1 0 0,1 1 1 0 0,0 0 0 0 0,0-1 0 0 0,1 1 0 0 0,0-1 0 0 0,0 0 0 0 0,1 0 0 0 0,0 0-1 0 0,0 0 1 0 0,1-1 0 0 0,0 0 0 0 0,1 0 0 0 0,0 0 0 0 0,0-1 0 0 0,0 1 0 0 0,0-2-1 0 0,1 1 1 0 0,0-1 0 0 0,7 5-4 0 0,5 2-35 0 0,0 1 0 0 0,1-2 1 0 0,0-1-1 0 0,1 0 0 0 0,0-2 0 0 0,0 0 0 0 0,1-2 0 0 0,0 0 0 0 0,0-1 0 0 0,0-1 0 0 0,12-1 35 0 0,-21-1-138 0 0,1-2-1 0 0,-1 0 1 0 0,1 0-1 0 0,-1-2 1 0 0,0 1-1 0 0,1-2 0 0 0,-1 0 1 0 0,0 0-1 0 0,0-1 1 0 0,-1-1-1 0 0,1 0 0 0 0,-1-1 1 0 0,0 0-1 0 0,5-4 139 0 0,27-20-1221 0 0,-5-4-60 0 0</inkml:trace>
  <inkml:trace contextRef="#ctx0" brushRef="#br0" timeOffset="-6607.488">14340 2274 1048 0 0,'6'-27'222'0'0,"0"9"38"0"0,-1 0-1 0 0,0-1 1 0 0,-2 1 0 0 0,0-1 0 0 0,-1 0-1 0 0,-1 0 1 0 0,0 1 0 0 0,-2-1 0 0 0,0 0 0 0 0,-1 0-1 0 0,-1 1 1 0 0,-5-16-260 0 0,8 32 20 0 0,-1 1 0 0 0,0-1-1 0 0,0 1 1 0 0,0-1 0 0 0,0 1-1 0 0,0 0 1 0 0,0-1 0 0 0,0 1 0 0 0,0 0-1 0 0,0 0 1 0 0,-1 0 0 0 0,1 0 0 0 0,0 0-1 0 0,-1 0 1 0 0,1 0 0 0 0,-1 1-1 0 0,1-1 1 0 0,-1 0 0 0 0,1 1 0 0 0,-1-1-1 0 0,0 1 1 0 0,1-1 0 0 0,-1 1 0 0 0,0 0-1 0 0,1 0 1 0 0,-1 0 0 0 0,1 0-1 0 0,-1 0 1 0 0,0 0 0 0 0,1 0 0 0 0,-1 1-1 0 0,0-1 1 0 0,1 0 0 0 0,-1 1 0 0 0,1 0-1 0 0,-1-1 1 0 0,1 1 0 0 0,-1 0-1 0 0,1 0 1 0 0,-1 0 0 0 0,1 0 0 0 0,0 0-1 0 0,-1 0 1 0 0,1 0 0 0 0,-1 1-20 0 0,-51 54 302 0 0,32-22-242 0 0,2 1 0 0 0,1 1 0 0 0,2 0 0 0 0,1 1 0 0 0,2 1 1 0 0,2 0-1 0 0,1 1 0 0 0,2 0 0 0 0,2 0 0 0 0,1 1 0 0 0,2 0 0 0 0,3 27-60 0 0,0-49 27 0 0,0 0 0 0 0,2 0 0 0 0,0 0 0 0 0,1-1 0 0 0,1 1 0 0 0,0-1 0 0 0,2 0 0 0 0,0 0 0 0 0,8 15-27 0 0,-8-18-9 0 0,1 0-1 0 0,0-1 0 0 0,1 0 1 0 0,1-1-1 0 0,0 0 1 0 0,1 0-1 0 0,0-1 0 0 0,1 0 1 0 0,0-1-1 0 0,1 0 1 0 0,0 0-1 0 0,0-2 1 0 0,1 1-1 0 0,0-2 0 0 0,0 1 1 0 0,1-2-1 0 0,0 0 1 0 0,0-1-1 0 0,1 0 0 0 0,-1-1 1 0 0,1-1-1 0 0,0 0 1 0 0,0-1-1 0 0,0 0 0 0 0,1-2 1 0 0,-1 0-1 0 0,0 0 1 0 0,0-1-1 0 0,0-1 0 0 0,0-1 1 0 0,0 0-1 0 0,0-1 1 0 0,7-3 9 0 0,-1-1-114 0 0,-1-1 0 0 0,0 0 0 0 0,-1-2 0 0 0,0 0 0 0 0,-1-1 0 0 0,0-1 0 0 0,-1 0 0 0 0,0-2 1 0 0,-1 0-1 0 0,-1-1 0 0 0,0 0 0 0 0,-1-1 0 0 0,-1-1 0 0 0,-1 0 0 0 0,0-1 0 0 0,4-11 114 0 0,6-14 46 0 0,-2-1-1 0 0,-3 0 1 0 0,-1-2 0 0 0,-2 0-1 0 0,-2 0 1 0 0,4-42-46 0 0,-14 77 101 0 0,0 1 1 0 0,0-1-1 0 0,-1 0 1 0 0,-1 1-1 0 0,0-1 1 0 0,0 0-1 0 0,-1 0 1 0 0,-1 1-1 0 0,0-1 1 0 0,0 1-1 0 0,-1-1 1 0 0,-1 1 0 0 0,0 0-1 0 0,0 0 1 0 0,-4-5-102 0 0,4 14 20 0 0,0 1 1 0 0,1 0 0 0 0,-1 0-1 0 0,0 0 1 0 0,0 1 0 0 0,0-1-1 0 0,1 1 1 0 0,-1 0 0 0 0,0 0-1 0 0,0 0 1 0 0,0 1 0 0 0,0-1-1 0 0,0 1 1 0 0,1 0 0 0 0,-1 0 0 0 0,0 0-1 0 0,1 1 1 0 0,-1-1 0 0 0,1 1-1 0 0,-1 0 1 0 0,1 0 0 0 0,0 0-1 0 0,0 1 1 0 0,0-1 0 0 0,0 0-1 0 0,0 1 1 0 0,0 0 0 0 0,1 0-1 0 0,-1 0 1 0 0,1 0 0 0 0,0 0 0 0 0,0 1-1 0 0,0-1 1 0 0,0 0 0 0 0,1 1-1 0 0,-1 2-20 0 0,-11 15 17 0 0,2 0 0 0 0,0 1 0 0 0,1 1 0 0 0,1-1 0 0 0,2 2 0 0 0,0-1 0 0 0,1 1 0 0 0,2 0 0 0 0,0 0 0 0 0,2 1 0 0 0,0-1 0 0 0,2 14-17 0 0,33 149-1060 0 0,26-22-2160 0 0,-35-119 1821 0 0</inkml:trace>
  <inkml:trace contextRef="#ctx0" brushRef="#br0" timeOffset="-10653.858">6257 2802 876 0 0,'-27'8'171'0'0,"0"1"1"0"0,0 1-1 0 0,1 2 0 0 0,0 0 0 0 0,1 2 1 0 0,1 0-1 0 0,0 2 0 0 0,1 1 1 0 0,0 1-1 0 0,2 0 0 0 0,0 2 0 0 0,1 0 1 0 0,1 2-1 0 0,1 0 0 0 0,1 1 0 0 0,1 0 1 0 0,1 2-1 0 0,-11 25-171 0 0,22-43 26 0 0,0 0 1 0 0,0 0-1 0 0,1 1 1 0 0,0 0-1 0 0,0 0 1 0 0,1 0-1 0 0,0 0 1 0 0,0 0-1 0 0,1 0 0 0 0,0 1 1 0 0,1-1-1 0 0,0 0 1 0 0,0 1-1 0 0,0-1 1 0 0,1 0-1 0 0,1 1 0 0 0,-1-1 1 0 0,1 0-1 0 0,1 0 1 0 0,-1 0-1 0 0,1-1 1 0 0,1 1-1 0 0,-1 0 0 0 0,1-1 1 0 0,1 0-1 0 0,-1 0 1 0 0,1 0-1 0 0,1-1 1 0 0,-1 0-1 0 0,1 0 1 0 0,0 0-1 0 0,0 0 0 0 0,1-1 1 0 0,0 0-1 0 0,0-1 1 0 0,0 1-1 0 0,2 0-26 0 0,16 5-43 0 0,0-1 1 0 0,1-1-1 0 0,0-1 0 0 0,0-1 1 0 0,1-2-1 0 0,0 0 0 0 0,-1-2 1 0 0,1-1-1 0 0,1-1 43 0 0,33-4-257 0 0,0-3 1 0 0,-1-2-1 0 0,0-3 0 0 0,-1-3 0 0 0,-1-2 0 0 0,0-3 1 0 0,-1-2-1 0 0,-1-2 0 0 0,44-28 257 0 0,-63 32 69 0 0,-25 16 8 0 0,0-2 0 0 0,0 1 0 0 0,0-2-1 0 0,-1 0 1 0 0,0 0 0 0 0,0-1-1 0 0,-1 0 1 0 0,0 0 0 0 0,-1-1 0 0 0,1-1-1 0 0,-2 0 1 0 0,1 0 0 0 0,-2-1 0 0 0,1 1-1 0 0,3-9-76 0 0,-12 17 18 0 0,0 0 0 0 0,0 0 0 0 0,0 0 0 0 0,0 0-1 0 0,0 0 1 0 0,-1 0 0 0 0,1 1 0 0 0,0-1 0 0 0,-1 0 0 0 0,1 1-1 0 0,-1-1 1 0 0,0 1 0 0 0,0-1 0 0 0,1 1 0 0 0,-1 0-1 0 0,0-1 1 0 0,0 1 0 0 0,0 0 0 0 0,0 1 0 0 0,0-1 0 0 0,-1 0-1 0 0,1 1 1 0 0,0-1 0 0 0,0 1 0 0 0,0-1 0 0 0,-1 1-1 0 0,1 0 1 0 0,0 0 0 0 0,0 0 0 0 0,-1 0 0 0 0,1 0 0 0 0,0 1-1 0 0,0-1 1 0 0,0 1 0 0 0,-1 0 0 0 0,1-1 0 0 0,0 1-1 0 0,0 0 1 0 0,0 0 0 0 0,-1 1-18 0 0,-21 5 55 0 0,-1 1 0 0 0,1 1 0 0 0,0 1 0 0 0,1 1 0 0 0,1 1 0 0 0,-1 1 0 0 0,2 1 0 0 0,0 1 0 0 0,1 1 0 0 0,0 1 0 0 0,2 0 0 0 0,0 2-1 0 0,0 0 1 0 0,-6 12-55 0 0,23-30 6 0 0,-1 1 0 0 0,1 0 0 0 0,0 0 0 0 0,0 0 0 0 0,0 0 0 0 0,0 0 0 0 0,0 0 0 0 0,0 0 0 0 0,0 0 0 0 0,1 0 0 0 0,-1 0 0 0 0,1 1 0 0 0,0-1 0 0 0,0 0 0 0 0,-1 0 0 0 0,1 0 0 0 0,1 1 0 0 0,-1-1 0 0 0,0 0 0 0 0,0 0 0 0 0,1 1 0 0 0,0-1 0 0 0,-1 0 0 0 0,1 0 0 0 0,0 0 0 0 0,0 0 0 0 0,0 0 0 0 0,0 0 0 0 0,0 0 0 0 0,0 0 0 0 0,1-1 0 0 0,-1 1 0 0 0,1 0 0 0 0,-1-1 0 0 0,1 1 0 0 0,0-1 0 0 0,0 1 0 0 0,-1-1 0 0 0,1 0 0 0 0,0 0 0 0 0,0 0 0 0 0,0 0 0 0 0,0 0 0 0 0,0 0 0 0 0,1-1 0 0 0,-1 1 0 0 0,0-1 0 0 0,0 1 0 0 0,0-1 0 0 0,1 0 0 0 0,-1 0 0 0 0,0 0 0 0 0,0 0 0 0 0,0 0 0 0 0,1 0 0 0 0,-1-1 0 0 0,0 1 0 0 0,0-1 0 0 0,2 0-6 0 0,22-1 4 0 0,-1-2 0 0 0,0 0 0 0 0,0-1 0 0 0,0-2 0 0 0,0-1-1 0 0,-1 0 1 0 0,-1-2 0 0 0,1-1 0 0 0,-2-1 0 0 0,1 0 0 0 0,4-6-4 0 0,-20 15-3 0 0,-1 0 0 0 0,0-1-1 0 0,0 0 1 0 0,0 0 0 0 0,-1 0 0 0 0,1-1-1 0 0,-1 1 1 0 0,0-1 0 0 0,0-1-1 0 0,0 1 1 0 0,-1-1 0 0 0,0 0 0 0 0,0 0-1 0 0,-1 0 1 0 0,1 0 0 0 0,-1-1 0 0 0,-1 1-1 0 0,1-1 1 0 0,-1 0 0 0 0,0 0 3 0 0,-5 3 0 0 0,0 1 1 0 0,0-1-1 0 0,0 1 1 0 0,0 0-1 0 0,0 0 1 0 0,-1 0-1 0 0,1 0 1 0 0,-1 0-1 0 0,0 1 1 0 0,0 0-1 0 0,0 0 1 0 0,0 0-1 0 0,0 0 1 0 0,-1 1-1 0 0,1-1 1 0 0,0 1-1 0 0,-1 0 0 0 0,-3 0 0 0 0,-19-3 8 0 0,0 1-1 0 0,0 1 0 0 0,-1 2 0 0 0,1 1 0 0 0,0 1 0 0 0,0 1 0 0 0,0 1 0 0 0,-2 2-7 0 0,-32 4-329 0 0,58-19-1790 0 0,15 0 1046 0 0</inkml:trace>
  <inkml:trace contextRef="#ctx0" brushRef="#br0" timeOffset="-10406.929">7408 2663 1868 0 0,'16'-69'4357'0'0,"-35"89"-3089"0"0,7 3-1143 0 0,1 1 1 0 0,1 0-1 0 0,0 0 1 0 0,2 1 0 0 0,1 0-1 0 0,1 0 1 0 0,1 1-1 0 0,2-1 1 0 0,0 1 0 0 0,2 0-1 0 0,0 9-125 0 0,2 0-56 0 0,1-1-1 0 0,1 0 1 0 0,2 1-1 0 0,1-2 1 0 0,2 1-1 0 0,1-1 1 0 0,2 0-1 0 0,3 4 57 0 0,9 34-1116 0 0,-9-18-2256 0 0,-14-51 2220 0 0,0-2-62 0 0</inkml:trace>
  <inkml:trace contextRef="#ctx0" brushRef="#br0" timeOffset="-10170.995">7606 2661 1588 0 0,'4'3'3323'0'0,"-8"48"-1989"0"0,-47 388 670 0 0,105-228-4580 0 0,-42-176 431 0 0,-11-33 1057 0 0</inkml:trace>
  <inkml:trace contextRef="#ctx0" brushRef="#br0" timeOffset="-9797.144">7750 3222 2272 0 0,'408'-127'1552'0'0,"-395"124"-1577"0"0,-1-1 0 0 0,1 0 1 0 0,-1 0-1 0 0,0-2 0 0 0,0 1 0 0 0,0-1 1 0 0,-1-1-1 0 0,1 0 0 0 0,-2-1 1 0 0,1 0-1 0 0,-1 0 0 0 0,-1-1 1 0 0,1-1-1 0 0,-1 1 0 0 0,-1-2 0 0 0,0 1 1 0 0,0-1-1 0 0,-1 0 0 0 0,-1-1 1 0 0,0 1-1 0 0,0-3 25 0 0,-8 9 23 0 0,0 0 0 0 0,0 0 0 0 0,-1 1 0 0 0,0-1 0 0 0,0 1 0 0 0,0 0 0 0 0,0 0 0 0 0,-1 0 0 0 0,0 0 0 0 0,0 0 0 0 0,0 1 0 0 0,0-1 0 0 0,0 1 0 0 0,-1 1 0 0 0,1-1 0 0 0,-1 0 0 0 0,0 1 0 0 0,0 0 0 0 0,0 0 0 0 0,0 0 0 0 0,0 1 0 0 0,0 0 0 0 0,0 0 0 0 0,-6 0-23 0 0,-17-3 98 0 0,0 2-1 0 0,0 1 1 0 0,-1 2 0 0 0,1 0-1 0 0,0 2 1 0 0,0 1-1 0 0,0 1 1 0 0,1 2 0 0 0,-1 1-1 0 0,1 0 1 0 0,1 2 0 0 0,0 1-1 0 0,0 2 1 0 0,2 0 0 0 0,-1 2-1 0 0,-14 11-97 0 0,26-17 47 0 0,0 1-1 0 0,1 1 1 0 0,0 0-1 0 0,1 1 0 0 0,0 0 1 0 0,1 1-1 0 0,0 0 1 0 0,1 0-1 0 0,-6 13-46 0 0,12-22 14 0 0,1 1 1 0 0,0-1-1 0 0,0 1 0 0 0,0 0 1 0 0,0 0-1 0 0,1 0 0 0 0,0 0 1 0 0,0 0-1 0 0,0 0 0 0 0,0 0 0 0 0,1 0 1 0 0,0 0-1 0 0,0 0 0 0 0,1 1 1 0 0,-1-1-1 0 0,1 0 0 0 0,0 0 0 0 0,0 0 1 0 0,1 0-1 0 0,-1 0 0 0 0,1-1 1 0 0,1 1-1 0 0,-1 0 0 0 0,0-1 1 0 0,1 1-1 0 0,0-1 0 0 0,0 0 0 0 0,0 0 1 0 0,1 0-1 0 0,-1 0 0 0 0,1-1 1 0 0,2 2-15 0 0,17 8-191 0 0,1 0 0 0 0,0-2 0 0 0,1-1 0 0 0,0-1 0 0 0,0-1 0 0 0,1-1 0 0 0,0-1 0 0 0,1-1 0 0 0,-1-2 0 0 0,1-1 0 0 0,0 0 0 0 0,0-2 0 0 0,-1-2 0 0 0,1 0 0 0 0,0-1 0 0 0,13-5 191 0 0,41-3-1243 0 0</inkml:trace>
  <inkml:trace contextRef="#ctx0" brushRef="#br0" timeOffset="-9609.502">8893 2960 1120 0 0,'-17'1'143'0'0,"1"0"0"0"0,-1 2 0 0 0,1 0 1 0 0,0 1-1 0 0,0 0 0 0 0,0 1 0 0 0,1 1 0 0 0,0 1 0 0 0,0 0 0 0 0,0 1 0 0 0,1 0 0 0 0,0 1 0 0 0,0 1 1 0 0,1 0-1 0 0,1 1 0 0 0,0 0 0 0 0,0 1 0 0 0,1 0 0 0 0,-5 9-143 0 0,10-17 28 0 0,1 1-1 0 0,1 0 1 0 0,-1-1 0 0 0,0 2 0 0 0,1-1-1 0 0,0 0 1 0 0,1 1 0 0 0,-1 0-1 0 0,1 0 1 0 0,0 0 0 0 0,0 0 0 0 0,1 1-1 0 0,0-1 1 0 0,0 1 0 0 0,0-1-1 0 0,1 1 1 0 0,0 0 0 0 0,0-1 0 0 0,1 1-1 0 0,0 0 1 0 0,0 0 0 0 0,1-1 0 0 0,-1 1-1 0 0,2 0 1 0 0,-1-1 0 0 0,1 1-1 0 0,0 0 1 0 0,0-1 0 0 0,0 0 0 0 0,1 0-1 0 0,0 0 1 0 0,0 0 0 0 0,1 0-1 0 0,0 0 1 0 0,0-1 0 0 0,0 0 0 0 0,1 0-1 0 0,-1 0 1 0 0,1 0 0 0 0,1-1-1 0 0,-1 1 1 0 0,3 0-28 0 0,4-1-163 0 0,0 0 1 0 0,0-1-1 0 0,1 0 1 0 0,-1-1-1 0 0,1 0 0 0 0,0-1 1 0 0,-1-1-1 0 0,1 0 0 0 0,0-1 1 0 0,0 0-1 0 0,-1-1 0 0 0,1 0 1 0 0,-1-1-1 0 0,1 0 1 0 0,-1-1-1 0 0,3-2 163 0 0,45-18-897 0 0</inkml:trace>
  <inkml:trace contextRef="#ctx0" brushRef="#br0" timeOffset="-9223.244">9536 2387 1416 0 0,'0'-10'328'0'0,"0"6"-224"0"0,1 0-1 0 0,-1 1 1 0 0,0-1 0 0 0,1 0-1 0 0,-2 0 1 0 0,1 0-1 0 0,0 0 1 0 0,-1 1 0 0 0,0-1-1 0 0,0 0 1 0 0,0 1-1 0 0,0-1 1 0 0,0 0 0 0 0,-1 1-1 0 0,0-1 1 0 0,1 1 0 0 0,-1 0-1 0 0,-1 0 1 0 0,1 0-1 0 0,0 0 1 0 0,-1 0 0 0 0,0 0-1 0 0,1 0 1 0 0,-1 1 0 0 0,0-1-1 0 0,0 1 1 0 0,-1 0-104 0 0,-1 4 61 0 0,0 0 1 0 0,0 0 0 0 0,0 0 0 0 0,0 1-1 0 0,1 0 1 0 0,0 0 0 0 0,-1 0 0 0 0,1 1-1 0 0,0-1 1 0 0,1 1 0 0 0,-1 0-1 0 0,0 0 1 0 0,1 1 0 0 0,0-1 0 0 0,0 1-1 0 0,1-1 1 0 0,-1 1 0 0 0,1 0-1 0 0,0 0 1 0 0,-1 4-62 0 0,-2 0 100 0 0,-11 29-7 0 0,3 0 0 0 0,0 1-1 0 0,3 1 1 0 0,1 0 0 0 0,2 0 0 0 0,2 1 0 0 0,1-1 0 0 0,3 1 0 0 0,1 0-1 0 0,4 26-92 0 0,-4-7 81 0 0,12 198-424 0 0,-12-249 302 0 0,-1 0 1 0 0,0 0-1 0 0,0 0 0 0 0,-1 0 1 0 0,-1-1-1 0 0,1 1 1 0 0,-1 0-1 0 0,-1-1 0 0 0,1 0 1 0 0,-2 0-1 0 0,1 0 1 0 0,-1 0-1 0 0,0-1 0 0 0,0 1 1 0 0,-1-1-1 0 0,0-1 0 0 0,-1 1 1 0 0,1-1-1 0 0,-1 0 1 0 0,0 0-1 0 0,-1-1 0 0 0,1 0 1 0 0,-1-1-1 0 0,-8 4 41 0 0,13-9-10 0 0,-1 0-1 0 0,0-1 1 0 0,1 0 0 0 0,-1 0-1 0 0,1 0 1 0 0,-1 0-1 0 0,1 0 1 0 0,0-1 0 0 0,0 1-1 0 0,0-1 1 0 0,0 0-1 0 0,1 0 1 0 0,-1 0 0 0 0,1 0-1 0 0,-1-1 1 0 0,1 1-1 0 0,0-1 1 0 0,1 1-1 0 0,-1-1 1 0 0,0 0 0 0 0,1 1-1 0 0,0-1 1 0 0,0 0-1 0 0,0 0 1 0 0,1 0 0 0 0,-1 0-1 0 0,1 0 1 0 0,0 0-1 0 0,0 0 1 0 0,0 0 0 0 0,1 0-1 0 0,-1 0 1 0 0,1 0-1 0 0,0 0 1 0 0,0 1 0 0 0,0-1-1 0 0,1 0 1 0 0,-1 0 10 0 0,2-9 42 0 0,1 0 1 0 0,0 0-1 0 0,1 0 0 0 0,0 1 1 0 0,1-1-1 0 0,0 1 1 0 0,1 0-1 0 0,1 1 1 0 0,0 0-1 0 0,0 0 0 0 0,1 1 1 0 0,0 0-1 0 0,1 0 1 0 0,0 1-1 0 0,1 0 0 0 0,-1 1 1 0 0,2 0-1 0 0,-1 1 1 0 0,1 0-1 0 0,0 1 1 0 0,1 0-1 0 0,-1 1 0 0 0,1 1 1 0 0,0 0-1 0 0,0 0 1 0 0,12-1-43 0 0,-11 3 39 0 0,0 0 0 0 0,0 1 0 0 0,0 1 0 0 0,0 0 1 0 0,0 0-1 0 0,0 1 0 0 0,0 1 0 0 0,0 1 0 0 0,0 0 1 0 0,-1 0-1 0 0,1 2 0 0 0,-1 0 0 0 0,0 0 0 0 0,3 3-39 0 0,-10-5-78 0 0,0 2-1 0 0,0-1 1 0 0,-1 1-1 0 0,1 0 1 0 0,-1 0-1 0 0,0 0 1 0 0,0 1-1 0 0,-1 0 1 0 0,0 0 0 0 0,0 0-1 0 0,0 0 1 0 0,-1 1-1 0 0,1 0 1 0 0,-2-1-1 0 0,1 1 1 0 0,-1 0-1 0 0,0 0 1 0 0,0 0-1 0 0,-1 1 1 0 0,0-1-1 0 0,0 0 1 0 0,-1 1-1 0 0,0-1 1 0 0,0 0-1 0 0,-1 1 1 0 0,0-1-1 0 0,0 0 1 0 0,-1 0-1 0 0,0 1 1 0 0,0-1-1 0 0,0-1 1 0 0,-1 1-1 0 0,0 0 1 0 0,0-1 0 0 0,-1 1-1 0 0,0-1 1 0 0,0 0-1 0 0,-1 0 1 0 0,1 0-1 0 0,-1-1 1 0 0,-2 2 78 0 0,-21 3-1198 0 0,-5-7 14 0 0</inkml:trace>
  <inkml:trace contextRef="#ctx0" brushRef="#br0" timeOffset="-8975.872">9802 2696 1684 0 0,'3'-6'928'0'0,"2"0"-456"0"0,-2 4-60 0 0,2 2-424 0 0,-2 0-252 0 0,2 5-504 0 0,-2-1-504 0 0</inkml:trace>
  <inkml:trace contextRef="#ctx0" brushRef="#br0" timeOffset="-8508.191">10248 2819 840 0 0,'-27'7'210'0'0,"0"2"-1"0"0,0 1 1 0 0,1 2 0 0 0,1 0-1 0 0,0 1 1 0 0,0 2-1 0 0,2 1 1 0 0,0 0 0 0 0,0 2-1 0 0,2 0 1 0 0,0 2-1 0 0,1 0 1 0 0,1 2-210 0 0,11-14 49 0 0,1 0-1 0 0,0 0 1 0 0,0 0-1 0 0,1 1 1 0 0,0 0-1 0 0,0 1 1 0 0,1-1 0 0 0,0 1-1 0 0,1 0 1 0 0,0 0-1 0 0,1 0 1 0 0,0 1 0 0 0,0-1-1 0 0,1 1 1 0 0,0 5-49 0 0,3-15 22 0 0,-1 1 0 0 0,0 0 0 0 0,0 0 0 0 0,1 0 0 0 0,-1 0 1 0 0,1-1-1 0 0,0 1 0 0 0,0 0 0 0 0,-1 0 0 0 0,1-1 0 0 0,0 1 0 0 0,0-1 1 0 0,1 1-1 0 0,-1-1 0 0 0,0 1 0 0 0,0-1 0 0 0,1 1 0 0 0,-1-1 0 0 0,1 0 0 0 0,-1 0 1 0 0,1 0-1 0 0,-1 0 0 0 0,1 0 0 0 0,0 0 0 0 0,-1 0 0 0 0,1-1 0 0 0,0 1 1 0 0,0-1-1 0 0,0 1 0 0 0,0-1 0 0 0,-1 0 0 0 0,1 1 0 0 0,0-1 0 0 0,0 0 1 0 0,0 0-1 0 0,0 0 0 0 0,0-1 0 0 0,0 1 0 0 0,0 0 0 0 0,-1-1 0 0 0,1 1-22 0 0,72-17 338 0 0,117-108-247 0 0,-92 48-329 0 0,-97 78 243 0 0,0 1-1 0 0,1 0 1 0 0,-1-1 0 0 0,0 1-1 0 0,0 0 1 0 0,-1 0 0 0 0,1 0-1 0 0,0 0 1 0 0,-1 0 0 0 0,1 0-1 0 0,-1 1 1 0 0,0-1 0 0 0,1 1-1 0 0,-1-1 1 0 0,0 0 0 0 0,-1 1-1 0 0,1 0 1 0 0,0-1 0 0 0,-1 1 0 0 0,1-1-1 0 0,-1 1 1 0 0,0 0 0 0 0,0 0-1 0 0,0-1 1 0 0,0 1 0 0 0,-1 1-5 0 0,4 10-101 0 0,0-1-3 0 0,-3-13 107 0 0,1 0-1 0 0,-1 0 1 0 0,1-1-1 0 0,-1 1 1 0 0,1 0-1 0 0,-1 0 1 0 0,1-1 0 0 0,-1 1-1 0 0,1 0 1 0 0,0 0-1 0 0,-1 0 1 0 0,1 0 0 0 0,-1 0-1 0 0,1 0 1 0 0,0 0-1 0 0,-1 0 1 0 0,1 0 0 0 0,-1 0-1 0 0,1 0 1 0 0,-1 1-1 0 0,1-1 1 0 0,-1 0-1 0 0,1 0 1 0 0,0 0 0 0 0,-1 1-1 0 0,1-1 1 0 0,-1 0-1 0 0,1 1 1 0 0,-1-1 0 0 0,0 0-1 0 0,1 1 1 0 0,-1-1-1 0 0,1 1 1 0 0,-1-1 0 0 0,0 1-1 0 0,1-1 1 0 0,-1 1-1 0 0,0-1 1 0 0,1 1-1 0 0,-1-1 1 0 0,0 1 0 0 0,0-1-1 0 0,0 1 1 0 0,1-1-1 0 0,-1 1 1 0 0,0-1 0 0 0,0 1-1 0 0,0 0 1 0 0,0-1-1 0 0,0 1 1 0 0,0-1 0 0 0,0 1-1 0 0,0-1 1 0 0,0 1-1 0 0,-1 0 1 0 0,1-1-1 0 0,0 1-2 0 0,22-49 154 0 0,-18 34-124 0 0,0-1-1 0 0,1 1 0 0 0,1 1 1 0 0,0-1-1 0 0,1 1 1 0 0,0 0-1 0 0,1 0 1 0 0,1 1-1 0 0,0 0 0 0 0,0 1 1 0 0,1 0-1 0 0,1 0 1 0 0,0 1-1 0 0,0 0 0 0 0,1 1 1 0 0,0 1-1 0 0,0-1 1 0 0,1 2-1 0 0,0 0 0 0 0,1 1 1 0 0,4-2-30 0 0,-8 10-1 0 0,1 1 0 0 0,-1 0-1 0 0,0 0 1 0 0,0 1 0 0 0,0 0 0 0 0,-1 1 0 0 0,1 0 0 0 0,-1 1-1 0 0,0 0 1 0 0,0 0 0 0 0,-1 1 0 0 0,0 0 0 0 0,0 0 0 0 0,-1 1-1 0 0,0 0 1 0 0,0 0 0 0 0,-1 1 0 0 0,1 1 1 0 0,21 20 70 0 0,156 136-3156 0 0,-156-154 1867 0 0</inkml:trace>
  <inkml:trace contextRef="#ctx0" brushRef="#br0" timeOffset="-12164.171">3132 2751 984 0 0,'0'-3'538'0'0,"13"-61"1312"0"0,-10 214-859 0 0,12 78-858 0 0,69 365 461 0 0,-82-589-666 0 0,0 1 1 0 0,-1 0-1 0 0,0-1 1 0 0,0 1-1 0 0,0 0 1 0 0,-1 0-1 0 0,1 0 1 0 0,-1 0-1 0 0,-1 0 1 0 0,1 0-1 0 0,0 0 1 0 0,-1 0-1 0 0,0-1 1 0 0,0 1-1 0 0,-1 0 1 0 0,1 0-1 0 0,-1-1 1 0 0,0 1-1 0 0,0-1 0 0 0,-1 1 1 0 0,1-1-1 0 0,-1 0 1 0 0,0 0-1 0 0,0 0 1 0 0,-1-1-1 0 0,1 1 1 0 0,-1-1-1 0 0,1 1 1 0 0,-1-1-1 0 0,0-1 1 0 0,0 1-1 0 0,-1 0 1 0 0,1-1-1 0 0,-5 2 72 0 0,-7-3-1186 0 0</inkml:trace>
  <inkml:trace contextRef="#ctx0" brushRef="#br0" timeOffset="-11446.919">2638 2822 948 0 0,'84'-38'2782'0'0,"330"-3"-1849"0"0,-253 21-1134 0 0,-2-6 0 0 0,-1-8 0 0 0,38-18 201 0 0,-187 50 8 0 0,1-1-1 0 0,-1-1 0 0 0,1 1 0 0 0,-1-2 0 0 0,0 1 0 0 0,-1-1 0 0 0,1 0 0 0 0,-1-1 1 0 0,0 0-1 0 0,0 0 0 0 0,-1-1 0 0 0,0 0 0 0 0,3-4-7 0 0,-41-22 175 0 0,23 36-175 0 0,0 0 1 0 0,1 1 0 0 0,-1 0-1 0 0,1 0 1 0 0,-1 1 0 0 0,1-1-1 0 0,1 2 1 0 0,-1-1 0 0 0,1 1-1 0 0,0 0 1 0 0,0 0 0 0 0,1 0-1 0 0,-1 1 1 0 0,2 0 0 0 0,-1 0-1 0 0,1 1 1 0 0,0-1 0 0 0,0 1-1 0 0,1 0 1 0 0,-2 6-1 0 0,-16 43 53 0 0,3 2 1 0 0,2 0-1 0 0,3 0 0 0 0,2 1 0 0 0,3 1 1 0 0,3-1-1 0 0,2 60-53 0 0,19 181 442 0 0,-5-157 1155 0 0,44-316-1087 0 0,-52 167-500 0 0,0 0-1 0 0,-1 0 0 0 0,2 0 1 0 0,-1 1-1 0 0,0-1 1 0 0,1 1-1 0 0,0-1 1 0 0,0 1-1 0 0,0 0 0 0 0,1 1 1 0 0,-1-1-1 0 0,1 1 1 0 0,0 0-1 0 0,0 0 1 0 0,0 0-1 0 0,0 1 0 0 0,0 0 1 0 0,1 0-1 0 0,-1 0 1 0 0,1 1-1 0 0,-1 0 1 0 0,1 0-1 0 0,0 0 0 0 0,-1 0 1 0 0,1 1-1 0 0,0 0 1 0 0,-1 0-1 0 0,1 1 1 0 0,0 0-1 0 0,0 0 0 0 0,1 0-9 0 0,287 138-36 0 0,-274-130 42 0 0,0-1 0 0 0,0-1 0 0 0,1-1 0 0 0,0 0 0 0 0,0-2 0 0 0,0 0-1 0 0,1-2 1 0 0,-1 0 0 0 0,1-1 0 0 0,-1-2 0 0 0,1 0 0 0 0,0-1 0 0 0,-1-1-1 0 0,0-1 1 0 0,0-1 0 0 0,0 0 0 0 0,0-2 0 0 0,-1-1 0 0 0,4-2-6 0 0,-18 6-6 0 0,0 1-1 0 0,-1-1 1 0 0,1-1 0 0 0,-1 1 0 0 0,0-1 0 0 0,0 0 0 0 0,0 0 0 0 0,-1-1 0 0 0,0 1 0 0 0,0-1-1 0 0,0 0 1 0 0,-1 0 0 0 0,0-1 0 0 0,0 1 0 0 0,0 0 0 0 0,-1-1 0 0 0,0 0 0 0 0,0 1 0 0 0,-1-1-1 0 0,0 0 1 0 0,0 0 0 0 0,-1 0 0 0 0,1 0 0 0 0,-1 0 0 0 0,-1 0 0 0 0,0 0 0 0 0,0 0 0 0 0,0 0-1 0 0,-1 0 1 0 0,0-1 6 0 0,-3-7 1 0 0,-1 1 0 0 0,-1-1 0 0 0,0 2 0 0 0,0-1 0 0 0,-2 1 0 0 0,1 0-1 0 0,-2 1 1 0 0,0 0 0 0 0,0 0 0 0 0,-1 1 0 0 0,0 1 0 0 0,-1-1 0 0 0,0 2-1 0 0,-1 0 1 0 0,0 0 0 0 0,0 2 0 0 0,-1-1 0 0 0,0 2 0 0 0,0 0 0 0 0,-1 0-1 0 0,0 1 1 0 0,0 1 0 0 0,0 1 0 0 0,0 0 0 0 0,0 1 0 0 0,-1 0 0 0 0,-5 1-1 0 0,12 1-2 0 0,0 1 1 0 0,0-1-1 0 0,0 1 0 0 0,0 1 1 0 0,0 0-1 0 0,0 0 1 0 0,0 1-1 0 0,0 0 0 0 0,1 0 1 0 0,0 1-1 0 0,-1 0 1 0 0,1 1-1 0 0,1 0 0 0 0,-1 0 1 0 0,1 0-1 0 0,0 1 1 0 0,0 0-1 0 0,0 1 1 0 0,1-1-1 0 0,0 1 0 0 0,1 1 1 0 0,-1-1-1 0 0,1 1 1 0 0,1 0-1 0 0,-1 0 0 0 0,1 0 1 0 0,1 0-1 0 0,0 1 1 0 0,0 0-1 0 0,0 0 1 0 0,1-1-1 0 0,1 1 0 0 0,-1 1 1 0 0,2-1-1 0 0,-1 0 1 0 0,1 0-1 0 0,0 3 2 0 0,7 4-69 0 0,1-2 1 0 0,0 1-1 0 0,0-1 0 0 0,2 0 1 0 0,0 0-1 0 0,0-1 0 0 0,1-1 1 0 0,1 0-1 0 0,0 0 0 0 0,0-2 1 0 0,2 1-1 0 0,-1-1 0 0 0,1-1 1 0 0,0 0-1 0 0,1-1 0 0 0,11 4 69 0 0,163 55-3471 0 0,-129-55 2209 0 0</inkml:trace>
  <inkml:trace contextRef="#ctx0" brushRef="#br0" timeOffset="-16907.254">6187 24 896 0 0,'-24'20'116'0'0,"2"1"0"0"0,0 1 0 0 0,1 1 0 0 0,1 1 1 0 0,1 0-1 0 0,2 2 0 0 0,0 0 0 0 0,2 1 0 0 0,1 1 0 0 0,1 0 0 0 0,1 0 0 0 0,2 2 0 0 0,0-1 0 0 0,3 1 1 0 0,-3 15-117 0 0,14-26 70 0 0,0-1 1 0 0,2 1 0 0 0,0-1 0 0 0,1 0 0 0 0,0 0 0 0 0,2 0 0 0 0,0-1 0 0 0,1-1-1 0 0,0 0 1 0 0,1 0 0 0 0,1-1 0 0 0,1 0 0 0 0,0-1 0 0 0,1 0 0 0 0,1-2 0 0 0,0 1-1 0 0,0-2 1 0 0,1 0 0 0 0,9 4-71 0 0,31 31 298 0 0,-49-42-276 0 0,-1 1 0 0 0,1 0 0 0 0,-1 1 0 0 0,-1 0 0 0 0,1-1 0 0 0,-1 2 0 0 0,0-1 0 0 0,0 1 0 0 0,0 0 1 0 0,-1 0-1 0 0,0 0 0 0 0,-1 0 0 0 0,0 1 0 0 0,0-1 0 0 0,0 1 0 0 0,-1 0 0 0 0,0 2-22 0 0,-4-5 21 0 0,0 0-1 0 0,0 0 1 0 0,0 0 0 0 0,-1-1-1 0 0,0 1 1 0 0,0-1 0 0 0,0 1-1 0 0,-1-1 1 0 0,1 0 0 0 0,-1 0-1 0 0,0-1 1 0 0,0 1 0 0 0,-1-1-1 0 0,1 0 1 0 0,-1 0 0 0 0,1 0-1 0 0,-1-1 1 0 0,0 1 0 0 0,0-1-1 0 0,0 0 1 0 0,-5 0-21 0 0,0 3-179 0 0,-1-2 0 0 0,1 0 0 0 0,-1 0-1 0 0,0-1 1 0 0,0 0 0 0 0,0-1 0 0 0,0 0 0 0 0,0-1-1 0 0,0 0 1 0 0,0-1 0 0 0,0 0 0 0 0,-4-1 179 0 0,-60-17-1245 0 0</inkml:trace>
  <inkml:trace contextRef="#ctx0" brushRef="#br0" timeOffset="-15016.77">10058 130 1484 0 0,'4'0'1132'0'0,"0"-1"-208"0"0,2 1-128 0 0,-4-2-92 0 0,1 1-91 0 0,3 4-69 0 0,-4-2-148 0 0,1 4-188 0 0,7 11-136 0 0,2 4-32 0 0,-2 4-4 0 0,0 3-448 0 0,1 0-196 0 0,-3 4-545 0 0,-2-2-183 0 0,-3-4 56 0 0,-3-11-24 0 0</inkml:trace>
  <inkml:trace contextRef="#ctx0" brushRef="#br0" timeOffset="-14752.045">10149 840 2396 0 0,'0'3'1384'0'0,"3"1"-400"0"0,-3-2-412 0 0,2 1-504 0 0,-4 4-11 0 0,2 1-1042 0 0,-3 14-319 0 0,-8-13 40 0 0</inkml:trace>
  <inkml:trace contextRef="#ctx0" brushRef="#br0" timeOffset="-16329.295">7240 370 964 0 0,'-179'-96'3820'0'0,"164"88"-2708"0"0,-3 2 310 0 0,15 40-1329 0 0,3-28-129 0 0,15 217 42 0 0,99 373 304 0 0,-83-275-276 0 0,-30-315-24 0 0,-1-1 0 0 0,1 0 0 0 0,-1 0 1 0 0,-1 0-1 0 0,1 1 0 0 0,-1-1 0 0 0,0 0 1 0 0,0 0-1 0 0,0 0 0 0 0,-1 0 0 0 0,0 0 1 0 0,0 0-1 0 0,0 0 0 0 0,0-1 0 0 0,-1 1 1 0 0,0-1-1 0 0,0 1 0 0 0,0-1 0 0 0,-1 0 1 0 0,1 0-1 0 0,-1-1 0 0 0,0 1 0 0 0,0-1 1 0 0,0 0-1 0 0,0 0 0 0 0,-1 0 0 0 0,-1 1-10 0 0,-39-32-246 0 0,35 11 126 0 0,1-1-1 0 0,1 0 1 0 0,0 0 0 0 0,1-1-1 0 0,1 1 1 0 0,1-2-1 0 0,1 1 1 0 0,0 0-1 0 0,1-1 1 0 0,2 0-1 0 0,0 0 1 0 0,1-15 120 0 0,0 29-35 0 0,17-324-1228 0 0,14 150 695 0 0,-15 102 388 0 0</inkml:trace>
  <inkml:trace contextRef="#ctx0" brushRef="#br0" timeOffset="-16173.433">7147 439 3908 0 0,'8'-16'5'0'0,"-5"8"-17"0"0,0 0 0 0 0,0-1-1 0 0,1 2 1 0 0,0-1 0 0 0,0 0-1 0 0,1 1 1 0 0,0 0 0 0 0,0 0 0 0 0,1 0-1 0 0,0 1 1 0 0,0 0 0 0 0,1 0-1 0 0,-1 0 1 0 0,1 1 0 0 0,0 0-1 0 0,1 0 1 0 0,-1 1 0 0 0,1 0 0 0 0,0 0-1 0 0,0 1 1 0 0,7-3 12 0 0,-7 8 1 0 0,-1 0 1 0 0,1 1-1 0 0,-1 0 0 0 0,1 0 1 0 0,-1 0-1 0 0,0 1 0 0 0,-1 0 0 0 0,1 0 1 0 0,-1 1-1 0 0,0 0 0 0 0,0 0 1 0 0,0 0-1 0 0,0 1 0 0 0,-1 0 1 0 0,0 0-1 0 0,0 0 0 0 0,-1 0 1 0 0,0 1-1 0 0,0 0 0 0 0,0 0 1 0 0,-1 0-1 0 0,0 0 0 0 0,-1 1 0 0 0,1-1 1 0 0,-1 1-1 0 0,-1 0 0 0 0,0-1 1 0 0,0 1-1 0 0,0 0 0 0 0,-1 7-1 0 0,4 10 116 0 0,-2 1 0 0 0,-1 0 0 0 0,-1 0 0 0 0,-1 0 1 0 0,-1 0-1 0 0,-1 0 0 0 0,-1 0 0 0 0,-2-1 0 0 0,-8 25-116 0 0,11-40-7 0 0,0 0 1 0 0,-1 0 0 0 0,0-1-1 0 0,-1 0 1 0 0,0 1 0 0 0,0-2-1 0 0,-1 1 1 0 0,0 0-1 0 0,-1-1 1 0 0,1 0 0 0 0,-2-1-1 0 0,1 0 1 0 0,-1 0 0 0 0,0 0-1 0 0,0-1 1 0 0,-1 0 0 0 0,0-1-1 0 0,0 0 1 0 0,0 0 0 0 0,-1-1-1 0 0,1 0 1 0 0,-1-1-1 0 0,0 0 1 0 0,0 0 0 0 0,-8 0 6 0 0,12-3-97 0 0,1 1 0 0 0,-1-2 1 0 0,0 1-1 0 0,1-1 0 0 0,-1 1 0 0 0,1-1 1 0 0,0-1-1 0 0,-1 1 0 0 0,1-1 1 0 0,0 0-1 0 0,0 0 0 0 0,0-1 1 0 0,0 1-1 0 0,0-1 0 0 0,0 0 0 0 0,1-1 1 0 0,0 1-1 0 0,-1-1 0 0 0,-2-3 97 0 0,-17-21-666 0 0</inkml:trace>
  <inkml:trace contextRef="#ctx0" brushRef="#br0" timeOffset="-15719.518">8009 445 1240 0 0,'3'-2'9'0'0,"0"0"-1"0"0,0 0 1 0 0,0-1-1 0 0,-1 1 1 0 0,0-1-1 0 0,1 0 1 0 0,-1 0-1 0 0,0 0 1 0 0,0 0-1 0 0,0 0 1 0 0,-1 0-1 0 0,1 0 1 0 0,-1-1-1 0 0,0 1 1 0 0,0-1-1 0 0,0 1 1 0 0,0-1 0 0 0,-1 1-1 0 0,1-1 1 0 0,-1 1-1 0 0,0-1 1 0 0,0 0-1 0 0,0 1 1 0 0,0-1-1 0 0,-1 1 1 0 0,0-1-1 0 0,1 1 1 0 0,-1-1-1 0 0,-1 1 1 0 0,1-1-1 0 0,0 1 1 0 0,-1 0-1 0 0,0 0 1 0 0,1 0-1 0 0,-1 0 1 0 0,0 0-1 0 0,-1 0 1 0 0,1 0 0 0 0,-1 0-1 0 0,1 1 1 0 0,-1 0-1 0 0,0-1 1 0 0,1 1-1 0 0,-1 0 1 0 0,-1 0-1 0 0,1 0 1 0 0,0 1-1 0 0,0-1 1 0 0,-1 1-1 0 0,1 0 1 0 0,-2-1-9 0 0,-11 1 55 0 0,1 1 0 0 0,-1 0 0 0 0,0 1 0 0 0,1 1 0 0 0,-1 1 0 0 0,1 0 0 0 0,0 0-1 0 0,0 2 1 0 0,0 0 0 0 0,0 1 0 0 0,1 0 0 0 0,0 1 0 0 0,0 0 0 0 0,1 2 0 0 0,0-1 0 0 0,0 2 0 0 0,1-1 0 0 0,0 2 0 0 0,1 0 0 0 0,0 0 0 0 0,-2 4-55 0 0,-6 1 59 0 0,2 1 0 0 0,0 1 0 0 0,0 1 0 0 0,2 0 0 0 0,0 1 0 0 0,2 1 0 0 0,0 0 0 0 0,1 1 0 0 0,1 0 0 0 0,2 1 0 0 0,0 0-1 0 0,1 1 1 0 0,1-1 0 0 0,1 1 0 0 0,2 1 0 0 0,-1 11-59 0 0,5-34 16 0 0,-1 0-1 0 0,2 0 0 0 0,-1-1 1 0 0,0 1-1 0 0,0 0 1 0 0,0-1-1 0 0,1 1 0 0 0,-1 0 1 0 0,1-1-1 0 0,-1 1 1 0 0,1-1-1 0 0,0 1 0 0 0,0-1 1 0 0,0 1-1 0 0,0-1 0 0 0,0 1 1 0 0,0-1-1 0 0,0 0 1 0 0,0 0-1 0 0,0 1 0 0 0,0-1 1 0 0,1 0-1 0 0,-1 0 1 0 0,0 0-1 0 0,1 0 0 0 0,-1-1 1 0 0,1 1-1 0 0,0 0 0 0 0,-1-1 1 0 0,1 1-1 0 0,-1-1 1 0 0,1 1-1 0 0,0-1 0 0 0,-1 0 1 0 0,1 1-1 0 0,0-1 1 0 0,-1 0-1 0 0,1 0 0 0 0,0 0 1 0 0,-1-1-1 0 0,1 1 0 0 0,0 0 1 0 0,-1-1-1 0 0,1 1 1 0 0,0-1-1 0 0,-1 1 0 0 0,1-1 1 0 0,-1 0-1 0 0,2 0-15 0 0,82-40 214 0 0,-50 13-221 0 0,-2-2-1 0 0,-1 0 0 0 0,-2-3 0 0 0,-1 0 0 0 0,-1-2 0 0 0,-2-1 0 0 0,-2-1 0 0 0,-1-1 0 0 0,-2-1 0 0 0,16-41 8 0 0,3 3-72 0 0,-64 269-2 0 0,25-179 12 0 0,0 0 1 0 0,0 0-1 0 0,2 0 0 0 0,-1 0 0 0 0,2-1 1 0 0,0 0-1 0 0,0 1 0 0 0,1-1 0 0 0,1-1 1 0 0,0 1-1 0 0,0-1 0 0 0,1 0 0 0 0,0 0 1 0 0,1-1-1 0 0,1 0 0 0 0,-1-1 0 0 0,1 1 1 0 0,1-2-1 0 0,0 1 0 0 0,0-1 0 0 0,1-1 1 0 0,0 0-1 0 0,0 0 62 0 0,22 2-1131 0 0</inkml:trace>
  <inkml:trace contextRef="#ctx0" brushRef="#br0" timeOffset="-15283.605">8723 120 1112 0 0,'-36'30'255'0'0,"0"1"-1"0"0,3 2 1 0 0,0 1-1 0 0,3 2 0 0 0,0 1 1 0 0,3 1-1 0 0,1 2 1 0 0,2 0-1 0 0,1 2 1 0 0,3 0-1 0 0,1 1 1 0 0,-10 38-255 0 0,11 46 342 0 0,20-119-306 0 0,0-1 0 0 0,1 0 0 0 0,0 0 0 0 0,0-1-1 0 0,0 1 1 0 0,1-1 0 0 0,0 1 0 0 0,0-1 0 0 0,1 0-1 0 0,0-1 1 0 0,0 1 0 0 0,0-1 0 0 0,0 0-1 0 0,1 0 1 0 0,0 0 0 0 0,0-1 0 0 0,0 0 0 0 0,1 0-1 0 0,-1-1 1 0 0,1 0 0 0 0,0 0 0 0 0,0 0 0 0 0,0-1-1 0 0,0 0 1 0 0,0-1 0 0 0,1 1 0 0 0,-1-1-1 0 0,1-1 1 0 0,-1 1 0 0 0,0-1 0 0 0,1-1 0 0 0,-1 1-1 0 0,1-1 1 0 0,-1-1-36 0 0,24 0 15 0 0,0-1 0 0 0,0-2-1 0 0,-1-1 1 0 0,1-2 0 0 0,-2-1-1 0 0,1-1 1 0 0,-1-1 0 0 0,-1-2-1 0 0,0-1 1 0 0,-1-1 0 0 0,0-1-1 0 0,-2-1 1 0 0,0-2 0 0 0,-1 0-1 0 0,0-2 1 0 0,-2-1 0 0 0,-1 0-1 0 0,0-2 1 0 0,14-21-15 0 0,-27 33-19 0 0,0 0 0 0 0,-1-1 0 0 0,0 1 0 0 0,-1-2 0 0 0,0 1 0 0 0,-1 0 0 0 0,0-1 0 0 0,-2 0 0 0 0,1 0 0 0 0,-2 0 0 0 0,0-1 1 0 0,0 0 18 0 0,-2 13-5 0 0,0-1 0 0 0,0 0 1 0 0,-1 1-1 0 0,1-1 0 0 0,0 1 1 0 0,-1-1-1 0 0,0 0 1 0 0,0 1-1 0 0,1-1 0 0 0,-1 1 1 0 0,-1 0-1 0 0,1-1 0 0 0,0 1 1 0 0,-1 0-1 0 0,1 0 1 0 0,-1-1-1 0 0,0 1 0 0 0,1 0 1 0 0,-1 1-1 0 0,0-1 0 0 0,0 0 1 0 0,0 0-1 0 0,-1 1 1 0 0,1 0-1 0 0,0-1 0 0 0,0 1 1 0 0,-1 0-1 0 0,1 0 1 0 0,-1 0-1 0 0,1 0 0 0 0,-1 1 1 0 0,1-1-1 0 0,-1 1 0 0 0,0-1 1 0 0,1 1-1 0 0,-1 0 1 0 0,0 0-1 0 0,1 0 0 0 0,-1 0 5 0 0,-99 15-75 0 0,77-6 87 0 0,0 1-1 0 0,0 0 0 0 0,1 2 1 0 0,0 1-1 0 0,1 1 0 0 0,1 1 1 0 0,0 1-1 0 0,1 1 0 0 0,1 1 1 0 0,0 0-1 0 0,2 2 0 0 0,-6 7-11 0 0,20-21 9 0 0,-1 0-1 0 0,1 0 1 0 0,0 0-1 0 0,1 1 1 0 0,-1 0-1 0 0,1 0 1 0 0,1 0-1 0 0,-1 0 1 0 0,1 0-1 0 0,0 0 1 0 0,1 1 0 0 0,0-1-1 0 0,0 1 1 0 0,0-1-1 0 0,1 1 1 0 0,1-1-1 0 0,-1 1 1 0 0,1-1-1 0 0,2 8-8 0 0,4-4-68 0 0,2 1-1 0 0,0-1 0 0 0,0-1 1 0 0,1 0-1 0 0,0 0 0 0 0,1-1 0 0 0,0 0 1 0 0,0-1-1 0 0,1 0 0 0 0,0-1 1 0 0,0 0-1 0 0,1-1 0 0 0,0-1 1 0 0,0 0-1 0 0,1 0 0 0 0,-1-1 1 0 0,1-1-1 0 0,0-1 0 0 0,-1 0 1 0 0,1 0-1 0 0,1-1 0 0 0,-1-1 1 0 0,0 0-1 0 0,0-1 0 0 0,1-1 69 0 0,109-21-2060 0 0,-60 1 1062 0 0</inkml:trace>
  <inkml:trace contextRef="#ctx0" brushRef="#br0" timeOffset="-19243.431">2316 265 1056 0 0,'16'-13'156'0'0,"-8"8"-53"0"0,0-1 0 0 0,-1 0 0 0 0,0 0 0 0 0,0-1 0 0 0,0 1 0 0 0,-1-2 0 0 0,0 1-1 0 0,0-1 1 0 0,0 1 0 0 0,-1-2 0 0 0,-1 1 0 0 0,1-1 0 0 0,-2 1 0 0 0,1-1 0 0 0,2-8-103 0 0,-8 13 14 0 0,-1-1 0 0 0,1 1 0 0 0,-1 0 1 0 0,0 1-1 0 0,0-1 0 0 0,0 0 0 0 0,0 1 0 0 0,-1-1 1 0 0,1 1-1 0 0,-1 0 0 0 0,0 1 0 0 0,0-1 1 0 0,0 0-1 0 0,0 1 0 0 0,0 0 0 0 0,-1 0 1 0 0,1 0-1 0 0,-1 1 0 0 0,1 0 0 0 0,-5-1-14 0 0,-12-6 24 0 0,0 2 0 0 0,-1 0 0 0 0,0 2 0 0 0,1 0 0 0 0,-1 2 0 0 0,-1 0 0 0 0,1 2 0 0 0,0 0 0 0 0,0 1 0 0 0,-1 1-24 0 0,-18 3 51 0 0,-1 1 0 0 0,1 2 0 0 0,0 2 0 0 0,1 2 0 0 0,0 1 1 0 0,0 2-1 0 0,2 2 0 0 0,0 1 0 0 0,1 3 0 0 0,1 0 1 0 0,1 3-1 0 0,1 0 0 0 0,2 2 0 0 0,0 2 0 0 0,1 1 0 0 0,-16 21-51 0 0,38-37 43 0 0,0 1-1 0 0,1-1 0 0 0,0 1 1 0 0,1 1-1 0 0,1 0 0 0 0,0 0 1 0 0,1 0-1 0 0,1 0 0 0 0,0 1 0 0 0,1 0 1 0 0,0 0-1 0 0,2 0 0 0 0,0 12-42 0 0,2-10 45 0 0,1-1 0 0 0,1 0 0 0 0,0 1 0 0 0,1-1 0 0 0,1-1-1 0 0,1 1 1 0 0,0-1 0 0 0,2 0 0 0 0,-1 0 0 0 0,2-1 0 0 0,0 0-1 0 0,1 0 1 0 0,0-1 0 0 0,1-1 0 0 0,1 0 0 0 0,0 0 0 0 0,10 7-45 0 0,249 178 360 0 0,-260-192-328 0 0,259 153 186 0 0,-267-159-209 0 0,-1 1 0 0 0,1 0 1 0 0,-1 0-1 0 0,0 0 0 0 0,0 0 1 0 0,1 1-1 0 0,-1-1 0 0 0,0 0 1 0 0,0 1-1 0 0,0 0 0 0 0,0-1 1 0 0,-1 1-1 0 0,1 0 1 0 0,0 0-1 0 0,-1 0 0 0 0,1 0 1 0 0,-1 0-1 0 0,0 1 0 0 0,0-1 1 0 0,0 0-1 0 0,0 1 0 0 0,0-1 1 0 0,0 0-1 0 0,-1 1 0 0 0,1-1 1 0 0,-1 1-1 0 0,1-1 1 0 0,-1 1-1 0 0,0-1 0 0 0,0 1 1 0 0,0 0-1 0 0,-1-1 0 0 0,1 1 1 0 0,0-1-1 0 0,-1 1 0 0 0,0-1 1 0 0,0 0-1 0 0,1 1 0 0 0,-1-1 1 0 0,-1 0-1 0 0,1 1 1 0 0,0-1-1 0 0,0 0 0 0 0,-1 0 1 0 0,0 0-1 0 0,1 0 0 0 0,-1 0 1 0 0,0-1-1 0 0,0 1 0 0 0,0 0 1 0 0,0-1-1 0 0,0 1 0 0 0,0-1 1 0 0,0 0-1 0 0,0 0 0 0 0,-1 0 1 0 0,1 0-1 0 0,0 0 1 0 0,-1 0-1 0 0,1 0-9 0 0,-38 13 70 0 0,0 0 1 0 0,0-3-1 0 0,-1-1 1 0 0,-1-2-1 0 0,1-2 1 0 0,-1-2-1 0 0,0-1 1 0 0,0-3-1 0 0,-8-1-70 0 0,-160-30-711 0 0,208 31 581 0 0,-1-1 0 0 0,1 1 0 0 0,-1-1-1 0 0,1 1 1 0 0,-1-1 0 0 0,1 0 0 0 0,0 0 0 0 0,0 0 0 0 0,-1-1-1 0 0,1 1 1 0 0,0 0 0 0 0,0-1 0 0 0,0 1 0 0 0,0-1-1 0 0,0 0 1 0 0,1 0 0 0 0,-1 1 0 0 0,0-1 0 0 0,1 0-1 0 0,0-1 1 0 0,-1 1 0 0 0,1 0 0 0 0,0 0 0 0 0,0 0-1 0 0,0-1 1 0 0,0 1 0 0 0,0-1 0 0 0,1 1 0 0 0,-1-1-1 0 0,1 1 1 0 0,0-1 0 0 0,0 1 0 0 0,0-3 130 0 0,13-21-1185 0 0</inkml:trace>
  <inkml:trace contextRef="#ctx0" brushRef="#br0" timeOffset="-18698.758">2812 684 1060 0 0,'-24'-1'110'0'0,"0"1"1"0"0,0 0-1 0 0,0 2 1 0 0,0 1-1 0 0,0 1 0 0 0,1 2 1 0 0,0 0-1 0 0,0 1 1 0 0,0 1-1 0 0,1 1 0 0 0,0 1 1 0 0,0 1-1 0 0,1 1 1 0 0,1 1-1 0 0,0 0 0 0 0,1 2 1 0 0,0 0-1 0 0,1 1 1 0 0,1 1-1 0 0,1 1 0 0 0,-6 9-110 0 0,10-14 42 0 0,2 1-1 0 0,0 1 0 0 0,1 0 0 0 0,0 0 1 0 0,1 1-1 0 0,1 0 0 0 0,0 0 1 0 0,1 1-1 0 0,1-1 0 0 0,1 1 0 0 0,0 1 1 0 0,1-1-1 0 0,0 11-41 0 0,3-23 15 0 0,1 0 0 0 0,-1 0 0 0 0,1 0 0 0 0,0 0 0 0 0,1 0 0 0 0,-1 0 0 0 0,1 0 0 0 0,0 0 0 0 0,0 0 0 0 0,1-1-1 0 0,-1 1 1 0 0,1-1 0 0 0,0 0 0 0 0,0 0 0 0 0,1 0 0 0 0,-1 0 0 0 0,1 0 0 0 0,0-1 0 0 0,-1 1 0 0 0,2-1 0 0 0,-1 0 0 0 0,0 0 0 0 0,1-1 0 0 0,-1 1 0 0 0,1-1 0 0 0,0 0 0 0 0,0 0 0 0 0,0-1 0 0 0,0 0 0 0 0,0 1-1 0 0,0-2 1 0 0,0 1 0 0 0,0 0 0 0 0,0-1 0 0 0,0 0 0 0 0,1 0 0 0 0,-1-1 0 0 0,0 0 0 0 0,0 1 0 0 0,0-2 0 0 0,0 1 0 0 0,0 0 0 0 0,0-1 0 0 0,0 0 0 0 0,-1 0-15 0 0,17-9 50 0 0,-1-1 0 0 0,-1-1 0 0 0,0 0 0 0 0,-1-1 0 0 0,0-1 0 0 0,-1-1 0 0 0,-1-1 0 0 0,0 0 0 0 0,-2-1 1 0 0,0 0-1 0 0,-1-1 0 0 0,0-1 0 0 0,-2 0 0 0 0,0 0 0 0 0,-2-1 0 0 0,0-1 0 0 0,-1 0 0 0 0,0-7-50 0 0,54-177 587 0 0,-62 205-558 0 0,0 1 1 0 0,6 15 35 0 0,70 233-396 0 0,12-112-2970 0 0,-75-123 2045 0 0</inkml:trace>
  <inkml:trace contextRef="#ctx0" brushRef="#br0" timeOffset="-18124.87">3124 631 1044 0 0,'149'480'2612'0'0,"-193"-612"-1405"0"0,39 103-1205 0 0,1 0-1 0 0,2 0 1 0 0,1-1-1 0 0,1 1 1 0 0,2-1-1 0 0,0 1 1 0 0,2 0-1 0 0,2 0 1 0 0,0 0-1 0 0,5-10-1 0 0,-10 36-8 0 0,0-1-1 0 0,0 1 1 0 0,0-1-1 0 0,1 1 0 0 0,-1 0 1 0 0,1-1-1 0 0,0 1 1 0 0,0 0-1 0 0,0 0 1 0 0,0 0-1 0 0,0 0 0 0 0,1 1 1 0 0,0-1-1 0 0,-1 0 1 0 0,1 1-1 0 0,0 0 0 0 0,0 0 1 0 0,0 0-1 0 0,0 0 1 0 0,1 0-1 0 0,-1 1 0 0 0,0-1 1 0 0,1 1-1 0 0,-1 0 1 0 0,1 0-1 0 0,0 0 0 0 0,-1 1 1 0 0,1-1-1 0 0,-1 1 1 0 0,1 0-1 0 0,0 0 0 0 0,0 0 1 0 0,-1 0-1 0 0,1 1 1 0 0,-1-1-1 0 0,1 1 0 0 0,0 0 1 0 0,-1 0-1 0 0,1 0 1 0 0,-1 1-1 0 0,0-1 1 0 0,1 1-1 0 0,-1 0 0 0 0,0 0 1 0 0,0 0-1 0 0,0 0 1 0 0,0 1-1 0 0,-1-1 0 0 0,1 1 1 0 0,-1 0-1 0 0,1-1 1 0 0,-1 1-1 0 0,0 0 0 0 0,1 2 9 0 0,16 20-14 0 0,-2 2 1 0 0,0 0-1 0 0,-2 1 0 0 0,-1 0 0 0 0,-1 1 0 0 0,-2 0 0 0 0,-1 1 0 0 0,-1 1 0 0 0,-1-1 0 0 0,1 23 14 0 0,2-8 64 0 0,-11-46-63 0 0,0 1 0 0 0,-1 0 1 0 0,1-1-1 0 0,0 1 0 0 0,0 0 0 0 0,-1-1 0 0 0,1 1 1 0 0,0 0-1 0 0,-1 0 0 0 0,1-1 0 0 0,-1 1 0 0 0,1 0 0 0 0,0 0 1 0 0,-1 0-1 0 0,1 0 0 0 0,-1-1 0 0 0,1 1 0 0 0,0 0 1 0 0,-1 0-1 0 0,1 0 0 0 0,-1 0 0 0 0,1 0 0 0 0,0 0 0 0 0,-1 0 1 0 0,1 0-1 0 0,-1 0 0 0 0,1 0 0 0 0,-1 0 0 0 0,1 1 1 0 0,0-1-1 0 0,-1 0 0 0 0,1 0 0 0 0,-1 0 0 0 0,1 0 1 0 0,0 1-1 0 0,-1-1 0 0 0,1 0 0 0 0,0 0 0 0 0,-1 1 0 0 0,1-1 1 0 0,0 0-1 0 0,-1 0 0 0 0,1 1 0 0 0,0-1 0 0 0,0 0 1 0 0,-1 1-1 0 0,1-1 0 0 0,0 1 0 0 0,0-1 0 0 0,0 0 0 0 0,0 1 1 0 0,-1-1-1 0 0,1 1 0 0 0,0-1 0 0 0,0 0 0 0 0,0 1 1 0 0,0-1-1 0 0,0 1 0 0 0,0-1 0 0 0,0 1 0 0 0,0-1 0 0 0,0 0 1 0 0,0 1-1 0 0,0-1 0 0 0,0 1 0 0 0,1-1 0 0 0,-1 0-1 0 0,-12-26-53 0 0,1 0 0 0 0,2-1 0 0 0,0 0 0 0 0,2-1 0 0 0,1 0 0 0 0,2 0 0 0 0,0 0 0 0 0,2-1 0 0 0,1 1 0 0 0,1-1 0 0 0,3-10 53 0 0,20-100-125 0 0,-23 138 122 0 0,0 0-1 0 0,1 1 1 0 0,-1-1-1 0 0,0 0 1 0 0,1 0-1 0 0,-1 1 0 0 0,0-1 1 0 0,1 0-1 0 0,-1 1 1 0 0,1-1-1 0 0,0 1 1 0 0,-1-1-1 0 0,1 0 1 0 0,-1 1-1 0 0,1-1 1 0 0,0 1-1 0 0,-1 0 0 0 0,1-1 1 0 0,0 1-1 0 0,-1-1 1 0 0,1 1-1 0 0,0 0 1 0 0,0 0-1 0 0,0-1 1 0 0,-1 1-1 0 0,1 0 0 0 0,0 0 1 0 0,0 0-1 0 0,0 0 1 0 0,-1 0-1 0 0,1 0 1 0 0,0 0-1 0 0,0 0 1 0 0,0 0-1 0 0,-1 0 1 0 0,1 1-1 0 0,0-1 0 0 0,0 0 1 0 0,-1 0-1 0 0,1 1 1 0 0,0-1-1 0 0,0 1 1 0 0,-1-1-1 0 0,1 1 1 0 0,0-1-1 0 0,-1 1 0 0 0,1-1 1 0 0,-1 1-1 0 0,1-1 1 0 0,-1 1-1 0 0,1 0 1 0 0,-1-1-1 0 0,1 1 1 0 0,-1 0-1 0 0,1-1 1 0 0,-1 1-1 0 0,0 0 0 0 0,0 0 1 0 0,1-1-1 0 0,-1 1 1 0 0,0 0-1 0 0,0 0 1 0 0,0 0-1 0 0,0-1 1 0 0,0 1 3 0 0,28 58 19 0 0,-26-56-30 0 0,51 156-75 0 0,-45-125 25 0 0,2 0 0 0 0,1-1 0 0 0,2 0 0 0 0,1-1 1 0 0,1 0-1 0 0,2-1 0 0 0,1-1 0 0 0,2-1 0 0 0,0 0 1 0 0,3 0 60 0 0,-19-25-34 0 0,-1 0 1 0 0,1 0 0 0 0,0-1 0 0 0,0 1 0 0 0,1-1 0 0 0,-1 0 0 0 0,0 0 0 0 0,1 0 0 0 0,0-1 0 0 0,0 1 0 0 0,0-1-1 0 0,0 0 1 0 0,0-1 0 0 0,0 1 0 0 0,0-1 0 0 0,1 0 0 0 0,-1 0 0 0 0,0-1 0 0 0,1 0 0 0 0,-1 0 0 0 0,0 0-1 0 0,1 0 1 0 0,-1-1 0 0 0,1 0 0 0 0,2-1 33 0 0,35-21-411 0 0,-11-1-240 0 0</inkml:trace>
  <inkml:trace contextRef="#ctx0" brushRef="#br0" timeOffset="-17891.337">4214 544 1068 0 0,'51'-323'3978'0'0,"-67"372"-3216"0"0,1 21-593 0 0,3 0-1 0 0,3 1 1 0 0,3 0 0 0 0,3 0 0 0 0,3 0 0 0 0,4 7-169 0 0,19 94 105 0 0,7-1 1 0 0,22 58-106 0 0,-29-127-1 0 0,-3 46-550 0 0,-19-146 459 0 0,-1 1 0 0 0,1-1 0 0 0,-1 0 1 0 0,0 1-1 0 0,0-1 0 0 0,0 1 0 0 0,-1-1 0 0 0,1 1 0 0 0,0-1 1 0 0,-1 0-1 0 0,0 1 0 0 0,1-1 0 0 0,-1 0 0 0 0,0 1 0 0 0,0-1 1 0 0,-1 0-1 0 0,1 0 0 0 0,0 0 0 0 0,-1 0 0 0 0,1 0 1 0 0,-1 0-1 0 0,1 0 0 0 0,-1-1 0 0 0,0 1 0 0 0,0-1 0 0 0,0 1 1 0 0,0-1-1 0 0,0 1 0 0 0,0-1 0 0 0,0 0 0 0 0,0 0 0 0 0,-1 0 1 0 0,1 0-1 0 0,0-1 0 0 0,-1 1 0 0 0,1-1 0 0 0,0 1 0 0 0,-1-1 1 0 0,1 0-1 0 0,-1 0 0 0 0,-2 0 92 0 0,-30-15-1211 0 0</inkml:trace>
  <inkml:trace contextRef="#ctx0" brushRef="#br0" timeOffset="-17687.754">4345 634 944 0 0,'8'0'63'0'0,"-1"0"0"0"0,1 1 0 0 0,-1 0 0 0 0,0 0 0 0 0,1 0 0 0 0,-1 1 0 0 0,0 0 0 0 0,0 0 0 0 0,0 1 0 0 0,0 0 0 0 0,0 0 0 0 0,-1 1 0 0 0,1-1 0 0 0,-1 2 0 0 0,0-1 0 0 0,0 1 0 0 0,0 0 0 0 0,-1 0 0 0 0,0 0 0 0 0,0 1 0 0 0,0-1 0 0 0,0 1 0 0 0,-1 1-1 0 0,0-1 1 0 0,-1 0 0 0 0,1 1 0 0 0,-1 0 0 0 0,-1 0 0 0 0,1 0 0 0 0,-1 0 0 0 0,0 0 0 0 0,-1 1 0 0 0,1-1-63 0 0,-1 4 31 0 0,0 0 1 0 0,-1 0-1 0 0,0 1 0 0 0,0-1 0 0 0,-1 0 0 0 0,-1 0 0 0 0,0-1 1 0 0,0 1-1 0 0,-1 0 0 0 0,-1-1 0 0 0,1 1 0 0 0,-2-1 1 0 0,1 0-1 0 0,-2 0 0 0 0,1-1 0 0 0,-1 0 0 0 0,-1 0 0 0 0,1 0 1 0 0,-2 0-1 0 0,1-1 0 0 0,-1 0 0 0 0,0-1 0 0 0,-1 0 0 0 0,1 0 1 0 0,-1-1-1 0 0,-1 0 0 0 0,1-1 0 0 0,-1 0 0 0 0,0 0 1 0 0,-1-1-1 0 0,1 0 0 0 0,0-1 0 0 0,-6 1-31 0 0,12-4-63 0 0,-1 1 0 0 0,1-1 0 0 0,0 0 0 0 0,-1 0 1 0 0,1-1-1 0 0,0 0 0 0 0,-1 1 0 0 0,1-1 0 0 0,0-1 0 0 0,0 1 0 0 0,0-1 0 0 0,0 1 0 0 0,0-1 0 0 0,0 0 0 0 0,0-1 1 0 0,1 1-1 0 0,-1 0 0 0 0,1-1 0 0 0,-1 0 0 0 0,1 0 0 0 0,0 0 0 0 0,0 0 0 0 0,-2-4 63 0 0,-15-25-1076 0 0</inkml:trace>
  <inkml:trace contextRef="#ctx0" brushRef="#br0" timeOffset="-17234.263">4769 1 1520 0 0,'8'0'2969'0'0,"-3"76"-2474"0"0,-6 30-259 0 0,-1-6-6 0 0,4 0 0 0 0,4 0-1 0 0,4 0 1 0 0,14 46-230 0 0,-21-129-4 0 0,-1-2 37 0 0,1 0 0 0 0,0 1 1 0 0,0-1-1 0 0,2-1 0 0 0,0 1 1 0 0,1-1-1 0 0,0 1 1 0 0,1-2-1 0 0,0 1 0 0 0,2-1 1 0 0,-1 0-1 0 0,1-1 1 0 0,1 0-1 0 0,1 0 0 0 0,2 2-33 0 0,-6-12 5 0 0,0 0 0 0 0,1-1-1 0 0,-1 1 1 0 0,0-1 0 0 0,0-1-1 0 0,1 0 1 0 0,-1 0 0 0 0,0 0-1 0 0,1-1 1 0 0,-1 0 0 0 0,0 0 0 0 0,0-1-1 0 0,0 0 1 0 0,0 0 0 0 0,0-1-1 0 0,0 0 1 0 0,0 0 0 0 0,-1 0-1 0 0,0-1 1 0 0,0 0 0 0 0,0 0-1 0 0,0-1 1 0 0,0 0 0 0 0,-1 0 0 0 0,0 0-1 0 0,0 0 1 0 0,0-1 0 0 0,-1 0-1 0 0,0 0 1 0 0,1-2-5 0 0,9-8-17 0 0,-2-1 0 0 0,0-1-1 0 0,-1 0 1 0 0,-1 0 0 0 0,0-1 0 0 0,-2-1 0 0 0,0 1 0 0 0,-1-1 0 0 0,-1 0-1 0 0,-1-1 1 0 0,0 0 0 0 0,-2 1 0 0 0,-1-1 0 0 0,0 0 0 0 0,-2-5 17 0 0,1 18 4 0 0,-1 0 1 0 0,-1 0 0 0 0,0 0 0 0 0,0 0-1 0 0,0 0 1 0 0,-1 1 0 0 0,0-1 0 0 0,-1 0 0 0 0,0 1-1 0 0,0-1 1 0 0,0 1 0 0 0,-1 0 0 0 0,0 0-1 0 0,-1 0 1 0 0,1 1 0 0 0,-1-1 0 0 0,-1 1 0 0 0,1 0-1 0 0,-1 1 1 0 0,0-1 0 0 0,0 1 0 0 0,-1 1-1 0 0,1-1 1 0 0,-1 1 0 0 0,0 0 0 0 0,0 0 0 0 0,-1 1-1 0 0,1 0 1 0 0,-1 0 0 0 0,1 1 0 0 0,-6-1-5 0 0,0 3-21 0 0,-1 1 0 0 0,1 1 1 0 0,0 0-1 0 0,-1 1 0 0 0,1 0 1 0 0,0 1-1 0 0,1 1 0 0 0,-1 0 1 0 0,1 0-1 0 0,0 1 0 0 0,0 1 1 0 0,1 0-1 0 0,0 1 1 0 0,0 0-1 0 0,0 0 0 0 0,1 1 1 0 0,1 1-1 0 0,0 0 0 0 0,0 0 1 0 0,1 1-1 0 0,0-1 0 0 0,0 2 1 0 0,1-1-1 0 0,1 1 0 0 0,0 0 1 0 0,1 1-1 0 0,0-1 0 0 0,1 1 1 0 0,0 0-1 0 0,1 0 1 0 0,1 1-1 0 0,0-1 0 0 0,0 8 21 0 0,2-11-13 0 0,0-1 0 0 0,1 0 0 0 0,0 0 0 0 0,0 0 0 0 0,1 0 0 0 0,0 0 0 0 0,1 0 0 0 0,0 0 0 0 0,0 0 0 0 0,1-1 1 0 0,0 0-1 0 0,1 0 0 0 0,0 0 0 0 0,0 0 0 0 0,0-1 0 0 0,1 0 0 0 0,0 0 0 0 0,1 0 0 0 0,-1-1 0 0 0,1 0 0 0 0,1 0 0 0 0,-1 0 0 0 0,5 1 13 0 0,7 5-349 0 0,0-1 0 0 0,1-1 0 0 0,1-1 0 0 0,-1-1-1 0 0,2-1 1 0 0,-1 0 0 0 0,1-2 0 0 0,20 3 349 0 0,11-2-962 0 0,-17-5 6 0 0</inkml:trace>
  <inkml:trace contextRef="#ctx0" brushRef="#br0" timeOffset="-13207.708">1169 1851 1160 0 0,'0'0'435'0'0,"0"0"-80"0"0,0 0-66 0 0,0 0-3 0 0,0 0-55 0 0,0 0-18 0 0,2-4-1 0 0,6 0-162 0 0,1 0 0 0 0,-1 1 0 0 0,1 0 0 0 0,0 0-1 0 0,0 0 1 0 0,0 2 0 0 0,0-1 0 0 0,0 1 0 0 0,0 0 0 0 0,0 1 0 0 0,0 0 0 0 0,0 0 0 0 0,1 1 0 0 0,-1 0-1 0 0,6 2-49 0 0,24-1 80 0 0,473-13 196 0 0,1677-47 462 0 0,1098 49 76 0 0,-1637-86-692 0 0,-1055 50 229 0 0,59-1 118 0 0,-563 55-1838 0 0,-100 3-1087 0 0,-13-6 1190 0 0</inkml:trace>
  <inkml:trace contextRef="#ctx0" brushRef="#br0" timeOffset="34262.536">1371 4263 1720 0 0,'-2'-9'832'0'0,"0"2"-200"0"0,2-1-84 0 0,2 2-152 0 0,1 3-200 0 0,4 2-20 0 0,1 1-212 0 0,16 0 12 0 0,-12 0-244 0 0,8 0-76 0 0,26 12-212 0 0,-22-2-652 0 0</inkml:trace>
  <inkml:trace contextRef="#ctx0" brushRef="#br0" timeOffset="34093.376">1585 4776 888 0 0,'6'-124'4101'0'0,"-6"124"-4074"0"0,-1 0 0 0 0,1 1 0 0 0,-1-1 0 0 0,1 0 0 0 0,-1 0 0 0 0,1 0 0 0 0,-1 0 0 0 0,1 1 0 0 0,-1-1-1 0 0,1 0 1 0 0,-1 0 0 0 0,0 0 0 0 0,1 0 0 0 0,-1 0 0 0 0,1-1 0 0 0,-1 1 0 0 0,1 0 0 0 0,-1 0 0 0 0,1 0 0 0 0,-1 0 0 0 0,1-1 0 0 0,-1 1 0 0 0,1 0 0 0 0,-1 0 0 0 0,1-1-1 0 0,-1 1 1 0 0,1 0 0 0 0,-1-1 0 0 0,1 1 0 0 0,0-1 0 0 0,-1 1 0 0 0,1 0 0 0 0,0-1 0 0 0,-1 1 0 0 0,1-1 0 0 0,0 1 0 0 0,-1-1 0 0 0,1 1 0 0 0,0-1 0 0 0,0 1-1 0 0,0-1 1 0 0,0 1 0 0 0,0-1 0 0 0,-1 0 0 0 0,1 1 0 0 0,0-1 0 0 0,0 1 0 0 0,0-1 0 0 0,0 1 0 0 0,0-1 0 0 0,1 1 0 0 0,-1-1 0 0 0,0 1 0 0 0,0-1 0 0 0,0 0-27 0 0,-33 257-1013 0 0,24-234-1479 0 0,9-21 1394 0 0</inkml:trace>
  <inkml:trace contextRef="#ctx0" brushRef="#br0" timeOffset="34573.668">1787 4845 984 0 0,'37'-23'3365'0'0,"89"-24"-2630"0"0,-28 53-311 0 0,-95-6-424 0 0,-1 1 0 0 0,0-1 1 0 0,0 1-1 0 0,1 0 1 0 0,-1 0-1 0 0,0 0 0 0 0,0 0 1 0 0,0 0-1 0 0,0 0 0 0 0,0 0 1 0 0,0 1-1 0 0,0-1 0 0 0,-1 1 1 0 0,1 0-1 0 0,0-1 0 0 0,-1 1 1 0 0,1 0-1 0 0,-1 0 0 0 0,0 0 1 0 0,0 0-1 0 0,1 0 0 0 0,-1 0 1 0 0,-1 0-1 0 0,1 0 0 0 0,0 1 1 0 0,0-1-1 0 0,-1 0 0 0 0,1 0 1 0 0,-1 1-1 0 0,0-1 0 0 0,0 0 1 0 0,0 1-1 0 0,0-1 0 0 0,0 0 1 0 0,0 1-1 0 0,-1-1 0 0 0,1 0 1 0 0,-1 1-1 0 0,1-1 0 0 0,-1 0 1 0 0,0 0-1 0 0,0 0 1 0 0,0 1-1 0 0,-5 7-5 0 0,0 1 1 0 0,-1-1 0 0 0,0 0 0 0 0,-1 0 0 0 0,0-1 0 0 0,0 0 0 0 0,-1-1 0 0 0,0 0-1 0 0,0 0 1 0 0,-1-1 0 0 0,0 0 0 0 0,0-1 0 0 0,-1 0 0 0 0,-2 1 4 0 0,-59 14-2621 0 0,68-20 1477 0 0</inkml:trace>
  <inkml:trace contextRef="#ctx0" brushRef="#br0" timeOffset="36259.776">3151 4563 876 0 0,'51'-97'2633'0'0,"-41"210"-562"0"0,-10-47-2066 0 0,-2 5 85 0 0,4 1 1 0 0,2-1-1 0 0,4 0 1 0 0,10 42-91 0 0,6 3-75 0 0,-26-153 81 0 0,1 1 0 0 0,2 0 0 0 0,1-1-1 0 0,2 1 1 0 0,1 0 0 0 0,2 0 0 0 0,2 1 0 0 0,1 0 0 0 0,1 1 0 0 0,2 0 0 0 0,2 0 0 0 0,1 2-1 0 0,1 0 1 0 0,2 0 0 0 0,1 2 0 0 0,1 1 0 0 0,2 0 0 0 0,16-15-6 0 0,17-17 48 0 0,-78 89-19 0 0,-248 239 21 0 0,267-265-52 0 0,1 0 0 0 0,0 0-1 0 0,0 0 1 0 0,0 1 0 0 0,1-1 0 0 0,-1 0-1 0 0,0 1 1 0 0,1 0 0 0 0,0-1-1 0 0,-1 1 1 0 0,1 0 0 0 0,0-1 0 0 0,1 1-1 0 0,-1 0 1 0 0,0 0 0 0 0,1 0-1 0 0,-1 0 1 0 0,1 0 0 0 0,0 0 0 0 0,0 0-1 0 0,0 0 1 0 0,1 0 0 0 0,-1 0-1 0 0,1 0 1 0 0,-1-1 0 0 0,1 1 0 0 0,0 0-1 0 0,0 0 1 0 0,0 0 0 0 0,1-1-1 0 0,-1 1 1 0 0,0-1 0 0 0,1 1 0 0 0,0-1-1 0 0,0 1 1 0 0,0-1 0 0 0,0 0-1 0 0,0 0 1 0 0,0 0 0 0 0,0 0 0 0 0,1 0-1 0 0,-1-1 1 0 0,1 1 0 0 0,0 0 2 0 0,133 45-211 0 0,-109-40-121 0 0,67 15-2460 0 0,-69-14 1534 0 0</inkml:trace>
  <inkml:trace contextRef="#ctx0" brushRef="#br0" timeOffset="36650.324">3561 4626 1652 0 0,'7'-1'148'0'0,"1"-1"0"0"0,-1 1 0 0 0,0 0 0 0 0,1 1-1 0 0,-1 0 1 0 0,1 0 0 0 0,-1 0 0 0 0,0 1 0 0 0,1 0 0 0 0,-1 1-1 0 0,0-1 1 0 0,0 2 0 0 0,0-1 0 0 0,0 1 0 0 0,0 0 0 0 0,0 0-1 0 0,-1 0 1 0 0,1 1 0 0 0,-1 0 0 0 0,0 1 0 0 0,0 0 0 0 0,-1-1-1 0 0,1 2 1 0 0,-1-1 0 0 0,0 1 0 0 0,-1-1 0 0 0,3 5-148 0 0,21 20 216 0 0,-1 2 0 0 0,-2 1 0 0 0,-1 0 0 0 0,-2 2 1 0 0,-1 1-1 0 0,11 27-216 0 0,-35-79 32 0 0,1-1 1 0 0,0 1 0 0 0,1-1 0 0 0,1 0 0 0 0,1 0 0 0 0,0 1-1 0 0,1-1 1 0 0,1 1 0 0 0,1-1 0 0 0,0 1 0 0 0,1 0 0 0 0,3-5-33 0 0,-4 6-25 0 0,1 0 0 0 0,0-1 0 0 0,1 2 0 0 0,1-1 0 0 0,0 1 0 0 0,1 0 0 0 0,1 0 1 0 0,0 1-1 0 0,0 0 0 0 0,2 1 0 0 0,0 0 0 0 0,11-10 25 0 0,-21 21-2 0 0,1 0 1 0 0,0 0-1 0 0,0 0 1 0 0,0 0-1 0 0,0 0 0 0 0,0 0 1 0 0,0 1-1 0 0,0-1 1 0 0,0 1-1 0 0,0-1 0 0 0,0 1 1 0 0,0 0-1 0 0,0 0 1 0 0,0 0-1 0 0,0 0 0 0 0,0 0 1 0 0,0 0-1 0 0,0 0 1 0 0,0 1-1 0 0,1-1 0 0 0,-1 1 1 0 0,0 0-1 0 0,-1-1 1 0 0,1 1-1 0 0,0 0 1 0 0,0 0-1 0 0,0 0 0 0 0,0 0 1 0 0,-1 1-1 0 0,1-1 1 0 0,-1 0-1 0 0,1 1 0 0 0,-1-1 1 0 0,1 1-1 0 0,-1 0 1 0 0,0-1-1 0 0,0 1 0 0 0,0 0 1 0 0,0 0-1 0 0,0 0 1 0 0,0 0-1 0 0,1 2 2 0 0,34 93-261 0 0,-32-85 172 0 0,47 237-4218 0 0,-46-229 3275 0 0</inkml:trace>
  <inkml:trace contextRef="#ctx0" brushRef="#br0" timeOffset="37607.95">4576 4631 1292 0 0,'-64'-6'1512'0'0,"51"7"-1474"0"0,0 0 1 0 0,0 1 0 0 0,0 0-1 0 0,0 1 1 0 0,0 1 0 0 0,1 0 0 0 0,-1 1-1 0 0,1 0 1 0 0,0 1 0 0 0,1 0-1 0 0,-1 1 1 0 0,1 0 0 0 0,1 1 0 0 0,-1 0-1 0 0,1 0 1 0 0,1 1 0 0 0,-1 1-1 0 0,2 0 1 0 0,-1 0 0 0 0,1 0 0 0 0,1 1-1 0 0,0 1 1 0 0,1-1 0 0 0,0 1-1 0 0,0 0 1 0 0,1 0 0 0 0,1 1-1 0 0,0-1 1 0 0,1 1 0 0 0,0 0 0 0 0,1 0-1 0 0,0 0 1 0 0,1 2-39 0 0,3-10 10 0 0,-1-1-1 0 0,0 0 1 0 0,1 1-1 0 0,0-1 1 0 0,0 0-1 0 0,0 0 1 0 0,1 0-1 0 0,-1 0 1 0 0,1 0 0 0 0,0-1-1 0 0,0 1 1 0 0,0-1-1 0 0,1 0 1 0 0,-1 0-1 0 0,1 0 1 0 0,0 0-1 0 0,0 0 1 0 0,0-1 0 0 0,0 0-1 0 0,0 0 1 0 0,0 0-1 0 0,1 0 1 0 0,-1-1-1 0 0,1 1 1 0 0,-1-1-1 0 0,1 0 1 0 0,-1-1-1 0 0,1 1 1 0 0,0-1 0 0 0,-1 0-1 0 0,1 0 1 0 0,-1 0-1 0 0,1-1 1 0 0,0 0-1 0 0,-1 0 1 0 0,1 0-1 0 0,-1 0 1 0 0,1-1 0 0 0,-1 1-1 0 0,0-1 1 0 0,0 0-1 0 0,0-1 1 0 0,0 1-1 0 0,0-1 1 0 0,0 1-1 0 0,0-1 1 0 0,-1 0 0 0 0,1-1-1 0 0,-1 1-9 0 0,28-20 52 0 0,0 0 0 0 0,-2-2-1 0 0,0-2 1 0 0,-2 0 0 0 0,-1-2 0 0 0,-1-1-1 0 0,-2 0 1 0 0,18-32-52 0 0,-26 41 239 0 0,3 113-255 0 0,-17-70-35 0 0,-1-9 46 0 0,1-1-1 0 0,0 0 1 0 0,1 0 0 0 0,0 1 0 0 0,1-1-1 0 0,0 0 1 0 0,0-1 0 0 0,2 1 0 0 0,-1-1-1 0 0,2 1 1 0 0,1 2 5 0 0,-5-12 6 0 0,0 0 0 0 0,1 0-1 0 0,-1 0 1 0 0,1 0 0 0 0,-1 0-1 0 0,1 0 1 0 0,0-1 0 0 0,-1 1-1 0 0,1-1 1 0 0,0 1 0 0 0,0-1 0 0 0,0 0-1 0 0,0-1 1 0 0,0 1 0 0 0,0 0-1 0 0,0-1 1 0 0,0 0 0 0 0,0 1-1 0 0,0-1 1 0 0,1-1 0 0 0,-1 1 0 0 0,0 0-1 0 0,0-1 1 0 0,0 1 0 0 0,0-1-1 0 0,0 0 1 0 0,0 0 0 0 0,0 0-1 0 0,0-1 1 0 0,-1 1 0 0 0,1-1 0 0 0,0 1-1 0 0,0-2-5 0 0,85-67-35 0 0,-82 64 16 0 0,0-2 30 0 0,1-1 0 0 0,-2 1 0 0 0,1-1 0 0 0,-1 0 0 0 0,0-1 0 0 0,-1 1 0 0 0,0-1 0 0 0,-1 0 0 0 0,0 0-1 0 0,0 0 1 0 0,-1 0 0 0 0,0 0 0 0 0,-1-1 0 0 0,0 1 0 0 0,-1-7-11 0 0,0 16-45 0 0,-18-18 5 0 0,12 28 51 0 0,0 0-1 0 0,1 0 1 0 0,0 0-1 0 0,0 1 1 0 0,1 0-1 0 0,0 0 1 0 0,0 0-1 0 0,1 0 1 0 0,1 1-1 0 0,0-1 1 0 0,0 1-1 0 0,1-1 1 0 0,0 1-1 0 0,1 0 1 0 0,1 8-11 0 0,-1-15 4 0 0,0 0 1 0 0,1-1-1 0 0,-1 1 1 0 0,1 0-1 0 0,0 0 1 0 0,0-1-1 0 0,0 1 1 0 0,0 0-1 0 0,1-1 1 0 0,0 1-1 0 0,-1-1 1 0 0,1 0 0 0 0,1 1-1 0 0,-1-1 1 0 0,0 0-1 0 0,1 0 1 0 0,-1-1-1 0 0,1 1 1 0 0,0 0-1 0 0,0-1 1 0 0,0 0-1 0 0,0 0 1 0 0,0 0-1 0 0,1 0 1 0 0,-1 0-1 0 0,1 0 1 0 0,-1-1-1 0 0,1 0 1 0 0,0 0-1 0 0,-1 0 1 0 0,1 0-1 0 0,0 0 1 0 0,0-1-1 0 0,0 0 1 0 0,-1 1-1 0 0,1-1 1 0 0,0-1-1 0 0,0 1 1 0 0,2-1-5 0 0,13-10 7 0 0,0-1 0 0 0,0-1 0 0 0,-1-1 0 0 0,-1 0 0 0 0,0-1 0 0 0,-1-1 0 0 0,-1 0 0 0 0,-1-1 0 0 0,0-1-1 0 0,-1-1 1 0 0,-1 0 0 0 0,0 0 0 0 0,-2-1 0 0 0,0 0 0 0 0,-2-1 0 0 0,1-2-7 0 0,20-33 386 0 0,-13 52-106 0 0,-6 16-301 0 0,0 1 0 0 0,-1 1 1 0 0,0-1-1 0 0,-1 2 0 0 0,-1-1 1 0 0,0 1-1 0 0,-1 0 1 0 0,0 0-1 0 0,-2 0 0 0 0,0 1 1 0 0,0 0-1 0 0,-1 1 21 0 0,22 72-350 0 0,-7-137 847 0 0,-11 27-478 0 0,0 0 0 0 0,2 0 0 0 0,0 1 0 0 0,1 0 0 0 0,1 1 0 0 0,1 0 0 0 0,1 0 0 0 0,0 2 0 0 0,2-1 0 0 0,0 2 0 0 0,0 0 0 0 0,2 1 0 0 0,15-11-19 0 0,-29 24-9 0 0,0 1-1 0 0,0 0 1 0 0,0 0-1 0 0,0 0 1 0 0,0 0-1 0 0,0 1 0 0 0,0-1 1 0 0,1 1-1 0 0,-1 0 1 0 0,0 0-1 0 0,0 0 1 0 0,0 0-1 0 0,1 1 1 0 0,-1-1-1 0 0,0 1 1 0 0,0 0-1 0 0,0 0 0 0 0,0 0 1 0 0,0 0-1 0 0,0 0 1 0 0,0 1-1 0 0,-1-1 1 0 0,1 1-1 0 0,0 0 1 0 0,-1 0-1 0 0,1 0 1 0 0,-1 0-1 0 0,0 0 1 0 0,1 1-1 0 0,-1-1 0 0 0,0 1 1 0 0,-1-1-1 0 0,1 1 1 0 0,0 0-1 0 0,-1 0 1 0 0,1 1 9 0 0,52 109-463 0 0,-12 47-2426 0 0,-35-130 1673 0 0</inkml:trace>
  <inkml:trace contextRef="#ctx0" brushRef="#br0" timeOffset="38223.39">6968 4641 916 0 0,'-20'-2'223'0'0,"0"1"1"0"0,0 1-1 0 0,0 1 0 0 0,0 0 1 0 0,0 2-1 0 0,1 0 1 0 0,-1 1-1 0 0,1 1 0 0 0,0 0 1 0 0,-10 6-224 0 0,19-7 68 0 0,-1 0 1 0 0,0 1 0 0 0,1 0 0 0 0,0 1-1 0 0,0 1 1 0 0,1-1 0 0 0,0 1-1 0 0,0 1 1 0 0,0 0 0 0 0,1 0 0 0 0,0 0-1 0 0,1 1 1 0 0,0 0 0 0 0,0 1 0 0 0,1 0-1 0 0,0 0 1 0 0,1 0 0 0 0,0 1 0 0 0,1-1-1 0 0,0 1 1 0 0,0 0 0 0 0,0 4-69 0 0,7-12 25 0 0,0-1 0 0 0,-1 1 1 0 0,1-1-1 0 0,0 0 0 0 0,0 0 1 0 0,0 0-1 0 0,1-1 0 0 0,-1 1 1 0 0,0-1-1 0 0,1 0 0 0 0,-1 0 1 0 0,1 0-1 0 0,-1 0 0 0 0,1 0 1 0 0,-1-1-1 0 0,1 0 0 0 0,0 1 1 0 0,-1-1-1 0 0,1-1 0 0 0,-1 1 1 0 0,1 0-1 0 0,3-2-25 0 0,-2 2 27 0 0,161-53 451 0 0,0-75 391 0 0,-176 138-859 0 0,0 0-1 0 0,0 1 1 0 0,1 1-1 0 0,1-1 0 0 0,0 1 1 0 0,0 1-1 0 0,1-1 1 0 0,1 1-1 0 0,0 1 1 0 0,1-1-1 0 0,0 1 1 0 0,-1 7-10 0 0,50-36-103 0 0,220-283-368 0 0,-247 279 475 0 0,-13 13-21 0 0,-1 1-1 0 0,2-1 0 0 0,-1 1 0 0 0,1 0 0 0 0,0 1 0 0 0,0-1 0 0 0,0 1 0 0 0,0 0 0 0 0,1 0 0 0 0,0 0 0 0 0,0 1 0 0 0,0 0 0 0 0,0 0 0 0 0,0 1 0 0 0,1-1 0 0 0,3 0 18 0 0,-4 6-31 0 0,-1 0 0 0 0,1 0-1 0 0,-1 0 1 0 0,1 0 0 0 0,-1 1 0 0 0,0 0 0 0 0,0 0 0 0 0,-1 0-1 0 0,1 1 1 0 0,-1-1 0 0 0,0 1 0 0 0,0 0 0 0 0,-1 0 0 0 0,1 1-1 0 0,-1-1 1 0 0,0 1 0 0 0,-1 0 0 0 0,1-1 0 0 0,0 5 31 0 0,24 115-2427 0 0,-27-104 1208 0 0</inkml:trace>
  <inkml:trace contextRef="#ctx0" brushRef="#br0" timeOffset="39294.311">8616 4119 1016 0 0,'2'2'44'0'0,"1"-1"0"0"0,-1 1-1 0 0,0 0 1 0 0,0-1 0 0 0,0 1 0 0 0,0 0 0 0 0,0 0-1 0 0,-1 0 1 0 0,1 1 0 0 0,0-1 0 0 0,-1 0-1 0 0,0 1 1 0 0,1-1 0 0 0,-1 0 0 0 0,0 1 0 0 0,0 0-1 0 0,0-1 1 0 0,-1 1 0 0 0,1 0 0 0 0,-1-1 0 0 0,1 1-1 0 0,-1 0 1 0 0,0-1 0 0 0,0 1 0 0 0,0 0-1 0 0,-1 0 1 0 0,1-1 0 0 0,-1 1 0 0 0,1 0 0 0 0,-1-1-1 0 0,0 1 1 0 0,0 0 0 0 0,0-1 0 0 0,0 0-1 0 0,-2 3-43 0 0,0 19 168 0 0,24 228 380 0 0,25-21-746 0 0,-48-211-472 0 0,-12 13-74 0 0</inkml:trace>
  <inkml:trace contextRef="#ctx0" brushRef="#br0" timeOffset="40010.36">8256 4583 1268 0 0,'0'-2'102'0'0,"0"0"0"0"0,1 0 0 0 0,-1 0 0 0 0,1 0 0 0 0,0 0-1 0 0,-1 0 1 0 0,1 1 0 0 0,0-1 0 0 0,0 0 0 0 0,0 0 0 0 0,0 1 0 0 0,1-1 0 0 0,-1 0-1 0 0,0 1 1 0 0,1 0 0 0 0,-1-1 0 0 0,1 1 0 0 0,-1 0 0 0 0,1-1 0 0 0,-1 1 0 0 0,1 0-1 0 0,0 0 1 0 0,0 1 0 0 0,0-1 0 0 0,-1 0 0 0 0,1 0 0 0 0,0 1 0 0 0,0-1 0 0 0,0 1 0 0 0,0 0-1 0 0,2-1-101 0 0,385-101 1630 0 0,-350 91-1557 0 0,211-79-452 0 0,-237 84 317 0 0,0-1 0 0 0,0-1 0 0 0,0 1 1 0 0,-1-2-1 0 0,-1 0 0 0 0,1-1 0 0 0,-2 0 0 0 0,1 0 1 0 0,-1-1-1 0 0,-1 0 0 0 0,0-1 0 0 0,-1 0 0 0 0,0-1 1 0 0,0 0-1 0 0,-2 0 0 0 0,3-7 62 0 0,-7 18 3 0 0,-1 0-1 0 0,1-1 1 0 0,-1 1 0 0 0,0 0 0 0 0,0-1-1 0 0,0 1 1 0 0,0-1 0 0 0,0 0-1 0 0,-1 1 1 0 0,1-1 0 0 0,-1 0-1 0 0,1 1 1 0 0,-1-1 0 0 0,0 0-1 0 0,0 1 1 0 0,-1-1 0 0 0,1 0-1 0 0,0 1 1 0 0,-1-1 0 0 0,0 0-1 0 0,1 1 1 0 0,-1-1 0 0 0,0 1 0 0 0,0-1-1 0 0,-1 1 1 0 0,1-1 0 0 0,0 1-1 0 0,-1 0 1 0 0,0 0 0 0 0,1 0-1 0 0,-1 0 1 0 0,0 0 0 0 0,0 0-1 0 0,0 0 1 0 0,0 0 0 0 0,0 1-1 0 0,-1-1 1 0 0,1 1 0 0 0,0 0-1 0 0,-2-1-2 0 0,-2 4-5 0 0,1 1 0 0 0,0 0 0 0 0,0 0 0 0 0,0 1-1 0 0,0-1 1 0 0,0 1 0 0 0,1 0 0 0 0,-1 1-1 0 0,1-1 1 0 0,0 1 0 0 0,1-1 0 0 0,-1 1 0 0 0,1 0-1 0 0,0 1 1 0 0,0-1 0 0 0,0 0 0 0 0,1 1 0 0 0,0 0-1 0 0,0-1 1 0 0,0 2 5 0 0,1-4 0 0 0,-9 27-14 0 0,1 1-1 0 0,2 0 0 0 0,1 0 0 0 0,2 0 1 0 0,1 1-1 0 0,1 0 0 0 0,2-1 0 0 0,2 15 15 0 0,-2-15-33 0 0,28 151 36 0 0,-28-183-2 0 0,1 1 0 0 0,0-1-1 0 0,0 0 1 0 0,0 1 0 0 0,-1-1-1 0 0,1 0 1 0 0,0 1 0 0 0,0 0-1 0 0,0-1 1 0 0,0 1 0 0 0,0-1-1 0 0,0 1 1 0 0,0 0-1 0 0,0 0 1 0 0,0 0 0 0 0,0-1-1 0 0,0 1 1 0 0,0 0 0 0 0,0 0-1 0 0,0 0 1 0 0,0 1 0 0 0,0-1-1 0 0,0 0 1 0 0,0 0 0 0 0,0 1-1 0 0,0-1 1 0 0,0 0-1 0 0,0 1 1 0 0,0-1 0 0 0,0 1-1 0 0,0-1 1 0 0,0 1 0 0 0,0-1-1 0 0,0 1 1 0 0,-1 0 0 0 0,1-1-1 0 0,0 1 1 0 0,-1 0 0 0 0,1 0-1 0 0,0 0 1 0 0,-1 0 0 0 0,1-1-1 0 0,-1 1 1 0 0,1 0-1 0 0,-1 0 1 0 0,1 0 0 0 0,-1 0-1 0 0,0 0 1 0 0,0 0 0 0 0,1 0-1 0 0,-1 0 1 0 0,0 0 0 0 0,0 0-1 0 0,0 0 1 0 0,0 0 0 0 0,0 0-1 0 0,0 0 1 0 0,0 0-1 0 0,-1 0 1 0 0,1 0 0 0 0,0 0-1 0 0,-1 0 0 0 0,113-132-209 0 0,-103 116 225 0 0,41-26-542 0 0,12 117 475 0 0,-50-62 74 0 0,1 0 0 0 0,1-1-1 0 0,-1-1 1 0 0,2 0 0 0 0,0-1-1 0 0,0 0 1 0 0,1-2-1 0 0,1 1 1 0 0,-1-2 0 0 0,1 0-1 0 0,1-1 1 0 0,-1-1 0 0 0,1-1-1 0 0,0 0 1 0 0,0-1 0 0 0,1-1-1 0 0,-1-1 1 0 0,1-1-1 0 0,0 0 1 0 0,16-2-23 0 0,-29 1-1 0 0,0 0 1 0 0,0 0-1 0 0,0-1 1 0 0,0 0-1 0 0,0 0 1 0 0,-1 0-1 0 0,1-1 0 0 0,0 0 1 0 0,-1 0-1 0 0,1 0 1 0 0,-1-1-1 0 0,0 1 1 0 0,0-1-1 0 0,0-1 0 0 0,0 1 1 0 0,0-1-1 0 0,-1 0 1 0 0,1 0-1 0 0,-1 0 1 0 0,0 0-1 0 0,-1-1 0 0 0,1 0 1 0 0,-1 0-1 0 0,0 0 1 0 0,0 0-1 0 0,0 0 1 0 0,0 0-1 0 0,-1-1 0 0 0,0 0 1 0 0,-1 1-1 0 0,1-1 1 0 0,-1 0-1 0 0,0 0 1 0 0,0 0-1 0 0,-1 1 0 0 0,0-1 1 0 0,0 0-1 0 0,0 0 1 0 0,-1 0-1 0 0,1 0 1 0 0,-2 0-1 0 0,1 0 1 0 0,-3-6 33 0 0,-1 1-1 0 0,-1-1 1 0 0,0 1-1 0 0,0 0 1 0 0,-1 0 0 0 0,0 1-1 0 0,-1 0 1 0 0,0 0-1 0 0,-1 1 1 0 0,0 0 0 0 0,0 0-1 0 0,-1 1 1 0 0,0 0-1 0 0,-1 1 1 0 0,0 0 0 0 0,0 1-1 0 0,0 0 1 0 0,-1 1-1 0 0,1 0 1 0 0,-1 1 0 0 0,0 0-1 0 0,-1 1 1 0 0,1 0-1 0 0,-1 1 1 0 0,1 0 0 0 0,-1 1-1 0 0,-2 1-32 0 0,10 0 15 0 0,1 0 1 0 0,0 0-1 0 0,-1 1 0 0 0,1-1 1 0 0,0 1-1 0 0,-1 0 0 0 0,1 1 1 0 0,0-1-1 0 0,0 1 0 0 0,0 0 0 0 0,0 0 1 0 0,0 0-1 0 0,0 0 0 0 0,1 0 1 0 0,-1 1-1 0 0,1 0 0 0 0,-1 0 1 0 0,1 0-1 0 0,0 0 0 0 0,0 0 0 0 0,1 1 1 0 0,-1-1-1 0 0,1 1 0 0 0,-1 0 1 0 0,1 0-1 0 0,0 0 0 0 0,1 0 1 0 0,-1 0-1 0 0,1 0 0 0 0,-1 0 0 0 0,1 0 1 0 0,1 1-1 0 0,-1-1 0 0 0,1 0 1 0 0,-1 1-1 0 0,1-1 0 0 0,0 1 1 0 0,1-1-1 0 0,0 3-15 0 0,8 11-241 0 0,2-1-1 0 0,0 0 1 0 0,2 0-1 0 0,-1-1 1 0 0,2-1 0 0 0,0 0-1 0 0,1-1 1 0 0,0 0 0 0 0,1-2-1 0 0,1 0 1 0 0,0 0 0 0 0,1-2-1 0 0,-1 0 1 0 0,2-1 0 0 0,17 6 241 0 0,15 9-1332 0 0</inkml:trace>
  <inkml:trace contextRef="#ctx0" brushRef="#br0" timeOffset="41332.168">11354 4149 956 0 0,'-1'-2'70'0'0,"-1"0"0"0"0,1 0 0 0 0,-1 0 0 0 0,1 0 0 0 0,-1 1 0 0 0,0-1 0 0 0,1 0 0 0 0,-1 1 0 0 0,0-1 0 0 0,0 1-1 0 0,0-1 1 0 0,0 1 0 0 0,-1 0 0 0 0,1 0 0 0 0,0 0 0 0 0,0 0 0 0 0,-1 0 0 0 0,1 1 0 0 0,0-1 0 0 0,-1 1 0 0 0,1-1 0 0 0,-1 1 0 0 0,1 0 0 0 0,-1 0 0 0 0,1 0 0 0 0,-1 0 0 0 0,1 1 0 0 0,0-1-1 0 0,-1 1 1 0 0,1-1 0 0 0,-1 1 0 0 0,1 0-70 0 0,-1-1 94 0 0,-33 2-16 0 0,1 2 0 0 0,-1 1-1 0 0,1 2 1 0 0,0 1-1 0 0,1 2 1 0 0,0 1 0 0 0,1 2-1 0 0,0 1 1 0 0,1 2 0 0 0,1 1-1 0 0,0 1 1 0 0,1 2-1 0 0,1 0 1 0 0,-10 12-78 0 0,33-28 7 0 0,0 0 0 0 0,1 0 0 0 0,-1 0-1 0 0,1 1 1 0 0,0 0 0 0 0,0 0 0 0 0,0 1 0 0 0,0-1-1 0 0,1 1 1 0 0,0 0 0 0 0,1 0 0 0 0,-1 0 0 0 0,1 1 0 0 0,0-1-1 0 0,1 1 1 0 0,-1 0 0 0 0,1 0 0 0 0,1 0 0 0 0,-1 0-1 0 0,1 0 1 0 0,0 0 0 0 0,1 0 0 0 0,0 0 0 0 0,0 0 0 0 0,0 0-1 0 0,2 5-6 0 0,2-4 26 0 0,1-1 0 0 0,0-1 0 0 0,0 1 0 0 0,1-1 0 0 0,-1 0 0 0 0,1 0 0 0 0,1 0 0 0 0,-1-1-1 0 0,1 0 1 0 0,0-1 0 0 0,0 1 0 0 0,0-1 0 0 0,1 0 0 0 0,-1-1 0 0 0,1 0 0 0 0,0 0-1 0 0,0-1 1 0 0,0 0 0 0 0,0 0 0 0 0,8 0-26 0 0,183 11 207 0 0,-180-13-193 0 0,13 0-86 0 0,1-2 0 0 0,-1-1 0 0 0,0-1-1 0 0,0-2 1 0 0,0-1 0 0 0,-1-2 0 0 0,0-1 0 0 0,-1-1 0 0 0,0-2-1 0 0,0-1 1 0 0,-2-1 0 0 0,0-2 0 0 0,0 0 0 0 0,-2-2 0 0 0,0-1-1 0 0,9-11 73 0 0,5-38 82 0 0,-44 65-76 0 0,1 1 0 0 0,-1 0-1 0 0,0 0 1 0 0,-1 0 0 0 0,1 0-1 0 0,0 1 1 0 0,-1-1-1 0 0,0 1 1 0 0,1 0 0 0 0,-1 0-1 0 0,0 1 1 0 0,0 0 0 0 0,0 0-1 0 0,0 0 1 0 0,0 0 0 0 0,0 1-1 0 0,0 0 1 0 0,0 0-1 0 0,0 0 1 0 0,-3 1-6 0 0,-14-1-2 0 0,-1 2-1 0 0,1 1 1 0 0,0 0-1 0 0,0 2 1 0 0,1 1 0 0 0,-1 0-1 0 0,1 1 1 0 0,0 2-1 0 0,1 0 1 0 0,0 1-1 0 0,1 1 1 0 0,0 1 0 0 0,0 0-1 0 0,2 2 1 0 0,-1 0-1 0 0,2 1 1 0 0,0 0-1 0 0,0 2 1 0 0,2 0 2 0 0,11-15 5 0 0,0 0 1 0 0,1 0-1 0 0,-1 1 1 0 0,1-1-1 0 0,-1 1 0 0 0,1-1 1 0 0,0 1-1 0 0,0 0 0 0 0,0 0 1 0 0,1 0-1 0 0,-1 0 0 0 0,1 0 1 0 0,-1 1-1 0 0,1-1 0 0 0,0 0 1 0 0,0 1-1 0 0,1-1 1 0 0,-1 1-1 0 0,1-1 0 0 0,0 1 1 0 0,0-1-1 0 0,0 0 0 0 0,0 1 1 0 0,0-1-1 0 0,1 1 0 0 0,-1-1 1 0 0,1 1-1 0 0,0-1 1 0 0,0 0-1 0 0,0 1 0 0 0,1-1 1 0 0,-1 0-1 0 0,1 0 0 0 0,0 0 1 0 0,0 0-1 0 0,0 0 0 0 0,0-1 1 0 0,0 1-1 0 0,1 0 1 0 0,-1-1-1 0 0,1 0 0 0 0,0 0 1 0 0,-1 1-1 0 0,1-2 0 0 0,0 1 1 0 0,0 0-1 0 0,1 0-5 0 0,11 2 13 0 0,0-1-1 0 0,0-1 0 0 0,0 0 1 0 0,0-1-1 0 0,1-1 1 0 0,-1 0-1 0 0,0-1 1 0 0,0-1-1 0 0,0 0 0 0 0,0-1 1 0 0,0 0-1 0 0,0-1 1 0 0,-1-1-1 0 0,10-5-12 0 0,11-4-17 0 0,-2-1 0 0 0,0-2-1 0 0,-1-1 1 0 0,0-2 0 0 0,-2-1 0 0 0,0-1-1 0 0,-2-1 1 0 0,2-4 17 0 0,56-64 109 0 0,-43 100 30 0 0,108 112-105 0 0,-126-96-33 0 0,-24-24-1 0 0,4 2 6 0 0,-1 1 0 0 0,0 0 0 0 0,0 0 0 0 0,0 0-1 0 0,0 0 1 0 0,-1 1 0 0 0,0-1 0 0 0,0 1 0 0 0,0 0 0 0 0,0 0-1 0 0,-1 0 1 0 0,0 0 0 0 0,0 1 0 0 0,0-1 0 0 0,-1 0-1 0 0,1 1 1 0 0,-1 0-6 0 0,-2-5 10 0 0,0 0 1 0 0,0 0-1 0 0,0 0 0 0 0,-1 0 1 0 0,1-1-1 0 0,0 1 0 0 0,0 0 1 0 0,0-1-1 0 0,-1 1 0 0 0,1-1 1 0 0,0 1-1 0 0,-1-1 0 0 0,1 0 1 0 0,0 1-1 0 0,-1-1 0 0 0,1 0 1 0 0,0 0-1 0 0,-1 0 0 0 0,1 0 0 0 0,-1 0 1 0 0,1 0-1 0 0,0-1 0 0 0,-1 1 1 0 0,1 0-1 0 0,0-1 0 0 0,-1 1 1 0 0,1-1-1 0 0,0 1 0 0 0,0-1 1 0 0,-1 0-1 0 0,1 1 0 0 0,0-1 1 0 0,0 0-1 0 0,0 0 0 0 0,0 0 1 0 0,0 0-1 0 0,0 0 0 0 0,0 0 1 0 0,0 0-1 0 0,0-1-10 0 0,-4-6 8 0 0,0 0 0 0 0,0 0 1 0 0,1 0-1 0 0,0 0 0 0 0,1-1 0 0 0,0 0 1 0 0,0 0-1 0 0,1 1 0 0 0,0-2 1 0 0,1 1-1 0 0,0 0 0 0 0,0 0 0 0 0,1 0 1 0 0,0 0-1 0 0,0-1 0 0 0,1 1 1 0 0,1 0-1 0 0,-1 0 0 0 0,1 0 0 0 0,1 0 1 0 0,0 0-1 0 0,0 1 0 0 0,1-1 0 0 0,0 1 1 0 0,0 0-1 0 0,1 0 0 0 0,0 0 1 0 0,0 1-1 0 0,6-7-8 0 0,-9 11-12 0 0,0 0 0 0 0,0 0 0 0 0,0 0 0 0 0,0 0 0 0 0,1 0 0 0 0,-1 0 0 0 0,1 0 0 0 0,0 1 0 0 0,-1-1 0 0 0,1 1 0 0 0,0 0 0 0 0,1 0 0 0 0,-1 0 0 0 0,0 0 0 0 0,1 0-1 0 0,-1 1 1 0 0,0 0 0 0 0,1 0 0 0 0,0 0 0 0 0,-1 0 0 0 0,1 0 0 0 0,0 0 0 0 0,-1 1 0 0 0,1 0 0 0 0,0 0 0 0 0,0 0 0 0 0,-1 0 0 0 0,1 1 0 0 0,0-1 0 0 0,2 2 12 0 0,2 2-7 0 0,-1 1 0 0 0,0-1-1 0 0,0 2 1 0 0,0-1 0 0 0,-1 1 0 0 0,0 0-1 0 0,0 0 1 0 0,0 0 0 0 0,-1 1-1 0 0,0 0 1 0 0,0 0 0 0 0,-1 1 0 0 0,0-1-1 0 0,0 1 1 0 0,-1 0 0 0 0,0 0 0 0 0,0 0-1 0 0,-1 0 1 0 0,0 0 0 0 0,0 6 7 0 0,14 179-14 0 0,-16-192 34 0 0,1 0-1 0 0,-1 0 1 0 0,0 0 0 0 0,0 0 0 0 0,0 0 0 0 0,0 1 0 0 0,0-1-1 0 0,0 0 1 0 0,-1 0 0 0 0,1 0 0 0 0,0 0 0 0 0,0 0-1 0 0,-1 0 1 0 0,1 0 0 0 0,-1 0 0 0 0,1 0 0 0 0,-1 0 0 0 0,1 0-1 0 0,-1 0 1 0 0,0-1 0 0 0,1 1 0 0 0,-1 0 0 0 0,0 0-1 0 0,0 0 1 0 0,1-1 0 0 0,-1 1 0 0 0,0 0 0 0 0,0-1 0 0 0,0 1-1 0 0,0-1 1 0 0,0 1 0 0 0,0-1 0 0 0,0 0 0 0 0,0 1-1 0 0,0-1 1 0 0,0 0 0 0 0,0 0 0 0 0,0 1 0 0 0,0-1-1 0 0,-1 0 1 0 0,1 0 0 0 0,0 0 0 0 0,0 0 0 0 0,0-1 0 0 0,0 1-1 0 0,0 0 1 0 0,0 0 0 0 0,0-1 0 0 0,0 1 0 0 0,0 0-1 0 0,0-1 1 0 0,0 1 0 0 0,0-1 0 0 0,0 1 0 0 0,0-1 0 0 0,0 0-1 0 0,0 1 1 0 0,1-1 0 0 0,-1 0 0 0 0,0 0 0 0 0,0 0-1 0 0,1 1 1 0 0,-1-1 0 0 0,1 0 0 0 0,-1 0-20 0 0,-1-13 22 0 0,0 0 0 0 0,1 0 0 0 0,1 0 0 0 0,0 0 0 0 0,1 0 0 0 0,0 0 0 0 0,2 0 0 0 0,-1 0 0 0 0,2 0 0 0 0,-1 1 0 0 0,2-1 0 0 0,0 1 0 0 0,0 0 0 0 0,2 1 0 0 0,-1-1-1 0 0,2 1 1 0 0,-1 1 0 0 0,2-1 0 0 0,-1 1 0 0 0,2 1 0 0 0,-1-1 0 0 0,1 2 0 0 0,4-4-22 0 0,121-82-492 0 0,-30 73-3459 0 0,-102 22 2741 0 0</inkml:trace>
  <inkml:trace contextRef="#ctx0" brushRef="#br0" timeOffset="41660.838">12800 4347 996 0 0,'32'-11'159'0'0,"-7"4"-131"0"0,0-1-1 0 0,-1-1 0 0 0,1-1 1 0 0,-2-2-1 0 0,1 0 0 0 0,-2-1 1 0 0,0-1-1 0 0,0-2 0 0 0,-2 0 1 0 0,19-19-28 0 0,-38 35 8 0 0,0-1-1 0 0,0 0 1 0 0,0 1 0 0 0,0-1-1 0 0,0 0 1 0 0,0 0 0 0 0,-1 1 0 0 0,1-1-1 0 0,0 0 1 0 0,0 0 0 0 0,-1 0-1 0 0,1 0 1 0 0,-1 0 0 0 0,1 0 0 0 0,-1-1-1 0 0,1 1 1 0 0,-1 0 0 0 0,0 0 0 0 0,1 0-1 0 0,-1 0 1 0 0,0 0 0 0 0,0-1-1 0 0,0 1 1 0 0,0 0 0 0 0,0 0 0 0 0,0 0-1 0 0,0 0 1 0 0,-1-1 0 0 0,1 1-1 0 0,0 0 1 0 0,0 0 0 0 0,-1 0 0 0 0,1 0-1 0 0,-1 0 1 0 0,1 0 0 0 0,-1 0-1 0 0,0 0 1 0 0,1 0 0 0 0,-1 0 0 0 0,0 0-1 0 0,0 0 1 0 0,1 0 0 0 0,-1 1 0 0 0,0-1-1 0 0,0 0 1 0 0,0 0 0 0 0,0 1-1 0 0,0-1 1 0 0,0 1 0 0 0,0-1 0 0 0,0 1-1 0 0,0-1 1 0 0,-1 1 0 0 0,1 0-1 0 0,0-1 1 0 0,0 1 0 0 0,0 0-8 0 0,-74-7 446 0 0,74 7-425 0 0,-31 2 64 0 0,1 1 1 0 0,0 2-1 0 0,1 2 0 0 0,-1 0 0 0 0,1 2 0 0 0,1 1 0 0 0,0 1 0 0 0,0 2 1 0 0,1 1-1 0 0,1 1 0 0 0,0 1 0 0 0,1 2 0 0 0,1 0 0 0 0,-12 13-85 0 0,-13 56 248 0 0,52-83-234 0 0,0 0 0 0 0,1 0 0 0 0,-1 0 0 0 0,1-1 0 0 0,-1 1 0 0 0,1-1 0 0 0,0 1 0 0 0,1-1 0 0 0,-1 0 0 0 0,0 0 0 0 0,1-1 0 0 0,0 1 0 0 0,0-1 0 0 0,-1 0 0 0 0,1 0-1 0 0,1 0 1 0 0,-1 0 0 0 0,0 0 0 0 0,0-1 0 0 0,1 0 0 0 0,-1 0 0 0 0,0 0 0 0 0,1-1 0 0 0,4 1-14 0 0,174 4-1485 0 0,-80-22 411 0 0</inkml:trace>
  <inkml:trace contextRef="#ctx0" brushRef="#br0" timeOffset="41909.893">13240 4107 1016 0 0,'-4'2'67'0'0,"0"-1"0"0"0,0 1-1 0 0,0-1 1 0 0,0 1 0 0 0,0 0 0 0 0,0 1 0 0 0,0-1-1 0 0,1 1 1 0 0,-1-1 0 0 0,1 1 0 0 0,0 0-1 0 0,0 0 1 0 0,0 1 0 0 0,0-1 0 0 0,0 1-1 0 0,1-1 1 0 0,-1 1 0 0 0,1 0 0 0 0,0 0 0 0 0,1 0-1 0 0,-1 0 1 0 0,0 0 0 0 0,1 0 0 0 0,0 1-1 0 0,0-1 1 0 0,1 0 0 0 0,-1 1 0 0 0,1-1 0 0 0,0 0-1 0 0,0 1 1 0 0,0-1 0 0 0,0 1 0 0 0,1 2-67 0 0,6 9 193 0 0,1 0 1 0 0,0 0 0 0 0,1-1 0 0 0,0 0-1 0 0,2-1 1 0 0,-1 0 0 0 0,2 0 0 0 0,0-1-1 0 0,0-1 1 0 0,1 0 0 0 0,12 7-194 0 0,83 97 852 0 0,-106-111-919 0 0,0 0 0 0 0,-1-1-1 0 0,0 1 1 0 0,0 0 0 0 0,0 0-1 0 0,0 0 1 0 0,-1 0 0 0 0,1 0-1 0 0,-1-1 1 0 0,-1 1 0 0 0,1 0-1 0 0,-1 0 1 0 0,0 0 0 0 0,0 0-1 0 0,0 0 1 0 0,-1-1 0 0 0,1 1-1 0 0,-1-1 1 0 0,0 1 0 0 0,-1-1-1 0 0,1 1 1 0 0,-1-1 0 0 0,1 0-1 0 0,-2 0 1 0 0,1-1 0 0 0,0 1-1 0 0,-1-1 1 0 0,1 1 0 0 0,-1-1-1 0 0,0 0 1 0 0,0 0 0 0 0,0-1-1 0 0,0 1 1 0 0,-1-1 0 0 0,1 0-1 0 0,-1 0 1 0 0,1 0 0 0 0,-1-1-1 0 0,0 0 1 0 0,0 0 0 0 0,0 0 0 0 0,1 0-1 0 0,-1-1 1 0 0,0 1 0 0 0,0-1-1 0 0,0-1 1 0 0,0 1 0 0 0,0-1-1 0 0,0 0 1 0 0,0 0 0 0 0,1 0-1 0 0,-5-2 68 0 0,-42-7-1262 0 0</inkml:trace>
  <inkml:trace contextRef="#ctx0" brushRef="#br0" timeOffset="42158.985">13629 4122 1844 0 0,'67'-29'3741'0'0,"-67"28"-3368"0"0,-50 161 1326 0 0,41-125-1598 0 0,1 0-1 0 0,1 0 1 0 0,2 1 0 0 0,2-1 0 0 0,1 1 0 0 0,1 0-1 0 0,3 0 1 0 0,1 0 0 0 0,1-1 0 0 0,2 1-101 0 0,23 171-2810 0 0,-48-188 183 0 0,7-22 1399 0 0</inkml:trace>
  <inkml:trace contextRef="#ctx0" brushRef="#br0" timeOffset="42407.844">13932 4119 840 0 0,'131'-27'2410'0'0,"-127"28"-2366"0"0,-1 0 0 0 0,0 0 0 0 0,0 0 1 0 0,0 0-1 0 0,0 0 0 0 0,0 1 0 0 0,0-1 1 0 0,0 1-1 0 0,0 0 0 0 0,-1-1 0 0 0,1 2 1 0 0,-1-1-1 0 0,1 0 0 0 0,-1 0 0 0 0,0 1 1 0 0,0-1-1 0 0,0 1 0 0 0,0 0 0 0 0,0-1 1 0 0,0 1-1 0 0,-1 0 0 0 0,1 0 0 0 0,-1 0 1 0 0,0 0-1 0 0,0 1 0 0 0,0-1 0 0 0,-1 0 1 0 0,1 0-1 0 0,-1 1 0 0 0,1-1 0 0 0,-1 0 1 0 0,0 0-1 0 0,-1 1 0 0 0,1-1 0 0 0,0 0 1 0 0,-1 1-1 0 0,0-1 0 0 0,0 0 0 0 0,0 0 0 0 0,0 0 1 0 0,0 0-1 0 0,0 0 0 0 0,-1 0 0 0 0,0 0-44 0 0,-9 12-13 0 0,-1-1-1 0 0,-1-1 0 0 0,0 0 1 0 0,-1-1-1 0 0,0 0 0 0 0,0-1 1 0 0,-1-1-1 0 0,-1 0 0 0 0,0-1 0 0 0,0-1 1 0 0,-1 0-1 0 0,0-1 0 0 0,0-1 1 0 0,-1-1-1 0 0,0 0 0 0 0,-4-1 14 0 0,-61 6-2578 0 0,65-10 1427 0 0</inkml:trace>
  <inkml:trace contextRef="#ctx0" brushRef="#br0" timeOffset="43785.776">14663 4067 1152 0 0,'0'-3'48'0'0,"-1"0"1"0"0,1 0-1 0 0,-1 0 0 0 0,1 0 0 0 0,-1 0 1 0 0,0 1-1 0 0,0-1 0 0 0,0 0 0 0 0,0 1 1 0 0,-1-1-1 0 0,1 0 0 0 0,-1 1 0 0 0,0 0 1 0 0,0-1-1 0 0,1 1 0 0 0,-1 0 0 0 0,-1 0 1 0 0,1 0-1 0 0,0 0 0 0 0,0 0 0 0 0,-1 1 1 0 0,1-1-1 0 0,-1 1 0 0 0,0-1 0 0 0,1 1 1 0 0,-1 0-1 0 0,0 0 0 0 0,0 0 0 0 0,1 0 1 0 0,-1 1-1 0 0,0-1 0 0 0,0 1 0 0 0,0 0 1 0 0,0 0-1 0 0,0 0 0 0 0,0 0 1 0 0,0 0-49 0 0,-112 22 761 0 0,101-13-725 0 0,0 0 0 0 0,0 0 1 0 0,1 2-1 0 0,1 0 0 0 0,0 0 0 0 0,0 1 1 0 0,1 0-1 0 0,0 1 0 0 0,1 0 0 0 0,1 1 1 0 0,0 0-1 0 0,1 1 0 0 0,1 0 0 0 0,0 0 1 0 0,1 0-1 0 0,0 1 0 0 0,1 0 0 0 0,1 0 1 0 0,1 0-1 0 0,0 1 0 0 0,1-1 0 0 0,1 3-36 0 0,1-15 22 0 0,0 0-1 0 0,0 0 0 0 0,0 0 1 0 0,1 0-1 0 0,-1 0 0 0 0,1 0 0 0 0,0 0 1 0 0,1-1-1 0 0,-1 1 0 0 0,1 0 1 0 0,-1 0-1 0 0,1-1 0 0 0,0 1 1 0 0,0-1-1 0 0,1 0 0 0 0,-1 0 0 0 0,1 1 1 0 0,0-1-1 0 0,-1-1 0 0 0,1 1 1 0 0,1 0-1 0 0,-1-1 0 0 0,0 0 0 0 0,0 1 1 0 0,1-1-1 0 0,0-1 0 0 0,-1 1 1 0 0,1 0-1 0 0,0-1 0 0 0,0 0 0 0 0,-1 0 1 0 0,1 0-1 0 0,0 0 0 0 0,0-1 1 0 0,0 1-1 0 0,0-1 0 0 0,0 0 1 0 0,3-1-22 0 0,3 1 5 0 0,-1 0 0 0 0,1-1 0 0 0,0-1 0 0 0,-1 1 0 0 0,1-1 0 0 0,-1-1 1 0 0,0 0-1 0 0,0 0 0 0 0,0-1 0 0 0,0 0 0 0 0,-1-1 0 0 0,1 0 0 0 0,-1 0 1 0 0,0-1-1 0 0,-1 0 0 0 0,3-2-5 0 0,4-8 7 0 0,-1-1 0 0 0,-1 0 1 0 0,0 0-1 0 0,-2-2 0 0 0,0 1 0 0 0,-1-1 1 0 0,0-1-1 0 0,-2 1 0 0 0,1-7-7 0 0,-7 25-1 0 0,-1 0-1 0 0,0 0 0 0 0,0 0 1 0 0,1 0-1 0 0,-1 0 0 0 0,1 1 1 0 0,-1-1-1 0 0,1 0 0 0 0,-1 0 1 0 0,1 0-1 0 0,-1 1 0 0 0,1-1 1 0 0,-1 0-1 0 0,1 1 0 0 0,0-1 1 0 0,0 1-1 0 0,-1-1 0 0 0,1 1 1 0 0,0-1-1 0 0,0 1 1 0 0,0-1-1 0 0,-1 1 0 0 0,1 0 1 0 0,0-1-1 0 0,0 1 0 0 0,0 0 1 0 0,0 0-1 0 0,0 0 0 0 0,0-1 1 0 0,0 1-1 0 0,0 0 0 0 0,-1 0 1 0 0,1 0-1 0 0,0 1 0 0 0,0-1 1 0 0,0 0-1 0 0,0 0 0 0 0,0 0 1 0 0,0 1-1 0 0,0-1 1 0 0,-1 0-1 0 0,1 1 0 0 0,0-1 1 0 0,0 1-1 0 0,0-1 0 0 0,-1 1 1 0 0,1-1-1 0 0,0 1 0 0 0,-1 0 1 0 0,1-1-1 0 0,0 1 0 0 0,-1 0 1 0 0,1 0-1 0 0,-1-1 0 0 0,1 1 1 0 0,-1 0-1 0 0,1 0 2 0 0,41 54-23 0 0,-35-46-9 0 0,81 128-224 0 0,-104-165 1112 0 0,16 13-870 0 0,1 0 0 0 0,1 0 0 0 0,0 0 0 0 0,1 0 0 0 0,1 0 0 0 0,0 1 0 0 0,1-1 0 0 0,1 1 0 0 0,0 0 0 0 0,1 0 0 0 0,0 1 0 0 0,1 0 0 0 0,0 1 0 0 0,1-1 0 0 0,1 1 0 0 0,0 1 0 0 0,0 0 0 0 0,1 0 0 0 0,1 1 1 0 0,2-1 13 0 0,-12 10-6 0 0,0 0 1 0 0,0-1 0 0 0,1 1 0 0 0,-1 0 0 0 0,0 0-1 0 0,1 0 1 0 0,-1 1 0 0 0,1-1 0 0 0,-1 0 0 0 0,1 1 0 0 0,-1 0-1 0 0,1 0 1 0 0,-1-1 0 0 0,1 1 0 0 0,-1 1 0 0 0,1-1 0 0 0,-1 0-1 0 0,1 1 1 0 0,-1-1 0 0 0,1 1 0 0 0,-1 0 0 0 0,1 0 0 0 0,-1 0-1 0 0,0 0 1 0 0,1 0 0 0 0,-1 0 0 0 0,0 1 0 0 0,0-1 0 0 0,0 1-1 0 0,0-1 1 0 0,0 1 0 0 0,0 0 0 0 0,-1 0 0 0 0,1 0 0 0 0,0 0-1 0 0,-1 0 1 0 0,0 0 0 0 0,1 0 0 0 0,-1 1 0 0 0,0-1 0 0 0,0 0-1 0 0,0 1 6 0 0,45 116-159 0 0,-42-105 80 0 0,0 3 48 0 0,-4-14 19 0 0,0 0 0 0 0,-1-1 1 0 0,1 1-1 0 0,0-1 0 0 0,0 1 0 0 0,1-1 0 0 0,-1 1 0 0 0,0 0 0 0 0,1-1 0 0 0,0 1 1 0 0,0-1-1 0 0,-1 1 0 0 0,1-1 0 0 0,1 0 0 0 0,-1 1 0 0 0,0-1 0 0 0,0 0 0 0 0,1 0 1 0 0,0 0-1 0 0,-1 0 0 0 0,1 0 0 0 0,0 0 0 0 0,0-1 0 0 0,0 1 0 0 0,0 0 0 0 0,0-1 1 0 0,0 1-1 0 0,0-1 0 0 0,1 0 0 0 0,-1 0 0 0 0,0 0 0 0 0,1 0 0 0 0,-1 0 0 0 0,1-1 1 0 0,-1 1-1 0 0,1-1 0 0 0,0 1 0 0 0,-1-1 0 0 0,2 0 12 0 0,24-17-111 0 0,-1 0 1 0 0,-2-2-1 0 0,1-1 0 0 0,-2-1 1 0 0,-1-1-1 0 0,-1-1 0 0 0,0-1 1 0 0,-2-1-1 0 0,-1-1 0 0 0,15-27 111 0 0,-34 53 10 0 0,-1 0-1 0 0,1-1 0 0 0,0 1 1 0 0,-1 0-1 0 0,1-1 1 0 0,-1 1-1 0 0,1-1 0 0 0,0 1 1 0 0,-1-1-1 0 0,1 1 0 0 0,0 0 1 0 0,0-1-1 0 0,-1 1 0 0 0,1-1 1 0 0,0 1-1 0 0,0-1 1 0 0,0 1-1 0 0,0-1 0 0 0,0 0 1 0 0,-1 1-1 0 0,1-1 0 0 0,0 1 1 0 0,0-1-1 0 0,0 1 0 0 0,0-1 1 0 0,1 1-1 0 0,-1-1 1 0 0,0 1-1 0 0,0-1-9 0 0,-44 39 285 0 0,33-26-273 0 0,1 0 0 0 0,0 1 0 0 0,1 0 0 0 0,0 1 0 0 0,1-1 0 0 0,0 2 0 0 0,2-1 0 0 0,-1 1 0 0 0,2 0-1 0 0,0 0 1 0 0,1 1 0 0 0,-3 15-12 0 0,9-26 17 0 0,0-1 0 0 0,0 1 0 0 0,1-1 0 0 0,-1 1 0 0 0,1-1 0 0 0,0 0 0 0 0,0 0 0 0 0,1 0 0 0 0,-1-1 0 0 0,1 1 0 0 0,-1-1 0 0 0,1 0 0 0 0,0 0 0 0 0,0 0 0 0 0,1 0 0 0 0,-1-1-1 0 0,1 0 1 0 0,-1 0 0 0 0,1 0 0 0 0,0 0 0 0 0,0-1 0 0 0,-1 1 0 0 0,1-1 0 0 0,0-1 0 0 0,0 1 0 0 0,0-1 0 0 0,0 0 0 0 0,0 0 0 0 0,0 0 0 0 0,0-1 0 0 0,0 1 0 0 0,0-1 0 0 0,0 0 0 0 0,0-1-1 0 0,0 1 1 0 0,1-2-17 0 0,7 2 25 0 0,0-1 0 0 0,0-1 0 0 0,0 0 1 0 0,0-1-1 0 0,-1-1 0 0 0,0 0 0 0 0,1 0 0 0 0,-2-1 0 0 0,1 0 0 0 0,-1-1 0 0 0,0-1 0 0 0,0 0 0 0 0,-1 0 0 0 0,0-1 0 0 0,0 0 0 0 0,-1-1 0 0 0,-1 0 0 0 0,1 0 0 0 0,-2-1 0 0 0,1 0 0 0 0,-1-1 0 0 0,-1 1 0 0 0,0-1 0 0 0,-1 0 0 0 0,3-10-25 0 0,-6-58-65 0 0,-6 62 34 0 0,-2 0 0 0 0,0 0 0 0 0,-1 1 0 0 0,-1 0 0 0 0,0 0 0 0 0,-1 1 0 0 0,-1 0 0 0 0,-1 0 0 0 0,0 1 0 0 0,-1 1 0 0 0,-1 0 0 0 0,0 0 0 0 0,-1 2-1 0 0,-10-8 32 0 0,-8-5-43 0 0,-2 3 0 0 0,0 0 0 0 0,-2 3 0 0 0,0 0 0 0 0,-1 3 0 0 0,-1 1 0 0 0,0 2 0 0 0,-1 1 0 0 0,0 2 0 0 0,-1 2 0 0 0,0 1-1 0 0,0 3 1 0 0,-1 1 43 0 0,37 2-53 0 0,1 1 0 0 0,-1 0 0 0 0,1 0 0 0 0,-1 0 0 0 0,1 1-1 0 0,0-1 1 0 0,-1 1 0 0 0,1 0 0 0 0,-1 0 0 0 0,1 0-1 0 0,0 0 1 0 0,0 1 0 0 0,-1-1 0 0 0,1 1 0 0 0,0 0 0 0 0,1 0-1 0 0,-1 0 1 0 0,0 0 0 0 0,0 0 0 0 0,1 1 0 0 0,-1-1 0 0 0,1 1-1 0 0,0 0 1 0 0,0-1 0 0 0,0 1 0 0 0,0 0 0 0 0,1 0-1 0 0,-1 1 1 0 0,0 0 53 0 0,1 10-1078 0 0</inkml:trace>
  <inkml:trace contextRef="#ctx0" brushRef="#br0" timeOffset="44376.374">16031 3680 1392 0 0,'1'-8'504'0'0,"-1"5"-72"0"0,5-3-260 0 0,-2 3-40 0 0,2 0-344 0 0,0 2-460 0 0</inkml:trace>
  <inkml:trace contextRef="#ctx0" brushRef="#br0" timeOffset="44127.788">16127 4109 1652 0 0,'0'0'744'0'0,"1"8"1984"0"0,3 24-2195 0 0,9 64-455 0 0,-12-95-127 0 0,-1-1 1 0 0,1 1-1 0 0,-1 0 1 0 0,0-1 0 0 0,1 1-1 0 0,-1 0 1 0 0,0-1 0 0 0,0 1-1 0 0,0 0 1 0 0,1 0 0 0 0,-1 0-1 0 0,0-1 1 0 0,0 1 0 0 0,0 0-1 0 0,0 0 1 0 0,0-1 0 0 0,0 1-1 0 0,-1 0 1 0 0,1 0 0 0 0,0 0-1 0 0,0-1 1 0 0,0 1-1 0 0,-1 0 1 0 0,1-1 0 0 0,0 1-1 0 0,-1 0 1 0 0,1 0 0 0 0,-1-1-1 0 0,1 1 1 0 0,-1-1 0 0 0,1 1-1 0 0,-1 0 1 0 0,1-1 0 0 0,-1 1-1 0 0,1-1 1 0 0,-1 0 0 0 0,0 1-1 0 0,1-1 1 0 0,-1 1 0 0 0,0-1-1 0 0,0 0 1 0 0,1 1-1 0 0,-1-1 1 0 0,0 0 0 0 0,0 0-1 0 0,1 0 1 0 0,-1 0 0 0 0,0 1-1 0 0,0-1 1 0 0,1 0 0 0 0,-1 0-1 0 0,0-1 1 0 0,0 1 0 0 0,0 0 48 0 0,-18-4-1160 0 0</inkml:trace>
  <inkml:trace contextRef="#ctx0" brushRef="#br0" timeOffset="45077.46">16330 4250 936 0 0,'-3'32'1499'0'0,"-14"-39"259"0"0,16-3-1748 0 0,-1 0-1 0 0,1 0 1 0 0,1 0 0 0 0,-1 0-1 0 0,2 0 1 0 0,-1-1 0 0 0,2 1-1 0 0,-1 1 1 0 0,1-1 0 0 0,1 0-1 0 0,0 0 1 0 0,0 1 0 0 0,1-1-1 0 0,0 1 1 0 0,0 0 0 0 0,1 0-1 0 0,1 1 1 0 0,-1-1 0 0 0,1 1-1 0 0,1 1 1 0 0,0-1 0 0 0,0 1-1 0 0,0 0 1 0 0,5-3-10 0 0,-8 5 5 0 0,2-1 0 0 0,-1 1 0 0 0,0 1 0 0 0,1-1 0 0 0,0 1 0 0 0,0 0 0 0 0,0 0 0 0 0,1 1 0 0 0,-1 0 0 0 0,1 0 0 0 0,0 0 0 0 0,0 1 0 0 0,0 0-1 0 0,0 0 1 0 0,0 1 0 0 0,6-1-5 0 0,-10 5-8 0 0,1 0 0 0 0,0 0 0 0 0,-1 1-1 0 0,0-1 1 0 0,0 1 0 0 0,0-1 0 0 0,0 1-1 0 0,-1 0 1 0 0,1 0 0 0 0,-1 0 0 0 0,0 1 0 0 0,0-1-1 0 0,0 0 1 0 0,-1 1 0 0 0,0-1 0 0 0,0 1-1 0 0,0 0 1 0 0,0 3 8 0 0,0-7-2 0 0,-1 7-2 0 0,0 0 0 0 0,1 0 0 0 0,0-1 0 0 0,0 1 0 0 0,1-1 1 0 0,0 1-1 0 0,0-1 0 0 0,1 0 0 0 0,0 1 0 0 0,0-1 0 0 0,1-1 0 0 0,0 1 0 0 0,0 0 0 0 0,0-1 0 0 0,1 0 0 0 0,0 0 0 0 0,0 0 0 0 0,1-1 0 0 0,0 0 0 0 0,0 0 0 0 0,0 0 0 0 0,0-1 0 0 0,1 0 0 0 0,-1 0 0 0 0,1 0 0 0 0,0-1 0 0 0,1 0 0 0 0,-1 0 0 0 0,0-1 0 0 0,1 0 0 0 0,-1-1 0 0 0,1 1 0 0 0,0-1 0 0 0,-1-1 0 0 0,6 1 4 0 0,-2-3-37 0 0,-1-1-1 0 0,0 1 1 0 0,0-1 0 0 0,0-1-1 0 0,0 0 1 0 0,-1-1 0 0 0,1 0-1 0 0,-1 0 1 0 0,0-1-1 0 0,-1 0 1 0 0,1 0 0 0 0,-1-1-1 0 0,-1 0 1 0 0,1 0 0 0 0,-1-1-1 0 0,0 0 1 0 0,-1-1 0 0 0,0 1-1 0 0,0-1 1 0 0,-1 0-1 0 0,0-1 1 0 0,-1 1 0 0 0,0-1-1 0 0,0 0 1 0 0,-1 0 0 0 0,-1 0-1 0 0,1 0 1 0 0,-2-1 0 0 0,1-3 37 0 0,-3 9 11 0 0,-1 0 1 0 0,0 0-1 0 0,0 0 0 0 0,0 1 1 0 0,-1-1-1 0 0,0 1 1 0 0,0-1-1 0 0,0 1 1 0 0,0 0-1 0 0,0 0 1 0 0,-1 0-1 0 0,0 1 1 0 0,0-1-1 0 0,0 1 1 0 0,0 0-1 0 0,0 0 1 0 0,-1 1-1 0 0,1-1 1 0 0,-1 1-1 0 0,0 0 0 0 0,0 0 1 0 0,0 0-1 0 0,0 1 1 0 0,0-1-1 0 0,0 2 1 0 0,0-1-1 0 0,0 0 1 0 0,0 1-1 0 0,-1 0 1 0 0,1 0-1 0 0,0 0 1 0 0,0 1-1 0 0,0 0 1 0 0,-1 0-1 0 0,-2 1-11 0 0,1-1 26 0 0,1 0 0 0 0,-1 1 0 0 0,0 0 0 0 0,0 0 1 0 0,1 1-1 0 0,0 0 0 0 0,-1 0 0 0 0,1 0 0 0 0,0 1 0 0 0,1 0 0 0 0,-1 0 0 0 0,1 0 1 0 0,-1 1-1 0 0,1 0 0 0 0,1 0 0 0 0,-1 0 0 0 0,1 1 0 0 0,0-1 0 0 0,0 1 0 0 0,0 0 0 0 0,1 0 1 0 0,0 1-1 0 0,0 0-26 0 0,5-3 39 0 0,0-1-1 0 0,1 0 1 0 0,0 1 0 0 0,0-2 0 0 0,0 1 0 0 0,0 0 0 0 0,0 0-1 0 0,1-1 1 0 0,-1 0 0 0 0,1 0 0 0 0,-1 0 0 0 0,1 0 0 0 0,0 0-1 0 0,0-1 1 0 0,0 1 0 0 0,0-1 0 0 0,0 0 0 0 0,0 0 0 0 0,0-1-1 0 0,2 1-38 0 0,140 9 1056 0 0,-142-11-971 0 0,1 0 0 0 0,-1 0 0 0 0,0-1 0 0 0,0 0 1 0 0,0 0-1 0 0,-1 0 0 0 0,1 0 0 0 0,0-1 0 0 0,-1 1 0 0 0,1-1 0 0 0,-1 0 0 0 0,0 0 1 0 0,0 0-1 0 0,0 0 0 0 0,0-1 0 0 0,-1 1 0 0 0,1-1 0 0 0,-1 0 0 0 0,0 0 0 0 0,0 0 1 0 0,-1 0-1 0 0,1 0 0 0 0,-1 0 0 0 0,1 0 0 0 0,-1 0 0 0 0,-1-1 0 0 0,1 1 0 0 0,-1 0 1 0 0,1-1-1 0 0,-1 1 0 0 0,-1-3-85 0 0,3 196 775 0 0,52 382-557 0 0,-53-556-206 0 0,-2 0 0 0 0,0 0 0 0 0,0 0 0 0 0,-1 0 0 0 0,-1 0 0 0 0,-1-1 0 0 0,0 1 0 0 0,0-1 0 0 0,-2 0 0 0 0,0 0 0 0 0,0-1 0 0 0,-9 13-12 0 0,13-23 1 0 0,0 0 0 0 0,0 1 0 0 0,0-1 0 0 0,-1 0 0 0 0,0 0 0 0 0,1 0 0 0 0,-1 0 0 0 0,0-1 0 0 0,-1 1 0 0 0,1-1 0 0 0,0 0 0 0 0,-1 0 0 0 0,1 0 0 0 0,-1 0 0 0 0,0-1 0 0 0,1 1 0 0 0,-1-1 0 0 0,0 0 0 0 0,0 0 0 0 0,0 0-1 0 0,0-1 1 0 0,0 1 0 0 0,0-1 0 0 0,0 0 0 0 0,0 0 0 0 0,0 0 0 0 0,0-1 0 0 0,0 0 0 0 0,0 1 0 0 0,0-1 0 0 0,0-1 0 0 0,1 1 0 0 0,-1 0 0 0 0,0-1 0 0 0,1 0 0 0 0,-2-1-1 0 0,-4-2-58 0 0,0-2-1 0 0,0 1 1 0 0,1-1-1 0 0,0 0 0 0 0,0-1 1 0 0,1 0-1 0 0,0 0 1 0 0,0 0-1 0 0,1-1 0 0 0,0 0 1 0 0,0-1-1 0 0,1 1 0 0 0,-1-5 59 0 0,-5-16-669 0 0,2 0-1 0 0,1-1 0 0 0,1 0 1 0 0,2-1-1 0 0,1 1 0 0 0,1-1 0 0 0,2 0 1 0 0,2-9 669 0 0,2-16-1262 0 0,16-44 6 0 0</inkml:trace>
  <inkml:trace contextRef="#ctx0" brushRef="#br0" timeOffset="45967.366">18293 3756 948 0 0,'2'-26'1480'0'0,"-2"25"-1463"0"0,1 0 0 0 0,-1 0 0 0 0,0-1 0 0 0,1 1 0 0 0,-1 0-1 0 0,0 0 1 0 0,0-1 0 0 0,0 1 0 0 0,0 0 0 0 0,0 0 0 0 0,-1-1 0 0 0,1 1 0 0 0,0 0-1 0 0,0 0 1 0 0,-1 0 0 0 0,1-1 0 0 0,-1 1 0 0 0,1 0 0 0 0,-1 0 0 0 0,0 0-1 0 0,1 0 1 0 0,-1 0 0 0 0,0 0 0 0 0,0 0 0 0 0,0 0 0 0 0,1 0 0 0 0,-1 0 0 0 0,0 1-1 0 0,0-1 1 0 0,0 0 0 0 0,-1 0 0 0 0,1 1 0 0 0,0-1 0 0 0,0 1 0 0 0,0-1 0 0 0,0 1-1 0 0,0 0 1 0 0,-1-1 0 0 0,1 1 0 0 0,0 0 0 0 0,0 0 0 0 0,-1 0 0 0 0,1 0-1 0 0,0 0 1 0 0,0 0 0 0 0,-1 0 0 0 0,1 0 0 0 0,0 0 0 0 0,0 1 0 0 0,-1-1 0 0 0,1 0-1 0 0,0 1 1 0 0,0-1-17 0 0,-16-2 67 0 0,0 1 0 0 0,0 0 0 0 0,0 1-1 0 0,0 1 1 0 0,0 1 0 0 0,0 0 0 0 0,0 1 0 0 0,1 1-1 0 0,0 1 1 0 0,-1 0 0 0 0,1 1 0 0 0,1 0-1 0 0,-1 2 1 0 0,1 0 0 0 0,1 0 0 0 0,0 2 0 0 0,0-1-1 0 0,0 2 1 0 0,1 1-67 0 0,10-10 21 0 0,1 0-1 0 0,0 1 0 0 0,0 0 1 0 0,1-1-1 0 0,-1 1 1 0 0,1 0-1 0 0,-1 0 1 0 0,1 0-1 0 0,0 0 1 0 0,0 0-1 0 0,0 0 1 0 0,0 0-1 0 0,1 0 0 0 0,-1 0 1 0 0,1 1-1 0 0,0-1 1 0 0,0 0-1 0 0,0 0 1 0 0,0 0-1 0 0,0 1 1 0 0,1-1-1 0 0,0 0 1 0 0,-1 0-1 0 0,1 0 1 0 0,0 0-1 0 0,1 0 0 0 0,-1 0 1 0 0,0 0-1 0 0,1 0 1 0 0,0 0-1 0 0,-1-1 1 0 0,1 1-1 0 0,0-1 1 0 0,1 1-1 0 0,-1-1 1 0 0,2 1-21 0 0,102 74 370 0 0,-82-64-242 0 0,35 23-5 0 0,-30-21-57 0 0,0 2 0 0 0,-2 1 0 0 0,0 1 0 0 0,-1 2 0 0 0,-1 0 0 0 0,0 2 0 0 0,0 2-66 0 0,-22-22-1 0 0,-1 0 0 0 0,1 1 0 0 0,-1-1 0 0 0,1 0 1 0 0,-1 1-1 0 0,0-1 0 0 0,-1 1 0 0 0,1 0 1 0 0,-1 0-1 0 0,1-1 0 0 0,-1 1 0 0 0,0 0 0 0 0,0 0 1 0 0,-1 0-1 0 0,1 0 0 0 0,-1 0 0 0 0,0 1 0 0 0,0-1 1 0 0,0 0-1 0 0,-1 0 0 0 0,1 0 0 0 0,-1 0 1 0 0,0 0-1 0 0,0 0 0 0 0,-1-1 0 0 0,1 1 0 0 0,-1 0 1 0 0,0 0-1 0 0,0-1 0 0 0,0 1 0 0 0,0-1 0 0 0,0 0 1 0 0,-1 0-1 0 0,0 1 0 0 0,0-2 0 0 0,1 1 1 0 0,-2 0-1 0 0,1 0 0 0 0,0-1 0 0 0,0 0 0 0 0,-1 0 1 0 0,1 0-1 0 0,-1 0 0 0 0,0 0 0 0 0,-2 0 1 0 0,-9 5-152 0 0,1 0 0 0 0,-2-1 0 0 0,1-1 0 0 0,0 0 0 0 0,-1-2 0 0 0,0 1 0 0 0,0-2 0 0 0,0 0 0 0 0,-1-1 0 0 0,1 0 0 0 0,-7-2 152 0 0,-69-18-2023 0 0,54 5 791 0 0</inkml:trace>
  <inkml:trace contextRef="#ctx0" brushRef="#br0" timeOffset="46436.336">18500 3992 1108 0 0,'-8'2'109'0'0,"0"0"0"0"0,1 0 1 0 0,-1 1-1 0 0,1 0 0 0 0,0 1 0 0 0,0 0 0 0 0,0 0 1 0 0,0 0-1 0 0,1 1 0 0 0,0 0 0 0 0,-1 0 0 0 0,2 0 0 0 0,-1 1 1 0 0,1 0-1 0 0,0 0 0 0 0,0 1 0 0 0,0-1 0 0 0,1 1 1 0 0,0 0-1 0 0,1 0 0 0 0,0 1 0 0 0,0-1 0 0 0,0 1 0 0 0,1-1 1 0 0,-1 4-110 0 0,5-8 44 0 0,0 1 1 0 0,1-1-1 0 0,-1 0 1 0 0,1 0 0 0 0,0 0-1 0 0,0 0 1 0 0,0 0-1 0 0,0 0 1 0 0,0-1-1 0 0,0 1 1 0 0,1-1 0 0 0,-1 0-1 0 0,1 0 1 0 0,0 0-1 0 0,0-1 1 0 0,-1 1-1 0 0,1-1 1 0 0,0 0-1 0 0,0 0 1 0 0,0-1 0 0 0,0 1-1 0 0,1-1 1 0 0,-1 1-1 0 0,0-1 1 0 0,0-1-1 0 0,1 1-44 0 0,6 1 6 0 0,0 0-1 0 0,0-1 0 0 0,0 0 0 0 0,0-1 0 0 0,0 0 0 0 0,0-1 0 0 0,0 0 0 0 0,0-1 0 0 0,0 0 0 0 0,-1-1 0 0 0,1 0 0 0 0,-1 0 0 0 0,0-1 0 0 0,-1-1 0 0 0,1 1 0 0 0,-1-2 0 0 0,0 1 0 0 0,0-1 0 0 0,-1-1 0 0 0,0 1 0 0 0,0-1 0 0 0,-1-1 0 0 0,3-3-5 0 0,29-96-302 0 0,-39 106 350 0 0,-2-9-170 0 0,6 23-93 0 0,7 10 109 0 0,1 0-1 0 0,2-1 1 0 0,0-1-1 0 0,1 0 1 0 0,1-1 0 0 0,0 0-1 0 0,11 8 107 0 0,10 12-1587 0 0,-20-19 294 0 0</inkml:trace>
  <inkml:trace contextRef="#ctx0" brushRef="#br0" timeOffset="47263.172">19028 3875 924 0 0,'78'221'2816'0'0,"-53"-140"-2370"0"0,-22-66 1393 0 0,-3-42-1038 0 0,1 14-781 0 0,1 1-1 0 0,0-1 1 0 0,1 0 0 0 0,0 1-1 0 0,1 0 1 0 0,0 0 0 0 0,1 0-1 0 0,1 1 1 0 0,-1-1-1 0 0,2 1 1 0 0,0 0 0 0 0,0 1-1 0 0,1 0 1 0 0,0 0 0 0 0,1 1-1 0 0,0 0 1 0 0,0 0 0 0 0,1 1-1 0 0,5-3-19 0 0,-12 12-25 0 0,1 0 0 0 0,0 1 0 0 0,-1 0 0 0 0,0 0 0 0 0,1 0 0 0 0,-1 0 0 0 0,0 1 0 0 0,0-1 0 0 0,0 1 0 0 0,0 0 0 0 0,-1 0 0 0 0,1 0 0 0 0,-1 0 0 0 0,0 0 0 0 0,0 0 0 0 0,0 1 0 0 0,0-1 0 0 0,0 1 0 0 0,-1-1 0 0 0,0 1 0 0 0,1 0-1 0 0,-1-1 1 0 0,-1 1 0 0 0,1 0 0 0 0,0 0 0 0 0,-1 0 0 0 0,0 1 25 0 0,14 118-340 0 0,-14-123 428 0 0,-14-54 96 0 0,13 38-193 0 0,0 0 0 0 0,2 0 0 0 0,0-1 1 0 0,1 1-1 0 0,1 0 0 0 0,0 0 0 0 0,1 0 0 0 0,1 1 1 0 0,0-1-1 0 0,1 1 0 0 0,1 0 0 0 0,0 1 1 0 0,1 0-1 0 0,4-6 9 0 0,-10 20-5 0 0,0-1 1 0 0,0 1-1 0 0,-1-1 0 0 0,1 1 1 0 0,0 0-1 0 0,0 0 1 0 0,0 0-1 0 0,0 0 0 0 0,0 0 1 0 0,0 0-1 0 0,0 0 1 0 0,0 1-1 0 0,0-1 0 0 0,0 0 1 0 0,0 1-1 0 0,-1 0 0 0 0,1 0 1 0 0,0-1-1 0 0,0 1 1 0 0,-1 0-1 0 0,1 0 0 0 0,0 1 1 0 0,-1-1-1 0 0,1 0 1 0 0,-1 0-1 0 0,0 1 0 0 0,1-1 1 0 0,-1 1-1 0 0,0-1 0 0 0,0 1 1 0 0,0 0-1 0 0,0-1 1 0 0,0 1-1 0 0,0 0 0 0 0,0 0 1 0 0,-1-1-1 0 0,1 1 1 0 0,-1 0-1 0 0,1 0 0 0 0,-1 0 1 0 0,0 0-1 0 0,0 0 0 0 0,0 0 1 0 0,0 0-1 0 0,0 1 5 0 0,1-1-3 0 0,6 15-58 0 0,-6-10 32 0 0,1-1-1 0 0,0 1 1 0 0,0-1 0 0 0,1 1-1 0 0,0-1 1 0 0,0 0-1 0 0,1 0 1 0 0,-1 0-1 0 0,1 0 1 0 0,0-1 0 0 0,1 1-1 0 0,-1-1 1 0 0,1 0-1 0 0,0-1 1 0 0,1 1 0 0 0,-1-1-1 0 0,1 0 1 0 0,0 0-1 0 0,0-1 1 0 0,0 0 0 0 0,0 0-1 0 0,0 0 1 0 0,6 1 29 0 0,2-4-39 0 0,1 0-1 0 0,0-1 1 0 0,-1 0 0 0 0,1-1 0 0 0,-1-1 0 0 0,1 0 0 0 0,-1-1-1 0 0,0-1 1 0 0,-1 0 0 0 0,1-1 0 0 0,-1 0 0 0 0,0-1 0 0 0,0-1-1 0 0,-1 0 1 0 0,0 0 0 0 0,0-2 0 0 0,7-7 39 0 0,7-6-29 0 0,-2-1 1 0 0,0-2-1 0 0,-2 0 1 0 0,-1-1-1 0 0,-1-1 1 0 0,-1-1-1 0 0,0-5 29 0 0,66-141 1183 0 0,-80 146-525 0 0,-23 43-446 0 0,0 22-183 0 0,2 1 0 0 0,1 0 1 0 0,2 1-1 0 0,2 0 1 0 0,1 1-1 0 0,2 1 0 0 0,2-1 1 0 0,1 1-1 0 0,3 0 1 0 0,1 1-1 0 0,2 17-29 0 0,78 523 380 0 0,-101-516-561 0 0,21-63 105 0 0,0-1 0 0 0,0 0 0 0 0,-1 1 0 0 0,1-1 0 0 0,-1 0 0 0 0,1 0-1 0 0,-1 0 1 0 0,1 0 0 0 0,-1-1 0 0 0,1 1 0 0 0,-1 0 0 0 0,0-1 0 0 0,1 1-1 0 0,-1-1 1 0 0,0 1 0 0 0,0-1 0 0 0,1 0 0 0 0,-1 0 0 0 0,0 0 0 0 0,0 0 0 0 0,0 0-1 0 0,1 0 1 0 0,-1 0 0 0 0,0-1 0 0 0,0 1 0 0 0,1-1 0 0 0,-1 1 0 0 0,0-1-1 0 0,1 0 1 0 0,-1 1 0 0 0,0-1 0 0 0,1 0 0 0 0,-1 0 0 0 0,1 0 0 0 0,0 0 0 0 0,-1 0-1 0 0,1-1 1 0 0,0 1 0 0 0,0 0 0 0 0,-1-1 0 0 0,1 1 0 0 0,0-1 0 0 0,0 1 0 0 0,1-1-1 0 0,-1 1 1 0 0,0-1 0 0 0,0 0 0 0 0,0-1 76 0 0,-15-20-1199 0 0</inkml:trace>
  <inkml:trace contextRef="#ctx0" brushRef="#br0" timeOffset="47842.787">20326 3713 1612 0 0,'4'2'58'0'0,"-1"0"0"0"0,1 0 0 0 0,0 0 0 0 0,-1 1 1 0 0,1-1-1 0 0,-1 1 0 0 0,0 0 0 0 0,0 0 0 0 0,0 0 0 0 0,0 0 0 0 0,-1 1 0 0 0,1-1 0 0 0,-1 1 0 0 0,0 0 0 0 0,0 0 0 0 0,0 0 0 0 0,0 0 1 0 0,-1 0-1 0 0,0 0 0 0 0,0 0 0 0 0,0 0 0 0 0,0 0 0 0 0,0 1 0 0 0,-1-1 0 0 0,0 0 0 0 0,0 0 0 0 0,0 1 0 0 0,-1-1 0 0 0,0 3-58 0 0,-32 124 770 0 0,29-118-729 0 0,-1-1 0 0 0,0 0-1 0 0,-1 0 1 0 0,0 0 0 0 0,-1-1 0 0 0,-1 0 0 0 0,1-1 0 0 0,-2 1 0 0 0,1-1 0 0 0,-2-1 0 0 0,1 0 0 0 0,-1 0 0 0 0,0-1 0 0 0,-1 0 0 0 0,0 0 0 0 0,0-2 0 0 0,-1 1-1 0 0,0-1 1 0 0,0-1 0 0 0,0 0 0 0 0,-1-1 0 0 0,0 0 0 0 0,-4 0-41 0 0,15-5-13 0 0,-1 0 0 0 0,0 0 0 0 0,1-1 0 0 0,-1 1 1 0 0,1 0-1 0 0,-1-1 0 0 0,1 0 0 0 0,0 1 0 0 0,0-1 0 0 0,0 0 0 0 0,0 0 0 0 0,0 0 0 0 0,0-1 0 0 0,0 1 0 0 0,0 0 1 0 0,1-1-1 0 0,0 1 0 0 0,-1-1 0 0 0,1 1 0 0 0,0-1 0 0 0,0 0 0 0 0,0 1 0 0 0,0-1 0 0 0,1 0 0 0 0,-1 0 0 0 0,1 0 0 0 0,0 1 1 0 0,0-1-1 0 0,0 0 0 0 0,0 0 0 0 0,0 0 0 0 0,1 0 0 0 0,-1 1 0 0 0,1-1 0 0 0,0 0 0 0 0,-1 0 0 0 0,1 1 0 0 0,1-2 13 0 0,20-46-106 0 0,3 0-1 0 0,1 2 0 0 0,3 1 0 0 0,2 1 0 0 0,2 1 0 0 0,1 2 1 0 0,3 1-1 0 0,1 2 0 0 0,2 2 0 0 0,2 2 0 0 0,1 1 0 0 0,5 0 107 0 0,85-84 268 0 0,-157 142-170 0 0,1 2-1 0 0,0 0 1 0 0,2 1-1 0 0,1 1 1 0 0,1 1-1 0 0,2 1 1 0 0,0 0-1 0 0,2 2 1 0 0,-4 13-98 0 0,-17 142 280 0 0,38-177-258 0 0,1 0 0 0 0,-1-1 1 0 0,2 0-1 0 0,-1 1 0 0 0,1-1 0 0 0,0-1 1 0 0,1 1-1 0 0,-1 0 0 0 0,2-1 1 0 0,-1 0-1 0 0,1 0 0 0 0,0-1 1 0 0,0 0-1 0 0,1 0 0 0 0,0 0 0 0 0,0-1 1 0 0,0 0-1 0 0,1 0 0 0 0,0-1 1 0 0,-1 1-1 0 0,2-2 0 0 0,-1 1 0 0 0,0-1 1 0 0,1-1-1 0 0,-1 0 0 0 0,1 0 1 0 0,0 0-1 0 0,1-1-22 0 0,12 4 58 0 0,0-1-1 0 0,0-1 1 0 0,1-1 0 0 0,-1-1 0 0 0,1-1 0 0 0,-1-1 0 0 0,0-1 0 0 0,10-2-58 0 0,-20 3-34 0 0,1-1 1 0 0,-1 0-1 0 0,0-1 1 0 0,0 0-1 0 0,0-1 1 0 0,-1 0 0 0 0,1-1-1 0 0,-1 0 1 0 0,0-1-1 0 0,0 0 1 0 0,-1-1-1 0 0,0 0 1 0 0,0 0 0 0 0,-1-1-1 0 0,1-1 1 0 0,-2 0-1 0 0,1 0 1 0 0,-1 0 0 0 0,-1-1-1 0 0,0 0 1 0 0,0-1-1 0 0,-1 0 1 0 0,0 0-1 0 0,3-10 34 0 0,-7 14 4 0 0,-1 0 0 0 0,0 0-1 0 0,-1 0 1 0 0,0 0 0 0 0,0 0-1 0 0,0 0 1 0 0,-1 0 0 0 0,0 0-1 0 0,0 0 1 0 0,0 1 0 0 0,-1-1-1 0 0,0 0 1 0 0,-1 1 0 0 0,0-1-1 0 0,0 1 1 0 0,0 0 0 0 0,0 0-1 0 0,-1 0 1 0 0,0 0-1 0 0,-1 1 1 0 0,1-1 0 0 0,-1 1-1 0 0,0 0 1 0 0,0 1 0 0 0,0-1-1 0 0,-1 1 1 0 0,0 0 0 0 0,0 0-1 0 0,0 1 1 0 0,0 0 0 0 0,0 0-1 0 0,-1 0 1 0 0,1 1 0 0 0,-1 0-1 0 0,0 0 1 0 0,1 1 0 0 0,-1 0-1 0 0,0 0 1 0 0,0 0 0 0 0,0 1-1 0 0,0 0 1 0 0,-1 0-4 0 0,1-1 2 0 0,0 1 0 0 0,0-1-1 0 0,0 1 1 0 0,0 0 0 0 0,0 1 0 0 0,0 0 0 0 0,0 0 0 0 0,1 0 0 0 0,-1 1 0 0 0,0 0 0 0 0,0 0-1 0 0,1 1 1 0 0,-1 0 0 0 0,1 0 0 0 0,0 0 0 0 0,0 1 0 0 0,0 0 0 0 0,1 0 0 0 0,-1 1 0 0 0,1-1-1 0 0,0 1 1 0 0,0 0 0 0 0,1 1 0 0 0,-1-1 0 0 0,1 1 0 0 0,0 0 0 0 0,1 0 0 0 0,-1 0-1 0 0,1 0 1 0 0,0 1 0 0 0,1-1 0 0 0,0 1 0 0 0,0 0 0 0 0,0-1 0 0 0,0 4-2 0 0,4 0-23 0 0,-1 0 0 0 0,1 0 0 0 0,1-1 0 0 0,-1 1 0 0 0,2-1 0 0 0,-1 0 0 0 0,1 0 0 0 0,1 0 0 0 0,0 0 0 0 0,0-1 0 0 0,0 1 0 0 0,1-1 0 0 0,0-1 0 0 0,1 1-1 0 0,0-1 1 0 0,0 0 0 0 0,3 1 23 0 0,98 75-2081 0 0,-68-60 842 0 0</inkml:trace>
  <inkml:trace contextRef="#ctx0" brushRef="#br0" timeOffset="48250.158">21830 3552 1048 0 0,'-10'5'173'0'0,"2"-3"-73"0"0,0 0 0 0 0,0 1 0 0 0,1 0 0 0 0,-1 0 0 0 0,1 1 0 0 0,-1-1 0 0 0,1 2 0 0 0,1-1 0 0 0,-1 1 0 0 0,0 0 0 0 0,1 0 0 0 0,0 1 0 0 0,0 0 0 0 0,1 0 0 0 0,0 0 0 0 0,0 1 0 0 0,0-1 0 0 0,1 1 0 0 0,0 0-1 0 0,0 1 1 0 0,1-1 0 0 0,0 1 0 0 0,0 0 0 0 0,1-1 0 0 0,0 1 0 0 0,0 0 0 0 0,1 0 0 0 0,0 1 0 0 0,0-1 0 0 0,1 0 0 0 0,0 0 0 0 0,1 7-100 0 0,7 7 151 0 0,1-1 0 0 0,1 0-1 0 0,1-1 1 0 0,1-1-1 0 0,1 1 1 0 0,1-2 0 0 0,0 0-1 0 0,1 0 1 0 0,1-2-1 0 0,3 2-150 0 0,72 90 512 0 0,-89-104-527 0 0,1 0-1 0 0,-1 0 1 0 0,0 0-1 0 0,0 0 1 0 0,-1 0-1 0 0,1 0 1 0 0,-1 0 0 0 0,0 1-1 0 0,0-1 1 0 0,0 0-1 0 0,0 1 1 0 0,-1-1-1 0 0,0 1 1 0 0,0-1 0 0 0,0 1-1 0 0,-1-1 1 0 0,1 1-1 0 0,-1-1 1 0 0,0 1 0 0 0,0-1-1 0 0,-1 0 1 0 0,1 0-1 0 0,-1 0 1 0 0,0 1-1 0 0,0-2 1 0 0,0 1 0 0 0,-1 0-1 0 0,1 0 1 0 0,-1-1-1 0 0,0 1 1 0 0,0-1-1 0 0,0 0 1 0 0,0 0 0 0 0,-1 0-1 0 0,1 0 1 0 0,-1-1-1 0 0,0 1 1 0 0,0-1 0 0 0,0 0-1 0 0,0 0 1 0 0,0 0-1 0 0,0-1 1 0 0,-1 0-1 0 0,1 1 1 0 0,0-2 0 0 0,-1 1-1 0 0,-1 0 16 0 0,-80-1-2739 0 0,34-23 1729 0 0</inkml:trace>
  <inkml:trace contextRef="#ctx0" brushRef="#br0" timeOffset="48515.31">22273 3720 1356 0 0,'39'-21'2640'0'0,"-104"77"-415"0"0,47-30-2134 0 0,1 1-1 0 0,2 1 1 0 0,0 0-1 0 0,2 1 1 0 0,2 0-1 0 0,0 1 1 0 0,2 0-1 0 0,1 1 1 0 0,1 0-1 0 0,2 0 1 0 0,1 1-1 0 0,2-1 1 0 0,1 1-1 0 0,1-1 1 0 0,2 1 0 0 0,1-1-1 0 0,6 29-90 0 0,19 98-2729 0 0,-45-146 224 0 0,-4-19 1303 0 0</inkml:trace>
  <inkml:trace contextRef="#ctx0" brushRef="#br0" timeOffset="48746.152">22364 3621 836 0 0,'4'0'61'0'0,"1"-1"0"0"0,-1 1 0 0 0,0 0 0 0 0,0 1 0 0 0,0-1 0 0 0,1 1 0 0 0,-1-1 0 0 0,0 1 0 0 0,0 0 0 0 0,0 1 0 0 0,0-1 0 0 0,0 1 0 0 0,-1 0 0 0 0,1 0 0 0 0,0 0 0 0 0,-1 0 0 0 0,1 1 0 0 0,-1-1 0 0 0,0 1 0 0 0,0 0 0 0 0,0 0 1 0 0,0 0-1 0 0,0 0 0 0 0,-1 0 0 0 0,1 1 0 0 0,-1-1 0 0 0,0 1 0 0 0,0 0 0 0 0,0 0 0 0 0,-1 0 0 0 0,1 0 0 0 0,-1 0 0 0 0,0 0 0 0 0,0 0 0 0 0,-1 0 0 0 0,1 0 0 0 0,-1 0 0 0 0,0 1 0 0 0,0-1 0 0 0,0 0 0 0 0,0 0 0 0 0,-1 0 0 0 0,0 0 0 0 0,0 1 0 0 0,0-1 0 0 0,-1 3-61 0 0,-2 6 16 0 0,-1 0-1 0 0,0-1 1 0 0,0 0-1 0 0,-2 0 1 0 0,1 0 0 0 0,-1-1-1 0 0,-1 0 1 0 0,0 0-1 0 0,-1-1 1 0 0,0 0 0 0 0,0-1-1 0 0,-1 1 1 0 0,0-2-1 0 0,-1 0 1 0 0,0 0 0 0 0,0-1-1 0 0,0 0 1 0 0,-1-1-1 0 0,0 0 1 0 0,-1-1 0 0 0,1 0-1 0 0,-1-1 1 0 0,0-1-1 0 0,0 0 1 0 0,0 0 0 0 0,0-1-1 0 0,-1-1 1 0 0,1-1-1 0 0,-1 1 1 0 0,-1-2-16 0 0,-32-22-2264 0 0,45 13 1537 0 0</inkml:trace>
  <inkml:trace contextRef="#ctx0" brushRef="#br0" timeOffset="49228.706">22611 3714 1184 0 0,'-117'105'1872'0'0,"115"-103"-1520"0"0,10 2-295 0 0,1-1 1 0 0,-1 0 0 0 0,1-1-1 0 0,0 0 1 0 0,0 0 0 0 0,0 0-1 0 0,0-1 1 0 0,0-1 0 0 0,0 1-1 0 0,0-2 1 0 0,0 1 0 0 0,0-1-1 0 0,0-1 1 0 0,0 1 0 0 0,0-1-1 0 0,-1-1 1 0 0,1 0-1 0 0,-1 0 1 0 0,1-1 0 0 0,-1 0-1 0 0,0 0 1 0 0,-1-1 0 0 0,1 0-1 0 0,3-3-57 0 0,27-9 181 0 0,-20 8-151 0 0,0 0-1 0 0,0-1 1 0 0,-1-1 0 0 0,0 0 0 0 0,-1-2-1 0 0,-1 0 1 0 0,0 0 0 0 0,0-1 0 0 0,7-11-30 0 0,-49 41 152 0 0,23-14-162 0 0,-1 1 0 0 0,1 0 0 0 0,-1 0 0 0 0,1 0-1 0 0,0 0 1 0 0,0 1 0 0 0,1 0 0 0 0,-1 0-1 0 0,1 0 1 0 0,0 0 0 0 0,0 0 0 0 0,0 1-1 0 0,0-1 1 0 0,1 1 0 0 0,0 0 0 0 0,0 0-1 0 0,0 0 1 0 0,0 0 0 0 0,1 0 0 0 0,0 0-1 0 0,0 0 1 0 0,0 0 0 0 0,1 1 0 0 0,0-1-1 0 0,0 0 1 0 0,0 0 0 0 0,1 1 0 0 0,-1-1-1 0 0,1 0 1 0 0,1 0 0 0 0,-1 0 0 0 0,1 0-1 0 0,-1 0 1 0 0,2 0 0 0 0,-1 0 0 0 0,0 0-1 0 0,1-1 1 0 0,0 1 0 0 0,0-1 0 0 0,0 0-1 0 0,1 0 1 0 0,-1 0 0 0 0,1 0 0 0 0,0-1-1 0 0,0 0 1 0 0,0 1 0 0 0,0-1 0 0 0,1-1-1 0 0,3 3 11 0 0,61 7-1565 0 0,-27-12 332 0 0</inkml:trace>
  <inkml:trace contextRef="#ctx0" brushRef="#br0" timeOffset="49637.684">23631 3483 936 0 0,'-26'6'243'0'0,"0"0"0"0"0,1 2 0 0 0,-1 1 0 0 0,2 1 0 0 0,-1 1 0 0 0,1 1 0 0 0,1 1 0 0 0,0 2 0 0 0,1 0 0 0 0,1 1 0 0 0,0 1 0 0 0,1 1 0 0 0,1 0 0 0 0,-8 12-243 0 0,23-27 34 0 0,0 0 0 0 0,1 1 1 0 0,-1 0-1 0 0,1 0 1 0 0,0 0-1 0 0,0 0 0 0 0,0 1 1 0 0,0-1-1 0 0,1 1 0 0 0,0-1 1 0 0,0 1-1 0 0,0 0 1 0 0,1 0-1 0 0,-1 0 0 0 0,1 0 1 0 0,1 0-1 0 0,-1 0 1 0 0,0 0-1 0 0,1 1 0 0 0,0-1 1 0 0,1 0-1 0 0,-1 0 0 0 0,1 0 1 0 0,0 0-1 0 0,0 3-34 0 0,4-1 49 0 0,0 1 0 0 0,0-1 0 0 0,0 0 0 0 0,1 0-1 0 0,0 0 1 0 0,1-1 0 0 0,-1 0 0 0 0,1 0 0 0 0,0-1 0 0 0,0 0 0 0 0,1 0 0 0 0,0-1-1 0 0,0 0 1 0 0,0 0 0 0 0,0-1 0 0 0,0 0 0 0 0,1 0 0 0 0,-1-1 0 0 0,1 0-1 0 0,0 0 1 0 0,1-1-49 0 0,193 14 556 0 0,-198-15-548 0 0,23 0 60 0 0,0-1 0 0 0,0-1 0 0 0,-1-2 0 0 0,1 0 0 0 0,-1-2 0 0 0,1-1 0 0 0,18-8-68 0 0,-35 12 28 0 0,0-1 0 0 0,0 0 0 0 0,0 0 0 0 0,-1-1 0 0 0,1 0 0 0 0,-1-1 1 0 0,0 0-1 0 0,-1-1 0 0 0,0 0 0 0 0,0 0 0 0 0,0-1 0 0 0,-1 0 0 0 0,0-1 0 0 0,0 1 0 0 0,-1-2 1 0 0,0 1-1 0 0,2-6-28 0 0,-10 10 2 0 0,0 1 1 0 0,-1-1 0 0 0,0 1 0 0 0,0-1-1 0 0,0 1 1 0 0,0 0 0 0 0,-1 0 0 0 0,0 0-1 0 0,1 0 1 0 0,-2 0 0 0 0,1 1-1 0 0,0-1 1 0 0,-1 1 0 0 0,1 0 0 0 0,-1 0-1 0 0,0 0 1 0 0,0 1 0 0 0,0-1 0 0 0,0 1-1 0 0,-1 0 1 0 0,1 0 0 0 0,0 0 0 0 0,-1 1-1 0 0,0 0 1 0 0,1 0 0 0 0,-1 0-1 0 0,0 0 1 0 0,0 1 0 0 0,1-1 0 0 0,-1 1-1 0 0,0 1 1 0 0,0-1-3 0 0,2-1 7 0 0,-5-1 2 0 0,0-1 0 0 0,-1 1 1 0 0,1 1-1 0 0,0-1 0 0 0,-1 1 1 0 0,1 1-1 0 0,0 0 0 0 0,-1 0 0 0 0,1 0 1 0 0,-1 1-1 0 0,1 0 0 0 0,0 1 1 0 0,0 0-1 0 0,-1 0 0 0 0,1 1 1 0 0,1 0-1 0 0,-1 0 0 0 0,0 1 0 0 0,1 0 1 0 0,0 1-1 0 0,-1 0-9 0 0,7-1 4 0 0,0-1 0 0 0,1 1-1 0 0,-1 0 1 0 0,1 0 0 0 0,0 0 0 0 0,0 0-1 0 0,0 0 1 0 0,1 0 0 0 0,-1-1 0 0 0,1 1-1 0 0,0 0 1 0 0,0 0 0 0 0,1-1 0 0 0,-1 1-1 0 0,1-1 1 0 0,0 1 0 0 0,-1-1 0 0 0,1 1-1 0 0,1-1 1 0 0,-1 0 0 0 0,0 0 0 0 0,1 0-1 0 0,0 0 1 0 0,0-1 0 0 0,0 1 0 0 0,0-1-1 0 0,0 0 1 0 0,0 1 0 0 0,0-1 0 0 0,1 0-4 0 0,16 12-548 0 0,0 0 0 0 0,0-1 1 0 0,1-1-1 0 0,1 0 0 0 0,0-2 1 0 0,0-1-1 0 0,1 0 0 0 0,0-2 1 0 0,18 3 547 0 0,-8-5-1150 0 0</inkml:trace>
  <inkml:trace contextRef="#ctx0" brushRef="#br0" timeOffset="54633.912">1980 6038 1060 0 0,'0'0'415'0'0,"0"0"-91"0"0,0 0-111 0 0,0 0 1 0 0,4-30 1527 0 0,21 6-1190 0 0,-24 24-528 0 0,0 0 0 0 0,0-1 0 0 0,-1 1-1 0 0,1-1 1 0 0,0 1 0 0 0,0-1 0 0 0,0 0-1 0 0,0 1 1 0 0,-1-1 0 0 0,1 0 0 0 0,0 1 0 0 0,-1-1-1 0 0,1 0 1 0 0,0 0 0 0 0,-1 0 0 0 0,1 1-1 0 0,-1-1 1 0 0,1 0 0 0 0,-1 0 0 0 0,0 0-1 0 0,1 0 1 0 0,-1 0 0 0 0,0 0 0 0 0,0 0-1 0 0,0 0 1 0 0,0 0 0 0 0,0 0 0 0 0,0 0-1 0 0,0 0 1 0 0,0 0 0 0 0,0 0 0 0 0,0 0-1 0 0,0 0 1 0 0,0 0 0 0 0,-1 0 0 0 0,1 0-1 0 0,-1 0 1 0 0,1 0 0 0 0,0 0 0 0 0,-1 0-1 0 0,1 0 1 0 0,-1 1 0 0 0,0-1 0 0 0,1 0-1 0 0,-1 0 1 0 0,0 1 0 0 0,1-1 0 0 0,-1 0 0 0 0,0 1-1 0 0,0-1 1 0 0,0 0 0 0 0,0 1 0 0 0,0 0-1 0 0,1-1 1 0 0,-1 1 0 0 0,0-1 0 0 0,0 1-1 0 0,0 0 1 0 0,0 0 0 0 0,0-1 0 0 0,0 1-1 0 0,0 0 1 0 0,0 0 0 0 0,0 0 0 0 0,0 0-1 0 0,0 0 1 0 0,0 0 0 0 0,-1 1-23 0 0,-33 3-43 0 0,-1 2 0 0 0,1 1 0 0 0,0 2 0 0 0,1 2 0 0 0,0 1 0 0 0,1 1-1 0 0,0 2 1 0 0,-16 10 43 0 0,35-17 18 0 0,0 0 1 0 0,0 1-1 0 0,1 0 0 0 0,0 1 0 0 0,1 1 0 0 0,0 0 0 0 0,1 1 0 0 0,0 0 0 0 0,0 0 0 0 0,2 1 0 0 0,-1 1 0 0 0,2 0 0 0 0,0 0 0 0 0,0 0 0 0 0,2 1 0 0 0,0 0 0 0 0,0 1 0 0 0,1-1 1 0 0,-2 15-19 0 0,7-22 10 0 0,-1 0 0 0 0,1-1 0 0 0,1 1 0 0 0,-1 0 0 0 0,1 0 0 0 0,1-1 0 0 0,-1 1 1 0 0,1 0-1 0 0,1-1 0 0 0,-1 0 0 0 0,1 1 0 0 0,1-1 0 0 0,-1 0 0 0 0,1-1 1 0 0,0 1-1 0 0,1-1 0 0 0,0 1 0 0 0,0-1 0 0 0,0-1 0 0 0,6 6-10 0 0,13 9 29 0 0,1-2 0 0 0,0 0 0 0 0,2-2 0 0 0,0-1 0 0 0,0-1 0 0 0,2-1 0 0 0,-1-2 0 0 0,2 0 0 0 0,-1-2 0 0 0,1-2 0 0 0,1 0 0 0 0,-1-2 0 0 0,1-2 0 0 0,0 0 0 0 0,0-2 0 0 0,0-2 0 0 0,5-1-29 0 0,-22 3 8 0 0,0-1 0 0 0,0 0 0 0 0,0-1 1 0 0,0 0-1 0 0,0-2 0 0 0,0 1 0 0 0,-1-2 0 0 0,1 0 1 0 0,-1 0-1 0 0,0-1 0 0 0,0-1 0 0 0,0 0 0 0 0,-1-1 0 0 0,0 0 1 0 0,8-7-9 0 0,-16 9-4 0 0,0 1 1 0 0,0-1 0 0 0,-1-1-1 0 0,1 1 1 0 0,-1 0 0 0 0,0-1-1 0 0,0 0 1 0 0,-1 1-1 0 0,0-1 1 0 0,0 0 0 0 0,0 0-1 0 0,-1 0 1 0 0,0-1 0 0 0,0 1-1 0 0,0 0 1 0 0,-1 0 0 0 0,0-1-1 0 0,0 1 1 0 0,-1 0 0 0 0,0 0-1 0 0,0-1 1 0 0,0 1 0 0 0,-1 0-1 0 0,-1-4 4 0 0,-63-144 171 0 0,63 146-155 0 0,-5-10-24 0 0,-1 1 0 0 0,0 0-1 0 0,-1 0 1 0 0,-1 1-1 0 0,0 0 1 0 0,-1 0 0 0 0,-1 2-1 0 0,0-1 1 0 0,-1 2 0 0 0,-1 0-1 0 0,0 0 1 0 0,-1 2 0 0 0,0 0-1 0 0,-1 0 1 0 0,0 2-1 0 0,0 0 1 0 0,-1 1 0 0 0,0 1-1 0 0,-1 0 1 0 0,-13-2 8 0 0,30 9-104 0 0,0 1 0 0 0,0-1 0 0 0,0 0 0 0 0,0 0 0 0 0,0 1 0 0 0,0-1 0 0 0,0 1 0 0 0,0 0 0 0 0,0 0 0 0 0,0 0 0 0 0,0 0 0 0 0,1 0 1 0 0,-1 0-1 0 0,0 0 0 0 0,0 0 0 0 0,1 1 0 0 0,-1-1 0 0 0,1 1 0 0 0,-1-1 0 0 0,1 1 0 0 0,0-1 0 0 0,0 1 0 0 0,0 0 0 0 0,0 0 0 0 0,0 0 0 0 0,0-1 0 0 0,0 1 0 0 0,0 0 0 0 0,1 0 0 0 0,-1 0 0 0 0,1 0 0 0 0,-1 0 0 0 0,1 1 0 0 0,0-1 1 0 0,0 0-1 0 0,0 0 0 0 0,0 1 104 0 0,0 0-1208 0 0</inkml:trace>
  <inkml:trace contextRef="#ctx0" brushRef="#br0" timeOffset="54917.896">2630 5809 1048 0 0,'-12'0'156'0'0,"-1"1"0"0"0,1 0-1 0 0,0 1 1 0 0,0 0 0 0 0,0 1-1 0 0,0 0 1 0 0,0 1 0 0 0,1 0-1 0 0,0 1 1 0 0,0 1 0 0 0,0-1 0 0 0,0 2-1 0 0,1 0 1 0 0,0 0 0 0 0,0 0-1 0 0,1 1 1 0 0,0 1 0 0 0,1 0-1 0 0,-1 0 1 0 0,2 0 0 0 0,-1 1 0 0 0,1 0-1 0 0,1 1 1 0 0,0 0 0 0 0,1 0-1 0 0,0 0 1 0 0,0 0 0 0 0,1 1-1 0 0,0 0 1 0 0,0 7-156 0 0,-3 2 89 0 0,0 1-1 0 0,2 0 1 0 0,0 0-1 0 0,2 0 1 0 0,0 1-1 0 0,2 0 1 0 0,0-1 0 0 0,1 1-1 0 0,2 0 1 0 0,2 9-89 0 0,56 197 401 0 0,-43-183-376 0 0,-3 1 1 0 0,-1 0-1 0 0,-3 0 0 0 0,-2 1 1 0 0,-2 1-1 0 0,-1 5-25 0 0,-5-49-139 0 0,0 0 0 0 0,-1 0 0 0 0,1 0 0 0 0,-1-1 0 0 0,0 1 0 0 0,0 0 0 0 0,0 0 0 0 0,-1-1 0 0 0,0 1 0 0 0,0-1 0 0 0,0 1 0 0 0,0-1 0 0 0,-1 0 0 0 0,1 0 0 0 0,-1 0 0 0 0,0 0 0 0 0,0 0 0 0 0,-1-1 0 0 0,1 1 0 0 0,-1-1 1 0 0,0 0-1 0 0,0 0 0 0 0,0 0 0 0 0,0-1 0 0 0,0 1 0 0 0,-1-1 0 0 0,0 0 139 0 0,-12 0-1194 0 0</inkml:trace>
  <inkml:trace contextRef="#ctx0" brushRef="#br0" timeOffset="55302.778">3011 5867 1592 0 0,'-11'11'189'0'0,"1"1"0"0"0,0 0 0 0 0,1 0 0 0 0,0 1 0 0 0,1 0-1 0 0,0 1 1 0 0,1-1 0 0 0,1 2 0 0 0,0-1 0 0 0,1 0 0 0 0,1 1 0 0 0,0 0-1 0 0,0 7-188 0 0,-9 127 677 0 0,53-1-635 0 0,-2-15-1710 0 0,-38-119 386 0 0</inkml:trace>
  <inkml:trace contextRef="#ctx0" brushRef="#br0" timeOffset="55723.607">2606 6400 1164 0 0,'33'-10'1669'0'0,"483"-117"171"0"0,-503 123-1780 0 0,-5 3-16 0 0,0 0 0 0 0,-1 0 0 0 0,1-1 1 0 0,-1 0-1 0 0,0-1 0 0 0,1 1 0 0 0,-1-1 0 0 0,0-1 0 0 0,-1 1 1 0 0,1-1-1 0 0,-1 0 0 0 0,0-1 0 0 0,1 0 0 0 0,-2 0 0 0 0,1 0 1 0 0,-1-1-1 0 0,2-2-44 0 0,-6 7 83 0 0,-4-2-56 0 0,1 0 0 0 0,-1 0 0 0 0,0 0 0 0 0,1 0 0 0 0,-1 1 0 0 0,0-1 0 0 0,-1 1-1 0 0,1 0 1 0 0,0 0 0 0 0,-1 0 0 0 0,1 0 0 0 0,-1 0 0 0 0,0 1 0 0 0,0 0 0 0 0,1 0 0 0 0,-1 0 0 0 0,0 0 0 0 0,0 0-1 0 0,0 1 1 0 0,0 0 0 0 0,0 0 0 0 0,0 0-27 0 0,-10-3 24 0 0,0 2 0 0 0,0 0-1 0 0,0 0 1 0 0,0 1-1 0 0,-1 1 1 0 0,1 1 0 0 0,0 0-1 0 0,0 0 1 0 0,1 1 0 0 0,-1 1-1 0 0,1 1 1 0 0,-1 0 0 0 0,1 0-1 0 0,1 1 1 0 0,-1 1 0 0 0,1 0-1 0 0,0 1 1 0 0,1 0-1 0 0,0 1 1 0 0,0 0 0 0 0,1 1-1 0 0,0 0 1 0 0,0 1 0 0 0,1 0-1 0 0,1 0 1 0 0,0 1 0 0 0,0 0-1 0 0,1 1-23 0 0,5-9-9 0 0,1 0-1 0 0,0 0 1 0 0,0 0-1 0 0,0 0 1 0 0,0 0-1 0 0,0 0 1 0 0,1 0-1 0 0,0 0 1 0 0,0 0-1 0 0,0 0 1 0 0,0 0-1 0 0,1 0 1 0 0,0 0-1 0 0,-1 0 1 0 0,1 0-1 0 0,1 0 1 0 0,-1 0-1 0 0,1 0 0 0 0,-1 0 1 0 0,1-1-1 0 0,0 1 1 0 0,0-1-1 0 0,1 1 1 0 0,-1-1-1 0 0,1 0 1 0 0,0 0-1 0 0,0 0 1 0 0,0 0-1 0 0,0-1 1 0 0,0 1-1 0 0,0-1 1 0 0,1 1-1 0 0,-1-1 1 0 0,2 0 9 0 0,136 36-3411 0 0,-115-38 2184 0 0</inkml:trace>
  <inkml:trace contextRef="#ctx0" brushRef="#br0" timeOffset="56064.757">3470 6304 1336 0 0,'7'15'310'0'0,"-1"0"1"0"0,0 0-1 0 0,-1 1 0 0 0,0 0 0 0 0,-2 0 0 0 0,0 0 1 0 0,-1 1-1 0 0,0-1 0 0 0,-1 1 0 0 0,-1-1-310 0 0,0-14 243 0 0,0-2 11 0 0,0 0 42 0 0,-6 5 188 0 0,-2-17 186 0 0,7-4-614 0 0,1-1 0 0 0,0 1 0 0 0,1 0 0 0 0,1 0 0 0 0,1 0 0 0 0,1 0 0 0 0,0 0 0 0 0,0 1 0 0 0,2-1 0 0 0,0 1 0 0 0,1 1 0 0 0,0-1 0 0 0,1 1 0 0 0,1 0 0 0 0,0 1 0 0 0,1 0 0 0 0,0 0 0 0 0,4-1-56 0 0,-12 10 3 0 0,1 0-1 0 0,0 0 1 0 0,0 1 0 0 0,0-1-1 0 0,0 1 1 0 0,1 0-1 0 0,0 0 1 0 0,-1 0-1 0 0,1 0 1 0 0,0 1-1 0 0,0-1 1 0 0,0 1-1 0 0,1 0 1 0 0,-1 1-1 0 0,0-1 1 0 0,1 1 0 0 0,-1-1-1 0 0,1 1 1 0 0,0 1-1 0 0,-1-1 1 0 0,1 1-1 0 0,0-1 1 0 0,-1 1-1 0 0,1 1 1 0 0,0-1-1 0 0,-1 1 1 0 0,1 0-3 0 0,13 12 5 0 0,-1 0-1 0 0,0 2 1 0 0,-2 0 0 0 0,1 1 0 0 0,-2 0-1 0 0,0 1 1 0 0,-1 1 0 0 0,-1 0-1 0 0,0 1 1 0 0,-2 0 0 0 0,7 17-5 0 0,7 6-139 0 0,35 101-3839 0 0,-57-139 2753 0 0</inkml:trace>
  <inkml:trace contextRef="#ctx0" brushRef="#br0" timeOffset="56561.983">4830 6161 2012 0 0,'-6'12'1725'0'0,"-10"12"-1318"0"0,1-4-231 0 0,1 1-1 0 0,1 0 1 0 0,0 1-1 0 0,2 0 1 0 0,0 1-1 0 0,2 0 1 0 0,0 0-1 0 0,2 1 0 0 0,1 1 1 0 0,0-1-1 0 0,2 1 1 0 0,0 10-176 0 0,4-31 18 0 0,0 0-1 0 0,0-1 1 0 0,0 1 0 0 0,1 0 0 0 0,-1-1 0 0 0,1 1-1 0 0,0-1 1 0 0,0 1 0 0 0,0-1 0 0 0,0 1-1 0 0,1-1 1 0 0,0 1 0 0 0,-1-1 0 0 0,1 0 0 0 0,0 0-1 0 0,1 0 1 0 0,-1 0 0 0 0,0 0 0 0 0,1-1 0 0 0,0 1-1 0 0,0-1 1 0 0,-1 0 0 0 0,1 1 0 0 0,1-1-1 0 0,-1 0 1 0 0,0-1 0 0 0,0 1 0 0 0,1-1 0 0 0,-1 1-1 0 0,1-1 1 0 0,-1 0 0 0 0,1 0 0 0 0,-1-1-1 0 0,1 1 1 0 0,1-1-18 0 0,130-23 96 0 0,-110 11-156 0 0,-1 0 1 0 0,0-2-1 0 0,-1-1 1 0 0,-1-1-1 0 0,0-1 0 0 0,-1-1 1 0 0,-1-1-1 0 0,0-1 0 0 0,-2 0 1 0 0,0-1-1 0 0,-2-1 1 0 0,11-19 59 0 0,-3 2 107 0 0,-2-1 0 0 0,-1-1 0 0 0,-3 0 1 0 0,-1-2-1 0 0,-3 0 0 0 0,2-13-107 0 0,-14 53 30 0 0,0-1 0 0 0,-1 0 0 0 0,0 0 0 0 0,0 0 0 0 0,0 0 1 0 0,0 0-1 0 0,-1 0 0 0 0,0-1 0 0 0,1 1 0 0 0,-2 0 0 0 0,1 0 0 0 0,0 0 0 0 0,-1 0 0 0 0,0 0 0 0 0,0 0 1 0 0,0 0-1 0 0,0 0 0 0 0,-1 0 0 0 0,1 0 0 0 0,-1 0 0 0 0,0 1 0 0 0,0-1 0 0 0,0 1 0 0 0,-1-1 0 0 0,1 1 1 0 0,-1 0-1 0 0,0 0 0 0 0,0 0 0 0 0,0 0 0 0 0,0 1 0 0 0,-1-1 0 0 0,1 1 0 0 0,-1 0 0 0 0,1 0 0 0 0,-1 0 1 0 0,0 0-1 0 0,0 1 0 0 0,0-1 0 0 0,0 1 0 0 0,0 0 0 0 0,0 0 0 0 0,0 1 0 0 0,0-1 0 0 0,0 1 0 0 0,0 0 0 0 0,0 0 1 0 0,0 0-1 0 0,-1 0 0 0 0,1 1-30 0 0,-6 4 7 0 0,0 1 0 0 0,0 0 0 0 0,0 0 0 0 0,1 1-1 0 0,0 0 1 0 0,0 0 0 0 0,1 1 0 0 0,0 0 0 0 0,0 1 0 0 0,1 0 0 0 0,0 0 0 0 0,0 1 0 0 0,1 0 0 0 0,1 0 0 0 0,-1 0 0 0 0,2 0 0 0 0,-1 1 0 0 0,2 0 0 0 0,-1 0 0 0 0,2 0-1 0 0,-1 0 1 0 0,1 1 0 0 0,1-1 0 0 0,0 1 0 0 0,1-1 0 0 0,0 1 0 0 0,1-1 0 0 0,0 1 0 0 0,1-1 0 0 0,0 0 0 0 0,0 1 0 0 0,2-1 0 0 0,-1 0 0 0 0,1-1 0 0 0,1 1 0 0 0,0-1-1 0 0,1 2-6 0 0,60 87-328 0 0,16 44-4219 0 0,-81-140 3292 0 0,-1-3-58 0 0</inkml:trace>
  <inkml:trace contextRef="#ctx0" brushRef="#br0" timeOffset="56812.52">5108 6394 1132 0 0,'5'-8'1180'0'0,"13"-5"-164"0"0,12-1-164 0 0,1-1-168 0 0,12 2-55 0 0,3-2-65 0 0,7 1-40 0 0,1-1-104 0 0,-1 2-164 0 0,-3 2-96 0 0,1 2-180 0 0,-5-1-4 0 0,-7-1-608 0 0,-6 5-773 0 0,-2-6 121 0 0,-14 2 152 0 0,-12 2-64 0 0</inkml:trace>
  <inkml:trace contextRef="#ctx0" brushRef="#br0" timeOffset="57059.416">4872 5975 1372 0 0,'-8'-4'1308'0'0,"1"-1"-312"0"0,2 4-384 0 0,1 1-200 0 0,2-2-52 0 0,0 4-440 0 0,4-2-216 0 0,-2 0-316 0 0,0 1-596 0 0,2 1 8 0 0</inkml:trace>
  <inkml:trace contextRef="#ctx0" brushRef="#br0" timeOffset="57213.449">5787 6131 1280 0 0,'15'16'4521'0'0,"-12"31"-4101"0"0,-4-38-48 0 0,1 145 682 0 0,0-52-3601 0 0,-11-84 25 0 0,-6-25 1216 0 0</inkml:trace>
  <inkml:trace contextRef="#ctx0" brushRef="#br0" timeOffset="57400.643">5900 5654 2088 0 0,'0'-9'868'0'0,"2"0"-532"0"0,-2 6-40 0 0,3 0-320 0 0,-3 5-92 0 0,0 1-360 0 0,0 4-636 0 0</inkml:trace>
  <inkml:trace contextRef="#ctx0" brushRef="#br0" timeOffset="57634.789">6016 6400 1912 0 0,'16'-17'481'0'0,"0"0"0"0"0,2 2-1 0 0,0 0 1 0 0,1 1 0 0 0,0 1 0 0 0,1 1-1 0 0,0 0 1 0 0,14-4-481 0 0,-8 2 313 0 0,-10 4-221 0 0,0 1 1 0 0,1 1 0 0 0,0 1 0 0 0,0 0 0 0 0,1 1-1 0 0,0 1 1 0 0,0 0 0 0 0,0 2 0 0 0,0 0 0 0 0,4 1-93 0 0,-18 2 14 0 0,0 0 1 0 0,0 1-1 0 0,1 0 1 0 0,-1 0 0 0 0,0 0-1 0 0,0 0 1 0 0,0 1-1 0 0,0-1 1 0 0,0 1 0 0 0,0 0-1 0 0,-1 0 1 0 0,1 1-1 0 0,-1-1 1 0 0,1 1-1 0 0,-1 0 1 0 0,0 0 0 0 0,0 0-1 0 0,0 0 1 0 0,0 0-1 0 0,0 1 1 0 0,-1-1 0 0 0,0 1-1 0 0,0 0 1 0 0,0-1-1 0 0,0 1 1 0 0,0 0-1 0 0,-1 0 1 0 0,0 0 0 0 0,0 1-1 0 0,0-1 1 0 0,0 0-1 0 0,0 0 1 0 0,-1 1 0 0 0,0-1-1 0 0,0 0 1 0 0,0 1-1 0 0,-1-1 1 0 0,1 0 0 0 0,-1 0-1 0 0,0 1 1 0 0,-1 1-15 0 0,-3 4-7 0 0,-1 0 0 0 0,-1 0 1 0 0,1-1-1 0 0,-2 0 1 0 0,1 0-1 0 0,-1-1 0 0 0,-1 0 1 0 0,1 0-1 0 0,-1-1 0 0 0,-1 0 1 0 0,1 0-1 0 0,-1-1 1 0 0,0 0-1 0 0,-1-1 0 0 0,1 0 1 0 0,-1-1-1 0 0,0 0 0 0 0,0-1 1 0 0,0 0 6 0 0,-154 8-3842 0 0,118-21 2649 0 0</inkml:trace>
  <inkml:trace contextRef="#ctx0" brushRef="#br0" timeOffset="58477.394">7832 6197 2092 0 0,'1'-3'88'0'0,"-1"-1"-1"0"0,1 1 0 0 0,-1-1 1 0 0,0 1-1 0 0,0-1 0 0 0,0 1 1 0 0,0-1-1 0 0,0 1 0 0 0,-1-1 0 0 0,0 1 1 0 0,0 0-1 0 0,0-1 0 0 0,0 1 1 0 0,0 0-1 0 0,0-1 0 0 0,-1 1 1 0 0,0 0-1 0 0,0 0 0 0 0,0 0 1 0 0,0 1-1 0 0,0-1 0 0 0,0 0 1 0 0,-1 1-1 0 0,1-1 0 0 0,-1 1 1 0 0,0 0-1 0 0,1 0 0 0 0,-1 0 1 0 0,0 0-1 0 0,-1 0 0 0 0,1 1 1 0 0,0 0-1 0 0,0-1 0 0 0,-1 1 1 0 0,1 0-1 0 0,0 0 0 0 0,-1 1 1 0 0,1-1-1 0 0,-3 1-87 0 0,-131 6 587 0 0,110 2-522 0 0,0 1 1 0 0,0 0-1 0 0,0 3 1 0 0,2 0-1 0 0,-1 1 1 0 0,2 2-1 0 0,0 0 1 0 0,0 2-1 0 0,2 0 1 0 0,0 2-1 0 0,1 0 1 0 0,-16 21-66 0 0,35-39 1 0 0,0 1 1 0 0,0-1 0 0 0,0 1 0 0 0,0 0 0 0 0,0-1 0 0 0,1 1-1 0 0,-1 0 1 0 0,1 0 0 0 0,0 0 0 0 0,-1 1 0 0 0,1-1 0 0 0,0 0-1 0 0,0 0 1 0 0,0 1 0 0 0,1-1 0 0 0,-1 0 0 0 0,0 1 0 0 0,1-1-1 0 0,0 1 1 0 0,0-1 0 0 0,-1 0 0 0 0,1 1 0 0 0,1-1 0 0 0,-1 1-1 0 0,0-1 1 0 0,0 1 0 0 0,1-1 0 0 0,0 1 0 0 0,-1-1 0 0 0,1 0-1 0 0,0 0 1 0 0,0 1 0 0 0,0-1 0 0 0,1 0 0 0 0,-1 0 0 0 0,0 0-1 0 0,1 0 1 0 0,-1 0 0 0 0,1 0 0 0 0,0 0 0 0 0,0-1 0 0 0,0 1-1 0 0,-1-1 1 0 0,2 1 0 0 0,-1-1 0 0 0,0 0 0 0 0,0 0 0 0 0,0 0-1 0 0,2 1-1 0 0,130 13-255 0 0,-116-18 202 0 0,1-1 1 0 0,-1-1 0 0 0,-1-1 0 0 0,1 0 0 0 0,-1-1-1 0 0,0-1 1 0 0,0 0 0 0 0,-1-1 0 0 0,0-1 0 0 0,-1-1-1 0 0,0 0 1 0 0,-1-1 0 0 0,0-1 0 0 0,0 0 0 0 0,-2 0-1 0 0,0-2 1 0 0,1-2 52 0 0,9-16 134 0 0,-1-1-1 0 0,-2-2 1 0 0,-1 0-1 0 0,-2 0 0 0 0,-2-2 1 0 0,-1 0-1 0 0,-2 0 1 0 0,-2-1-1 0 0,-1-1 1 0 0,-2 1-1 0 0,-2-1 1 0 0,-1-37-134 0 0,-37-42 686 0 0,32 118-679 0 0,0 0 0 0 0,0 0-1 0 0,0 0 1 0 0,0 0-1 0 0,0 1 1 0 0,0-1-1 0 0,0 1 1 0 0,0 0-1 0 0,0-1 1 0 0,0 1 0 0 0,-1 0-1 0 0,1 0 1 0 0,0 0-1 0 0,0 1 1 0 0,0-1-1 0 0,0 0 1 0 0,0 1 0 0 0,-1 0-1 0 0,1-1 1 0 0,0 1-1 0 0,0 0 1 0 0,0 0-1 0 0,1 0 1 0 0,-1 0-1 0 0,0 0 1 0 0,0 1 0 0 0,1-1-1 0 0,-1 0 1 0 0,0 1-1 0 0,1 0 1 0 0,-1-1-1 0 0,1 1 1 0 0,0 0-1 0 0,0 0 1 0 0,0-1 0 0 0,0 1-1 0 0,0 0 1 0 0,0 0-1 0 0,0 0 1 0 0,0 0-1 0 0,1 0 1 0 0,-1 1 0 0 0,1-1-1 0 0,-1 1-6 0 0,-6 20-66 0 0,1 0 0 0 0,1 1 1 0 0,0 0-1 0 0,2 0 0 0 0,1 0 0 0 0,1 1 0 0 0,1-1 1 0 0,1 0-1 0 0,1 1 0 0 0,1-1 0 0 0,2 0 0 0 0,0-1 1 0 0,1 1-1 0 0,2-1 0 0 0,0 0 0 0 0,1-1 0 0 0,2 1 1 0 0,0-2-1 0 0,1 0 0 0 0,2 2 66 0 0,19 51-1796 0 0,-12-14-731 0 0,-14-37 1304 0 0</inkml:trace>
  <inkml:trace contextRef="#ctx0" brushRef="#br0" timeOffset="58836.194">8081 6164 1480 0 0,'30'-2'406'0'0,"-2"-1"0"0"0,1-2 0 0 0,0-1 0 0 0,-1-1 0 0 0,0-2-1 0 0,-1 0 1 0 0,0-2 0 0 0,0-1 0 0 0,5-5-406 0 0,50-62 650 0 0,-81 48-580 0 0,-3 26-74 0 0,-1 1 1 0 0,0 0-1 0 0,0 0 1 0 0,0 0-1 0 0,-1 0 1 0 0,1 0 0 0 0,-1 1-1 0 0,0 0 1 0 0,0 0-1 0 0,0 0 1 0 0,0 0-1 0 0,-1 0 1 0 0,1 1 0 0 0,-1 0-1 0 0,0 0 1 0 0,0 0-1 0 0,1 1 1 0 0,-1-1 0 0 0,0 1-1 0 0,0 1 1 0 0,0-1-1 0 0,-1 0 1 0 0,1 1-1 0 0,0 0 1 0 0,0 0 0 0 0,-4 1 3 0 0,-135 30 275 0 0,131-27-267 0 0,1 1-1 0 0,1 0 0 0 0,-1 0 0 0 0,1 2 1 0 0,-1-1-1 0 0,2 1 0 0 0,-1 1 0 0 0,1 0 1 0 0,0 1-1 0 0,1-1 0 0 0,0 2 1 0 0,0-1-1 0 0,1 2 0 0 0,0-1 0 0 0,1 1 1 0 0,0 0-1 0 0,1 0 0 0 0,0 1 1 0 0,1-1-1 0 0,0 1 0 0 0,1 1 0 0 0,0-1 1 0 0,1 1-1 0 0,1-1 0 0 0,-1 6-7 0 0,4-11-17 0 0,0-1 0 0 0,0 0 1 0 0,0 0-1 0 0,1 0 0 0 0,0 0 0 0 0,1 0 0 0 0,-1 0 0 0 0,1 0 0 0 0,0-1 1 0 0,0 1-1 0 0,1-1 0 0 0,0 0 0 0 0,-1 0 0 0 0,2 0 0 0 0,-1-1 0 0 0,1 1 0 0 0,-1-1 1 0 0,1 0-1 0 0,0-1 0 0 0,1 1 0 0 0,-1-1 0 0 0,1 0 0 0 0,-1 0 0 0 0,1 0 0 0 0,5 1 17 0 0,107 11-3430 0 0,-70-25 2209 0 0</inkml:trace>
  <inkml:trace contextRef="#ctx0" brushRef="#br0" timeOffset="59227.334">8600 6026 1132 0 0,'32'218'3314'0'0,"-32"-219"-3269"0"0,-1 0-1 0 0,1 1 0 0 0,0-1 0 0 0,-1 1 1 0 0,1-1-1 0 0,-1 0 0 0 0,1 1 0 0 0,-1-1 1 0 0,1 1-1 0 0,-1-1 0 0 0,1 1 0 0 0,-1-1 1 0 0,0 1-1 0 0,1 0 0 0 0,-1-1 0 0 0,0 1 1 0 0,1 0-1 0 0,-1-1 0 0 0,0 1 0 0 0,1 0 1 0 0,-1 0-1 0 0,0 0 0 0 0,1 0 0 0 0,-1 0 1 0 0,0 0-1 0 0,0-1 0 0 0,1 2 0 0 0,-1-1 1 0 0,0 0-1 0 0,1 0 0 0 0,-1 0 0 0 0,0 0 1 0 0,0 0-1 0 0,1 1 0 0 0,-1-1 1 0 0,0 0-1 0 0,1 0 0 0 0,-1 1 0 0 0,1-1 1 0 0,-1 1-1 0 0,0-1 0 0 0,1 0 0 0 0,-1 1 1 0 0,1-1-1 0 0,-1 1 0 0 0,1 0 0 0 0,-1-1 1 0 0,1 1-1 0 0,-1-1 0 0 0,1 1 0 0 0,0 0 1 0 0,-1-1-1 0 0,1 1 0 0 0,0 0 0 0 0,0-1 1 0 0,-1 1-1 0 0,1 0 0 0 0,0-1 0 0 0,0 1 1 0 0,0 0-1 0 0,0 0 0 0 0,0-1 0 0 0,0 1 1 0 0,0 0-1 0 0,0-1 0 0 0,0 1 0 0 0,0 0-44 0 0,1-17 43 0 0,0 0 0 0 0,1 0 0 0 0,0 0 0 0 0,2 0 0 0 0,-1 1-1 0 0,2-1 1 0 0,0 1 0 0 0,1 0 0 0 0,1 0 0 0 0,0 0 0 0 0,1 1 0 0 0,0 1-1 0 0,1-1 1 0 0,1 1 0 0 0,0 1 0 0 0,1-1 0 0 0,0 2 0 0 0,5-4-43 0 0,-15 14-17 0 0,-1 0 0 0 0,1 0 1 0 0,-1 0-1 0 0,1 0 0 0 0,0 0 0 0 0,0 0 1 0 0,0 0-1 0 0,-1 1 0 0 0,1-1 0 0 0,0 0 1 0 0,0 1-1 0 0,0-1 0 0 0,0 0 1 0 0,0 1-1 0 0,0-1 0 0 0,0 1 0 0 0,0 0 1 0 0,1-1-1 0 0,-1 1 0 0 0,0 0 1 0 0,0-1-1 0 0,0 1 0 0 0,0 0 0 0 0,0 0 1 0 0,1 0-1 0 0,-1 0 0 0 0,0 0 0 0 0,0 0 1 0 0,0 1-1 0 0,0-1 0 0 0,1 0 1 0 0,-1 1-1 0 0,0-1 0 0 0,0 0 0 0 0,0 1 1 0 0,0-1-1 0 0,0 1 0 0 0,0 0 0 0 0,0-1 1 0 0,0 1-1 0 0,0 0 0 0 0,-1 0 1 0 0,1-1-1 0 0,0 1 0 0 0,0 0 0 0 0,0 0 1 0 0,-1 0-1 0 0,1 0 0 0 0,-1 0 0 0 0,1 0 1 0 0,-1 0-1 0 0,1 0 0 0 0,-1 0 1 0 0,1 0-1 0 0,-1 1 0 0 0,0-1 0 0 0,0 0 1 0 0,0 0-1 0 0,1 0 0 0 0,-1 0 1 0 0,0 1-1 0 0,0-1 0 0 0,-1 0 17 0 0,7 86-415 0 0,-6-79 312 0 0,-17 132-741 0 0,54-98-1867 0 0,-26-40 1471 0 0</inkml:trace>
  <inkml:trace contextRef="#ctx0" brushRef="#br0" timeOffset="59553.062">9080 6071 1160 0 0,'-9'6'144'0'0,"0"1"0"0"0,0 0 1 0 0,1 0-1 0 0,0 1 0 0 0,0 0 0 0 0,0 0 0 0 0,1 1 0 0 0,1 0 0 0 0,0 0 1 0 0,0 0-1 0 0,0 1 0 0 0,1 0 0 0 0,1 0 0 0 0,0 0 0 0 0,0 1 1 0 0,1 0-1 0 0,0-1 0 0 0,1 1 0 0 0,0 2-144 0 0,3-10 25 0 0,-1 0 0 0 0,1 0 0 0 0,0 0 0 0 0,0 0 1 0 0,0 0-1 0 0,0-1 0 0 0,0 1 0 0 0,1 0 0 0 0,-1-1 0 0 0,1 1 0 0 0,0-1 0 0 0,-1 0 0 0 0,1 1 1 0 0,0-1-1 0 0,1 0 0 0 0,-1 0 0 0 0,0 0 0 0 0,1-1 0 0 0,-1 1 0 0 0,1 0 0 0 0,-1-1 0 0 0,1 0 1 0 0,0 1-1 0 0,-1-1 0 0 0,1 0 0 0 0,0-1 0 0 0,0 1 0 0 0,0 0 0 0 0,0-1 0 0 0,0 1 0 0 0,0-1 1 0 0,0 0-1 0 0,0 0 0 0 0,0 0 0 0 0,-1-1 0 0 0,1 1 0 0 0,2-1-25 0 0,104-18 353 0 0,-105 17-389 0 0,1 1-1 0 0,0-1 1 0 0,-1 0 0 0 0,1 0-1 0 0,-1 0 1 0 0,0 0 0 0 0,0-1-1 0 0,0 0 1 0 0,0 0 0 0 0,0 0-1 0 0,0 0 1 0 0,-1-1-1 0 0,1 1 1 0 0,-1-1 0 0 0,0 0-1 0 0,0 0 1 0 0,-1 0 0 0 0,1 0-1 0 0,-1-1 1 0 0,0 1 0 0 0,0-1-1 0 0,0 1 1 0 0,-1-1-1 0 0,0 0 1 0 0,0 1 0 0 0,0-1-1 0 0,0 0 1 0 0,-1 0 0 0 0,1 0-1 0 0,-1 0 1 0 0,-1 0 0 0 0,1 0-1 0 0,-1 1 1 0 0,1-1-1 0 0,-2 0 1 0 0,1 0 0 0 0,0 0-1 0 0,-1 1 1 0 0,0-1 0 0 0,0 1-1 0 0,-2-5 37 0 0,-6-2 5 0 0,-1 0-1 0 0,1 0 1 0 0,-2 1 0 0 0,1 0-1 0 0,-1 1 1 0 0,-1 1-1 0 0,0-1 1 0 0,0 2-1 0 0,-1 0 1 0 0,1 1-1 0 0,-6-2-4 0 0,-48-26-363 0 0,61 26-566 0 0,6 7-259 0 0</inkml:trace>
  <inkml:trace contextRef="#ctx0" brushRef="#br0" timeOffset="59830.926">9736 5605 2092 0 0,'0'-9'1220'0'0,"0"9"-1146"0"0,-1 1-1 0 0,1-1 0 0 0,-1 0 1 0 0,1 1-1 0 0,-1-1 0 0 0,0 0 1 0 0,1 0-1 0 0,-1 1 0 0 0,1-1 1 0 0,-1 0-1 0 0,0 0 0 0 0,1 0 1 0 0,-1 0-1 0 0,0 0 0 0 0,1 0 1 0 0,-1 0-1 0 0,0 0 0 0 0,1 0 1 0 0,-1 0-1 0 0,0 0 0 0 0,1 0 1 0 0,-1-1-1 0 0,0 1 0 0 0,1 0 1 0 0,-1 0-1 0 0,1-1 0 0 0,-1 1 1 0 0,1 0-1 0 0,-1-1 0 0 0,1 1 1 0 0,-1-1-1 0 0,1 1 0 0 0,-1-1 1 0 0,1 1-1 0 0,-1-1 1 0 0,1 1-1 0 0,-1-1 0 0 0,1 1 1 0 0,0-1-1 0 0,0 1 0 0 0,-1-1 1 0 0,1 0-1 0 0,0 1 0 0 0,0-1 1 0 0,-1 1-1 0 0,1-1 0 0 0,0 0 1 0 0,0 1-1 0 0,0-1 0 0 0,0 0 1 0 0,0 1-1 0 0,0-1 0 0 0,0 0 1 0 0,0 1-1 0 0,0-1 0 0 0,0 0 1 0 0,1 1-1 0 0,-1-1 0 0 0,0 1 1 0 0,0-1-1 0 0,1 0 0 0 0,-1 1 1 0 0,0-1-1 0 0,1 1 0 0 0,-1-1 1 0 0,0 1-1 0 0,1-1 0 0 0,-1 1 1 0 0,1-1-74 0 0,-12 15 78 0 0,1 0 0 0 0,0 1 0 0 0,1 0 0 0 0,1 1 1 0 0,1 0-1 0 0,0 0 0 0 0,1 1 0 0 0,0-1 0 0 0,2 1 0 0 0,0 0 0 0 0,1 1 1 0 0,0-1-1 0 0,1 1 0 0 0,2-1 0 0 0,-1 1 0 0 0,2 0 0 0 0,1-1 1 0 0,0 1-1 0 0,1-1 0 0 0,0 0 0 0 0,2 0 0 0 0,0 0 0 0 0,1 0-78 0 0,37 203-2128 0 0,-43-215 1938 0 0,0-1 0 0 0,-1 0-1 0 0,1 0 1 0 0,-1 0 0 0 0,0 0 0 0 0,0 0-1 0 0,0 0 1 0 0,-1 0 0 0 0,0 0 0 0 0,1 0 0 0 0,-1 0-1 0 0,0-1 1 0 0,-1 1 0 0 0,1-1 0 0 0,-1 0-1 0 0,1 1 1 0 0,-1-1 0 0 0,0 0 0 0 0,0-1-1 0 0,0 1 1 0 0,-1 0 0 0 0,1-1 0 0 0,-1 0 0 0 0,1 0-1 0 0,-1 0 1 0 0,0 0 0 0 0,0-1 0 0 0,0 1 190 0 0,-23 6-1288 0 0</inkml:trace>
  <inkml:trace contextRef="#ctx0" brushRef="#br0" timeOffset="60077.546">9336 6025 1920 0 0,'3'-8'4839'0'0,"53"-25"-3903"0"0,157-26-876 0 0,-65 44-4219 0 0,-115 14 2915 0 0</inkml:trace>
  <inkml:trace contextRef="#ctx0" brushRef="#br0" timeOffset="60778.462">10056 6011 1468 0 0,'38'-5'279'0'0,"0"-3"0"0"0,-1-1 0 0 0,0-1 0 0 0,0-2 0 0 0,-1-2-1 0 0,-1-1 1 0 0,20-13-279 0 0,-2-38 747 0 0,-107 21-192 0 0,28 41-435 0 0,-1 0-1 0 0,0 2 1 0 0,1 1-1 0 0,-1 1 1 0 0,1 1-1 0 0,-1 1 1 0 0,0 2-1 0 0,1 0 1 0 0,0 2-1 0 0,0 1 1 0 0,1 1-1 0 0,0 1 1 0 0,0 2-1 0 0,1 0 1 0 0,1 1-1 0 0,-1 2 1 0 0,-12 10-120 0 0,26-17 26 0 0,0 1 0 0 0,0-1 0 0 0,1 2 0 0 0,1 0-1 0 0,-1 0 1 0 0,1 0 0 0 0,1 1 0 0 0,0 0 0 0 0,0 1 0 0 0,1-1 0 0 0,-2 7-26 0 0,6-14 14 0 0,0 1-1 0 0,1-1 1 0 0,-1 1 0 0 0,1 0 0 0 0,0 0-1 0 0,1 0 1 0 0,-1 0 0 0 0,0-1 0 0 0,1 1-1 0 0,0 0 1 0 0,0 0 0 0 0,0 0 0 0 0,1 0-1 0 0,-1 0 1 0 0,1 0 0 0 0,0 0 0 0 0,0-1 0 0 0,0 1-1 0 0,0 0 1 0 0,1 0 0 0 0,0-1 0 0 0,0 1-1 0 0,0-1 1 0 0,0 0 0 0 0,0 0 0 0 0,0 1-1 0 0,1-1 1 0 0,0-1 0 0 0,-1 1 0 0 0,1 0-1 0 0,0-1 1 0 0,1 1 0 0 0,-1-1 0 0 0,0 0-1 0 0,1 0 1 0 0,-1 0 0 0 0,2 0-14 0 0,14 5 27 0 0,1-2 0 0 0,0 0 0 0 0,0-1 0 0 0,0-1 0 0 0,0 0 0 0 0,1-2 0 0 0,-1 0 0 0 0,1-2 0 0 0,-1 0 0 0 0,0-1 0 0 0,0-1 0 0 0,0-1 0 0 0,0-1 0 0 0,8-3-27 0 0,-3 3-1 0 0,57-11-40 0 0,0-3 0 0 0,-2-3 1 0 0,0-4-1 0 0,-2-4 0 0 0,4-5 41 0 0,-143 43 291 0 0,26 4-260 0 0,4-4-3 0 0,0 2 1 0 0,1 1-1 0 0,0 1 0 0 0,1 2 0 0 0,0 1 0 0 0,-22 16-28 0 0,50-31-1 0 0,1 0 0 0 0,-1 1 0 0 0,0-1 0 0 0,0 0-1 0 0,1 0 1 0 0,-1 1 0 0 0,0-1 0 0 0,1 0 0 0 0,-1 1 0 0 0,0-1 0 0 0,1 0 0 0 0,-1 1-1 0 0,0-1 1 0 0,1 1 0 0 0,-1-1 0 0 0,1 1 0 0 0,-1 0 0 0 0,1-1 0 0 0,-1 1 0 0 0,1 0-1 0 0,0-1 1 0 0,-1 1 0 0 0,1 0 0 0 0,0-1 0 0 0,-1 1 0 0 0,1 0 0 0 0,0-1 0 0 0,0 1-1 0 0,0 0 1 0 0,0 0 0 0 0,0-1 0 0 0,0 1 0 0 0,0 0 0 0 0,0 0 0 0 0,0-1 0 0 0,0 1-1 0 0,0 0 1 0 0,0 0 0 0 0,0-1 0 0 0,0 1 0 0 0,1 0 0 0 0,-1 0 0 0 0,0-1 0 0 0,1 1-1 0 0,-1 0 1 0 0,0-1 0 0 0,1 1 0 0 0,-1 0 0 0 0,1-1 0 0 0,-1 1 0 0 0,1-1 0 0 0,0 1-1 0 0,-1-1 1 0 0,1 1 0 0 0,-1-1 0 0 0,1 1 0 0 0,0-1 0 0 0,-1 0 0 0 0,1 1 0 0 0,0-1-1 0 0,-1 0 1 0 0,1 0 0 0 0,0 1 0 0 0,0-1 0 0 0,-1 0 0 0 0,1 0 0 0 0,0 0 0 0 0,0 0 0 0 0,-1 0-1 0 0,1 0 2 0 0,66 1-338 0 0,-42-4 263 0 0,0-1 0 0 0,0-1 0 0 0,0-1 0 0 0,-1-1 0 0 0,0-1 0 0 0,0-2-1 0 0,-1 0 1 0 0,0-1 0 0 0,-1-2 0 0 0,0 0 0 0 0,-1-1 0 0 0,-1-1 0 0 0,0-1 0 0 0,-1-1-1 0 0,-1-1 1 0 0,0 0 0 0 0,-2-2 0 0 0,0 1 0 0 0,-1-2 0 0 0,-1 0 0 0 0,-1-1 0 0 0,-1 0-1 0 0,-1-1 1 0 0,-1 0 0 0 0,6-21 75 0 0,-13 23 171 0 0,-1 0-1 0 0,-1 0 1 0 0,-1 0-1 0 0,-1 0 0 0 0,0 0 1 0 0,-2 0-1 0 0,-1 0 1 0 0,0 0-1 0 0,-1 1 1 0 0,-2 0-1 0 0,0 0 0 0 0,-1 0 1 0 0,-1 1-1 0 0,0 0 1 0 0,-2 1-1 0 0,0 0 1 0 0,-1 1-1 0 0,-1 0 1 0 0,-7-6-171 0 0,19 20 20 0 0,-1 0 1 0 0,0 0 0 0 0,0 0 0 0 0,0 1 0 0 0,0-1 0 0 0,-1 1-1 0 0,1-1 1 0 0,-1 1 0 0 0,1 0 0 0 0,-1 0 0 0 0,0 0 0 0 0,0 1 0 0 0,0-1-1 0 0,0 0 1 0 0,0 1 0 0 0,0 0 0 0 0,0 0 0 0 0,0 0 0 0 0,-1 0 0 0 0,1 1-1 0 0,0-1 1 0 0,-1 1 0 0 0,1 0 0 0 0,-1-1 0 0 0,1 2 0 0 0,0-1 0 0 0,-1 0-1 0 0,1 1 1 0 0,0-1 0 0 0,0 1 0 0 0,-1 0 0 0 0,1 0 0 0 0,0 1 0 0 0,0-1-1 0 0,0 0 1 0 0,0 1 0 0 0,0 0 0 0 0,0 0 0 0 0,1 0 0 0 0,-1 0 0 0 0,0 0-1 0 0,1 1 1 0 0,0-1 0 0 0,-1 1 0 0 0,1-1 0 0 0,0 1 0 0 0,1 0-1 0 0,-1 0 1 0 0,0 0 0 0 0,1 0 0 0 0,-1 0 0 0 0,1 0 0 0 0,0 0 0 0 0,0 3-21 0 0,-5 15-185 0 0,1 1 1 0 0,1 0 0 0 0,2 0-1 0 0,0 0 1 0 0,1 0-1 0 0,1 0 1 0 0,1 0 0 0 0,1 0-1 0 0,1 0 1 0 0,1-1 0 0 0,1 1-1 0 0,6 17 185 0 0,-6-18-388 0 0,36 147-3757 0 0,-28-118 2853 0 0</inkml:trace>
  <inkml:trace contextRef="#ctx0" brushRef="#br0" timeOffset="62348.859">11715 5365 1336 0 0,'1'-26'3419'0'0,"-1"43"-1846"0"0,1 43-993 0 0,39 320 58 0 0,-41-312-126 0 0,9-104-487 0 0,0 22-28 0 0,0 0 0 0 0,1 0 0 0 0,0 1-1 0 0,1 0 1 0 0,1 0 0 0 0,0 1-1 0 0,1 1 1 0 0,0 0 0 0 0,1 1 0 0 0,0 0-1 0 0,0 1 1 0 0,1 0 0 0 0,0 1-1 0 0,1 0 1 0 0,0 2 0 0 0,0 0 0 0 0,0 0-1 0 0,1 1 1 0 0,0 1 0 0 0,0 1 0 0 0,0 0-1 0 0,0 1 1 0 0,0 1 0 0 0,1 0-1 0 0,3 2 4 0 0,-15-2-6 0 0,1 1 0 0 0,-1 0-1 0 0,1 1 1 0 0,-1-1-1 0 0,0 1 1 0 0,1 0-1 0 0,-1 1 1 0 0,0-1 0 0 0,1 1-1 0 0,-1 0 1 0 0,0 0-1 0 0,0 1 1 0 0,0-1 0 0 0,-1 1-1 0 0,1 0 1 0 0,-1 1-1 0 0,0-1 1 0 0,1 1-1 0 0,-1 0 1 0 0,-1 0 0 0 0,1 0-1 0 0,-1 0 1 0 0,1 1-1 0 0,-1-1 1 0 0,-1 1-1 0 0,1 0 1 0 0,-1 0 0 0 0,1 0-1 0 0,-1 0 1 0 0,-1 0-1 0 0,1 0 1 0 0,-1 1 0 0 0,0-1-1 0 0,0 1 1 0 0,0 2 6 0 0,-4 0 7 0 0,0 0 1 0 0,-1 0 0 0 0,1 0 0 0 0,-2-1-1 0 0,1 0 1 0 0,-1 0 0 0 0,0 0 0 0 0,0 0-1 0 0,-1-1 1 0 0,0 0 0 0 0,0 0 0 0 0,-1-1-1 0 0,1 1 1 0 0,-1-1 0 0 0,0-1-1 0 0,-1 1 1 0 0,1-1 0 0 0,-1-1 0 0 0,0 1-1 0 0,-2 0-7 0 0,-133 51 618 0 0,143-55-622 0 0,1-1 0 0 0,-1 1 0 0 0,0 0 0 0 0,0-1 0 0 0,1 1 0 0 0,-1 0 0 0 0,0-1 0 0 0,0 1 0 0 0,0-1 0 0 0,0 1 0 0 0,1-1 0 0 0,-1 1 0 0 0,0 0 0 0 0,0-1 0 0 0,0 1 0 0 0,0-1 0 0 0,0 1 0 0 0,0-1 0 0 0,0 1 0 0 0,-1-1 0 0 0,1 1 0 0 0,0 0 0 0 0,0-1 0 0 0,0 1 0 0 0,0-1 0 0 0,0 1 0 0 0,-1-1-1 0 0,1 1 1 0 0,0 0 0 0 0,0-1 0 0 0,-1 1 0 0 0,1 0 0 0 0,0-1 0 0 0,0 1 0 0 0,-1 0 0 0 0,1-1 0 0 0,0 1 0 0 0,-1 0 0 0 0,1 0 0 0 0,-1-1 0 0 0,1 1 0 0 0,0 0 0 0 0,-1 0 0 0 0,1 0 0 0 0,-1 0 0 0 0,1-1 0 0 0,-1 1 0 0 0,1 0 0 0 0,0 0 0 0 0,-1 0 0 0 0,1 0 0 0 0,-1 0 0 0 0,1 0 0 0 0,-1 0 4 0 0,34-19-138 0 0,-33 19 137 0 0,33-14-149 0 0,0 2 0 0 0,1 2-1 0 0,0 0 1 0 0,0 3 0 0 0,1 1-1 0 0,0 1 1 0 0,0 2 0 0 0,29 1 150 0 0,-57 2-30 0 0,0 0 1 0 0,1 0 0 0 0,-1 1 0 0 0,0 0 0 0 0,0 0-1 0 0,0 1 1 0 0,-1 0 0 0 0,1 0 0 0 0,0 1 0 0 0,-1-1-1 0 0,1 2 1 0 0,-1-1 0 0 0,0 0 0 0 0,0 1-1 0 0,0 0 1 0 0,4 5 29 0 0,5 40-38 0 0,-15-49 128 0 0,126-43 162 0 0,74-46 675 0 0,-172 46 2229 0 0,-28 43-3045 0 0,0 0-21 0 0,0 0-5 0 0,0 0-7 0 0,8-29 870 0 0,-3-9-1237 0 0,-12 63-449 0 0,7-23 699 0 0,0 0 1 0 0,0 0-1 0 0,0 0 0 0 0,1 0 1 0 0,-1 0-1 0 0,0-1 0 0 0,1 1 1 0 0,-1 0-1 0 0,1 0 0 0 0,0 0 1 0 0,0 0-1 0 0,0 0 0 0 0,0-1 1 0 0,0 1-1 0 0,0 0 0 0 0,0-1 1 0 0,0 1-1 0 0,1-1 0 0 0,-1 1 1 0 0,0-1-1 0 0,1 0 0 0 0,0 1 1 0 0,-1-1-1 0 0,1 0 0 0 0,0 0 1 0 0,-1 0-1 0 0,1 0 0 0 0,0-1 1 0 0,0 1-1 0 0,0 0 0 0 0,0-1 1 0 0,0 1-1 0 0,0-1 0 0 0,0 0 1 0 0,0 1-1 0 0,0-1 0 0 0,0 0 1 0 0,0 0-1 0 0,0-1 0 0 0,-1 1 1 0 0,1 0-1 0 0,0-1 0 0 0,0 1 1 0 0,1-1 38 0 0,-2 1-95 0 0,30-3-143 0 0,36-37 192 0 0,-38 16 752 0 0,-29 12-3050 0 0,-8 7-1649 0 0,5 2 2781 0 0</inkml:trace>
  <inkml:trace contextRef="#ctx0" brushRef="#br0" timeOffset="62943.692">12669 5494 1684 0 0,'-7'22'2369'0'0,"4"-12"-2290"0"0,0 1-1 0 0,1 0 1 0 0,0-1-1 0 0,0 1 1 0 0,1 0 0 0 0,1 0-1 0 0,0 0 1 0 0,1 0 0 0 0,0-1-1 0 0,0 1 1 0 0,1 0-1 0 0,0-1 1 0 0,1 1 0 0 0,1-1-1 0 0,-1 1 1 0 0,2-1-1 0 0,-1-1 1 0 0,1 1 0 0 0,1-1-1 0 0,0 1 1 0 0,0-2-1 0 0,1 1 1 0 0,0-1 0 0 0,0 0-1 0 0,1 0 1 0 0,0-1-1 0 0,0 0 1 0 0,1 0 0 0 0,0-1-1 0 0,2 1-78 0 0,-4-3 16 0 0,0 0-1 0 0,1 0 1 0 0,0 0-1 0 0,0-1 1 0 0,0-1-1 0 0,0 1 1 0 0,0-1 0 0 0,0-1-1 0 0,1 1 1 0 0,-1-1-1 0 0,0-1 1 0 0,1 0-1 0 0,-1 0 1 0 0,1 0-1 0 0,-1-1 1 0 0,0 0-1 0 0,1-1 1 0 0,-1 0-1 0 0,0 0 1 0 0,0-1-1 0 0,0 0 1 0 0,0-1 0 0 0,-1 1-1 0 0,1-1 1 0 0,-1-1-1 0 0,0 1 1 0 0,0-1-1 0 0,0-1 1 0 0,-1 1-1 0 0,6-7-15 0 0,-7 2 16 0 0,1 0 1 0 0,-1-1-1 0 0,-1 1 0 0 0,0-1 0 0 0,0 0 0 0 0,-1 0 1 0 0,-1 0-1 0 0,0-1 0 0 0,0 1 0 0 0,-1-1 0 0 0,0 1 0 0 0,-1-1 1 0 0,-1 1-1 0 0,-1-11-16 0 0,2-3 321 0 0,-24-39 557 0 0,20 118-782 0 0,96 605 442 0 0,-92-645-494 0 0,0 0-1 0 0,-1 0 1 0 0,0 0-1 0 0,-2 0 1 0 0,1 0-1 0 0,-1-1 1 0 0,-1 1-1 0 0,-1-1 1 0 0,0 0-1 0 0,0 0 1 0 0,-1-1-1 0 0,-1 1 1 0 0,0-1-1 0 0,-1-1 1 0 0,0 1-1 0 0,-1-2 1 0 0,0 1-1 0 0,-1-1 1 0 0,0 0-1 0 0,0-1 1 0 0,-1 0-1 0 0,0-1 1 0 0,-1 0-1 0 0,0-1 1 0 0,0 0-1 0 0,0-1 1 0 0,-1 0-1 0 0,0-1 1 0 0,0 0-1 0 0,-1-1 1 0 0,-2 0-44 0 0,7-3-39 0 0,0-1 1 0 0,-1 1-1 0 0,1-1 1 0 0,-1-1-1 0 0,1 0 1 0 0,-1 0 0 0 0,1-1-1 0 0,0-1 1 0 0,0 1-1 0 0,0-1 1 0 0,0-1-1 0 0,0 1 1 0 0,1-2 0 0 0,-1 1-1 0 0,1-1 1 0 0,0 0-1 0 0,1-1 1 0 0,-1 0-1 0 0,1 0 1 0 0,0 0 0 0 0,1-1-1 0 0,-1 0 1 0 0,1-1-1 0 0,1 1 1 0 0,-1-1-1 0 0,1 0 1 0 0,-3-8 38 0 0,0 1-494 0 0,1-1 0 0 0,1 1-1 0 0,0-1 1 0 0,1-1 0 0 0,1 1 0 0 0,0-1 0 0 0,2 1 0 0 0,0-1-1 0 0,0-14 495 0 0,1 2-1263 0 0,1-3 46 0 0</inkml:trace>
  <inkml:trace contextRef="#ctx0" brushRef="#br0" timeOffset="64094.498">15156 5375 1576 0 0,'3'-3'465'0'0,"65"-49"2380"0"0,-108 19-1794 0 0,9 23-978 0 0,0 1 0 0 0,-1 2 0 0 0,0 1 0 0 0,-1 2 1 0 0,1 1-1 0 0,-1 1 0 0 0,1 2 0 0 0,-19 3-73 0 0,-1-3 110 0 0,34-1-97 0 0,0 1-1 0 0,0 1 1 0 0,0 0-1 0 0,1 2 1 0 0,-1 0 0 0 0,0 0-1 0 0,1 2 1 0 0,0 0 0 0 0,0 1-1 0 0,0 1 1 0 0,1 1 0 0 0,0 0-1 0 0,1 1 1 0 0,-1 0 0 0 0,2 2-1 0 0,-1-1 1 0 0,2 2-1 0 0,-1 0 1 0 0,2 1 0 0 0,-1 0-1 0 0,2 1 1 0 0,0 0 0 0 0,-6 11-13 0 0,15-18 20 0 0,0-1 1 0 0,1 1 0 0 0,-1-1 0 0 0,2 1 0 0 0,-1 0 0 0 0,1-1-1 0 0,0 1 1 0 0,0 0 0 0 0,1-1 0 0 0,0 1 0 0 0,0 0 0 0 0,0-1-1 0 0,1 1 1 0 0,0-1 0 0 0,1 0 0 0 0,-1 1 0 0 0,1-1 0 0 0,0 0-1 0 0,1-1 1 0 0,-1 1 0 0 0,1 0 0 0 0,0-1 0 0 0,1 0 0 0 0,-1 0-1 0 0,3 1-20 0 0,140 111 446 0 0,-123-101-367 0 0,47 31 94 0 0,7 3-19 0 0,-3 4-1 0 0,-2 2 1 0 0,51 53-154 0 0,-119-105 10 0 0,-1 0-1 0 0,1 1 1 0 0,-1-1-1 0 0,0 1 1 0 0,0 0 0 0 0,0 1-1 0 0,-1-1 1 0 0,1 1-1 0 0,-1-1 1 0 0,-1 1 0 0 0,1 0-1 0 0,-1 0 1 0 0,0 0-1 0 0,0 0 1 0 0,-1 0-1 0 0,1 4-9 0 0,-3-6 19 0 0,0 1 0 0 0,0-1-1 0 0,0 0 1 0 0,-1 0-1 0 0,0 0 1 0 0,1 0-1 0 0,-1 0 1 0 0,-1 0-1 0 0,1-1 1 0 0,0 1 0 0 0,-1 0-1 0 0,0-1 1 0 0,0 0-1 0 0,0 0 1 0 0,0 0-1 0 0,0 0 1 0 0,-1 0-1 0 0,1-1 1 0 0,-1 0 0 0 0,0 1-1 0 0,0-1 1 0 0,0-1-1 0 0,0 1 1 0 0,0 0-1 0 0,0-1 1 0 0,-3 1-19 0 0,-116 26 575 0 0,106-25-587 0 0,1-1-1 0 0,0 0 1 0 0,-1-1-1 0 0,1-1 1 0 0,0-1 0 0 0,-1 0-1 0 0,1-1 1 0 0,0-1 0 0 0,-9-3 12 0 0,37-18-2991 0 0,72-8-1120 0 0,-51 21 2683 0 0</inkml:trace>
  <inkml:trace contextRef="#ctx0" brushRef="#br0" timeOffset="65057.474">16788 5485 904 0 0,'-20'-8'116'0'0,"-1"1"-1"0"0,0 1 1 0 0,0 1-1 0 0,0 1 1 0 0,0 1-1 0 0,-1 1 1 0 0,1 1-1 0 0,-1 0 1 0 0,1 2-1 0 0,-1 1 1 0 0,1 0 0 0 0,0 1-1 0 0,-1 2 1 0 0,2 0-1 0 0,-1 1 1 0 0,1 1-1 0 0,0 1 1 0 0,0 1-1 0 0,1 1 1 0 0,0 0-1 0 0,0 2 1 0 0,2 0-1 0 0,-1 1 1 0 0,2 0 0 0 0,-1 2-1 0 0,2 0 1 0 0,0 0-1 0 0,1 2 1 0 0,1 0-1 0 0,0 0 1 0 0,1 1-1 0 0,1 1 1 0 0,1 0-1 0 0,1 0 1 0 0,0 1-1 0 0,1 0 1 0 0,2 0-1 0 0,-1 4-115 0 0,5-19 30 0 0,0 1 0 0 0,0 0 0 0 0,0-1 0 0 0,1 1-1 0 0,0 0 1 0 0,0-1 0 0 0,1 1 0 0 0,-1 0-1 0 0,1 0 1 0 0,1 0 0 0 0,-1-1 0 0 0,1 1-1 0 0,0 0 1 0 0,0 0 0 0 0,0-1 0 0 0,1 1-1 0 0,0-1 1 0 0,0 1 0 0 0,1-1 0 0 0,-1 0-1 0 0,1 0 1 0 0,0 0 0 0 0,1 0 0 0 0,-1 0-1 0 0,1-1 1 0 0,0 1 0 0 0,0-1 0 0 0,0 0-1 0 0,1-1 1 0 0,-1 1 0 0 0,1-1 0 0 0,0 1-1 0 0,0-2 1 0 0,0 1 0 0 0,0 0 0 0 0,1-1 0 0 0,-1 0-1 0 0,1 0 1 0 0,-1-1 0 0 0,1 1 0 0 0,0-1-1 0 0,0-1 1 0 0,-1 1 0 0 0,1-1 0 0 0,0 0-1 0 0,0 0 1 0 0,0 0 0 0 0,-1-1 0 0 0,1 0-30 0 0,12-6-35 0 0,-2 0 1 0 0,1-2 0 0 0,-1 1 0 0 0,0-2-1 0 0,-1 0 1 0 0,0-1 0 0 0,-1-1 0 0 0,0 0-1 0 0,-1-1 1 0 0,0 0 0 0 0,-1-1 0 0 0,-1 0-1 0 0,0-1 1 0 0,-1-1 0 0 0,0 1 0 0 0,1-6 34 0 0,57-73-252 0 0,-63 88 237 0 0,-1 1 0 0 0,1 0-1 0 0,0 0 1 0 0,0 1-1 0 0,1 0 1 0 0,-1-1 0 0 0,1 2-1 0 0,0-1 1 0 0,0 1 0 0 0,0 0-1 0 0,1 0 1 0 0,-1 0 0 0 0,1 1-1 0 0,-1 0 1 0 0,1 1 0 0 0,0-1-1 0 0,0 1 1 0 0,0 1 0 0 0,0-1-1 0 0,0 1 1 0 0,0 0-1 0 0,-1 1 1 0 0,1-1 0 0 0,0 1-1 0 0,0 1 1 0 0,0-1 0 0 0,-1 1-1 0 0,1 1 1 0 0,-1-1 0 0 0,1 1-1 0 0,-1 0 1 0 0,0 0 0 0 0,0 1-1 0 0,0 0 1 0 0,-1 0 0 0 0,1 0-1 0 0,-1 1 1 0 0,0 0-1 0 0,1 1 16 0 0,10 9-17 0 0,-1 2 0 0 0,0 0 0 0 0,-1 0 0 0 0,-1 1 0 0 0,0 1 0 0 0,-2 0 0 0 0,0 1 0 0 0,-1 0 0 0 0,-1 1 0 0 0,-1-1 0 0 0,-1 2 0 0 0,-1-1 0 0 0,-1 1 0 0 0,1 11 17 0 0,-5-30 63 0 0,0 1 0 0 0,-1-1 0 0 0,0 0 0 0 0,0 1 1 0 0,0-1-1 0 0,0 1 0 0 0,0-1 0 0 0,-1 0 0 0 0,1 1 0 0 0,-1-1 0 0 0,0 0 1 0 0,0 0-1 0 0,0 0 0 0 0,0 0 0 0 0,-1 1 0 0 0,0-2 0 0 0,1 1 0 0 0,-1 0 1 0 0,0 0-1 0 0,0 0 0 0 0,0-1 0 0 0,-1 1 0 0 0,1-1 0 0 0,-1 0 1 0 0,1 0-1 0 0,-1 0 0 0 0,0 0 0 0 0,1 0 0 0 0,-1 0 0 0 0,0-1 0 0 0,-1 1 1 0 0,1-1-1 0 0,0 0 0 0 0,0 0 0 0 0,-1 0-63 0 0,1-3 27 0 0,0-1 0 0 0,1 1 0 0 0,-1-1 0 0 0,1 1 0 0 0,0-1 0 0 0,0 0 0 0 0,0 0 0 0 0,0 0 0 0 0,0 0 0 0 0,1 0 0 0 0,-1 0 0 0 0,1-1 0 0 0,0 1 0 0 0,0 0 0 0 0,0-1 0 0 0,0 1 0 0 0,1-1 0 0 0,-1 1 0 0 0,1-1 0 0 0,0 1 0 0 0,0-1 0 0 0,0 1 0 0 0,0-1 0 0 0,1 1 0 0 0,0-1 0 0 0,-1 1 0 0 0,1-1 0 0 0,1 1 0 0 0,-1 0 0 0 0,0 0 0 0 0,1-1 0 0 0,-1 1 0 0 0,3-3-27 0 0,12-21-287 0 0,1 1 0 0 0,2 0 0 0 0,0 1 0 0 0,1 1 0 0 0,2 1-1 0 0,0 0 1 0 0,2 2 0 0 0,0 1 0 0 0,1 1 0 0 0,1 1 0 0 0,1 1-1 0 0,0 1 1 0 0,2 2 0 0 0,21-8 287 0 0,-19 5-697 0 0,16-10-403 0 0</inkml:trace>
  <inkml:trace contextRef="#ctx0" brushRef="#br0" timeOffset="66660.437">17825 5807 1576 0 0,'80'-9'4633'0'0,"65"-7"-4591"0"0,345 7 564 0 0,-489 9-572 0 0,-1 0-8 0 0,11-16-12 0 0,-19 9-1 0 0,0-1 0 0 0,1 1-1 0 0,-1-1 1 0 0,2 0 0 0 0,-1-1-1 0 0,1 1 1 0 0,1-1 0 0 0,-1-1 0 0 0,2 1-1 0 0,-1-1 1 0 0,1 0 0 0 0,1 0-1 0 0,-1 0 1 0 0,2 0 0 0 0,0 0-1 0 0,0-1 1 0 0,0 1 0 0 0,2-1-1 0 0,-1 0 1 0 0,1 1 0 0 0,1-1 0 0 0,0 1-1 0 0,0-1 1 0 0,1 1 0 0 0,1-1-1 0 0,-1 1 1 0 0,2 0 0 0 0,0-1-13 0 0,5-9-14 0 0,2 1 0 0 0,0 0 0 0 0,1 1 1 0 0,1 0-1 0 0,1 1 0 0 0,0 0 0 0 0,1 1 1 0 0,1 0-1 0 0,1 2 0 0 0,0 0 0 0 0,0 1 1 0 0,2 0-1 0 0,-1 2 0 0 0,2 0 0 0 0,-1 1 1 0 0,2 1-1 0 0,-1 1 0 0 0,1 1 0 0 0,0 0 1 0 0,0 2-1 0 0,1 0 0 0 0,0 2 0 0 0,0 0 1 0 0,0 2-1 0 0,0 0 0 0 0,0 1 0 0 0,9 3 14 0 0,-20-4-2 0 0,-1 1-1 0 0,1 0 1 0 0,0 1 0 0 0,0 0-1 0 0,0 1 1 0 0,-1 0-1 0 0,1 1 1 0 0,-1 0-1 0 0,1 1 1 0 0,-1 0-1 0 0,0 0 1 0 0,-1 1 0 0 0,1 0-1 0 0,-1 1 1 0 0,0 0-1 0 0,0 1 1 0 0,-1-1-1 0 0,0 2 1 0 0,0-1 0 0 0,-1 1-1 0 0,1 0 1 0 0,-2 1-1 0 0,1 0 1 0 0,-1 0-1 0 0,-1 0 1 0 0,0 1-1 0 0,0 0 1 0 0,-1 0 0 0 0,0 0-1 0 0,0 0 1 0 0,-1 1-1 0 0,0 4 3 0 0,-3 6 2 0 0,-2 0 0 0 0,0 0 0 0 0,-1 0 0 0 0,-1 0 0 0 0,-1-1 0 0 0,-1 0 0 0 0,-1 0 0 0 0,0 0 0 0 0,-2-1 0 0 0,0 0 0 0 0,-1-1 0 0 0,-1 1 0 0 0,-1-2 0 0 0,0 0 0 0 0,-1 0 0 0 0,-1-2 0 0 0,-12 12-2 0 0,-27 41 345 0 0,54-69-333 0 0,0 0 0 0 0,0 1 0 0 0,1-1 0 0 0,-1 1 0 0 0,0 0 0 0 0,0-1 0 0 0,0 1 0 0 0,0 0 1 0 0,0 0-1 0 0,0-1 0 0 0,0 1 0 0 0,1 0 0 0 0,-1 0 0 0 0,0 0 0 0 0,0 0 0 0 0,0 1 0 0 0,0-1 0 0 0,0 0 0 0 0,1 0 0 0 0,-1 1 0 0 0,0-1 0 0 0,0 1 0 0 0,0-1 0 0 0,0 1 0 0 0,0-1 1 0 0,0 1-1 0 0,0-1 0 0 0,0 1 0 0 0,0 0 0 0 0,-1 0 0 0 0,1 0 0 0 0,0-1 0 0 0,0 1 0 0 0,-1 0 0 0 0,1 0 0 0 0,0 0 0 0 0,-1 0 0 0 0,1 0 0 0 0,-1 0 0 0 0,1 0 0 0 0,-1 0 0 0 0,0 0 1 0 0,1 1-1 0 0,-1-1 0 0 0,0 0 0 0 0,0 0 0 0 0,0 0 0 0 0,0 0 0 0 0,0 0 0 0 0,0 1 0 0 0,0-1 0 0 0,0 0 0 0 0,0 0 0 0 0,0 0 0 0 0,-1 0 0 0 0,1 0 0 0 0,0 0 0 0 0,-1 0 0 0 0,1 1 1 0 0,-1-1-1 0 0,1 0 0 0 0,-1-1 0 0 0,0 1 0 0 0,0 1-12 0 0,7-2-9 0 0,274-34 370 0 0,324-23 116 0 0,-477 35 1344 0 0,-127 22-1933 0 0,-1 1 1 0 0,1-1-1 0 0,-1 0 1 0 0,1 0-1 0 0,0 0 1 0 0,-1 0 0 0 0,1 1-1 0 0,0-1 1 0 0,-1 0-1 0 0,1 0 1 0 0,0 1-1 0 0,-1-1 1 0 0,1 0 0 0 0,0 1-1 0 0,0-1 1 0 0,-1 0-1 0 0,1 1 1 0 0,0-1-1 0 0,0 0 1 0 0,-1 1 0 0 0,1-1-1 0 0,0 0 1 0 0,0 1-1 0 0,0-1 1 0 0,0 1-1 0 0,0-1 1 0 0,0 0-1 0 0,0 1 1 0 0,0-1 0 0 0,0 1-1 0 0,0-1 1 0 0,0 0-1 0 0,0 1 1 0 0,0-1-1 0 0,0 1 1 0 0,0-1 0 0 0,0 0-1 0 0,0 1 1 0 0,0-1-1 0 0,0 1 1 0 0,1-1-1 0 0,-1 0 1 0 0,0 1 0 0 0,0-1-1 0 0,1 0 1 0 0,-1 1-1 0 0,0-1 1 0 0,0 0-1 0 0,1 1 1 0 0,-1-1-1 0 0,0 0 1 0 0,1 0 0 0 0,-1 1-1 0 0,0-1 1 0 0,1 0-1 0 0,-1 0 1 0 0,0 0-1 0 0,1 1 1 0 0,-1-1 0 0 0,1 0-1 0 0,-1 0 1 0 0,0 0-1 0 0,1 0 1 0 0,-1 0-1 0 0,1 0 1 0 0,-1 0 111 0 0,-5 3-1123 0 0</inkml:trace>
  <inkml:trace contextRef="#ctx0" brushRef="#br0" timeOffset="75164.067">1587 8399 2040 0 0,'4'-1'488'0'0,"-4"-1"-64"0"0,5 2-56 0 0,-2 2-284 0 0,4-1-152 0 0,-2 4-136 0 0,-1-1-160 0 0,0 2-524 0 0</inkml:trace>
  <inkml:trace contextRef="#ctx0" brushRef="#br0" timeOffset="75410.862">1532 8844 1172 0 0,'2'4'1080'0'0,"-2"-1"-356"0"0,1 2-252 0 0,6-2-52 0 0,-2 3-588 0 0,-1-5-468 0 0,3 2-656 0 0</inkml:trace>
  <inkml:trace contextRef="#ctx0" brushRef="#br0" timeOffset="74242.515">1126 7768 1468 0 0,'35'-44'1040'0'0,"-54"18"-564"0"0,4 21-435 0 0,1 1 1 0 0,-1 0-1 0 0,-1 1 1 0 0,1 1 0 0 0,0 0-1 0 0,-1 1 1 0 0,1 1-1 0 0,0 0 1 0 0,-1 2 0 0 0,1-1-1 0 0,0 2 1 0 0,-1 0-1 0 0,-4 2-41 0 0,-44 8 75 0 0,2 3-1 0 0,0 2 1 0 0,1 3-1 0 0,1 3 1 0 0,1 2-1 0 0,2 3 1 0 0,0 2 0 0 0,2 3-1 0 0,-24 21-74 0 0,70-48 20 0 0,0 0 0 0 0,1 1-1 0 0,0 0 1 0 0,0 1 0 0 0,0-1 0 0 0,2 1 0 0 0,-1 1-1 0 0,1-1 1 0 0,0 1 0 0 0,1 0 0 0 0,0 1 0 0 0,-1 2-20 0 0,5-9 12 0 0,0 0 0 0 0,0 0 0 0 0,1 0 0 0 0,-1 1 0 0 0,1-1 0 0 0,-1 0 0 0 0,2 0 0 0 0,-1 0 0 0 0,0 0 0 0 0,1 0 0 0 0,-1 0 0 0 0,1 0 1 0 0,0 0-1 0 0,1 0 0 0 0,-1 0 0 0 0,1 0 0 0 0,-1 0 0 0 0,1 0 0 0 0,0-1 0 0 0,1 1 0 0 0,-1-1 0 0 0,1 0 0 0 0,-1 0 0 0 0,1 0 0 0 0,0 0 0 0 0,0 0 1 0 0,0 0-1 0 0,1-1 0 0 0,-1 1 0 0 0,1-1 0 0 0,-1 0 0 0 0,1 0 0 0 0,0 0 0 0 0,1 0-12 0 0,273 95 35 0 0,-277-97-41 0 0,0 0 1 0 0,0 1-1 0 0,0-1 1 0 0,0 1-1 0 0,0-1 0 0 0,0 1 1 0 0,0 0-1 0 0,0-1 1 0 0,0 1-1 0 0,0 0 1 0 0,-1-1-1 0 0,1 1 1 0 0,0 0-1 0 0,-1 0 0 0 0,1 0 1 0 0,0 0-1 0 0,-1 0 1 0 0,1 0-1 0 0,-1 0 1 0 0,1 0-1 0 0,-1 0 1 0 0,0 0-1 0 0,1 0 1 0 0,-1 0-1 0 0,0 0 0 0 0,0 0 1 0 0,0 0-1 0 0,0 0 1 0 0,0 0-1 0 0,0 0 1 0 0,0 1-1 0 0,0-1 1 0 0,0 0-1 0 0,-1 0 0 0 0,1 0 1 0 0,0 0-1 0 0,-1 0 1 0 0,1 0-1 0 0,0 0 1 0 0,-1 0-1 0 0,0 0 1 0 0,1 0-1 0 0,-1 0 0 0 0,1-1 1 0 0,-1 1-1 0 0,0 0 1 0 0,0 0-1 0 0,1-1 1 0 0,-1 1-1 0 0,0 0 1 0 0,0-1-1 0 0,0 1 0 0 0,0 0 1 0 0,0-1-1 0 0,0 1 1 0 0,0-1-1 0 0,0 0 1 0 0,0 1-1 0 0,0-1 1 0 0,0 0-1 0 0,0 0 1 0 0,0 0-1 0 0,0 1 0 0 0,-1-1 6 0 0,-1 1 1 0 0,-225 113 100 0 0,172-89-56 0 0,-173 100 115 0 0,227-124-156 0 0,0 0-1 0 0,1-1 1 0 0,-1 1-1 0 0,0 0 1 0 0,1 0-1 0 0,-1 0 1 0 0,1 1-1 0 0,-1-1 0 0 0,1 0 1 0 0,-1 0-1 0 0,1 1 1 0 0,0-1-1 0 0,0 1 1 0 0,0-1-1 0 0,0 1 1 0 0,0 0-1 0 0,0-1 1 0 0,0 1-1 0 0,0 0 1 0 0,1 0-1 0 0,-1-1 1 0 0,0 1-1 0 0,1 0 1 0 0,0 0-1 0 0,-1 0 1 0 0,1 0-1 0 0,0 0 1 0 0,0 0-1 0 0,0-1 1 0 0,0 1-1 0 0,1 0 1 0 0,-1 0-1 0 0,0 0 1 0 0,1 0-1 0 0,-1 0 1 0 0,1-1-1 0 0,0 1 1 0 0,0 0-1 0 0,0 0 1 0 0,-1-1-1 0 0,1 1 1 0 0,1-1-1 0 0,-1 1 1 0 0,0-1-1 0 0,0 1 0 0 0,1-1 1 0 0,-1 0-1 0 0,0 1 1 0 0,1-1-1 0 0,0 0 1 0 0,-1 0-1 0 0,1 0 1 0 0,-1 0-1 0 0,1 0 1 0 0,0-1-1 0 0,0 1 1 0 0,0 0-1 0 0,-1-1 1 0 0,1 1-1 0 0,0-1 1 0 0,1 0-4 0 0,29 6-202 0 0,0-1 0 0 0,0-2 0 0 0,0-1 1 0 0,0-2-1 0 0,0 0 0 0 0,0-3 0 0 0,0-1 0 0 0,6-2 202 0 0,-32 5-79 0 0,64-10-1091 0 0,-9-2 20 0 0</inkml:trace>
  <inkml:trace contextRef="#ctx0" brushRef="#br0" timeOffset="74492.396">1116 8213 1336 0 0,'-68'86'3510'0'0,"-128"344"-1905"0"0,132-332-5453 0 0,40-81 2657 0 0</inkml:trace>
  <inkml:trace contextRef="#ctx0" brushRef="#br0" timeOffset="74727.447">556 8366 1664 0 0,'0'-1'98'0'0,"0"-1"-1"0"0,0 0 0 0 0,0 0 1 0 0,0 0-1 0 0,0 1 0 0 0,1-1 1 0 0,-1 0-1 0 0,1 0 1 0 0,-1 1-1 0 0,1-1 0 0 0,0 0 1 0 0,-1 1-1 0 0,1-1 0 0 0,0 1 1 0 0,0-1-1 0 0,0 1 1 0 0,0-1-1 0 0,1 1 0 0 0,-1 0 1 0 0,0-1-1 0 0,0 1 0 0 0,1 0 1 0 0,-1 0-1 0 0,1 0 1 0 0,-1 0-1 0 0,1 0 0 0 0,0 0 1 0 0,-1 1-1 0 0,1-1 0 0 0,0 0 1 0 0,-1 1-1 0 0,1-1 1 0 0,0 1-1 0 0,0 0 0 0 0,-1 0 1 0 0,1-1-1 0 0,0 1 0 0 0,0 0 1 0 0,-1 1-1 0 0,1-1 1 0 0,0 0-1 0 0,0 0 0 0 0,0 1 1 0 0,-1-1-1 0 0,1 1 0 0 0,0-1-97 0 0,86 31 662 0 0,-24-2-528 0 0,-2 3 0 0 0,-1 3 0 0 0,-2 2 0 0 0,27 24-134 0 0,-79-57-211 0 0,0 1 1 0 0,0 1-1 0 0,-1-1 1 0 0,0 1-1 0 0,0 0 1 0 0,0 1 0 0 0,-1-1-1 0 0,0 1 1 0 0,0 0-1 0 0,-1 0 1 0 0,0 1-1 0 0,0 0 1 0 0,0-1 0 0 0,-1 1-1 0 0,-1 0 1 0 0,1 0-1 0 0,-1 1 1 0 0,-1-1-1 0 0,2 8 211 0 0,-3 8-1186 0 0</inkml:trace>
  <inkml:trace contextRef="#ctx0" brushRef="#br0" timeOffset="79508.505">5809 8099 860 0 0,'0'0'41'0'0,"-1"0"-1"0"0,0 0 0 0 0,1 0 1 0 0,-1 0-1 0 0,0 0 1 0 0,1 0-1 0 0,-1 0 1 0 0,0-1-1 0 0,1 1 0 0 0,-1 0 1 0 0,1 0-1 0 0,-1-1 1 0 0,1 1-1 0 0,-1-1 1 0 0,0 1-1 0 0,1 0 1 0 0,-1-1-1 0 0,1 1 0 0 0,0-1 1 0 0,-1 1-1 0 0,1-1 1 0 0,-1 1-1 0 0,1-1 1 0 0,0 1-1 0 0,-1-1 1 0 0,1 0-1 0 0,0 1 0 0 0,0-1 1 0 0,-1 0-1 0 0,1 1 1 0 0,0-1-1 0 0,0 1 1 0 0,0-1-1 0 0,0 0 0 0 0,0 1 1 0 0,0-1-1 0 0,0 0 1 0 0,0 1-1 0 0,0-1 1 0 0,0 0-1 0 0,0 1 1 0 0,0-1-1 0 0,1 0 0 0 0,-1 1 1 0 0,0-1-1 0 0,0 1 1 0 0,1-1-1 0 0,-1 0 1 0 0,0 1-1 0 0,1-1 0 0 0,-1 1 1 0 0,0-1-1 0 0,1 1 1 0 0,-1-1-1 0 0,1 1 1 0 0,-1-1-1 0 0,1 1 1 0 0,-1 0-1 0 0,1-1 0 0 0,0 1 1 0 0,-1 0-1 0 0,1-1 1 0 0,-1 1-1 0 0,1 0 1 0 0,0 0-1 0 0,-1-1 1 0 0,1 1-1 0 0,0 0 0 0 0,0 0-40 0 0,-54-10 636 0 0,29 11-539 0 0,-1 2-1 0 0,1 1 0 0 0,0 0 0 0 0,0 2 0 0 0,1 1 1 0 0,-1 1-1 0 0,1 0 0 0 0,1 2 0 0 0,0 1 1 0 0,0 1-1 0 0,1 0 0 0 0,1 2 0 0 0,-19 15-96 0 0,37-28 14 0 0,0 1-1 0 0,0-1 0 0 0,0 1 1 0 0,0-1-1 0 0,0 1 1 0 0,0 0-1 0 0,0-1 1 0 0,1 1-1 0 0,-1 0 0 0 0,0 0 1 0 0,1 1-1 0 0,0-1 1 0 0,-1 0-1 0 0,1 0 0 0 0,0 1 1 0 0,0-1-1 0 0,1 0 1 0 0,-1 1-1 0 0,0-1 1 0 0,1 1-1 0 0,-1-1 0 0 0,1 1 1 0 0,0-1-1 0 0,0 1 1 0 0,0-1-1 0 0,0 1 0 0 0,0-1 1 0 0,1 1-1 0 0,-1-1 1 0 0,1 1-1 0 0,0-1 1 0 0,-1 1-1 0 0,1-1 0 0 0,0 0 1 0 0,0 1-1 0 0,1-1 1 0 0,-1 0-1 0 0,0 0 0 0 0,1 0 1 0 0,-1 0-1 0 0,1 0 1 0 0,0 0-1 0 0,0 0 1 0 0,0 0-1 0 0,0-1 0 0 0,0 1 1 0 0,0-1-1 0 0,0 0 1 0 0,0 1-1 0 0,0-1 0 0 0,1 0 1 0 0,-1 0-1 0 0,1 0 1 0 0,-1-1-1 0 0,0 1 1 0 0,3 0-14 0 0,14 2 92 0 0,-1-1 0 0 0,0-1 0 0 0,1-1 0 0 0,-1 0 0 0 0,1-1 1 0 0,-1-1-1 0 0,0-1 0 0 0,0 0 0 0 0,0-1 0 0 0,0-1 0 0 0,0-1 1 0 0,-1-1-1 0 0,0 0 0 0 0,0-1 0 0 0,-1-1 0 0 0,0-1 0 0 0,-1 0 1 0 0,0-1-1 0 0,-1 0 0 0 0,0-1 0 0 0,10-11-92 0 0,-23 21 16 0 0,0 1 0 0 0,0 0 0 0 0,0-1 0 0 0,0 1 0 0 0,0 0 0 0 0,1 0 0 0 0,-1 0 0 0 0,0 0 0 0 0,1 0 0 0 0,-1 0 0 0 0,1 0 0 0 0,-1 0 0 0 0,1 0 0 0 0,-1 1 0 0 0,1-1 0 0 0,0 1-1 0 0,-1-1 1 0 0,1 1 0 0 0,0 0 0 0 0,-1-1 0 0 0,1 1 0 0 0,0 0 0 0 0,-1 0 0 0 0,1 0 0 0 0,0 0 0 0 0,-1 1 0 0 0,1-1 0 0 0,0 0 0 0 0,-1 1 0 0 0,1-1 0 0 0,0 1 0 0 0,-1 0 0 0 0,1-1 0 0 0,-1 1 0 0 0,1 0 0 0 0,-1 0 0 0 0,1 0 0 0 0,-1 0 0 0 0,0 0 0 0 0,1 0 0 0 0,-1 1 0 0 0,0-1 0 0 0,0 0 0 0 0,0 1-1 0 0,0-1 1 0 0,0 0 0 0 0,0 1 0 0 0,-1 0 0 0 0,1-1 0 0 0,0 2-16 0 0,14 12-255 0 0,117 117-5256 0 0,-116-121 4283 0 0</inkml:trace>
  <inkml:trace contextRef="#ctx0" brushRef="#br0" timeOffset="81246.589">8563 7838 1196 0 0,'-12'3'138'0'0,"-1"0"0"0"0,1 1-1 0 0,0 0 1 0 0,0 1 0 0 0,1 0-1 0 0,-1 1 1 0 0,1 0 0 0 0,0 1 0 0 0,1 0-1 0 0,0 0 1 0 0,0 2 0 0 0,0-1-1 0 0,1 1 1 0 0,0 0 0 0 0,1 1 0 0 0,0 0-1 0 0,1 0 1 0 0,0 1 0 0 0,0 0-1 0 0,1 0 1 0 0,1 1 0 0 0,0-1 0 0 0,0 1-1 0 0,1 0 1 0 0,0 3-138 0 0,7-5 40 0 0,1-1-1 0 0,0 1 0 0 0,1-1 1 0 0,0 0-1 0 0,0-1 1 0 0,1 1-1 0 0,0-1 0 0 0,0 0 1 0 0,1-1-1 0 0,0 1 1 0 0,0-1-1 0 0,1-1 1 0 0,0 0-1 0 0,0 0 0 0 0,0 0 1 0 0,1-1-1 0 0,0 0 1 0 0,0-1-1 0 0,0 1 0 0 0,1-2 1 0 0,-1 0-1 0 0,1 0 1 0 0,0-1-1 0 0,0 0 1 0 0,10 1-40 0 0,189 20-3389 0 0,-177-23 2081 0 0</inkml:trace>
  <inkml:trace contextRef="#ctx0" brushRef="#br0" timeOffset="81650.792">9272 7963 1468 0 0,'-12'-3'175'0'0,"-1"1"0"0"0,1 1 0 0 0,0 0-1 0 0,-1 1 1 0 0,1 0 0 0 0,-1 0 0 0 0,1 2 0 0 0,-1-1 0 0 0,1 2-1 0 0,0 0 1 0 0,0 0 0 0 0,0 1 0 0 0,1 0 0 0 0,-1 1 0 0 0,1 1-1 0 0,0 0 1 0 0,0 0 0 0 0,1 1 0 0 0,0 0 0 0 0,0 1 0 0 0,0 0-1 0 0,-1 2-174 0 0,-45 58 673 0 0,56-67-550 0 0,14 19 261 0 0,-7-19-362 0 0,0 0 0 0 0,0-1-1 0 0,-1 0 1 0 0,1 0 0 0 0,0-1 0 0 0,-1 1-1 0 0,1-1 1 0 0,0-1 0 0 0,-1 1 0 0 0,1-1 0 0 0,-1 0-1 0 0,0-1 1 0 0,0 0 0 0 0,1 0 0 0 0,-2 0 0 0 0,1-1-1 0 0,0 1 1 0 0,-1-1 0 0 0,0-1 0 0 0,0 1 0 0 0,0-1-1 0 0,2-2-21 0 0,128-211-550 0 0,-132 218 541 0 0,-1-1 0 0 0,0 1-1 0 0,1-1 1 0 0,-1 1-1 0 0,1 0 1 0 0,-1 0 0 0 0,1 0-1 0 0,-1 0 1 0 0,1 1 0 0 0,-1-1-1 0 0,0 1 1 0 0,1-1 0 0 0,-1 1-1 0 0,0 0 1 0 0,1 0 0 0 0,-1 0-1 0 0,0 0 1 0 0,0 0-1 0 0,0 1 1 0 0,0-1 0 0 0,0 1-1 0 0,0-1 1 0 0,0 1 0 0 0,-1 0-1 0 0,1-1 1 0 0,0 1 0 0 0,-1 0-1 0 0,1 0 1 0 0,-1 0 0 0 0,0 0-1 0 0,0 1 1 0 0,0-1 9 0 0,4 4-11 0 0,91 159-5 0 0,-94-150-217 0 0,-4-10-2871 0 0,-12-3 1888 0 0</inkml:trace>
  <inkml:trace contextRef="#ctx0" brushRef="#br0" timeOffset="81839.304">9355 7667 988 0 0,'0'-6'736'0'0,"3"3"-528"0"0,1-1-488 0 0</inkml:trace>
  <inkml:trace contextRef="#ctx0" brushRef="#br0" timeOffset="82244.387">9558 7847 1292 0 0,'67'182'4020'0'0,"-44"-97"-3118"0"0,-23-85-697 0 0,0 0 51 0 0,-10-16 557 0 0,11 1-802 0 0,0 1 1 0 0,1 0-1 0 0,0-1 0 0 0,1 1 1 0 0,1 0-1 0 0,0 0 1 0 0,1 1-1 0 0,0-1 0 0 0,1 1 1 0 0,0 0-1 0 0,2 0 0 0 0,-1 1 1 0 0,1 0-1 0 0,1 1 0 0 0,0-1 1 0 0,1 2-1 0 0,0-1 1 0 0,1 1-1 0 0,0 1 0 0 0,0 0 1 0 0,1 0-1 0 0,7-3-11 0 0,-18 11-9 0 0,1 0-1 0 0,0 0 1 0 0,0 1 0 0 0,0-1-1 0 0,0 0 1 0 0,0 1-1 0 0,0-1 1 0 0,0 1 0 0 0,0 0-1 0 0,0-1 1 0 0,0 1 0 0 0,0 0-1 0 0,0 0 1 0 0,0 0-1 0 0,1 1 1 0 0,-1-1 0 0 0,0 1-1 0 0,0-1 1 0 0,0 1 0 0 0,0-1-1 0 0,0 1 1 0 0,-1 0-1 0 0,1 0 1 0 0,0 0 0 0 0,0 0-1 0 0,0 0 1 0 0,-1 1 0 0 0,1-1-1 0 0,-1 0 1 0 0,1 1-1 0 0,-1-1 1 0 0,1 1 0 0 0,-1-1-1 0 0,0 1 1 0 0,0 0 0 0 0,0 0-1 0 0,0 0 1 0 0,0-1-1 0 0,0 1 1 0 0,0 0 0 0 0,-1 0-1 0 0,1 0 1 0 0,-1 0 0 0 0,1 1 9 0 0,18 91-815 0 0,-32 25-2268 0 0,5-97 1883 0 0</inkml:trace>
  <inkml:trace contextRef="#ctx0" brushRef="#br0" timeOffset="80019.899">7193 7456 1204 0 0,'-9'5'137'0'0,"-1"1"1"0"0,1 1-1 0 0,0-1 0 0 0,1 1 1 0 0,-1 1-1 0 0,1 0 0 0 0,1 0 1 0 0,-1 1-1 0 0,2-1 0 0 0,-1 1 1 0 0,1 1-1 0 0,0-1 0 0 0,1 1 1 0 0,0 0-1 0 0,1 1 0 0 0,0-1 1 0 0,1 1-1 0 0,0 0 0 0 0,0 2-137 0 0,0-5 72 0 0,-6 29 84 0 0,1-1 0 0 0,2 1 0 0 0,1 1 0 0 0,3-1 0 0 0,1 1 0 0 0,1-1 1 0 0,2 1-1 0 0,2-1 0 0 0,1 0 0 0 0,2 0 0 0 0,2 0 0 0 0,2 3-156 0 0,20 79 293 0 0,19 164-69 0 0,-50-278-343 0 0,0 0-1 0 0,0 0 1 0 0,0 1-1 0 0,-1-1 0 0 0,0 0 1 0 0,0 0-1 0 0,0 0 1 0 0,-1 0-1 0 0,1 0 1 0 0,-1 0-1 0 0,0 0 0 0 0,-1-1 1 0 0,1 1-1 0 0,-1-1 1 0 0,0 1-1 0 0,0-1 1 0 0,0 0-1 0 0,-1 0 0 0 0,1 0 1 0 0,-1-1-1 0 0,0 1 1 0 0,0-1-1 0 0,0 0 1 0 0,-1 0-1 0 0,1 0 1 0 0,-1-1-1 0 0,1 1 0 0 0,-1-1 1 0 0,0 0-1 0 0,-3 0 120 0 0,-9-1-1416 0 0</inkml:trace>
  <inkml:trace contextRef="#ctx0" brushRef="#br0" timeOffset="80440.242">6613 8066 1196 0 0,'36'-18'2518'0'0,"424"-31"-698"0"0,-262 36-257 0 0,-195 12-1520 0 0,0 1 0 0 0,0 0 0 0 0,0 0 0 0 0,-1 0 0 0 0,1 1 0 0 0,0-1 0 0 0,0 1 0 0 0,0-1 0 0 0,0 1 0 0 0,0 0 0 0 0,0 0 0 0 0,-1 0 0 0 0,1 1 0 0 0,-1-1 0 0 0,1 1 0 0 0,-1-1 0 0 0,1 1 0 0 0,-1 0 0 0 0,0 0 0 0 0,1 0 0 0 0,-1 0 0 0 0,-1 0 0 0 0,1 1 0 0 0,0-1 0 0 0,0 0 0 0 0,-1 1-1 0 0,1 0 1 0 0,-1-1 0 0 0,0 1 0 0 0,0 0 0 0 0,0-1 0 0 0,0 1 0 0 0,0 0 0 0 0,-1 0 0 0 0,1 0 0 0 0,-1 0 0 0 0,0 0 0 0 0,0 2-43 0 0,2 1-19 0 0,21 68-4158 0 0,-23-72 3011 0 0,0-2 2 0 0</inkml:trace>
  <inkml:trace contextRef="#ctx0" brushRef="#br0" timeOffset="80690.638">7357 7808 2536 0 0,'0'-7'648'0'0,"0"2"-320"0"0,1-1-44 0 0,4 3-384 0 0,-3-1-288 0 0,2 1-288 0 0,3-2 28 0 0</inkml:trace>
  <inkml:trace contextRef="#ctx0" brushRef="#br0" timeOffset="80967.775">7614 8029 1172 0 0,'27'50'541'0'0,"-19"-36"-325"0"0,0 0-1 0 0,-1 0 1 0 0,-1 0 0 0 0,0 1 0 0 0,0-1-1 0 0,-2 2 1 0 0,0-1 0 0 0,0 0 0 0 0,-2 1-1 0 0,1 10-215 0 0,-3-24 30 0 0,0-1 1 0 0,0 0-1 0 0,0 0 0 0 0,0 0 0 0 0,-1 1 0 0 0,1-1 0 0 0,0 0 0 0 0,-1 0 1 0 0,1 0-1 0 0,-1 0 0 0 0,1 0 0 0 0,-1 0 0 0 0,1 0 0 0 0,-1 0 0 0 0,0 0 0 0 0,0 0 1 0 0,1 0-1 0 0,-1 0 0 0 0,0 0 0 0 0,0-1 0 0 0,0 1 0 0 0,0 0 0 0 0,0-1 1 0 0,0 1-1 0 0,0 0 0 0 0,0-1 0 0 0,0 1 0 0 0,0-1 0 0 0,0 0 0 0 0,0 1 0 0 0,-1-1 1 0 0,1 0-1 0 0,0 0 0 0 0,0 0 0 0 0,0 1 0 0 0,0-1 0 0 0,-1-1 0 0 0,1 1 1 0 0,0 0-1 0 0,0 0 0 0 0,0 0 0 0 0,-1 0 0 0 0,1-1 0 0 0,0 1 0 0 0,0-1 0 0 0,0 1 1 0 0,0-1-1 0 0,0 1 0 0 0,0-1 0 0 0,0 0 0 0 0,-1 0-30 0 0,-57-34 790 0 0,56 31-756 0 0,-1 0 0 0 0,1 0 0 0 0,0 0 0 0 0,0-1 1 0 0,0 1-1 0 0,1-1 0 0 0,-1 0 0 0 0,1 1 1 0 0,0-1-1 0 0,1 0 0 0 0,-1 0 0 0 0,1 0 0 0 0,0-1 1 0 0,0 1-1 0 0,0 0 0 0 0,1 0 0 0 0,0 0 1 0 0,0-1-1 0 0,0 1 0 0 0,1 0 0 0 0,0 0 0 0 0,0-1 1 0 0,0 1-1 0 0,0 0 0 0 0,1 0 0 0 0,0 0 1 0 0,0 1-1 0 0,0-1 0 0 0,1 0 0 0 0,0 0-34 0 0,5-8-216 0 0,0 1 0 0 0,1-1-1 0 0,1 2 1 0 0,0-1 0 0 0,0 1 0 0 0,1 1-1 0 0,0 0 1 0 0,1 0 0 0 0,0 1-1 0 0,3-1 217 0 0,43-25-2546 0 0,-30 19 1304 0 0</inkml:trace>
  <inkml:trace contextRef="#ctx0" brushRef="#br0" timeOffset="77325.53">3414 7820 1016 0 0,'0'0'319'0'0,"5"-18"677"0"0,43-41 898 0 0,-42 48-581 0 0,-21 49-1276 0 0,2 2-15 0 0,1 1 0 0 0,3 0 0 0 0,1 1 0 0 0,2 0-1 0 0,1 0 1 0 0,3 0 0 0 0,1 1 0 0 0,3 8-22 0 0,27 121-10 0 0,21 5 265 0 0,-73-189-3252 0 0,11-3 1835 0 0</inkml:trace>
  <inkml:trace contextRef="#ctx0" brushRef="#br0" timeOffset="77778.405">2929 7772 1260 0 0,'0'0'85'0'0,"1"-1"0"0"0,-1 1 0 0 0,0 0 0 0 0,0-1 0 0 0,0 1-1 0 0,0-1 1 0 0,0 1 0 0 0,0-1 0 0 0,1 1 0 0 0,-1-1 0 0 0,0 1 0 0 0,0-1 0 0 0,-1 1 0 0 0,1-1-1 0 0,0 1 1 0 0,0-1 0 0 0,0 1 0 0 0,0-1 0 0 0,0 1 0 0 0,0-1 0 0 0,-1 1 0 0 0,1-1 0 0 0,0 1-1 0 0,0-1 1 0 0,-1 1 0 0 0,1-1 0 0 0,0 1 0 0 0,-1 0 0 0 0,1-1 0 0 0,0 1 0 0 0,-1 0 0 0 0,1-1-1 0 0,-1 1 1 0 0,1 0 0 0 0,0 0 0 0 0,-1-1 0 0 0,1 1 0 0 0,-1 0 0 0 0,1 0 0 0 0,-1 0 0 0 0,1-1-85 0 0,58-10 286 0 0,-53 10-141 0 0,150-17 815 0 0,1 8-1 0 0,113 7-959 0 0,-216 3 64 0 0,218 20 326 0 0,-197-19-175 0 0,-73-1-266 0 0,13-14-366 0 0,-14 15-3801 0 0,-2 2 3108 0 0</inkml:trace>
  <inkml:trace contextRef="#ctx0" brushRef="#br0" timeOffset="78166.147">4072 8114 1312 0 0,'-12'5'152'0'0,"1"0"-1"0"0,1 0 1 0 0,-1 1-1 0 0,1 0 1 0 0,0 1 0 0 0,0 0-1 0 0,1 1 1 0 0,0 0-1 0 0,0 0 1 0 0,1 1-1 0 0,0 0 1 0 0,0 0 0 0 0,1 1-1 0 0,1 0 1 0 0,-1 1-1 0 0,2-1 1 0 0,-1 1-1 0 0,2 0 1 0 0,-1 0 0 0 0,1 1-1 0 0,0 5-151 0 0,6-12 38 0 0,1 0-1 0 0,0 1 1 0 0,0-1-1 0 0,1 0 1 0 0,-1-1-1 0 0,1 1 1 0 0,0-1-1 0 0,1 0 1 0 0,-1 0-1 0 0,1 0 1 0 0,-1 0-1 0 0,1-1 1 0 0,0 1-1 0 0,0-1 1 0 0,1-1-1 0 0,-1 1 1 0 0,1-1-1 0 0,-1 0 1 0 0,1 0-1 0 0,0-1 1 0 0,0 1-1 0 0,0-1 1 0 0,0-1-1 0 0,-1 1 1 0 0,1-1 0 0 0,1 0-38 0 0,-1 3 10 0 0,-1-1 0 0 0,1 0 0 0 0,0-1 0 0 0,0 1 0 0 0,0-1 1 0 0,0 0-1 0 0,0-1 0 0 0,0 1 0 0 0,0-1 0 0 0,0 0 0 0 0,0-1 1 0 0,0 0-1 0 0,0 0 0 0 0,0 0 0 0 0,0 0 0 0 0,0-1 1 0 0,0 0-1 0 0,-1 0 0 0 0,1-1 0 0 0,-1 0 0 0 0,0 1 0 0 0,1-2 1 0 0,-1 1-1 0 0,0-1 0 0 0,-1 0 0 0 0,1 0 0 0 0,-1 0 1 0 0,0 0-1 0 0,0-1 0 0 0,0 0 0 0 0,0 0 0 0 0,-1 0 0 0 0,0 0 1 0 0,0 0-1 0 0,0-1 0 0 0,-1 1 0 0 0,2-5-10 0 0,-5-5-48 0 0,-1 0-1 0 0,0-1 1 0 0,-1 1-1 0 0,-1 1 0 0 0,0-1 1 0 0,-1 0-1 0 0,0 1 1 0 0,-1 0-1 0 0,-1 0 1 0 0,0 1-1 0 0,-1 0 1 0 0,-1 0-1 0 0,0 1 1 0 0,0 0-1 0 0,-1 0 0 0 0,-4-2 49 0 0,-47-72-2138 0 0,59 80 926 0 0</inkml:trace>
  <inkml:trace contextRef="#ctx0" brushRef="#br0" timeOffset="78680.82">4521 8032 1280 0 0,'-18'2'229'0'0,"0"1"0"0"0,1 0 0 0 0,-1 1 0 0 0,1 1-1 0 0,-1 1 1 0 0,2 1 0 0 0,-1 0 0 0 0,1 1 0 0 0,0 1 0 0 0,0 0 0 0 0,-7 7-229 0 0,21-12 25 0 0,0 0 1 0 0,1 0-1 0 0,-1 0 1 0 0,1 1-1 0 0,0-1 0 0 0,0 0 1 0 0,1 0-1 0 0,-1 1 1 0 0,1-1-1 0 0,0 0 1 0 0,0 1-1 0 0,1-1 1 0 0,-1 0-1 0 0,1 0 1 0 0,0 1-1 0 0,0-1 1 0 0,0 0-1 0 0,1 0 1 0 0,-1 0-1 0 0,1 0 1 0 0,0 0-1 0 0,0 0 0 0 0,1-1 1 0 0,-1 1-1 0 0,1-1 1 0 0,0 0-1 0 0,0 1 1 0 0,0-1-1 0 0,0 0 1 0 0,0-1-1 0 0,0 1 1 0 0,1 0-1 0 0,0-1 1 0 0,-1 0-1 0 0,1 0 1 0 0,0 0-1 0 0,0-1 0 0 0,0 1 1 0 0,0-1-1 0 0,0 0 1 0 0,5 1-26 0 0,18 17 212 0 0,-16-10-168 0 0,-5-6-22 0 0,0 1 0 0 0,0 0 0 0 0,-1 0 0 0 0,0 1 0 0 0,0-1 0 0 0,0 1 0 0 0,0 0 0 0 0,-1 1 0 0 0,0-1 0 0 0,0 1 0 0 0,0 0 0 0 0,-1 0 0 0 0,1 0 0 0 0,-2 0 0 0 0,3 7-22 0 0,-6-9 15 0 0,-1 0 0 0 0,1 0 1 0 0,-1 0-1 0 0,0 0 0 0 0,-1-1 0 0 0,1 1 1 0 0,0-1-1 0 0,-1 1 0 0 0,0-1 1 0 0,0 0-1 0 0,0 0 0 0 0,0 0 0 0 0,-1 0 1 0 0,1-1-1 0 0,-1 1 0 0 0,1-1 0 0 0,-1 0 1 0 0,0 0-1 0 0,0 0 0 0 0,-3 0-15 0 0,-9 5 11 0 0,0 0 0 0 0,-1-2-1 0 0,1 0 1 0 0,-1-1 0 0 0,0-1 0 0 0,-1 0-1 0 0,1-1 1 0 0,-1-1 0 0 0,-13-1-11 0 0,28 0-90 0 0,0 0 0 0 0,1 0 0 0 0,-1 0 0 0 0,1-1 0 0 0,-1 1 0 0 0,1-1 0 0 0,-1 1 0 0 0,1-1 0 0 0,-1 0 0 0 0,1 0 0 0 0,0 0 0 0 0,-1 0 0 0 0,1 0 0 0 0,0-1 0 0 0,0 1 1 0 0,0-1-1 0 0,0 0 0 0 0,0 1 0 0 0,0-1 0 0 0,0 0 0 0 0,1 0 0 0 0,-1 0 0 0 0,1 0 0 0 0,-1 0 0 0 0,1-1 0 0 0,0 1 0 0 0,-1-3 90 0 0,0-10-1245 0 0</inkml:trace>
  <inkml:trace contextRef="#ctx0" brushRef="#br0" timeOffset="78978.947">4792 8084 1392 0 0,'-1'-1'63'0'0,"0"0"1"0"0,0 0-1 0 0,0-1 0 0 0,0 1 0 0 0,0 0 1 0 0,0 0-1 0 0,0 0 0 0 0,-1 0 1 0 0,1 0-1 0 0,0 0 0 0 0,0 1 0 0 0,-1-1 1 0 0,1 0-1 0 0,-1 0 0 0 0,1 1 0 0 0,-1-1 1 0 0,1 1-1 0 0,-1 0 0 0 0,1-1 0 0 0,-1 1 1 0 0,1 0-1 0 0,-1 0 0 0 0,1 0 1 0 0,-1 0-1 0 0,1 0 0 0 0,-1 0 0 0 0,1 0 1 0 0,-1 1-1 0 0,1-1 0 0 0,-1 1 0 0 0,1-1 1 0 0,-1 1-1 0 0,1-1 0 0 0,-1 1 0 0 0,1 0 1 0 0,0 0-1 0 0,-1-1 0 0 0,1 1 1 0 0,0 0-1 0 0,0 0 0 0 0,0 0 0 0 0,0 1 1 0 0,0-1-1 0 0,0 0 0 0 0,0 0 0 0 0,0 0 1 0 0,0 1-1 0 0,0-1 0 0 0,1 1 1 0 0,-1-1-1 0 0,1 0 0 0 0,-1 1 0 0 0,1-1 1 0 0,-1 1-1 0 0,1-1 0 0 0,0 1-63 0 0,46 77 346 0 0,-39-69-294 0 0,0 0 1 0 0,0 0-1 0 0,-1 1 0 0 0,0-1 0 0 0,0 1 1 0 0,-2 1-1 0 0,1-1 0 0 0,-1 1 0 0 0,-1 0 1 0 0,0 0-1 0 0,0 6-52 0 0,-5-11-4 0 0,0 0-1 0 0,0 0 1 0 0,0 0 0 0 0,-1 0 0 0 0,0-1 0 0 0,0 0 0 0 0,-1 1-1 0 0,0-1 1 0 0,0-1 0 0 0,-1 1 0 0 0,1 0 0 0 0,-1-1-1 0 0,0 0 1 0 0,0 0 0 0 0,-1-1 0 0 0,0 1 0 0 0,0-1-1 0 0,0-1 1 0 0,0 1 0 0 0,0-1 0 0 0,-1 0 0 0 0,0 0-1 0 0,1-1 1 0 0,-1 1 0 0 0,0-2 0 0 0,0 1 0 0 0,0-1-1 0 0,0 0 1 0 0,0 0 0 0 0,-1-1 0 0 0,-5-1 4 0 0,10 1-137 0 0,0 0 0 0 0,0-1 0 0 0,-1 1-1 0 0,1-1 1 0 0,0 0 0 0 0,0 0 0 0 0,0 0 0 0 0,0-1 0 0 0,0 1 0 0 0,1-1 0 0 0,-1 1 0 0 0,0-1 0 0 0,1 0 0 0 0,-1 0-1 0 0,1 0 1 0 0,-1 0 0 0 0,1-1 0 0 0,0 1 0 0 0,0-1 0 0 0,0 1 0 0 0,0-1 0 0 0,1 0 0 0 0,-1 1 0 0 0,1-2 137 0 0,-7-20-1240 0 0</inkml:trace>
  <inkml:trace contextRef="#ctx0" brushRef="#br0" timeOffset="83040.362">12066 7588 1452 0 0,'-6'-3'239'0'0,"-16"-5"-17"0"0,-1 1-1 0 0,0 1 1 0 0,0 1-1 0 0,-1 1 0 0 0,0 1 1 0 0,1 1-1 0 0,-1 1 1 0 0,0 1-1 0 0,0 2 0 0 0,0 0 1 0 0,1 1-1 0 0,-1 2 1 0 0,1 0-1 0 0,0 1 0 0 0,-14 7-221 0 0,35-13 21 0 0,-3 1 11 0 0,0-1 0 0 0,1 1 0 0 0,-1 0 0 0 0,0 0 0 0 0,0 0 0 0 0,0 1 0 0 0,1-1 0 0 0,-1 1 0 0 0,1 1 1 0 0,-1-1-1 0 0,1 0 0 0 0,0 1 0 0 0,0 0 0 0 0,0 0 0 0 0,0 0 0 0 0,0 1 0 0 0,1-1 0 0 0,0 1 0 0 0,-1 0 0 0 0,1 0 0 0 0,1 0 0 0 0,-1 0 0 0 0,1 1 1 0 0,-1-1-1 0 0,1 1 0 0 0,0-1 0 0 0,1 1 0 0 0,-1 0 0 0 0,1-1 0 0 0,0 1 0 0 0,0 0 0 0 0,1 0 0 0 0,-1 4-32 0 0,13 9 76 0 0,1 0 0 0 0,1-1 0 0 0,0 0 1 0 0,1-1-1 0 0,1 0 0 0 0,0-2 0 0 0,1 0 0 0 0,1 0 0 0 0,0-2 0 0 0,12 6-76 0 0,36 30 124 0 0,-56-40-99 0 0,-1-3-6 0 0,-1 0 0 0 0,0 0 1 0 0,0 1-1 0 0,-1 0 0 0 0,0 1 1 0 0,0-1-1 0 0,0 1 0 0 0,-1 1 1 0 0,0-1-1 0 0,0 1 0 0 0,-1 0 1 0 0,0 0-1 0 0,-1 1 0 0 0,1 0 1 0 0,-2-1-1 0 0,1 2 0 0 0,-1-1 1 0 0,-1 0-1 0 0,2 8-19 0 0,-6-12 13 0 0,-1 0 1 0 0,1 0-1 0 0,-1 0 0 0 0,0-1 1 0 0,-1 1-1 0 0,1-1 0 0 0,-1 1 0 0 0,0-1 1 0 0,0 0-1 0 0,0-1 0 0 0,-1 1 1 0 0,1-1-1 0 0,-1 0 0 0 0,0 0 0 0 0,0 0 1 0 0,0-1-1 0 0,0 1 0 0 0,0-1 1 0 0,-5 1-14 0 0,-157 29 299 0 0,165-32-340 0 0,0 0 1 0 0,1 0-1 0 0,-1 0 1 0 0,0 0-1 0 0,0 0 0 0 0,0-1 1 0 0,0 1-1 0 0,1-1 1 0 0,-1 1-1 0 0,0-1 0 0 0,0 1 1 0 0,1-1-1 0 0,-1 0 1 0 0,0 0-1 0 0,1 0 0 0 0,-1 0 1 0 0,1 0-1 0 0,-1 0 1 0 0,1-1-1 0 0,0 1 0 0 0,-1 0 1 0 0,1-1-1 0 0,0 1 1 0 0,0-1-1 0 0,0 1 0 0 0,0-1 1 0 0,0 0-1 0 0,0 1 1 0 0,1-1-1 0 0,-1 0 0 0 0,0 0 1 0 0,1 1-1 0 0,0-1 1 0 0,-1 0-1 0 0,1 0 0 0 0,0 0 1 0 0,0 0-1 0 0,0 0 1 0 0,0 1-1 0 0,0-1 0 0 0,0 0 1 0 0,1 0-1 0 0,-1 0 1 0 0,0 0-1 0 0,1 1 0 0 0,0-1 1 0 0,-1 0-1 0 0,1 1 1 0 0,0-1-1 0 0,0 0 0 0 0,0 1 1 0 0,0-1-1 0 0,0 1 1 0 0,0-1-1 0 0,1 1 0 0 0,-1 0 1 0 0,0-1-1 0 0,1 1 41 0 0,45-44-2617 0 0,-16 23 1209 0 0</inkml:trace>
  <inkml:trace contextRef="#ctx0" brushRef="#br0" timeOffset="83291.991">12373 7777 1268 0 0,'2'-3'696'0'0,"2"0"-44"0"0,11-3-200 0 0,4-2 48 0 0,5 1 0 0 0,6-2-152 0 0,2 3 104 0 0,4-3-108 0 0,2 3-67 0 0,2 3-133 0 0,0 3-16 0 0,-21 0-356 0 0,12 0-185 0 0,-3 0-451 0 0,0 0-296 0 0,20 13 20 0 0</inkml:trace>
  <inkml:trace contextRef="#ctx0" brushRef="#br0" timeOffset="83584.569">12344 7949 976 0 0,'0'5'736'0'0,"2"-1"-76"0"0,4-2-104 0 0,2 2-144 0 0,13 1 0 0 0,5-4-132 0 0,1-1 4 0 0,10 0-36 0 0,-20 0-228 0 0,14 0-76 0 0,36-12-80 0 0,-24 3-152 0 0,2 0-224 0 0,4-4-496 0 0,1-2-232 0 0</inkml:trace>
  <inkml:trace contextRef="#ctx0" brushRef="#br0" timeOffset="83943.387">13714 7363 1504 0 0,'-4'-5'128'0'0,"-1"1"-1"0"0,1-1 1 0 0,-1 1 0 0 0,0 0-1 0 0,0 0 1 0 0,0 1 0 0 0,0 0-1 0 0,-1 0 1 0 0,1 0 0 0 0,-1 0-1 0 0,0 1 1 0 0,0 0-1 0 0,0 0 1 0 0,0 1 0 0 0,0 0-1 0 0,0 0 1 0 0,0 0 0 0 0,-1 1-1 0 0,1-1 1 0 0,0 2 0 0 0,-1-1-1 0 0,1 1 1 0 0,0 0-1 0 0,0 0 1 0 0,-2 1-128 0 0,-7 2 59 0 0,1 2 0 0 0,-1 0 0 0 0,1 0 0 0 0,1 1 0 0 0,-1 1 0 0 0,1 0 0 0 0,1 1 0 0 0,-1 1-1 0 0,1-1 1 0 0,1 2 0 0 0,0 0 0 0 0,0 0 0 0 0,2 1 0 0 0,-1 0 0 0 0,1 1 0 0 0,1 0 0 0 0,0 0 0 0 0,1 1 0 0 0,0 0 0 0 0,1 0 0 0 0,1 1 0 0 0,0 0 0 0 0,1 0 0 0 0,1 0-1 0 0,0 0 1 0 0,1 0 0 0 0,1 1 0 0 0,0 3-59 0 0,31 274 456 0 0,-32-286-443 0 0,-1 0 0 0 0,0 0 0 0 0,0-1 0 0 0,-1 1 1 0 0,0-1-1 0 0,0 0 0 0 0,-1 0 0 0 0,1 0 0 0 0,-1 0 1 0 0,-1-1-1 0 0,1 0 0 0 0,-1 0 0 0 0,0 0 0 0 0,0-1 1 0 0,0 0-1 0 0,0 0 0 0 0,-1-1 0 0 0,0 1 0 0 0,0-2 1 0 0,0 1-1 0 0,0-1 0 0 0,0 0 0 0 0,0 0 0 0 0,-1-1 1 0 0,1 0-1 0 0,0 0 0 0 0,-1 0 0 0 0,1-1 0 0 0,-1-1-13 0 0,7 1 5 0 0,0 0 0 0 0,1-1 0 0 0,-1 1 0 0 0,0 0 1 0 0,0-1-1 0 0,1 1 0 0 0,-1-1 0 0 0,1 0 0 0 0,-1 1 0 0 0,0-1 0 0 0,1 1 0 0 0,-1-1 0 0 0,1 0 0 0 0,-1 1 0 0 0,1-1 0 0 0,-1 0 0 0 0,1 0 0 0 0,0 1 0 0 0,-1-1 0 0 0,1 0 0 0 0,0 0 0 0 0,0 0 0 0 0,0 0 0 0 0,-1 1 0 0 0,1-1 0 0 0,0 0 0 0 0,0 0 1 0 0,0 0-1 0 0,0 0 0 0 0,1 1 0 0 0,-1-1 0 0 0,0 0 0 0 0,0 0 0 0 0,0 0 0 0 0,1 1 0 0 0,-1-1 0 0 0,0 0 0 0 0,1 0 0 0 0,-1 0 0 0 0,0 1 0 0 0,1-1 0 0 0,-1 0 0 0 0,1 1 0 0 0,0-1 0 0 0,-1 0 0 0 0,1 1 0 0 0,-1-1 0 0 0,1 1 0 0 0,0-1 0 0 0,-1 1 1 0 0,1-1-1 0 0,0 1 0 0 0,0 0 0 0 0,-1-1 0 0 0,1 1 0 0 0,0 0 0 0 0,0 0 0 0 0,0-1 0 0 0,-1 1 0 0 0,1 0 0 0 0,0 0 0 0 0,0 0-5 0 0,5-3 2 0 0,0 0-1 0 0,1 0 1 0 0,-1 1-1 0 0,0 0 1 0 0,1 0 0 0 0,0 1-1 0 0,-1 0 1 0 0,1 0-1 0 0,0 0 1 0 0,-1 1-1 0 0,1 0 1 0 0,0 0 0 0 0,0 1-1 0 0,-1 0 1 0 0,1 0-1 0 0,-1 1 1 0 0,1-1 0 0 0,-1 1-1 0 0,1 1 1 0 0,-1-1-1 0 0,0 1 1 0 0,0 0 0 0 0,0 1-1 0 0,0-1 1 0 0,-1 1-1 0 0,0 0 1 0 0,1 1 0 0 0,-1-1-1 0 0,-1 1 1 0 0,1 0-1 0 0,-1 0 1 0 0,2 4-2 0 0,6 6-17 0 0,-1 1 0 0 0,-1 0-1 0 0,-1 1 1 0 0,0 1 0 0 0,-2-1 0 0 0,0 1 0 0 0,0 0 0 0 0,-2 1-1 0 0,0 0 1 0 0,2 18 17 0 0,-1 16-160 0 0,-8-42 94 0 0,1-1 0 0 0,1 1-1 0 0,0 0 1 0 0,0 0 0 0 0,1 0-1 0 0,0 0 1 0 0,1-1 0 0 0,0 1-1 0 0,1 0 1 0 0,0-1 0 0 0,1 0-1 0 0,0 0 1 0 0,0 0 0 0 0,1 0 0 0 0,1 0-1 0 0,-1-1 1 0 0,2 0 0 0 0,-1-1-1 0 0,1 1 1 0 0,0-1 0 0 0,1 0-1 0 0,0-1 1 0 0,0 0 0 0 0,1 0-1 0 0,0-1 1 0 0,0 0 0 0 0,0 0-1 0 0,1-1 1 0 0,0 0 0 0 0,8 2 66 0 0,28-4-2306 0 0,-25-3 1074 0 0</inkml:trace>
  <inkml:trace contextRef="#ctx0" brushRef="#br0" timeOffset="84332.679">14311 7460 1324 0 0,'0'1'121'0'0,"-1"-1"1"0"0,1 1-1 0 0,0-1 0 0 0,0 1 0 0 0,-1-1 0 0 0,1 0 1 0 0,0 1-1 0 0,-1-1 0 0 0,1 1 0 0 0,0-1 1 0 0,-1 0-1 0 0,1 1 0 0 0,-1-1 0 0 0,1 0 0 0 0,-1 0 1 0 0,1 1-1 0 0,0-1 0 0 0,-1 0 0 0 0,1 0 0 0 0,-1 0 1 0 0,1 0-1 0 0,-1 1 0 0 0,1-1 0 0 0,-1 0 1 0 0,1 0-1 0 0,-1 0 0 0 0,1 0 0 0 0,-1 0 0 0 0,1 0 1 0 0,-1 0-1 0 0,1 0 0 0 0,-1-1 0 0 0,1 1 0 0 0,-1 0 1 0 0,1 0-1 0 0,-1 0 0 0 0,1 0 0 0 0,-1-1 1 0 0,1 1-1 0 0,-1 0 0 0 0,1 0 0 0 0,-1-1-121 0 0,-3 61 217 0 0,78 355-779 0 0,-88-351-1816 0 0,1-41 1210 0 0</inkml:trace>
  <inkml:trace contextRef="#ctx0" brushRef="#br0" timeOffset="84708.389">14260 7816 1860 0 0,'108'-22'1640'0'0,"-70"16"-1367"0"0,0-1 0 0 0,-1-1 0 0 0,0-3 0 0 0,0-1-1 0 0,-1-1 1 0 0,-1-2 0 0 0,0-2 0 0 0,14-9-273 0 0,-42 19 134 0 0,0 0 1 0 0,-1 0-1 0 0,1-1 1 0 0,-2 0-1 0 0,1 0 1 0 0,-1 0-1 0 0,0 0 0 0 0,-1-1 1 0 0,0 0-1 0 0,-1 0 1 0 0,0 0-1 0 0,0-1 1 0 0,0 1-1 0 0,-2 0 1 0 0,1-1-1 0 0,-1 0 1 0 0,0 1-1 0 0,-1-1 1 0 0,0 0-1 0 0,-1 1 1 0 0,0-1-1 0 0,0-1-134 0 0,-14-11 408 0 0,9 59-154 0 0,38 268 19 0 0,-18-118-1703 0 0,-14-180 1132 0 0,0 0-1 0 0,-1 0 0 0 0,0-1 1 0 0,0 1-1 0 0,-1 0 1 0 0,0-1-1 0 0,0 1 1 0 0,0-1-1 0 0,-1 1 0 0 0,0-1 1 0 0,0 0-1 0 0,-1 0 1 0 0,0 0-1 0 0,0-1 1 0 0,0 1-1 0 0,-5 3 299 0 0,-5 2-1169 0 0</inkml:trace>
  <inkml:trace contextRef="#ctx0" brushRef="#br0" timeOffset="84958.355">15280 8215 1556 0 0,'-11'28'552'0'0,"-3"-2"-44"0"0,-5-1-72 0 0,-4-2-60 0 0,-6-2-44 0 0,-3-3 48 0 0,-3-2-16 0 0,2-2-204 0 0,1-2 16 0 0,-2-5-28 0 0,4-2-312 0 0,17-5-288 0 0,-5 0-368 0 0,-12-24-388 0 0,22 10 12 0 0</inkml:trace>
  <inkml:trace contextRef="#ctx0" brushRef="#br0" timeOffset="85301.438">15773 7475 856 0 0,'4'-8'1309'0'0,"5"-15"2114"0"0,-12 34-1674 0 0,-18 66-1728 0 0,3 1-1 0 0,3 0 1 0 0,4 1-1 0 0,4 1 0 0 0,2 25-20 0 0,-6-75-4287 0 0,6-28 3067 0 0</inkml:trace>
  <inkml:trace contextRef="#ctx0" brushRef="#br0" timeOffset="85659.581">15384 7471 1472 0 0,'220'-23'3947'0'0,"-78"6"-3691"0"0,512-24 376 0 0,-652 41-806 0 0,17 5-3182 0 0,-20-4 2191 0 0</inkml:trace>
  <inkml:trace contextRef="#ctx0" brushRef="#br0" timeOffset="86332.145">16698 7201 1048 0 0,'6'-8'240'0'0,"1"0"-1"0"0,0 1 0 0 0,0 0 1 0 0,0 1-1 0 0,1-1 1 0 0,0 1-1 0 0,0 1 1 0 0,1-1-1 0 0,-1 2 1 0 0,1-1-1 0 0,0 1 1 0 0,1 0-1 0 0,-1 1 0 0 0,6-1-239 0 0,-14 4 195 0 0,2 2-62 0 0,-1 5-90 0 0,0 0 0 0 0,-1 0 0 0 0,1 0-1 0 0,-2 0 1 0 0,1 0 0 0 0,-1 0 0 0 0,0 0-1 0 0,0 0 1 0 0,-1 0 0 0 0,0 0 0 0 0,0-1 0 0 0,-1 1-1 0 0,0 0 1 0 0,0 0 0 0 0,0-1 0 0 0,-1 1-1 0 0,0-1 1 0 0,0 0 0 0 0,-1 0 0 0 0,0 0-1 0 0,0 0 1 0 0,0-1 0 0 0,-1 1 0 0 0,0-1-1 0 0,0 0-42 0 0,2-1 36 0 0,-20 32 126 0 0,4-10-25 0 0,2 1 0 0 0,0 0 1 0 0,2 1-1 0 0,1 0 0 0 0,2 2 0 0 0,0-1 0 0 0,2 1 0 0 0,-2 14-137 0 0,12-36 36 0 0,0 1 0 0 0,1-1 1 0 0,0 1-1 0 0,1-1 0 0 0,0 1 0 0 0,0-1 1 0 0,1 0-1 0 0,0 1 0 0 0,0-2 0 0 0,1 1 1 0 0,0 0-1 0 0,0-1 0 0 0,1 1 0 0 0,0-1 1 0 0,0 0-1 0 0,0-1 0 0 0,1 0 0 0 0,0 1 1 0 0,1-2-1 0 0,-1 1 0 0 0,1-1 0 0 0,7 4-36 0 0,43 48 178 0 0,-54-49-161 0 0,-1 0-1 0 0,-1 0 0 0 0,1 0 0 0 0,-2 0 0 0 0,1 0 0 0 0,-1 1 0 0 0,0-1 0 0 0,0 0 1 0 0,-1 0-1 0 0,-1 1 0 0 0,1-1 0 0 0,-1 0 0 0 0,0 0 0 0 0,-1-1 0 0 0,0 1 0 0 0,0 0 1 0 0,-1-1-1 0 0,0 0 0 0 0,0 0 0 0 0,-1 0 0 0 0,0 0 0 0 0,0-1 0 0 0,0 1 0 0 0,-1-1 1 0 0,0-1-1 0 0,-4 4-16 0 0,2 2 78 0 0,1 1-88 0 0,0 1 0 0 0,1 0 0 0 0,0 0 0 0 0,1 0-1 0 0,1 1 1 0 0,0 0 0 0 0,1 0 0 0 0,0 0-1 0 0,1 0 1 0 0,1 0 0 0 0,0 0 0 0 0,1 1-1 0 0,0-1 1 0 0,3 14 10 0 0,-21 137-2163 0 0,-38-100-1551 0 0,32-51 2425 0 0</inkml:trace>
  <inkml:trace contextRef="#ctx0" brushRef="#br0" timeOffset="96822.758">3376 9165 1088 0 0,'-9'17'129'0'0,"1"1"0"0"0,1 0 0 0 0,1 1-1 0 0,0 0 1 0 0,1 0 0 0 0,2 0 0 0 0,0 0 0 0 0,0 1 0 0 0,2-1-1 0 0,1 1 1 0 0,0 0 0 0 0,1-1 0 0 0,2 1 0 0 0,-1-1 0 0 0,2 0-1 0 0,1 0 1 0 0,0 0 0 0 0,2 0 0 0 0,2 3-129 0 0,6 40 156 0 0,34 286 918 0 0,-49-349-1074 0 0,-1 0-1 0 0,1 0 1 0 0,-1 0-1 0 0,1 0 0 0 0,-1 1 1 0 0,1-1-1 0 0,-1 0 0 0 0,1 0 1 0 0,-1 1-1 0 0,0-1 1 0 0,0 0-1 0 0,1 1 0 0 0,-1-1 1 0 0,0 0-1 0 0,0 1 0 0 0,0-1 1 0 0,0 1-1 0 0,1 0 0 0 0,-1-1 1 0 0,0 1-1 0 0,0 0 1 0 0,0-1-1 0 0,0 1 0 0 0,0 0 1 0 0,0 0-1 0 0,0 0 0 0 0,0 0 1 0 0,0 0-1 0 0,0 0 1 0 0,0 0-1 0 0,0 0 0 0 0,0 0 1 0 0,0 0-1 0 0,0 1 0 0 0,0-1 1 0 0,0 0-1 0 0,0 1 1 0 0,0-1-1 0 0,1 1 0 0 0,-1-1 1 0 0,0 1-1 0 0,0-1 0 0 0,0 1 1 0 0,1 0-1 0 0,-1-1 1 0 0,0 1-1 0 0,0 0 0 0 0,1-1 1 0 0,-1 1-1 0 0,1 0 0 0 0,-1 0 1 0 0,1 0-1 0 0,-1 0 0 0 0,1 0 1 0 0,-1 0-1 0 0,1-1 1 0 0,0 1-1 0 0,0 0 0 0 0,-1 0 1 0 0,1 0-1 0 0,0 0 0 0 0,0 0 1 0 0,0 0-1 0 0,0 0 1 0 0,0 0-1 0 0,0 0 0 0 0,0 0 1 0 0,0 0-1 0 0,1 0 0 0 0,-1 1 1 0 0,-10-28-7 0 0,1-1-1 0 0,1 1 1 0 0,1-1-1 0 0,2-1 1 0 0,1 1-1 0 0,1-1 0 0 0,1 0 1 0 0,1 0-1 0 0,2 0 1 0 0,1-11 7 0 0,-1-20 453 0 0,-1 26-321 0 0,1-1-1 0 0,2 1 0 0 0,2 0 0 0 0,0 0 0 0 0,2 1 0 0 0,2-1 0 0 0,1 2 0 0 0,1-1 0 0 0,2 2 1 0 0,1-1-1 0 0,1 2 0 0 0,2 0 0 0 0,1 1 0 0 0,1 0 0 0 0,1 2 0 0 0,1 0 0 0 0,5-1-131 0 0,-25 24 8 0 0,1 1 0 0 0,-1 0 0 0 0,1 0 0 0 0,0-1 0 0 0,0 1-1 0 0,0 0 1 0 0,0 1 0 0 0,0-1 0 0 0,1 0 0 0 0,-1 1 0 0 0,0-1 0 0 0,1 1-1 0 0,-1-1 1 0 0,1 1 0 0 0,-1 0 0 0 0,1 0 0 0 0,0 1 0 0 0,0-1 0 0 0,-1 0-1 0 0,1 1 1 0 0,0 0 0 0 0,0-1 0 0 0,0 1 0 0 0,-1 0 0 0 0,1 1-1 0 0,0-1 1 0 0,0 0 0 0 0,0 1 0 0 0,-1-1 0 0 0,1 1 0 0 0,0 0 0 0 0,-1 0-1 0 0,1 0 1 0 0,-1 1 0 0 0,1-1 0 0 0,-1 0 0 0 0,1 1 0 0 0,-1 0 0 0 0,0-1-1 0 0,0 1 1 0 0,0 0 0 0 0,0 0 0 0 0,0 0 0 0 0,0 0 0 0 0,0 1-1 0 0,-1-1 1 0 0,1 0 0 0 0,-1 1 0 0 0,1 2-8 0 0,2 14 7 0 0,-1 1 0 0 0,-2-1-1 0 0,1 1 1 0 0,-2 0 0 0 0,-1 0 0 0 0,-1-1 0 0 0,0 1-1 0 0,-1 0 1 0 0,-1-1 0 0 0,-1 0 0 0 0,-1 0 0 0 0,-1 0 0 0 0,0-1-1 0 0,-1 0 1 0 0,-1 0 0 0 0,-1-1 0 0 0,0 0 0 0 0,-2-1-1 0 0,-4 6-6 0 0,-153 193 1047 0 0,183-222-224 0 0,1 11-971 0 0,0 1 0 0 0,0 1-1 0 0,-1 0 1 0 0,0 1 0 0 0,0 0 0 0 0,-1 1 0 0 0,0 1 0 0 0,0 0-1 0 0,-1 1 1 0 0,0 0 0 0 0,-1 1 0 0 0,0 0 0 0 0,-1 1 0 0 0,0 0 0 0 0,0 0-1 0 0,-2 1 1 0 0,1 3 148 0 0,-8-16-21 0 0,46 62-3568 0 0,-36-46 2285 0 0</inkml:trace>
  <inkml:trace contextRef="#ctx0" brushRef="#br0" timeOffset="97195.741">3928 9559 1520 0 0,'-12'2'145'0'0,"0"1"-1"0"0,0 1 1 0 0,0 0-1 0 0,1 0 1 0 0,0 1-1 0 0,0 0 1 0 0,0 1-1 0 0,0 1 1 0 0,1-1-1 0 0,0 2 0 0 0,1-1 1 0 0,0 1-1 0 0,0 1 1 0 0,0-1-1 0 0,1 2 1 0 0,1-1-1 0 0,-1 1 1 0 0,1 0-1 0 0,1 1 1 0 0,0-1-1 0 0,1 1 1 0 0,0 1-1 0 0,0-1 1 0 0,0 4-145 0 0,5-11 31 0 0,0-1 0 0 0,1 0 0 0 0,-1 1-1 0 0,0-1 1 0 0,1 0 0 0 0,0 1 0 0 0,0-1 0 0 0,0 0 0 0 0,0 0 0 0 0,1 0 0 0 0,-1 0 0 0 0,1 0 0 0 0,0 0 0 0 0,0 0 0 0 0,0-1 0 0 0,0 1 0 0 0,0 0-1 0 0,0-1 1 0 0,1 0 0 0 0,-1 1 0 0 0,1-1 0 0 0,0 0 0 0 0,0-1 0 0 0,-1 1 0 0 0,1 0 0 0 0,0-1 0 0 0,1 1 0 0 0,-1-1 0 0 0,0 0 0 0 0,0 0-1 0 0,0 0 1 0 0,1-1 0 0 0,-1 1 0 0 0,3-1-31 0 0,120 12 696 0 0,-125-12-693 0 0,6 0 14 0 0,0 1 0 0 0,0-1 1 0 0,1-1-1 0 0,-1 1 0 0 0,0-1 0 0 0,0-1 0 0 0,0 1 1 0 0,0-1-1 0 0,0 0 0 0 0,0-1 0 0 0,-1 1 1 0 0,1-1-1 0 0,-1-1 0 0 0,0 1 0 0 0,1-1 0 0 0,-2 0 1 0 0,1-1-1 0 0,0 1 0 0 0,-1-1 0 0 0,0 0 1 0 0,0-1-1 0 0,0 1 0 0 0,2-6-17 0 0,-8 5-5 0 0,0 0 0 0 0,0-1 1 0 0,-1 1-1 0 0,0 0 0 0 0,0 0 0 0 0,-1 0 1 0 0,0 0-1 0 0,0 0 0 0 0,0 0 0 0 0,-1 1 1 0 0,0 0-1 0 0,0-1 0 0 0,0 1 0 0 0,0 1 1 0 0,-1-1-1 0 0,0 1 0 0 0,0 0 0 0 0,0 0 1 0 0,-1 0-1 0 0,1 1 0 0 0,-1-1 0 0 0,0 1 1 0 0,0 1-1 0 0,0-1 0 0 0,-1 1 5 0 0,6 1 0 0 0,-198-98-527 0 0,199 95-2666 0 0,23-6 2204 0 0,3 3-369 0 0</inkml:trace>
  <inkml:trace contextRef="#ctx0" brushRef="#br0" timeOffset="97461.633">4166 9366 1912 0 0,'9'-43'6158'0'0,"-32"53"-3894"0"0,11 12-2197 0 0,1 0 0 0 0,1 0-1 0 0,2 1 1 0 0,0 0-1 0 0,1 0 1 0 0,2 1 0 0 0,0 0-1 0 0,1 0 1 0 0,2 0-1 0 0,0 1 1 0 0,2-1 0 0 0,0 1-1 0 0,2-1 1 0 0,1 0 0 0 0,1 0-1 0 0,3 10-66 0 0,29 144-2402 0 0,-29-149 1554 0 0,-8-24-4272 0 0,-1-22 3886 0 0</inkml:trace>
  <inkml:trace contextRef="#ctx0" brushRef="#br0" timeOffset="97713.465">4256 9286 1280 0 0,'10'-45'4301'0'0,"-9"69"-1651"0"0,-34 274-1427 0 0,29 9-4482 0 0,23-198-453 0 0,-14-94 2381 0 0</inkml:trace>
  <inkml:trace contextRef="#ctx0" brushRef="#br0" timeOffset="98118.386">4915 9609 840 0 0,'0'-3'136'0'0,"0"0"-1"0"0,0 1 1 0 0,0-1-1 0 0,-1 1 1 0 0,1-1-1 0 0,-1 0 1 0 0,0 1-1 0 0,1-1 1 0 0,-1 1-1 0 0,0-1 1 0 0,-1 1 0 0 0,1 0-1 0 0,0-1 1 0 0,-1 1-1 0 0,1 0 1 0 0,-1 0-1 0 0,1 0 1 0 0,-1 0-1 0 0,0 0 1 0 0,0 0-1 0 0,0 1 1 0 0,0-1 0 0 0,0 1-1 0 0,-1-1 1 0 0,1 1-1 0 0,0 0 1 0 0,-1 0-1 0 0,1 0 1 0 0,0 0-1 0 0,-1 0 1 0 0,0 0-1 0 0,1 1 1 0 0,-1-1-1 0 0,1 1 1 0 0,-1 0 0 0 0,0 0-1 0 0,1 0 1 0 0,-1 0-1 0 0,1 0 1 0 0,-1 1-1 0 0,-1-1-135 0 0,-109 34 692 0 0,104-30-637 0 0,1 0 0 0 0,0 1 1 0 0,0 0-1 0 0,1 1 1 0 0,-1 0-1 0 0,1 0 0 0 0,0 0 1 0 0,1 1-1 0 0,-1 0 1 0 0,2 1-1 0 0,-1-1 1 0 0,1 1-1 0 0,0 0 0 0 0,0 0 1 0 0,1 1-1 0 0,0-1 1 0 0,1 1-1 0 0,0 0 0 0 0,0 0 1 0 0,1 1-56 0 0,2-8 5 0 0,0 1 0 0 0,1-1 1 0 0,0 0-1 0 0,-1 1 0 0 0,1-1 1 0 0,0 0-1 0 0,0 0 1 0 0,0 0-1 0 0,0 1 0 0 0,1-1 1 0 0,-1 0-1 0 0,1 0 0 0 0,-1-1 1 0 0,1 1-1 0 0,0 0 0 0 0,-1-1 1 0 0,1 1-1 0 0,0-1 0 0 0,0 1 1 0 0,0-1-1 0 0,0 0 0 0 0,0 0 1 0 0,1 0-1 0 0,-1 0 0 0 0,0 0 1 0 0,1 0-1 0 0,-1-1 0 0 0,0 1 1 0 0,1-1-1 0 0,-1 1 0 0 0,0-1 1 0 0,1 0-1 0 0,-1 0 0 0 0,1 0 1 0 0,-1 0-1 0 0,0-1 1 0 0,2 1-6 0 0,85-13-150 0 0,-68 5 196 0 0,1 0 0 0 0,-2-1 0 0 0,1-2 0 0 0,-2 0 0 0 0,1-1 0 0 0,-1 0 0 0 0,-1-2 0 0 0,0 0 0 0 0,3-5-46 0 0,-21 18 7 0 0,1 0 1 0 0,-1 1-1 0 0,1-1 1 0 0,-1 1-1 0 0,1-1 1 0 0,-1 1-1 0 0,1-1 1 0 0,-1 1-1 0 0,1 0 1 0 0,-1-1-1 0 0,1 1 1 0 0,0 0-1 0 0,-1-1 1 0 0,1 1-1 0 0,0 0 1 0 0,-1 0-1 0 0,1-1 1 0 0,0 1-1 0 0,0 0 1 0 0,-1 0-1 0 0,1 0 1 0 0,0 0-1 0 0,-1 0 1 0 0,1 0-1 0 0,0 0 1 0 0,0 0-1 0 0,-1 0 1 0 0,1 1 0 0 0,0-1-1 0 0,-1 0 1 0 0,1 0-1 0 0,0 1 1 0 0,-1-1-1 0 0,1 0 1 0 0,0 1-1 0 0,-1-1 1 0 0,1 0-1 0 0,-1 1 1 0 0,1-1-1 0 0,-1 1 1 0 0,1-1-1 0 0,-1 1 1 0 0,1 0-1 0 0,-1-1 1 0 0,1 1-1 0 0,-1-1 1 0 0,0 1-1 0 0,1 0 1 0 0,-1-1-1 0 0,0 1 1 0 0,0 0-1 0 0,1-1 1 0 0,-1 1-1 0 0,0 0 1 0 0,0-1-1 0 0,0 1 1 0 0,0 0-1 0 0,0 0 1 0 0,0-1-1 0 0,0 1 1 0 0,0 0-1 0 0,0-1 1 0 0,0 1-1 0 0,0 0 1 0 0,-1-1-1 0 0,1 1-7 0 0,10 26-345 0 0,122 100-4241 0 0,-113-115 3291 0 0,-1-1-125 0 0</inkml:trace>
  <inkml:trace contextRef="#ctx0" brushRef="#br0" timeOffset="98461.071">6157 9118 1312 0 0,'-1'0'27'0'0,"-45"-46"2631"0"0,-1 44-1194 0 0,36 7-1403 0 0,0 1 1 0 0,0 0 0 0 0,1 0-1 0 0,0 1 1 0 0,0 0 0 0 0,1 1-1 0 0,-1 0 1 0 0,2 0 0 0 0,-1 1 0 0 0,1 0-1 0 0,1 1 1 0 0,0 0 0 0 0,0 0-1 0 0,1 0 1 0 0,0 1 0 0 0,0 0-1 0 0,2 0 1 0 0,-1 1 0 0 0,1-1 0 0 0,1 1-1 0 0,0 0 1 0 0,0 7-62 0 0,-22 280 848 0 0,55-28-517 0 0,-10-30-1136 0 0,-20-237 631 0 0,0 1-1 0 0,-1-1 1 0 0,1 0 0 0 0,-1 0 0 0 0,0 1-1 0 0,0-1 1 0 0,0 0 0 0 0,0 0 0 0 0,-1 0-1 0 0,0 0 1 0 0,0 0 0 0 0,0 0 0 0 0,0-1-1 0 0,0 1 1 0 0,-1-1 0 0 0,0 1 0 0 0,0-1-1 0 0,0 0 1 0 0,0 0 0 0 0,0 0-1 0 0,0 0 1 0 0,-1-1 0 0 0,1 1 0 0 0,-1-1-1 0 0,0 0 1 0 0,0 0 0 0 0,-2 0 174 0 0,-9 0-1439 0 0</inkml:trace>
  <inkml:trace contextRef="#ctx0" brushRef="#br0" timeOffset="99254.771">5582 9625 1748 0 0,'49'-12'3340'0'0,"-19"3"-3036"0"0,587-74-966 0 0,-561 50 1266 0 0,-56 32-480 0 0,0 1-11 0 0,0 0-1 0 0,-3-2 23 0 0,-5 1-128 0 0,-1 1-1 0 0,0-1 1 0 0,1 2-1 0 0,-1-1 1 0 0,0 1 0 0 0,1 0-1 0 0,-1 1 1 0 0,1 0 0 0 0,0 1-1 0 0,-1-1 1 0 0,1 1 0 0 0,0 1-1 0 0,0 0 1 0 0,1 0-1 0 0,-1 0 1 0 0,1 1 0 0 0,0 0-1 0 0,0 1 1 0 0,1-1 0 0 0,0 1-1 0 0,0 1 1 0 0,0-1 0 0 0,-2 4-7 0 0,-1 1 21 0 0,-1 0 1 0 0,2 0 0 0 0,0 1 0 0 0,0 0 0 0 0,1 1 0 0 0,0 0 0 0 0,1 0 0 0 0,1 0 0 0 0,0 1 0 0 0,1 0-1 0 0,0 0 1 0 0,1 0 0 0 0,-1 11-22 0 0,65-5 124 0 0,-46-24-145 0 0,-1 0 0 0 0,1-1 0 0 0,-1-1 0 0 0,0 0 0 0 0,-1-1 0 0 0,0-1 0 0 0,0 0 0 0 0,0 0 0 0 0,-1-2 0 0 0,0 1 0 0 0,-1-1 0 0 0,0-1 0 0 0,-1 0 0 0 0,5-7 21 0 0,49-88 716 0 0,-64 106-592 0 0,0 0-24 0 0,-33 3 383 0 0,28 0-471 0 0,0 0 0 0 0,1 0 0 0 0,0 1 0 0 0,-1-1 0 0 0,1 1 0 0 0,1 0 0 0 0,-1 0 0 0 0,0 1 0 0 0,1-1 0 0 0,0 1 0 0 0,0-1 0 0 0,1 1 0 0 0,-1 0 0 0 0,1 0 0 0 0,0 0 1 0 0,0 0-1 0 0,0 1 0 0 0,1-1 0 0 0,0 1 0 0 0,0-1 0 0 0,0 1 0 0 0,1 2-12 0 0,0-4 7 0 0,1 0 0 0 0,-1 0 1 0 0,1-1-1 0 0,0 1 1 0 0,0 0-1 0 0,0-1 0 0 0,1 1 1 0 0,-1-1-1 0 0,1 0 0 0 0,0 1 1 0 0,0-1-1 0 0,0 0 0 0 0,0 0 1 0 0,0 0-1 0 0,1 0 0 0 0,-1 0 1 0 0,1-1-1 0 0,0 1 1 0 0,0-1-1 0 0,0 0 0 0 0,0 0 1 0 0,0 0-1 0 0,1 0 0 0 0,-1 0 1 0 0,0-1-1 0 0,1 1 0 0 0,0-1 1 0 0,-1 0-1 0 0,1 0 1 0 0,0 0-1 0 0,2-1-7 0 0,121 15 76 0 0,-109-15-54 0 0,-1-1 0 0 0,1 0 1 0 0,-1-1-1 0 0,1-1 1 0 0,-1-1-1 0 0,0 0 0 0 0,0-1 1 0 0,0-1-1 0 0,-1 0 1 0 0,1-2-1 0 0,-2 0 0 0 0,1 0 1 0 0,-1-2-1 0 0,0 0 0 0 0,-1 0 1 0 0,4-5-23 0 0,-16 13 46 0 0,-1-1 1 0 0,1 1-1 0 0,0 0 1 0 0,-1-1 0 0 0,0 0-1 0 0,1 1 1 0 0,-1-1-1 0 0,0 0 1 0 0,0 1-1 0 0,-1-1 1 0 0,1 0-1 0 0,0 0 1 0 0,-1 0-1 0 0,0 0 1 0 0,0 1 0 0 0,1-1-1 0 0,-2 0 1 0 0,1 0-1 0 0,0 0 1 0 0,-1 0-1 0 0,1 0 1 0 0,-1 0-1 0 0,0 1 1 0 0,0-1 0 0 0,0 0-1 0 0,0 1 1 0 0,0-1-1 0 0,-1 0 1 0 0,1 1-1 0 0,-1 0 1 0 0,0-1-1 0 0,0 1 1 0 0,0 0 0 0 0,0 0-1 0 0,0 0 1 0 0,0 0-1 0 0,0 0 1 0 0,-1 1-1 0 0,1-1 1 0 0,-1 0-1 0 0,1 1 1 0 0,-1 0-1 0 0,0 0 1 0 0,1 0 0 0 0,-1 0-1 0 0,0 0 1 0 0,0 0-1 0 0,0 1 1 0 0,1 0-1 0 0,-4-1-46 0 0,4 2-13 0 0,-1-1 0 0 0,0 1 0 0 0,1-1 0 0 0,-1 1 0 0 0,0 0 0 0 0,1 0 0 0 0,-1 1 0 0 0,1-1 0 0 0,-1 0 0 0 0,1 1 0 0 0,0 0 1 0 0,0-1-1 0 0,-1 1 0 0 0,1 0 0 0 0,0 0 0 0 0,1 0 0 0 0,-1 0 0 0 0,0 1 0 0 0,1-1 0 0 0,-1 0 0 0 0,1 1 0 0 0,0-1 0 0 0,-1 1 0 0 0,1 0 0 0 0,0-1 0 0 0,1 1 0 0 0,-1 0 0 0 0,0-1 0 0 0,1 1 0 0 0,0 0 0 0 0,-1 0 0 0 0,1-1 0 0 0,0 1 0 0 0,1 0 0 0 0,-1 0 0 0 0,0 0 0 0 0,1-1 0 0 0,-1 1 0 0 0,1 0 0 0 0,0 0 13 0 0,68 95-5359 0 0,-65-92 4116 0 0,-2-1 30 0 0</inkml:trace>
  <inkml:trace contextRef="#ctx0" brushRef="#br0" timeOffset="99645.076">6939 9649 1472 0 0,'79'156'1388'0'0,"-56"-88"1803"0"0,-23-67-2515 0 0,-9-16 1292 0 0,8 1-1956 0 0,0 0 1 0 0,1 0-1 0 0,1-1 1 0 0,0 1 0 0 0,1 0-1 0 0,1 0 1 0 0,0 0-1 0 0,1 1 1 0 0,0-1-1 0 0,1 1 1 0 0,3-7-13 0 0,85-129-4758 0 0,-71 119 3225 0 0,-5 4 315 0 0</inkml:trace>
  <inkml:trace contextRef="#ctx0" brushRef="#br0" timeOffset="100334.618">8003 9534 1152 0 0,'-55'-24'2081'0'0,"-31"44"-1350"0"0,84-19-729 0 0,-20 5 149 0 0,0 2 0 0 0,0 0 0 0 0,1 2 0 0 0,0 0-1 0 0,0 1 1 0 0,1 2 0 0 0,1 0 0 0 0,0 0 0 0 0,1 2 0 0 0,1 1 0 0 0,0 0 0 0 0,-12 16-151 0 0,27-31 11 0 0,0-1 0 0 0,1 1 0 0 0,-1 1 0 0 0,1-1 1 0 0,0 0-1 0 0,-1 0 0 0 0,1 1 0 0 0,0-1 0 0 0,0 0 0 0 0,0 1 0 0 0,0-1 0 0 0,0 1 0 0 0,0 0 0 0 0,0-1 0 0 0,0 1 0 0 0,1 0 0 0 0,-1-1 0 0 0,0 1 0 0 0,1 0 0 0 0,0 0 0 0 0,-1-1 1 0 0,1 1-1 0 0,0 0 0 0 0,0 0 0 0 0,0 0 0 0 0,0 0 0 0 0,0-1 0 0 0,1 1 0 0 0,-1 0 0 0 0,1 0 0 0 0,-1-1 0 0 0,1 1 0 0 0,-1 0 0 0 0,1 0 0 0 0,0-1 0 0 0,0 1 0 0 0,0-1 1 0 0,0 1-1 0 0,0-1 0 0 0,0 1 0 0 0,0-1 0 0 0,0 0 0 0 0,1 1 0 0 0,-1-1 0 0 0,1 0 0 0 0,-1 0 0 0 0,1 0 0 0 0,-1 0 0 0 0,1 0 0 0 0,-1 0 0 0 0,1 0 0 0 0,0-1 0 0 0,0 1 1 0 0,-1-1-1 0 0,1 1 0 0 0,0-1 0 0 0,0 0 0 0 0,-1 1 0 0 0,1-1 0 0 0,0 0 0 0 0,0 0 0 0 0,0 0 0 0 0,0-1 0 0 0,-1 1 0 0 0,1 0 0 0 0,1-1-11 0 0,114-18 65 0 0,-89 8-148 0 0,0 0 1 0 0,0-2-1 0 0,-1-1 0 0 0,-1-1 0 0 0,-1-2 1 0 0,0 0-1 0 0,-1-1 0 0 0,-1-2 0 0 0,-1 0 1 0 0,-1-2-1 0 0,0 0 0 0 0,-2-1 1 0 0,-1-1-1 0 0,0-1 0 0 0,-2-1 0 0 0,-1 0 1 0 0,-1-1-1 0 0,8-22 83 0 0,-12 20 250 0 0,-1 0 0 0 0,-1-1-1 0 0,-2 0 1 0 0,0 0 0 0 0,-3 0 0 0 0,0-1-1 0 0,-2-14-249 0 0,0 40 45 0 0,-1 1 0 0 0,0-1 0 0 0,-1 1 0 0 0,1-1 0 0 0,-1 1 0 0 0,0-1 0 0 0,0 1 0 0 0,0 0 0 0 0,-1-1 0 0 0,1 1 0 0 0,-1 0 0 0 0,0 0 0 0 0,0 0 0 0 0,-1 0 0 0 0,1 0 0 0 0,-1 1 0 0 0,0-1 0 0 0,0 1 0 0 0,0 0 0 0 0,0-1 0 0 0,-1 1 0 0 0,1 1 0 0 0,-1-1 0 0 0,0 0 0 0 0,1 1 0 0 0,-1 0 0 0 0,0 0 0 0 0,-1 0 0 0 0,1 1 0 0 0,0-1 0 0 0,0 1 0 0 0,-5-1-45 0 0,2 4 29 0 0,0 0-1 0 0,1 1 0 0 0,-1 0 0 0 0,1 0 0 0 0,-1 1 1 0 0,1 0-1 0 0,0 0 0 0 0,1 0 0 0 0,-1 1 0 0 0,1-1 1 0 0,-1 1-1 0 0,2 1 0 0 0,-1-1 0 0 0,0 1 0 0 0,1 0 1 0 0,0 0-1 0 0,1 0 0 0 0,-1 0 0 0 0,1 1 0 0 0,0-1 0 0 0,0 2-28 0 0,-3 4 29 0 0,1 1 0 0 0,0 0 0 0 0,0 0 0 0 0,1 1 0 0 0,1-1 0 0 0,0 1 0 0 0,1 0 0 0 0,0 0 0 0 0,2 0 0 0 0,-1 0 0 0 0,2 0 0 0 0,-1 0 0 0 0,2 0 0 0 0,2 7-29 0 0,-1-2 12 0 0,1-1 0 0 0,1-1 0 0 0,1 1 0 0 0,1-1 0 0 0,0 0 1 0 0,1 0-1 0 0,1-1 0 0 0,0 0 0 0 0,1 0 0 0 0,1-1 0 0 0,0-1 0 0 0,2 0 0 0 0,-1 0 1 0 0,1-1-1 0 0,1-1 0 0 0,1 0 0 0 0,-1-1 0 0 0,2-1 0 0 0,-1 0 0 0 0,2-1 0 0 0,-1 0 0 0 0,1-2 1 0 0,0 0-1 0 0,1-1 0 0 0,-1 0 0 0 0,1-2 0 0 0,0 0 0 0 0,5 0-12 0 0,-17-5 62 0 0,0-1 0 0 0,-1 1 1 0 0,1-1-1 0 0,0 0 0 0 0,-1 0 0 0 0,0-1 0 0 0,1 1 0 0 0,-1-1 0 0 0,0 0 1 0 0,0-1-1 0 0,-1 1 0 0 0,1-1 0 0 0,-1 0 0 0 0,0 0 0 0 0,0-1 0 0 0,0 1 1 0 0,0-1-1 0 0,-1 0 0 0 0,0 0 0 0 0,0 0 0 0 0,0 0 0 0 0,0 0 0 0 0,-1-1 1 0 0,0 1-1 0 0,0-1 0 0 0,-1 0 0 0 0,1 1 0 0 0,-1-1 0 0 0,-1 0 0 0 0,1 0 1 0 0,-1 0-1 0 0,0 0 0 0 0,0 0 0 0 0,0 1 0 0 0,-2-6-62 0 0,2 1 353 0 0,1 6-991 0 0,9 31-497 0 0,12 26-3003 0 0,-21-52 2712 0 0,-1-1 103 0 0,0 0 127 0 0</inkml:trace>
  <inkml:trace contextRef="#ctx0" brushRef="#br0" timeOffset="100598.027">8478 9126 2640 0 0,'0'-5'544'0'0,"4"1"-68"0"0,-3 1-416 0 0,2 1-264 0 0,1 2-160 0 0,-1-1-448 0 0,0 1-400 0 0</inkml:trace>
  <inkml:trace contextRef="#ctx0" brushRef="#br0" timeOffset="100846.093">8688 9645 1360 0 0,'164'-50'3809'0'0,"-145"40"-3757"0"0,-1-1 0 0 0,0-1 0 0 0,0 0 0 0 0,-2-1 0 0 0,1-1 0 0 0,-1 0 0 0 0,-1-2 0 0 0,-1 1 0 0 0,0-2 0 0 0,-1 0 0 0 0,1-4-52 0 0,-12 18 11 0 0,0 1 1 0 0,0-1-1 0 0,-1 0 0 0 0,1 0 1 0 0,-1 0-1 0 0,0 0 0 0 0,0 0 0 0 0,0 0 1 0 0,0 0-1 0 0,-1-1 0 0 0,1 1 1 0 0,-1 0-1 0 0,0 0 0 0 0,0-1 0 0 0,0 1 1 0 0,0 0-1 0 0,0 0 0 0 0,-1-1 1 0 0,0 1-1 0 0,1 0 0 0 0,-1 0 0 0 0,-1 0 1 0 0,1 0-1 0 0,0 0 0 0 0,-1 0 1 0 0,1 0-1 0 0,-1 0 0 0 0,0 1 0 0 0,0-1 1 0 0,0 1-1 0 0,0-1 0 0 0,0 1 1 0 0,-1 0-1 0 0,1-1 0 0 0,-1 1 0 0 0,1 1 1 0 0,-1-1-1 0 0,0 0 0 0 0,0 1 1 0 0,0-1-1 0 0,0 1 0 0 0,0 0 0 0 0,0 0 1 0 0,0 0-1 0 0,0 0 0 0 0,0 0 1 0 0,0 1-1 0 0,-1 0 0 0 0,1-1 0 0 0,0 1 1 0 0,0 0-1 0 0,-4 1-11 0 0,-6-3 60 0 0,-1 0 0 0 0,0 2 1 0 0,0-1-1 0 0,0 2 0 0 0,1 0 0 0 0,-1 0 0 0 0,0 1 0 0 0,1 1 1 0 0,-1 0-1 0 0,1 1 0 0 0,0 0 0 0 0,0 1 0 0 0,0 1 1 0 0,1 0-1 0 0,0 1 0 0 0,0 0 0 0 0,0 1 0 0 0,1 0 1 0 0,0 1-1 0 0,1 0 0 0 0,-9 10-60 0 0,16-15 5 0 0,0 1 0 0 0,1-1 1 0 0,0 0-1 0 0,0 1 0 0 0,0 0 0 0 0,1-1 1 0 0,-1 1-1 0 0,1 0 0 0 0,0 0 0 0 0,1 0 0 0 0,-1 0 1 0 0,1 0-1 0 0,0 0 0 0 0,0 0 0 0 0,1 0 1 0 0,-1 0-1 0 0,1 0 0 0 0,0-1 0 0 0,0 1 0 0 0,1 0 1 0 0,-1 0-1 0 0,1-1 0 0 0,0 1 0 0 0,1-1 1 0 0,-1 1-1 0 0,1-1 0 0 0,0 0 0 0 0,0 0 0 0 0,0 0 1 0 0,0-1-1 0 0,1 1 0 0 0,-1-1 0 0 0,1 1 1 0 0,0-1-1 0 0,0 0 0 0 0,1 0-5 0 0,9 8-388 0 0,1-1 0 0 0,1 0 0 0 0,0-1 0 0 0,0 0 1 0 0,1-1-1 0 0,0-1 0 0 0,0-1 0 0 0,1 0 0 0 0,7 0 388 0 0,19 3-1252 0 0,-1-3 31 0 0</inkml:trace>
  <inkml:trace contextRef="#ctx0" brushRef="#br0" timeOffset="101456.021">11285 9198 1324 0 0,'-7'-5'187'0'0,"-1"1"1"0"0,0 0-1 0 0,0 1 0 0 0,0 0 0 0 0,0 0 1 0 0,0 1-1 0 0,0-1 0 0 0,-1 2 1 0 0,1 0-1 0 0,-1 0 0 0 0,1 0 0 0 0,-1 1 1 0 0,1 0-1 0 0,-1 1 0 0 0,1 0 0 0 0,-1 0 1 0 0,1 1-1 0 0,-1 0 0 0 0,1 0 0 0 0,0 1 1 0 0,0 0-1 0 0,0 0 0 0 0,0 1 1 0 0,-5 4-188 0 0,11-6 45 0 0,-1 0 1 0 0,1 1 0 0 0,0-1 0 0 0,0 1 0 0 0,0 0 0 0 0,0 0 0 0 0,0-1 0 0 0,0 1-1 0 0,1 0 1 0 0,0 1 0 0 0,0-1 0 0 0,-1 0 0 0 0,2 0 0 0 0,-1 0 0 0 0,0 1 0 0 0,1-1-1 0 0,-1 0 1 0 0,1 1 0 0 0,0-1 0 0 0,0 0 0 0 0,1 1 0 0 0,-1-1 0 0 0,0 0 0 0 0,1 1-1 0 0,0-1 1 0 0,0 0 0 0 0,0 0 0 0 0,0 1 0 0 0,1-1 0 0 0,0 2-46 0 0,53 95 735 0 0,-55-100-733 0 0,44 61 343 0 0,-33-49-294 0 0,0 1-1 0 0,-2 0 1 0 0,1 1 0 0 0,-2 0-1 0 0,0 0 1 0 0,0 1 0 0 0,-1 0-1 0 0,-1 0 1 0 0,-1 1 0 0 0,0 0-1 0 0,-1 0 1 0 0,1 10-51 0 0,-7-15 4 0 0,0 0 0 0 0,-1-1 1 0 0,0 1-1 0 0,0-1 0 0 0,-1 0 1 0 0,-1 0-1 0 0,0-1 0 0 0,0 1 1 0 0,-1-1-1 0 0,0 0 0 0 0,0 0 1 0 0,-1-1-1 0 0,0 0 0 0 0,-1 0 1 0 0,0-1-1 0 0,0 0 0 0 0,0 0 1 0 0,-1-1-1 0 0,0 0 0 0 0,-1 0 1 0 0,1-1-1 0 0,-1 0 0 0 0,0-1 1 0 0,0 0-1 0 0,0-1 0 0 0,-1 0 1 0 0,1 0-1 0 0,-1-1 0 0 0,0-1 1 0 0,1 0-1 0 0,-1 0 0 0 0,0-1 0 0 0,-1 0-4 0 0,8-1-155 0 0,-1 0 0 0 0,1 0 0 0 0,0-1-1 0 0,0 1 1 0 0,-1-1 0 0 0,1 0-1 0 0,0 0 1 0 0,1-1 0 0 0,-1 1-1 0 0,0-1 1 0 0,1 1 0 0 0,-1-1-1 0 0,1 0 1 0 0,0-1 0 0 0,0 1-1 0 0,0-1 1 0 0,1 1 0 0 0,-1-1 0 0 0,1 0-1 0 0,0 0 1 0 0,0 0 0 0 0,0 0-1 0 0,0 0 1 0 0,1 0 0 0 0,-1 0-1 0 0,1-1 1 0 0,0 1 0 0 0,1 0-1 0 0,-1-1 1 0 0,1 1 0 0 0,0-1-1 0 0,0 1 1 0 0,0-1 0 0 0,1 1-1 0 0,-1-1 1 0 0,1 1 0 0 0,0 0 0 0 0,0-1-1 0 0,1 1 1 0 0,-1 0 0 0 0,1-1 155 0 0,22-60-1392 0 0</inkml:trace>
  <inkml:trace contextRef="#ctx0" brushRef="#br0" timeOffset="101719.984">11586 9295 1436 0 0,'-3'0'1016'0'0,"3"0"-192"0"0,3-1-100 0 0,0-1-124 0 0,5-2-88 0 0,19-1 33 0 0,5-4-117 0 0,2 2-92 0 0,6 2 4 0 0,3-1-100 0 0,2 0-120 0 0,1 2-12 0 0,1-1-584 0 0,-3 2-492 0 0,-4 3 79 0 0,4-1 65 0 0,-12-2-408 0 0,-7 0 68 0 0</inkml:trace>
  <inkml:trace contextRef="#ctx0" brushRef="#br0" timeOffset="101874.647">11723 9493 1612 0 0,'7'3'880'0'0,"10"6"-120"0"0,11-9-120 0 0,4 3-4 0 0,-13-3-172 0 0,11 0-48 0 0,5 0-31 0 0,9 0-289 0 0,48-15 36 0 0,-34 8-136 0 0,0-4 0 0 0,2 4-356 0 0,3-7-133 0 0,-1-4 37 0 0,1 2-920 0 0,-6-1-20 0 0</inkml:trace>
  <inkml:trace contextRef="#ctx0" brushRef="#br0" timeOffset="102282.006">12829 9025 1372 0 0,'0'-1'56'0'0,"0"0"0"0"0,0 0 1 0 0,0 0-1 0 0,0 0 0 0 0,0 0 0 0 0,0 0 0 0 0,0 1 0 0 0,0-1 0 0 0,0 0 1 0 0,-1 0-1 0 0,1 0 0 0 0,0 0 0 0 0,-1 0 0 0 0,1 0 0 0 0,-1 1 1 0 0,1-1-1 0 0,-1 0 0 0 0,1 0 0 0 0,-1 1 0 0 0,1-1 0 0 0,-1 0 0 0 0,0 1 1 0 0,0-1-1 0 0,1 0 0 0 0,-1 1 0 0 0,0-1 0 0 0,0 1 0 0 0,1-1 1 0 0,-1 1-1 0 0,0 0 0 0 0,0-1 0 0 0,0 1 0 0 0,0 0 0 0 0,0-1 0 0 0,0 1 1 0 0,0 0-1 0 0,0 0 0 0 0,0 0 0 0 0,1 0 0 0 0,-1 0 0 0 0,0 0 0 0 0,0 0 1 0 0,0 0-1 0 0,0 1 0 0 0,0-1 0 0 0,0 0 0 0 0,0 0 0 0 0,0 1 1 0 0,0-1-1 0 0,1 1 0 0 0,-1-1 0 0 0,0 1 0 0 0,0-1 0 0 0,0 1 0 0 0,1-1 1 0 0,-1 1-1 0 0,0 0 0 0 0,1-1 0 0 0,-1 1 0 0 0,1 0 0 0 0,-1-1 0 0 0,1 1 1 0 0,-1 0-1 0 0,0 1-56 0 0,-20 14 170 0 0,0 1 0 0 0,0 2 1 0 0,2 0-1 0 0,1 1 0 0 0,0 0 0 0 0,1 2 1 0 0,2 0-1 0 0,0 1 0 0 0,1 0 0 0 0,1 1 1 0 0,2 1-1 0 0,0 0 0 0 0,2 0 0 0 0,0 1 1 0 0,2 0-1 0 0,1 1 0 0 0,1 0 0 0 0,1 6-170 0 0,-2-12 30 0 0,2-7 16 0 0,0 1 1 0 0,-1-1-1 0 0,-1 0 0 0 0,0 0 0 0 0,-1-1 1 0 0,-1 0-1 0 0,0 0 0 0 0,0-1 0 0 0,-1 0 1 0 0,-1 0-1 0 0,0-1 0 0 0,-1-1 0 0 0,-6 6-46 0 0,-13-3 21 0 0,32-15-36 0 0,0 1 0 0 0,1 0 1 0 0,-1 0-1 0 0,0 0 0 0 0,1 0 0 0 0,-1 0 0 0 0,1 0 1 0 0,-1 1-1 0 0,1-1 0 0 0,-1 1 0 0 0,1 0 0 0 0,0 0 0 0 0,-1 0 1 0 0,1 0-1 0 0,-1 0 0 0 0,1 1 0 0 0,0-1 0 0 0,-1 1 1 0 0,1-1-1 0 0,-1 1 0 0 0,1 0 0 0 0,-1 0 0 0 0,0 0 0 0 0,1 0 1 0 0,-1 1-1 0 0,0-1 0 0 0,0 1 0 0 0,0-1 0 0 0,0 1 1 0 0,0 0-1 0 0,2 1 15 0 0,3 6-30 0 0,-1 0 1 0 0,1 0-1 0 0,-1 0 1 0 0,-1 1-1 0 0,0 0 1 0 0,0 0-1 0 0,-1 0 0 0 0,0 1 1 0 0,-1-1-1 0 0,0 1 1 0 0,-1 0-1 0 0,0 0 1 0 0,-1 0-1 0 0,0 0 1 0 0,-1 0-1 0 0,0 0 1 0 0,0 0-1 0 0,-1 0 1 0 0,-1 4 29 0 0,1 14 17 0 0,-4 35-207 0 0,2-58 139 0 0,1 1 1 0 0,0-1-1 0 0,0 0 0 0 0,1 0 1 0 0,0 1-1 0 0,0-1 1 0 0,0 1-1 0 0,1-1 0 0 0,0 1 1 0 0,0-1-1 0 0,1 1 0 0 0,0-1 1 0 0,0 1-1 0 0,0-1 0 0 0,1 0 1 0 0,0 1-1 0 0,0-1 0 0 0,1 0 1 0 0,-1 0-1 0 0,1-1 1 0 0,1 1-1 0 0,-1 0 0 0 0,1-1 1 0 0,0 0-1 0 0,0 0 0 0 0,0 0 1 0 0,1 0-1 0 0,0-1 0 0 0,0 0 1 0 0,0 0-1 0 0,0 0 0 0 0,1-1 1 0 0,-1 1-1 0 0,1-1 1 0 0,1 0 50 0 0,37 3-2350 0 0,-32-5 1215 0 0</inkml:trace>
  <inkml:trace contextRef="#ctx0" brushRef="#br0" timeOffset="102625.05">13413 9136 2584 0 0,'0'1'108'0'0,"0"-1"1"0"0,-1 1-1 0 0,1-1 0 0 0,0 0 0 0 0,-1 1 0 0 0,1-1 0 0 0,0 1 1 0 0,-1-1-1 0 0,1 1 0 0 0,-1-1 0 0 0,1 0 0 0 0,-1 1 0 0 0,1-1 0 0 0,0 0 1 0 0,-1 0-1 0 0,1 1 0 0 0,-1-1 0 0 0,1 0 0 0 0,-1 0 0 0 0,0 0 1 0 0,1 0-1 0 0,-1 1 0 0 0,1-1 0 0 0,-1 0 0 0 0,1 0 0 0 0,-1 0 1 0 0,1 0-1 0 0,-1 0 0 0 0,0 0 0 0 0,1-1 0 0 0,-1 1 0 0 0,1 0 1 0 0,-1 0-1 0 0,1 0 0 0 0,-1 0 0 0 0,1-1 0 0 0,-1 1 0 0 0,1 0 1 0 0,-1 0-1 0 0,1-1 0 0 0,-1 1 0 0 0,1 0 0 0 0,0-1 0 0 0,-1 1 1 0 0,1-1-1 0 0,-1 1 0 0 0,1-1 0 0 0,0 1 0 0 0,-1 0 0 0 0,1-1 0 0 0,0 1 1 0 0,0-1-1 0 0,-1 0-108 0 0,-2 7-72 0 0,-3 9 172 0 0,1 0 1 0 0,0 1 0 0 0,1 0-1 0 0,1 0 1 0 0,0 0 0 0 0,2 0-1 0 0,-1 1 1 0 0,2-1 0 0 0,0 0-1 0 0,2 5-100 0 0,-2 0 71 0 0,14 102-375 0 0,0 5-4062 0 0,-16-111 3012 0 0,-10 9 32 0 0</inkml:trace>
  <inkml:trace contextRef="#ctx0" brushRef="#br0" timeOffset="102873.718">13661 9562 1552 0 0,'-8'22'456'0'0,"-1"0"-1"0"0,-1-1 0 0 0,-1 0 1 0 0,0-1-1 0 0,-2 0 0 0 0,0-1 1 0 0,-2 0-1 0 0,0-1 0 0 0,0-1 1 0 0,-4 2-456 0 0,-28 34 75 0 0,46-52-200 0 0,-9 9-266 0 0,1-7-2728 0 0,9-3 1829 0 0</inkml:trace>
  <inkml:trace contextRef="#ctx0" brushRef="#br0" timeOffset="103232.683">14015 9154 1216 0 0,'59'-43'5327'0'0,"-57"42"-5302"0"0,1 0-1 0 0,-1 0 0 0 0,1 0 0 0 0,0 0 0 0 0,-1 1 0 0 0,1-1 0 0 0,0 1 0 0 0,-1 0 1 0 0,1 0-1 0 0,0 0 0 0 0,-1 0 0 0 0,1 0 0 0 0,0 0 0 0 0,-1 1 0 0 0,1-1 0 0 0,0 1 0 0 0,-1 0 1 0 0,1 0-1 0 0,-1 0 0 0 0,1 0 0 0 0,-1 0 0 0 0,0 1 0 0 0,1-1 0 0 0,-1 1 0 0 0,0-1 1 0 0,0 1-1 0 0,0 0 0 0 0,0 0 0 0 0,0 0 0 0 0,-1 0 0 0 0,1 0 0 0 0,0 0 0 0 0,-1 1 0 0 0,0-1 1 0 0,1 0-1 0 0,-1 1 0 0 0,0-1 0 0 0,0 1 0 0 0,0 2-24 0 0,-3 10 81 0 0,0 1-1 0 0,-1-1 1 0 0,-1 0 0 0 0,0 0-1 0 0,-1 0 1 0 0,0 0-1 0 0,-2-1 1 0 0,0 0 0 0 0,0 0-1 0 0,-1-1 1 0 0,-1 0-1 0 0,0 0 1 0 0,-1-1 0 0 0,0 0-1 0 0,-1 0 1 0 0,-7 5-81 0 0,-2 7 243 0 0,18-24-230 0 0,1 1-1 0 0,0 0 1 0 0,-1 0-1 0 0,1 0 0 0 0,0 0 1 0 0,-1 0-1 0 0,1 0 0 0 0,0 0 1 0 0,0 0-1 0 0,0 1 1 0 0,0-1-1 0 0,0 0 0 0 0,0 1 1 0 0,0-1-1 0 0,1 0 0 0 0,-1 1 1 0 0,1-1-1 0 0,-1 1 0 0 0,1 0 1 0 0,-1-1-1 0 0,1 1 1 0 0,0-1-1 0 0,-1 1 0 0 0,1 0 1 0 0,0-1-1 0 0,0 1 0 0 0,0-1 1 0 0,1 1-1 0 0,-1 0 0 0 0,0-1 1 0 0,0 1-1 0 0,1-1 1 0 0,-1 1-1 0 0,1-1 0 0 0,0 1 1 0 0,-1-1-1 0 0,1 1 0 0 0,0-1 1 0 0,0 0-1 0 0,0 1 0 0 0,0-1 1 0 0,0 0-1 0 0,0 0 1 0 0,0 1-1 0 0,0-1 0 0 0,1 0 1 0 0,-1 0-1 0 0,0 0 0 0 0,1-1 1 0 0,-1 1-1 0 0,0 0 1 0 0,1 0-1 0 0,-1-1 0 0 0,1 1 1 0 0,0-1-1 0 0,-1 0 0 0 0,1 1 1 0 0,-1-1-1 0 0,1 0 0 0 0,0 0 1 0 0,-1 0-1 0 0,1 0 1 0 0,-1 0-1 0 0,1 0-12 0 0,25 4-545 0 0,0-1 1 0 0,1-1-1 0 0,-1-2 0 0 0,0 0 1 0 0,0-2-1 0 0,1-1 1 0 0,-1-2-1 0 0,-1 0 0 0 0,11-5 545 0 0,-31 9-174 0 0,35-8-1045 0 0,-5-1 97 0 0</inkml:trace>
  <inkml:trace contextRef="#ctx0" brushRef="#br0" timeOffset="103497.252">14596 9486 1756 0 0,'-8'18'568'0'0,"0"-2"-84"0"0,1 4-76 0 0,-1 2-32 0 0,2-1-80 0 0,-1 0-24 0 0,3 2-40 0 0,-6-1-8 0 0,10 1 16 0 0,-3-1-32 0 0,1-1-16 0 0,-4-1-336 0 0,4-7-72 0 0,2-1-244 0 0,-3-3-588 0 0,1-4-164 0 0,-2-4 104 0 0</inkml:trace>
  <inkml:trace contextRef="#ctx0" brushRef="#br0" timeOffset="103963.607">15101 9121 1324 0 0,'15'-31'3531'0'0,"61"-11"-2152"0"0,-74 42-1322 0 0,7 3 9 0 0,-8 4-61 0 0,0 0-1 0 0,0 0 1 0 0,0 1 0 0 0,-1-1-1 0 0,0 1 1 0 0,0-1-1 0 0,-1 0 1 0 0,0 1 0 0 0,0-1-1 0 0,-1 0 1 0 0,0 0-1 0 0,0 0 1 0 0,-1 0 0 0 0,0 0-1 0 0,0 0 1 0 0,0-1-1 0 0,-1 1 1 0 0,0-1 0 0 0,0 0-1 0 0,-1 0 1 0 0,-3 3-5 0 0,7-7 4 0 0,-97 120 248 0 0,97-121-248 0 0,1 0 0 0 0,-1 0-1 0 0,1 0 1 0 0,-1 0 0 0 0,1 0 0 0 0,0 0-1 0 0,-1 0 1 0 0,1 0 0 0 0,0 1 0 0 0,0-1 0 0 0,0 0-1 0 0,0 0 1 0 0,0 0 0 0 0,0 0 0 0 0,0 0-1 0 0,0 0 1 0 0,0 0 0 0 0,1 0 0 0 0,-1 0 0 0 0,0 0-1 0 0,1 0 1 0 0,-1 0 0 0 0,1 0 0 0 0,-1 0-1 0 0,1 0 1 0 0,-1 0 0 0 0,1 0 0 0 0,0 0 0 0 0,-1 0-1 0 0,1 0 1 0 0,0-1 0 0 0,0 1 0 0 0,-1 0 0 0 0,1-1-1 0 0,0 1 1 0 0,0 0 0 0 0,0-1 0 0 0,0 1-1 0 0,0-1 1 0 0,0 1 0 0 0,0-1 0 0 0,0 0 0 0 0,0 1-1 0 0,0-1 1 0 0,0 0 0 0 0,1 0-4 0 0,1 1 11 0 0,67 28-52 0 0,-63-28 42 0 0,1 0 0 0 0,-1 1-1 0 0,0 0 1 0 0,0 0 0 0 0,0 1-1 0 0,0 0 1 0 0,-1 0 0 0 0,1 0-1 0 0,-1 1 1 0 0,1 0 0 0 0,-1 0-1 0 0,0 1 1 0 0,-1-1 0 0 0,1 2-1 0 0,-1-1 1 0 0,0 0-1 0 0,0 1 1 0 0,-1 0 0 0 0,0 0-1 0 0,0 0 1 0 0,0 1 0 0 0,-1-1-1 0 0,3 7 0 0 0,-8-9 14 0 0,0 1 1 0 0,-1-1-1 0 0,1 1 0 0 0,-1-1 0 0 0,0 0 0 0 0,0 0 1 0 0,0 0-1 0 0,-1-1 0 0 0,1 1 0 0 0,-1-1 0 0 0,0 0 1 0 0,0 0-1 0 0,0 0 0 0 0,0 0 0 0 0,-1-1 0 0 0,1 0 1 0 0,-1 0-1 0 0,1 0 0 0 0,-1 0 0 0 0,0-1 0 0 0,-4 2-14 0 0,-149 31-1139 0 0,135-56-2185 0 0,30 8 2184 0 0</inkml:trace>
  <inkml:trace contextRef="#ctx0" brushRef="#br0" timeOffset="104151.039">15564 9504 924 0 0,'-5'19'596'0'0,"-5"2"-100"0"0,2 0 0 0 0,0-1-112 0 0,-3 4-56 0 0,0-2 32 0 0,-4-1-52 0 0,-1-1-28 0 0,0-1-16 0 0,-3-1-68 0 0,0 0-24 0 0,-2-3-184 0 0,0-3-236 0 0,-1-6-192 0 0,-2-1-656 0 0,6-5-228 0 0</inkml:trace>
  <inkml:trace contextRef="#ctx0" brushRef="#br0" timeOffset="104431.795">16402 9063 1468 0 0,'9'-1'773'0'0,"-8"0"-726"0"0,-1 1-1 0 0,0 0 1 0 0,1 0-1 0 0,-1-1 1 0 0,1 1-1 0 0,-1 0 1 0 0,0 0-1 0 0,1 0 1 0 0,-1 0-1 0 0,1 0 1 0 0,-1 0-1 0 0,1 0 1 0 0,-1 0-1 0 0,1 0 1 0 0,-1 0-1 0 0,1 0 1 0 0,-1 0-1 0 0,1 0 1 0 0,-1 0-1 0 0,0 0 1 0 0,1 0-1 0 0,-1 0 1 0 0,1 0-1 0 0,-1 1 0 0 0,1-1 1 0 0,-1 0-1 0 0,0 0 1 0 0,1 1-1 0 0,-1-1 1 0 0,0 0-1 0 0,1 1 1 0 0,-1-1-1 0 0,0 0 1 0 0,1 1-1 0 0,-1-1 1 0 0,0 0-1 0 0,0 1 1 0 0,1-1-1 0 0,-1 1 1 0 0,0-1-1 0 0,0 0 1 0 0,0 1-1 0 0,1-1 1 0 0,-1 1-1 0 0,0-1 1 0 0,0 1-1 0 0,0-1 1 0 0,0 1-1 0 0,0-1 1 0 0,0 0-1 0 0,0 1 0 0 0,0-1 1 0 0,0 1-1 0 0,0-1 1 0 0,0 1-1 0 0,-1-1 1 0 0,1 1-1 0 0,0-1 1 0 0,0 0-1 0 0,0 1 1 0 0,0-1-1 0 0,-1 1 1 0 0,1-1-1 0 0,0 0 1 0 0,0 1-1 0 0,-1-1 1 0 0,1 1-1 0 0,0-1 1 0 0,-1 0-1 0 0,1 1-46 0 0,-47 154 1358 0 0,32 56-717 0 0,26-146-280 0 0,1 8-3212 0 0,-30-70 363 0 0,2-9 1296 0 0</inkml:trace>
  <inkml:trace contextRef="#ctx0" brushRef="#br0" timeOffset="104714.402">16201 9162 1600 0 0,'-188'178'4044'0'0,"187"-177"-4013"0"0,0 0 1 0 0,0 0-1 0 0,0 1 1 0 0,1-1-1 0 0,-1 0 0 0 0,0 0 1 0 0,0 1-1 0 0,1-1 1 0 0,-1 0-1 0 0,1 1 0 0 0,-1-1 1 0 0,1 1-1 0 0,0-1 1 0 0,0 1-1 0 0,-1-1 0 0 0,1 0 1 0 0,0 1-1 0 0,0-1 1 0 0,0 1-1 0 0,0-1 1 0 0,1 1-1 0 0,-1-1 0 0 0,0 1 1 0 0,1-1-1 0 0,-1 1 1 0 0,1-1-1 0 0,-1 0 0 0 0,1 1 1 0 0,0-1-1 0 0,-1 0 1 0 0,1 0-1 0 0,0 1 1 0 0,0-1-1 0 0,0 0 0 0 0,0 0 1 0 0,0 0-1 0 0,0 0 1 0 0,0 0-1 0 0,0 0 0 0 0,1 0 1 0 0,-1-1-1 0 0,0 1 1 0 0,1 0-1 0 0,-1-1 1 0 0,0 1-1 0 0,1-1 0 0 0,-1 1 1 0 0,0-1-1 0 0,1 1 1 0 0,-1-1-1 0 0,1 0 0 0 0,-1 0 1 0 0,1 0-1 0 0,0 0-31 0 0,92 11 554 0 0,-90-11-509 0 0,348-27-2514 0 0,-280 11 337 0 0,-44 10 922 0 0</inkml:trace>
  <inkml:trace contextRef="#ctx0" brushRef="#br0" timeOffset="104903.679">16613 9571 2260 0 0,'-1'26'708'0'0,"-6"1"16"0"0,3-2-168 0 0,-8 1-52 0 0,1 1-56 0 0,0-5-67 0 0,-5-1 31 0 0,-2-1-44 0 0,1-8-184 0 0,-4-3-212 0 0,0-5 8 0 0,10-4-752 0 0,-23-12-517 0 0,18-4 117 0 0,7-10 72 0 0,9-4-4 0 0</inkml:trace>
  <inkml:trace contextRef="#ctx0" brushRef="#br0" timeOffset="105184.252">17199 8994 1016 0 0,'-5'4'185'0'0,"0"1"0"0"0,1 0 0 0 0,0 1 0 0 0,0-1 0 0 0,0 1 0 0 0,0 0 0 0 0,1 0 0 0 0,0 0 1 0 0,1 0-1 0 0,-1 1 0 0 0,1-1 0 0 0,0 1 0 0 0,1 0 0 0 0,-1-1 0 0 0,1 1 0 0 0,1 0 0 0 0,-1 0 0 0 0,1 0 0 0 0,0-1 0 0 0,1 1 0 0 0,0 0 0 0 0,0 1-185 0 0,139 302 2945 0 0,-141-303-3020 0 0,0-1 1 0 0,0 0-1 0 0,-1 0 0 0 0,0 0 1 0 0,0 0-1 0 0,-1-1 0 0 0,1 1 0 0 0,-1 0 1 0 0,-1-1-1 0 0,1 0 0 0 0,-1 0 1 0 0,0 0-1 0 0,0 0 0 0 0,0-1 0 0 0,0 1 1 0 0,-1-1-1 0 0,0 0 0 0 0,0 0 1 0 0,0-1-1 0 0,0 1 0 0 0,-1-1 0 0 0,1 0 1 0 0,-1-1-1 0 0,0 0 0 0 0,0 0 1 0 0,0 0-1 0 0,0 0 0 0 0,0-1 0 0 0,0 0 1 0 0,0 0-1 0 0,-1-1 0 0 0,1 1 1 0 0,0-1-1 0 0,0-1 0 0 0,-2 0 75 0 0,-67-1-2469 0 0,20-16 1241 0 0</inkml:trace>
  <inkml:trace contextRef="#ctx0" brushRef="#br0" timeOffset="105434.106">17162 9088 1280 0 0,'1'0'180'0'0,"68"-18"5439"0"0,3 3-3798 0 0,-55 12-2439 0 0,0 0 0 0 0,0 1 0 0 0,1 1 1 0 0,-1 1-1 0 0,0 0 0 0 0,0 1 0 0 0,1 1 0 0 0,-1 1 0 0 0,0 0 0 0 0,-1 2 1 0 0,11 3 617 0 0,-11 0-1268 0 0</inkml:trace>
  <inkml:trace contextRef="#ctx0" brushRef="#br0" timeOffset="105681.106">17351 9589 1160 0 0,'-14'30'500'0'0,"-2"0"-72"0"0,1-1 24 0 0,2-1-56 0 0,-1 1-48 0 0,3-2-44 0 0,0-5-364 0 0,1-2-316 0 0,4-5-396 0 0,-2-9 28 0 0</inkml:trace>
  <inkml:trace contextRef="#ctx0" brushRef="#br0" timeOffset="105930.757">18183 9148 1128 0 0,'-112'72'2313'0'0,"104"-66"-2159"0"0,0 0-1 0 0,0 1 1 0 0,1 0-1 0 0,0 0 1 0 0,0 1-1 0 0,0 0 0 0 0,1 0 1 0 0,0 0-1 0 0,1 1 1 0 0,0 0-1 0 0,0 0 1 0 0,1 0-1 0 0,0 0 0 0 0,0 1 1 0 0,1 0-1 0 0,1 0 1 0 0,0 0-1 0 0,0 1-153 0 0,4-1 71 0 0,1-1-1 0 0,1 0 1 0 0,0 0 0 0 0,0 0-1 0 0,0-1 1 0 0,1 0-1 0 0,1 1 1 0 0,-1-2 0 0 0,1 1-1 0 0,1-1 1 0 0,-1 0-1 0 0,1 0 1 0 0,1 0 0 0 0,-1-1-1 0 0,1 0 1 0 0,0-1-1 0 0,0 0 1 0 0,0 0 0 0 0,1-1-1 0 0,0 0 1 0 0,0 0-1 0 0,0-1 1 0 0,0 0-1 0 0,1-1 1 0 0,2 1-71 0 0,-1 0 27 0 0,-7-1-34 0 0,0 0 1 0 0,0 0 0 0 0,0-1 0 0 0,0 1 0 0 0,0-1 0 0 0,0 0 0 0 0,0-1 0 0 0,0 1 0 0 0,0 0-1 0 0,1-1 1 0 0,-1 0 0 0 0,0 0 0 0 0,0-1 0 0 0,1 1 0 0 0,-1-1 0 0 0,0 0 0 0 0,0 0 0 0 0,0 0-1 0 0,0 0 1 0 0,0-1 0 0 0,0 1 0 0 0,1-2 6 0 0,-5 0-21 0 0,-1 0 1 0 0,1-1-1 0 0,-1 1 0 0 0,1 0 0 0 0,-1 0 1 0 0,0 0-1 0 0,0-1 0 0 0,-1 1 0 0 0,1 0 1 0 0,-1 1-1 0 0,1-1 0 0 0,-1 0 1 0 0,0 0-1 0 0,0 1 0 0 0,0-1 0 0 0,0 1 1 0 0,-1-1-1 0 0,1 1 0 0 0,-1 0 0 0 0,1 0 1 0 0,-1 0-1 0 0,-2-1 21 0 0,-238-118-1340 0 0,220 92-1864 0 0,23 19 2004 0 0</inkml:trace>
  <inkml:trace contextRef="#ctx0" brushRef="#br0" timeOffset="106367.509">18689 9019 2012 0 0,'30'-23'6477'0'0,"-14"62"-5426"0"0,-15-15-937 0 0,-1 1 1 0 0,-1 0-1 0 0,-1-1 0 0 0,-1 1 0 0 0,-1-1 0 0 0,-1 0 0 0 0,-2 0 0 0 0,-8 22-114 0 0,-24 135 281 0 0,40-163-260 0 0,1-1 1 0 0,0 0-1 0 0,1 0 0 0 0,1 0 0 0 0,0-1 0 0 0,1 1 0 0 0,1-1 0 0 0,1 0 0 0 0,0-1 0 0 0,6 9-21 0 0,38 120 101 0 0,-52-131-95 0 0,0 0 0 0 0,-1 1-1 0 0,-1-1 1 0 0,0 0 0 0 0,-1 0-1 0 0,0-1 1 0 0,-1 1 0 0 0,0-1-1 0 0,-1 0 1 0 0,0 0 0 0 0,-1-1-1 0 0,0 0 1 0 0,-1 0 0 0 0,-1 1-6 0 0,-20 34-546 0 0,27-42 207 0 0,0-1 1 0 0,1 1 0 0 0,-2-1 0 0 0,1 0-1 0 0,0 0 1 0 0,-1 0 0 0 0,1 0-1 0 0,-1 0 1 0 0,0-1 0 0 0,0 1 0 0 0,0-1-1 0 0,0 0 1 0 0,-1 0 0 0 0,1 0 0 0 0,0 0-1 0 0,-1 0 1 0 0,1-1 0 0 0,-1 0-1 0 0,0 0 1 0 0,0 0 0 0 0,1 0 0 0 0,-2 0 338 0 0,-3 0-1194 0 0</inkml:trace>
  <inkml:trace contextRef="#ctx0" brushRef="#br0" timeOffset="112151.61">7285 11134 1392 0 0,'-6'-5'232'0'0,"1"1"1"0"0,-1-1-1 0 0,0 1 0 0 0,0 0 1 0 0,0 1-1 0 0,0-1 0 0 0,-1 1 1 0 0,0 0-1 0 0,1 1 0 0 0,-1 0 1 0 0,0 0-1 0 0,0 0 0 0 0,0 1 1 0 0,0 0-1 0 0,-1 0 0 0 0,1 1 1 0 0,0 0-1 0 0,0 0 0 0 0,0 1 1 0 0,-6 1-233 0 0,5-2 208 0 0,-5 0-79 0 0,0 1 0 0 0,-1 0 0 0 0,1 1 0 0 0,0 1 0 0 0,0 0 0 0 0,0 1 0 0 0,0 0 0 0 0,1 1 0 0 0,-1 0 0 0 0,1 1 0 0 0,1 1 0 0 0,-1 0 0 0 0,1 0 0 0 0,0 1 0 0 0,1 0 0 0 0,0 1 0 0 0,0 0 0 0 0,1 1-1 0 0,-5 6-128 0 0,17 0 270 0 0,2-10-264 0 0,0 0-1 0 0,1 0 1 0 0,0 0-1 0 0,0-1 0 0 0,0 0 1 0 0,1-1-1 0 0,0 1 0 0 0,-1-1 1 0 0,2-1-1 0 0,-1 1 0 0 0,0-1 1 0 0,1 0-1 0 0,-1-1 0 0 0,1 0 1 0 0,0 0-1 0 0,0-1 0 0 0,-1 0 1 0 0,1 0-1 0 0,0 0 0 0 0,0-1 1 0 0,3-1-6 0 0,173-18-785 0 0,-179 19 774 0 0,0 0 1 0 0,1 0 0 0 0,-1-1-1 0 0,0 0 1 0 0,0 0-1 0 0,0-1 1 0 0,0 1 0 0 0,-1-1-1 0 0,1 0 1 0 0,0 0-1 0 0,-1-1 1 0 0,1 1 0 0 0,-1-1-1 0 0,0 0 1 0 0,0 0-1 0 0,0-1 1 0 0,0 1 0 0 0,0-1-1 0 0,-1 0 1 0 0,0 0-1 0 0,1 0 1 0 0,-2 0 0 0 0,1-1-1 0 0,0 1 1 0 0,-1-1-1 0 0,0 1 1 0 0,1-2 10 0 0,-7 1 19 0 0,1 1 0 0 0,0 1 0 0 0,-1-1 0 0 0,0 0 0 0 0,0 1 0 0 0,0 0 1 0 0,0 0-1 0 0,-1 0 0 0 0,1 0 0 0 0,-1 1 0 0 0,0 0 0 0 0,0 0 0 0 0,0 0 0 0 0,0 0 0 0 0,0 1 0 0 0,0 0 0 0 0,0 0 0 0 0,0 0 0 0 0,0 1 0 0 0,-1-1 1 0 0,1 1-1 0 0,0 1 0 0 0,0-1 0 0 0,-1 1 0 0 0,0 0-19 0 0,6-1-2 0 0,1 0 0 0 0,-1 0 0 0 0,1 1 1 0 0,-1-1-1 0 0,0 0 0 0 0,1 0 0 0 0,-1 1 1 0 0,0-1-1 0 0,1 0 0 0 0,-1 0 0 0 0,0 1 0 0 0,1-1 1 0 0,-1 1-1 0 0,0-1 0 0 0,0 0 0 0 0,1 1 0 0 0,-1-1 1 0 0,0 0-1 0 0,0 1 0 0 0,0-1 0 0 0,0 1 1 0 0,1-1-1 0 0,-1 1 0 0 0,0-1 0 0 0,0 1 0 0 0,0-1 1 0 0,0 0-1 0 0,0 1 0 0 0,0-1 0 0 0,0 1 0 0 0,0-1 1 0 0,0 1-1 0 0,0-1 0 0 0,-1 1 0 0 0,1-1 1 0 0,0 0-1 0 0,0 1 0 0 0,0-1 0 0 0,0 1 0 0 0,-1-1 1 0 0,1 0-1 0 0,0 1 0 0 0,0-1 0 0 0,-1 0 0 0 0,1 1 1 0 0,0-1-1 0 0,-1 0 0 0 0,1 1 0 0 0,0-1 1 0 0,-1 0-1 0 0,1 0 0 0 0,-1 1 0 0 0,1-1 0 0 0,0 0 1 0 0,-1 0-1 0 0,1 0 0 0 0,-1 0 0 0 0,1 1 1 0 0,-1-1-1 0 0,1 0 0 0 0,0 0 0 0 0,-1 0 0 0 0,1 0 1 0 0,-1 0-1 0 0,1 0 0 0 0,-1 0 0 0 0,1 0 0 0 0,-1 0 2 0 0,21 2-132 0 0,0 0 0 0 0,-1-1-1 0 0,1-1 1 0 0,0-1-1 0 0,0-1 1 0 0,-1-1-1 0 0,1 0 1 0 0,-1-2-1 0 0,0 0 1 0 0,0-1-1 0 0,-1-1 1 0 0,6-2 132 0 0,-16 6-42 0 0,1 0 1 0 0,-1 0-1 0 0,1-1 1 0 0,-1 0-1 0 0,0 0 1 0 0,-1-1-1 0 0,1 0 1 0 0,-1 0-1 0 0,0-1 1 0 0,0 0-1 0 0,-1 0 1 0 0,1-1-1 0 0,-1 1 1 0 0,-1-1-1 0 0,1-1 1 0 0,-1 1-1 0 0,-1-1 1 0 0,1 0-1 0 0,-1 0 1 0 0,-1 0-1 0 0,0-1 1 0 0,0 1-1 0 0,0-1 1 0 0,-1 0-1 0 0,0 0 1 0 0,-1 1-1 0 0,0-1 1 0 0,0 0-1 0 0,-1-1 1 0 0,0 1-1 0 0,-1 0 1 0 0,0 0-1 0 0,-2-8 42 0 0,-2-6 445 0 0,-2 1 0 0 0,0-1 0 0 0,-1 1 0 0 0,-1 1 0 0 0,-1-1 0 0 0,-1 2 0 0 0,-1-1 0 0 0,-1 2 0 0 0,-1 0 0 0 0,0 0 0 0 0,-1 1 0 0 0,-1 1 0 0 0,-2 0-445 0 0,5 19 745 0 0,4 16-690 0 0,1 0-1 0 0,1 1 1 0 0,0-1 0 0 0,2 1 0 0 0,0 1-1 0 0,1-1 1 0 0,1 1 0 0 0,1 0 0 0 0,0-1-1 0 0,2 1 1 0 0,0 0 0 0 0,3 14-55 0 0,-3-18 13 0 0,22 181-153 0 0,12 115-1725 0 0,-25-101-3941 0 0,-12-169 4512 0 0,-15 23 57 0 0</inkml:trace>
  <inkml:trace contextRef="#ctx0" brushRef="#br0" timeOffset="113174.015">8189 10788 1944 0 0,'0'0'459'0'0,"0"0"-63"0"0,0 0-117 0 0,5 2-51 0 0,28 62 377 0 0,-29-43-539 0 0,86 340 1241 0 0,-89-360-1365 0 0,0 1-1 0 0,0 0 1 0 0,0-1-1 0 0,0 1 0 0 0,0 0 1 0 0,-1 0-1 0 0,1-1 1 0 0,-1 1-1 0 0,1 0 0 0 0,-1 0 1 0 0,0 0-1 0 0,0 0 1 0 0,0 0-1 0 0,0-1 0 0 0,0 1 1 0 0,0 0-1 0 0,0 0 1 0 0,0 0-1 0 0,-1 0 0 0 0,1 0 1 0 0,-1-1-1 0 0,0 1 0 0 0,1 0 1 0 0,-1 0-1 0 0,0-1 1 0 0,0 1-1 0 0,0-1 0 0 0,0 1 1 0 0,0 0-1 0 0,0-1 1 0 0,-1 0-1 0 0,1 1 0 0 0,0-1 1 0 0,-1 0-1 0 0,1 0 1 0 0,-1 0-1 0 0,0 0 0 0 0,1 0 1 0 0,-1 0-1 0 0,0 0 1 0 0,1 0-1 0 0,-2 0 59 0 0,-15-9-607 0 0</inkml:trace>
  <inkml:trace contextRef="#ctx0" brushRef="#br0" timeOffset="113593.906">8208 10686 1044 0 0,'1'-1'45'0'0,"0"-2"101"0"0,1-1 0 0 0,-1 1 0 0 0,1 0 0 0 0,1 0 0 0 0,-1 0 1 0 0,0 0-1 0 0,1 0 0 0 0,-1 0 0 0 0,1 1 0 0 0,0 0 0 0 0,0-1 1 0 0,0 1-1 0 0,0 0 0 0 0,0 0 0 0 0,0 0 0 0 0,0 1 1 0 0,1-1-1 0 0,-1 1 0 0 0,1 0 0 0 0,-1 0 0 0 0,1 0 0 0 0,0 0 1 0 0,-1 1-1 0 0,1-1 0 0 0,0 1 0 0 0,-1 0 0 0 0,1 0 0 0 0,0 0 1 0 0,-1 1-1 0 0,1-1 0 0 0,0 1-146 0 0,14 13 151 0 0,0 0 0 0 0,-1 0 0 0 0,0 2-1 0 0,-2 0 1 0 0,0 1 0 0 0,0 1 0 0 0,-2 0 0 0 0,0 1 0 0 0,-2 0 0 0 0,0 1 0 0 0,0 0 0 0 0,-2 1 0 0 0,-1 0 0 0 0,-1 0-1 0 0,5 19-150 0 0,-5-22 76 0 0,14 38 556 0 0,10-141-448 0 0,-21 50-192 0 0,2 0-1 0 0,2 2 1 0 0,1-1-1 0 0,2 2 0 0 0,1 0 1 0 0,1 1-1 0 0,2 0 1 0 0,1 2-1 0 0,1 1 0 0 0,21-20 9 0 0,-43 47 0 0 0,0 0-1 0 0,0 0 0 0 0,1 1 0 0 0,-1-1 0 0 0,1 0 0 0 0,-1 0 0 0 0,0 1 0 0 0,1-1 0 0 0,-1 1 1 0 0,1-1-1 0 0,-1 1 0 0 0,1 0 0 0 0,-1 0 0 0 0,1-1 0 0 0,0 1 0 0 0,-1 0 0 0 0,1 0 0 0 0,-1 1 1 0 0,1-1-1 0 0,-1 0 0 0 0,1 0 0 0 0,-1 1 0 0 0,1-1 0 0 0,-1 1 0 0 0,1-1 0 0 0,-1 1 0 0 0,1 0 1 0 0,-1-1-1 0 0,0 1 0 0 0,0 0 0 0 0,1 0 0 0 0,-1 0 0 0 0,0 0 0 0 0,0 0 0 0 0,0 0 0 0 0,0 1 1 0 0,0-1-1 0 0,0 0 0 0 0,0 0 0 0 0,0 1 0 0 0,-1-1 0 0 0,1 1 0 0 0,0-1 0 0 0,-1 1 0 0 0,1-1 1 0 0,-1 0-1 0 0,1 2 1 0 0,22 74-53 0 0,-8 67-111 0 0,11 62-324 0 0,10-74-4315 0 0,-30-119 3535 0 0</inkml:trace>
  <inkml:trace contextRef="#ctx0" brushRef="#br0" timeOffset="113997.194">9333 10996 1356 0 0,'0'-2'89'0'0,"0"0"0"0"0,0-1 0 0 0,0 1 0 0 0,0 0 0 0 0,0-1 0 0 0,-1 1-1 0 0,1 0 1 0 0,-1-1 0 0 0,0 1 0 0 0,1 0 0 0 0,-1 0 0 0 0,0-1 0 0 0,0 1 0 0 0,0 0 0 0 0,-1 0 0 0 0,1 0 0 0 0,0 0-1 0 0,-1 1 1 0 0,0-1 0 0 0,1 0 0 0 0,-1 1 0 0 0,0-1 0 0 0,0 1 0 0 0,0-1 0 0 0,1 1 0 0 0,-2 0 0 0 0,1 0-1 0 0,0 0 1 0 0,0 0 0 0 0,0 0 0 0 0,0 0 0 0 0,-1 0 0 0 0,1 1 0 0 0,0-1 0 0 0,-1 1 0 0 0,1 0 0 0 0,0 0 0 0 0,-1 0-1 0 0,1 0 1 0 0,0 0 0 0 0,-1 0 0 0 0,-1 1-89 0 0,-95 30 873 0 0,84-23-757 0 0,0 1-1 0 0,1 0 1 0 0,0 1-1 0 0,1 1 1 0 0,0 0-1 0 0,0 0 1 0 0,1 2 0 0 0,1-1-1 0 0,0 1 1 0 0,-2 4-116 0 0,13-15 12 0 0,0-1 1 0 0,-1 0 0 0 0,1 0-1 0 0,0 0 1 0 0,0 1 0 0 0,0-1-1 0 0,0 0 1 0 0,0 0 0 0 0,0 1-1 0 0,0-1 1 0 0,0 0 0 0 0,0 1-1 0 0,1-1 1 0 0,-1 0 0 0 0,0 0-1 0 0,1 0 1 0 0,-1 1 0 0 0,1-1-1 0 0,-1 0 1 0 0,1 0 0 0 0,0 0-1 0 0,-1 0 1 0 0,1 0 0 0 0,0 0-1 0 0,0 0 1 0 0,0 0 0 0 0,0 0-1 0 0,0-1 1 0 0,0 1 0 0 0,0 0-1 0 0,0 0 1 0 0,0-1 0 0 0,0 1-1 0 0,0-1 1 0 0,0 1 0 0 0,1-1-1 0 0,-1 0 1 0 0,0 1 0 0 0,0-1-1 0 0,1 0 1 0 0,-1 0 0 0 0,0 1-1 0 0,0-1 1 0 0,1 0 0 0 0,-1-1-1 0 0,0 1 1 0 0,0 0 0 0 0,1 0 0 0 0,-1 0-1 0 0,0-1 1 0 0,0 1 0 0 0,0-1-1 0 0,1 1 1 0 0,-1-1 0 0 0,0 1-1 0 0,0-1 1 0 0,0 0 0 0 0,0 1-1 0 0,1-1-12 0 0,77-15-217 0 0,65-73 1233 0 0,-79 141-1312 0 0,102 2-5513 0 0,-136-50 4561 0 0</inkml:trace>
  <inkml:trace contextRef="#ctx0" brushRef="#br0" timeOffset="114247.201">9795 10936 904 0 0,'-10'0'192'0'0,"0"0"0"0"0,-1 0 1 0 0,1 1-1 0 0,0 0 0 0 0,-1 1 0 0 0,1 0 0 0 0,0 0 1 0 0,0 1-1 0 0,1 1 0 0 0,-1-1 0 0 0,1 2 0 0 0,-1-1 1 0 0,1 1-1 0 0,1 1 0 0 0,-1 0 0 0 0,1 0 0 0 0,0 0 1 0 0,0 1-1 0 0,1 1 0 0 0,-1-1 0 0 0,2 1 0 0 0,-1 1-192 0 0,5-6 39 0 0,0 0 0 0 0,0 0 0 0 0,1 0 0 0 0,-1 0 0 0 0,1 0 0 0 0,0 1 0 0 0,0-1 0 0 0,0 1 0 0 0,0-1 0 0 0,0 1 0 0 0,1-1 0 0 0,0 1 0 0 0,-1 0 0 0 0,2-1 0 0 0,-1 1 0 0 0,0-1-1 0 0,1 1 1 0 0,-1-1 0 0 0,1 1 0 0 0,0-1 0 0 0,0 1 0 0 0,0-1 0 0 0,1 0 0 0 0,-1 1 0 0 0,1-1 0 0 0,0 0 0 0 0,0 0 0 0 0,0 0 0 0 0,0 0 0 0 0,0-1 0 0 0,1 1 0 0 0,-1 0-1 0 0,1-1 1 0 0,0 0 0 0 0,0 0 0 0 0,0 0 0 0 0,0 0 0 0 0,0 0 0 0 0,2 1-39 0 0,131 49-99 0 0,-121-49-300 0 0,1-1 0 0 0,-1-1 0 0 0,1 0 1 0 0,0 0-1 0 0,-1-2 0 0 0,1 0 0 0 0,0-1 0 0 0,-1 0 0 0 0,0-1 1 0 0,2-2 398 0 0,17-10-1148 0 0</inkml:trace>
  <inkml:trace contextRef="#ctx0" brushRef="#br0" timeOffset="114778.804">10166 10579 1008 0 0,'7'-24'3116'0'0,"-7"34"-760"0"0,0-7-2359 0 0,-3 72 322 0 0,4 0 1 0 0,3 0-1 0 0,13 69-319 0 0,1 17 394 0 0,-13-146-264 0 0,2-38-347 0 0,0 1 171 0 0,-6 16 28 0 0,1 0 0 0 0,-1-1-1 0 0,2 1 1 0 0,-1 0 0 0 0,1 0 0 0 0,0 0-1 0 0,0 1 1 0 0,0-1 0 0 0,1 1 0 0 0,0-1-1 0 0,0 1 1 0 0,1 0 0 0 0,-1 1 0 0 0,1-1-1 0 0,0 1 1 0 0,0 0 0 0 0,1 0 0 0 0,-1 1-1 0 0,1-1 1 0 0,-1 1 0 0 0,1 0 0 0 0,0 1-1 0 0,1 0 1 0 0,-1-1 0 0 0,4 1 18 0 0,97 73-275 0 0,-97-64 270 0 0,0-1 1 0 0,1 0 0 0 0,-1 0 0 0 0,1-1-1 0 0,0 0 1 0 0,1-1 0 0 0,-1 0 0 0 0,1 0-1 0 0,0-2 1 0 0,0 1 0 0 0,0-2 0 0 0,0 0-1 0 0,0 0 1 0 0,1-1 0 0 0,-1 0 0 0 0,0-1-1 0 0,0-1 1 0 0,0 0 0 0 0,0 0 0 0 0,0-1-1 0 0,5-3 5 0 0,-9 3-35 0 0,0 0-1 0 0,0-1 1 0 0,0 0-1 0 0,0-1 1 0 0,-1 0-1 0 0,0 0 1 0 0,0 0-1 0 0,0-1 1 0 0,0 0-1 0 0,-1-1 1 0 0,0 1-1 0 0,-1-1 1 0 0,1 0-1 0 0,-1 0 1 0 0,-1-1-1 0 0,1 0 1 0 0,-1 0-1 0 0,-1 0 1 0 0,1 0-1 0 0,1-8 36 0 0,-5 13 66 0 0,-1 1 0 0 0,1-1-1 0 0,-1 0 1 0 0,0 1 0 0 0,1-1-1 0 0,-1 1 1 0 0,-1-1 0 0 0,1 1-1 0 0,0 0 1 0 0,0-1 0 0 0,-1 1-1 0 0,1 0 1 0 0,-1 0 0 0 0,0 0-1 0 0,0 0 1 0 0,0 0 0 0 0,0 1-1 0 0,0-1 1 0 0,0 0-1 0 0,0 1 1 0 0,0 0 0 0 0,-1-1-1 0 0,1 1 1 0 0,0 0 0 0 0,-1 0-1 0 0,1 0 1 0 0,-1 0 0 0 0,1 1-1 0 0,-1-1 1 0 0,0 1 0 0 0,1 0-1 0 0,-1-1 1 0 0,0 1 0 0 0,1 0-1 0 0,-3 1-65 0 0,5-1 41 0 0,0 0 27 0 0,-18 13 233 0 0,17-9-360 0 0,1-1-1 0 0,-1 0 1 0 0,1 0 0 0 0,0 1-1 0 0,1-1 1 0 0,-1 0 0 0 0,1 1-1 0 0,-1-1 1 0 0,1 0 0 0 0,0 0-1 0 0,0 0 1 0 0,0 0 0 0 0,1 0 0 0 0,-1 0-1 0 0,1 0 1 0 0,-1 0 0 0 0,1 0-1 0 0,0-1 1 0 0,0 1 0 0 0,0-1-1 0 0,1 1 1 0 0,-1-1 0 0 0,3 2 59 0 0,11 19-2649 0 0,-12-14 1347 0 0,-1-4 52 0 0</inkml:trace>
  <inkml:trace contextRef="#ctx0" brushRef="#br0" timeOffset="115026.08">10744 10582 2172 0 0,'0'-4'472'0'0,"0"-1"-380"0"0,0 2-152 0 0,0 0-180 0 0,-3 0-380 0 0</inkml:trace>
  <inkml:trace contextRef="#ctx0" brushRef="#br0" timeOffset="115385.877">10958 10831 1036 0 0,'20'150'2230'0'0,"-18"-114"-544"0"0,-1-36-1594 0 0,-1 0 0 0 0,0-1 0 0 0,1 1 0 0 0,-1 0 0 0 0,1-1 0 0 0,-1 1 0 0 0,0 0 1 0 0,1-1-1 0 0,-1 1 0 0 0,1 0 0 0 0,-1 0 0 0 0,1 0 0 0 0,-1 0 0 0 0,1-1 0 0 0,-1 1 0 0 0,1 0 0 0 0,-1 0 0 0 0,1 0 0 0 0,-1 0 0 0 0,1 0 1 0 0,-1 0-1 0 0,1 0 0 0 0,-1 0 0 0 0,1 0 0 0 0,-1 1 0 0 0,1-1 0 0 0,-1 0 0 0 0,1 0 0 0 0,-1 0 0 0 0,1 0 0 0 0,-1 1 0 0 0,0-1 0 0 0,1 0 1 0 0,-1 1-1 0 0,1-1 0 0 0,-1 0 0 0 0,0 1-92 0 0,133-144 1141 0 0,-129 143-1140 0 0,0 1 1 0 0,-1 0 0 0 0,1 0 0 0 0,0 1 0 0 0,-1-1 0 0 0,1 1 0 0 0,0 0 0 0 0,-1 0 0 0 0,0 0 0 0 0,0 0 0 0 0,1 0 0 0 0,-1 1 0 0 0,-1-1 0 0 0,1 1 0 0 0,0 0 0 0 0,-1 0 0 0 0,1 0 0 0 0,-1 0 0 0 0,0 1 0 0 0,0-1 0 0 0,0 1 0 0 0,0-1 0 0 0,-1 1 0 0 0,0-1 0 0 0,1 1-1 0 0,-1 0 1 0 0,-1 0 0 0 0,1 0 0 0 0,0 0 0 0 0,-1-1 0 0 0,0 4-2 0 0,3 0-28 0 0,5 14-316 0 0,6 21-290 0 0,-10-15-4779 0 0,-4-26 4192 0 0</inkml:trace>
  <inkml:trace contextRef="#ctx0" brushRef="#br0" timeOffset="116605.855">11536 11050 1736 0 0,'23'3'2956'0'0,"-11"-1"-2769"0"0,1-1-1 0 0,0-1 0 0 0,0 0 0 0 0,0 0 0 0 0,0-1 1 0 0,0-1-1 0 0,0 0 0 0 0,-1-1 0 0 0,1 0 0 0 0,-1-1 0 0 0,0-1 1 0 0,7-3-187 0 0,23-5 293 0 0,18-4 69 0 0,-27 10-233 0 0,0-1-1 0 0,-1-2 1 0 0,0-1 0 0 0,-1-1-1 0 0,0-2 1 0 0,-1-1 0 0 0,-1-2-1 0 0,0-1 1 0 0,15-12-129 0 0,-43 29 3 0 0,0 0-1 0 0,-1 0 0 0 0,1 0 1 0 0,0 0-1 0 0,0 0 0 0 0,0 0 1 0 0,-1 0-1 0 0,1 0 1 0 0,-1 0-1 0 0,1 0 0 0 0,-1 0 1 0 0,1 0-1 0 0,-1 0 1 0 0,1 0-1 0 0,-1-1 0 0 0,0 1 1 0 0,0 0-1 0 0,1 0 1 0 0,-1 0-1 0 0,0-1 0 0 0,0 1 1 0 0,0 0-1 0 0,-1 0 1 0 0,1-1-1 0 0,0 1 0 0 0,0 0 1 0 0,-1 0-1 0 0,1 0 1 0 0,-1 0-1 0 0,1-1 0 0 0,-1 1 1 0 0,1 0-1 0 0,-1 0 1 0 0,1 0-1 0 0,-1 0 0 0 0,0 0 1 0 0,0 0-1 0 0,0 0 0 0 0,0 1 1 0 0,1-1-1 0 0,-1 0 1 0 0,0 0-1 0 0,0 1 0 0 0,0-1 1 0 0,-1 0-1 0 0,1 1 1 0 0,0-1-1 0 0,0 1 0 0 0,0 0 1 0 0,0-1-1 0 0,0 1 1 0 0,-1 0-1 0 0,1-1 0 0 0,0 1 1 0 0,0 0-1 0 0,0 0 1 0 0,-1 0-1 0 0,1 0 0 0 0,0 1 1 0 0,0-1-1 0 0,-1 0 1 0 0,1 0-3 0 0,-80-10 126 0 0,51 10-76 0 0,0 1 1 0 0,0 2-1 0 0,0 1 1 0 0,1 1-1 0 0,0 2 1 0 0,0 1-1 0 0,0 1 1 0 0,1 1-1 0 0,1 2 1 0 0,-1 1-1 0 0,0 2-50 0 0,22-12 10 0 0,0 1-1 0 0,0 0 1 0 0,0 0-1 0 0,1 0 0 0 0,0 1 1 0 0,0 0-1 0 0,0 0 1 0 0,0 0-1 0 0,1 0 1 0 0,0 1-1 0 0,0 0 0 0 0,1 0 1 0 0,-1 0-1 0 0,1 0 1 0 0,0 0-1 0 0,1 1 1 0 0,0-1-1 0 0,0 1 1 0 0,-1 3-10 0 0,5-3 6 0 0,0-1 1 0 0,0 0-1 0 0,0 1 1 0 0,1-1 0 0 0,0 0-1 0 0,0 0 1 0 0,1-1 0 0 0,-1 1-1 0 0,1-1 1 0 0,0 0 0 0 0,1 0-1 0 0,-1 0 1 0 0,1 0 0 0 0,0-1-1 0 0,0 1 1 0 0,1-2-1 0 0,-1 1 1 0 0,1 0 0 0 0,0-1-1 0 0,0 0 1 0 0,0 0 0 0 0,0-1-1 0 0,0 0 1 0 0,1 0 0 0 0,3 1-7 0 0,43 16-971 0 0,0-2 0 0 0,1-2 0 0 0,1-3 1 0 0,0-2-1 0 0,0-2 0 0 0,1-3 0 0 0,34-2 971 0 0,-59-3-1252 0 0</inkml:trace>
  <inkml:trace contextRef="#ctx0" brushRef="#br0" timeOffset="109802.341">3404 10735 1056 0 0,'0'0'245'0'0,"0"0"30"0"0,0 0-12 0 0,0 0-42 0 0,0 0-61 0 0,0 0 4 0 0,0 0-35 0 0,0 0 10 0 0,0 0 11 0 0,0 0-24 0 0,0 0-1 0 0,0 0 14 0 0,-6 14 1 0 0,-87 387 782 0 0,61-55-356 0 0,32-339-515 0 0,1-1 0 0 0,-1 1 0 0 0,1 0 0 0 0,0-1-1 0 0,1 1 1 0 0,0-1 0 0 0,0 1 0 0 0,0-1 0 0 0,1 0-1 0 0,0 0 1 0 0,0 0 0 0 0,0 0 0 0 0,1 0-1 0 0,0-1 1 0 0,0 1 0 0 0,0-1 0 0 0,1 0 0 0 0,0-1-1 0 0,0 1 1 0 0,0-1 0 0 0,0 0 0 0 0,1 0 0 0 0,0 0-1 0 0,-1-1 1 0 0,1 0 0 0 0,1 0 0 0 0,-1-1-1 0 0,0 1 1 0 0,1-1 0 0 0,-1-1 0 0 0,1 1 0 0 0,-1-1-1 0 0,1 0 1 0 0,0-1 0 0 0,5 0-51 0 0,15 1-50 0 0,-1-1 0 0 0,1-1 1 0 0,0-2-1 0 0,-1-1 0 0 0,1-1 0 0 0,-1-1 0 0 0,0-1 1 0 0,-1-2-1 0 0,0 0 0 0 0,0-2 0 0 0,-1 0 1 0 0,0-2-1 0 0,-1 0 0 0 0,-1-2 0 0 0,0-1 0 0 0,-1 0 1 0 0,0-2-1 0 0,10-12 50 0 0,-25 23-4 0 0,1-1 19 0 0,0 1 1 0 0,-1-1-1 0 0,1 0 1 0 0,-2 0-1 0 0,1-1 1 0 0,-1 0-1 0 0,-1 0 1 0 0,1 0-1 0 0,-1 0 1 0 0,-1-1 0 0 0,0 0-1 0 0,0 1 1 0 0,-1-1-1 0 0,-1 0 1 0 0,1-4-16 0 0,-4 10 49 0 0,-1 0 1 0 0,1-1 0 0 0,-1 1 0 0 0,0 0-1 0 0,0 0 1 0 0,0 1 0 0 0,-1-1 0 0 0,1 1-1 0 0,-1 0 1 0 0,0 0 0 0 0,0 0 0 0 0,0 0 0 0 0,0 0-1 0 0,-1 1 1 0 0,1 0 0 0 0,-1 0 0 0 0,1 0-1 0 0,-1 1 1 0 0,0-1 0 0 0,0 1 0 0 0,0 0-1 0 0,1 0 1 0 0,-1 1 0 0 0,0 0 0 0 0,0 0 0 0 0,0 0-1 0 0,0 0 1 0 0,0 1 0 0 0,0-1 0 0 0,0 1-1 0 0,-4 2-49 0 0,6-3 9 0 0,0 1 0 0 0,1 0 0 0 0,-1-1 0 0 0,0 1 0 0 0,0 0-1 0 0,1 1 1 0 0,-1-1 0 0 0,0 0 0 0 0,1 1 0 0 0,-1 0 0 0 0,1-1-1 0 0,0 1 1 0 0,0 0 0 0 0,0 0 0 0 0,0 0 0 0 0,0 1 0 0 0,0-1-1 0 0,0 0 1 0 0,0 1 0 0 0,1-1 0 0 0,0 1 0 0 0,-1-1 0 0 0,1 1-1 0 0,0 0 1 0 0,0 0 0 0 0,0-1 0 0 0,1 1 0 0 0,-1 0 0 0 0,1 0-1 0 0,-1 0 1 0 0,1 0 0 0 0,0 0 0 0 0,0 0 0 0 0,0 0 0 0 0,1 0-1 0 0,0 2-8 0 0,65 101-4127 0 0,-60-96 2854 0 0,-5-2 2 0 0</inkml:trace>
  <inkml:trace contextRef="#ctx0" brushRef="#br0" timeOffset="110043.555">3790 10941 1544 0 0,'0'-8'908'0'0,"0"2"-304"0"0,0 0-232 0 0,0 3-52 0 0,2 0-408 0 0,1 0-200 0 0,0 2-96 0 0,0-1-224 0 0,2 1-684 0 0</inkml:trace>
  <inkml:trace contextRef="#ctx0" brushRef="#br0" timeOffset="110044.555">4371 10867 1160 0 0,'-7'-4'4310'0'0,"-42"50"-3311"0"0,34-13-858 0 0,0 0 0 0 0,2 2-1 0 0,2-1 1 0 0,1 2 0 0 0,2-1-1 0 0,2 1 1 0 0,1 1 0 0 0,1-1 0 0 0,2 1-1 0 0,2-1 1 0 0,1 1 0 0 0,2-1-1 0 0,2 1 1 0 0,1-1 0 0 0,1-1-1 0 0,4 5-140 0 0,-11-39 3 0 0,32 296-765 0 0,-32-292 580 0 0,-1 0 0 0 0,1 0 1 0 0,-1 0-1 0 0,0 0 0 0 0,0 0 0 0 0,0 0 0 0 0,-1 0 0 0 0,0 0 0 0 0,1-1 0 0 0,-2 1 0 0 0,1-1 0 0 0,-1 1 0 0 0,1-1 0 0 0,-1 0 0 0 0,0 0 0 0 0,-1 0 0 0 0,1-1 0 0 0,-1 1 0 0 0,1-1 0 0 0,-1 1 0 0 0,0-1 0 0 0,-1-1 0 0 0,1 1 0 0 0,0 0 0 0 0,-1-1 0 0 0,0 0 182 0 0,-23 2-1266 0 0</inkml:trace>
  <inkml:trace contextRef="#ctx0" brushRef="#br0" timeOffset="110217.345">4020 11313 1280 0 0,'4'-17'4669'0'0,"35"-3"-4232"0"0,-33 18-51 0 0,48-17 42 0 0,0 3-1 0 0,2 2 1 0 0,0 3-1 0 0,0 2 1 0 0,20 1-428 0 0,97-17-187 0 0,-121 17 142 0 0,-37 7 32 0 0,1-1 0 0 0,-1 0 0 0 0,1-2 0 0 0,-1 1 0 0 0,0-2 0 0 0,0 0 0 0 0,-1-1 0 0 0,0 0 0 0 0,0-1 0 0 0,1-1 13 0 0,-13 7-5 0 0,-1 0-1 0 0,0 0 1 0 0,1 0-1 0 0,-1-1 1 0 0,0 1-1 0 0,0 0 1 0 0,0 0-1 0 0,0-1 1 0 0,0 1-1 0 0,0 0 1 0 0,0-1 0 0 0,0 1-1 0 0,-1-1 1 0 0,1 1-1 0 0,-1-1 1 0 0,1 0-1 0 0,-1 1 1 0 0,1-1-1 0 0,-1 0 1 0 0,0 1-1 0 0,0-1 1 0 0,0 1-1 0 0,0-1 1 0 0,0 0-1 0 0,0 1 1 0 0,0-1 0 0 0,-1 0-1 0 0,1 1 1 0 0,0-1-1 0 0,-1 0 1 0 0,0 1-1 0 0,1-1 1 0 0,-1 1-1 0 0,0-1 1 0 0,0 1-1 0 0,1 0 1 0 0,-1-1-1 0 0,0 1 1 0 0,-1 0-1 0 0,1-1 1 0 0,0 1 0 0 0,0 0-1 0 0,0 0 1 0 0,-1 0-1 0 0,1 0 1 0 0,-1 0-1 0 0,1 0 1 0 0,-1 1-1 0 0,1-1 1 0 0,-1 0-1 0 0,1 1 6 0 0,-84-35 56 0 0,74 32-57 0 0,0 1 1 0 0,-1 1-1 0 0,1 0 0 0 0,-1 0 0 0 0,1 1 0 0 0,-1 1 0 0 0,1 0 0 0 0,0 0 0 0 0,-1 2 0 0 0,1-1 0 0 0,0 1 0 0 0,0 1 0 0 0,0 0 0 0 0,0 0 0 0 0,1 1 0 0 0,0 0 0 0 0,0 1 0 0 0,0 0 0 0 0,1 1 0 0 0,0 0 0 0 0,0 0 0 0 0,0 1 1 0 0,1 0-1 0 0,1 1 0 0 0,-1 0 0 0 0,1 0 0 0 0,1 1 0 0 0,-6 9 1 0 0,11-13 13 0 0,0 0 1 0 0,0 1 0 0 0,1-1-1 0 0,0 0 1 0 0,0 1 0 0 0,0-1-1 0 0,1 0 1 0 0,0 1 0 0 0,0-1-1 0 0,1 0 1 0 0,-1 0-1 0 0,2 0 1 0 0,-1 0 0 0 0,0 0-1 0 0,1 0 1 0 0,0-1 0 0 0,1 1-1 0 0,-1-1 1 0 0,1 0 0 0 0,0 0-1 0 0,0 0 1 0 0,1 0-1 0 0,-1-1 1 0 0,1 0 0 0 0,0 0-1 0 0,0 0 1 0 0,1 0-14 0 0,154 91-1960 0 0,-87-72-1889 0 0,-69-22 2655 0 0</inkml:trace>
  <inkml:trace contextRef="#ctx0" brushRef="#br0" timeOffset="110449.268">5142 10761 916 0 0,'9'-23'4773'0'0,"-12"31"-1687"0"0,-5 30-2862 0 0,2 0 0 0 0,1 1-1 0 0,2 0 1 0 0,1 0-1 0 0,3 0 1 0 0,0 0-1 0 0,7 28-223 0 0,13 151-2451 0 0,-21-216 2250 0 0,0 1 0 0 0,-1 0 0 0 0,1 0 0 0 0,-1 0 0 0 0,1 0-1 0 0,-1-1 1 0 0,0 1 0 0 0,0 0 0 0 0,0-1 0 0 0,-1 1 0 0 0,1-1 0 0 0,-1 1-1 0 0,1-1 1 0 0,-1 0 0 0 0,0 1 0 0 0,0-1 0 0 0,0 0 0 0 0,0 0-1 0 0,0 0 1 0 0,0-1 0 0 0,0 1 0 0 0,-1 0 0 0 0,1-1 0 0 0,-1 0 0 0 0,1 1-1 0 0,-1-1 1 0 0,-1 0 201 0 0,-15 3-1318 0 0</inkml:trace>
  <inkml:trace contextRef="#ctx0" brushRef="#br0" timeOffset="110713.191">4944 11148 836 0 0,'6'-11'278'0'0,"0"1"0"0"0,1 0 0 0 0,0 1 0 0 0,1-1-1 0 0,0 2 1 0 0,1-1 0 0 0,-1 1 0 0 0,2 0 0 0 0,-1 1 0 0 0,1 0 0 0 0,0 0 0 0 0,1 1 0 0 0,-1 1-1 0 0,1 0 1 0 0,0 0 0 0 0,1 1 0 0 0,-1 0 0 0 0,1 1 0 0 0,-1 0 0 0 0,1 1 0 0 0,4 0-278 0 0,13-6 359 0 0,170-33 1295 0 0,-196 43-1631 0 0,0 0 0 0 0,0 0 0 0 0,-1 0 0 0 0,1 1 0 0 0,-1-1 0 0 0,1 1 0 0 0,-1 0 0 0 0,0-1 0 0 0,0 1 0 0 0,0 0 0 0 0,0 0 0 0 0,-1 0 0 0 0,1 1 0 0 0,-1-1 0 0 0,0 0 0 0 0,0 1 0 0 0,0-1 0 0 0,0 1 0 0 0,0-1 0 0 0,-1 1 0 0 0,0-1 0 0 0,0 1 0 0 0,0-1 0 0 0,0 1 0 0 0,0-1 0 0 0,-1 1 0 0 0,1 0-23 0 0,0 74-206 0 0,0-28-3450 0 0,-12-38 1080 0 0,6-13 1340 0 0</inkml:trace>
  <inkml:trace contextRef="#ctx0" brushRef="#br0" timeOffset="110962.359">5444 10828 1792 0 0,'0'-7'900'0'0,"0"2"-232"0"0,0-1-216 0 0,4 2-192 0 0,-4-1-36 0 0,3 1-184 0 0,-3-1-212 0 0,1 2-52 0 0,1-1-72 0 0,0 1-504 0 0,-2 0-300 0 0</inkml:trace>
  <inkml:trace contextRef="#ctx0" brushRef="#br0" timeOffset="111383.191">5569 11101 976 0 0,'0'180'6317'0'0,"-2"-187"-4490"0"0,7-7-1779 0 0,1 0 0 0 0,1 0 0 0 0,0 1 0 0 0,1 0 0 0 0,0 1 0 0 0,1 0 0 0 0,0 0 0 0 0,1 0 0 0 0,1 2 0 0 0,0-1 0 0 0,0 1 0 0 0,1 1 0 0 0,0 0 0 0 0,0 0 0 0 0,4 0-48 0 0,-11 11-30 0 0,0 0 0 0 0,0 0 0 0 0,0 1 0 0 0,-1-1 0 0 0,1 1 0 0 0,-1 0 0 0 0,1 0 0 0 0,-1 1 0 0 0,0-1 0 0 0,0 1 0 0 0,-1 0 0 0 0,1 0 0 0 0,-1 0 1 0 0,0 1-1 0 0,0-1 0 0 0,0 1 0 0 0,0 0 0 0 0,-1-1 0 0 0,0 1 0 0 0,0 0 0 0 0,0 0 0 0 0,-1 1 0 0 0,0-1 0 0 0,0 0 0 0 0,0 0 0 0 0,-1 1 0 0 0,1 1 30 0 0,2 69-5 0 0,-17-55 463 0 0,31-53-647 0 0,3 1 0 0 0,0 0 1 0 0,2 2-1 0 0,1 1 0 0 0,2 0 0 0 0,0 2 0 0 0,12-8 189 0 0,-34 36-16 0 0,0 0 0 0 0,0 1 0 0 0,0-1 0 0 0,-1 1 0 0 0,1 0 0 0 0,-1 0 0 0 0,1 0 0 0 0,-1 0 0 0 0,0 0 0 0 0,0 0 0 0 0,-1 1 0 0 0,1-1 0 0 0,-1 0 0 0 0,1 1 0 0 0,-1-1 0 0 0,0 1 0 0 0,0 0 0 0 0,-1-1 0 0 0,1 1 0 0 0,-1 0 0 0 0,0 0 0 0 0,0 1 16 0 0,2 1-5 0 0,42 95-855 0 0,6-48-3244 0 0,-39-45 2843 0 0</inkml:trace>
  <inkml:trace contextRef="#ctx0" brushRef="#br0" timeOffset="120707.775">6200 11307 1820 0 0,'0'0'384'0'0,"0"0"-7"0"0,0 0 75 0 0,0 0-39 0 0,0 0-29 0 0,0 0-29 0 0,0 0-72 0 0,0 0 19 0 0,0 0 19 0 0,0 0-58 0 0,0 0-53 0 0,0 0-5 0 0,0 0 7 0 0,-13 1 2338 0 0,29-3-2503 0 0,0 0 0 0 0,0 0-1 0 0,0-2 1 0 0,0 0-1 0 0,-1 0 1 0 0,0-2 0 0 0,0 0-1 0 0,0 0 1 0 0,-1-2-1 0 0,3-1-46 0 0,0 1 14 0 0,-14 6-13 0 0,3 0 3 0 0,0 0 0 0 0,-1 0 1 0 0,1 0-1 0 0,-1-1 0 0 0,0 0 0 0 0,0 0 1 0 0,0 0-1 0 0,0-1 0 0 0,0 0 1 0 0,-1 0-1 0 0,1 0 0 0 0,-1 0 0 0 0,0-1 1 0 0,0 0-1 0 0,-1 1 0 0 0,0-1 1 0 0,0-1-1 0 0,3-4-4 0 0,-6 9 27 0 0,-3-4 9 0 0,-3-2-39 0 0,-1 0 1 0 0,1 1-1 0 0,-2-1 1 0 0,1 1-1 0 0,-1 1 1 0 0,0 0 0 0 0,0 0-1 0 0,0 0 1 0 0,0 1-1 0 0,-1 0 1 0 0,0 1 0 0 0,0 0-1 0 0,0 0 1 0 0,0 1-1 0 0,-1 0 1 0 0,1 1 0 0 0,0 0-1 0 0,-1 0 1 0 0,1 1-1 0 0,-1 0 1 0 0,1 1 0 0 0,-1 0-1 0 0,1 0 1 0 0,0 1-1 0 0,-1 0 1 0 0,1 1 0 0 0,0 0-1 0 0,-5 3 3 0 0,9-5 3 0 0,1-1 0 0 0,-1 1 1 0 0,0 1-1 0 0,1-1 0 0 0,-1 1 0 0 0,1-1 0 0 0,-1 1 0 0 0,1 0 0 0 0,0 1 1 0 0,0-1-1 0 0,0 1 0 0 0,0 0 0 0 0,0 0 0 0 0,0 0 0 0 0,1 0 0 0 0,0 1 0 0 0,0 0 1 0 0,0-1-1 0 0,0 1 0 0 0,0 0 0 0 0,1 0 0 0 0,-1 1 0 0 0,1-1 0 0 0,0 0 1 0 0,1 1-1 0 0,-1-1 0 0 0,1 1 0 0 0,0 0 0 0 0,0-1 0 0 0,0 1 0 0 0,1 0 0 0 0,-1 0 1 0 0,1 0-1 0 0,0-1 0 0 0,1 1 0 0 0,-1 0 0 0 0,1 0 0 0 0,0-1 0 0 0,0 1 1 0 0,1 1-4 0 0,4 3-7 0 0,0-1 0 0 0,1 1 0 0 0,0-1 1 0 0,0-1-1 0 0,1 1 0 0 0,0-2 0 0 0,0 1 1 0 0,0-1-1 0 0,1 0 0 0 0,0 0 0 0 0,0-1 1 0 0,1 0-1 0 0,-1-1 0 0 0,1 0 1 0 0,0-1-1 0 0,0 0 0 0 0,7 1 7 0 0,111 13-3927 0 0,-46-42 1450 0 0,-50 5 1374 0 0</inkml:trace>
  <inkml:trace contextRef="#ctx0" brushRef="#br0" timeOffset="124640.075">13045 10888 848 0 0,'3'-13'1226'0'0,"-2"12"-1155"0"0,0 1 0 0 0,-1-1 0 0 0,1 1 0 0 0,0 0 0 0 0,0 0 1 0 0,0-1-1 0 0,0 1 0 0 0,0 0 0 0 0,0 0 0 0 0,0 0 1 0 0,0 0-1 0 0,0 0 0 0 0,0 0 0 0 0,0 0 0 0 0,0 1 0 0 0,0-1 1 0 0,0 0-1 0 0,0 1 0 0 0,0-1 0 0 0,0 0 0 0 0,-1 1 0 0 0,1-1 1 0 0,0 1-1 0 0,0-1 0 0 0,0 1 0 0 0,-1-1 0 0 0,1 1 1 0 0,0 0-1 0 0,0 0 0 0 0,-1-1 0 0 0,1 1 0 0 0,-1 0 0 0 0,1 0 1 0 0,-1-1-1 0 0,1 1 0 0 0,-1 0 0 0 0,1 0 0 0 0,-1 0 1 0 0,0 0-1 0 0,1 0 0 0 0,-1 0 0 0 0,0 0 0 0 0,0 0 0 0 0,0 0 1 0 0,0 0-1 0 0,0 1-71 0 0,11 15 1104 0 0,5-7 944 0 0,-25-19-1017 0 0,-28-18-631 0 0,35 26-86 0 0,-19-10-53 0 0,-24 11-7735 0 0,38 4 6222 0 0</inkml:trace>
  <inkml:trace contextRef="#ctx0" brushRef="#br0" timeOffset="124917.388">13071 11214 1676 0 0,'39'2'5066'0'0,"-53"-28"-3350"0"0,-152-20-1915 0 0,183 50-4665 0 0,4-6 3673 0 0</inkml:trace>
  <inkml:trace contextRef="#ctx0" brushRef="#br0" timeOffset="125524.856">14268 10621 1956 0 0,'-78'-1'2582'0'0,"62"2"-2475"0"0,0 1 0 0 0,0 1-1 0 0,0 1 1 0 0,1 0 0 0 0,0 1-1 0 0,0 0 1 0 0,0 1 0 0 0,0 1-1 0 0,1 1 1 0 0,0 0-1 0 0,1 0 1 0 0,0 2 0 0 0,0-1-1 0 0,1 2 1 0 0,0 0 0 0 0,1 0-1 0 0,-1 2-106 0 0,12-6 40 0 0,0 1-1 0 0,0 0 0 0 0,1-1 1 0 0,0 1-1 0 0,0-1 1 0 0,1 1-1 0 0,0-1 1 0 0,0 1-1 0 0,1-1 0 0 0,0 0 1 0 0,0 0-1 0 0,1 0 1 0 0,0-1-1 0 0,0 1 0 0 0,0-1 1 0 0,1 0-1 0 0,0 0 1 0 0,0-1-1 0 0,0 1 1 0 0,1-1-1 0 0,0 0 0 0 0,0-1 1 0 0,0 1-1 0 0,1-1 1 0 0,0 0-1 0 0,-1-1 1 0 0,9 3-41 0 0,4 9 41 0 0,8 6 56 0 0,-11-11-53 0 0,0 1-1 0 0,0 1 1 0 0,-1 1 0 0 0,-1 0 0 0 0,0 1-1 0 0,-1 0 1 0 0,0 1 0 0 0,-2 1 0 0 0,1 0 0 0 0,-2 0-1 0 0,0 1 1 0 0,0 2-43 0 0,-11-13 28 0 0,1-1-1 0 0,-1 1 1 0 0,0-1 0 0 0,0 1-1 0 0,-1-1 1 0 0,0 0-1 0 0,1 0 1 0 0,-2 1 0 0 0,1-1-1 0 0,-1-1 1 0 0,0 1-1 0 0,0 0 1 0 0,0-1 0 0 0,0 1-1 0 0,-1-1 1 0 0,0 0-1 0 0,0 0 1 0 0,0 0 0 0 0,0-1-1 0 0,-1 1 1 0 0,1-1 0 0 0,-1 0-1 0 0,0-1 1 0 0,0 1-1 0 0,0-1 1 0 0,0 0 0 0 0,0 0-1 0 0,-1 0 1 0 0,1-1-1 0 0,-1 0 1 0 0,1 0 0 0 0,-1 0-1 0 0,1-1 1 0 0,-5 0-28 0 0,-2 3-56 0 0,0-1 0 0 0,0-1 0 0 0,0 0 0 0 0,0-1 0 0 0,0 0 0 0 0,0-1 0 0 0,0 0 0 0 0,-1-1 0 0 0,2 0 0 0 0,-1-1 0 0 0,0-1 0 0 0,0 1 0 0 0,1-2 0 0 0,0 0 0 0 0,0 0 0 0 0,0-1 0 0 0,1 0 0 0 0,0-1 0 0 0,-3-2 56 0 0,11 7-141 0 0,1-1 1 0 0,-1 1 0 0 0,0-1 0 0 0,1 1-1 0 0,-1-1 1 0 0,1 0 0 0 0,0 0 0 0 0,-1 0-1 0 0,1 0 1 0 0,1 0 0 0 0,-1 0-1 0 0,0 0 1 0 0,1 0 0 0 0,0 0 0 0 0,-1 0-1 0 0,1 0 1 0 0,1 0 0 0 0,-1 0-1 0 0,0 0 1 0 0,1 0 0 0 0,-1 0 0 0 0,1 0-1 0 0,0 0 1 0 0,0 0 0 0 0,0 0 0 0 0,0 0-1 0 0,1 1 1 0 0,-1-1 0 0 0,1 0-1 0 0,0 1 1 0 0,0-1 0 0 0,-1 1 0 0 0,2-1 140 0 0,20-23-1314 0 0</inkml:trace>
  <inkml:trace contextRef="#ctx0" brushRef="#br0" timeOffset="125864.507">14519 10818 1576 0 0,'9'-5'2814'0'0,"185"-34"327"0"0,6 18-4381 0 0,-150 17 95 0 0,-19-2-1298 0 0,-27 4 1224 0 0</inkml:trace>
  <inkml:trace contextRef="#ctx0" brushRef="#br0" timeOffset="126130.63">14383 10981 1564 0 0,'3'6'580'0'0,"5"-3"-52"0"0,8 5 40 0 0,8-1-60 0 0,0-1-116 0 0,6-3 20 0 0,7 0-76 0 0,0 0-120 0 0,-16-3 12 0 0,9 0-23 0 0,5 0-394 0 0,4 0-251 0 0,41-18-364 0 0,-39 11 56 0 0,-2-7-644 0 0</inkml:trace>
  <inkml:trace contextRef="#ctx0" brushRef="#br0" timeOffset="126735">15949 10300 888 0 0,'-19'-6'214'0'0,"-1"2"1"0"0,0 0-1 0 0,0 0 0 0 0,0 2 0 0 0,-1 1 0 0 0,1 0 1 0 0,0 2-1 0 0,-1 0 0 0 0,1 1 0 0 0,0 1 0 0 0,0 1 1 0 0,0 1-1 0 0,1 0 0 0 0,-1 2 0 0 0,1 0 1 0 0,1 1-1 0 0,0 1 0 0 0,0 1 0 0 0,0 0 0 0 0,-14 13-214 0 0,25-18 63 0 0,1 1-1 0 0,0-1 1 0 0,0 2-1 0 0,0-1 1 0 0,1 1-1 0 0,0-1 1 0 0,0 1-1 0 0,1 1 1 0 0,0-1-1 0 0,0 1 1 0 0,0 0-1 0 0,1 0 1 0 0,0 0-1 0 0,1 0 1 0 0,0 0-1 0 0,0 0 1 0 0,1 1-1 0 0,0-1 1 0 0,0 1-1 0 0,1-1 1 0 0,0 1-1 0 0,1-1 1 0 0,0 1-1 0 0,0-1 1 0 0,1 1-63 0 0,82 162 674 0 0,-71-153-594 0 0,-1 1 1 0 0,-1 0 0 0 0,0 1-1 0 0,-2 0 1 0 0,0 0-1 0 0,-1 1 1 0 0,-2 0 0 0 0,0 0-1 0 0,-1 1 1 0 0,2 20-81 0 0,-9-29 21 0 0,-1 0 0 0 0,-1 0 1 0 0,-1-1-1 0 0,1 1 0 0 0,-2-1 1 0 0,0 0-1 0 0,0 0 0 0 0,-1-1 0 0 0,-1 0 1 0 0,0 0-1 0 0,0-1 0 0 0,-1 0 1 0 0,0 0-1 0 0,-1-1 0 0 0,0 0 1 0 0,0-1-1 0 0,-1 0 0 0 0,-7 3-21 0 0,-26 19 112 0 0,-2-2 1 0 0,-2-2-1 0 0,0-2 0 0 0,-1-3 1 0 0,-19 5-113 0 0,25-18 191 0 0,49-27-231 0 0,6 12 37 0 0,-1 0-1 0 0,1 1 1 0 0,1 0 0 0 0,-1 1 0 0 0,1 1 0 0 0,0 0 0 0 0,0 1-1 0 0,0 0 1 0 0,1 1 0 0 0,-1 0 0 0 0,1 1 0 0 0,-1 1 0 0 0,4 0 3 0 0,-10 4-9 0 0,-1 0 1 0 0,0 0 0 0 0,0 1 0 0 0,0 0 0 0 0,-1 0-1 0 0,1 1 1 0 0,-1-1 0 0 0,-1 1 0 0 0,1 0 0 0 0,-1 1-1 0 0,0-1 1 0 0,0 1 0 0 0,-1 0 0 0 0,0 0 0 0 0,0 0-1 0 0,-1 0 1 0 0,1 0 0 0 0,-2 0 0 0 0,1 1 0 0 0,-1-1-1 0 0,0 1 1 0 0,-1-1 0 0 0,1 1 0 0 0,-2 0 0 0 0,1-1-1 0 0,-1 1 1 0 0,-1 5 8 0 0,2 0-31 0 0,-2 2 1 0 0,0 0 0 0 0,1 0 0 0 0,0 0 0 0 0,2 0 0 0 0,-1 0 0 0 0,2 0 0 0 0,0 0 0 0 0,1 0 0 0 0,1 0 0 0 0,0-1 0 0 0,1 1-1 0 0,0-1 1 0 0,1 0 0 0 0,1 0 0 0 0,0-1 0 0 0,1 0 0 0 0,0-1 0 0 0,1 1 0 0 0,0-1 0 0 0,1-1 0 0 0,0 0 0 0 0,9 7 30 0 0,-8-11-452 0 0,1 0 1 0 0,0 0-1 0 0,0-1 0 0 0,0-1 1 0 0,1 0-1 0 0,0-1 1 0 0,0 0-1 0 0,0 0 0 0 0,0-2 1 0 0,0 0-1 0 0,1 0 0 0 0,10-1 452 0 0,5-1-1360 0 0</inkml:trace>
  <inkml:trace contextRef="#ctx0" brushRef="#br0" timeOffset="127978.345">16189 10584 1152 0 0,'14'-3'882'0'0,"-9"-9"114"0"0,51-27 1943 0 0,-95 146-1739 0 0,21-51-1109 0 0,2 0 0 0 0,4 1 0 0 0,1 1-1 0 0,4 0 1 0 0,1 0 0 0 0,4 4-91 0 0,2-57 24 0 0,0 0-1 0 0,1 0 1 0 0,0-1-1 0 0,0 1 1 0 0,0 0-1 0 0,1-1 1 0 0,0 1-1 0 0,0-1 1 0 0,0 0-1 0 0,0 0 1 0 0,1 0-1 0 0,-1 0 1 0 0,1 0-1 0 0,0 0 1 0 0,0 0-1 0 0,1-1 1 0 0,-1 0-1 0 0,1 1 1 0 0,-1-1-1 0 0,1-1 1 0 0,0 1-1 0 0,0 0 1 0 0,0-1-1 0 0,1 0 1 0 0,-1 0-1 0 0,1 0 1 0 0,-1-1-1 0 0,1 1 1 0 0,-1-1-1 0 0,1 0 1 0 0,1 0-24 0 0,155 13 212 0 0,-156-14-249 0 0,19 0-193 0 0,-10 2-246 0 0,1-2 0 0 0,-1 0 0 0 0,0-1 0 0 0,0 0 0 0 0,0-1 0 0 0,0-1 0 0 0,0 0 0 0 0,-1-1 0 0 0,1 0 0 0 0,4-3 476 0 0,8-10-1200 0 0</inkml:trace>
  <inkml:trace contextRef="#ctx0" brushRef="#br0" timeOffset="128632.488">15957 10825 1416 0 0,'0'0'659'0'0,"5"6"5574"0"0,489-30-5750 0 0,-494 17-431 0 0,-1 7-162 0 0,1 0 0 0 0,-1 0 0 0 0,0 0 0 0 0,0 0 0 0 0,1 0 0 0 0,-1-1 0 0 0,0 1 0 0 0,0 0 0 0 0,1-1 0 0 0,-1 1 0 0 0,0-1 0 0 0,1 1 0 0 0,-1 0 0 0 0,0-1 0 0 0,1 0 0 0 0,-1 1 0 0 0,1-1 0 0 0,-1 1 0 0 0,1-1 0 0 0,-1 0 0 0 0,1 1 0 0 0,-1-1 0 0 0,1 0 0 0 0,0 1 0 0 0,-1-1 0 0 0,1 0 0 0 0,0 0 0 0 0,-1 1 0 0 0,1-1 0 0 0,0 0 0 0 0,0 0 0 0 0,0 0 0 0 0,0 1 0 0 0,0-1 0 0 0,0 0 0 0 0,0 0 0 0 0,0 0 0 0 0,0 1 0 0 0,0-1 0 0 0,1 0 0 0 0,-1 0 0 0 0,0 1 0 0 0,0-1 0 0 0,1 0 0 0 0,-1 0 0 0 0,0 1 0 0 0,1-1 0 0 0,-1 0 0 0 0,1 1 0 0 0,-1-1 0 0 0,1 0 0 0 0,-1 1 0 0 0,1-1 0 0 0,0 1 0 0 0,-1-1 0 0 0,1 1 0 0 0,0-1 110 0 0,11-7-1273 0 0</inkml:trace>
  <inkml:trace contextRef="#ctx0" brushRef="#br0" timeOffset="129020.555">16935 10672 1008 0 0,'16'20'6520'0'0,"80"-35"-3267"0"0,-99-12-1812 0 0,-8 11-2275 0 0,11 40-7300 0 0,0-16 6748 0 0</inkml:trace>
  <inkml:trace contextRef="#ctx0" brushRef="#br0" timeOffset="129301.515">17053 11037 944 0 0,'15'17'5789'0'0,"-18"-32"-2732"0"0,-125-62-1425 0 0,128 77-1810 0 0,0 0-113 0 0,85 4-7574 0 0,-49-14 6453 0 0</inkml:trace>
  <inkml:trace contextRef="#ctx0" brushRef="#br0" timeOffset="130395.458">18281 10372 1008 0 0,'28'-3'5282'0'0,"-6"-12"-4260"0"0,-20 12-921 0 0,-2 3-47 0 0,0 1 1 0 0,0-1 0 0 0,0 1 0 0 0,0-1-1 0 0,0 1 1 0 0,0 0 0 0 0,0-1-1 0 0,0 1 1 0 0,0-1 0 0 0,0 1 0 0 0,0 0-1 0 0,0-1 1 0 0,0 1 0 0 0,0-1-1 0 0,0 1 1 0 0,0-1 0 0 0,1 1 0 0 0,-1-1-1 0 0,0 1 1 0 0,0-1 0 0 0,1 1 0 0 0,-1-1-1 0 0,0 1 1 0 0,1-1 0 0 0,-1 1-1 0 0,1-1 1 0 0,-1 0 0 0 0,0 1 0 0 0,1-1-1 0 0,-1 1 1 0 0,1-1 0 0 0,-1 0-1 0 0,1 0 1 0 0,-1 1 0 0 0,1-1 0 0 0,-1 0-1 0 0,1 0 1 0 0,0 0 0 0 0,-1 1 0 0 0,1-1-1 0 0,-1 0 1 0 0,1 0 0 0 0,-1 0-1 0 0,1 0 1 0 0,0 0 0 0 0,-1 0 0 0 0,1 0-1 0 0,-1 0 1 0 0,1-1 0 0 0,-1 1-1 0 0,1 0 1 0 0,0 0 0 0 0,-1 0 0 0 0,1-1-1 0 0,-1 1-54 0 0,-16 77-478 0 0,12-61 722 0 0,-23 171-234 0 0,27-51-26 0 0,0-128 38 0 0,1 0 0 0 0,1 0 1 0 0,-1 0-1 0 0,1 0 0 0 0,1-1 0 0 0,-1 1 0 0 0,1-1 0 0 0,1 1 0 0 0,-1-1 0 0 0,1 0 0 0 0,1 0 1 0 0,-1-1-1 0 0,1 1 0 0 0,0-1 0 0 0,1 0 0 0 0,-1-1 0 0 0,1 1 0 0 0,0-1 0 0 0,1 0 0 0 0,-1 0 1 0 0,1-1-1 0 0,0 0 0 0 0,0 0 0 0 0,0-1 0 0 0,1 0 0 0 0,-1 0 0 0 0,1 0 0 0 0,1-1-22 0 0,222 43-882 0 0,-221-44 515 0 0,-1-1 0 0 0,0 1 0 0 0,0-1-1 0 0,0-1 1 0 0,1 0 0 0 0,-1 0 0 0 0,0 0 0 0 0,0-2 0 0 0,0 1 0 0 0,-1-1-1 0 0,1 0 1 0 0,0-1 0 0 0,-1 1 0 0 0,2-3 367 0 0,3-6-1291 0 0,-8-1 55 0 0</inkml:trace>
  <inkml:trace contextRef="#ctx0" brushRef="#br0" timeOffset="130677.178">17948 10690 2928 0 0,'-8'0'692'0'0,"-24"-4"1918"0"0,35-1 591 0 0,256 12-2972 0 0,-72 6-5904 0 0,-157-16 4453 0 0,22-9-73 0 0</inkml:trace>
  <inkml:trace contextRef="#ctx0" brushRef="#br0" timeOffset="131270.33">18876 10441 1380 0 0,'7'-4'6076'0'0,"164"18"-4819"0"0,213 75-858 0 0,-383-89-386 0 0,0 0-1 0 0,0 0 1 0 0,0 0 0 0 0,0 0-1 0 0,-1 0 1 0 0,1 0 0 0 0,0 0-1 0 0,0 1 1 0 0,0-1 0 0 0,0 0-1 0 0,-1 1 1 0 0,1-1 0 0 0,0 0-1 0 0,0 1 1 0 0,-1-1 0 0 0,1 1-1 0 0,0-1 1 0 0,-1 1 0 0 0,1-1-1 0 0,0 1 1 0 0,-1 0 0 0 0,1-1-1 0 0,-1 1 1 0 0,1 0 0 0 0,-1-1-1 0 0,1 1 1 0 0,-1 0 0 0 0,0 0-1 0 0,1-1 1 0 0,-1 1-1 0 0,0 0 1 0 0,0 0 0 0 0,1 0-1 0 0,-1-1 1 0 0,0 1 0 0 0,0 0-1 0 0,0 0 1 0 0,0 0 0 0 0,0 0-1 0 0,0-1 1 0 0,0 1 0 0 0,0 0-1 0 0,-1 0 1 0 0,1 0 0 0 0,0 0-1 0 0,0-1 1 0 0,-1 1 0 0 0,1 0-1 0 0,0 0 1 0 0,-1-1 0 0 0,1 1-1 0 0,-1 0 1 0 0,1 0 0 0 0,-1-1-1 0 0,1 1 1 0 0,-1-1-1 0 0,0 1 1 0 0,1 0 0 0 0,-1-1-1 0 0,0 1 1 0 0,0-1-13 0 0,-52 39 178 0 0,44-32-98 0 0,-264 230 279 0 0,180-147-840 0 0,10-22-4145 0 0,81-65 2268 0 0,3-6 1126 0 0</inkml:trace>
  <inkml:trace contextRef="#ctx0" brushRef="#br0" timeOffset="131570.193">19518 10900 1048 0 0,'-19'12'5095'0'0,"-62"46"-3733"0"0,17-11-764 0 0,-76 52-635 0 0,39-49-3103 0 0,71-44 748 0 0,28-6 1214 0 0</inkml:trace>
  <inkml:trace contextRef="#ctx0" brushRef="#br0" timeOffset="132033.832">20025 10426 1532 0 0,'-31'8'2953'0'0,"-41"38"-2149"0"0,71-46-735 0 0,-9 7 6 0 0,0-1-1 0 0,1 1 1 0 0,-1 1-1 0 0,2-1 0 0 0,-1 2 1 0 0,1-1-1 0 0,0 1 0 0 0,1 0 1 0 0,0 1-1 0 0,0 0 0 0 0,1 0 1 0 0,0 0-1 0 0,1 1 0 0 0,1 0 1 0 0,-1 0-1 0 0,2 0 0 0 0,-1 0 1 0 0,0 7-75 0 0,5-12 35 0 0,0 1 0 0 0,0-1 0 0 0,1 0 1 0 0,-1 0-1 0 0,2 0 0 0 0,-1 0 0 0 0,0-1 1 0 0,1 1-1 0 0,0 0 0 0 0,1-1 0 0 0,-1 0 1 0 0,1 0-1 0 0,0 0 0 0 0,0 0 0 0 0,0-1 0 0 0,1 1 1 0 0,0-1-1 0 0,0 0 0 0 0,0 0 0 0 0,0-1 1 0 0,0 0-1 0 0,1 0 0 0 0,0 0 0 0 0,-1 0 1 0 0,1-1-1 0 0,0 0 0 0 0,5 1-35 0 0,175 32 582 0 0,-63-59-404 0 0,-120 23-177 0 0,1-1 0 0 0,-1 1 0 0 0,0-1 0 0 0,0 0 0 0 0,0 0 0 0 0,-1 0-1 0 0,1 0 1 0 0,0-1 0 0 0,-1 1 0 0 0,1-1 0 0 0,-1 0 0 0 0,0 1 0 0 0,0-1 0 0 0,0 0 0 0 0,0 0 0 0 0,-1 0 0 0 0,1-1 0 0 0,-1 1 0 0 0,1 0 0 0 0,-1-1-1 0 0,0 1 1 0 0,-1 0 0 0 0,1-1 0 0 0,-1 1 0 0 0,1-1 0 0 0,-1 1 0 0 0,0-1 0 0 0,0 0 0 0 0,-1 1 0 0 0,1-1 0 0 0,-1 1 0 0 0,1-1 0 0 0,-1 1-1 0 0,-1-3 0 0 0,-9-16 3 0 0,0 1 0 0 0,-1 0-1 0 0,-2 1 1 0 0,0 1-1 0 0,-1 0 1 0 0,0 0-1 0 0,-2 2 1 0 0,0 0 0 0 0,-1 1-1 0 0,-1 1 1 0 0,0 0-1 0 0,-1 2 1 0 0,0 0 0 0 0,-1 1-1 0 0,-5-1-2 0 0,21 11-406 0 0,-15-8-69 0 0,6 6-3680 0 0,14 4 3281 0 0</inkml:trace>
  <inkml:trace contextRef="#ctx0" brushRef="#br0" timeOffset="132939.717">20286 10158 2184 0 0,'4'-7'216'0'0,"1"0"1"0"0,1 1-1 0 0,-1-1 0 0 0,1 1 1 0 0,0 1-1 0 0,0-1 0 0 0,1 1 0 0 0,0 0 1 0 0,0 1-1 0 0,0-1 0 0 0,0 1 0 0 0,1 1 1 0 0,-1 0-1 0 0,1 0 0 0 0,0 0 0 0 0,0 1 1 0 0,0 0-1 0 0,1 0 0 0 0,-1 1 0 0 0,0 0 1 0 0,1 1-1 0 0,0 0-216 0 0,19 55 136 0 0,-73 236 60 0 0,44-274-162 0 0,1 0 0 0 0,0-1 0 0 0,1 1 0 0 0,1 0 0 0 0,1-1 0 0 0,0 0 0 0 0,1 1 0 0 0,1-1 0 0 0,0 0 0 0 0,1-1 1 0 0,1 0-1 0 0,0 0 0 0 0,1 0 0 0 0,1-1 0 0 0,6 8-34 0 0,27 52 794 0 0,-113 6-263 0 0,89-3-569 0 0,-8-60 29 0 0,5 13 45 0 0,-4-12-13 0 0,-1 0 1 0 0,0 2-1 0 0,-1-1 1 0 0,-1 1 0 0 0,-1 0-1 0 0,-1 0 1 0 0,-1 1-1 0 0,0 0 1 0 0,-2 0 0 0 0,0 0-1 0 0,-2 0 1 0 0,0 1-1 0 0,-1-1 1 0 0,-2 6-24 0 0,-9 16-14 0 0,-2-1 0 0 0,-2 1 0 0 0,-1-2 0 0 0,-2 0-1 0 0,-2-2 1 0 0,-2 0 0 0 0,-1-1 0 0 0,-2-1 0 0 0,-9 8 14 0 0,-3-2-2672 0 0,0-30-1850 0 0,22-13 3290 0 0</inkml:trace>
  <inkml:trace contextRef="#ctx0" brushRef="#br0" timeOffset="141091.395">2723 12572 840 0 0,'0'0'143'0'0,"0"0"111"0"0,0 0-82 0 0,0 0-27 0 0,0 0-40 0 0,0 0 21 0 0,-1-12 41 0 0,4 11 2875 0 0,-13 133-2732 0 0,-5 175-348 0 0,34-143 478 0 0,-19-46-41 0 0,4-113-2367 0 0,-15-17 727 0 0,-6-7 21 0 0</inkml:trace>
  <inkml:trace contextRef="#ctx0" brushRef="#br0" timeOffset="141437.985">2545 12575 1300 0 0,'20'-15'3410'0'0,"33"47"-3186"0"0,-49-30-90 0 0,344 269 989 0 0,-299-225-1451 0 0,-2-2-3220 0 0,-43-40 2241 0 0</inkml:trace>
  <inkml:trace contextRef="#ctx0" brushRef="#br0" timeOffset="141686.219">3167 12463 1172 0 0,'10'-18'4185'0'0,"-11"32"-1592"0"0,-12 27-2458 0 0,3 0-1 0 0,1 0 1 0 0,2 1-1 0 0,2 0 0 0 0,1 0 1 0 0,3 0-1 0 0,3 38-134 0 0,-2-55-213 0 0,6 41-435 0 0,-4-56 267 0 0,0 0-1 0 0,-1 0 1 0 0,0 0-1 0 0,0 0 1 0 0,-1 0-1 0 0,-1 0 1 0 0,0 0-1 0 0,0 0 1 0 0,-1 0-1 0 0,0-1 1 0 0,0 1-1 0 0,-1 0 1 0 0,-3 5 381 0 0,0-6-1447 0 0</inkml:trace>
  <inkml:trace contextRef="#ctx0" brushRef="#br0" timeOffset="142480.718">3475 12869 1184 0 0,'-6'-2'3080'0'0,"-18"3"-3014"0"0,13 3-24 0 0,1 0 1 0 0,0 0-1 0 0,0 1 1 0 0,1 0-1 0 0,-1 0 1 0 0,1 1-1 0 0,0 1 1 0 0,1-1 0 0 0,-1 2-1 0 0,1-1 1 0 0,1 1-1 0 0,-1 0 1 0 0,1 0-1 0 0,1 1 1 0 0,0 0-1 0 0,0 1 1 0 0,1-1-1 0 0,0 1 1 0 0,0 0-1 0 0,1 0 1 0 0,0 0-1 0 0,1 1 1 0 0,0-1-1 0 0,0 9-42 0 0,6-14 29 0 0,0 1-1 0 0,0-1 0 0 0,0 1 0 0 0,1-1 0 0 0,0 0 0 0 0,0-1 0 0 0,0 1 0 0 0,1-1 0 0 0,0 1 0 0 0,0-1 0 0 0,0-1 0 0 0,0 1 0 0 0,0-1 0 0 0,1 0 0 0 0,-1 0 0 0 0,1 0 0 0 0,0-1 0 0 0,0 0 0 0 0,0 0 0 0 0,0-1 0 0 0,0 0 0 0 0,1 0 0 0 0,-1 0 0 0 0,0 0 0 0 0,0-1 0 0 0,1 0 0 0 0,-1-1 0 0 0,0 1 0 0 0,0-1 0 0 0,1 0 0 0 0,0-1-28 0 0,5 2 20 0 0,2 1-11 0 0,0-1 0 0 0,0-1-1 0 0,0 0 1 0 0,0-1 0 0 0,0 0-1 0 0,0-1 1 0 0,0-1 0 0 0,-1 0-1 0 0,0-1 1 0 0,0 0 0 0 0,9-5-9 0 0,-18 8-18 0 0,-1 0 1 0 0,1 0 0 0 0,-1 0-1 0 0,0 0 1 0 0,0 0 0 0 0,0-1-1 0 0,0 1 1 0 0,0-1 0 0 0,-1 0-1 0 0,1 1 1 0 0,-1-2 0 0 0,1 1-1 0 0,-1 0 1 0 0,0 0 0 0 0,-1-1 0 0 0,1 1-1 0 0,0-1 1 0 0,-1 1 0 0 0,0-1-1 0 0,0 1 1 0 0,0-1 0 0 0,0 0-1 0 0,-1 0 1 0 0,1 0 0 0 0,-1 1-1 0 0,0-1 1 0 0,0 0 0 0 0,0 0-1 0 0,-1 0 1 0 0,1 0 0 0 0,-1 1 0 0 0,-1-4 17 0 0,-13-9-23 0 0,-1 1 1 0 0,0 1-1 0 0,-1 0 1 0 0,0 1-1 0 0,-1 1 1 0 0,0 1-1 0 0,-1 1 1 0 0,0 0-1 0 0,-1 2 1 0 0,0 0-1 0 0,-1 1 1 0 0,1 1-1 0 0,-1 1 1 0 0,0 0-1 0 0,-15 0 23 0 0,-91-33-2509 0 0,125 34 1419 0 0</inkml:trace>
  <inkml:trace contextRef="#ctx0" brushRef="#br0" timeOffset="142795.513">3956 12572 2092 0 0,'0'0'96'0'0,"1"1"-1"0"0,-1-1 0 0 0,0 1 1 0 0,0-1-1 0 0,1 1 1 0 0,-1-1-1 0 0,0 1 0 0 0,0-1 1 0 0,1 0-1 0 0,-1 1 1 0 0,1-1-1 0 0,-1 1 1 0 0,0-1-1 0 0,1 0 0 0 0,-1 1 1 0 0,1-1-1 0 0,-1 0 1 0 0,1 1-1 0 0,-1-1 0 0 0,1 0 1 0 0,-1 0-1 0 0,1 1 1 0 0,-1-1-1 0 0,1 0 0 0 0,-1 0 1 0 0,1 0-1 0 0,-1 0 1 0 0,1 0-1 0 0,-1 0 1 0 0,1 0-1 0 0,0 0 0 0 0,-1 0 1 0 0,1 0-1 0 0,-1 0 1 0 0,1 0-1 0 0,-1 0 0 0 0,1 0 1 0 0,-1-1-1 0 0,1 1 1 0 0,-1 0-1 0 0,1 0 0 0 0,-1-1 1 0 0,1 1-1 0 0,-1 0 1 0 0,1-1-1 0 0,-1 1 1 0 0,1 0-1 0 0,-1-1 0 0 0,0 1 1 0 0,1-1-1 0 0,-1 1 1 0 0,0 0-1 0 0,1-1 0 0 0,-1 1 1 0 0,0-1-1 0 0,0 1 1 0 0,1-1-1 0 0,-1 1 0 0 0,0-1 1 0 0,0 1-1 0 0,0-1 1 0 0,0 0-1 0 0,0 1 1 0 0,0-1-1 0 0,0 1 0 0 0,0-1 1 0 0,0 1-96 0 0,-2 221 998 0 0,37-25-986 0 0,-1-30-3650 0 0,-49-129 1111 0 0,1-25 1301 0 0</inkml:trace>
  <inkml:trace contextRef="#ctx0" brushRef="#br0" timeOffset="143046.048">3779 12852 2368 0 0,'0'-3'924'0'0,"1"0"-76"0"0,-1-1-96 0 0,4 2-103 0 0,-4-2-49 0 0,1 1-88 0 0,2-2-36 0 0,2 1-68 0 0,2 1-96 0 0,13-5-52 0 0,1-2-160 0 0,5 2-208 0 0,3 2 0 0 0,4-3-528 0 0,-1 6-708 0 0,2 3 95 0 0,-4-4 73 0 0,-4 1 44 0 0</inkml:trace>
  <inkml:trace contextRef="#ctx0" brushRef="#br0" timeOffset="144928.182">3587 12792 1736 0 0,'-12'-5'156'0'0,"0"0"0"0"0,0 0 0 0 0,0 1 0 0 0,-1 1 0 0 0,1 0 0 0 0,-1 1 0 0 0,0 1 0 0 0,0-1 0 0 0,0 2 0 0 0,0 0 0 0 0,1 1 0 0 0,-8 1-156 0 0,-38 5 307 0 0,1 2-1 0 0,0 4 1 0 0,1 1-1 0 0,0 3 1 0 0,1 3-1 0 0,1 2 1 0 0,0 3-307 0 0,47-22 37 0 0,0 0 0 0 0,0 1 1 0 0,0 0-1 0 0,1 0 0 0 0,0 1 0 0 0,0 0 1 0 0,0 0-1 0 0,0 1 0 0 0,1-1 1 0 0,0 1-1 0 0,0 0 0 0 0,0 1 0 0 0,1-1 1 0 0,0 1-1 0 0,0 0 0 0 0,1 0 0 0 0,0 0 1 0 0,0 0-1 0 0,0 0 0 0 0,0 4-37 0 0,5-7 29 0 0,0 0 0 0 0,-1-1 0 0 0,1 1-1 0 0,1-1 1 0 0,-1 1 0 0 0,0-1 0 0 0,1 0-1 0 0,0 0 1 0 0,0 0 0 0 0,0 0 0 0 0,0 0-1 0 0,0-1 1 0 0,0 1 0 0 0,1-1-1 0 0,-1 0 1 0 0,1 0 0 0 0,0 0 0 0 0,0-1-1 0 0,-1 1 1 0 0,1-1 0 0 0,0 0 0 0 0,0 0-1 0 0,0 0 1 0 0,0-1 0 0 0,2 1-29 0 0,34 3 167 0 0,0-3 1 0 0,-1 0-1 0 0,1-3 0 0 0,0-1 1 0 0,29-7-168 0 0,-38 5 33 0 0,6 2-109 0 0,0-1-1 0 0,0-3 1 0 0,-1-1 0 0 0,0-1-1 0 0,0-2 1 0 0,-1-2-1 0 0,-1-1 1 0 0,0-2-1 0 0,-1-1 1 0 0,7-6 76 0 0,-36 20-29 0 0,1 0 0 0 0,-1-1 0 0 0,0 1 0 0 0,0-1 0 0 0,0 0-1 0 0,-1 0 1 0 0,1 0 0 0 0,-1-1 0 0 0,0 1 0 0 0,-1-1 0 0 0,1 0 0 0 0,-1 0 0 0 0,1 0 0 0 0,-2 0 0 0 0,1 0 0 0 0,0 0-1 0 0,-1 0 1 0 0,0-1 0 0 0,0 1 0 0 0,-1-1 0 0 0,1 1 0 0 0,-1 0 0 0 0,-1-1 0 0 0,1 1 0 0 0,-1-1 0 0 0,1 1 0 0 0,-2-1 29 0 0,-5-5-15 0 0,-1 1 0 0 0,0 0 0 0 0,-1 0 0 0 0,0 0 1 0 0,0 2-1 0 0,-1-1 0 0 0,-1 1 0 0 0,1 0 1 0 0,-1 1-1 0 0,0 1 0 0 0,-1 0 0 0 0,0 0 0 0 0,0 1 1 0 0,0 0-1 0 0,0 1 0 0 0,-1 1 0 0 0,0 0 15 0 0,-228-38 340 0 0,196 36-250 0 0,-1 2-1 0 0,1 2 1 0 0,-1 2 0 0 0,1 2-1 0 0,0 2 1 0 0,0 2-1 0 0,0 2 1 0 0,-17 7-90 0 0,56-15 8 0 0,1 0-1 0 0,-1 1 1 0 0,1 0-1 0 0,0 0 1 0 0,0 0-1 0 0,0 0 1 0 0,0 1 0 0 0,0 0-1 0 0,1 0 1 0 0,-1 0-1 0 0,1 1 1 0 0,0-1-1 0 0,0 1 1 0 0,0 0-1 0 0,0 1 1 0 0,1-1 0 0 0,-1 0-1 0 0,1 1 1 0 0,0 0-1 0 0,1 0 1 0 0,-1 0-1 0 0,1 0 1 0 0,0 1-8 0 0,3 0 18 0 0,1-1 0 0 0,0 1 0 0 0,1-1 0 0 0,-1 0-1 0 0,1 0 1 0 0,0 0 0 0 0,1 0 0 0 0,-1 0 0 0 0,1-1 0 0 0,0 1 0 0 0,0-1 0 0 0,0 0-1 0 0,0 0 1 0 0,1 0 0 0 0,0-1 0 0 0,-1 0 0 0 0,2 0 0 0 0,-1 0 0 0 0,0 0 0 0 0,0-1 0 0 0,1 0-1 0 0,5 2-17 0 0,36 10 47 0 0,1-1-1 0 0,1-3 0 0 0,0-2 0 0 0,0-1 0 0 0,0-3 0 0 0,1-3 0 0 0,-1-1 0 0 0,5-3-46 0 0,8 3-190 0 0,-46 1 152 0 0,-1-1 0 0 0,1 0 0 0 0,0-1-1 0 0,-1-1 1 0 0,1 0 0 0 0,-1-1 0 0 0,0-1 0 0 0,0 0-1 0 0,0-2 1 0 0,-1 1 0 0 0,6-4 38 0 0,-18 8-11 0 0,0 0 1 0 0,1 0-1 0 0,-1 0 0 0 0,0 0 0 0 0,1-1 1 0 0,-1 1-1 0 0,0-1 0 0 0,0 1 1 0 0,0-1-1 0 0,0 0 0 0 0,-1 0 1 0 0,1 0-1 0 0,0 0 0 0 0,-1 0 0 0 0,1 0 1 0 0,-1 0-1 0 0,0-1 0 0 0,0 1 1 0 0,0 0-1 0 0,0-1 0 0 0,0 1 0 0 0,0-1 1 0 0,-1 1-1 0 0,1-1 0 0 0,-1 1 1 0 0,0-1-1 0 0,1 0 0 0 0,-1 1 0 0 0,0-1 1 0 0,-1 1-1 0 0,1-1 0 0 0,0 0 1 0 0,-1 1-1 0 0,0-1 0 0 0,1 1 1 0 0,-1-1-1 0 0,0 1 0 0 0,0 0 0 0 0,0-1 1 0 0,-1 1-1 0 0,1 0 0 0 0,-1-1 11 0 0,-88-74-298 0 0,46 57 316 0 0,0 2 0 0 0,-1 2 0 0 0,-1 1 0 0 0,0 3 0 0 0,-1 2 0 0 0,0 2 0 0 0,0 2-1 0 0,-1 2 1 0 0,0 3 0 0 0,-19 2-18 0 0,42-1 21 0 0,1 1-1 0 0,0 1 1 0 0,0 2-1 0 0,0 0 1 0 0,0 2-1 0 0,1 0 1 0 0,-20 10-21 0 0,37-15 0 0 0,1 0 0 0 0,-1 1 0 0 0,1 0 0 0 0,0 0 0 0 0,0 0 0 0 0,0 1 1 0 0,0 0-1 0 0,0 0 0 0 0,1 0 0 0 0,-1 0 0 0 0,1 1 0 0 0,0 0 0 0 0,0-1 0 0 0,0 2 0 0 0,0-1 1 0 0,1 0-1 0 0,0 1 0 0 0,-1 0 0 0 0,2-1 0 0 0,-1 1 0 0 0,1 1 0 0 0,-1-1 0 0 0,2 0 1 0 0,-1 0-1 0 0,0 1 0 0 0,1-1 0 0 0,0 1 0 0 0,0-1 0 0 0,1 1 0 0 0,0 0 0 0 0,0-1 1 0 0,0 1-1 0 0,0-1 0 0 0,1 1 0 0 0,0-1 0 0 0,0 1 0 0 0,1-1 0 0 0,-1 1 0 0 0,1-1 1 0 0,0 0-1 0 0,1 0 0 0 0,-1 0 0 0 0,1 0 0 0 0,1 1 0 0 0,18 17 33 0 0,2 0 0 0 0,1-2 0 0 0,1 0 0 0 0,0-2 0 0 0,1-1 0 0 0,2-1 0 0 0,-1-2 0 0 0,2 0 0 0 0,0-2 0 0 0,1-1 0 0 0,0-2 0 0 0,0-1 0 0 0,1-1 0 0 0,0-2 0 0 0,1-1 0 0 0,-1-2 0 0 0,1-1 0 0 0,10-2-33 0 0,0 5-8 0 0,0-2-1 0 0,1-2 1 0 0,-1-2-1 0 0,1-2 1 0 0,-1-2 0 0 0,0-2-1 0 0,0-1 1 0 0,-1-3-1 0 0,0-1 1 0 0,30-14 8 0 0,-67 24-22 0 0,0 0 0 0 0,0-1 1 0 0,0 1-1 0 0,0-1 0 0 0,0-1 0 0 0,-1 1 0 0 0,1-1 0 0 0,-1 1 1 0 0,0-1-1 0 0,0-1 0 0 0,-1 1 0 0 0,1 0 0 0 0,-1-1 0 0 0,0 0 1 0 0,0 1-1 0 0,0-1 0 0 0,-1-1 0 0 0,0 1 0 0 0,0 0 0 0 0,0 0 1 0 0,0-1-1 0 0,-1 1 0 0 0,0-1 0 0 0,0 0 0 0 0,-1 1 0 0 0,1-1 0 0 0,-1 1 1 0 0,-1-1-1 0 0,1 0 0 0 0,-1 1 0 0 0,0-1 0 0 0,-1-3 22 0 0,-3 1 3 0 0,0 0 0 0 0,0 1 0 0 0,-1 0 1 0 0,0 0-1 0 0,-1 1 0 0 0,1-1 0 0 0,-1 2 0 0 0,-1-1 0 0 0,1 1 0 0 0,-1 0 0 0 0,0 0 0 0 0,0 1 0 0 0,0 0 0 0 0,-1 0 0 0 0,1 1 0 0 0,-1 0 0 0 0,0 1 0 0 0,0 0 0 0 0,0 0 0 0 0,0 1 0 0 0,0 0 0 0 0,0 1 0 0 0,0 0 1 0 0,0 0-1 0 0,0 1 0 0 0,0 0 0 0 0,0 1 0 0 0,0 0 0 0 0,0 0 0 0 0,0 1 0 0 0,1 0 0 0 0,-1 0 0 0 0,1 1 0 0 0,0 0 0 0 0,0 1 0 0 0,0 0 0 0 0,0 0 0 0 0,1 0 0 0 0,0 1 0 0 0,0 0 0 0 0,1 1 0 0 0,0-1 0 0 0,0 1 1 0 0,0 1-1 0 0,1-1 0 0 0,0 1 0 0 0,0 0-3 0 0,4-4 7 0 0,0 0 1 0 0,0 0 0 0 0,0-1-1 0 0,0 1 1 0 0,1 0 0 0 0,-1 0-1 0 0,1 0 1 0 0,0 0 0 0 0,0 0-1 0 0,1 0 1 0 0,-1 0-1 0 0,1 0 1 0 0,0 0 0 0 0,0 0-1 0 0,0 0 1 0 0,1 0 0 0 0,-1-1-1 0 0,1 1 1 0 0,0-1 0 0 0,0 1-1 0 0,0-1 1 0 0,1 0 0 0 0,-1 1-1 0 0,1-1 1 0 0,-1 0 0 0 0,1-1-1 0 0,0 1 1 0 0,0 0 0 0 0,1-1-1 0 0,-1 0 1 0 0,0 0 0 0 0,1 0-1 0 0,-1 0 1 0 0,1 0 0 0 0,0-1-1 0 0,-1 1 1 0 0,4-1-8 0 0,150 35 233 0 0,-129-34-317 0 0,0-1 0 0 0,0-2 0 0 0,0-1 0 0 0,0-1 0 0 0,0-1 0 0 0,0-1 0 0 0,-1-2 0 0 0,0-1 0 0 0,0-1 0 0 0,15-8 84 0 0,-38 16-35 0 0,-1-1 0 0 0,1 0 0 0 0,-1 1 0 0 0,1-1 0 0 0,-1-1 0 0 0,0 1 0 0 0,0 0 0 0 0,0-1 1 0 0,0 1-1 0 0,0-1 0 0 0,-1 0 0 0 0,1 0 0 0 0,-1 0 0 0 0,0-1 0 0 0,1 1 0 0 0,-2 0 0 0 0,1-1 1 0 0,0 1-1 0 0,-1-1 0 0 0,1 0 0 0 0,-1 1 0 0 0,0-1 0 0 0,-1 0 0 0 0,1 0 0 0 0,0 0 0 0 0,-1 0 1 0 0,0 0-1 0 0,0 0 0 0 0,0 0 0 0 0,-1 1 0 0 0,1-1 0 0 0,-1 0 0 0 0,0-2 35 0 0,-6-4 17 0 0,1 0 0 0 0,-1 0 0 0 0,0 1 0 0 0,-1 0 1 0 0,0 1-1 0 0,-1-1 0 0 0,0 2 0 0 0,0-1 0 0 0,-1 1 0 0 0,1 0 0 0 0,-2 1 0 0 0,1 1 0 0 0,-1-1 0 0 0,1 1 0 0 0,-1 1 0 0 0,-1 0 1 0 0,1 1-1 0 0,-1 0 0 0 0,1 1 0 0 0,-1 0 0 0 0,0 1 0 0 0,0 0 0 0 0,-5 0-17 0 0,-19 0 74 0 0,0 1 0 0 0,0 2-1 0 0,0 1 1 0 0,0 2 0 0 0,0 2 0 0 0,1 1 0 0 0,-9 4-74 0 0,34-11 9 0 0,1 1-1 0 0,0 1 1 0 0,0-1 0 0 0,0 1 0 0 0,1 1 0 0 0,-1-1 0 0 0,1 2 0 0 0,-1-1 0 0 0,1 1 0 0 0,1 0 0 0 0,-1 1 0 0 0,1 0 0 0 0,0 0 0 0 0,0 0 0 0 0,1 1 0 0 0,-1 0 0 0 0,2 0 0 0 0,-1 1-1 0 0,1 0 1 0 0,0 0 0 0 0,1 0 0 0 0,-1 0 0 0 0,2 1 0 0 0,-1 0 0 0 0,1-1 0 0 0,1 1 0 0 0,-2 9-9 0 0,8-9 3 0 0,0-1-1 0 0,1 1 1 0 0,0-1 0 0 0,0 0 0 0 0,1 0-1 0 0,0-1 1 0 0,1 0 0 0 0,-1 0-1 0 0,1 0 1 0 0,1-1 0 0 0,-1 0 0 0 0,1 0-1 0 0,0-1 1 0 0,0 0 0 0 0,1 0-1 0 0,0-1 1 0 0,-1 0 0 0 0,1-1 0 0 0,1 0-1 0 0,-1 0 1 0 0,0-1 0 0 0,1 0 0 0 0,-1-1-1 0 0,1 0 1 0 0,5 0-3 0 0,143 17-797 0 0,-158-18 796 0 0,-1-1-1 0 0,0 1 1 0 0,1 0-1 0 0,-1-1 1 0 0,1 1 0 0 0,-1-1-1 0 0,1 1 1 0 0,-1-1-1 0 0,1 1 1 0 0,-1-1-1 0 0,1 0 1 0 0,-1 1-1 0 0,1-1 1 0 0,0 1-1 0 0,-1-1 1 0 0,1 0 0 0 0,0 1-1 0 0,0-1 1 0 0,0 0-1 0 0,-1 0 1 0 0,1 1-1 0 0,0-1 1 0 0,0 0-1 0 0,0 1 1 0 0,0-1-1 0 0,0 0 1 0 0,0 0 0 0 0,0 1-1 0 0,0-1 1 0 0,0 0-1 0 0,1 1 1 0 0,-1-1-1 0 0,0 0 1 0 0,0 0-1 0 0,1 1 1 0 0,-1-1 0 0 0,0 1-1 0 0,1-1 1 0 0,-1 0-1 0 0,1 1 1 0 0,-1-1-1 0 0,1 1 1 0 0,-1-1-1 0 0,1 1 1 0 0,-1-1-1 0 0,1 1 1 0 0,-1-1 0 0 0,1 1-1 0 0,0 0 1 0 0,-1-1-1 0 0,1 1 1 0 0,0 0-1 0 0,-1-1 1 0 0,1 1-1 0 0,0 0 1 0 0,-1 0-1 0 0,1 0 1 0 0,0 0 0 0 0,-1-1-1 0 0,1 1 1 0 0,0 0-1 0 0,0 0 1 0 0,-1 1-1 0 0,1-1 1 0 0,0 0-1 0 0,0 0 1 0 0,0 0 1 0 0,-48-38 49 0 0,1 16 159 0 0,-1 2 0 0 0,-2 2-1 0 0,1 2 1 0 0,-2 3 0 0 0,-44-7-208 0 0,86 18-255 0 0,-43-6 183 0 0,18 11-4411 0 0,25-1 3147 0 0</inkml:trace>
  <inkml:trace contextRef="#ctx0" brushRef="#br0" timeOffset="148779.161">6528 12767 2448 0 0,'-12'-5'5975'0'0,"0"-7"-10860"0"0,12 8 3599 0 0</inkml:trace>
  <inkml:trace contextRef="#ctx0" brushRef="#br0" timeOffset="152283.638">10683 12399 976 0 0,'33'-31'4830'0'0,"75"64"-3854"0"0,-97-27-915 0 0,0 1 1 0 0,0 0-1 0 0,-1 1 1 0 0,0 0-1 0 0,0 1 1 0 0,-1 0-1 0 0,0 0 0 0 0,-1 1 1 0 0,0 0-1 0 0,-1 1 1 0 0,0 0-1 0 0,0 0 1 0 0,-1 0-1 0 0,-1 1 1 0 0,1 0-1 0 0,-2 0 0 0 0,0 0 1 0 0,-1 0-1 0 0,0 1 1 0 0,0 2-62 0 0,-3-9 75 0 0,-1-1 0 0 0,0 1 1 0 0,0-1-1 0 0,-1 1 0 0 0,1-1 0 0 0,-1 0 1 0 0,0 0-1 0 0,-1 0 0 0 0,1 0 1 0 0,-1 0-1 0 0,0 0 0 0 0,0 0 0 0 0,-1-1 1 0 0,1 0-1 0 0,-1 0 0 0 0,0 0 0 0 0,0 0 1 0 0,0 0-1 0 0,-1-1 0 0 0,1 0 1 0 0,-5 3-76 0 0,8-6 184 0 0,1 0-38 0 0,4-11-169 0 0,0 0-1 0 0,0 0 1 0 0,1 1-1 0 0,0-1 1 0 0,1 1-1 0 0,0 0 0 0 0,0 1 1 0 0,1 0-1 0 0,1 0 1 0 0,0 0-1 0 0,0 1 1 0 0,0 0-1 0 0,1 0 1 0 0,0 1-1 0 0,0 0 1 0 0,1 1-1 0 0,0 0 0 0 0,0 1 1 0 0,1 0-1 0 0,0 0 1 0 0,-1 1-1 0 0,1 0 1 0 0,3 1 23 0 0,30-19-717 0 0,58-37-5175 0 0,-96 51 4600 0 0</inkml:trace>
  <inkml:trace contextRef="#ctx0" brushRef="#br0" timeOffset="152657.005">11315 12573 1196 0 0,'245'-25'3370'0'0,"-234"22"-3261"0"0,-6 3-36 0 0,0-1 0 0 0,0 0 1 0 0,0 0-1 0 0,0-1 0 0 0,0 1 1 0 0,0-1-1 0 0,0 0 0 0 0,0 0 1 0 0,-1-1-1 0 0,1 0 0 0 0,-1 1 1 0 0,0-1-1 0 0,0-1 0 0 0,0 1 1 0 0,0-1-1 0 0,0 1 0 0 0,-1-1 1 0 0,2-3-74 0 0,-4 6 163 0 0,-5-9 147 0 0,-5 3-240 0 0,-1 1-1 0 0,-1 1 1 0 0,1-1-1 0 0,-1 2 1 0 0,1-1 0 0 0,-1 2-1 0 0,-1-1 1 0 0,1 1 0 0 0,0 1-1 0 0,-1 0 1 0 0,1 1 0 0 0,-1 0-1 0 0,0 1 1 0 0,1 0-1 0 0,-1 1 1 0 0,-11 2-70 0 0,1-3 132 0 0,10-1-100 0 0,1 1 1 0 0,-1 0-1 0 0,1 1 0 0 0,-1 0 1 0 0,1 1-1 0 0,-1 0 0 0 0,1 1 1 0 0,0 0-1 0 0,0 0 0 0 0,0 1 1 0 0,1 1-1 0 0,-1 0 0 0 0,1 1 1 0 0,0 0-1 0 0,1 0 0 0 0,-1 1 0 0 0,1 0 1 0 0,0 0-1 0 0,-7 10-32 0 0,16-13 9 0 0,-1 0 0 0 0,1 0 0 0 0,0 0 0 0 0,0 0 0 0 0,1 1 0 0 0,-1-1 0 0 0,1 0 0 0 0,0 0 0 0 0,0 0 0 0 0,0 0 0 0 0,1 0 0 0 0,-1 0 0 0 0,1 0 0 0 0,0 0 0 0 0,0-1 0 0 0,0 1 0 0 0,1-1 0 0 0,-1 1-1 0 0,1-1 1 0 0,0 0 0 0 0,0 0 0 0 0,0 0 0 0 0,0-1 0 0 0,0 1 0 0 0,1-1 0 0 0,-1 1 0 0 0,1-1 0 0 0,0 0 0 0 0,0 0 0 0 0,0-1 0 0 0,1 1-9 0 0,25 9-186 0 0,1-1 0 0 0,0-1 0 0 0,1-2 0 0 0,0-1 0 0 0,0-2 0 0 0,0-1 0 0 0,1-1 0 0 0,-1-2 0 0 0,26-3 186 0 0,-9 3-795 0 0,106-23-1691 0 0,-116 16 1675 0 0</inkml:trace>
  <inkml:trace contextRef="#ctx0" brushRef="#br0" timeOffset="153031.018">12007 12602 2704 0 0,'-1'-1'37'0'0,"0"1"-1"0"0,1 0 0 0 0,-1 0 0 0 0,0-1 1 0 0,1 1-1 0 0,-1 0 0 0 0,1-1 1 0 0,-1 1-1 0 0,1 0 0 0 0,-1-1 1 0 0,1 1-1 0 0,-1-1 0 0 0,1 1 0 0 0,-1-1 1 0 0,1 1-1 0 0,0-1 0 0 0,-1 1 1 0 0,1-1-1 0 0,0 0 0 0 0,-1 1 0 0 0,1-1 1 0 0,0 1-1 0 0,0-1 0 0 0,0 0 1 0 0,-1 1-1 0 0,1-1 0 0 0,0 0 1 0 0,0 1-1 0 0,0-1 0 0 0,0 0 0 0 0,0 1 1 0 0,0-1-1 0 0,0 0 0 0 0,0 1 1 0 0,1-1-1 0 0,-1 0 0 0 0,0 1 0 0 0,0-1 1 0 0,1 1-1 0 0,-1-1 0 0 0,0 0 1 0 0,0 1-1 0 0,1-1 0 0 0,-1 1 1 0 0,1-1-1 0 0,-1 1 0 0 0,0-1 0 0 0,1 1 1 0 0,-1-1-1 0 0,1 1 0 0 0,-1-1 1 0 0,1 1-1 0 0,0 0 0 0 0,-1-1 1 0 0,1 1-1 0 0,-1 0 0 0 0,1 0 0 0 0,0-1-36 0 0,-62-4 665 0 0,44 6-574 0 0,1 2-1 0 0,-1 0 1 0 0,1 0 0 0 0,0 2 0 0 0,1 0 0 0 0,-1 0-1 0 0,1 2 1 0 0,0 0 0 0 0,0 0 0 0 0,1 2 0 0 0,-8 5-91 0 0,22-13 6 0 0,1 1 0 0 0,0-1 0 0 0,-1 0 0 0 0,1 0 0 0 0,0 0 0 0 0,-1 0 0 0 0,1 0 1 0 0,0 0-1 0 0,0 0 0 0 0,0 0 0 0 0,0 0 0 0 0,0 0 0 0 0,0 0 0 0 0,1 0 0 0 0,-1-1 1 0 0,0 1-1 0 0,0 0 0 0 0,0-1 0 0 0,1 1 0 0 0,-1-1 0 0 0,0 0 0 0 0,1 1 0 0 0,-1-1 1 0 0,0 0-1 0 0,1 0 0 0 0,-1 0 0 0 0,1 1 0 0 0,-1-2 0 0 0,0 1 0 0 0,1 0 0 0 0,-1 0 0 0 0,0 0 1 0 0,1-1-1 0 0,-1 1 0 0 0,0 0 0 0 0,1-1 0 0 0,-1 0 0 0 0,0 1 0 0 0,0-1 0 0 0,0 0 1 0 0,1 1-1 0 0,-1-1 0 0 0,0 0 0 0 0,1-1-6 0 0,9 1 1 0 0,0-2 1 0 0,0 1-1 0 0,-1-1 1 0 0,1-1-1 0 0,0 0 1 0 0,-1 0-1 0 0,0-1 1 0 0,0-1-1 0 0,-1 1 1 0 0,1-2-1 0 0,-1 1 0 0 0,0-1 1 0 0,-1-1-1 0 0,0 1 1 0 0,0-1-1 0 0,0-1 1 0 0,-1 0-1 0 0,-1 0 1 0 0,1 0-1 0 0,-2-1 1 0 0,4-5-2 0 0,-19-47 2335 0 0,2 100-1922 0 0,12 14-302 0 0,3 0 0 0 0,2-1 0 0 0,3 0 0 0 0,1 0 0 0 0,3-2 0 0 0,10 22-111 0 0,-8-20 36 0 0,13 133-2600 0 0,-31-182 2435 0 0,0-1 0 0 0,0 1 1 0 0,0-1-1 0 0,0 1 0 0 0,0 0 1 0 0,0-1-1 0 0,0 1 0 0 0,0-1 1 0 0,-1 1-1 0 0,1-1 0 0 0,-1 1 1 0 0,1-1-1 0 0,-1 1 0 0 0,0-1 1 0 0,1 1-1 0 0,-1-1 0 0 0,0 0 1 0 0,0 1-1 0 0,0-1 0 0 0,0 0 1 0 0,0 0-1 0 0,0 0 0 0 0,0 0 1 0 0,0 0-1 0 0,-1 0 0 0 0,1 0 1 0 0,0 0-1 0 0,-1 0 0 0 0,1-1 1 0 0,-1 1-1 0 0,1 0 0 0 0,0-1 1 0 0,-1 1-1 0 0,0-1 1 0 0,1 0-1 0 0,-1 1 0 0 0,1-1 1 0 0,-1 0-1 0 0,1 0 0 0 0,-1 0 1 0 0,0 0-1 0 0,0 0 129 0 0,-9-4-1395 0 0</inkml:trace>
  <inkml:trace contextRef="#ctx0" brushRef="#br0" timeOffset="153467.865">12573 12487 1452 0 0,'-2'-4'172'0'0,"-1"0"-1"0"0,1 0 1 0 0,-1 0-1 0 0,0 1 1 0 0,0-1 0 0 0,0 0-1 0 0,0 1 1 0 0,-1 0-1 0 0,1 0 1 0 0,-1 0 0 0 0,0 0-1 0 0,0 1 1 0 0,0-1-1 0 0,0 1 1 0 0,-1 0 0 0 0,1 0-1 0 0,0 1 1 0 0,-1-1-1 0 0,1 1 1 0 0,-1 0-1 0 0,0 0 1 0 0,1 0 0 0 0,-1 1-1 0 0,0 0 1 0 0,0 0-1 0 0,1 0 1 0 0,-1 0 0 0 0,0 1-1 0 0,-3 1-171 0 0,1-1 69 0 0,-1 1 1 0 0,1 0-1 0 0,0 0 0 0 0,0 1 0 0 0,0 0 1 0 0,1 0-1 0 0,-1 1 0 0 0,1 0 0 0 0,0 0 1 0 0,0 0-1 0 0,0 1 0 0 0,0 0 0 0 0,1 0 0 0 0,0 0 1 0 0,0 1-1 0 0,0 0 0 0 0,1 0 0 0 0,0 0 1 0 0,0 0-1 0 0,0 1 0 0 0,1 0 0 0 0,0-1 1 0 0,0 1-1 0 0,1 0 0 0 0,0 1 0 0 0,0-1 1 0 0,0 0-1 0 0,1 6-69 0 0,1-8 9 0 0,0 0 1 0 0,0-1 0 0 0,1 1-1 0 0,-1 0 1 0 0,1 0 0 0 0,0-1-1 0 0,1 1 1 0 0,-1-1 0 0 0,1 1 0 0 0,0-1-1 0 0,0 0 1 0 0,0 0 0 0 0,1 0-1 0 0,-1 0 1 0 0,1 0 0 0 0,0 0-1 0 0,0-1 1 0 0,1 1 0 0 0,-1-1-1 0 0,1 0 1 0 0,-1 0 0 0 0,1 0-1 0 0,0 0 1 0 0,0-1 0 0 0,0 0-1 0 0,1 0 1 0 0,-1 0 0 0 0,1 0-1 0 0,-1-1 1 0 0,1 1 0 0 0,-1-1-1 0 0,1 0 1 0 0,0-1 0 0 0,-1 1-1 0 0,1-1 1 0 0,0 0 0 0 0,0 0-1 0 0,-1 0 1 0 0,1-1 0 0 0,0 1-1 0 0,4-2-9 0 0,-2-1-44 0 0,0 1 0 0 0,0-1 0 0 0,0 0 0 0 0,0 0 0 0 0,0-1 0 0 0,-1 0 0 0 0,1 0 0 0 0,-1-1-1 0 0,0 1 1 0 0,0-1 0 0 0,-1-1 0 0 0,0 1 0 0 0,0-1 0 0 0,0 0 0 0 0,0 0 0 0 0,-1 0 0 0 0,0-1-1 0 0,0 1 1 0 0,-1-1 0 0 0,0 0 0 0 0,0 0 0 0 0,-1 0 0 0 0,0-1 0 0 0,1-2 44 0 0,17-192 101 0 0,-21 184 126 0 0,0 1 1 0 0,-1 0-1 0 0,-1-1 0 0 0,-1 1 0 0 0,0 0 1 0 0,-2 1-1 0 0,1-1 0 0 0,-2 1 0 0 0,0 0 1 0 0,-1 1-1 0 0,-1-1 0 0 0,0 2 0 0 0,-1-1 1 0 0,-6-6-228 0 0,14 22 9 0 0,1-1 0 0 0,0 0 1 0 0,0 0-1 0 0,-1 1 0 0 0,1-1 1 0 0,0 1-1 0 0,-1-1 0 0 0,1 1 1 0 0,0 0-1 0 0,0-1 0 0 0,0 1 0 0 0,0 0 1 0 0,0 0-1 0 0,0 0 0 0 0,0 0 1 0 0,0 0-1 0 0,0 0 0 0 0,0 0 1 0 0,0 0-1 0 0,1 0 0 0 0,-1 0 1 0 0,0 1-1 0 0,1-1 0 0 0,-1 0 1 0 0,1 0-1 0 0,-1 1 0 0 0,1-1 1 0 0,0 0-1 0 0,-1 1 0 0 0,1-1 1 0 0,0 0-1 0 0,0 1 0 0 0,0-1 0 0 0,0 0 1 0 0,0 1-1 0 0,0-1 0 0 0,1 0 1 0 0,-1 1-1 0 0,0-1-9 0 0,1 29-638 0 0,1 0 1 0 0,1-1-1 0 0,2 1 0 0 0,1-1 1 0 0,1 0-1 0 0,1 0 0 0 0,10 19 638 0 0,15 63-3988 0 0,-26-76 2753 0 0</inkml:trace>
  <inkml:trace contextRef="#ctx0" brushRef="#br0" timeOffset="149867.925">8096 12276 1372 0 0,'1'-7'6697'0'0,"-1"39"-6183"0"0,26 199 331 0 0,39 51-2271 0 0,-65-280 1280 0 0,0 0 1 0 0,0 0-1 0 0,0 0 0 0 0,0 0 1 0 0,0 1-1 0 0,0-1 0 0 0,-1 0 1 0 0,1 0-1 0 0,-1 0 0 0 0,1 0 0 0 0,-1 0 1 0 0,0 0-1 0 0,0 0 0 0 0,0-1 1 0 0,0 1-1 0 0,0 0 0 0 0,0 0 1 0 0,0-1-1 0 0,-1 1 0 0 0,1-1 1 0 0,-1 1-1 0 0,1-1 0 0 0,-1 1 1 0 0,0-1-1 0 0,1 0 0 0 0,-1 0 0 0 0,0 0 1 0 0,0 0-1 0 0,0 0 0 0 0,0 0 1 0 0,0 0-1 0 0,0-1 0 0 0,0 1 1 0 0,0-1-1 0 0,0 1 146 0 0,-17-1-1207 0 0</inkml:trace>
  <inkml:trace contextRef="#ctx0" brushRef="#br0" timeOffset="150366.146">7934 12548 1332 0 0,'15'-19'4340'0'0,"59"1"-3813"0"0,-73 18-417 0 0,308-26 28 0 0,-307 28-125 0 0,0-1 1 0 0,-1 1-1 0 0,1-1 1 0 0,-1 1 0 0 0,1-1-1 0 0,-1 1 1 0 0,0 0-1 0 0,1 0 1 0 0,-1 0-1 0 0,0 0 1 0 0,0-1 0 0 0,0 2-1 0 0,-1-1 1 0 0,1 0-1 0 0,0 0 1 0 0,-1 0 0 0 0,1 0-1 0 0,-1 0 1 0 0,0 0-1 0 0,0 1 1 0 0,0-1 0 0 0,0 0-1 0 0,0 0 1 0 0,0 0-1 0 0,0 0 1 0 0,-1 1 0 0 0,1-1-1 0 0,-1 0 1 0 0,0 0-1 0 0,0 0 1 0 0,1 0-1 0 0,-1 0 1 0 0,0 0 0 0 0,-1 0-1 0 0,1 0 1 0 0,0-1-1 0 0,-1 1 1 0 0,1 0 0 0 0,0-1-1 0 0,-1 1 1 0 0,0-1-1 0 0,1 0 1 0 0,-1 1 0 0 0,0-1-1 0 0,0 0 1 0 0,0 0-1 0 0,0 0-13 0 0,-8 17 55 0 0,-10 45 81 0 0,20-60-125 0 0,0 1 0 0 0,1-1 0 0 0,-1 1 0 0 0,1-1 0 0 0,0 0 0 0 0,0 1 0 0 0,1-1 0 0 0,-1 0 0 0 0,1 0 0 0 0,-1 0 0 0 0,1 0 0 0 0,0 0 0 0 0,0 0 0 0 0,1 0 0 0 0,-1-1 0 0 0,0 1 0 0 0,1-1 0 0 0,-1 0 0 0 0,1 0 0 0 0,0 1 0 0 0,0-2 0 0 0,0 1 0 0 0,0 0 0 0 0,0-1 0 0 0,0 1 0 0 0,1-1 0 0 0,-1 0 0 0 0,0 0 0 0 0,1 0 0 0 0,0 0-11 0 0,110 15-111 0 0,-110-15 112 0 0,0 0-1 0 0,1-1 0 0 0,-1 0 0 0 0,0 0 1 0 0,1 0-1 0 0,-1 0 0 0 0,0 0 0 0 0,1-1 1 0 0,-1 0-1 0 0,0 0 0 0 0,0 0 1 0 0,0-1-1 0 0,0 1 0 0 0,0-1 0 0 0,0 0 1 0 0,0 0-1 0 0,0 0 0 0 0,-1-1 0 0 0,1 1 1 0 0,-1-1-1 0 0,1 0 0 0 0,-1 0 0 0 0,0 0 1 0 0,0 0-1 0 0,-1-1 0 0 0,1 1 1 0 0,-1-1-1 0 0,1 1 0 0 0,-1-1 0 0 0,0 0 1 0 0,-1 0-1 0 0,1 0 0 0 0,-1 0 0 0 0,1 0 1 0 0,-1-1-1 0 0,-1 1 0 0 0,1 0 0 0 0,0-1 1 0 0,-1 1-1 0 0,0-3 0 0 0,-7-5 17 0 0,-1 2-1 0 0,0-1 1 0 0,0 1-1 0 0,-1 0 1 0 0,-1 1-1 0 0,0 0 1 0 0,0 0-1 0 0,0 1 1 0 0,-1 1-1 0 0,0 0 1 0 0,-1 0-1 0 0,0 1 1 0 0,0 0-1 0 0,0 1 1 0 0,-1 1-1 0 0,1 0 1 0 0,-12-2-17 0 0,5-4-765 0 0,11 5-2614 0 0,8 5 3368 0 0,0 0-1081 0 0</inkml:trace>
  <inkml:trace contextRef="#ctx0" brushRef="#br0" timeOffset="150677.504">8810 12412 2172 0 0,'-3'1'134'0'0,"0"0"0"0"0,0 1 0 0 0,0-1 0 0 0,0 0 0 0 0,1 1-1 0 0,-1-1 1 0 0,1 1 0 0 0,-1 0 0 0 0,1 0 0 0 0,0 0 0 0 0,-1 0 0 0 0,1 0 0 0 0,0 1 0 0 0,0-1-1 0 0,1 0 1 0 0,-1 1 0 0 0,0 0 0 0 0,1-1 0 0 0,0 1 0 0 0,0 0 0 0 0,-1 0 0 0 0,1 0 0 0 0,1 0-1 0 0,-1 0 1 0 0,0 0 0 0 0,1 0 0 0 0,0 0 0 0 0,0 0 0 0 0,0 0 0 0 0,0 0 0 0 0,0 2-134 0 0,60 87 1284 0 0,-53-85-1197 0 0,-1-1 0 0 0,0 1 0 0 0,0 1-1 0 0,0-1 1 0 0,-1 1 0 0 0,0 0 0 0 0,-1 0 0 0 0,0 1 0 0 0,0-1-1 0 0,-1 1 1 0 0,0 0 0 0 0,0 0 0 0 0,-1 0 0 0 0,1 9-87 0 0,-6-11-39 0 0,-1 1 1 0 0,0-1 0 0 0,0 1-1 0 0,-1-1 1 0 0,0 0-1 0 0,0-1 1 0 0,0 1 0 0 0,-1-1-1 0 0,0 0 1 0 0,0-1-1 0 0,-1 1 1 0 0,0-1 0 0 0,0-1-1 0 0,0 1 1 0 0,0-1 0 0 0,-1 0-1 0 0,0-1 1 0 0,1 0-1 0 0,-1 0 1 0 0,0 0 0 0 0,-1-1-1 0 0,1-1 1 0 0,0 1-1 0 0,-9-1 39 0 0,13 0-218 0 0,-1 0 0 0 0,1-1 0 0 0,0 1-1 0 0,-1-1 1 0 0,1 0 0 0 0,-1 0 0 0 0,1-1-1 0 0,0 0 1 0 0,-1 1 0 0 0,1-1 0 0 0,0-1-1 0 0,0 1 1 0 0,0 0 0 0 0,0-1-1 0 0,0 0 1 0 0,0 0 0 0 0,0 0 0 0 0,0-1-1 0 0,1 1 1 0 0,-1-1 0 0 0,1 0 0 0 0,-2-2 218 0 0,-7-15-1424 0 0</inkml:trace>
  <inkml:trace contextRef="#ctx0" brushRef="#br0" timeOffset="150973.317">9029 12337 1148 0 0,'-2'1'111'0'0,"1"-1"0"0"0,0 0 0 0 0,0 0 0 0 0,0 0 0 0 0,-1 1 0 0 0,1-1 0 0 0,0 0 0 0 0,0 1 0 0 0,0 0 0 0 0,0-1 0 0 0,0 1 0 0 0,-1-1 1 0 0,1 1-1 0 0,0 0 0 0 0,0 0 0 0 0,1 0 0 0 0,-1-1 0 0 0,0 1 0 0 0,0 0 0 0 0,0 0 0 0 0,1 0 0 0 0,-1 0 0 0 0,0 1 0 0 0,1-1 0 0 0,-1 0 0 0 0,1 0 0 0 0,-1 0 0 0 0,1 0 0 0 0,0 1 0 0 0,-1-1 0 0 0,1 0 0 0 0,0 0 0 0 0,0 1 0 0 0,0-1 0 0 0,0 0 0 0 0,0 0 0 0 0,0 1 0 0 0,0-1 0 0 0,0 0 0 0 0,1 0 0 0 0,-1 0 0 0 0,0 1 0 0 0,1-1 0 0 0,-1 0 1 0 0,1 0-1 0 0,-1 0 0 0 0,1 0 0 0 0,0 0 0 0 0,0 0 0 0 0,-1 0 0 0 0,1 0 0 0 0,0 0 0 0 0,0 0-111 0 0,40 72 513 0 0,-39-69-308 0 0,9 13-34 0 0,-6-12-132 0 0,-1 0-1 0 0,1 1 1 0 0,-1-1 0 0 0,-1 1-1 0 0,1 0 1 0 0,-1 0-1 0 0,0 1 1 0 0,-1-1 0 0 0,1 0-1 0 0,-1 1 1 0 0,-1 0 0 0 0,1 0-1 0 0,-1-1 1 0 0,0 1 0 0 0,0 0-1 0 0,-1 0 1 0 0,0 0 0 0 0,-1 0-1 0 0,1 0 1 0 0,-1 1-39 0 0,-3 2 9 0 0,0 0 1 0 0,-1 0-1 0 0,0 0 1 0 0,0-1-1 0 0,-1 0 1 0 0,0 0-1 0 0,-1 0 1 0 0,0-1-1 0 0,0 0 1 0 0,-1 0-1 0 0,0-1 0 0 0,0 0 1 0 0,-1 0-1 0 0,0-1 1 0 0,-9 5-10 0 0,-58 9-4253 0 0,67-23 2925 0 0,-2-12 28 0 0</inkml:trace>
  <inkml:trace contextRef="#ctx0" brushRef="#br0" timeOffset="151536.373">9094 12633 860 0 0,'159'-30'3667'0'0,"-136"24"-3412"0"0,8 0 0 0 0,-1-2 1 0 0,-1-1-1 0 0,0-1 1 0 0,0-1-1 0 0,-1-1 1 0 0,0-2-1 0 0,-1-1 1 0 0,-1-1-1 0 0,18-15-255 0 0,-43 31 8 0 0,-1 0-1 0 0,0-1 1 0 0,1 1-1 0 0,-1-1 1 0 0,0 0-1 0 0,1 1 1 0 0,-1-1-1 0 0,0 1 0 0 0,1-1 1 0 0,-1 1-1 0 0,0-1 1 0 0,0 0-1 0 0,0 1 1 0 0,0-1-1 0 0,0 0 1 0 0,0 1-1 0 0,0-1 1 0 0,0 0-1 0 0,0 1 1 0 0,0-1-1 0 0,0 0 0 0 0,0 1 1 0 0,0-1-1 0 0,0 1 1 0 0,0-1-1 0 0,-1 0 1 0 0,1 1-1 0 0,0-1 1 0 0,0 1-1 0 0,-1-1 1 0 0,1 1-1 0 0,-1-1 1 0 0,1 1-1 0 0,0-1 0 0 0,-1 1 1 0 0,1-1-1 0 0,-1 1 1 0 0,1-1-1 0 0,-1 1 1 0 0,1 0-1 0 0,-1-1 1 0 0,1 1-1 0 0,-1 0 1 0 0,0-1-1 0 0,1 1 1 0 0,-1 0-1 0 0,1 0 1 0 0,-1 0-1 0 0,0-1 0 0 0,1 1 1 0 0,-1 0-1 0 0,0 0 1 0 0,1 0-1 0 0,-1 0 1 0 0,0 0-1 0 0,1 0 1 0 0,-1 0-1 0 0,1 1 1 0 0,-1-1-1 0 0,0 0 1 0 0,1 0-1 0 0,-1 0 0 0 0,0 1 1 0 0,1-1-1 0 0,-1 0-7 0 0,-57-3 85 0 0,54 3-55 0 0,-16 2-1 0 0,0 1 0 0 0,0 0 0 0 0,1 1 1 0 0,0 1-1 0 0,0 1 0 0 0,0 1 0 0 0,0 0 1 0 0,1 2-1 0 0,1 0 0 0 0,-1 1 0 0 0,1 0 1 0 0,1 1-1 0 0,-12 12-29 0 0,24-19 25 0 0,1 0 1 0 0,0 1 0 0 0,0-1 0 0 0,1 1-1 0 0,-1 0 1 0 0,1 0 0 0 0,0 0 0 0 0,0 0-1 0 0,0 1 1 0 0,1-1 0 0 0,0 0 0 0 0,0 1 0 0 0,0-1-1 0 0,1 1 1 0 0,0-1 0 0 0,0 1 0 0 0,0-1-1 0 0,1 1 1 0 0,0-1 0 0 0,0 0 0 0 0,0 1-1 0 0,0-1 1 0 0,1 0 0 0 0,0 0 0 0 0,0 0-1 0 0,1 0 1 0 0,-1 0 0 0 0,1 0 0 0 0,0-1-1 0 0,0 1 1 0 0,1-1 0 0 0,-1 0 0 0 0,1 0-1 0 0,0 0 1 0 0,0 0 0 0 0,0-1 0 0 0,1 1-1 0 0,-1-1 1 0 0,1 0 0 0 0,0-1 0 0 0,0 1-1 0 0,0-1 1 0 0,0 0 0 0 0,0 0 0 0 0,0-1-1 0 0,0 1 1 0 0,1-1 0 0 0,-1 0 0 0 0,1-1-1 0 0,-1 1 1 0 0,1-1 0 0 0,-1 0 0 0 0,4-1-26 0 0,1 3 27 0 0,1 0 1 0 0,0-1 0 0 0,1 0-1 0 0,-1-1 1 0 0,0 0 0 0 0,0-1-1 0 0,0 0 1 0 0,0-1 0 0 0,0 0-1 0 0,0 0 1 0 0,-1-2 0 0 0,1 1-1 0 0,-1-1 1 0 0,0-1 0 0 0,0 0-1 0 0,0 0 1 0 0,0-1 0 0 0,-1 0 0 0 0,0 0-1 0 0,-1-1 1 0 0,7-7-28 0 0,-7 3-55 0 0,0 1 0 0 0,1-1 0 0 0,0 2 0 0 0,1-1 0 0 0,0 1 0 0 0,1 0 0 0 0,0 1 0 0 0,0 1 0 0 0,0 0 0 0 0,1 0 1 0 0,0 1-1 0 0,0 0 0 0 0,1 1 0 0 0,0 1 0 0 0,0 0 0 0 0,0 1 0 0 0,0 0 0 0 0,0 1 0 0 0,1 0 0 0 0,-1 1 0 0 0,1 0 0 0 0,-1 2 0 0 0,1-1 0 0 0,-1 2 0 0 0,1 0 0 0 0,-1 0 0 0 0,12 5 55 0 0,-21-7-9 0 0,0 1-1 0 0,1 1 0 0 0,-1-1 0 0 0,0 1 0 0 0,0-1 0 0 0,-1 1 0 0 0,1 0 0 0 0,0 0 0 0 0,0 1 0 0 0,-1-1 0 0 0,0 1 0 0 0,1 0 0 0 0,-1 0 0 0 0,0 0 0 0 0,0 0 0 0 0,-1 1 0 0 0,1-1 1 0 0,-1 1-1 0 0,0-1 0 0 0,1 1 0 0 0,-2 0 0 0 0,1 0 0 0 0,0 0 0 0 0,-1 0 0 0 0,0 0 0 0 0,0 0 0 0 0,0 1 0 0 0,0-1 0 0 0,-1 0 0 0 0,1 1 0 0 0,-1-1 0 0 0,0 0 0 0 0,-1 4 10 0 0,-3-2-25 0 0,-1 1-1 0 0,0-1 0 0 0,0 0 1 0 0,0-1-1 0 0,-1 0 0 0 0,0 1 1 0 0,0-2-1 0 0,0 1 0 0 0,-1-1 1 0 0,0 0-1 0 0,1 0 1 0 0,-1-1-1 0 0,0 0 0 0 0,-1 0 1 0 0,1 0-1 0 0,-1-1 0 0 0,-6 1 26 0 0,-84 10-3289 0 0,81-15 1881 0 0,-9-8 226 0 0</inkml:trace>
  <inkml:trace contextRef="#ctx0" brushRef="#br0" timeOffset="149230.36">7107 12647 1856 0 0,'-43'10'3226'0'0,"-47"59"-1857"0"0,90-66-1343 0 0,1 1 1 0 0,-1-1 0 0 0,1 0 0 0 0,-1 1-1 0 0,1-1 1 0 0,0 1 0 0 0,0-1 0 0 0,1 0 0 0 0,-1 0-1 0 0,1 0 1 0 0,0 0 0 0 0,-1 0 0 0 0,1 0-1 0 0,1 0 1 0 0,-1 0 0 0 0,0-1 0 0 0,1 1 0 0 0,-1-1-1 0 0,1 0 1 0 0,0 1 0 0 0,-1-1 0 0 0,1-1-1 0 0,0 1 1 0 0,0 0 0 0 0,1-1 0 0 0,-1 1-1 0 0,0-1 1 0 0,0 0 0 0 0,1 0 0 0 0,-1 0 0 0 0,1-1-1 0 0,-1 1 1 0 0,1-1 0 0 0,-1 0 0 0 0,1 0-1 0 0,-1 0 1 0 0,1 0 0 0 0,0-1-27 0 0,5 4-96 0 0,1-1 0 0 0,0 0 1 0 0,-1-1-1 0 0,1 0 0 0 0,0-1 0 0 0,0 0 1 0 0,0 0-1 0 0,0-1 0 0 0,-1 0 0 0 0,1-1 1 0 0,0 0-1 0 0,-1-1 0 0 0,0 0 0 0 0,1 0 1 0 0,-1-1-1 0 0,0 0 0 0 0,-1 0 0 0 0,1-1 0 0 0,-1-1 1 0 0,0 1-1 0 0,0-1 0 0 0,0-1 96 0 0,-8 3 44 0 0,0-1-1 0 0,-1 1 1 0 0,1 0 0 0 0,-1-1-1 0 0,0 1 1 0 0,0 0-1 0 0,-1-1 1 0 0,1 1 0 0 0,-1 0-1 0 0,0 0 1 0 0,0 0-1 0 0,0 0 1 0 0,0 1 0 0 0,-1-1-1 0 0,0 0 1 0 0,0 1-1 0 0,0 0 1 0 0,0 0 0 0 0,0 0-1 0 0,0 0 1 0 0,-1 0-1 0 0,0 0 1 0 0,1 1 0 0 0,-1 0-1 0 0,0 0 1 0 0,0 0-1 0 0,0 0 1 0 0,0 1 0 0 0,-1-1-1 0 0,1 1 1 0 0,0 0-1 0 0,-1 1 1 0 0,-1-1-44 0 0,-35-11 396 0 0,6 1-18 0 0,67-2-482 0 0,-7 9-285 0 0,0-2-1 0 0,-1 0 1 0 0,1-1 0 0 0,-1-2 0 0 0,-1 0-1 0 0,0-2 1 0 0,0 0 0 0 0,-1-1-1 0 0,2-3 390 0 0,1-3-482 0 0</inkml:trace>
  <inkml:trace contextRef="#ctx0" brushRef="#br0" timeOffset="149477.682">7459 12376 3252 0 0,'-2'-17'382'0'0,"-1"-1"-1"0"0,-1 1 1 0 0,-1 0-1 0 0,0 0 1 0 0,-1 0-1 0 0,-1 1 1 0 0,0 0-1 0 0,-1 0 1 0 0,-1 0-1 0 0,-1 1 1 0 0,0 1-1 0 0,-1 0 1 0 0,0 0-1 0 0,-1 1 1 0 0,0 0-1 0 0,-3 0-381 0 0,15 12 34 0 0,-1 0-1 0 0,1 0 0 0 0,0 0 1 0 0,-1 0-1 0 0,1 1 0 0 0,-1-1 1 0 0,1 0-1 0 0,-1 0 0 0 0,0 0 1 0 0,1 1-1 0 0,-1-1 0 0 0,0 0 1 0 0,1 1-1 0 0,-1-1 0 0 0,0 0 1 0 0,0 1-1 0 0,0-1 0 0 0,0 1 1 0 0,1 0-1 0 0,-1-1 0 0 0,0 1 1 0 0,0 0-1 0 0,0-1 0 0 0,0 1 1 0 0,0 0-1 0 0,0 0 0 0 0,0 0 1 0 0,0 0-1 0 0,0 0 0 0 0,0 0 1 0 0,0 0-1 0 0,0 0 0 0 0,0 0 1 0 0,0 0-1 0 0,0 0 0 0 0,0 1 1 0 0,0-1-1 0 0,1 0 0 0 0,-1 1 1 0 0,0-1-1 0 0,0 1 0 0 0,0-1 1 0 0,0 1-1 0 0,1-1 0 0 0,-1 1 1 0 0,0 0-1 0 0,0-1 0 0 0,1 1 1 0 0,-1 0-1 0 0,0 0 0 0 0,1-1 1 0 0,-1 1-1 0 0,1 0 0 0 0,-1 0 1 0 0,1 0-1 0 0,0 0 0 0 0,-1 0 1 0 0,1 0-34 0 0,-6 64 379 0 0,6-56-376 0 0,28 197 302 0 0,13 7-332 0 0,-21-125-1472 0 0,-4 0 1 0 0,-4 1 0 0 0,-1 72 1498 0 0,-10-153-232 0 0,-1-1 0 0 0,0 1 0 0 0,0 0 0 0 0,-1 0 0 0 0,0-1 0 0 0,0 1 0 0 0,-1-1 1 0 0,0 1-1 0 0,0-1 0 0 0,-1 1 0 0 0,0-1 0 0 0,0 0 0 0 0,-1 0 0 0 0,1-1 0 0 0,-2 1 0 0 0,0 0 232 0 0,-10 10-1254 0 0,-1-12 44 0 0</inkml:trace>
  <inkml:trace contextRef="#ctx0" brushRef="#br0" timeOffset="147375.441">5318 12630 888 0 0,'3'-15'1701'0'0,"29"-18"2761"0"0,-44 134-3047 0 0,27 101-1073 0 0,-12-194-472 0 0,-1 0-1 0 0,0 1 1 0 0,0-1 0 0 0,-1 1-1 0 0,0 0 1 0 0,-1-1-1 0 0,0 1 1 0 0,0 0 0 0 0,-1-1-1 0 0,0 1 1 0 0,0 0-1 0 0,-1-1 1 0 0,-1 1 0 0 0,1-1-1 0 0,-1 0 1 0 0,0 0-1 0 0,-1 0 1 0 0,0 0 0 0 0,0-1-1 0 0,-1 1 1 0 0,-2 2 130 0 0,-33 3-2530 0 0,13-11 1258 0 0</inkml:trace>
  <inkml:trace contextRef="#ctx0" brushRef="#br0" timeOffset="147860.001">5281 12480 2280 0 0,'4'-12'2912'0'0,"-4"12"-2856"0"0,0 1 0 0 0,0-1-1 0 0,1 1 1 0 0,-1-1 0 0 0,0 1 0 0 0,0-1 0 0 0,1 0 0 0 0,-1 1 0 0 0,0-1 0 0 0,0 0-1 0 0,1 1 1 0 0,-1-1 0 0 0,0 0 0 0 0,1 1 0 0 0,-1-1 0 0 0,1 0 0 0 0,-1 1-1 0 0,0-1 1 0 0,1 0 0 0 0,-1 0 0 0 0,1 0 0 0 0,-1 1 0 0 0,1-1 0 0 0,-1 0 0 0 0,1 0-1 0 0,-1 0 1 0 0,1 0 0 0 0,-1 0 0 0 0,1 0 0 0 0,-1 0 0 0 0,0 0 0 0 0,1 0-1 0 0,-1 0 1 0 0,1 0 0 0 0,-1 0 0 0 0,1-1 0 0 0,-1 1 0 0 0,1 0 0 0 0,-1 0 0 0 0,1 0-1 0 0,-1 0 1 0 0,0-1 0 0 0,1 1 0 0 0,-1 0 0 0 0,1-1 0 0 0,-1 1 0 0 0,0 0-1 0 0,1-1 1 0 0,-1 1 0 0 0,0 0 0 0 0,0-1 0 0 0,1 1 0 0 0,-1-1 0 0 0,0 1 0 0 0,0 0-1 0 0,1-1 1 0 0,-1 1 0 0 0,0-1 0 0 0,0 1 0 0 0,0-1 0 0 0,0 1 0 0 0,0-1-1 0 0,0 1 1 0 0,0-1 0 0 0,0 1 0 0 0,0 0 0 0 0,0-1 0 0 0,0 0-56 0 0,209 220 610 0 0,-177-189-830 0 0,53 56-809 0 0,-46-24-2644 0 0,-37-53 2373 0 0,-2-8 25 0 0</inkml:trace>
  <inkml:trace contextRef="#ctx0" brushRef="#br0" timeOffset="148154.97">5715 12453 1508 0 0,'2'70'5196'0'0,"24"131"-4644"0"0,-16-158-636 0 0,4 24-413 0 0,-10-20-2777 0 0,-4-37 1989 0 0</inkml:trace>
  <inkml:trace contextRef="#ctx0" brushRef="#br0" timeOffset="148527.412">6035 12686 1128 0 0,'-21'18'1920'0'0,"15"-14"-1759"0"0,0 0 0 0 0,1 1-1 0 0,-1 0 1 0 0,1-1 0 0 0,0 2-1 0 0,0-1 1 0 0,1 1 0 0 0,-1-1 0 0 0,2 1-1 0 0,-1 0 1 0 0,0 1 0 0 0,1-1 0 0 0,0 1-1 0 0,1-1 1 0 0,-1 1 0 0 0,1 0-1 0 0,1 0 1 0 0,-1 0 0 0 0,1 0-161 0 0,5 0 46 0 0,0 0 0 0 0,1-1 1 0 0,-1 1-1 0 0,1-1 0 0 0,1 0 0 0 0,-1-1 1 0 0,1 1-1 0 0,0-1 0 0 0,0 0 1 0 0,1-1-1 0 0,0 1 0 0 0,-1-1 0 0 0,1 0 1 0 0,1-1-1 0 0,-1 0 0 0 0,0 0 0 0 0,1-1 1 0 0,0 0-1 0 0,-1 0 0 0 0,1 0 0 0 0,0-1 1 0 0,0-1-1 0 0,0 1 0 0 0,0-1 1 0 0,0 0-1 0 0,0-1 0 0 0,0 0 0 0 0,0 0-46 0 0,-6 1 1 0 0,1 0-1 0 0,-1 1 1 0 0,1-1-1 0 0,0 0 1 0 0,-1 0-1 0 0,1 0 0 0 0,0-1 1 0 0,-1 1-1 0 0,1-1 1 0 0,-1 1-1 0 0,1-1 1 0 0,-1 0-1 0 0,1 0 0 0 0,-1 0 1 0 0,1 0-1 0 0,-1-1 1 0 0,0 1-1 0 0,0 0 1 0 0,1-1-1 0 0,-1 0 1 0 0,0 1-1 0 0,-1-1 0 0 0,1 0 1 0 0,0 0-1 0 0,0 0 1 0 0,-1 0-1 0 0,1-1 1 0 0,-1 1-1 0 0,0 0 0 0 0,0-1 1 0 0,0 1-1 0 0,0-1 1 0 0,0 1-1 0 0,0-1 1 0 0,0 1-1 0 0,-1-1 1 0 0,0 1-1 0 0,1-1 0 0 0,-1 0 1 0 0,0 1-1 0 0,0-1 1 0 0,0 0-1 0 0,-1 1 1 0 0,1-1-1 0 0,-1 1 0 0 0,1-1 1 0 0,-1 0-1 0 0,0 1 1 0 0,0-1-1 0 0,0 1 1 0 0,0 0-1 0 0,-1-1 1 0 0,1 1-1 0 0,0 0 0 0 0,-1 0 1 0 0,0 0-1 0 0,1 0 1 0 0,-1 0-1 0 0,0 0 1 0 0,0 0-1 0 0,-1 1 0 0 0,-140-83 217 0 0,52 40-3382 0 0,84 39 1988 0 0,2 0 38 0 0</inkml:trace>
  <inkml:trace contextRef="#ctx0" brushRef="#br0" timeOffset="156380.656">13786 12261 1636 0 0,'0'0'706'0'0,"3"-19"1290"0"0,33-37 2776 0 0,-31 141-4200 0 0,46 85-420 0 0,-38-138-486 0 0,-2-1 0 0 0,-1 2 0 0 0,-1-1 0 0 0,-2 1 0 0 0,-2 1 0 0 0,2 27 334 0 0,-8-56-187 0 0,1 0 0 0 0,-1 0 0 0 0,0-1 0 0 0,-1 1 0 0 0,1 0 0 0 0,-1-1 0 0 0,1 1 0 0 0,-2-1 0 0 0,1 0 0 0 0,0 1 0 0 0,-1-1 0 0 0,0 0 0 0 0,0-1 0 0 0,0 1 0 0 0,0 0 0 0 0,0-1 0 0 0,-1 0 0 0 0,0 1 0 0 0,0-1 0 0 0,0-1 0 0 0,0 1 0 0 0,0-1 0 0 0,0 1 0 0 0,-3 0 187 0 0,-20 7-1206 0 0</inkml:trace>
  <inkml:trace contextRef="#ctx0" brushRef="#br0" timeOffset="156787.922">13512 12590 1932 0 0,'37'-17'3172'0'0,"45"-5"-2575"0"0,0 4 0 0 0,1 3-1 0 0,0 4 1 0 0,42 1-597 0 0,37-6 718 0 0,-100 9 2020 0 0,-61 7-2675 0 0,22 13 52 0 0,17 30-129 0 0,-38-41-137 0 0,0 0 0 0 0,0 0 0 0 0,-1 0 0 0 0,1 0 0 0 0,-1 0 0 0 0,1 0 0 0 0,-1 1 0 0 0,0-1 0 0 0,0 0 0 0 0,0 1 0 0 0,0-1 0 0 0,0 1 0 0 0,0-1 0 0 0,-1 1 0 0 0,1-1 0 0 0,-1 1 0 0 0,1 0 0 0 0,-1-1 0 0 0,0 1 0 0 0,0-1 0 0 0,-1 1 0 0 0,1 0 0 0 0,0-1 0 0 0,-1 1 0 0 0,0-1 0 0 0,0 1 0 0 0,1-1 0 0 0,-1 1 0 0 0,-1-1 0 0 0,1 1 0 0 0,0-1 0 0 0,0 0 0 0 0,-1 0 0 0 0,0 0 0 0 0,1 0 0 0 0,-1 0 0 0 0,0 0 0 0 0,0 0 0 0 0,0 0 0 0 0,0-1 0 0 0,0 1 0 0 0,0-1 0 0 0,-1 1 0 0 0,1-1 0 0 0,0 0 0 0 0,-1 0 0 0 0,1 0 0 0 0,-2 0 151 0 0,-18 6-1331 0 0,0-4 87 0 0</inkml:trace>
  <inkml:trace contextRef="#ctx0" brushRef="#br0" timeOffset="157066.311">14130 12285 2148 0 0,'6'-6'1068'0'0,"-2"3"-200"0"0,-3 0-140 0 0,2-2-108 0 0,-1 4-19 0 0,1-1-149 0 0,-1 1-64 0 0,-2-1-208 0 0,1-1-108 0 0,-1 2-184 0 0,0 1 8 0 0,4 0-448 0 0,-3-3-393 0 0,-1 3-395 0 0,0 0 48 0 0,3 0 16 0 0</inkml:trace>
  <inkml:trace contextRef="#ctx0" brushRef="#br0" timeOffset="157334.229">14364 12214 1720 0 0,'27'8'4802'0'0,"-23"55"-4392"0"0,-4-40-23 0 0,4 24-277 0 0,2 0 0 0 0,2 0 0 0 0,2-1 0 0 0,2 0 0 0 0,2 0 0 0 0,10 19-110 0 0,-15-45-187 0 0,20 73-4753 0 0,-29-91 3776 0 0</inkml:trace>
  <inkml:trace contextRef="#ctx0" brushRef="#br0" timeOffset="157597.873">14652 12271 1048 0 0,'38'-49'7865'0'0,"-29"80"-6519"0"0,71 300-2681 0 0,-73-211-4063 0 0,-7-107 4180 0 0</inkml:trace>
  <inkml:trace contextRef="#ctx0" brushRef="#br0" timeOffset="158001.682">15708 12162 2440 0 0,'-7'-2'114'0'0,"1"1"-1"0"0,0-1 1 0 0,-1 1-1 0 0,1 1 1 0 0,-1-1-1 0 0,1 1 1 0 0,-1 0 0 0 0,1 0-1 0 0,-1 1 1 0 0,1 0-1 0 0,-1 0 1 0 0,1 1-1 0 0,0 0 1 0 0,0 0-1 0 0,0 0 1 0 0,0 1-1 0 0,0 0 1 0 0,0 0-1 0 0,0 0 1 0 0,1 1-1 0 0,0-1 1 0 0,0 2 0 0 0,0-1-1 0 0,0 0 1 0 0,0 1-1 0 0,1 0 1 0 0,0 0-1 0 0,0 0 1 0 0,0 1-1 0 0,1-1 1 0 0,0 1-1 0 0,0 0 1 0 0,0 0-1 0 0,1 0 1 0 0,0 0 0 0 0,0 0-1 0 0,0 1 1 0 0,1-1-1 0 0,0 0 1 0 0,0 1-1 0 0,1-1 1 0 0,0 1-1 0 0,0-1 1 0 0,0 1-1 0 0,1 2-113 0 0,1 24 199 0 0,2 0 0 0 0,1 1 0 0 0,2-2-1 0 0,1 1 1 0 0,1-1 0 0 0,2 0 0 0 0,1-1-1 0 0,1 0 1 0 0,2-1 0 0 0,12 17-199 0 0,75 211 55 0 0,-100-254-206 0 0,-1 1 1 0 0,0-1-1 0 0,0 0 0 0 0,0 1 1 0 0,0-1-1 0 0,0 0 1 0 0,-1 1-1 0 0,0-1 1 0 0,0 1-1 0 0,0-1 1 0 0,-1 1-1 0 0,1-1 1 0 0,-1 0-1 0 0,0 1 1 0 0,0-1-1 0 0,-1 0 1 0 0,1 0-1 0 0,-1 0 1 0 0,0 0-1 0 0,0 0 1 0 0,-1 0-1 0 0,1 0 1 0 0,-1 0-1 0 0,1-1 1 0 0,-1 0-1 0 0,0 1 1 0 0,0-1-1 0 0,-1 0 1 0 0,1 0-1 0 0,-1-1 1 0 0,0 1-1 0 0,1-1 1 0 0,-1 0-1 0 0,0 0 1 0 0,0 0-1 0 0,0 0 1 0 0,-1-1-1 0 0,1 0 1 0 0,0 1-1 0 0,-1-2 0 0 0,1 1 1 0 0,0 0-1 0 0,-1-1 1 0 0,-1 0 150 0 0,-37 1-1269 0 0</inkml:trace>
  <inkml:trace contextRef="#ctx0" brushRef="#br0" timeOffset="158484.908">15231 12558 1228 0 0,'40'-4'3721'0'0,"39"-11"-2348"0"0,18-3-890 0 0,227-39 688 0 0,-295 31 551 0 0,2 49-862 0 0,-13 3-978 0 0,39 67-2 0 0,-41-26-3204 0 0,-57-38-940 0 0,28-28 3028 0 0</inkml:trace>
  <inkml:trace contextRef="#ctx0" brushRef="#br0" timeOffset="158655.338">15789 12273 1148 0 0,'7'-5'1024'0'0,"-4"4"-208"0"0,2-2-120 0 0,-2 1-108 0 0,2-2-224 0 0,-2 2-56 0 0,0-1-144 0 0,0 2-16 0 0,2-1-372 0 0,-3 1-64 0 0,-1-1-172 0 0,1 2-428 0 0,-1 0 52 0 0,1 2-560 0 0</inkml:trace>
  <inkml:trace contextRef="#ctx0" brushRef="#br0" timeOffset="158966.472">15960 12367 964 0 0,'115'240'2926'0'0,"-97"-157"-317"0"0,-18-81-2105 0 0,0-2 19 0 0,0 0 12 0 0,-9 11 1182 0 0,30-90-1096 0 0,62-49-3159 0 0,-25 46-2042 0 0,-46 59 3327 0 0</inkml:trace>
  <inkml:trace contextRef="#ctx0" brushRef="#br0" timeOffset="159246.101">16455 12261 1164 0 0,'-10'5'3167'0'0,"-13"9"-2551"0"0,20-7-518 0 0,0 0-1 0 0,0 0 1 0 0,0 0 0 0 0,1 1-1 0 0,0-1 1 0 0,0 1 0 0 0,1-1-1 0 0,-1 1 1 0 0,2-1-1 0 0,-1 1 1 0 0,1 0 0 0 0,1 0-1 0 0,-1-1 1 0 0,1 1 0 0 0,1-1-1 0 0,-1 1 1 0 0,1-1 0 0 0,1 1-1 0 0,-1-1 1 0 0,1 0-1 0 0,0 0 1 0 0,1 0 0 0 0,0 0-1 0 0,0-1 1 0 0,0 1 0 0 0,1-1-1 0 0,0 0 1 0 0,0-1 0 0 0,0 1-1 0 0,1-1 1 0 0,0 0-1 0 0,0 0 1 0 0,0-1 0 0 0,3 1-98 0 0,43 61 509 0 0,-50-64-500 0 0,0 0 0 0 0,0 0 0 0 0,-1 0 0 0 0,1 0 0 0 0,-1 0 0 0 0,0 0 0 0 0,1 1 0 0 0,-1-1-1 0 0,0 0 1 0 0,0 1 0 0 0,-1-1 0 0 0,1 1 0 0 0,0-1 0 0 0,-1 1 0 0 0,0-1 0 0 0,1 1 0 0 0,-1-1 0 0 0,0 1 0 0 0,0-1 0 0 0,-1 1 0 0 0,1-1 0 0 0,0 1-1 0 0,-1-1 1 0 0,0 1 0 0 0,1-1 0 0 0,-1 1 0 0 0,0-1 0 0 0,0 0 0 0 0,0 1 0 0 0,-1-1 0 0 0,1 0 0 0 0,-1 0 0 0 0,1 0 0 0 0,-1 0 0 0 0,1 0-1 0 0,-1 0 1 0 0,0 0 0 0 0,0-1 0 0 0,0 1 0 0 0,0-1 0 0 0,0 1 0 0 0,-1-1 0 0 0,1 0 0 0 0,0 0 0 0 0,0 0 0 0 0,-1 0 0 0 0,1 0 0 0 0,-1 0-1 0 0,-2 0-7 0 0,-4 2-241 0 0,0 1 1 0 0,0-2-1 0 0,0 1 1 0 0,-1-1-1 0 0,1 0 1 0 0,-1-1-1 0 0,0 0 1 0 0,1-1 0 0 0,-1 0-1 0 0,0 0 1 0 0,1-1-1 0 0,-1 0 1 0 0,0-1-1 0 0,1 0 1 0 0,0-1 0 0 0,-1 1-1 0 0,1-2 1 0 0,0 0-1 0 0,0 0 1 0 0,1 0-1 0 0,-1-1 1 0 0,1 0 0 0 0,0-1-1 0 0,1 0 1 0 0,-1 0-1 0 0,-5-6 240 0 0,-7-17-1204 0 0</inkml:trace>
  <inkml:trace contextRef="#ctx0" brushRef="#br0" timeOffset="159508.226">16785 12114 2164 0 0,'63'-22'7096'0'0,"-62"21"-6568"0"0,-1 1-105 0 0,0 26 1539 0 0,96 232-1190 0 0,-93-252-986 0 0,0 1 0 0 0,0-1-1 0 0,0 1 1 0 0,-1-1 0 0 0,0 1 0 0 0,0 0 0 0 0,-1 0-1 0 0,0 0 1 0 0,0 0 0 0 0,0 0 0 0 0,-1 0-1 0 0,0 0 1 0 0,-1 0 0 0 0,1 0 0 0 0,-1 0 0 0 0,-1-1-1 0 0,1 1 1 0 0,-1 0 0 0 0,0 0 0 0 0,-1-1-1 0 0,0 1 1 0 0,0-1 0 0 0,0 0 0 0 0,-1 0-1 0 0,0 0 1 0 0,0 0 0 0 0,0-1 0 0 0,-1 1 0 0 0,1-1-1 0 0,-1 0 1 0 0,-1-1 0 0 0,1 1 0 0 0,-1-1-1 0 0,0 0 1 0 0,-2 1 214 0 0,-58 16-2533 0 0,30-19 1331 0 0</inkml:trace>
  <inkml:trace contextRef="#ctx0" brushRef="#br0" timeOffset="159757.754">16580 12399 1324 0 0,'133'-40'6478'0'0,"7"48"-5919"0"0,-22 1-3583 0 0,-58-21 453 0 0,-38 2 1277 0 0</inkml:trace>
  <inkml:trace contextRef="#ctx0" brushRef="#br0" timeOffset="160596.315">17450 12070 1184 0 0,'0'0'882'0'0,"0"7"3871"0"0,2 25-4208 0 0,11 186 80 0 0,21 2-75 0 0,-30-153-94 0 0,-4-66-368 0 0,-9-5 175 0 0,8-12-238 0 0,2 0-1 0 0,-1 1 1 0 0,2-1-1 0 0,0 0 1 0 0,1 0-1 0 0,1 1 1 0 0,0 0-1 0 0,1 0 1 0 0,0 0-1 0 0,2 0 1 0 0,-1 1-1 0 0,2 0 1 0 0,0 0-1 0 0,1 1 1 0 0,0 0-1 0 0,1 0 1 0 0,0 1-1 0 0,1 1 1 0 0,0-1-1 0 0,1 2 1 0 0,0 0-1 0 0,1 0 1 0 0,0 1-1 0 0,4-2-24 0 0,-11 12 3 0 0,-1-1-1 0 0,0 0 0 0 0,0 1 1 0 0,0 0-1 0 0,0 1 1 0 0,0-1-1 0 0,0 1 0 0 0,0 0 1 0 0,0 0-1 0 0,0 0 1 0 0,-1 0-1 0 0,1 1 0 0 0,-1 0 1 0 0,0 0-1 0 0,0 0 1 0 0,0 1-1 0 0,0-1 0 0 0,-1 1 1 0 0,1 0-1 0 0,-1 0 0 0 0,0 0 1 0 0,0 1-1 0 0,0-1 1 0 0,-1 1-1 0 0,1-1 0 0 0,-1 1 1 0 0,0 0-1 0 0,-1 0 1 0 0,1 0-1 0 0,-1 0 0 0 0,0 0 1 0 0,0 0-1 0 0,0 0 1 0 0,-1 1-1 0 0,0 2-2 0 0,17 35-21 0 0,-10-37-21 0 0,0 0 0 0 0,1 0 0 0 0,-1-1 0 0 0,1 0-1 0 0,1 0 1 0 0,-1 0 0 0 0,1-1 0 0 0,0-1 0 0 0,0 0 0 0 0,0 0 0 0 0,0 0 0 0 0,0-1 0 0 0,1-1 0 0 0,-1 0-1 0 0,0 0 1 0 0,1 0 0 0 0,-1-2 0 0 0,1 1 0 0 0,-1-1 0 0 0,1 0 0 0 0,-1-1 0 0 0,1 0 0 0 0,-1 0 0 0 0,0-1 0 0 0,0-1-1 0 0,-1 1 1 0 0,1-1 0 0 0,-1-1 0 0 0,9-5 42 0 0,-10 7-44 0 0,1-2 0 0 0,-1 1 0 0 0,0-1 0 0 0,0 0-1 0 0,-1 0 1 0 0,0 0 0 0 0,1-1 0 0 0,-2 0 0 0 0,1-1 0 0 0,-1 1-1 0 0,0-1 1 0 0,0 0 0 0 0,-1 0 0 0 0,0 0 0 0 0,0-1 0 0 0,-1 0-1 0 0,0 0 1 0 0,0 0 0 0 0,0 0 0 0 0,-1 0 0 0 0,-1 0 0 0 0,1-7 44 0 0,-6 9 32 0 0,0 0-1 0 0,-1 0 1 0 0,0 0 0 0 0,0 1 0 0 0,-1 0 0 0 0,1 0-1 0 0,-1 0 1 0 0,0 1 0 0 0,-1 0 0 0 0,1 0 0 0 0,-1 0 0 0 0,1 1-1 0 0,-1 0 1 0 0,0 0 0 0 0,0 1 0 0 0,0 0 0 0 0,-1 0-1 0 0,1 1 1 0 0,-1 0 0 0 0,1 0 0 0 0,0 1 0 0 0,-8 0-32 0 0,1-2 24 0 0,1 0 1 0 0,-1 1-1 0 0,0 1 0 0 0,0 0 1 0 0,1 1-1 0 0,-1 0 0 0 0,0 2 1 0 0,1-1-1 0 0,0 1 0 0 0,-1 1 1 0 0,1 1-1 0 0,1 0 0 0 0,-4 1-24 0 0,13-4 4 0 0,1 0 0 0 0,-1 1-1 0 0,0-1 1 0 0,1 0-1 0 0,0 1 1 0 0,-1-1-1 0 0,1 1 1 0 0,0 0-1 0 0,0 0 1 0 0,1-1 0 0 0,-1 1-1 0 0,0 1 1 0 0,1-1-1 0 0,0 0 1 0 0,0 0-1 0 0,0 0 1 0 0,0 1-1 0 0,0-1 1 0 0,1 0 0 0 0,-1 1-1 0 0,1-1 1 0 0,0 1-1 0 0,0-1 1 0 0,1 0-1 0 0,-1 1 1 0 0,0-1-1 0 0,1 1 1 0 0,0-1-1 0 0,0 0 1 0 0,0 0 0 0 0,0 1-1 0 0,1-1 1 0 0,-1 0-1 0 0,1 0 1 0 0,0 0-1 0 0,-1 0 1 0 0,2-1-1 0 0,-1 1 1 0 0,0 0 0 0 0,0-1-1 0 0,1 0 1 0 0,-1 1-1 0 0,1-1 1 0 0,0 0-1 0 0,0 0 1 0 0,0-1-1 0 0,0 1 1 0 0,0 0 0 0 0,0-1-5 0 0,24 14-244 0 0,1-1 0 0 0,1-1-1 0 0,0-1 1 0 0,0-2 0 0 0,1-1-1 0 0,1-1 1 0 0,0-2 0 0 0,0-1-1 0 0,0-1 1 0 0,0-2 0 0 0,0-1-1 0 0,26-3 246 0 0,65-19-2051 0 0,-92 12 1535 0 0</inkml:trace>
  <inkml:trace contextRef="#ctx0" brushRef="#br0" timeOffset="160924.576">18513 12424 3552 0 0,'3'-2'-23'0'0,"-2"2"61"0"0,0 0 0 0 0,1 0 0 0 0,-1 0-1 0 0,0 0 1 0 0,0 0 0 0 0,1-1-1 0 0,-1 1 1 0 0,0 0 0 0 0,0-1 0 0 0,1 1-1 0 0,-1-1 1 0 0,0 1 0 0 0,0-1-1 0 0,0 0 1 0 0,0 1 0 0 0,0-1-1 0 0,0 0 1 0 0,0 0 0 0 0,0 0 0 0 0,0 0-1 0 0,0 0 1 0 0,-1 0 0 0 0,1 0-1 0 0,0 0 1 0 0,-1 0 0 0 0,1 0 0 0 0,0 0-1 0 0,-1 0 1 0 0,1-1 0 0 0,-1 1-1 0 0,0 0 1 0 0,1 0 0 0 0,-1-1-1 0 0,0 1 1 0 0,0 0 0 0 0,0 0 0 0 0,0-1-1 0 0,0 1 1 0 0,0 0 0 0 0,0 0-1 0 0,0-1 1 0 0,-1 1 0 0 0,1 0 0 0 0,0 0-1 0 0,-1-1 1 0 0,1 1 0 0 0,-1 0-1 0 0,1 0 1 0 0,-1 0 0 0 0,0 0 0 0 0,1 0-1 0 0,-1 0 1 0 0,0 0 0 0 0,0 0-1 0 0,0 0 1 0 0,0 0 0 0 0,0 0-1 0 0,0 0 1 0 0,0 1 0 0 0,0-2-38 0 0,-9 1 59 0 0,0 0-1 0 0,0 0 1 0 0,1 1 0 0 0,-1 0 0 0 0,0 1 0 0 0,0 0-1 0 0,1 0 1 0 0,-1 1 0 0 0,0 0 0 0 0,1 1-1 0 0,0 0 1 0 0,0 1 0 0 0,0 0 0 0 0,0 0 0 0 0,0 1-1 0 0,1 0 1 0 0,0 0 0 0 0,0 1 0 0 0,0 0 0 0 0,1 0-1 0 0,-1 1 1 0 0,2 0 0 0 0,-1 0 0 0 0,-4 8-59 0 0,11-14 31 0 0,-1 1 1 0 0,1-1 0 0 0,0 1-1 0 0,0-1 1 0 0,0 1 0 0 0,0-1-1 0 0,0 1 1 0 0,0-1 0 0 0,1 1 0 0 0,-1-1-1 0 0,0 1 1 0 0,1-1 0 0 0,-1 1-1 0 0,1-1 1 0 0,-1 1 0 0 0,1-1-1 0 0,0 0 1 0 0,0 1 0 0 0,0-1-1 0 0,0 0 1 0 0,0 0 0 0 0,0 1-1 0 0,0-1 1 0 0,0 0 0 0 0,0 0 0 0 0,0 0-1 0 0,0-1 1 0 0,1 1 0 0 0,-1 0-1 0 0,0 0 1 0 0,1-1 0 0 0,-1 1-1 0 0,1 0 1 0 0,-1-1 0 0 0,1 0-1 0 0,-1 1 1 0 0,1-1 0 0 0,-1 0-1 0 0,1 0 1 0 0,-1 1 0 0 0,1-1 0 0 0,-1-1-1 0 0,1 1 1 0 0,-1 0-32 0 0,80-1 441 0 0,45-67 751 0 0,-50 76-1468 0 0,-39-3-358 0 0,0-3-1 0 0,1-1 0 0 0,-1-2 0 0 0,1-1 1 0 0,-1-2-1 0 0,3-3 635 0 0,80-10-3052 0 0,-82 11 1790 0 0</inkml:trace>
  <inkml:trace contextRef="#ctx0" brushRef="#br0" timeOffset="161264.695">19198 12337 1240 0 0,'-1'-2'117'0'0,"1"0"0"0"0,-1-1 0 0 0,0 1-1 0 0,1 0 1 0 0,-1 0 0 0 0,0-1 0 0 0,0 1 0 0 0,0 0-1 0 0,-1 0 1 0 0,1 0 0 0 0,0 0 0 0 0,-1 0 0 0 0,0 0-1 0 0,1 1 1 0 0,-1-1 0 0 0,0 0 0 0 0,0 1 0 0 0,0 0-1 0 0,0-1 1 0 0,0 1 0 0 0,0 0 0 0 0,0 0 0 0 0,0 0-1 0 0,0 0 1 0 0,-1 0 0 0 0,1 0 0 0 0,0 1 0 0 0,-1-1-1 0 0,1 1 1 0 0,0 0 0 0 0,-1 0 0 0 0,1 0 0 0 0,-1 0-1 0 0,1 0 1 0 0,0 0 0 0 0,-1 0 0 0 0,1 1 0 0 0,-1-1-117 0 0,-18-2 210 0 0,-1 1 1 0 0,0 1 0 0 0,0 1 0 0 0,1 1 0 0 0,-1 0 0 0 0,0 2 0 0 0,1 0 0 0 0,0 2 0 0 0,0 0 0 0 0,0 2 0 0 0,1 0 0 0 0,0 1 0 0 0,-1 1-211 0 0,19-9 11 0 0,0 0 1 0 0,0 0 0 0 0,0-1-1 0 0,0 1 1 0 0,0 0-1 0 0,0 1 1 0 0,0-1 0 0 0,0 0-1 0 0,0 0 1 0 0,1 1-1 0 0,-1-1 1 0 0,0 1 0 0 0,1 0-1 0 0,-1-1 1 0 0,1 1 0 0 0,0 0-1 0 0,-1 0 1 0 0,1 0-1 0 0,0 0 1 0 0,0 0 0 0 0,0 0-1 0 0,1 0 1 0 0,-1 0-1 0 0,0 1 1 0 0,1-1 0 0 0,-1 0-1 0 0,1 0 1 0 0,0 0-1 0 0,0 1 1 0 0,0-1 0 0 0,0 0-1 0 0,0 1 1 0 0,0-1-1 0 0,1 0 1 0 0,-1 0 0 0 0,1 0-1 0 0,0 1 1 0 0,-1-1-1 0 0,1 0 1 0 0,0 0 0 0 0,0 0-1 0 0,0 0 1 0 0,1 0 0 0 0,-1 0-1 0 0,0-1 1 0 0,1 1-1 0 0,-1 0 1 0 0,1-1 0 0 0,0 1-1 0 0,-1-1 1 0 0,1 1-1 0 0,0-1 1 0 0,0 0 0 0 0,0 0-1 0 0,0 0 1 0 0,1 1-12 0 0,10 4-66 0 0,0-1 1 0 0,0-1 0 0 0,0 0-1 0 0,1 0 1 0 0,-1-2 0 0 0,1 1-1 0 0,-1-2 1 0 0,1 0-1 0 0,0 0 1 0 0,0-2 0 0 0,0 1-1 0 0,-1-2 1 0 0,1 0 0 0 0,0-1-1 0 0,-1 0 1 0 0,0 0-1 0 0,0-2 1 0 0,0 0 0 0 0,0 0-1 0 0,7-5 66 0 0,-12 2-86 0 0,0-1 0 0 0,0 0 0 0 0,-1 0-1 0 0,-1 0 1 0 0,1-1 0 0 0,-1 0-1 0 0,-1 0 1 0 0,0-1 0 0 0,-1 0 0 0 0,0 1-1 0 0,0-2 1 0 0,-1 1 0 0 0,0 0 0 0 0,-1 0-1 0 0,-1-1 1 0 0,0 1 0 0 0,0-1-1 0 0,-1 0 1 0 0,-1 1 0 0 0,0-8 86 0 0,-2 0 206 0 0,0-1 0 0 0,-1 0 1 0 0,-1 1-1 0 0,-1 0 0 0 0,-1 0 0 0 0,0 0 1 0 0,-1 1-1 0 0,-1 0 0 0 0,-1 1 0 0 0,-1 0 1 0 0,0 0-1 0 0,-1 1 0 0 0,-1 1 0 0 0,0 0 1 0 0,-14-11-207 0 0,5 64 390 0 0,22-12-666 0 0,2-1 1 0 0,0 0 0 0 0,2 1 0 0 0,1-1 0 0 0,1-1-1 0 0,1 1 1 0 0,1-1 0 0 0,1 2 275 0 0,8 25-1629 0 0,9 28-1007 0 0,-16-39 1349 0 0</inkml:trace>
  <inkml:trace contextRef="#ctx0" brushRef="#br0" timeOffset="162057.316">19865 12247 1780 0 0,'0'0'1116'0'0,"0"0"-66"0"0,23-3 3330 0 0,4-13-3522 0 0,3 60 785 0 0,21 30-1065 0 0,3 5-1137 0 0,-33-24-2582 0 0,-21-54 1771 0 0,-53-9-2468 0 0,26-5 2501 0 0</inkml:trace>
  <inkml:trace contextRef="#ctx0" brushRef="#br0" timeOffset="162211.768">19830 11953 2092 0 0,'45'-119'5565'0'0,"-34"147"-7335"0"0,-10 18-650 0 0,-1-31 1253 0 0</inkml:trace>
  <inkml:trace contextRef="#ctx0" brushRef="#br0" timeOffset="162539.623">20100 12499 2716 0 0,'69'-45'3785'0'0,"-54"30"-3631"0"0,1 1 1 0 0,0 1-1 0 0,1 0 0 0 0,1 1 0 0 0,0 1 1 0 0,0 1-1 0 0,1 1 0 0 0,0 0 0 0 0,1 1 1 0 0,0 2-1 0 0,0 0 0 0 0,1 0 0 0 0,-1 2 1 0 0,1 1-1 0 0,6 0-154 0 0,-22 4 11 0 0,1-1 0 0 0,0 1 0 0 0,-1 1 1 0 0,1-1-1 0 0,-1 1 0 0 0,1 0 0 0 0,-1 0 1 0 0,0 1-1 0 0,0-1 0 0 0,0 1 0 0 0,0 1 0 0 0,0-1 1 0 0,-1 0-1 0 0,1 1 0 0 0,-1 0 0 0 0,0 0 1 0 0,0 0-1 0 0,-1 1 0 0 0,1 0 0 0 0,-1-1 0 0 0,0 1 1 0 0,0 0-1 0 0,0 0 0 0 0,-1 1 0 0 0,0-1 1 0 0,0 0-1 0 0,0 1 0 0 0,-1-1 0 0 0,0 1 0 0 0,0 0 1 0 0,0-1-1 0 0,-1 1 0 0 0,1 0 0 0 0,-1 0 1 0 0,-1-1-1 0 0,1 1 0 0 0,-1 0 0 0 0,0-1 0 0 0,-1 1 1 0 0,1 0-1 0 0,-1-1 0 0 0,0 0 0 0 0,0 1 1 0 0,-1-1-1 0 0,1 0 0 0 0,-1 0 0 0 0,0 0 0 0 0,-1-1 1 0 0,1 1-1 0 0,-1-1 0 0 0,0 1 0 0 0,0-1 1 0 0,-2 1-12 0 0,0-1-284 0 0,-1-1 1 0 0,1 0-1 0 0,0 0 1 0 0,-1-1-1 0 0,0 1 1 0 0,1-2-1 0 0,-1 1 1 0 0,0-1-1 0 0,0 0 1 0 0,0 0-1 0 0,0-1 1 0 0,0 1-1 0 0,0-2 1 0 0,0 1-1 0 0,0-1 1 0 0,1 0-1 0 0,-1-1 1 0 0,0 1-1 0 0,0-1 1 0 0,1-1-1 0 0,-1 1 1 0 0,1-1-1 0 0,0 0 1 0 0,-1-1-1 0 0,-2-1 284 0 0,-17-10-1202 0 0</inkml:trace>
  <inkml:trace contextRef="#ctx0" brushRef="#br0" timeOffset="165944.585">21489 12277 1336 0 0,'19'0'3149'0'0,"-18"0"-3098"0"0,1 0 0 0 0,0 0 1 0 0,-1 0-1 0 0,1-1 0 0 0,0 1 0 0 0,-1-1 0 0 0,1 1 0 0 0,0-1 0 0 0,-1 1 1 0 0,1-1-1 0 0,-1 0 0 0 0,1 0 0 0 0,-1 0 0 0 0,0 0 0 0 0,1 0 0 0 0,-1 0 1 0 0,0 0-1 0 0,0-1 0 0 0,0 1 0 0 0,0 0 0 0 0,0-1 0 0 0,0 1 1 0 0,0-1-1 0 0,0 1 0 0 0,0-1 0 0 0,-1 1 0 0 0,1-1 0 0 0,0 1 0 0 0,-1-1 1 0 0,0 0-1 0 0,1 1 0 0 0,-1-1 0 0 0,0 0 0 0 0,0 1 0 0 0,0-1 1 0 0,0 0-1 0 0,0 0 0 0 0,0 1 0 0 0,0-1 0 0 0,-1 0 0 0 0,1 1 0 0 0,-1-1 1 0 0,1 0-1 0 0,-1 1 0 0 0,0-1 0 0 0,1 1 0 0 0,-1-1 0 0 0,0 1 0 0 0,0-1 1 0 0,0 1-1 0 0,0 0 0 0 0,0 0 0 0 0,-1-1 0 0 0,1 1 0 0 0,0 0 1 0 0,-1 0-1 0 0,1 0-51 0 0,-10-4-4 0 0,0 0 1 0 0,-1 1 0 0 0,1 0-1 0 0,-1 1 1 0 0,0 0 0 0 0,0 1 0 0 0,0 0-1 0 0,0 1 1 0 0,0 0 0 0 0,0 1-1 0 0,0 1 1 0 0,-1 0 0 0 0,1 0-1 0 0,0 1 1 0 0,1 1 0 0 0,-1 0 0 0 0,0 0-1 0 0,1 2 1 0 0,0-1 0 0 0,0 1-1 0 0,0 1 1 0 0,0 0 0 0 0,1 0-1 0 0,0 1 1 0 0,0 0 0 0 0,1 1 0 0 0,0 0-1 0 0,0 1 1 0 0,1 0 0 0 0,0 0-1 0 0,1 1 1 0 0,0-1 0 0 0,0 2 0 0 0,1-1-1 0 0,0 1 1 0 0,1 0 0 0 0,0 0-1 0 0,1 0 1 0 0,-2 11 3 0 0,7-15 19 0 0,1 0 0 0 0,0 0 1 0 0,1 0-1 0 0,-1-1 0 0 0,2 1 0 0 0,-1-1 1 0 0,0 0-1 0 0,1 0 0 0 0,1 0 0 0 0,-1 0 0 0 0,1-1 1 0 0,-1 1-1 0 0,2-1 0 0 0,-1 0 0 0 0,0-1 1 0 0,1 0-1 0 0,0 1 0 0 0,0-2 0 0 0,0 1 0 0 0,1-1 1 0 0,-1 0-1 0 0,1 0 0 0 0,0-1 0 0 0,-1 0 1 0 0,1 0-1 0 0,0 0 0 0 0,0-1 0 0 0,1 0 0 0 0,-1 0 1 0 0,0-1-1 0 0,0 0 0 0 0,0-1 0 0 0,0 1 1 0 0,1-1-1 0 0,-1-1 0 0 0,3 0-19 0 0,-3 0 8 0 0,0 0 1 0 0,1 0-1 0 0,-2-1 1 0 0,1 0-1 0 0,0 0 0 0 0,0-1 1 0 0,-1 0-1 0 0,0 0 1 0 0,0 0-1 0 0,0-1 0 0 0,0 0 1 0 0,-1 0-1 0 0,0 0 0 0 0,0-1 1 0 0,0 0-1 0 0,-1 0 1 0 0,0 0-1 0 0,0 0 0 0 0,0-1 1 0 0,-1 0-1 0 0,0 1 1 0 0,0-1-1 0 0,-1 0 0 0 0,0-1 1 0 0,0 1-1 0 0,0-3-8 0 0,32-133 1230 0 0,11 174-1968 0 0,23 44-4149 0 0,-62-72 3450 0 0,0-3-9 0 0</inkml:trace>
  <inkml:trace contextRef="#ctx0" brushRef="#br0" timeOffset="166212.414">21991 12060 1076 0 0,'-36'7'3371'0'0,"-57"16"-2626"0"0,82-19-667 0 0,0 0 0 0 0,0 0-1 0 0,1 1 1 0 0,-1 0 0 0 0,1 1-1 0 0,0 0 1 0 0,1 1-1 0 0,0 0 1 0 0,0 1 0 0 0,0-1-1 0 0,1 2 1 0 0,0-1 0 0 0,0 1-1 0 0,1 0 1 0 0,1 1-1 0 0,-1 0 1 0 0,1 0 0 0 0,1 0-1 0 0,-4 11-77 0 0,10-17 11 0 0,1-1 0 0 0,-1 1 0 0 0,1 0 0 0 0,0-1 0 0 0,0 1 0 0 0,1-1-1 0 0,-1 0 1 0 0,1 0 0 0 0,-1 0 0 0 0,1 0 0 0 0,0 0 0 0 0,0 0 0 0 0,0-1-1 0 0,1 1 1 0 0,-1-1 0 0 0,1 0 0 0 0,-1 0 0 0 0,1 0 0 0 0,0-1 0 0 0,-1 1 0 0 0,1-1-1 0 0,0 0 1 0 0,0 0 0 0 0,0 0 0 0 0,0-1 0 0 0,3 1-11 0 0,4 1-283 0 0,0 0-1 0 0,0 0 1 0 0,1-1-1 0 0,-1-1 1 0 0,0 1-1 0 0,1-2 1 0 0,-1 0-1 0 0,0 0 1 0 0,1-1-1 0 0,-1-1 1 0 0,0 1 0 0 0,0-2-1 0 0,-1 0 1 0 0,7-3 283 0 0,10-7-1150 0 0</inkml:trace>
  <inkml:trace contextRef="#ctx0" brushRef="#br0" timeOffset="166880.211">22196 11829 896 0 0,'10'11'5186'0'0,"-8"81"-5273"0"0,-3-69 526 0 0,52 396 67 0 0,-45-385-427 0 0,-6-34-8 0 0,1-1 1 0 0,-1 1 0 0 0,0 0-1 0 0,1 0 1 0 0,-1 0 0 0 0,0-1-1 0 0,1 1 1 0 0,-1 0 0 0 0,0 0-1 0 0,1 0 1 0 0,-1 0-1 0 0,0 0 1 0 0,1 0 0 0 0,-1 0-1 0 0,1 0 1 0 0,-1 0 0 0 0,0 0-1 0 0,1 0 1 0 0,-1 0 0 0 0,1 0-72 0 0,2-24 79 0 0,0 9-68 0 0,0 0 1 0 0,1 1-1 0 0,1-1 0 0 0,0 1 0 0 0,1 0 0 0 0,0 0 0 0 0,1 1 0 0 0,1 0 0 0 0,0 0 0 0 0,0 1 0 0 0,2 0 0 0 0,-1 0 0 0 0,7-5-11 0 0,-15 17-18 0 0,-1 0 19 0 0,0 0 6 0 0,21 49-88 0 0,-19-41 73 0 0,-1-1 0 0 0,2 1 0 0 0,-1-1 0 0 0,1 0-1 0 0,0 0 1 0 0,0 0 0 0 0,1 0 0 0 0,0-1 0 0 0,0 1 0 0 0,1-1 0 0 0,0 0 0 0 0,0 0 0 0 0,0-1-1 0 0,1 1 1 0 0,-1-1 0 0 0,1-1 0 0 0,1 1 0 0 0,-1-1 0 0 0,1 0 0 0 0,-1 0 0 0 0,1-1 0 0 0,0 0 0 0 0,0 0-1 0 0,3 0 9 0 0,-1-1-23 0 0,0-1 0 0 0,1 0 0 0 0,-1 0-1 0 0,0-1 1 0 0,0 0 0 0 0,0-1 0 0 0,0 0-1 0 0,1-1 1 0 0,-1 0 0 0 0,-1 0 0 0 0,1-1-1 0 0,0 0 1 0 0,-1 0 0 0 0,1-1 0 0 0,-1 0-1 0 0,0-1 1 0 0,0 1 0 0 0,-1-2 0 0 0,1 1-1 0 0,-1-1 1 0 0,0 0 0 0 0,-1-1 0 0 0,1 1-1 0 0,-1-1 1 0 0,-1-1 0 0 0,1 1-1 0 0,-1-1 1 0 0,-1 0 0 0 0,1 0 0 0 0,-1 0-1 0 0,-1 0 1 0 0,0-1 0 0 0,0 0 0 0 0,1-6 23 0 0,-4-6 1691 0 0,3 25-1396 0 0,2 6-205 0 0,13 22-3 0 0,20 63-4378 0 0,-38-94 2989 0 0,-3 0 23 0 0,-13 3-115 0 0</inkml:trace>
  <inkml:trace contextRef="#ctx0" brushRef="#br0" timeOffset="167127.546">22703 11976 1816 0 0,'2'-9'1240'0'0,"-2"0"-184"0"0,0 4-160 0 0,2 1-167 0 0,-1-2-129 0 0,1 1-140 0 0,-2 2-128 0 0,0-1-216 0 0,0 1-12 0 0,1 1-444 0 0,4 2-112 0 0,-3 0-192 0 0,1 2-481 0 0,-3 2-167 0 0,5 1 12 0 0,-4-1 0 0 0</inkml:trace>
  <inkml:trace contextRef="#ctx0" brushRef="#br0" timeOffset="167641.892">22927 12316 1048 0 0,'91'17'3270'0'0,"47"-42"-2338"0"0,-125 21-840 0 0,-2 2-18 0 0,10-2-48 0 0,-1-1 0 0 0,0-1 0 0 0,-1 0 0 0 0,0-2 0 0 0,0 0 0 0 0,0-1 0 0 0,-1-1 0 0 0,0 0 0 0 0,-1-2 1 0 0,7-5-27 0 0,-23 16 12 0 0,0 0 0 0 0,-1 0 0 0 0,1 0 0 0 0,0 0 1 0 0,-1 0-1 0 0,1 0 0 0 0,-1 0 0 0 0,0-1 1 0 0,1 1-1 0 0,-1 0 0 0 0,0 0 0 0 0,1 0 1 0 0,-1 0-1 0 0,0-1 0 0 0,0 1 0 0 0,0 0 1 0 0,0 0-1 0 0,0 0 0 0 0,-1-1 0 0 0,1 1 1 0 0,0 0-1 0 0,0 0 0 0 0,-1 0 0 0 0,1 0 1 0 0,-1 0-1 0 0,1 0 0 0 0,-1-1 0 0 0,1 1 0 0 0,-1 0 1 0 0,0 0-1 0 0,1 1 0 0 0,-1-1 0 0 0,0 0 1 0 0,0 0-1 0 0,0 0 0 0 0,0 0 0 0 0,0 1 1 0 0,0-1-1 0 0,0 0 0 0 0,0 1 0 0 0,0-1 1 0 0,0 1-1 0 0,0-1 0 0 0,0 1 0 0 0,0 0 1 0 0,0-1-1 0 0,0 1 0 0 0,-1 0 0 0 0,1 0 1 0 0,0 0-1 0 0,0-1 0 0 0,0 1 0 0 0,-1 1 0 0 0,1-1-12 0 0,-74-15 27 0 0,60 14-12 0 0,-1 0-1 0 0,0 2 1 0 0,1-1 0 0 0,-1 2-1 0 0,0 0 1 0 0,1 1 0 0 0,0 0-1 0 0,0 2 1 0 0,0-1 0 0 0,0 2-1 0 0,1 0 1 0 0,0 1 0 0 0,-12 7-15 0 0,23-13-6 0 0,1 1 1 0 0,0-1 0 0 0,0 0 0 0 0,0 1 0 0 0,0-1 0 0 0,0 1 0 0 0,0 0 0 0 0,0 0-1 0 0,0 0 1 0 0,1 0 0 0 0,-1 0 0 0 0,1 0 0 0 0,0 0 0 0 0,-1 0 0 0 0,1 1 0 0 0,0-1-1 0 0,0 0 1 0 0,0 1 0 0 0,1-1 0 0 0,-1 1 0 0 0,0-1 0 0 0,1 1 0 0 0,0-1-1 0 0,0 1 1 0 0,0-1 0 0 0,0 1 0 0 0,0 0 0 0 0,0-1 0 0 0,0 1 0 0 0,1-1 0 0 0,0 1-1 0 0,-1-1 1 0 0,1 1 0 0 0,0-1 0 0 0,0 0 0 0 0,0 1 0 0 0,0-1 0 0 0,1 0-1 0 0,-1 0 1 0 0,1 0 0 0 0,-1 0 0 0 0,1 0 0 0 0,0 1 5 0 0,97 59 154 0 0,-56-56-424 0 0,1-3 1 0 0,-1-1 0 0 0,1-2-1 0 0,0-2 1 0 0,-1-2-1 0 0,0-2 1 0 0,0-2-1 0 0,0-2 1 0 0,39-15 269 0 0,37-29 1935 0 0,-96 46-1549 0 0,-19 7-4719 0 0,-7 1 3290 0 0</inkml:trace>
  <inkml:trace contextRef="#ctx0" brushRef="#br0" timeOffset="168372.19">23569 12127 1504 0 0,'13'-16'6221'0'0,"12"55"-5886"0"0,-15-21-83 0 0,11 10-123 0 0,1-1 0 0 0,1-2 0 0 0,1 0 0 0 0,1-1 0 0 0,2-2 0 0 0,0-1 0 0 0,4 1-129 0 0,-28-22 18 0 0,0-1 0 0 0,0 1 0 0 0,0-1 0 0 0,0 0 0 0 0,0 0 0 0 0,0 0 0 0 0,0 0 0 0 0,0-1 0 0 0,0 1 0 0 0,0-1 0 0 0,-1 0 0 0 0,1 0 0 0 0,0 0 0 0 0,-1 0 0 0 0,0 0 0 0 0,1 0 0 0 0,-1-1 0 0 0,0 1 0 0 0,0-1 0 0 0,-1 0 0 0 0,1 1 0 0 0,0-1 0 0 0,-1 0 0 0 0,0 0 0 0 0,1 0 0 0 0,-1 0 0 0 0,-1 0 0 0 0,1 0 0 0 0,0 0 0 0 0,-1-2-18 0 0,1 3 17 0 0,99-218-337 0 0,-75 202-6441 0 0,-25 18 5486 0 0</inkml:trace>
  <inkml:trace contextRef="#ctx0" brushRef="#br0" timeOffset="168956.985">24158 12297 1744 0 0,'40'-2'546'0'0,"0"-2"0"0"0,0-1 1 0 0,0-2-1 0 0,-1-2 0 0 0,0-2 0 0 0,0-1 0 0 0,5-4-546 0 0,-5-20 622 0 0,-117 1-144 0 0,58 33-440 0 0,0 0 0 0 0,0 2 0 0 0,-1 0 0 0 0,1 1 0 0 0,0 1 0 0 0,0 1 0 0 0,0 1 0 0 0,0 1 0 0 0,0 0 0 0 0,-14 7-38 0 0,29-10 26 0 0,0-1-1 0 0,0 1 0 0 0,0 0 0 0 0,0 1 0 0 0,0-1 0 0 0,1 1 1 0 0,-1 0-1 0 0,1 0 0 0 0,0 0 0 0 0,0 0 0 0 0,0 1 1 0 0,0 0-1 0 0,1 0 0 0 0,0 0 0 0 0,-1 0 0 0 0,1 0 1 0 0,1 1-1 0 0,-1-1 0 0 0,1 1 0 0 0,-1 0 0 0 0,1 0 1 0 0,1 0-1 0 0,-1 0 0 0 0,0 1-25 0 0,5-1 25 0 0,-1 0-1 0 0,1 0 1 0 0,0 0 0 0 0,1-1 0 0 0,-1 0-1 0 0,1 0 1 0 0,0 0 0 0 0,0 0 0 0 0,0 0-1 0 0,0-1 1 0 0,1 1 0 0 0,-1-1-1 0 0,1 0 1 0 0,0-1 0 0 0,0 1 0 0 0,0-1-1 0 0,0 0 1 0 0,0 0 0 0 0,1-1-1 0 0,-1 0 1 0 0,0 1 0 0 0,1-2 0 0 0,-1 1-1 0 0,1-1 1 0 0,-1 0 0 0 0,2 0-25 0 0,16 5-1 0 0,0-2-1 0 0,0-1 1 0 0,0-1 0 0 0,1 0 0 0 0,-1-2-1 0 0,0-1 1 0 0,0-1 0 0 0,0 0 0 0 0,0-2 0 0 0,-1-1-1 0 0,1-1 1 0 0,14-7 1 0 0,-31 12 27 0 0,0-1 0 0 0,0 0 0 0 0,-1 0 0 0 0,1 0 0 0 0,-1-1 0 0 0,0 0 0 0 0,0 0 0 0 0,0-1 0 0 0,0 1 0 0 0,-1-1 0 0 0,0 0 0 0 0,0 0 0 0 0,0 0 0 0 0,-1-1 0 0 0,1 1 0 0 0,-1-1 0 0 0,1-3-27 0 0,-4 8 110 0 0,0 1-63 0 0,0 0 3 0 0,-12-5 48 0 0,-14 14 45 0 0,25-7-141 0 0,0 1 0 0 0,0 0 0 0 0,0 0 1 0 0,0-1-1 0 0,1 1 0 0 0,-1 0 0 0 0,1 0 0 0 0,-1 0 0 0 0,1 0 1 0 0,0 0-1 0 0,0 0 0 0 0,0 0 0 0 0,1-1 0 0 0,-1 1 0 0 0,1 0 1 0 0,-1 0-1 0 0,1 0 0 0 0,0 0 0 0 0,0-1 0 0 0,0 1 1 0 0,1 0-1 0 0,-1-1 0 0 0,1 1 0 0 0,-1-1 0 0 0,1 1 0 0 0,0-1 1 0 0,0 0-1 0 0,0 0 0 0 0,0 0 0 0 0,0 0 0 0 0,0 0 0 0 0,1 0 1 0 0,-1-1-1 0 0,1 1 0 0 0,-1-1 0 0 0,1 0 0 0 0,0 1 0 0 0,-1-1 1 0 0,1 0-1 0 0,0-1 0 0 0,0 1 0 0 0,0 0-2 0 0,131 23 244 0 0,-106-24-210 0 0,0 0 0 0 0,1-2 0 0 0,-1-1 0 0 0,0-2 0 0 0,0-1 0 0 0,-1 0 0 0 0,0-3 0 0 0,16-6-34 0 0,-33 11 4 0 0,0-1 0 0 0,0 0 0 0 0,0-1 0 0 0,0 0 1 0 0,-1-1-1 0 0,0 0 0 0 0,-1-1 0 0 0,1 1 1 0 0,-1-1-1 0 0,-1-1 0 0 0,0 0 0 0 0,0 0 0 0 0,0 0 1 0 0,-1-1-1 0 0,-1 0 0 0 0,0 0 0 0 0,0 0 0 0 0,-1-1 1 0 0,0 1-1 0 0,-1-1 0 0 0,0 0 0 0 0,-1 0 1 0 0,0 0-1 0 0,0-1 0 0 0,-1 1 0 0 0,-1 0 0 0 0,0-1 1 0 0,-1 1-1 0 0,0 0 0 0 0,-1-1 0 0 0,0 1 0 0 0,0 0 1 0 0,-1 0-1 0 0,-3-4-4 0 0,-2-6-64 0 0,-1 1-1 0 0,-1 1 1 0 0,-1 0 0 0 0,-1 0-1 0 0,0 1 1 0 0,-1 1 0 0 0,-1 0-1 0 0,-1 1 1 0 0,-1 0 0 0 0,0 1-1 0 0,0 1 1 0 0,-2 1 0 0 0,0 0 0 0 0,0 1-1 0 0,-1 1 1 0 0,0 1 0 0 0,-1 0-1 0 0,-1 2 1 0 0,1 0 0 0 0,-1 2-1 0 0,0 0 1 0 0,-1 1 0 0 0,1 1-1 0 0,-22-1 65 0 0,-131 18-5355 0 0,129-3 4177 0 0</inkml:trace>
  <inkml:trace contextRef="#ctx0" brushRef="#br0" timeOffset="171455.873">9333 13476 1756 0 0,'32'0'2208'0'0,"-29"0"-1790"0"0,-3 0 0 0 0,0 0-30 0 0,-3-18 945 0 0,-2 16-1293 0 0,-1-1-1 0 0,0 1 1 0 0,0 1 0 0 0,0-1 0 0 0,0 1 0 0 0,0 0 0 0 0,0 0 0 0 0,-1 0 0 0 0,1 1 0 0 0,0 0 0 0 0,0 0 0 0 0,0 1-1 0 0,-1 0 1 0 0,1 0 0 0 0,0 0 0 0 0,0 1 0 0 0,0 0 0 0 0,0 0 0 0 0,0 1-40 0 0,-4-1 20 0 0,-26 7 113 0 0,-127 53 380 0 0,161-61-493 0 0,0 0-1 0 0,1 1 0 0 0,-1-1 1 0 0,1 1-1 0 0,-1-1 0 0 0,1 1 0 0 0,0-1 1 0 0,0 1-1 0 0,-1 0 0 0 0,1 0 1 0 0,1-1-1 0 0,-1 1 0 0 0,0 0 1 0 0,0 0-1 0 0,1 0 0 0 0,-1 0 0 0 0,1 0 1 0 0,-1 0-1 0 0,1 0 0 0 0,0 0 1 0 0,0 0-1 0 0,0 1 0 0 0,0-1 0 0 0,0 0 1 0 0,0 0-1 0 0,1 0 0 0 0,-1 0 1 0 0,1 0-1 0 0,-1 0 0 0 0,1 0 1 0 0,0 0-1 0 0,0-1 0 0 0,0 1 0 0 0,0 0 1 0 0,0 0-1 0 0,0 0 0 0 0,0-1 1 0 0,1 1-1 0 0,-1-1 0 0 0,1 1-19 0 0,71 65 503 0 0,-57-55-387 0 0,43 32 196 0 0,-42-32-249 0 0,1 0-1 0 0,-2 1 1 0 0,0 0-1 0 0,0 1 0 0 0,-2 1 1 0 0,1 0-1 0 0,-2 2 1 0 0,0-1-1 0 0,9 16-62 0 0,-21-28 11 0 0,1-1 0 0 0,-1 1-1 0 0,1-1 1 0 0,-1 1 0 0 0,0-1-1 0 0,0 1 1 0 0,0 0 0 0 0,-1 0 0 0 0,1-1-1 0 0,-1 1 1 0 0,0 0 0 0 0,0 0-1 0 0,-1 0 1 0 0,1-1 0 0 0,-1 1 0 0 0,1 0-1 0 0,-1-1 1 0 0,0 1 0 0 0,-1 0-1 0 0,1-1 1 0 0,-1 1 0 0 0,1-1-1 0 0,-1 0 1 0 0,0 1 0 0 0,0-1 0 0 0,-1 0-1 0 0,1 0 1 0 0,-1 0 0 0 0,1-1-1 0 0,-1 1 1 0 0,0-1 0 0 0,0 1 0 0 0,0-1-1 0 0,0 0 1 0 0,0 0 0 0 0,-3 1-11 0 0,-135 35-130 0 0,135-38 25 0 0,-1 0 0 0 0,1-1 0 0 0,-1 0-1 0 0,1 0 1 0 0,-1 0 0 0 0,1-1 0 0 0,0 0 0 0 0,-1-1 0 0 0,1 1 0 0 0,0-1 0 0 0,1 0 0 0 0,-1 0 0 0 0,0-1 0 0 0,1 0 0 0 0,0 0 0 0 0,0 0 0 0 0,0-1 0 0 0,-1-1 105 0 0,4 3-227 0 0,-1-1 1 0 0,1 1-1 0 0,0-1 0 0 0,-1 0 0 0 0,2 1 1 0 0,-1-1-1 0 0,0 0 0 0 0,1 0 1 0 0,0 0-1 0 0,0-1 0 0 0,0 1 1 0 0,1 0-1 0 0,-1 0 0 0 0,1-1 1 0 0,0 1-1 0 0,0 0 0 0 0,0 0 0 0 0,1-1 1 0 0,-1 1-1 0 0,1-1 227 0 0,10-34-1297 0 0,2 7 13 0 0</inkml:trace>
  <inkml:trace contextRef="#ctx0" brushRef="#br0" timeOffset="171719.41">9715 13560 868 0 0,'45'-2'5344'0'0,"-26"-2"-4659"0"0,161-7 520 0 0,-66 31-6149 0 0,-113-18 3474 0 0</inkml:trace>
  <inkml:trace contextRef="#ctx0" brushRef="#br0" timeOffset="171956.898">9634 13761 1792 0 0,'8'0'1128'0'0,"12"-1"-220"0"0,9-2-108 0 0,-13 3-68 0 0,37-8-75 0 0,-11 5-129 0 0,-4-1 4 0 0,4 1-280 0 0,1 1-160 0 0,-2-1-76 0 0,4 3-8 0 0,-2-1-476 0 0,2-2-208 0 0,0-3-521 0 0,-2 0 81 0 0,-1-3-372 0 0,1-2 100 0 0</inkml:trace>
  <inkml:trace contextRef="#ctx0" brushRef="#br0" timeOffset="172359.192">10765 13257 936 0 0,'-3'-8'1832'0'0,"3"7"-1752"0"0,0 0 1 0 0,0 0-1 0 0,0 0 0 0 0,0 0 1 0 0,0 0-1 0 0,-1 1 1 0 0,1-1-1 0 0,0 0 0 0 0,-1 0 1 0 0,1 0-1 0 0,0 1 1 0 0,-1-1-1 0 0,1 0 1 0 0,-1 0-1 0 0,1 1 0 0 0,-1-1 1 0 0,0 0-1 0 0,1 1 1 0 0,-1-1-1 0 0,0 1 1 0 0,1-1-1 0 0,-1 0 0 0 0,0 1 1 0 0,0 0-1 0 0,0-1 1 0 0,1 1-1 0 0,-1 0 0 0 0,0-1 1 0 0,0 1-1 0 0,0 0 1 0 0,0 0-1 0 0,0-1 1 0 0,1 1-1 0 0,-1 0 0 0 0,0 0 1 0 0,0 0-1 0 0,0 0 1 0 0,0 0-1 0 0,0 1 0 0 0,0-1 1 0 0,0 0-1 0 0,1 0 1 0 0,-1 1-1 0 0,0-1 1 0 0,0 0-1 0 0,0 1 0 0 0,0-1 1 0 0,1 1-1 0 0,-1-1 1 0 0,0 1-81 0 0,-9 3 74 0 0,0 1 1 0 0,0 0 0 0 0,0 1-1 0 0,0 0 1 0 0,1 0 0 0 0,0 1 0 0 0,1 0-1 0 0,-1 1 1 0 0,1 0 0 0 0,1 0-1 0 0,0 1 1 0 0,0 0 0 0 0,0 0 0 0 0,1 1-1 0 0,1-1 1 0 0,0 1 0 0 0,0 0-1 0 0,1 1 1 0 0,0-1 0 0 0,0 1 0 0 0,2 0-1 0 0,-1 0 1 0 0,1 0 0 0 0,1 0-1 0 0,0 1 1 0 0,0-1 0 0 0,1 0 0 0 0,1 0-1 0 0,0 0 1 0 0,0 1 0 0 0,1-1-1 0 0,1 0 1 0 0,0 0 0 0 0,2 4-75 0 0,2 2 40 0 0,-1 1 1 0 0,-1 0-1 0 0,-1 1 1 0 0,0-1 0 0 0,-2 1-1 0 0,0 0 1 0 0,-1-1-1 0 0,0 1 1 0 0,-2 0-1 0 0,0 0 1 0 0,-1-1-1 0 0,-1 1 1 0 0,-1-1-1 0 0,-1 1 1 0 0,0-1-1 0 0,-1-1 1 0 0,-1 1 0 0 0,-1-1-1 0 0,0 0 1 0 0,-10 13-41 0 0,-3-5 70 0 0,-1-1 0 0 0,-2-1 1 0 0,0 0-1 0 0,-2-2 1 0 0,0-1-1 0 0,-1-1 1 0 0,-1-2-1 0 0,-26 13-70 0 0,60-33-9 0 0,1 0 0 0 0,0 1 0 0 0,0 0 0 0 0,1 0-1 0 0,-1 1 1 0 0,0 0 0 0 0,1 0 0 0 0,-1 1 0 0 0,0-1 0 0 0,1 2 0 0 0,-1-1 0 0 0,1 1 0 0 0,-1 0 0 0 0,0 1-1 0 0,0 0 1 0 0,0 0 0 0 0,0 0 0 0 0,0 1 0 0 0,0 0 0 0 0,0 0 0 0 0,-1 1 0 0 0,0 0 0 0 0,1 0-1 0 0,-1 0 1 0 0,-1 1 0 0 0,1 0 0 0 0,-1 0 0 0 0,0 1 0 0 0,2 1 9 0 0,1 13-10 0 0,0 0 0 0 0,-1 0 0 0 0,-1 0 0 0 0,-1 1 0 0 0,-1 0 0 0 0,-1 0-1 0 0,-1 0 1 0 0,0 0 0 0 0,-2 0 0 0 0,-1 5 10 0 0,10 89 26 0 0,-8-106-69 0 0,0 0 0 0 0,1 0 0 0 0,0 0 0 0 0,0-1 0 0 0,1 1-1 0 0,0-1 1 0 0,1 1 0 0 0,-1-1 0 0 0,2 0 0 0 0,-1-1 0 0 0,1 1 0 0 0,0-1 0 0 0,1 0-1 0 0,0 0 1 0 0,0 0 0 0 0,2 1 43 0 0,95 23-3369 0 0,-16-53 613 0 0,-42 3 1551 0 0</inkml:trace>
  <inkml:trace contextRef="#ctx0" brushRef="#br0" timeOffset="173264.574">11090 13529 1768 0 0,'0'0'806'0'0,"0"0"-41"0"0,2-17 2175 0 0,35-13-534 0 0,-6 112-370 0 0,5 32-1858 0 0,28 153-2836 0 0,-63-264 2439 0 0,-1 0-1 0 0,0 0 1 0 0,0 0 0 0 0,0 0 0 0 0,0 0-1 0 0,-1 0 1 0 0,1 0 0 0 0,-1 0 0 0 0,0 0-1 0 0,0 0 1 0 0,0 0 0 0 0,0 0 0 0 0,-1 0-1 0 0,1 0 1 0 0,-1-1 0 0 0,1 1 0 0 0,-1-1-1 0 0,0 1 1 0 0,0-1 0 0 0,0 0 0 0 0,0 0-1 0 0,-1 1 1 0 0,1-2 0 0 0,0 1 0 0 0,-3 1 219 0 0,-9 0-1280 0 0</inkml:trace>
  <inkml:trace contextRef="#ctx0" brushRef="#br0" timeOffset="173763.786">11218 13781 1612 0 0,'32'-4'3726'0'0,"17"-11"-2751"0"0,-6 2-544 0 0,40-2-113 0 0,-56 11-387 0 0,1 0 0 0 0,-1-1 1 0 0,0-2-1 0 0,-1-1 0 0 0,0-1 1 0 0,0-1-1 0 0,0-1 1 0 0,-2-2-1 0 0,16-9 69 0 0,-36 19 72 0 0,-1-1 1 0 0,1 0-1 0 0,-1 1 0 0 0,0-1 1 0 0,0-1-1 0 0,0 1 0 0 0,0 0 1 0 0,-1-1-1 0 0,1 1 0 0 0,-1-1 1 0 0,0 0-1 0 0,-1 1 0 0 0,1-1 1 0 0,-1 0-1 0 0,0 0 0 0 0,0 0 1 0 0,-1 0-1 0 0,0-1 0 0 0,1 1 1 0 0,-1 0-1 0 0,-1 0 0 0 0,1 0 0 0 0,-1 0 1 0 0,0 0-1 0 0,0 0 0 0 0,-1 0 1 0 0,1 0-1 0 0,-1 1 0 0 0,0-1 1 0 0,-1 0-1 0 0,0-1-72 0 0,-25-66 2790 0 0,38 112-1712 0 0,33 127-985 0 0,7 33-721 0 0,-37-62-3041 0 0,-13-133 3340 0 0,0 1-1 0 0,-1-1 1 0 0,1 1-1 0 0,-1-1 0 0 0,0 0 1 0 0,0 1-1 0 0,-1-1 1 0 0,0 0-1 0 0,0 0 1 0 0,0 0-1 0 0,0 0 1 0 0,-1 0-1 0 0,0-1 1 0 0,0 1-1 0 0,0-1 1 0 0,0 0-1 0 0,-4 4 330 0 0,3-2-1136 0 0</inkml:trace>
  <inkml:trace contextRef="#ctx0" brushRef="#br0" timeOffset="174011.467">12232 14135 1588 0 0,'-9'19'804'0'0,"-1"4"-300"0"0,-3-2-40 0 0,-3-2 64 0 0,-6-4-80 0 0,-2-1-56 0 0,-7-1-40 0 0,-1-2-496 0 0,2-10-160 0 0,-2 2-536 0 0,16-3-472 0 0,-5 0-4 0 0</inkml:trace>
  <inkml:trace contextRef="#ctx0" brushRef="#br0" timeOffset="174508.882">12674 13569 1896 0 0,'1'-15'5762'0'0,"2"21"-3320"0"0,5 38-2656 0 0,-3-15 532 0 0,118 297-1100 0 0,-122-325 655 0 0,0 0 1 0 0,0 0 0 0 0,0 0-1 0 0,0 0 1 0 0,0 0 0 0 0,0 0-1 0 0,-1 0 1 0 0,1 0 0 0 0,0 0 0 0 0,-1 0-1 0 0,1 1 1 0 0,-1-1 0 0 0,1 0-1 0 0,-1 0 1 0 0,0 1 0 0 0,1-1-1 0 0,-1 0 1 0 0,0 1 0 0 0,0-1 0 0 0,0 0-1 0 0,0 1 1 0 0,0-1 0 0 0,0 0-1 0 0,0 1 1 0 0,-1-1 0 0 0,1 0 0 0 0,0 1-1 0 0,-1-1 1 0 0,1 0 0 0 0,-1 0-1 0 0,1 0 1 0 0,-1 1 0 0 0,0-1-1 0 0,0 0 1 0 0,1 0 0 0 0,-1 0 0 0 0,0 0-1 0 0,0 0 1 0 0,0 0 0 0 0,0 0-1 0 0,0 0 1 0 0,0-1 0 0 0,0 1-1 0 0,0 0 1 0 0,-1 0 0 0 0,1-1 0 0 0,0 1-1 0 0,0-1 1 0 0,0 1 0 0 0,-1-1-1 0 0,1 0 1 0 0,0 0 0 0 0,-1 1-1 0 0,1-1 1 0 0,0 0 0 0 0,-1 0 126 0 0,-17-5-1373 0 0</inkml:trace>
  <inkml:trace contextRef="#ctx0" brushRef="#br0" timeOffset="174774.146">12440 13563 1416 0 0,'-6'-12'7085'0'0,"37"4"-5429"0"0,50 3-1219 0 0,187 16-2508 0 0,-88-21-3979 0 0,-155 4 4845 0 0</inkml:trace>
  <inkml:trace contextRef="#ctx0" brushRef="#br0" timeOffset="175023.777">13280 13554 1400 0 0,'8'82'3769'0'0,"45"98"-1591"0"0,-9-50-3516 0 0,-42-115-1135 0 0,-2-15 1209 0 0</inkml:trace>
  <inkml:trace contextRef="#ctx0" brushRef="#br0" timeOffset="175425.649">13319 13764 1856 0 0,'47'-5'1204'0'0,"-26"4"-972"0"0,-1 0-1 0 0,1-2 1 0 0,-1 0-1 0 0,1-1 1 0 0,-1-1-1 0 0,-1-1 1 0 0,1-1-1 0 0,-1 0 1 0 0,0-1-1 0 0,-1-2 0 0 0,1 0 1 0 0,5-5-232 0 0,-21 13 62 0 0,-1 0 0 0 0,0 0 0 0 0,0 0 0 0 0,0 0 0 0 0,0-1 0 0 0,0 1 0 0 0,0-1 0 0 0,-1 1 0 0 0,1-1 0 0 0,-1 0 0 0 0,0 1 0 0 0,0-1 0 0 0,0 0 1 0 0,0 0-1 0 0,0 0 0 0 0,0 0 0 0 0,-1 0 0 0 0,0 0 0 0 0,1 0 0 0 0,-1 0 0 0 0,0 0 0 0 0,0 0 0 0 0,-1 0 0 0 0,1 0 0 0 0,-1 0 0 0 0,1 0 0 0 0,-1 0 0 0 0,0 1 0 0 0,0-1 0 0 0,-1 0 0 0 0,1 0 0 0 0,0 1 0 0 0,-1-2-62 0 0,-36-73 4047 0 0,45 137-3486 0 0,16 69-258 0 0,4 31-1070 0 0,-19-52-2607 0 0,-38-31-2003 0 0,23-72 4179 0 0</inkml:trace>
  <inkml:trace contextRef="#ctx0" brushRef="#br0" timeOffset="175677.328">13984 14057 2312 0 0,'-11'19'660'0'0,"-3"10"-76"0"0,-2-5-60 0 0,-7-3-72 0 0,-2-3-168 0 0,-2-2-28 0 0,-4 1-536 0 0,1-7-524 0 0,-4 1 64 0 0,-1-5 32 0 0,-2-2-508 0 0</inkml:trace>
  <inkml:trace contextRef="#ctx0" brushRef="#br0" timeOffset="176267.209">14690 13541 1272 0 0,'12'-27'5540'0'0,"-8"45"-2892"0"0,-4-16-2689 0 0,5 35 143 0 0,1 0 0 0 0,2-1 0 0 0,1 0 0 0 0,2 0 0 0 0,1-1 0 0 0,11 19-102 0 0,27 83-721 0 0,-49-136 544 0 0,0 1 0 0 0,0 0 1 0 0,0 0-1 0 0,0 0 1 0 0,0 0-1 0 0,-1 0 1 0 0,1 0-1 0 0,-1 0 1 0 0,1 0-1 0 0,-1 0 1 0 0,0 0-1 0 0,1 0 1 0 0,-1 1-1 0 0,0-1 1 0 0,-1 0-1 0 0,1 0 0 0 0,0 0 1 0 0,-1 0-1 0 0,1 0 1 0 0,-1 0-1 0 0,1 0 1 0 0,-1 0-1 0 0,0 0 1 0 0,0 0-1 0 0,0 0 1 0 0,0 0-1 0 0,0-1 1 0 0,0 1-1 0 0,-1 0 1 0 0,1-1-1 0 0,-1 1 1 0 0,1-1-1 0 0,-1 1 0 0 0,1-1 1 0 0,-1 0 176 0 0,-12 2-1223 0 0</inkml:trace>
  <inkml:trace contextRef="#ctx0" brushRef="#br0" timeOffset="176547.353">14288 13488 1624 0 0,'1'0'123'0'0,"-1"0"-1"0"0,0 0 0 0 0,1-1 1 0 0,-1 1-1 0 0,0 0 1 0 0,1 0-1 0 0,-1 0 0 0 0,0-1 1 0 0,0 1-1 0 0,1 0 1 0 0,-1 0-1 0 0,0-1 0 0 0,0 1 1 0 0,1 0-1 0 0,-1-1 1 0 0,0 1-1 0 0,0 0 0 0 0,0-1 1 0 0,0 1-1 0 0,1 0 1 0 0,-1-1-1 0 0,0 1 0 0 0,0 0 1 0 0,0-1-1 0 0,0 1 1 0 0,0-1-1 0 0,0 1 1 0 0,0 0-1 0 0,0-1 0 0 0,0 1 1 0 0,0 0-1 0 0,0-1 1 0 0,0 1-1 0 0,-1 0 0 0 0,1-1 1 0 0,0 1-1 0 0,0 0 1 0 0,0-1-1 0 0,0 1 0 0 0,0 0 1 0 0,-1-1-1 0 0,1 1 1 0 0,0 0-1 0 0,0-1 0 0 0,-1 1 1 0 0,1 0-1 0 0,0-1-122 0 0,38-7 725 0 0,188-10 1094 0 0,4 20-4321 0 0,-78 0-2378 0 0,-121-2 3621 0 0</inkml:trace>
  <inkml:trace contextRef="#ctx0" brushRef="#br0" timeOffset="176858.221">15285 13500 1468 0 0,'16'25'4596'0'0,"-14"35"-3855"0"0,-2-42-210 0 0,47 233 567 0 0,-24-171-1252 0 0,-14-37-1063 0 0,-8-23-1736 0 0,-4-18 1681 0 0,-12 9 50 0 0</inkml:trace>
  <inkml:trace contextRef="#ctx0" brushRef="#br0" timeOffset="177528.415">15026 13511 2244 0 0,'0'0'1170'0'0,"0"0"-73"0"0,0 0-99 0 0,0 0-151 0 0,0 0-81 0 0,0 0-73 0 0,0 0-49 0 0,3-2-75 0 0,173-15 1078 0 0,49 16-4949 0 0,-123 1-761 0 0,-80 0 2841 0 0</inkml:trace>
  <inkml:trace contextRef="#ctx0" brushRef="#br0" timeOffset="177808.601">15933 13491 2344 0 0,'14'114'5059'0'0,"36"52"-4294"0"0,-27-99-684 0 0,-23-65-214 0 0,0 0-1 0 0,1-1 1 0 0,-1 1 0 0 0,0 0 0 0 0,0 0 0 0 0,0-1-1 0 0,0 1 1 0 0,0 0 0 0 0,-1 0 0 0 0,1-1 0 0 0,0 1 0 0 0,-1 0-1 0 0,0-1 1 0 0,1 1 0 0 0,-1 0 0 0 0,0-1 0 0 0,0 1-1 0 0,1-1 1 0 0,-1 1 0 0 0,0-1 0 0 0,-1 0 0 0 0,1 1 0 0 0,0-1-1 0 0,0 0 1 0 0,-1 0 0 0 0,1 0 0 0 0,0 0 0 0 0,-1 0-1 0 0,1 0 1 0 0,-1 0 0 0 0,1 0 0 0 0,-1 0 0 0 0,0-1 0 0 0,1 1-1 0 0,-1-1 1 0 0,0 1 0 0 0,1-1 0 0 0,-1 0 0 0 0,0 0-1 0 0,0 0 1 0 0,-1 0 133 0 0,-17 4-1184 0 0</inkml:trace>
  <inkml:trace contextRef="#ctx0" brushRef="#br0" timeOffset="178168.867">15928 13769 1452 0 0,'146'-29'2693'0'0,"102"-37"-320"0"0,-242 62-2273 0 0,0-1 0 0 0,-1 0-1 0 0,1 0 1 0 0,-1 0 0 0 0,0-1 0 0 0,0 0 0 0 0,-1 0 0 0 0,1 0 0 0 0,-1-1-1 0 0,-1 1 1 0 0,1-1 0 0 0,-1 0 0 0 0,0 0 0 0 0,-1 0 0 0 0,0 0-1 0 0,0-1 1 0 0,0 1 0 0 0,-1 0 0 0 0,0-1 0 0 0,-1 0 0 0 0,1 1 0 0 0,-2-1-1 0 0,1 1 1 0 0,-1-1 0 0 0,0 1 0 0 0,-2-7-100 0 0,3-17 1500 0 0,0 31-1478 0 0,-1 0 0 0 0,1 1 0 0 0,0-1-1 0 0,-1 0 1 0 0,1 0 0 0 0,-1 0 0 0 0,1 0-1 0 0,0 0 1 0 0,-1 0 0 0 0,1 0 0 0 0,0 0-1 0 0,-1 0 1 0 0,1 0 0 0 0,-1 0 0 0 0,1 0 0 0 0,0 0-1 0 0,-1 0 1 0 0,1 0 0 0 0,0 0 0 0 0,-1-1-1 0 0,1 1 1 0 0,0 0 0 0 0,-1 0 0 0 0,1 0-1 0 0,0 0 1 0 0,-1-1 0 0 0,1 1 0 0 0,0 0-1 0 0,0 0 1 0 0,-1-1 0 0 0,1 1-22 0 0,27 202 630 0 0,2 53-3093 0 0,-29-252 2286 0 0,0-1 0 0 0,0 1 0 0 0,0-1 1 0 0,0 1-1 0 0,0 0 0 0 0,0-1 0 0 0,-1 1 0 0 0,1-1 0 0 0,-1 1 0 0 0,0-1 0 0 0,0 1 0 0 0,0-1 0 0 0,0 0 1 0 0,0 0-1 0 0,0 1 0 0 0,0-1 0 0 0,-1 0 0 0 0,0 0 0 0 0,1 0 0 0 0,-1 0 0 0 0,0 0 0 0 0,0-1 0 0 0,0 1 0 0 0,0 0 1 0 0,0-1-1 0 0,0 1 0 0 0,0-1 0 0 0,0 0 0 0 0,-1 0 0 0 0,1 0 0 0 0,0 0 0 0 0,-1 0 0 0 0,0-1 177 0 0,-8 0-1082 0 0</inkml:trace>
  <inkml:trace contextRef="#ctx0" brushRef="#br0" timeOffset="178407.753">16713 13982 2228 0 0,'-5'24'584'0'0,"-3"0"-200"0"0,-3 1-24 0 0,-4-1 72 0 0,2 2-144 0 0,-4-5-16 0 0,-4 3-40 0 0,-1-5-572 0 0,-6-2-896 0 0,1-7-36 0 0</inkml:trace>
  <inkml:trace contextRef="#ctx0" brushRef="#br0" timeOffset="179152.367">17402 13545 1304 0 0,'2'-24'3757'0'0,"24"-11"-1767"0"0,-20 30-993 0 0,2 52 610 0 0,29 137-757 0 0,-2 30-2594 0 0,-36-212 1596 0 0,-1 0 0 0 0,1 0 0 0 0,-1 0 0 0 0,1 0 0 0 0,-1 0 0 0 0,0 0 0 0 0,0-1 0 0 0,1 1 0 0 0,-1 0-1 0 0,0-1 1 0 0,0 0 0 0 0,-1 0 0 0 0,1 1 0 0 0,0-1 0 0 0,0 0 0 0 0,-1-1 0 0 0,1 1 0 0 0,0 0 0 0 0,-1-1 0 0 0,1 1 0 0 0,-1-1 0 0 0,1 0 0 0 0,-1 0 0 0 0,1 0 0 0 0,0 0 0 0 0,-1 0 0 0 0,1 0 0 0 0,-1-1 0 0 0,1 1 0 0 0,-1-1 0 0 0,1 0 0 0 0,0 0 0 0 0,-1 0 0 0 0,1 0 0 0 0,0 0 0 0 0,0 0 0 0 0,0 0 0 0 0,0-1 0 0 0,-1 0 148 0 0,-22-8-1232 0 0</inkml:trace>
  <inkml:trace contextRef="#ctx0" brushRef="#br0" timeOffset="179434.174">17196 13485 1056 0 0,'10'-11'7830'0'0,"100"0"-6474"0"0,77 11-2573 0 0,2 0-4842 0 0,-154 0 4909 0 0</inkml:trace>
  <inkml:trace contextRef="#ctx0" brushRef="#br0" timeOffset="179698.066">18180 13494 1576 0 0,'47'253'5457'0'0,"-4"-84"-4688"0"0,-60-137-6092 0 0,5-30 4048 0 0</inkml:trace>
  <inkml:trace contextRef="#ctx0" brushRef="#br0" timeOffset="179931.238">17927 13499 1344 0 0,'1'0'141'0'0,"-1"0"1"0"0,1 0-1 0 0,-1 0 0 0 0,1 0 1 0 0,-1 0-1 0 0,1 0 0 0 0,-1 0 0 0 0,1 0 1 0 0,-1 0-1 0 0,1 0 0 0 0,0 0 1 0 0,-1-1-1 0 0,1 1 0 0 0,-1 0 0 0 0,1 0 1 0 0,-1 0-1 0 0,1-1 0 0 0,-1 1 1 0 0,0 0-1 0 0,1-1 0 0 0,-1 1 1 0 0,1 0-1 0 0,-1-1 0 0 0,1 1 0 0 0,-1 0 1 0 0,0-1-1 0 0,1 1 0 0 0,-1-1 1 0 0,0 1-1 0 0,0-1 0 0 0,1 1 0 0 0,-1-1 1 0 0,0 1-1 0 0,0-1 0 0 0,0 1 1 0 0,0-1-1 0 0,1 1 0 0 0,-1-1 0 0 0,0 1 1 0 0,0-1-1 0 0,0 1 0 0 0,0-1 1 0 0,0 0-1 0 0,0 1 0 0 0,0-1 0 0 0,0 1 1 0 0,-1-1-1 0 0,1 1 0 0 0,0-1 1 0 0,0 1-1 0 0,0-1 0 0 0,-1 1 1 0 0,1-1-1 0 0,0 1 0 0 0,0-1 0 0 0,-1 1 1 0 0,1 0-1 0 0,-1-1-141 0 0,11-1-294 0 0,44-5 424 0 0,-1 2 0 0 0,1 2 1 0 0,0 3-1 0 0,0 2 0 0 0,31 7-130 0 0,108 1-7419 0 0,-176-10 6114 0 0</inkml:trace>
  <inkml:trace contextRef="#ctx0" brushRef="#br0" timeOffset="180149.925">18634 13482 1240 0 0,'19'30'2944'0'0,"67"335"-59"0"0,-85-359-3271 0 0,2 18-209 0 0,-7-11-2603 0 0,-11-2 1956 0 0</inkml:trace>
  <inkml:trace contextRef="#ctx0" brushRef="#br0" timeOffset="180369.497">18533 13593 1964 0 0,'4'-3'1192'0'0,"-4"-1"-148"0"0,1 1-112 0 0,2-2-123 0 0,2 1-53 0 0,13-5-116 0 0,1 1-80 0 0,5-2-128 0 0,2-1-116 0 0,1 7-152 0 0,3-4-220 0 0,2 5 4 0 0,0 0-628 0 0,-1-1-340 0 0,1 1-444 0 0,-2 1 95 0 0,-3-2 65 0 0,-1-1-92 0 0</inkml:trace>
  <inkml:trace contextRef="#ctx0" brushRef="#br0" timeOffset="180744.618">19180 13487 1128 0 0,'23'18'5925'0'0,"-10"41"-5362"0"0,-9-39-129 0 0,80 264-204 0 0,-94-245-5405 0 0,0-38 3942 0 0</inkml:trace>
  <inkml:trace contextRef="#ctx0" brushRef="#br0" timeOffset="181119.101">19255 13677 1484 0 0,'70'-14'2216'0'0,"-54"13"-1984"0"0,0-1 1 0 0,0-1 0 0 0,0 0-1 0 0,-1-1 1 0 0,1-1-1 0 0,-1-1 1 0 0,0 0-1 0 0,-1 0 1 0 0,0-2 0 0 0,0 0-1 0 0,0 0 1 0 0,-1-1-1 0 0,4-4-232 0 0,-13 7 88 0 0,-1 0 1 0 0,1 0-1 0 0,-1-1 0 0 0,0 1 0 0 0,0-1 0 0 0,-1 0 1 0 0,0 0-1 0 0,0 0 0 0 0,-1 0 0 0 0,0 0 0 0 0,0 0 1 0 0,0 0-1 0 0,-1 0 0 0 0,0-1 0 0 0,-1 1 0 0 0,0-4-88 0 0,1-7 897 0 0,-19-16 199 0 0,19 34-1046 0 0,0 1 1 0 0,0-1 0 0 0,-1 0-1 0 0,1 0 1 0 0,0 0-1 0 0,0 1 1 0 0,-1-1 0 0 0,1 0-1 0 0,0 0 1 0 0,-1 0 0 0 0,1 0-1 0 0,0 0 1 0 0,-1 0-1 0 0,1 0 1 0 0,0 0 0 0 0,-1 0-1 0 0,1 0 1 0 0,0 0 0 0 0,-1 0-1 0 0,1 0 1 0 0,0 0-1 0 0,-1 0 1 0 0,1 0 0 0 0,0 0-1 0 0,-1 0-50 0 0,50 244-84 0 0,-48-239 12 0 0,1 91-2861 0 0,-38-42-2310 0 0,28-49 4051 0 0</inkml:trace>
  <inkml:trace contextRef="#ctx0" brushRef="#br0" timeOffset="181400.047">19890 13886 1612 0 0,'-1'7'824'0'0,"-1"1"-8"0"0,-6 10-184 0 0,-1 4-100 0 0,-3-2 32 0 0,1-1-128 0 0,-2 2-35 0 0,-1 2-45 0 0,-2-1-12 0 0,2-2-56 0 0,-6-1-264 0 0,4 1-12 0 0,-3-8-652 0 0,-3 0-697 0 0,-2-5 1 0 0,-3-2 48 0 0,-2-4-36 0 0</inkml:trace>
  <inkml:trace contextRef="#ctx0" brushRef="#br0" timeOffset="181665.066">20030 13677 2028 0 0,'3'0'1152'0'0,"2"2"-224"0"0,-2-1-108 0 0,5-1-167 0 0,1 0-181 0 0,-1 0-52 0 0,15 0-152 0 0,-9 0-316 0 0,7 0 4 0 0,6 0-524 0 0,29-13-721 0 0,-24 8-59 0 0,2 1 156 0 0,-1-4-12 0 0</inkml:trace>
  <inkml:trace contextRef="#ctx0" brushRef="#br0" timeOffset="181932.207">20697 13643 2172 0 0,'8'0'1168'0'0,"-2"0"-180"0"0,1 1-156 0 0,-1-1-123 0 0,0 0-53 0 0,4 0-64 0 0,0 0-172 0 0,-2 0-196 0 0,-8 0-220 0 0,19 0-184 0 0,5 0 12 0 0,1 0-280 0 0,4 0-328 0 0,2 0-605 0 0,-3 0 17 0 0,1 0 112 0 0</inkml:trace>
  <inkml:trace contextRef="#ctx0" brushRef="#br0" timeOffset="181933.207">21566 13667 2160 0 0,'6'0'876'0'0,"4"0"-408"0"0,-2 0-144 0 0,1 0-48 0 0,-1-2-664 0 0,10-1-564 0 0,-18 3-344 0 0</inkml:trace>
  <inkml:trace contextRef="#ctx0" brushRef="#br0" timeOffset="182181.932">22046 13617 1080 0 0,'8'0'1260'0'0,"-2"0"-272"0"0,-1 0-132 0 0,3-1-132 0 0,0 1-216 0 0,0-2-159 0 0,0 2-321 0 0,2 0-4 0 0,2 0-264 0 0,3 0-329 0 0,4 0-779 0 0,3 0 44 0 0,1 0-8 0 0</inkml:trace>
  <inkml:trace contextRef="#ctx0" brushRef="#br0" timeOffset="182338.045">22723 13662 1492 0 0,'8'0'1044'0'0,"-2"2"-184"0"0,2-2-192 0 0,-2 1-148 0 0,2-1-216 0 0,-1 0-168 0 0,-2 2-16 0 0,3-2-788 0 0,-2-2 48 0 0,-6 2-856 0 0,0 0 104 0 0</inkml:trace>
  <inkml:trace contextRef="#ctx0" brushRef="#br0" timeOffset="182913.982">23736 13313 848 0 0,'0'-8'384'0'0,"2"1"-1"0"0,-1 0 1 0 0,1 0-1 0 0,0 0 1 0 0,0 0-1 0 0,1 0 1 0 0,0 0-1 0 0,0 1 1 0 0,1 0-1 0 0,0-1 1 0 0,0 1-1 0 0,0 0 1 0 0,1 1-1 0 0,0-1 1 0 0,0 1 0 0 0,0 0-1 0 0,1 0 1 0 0,0 1-1 0 0,-1-1 1 0 0,2 1-1 0 0,2-1-383 0 0,-8 5 239 0 0,9 5 270 0 0,-10 12-464 0 0,0-1 0 0 0,-1 1 0 0 0,0-1 0 0 0,-2 1 0 0 0,0-1 1 0 0,-1 1-1 0 0,0-1 0 0 0,-1 0 0 0 0,-1-1 0 0 0,-1 1 0 0 0,0-1 1 0 0,-1-1-1 0 0,0 1 0 0 0,-1-1 0 0 0,-1-1 0 0 0,0 1-45 0 0,-7 13 24 0 0,11-16-9 0 0,-6 7 8 0 0,0 1 1 0 0,1 1-1 0 0,1 0 1 0 0,1 0-1 0 0,1 0 1 0 0,1 1-1 0 0,1 1 1 0 0,0-1 0 0 0,2 1-1 0 0,0 0 1 0 0,1 8-24 0 0,4-22 12 0 0,1 1 0 0 0,0-1 1 0 0,1 0-1 0 0,0 0 1 0 0,0 0-1 0 0,0 0 0 0 0,1 0 1 0 0,0-1-1 0 0,1 1 0 0 0,0-1 1 0 0,0 0-1 0 0,0 0 0 0 0,1-1 1 0 0,0 0-1 0 0,5 4-12 0 0,45 65 103 0 0,-54-65-86 0 0,-1 0 1 0 0,1 0 0 0 0,-2 0 0 0 0,1 0 0 0 0,-1 0 0 0 0,-1 0-1 0 0,0 0 1 0 0,0 0 0 0 0,-1-1 0 0 0,-1 1 0 0 0,1 0 0 0 0,-1-1-1 0 0,-1 0 1 0 0,0 1 0 0 0,0-1 0 0 0,-1-1 0 0 0,0 1-1 0 0,-1 0-17 0 0,-14 34 112 0 0,10-12-190 0 0,1 1 0 0 0,1-1 0 0 0,2 1-1 0 0,1 1 1 0 0,1-1 0 0 0,2 1 0 0 0,2-1-1 0 0,1 7 79 0 0,-1-33-288 0 0,1 0-1 0 0,-1 0 0 0 0,-1 1 0 0 0,1-1 1 0 0,-1 0-1 0 0,0 0 0 0 0,0 0 1 0 0,-1 0-1 0 0,0 0 0 0 0,0 0 0 0 0,0 0 1 0 0,-1-1-1 0 0,0 1 0 0 0,0-1 1 0 0,0 1-1 0 0,-1-1 0 0 0,0 0 0 0 0,0 0 1 0 0,0-1-1 0 0,0 1 0 0 0,-1-1 1 0 0,1 0-1 0 0,-1 0 0 0 0,0-1 0 0 0,-1 1 1 0 0,1-1-1 0 0,-2 0 289 0 0,-13 4-1357 0 0</inkml:trace>
  <inkml:trace contextRef="#ctx0" brushRef="#br0" timeOffset="-172121.224">21154 11025 836 0 0,'0'0'321'0'0,"0"0"-37"0"0,0 0-70 0 0,0 0-81 0 0,0 0 51 0 0,0 0 28 0 0,0 0-70 0 0,0 0-47 0 0,0 0 21 0 0,22 3 1188 0 0,-17 6-1222 0 0,-1 1 0 0 0,-1 0 0 0 0,0 0 0 0 0,0 0 0 0 0,0 0 0 0 0,-2 0 1 0 0,1 0-1 0 0,-1 0 0 0 0,-1 1 0 0 0,1-1 0 0 0,-2 0 0 0 0,0 1 0 0 0,0-1 0 0 0,-1 0 0 0 0,0 0 0 0 0,0 0 0 0 0,-1 0 0 0 0,-1 0 0 0 0,-4 9-82 0 0,3 0 38 0 0,-1 0-1 0 0,-1 0 0 0 0,-1 0 0 0 0,-1-1 0 0 0,0 0 0 0 0,-1-1 0 0 0,-1 0 1 0 0,-1 0-1 0 0,0-1 0 0 0,-1-1 0 0 0,-1 0 0 0 0,0-1 0 0 0,-5 3-37 0 0,16-15-177 0 0,0 0 1 0 0,0 0-1 0 0,0 0 0 0 0,0 0 0 0 0,-1 0 1 0 0,1-1-1 0 0,-1 1 0 0 0,1-1 0 0 0,-1 0 1 0 0,1 0-1 0 0,-1 0 0 0 0,0-1 1 0 0,1 1-1 0 0,-1-1 0 0 0,0 0 0 0 0,0 0 1 0 0,1 0-1 0 0,-1 0 0 0 0,0-1 0 0 0,0 1 1 0 0,1-1 176 0 0,-20-16-1268 0 0</inkml:trace>
  <inkml:trace contextRef="#ctx0" brushRef="#br0" timeOffset="-170964.417">22086 10333 1148 0 0,'0'-21'2126'0'0,"-4"17"-2101"0"0,0 0 0 0 0,-1 0 1 0 0,1 0-1 0 0,-1 1 0 0 0,0-1 1 0 0,0 1-1 0 0,0 0 0 0 0,0 1 1 0 0,0-1-1 0 0,-1 1 0 0 0,1 0 1 0 0,-1 1-1 0 0,1-1 0 0 0,-1 1 1 0 0,0 0-1 0 0,0 0 0 0 0,0 1 1 0 0,1 0-1 0 0,-1 0 0 0 0,0 0 1 0 0,0 1-1 0 0,0-1 0 0 0,-4 3-25 0 0,-43-8 264 0 0,-65-2 1050 0 0,116 7-1301 0 0,-1 1 1 0 0,1 0 0 0 0,-1 0-1 0 0,1 1 1 0 0,-1-1 0 0 0,1 0-1 0 0,0 1 1 0 0,0-1-1 0 0,-1 1 1 0 0,1 0 0 0 0,0 0-1 0 0,1 0 1 0 0,-1 0 0 0 0,0 0-1 0 0,0 0 1 0 0,1 0-1 0 0,-1 1 1 0 0,1-1 0 0 0,0 0-1 0 0,0 1 1 0 0,0-1 0 0 0,0 1-1 0 0,0 0 1 0 0,1-1 0 0 0,-1 1-1 0 0,1 0 1 0 0,-1-1-1 0 0,1 1 1 0 0,0 0 0 0 0,0-1-1 0 0,0 1 1 0 0,1 0 0 0 0,-1-1-1 0 0,0 1 1 0 0,1 0-1 0 0,0-1 1 0 0,0 1 0 0 0,0 0-1 0 0,0-1 1 0 0,0 0 0 0 0,2 3-14 0 0,119 130 618 0 0,-110-126-545 0 0,0 0 0 0 0,-1 1-1 0 0,0 0 1 0 0,0 0 0 0 0,-1 1-1 0 0,0 1 1 0 0,-1 0-1 0 0,0 0 1 0 0,-1 1 0 0 0,-1-1-1 0 0,0 2 1 0 0,-1-1 0 0 0,0 1-1 0 0,-1 0 1 0 0,0 0 0 0 0,-1 1-1 0 0,-1-1 1 0 0,0 1-1 0 0,-1 6-72 0 0,-4-15 26 0 0,-1 0 0 0 0,0 1-1 0 0,0-1 1 0 0,0 0-1 0 0,-1-1 1 0 0,0 1 0 0 0,0 0-1 0 0,0-1 1 0 0,-1 0-1 0 0,1 0 1 0 0,-2 0 0 0 0,1-1-1 0 0,0 0 1 0 0,-1 0-1 0 0,1 0 1 0 0,-1-1 0 0 0,0 1-1 0 0,-1-1 1 0 0,1-1-1 0 0,0 1 1 0 0,-1-1 0 0 0,0 0-1 0 0,1-1 1 0 0,-1 0-1 0 0,0 0 1 0 0,0 0 0 0 0,1-1-1 0 0,-7 0-25 0 0,10-1-220 0 0,0 0 1 0 0,-1-1-1 0 0,1 0 0 0 0,0 1 1 0 0,0-1-1 0 0,0 0 0 0 0,1-1 1 0 0,-1 1-1 0 0,0 0 0 0 0,1-1 1 0 0,-1 0-1 0 0,1 1 0 0 0,0-1 1 0 0,0 0-1 0 0,0 0 0 0 0,0 0 0 0 0,1 0 1 0 0,-1-1-1 0 0,1 1 0 0 0,0 0 1 0 0,-1-1-1 0 0,2 1 0 0 0,-1-1 1 0 0,0 1 219 0 0,-2-14-1164 0 0</inkml:trace>
  <inkml:trace contextRef="#ctx0" brushRef="#br0" timeOffset="-170541.519">22196 10434 1908 0 0,'369'-36'4203'0'0,"-156"36"-5098"0"0,-202 4-848 0 0,-29-1 336 0 0,-2-6 377 0 0</inkml:trace>
  <inkml:trace contextRef="#ctx0" brushRef="#br0" timeOffset="-170262.093">22222 10773 936 0 0,'12'21'4652'0'0,"45"-14"-4057"0"0,-53-7-389 0 0,176-15 156 0 0,-64-20-3893 0 0,-90 24 2339 0 0</inkml:trace>
  <inkml:trace contextRef="#ctx0" brushRef="#br0" timeOffset="-169595.482">23279 10098 976 0 0,'-1'-2'114'0'0,"0"0"0"0"0,-1 1 1 0 0,1-1-1 0 0,-1 1 0 0 0,0-1 0 0 0,1 1 0 0 0,-1 0 0 0 0,0 0 0 0 0,0-1 1 0 0,0 1-1 0 0,0 1 0 0 0,0-1 0 0 0,0 0 0 0 0,0 0 0 0 0,0 1 0 0 0,0-1 1 0 0,0 1-1 0 0,-1 0 0 0 0,1-1 0 0 0,0 1 0 0 0,0 0 0 0 0,0 0 0 0 0,-1 1 1 0 0,1-1-1 0 0,0 0 0 0 0,0 1 0 0 0,0-1 0 0 0,0 1 0 0 0,0 0 1 0 0,0 0-1 0 0,0 0 0 0 0,0 0 0 0 0,0 0 0 0 0,-1 0-114 0 0,-4 1 41 0 0,0 0 1 0 0,0 0-1 0 0,0 1 0 0 0,0 0 0 0 0,0 0 1 0 0,0 1-1 0 0,1-1 0 0 0,-1 2 0 0 0,1-1 1 0 0,0 0-1 0 0,0 1 0 0 0,1 0 0 0 0,0 1 1 0 0,-1-1-1 0 0,2 1 0 0 0,-1 0 0 0 0,1 0 1 0 0,0 1-1 0 0,0-1 0 0 0,1 1 0 0 0,-1 0 1 0 0,2 0-1 0 0,-1 0 0 0 0,1 0 0 0 0,0 0 1 0 0,0 1-1 0 0,1-1 0 0 0,0 1 0 0 0,0-1 1 0 0,1 1-1 0 0,0-1 0 0 0,1 7-41 0 0,99 213 960 0 0,-101-219-942 0 0,0 0 1 0 0,0 0 0 0 0,-1 1 0 0 0,0-1 0 0 0,0 0 0 0 0,-1-1 0 0 0,0 1-1 0 0,0 0 1 0 0,-1-1 0 0 0,0 0 0 0 0,0 0 0 0 0,0 0 0 0 0,-1 0-1 0 0,0 0 1 0 0,-1-1 0 0 0,0 0 0 0 0,0 0 0 0 0,0-1 0 0 0,0 0-1 0 0,-1 0 1 0 0,0 0 0 0 0,0-1 0 0 0,-4 2-19 0 0,-213 116 853 0 0,366-134-13 0 0,-138 12-841 0 0,0 0 0 0 0,0 0 0 0 0,0 0 0 0 0,0 1 1 0 0,0 0-1 0 0,0 0 0 0 0,0 0 0 0 0,0 0 0 0 0,0 1 0 0 0,0-1 0 0 0,-1 1 0 0 0,1 0 1 0 0,-1 0-1 0 0,1 0 0 0 0,-1 1 0 0 0,0-1 0 0 0,0 1 0 0 0,0 0 0 0 0,0 0 1 0 0,0 0-1 0 0,0 0 0 0 0,-1 0 0 0 0,0 1 0 0 0,0-1 0 0 0,0 1 0 0 0,0 0 0 0 0,0-1 1 0 0,-1 1-1 0 0,1 0 0 0 0,-1 0 0 0 0,1 3 1 0 0,7 136 44 0 0,-9-108-31 0 0,-1-21-42 0 0,2 0 1 0 0,-1-1 0 0 0,2 1-1 0 0,0 0 1 0 0,1-1-1 0 0,0 1 1 0 0,1-1 0 0 0,0 0-1 0 0,1 0 1 0 0,1 0-1 0 0,0-1 1 0 0,0 1 0 0 0,1-2-1 0 0,1 1 1 0 0,0-1-1 0 0,1 0 1 0 0,0 0 0 0 0,1-1-1 0 0,0-1 1 0 0,0 0-1 0 0,1 0 1 0 0,0-1-1 0 0,11 6 29 0 0,-19-11-195 0 0,0-1 0 0 0,0 0 0 0 0,1 1 0 0 0,-1-2 0 0 0,1 1 0 0 0,-1 0 0 0 0,1-1 0 0 0,0 1 0 0 0,0-1 0 0 0,-1 0 0 0 0,1 0 0 0 0,0-1 0 0 0,0 1 0 0 0,0-1 0 0 0,0 0 0 0 0,0 0 0 0 0,0 0 0 0 0,0-1 0 0 0,0 1 0 0 0,0-1 0 0 0,0 0 0 0 0,0 0 0 0 0,-1 0 0 0 0,1-1 0 0 0,0 1 0 0 0,-1-1 0 0 0,1 0 195 0 0,11-12-1218 0 0</inkml:trace>
  <inkml:trace contextRef="#ctx0" brushRef="#br0" timeOffset="-169051.021">23547 10293 2164 0 0,'23'-7'5738'0'0,"-5"28"-4007"0"0,2 50-2557 0 0,-15-53 1417 0 0,22 70-573 0 0,16 104-1989 0 0,-66-167-2316 0 0,18-24 3125 0 0</inkml:trace>
  <inkml:trace contextRef="#ctx0" brushRef="#br0" timeOffset="-168801.637">23907 10696 860 0 0,'-42'37'3323'0'0,"21"-19"-3058"0"0,2 1 1 0 0,0 0-1 0 0,1 1 0 0 0,1 1 0 0 0,1 1 1 0 0,1 1-1 0 0,-5 11-265 0 0,-2-11-3268 0 0,20-23 2076 0 0</inkml:trace>
  <inkml:trace contextRef="#ctx0" brushRef="#br0" timeOffset="-168305.024">23956 10338 968 0 0,'109'-21'3800'0'0,"-107"22"-3777"0"0,-1 1-1 0 0,1 0 1 0 0,0-1 0 0 0,-1 1 0 0 0,1 0 0 0 0,0 0 0 0 0,-1 0-1 0 0,0 0 1 0 0,0 0 0 0 0,0 1 0 0 0,0-1 0 0 0,0 0 0 0 0,0 1-1 0 0,0-1 1 0 0,-1 0 0 0 0,1 1 0 0 0,-1-1 0 0 0,1 1 0 0 0,-1-1-1 0 0,0 0 1 0 0,0 1 0 0 0,0-1 0 0 0,-1 1 0 0 0,1-1 0 0 0,-1 1-1 0 0,1-1 1 0 0,-1 0 0 0 0,0 1 0 0 0,1-1 0 0 0,-1 0 0 0 0,-1 1-1 0 0,1-1 1 0 0,0 0 0 0 0,0 0 0 0 0,-1 0 0 0 0,1 0 0 0 0,-2 0-23 0 0,-150 231 2146 0 0,153-232-2129 0 0,-1 1-1 0 0,1-1 0 0 0,-1 0 0 0 0,1 1 0 0 0,0-1 1 0 0,-1 1-1 0 0,1-1 0 0 0,0 1 0 0 0,0-1 1 0 0,0 1-1 0 0,0-1 0 0 0,1 1 0 0 0,-1-1 0 0 0,0 1 1 0 0,1-1-1 0 0,-1 1 0 0 0,1-1 0 0 0,-1 0 1 0 0,1 1-1 0 0,-1-1 0 0 0,1 0 0 0 0,0 1 0 0 0,0-1 1 0 0,0 0-1 0 0,0 0 0 0 0,0 0 0 0 0,0 0 1 0 0,0 0-1 0 0,0 0 0 0 0,0 0 0 0 0,0 0 0 0 0,1 0 1 0 0,-1 0-1 0 0,0-1 0 0 0,1 1 0 0 0,-1 0 1 0 0,0-1-1 0 0,1 0 0 0 0,-1 1 0 0 0,1-1 0 0 0,-1 0 1 0 0,1 1-1 0 0,0-1-16 0 0,73 16 133 0 0,-69-15-90 0 0,130 13-962 0 0,-43-10-3506 0 0,-79-4 2968 0 0</inkml:trace>
  <inkml:trace contextRef="#ctx0" brushRef="#br0" timeOffset="-168051.603">24272 10722 1004 0 0,'1'7'552'0'0,"4"11"80"0"0,-2 2-52 0 0,-3-10-40 0 0,0 4-132 0 0,0 4-104 0 0,0 1-28 0 0,0 2-48 0 0,0 2 24 0 0,0-2-28 0 0,0-2-72 0 0,-13 19-28 0 0,10-20-12 0 0,0-6-296 0 0,-5-3-412 0 0,-3-3-572 0 0,1-3 148 0 0,1-3 12 0 0</inkml:trace>
  <inkml:trace contextRef="#ctx0" brushRef="#br0" timeOffset="-167346.83">24521 10303 1292 0 0,'-44'6'3354'0'0,"104"-16"-2013"0"0,-59 9-1338 0 0,1 1-1 0 0,0 0 1 0 0,-1 0 0 0 0,1 0 0 0 0,-1 0 0 0 0,1 1 0 0 0,0-1 0 0 0,-1 0 0 0 0,1 1 0 0 0,0-1 0 0 0,-1 1 0 0 0,1-1 0 0 0,-1 1 0 0 0,1 0 0 0 0,-1 0 0 0 0,0-1 0 0 0,1 1 0 0 0,-1 0 0 0 0,0 0 0 0 0,1 0 0 0 0,-1 1 0 0 0,0-1 0 0 0,0 0 0 0 0,0 0 0 0 0,0 1 0 0 0,0-1 0 0 0,0 1-1 0 0,-1-1 1 0 0,1 0 0 0 0,0 1 0 0 0,-1 0 0 0 0,1-1 0 0 0,-1 1 0 0 0,1-1 0 0 0,-1 1 0 0 0,0 0 0 0 0,0-1 0 0 0,0 1 0 0 0,0-1 0 0 0,0 1 0 0 0,0 0 0 0 0,0-1 0 0 0,0 1 0 0 0,-1 0 0 0 0,1-1 0 0 0,-1 2-3 0 0,-37 76 108 0 0,-11-11 111 0 0,102-33 366 0 0,-34-25-452 0 0,-13-8-123 0 0,-1 0-1 0 0,1-1 0 0 0,-1 2 1 0 0,0-1-1 0 0,0 1 0 0 0,0 0 1 0 0,0 0-1 0 0,-1 0 0 0 0,1 1 1 0 0,-1-1-1 0 0,0 1 1 0 0,0 0-1 0 0,0 0 0 0 0,0 1 1 0 0,-1-1-1 0 0,1 1 0 0 0,-1 0 1 0 0,-1 0-1 0 0,1 0 0 0 0,-1 0 1 0 0,0 0-1 0 0,0 1 0 0 0,0-1 1 0 0,0 2-10 0 0,-7 2 16 0 0,-1 0-1 0 0,0 0 1 0 0,0-1 0 0 0,-1 0 0 0 0,0 0 0 0 0,0 0 0 0 0,-1-1 0 0 0,0 0-1 0 0,0-1 1 0 0,-1 0 0 0 0,0 0 0 0 0,0 0 0 0 0,0-1 0 0 0,-1-1 0 0 0,1 0 0 0 0,-1 0-1 0 0,0-1 1 0 0,0 0 0 0 0,-1 0 0 0 0,-9 0-16 0 0,-29-10-4989 0 0,43-1 3776 0 0</inkml:trace>
  <inkml:trace contextRef="#ctx0" brushRef="#br0" timeOffset="-167065.132">24729 10777 1164 0 0,'-11'14'744'0'0,"0"-2"-188"0"0,1 1-12 0 0,4-1-4 0 0,-9 2-124 0 0,7-4-212 0 0,0 7-16 0 0,-3-4 144 0 0,5 1-84 0 0,3-4 4 0 0,-1-1-32 0 0,0-3-23 0 0,0 2-474 0 0,0-5-271 0 0,0 1-620 0 0,-2-2 96 0 0,1-2 16 0 0</inkml:trace>
  <inkml:trace contextRef="#ctx0" brushRef="#br0" timeOffset="-166534.285">25012 10455 1164 0 0,'9'-9'2515'0'0,"5"-1"2970"0"0,-16 26-4663 0 0,-3 12-743 0 0,2 1 0 0 0,0-1 0 0 0,2 1 1 0 0,2-1-1 0 0,0 1 0 0 0,2-1 0 0 0,1 1 1 0 0,1-1-1 0 0,4 13-79 0 0,-1-2-170 0 0,-7-38 68 0 0,0 0-1 0 0,0 1 1 0 0,0-1-1 0 0,0 0 1 0 0,-1 1 0 0 0,1-1-1 0 0,0 0 1 0 0,-1 1-1 0 0,1-1 1 0 0,-1 1 0 0 0,1-1-1 0 0,-1 1 1 0 0,0-1-1 0 0,1 1 1 0 0,-1-1 0 0 0,0 1-1 0 0,0-1 1 0 0,0 1-1 0 0,0-1 1 0 0,-1 1 0 0 0,1 0-1 0 0,0-1 1 0 0,-1 1-1 0 0,1-1 1 0 0,-1 1 0 0 0,1-1-1 0 0,-1 0 1 0 0,0 1-1 0 0,1-1 1 0 0,-1 0 0 0 0,0 1-1 0 0,0-1 1 0 0,0 0-1 0 0,0 0 1 0 0,0 0 0 0 0,0 0-1 0 0,0 0 1 0 0,-1 0-1 0 0,1 0 1 0 0,0 0 0 0 0,-1 0-1 0 0,1 0 1 0 0,0-1-1 0 0,-1 1 1 0 0,1-1 0 0 0,-1 1-1 0 0,1-1 1 0 0,-1 1-1 0 0,1-1 1 0 0,-1 0 0 0 0,1 0-1 0 0,-1 0 1 0 0,1 0 0 0 0,-1 0-1 0 0,0 0 1 0 0,1 0-1 0 0,-1 0 1 0 0,1-1 0 0 0,-1 1-1 0 0,1-1 1 0 0,-1 1-1 0 0,1-1 1 0 0,0 1 0 0 0,-1-1-1 0 0,1 0 1 0 0,0 0-1 0 0,-1 0 103 0 0,-19-10-1184 0 0</inkml:trace>
  <inkml:trace contextRef="#ctx0" brushRef="#br0" timeOffset="-166205.701">24928 10380 1920 0 0,'-10'10'363'0'0,"0"1"0"0"0,1 0 0 0 0,1 1 0 0 0,0 0 1 0 0,0 0-1 0 0,1 1 0 0 0,1 0 0 0 0,0 0 0 0 0,1 1 0 0 0,0-1 0 0 0,1 1 0 0 0,1 0 0 0 0,0 0 0 0 0,0 6-363 0 0,7-15 67 0 0,0 0 0 0 0,0-1 0 0 0,0 0-1 0 0,1 0 1 0 0,0 0 0 0 0,-1 0-1 0 0,1-1 1 0 0,1 0 0 0 0,-1 0 0 0 0,0 0-1 0 0,1-1 1 0 0,-1 1 0 0 0,1-1 0 0 0,0-1-1 0 0,0 1 1 0 0,0-1 0 0 0,0 0-1 0 0,0 0 1 0 0,0-1 0 0 0,0 1 0 0 0,0-2-1 0 0,0 1 1 0 0,4-1-67 0 0,129-9-980 0 0,-58-23-3102 0 0,-70 25 2914 0 0</inkml:trace>
  <inkml:trace contextRef="#ctx0" brushRef="#br0" timeOffset="-165955.414">25275 10845 2324 0 0,'-2'12'180'0'0,"-1"0"-1"0"0,0 0 0 0 0,-1 0 1 0 0,0 0-1 0 0,-1-1 1 0 0,0 0-1 0 0,-1 0 0 0 0,0 0 1 0 0,-1 0-1 0 0,0-1 1 0 0,-1 0-1 0 0,0-1 0 0 0,0 0 1 0 0,-1 0-1 0 0,0 0 1 0 0,-1-1-1 0 0,0-1 0 0 0,0 0 1 0 0,0 0-1 0 0,-1-1 1 0 0,0 0-1 0 0,-1-1 0 0 0,1 0 1 0 0,-1-1-1 0 0,0 0 1 0 0,0-1-1 0 0,-4 0-179 0 0,11-1-232 0 0,-1 0-1 0 0,0-1 1 0 0,0 0 0 0 0,0 0 0 0 0,1-1-1 0 0,-1 1 1 0 0,0-1 0 0 0,0 0 0 0 0,0-1-1 0 0,0 0 1 0 0,0 0 0 0 0,0 0 0 0 0,0 0-1 0 0,1-1 1 0 0,-1 0 0 0 0,1 0 0 0 0,-5-3 232 0 0,-6-7-1204 0 0</inkml:trace>
  <inkml:trace contextRef="#ctx0" brushRef="#br0" timeOffset="-165720.224">25441 10578 1484 0 0,'5'0'860'0'0,"3"1"-80"0"0,16 2-100 0 0,-3-3-40 0 0,-8 0-360 0 0,6 0-12 0 0,8 0-24 0 0,3 0-564 0 0,4 0-960 0 0,1 0 68 0 0,-1 0-72 0 0</inkml:trace>
  <inkml:trace contextRef="#ctx0" brushRef="#br0" timeOffset="-165470.215">25998 10542 1688 0 0,'8'-2'752'0'0,"-2"1"-108"0"0,4 1 64 0 0,14-2-108 0 0,-11 2-288 0 0,8 0-28 0 0,4 0-520 0 0,1 0-488 0 0,4 0-496 0 0,-1 0 16 0 0</inkml:trace>
  <inkml:trace contextRef="#ctx0" brushRef="#br0" timeOffset="-165219.325">26704 10534 1520 0 0,'104'-4'2247'0'0,"131"19"-2873"0"0,-85 0 891 0 0,-172-17-1482 0 0,17-1 568 0 0</inkml:trace>
  <inkml:trace contextRef="#ctx0" brushRef="#br0" timeOffset="-164366.737">27464 10239 924 0 0,'0'-18'2885'0'0,"0"15"-2810"0"0,0 1 1 0 0,0 0-1 0 0,0-1 0 0 0,1 1 1 0 0,-1-1-1 0 0,1 1 0 0 0,0 0 0 0 0,0-1 1 0 0,-1 1-1 0 0,1 0 0 0 0,1 0 1 0 0,-1 0-1 0 0,0-1 0 0 0,1 1 1 0 0,-1 0-1 0 0,1 1 0 0 0,-1-1 1 0 0,1 0-1 0 0,0 0 0 0 0,0 1 0 0 0,0-1 1 0 0,0 1-1 0 0,0 0 0 0 0,0-1 1 0 0,0 1-1 0 0,0 0 0 0 0,0 0 1 0 0,1 0-1 0 0,-1 1 0 0 0,0-1 1 0 0,1 0-1 0 0,-1 1 0 0 0,1 0 0 0 0,-1-1 1 0 0,1 1-1 0 0,-1 0 0 0 0,0 0 1 0 0,1 1-1 0 0,0-1-75 0 0,-1 0 32 0 0,1 0 1 0 0,-1 0-1 0 0,0 0 1 0 0,1 0-1 0 0,-1 1 1 0 0,1-1-1 0 0,-1 1 0 0 0,0 0 1 0 0,1 0-1 0 0,-1 0 1 0 0,0 0-1 0 0,0 0 1 0 0,1 0-1 0 0,-1 0 0 0 0,0 1 1 0 0,0-1-1 0 0,0 1 1 0 0,-1-1-1 0 0,1 1 0 0 0,0 0 1 0 0,-1 0-1 0 0,1 0 1 0 0,-1 0-1 0 0,1 0 1 0 0,-1 0-1 0 0,0 0 0 0 0,0 0 1 0 0,0 1-1 0 0,0-1 1 0 0,0 0-1 0 0,-1 1 1 0 0,1-1-1 0 0,-1 1 0 0 0,1-1 1 0 0,-1 0-1 0 0,0 1 1 0 0,0-1-1 0 0,0 1 1 0 0,0-1-1 0 0,-1 2-32 0 0,-14 95 198 0 0,-19-7 21 0 0,22-67-184 0 0,2 1 1 0 0,1 0 0 0 0,2 1 0 0 0,0 0 0 0 0,1 1 0 0 0,2-1 0 0 0,0 20-36 0 0,5-38 29 0 0,1 1 0 0 0,0-1 0 0 0,0 0 0 0 0,1 0 0 0 0,0 0 0 0 0,1 0 0 0 0,0-1 0 0 0,0 1 0 0 0,1-1 0 0 0,0 0 1 0 0,1 0-1 0 0,0 0 0 0 0,0-1-29 0 0,46 94 374 0 0,-75 103 92 0 0,38-85-267 0 0,-5-19-1321 0 0,-11-95 874 0 0,0 0 1 0 0,0 1-1 0 0,-1-1 0 0 0,0 0 1 0 0,0 0-1 0 0,0 0 1 0 0,0 0-1 0 0,-1-1 1 0 0,0 1-1 0 0,0-1 1 0 0,0 1-1 0 0,0-1 0 0 0,-1 0 1 0 0,1 0-1 0 0,-1 0 1 0 0,0-1-1 0 0,-1 0 1 0 0,1 1-1 0 0,0-1 1 0 0,-1-1-1 0 0,0 1 0 0 0,0-1 1 0 0,0 0-1 0 0,-5 2 248 0 0,-22 6-1232 0 0</inkml:trace>
  <inkml:trace contextRef="#ctx0" brushRef="#br0" timeOffset="28071.529">3531 11415 848 0 0,'-3'-3'305'0'0,"-30"-29"1158"0"0,-53-28-597 0 0,46 47-791 0 0,-1 2 0 0 0,-1 2 0 0 0,0 2 0 0 0,0 1 0 0 0,-1 3 1 0 0,1 1-1 0 0,-4 2-75 0 0,7 5-23 0 0,0 1 1 0 0,1 2 0 0 0,0 1-1 0 0,0 3 1 0 0,1 1 0 0 0,-10 6 22 0 0,-12 10-23 0 0,2 3-1 0 0,2 3 1 0 0,1 2 0 0 0,1 2 0 0 0,3 2 0 0 0,1 3 0 0 0,2 2-1 0 0,2 2 1 0 0,2 1 0 0 0,3 3 0 0 0,2 1 0 0 0,2 2 0 0 0,3 1-1 0 0,2 2 1 0 0,-10 29 23 0 0,13-26-30 0 0,4 1 1 0 0,2 1-1 0 0,3 1 0 0 0,2 1 0 0 0,4 0 0 0 0,2 1 0 0 0,3 2 30 0 0,1 272-213 0 0,30-152 236 0 0,-4-83 95 0 0,5-1-1 0 0,4-1 1 0 0,39 92-118 0 0,-49-142 72 0 0,1-1 0 0 0,3 0 0 0 0,2-2-1 0 0,2 0 1 0 0,3-2 0 0 0,1-1 0 0 0,3-1 0 0 0,1-2 0 0 0,3-2 0 0 0,1-1 0 0 0,2-2 0 0 0,2-1 0 0 0,12 6-72 0 0,10-10 206 0 0,1-3 0 0 0,2-2 0 0 0,0-4 0 0 0,2-3 0 0 0,1-3 0 0 0,0-3 0 0 0,1-2 0 0 0,9-3-206 0 0,121 21 302 0 0,1-9 1 0 0,27-6-303 0 0,-54-16 740 0 0,-174-1-709 0 0,-1 0-10 0 0,31 4 197 0 0,-31-30-257 0 0,-3 125-237 0 0,75 165 88 0 0,-50-219 184 0 0,3 0 1 0 0,2-2-1 0 0,2-1 0 0 0,1-1 0 0 0,33 33 4 0 0,-44-58 42 0 0,2-1-1 0 0,0 0 1 0 0,0-2 0 0 0,1 0-1 0 0,1-1 1 0 0,0-2-1 0 0,1 0 1 0 0,0-2 0 0 0,0 0-1 0 0,1-2 1 0 0,0 0 0 0 0,0-2-1 0 0,1-1 1 0 0,21 0-42 0 0,3 4-40 0 0,399 25 123 0 0,-401-32-19 0 0,-46 0-92 0 0,-2 0 45 0 0,0 0 15 0 0,24-12 98 0 0,-73-118-958 0 0,14 80 1362 0 0,88 71-777 0 0,-47-15 252 0 0,-1 0 0 0 0,1 1 0 0 0,-1-1 0 0 0,0 1 0 0 0,-1 0 0 0 0,1 0 0 0 0,-2 1 0 0 0,1-1 0 0 0,-1 1 0 0 0,0 0 0 0 0,0 0-1 0 0,-1 0 1 0 0,0 0 0 0 0,-1 0 0 0 0,1 1 0 0 0,-2-1 0 0 0,1 0 0 0 0,-1 1 0 0 0,0-1 0 0 0,-1 0 0 0 0,0 1-9 0 0,-6 9 110 0 0,0-1 0 0 0,-1 1 0 0 0,-1-1-1 0 0,-1 0 1 0 0,0-1 0 0 0,-1-1 0 0 0,-1 1 0 0 0,0-2-1 0 0,-1 1 1 0 0,-1-2 0 0 0,-5 4-110 0 0,18-16-183 0 0,-14 12-463 0 0,9-6-4922 0 0,6-7 4113 0 0</inkml:trace>
  <inkml:trace contextRef="#ctx0" brushRef="#br0" timeOffset="30209.244">6237 15104 1152 0 0,'17'-13'1634'0'0,"-1"6"-1354"0"0,-15 6-277 0 0,-1 1-1 0 0,1-1 1 0 0,0 0 0 0 0,0 0-1 0 0,-1 0 1 0 0,1-1-1 0 0,0 1 1 0 0,-1 0-1 0 0,1 0 1 0 0,-1 0 0 0 0,1 0-1 0 0,-1 0 1 0 0,0-1-1 0 0,1 1 1 0 0,-1 0 0 0 0,0 0-1 0 0,0-1 1 0 0,0 1-1 0 0,0 0 1 0 0,0 0-1 0 0,0-1 1 0 0,0 1 0 0 0,-1 0-1 0 0,1 0 1 0 0,0-1-1 0 0,-1 1 1 0 0,1 0-1 0 0,-1 0 1 0 0,1 0 0 0 0,-1 0-1 0 0,1 0 1 0 0,-1-1-1 0 0,0 1 1 0 0,0 0 0 0 0,0 1-1 0 0,1-1 1 0 0,-1 0-1 0 0,0 0 1 0 0,0 0-1 0 0,0 0 1 0 0,0 1 0 0 0,0-1-1 0 0,0 0 1 0 0,-1 1-1 0 0,1-1 1 0 0,0 1-1 0 0,0-1 1 0 0,0 1 0 0 0,-1 0-1 0 0,1 0 1 0 0,0-1-1 0 0,0 1 1 0 0,-2 0-3 0 0,-73-23-35 0 0,76 23 35 0 0,-35-8-17 0 0,0 3 0 0 0,0 1 1 0 0,-1 1-1 0 0,1 2 0 0 0,-1 1 0 0 0,1 3 0 0 0,0 0 0 0 0,-4 3 17 0 0,31-7-7 0 0,-1 1 0 0 0,1 0 0 0 0,-1 1 0 0 0,1 0 0 0 0,-1 0 0 0 0,1 1 1 0 0,0 0-1 0 0,0 0 0 0 0,-1 1 0 0 0,1 0 0 0 0,1 1 0 0 0,-1-1 0 0 0,1 1 0 0 0,-1 1 0 0 0,1 0 0 0 0,0 0 0 0 0,1 0 0 0 0,-1 1 1 0 0,1 0-1 0 0,0 0 0 0 0,1 0 0 0 0,-1 1 0 0 0,1 0 0 0 0,1 0 0 0 0,-1 0 0 0 0,1 1 0 0 0,0-1 0 0 0,1 1 0 0 0,0 0 0 0 0,0 0 1 0 0,1 0-1 0 0,-2 6 7 0 0,8-2 38 0 0,-1 0 1 0 0,2 0 0 0 0,-1-1 0 0 0,1 1-1 0 0,1-1 1 0 0,0-1 0 0 0,1 1 0 0 0,0-1-1 0 0,0 0 1 0 0,1-1 0 0 0,1 1 0 0 0,-1-2 0 0 0,2 1-1 0 0,-1-1 1 0 0,1 0 0 0 0,8 4-39 0 0,16 18 212 0 0,20 13-43 0 0,51 61 227 0 0,-104-101-339 0 0,0 0 0 0 0,-1 0 1 0 0,1 0-1 0 0,-1 1 0 0 0,1-1 0 0 0,-1 0 0 0 0,0 1 0 0 0,0-1 0 0 0,0 0 1 0 0,-1 0-1 0 0,1 1 0 0 0,-1-1 0 0 0,0 0 0 0 0,0 0 0 0 0,0 0 1 0 0,0 0-1 0 0,-1 0 0 0 0,1 0 0 0 0,-1 0 0 0 0,1 0 0 0 0,-1 0 1 0 0,0-1-1 0 0,0 1 0 0 0,-1-1 0 0 0,1 1 0 0 0,0-1 0 0 0,-1 0 0 0 0,1 0 1 0 0,-1 0-1 0 0,0 0 0 0 0,0 0 0 0 0,0-1 0 0 0,0 1 0 0 0,0-1-57 0 0,-108 48 779 0 0,29-39-477 0 0,65-33-1748 0 0,30-10-1183 0 0,-1 14 1343 0 0</inkml:trace>
  <inkml:trace contextRef="#ctx0" brushRef="#br0" timeOffset="30571.282">6446 15264 1300 0 0,'15'3'4095'0'0,"41"-10"-2946"0"0,-55 7-1078 0 0,265-17-845 0 0,-225 28-801 0 0,-36-4 349 0 0,-10-1-90 0 0</inkml:trace>
  <inkml:trace contextRef="#ctx0" brushRef="#br0" timeOffset="30852.565">6321 15564 1780 0 0,'108'-7'4130'0'0,"-87"3"-3857"0"0,268-27 641 0 0,-120 16-5013 0 0,-135 11 2569 0 0</inkml:trace>
  <inkml:trace contextRef="#ctx0" brushRef="#br0" timeOffset="31511.151">7797 14772 1180 0 0,'-6'-5'62'0'0,"0"0"0"0"0,0 0 0 0 0,0 1 0 0 0,0 0-1 0 0,-1 0 1 0 0,1 0 0 0 0,-1 1 0 0 0,0 0 0 0 0,0 0 0 0 0,-1 1 0 0 0,1 0-1 0 0,0 0 1 0 0,-1 1 0 0 0,1 0 0 0 0,-1 0 0 0 0,1 0 0 0 0,-1 1 0 0 0,0 0 0 0 0,1 1-1 0 0,-1 0 1 0 0,1 0 0 0 0,-1 1 0 0 0,1 0 0 0 0,0 0 0 0 0,0 0 0 0 0,-1 1-1 0 0,2 0 1 0 0,-1 1 0 0 0,0-1 0 0 0,1 1 0 0 0,-1 1 0 0 0,1-1 0 0 0,0 1-1 0 0,1 0 1 0 0,-1 0 0 0 0,1 1 0 0 0,0 0 0 0 0,0 0 0 0 0,1 0 0 0 0,0 0-1 0 0,0 1 1 0 0,-1 2-62 0 0,-12 31 40 0 0,2 1-1 0 0,2 1 1 0 0,1 0-1 0 0,3 1 1 0 0,-2 20-40 0 0,5-24 47 0 0,-1 0 0 0 0,-2-1 0 0 0,-2-1 0 0 0,-1 1 0 0 0,-2-2 0 0 0,-1 0 0 0 0,-7 8-47 0 0,16-30 57 0 0,-2 0 0 0 0,1-1-1 0 0,-2 1 1 0 0,0-2 0 0 0,0 1 0 0 0,-2-1 0 0 0,1-1-1 0 0,-1 1 1 0 0,-1-2 0 0 0,0 0 0 0 0,0 0 0 0 0,-1-1-1 0 0,-1-1 1 0 0,1 0 0 0 0,-1-1 0 0 0,-11 4-57 0 0,20-33 504 0 0,17 13-457 0 0,0 1 0 0 0,0 1-1 0 0,0 0 1 0 0,1 1 0 0 0,0 0 0 0 0,1 1 0 0 0,-1 1-1 0 0,1 0 1 0 0,0 0 0 0 0,0 2 0 0 0,0-1 0 0 0,0 2 0 0 0,3 0-47 0 0,-12 3 6 0 0,-1 1 0 0 0,0 0 0 0 0,0 0 0 0 0,0 0 1 0 0,0 1-1 0 0,0-1 0 0 0,-1 1 0 0 0,1 0 0 0 0,-1 0 1 0 0,0 0-1 0 0,0 1 0 0 0,-1-1 0 0 0,1 1 0 0 0,-1-1 1 0 0,0 1-1 0 0,0 0 0 0 0,-1 0 0 0 0,1 0 0 0 0,-1 0 1 0 0,0 0-1 0 0,-1 0 0 0 0,1 0 0 0 0,-1 0 0 0 0,0 0 1 0 0,0 0-1 0 0,0 0 0 0 0,-2 4-6 0 0,-16 149 189 0 0,-23 95-21 0 0,42-248-224 0 0,0 0 1 0 0,0 0 0 0 0,1 0-1 0 0,0 0 1 0 0,0 0 0 0 0,0-1-1 0 0,0 1 1 0 0,1-1 0 0 0,-1 1-1 0 0,1-1 1 0 0,0 0 0 0 0,1 0-1 0 0,-1 0 1 0 0,1 0 0 0 0,0-1-1 0 0,0 1 1 0 0,0-1 0 0 0,0 0 0 0 0,0-1-1 0 0,1 1 1 0 0,-1 0 0 0 0,1-1-1 0 0,0 0 1 0 0,-1 0 0 0 0,1-1-1 0 0,0 0 1 0 0,0 1 0 0 0,0-1-1 0 0,1-1 1 0 0,-1 1 0 0 0,0-1-1 0 0,0 0 1 0 0,0 0 0 0 0,0-1-1 0 0,0 1 1 0 0,1-1 0 0 0,1-1 55 0 0,80-16-2578 0 0,-49 8 1240 0 0</inkml:trace>
  <inkml:trace contextRef="#ctx0" brushRef="#br0" timeOffset="33519.243">8128 14847 1048 0 0,'0'0'188'0'0,"13"5"1081"0"0,-44 41-1197 0 0,3 1 1 0 0,1 2-1 0 0,3 0 1 0 0,2 1-1 0 0,2 2 1 0 0,-6 29-73 0 0,21-67 18 0 0,1 0 0 0 0,1 0 0 0 0,0 0 0 0 0,1 1 0 0 0,1-1 0 0 0,0 1 1 0 0,1-1-1 0 0,0 1 0 0 0,1-1 0 0 0,1 0 0 0 0,0 1 0 0 0,1-1 0 0 0,1 0 1 0 0,1 3-19 0 0,-3-11 55 0 0,0 0 0 0 0,0 0 0 0 0,0-1 1 0 0,1 1-1 0 0,0-1 0 0 0,0 0 0 0 0,0 0 0 0 0,1 0 1 0 0,-1 0-1 0 0,1-1 0 0 0,1 1 0 0 0,-1-1 1 0 0,1 0-1 0 0,-1 0 0 0 0,1 0 0 0 0,0-1 0 0 0,0 0 1 0 0,1 0-1 0 0,-1 0 0 0 0,1-1 0 0 0,-1 0 1 0 0,1 0-1 0 0,5 1-55 0 0,147 17-2209 0 0,-139-20 978 0 0</inkml:trace>
  <inkml:trace contextRef="#ctx0" brushRef="#br0" timeOffset="33830.207">7648 15324 1016 0 0,'11'-3'3865'0'0,"43"-10"-2861"0"0,320-22-711 0 0,-315 32-2189 0 0,-33 0 542 0 0,-1-3 6 0 0</inkml:trace>
  <inkml:trace contextRef="#ctx0" brushRef="#br0" timeOffset="34188.863">8643 15096 1372 0 0,'19'8'6204'0'0,"-27"21"-6248"0"0,-37 21-4299 0 0,25-35 3118 0 0</inkml:trace>
  <inkml:trace contextRef="#ctx0" brushRef="#br0" timeOffset="34470.193">8589 15480 1100 0 0,'7'18'4319'0'0,"-1"-6"-3104"0"0,-6-2-4705 0 0,0-9 2346 0 0</inkml:trace>
  <inkml:trace contextRef="#ctx0" brushRef="#br0" timeOffset="35696.356">9421 15068 856 0 0,'-8'9'56'0'0,"0"0"-1"0"0,1 0 1 0 0,0 1-1 0 0,1 0 1 0 0,0 0 0 0 0,1 1-1 0 0,0 0 1 0 0,0 0-1 0 0,1 0 1 0 0,1 0-1 0 0,0 1 1 0 0,1-1 0 0 0,0 1-1 0 0,0 0 1 0 0,1 0-1 0 0,1-1 1 0 0,0 1-1 0 0,0 0 1 0 0,2 0 0 0 0,1 8-56 0 0,-2-11 109 0 0,2 0 0 0 0,-1 0 1 0 0,1 0-1 0 0,1-1 1 0 0,-1 1-1 0 0,1-1 1 0 0,1 0-1 0 0,0 0 1 0 0,0 0-1 0 0,0-1 1 0 0,1 1-1 0 0,0-1 0 0 0,0-1 1 0 0,1 1-1 0 0,0-1 1 0 0,0 0-1 0 0,1-1 1 0 0,-1 0-1 0 0,1 0 1 0 0,0 0-1 0 0,1-1 1 0 0,-1-1-1 0 0,1 1 0 0 0,-1-1 1 0 0,1-1-1 0 0,0 1 1 0 0,0-2-1 0 0,1 1 1 0 0,-1-1-1 0 0,4 0-109 0 0,-5 0 19 0 0,1 0-1 0 0,0 0 1 0 0,-1-1-1 0 0,1 0 1 0 0,0 0 0 0 0,-1-1-1 0 0,1 0 1 0 0,-1-1-1 0 0,1 0 1 0 0,-1 0-1 0 0,0-1 1 0 0,1 0-1 0 0,-1 0 1 0 0,-1-1 0 0 0,1 0-1 0 0,0 0 1 0 0,-1-1-1 0 0,0 0 1 0 0,0-1-1 0 0,-1 1 1 0 0,1-1-1 0 0,-1 0 1 0 0,-1-1 0 0 0,1 1-1 0 0,-1-1 1 0 0,0 0-1 0 0,0-1 1 0 0,-1 1-1 0 0,0-1 1 0 0,0 0 0 0 0,-1 0-1 0 0,0 0 1 0 0,-1 0-1 0 0,0-1 1 0 0,0 1-1 0 0,0-1 1 0 0,-1-8-19 0 0,-1 5-14 0 0,-2-1 1 0 0,1 1-1 0 0,-2-1 1 0 0,0 1 0 0 0,0 0-1 0 0,-1 0 1 0 0,0 1-1 0 0,-1-1 1 0 0,-1 1-1 0 0,0 0 1 0 0,0 0-1 0 0,-1 1 1 0 0,0-1-1 0 0,-1 2 1 0 0,0-1-1 0 0,-1 1 1 0 0,0 0-1 0 0,0 1 1 0 0,-1 0 0 0 0,-2-1 13 0 0,-49-27-1744 0 0,51 31 241 0 0,5 3 245 0 0</inkml:trace>
  <inkml:trace contextRef="#ctx0" brushRef="#br0" timeOffset="37242.43">10485 14955 1016 0 0,'0'-2'328'0'0,"-6"4"5442"0"0,-187 124-6135 0 0,61 1 154 0 0,88-50 343 0 0,44-77-68 0 0,0 0 52 0 0,0 0 42 0 0,21 20 359 0 0,317 5 867 0 0,-286-16-1747 0 0,-50-9 98 0 0,-2 0-152 0 0,0 0-122 0 0,5 13-2914 0 0,-21-6 2091 0 0,-3 2-48 0 0</inkml:trace>
  <inkml:trace contextRef="#ctx0" brushRef="#br0" timeOffset="37495.136">10078 15627 1036 0 0,'20'6'824'0'0,"0"0"-204"0"0,6-1-52 0 0,4-2-224 0 0,2 1 120 0 0,-1 1-140 0 0,7-2 28 0 0,1 1-20 0 0,1-2-208 0 0,0-1-8 0 0,1 2-16 0 0,-4-1-244 0 0,-16-2-44 0 0,6 0-64 0 0,7 0-380 0 0,-4 0-576 0 0,28-15 8 0 0</inkml:trace>
  <inkml:trace contextRef="#ctx0" brushRef="#br0" timeOffset="37927.454">11117 14912 876 0 0,'-6'12'2798'0'0,"-1"8"-2746"0"0,-33 81 338 0 0,23-64-295 0 0,1 2 0 0 0,2 0 0 0 0,2 1 1 0 0,1 0-1 0 0,3 0 0 0 0,-1 16-95 0 0,8-51 33 0 0,0-1 0 0 0,1 1-1 0 0,-1 0 1 0 0,1 0 0 0 0,0-1 0 0 0,1 1 0 0 0,-1 0-1 0 0,1-1 1 0 0,0 1 0 0 0,0 0 0 0 0,0-1-1 0 0,1 1 1 0 0,0-1 0 0 0,0 0 0 0 0,0 1 0 0 0,0-1-1 0 0,1 0 1 0 0,-1 0 0 0 0,1 0 0 0 0,0-1-1 0 0,0 1 1 0 0,0-1 0 0 0,1 0 0 0 0,0 1 0 0 0,-1-1-1 0 0,1-1 1 0 0,0 1 0 0 0,0-1 0 0 0,0 1 0 0 0,1-1-1 0 0,-1 0 1 0 0,0-1 0 0 0,1 1 0 0 0,-1-1-1 0 0,1 0 1 0 0,4 1-33 0 0,2 1-236 0 0,1-1-1 0 0,0 0 0 0 0,0-1 1 0 0,0 0-1 0 0,0-1 1 0 0,0 0-1 0 0,0-1 1 0 0,0 0-1 0 0,0-1 0 0 0,0 0 1 0 0,0-1-1 0 0,10-4 237 0 0,-5-1-1244 0 0</inkml:trace>
  <inkml:trace contextRef="#ctx0" brushRef="#br0" timeOffset="38160.27">10766 15231 968 0 0,'0'2'900'0'0,"0"-1"-184"0"0,0 1-84 0 0,4-1-100 0 0,2 1-36 0 0,0-2-60 0 0,22 0-44 0 0,-14 0-24 0 0,8 0-55 0 0,6 0-61 0 0,4 0-148 0 0,3 0-120 0 0,40-17 8 0 0,-32 8-512 0 0,-1 0-649 0 0,1-1 65 0 0,2-4-364 0 0</inkml:trace>
  <inkml:trace contextRef="#ctx0" brushRef="#br0" timeOffset="39591.188">12007 14910 848 0 0,'0'0'259'0'0,"0"0"-65"0"0,0-10 101 0 0,-1 4 2900 0 0,-8 7-3178 0 0,0 0 1 0 0,0 0-1 0 0,0 1 0 0 0,0 0 0 0 0,0 1 1 0 0,1 0-1 0 0,-1 0 0 0 0,1 1 0 0 0,0 0 1 0 0,-1 1-1 0 0,2 0 0 0 0,-1 0 0 0 0,1 0 0 0 0,-1 2-17 0 0,-25 14-35 0 0,2 2-1 0 0,0 1 0 0 0,1 2 0 0 0,1 0 0 0 0,2 3 0 0 0,1 0 0 0 0,0 3 36 0 0,25-31 28 0 0,0 0-1 0 0,0 0 1 0 0,0 1 0 0 0,0-1 0 0 0,1 0-1 0 0,-1 0 1 0 0,0 1 0 0 0,1-1-1 0 0,-1 1 1 0 0,1-1 0 0 0,0 0-1 0 0,-1 1 1 0 0,1-1 0 0 0,0 1 0 0 0,0-1-1 0 0,0 1 1 0 0,0-1 0 0 0,0 1-1 0 0,0-1 1 0 0,0 1 0 0 0,1-1-1 0 0,-1 0 1 0 0,0 1 0 0 0,1-1-1 0 0,-1 1 1 0 0,1-1 0 0 0,0 0 0 0 0,-1 1-1 0 0,1-1 1 0 0,0 0 0 0 0,0 0-1 0 0,0 0 1 0 0,0 1 0 0 0,0-1-1 0 0,0 0 1 0 0,0 0 0 0 0,0-1-1 0 0,0 1 1 0 0,1 0 0 0 0,-1 0 0 0 0,0 0-1 0 0,0-1 1 0 0,1 1 0 0 0,-1-1-1 0 0,1 1 1 0 0,-1-1 0 0 0,0 1-1 0 0,1-1 1 0 0,0 0-28 0 0,77 16 883 0 0,207-11-28 0 0,-189-6-3184 0 0,-80 7-94 0 0,-20-4 1055 0 0</inkml:trace>
  <inkml:trace contextRef="#ctx0" brushRef="#br0" timeOffset="39855.165">11576 15470 1428 0 0,'19'4'676'0'0,"7"1"36"0"0,-12-5-116 0 0,9 0-164 0 0,7 0-84 0 0,9 0 60 0 0,1 0-48 0 0,0 0-136 0 0,0 0-84 0 0,4 0-20 0 0,0 0-284 0 0,-3 0-160 0 0,-2 0-168 0 0,33-9-420 0 0,-40 0 48 0 0,-5-2-652 0 0</inkml:trace>
  <inkml:trace contextRef="#ctx0" brushRef="#br0" timeOffset="40357.316">12429 15006 1048 0 0,'25'-54'3542'0'0,"-17"47"-3438"0"0,0 2 1 0 0,0-1-1 0 0,0 1 1 0 0,1 0-1 0 0,0 1 1 0 0,0 0-1 0 0,0 0 1 0 0,1 1 0 0 0,-1 0-1 0 0,1 1 1 0 0,0 0-1 0 0,-1 0 1 0 0,1 1-1 0 0,8 0-104 0 0,-14 4 10 0 0,0-1 0 0 0,-1 1 0 0 0,1-1 0 0 0,0 1 0 0 0,-1 0 0 0 0,0 1 0 0 0,0-1 0 0 0,0 1 0 0 0,0-1 0 0 0,0 1 0 0 0,-1 0 0 0 0,1 0 0 0 0,-1 0-1 0 0,0 0 1 0 0,-1 0 0 0 0,1 1 0 0 0,-1-1 0 0 0,1 0 0 0 0,-1 1 0 0 0,0-1 0 0 0,-1 1 0 0 0,1 0 0 0 0,-1-1 0 0 0,0 1 0 0 0,0-1 0 0 0,-1 1 0 0 0,1-1 0 0 0,-1 1 0 0 0,0 0 0 0 0,0-1 0 0 0,-1 0-1 0 0,1 1 1 0 0,-1-1 0 0 0,0 0 0 0 0,0 0 0 0 0,0 0-10 0 0,-10 21 89 0 0,-1-2 0 0 0,-1 1 0 0 0,-1-2-1 0 0,0 0 1 0 0,-2-1 0 0 0,-1 0 0 0 0,0-1 0 0 0,-2-2-1 0 0,0 0 1 0 0,-20 14-89 0 0,-32 31 499 0 0,73-61-477 0 0,1 0 0 0 0,-1-1 0 0 0,0 1 0 0 0,1 0 0 0 0,-1-1 0 0 0,1 1 0 0 0,0-1 0 0 0,-1 0 0 0 0,1 1 0 0 0,0-1 0 0 0,0 0 0 0 0,0 0 0 0 0,0 0 0 0 0,0-1 0 0 0,0 1 0 0 0,0 0 0 0 0,0-1 0 0 0,0 1 0 0 0,0-1 0 0 0,0 0 0 0 0,1 1 0 0 0,-1-1 0 0 0,0 0 0 0 0,0 0 0 0 0,0-1 0 0 0,0 1 0 0 0,1 0 0 0 0,-1-1 0 0 0,0 1 0 0 0,0-1 0 0 0,0 0 0 0 0,2-1-22 0 0,0 2 7 0 0,189-22-1822 0 0,-69-11-2194 0 0,-90 21 2628 0 0</inkml:trace>
  <inkml:trace contextRef="#ctx0" brushRef="#br0" timeOffset="40654.103">12954 15125 1128 0 0,'-6'2'108'0'0,"0"1"1"0"0,1 0-1 0 0,-1 0 1 0 0,1 1-1 0 0,0 0 0 0 0,0 0 1 0 0,0 0-1 0 0,1 0 0 0 0,-1 1 1 0 0,1-1-1 0 0,0 1 0 0 0,0 1 1 0 0,1-1-1 0 0,-1 0 1 0 0,1 1-1 0 0,0-1 0 0 0,1 1 1 0 0,-1 0-1 0 0,0 4-108 0 0,6-6 70 0 0,1 0 0 0 0,-1 0 1 0 0,1 0-1 0 0,0-1 0 0 0,0 1 0 0 0,0-1 1 0 0,0 0-1 0 0,1 0 0 0 0,-1-1 0 0 0,1 1 1 0 0,0-1-1 0 0,0 0 0 0 0,0-1 0 0 0,0 1 1 0 0,0-1-1 0 0,0 0 0 0 0,0 0 0 0 0,0 0 0 0 0,1-1 1 0 0,-1 0-1 0 0,0 0 0 0 0,0 0 0 0 0,0 0 1 0 0,1-1-1 0 0,3-1-70 0 0,-1 2 78 0 0,205-38 950 0 0,-198 34-929 0 0,52-47 87 0 0,-85 23-221 0 0,7 21 31 0 0,1 1 0 0 0,-1 0-1 0 0,0 0 1 0 0,0 1 0 0 0,-1 1 0 0 0,1-1 0 0 0,-1 2 0 0 0,0 0 0 0 0,0 0 0 0 0,0 1 0 0 0,-1 1 0 0 0,1 0 0 0 0,0 0 0 0 0,-2 2 4 0 0,-5-3-33 0 0,-217-7-3676 0 0,206 9 2393 0 0</inkml:trace>
  <inkml:trace contextRef="#ctx0" brushRef="#br0" timeOffset="41711.845">13744 14651 1216 0 0,'0'0'426'0'0,"3"-17"980"0"0,-2 16-1392 0 0,0 1 1 0 0,0-1-1 0 0,0 1 0 0 0,0-1 0 0 0,0 1 0 0 0,0-1 0 0 0,0 1 1 0 0,0-1-1 0 0,0 1 0 0 0,1 0 0 0 0,-1 0 0 0 0,0 0 0 0 0,0 0 1 0 0,0 0-1 0 0,0 0 0 0 0,1 0 0 0 0,-1 0 0 0 0,0 0 0 0 0,0 0 0 0 0,0 0 1 0 0,0 1-1 0 0,0-1 0 0 0,0 1 0 0 0,1-1 0 0 0,-1 1 0 0 0,0-1 1 0 0,0 1-1 0 0,0-1 0 0 0,0 1 0 0 0,-1 0 0 0 0,1 0 0 0 0,0-1 1 0 0,0 1-1 0 0,0 0 0 0 0,-1 0 0 0 0,1 0 0 0 0,0 0 0 0 0,-1 0 1 0 0,1 0-1 0 0,-1 0 0 0 0,1 0 0 0 0,-1 0 0 0 0,1 0 0 0 0,-1 0 0 0 0,0 1 1 0 0,1-1-1 0 0,-1 0 0 0 0,0 0 0 0 0,0 0 0 0 0,0 0 0 0 0,0 1 1 0 0,0-1-1 0 0,0 0 0 0 0,-1 0 0 0 0,1 0 0 0 0,0 0 0 0 0,0 0 1 0 0,-1 1-1 0 0,1-1 0 0 0,-1 0 0 0 0,1 0 0 0 0,-1 0 0 0 0,1 0 1 0 0,-1 0-1 0 0,0 0 0 0 0,1 0 0 0 0,-1 0-14 0 0,-2 25 61 0 0,-1 0 1 0 0,-1 0-1 0 0,-1 0 0 0 0,-1 0 0 0 0,-2-1 1 0 0,0 0-1 0 0,-11 20-61 0 0,-43 165 438 0 0,64-203-413 0 0,2-1-1 0 0,-1 1 0 0 0,1-1 0 0 0,0 0 0 0 0,0 0 0 0 0,0 0 0 0 0,1 0 0 0 0,0-1 1 0 0,0 1-1 0 0,1-1 0 0 0,0 0 0 0 0,0 0 0 0 0,0-1 0 0 0,0 1 0 0 0,0-1 0 0 0,1 0 1 0 0,0-1-1 0 0,0 1 0 0 0,2 0-24 0 0,15 13 220 0 0,-19-15-183 0 0,0 1 0 0 0,-1-1 1 0 0,1 1-1 0 0,-1 0 0 0 0,1 0 1 0 0,-1 1-1 0 0,0-1 0 0 0,-1 1 1 0 0,1-1-1 0 0,0 1 0 0 0,-1 0 1 0 0,0 0-1 0 0,0 0 0 0 0,0 0 1 0 0,-1 1-1 0 0,1-1 0 0 0,-1 0 1 0 0,0 1-1 0 0,0-1 0 0 0,-1 1 1 0 0,1-1-1 0 0,-1 1 0 0 0,0-1 1 0 0,0 1-1 0 0,0-1 0 0 0,-1 1 1 0 0,0-1-1 0 0,1 1 0 0 0,-2 2-37 0 0,-140 238 1568 0 0,141-236-1538 0 0,-1-1 1 0 0,2 1-1 0 0,-1 0 0 0 0,1-1 1 0 0,0 1-1 0 0,1-1 1 0 0,0 1-1 0 0,0-1 0 0 0,1 1 1 0 0,0-1-1 0 0,0 0 1 0 0,1 0-1 0 0,0 0 0 0 0,1 0 1 0 0,0 0-1 0 0,0 0 1 0 0,1-1-1 0 0,0 0-30 0 0,31 84-249 0 0,-34-81-12 0 0,0 0-1 0 0,-2 0 0 0 0,1 0 0 0 0,-1 0 1 0 0,0 0-1 0 0,-1 0 0 0 0,0 0 0 0 0,-1 0 0 0 0,0 0 1 0 0,-1 0-1 0 0,0 0 0 0 0,0-1 0 0 0,-1 1 1 0 0,0-1-1 0 0,-1 0 0 0 0,0-1 0 0 0,0 1 0 0 0,-1-1 1 0 0,-1 1 261 0 0,-16 22-1342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4:3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26492 4838 928 0 0,'3'-1'1124'0'0,"5"-1"-280"0"0,-1 1-120 0 0,1-1-276 0 0,13 2-200 0 0,-10 0-32 0 0,10 0-332 0 0,1 0-272 0 0,7 0-336 0 0,0 0-528 0 0</inkml:trace>
  <inkml:trace contextRef="#ctx0" brushRef="#br0" timeOffset="479.282">28604 4532 976 0 0,'0'-2'76'0'0,"0"0"-1"0"0,0 1 1 0 0,0-1-1 0 0,0 0 1 0 0,-1 0-1 0 0,1 0 1 0 0,-1 0-1 0 0,1 0 1 0 0,-1 0-1 0 0,0 1 1 0 0,0-1-1 0 0,0 0 1 0 0,0 1-1 0 0,0-1 1 0 0,0 0-1 0 0,0 1 1 0 0,0-1-1 0 0,-1 1 1 0 0,1 0-1 0 0,-1-1 1 0 0,1 1 0 0 0,-1 0-1 0 0,1 0 1 0 0,-1 0-1 0 0,0 0 1 0 0,1 0-1 0 0,-1 0 1 0 0,0 1-1 0 0,0-1 1 0 0,0 1-1 0 0,0-1 1 0 0,0 1-1 0 0,1 0 1 0 0,-1-1-1 0 0,0 1 1 0 0,0 0-1 0 0,-1 0-75 0 0,-15-1 96 0 0,-1 0 0 0 0,1 2 0 0 0,-1 0 0 0 0,1 1 0 0 0,0 0 0 0 0,0 2 0 0 0,0 0 0 0 0,0 1 0 0 0,1 1 0 0 0,-1 0 0 0 0,1 2 0 0 0,1 0 0 0 0,-8 5-96 0 0,-2-1 140 0 0,-6 0-5 0 0,1 1-1 0 0,1 2 0 0 0,0 1 0 0 0,1 1 0 0 0,1 2 0 0 0,1 0 0 0 0,0 2 1 0 0,1 1-1 0 0,2 1 0 0 0,0 2 0 0 0,2 0 0 0 0,0 1 0 0 0,2 1 1 0 0,1 1-1 0 0,-9 19-134 0 0,26-39 29 0 0,-1 0 0 0 0,1 1 0 0 0,1-1 1 0 0,-1 1-1 0 0,1 0 0 0 0,1-1 1 0 0,0 1-1 0 0,0 0 0 0 0,1 0 0 0 0,0-1 1 0 0,0 1-1 0 0,1-1 0 0 0,0 1 0 0 0,1-1 1 0 0,-1 0-1 0 0,2 1 0 0 0,-1-2 1 0 0,1 1-1 0 0,0 0 0 0 0,1-1 0 0 0,0 1 1 0 0,0-1-1 0 0,1-1 0 0 0,-1 1 0 0 0,1-1 1 0 0,1 0-1 0 0,-1 0 0 0 0,1-1 1 0 0,0 0-1 0 0,1 0 0 0 0,-1 0 0 0 0,3 0-29 0 0,13 7 79 0 0,1 0 0 0 0,-1-2-1 0 0,2 0 1 0 0,0-2 0 0 0,0-1-1 0 0,0-1 1 0 0,1-1 0 0 0,0-1-1 0 0,0-1 1 0 0,0-1 0 0 0,6-2-79 0 0,-27 1-7 0 0,0 0 0 0 0,0-1 1 0 0,0 1-1 0 0,1-1 0 0 0,-1 0 0 0 0,0 0 1 0 0,0-1-1 0 0,0 0 0 0 0,0 1 1 0 0,0-2-1 0 0,0 1 0 0 0,0-1 0 0 0,0 1 1 0 0,-1-1-1 0 0,1-1 0 0 0,-1 1 1 0 0,1-1-1 0 0,-1 1 0 0 0,0-1 0 0 0,0 0 1 0 0,0-1-1 0 0,0 1 0 0 0,-1-1 1 0 0,1 0-1 0 0,-1 0 0 0 0,0 0 0 0 0,0 0 1 0 0,0 0-1 0 0,-1-1 0 0 0,1 1 0 0 0,-1-1 1 0 0,0 0-1 0 0,-1 0 0 0 0,1 1 1 0 0,-1-1-1 0 0,0 0 0 0 0,0 0 0 0 0,0-1 1 0 0,-1 1-1 0 0,0 0 0 0 0,0 0 1 0 0,0 0-1 0 0,-1 0 0 0 0,1 0 0 0 0,-1 0 1 0 0,0 0-1 0 0,-1 0 0 0 0,1 0 0 0 0,-3-4 7 0 0,-11-10-78 0 0,-2 1-1 0 0,0 1 0 0 0,0 0 0 0 0,-2 1 0 0 0,0 1 0 0 0,0 1 0 0 0,-2 1 0 0 0,1 1 0 0 0,-2 0 1 0 0,0 2-1 0 0,0 0 0 0 0,0 2 0 0 0,-1 0 0 0 0,-22-3 79 0 0,27 5-119 0 0,-114-22-3938 0 0,130 28 2786 0 0</inkml:trace>
  <inkml:trace contextRef="#ctx0" brushRef="#br0" timeOffset="743.196">28768 5230 1216 0 0,'-16'25'484'0'0,"-5"1"-56"0"0,5-4 28 0 0,-7 2-40 0 0,-1 0-112 0 0,2 0-44 0 0,-2-1-52 0 0,-2-1-32 0 0,4-4 20 0 0,-2 0 68 0 0,2-3-32 0 0,-4-4-16 0 0,0-1-344 0 0,6-1-92 0 0,12-9-344 0 0,-2 0-504 0 0,-6-12-156 0 0</inkml:trace>
  <inkml:trace contextRef="#ctx0" brushRef="#br0" timeOffset="1179.812">29552 4408 1088 0 0,'-47'8'651'0'0,"1"2"-1"0"0,0 2 1 0 0,0 2 0 0 0,2 2-1 0 0,-24 13-650 0 0,-106 82 1045 0 0,165-104-991 0 0,1 0 0 0 0,-1 1 0 0 0,1 1 0 0 0,1-1 0 0 0,-1 1 0 0 0,2 0 0 0 0,-1 1 0 0 0,1-1 0 0 0,1 2 0 0 0,-1-1 0 0 0,2 0 0 0 0,-1 1 0 0 0,2 0 0 0 0,-1 0 0 0 0,1 2-54 0 0,6-3 30 0 0,-1-1-1 0 0,2 1 1 0 0,-1-1 0 0 0,1 0-1 0 0,1 0 1 0 0,0 0 0 0 0,0 0-1 0 0,1-1 1 0 0,0 0 0 0 0,0 0-1 0 0,1-1 1 0 0,0 0 0 0 0,0 0-1 0 0,0 0 1 0 0,1-1 0 0 0,0 0-1 0 0,1 0 1 0 0,-1-1 0 0 0,1 0-1 0 0,0-1 1 0 0,0 0 0 0 0,1 0-1 0 0,-1-1 1 0 0,1-1 0 0 0,0 1-1 0 0,7 0-29 0 0,210 40 323 0 0,-225-43-334 0 0,-1 0 1 0 0,1 1-1 0 0,0-1 0 0 0,-1 0 1 0 0,1 0-1 0 0,0-1 0 0 0,-1 1 1 0 0,1 0-1 0 0,0 0 0 0 0,-1-1 1 0 0,1 1-1 0 0,0-1 0 0 0,-1 0 1 0 0,1 1-1 0 0,-1-1 0 0 0,1 0 1 0 0,-1 0-1 0 0,0 0 0 0 0,1 0 1 0 0,-1 0-1 0 0,0 0 0 0 0,0 0 1 0 0,1 0-1 0 0,-1-1 0 0 0,0 1 1 0 0,0 0-1 0 0,-1-1 0 0 0,1 1 1 0 0,0-1-1 0 0,0 1 0 0 0,-1-1 1 0 0,1 1-1 0 0,0-1 0 0 0,-1 1 1 0 0,0-1-1 0 0,1 0 0 0 0,-1 1 1 0 0,0-1-1 0 0,0 0 0 0 0,0 1 1 0 0,0-1-1 0 0,0 0 0 0 0,0 1 1 0 0,-1-1-1 0 0,1 0 0 0 0,0 1 1 0 0,-1-1-1 0 0,1 1 0 0 0,-1-1 1 0 0,0 1-1 0 0,0-1 0 0 0,1 1 1 0 0,-1-1-1 0 0,0 1 0 0 0,0-1 1 0 0,0 1-1 0 0,0 0 0 0 0,-1 0 1 0 0,1 0-1 0 0,0 0 0 0 0,0 0 1 0 0,-1 0-1 0 0,0-1 11 0 0,-19-14-62 0 0,-1 0 1 0 0,0 2-1 0 0,-1 0 0 0 0,-1 1 1 0 0,0 2-1 0 0,-1 0 0 0 0,0 2 1 0 0,0 1-1 0 0,-22-5 62 0 0,11 2-75 0 0,-227-65-1441 0 0,250 69 281 0 0,9-2-94 0 0</inkml:trace>
  <inkml:trace contextRef="#ctx0" brushRef="#br0" timeOffset="1458.725">30294 4288 1400 0 0,'6'3'185'0'0,"0"1"1"0"0,0 0-1 0 0,0 0 0 0 0,-1 1 1 0 0,1-1-1 0 0,-1 1 0 0 0,-1 1 0 0 0,1-1 1 0 0,-1 0-1 0 0,1 1 0 0 0,-2 0 1 0 0,1 0-1 0 0,-1 0 0 0 0,0 1 1 0 0,0-1-1 0 0,0 1 0 0 0,-1 0 0 0 0,0 0 1 0 0,-1-1-1 0 0,1 1 0 0 0,-1 0 1 0 0,-1 0-1 0 0,1 1-185 0 0,3 30 230 0 0,-2 1 1 0 0,-1-1-1 0 0,-2 0 0 0 0,-2 1 1 0 0,-1-1-1 0 0,-6 19-230 0 0,-3 0 52 0 0,-2 0 0 0 0,-3-1 0 0 0,-2 0 0 0 0,-3-2 0 0 0,-2 0 0 0 0,-2-2 0 0 0,-3-1 0 0 0,-2-2 0 0 0,-1 0 0 0 0,-3-3 0 0 0,-2 0 0 0 0,-2-3 0 0 0,-2-1 0 0 0,-2-3 0 0 0,-1-1 0 0 0,-2-2 0 0 0,-1-2 0 0 0,-2-3 0 0 0,-12 4-52 0 0,25-17-437 0 0,0-3 1 0 0,-2 0-1 0 0,0-3 1 0 0,0-1-1 0 0,-1-2 0 0 0,0-2 1 0 0,0-1-1 0 0,-1-3 0 0 0,-1-1 437 0 0,-20-6-1222 0 0,-45-18 26 0 0</inkml:trace>
  <inkml:trace contextRef="#ctx0" brushRef="#br0" timeOffset="1755.442">27414 4664 1008 0 0,'-34'78'568'0'0,"10"0"-92"0"0,13 5-64 0 0,11-38-140 0 0,15 85-132 0 0,10-49 152 0 0,12 3-204 0 0,13-1 16 0 0,10-7-192 0 0,12-5 0 0 0,8-5-316 0 0,7-12-584 0 0</inkml:trace>
  <inkml:trace contextRef="#ctx0" brushRef="#br0" timeOffset="2722.385">30453 4019 848 0 0,'-18'-2'2033'0'0,"17"0"-2013"0"0,1 1 0 0 0,-1-1 1 0 0,1 0-1 0 0,0 1 0 0 0,-1-1 1 0 0,1 1-1 0 0,0-1 0 0 0,0 1 0 0 0,0-1 1 0 0,0 0-1 0 0,0 1 0 0 0,1-1 1 0 0,-1 1-1 0 0,0-1 0 0 0,1 1 0 0 0,-1-1 1 0 0,1 1-1 0 0,0-1 0 0 0,-1 1 0 0 0,1-1 1 0 0,0 1-1 0 0,0 0 0 0 0,0-1 1 0 0,0 1-1 0 0,0 0 0 0 0,0 0 0 0 0,0 0 1 0 0,0-1-1 0 0,0 1 0 0 0,1 1 1 0 0,-1-1-1 0 0,0 0 0 0 0,1 0 0 0 0,-1 0 1 0 0,1 1-1 0 0,-1-1 0 0 0,1 1 0 0 0,-1-1 1 0 0,1 1-1 0 0,-1-1 0 0 0,1 1 1 0 0,-1 0-1 0 0,1 0 0 0 0,0 0 0 0 0,-1 0 1 0 0,1 0-1 0 0,-1 0 0 0 0,1 0 1 0 0,0 1-1 0 0,-1-1 0 0 0,1 0 0 0 0,-1 1 1 0 0,1 0-1 0 0,-1-1 0 0 0,1 1 0 0 0,-1 0 1 0 0,0 0-1 0 0,1 0-20 0 0,2 1 9 0 0,0 0 0 0 0,0 1 0 0 0,0-1 1 0 0,-1 1-1 0 0,0 0 0 0 0,1 0 0 0 0,-1 0 0 0 0,0 1 0 0 0,0-1 1 0 0,-1 1-1 0 0,1-1 0 0 0,-1 1 0 0 0,0 0 0 0 0,0 0 0 0 0,0 0 0 0 0,0 0 1 0 0,-1 0-1 0 0,0 1 0 0 0,1-1 0 0 0,-2 0 0 0 0,1 1 0 0 0,0-1 1 0 0,-1 0-1 0 0,0 1 0 0 0,0-1 0 0 0,0 1 0 0 0,-1-1 0 0 0,0 3-9 0 0,-30 134 158 0 0,27-128-142 0 0,-6 19 52 0 0,-1-8 5 0 0,2 1 0 0 0,1 0-1 0 0,1 0 1 0 0,1 1 0 0 0,1 0-1 0 0,1 0 1 0 0,1 0 0 0 0,2 1 0 0 0,1-1-1 0 0,0 0 1 0 0,2 1 0 0 0,2-1-1 0 0,0 0 1 0 0,7 23-73 0 0,39 44 457 0 0,-42-82-416 0 0,0 0 0 0 0,0 1 0 0 0,-1 0 0 0 0,-1 1 0 0 0,0-1 0 0 0,-1 1 0 0 0,0 0 0 0 0,-1 1 0 0 0,0-1 0 0 0,-1 1 0 0 0,-1 0 0 0 0,0-1 0 0 0,0 1 0 0 0,-2 0 0 0 0,0 0 0 0 0,0 0 0 0 0,-3 9-41 0 0,-7 5 57 0 0,-1 0 1 0 0,-1 0 0 0 0,-2-1 0 0 0,-1 0-1 0 0,-1-2 1 0 0,-1 0 0 0 0,-1 0 0 0 0,-6 4-58 0 0,4-6 43 0 0,2 1 1 0 0,1 0 0 0 0,1 2 0 0 0,0-1-1 0 0,2 2 1 0 0,2 0 0 0 0,0 1-1 0 0,2 0 1 0 0,-5 20-44 0 0,2 104 78 0 0,14-127-602 0 0,-1 1 1 0 0,-2-1 0 0 0,-1 0-1 0 0,-1 0 1 0 0,0 0 0 0 0,-2-1-1 0 0,-1 1 1 0 0,-1-1 0 0 0,-7 12 523 0 0,-7-3-1170 0 0</inkml:trace>
  <inkml:trace contextRef="#ctx0" brushRef="#br0" timeOffset="128874.694">26995 6730 1216 0 0,'-143'75'2170'0'0,"139"-72"-2097"0"0,-1 1 0 0 0,1-1 0 0 0,0 1 0 0 0,0 0 1 0 0,1 0-1 0 0,-1 0 0 0 0,1 1 0 0 0,0-1 0 0 0,0 1 0 0 0,0 0 1 0 0,1 0-1 0 0,0 0 0 0 0,0 0 0 0 0,0 0 0 0 0,0 1 1 0 0,1-1-1 0 0,0 1 0 0 0,0-1 0 0 0,0 0 0 0 0,1 1 0 0 0,0 0 1 0 0,0-1-1 0 0,0 1 0 0 0,1-1 0 0 0,-1 1 0 0 0,2-1 0 0 0,-1 0 1 0 0,0 1-1 0 0,1 0-73 0 0,137 281 1774 0 0,-139-281-1771 0 0,1 0 0 0 0,-1-1 0 0 0,0 1 0 0 0,-1 0 0 0 0,1-1 0 0 0,-1 1-1 0 0,0-1 1 0 0,-1 1 0 0 0,1-1 0 0 0,-1 0 0 0 0,0 1 0 0 0,0-1 0 0 0,-1 0 0 0 0,0 0 0 0 0,0 0 0 0 0,0-1 0 0 0,0 1 0 0 0,-1-1 0 0 0,1 0-1 0 0,-1 0 1 0 0,0 0 0 0 0,-1 0 0 0 0,1 0 0 0 0,0-1 0 0 0,-1 0 0 0 0,0 0 0 0 0,0 0 0 0 0,0-1 0 0 0,-1 1-3 0 0,-156 44-707 0 0,156-47 561 0 0,0 0 1 0 0,-1 0-1 0 0,1-1 0 0 0,0 0 0 0 0,0 0 1 0 0,-1-1-1 0 0,1 0 0 0 0,0 0 1 0 0,0 0-1 0 0,1 0 0 0 0,-1-1 0 0 0,0 0 1 0 0,1-1-1 0 0,0 1 0 0 0,0-1 1 0 0,0 0-1 0 0,0 0 0 0 0,1 0 0 0 0,-1-1 1 0 0,-1-2 145 0 0,-2-16-1310 0 0</inkml:trace>
  <inkml:trace contextRef="#ctx0" brushRef="#br0" timeOffset="129311.339">27523 6952 1712 0 0,'-8'-7'116'0'0,"1"1"-1"0"0,-1 0 1 0 0,-1 0 0 0 0,1 0-1 0 0,-1 1 1 0 0,0 1 0 0 0,0-1-1 0 0,0 2 1 0 0,-1-1 0 0 0,0 1-1 0 0,1 0 1 0 0,-1 1 0 0 0,0 1-1 0 0,0-1 1 0 0,0 1 0 0 0,0 1-1 0 0,0 0 1 0 0,0 0-1 0 0,0 1 1 0 0,0 0 0 0 0,0 1-1 0 0,0 0 1 0 0,0 1 0 0 0,0 0-1 0 0,1 0 1 0 0,0 1 0 0 0,-1 1-1 0 0,1-1 1 0 0,1 1 0 0 0,-1 1-1 0 0,1 0 1 0 0,0 0 0 0 0,-6 5-116 0 0,5-6 45 0 0,0 1 1 0 0,0 0 0 0 0,0 0-1 0 0,1 0 1 0 0,0 1 0 0 0,0 0-1 0 0,1 1 1 0 0,0 0 0 0 0,0 0-1 0 0,1 0 1 0 0,0 1 0 0 0,0 0-1 0 0,1 0 1 0 0,0 1 0 0 0,1-1-1 0 0,0 1 1 0 0,0 0 0 0 0,1 0-1 0 0,0 1 1 0 0,1-1 0 0 0,0 0-1 0 0,1 7-45 0 0,1-14 13 0 0,0 0 1 0 0,1 0-1 0 0,-1 0 0 0 0,1 0 0 0 0,0 0 0 0 0,0 0 0 0 0,0 0 1 0 0,1-1-1 0 0,-1 1 0 0 0,1 0 0 0 0,-1-1 0 0 0,1 1 0 0 0,0-1 0 0 0,0 1 1 0 0,0-1-1 0 0,0 0 0 0 0,1 0 0 0 0,-1 0 0 0 0,0 0 0 0 0,1 0 1 0 0,-1-1-1 0 0,1 1 0 0 0,0-1 0 0 0,0 1 0 0 0,-1-1 0 0 0,1 0 0 0 0,0 0 1 0 0,0 0-1 0 0,0-1 0 0 0,0 1 0 0 0,0-1 0 0 0,0 0 0 0 0,0 1 1 0 0,3-2-14 0 0,99-7 150 0 0,-91 1-157 0 0,-1 1 0 0 0,0-2 1 0 0,0 0-1 0 0,-1 0 1 0 0,0-1-1 0 0,0-1 0 0 0,-1 0 1 0 0,0 0-1 0 0,-1-1 1 0 0,0 0-1 0 0,-1-1 0 0 0,0 0 1 0 0,-1-1-1 0 0,0 0 1 0 0,-1 0-1 0 0,0-1 0 0 0,-1 1 1 0 0,-1-1-1 0 0,0-1 1 0 0,-1 1-1 0 0,1-11 7 0 0,-5-13 279 0 0,-2 27-251 0 0,-2 24 8 0 0,2 3-52 0 0,2 0-1 0 0,0-1 1 0 0,0 1-1 0 0,2 0 0 0 0,0-1 1 0 0,0 1-1 0 0,2-1 0 0 0,0 0 1 0 0,0 0-1 0 0,2 0 1 0 0,-1-1-1 0 0,9 14 17 0 0,57 100-4178 0 0,-65-119 3530 0 0,3 6-774 0 0</inkml:trace>
  <inkml:trace contextRef="#ctx0" brushRef="#br0" timeOffset="130106.699">27723 6975 1096 0 0,'-17'246'2050'0'0,"6"-176"-355"0"0,2-108-407 0 0,10 17-1244 0 0,1 0 0 0 0,1 0-1 0 0,2 1 1 0 0,-1-1 0 0 0,2 1 0 0 0,1 0 0 0 0,1 0-1 0 0,0 1 1 0 0,1 0 0 0 0,2 0 0 0 0,-1 1-1 0 0,2 1 1 0 0,1 0 0 0 0,0 0 0 0 0,1 1-1 0 0,12-11-43 0 0,-25 26-5 0 0,0 0 0 0 0,0 1-1 0 0,1-1 1 0 0,-1 0 0 0 0,0 0 0 0 0,0 0-1 0 0,0 1 1 0 0,1-1 0 0 0,-1 1 0 0 0,0-1-1 0 0,1 1 1 0 0,-1-1 0 0 0,0 1-1 0 0,1 0 1 0 0,-1 0 0 0 0,1 0 0 0 0,-1-1-1 0 0,1 1 1 0 0,-1 1 0 0 0,0-1-1 0 0,1 0 1 0 0,-1 0 0 0 0,1 0 0 0 0,-1 1-1 0 0,0-1 1 0 0,1 1 0 0 0,-1-1 0 0 0,0 1-1 0 0,1 0 1 0 0,-1-1 0 0 0,0 1-1 0 0,0 0 1 0 0,0 0 0 0 0,0 0 0 0 0,0 0-1 0 0,0 0 1 0 0,0 0 0 0 0,0 0-1 0 0,0 0 1 0 0,0 0 0 0 0,0 0 0 0 0,-1 1-1 0 0,1-1 1 0 0,0 0 0 0 0,-1 0 0 0 0,1 1-1 0 0,-1-1 1 0 0,0 0 0 0 0,1 1-1 0 0,-1-1 1 0 0,0 1 0 0 0,0-1 0 0 0,0 1-1 0 0,0-1 1 0 0,0 0 0 0 0,0 2 5 0 0,11 90-107 0 0,-11-88 87 0 0,-22 173-72 0 0,22-179 102 0 0,0 1-1 0 0,0 0 1 0 0,-1-1 0 0 0,1 1 0 0 0,0 0 0 0 0,0-1 0 0 0,0 1 0 0 0,0 0 0 0 0,-1-1 0 0 0,1 1 0 0 0,0 0 0 0 0,0-1 0 0 0,-1 1 0 0 0,1 0 0 0 0,0 0 0 0 0,0-1 0 0 0,-1 1 0 0 0,1 0 0 0 0,0 0 0 0 0,-1 0 0 0 0,1 0 0 0 0,0-1 0 0 0,-1 1 0 0 0,1 0 0 0 0,0 0 0 0 0,-1 0-1 0 0,1 0 1 0 0,0 0 0 0 0,-1 0 0 0 0,1 0 0 0 0,0 0 0 0 0,-1 0 0 0 0,1 0 0 0 0,-1 0 0 0 0,1 0 0 0 0,0 0 0 0 0,-1 0 0 0 0,1 0 0 0 0,0 0 0 0 0,-1 0 0 0 0,1 1 0 0 0,0-1 0 0 0,-1 0 0 0 0,1 0 0 0 0,0 0 0 0 0,-1 0 0 0 0,1 1-10 0 0,-7-40 16 0 0,8 18-4 0 0,0 0 0 0 0,2 0 0 0 0,0 0-1 0 0,2 1 1 0 0,0 0 0 0 0,1 0 0 0 0,1 0-1 0 0,1 0 1 0 0,0 1 0 0 0,2 1 0 0 0,8-14-12 0 0,-18 33-11 0 0,0-1 0 0 0,0 1 0 0 0,0-1 0 0 0,0 1 0 0 0,0 0 1 0 0,1-1-1 0 0,-1 1 0 0 0,0 0 0 0 0,0-1 0 0 0,0 1 0 0 0,1-1 0 0 0,-1 1 1 0 0,0 0-1 0 0,1-1 0 0 0,-1 1 0 0 0,0-1 0 0 0,1 1 0 0 0,-1-1 0 0 0,1 1 1 0 0,-1-1-1 0 0,1 0 0 0 0,-1 1 0 0 0,1-1 0 0 0,-1 0 0 0 0,1 1 0 0 0,0-1 1 0 0,-1 0-1 0 0,1 1 0 0 0,-1-1 0 0 0,1 0 0 0 0,0 0 0 0 0,-1 0 1 0 0,1 0-1 0 0,-1 1 0 0 0,1-1 0 0 0,0 0 0 0 0,-1 0 0 0 0,1 0 0 0 0,0-1 1 0 0,-1 1-1 0 0,1 0 0 0 0,0 0 0 0 0,-1 0 0 0 0,1 0 0 0 0,-1 0 0 0 0,1-1 1 0 0,0 1-1 0 0,-1 0 0 0 0,1-1 0 0 0,-1 1 0 0 0,1 0 0 0 0,-1-1 0 0 0,1 1 1 0 0,-1-1-1 0 0,1 1 0 0 0,-1-1 0 0 0,1 1 0 0 0,-1-1 0 0 0,0 1 1 0 0,1-1-1 0 0,-1 1 0 0 0,0-1 0 0 0,1 1 0 0 0,-1-1 0 0 0,0 0 11 0 0,13 77-32 0 0,-10-52-44 0 0,-3-16 57 0 0,1 0 0 0 0,-1 1 0 0 0,2-1 1 0 0,-1 0-1 0 0,1 0 0 0 0,0 0 0 0 0,1 0 1 0 0,0 0-1 0 0,0 0 0 0 0,0-1 0 0 0,1 1 1 0 0,1-1-1 0 0,-1 0 0 0 0,1 0 0 0 0,0 0 1 0 0,0-1-1 0 0,1 0 0 0 0,0 0 1 0 0,0 0-1 0 0,1-1 0 0 0,-1 0 0 0 0,1 0 1 0 0,0-1-1 0 0,1 0 0 0 0,-1 0 0 0 0,1 0 1 0 0,-1-1-1 0 0,1 0 0 0 0,0-1 0 0 0,0 0 1 0 0,1 0-1 0 0,-1-1 0 0 0,0 0 0 0 0,0 0 1 0 0,1-1-1 0 0,-1 0 0 0 0,0 0 0 0 0,1-1 19 0 0,21-11-46 0 0,0-1-1 0 0,-1-1 0 0 0,0-2 1 0 0,-1-1-1 0 0,-1-1 0 0 0,0-1 1 0 0,-2-1-1 0 0,0-2 0 0 0,-2 0 1 0 0,0-2-1 0 0,-2 0 0 0 0,0-2 1 0 0,-2 0-1 0 0,-1-1 0 0 0,-1-1 1 0 0,-1-1-1 0 0,8-22 47 0 0,-17 40 84 0 0,0-1 1 0 0,-2 0-1 0 0,1 0 0 0 0,-2 0 0 0 0,0-1 0 0 0,0 1 1 0 0,-1-1-1 0 0,0 0 0 0 0,-1 0 0 0 0,-1 0 0 0 0,0-1 1 0 0,-1 1-1 0 0,0 0 0 0 0,-1 0 0 0 0,-1 0 0 0 0,0 0 1 0 0,-1 0-1 0 0,0 0 0 0 0,-1 0 0 0 0,0 1 1 0 0,-1 0-1 0 0,0 0 0 0 0,-3-3-84 0 0,7 13 8 0 0,0 0 1 0 0,-1 0-1 0 0,1 0 0 0 0,-1 0 1 0 0,0 1-1 0 0,0-1 1 0 0,1 0-1 0 0,-1 1 0 0 0,0 0 1 0 0,0-1-1 0 0,-1 1 0 0 0,1 0 1 0 0,0 0-1 0 0,0 0 0 0 0,0 0 1 0 0,-1 0-1 0 0,1 1 1 0 0,0-1-1 0 0,-1 1 0 0 0,1 0 1 0 0,-1-1-1 0 0,1 1 0 0 0,0 0 1 0 0,-1 0-1 0 0,1 1 1 0 0,-1-1-1 0 0,1 0 0 0 0,0 1 1 0 0,-1 0-1 0 0,1-1 0 0 0,0 1 1 0 0,-1 0-1 0 0,1 0 1 0 0,0 0-1 0 0,0 0 0 0 0,0 1 1 0 0,0-1-1 0 0,0 1 0 0 0,0-1 1 0 0,0 1-1 0 0,1 0 0 0 0,-1-1 1 0 0,0 2-9 0 0,-63 87 230 0 0,39-19-206 0 0,3 0 0 0 0,3 2 0 0 0,3 0 0 0 0,4 2 0 0 0,2-1-1 0 0,4 1 1 0 0,4 0 0 0 0,2 1 0 0 0,7 43-24 0 0,-5-26 49 0 0,-1-64-52 0 0,-1 0 1 0 0,-1 0-1 0 0,-1-1 0 0 0,-1 1 1 0 0,-2-1-1 0 0,-1 0 0 0 0,-7 16 3 0 0,13-37-95 0 0,-1-1 0 0 0,0 0 0 0 0,-1 0 0 0 0,1 0-1 0 0,-1 0 1 0 0,0 0 0 0 0,0 0 0 0 0,-1-1 0 0 0,0 1-1 0 0,0-1 1 0 0,0 0 0 0 0,-1 0 0 0 0,1-1 0 0 0,-1 0 0 0 0,0 1-1 0 0,0-1 1 0 0,-6 3 95 0 0,-27-22-2273 0 0,21-11 1123 0 0</inkml:trace>
  <inkml:trace contextRef="#ctx0" brushRef="#br0" timeOffset="130730.315">28766 6906 1544 0 0,'3'-3'49'0'0,"1"1"1"0"0,0 1-1 0 0,-1-1 0 0 0,1 0 0 0 0,0 1 1 0 0,0 0-1 0 0,0 0 0 0 0,0 0 0 0 0,0 0 1 0 0,0 0-1 0 0,0 1 0 0 0,0 0 0 0 0,0 0 1 0 0,0 0-1 0 0,0 0 0 0 0,0 1 0 0 0,0 0 1 0 0,0 0-1 0 0,0 0 0 0 0,0 0 0 0 0,0 0 1 0 0,-1 1-1 0 0,1 0 0 0 0,0-1 0 0 0,-1 1 1 0 0,1 1-1 0 0,-1-1 0 0 0,0 0 0 0 0,0 1 1 0 0,0 0-1 0 0,0 0 0 0 0,0 0 0 0 0,-1 0 1 0 0,1 0-1 0 0,-1 0 0 0 0,0 1 1 0 0,0-1-1 0 0,0 1 0 0 0,0 0 0 0 0,0-1 1 0 0,-1 1-1 0 0,0 0 0 0 0,0 0 0 0 0,0 0 1 0 0,0 0-1 0 0,-1 0 0 0 0,1 0 0 0 0,-1 0 1 0 0,0 0-1 0 0,0 0 0 0 0,-1 0 0 0 0,1 0 1 0 0,-1 0-1 0 0,0 0 0 0 0,-1 4-49 0 0,-5 10 108 0 0,-1 1 0 0 0,0-2 0 0 0,-1 1 0 0 0,-1-1 0 0 0,-1 0 0 0 0,-1-1 0 0 0,0-1 0 0 0,-1 0 0 0 0,0 0 0 0 0,-1-1 0 0 0,-1-1 0 0 0,0-1 0 0 0,-1 0 0 0 0,0 0 0 0 0,-1-2 0 0 0,0 0 0 0 0,-1-1 0 0 0,0-1 0 0 0,0-1 0 0 0,-6 2-108 0 0,22-9-3 0 0,-1 1 0 0 0,1-1 1 0 0,0 1-1 0 0,-1-1 0 0 0,1 0 0 0 0,-1 0 1 0 0,1 0-1 0 0,0 0 0 0 0,-1-1 1 0 0,1 1-1 0 0,-1-1 0 0 0,1 1 1 0 0,0-1-1 0 0,0 0 0 0 0,-1 0 1 0 0,1 0-1 0 0,0 0 0 0 0,0 0 1 0 0,0-1-1 0 0,0 1 0 0 0,0 0 1 0 0,0-1-1 0 0,0 0 0 0 0,1 1 0 0 0,-1-1 1 0 0,1 0-1 0 0,-1 0 0 0 0,1 0 1 0 0,-1 0-1 0 0,1 0 0 0 0,0 0 1 0 0,0 0-1 0 0,0-1 0 0 0,0 1 1 0 0,1 0-1 0 0,-1 0 0 0 0,0-1 1 0 0,1 1-1 0 0,0-1 0 0 0,0 1 1 0 0,-1 0-1 0 0,1-1 0 0 0,1 1 0 0 0,-1-1 1 0 0,0 1-1 0 0,1-1 3 0 0,14-102-957 0 0,12 53 826 0 0,2 1-1 0 0,1 1 0 0 0,3 2 0 0 0,3 1 0 0 0,1 2 0 0 0,2 1 0 0 0,1 2 0 0 0,3 2 0 0 0,2 2 0 0 0,0 2 0 0 0,17-7 132 0 0,-42 26 58 0 0,241-174 448 0 0,-261 191-495 0 0,0 1-1 0 0,0-1 1 0 0,-1 1 0 0 0,1-1-1 0 0,0 1 1 0 0,0-1 0 0 0,0 1-1 0 0,0-1 1 0 0,0 0 0 0 0,0 1 0 0 0,0-1-1 0 0,0 1 1 0 0,1-1 0 0 0,-1 1-1 0 0,0-1 1 0 0,0 0 0 0 0,0 1-1 0 0,0-1 1 0 0,0 1 0 0 0,1-1-1 0 0,-1 0 1 0 0,0 1 0 0 0,0-1-1 0 0,1 0 1 0 0,-1 1 0 0 0,0-1-1 0 0,1 0 1 0 0,-1 1 0 0 0,0-1-1 0 0,1 0 1 0 0,-1 0 0 0 0,0 1-1 0 0,1-1 1 0 0,-1 0 0 0 0,1 0-1 0 0,-1 0 1 0 0,0 0 0 0 0,1 1-1 0 0,-1-1 1 0 0,1 0 0 0 0,-1 0 0 0 0,1 0-1 0 0,-1 0 1 0 0,1 0 0 0 0,-1 0-1 0 0,0 0 1 0 0,1 0 0 0 0,-1 0-1 0 0,1 0 1 0 0,-1-1-11 0 0,-21 44 81 0 0,-17 12 19 0 0,4 2 0 0 0,1 0 0 0 0,4 3 0 0 0,1 0 0 0 0,4 2 0 0 0,2 0 0 0 0,3 2 0 0 0,3 0 0 0 0,3 1 0 0 0,2 1 0 0 0,3 7-100 0 0,8-66 39 0 0,1 0 0 0 0,0 1 0 0 0,0-1 0 0 0,1 0 0 0 0,0 0 1 0 0,0 0-1 0 0,0 0 0 0 0,1-1 0 0 0,0 1 0 0 0,1-1 0 0 0,0 1 0 0 0,0-1 0 0 0,0 0 0 0 0,0-1 1 0 0,1 1-1 0 0,0-1 0 0 0,0 0 0 0 0,1 0 0 0 0,-1 0 0 0 0,1-1 0 0 0,0 0 0 0 0,0 0 0 0 0,0 0 1 0 0,1-1-1 0 0,0 0 0 0 0,-1 0 0 0 0,1-1 0 0 0,0 0 0 0 0,0 0 0 0 0,0 0 0 0 0,0-1 0 0 0,1 0 0 0 0,-1-1 1 0 0,0 0-1 0 0,1 0 0 0 0,-1 0 0 0 0,0-1 0 0 0,5-1-39 0 0,8-1 9 0 0,0-2 0 0 0,0 0 0 0 0,-1-2 0 0 0,1 0 0 0 0,-2-1 0 0 0,1 0 0 0 0,-1-2 0 0 0,0 0 0 0 0,-1-1 0 0 0,0-1 0 0 0,-1-1-1 0 0,-1 0 1 0 0,0-1 0 0 0,0-1 0 0 0,-1 0 0 0 0,-1-1 0 0 0,-1 0 0 0 0,0-1 0 0 0,-2 0 0 0 0,1-1 0 0 0,0-4-9 0 0,33-135 16 0 0,-43 152-9 0 0,-1-1 1 0 0,0 1 0 0 0,0-1 0 0 0,0 1 0 0 0,-1-1 0 0 0,0 1 0 0 0,0-1 0 0 0,0 1 0 0 0,-1 0 0 0 0,0-1-1 0 0,0 1 1 0 0,0 0 0 0 0,0 0 0 0 0,-1 0 0 0 0,0 1 0 0 0,0-1 0 0 0,0 1 0 0 0,-1-1 0 0 0,0 1 0 0 0,1 0-1 0 0,-1 1 1 0 0,-1-1 0 0 0,1 0 0 0 0,0 1 0 0 0,-1 0 0 0 0,0 0 0 0 0,0 1 0 0 0,-1-1-8 0 0,-6 0 17 0 0,1 2 0 0 0,-1 0 0 0 0,0 0 0 0 0,0 1 0 0 0,0 0 0 0 0,0 1 0 0 0,1 0 1 0 0,-1 1-1 0 0,0 1 0 0 0,1 0 0 0 0,-1 0 0 0 0,1 1 0 0 0,0 1 0 0 0,0-1 0 0 0,1 2 0 0 0,0 0 0 0 0,-1 0 1 0 0,2 1-1 0 0,-1 0 0 0 0,1 0 0 0 0,0 1 0 0 0,1 0 0 0 0,-3 4-17 0 0,4-4-10 0 0,1 0-1 0 0,0 0 0 0 0,1 1 1 0 0,-1-1-1 0 0,2 1 1 0 0,-1 0-1 0 0,1 1 1 0 0,1-1-1 0 0,0 1 0 0 0,0 0 1 0 0,1 0-1 0 0,0 0 1 0 0,0 0-1 0 0,1 0 1 0 0,1 0-1 0 0,0 0 0 0 0,0 0 1 0 0,1 0-1 0 0,0 0 1 0 0,1 0-1 0 0,0 0 1 0 0,0 0-1 0 0,1 0 0 0 0,1-1 1 0 0,0 1-1 0 0,0-1 1 0 0,0 0-1 0 0,1 0 1 0 0,1-1-1 0 0,0 1 0 0 0,0-1 1 0 0,0 0-1 0 0,1-1 1 0 0,0 0-1 0 0,2 2 11 0 0,12 7-428 0 0,0 0 0 0 0,1-2 1 0 0,0 0-1 0 0,1-1 0 0 0,1-1 0 0 0,0-2 0 0 0,0 0 0 0 0,1-2 1 0 0,0 0-1 0 0,1-2 0 0 0,0-1 0 0 0,0-1 0 0 0,5 0 428 0 0,30 4-1188 0 0</inkml:trace>
  <inkml:trace contextRef="#ctx0" brushRef="#br0" timeOffset="-52258.222">2754 1202 928 0 0,'2'0'684'0'0,"0"1"-744"0"0</inkml:trace>
  <inkml:trace contextRef="#ctx0" brushRef="#br0" timeOffset="-52257.222">2718 1722 888 0 0</inkml:trace>
  <inkml:trace contextRef="#ctx0" brushRef="#br0" timeOffset="-46771.928">11083 818 1172 0 0,'-2'-3'75'0'0,"0"0"0"0"0,-1 0 0 0 0,1 0 0 0 0,-1 1 1 0 0,0-1-1 0 0,1 1 0 0 0,-1 0 0 0 0,0 0 0 0 0,0 0 0 0 0,-1 0 0 0 0,1 0 0 0 0,0 1 0 0 0,-1-1 0 0 0,1 1 0 0 0,0 0 0 0 0,-1 0 0 0 0,0 0 1 0 0,1 1-1 0 0,-1-1 0 0 0,0 1 0 0 0,1 0 0 0 0,-1 0 0 0 0,-2 0-75 0 0,-160 11 964 0 0,136-3-876 0 0,2 2 1 0 0,-1 2-1 0 0,1 0 1 0 0,1 2-1 0 0,0 0 1 0 0,1 2-1 0 0,1 1 0 0 0,-9 9-88 0 0,24-18 25 0 0,-1 1 0 0 0,2 0 0 0 0,-1 0-1 0 0,1 1 1 0 0,1 1 0 0 0,0-1-1 0 0,0 2 1 0 0,1-1 0 0 0,0 1-1 0 0,1 0 1 0 0,1 0 0 0 0,0 0 0 0 0,0 1-1 0 0,1 0 1 0 0,1 0 0 0 0,0 0-1 0 0,1 0 1 0 0,1 0 0 0 0,-1 7-25 0 0,2-18 9 0 0,0 1-1 0 0,1 0 1 0 0,-1-1 0 0 0,1 1 0 0 0,-1-1-1 0 0,1 1 1 0 0,0-1 0 0 0,0 1 0 0 0,0-1-1 0 0,0 1 1 0 0,0-1 0 0 0,1 0 0 0 0,-1 0-1 0 0,1 0 1 0 0,-1 0 0 0 0,1 0 0 0 0,0 0-1 0 0,0 0 1 0 0,0 0 0 0 0,0 0 0 0 0,0-1-1 0 0,0 1 1 0 0,0-1 0 0 0,1 0 0 0 0,-1 0-1 0 0,0 0 1 0 0,1 0 0 0 0,-1 0 0 0 0,1 0-1 0 0,-1 0 1 0 0,1-1 0 0 0,-1 0 0 0 0,1 1-1 0 0,0-1 1 0 0,-1 0 0 0 0,1 0 0 0 0,-1 0-1 0 0,4-1-8 0 0,91-18 217 0 0,-42-10-117 0 0,-1-3 0 0 0,-1-2 0 0 0,-3-3 0 0 0,0-1 0 0 0,-3-3 0 0 0,-1-2 0 0 0,7-11-100 0 0,17-14 584 0 0,-67 68-581 0 0,0 0 1 0 0,-1 0-1 0 0,1 0 1 0 0,0 0 0 0 0,-1 1-1 0 0,1-1 1 0 0,0 1-1 0 0,-1-1 1 0 0,1 1 0 0 0,0 0-1 0 0,-1 0 1 0 0,1 0 0 0 0,-1 0-1 0 0,0 1 1 0 0,1-1-1 0 0,-1 1 1 0 0,0-1 0 0 0,0 1-1 0 0,0 0 1 0 0,0 0-1 0 0,0 0 1 0 0,0 0 0 0 0,-1 0-1 0 0,1 0 1 0 0,0 0-1 0 0,-1 1 1 0 0,0-1 0 0 0,0 1-1 0 0,0-1 1 0 0,0 1-1 0 0,0-1 1 0 0,0 1 0 0 0,0 0-1 0 0,-1-1 1 0 0,0 1 0 0 0,1 0-4 0 0,12 20-22 0 0,3-1-100 0 0,1 0 1 0 0,1-1 0 0 0,1-1 0 0 0,1-1 0 0 0,1-1-1 0 0,0 0 1 0 0,10 4 121 0 0,106 49-3460 0 0,-95-57 2144 0 0</inkml:trace>
  <inkml:trace contextRef="#ctx0" brushRef="#br0" timeOffset="-46163.905">12800 29 848 0 0,'-17'18'151'0'0,"2"0"-1"0"0,-1 1 1 0 0,2 1-1 0 0,1 0 1 0 0,1 1 0 0 0,0 1-1 0 0,2 0 1 0 0,0 0-1 0 0,2 1 1 0 0,0 0-1 0 0,1 1 1 0 0,2 0 0 0 0,1-1-1 0 0,0 2 1 0 0,2-1-1 0 0,0 0 1 0 0,2 1-1 0 0,1-1 1 0 0,3 21-151 0 0,-4-14 142 0 0,2 0 0 0 0,0 0 0 0 0,2 0 0 0 0,1-1 0 0 0,2 1 0 0 0,8 22-142 0 0,119 430 1004 0 0,-131-466-1272 0 0,0-1 0 0 0,-1 1 0 0 0,-1 0 0 0 0,0-1 0 0 0,-2 1 0 0 0,0 0 0 0 0,0-1 0 0 0,-2 1 0 0 0,0-1 0 0 0,-5 16 268 0 0,-10 8-1209 0 0</inkml:trace>
  <inkml:trace contextRef="#ctx0" brushRef="#br0" timeOffset="-45359.131">12250 854 1008 0 0,'0'-1'66'0'0,"0"1"0"0"0,0 0 1 0 0,1-1-1 0 0,-1 1 0 0 0,0-1 0 0 0,0 1 0 0 0,0-1 1 0 0,1 1-1 0 0,-1-1 0 0 0,0 1 0 0 0,0-1 0 0 0,0 1 0 0 0,0-1 1 0 0,0 1-1 0 0,0-1 0 0 0,0 1 0 0 0,0-1 0 0 0,0 1 0 0 0,0-1 1 0 0,0 1-1 0 0,-1-1 0 0 0,1 1 0 0 0,0-1 0 0 0,0 1 0 0 0,0 0 1 0 0,-1-1-1 0 0,1 1 0 0 0,0-1 0 0 0,0 1 0 0 0,-1-1 1 0 0,1 1-1 0 0,0 0 0 0 0,-1-1 0 0 0,1 1 0 0 0,-1 0 0 0 0,1-1 1 0 0,0 1-1 0 0,-1 0 0 0 0,1 0 0 0 0,-1-1 0 0 0,1 1 0 0 0,-1 0 1 0 0,1 0-1 0 0,-1 0 0 0 0,1 0 0 0 0,-1 0 0 0 0,1-1 1 0 0,-1 1-1 0 0,1 0 0 0 0,-1 0 0 0 0,1 0 0 0 0,-1 0-66 0 0,54-16 143 0 0,-42 13 95 0 0,277-69 183 0 0,248-28-421 0 0,-435 83-324 0 0,-63 11 202 0 0,-24 5 84 0 0,-1 0 1 0 0,1-1 0 0 0,-1-1 0 0 0,0 0-1 0 0,1 0 1 0 0,-2-1 0 0 0,1-1-1 0 0,0-1 1 0 0,-1 1 0 0 0,0-2-1 0 0,-1 0 1 0 0,3-2 37 0 0,-13 8-10 0 0,-1 1 52 0 0,-22-10-5 0 0,7 8-20 0 0,0 1-1 0 0,0 1 1 0 0,-1 1 0 0 0,1 0 0 0 0,0 0 0 0 0,0 2-1 0 0,1 0 1 0 0,-1 0 0 0 0,0 1 0 0 0,1 1 0 0 0,0 1 0 0 0,0 0-1 0 0,1 1 1 0 0,-1 0 0 0 0,2 1 0 0 0,-1 0 0 0 0,1 1-1 0 0,-1 2-16 0 0,4-5 22 0 0,1 1-1 0 0,-1 0 1 0 0,1 0-1 0 0,1 1 0 0 0,-1 0 1 0 0,1 1-1 0 0,1-1 1 0 0,0 1-1 0 0,0 1 0 0 0,1-1 1 0 0,0 1-1 0 0,0 0 1 0 0,1 0-1 0 0,1 0 0 0 0,-1 1 1 0 0,2-1-1 0 0,-1 1 1 0 0,2 0-1 0 0,-1 0 0 0 0,2-1 1 0 0,-1 10-22 0 0,2-16 19 0 0,0 1 1 0 0,0 0-1 0 0,0 0 0 0 0,1-1 1 0 0,0 1-1 0 0,0-1 1 0 0,0 1-1 0 0,0-1 0 0 0,1 0 1 0 0,-1 0-1 0 0,1 0 1 0 0,0 0-1 0 0,0 0 1 0 0,1-1-1 0 0,-1 1 0 0 0,1-1 1 0 0,0 0-1 0 0,0 0 1 0 0,0 0-1 0 0,0-1 0 0 0,0 1 1 0 0,1-1-1 0 0,-1 0 1 0 0,1 0-1 0 0,-1-1 0 0 0,1 1 1 0 0,0-1-1 0 0,0 0 1 0 0,-1 0-1 0 0,1-1 0 0 0,0 0 1 0 0,0 1-1 0 0,0-1 1 0 0,0-1-1 0 0,0 1 0 0 0,0-1 1 0 0,3-1-20 0 0,30-4-62 0 0,-1-3 1 0 0,0 0 0 0 0,-1-3-1 0 0,0-1 1 0 0,-1-1 0 0 0,0-2-1 0 0,-1-2 1 0 0,-1-1-1 0 0,-1-1 1 0 0,-1-2 0 0 0,0-1-1 0 0,-2-1 1 0 0,-1-2-1 0 0,23-27 62 0 0,-14-24 479 0 0,-38 76-472 0 0,-1 0 0 0 0,1 0 1 0 0,-1 0-1 0 0,1 0 0 0 0,-1 0 0 0 0,0 1 0 0 0,0-1 0 0 0,0 0 0 0 0,1 1 0 0 0,-1 0 0 0 0,0-1 1 0 0,0 1-1 0 0,0 0 0 0 0,0 0 0 0 0,0 0 0 0 0,1 0 0 0 0,-1 0 0 0 0,0 0 0 0 0,0 1 1 0 0,0-1-1 0 0,0 0 0 0 0,0 1 0 0 0,1 0 0 0 0,-1-1 0 0 0,0 1 0 0 0,1 0 0 0 0,-1 0 0 0 0,0 0 1 0 0,1 0-1 0 0,-1 0 0 0 0,1 0 0 0 0,-1 1 0 0 0,1-1 0 0 0,0 1-7 0 0,-10 4 18 0 0,1 2-1 0 0,0-1 0 0 0,1 1 1 0 0,0 1-1 0 0,0 0 0 0 0,1 0 1 0 0,0 0-1 0 0,0 1 0 0 0,1 1 1 0 0,0-1-1 0 0,1 1 0 0 0,1 0 1 0 0,-1 0-1 0 0,2 1 0 0 0,0 0 1 0 0,0 0-1 0 0,1 0 0 0 0,0 0 1 0 0,1 0-1 0 0,0 10-17 0 0,2-14 4 0 0,1 1-1 0 0,1-1 1 0 0,0 0 0 0 0,0 0 0 0 0,0 0-1 0 0,1 0 1 0 0,0 0 0 0 0,1-1 0 0 0,-1 1-1 0 0,1-1 1 0 0,1 0 0 0 0,0 0 0 0 0,0 0-1 0 0,0-1 1 0 0,1 0 0 0 0,-1 0 0 0 0,2 0-1 0 0,-1-1 1 0 0,0 0 0 0 0,1 0 0 0 0,0 0-1 0 0,0-1 1 0 0,1 0 0 0 0,-1-1 0 0 0,1 1-1 0 0,0-1 1 0 0,0-1 0 0 0,0 0 0 0 0,0 0-1 0 0,0 0 1 0 0,0-1 0 0 0,1 0-1 0 0,-1-1 1 0 0,2 0-4 0 0,74-2-1 0 0,-56-3 6 0 0,-1 0 1 0 0,0-2-1 0 0,-1-1 0 0 0,0-1 1 0 0,0-2-1 0 0,-1 0 1 0 0,0-2-1 0 0,-1 0 0 0 0,0-2 1 0 0,-1-1-1 0 0,-1 0 0 0 0,-1-2 1 0 0,0 0-1 0 0,-1-2 1 0 0,-1 0-1 0 0,13-18-5 0 0,8-77 1538 0 0,-40 114-1430 0 0,4 43 318 0 0,71 70-1285 0 0,-32-82-3357 0 0,-41-29 2911 0 0</inkml:trace>
  <inkml:trace contextRef="#ctx0" brushRef="#br0" timeOffset="-44923.457">14549 672 1256 0 0,'99'135'1968'0'0,"-29"-54"-1371"0"0,-70-79-571 0 0,0-1 0 0 0,1 1 1 0 0,-1-1-1 0 0,0 1 0 0 0,0-1 0 0 0,0 1 0 0 0,0-1 0 0 0,0 1 1 0 0,0 0-1 0 0,-1-1 0 0 0,1 1 0 0 0,-1-1 0 0 0,1 1 0 0 0,-1-1 1 0 0,1 0-1 0 0,-1 1 0 0 0,0-1 0 0 0,1 1 0 0 0,-1-1 0 0 0,0 0 1 0 0,0 0-1 0 0,0 1 0 0 0,0-1 0 0 0,0 0 0 0 0,-1 0 0 0 0,1 0 1 0 0,0 0-1 0 0,0 0 0 0 0,-1-1 0 0 0,1 1 0 0 0,0 0 0 0 0,-1 0 1 0 0,1-1-1 0 0,-1 1 0 0 0,1-1 0 0 0,-1 0 0 0 0,1 1 0 0 0,-1-1 0 0 0,1 0 1 0 0,-1 0-1 0 0,0 0 0 0 0,1 0 0 0 0,-1 0 0 0 0,1 0 0 0 0,-1 0 1 0 0,1 0-1 0 0,-1-1 0 0 0,1 1 0 0 0,-1-1 0 0 0,1 1 0 0 0,-1-1 1 0 0,1 0-1 0 0,0 1 0 0 0,-1-1 0 0 0,1 0 0 0 0,0 0 0 0 0,-1 0-26 0 0,0-1 19 0 0,-1 1 0 0 0,1-1-1 0 0,0 1 1 0 0,0-1 0 0 0,0 0-1 0 0,0 0 1 0 0,0 0-1 0 0,0 0 1 0 0,1-1 0 0 0,-1 1-1 0 0,0 0 1 0 0,1-1-1 0 0,0 1 1 0 0,0-1 0 0 0,0 1-1 0 0,0-1 1 0 0,0 0-1 0 0,0 1 1 0 0,1-1 0 0 0,-1 0-1 0 0,1 0 1 0 0,0 1-1 0 0,0-1 1 0 0,0 0 0 0 0,0 0-1 0 0,0 1 1 0 0,0-1 0 0 0,1 0-1 0 0,0 0 1 0 0,-1 1-1 0 0,1-1 1 0 0,0 0 0 0 0,0 1-1 0 0,0-1 1 0 0,1 1-1 0 0,-1-1 1 0 0,1 1 0 0 0,0-1-19 0 0,71-93-600 0 0,70-7-1965 0 0,-97 75 1750 0 0</inkml:trace>
  <inkml:trace contextRef="#ctx0" brushRef="#br0" timeOffset="-47472.531">9469 347 876 0 0,'0'0'528'0'0,"0"0"-137"0"0,0 0-73 0 0,0 0-17 0 0,13 12 315 0 0,-10 60 68 0 0,5 187-174 0 0,8-157-628 0 0,4 0 0 0 0,5-1 0 0 0,5-2 0 0 0,10 16 118 0 0,-29-55-1706 0 0,-11-58 1040 0 0</inkml:trace>
  <inkml:trace contextRef="#ctx0" brushRef="#br0" timeOffset="-47209.89">9817 395 1504 0 0,'1'-2'186'0'0,"-1"1"-121"0"0,0 0 0 0 0,-1 0 0 0 0,1 0 1 0 0,0 0-1 0 0,-1 0 0 0 0,1 0 0 0 0,0 1 0 0 0,0-1 0 0 0,0 0 0 0 0,0 0 0 0 0,0 0 1 0 0,0 0-1 0 0,0 0 0 0 0,0 0 0 0 0,0 0 0 0 0,0 0 0 0 0,0 0 0 0 0,1 0 0 0 0,-1 1 1 0 0,0-1-1 0 0,1 0 0 0 0,-1 0 0 0 0,1 0 0 0 0,-1 0 0 0 0,1 1 0 0 0,-1-1 1 0 0,1 0-1 0 0,-1 1 0 0 0,1-1 0 0 0,0 0 0 0 0,-1 1 0 0 0,1-1 0 0 0,0 1 0 0 0,0-1 1 0 0,0 1-1 0 0,-1-1 0 0 0,1 1 0 0 0,0-1 0 0 0,0 1 0 0 0,0 0 0 0 0,0-1 0 0 0,0 1 1 0 0,0 0-1 0 0,-1 0 0 0 0,1 0 0 0 0,0 0 0 0 0,0 0 0 0 0,0 0 0 0 0,0 0 1 0 0,0 0-1 0 0,0 0 0 0 0,0 0 0 0 0,0 1 0 0 0,0-1 0 0 0,0 0 0 0 0,-1 1 0 0 0,1-1 1 0 0,0 0-1 0 0,0 1 0 0 0,0-1 0 0 0,-1 1 0 0 0,1-1 0 0 0,0 1-65 0 0,26 515 2382 0 0,-20-437-2571 0 0,4-2 0 0 0,2 1 0 0 0,4-2 0 0 0,24 65 189 0 0,24-43-3902 0 0,-52-93 2625 0 0</inkml:trace>
  <inkml:trace contextRef="#ctx0" brushRef="#br0" timeOffset="-48580.929">7832 617 888 0 0,'-1'58'2911'0'0,"-34"398"-1578"0"0,61-185-683 0 0,-27-269-662 0 0,0-1 0 0 0,0 0 0 0 0,0 0 0 0 0,0 1 0 0 0,0-1 0 0 0,0 0 0 0 0,0 0 1 0 0,-1 0-1 0 0,1-1 0 0 0,0 1 0 0 0,-1 0 0 0 0,1 0 0 0 0,-1-1 0 0 0,1 1 0 0 0,-1-1 0 0 0,1 1 0 0 0,-1-1 0 0 0,1 0 1 0 0,-1 1-1 0 0,1-1 0 0 0,-1 0 0 0 0,1 0 0 0 0,-1 0 0 0 0,0 0 0 0 0,1 0 0 0 0,-1-1 0 0 0,1 1 0 0 0,-1 0 0 0 0,1-1 0 0 0,-1 1 1 0 0,1-1-1 0 0,-1 1 0 0 0,1-1 0 0 0,-1 0 0 0 0,1 0 0 0 0,0 0 0 0 0,0 1 0 0 0,-1-1 0 0 0,1-1 0 0 0,0 1 0 0 0,0 0 1 0 0,0 0-1 0 0,0 0 0 0 0,0 0 0 0 0,0-1 12 0 0,-12-15-154 0 0,0 0 1 0 0,1 0-1 0 0,2-1 1 0 0,-1-1-1 0 0,2 0 1 0 0,1 0-1 0 0,0-1 1 0 0,1 0-1 0 0,1 0 1 0 0,1 0-1 0 0,1-1 1 0 0,1 0-1 0 0,1 0 1 0 0,0-9 153 0 0,1 25-15 0 0,-2-13-23 0 0,-4-28 76 0 0,1 0-1 0 0,2-1 0 0 0,2 1 1 0 0,3-1-1 0 0,5-38-37 0 0,0 36 138 0 0,3 1 0 0 0,2 0 0 0 0,2 0 0 0 0,1 1 0 0 0,17-32-138 0 0,-26 66 31 0 0,0 1 0 0 0,1 0 0 0 0,0 1 0 0 0,0-1 0 0 0,2 1 0 0 0,-1 1 0 0 0,1-1-1 0 0,1 1 1 0 0,0 1 0 0 0,0 0 0 0 0,1 0 0 0 0,0 0 0 0 0,0 1 0 0 0,1 1 0 0 0,0 0 0 0 0,1 1 0 0 0,0 0 0 0 0,0 0 0 0 0,0 1-1 0 0,0 1 1 0 0,1 0 0 0 0,-1 1 0 0 0,1 0 0 0 0,7 0-31 0 0,-16 3 5 0 0,0 0-1 0 0,0 0 1 0 0,0 0-1 0 0,0 0 1 0 0,0 1-1 0 0,0 0 1 0 0,-1 0-1 0 0,1 0 1 0 0,0 0-1 0 0,-1 1 1 0 0,1-1-1 0 0,-1 1 1 0 0,1 0-1 0 0,-1 0 1 0 0,0 0-1 0 0,1 1 1 0 0,-1-1 0 0 0,-1 1-1 0 0,1 0 1 0 0,0 0-1 0 0,-1-1 1 0 0,1 2-1 0 0,-1-1 1 0 0,0 0-1 0 0,0 0 1 0 0,0 1-1 0 0,0-1 1 0 0,-1 1-1 0 0,1 0 1 0 0,-1-1-1 0 0,0 1 1 0 0,0 0-1 0 0,-1 0 1 0 0,1 0-1 0 0,-1 0 1 0 0,1-1 0 0 0,-1 1-1 0 0,-1 0 1 0 0,1 0-5 0 0,-16 142-16 0 0,3-105 86 0 0,-3 0-1 0 0,-1-1 1 0 0,-2-1-1 0 0,-1-1 0 0 0,-3-1 1 0 0,-1-1-1 0 0,-1-1 1 0 0,-2-1-1 0 0,-1-1 0 0 0,-2-1 1 0 0,-5 2-70 0 0,27-26 80 0 0,1-1-1 0 0,-1 1 1 0 0,0-1 0 0 0,0-1-1 0 0,-1 1 1 0 0,0-2 0 0 0,0 1-1 0 0,0-1 1 0 0,-1 0 0 0 0,0-1 0 0 0,0 0-1 0 0,0-1 1 0 0,-2 1-80 0 0,10-4 118 0 0,2 0-4 0 0,-2-24 88 0 0,10 19-189 0 0,0 0-1 0 0,0 1 1 0 0,0 0-1 0 0,0 0 1 0 0,1 1 0 0 0,-1 0-1 0 0,1 0 1 0 0,0 1-1 0 0,0 0 1 0 0,0 0 0 0 0,0 1-1 0 0,0 1 1 0 0,0-1 0 0 0,0 1-1 0 0,0 1 1 0 0,0 0-1 0 0,0 0 1 0 0,0 1 0 0 0,0 0-1 0 0,0 0 1 0 0,0 1-1 0 0,-1 0 1 0 0,0 1 0 0 0,3 1-13 0 0,197 120-718 0 0,-201-121 632 0 0,166 120-2880 0 0,-132-98 1803 0 0</inkml:trace>
  <inkml:trace contextRef="#ctx0" brushRef="#br0" timeOffset="-48208.291">8510 1022 1600 0 0,'-10'10'111'0'0,"1"1"0"0"0,0 0-1 0 0,0 0 1 0 0,1 1 0 0 0,1 0-1 0 0,0 1 1 0 0,1 0 0 0 0,0 0-1 0 0,1 0 1 0 0,0 1 0 0 0,1-1-1 0 0,1 1 1 0 0,0 0 0 0 0,0 8-111 0 0,3-18 23 0 0,0 1 0 0 0,1 0 0 0 0,-1-1 0 0 0,1 1 0 0 0,1-1-1 0 0,-1 1 1 0 0,0-1 0 0 0,1 0 0 0 0,0 0 0 0 0,0 0 0 0 0,0 0 0 0 0,1 0 0 0 0,-1 0 0 0 0,1 0 0 0 0,0-1 0 0 0,0 1 0 0 0,0-1 0 0 0,1 0 0 0 0,-1 0 0 0 0,1 0 0 0 0,0 0 0 0 0,0-1 0 0 0,0 1 0 0 0,0-1 0 0 0,0 0 0 0 0,0-1 0 0 0,0 1 0 0 0,1 0 0 0 0,-1-1 0 0 0,1 0 0 0 0,-1 0 0 0 0,1-1 0 0 0,-1 1 0 0 0,1-1 0 0 0,-1 0 0 0 0,5 0-23 0 0,170-22 628 0 0,-166 20-616 0 0,-1 0 0 0 0,1-1 0 0 0,-1 0 0 0 0,0-1 0 0 0,0 0 0 0 0,0-1 0 0 0,0 0 0 0 0,-1-1 0 0 0,0-1 0 0 0,0 0 0 0 0,-1 0 0 0 0,0-1 0 0 0,0 0 0 0 0,0-1 0 0 0,-1 0 0 0 0,-1 0 0 0 0,1-1 0 0 0,-2 0 0 0 0,1-1 0 0 0,-2 1 0 0 0,1-1-1 0 0,-1-1 1 0 0,-1 0-12 0 0,-7 3 4 0 0,-1 0 0 0 0,-1-1 0 0 0,0 2 0 0 0,0-1 0 0 0,-1 0 0 0 0,1 1 0 0 0,-2 0 0 0 0,0 0-1 0 0,0 0 1 0 0,0 1 0 0 0,-1 0 0 0 0,0 0 0 0 0,0 1 0 0 0,0 0 0 0 0,-1 0 0 0 0,0 0 0 0 0,0 1 0 0 0,-1 0-1 0 0,0 1 1 0 0,1 0 0 0 0,-1 1 0 0 0,-1-1 0 0 0,1 2 0 0 0,0-1 0 0 0,-8 0-4 0 0,-183-46-860 0 0,175 39-1070 0 0,25 6 1226 0 0</inkml:trace>
  <inkml:trace contextRef="#ctx0" brushRef="#br0" timeOffset="-51695.841">4977 834 944 0 0,'23'-53'1952'0'0,"-15"41"-1411"0"0,-7 13-288 0 0,-2 10-33 0 0,1 99 121 0 0,5 0 0 0 0,5 0 0 0 0,4 0 0 0 0,14 38-341 0 0,-9-2-254 0 0,-19-143 162 0 0,0 1 1 0 0,0 0 0 0 0,0 0 0 0 0,0 0-1 0 0,-1-1 1 0 0,1 1 0 0 0,-1 0-1 0 0,0 0 1 0 0,0-1 0 0 0,0 1-1 0 0,-1-1 1 0 0,1 1 0 0 0,-1-1-1 0 0,0 1 1 0 0,0-1 0 0 0,0 0-1 0 0,0 0 1 0 0,-1 0 0 0 0,1 0-1 0 0,-1-1 1 0 0,0 1 0 0 0,1 0-1 0 0,-1-1 1 0 0,-1 0 0 0 0,1 0 0 0 0,0 0-1 0 0,0 0 1 0 0,-1 0 91 0 0,-20 4-647 0 0</inkml:trace>
  <inkml:trace contextRef="#ctx0" brushRef="#br0" timeOffset="-51416.338">4535 828 1744 0 0,'-2'-15'3509'0'0,"43"-5"-2975"0"0,25-1-270 0 0,1 4-1 0 0,1 3 0 0 0,0 3 1 0 0,25 0-264 0 0,159-4-3782 0 0,-226 15 2623 0 0</inkml:trace>
  <inkml:trace contextRef="#ctx0" brushRef="#br0" timeOffset="-51076.559">5164 1164 908 0 0,'-17'38'456'0'0,"1"1"1"0"0,2 0-1 0 0,2 0 0 0 0,1 1 1 0 0,2 1-1 0 0,2 0 0 0 0,2 0 0 0 0,0 37-456 0 0,5-73 21 0 0,0 1-1 0 0,0-1 0 0 0,0 1 0 0 0,1-1 0 0 0,0 0 0 0 0,0 1 0 0 0,0-1 0 0 0,1 0 1 0 0,-1 1-1 0 0,1-1 0 0 0,1 0 0 0 0,-1 0 0 0 0,1 0 0 0 0,-1-1 0 0 0,2 1 1 0 0,-1-1-1 0 0,0 0 0 0 0,1 1 0 0 0,0-1 0 0 0,0-1 0 0 0,0 1 0 0 0,0-1 1 0 0,0 1-1 0 0,1-1 0 0 0,0-1 0 0 0,0 1 0 0 0,-1 0 0 0 0,1-1 0 0 0,1 0 0 0 0,-1-1 1 0 0,0 1-1 0 0,0-1 0 0 0,1 0 0 0 0,-1 0 0 0 0,1 0 0 0 0,-1-1 0 0 0,1 0 1 0 0,-1 0-1 0 0,1 0 0 0 0,1-1-20 0 0,6-2-23 0 0,0 0-1 0 0,-1-1 1 0 0,1 0 0 0 0,-1-1-1 0 0,0 0 1 0 0,0-1 0 0 0,0-1 0 0 0,-1 0-1 0 0,0 0 1 0 0,0-1 0 0 0,-1 0 0 0 0,0-1-1 0 0,0 0 1 0 0,-1-1 0 0 0,0 0 0 0 0,-1 0-1 0 0,0-1 1 0 0,-1 0 0 0 0,0-1-1 0 0,-1 1 1 0 0,0-1 0 0 0,0-1 0 0 0,-2 1-1 0 0,1-1 1 0 0,-2 1 0 0 0,0-1 0 0 0,0 0-1 0 0,-1 0 1 0 0,0-9 23 0 0,-3 14 1 0 0,0 0 0 0 0,0 0 0 0 0,-1 0 0 0 0,1 0 0 0 0,-2 0 0 0 0,1 0 0 0 0,-1 1 0 0 0,-1-1 0 0 0,1 1 0 0 0,-1 0 0 0 0,0 0 0 0 0,-1 0 0 0 0,0 1 0 0 0,0-1 0 0 0,0 1 0 0 0,-1 0 0 0 0,0 1 0 0 0,0-1 0 0 0,0 1 0 0 0,-1 1 0 0 0,0-1 0 0 0,0 1 0 0 0,0 0 0 0 0,0 0 0 0 0,-1 1 0 0 0,1 0 0 0 0,-1 1 0 0 0,-4-2-1 0 0,-19-5-297 0 0,1 1 1 0 0,-1 1-1 0 0,-1 2 1 0 0,1 1 0 0 0,-1 1-1 0 0,-23 2 297 0 0,46 1-1078 0 0</inkml:trace>
  <inkml:trace contextRef="#ctx0" brushRef="#br0" timeOffset="-50636.987">5859 1097 880 0 0,'-7'8'146'0'0,"0"1"1"0"0,1 0-1 0 0,0 0 1 0 0,1 1-1 0 0,0-1 0 0 0,0 1 1 0 0,1 0-1 0 0,1 1 1 0 0,0-1-1 0 0,0 1 0 0 0,1-1 1 0 0,0 1-1 0 0,1 0 1 0 0,-1 9-147 0 0,5-10 97 0 0,-1-1 1 0 0,1 0 0 0 0,0 0-1 0 0,1 0 1 0 0,0 0 0 0 0,1-1-1 0 0,0 0 1 0 0,0 1 0 0 0,0-2 0 0 0,1 1-1 0 0,0-1 1 0 0,1 0 0 0 0,0 0-1 0 0,0-1 1 0 0,0 1 0 0 0,1-2-1 0 0,4 3-97 0 0,34 26 381 0 0,55 63 331 0 0,-101-92-735 0 0,-1 1 0 0 0,1 0 0 0 0,-2-1 0 0 0,1 1 0 0 0,0-1-1 0 0,-1 1 1 0 0,0-1 0 0 0,0 1 0 0 0,-1-1 0 0 0,0 0 0 0 0,0 0 0 0 0,0-1 0 0 0,0 1-1 0 0,-1 0 1 0 0,1-1 0 0 0,-1 0 0 0 0,0 0 0 0 0,-1 0 0 0 0,1 0 0 0 0,-1-1 0 0 0,1 0 0 0 0,-1 0-1 0 0,0 0 1 0 0,0 0 0 0 0,-1-1 0 0 0,1 0 0 0 0,0 0 0 0 0,-3 0 23 0 0,-138 45-2078 0 0,107-44 808 0 0</inkml:trace>
  <inkml:trace contextRef="#ctx0" brushRef="#br0" timeOffset="-49266.011">5009 963 860 0 0,'9'94'829'0'0,"2"-76"-702"0"0,2-1 0 0 0,1 0 0 0 0,0-1-1 0 0,1-1 1 0 0,0 0 0 0 0,1-1-1 0 0,1-1 1 0 0,0 0 0 0 0,1-1-1 0 0,0-1 1 0 0,1-1 0 0 0,1-1-1 0 0,-1 0 1 0 0,1-1 0 0 0,0-2-1 0 0,1 0 1 0 0,0-1 0 0 0,0-1-1 0 0,0 0 1 0 0,0-2 0 0 0,14-1-127 0 0,78-3 366 0 0,131-70 226 0 0,-234 68-574 0 0,1-1 0 0 0,-1 0 0 0 0,0-1 0 0 0,-1 0 0 0 0,1 0 1 0 0,-1-1-1 0 0,0-1 0 0 0,-1 1 0 0 0,0-1 0 0 0,0-1 0 0 0,0 1 0 0 0,-1-2 0 0 0,-1 1 0 0 0,0 0 0 0 0,0-1 0 0 0,0 0 1 0 0,-1-1-1 0 0,-1 1 0 0 0,0-1 0 0 0,-1 0 0 0 0,3-10-18 0 0,-8 9-27 0 0,0-1 0 0 0,0 1 0 0 0,-2 0 0 0 0,1 0 0 0 0,-2 0 0 0 0,1 0-1 0 0,-1 1 1 0 0,-1 0 0 0 0,0 0 0 0 0,-1 0 0 0 0,0 1 0 0 0,-1-1 0 0 0,0 2 0 0 0,0-1 0 0 0,-1 1 0 0 0,0 1 0 0 0,-1 0 0 0 0,0 0 0 0 0,0 0 0 0 0,0 2 0 0 0,-1-1 0 0 0,0 1 0 0 0,-1 1 0 0 0,1 0 0 0 0,-1 0-1 0 0,-12-2 28 0 0,2-1 1 0 0,-1 1 0 0 0,0 0-1 0 0,-1 2 1 0 0,0 0-1 0 0,1 2 1 0 0,-1 1-1 0 0,0 1 1 0 0,0 0-1 0 0,0 2 1 0 0,0 1-1 0 0,-9 2 0 0 0,6 1 9 0 0,0 1-1 0 0,0 1 0 0 0,0 1 1 0 0,1 1-1 0 0,0 2 0 0 0,1 0 1 0 0,0 2-1 0 0,1 1 0 0 0,-8 6-8 0 0,12-4 9 0 0,2 0-1 0 0,0 2 1 0 0,1 0 0 0 0,1 0-1 0 0,0 2 1 0 0,2 0 0 0 0,0 0-1 0 0,1 2 1 0 0,1-1 0 0 0,2 2-1 0 0,0-1 1 0 0,1 2 0 0 0,1-1-1 0 0,1 1 1 0 0,1 0 0 0 0,2 0-1 0 0,-2 15-8 0 0,5-29 33 0 0,1 1-1 0 0,-1-1 0 0 0,1 0 0 0 0,1 0 0 0 0,0 0 0 0 0,1 1 0 0 0,0-1 1 0 0,0 0-1 0 0,1 0 0 0 0,0-1 0 0 0,1 1 0 0 0,0-1 0 0 0,0 0 0 0 0,1 0 1 0 0,0 0-1 0 0,1 0 0 0 0,0-1 0 0 0,1 0 0 0 0,-1 0 0 0 0,1-1 0 0 0,1 0 0 0 0,-1 0 1 0 0,1 0-1 0 0,1-1 0 0 0,-1 0 0 0 0,1-1 0 0 0,0 0 0 0 0,0-1 0 0 0,0 1 1 0 0,1-2-1 0 0,0 1 0 0 0,-1-1 0 0 0,1-1 0 0 0,0 0 0 0 0,0 0 0 0 0,1-1 1 0 0,-1 0-1 0 0,0-1 0 0 0,0 0 0 0 0,1-1-32 0 0,20-7 4 0 0,-1-1 1 0 0,0-1-1 0 0,0-2 1 0 0,-1-1-1 0 0,-1-1 0 0 0,0-1 1 0 0,-1-2-1 0 0,0-1 1 0 0,-2-1-1 0 0,0-1 1 0 0,-1-1-1 0 0,-1-1 0 0 0,-1-1 1 0 0,-1-1-1 0 0,-1-1 1 0 0,-2-1-1 0 0,0 0 1 0 0,-2-1-1 0 0,0-1 0 0 0,-3-1 1 0 0,0 0-1 0 0,-1-1-4 0 0,-9 23-21 0 0,1-1 0 0 0,-1 1 0 0 0,-1-1 0 0 0,0 0 0 0 0,0 0 0 0 0,0 0 0 0 0,-1 0 0 0 0,0 0 0 0 0,0 0 0 0 0,-1 0 0 0 0,0-1 0 0 0,-1 1 0 0 0,0 0 0 0 0,0 0-1 0 0,-1 0 1 0 0,1 0 0 0 0,-2 0 0 0 0,1 1 0 0 0,-1-1 0 0 0,-1 0 0 0 0,1 1 0 0 0,-1 0 0 0 0,0 0 0 0 0,-1 0 0 0 0,0 1 0 0 0,0-1 0 0 0,0 1 0 0 0,-1 0 0 0 0,0 0 0 0 0,0 1 0 0 0,0 0 0 0 0,-1 0 0 0 0,0 1 0 0 0,0-1-1 0 0,0 1 1 0 0,0 1 0 0 0,-1 0 0 0 0,1 0 0 0 0,-1 0 0 0 0,0 1 21 0 0,-7 1-4 0 0,0 0 0 0 0,0 2-1 0 0,0 0 1 0 0,1 0 0 0 0,-1 1 0 0 0,0 1-1 0 0,1 1 1 0 0,-1 0 0 0 0,1 1-1 0 0,0 0 1 0 0,1 1 0 0 0,-1 1 0 0 0,1 0-1 0 0,0 1 1 0 0,1 0 0 0 0,0 1 0 0 0,0 0-1 0 0,1 1 1 0 0,0 0 0 0 0,1 1-1 0 0,-2 2 5 0 0,-10 12 8 0 0,2 1-1 0 0,0 1 0 0 0,2 1 0 0 0,1 0 1 0 0,1 1-1 0 0,1 1 0 0 0,2 0 0 0 0,1 1 1 0 0,1 3-8 0 0,6-21 21 0 0,2 0 0 0 0,-1 0 1 0 0,1 0-1 0 0,1 0 0 0 0,1 1 1 0 0,0-1-1 0 0,0 1 0 0 0,1-1 1 0 0,1 1-1 0 0,0-1 1 0 0,1 0-1 0 0,1 1 0 0 0,0-1 1 0 0,1 0-1 0 0,0 0 0 0 0,1-1 1 0 0,0 1-1 0 0,1-1 1 0 0,0 0-1 0 0,5 6-21 0 0,-5-11 30 0 0,0 0 0 0 0,0-1 1 0 0,1 1-1 0 0,0-2 0 0 0,0 1 0 0 0,0-1 0 0 0,1 0 1 0 0,0 0-1 0 0,0-1 0 0 0,0 0 0 0 0,0 0 0 0 0,1-1 1 0 0,-1 0-1 0 0,1 0 0 0 0,0-1 0 0 0,0-1 1 0 0,0 1-1 0 0,0-1 0 0 0,0-1 0 0 0,0 0 0 0 0,0 0 1 0 0,0 0-1 0 0,0-1 0 0 0,0-1 0 0 0,8-2-30 0 0,6-1-1 0 0,-1-2 0 0 0,0 0 0 0 0,-1-2 1 0 0,0 0-1 0 0,0-1 0 0 0,-1-1 0 0 0,0-1 0 0 0,-1-1 0 0 0,-1-1 0 0 0,0 0 0 0 0,0-1 0 0 0,-2-1 0 0 0,0-1 0 0 0,-1 0 0 0 0,0-1 0 0 0,-2-1 0 0 0,0 0 0 0 0,-1-1 0 0 0,-1 0 1 0 0,-1-1-1 0 0,-1 0 0 0 0,0 0 0 0 0,-2-1 0 0 0,-1 0 0 0 0,0-1 0 0 0,-2 1 0 0 0,0-5 1 0 0,-7-55-29 0 0,-2 67 15 0 0,0 1-1 0 0,-1 0 0 0 0,0 1 1 0 0,-2-1-1 0 0,1 1 0 0 0,-1 1 1 0 0,-1-1-1 0 0,0 1 0 0 0,-1 1 1 0 0,-1 0-1 0 0,1 0 0 0 0,-2 1 1 0 0,1 1-1 0 0,-1 0 0 0 0,-1 0 1 0 0,1 1-1 0 0,-3 0 15 0 0,-1-1 2 0 0,-1 1-1 0 0,-1 1 1 0 0,1 0 0 0 0,-1 2-1 0 0,-1 0 1 0 0,1 0 0 0 0,-1 2-1 0 0,1 0 1 0 0,-1 2 0 0 0,0 0-1 0 0,0 1 1 0 0,0 0 0 0 0,1 2-1 0 0,-11 2-1 0 0,12-1-7 0 0,0 0-1 0 0,0 2 1 0 0,0 0-1 0 0,1 1 0 0 0,0 1 1 0 0,0 0-1 0 0,1 1 1 0 0,0 1-1 0 0,0 0 0 0 0,1 1 1 0 0,0 0-1 0 0,0 1 1 0 0,-2 4 7 0 0,3 1 5 0 0,0-1 1 0 0,1 2-1 0 0,1 0 1 0 0,0 0-1 0 0,1 1 1 0 0,1 0-1 0 0,1 1 1 0 0,1 0-1 0 0,0 0 1 0 0,1 0-1 0 0,2 1 1 0 0,0 0-1 0 0,0 0 1 0 0,2 0-1 0 0,1 10-5 0 0,1-21-5 0 0,0 0-1 0 0,1 0 0 0 0,0 0 1 0 0,0 0-1 0 0,1-1 0 0 0,1 1 1 0 0,-1 0-1 0 0,1-1 0 0 0,1 0 1 0 0,0 0-1 0 0,0 0 0 0 0,0 0 0 0 0,1 0 1 0 0,0-1-1 0 0,1 0 0 0 0,-1 0 1 0 0,1-1-1 0 0,1 1 0 0 0,-1-1 1 0 0,1 0-1 0 0,0-1 0 0 0,1 0 1 0 0,-1 0-1 0 0,1 0 0 0 0,0-1 1 0 0,0-1-1 0 0,0 1 0 0 0,1-1 1 0 0,-1 0-1 0 0,1-1 0 0 0,-1 0 1 0 0,1-1-1 0 0,0 1 0 0 0,0-2 1 0 0,0 1-1 0 0,0-1 0 0 0,0-1 1 0 0,0 1-1 0 0,0-2 0 0 0,-1 1 1 0 0,2-1 5 0 0,12-3-37 0 0,0-1 1 0 0,0-1-1 0 0,-1-1 1 0 0,0-1 0 0 0,0-1-1 0 0,-1-1 1 0 0,0 0-1 0 0,-1-2 1 0 0,0 0-1 0 0,-1-1 1 0 0,0-1 0 0 0,-2 0-1 0 0,1-2 1 0 0,-2 0-1 0 0,-1 0 1 0 0,0-1 0 0 0,-1-1-1 0 0,0-1 1 0 0,-2 0-1 0 0,-1 0 1 0 0,0-1 0 0 0,-1 0-1 0 0,0-5 37 0 0,-1-62-183 0 0,-9 71 209 0 0,-1 0-1 0 0,-1 1 0 0 0,-1 0 0 0 0,0 0 0 0 0,-1 0 1 0 0,-1 0-1 0 0,0 1 0 0 0,-1-1 0 0 0,-1 2 0 0 0,0-1 1 0 0,-1 1-1 0 0,0 0 0 0 0,-2 1 0 0 0,1 0 0 0 0,-1 1 1 0 0,-1 0-1 0 0,0 1 0 0 0,-1 0 0 0 0,0 1 0 0 0,-1 0 1 0 0,0 1-1 0 0,0 1 0 0 0,-1 0 0 0 0,0 1 0 0 0,-1 1 1 0 0,1 0-1 0 0,-1 1 0 0 0,0 0 0 0 0,-14-1-25 0 0,20 6 5 0 0,-1 0 0 0 0,1 1 0 0 0,0 0 0 0 0,0 1 1 0 0,0 0-1 0 0,0 1 0 0 0,0 0 0 0 0,1 0 0 0 0,-1 1 0 0 0,1 0 0 0 0,0 0 0 0 0,0 1 0 0 0,0 1 0 0 0,1 0 0 0 0,0 0 0 0 0,0 0 0 0 0,0 1 0 0 0,1 0 0 0 0,0 1 0 0 0,0-1 0 0 0,1 1 1 0 0,0 1-1 0 0,0-1 0 0 0,1 1 0 0 0,-4 9-5 0 0,0 0-310 0 0,1 0-1 0 0,1 1 1 0 0,1 0 0 0 0,0 1 0 0 0,2-1 0 0 0,0 1 0 0 0,1 0 0 0 0,1 0 0 0 0,1 0 0 0 0,1 0-1 0 0,0 0 1 0 0,2 0 0 0 0,1 7 310 0 0,15 58-1340 0 0</inkml:trace>
  <inkml:trace contextRef="#ctx0" brushRef="#br0" timeOffset="-53287.046">1871 552 1048 0 0,'0'0'137'0'0,"0"0"-31"0"0,0 0 31 0 0,0 0 36 0 0,0 0 70 0 0,0 0-107 0 0,0 0-93 0 0,0 0 32 0 0,0 0-17 0 0,0 0-18 0 0,0 0 23 0 0,0 0-11 0 0,0 0-47 0 0,0 0 25 0 0,0 0 39 0 0,0 0-1 0 0,0 0 21 0 0,0 0-55 0 0,0 0-11 0 0,0 0 22 0 0,0 0 47 0 0,0 0-78 0 0,0 0 0 0 0,0 0-9 0 0,0 0-31 0 0,0 0 33 0 0,0 0 41 0 0,0 0 7 0 0,0 0-27 0 0,0 0 57 0 0,0 0-74 0 0,0 0-48 0 0,0 0 120 0 0,0 0-49 0 0,0 0 25 0 0,0 0-60 0 0,0 0 3 0 0,0 0-37 0 0,0 0-29 0 0,0 0 54 0 0,0 0 50 0 0,0 0-39 0 0,0 0 64 0 0,0 0-29 0 0,0 0-58 0 0,0 0 27 0 0,0 0-55 0 0,0 0 69 0 0,0 0-52 0 0,0 0-1 0 0,0 0 40 0 0,0 0 7 0 0,0 0-48 0 0,0 0-20 0 0,16-2 1149 0 0,-9-24-1069 0 0,-10-16 296 0 0,-3 35-325 0 0,-1 0-1 0 0,0 1 1 0 0,-1 1-1 0 0,1-1 1 0 0,-1 1-1 0 0,0 0 0 0 0,0 1 1 0 0,-1 0-1 0 0,1 0 1 0 0,-1 1-1 0 0,0 0 1 0 0,0 0-1 0 0,0 1 1 0 0,0 1-1 0 0,-1-1 0 0 0,1 1 1 0 0,0 1-1 0 0,0 0 1 0 0,-1 0-1 0 0,-6 2 5 0 0,-191 44-339 0 0,170-35 338 0 0,11-6-2 0 0,0 1 0 0 0,1 1 0 0 0,0 1 0 0 0,0 1-1 0 0,1 1 1 0 0,0 2 0 0 0,0 0 0 0 0,2 1 0 0 0,0 2 0 0 0,0 0 0 0 0,1 1 0 0 0,1 1-1 0 0,1 1 1 0 0,1 1 0 0 0,0 0 0 0 0,1 2 0 0 0,1 0 0 0 0,1 0 0 0 0,1 2 0 0 0,1 0-1 0 0,1 0 1 0 0,-8 23 3 0 0,19-36 8 0 0,0 1 0 0 0,0-1 1 0 0,1 0-1 0 0,1 0 0 0 0,-1 1 0 0 0,2-1 0 0 0,-1 0 0 0 0,2 0 0 0 0,-1 0 0 0 0,1-1 0 0 0,1 1 0 0 0,-1 0 0 0 0,2-1 0 0 0,-1 0 0 0 0,1 0 0 0 0,1 0 0 0 0,0-1 0 0 0,0 0 0 0 0,0 0 0 0 0,1 0 0 0 0,0-1 1 0 0,1 0-1 0 0,0 0 0 0 0,0-1 0 0 0,0 0 0 0 0,1-1 0 0 0,-1 1 0 0 0,1-2 0 0 0,1 1 0 0 0,-1-1 0 0 0,1-1 0 0 0,-1 0 0 0 0,1 0 0 0 0,0-1 0 0 0,0 0 0 0 0,0 0 0 0 0,1-1 0 0 0,-1-1 0 0 0,7 0-8 0 0,133 6 759 0 0,-151-6-757 0 0,1 0 0 0 0,0 0 0 0 0,-1 0 0 0 0,1 0 0 0 0,0 0 0 0 0,-1 0 0 0 0,1-1 0 0 0,0 1 0 0 0,-1 0 0 0 0,1 0 0 0 0,0 0 0 0 0,0 0 0 0 0,-1 0 0 0 0,1-1 0 0 0,0 1 0 0 0,0 0 0 0 0,-1 0 0 0 0,1 0 0 0 0,0-1 0 0 0,0 1 0 0 0,-1 0 0 0 0,1 0 0 0 0,0-1 0 0 0,0 1 0 0 0,0 0 0 0 0,0-1 0 0 0,0 1 0 0 0,-1 0 0 0 0,1-1 0 0 0,0 1 0 0 0,0 0 0 0 0,0 0 0 0 0,0-1 0 0 0,0 1 0 0 0,0 0 0 0 0,0-1 0 0 0,0 1 0 0 0,0 0 0 0 0,0-1 0 0 0,0 1 0 0 0,0 0 0 0 0,0-1 0 0 0,1 1 0 0 0,-1 0 0 0 0,0-1 0 0 0,0 1 0 0 0,0 0 0 0 0,0 0 0 0 0,0-1 0 0 0,1 1 0 0 0,-1 0 0 0 0,0 0 0 0 0,0-1 0 0 0,0 1 0 0 0,1 0-2 0 0,-42 9 10 0 0,0 2-1 0 0,1 1 1 0 0,0 3 0 0 0,1 1-1 0 0,1 1 1 0 0,0 3 0 0 0,1 1-1 0 0,2 1 1 0 0,0 2 0 0 0,2 2-1 0 0,-26 25-9 0 0,54-48 0 0 0,0 0-1 0 0,0 0 1 0 0,1 0 0 0 0,0 0-1 0 0,-1 1 1 0 0,1 0 0 0 0,0 0-1 0 0,1 0 1 0 0,-1 1 0 0 0,1-1-1 0 0,0 1 1 0 0,0 0 0 0 0,0 0-1 0 0,1 0 1 0 0,0 0 0 0 0,0 0-1 0 0,0 0 1 0 0,0 1 0 0 0,1-1-1 0 0,0 0 1 0 0,0 1 0 0 0,0 0-1 0 0,1-1 1 0 0,0 1-1 0 0,0-1 1 0 0,0 1 0 0 0,1-1-1 0 0,0 1 1 0 0,0-1 0 0 0,0 1-1 0 0,1-1 1 0 0,0 1 0 0 0,0-1-1 0 0,0 0 1 0 0,1 0 0 0 0,-1 0-1 0 0,1 0 1 0 0,0-1 0 0 0,1 1-1 0 0,-1-1 1 0 0,1 0 0 0 0,0 0-1 0 0,0 0 1 0 0,0 0 0 0 0,0-1-1 0 0,1 1 1 0 0,-1-1 0 0 0,1 0-1 0 0,0-1 1 0 0,0 1-1 0 0,0-1 1 0 0,4 1 0 0 0,10 0-178 0 0,0 0 1 0 0,0-2-1 0 0,1 0 0 0 0,-1-2 1 0 0,0 0-1 0 0,0-1 0 0 0,0-1 1 0 0,0 0-1 0 0,0-2 0 0 0,0 0 1 0 0,-1-1-1 0 0,0-1 0 0 0,0 0 1 0 0,4-5 177 0 0,22-10-1270 0 0</inkml:trace>
  <inkml:trace contextRef="#ctx0" brushRef="#br0" timeOffset="-53023.471">1996 872 1240 0 0,'-56'90'4400'0'0,"-24"112"-3854"0"0,65-111-734 0 0,14-76-118 0 0,0-1 0 0 0,-2 1 0 0 0,1-1 0 0 0,-2 1 0 0 0,1-1 0 0 0,-2 0 0 0 0,0 0 0 0 0,-1-1 0 0 0,0 0 0 0 0,-2 2 306 0 0,-3-1-1090 0 0</inkml:trace>
  <inkml:trace contextRef="#ctx0" brushRef="#br0" timeOffset="-52757.997">1511 1035 976 0 0,'49'9'3612'0'0,"-42"-6"-3326"0"0,29 12-161 0 0,-1 3 0 0 0,-1 1 0 0 0,-1 1-1 0 0,-1 2 1 0 0,0 1 0 0 0,-2 1 0 0 0,-1 2-1 0 0,-1 1 1 0 0,-1 1 0 0 0,-1 2 0 0 0,4 8-125 0 0,29 104-3418 0 0,-58-121 2249 0 0</inkml:trace>
  <inkml:trace contextRef="#ctx0" brushRef="#br0" timeOffset="-52508.192">1157 1884 1744 0 0,'238'-15'3487'0'0,"-133"1"-2913"0"0,52-1-33 0 0,310-49-3416 0 0,-412 49 1802 0 0,-4-4-153 0 0</inkml:trace>
  <inkml:trace contextRef="#ctx0" brushRef="#br0" timeOffset="-43942.839">17176 980 1496 0 0,'34'-9'188'0'0,"1"0"-224"0"0,4-8-256 0 0</inkml:trace>
  <inkml:trace contextRef="#ctx0" brushRef="#br0" timeOffset="-43691.904">17351 614 1248 0 0,'-23'1'332'0'0,"1"1"0"0"0,-1 1-1 0 0,1 2 1 0 0,0 0 0 0 0,1 1-1 0 0,-1 1 1 0 0,1 1 0 0 0,-2 2-332 0 0,16-7 54 0 0,0 0 1 0 0,0 0 0 0 0,0 1 0 0 0,1 0-1 0 0,0 1 1 0 0,-1-1 0 0 0,2 1-1 0 0,-1 0 1 0 0,0 1 0 0 0,1-1-1 0 0,0 1 1 0 0,0 0 0 0 0,1 0 0 0 0,0 1-1 0 0,0-1 1 0 0,0 1 0 0 0,1 0-1 0 0,0 0 1 0 0,0 0 0 0 0,1 1-1 0 0,0-1 1 0 0,0 1 0 0 0,1-1-1 0 0,0 1 1 0 0,0 5-55 0 0,2-6 14 0 0,0 0 0 0 0,1 0 1 0 0,0 0-1 0 0,0-1 0 0 0,0 1 0 0 0,1-1 0 0 0,0 1 0 0 0,1-1 0 0 0,-1 0 1 0 0,1 0-1 0 0,0-1 0 0 0,1 1 0 0 0,-1-1 0 0 0,1 0 0 0 0,0 0 1 0 0,0 0-1 0 0,1-1 0 0 0,0 0 0 0 0,-1 0 0 0 0,1 0 0 0 0,0-1 0 0 0,4 2-14 0 0,152 56-2215 0 0,-98-52 967 0 0,1-4 11 0 0</inkml:trace>
  <inkml:trace contextRef="#ctx0" brushRef="#br0" timeOffset="-42829.718">17501 723 928 0 0,'-24'21'328'0'0,"-9"18"-56"0"0,17-19-112 0 0,-4-1 84 0 0,1 1-160 0 0,-3-4 196 0 0,-2 1-52 0 0,-5-1-140 0 0,-5 1-220 0 0,1-7-212 0 0,-2-4-916 0 0</inkml:trace>
  <inkml:trace contextRef="#ctx0" brushRef="#br0" timeOffset="-39587.946">19666 522 1204 0 0,'-33'37'3181'0'0,"22"-12"-2986"0"0,2 1 0 0 0,1 0 0 0 0,0 1 0 0 0,3 0 0 0 0,0 0 0 0 0,1 0 0 0 0,2 0 0 0 0,1 7-195 0 0,2-26 7 0 0,2 0 1 0 0,-1 1 0 0 0,1-1 0 0 0,0 0 0 0 0,1 0 0 0 0,-1-1 0 0 0,2 1 0 0 0,-1-1 0 0 0,1 0 0 0 0,0 0 0 0 0,1 0 0 0 0,-1-1 0 0 0,1 1 0 0 0,1-1 0 0 0,-1-1-1 0 0,1 1 1 0 0,0-1 0 0 0,0-1 0 0 0,0 1 0 0 0,1-1 0 0 0,0 0 0 0 0,0-1 0 0 0,0 0 0 0 0,0 0 0 0 0,0-1 0 0 0,1 0 0 0 0,-1 0 0 0 0,1-1 0 0 0,-1 0 0 0 0,1-1-1 0 0,-1 1 1 0 0,1-2 0 0 0,0 1 0 0 0,-1-1 0 0 0,1-1 0 0 0,-1 1 0 0 0,1-2 0 0 0,-1 1 0 0 0,8-4-8 0 0,-6 4-101 0 0,1-1 1 0 0,-1-1-1 0 0,0 1 1 0 0,0-2 0 0 0,0 1-1 0 0,-1-1 1 0 0,0-1-1 0 0,0 0 1 0 0,0 0-1 0 0,0 0 1 0 0,-1-1-1 0 0,0-1 1 0 0,-1 1-1 0 0,0-1 1 0 0,0-1-1 0 0,0 1 1 0 0,-1-1-1 0 0,0 0 1 0 0,-1-1-1 0 0,0 1 1 0 0,-1-1 0 0 0,0 0-1 0 0,0 0 1 0 0,-1-1-1 0 0,0 1 1 0 0,0-5 100 0 0,-4 12 1 0 0,0 0 1 0 0,0 0-1 0 0,0 0 1 0 0,0 1 0 0 0,0-1-1 0 0,-1 0 1 0 0,1 0-1 0 0,-1 1 1 0 0,0-1-1 0 0,0 1 1 0 0,0 0-1 0 0,0-1 1 0 0,0 1 0 0 0,0 0-1 0 0,-1 0 1 0 0,1 0-1 0 0,0 0 1 0 0,-1 1-1 0 0,0-1 1 0 0,0 1 0 0 0,1 0-1 0 0,-1-1 1 0 0,0 1-1 0 0,0 0 1 0 0,0 1-1 0 0,0-1 1 0 0,0 0 0 0 0,0 1-1 0 0,0 0 1 0 0,0 0-1 0 0,0 0 1 0 0,0 0-1 0 0,-1 0 1 0 0,1 1 0 0 0,0-1-1 0 0,0 1 1 0 0,-2 0-2 0 0,1 4 5 0 0,0 0 0 0 0,0 0 0 0 0,0 0 0 0 0,1 0 0 0 0,-1 0 0 0 0,1 1 0 0 0,1-1 0 0 0,-1 1 0 0 0,1 0 0 0 0,0 0 0 0 0,0 0 0 0 0,1 0 0 0 0,0 0 0 0 0,0 0 0 0 0,0 1 0 0 0,1-1 0 0 0,-1 0 0 0 0,2 0 0 0 0,-1 1 0 0 0,1-1 0 0 0,0 0 0 0 0,0 0 0 0 0,1 0 0 0 0,-1 0-1 0 0,1 0 1 0 0,1 0 0 0 0,-1 0 0 0 0,1-1 0 0 0,0 1 0 0 0,0-1 0 0 0,1 0 0 0 0,0 0 0 0 0,0 0 0 0 0,0 0 0 0 0,0 0 0 0 0,1-1 0 0 0,-1 0 0 0 0,1 0 0 0 0,0 0 0 0 0,1-1 0 0 0,-1 0 0 0 0,0 0 0 0 0,1 0 0 0 0,0-1 0 0 0,4 2-5 0 0,16 7 14 0 0,1-1 0 0 0,0-1 0 0 0,1-1 0 0 0,0-2 0 0 0,0-1 0 0 0,0-1 0 0 0,0-1 0 0 0,1-2-1 0 0,0-1 1 0 0,-1-1 0 0 0,1-1 0 0 0,-1-1 0 0 0,10-4-14 0 0,-34 6-13 0 0,0 1-1 0 0,-1-1 1 0 0,1 0-1 0 0,0 0 1 0 0,0-1-1 0 0,-1 1 1 0 0,1-1 0 0 0,-1 0-1 0 0,0 0 1 0 0,1 0-1 0 0,-1 0 1 0 0,0 0-1 0 0,0-1 1 0 0,0 1-1 0 0,-1-1 1 0 0,1 0 0 0 0,0 0-1 0 0,-1 0 1 0 0,0 0-1 0 0,0-1 1 0 0,0 1-1 0 0,0 0 1 0 0,0-1 0 0 0,-1 0-1 0 0,0 1 1 0 0,1-1-1 0 0,-1 0 1 0 0,-1 1-1 0 0,1-1 1 0 0,0 0-1 0 0,-1 0 1 0 0,0 0 0 0 0,0 0-1 0 0,0 0 1 0 0,-1 1-1 0 0,1-1 1 0 0,-1 0-1 0 0,0 0 1 0 0,0 0 13 0 0,-60-92-136 0 0,-20-50-928 0 0,78 128 379 0 0</inkml:trace>
  <inkml:trace contextRef="#ctx0" brushRef="#br0" timeOffset="-38205.468">20940 135 836 0 0,'-3'1'140'0'0,"1"0"0"0"0,0 0 0 0 0,0 0 1 0 0,-1 0-1 0 0,1 1 0 0 0,0-1 0 0 0,0 1 0 0 0,0-1 0 0 0,0 1 0 0 0,1 0 0 0 0,-1 0 1 0 0,0 0-1 0 0,1 0 0 0 0,-1 0 0 0 0,1 0 0 0 0,0 0 0 0 0,-1 0 0 0 0,1 1 0 0 0,0-1 1 0 0,0 0-1 0 0,1 1 0 0 0,-1-1 0 0 0,0 0 0 0 0,1 1 0 0 0,0-1 0 0 0,-1 3-140 0 0,-4 8 1238 0 0,0-81 3468 0 0,-17-16-4267 0 0,9 100-8366 0 0,11-12 6420 0 0</inkml:trace>
  <inkml:trace contextRef="#ctx0" brushRef="#br0" timeOffset="-39353.584">20940 516 1576 0 0,'20'24'4591'0'0,"-15"34"-3862"0"0,-2-7-340 0 0,38 157-1929 0 0,-62-164-771 0 0,3-31 1049 0 0</inkml:trace>
  <inkml:trace contextRef="#ctx0" brushRef="#br0" timeOffset="-38719.604">21325 500 1312 0 0,'-3'3'49'0'0,"-7"4"56"0"0,1 1 0 0 0,0-1 0 0 0,0 2 0 0 0,0-1 0 0 0,1 1 0 0 0,0 1 1 0 0,1-1-1 0 0,0 1 0 0 0,1 0 0 0 0,0 1 0 0 0,1 0 0 0 0,-1 0 1 0 0,2 0-1 0 0,0 0 0 0 0,0 1 0 0 0,1-1 0 0 0,1 1 0 0 0,0 0 1 0 0,0 0-1 0 0,1 0 0 0 0,1 0 0 0 0,0 0 0 0 0,1 0 0 0 0,0 2-105 0 0,5-1 75 0 0,0 0 0 0 0,1 0-1 0 0,1-1 1 0 0,0 0 0 0 0,1 0 0 0 0,0-1-1 0 0,0 0 1 0 0,1 0 0 0 0,1-1-1 0 0,0-1 1 0 0,0 0 0 0 0,1 0-1 0 0,0-1 1 0 0,0-1 0 0 0,1 0 0 0 0,0-1-1 0 0,0 0 1 0 0,1-1 0 0 0,0 0-1 0 0,0-1 1 0 0,0-1 0 0 0,0 0-1 0 0,0-1 1 0 0,1 0 0 0 0,5-1-75 0 0,11 3 57 0 0,0-1 0 0 0,0-2 0 0 0,1-1 0 0 0,-1-1 0 0 0,0-2 0 0 0,0-1 0 0 0,0-1 0 0 0,0-2 0 0 0,26-9-57 0 0,-43 13-17 0 0,1-1-1 0 0,-1 0 1 0 0,0-1 0 0 0,0-1 0 0 0,0 0 0 0 0,-1-1 0 0 0,0 0 0 0 0,0-1 0 0 0,-1 0 0 0 0,0-1 0 0 0,0-1 0 0 0,-1 0 0 0 0,0 0 0 0 0,-1-1 0 0 0,0 0 0 0 0,-1-1 0 0 0,0 0 0 0 0,-1-1 0 0 0,-1 0 0 0 0,0 0 0 0 0,0 0 0 0 0,-1-1 0 0 0,-1 0 0 0 0,0 0 0 0 0,-1-1 0 0 0,-1 1 0 0 0,0-3 17 0 0,-3 11 15 0 0,0 0 0 0 0,-1 0 1 0 0,0 0-1 0 0,0 1 1 0 0,-1-1-1 0 0,0 0 0 0 0,1 1 1 0 0,-2-1-1 0 0,1 1 1 0 0,-1 0-1 0 0,0 0 1 0 0,0 0-1 0 0,0 0 0 0 0,-1 0 1 0 0,0 0-1 0 0,1 1 1 0 0,-2 0-1 0 0,1 0 1 0 0,0 0-1 0 0,-1 0 0 0 0,0 1 1 0 0,0 0-1 0 0,0 0 1 0 0,0 0-1 0 0,0 1 0 0 0,-1-1 1 0 0,0 1-16 0 0,-157-28 149 0 0,156 30-144 0 0,0 0 1 0 0,0 0-1 0 0,0 1 0 0 0,0 0 1 0 0,0 0-1 0 0,0 1 0 0 0,1 0 1 0 0,-1 0-1 0 0,1 1 0 0 0,-1-1 1 0 0,1 1-1 0 0,0 1 0 0 0,0-1 1 0 0,0 1-1 0 0,0 0 0 0 0,1 1 1 0 0,-1-1-1 0 0,1 1 0 0 0,1 0 1 0 0,-1 0-1 0 0,0 1 0 0 0,1-1 1 0 0,0 1-1 0 0,1 0 0 0 0,-1 0 1 0 0,1 0-1 0 0,0 1 0 0 0,1-1 1 0 0,0 1-1 0 0,0 0 0 0 0,0-1 1 0 0,0 1-1 0 0,1 0 0 0 0,1 0 1 0 0,-1 0-1 0 0,1 0 0 0 0,0 0 1 0 0,0 0-1 0 0,1 0 0 0 0,0 0 1 0 0,1 0-1 0 0,-1 0 0 0 0,1-1 1 0 0,2 4-6 0 0,8 8-32 0 0,1-1 1 0 0,0-1 0 0 0,1 0 0 0 0,1-1 0 0 0,1-1 0 0 0,0 0 0 0 0,1-1-1 0 0,1-1 1 0 0,-1 0 0 0 0,2-1 0 0 0,0-2 0 0 0,0 0 0 0 0,0 0 0 0 0,1-2 0 0 0,1-1-1 0 0,-1 0 1 0 0,21 2 31 0 0,151 28-2888 0 0,-134-33 1385 0 0</inkml:trace>
  <inkml:trace contextRef="#ctx0" brushRef="#br0" timeOffset="-40322.849">18949 399 1068 0 0,'0'0'296'0'0,"0"-2"20"0"0,-49-88 1455 0 0,45 39-869 0 0,4 49-934 0 0,0 2 12 0 0,0 0 50 0 0,-8-33 481 0 0,8 33-508 0 0,0 0 0 0 0,-1 1 1 0 0,1-1-1 0 0,0 0 0 0 0,-1 0 0 0 0,1 0 0 0 0,-1 0 1 0 0,1 1-1 0 0,-1-1 0 0 0,1 0 0 0 0,0 0 1 0 0,-1 0-1 0 0,1 0 0 0 0,-1 0 0 0 0,1 0 1 0 0,-1 0-1 0 0,1 0 0 0 0,0-1 0 0 0,-1 1 1 0 0,1 0-1 0 0,-1 0 0 0 0,1 0 0 0 0,0 0 1 0 0,-1 0-1 0 0,1-1 0 0 0,-1 1 0 0 0,1 0 1 0 0,0 0-1 0 0,-1-1 0 0 0,1 1 0 0 0,0 0 1 0 0,-1-1-1 0 0,1 1 0 0 0,0 0 0 0 0,0-1 1 0 0,-1 1-1 0 0,1 0 0 0 0,0-1 0 0 0,0 1 0 0 0,0-1 1 0 0,-1 1-1 0 0,1 0 0 0 0,0-1 0 0 0,0 1-3 0 0,-11 51 32 0 0,-8 37 119 0 0,4 1 0 0 0,3 1 1 0 0,1 69-152 0 0,12-134 37 0 0,1-1 0 0 0,1 1-1 0 0,1-1 1 0 0,1 0 0 0 0,1 0 0 0 0,1 0 0 0 0,1-1 0 0 0,2 0 0 0 0,0-1 0 0 0,1 0-1 0 0,6 8-36 0 0,-10-18-171 0 0,0-1 0 0 0,1 0 0 0 0,0 0-1 0 0,1-1 1 0 0,0 0 0 0 0,1-1-1 0 0,0 0 1 0 0,0 0 0 0 0,1-1-1 0 0,0 0 1 0 0,0-1 0 0 0,1 0 0 0 0,0-1-1 0 0,0-1 1 0 0,0 1 0 0 0,1-2-1 0 0,0 0 1 0 0,0 0 0 0 0,0-2 0 0 0,0 1-1 0 0,5-1 172 0 0,5-2-1310 0 0</inkml:trace>
  <inkml:trace contextRef="#ctx0" brushRef="#br0" timeOffset="-40057.328">18583 863 956 0 0,'3'0'600'0'0,"7"0"-28"0"0,15-9-84 0 0,9 1-56 0 0,3-2-140 0 0,6 1-28 0 0,6-6-184 0 0,6 3-60 0 0,6-3-240 0 0,1 1-44 0 0,0-4-488 0 0,7 0 32 0 0,-5-1 20 0 0</inkml:trace>
  <inkml:trace contextRef="#ctx0" brushRef="#br0" timeOffset="-44239.999">16359 0 1556 0 0,'1'8'2880'0'0,"-11"51"-2050"0"0,-20 83-175 0 0,7 2 0 0 0,6 1 0 0 0,6 0 0 0 0,6 75-655 0 0,-43-406-2369 0 0,46 172 2344 0 0,-2 0 0 0 0,1 1 0 0 0,-2-1 1 0 0,1 1-1 0 0,-2 0 0 0 0,0 0 0 0 0,0 1 0 0 0,-2-1 0 0 0,1 1 0 0 0,-1 1 0 0 0,-1 0 0 0 0,0 0 1 0 0,-1 1-1 0 0,0 0 0 0 0,0 0 0 0 0,-1 1 0 0 0,0 1 0 0 0,-1-1 0 0 0,0 2 0 0 0,0 0 0 0 0,0 0 1 0 0,-1 1-1 0 0,0 1 0 0 0,-13-3 25 0 0,11 9 25 0 0,-1 1 0 0 0,0 0 0 0 0,0 1 0 0 0,1 1 0 0 0,-1 1 0 0 0,1 0 1 0 0,0 1-1 0 0,1 1 0 0 0,0 0 0 0 0,0 1 0 0 0,0 0 0 0 0,1 1 0 0 0,0 1 0 0 0,1 0 0 0 0,0 0 1 0 0,0 1-1 0 0,1 1 0 0 0,1 0 0 0 0,0 1 0 0 0,1 0 0 0 0,0 0 0 0 0,1 1 0 0 0,0 0 1 0 0,1 0-1 0 0,1 1 0 0 0,0 0 0 0 0,1 0 0 0 0,1 0 0 0 0,0 1 0 0 0,1 0 0 0 0,1 0 0 0 0,0-1 1 0 0,1 8-26 0 0,1-13 23 0 0,1 0 0 0 0,0 0 0 0 0,1-1 0 0 0,0 1 0 0 0,0 0 0 0 0,1-1 0 0 0,0 1 1 0 0,1-1-1 0 0,0 0 0 0 0,0 0 0 0 0,1-1 0 0 0,0 1 0 0 0,0-1 0 0 0,1 0 0 0 0,1 0 1 0 0,-1-1-1 0 0,1 0 0 0 0,0 0 0 0 0,1-1 0 0 0,-1 1 0 0 0,1-2 0 0 0,0 1 0 0 0,1-1 1 0 0,0 0-1 0 0,0-1 0 0 0,0 0 0 0 0,0 0 0 0 0,0-1 0 0 0,1 0 0 0 0,-1-1 0 0 0,1 0 1 0 0,5 0-24 0 0,24-4-122 0 0,0-2 0 0 0,0-1 0 0 0,0-2 0 0 0,0-2 1 0 0,-1-1-1 0 0,-1-2 0 0 0,1-2 0 0 0,-2-1 0 0 0,0-2 1 0 0,-1-1-1 0 0,-1-2 0 0 0,-1-1 0 0 0,-1-2 0 0 0,-1-1 1 0 0,0-2 121 0 0,22-10 740 0 0,-4 2 765 0 0,-48 34-1387 0 0,-1 0 5 0 0,0 0-53 0 0,10 23 35 0 0,58 112-145 0 0,-41-96-3854 0 0,-27-38 2733 0 0</inkml:trace>
  <inkml:trace contextRef="#ctx0" brushRef="#br0" timeOffset="-41515.631">16677 468 1204 0 0,'-12'0'1297'0'0,"5"0"3582"0"0,-2 0-4036 0 0,7 1-783 0 0,1-1 1 0 0,0 0-1 0 0,-1 1 1 0 0,1-1 0 0 0,-1 0-1 0 0,1 0 1 0 0,-1 0-1 0 0,1 0 1 0 0,-1-1-1 0 0,1 1 1 0 0,-1 0-1 0 0,1 0 1 0 0,-1-1-1 0 0,1 1 1 0 0,0-1 0 0 0,-1 0-1 0 0,1 1 1 0 0,0-1-1 0 0,-1 0 1 0 0,1 0-1 0 0,0 0 1 0 0,0 1-1 0 0,0-1 1 0 0,0-1-1 0 0,0 1 1 0 0,0 0 0 0 0,0 0-1 0 0,0 0 1 0 0,0 0-1 0 0,1-1 1 0 0,-1 1-1 0 0,0 0 1 0 0,1-1-1 0 0,-1 1 1 0 0,1 0-1 0 0,-1-1 1 0 0,1 1 0 0 0,0-1-1 0 0,-1 1 1 0 0,1-1-1 0 0,0 1 1 0 0,0-1-1 0 0,0 1-60 0 0,-7-16-385 0 0,-1 27-3902 0 0,2-1 226 0 0,5-7 2844 0 0</inkml:trace>
  <inkml:trace contextRef="#ctx0" brushRef="#br0" timeOffset="-36819.571">5110 2600 1036 0 0,'-97'-24'992'0'0,"77"23"-882"0"0,-1 1 0 0 0,1 0 1 0 0,0 2-1 0 0,0 0 0 0 0,0 1 1 0 0,0 1-1 0 0,0 1 0 0 0,1 1 1 0 0,0 1-1 0 0,0 0 0 0 0,1 1 1 0 0,0 2-1 0 0,0-1 0 0 0,1 2 1 0 0,0 0-1 0 0,1 1 0 0 0,0 1 1 0 0,1 1-1 0 0,0 0 0 0 0,-6 9-110 0 0,18-18 30 0 0,0 1-1 0 0,1 0 0 0 0,-1-1 1 0 0,1 1-1 0 0,1 0 0 0 0,-1 0 1 0 0,1 0-1 0 0,0 1 0 0 0,0-1 1 0 0,1 0-1 0 0,0 0 0 0 0,0 0 1 0 0,0 1-1 0 0,1-1 0 0 0,0 0 0 0 0,0 0 1 0 0,0 0-1 0 0,1 0 0 0 0,0 0 1 0 0,0 0-1 0 0,1 0 0 0 0,-1-1 1 0 0,1 1-1 0 0,1-1 0 0 0,-1 0 1 0 0,1 0-1 0 0,0 0 0 0 0,3 4-29 0 0,144 119 765 0 0,-120-106-666 0 0,-5-4 26 0 0,-15-12-94 0 0,1 0 0 0 0,-1 1 0 0 0,-1 0 0 0 0,1 1 0 0 0,-1 0 0 0 0,-1 1 0 0 0,0 0 0 0 0,0 0 0 0 0,0 1 0 0 0,-1 0 0 0 0,-1 1 0 0 0,0-1 0 0 0,0 1 0 0 0,-1 1 0 0 0,0-1 0 0 0,-1 1 0 0 0,-1 0 0 0 0,1 1 0 0 0,-2 0-31 0 0,-6-6 22 0 0,0 1 0 0 0,0-1 0 0 0,-1 0-1 0 0,0 0 1 0 0,0 0 0 0 0,-1-1 0 0 0,0 1 0 0 0,0-1-1 0 0,0 0 1 0 0,-1 0 0 0 0,0-1 0 0 0,0 0-1 0 0,-1 0 1 0 0,1 0 0 0 0,-1-1 0 0 0,0 0 0 0 0,0 0-1 0 0,-1-1 1 0 0,1 0 0 0 0,-1 0 0 0 0,0-1-22 0 0,-10 6-5 0 0,0 0 1 0 0,0-2-1 0 0,0 0 1 0 0,-1-1-1 0 0,0-1 1 0 0,0-1-1 0 0,0-1 1 0 0,0 0-1 0 0,-1-2 1 0 0,1 0-1 0 0,0-1 1 0 0,-1-1-1 0 0,1-1 1 0 0,0 0-1 0 0,0-2 0 0 0,1 0 1 0 0,-13-5 4 0 0,30 7-81 0 0,-1 1-1 0 0,0-1 1 0 0,0 0-1 0 0,1 1 1 0 0,0-1-1 0 0,-1 0 1 0 0,1 0 0 0 0,0 0-1 0 0,1 0 1 0 0,-1 0-1 0 0,0 0 1 0 0,1 0-1 0 0,0 0 1 0 0,0-1-1 0 0,0 1 1 0 0,0 0 0 0 0,0 0-1 0 0,0 0 1 0 0,1 0-1 0 0,0 0 1 0 0,-1 0-1 0 0,1 0 1 0 0,0 0 0 0 0,1 0-1 0 0,-1 0 1 0 0,0 0-1 0 0,1 0 1 0 0,0 1-1 0 0,-1-1 1 0 0,1 1 0 0 0,0-1-1 0 0,0 1 1 0 0,1 0-1 0 0,-1 0 1 0 0,0 0-1 0 0,2-1 82 0 0,15-18-710 0 0</inkml:trace>
  <inkml:trace contextRef="#ctx0" brushRef="#br0" timeOffset="-36398.97">5300 2897 1884 0 0,'59'-12'4734'0'0,"66"-3"-4232"0"0,-54 6-99 0 0,104 5-3084 0 0,-143 7 1379 0 0,12 13 34 0 0</inkml:trace>
  <inkml:trace contextRef="#ctx0" brushRef="#br0" timeOffset="-36149.775">5307 3275 2672 0 0,'0'5'832'0'0,"3"-1"-144"0"0,3-2-80 0 0,18-1-148 0 0,3-2 89 0 0,-9 1-149 0 0,36-11-64 0 0,-14 7-92 0 0,10-8-128 0 0,8 3-196 0 0,4-2-16 0 0,10-1 16 0 0,3-6-568 0 0,2 0 55 0 0,1-1 57 0 0,1-7-748 0 0,-1 1 180 0 0,-7-1 20 0 0</inkml:trace>
  <inkml:trace contextRef="#ctx0" brushRef="#br0" timeOffset="-30849.527">11389 2503 1312 0 0,'-3'1'141'0'0,"1"0"-1"0"0,0 0 1 0 0,0 0 0 0 0,0 0 0 0 0,0 1-1 0 0,0-1 1 0 0,0 1 0 0 0,0 0-1 0 0,0-1 1 0 0,1 1 0 0 0,-1 0-1 0 0,1 0 1 0 0,-1 0 0 0 0,1 0-1 0 0,0 0 1 0 0,0 0 0 0 0,0 1-1 0 0,0-1 1 0 0,0 0 0 0 0,0 1-1 0 0,1-1 1 0 0,-1 0 0 0 0,1 1-1 0 0,-1-1 1 0 0,1 1 0 0 0,0-1-1 0 0,0 1-140 0 0,0-2 170 0 0,3 22 732 0 0,-3-23-861 0 0,0-1 0 0 0,0 1 1 0 0,0-1-1 0 0,0 1 0 0 0,1 0 1 0 0,-1-1-1 0 0,0 1 0 0 0,0 0 0 0 0,0-1 1 0 0,1 1-1 0 0,-1 0 0 0 0,0-1 1 0 0,1 1-1 0 0,-1 0 0 0 0,0-1 0 0 0,0 1 1 0 0,1 0-1 0 0,-1 0 0 0 0,0-1 0 0 0,1 1 1 0 0,-1 0-1 0 0,1 0 0 0 0,-1 0 1 0 0,0 0-1 0 0,1 0 0 0 0,-1-1 0 0 0,1 1 1 0 0,-1 0-1 0 0,0 0 0 0 0,1 0 1 0 0,-1 0-1 0 0,1 0 0 0 0,-1 0 0 0 0,1 0-41 0 0,-14-11 78 0 0,0 1-1 0 0,0 0 0 0 0,-1 1 0 0 0,0 0 1 0 0,-1 1-1 0 0,0 1 0 0 0,0 0 0 0 0,-1 1 1 0 0,-10-2-78 0 0,53 33-4887 0 0,-13-16 3761 0 0</inkml:trace>
  <inkml:trace contextRef="#ctx0" brushRef="#br0" timeOffset="-30427.869">11414 3218 1792 0 0,'-84'28'4798'0'0,"17"-26"-6478"0"0,30 5 492 0 0,1-2-10 0 0</inkml:trace>
  <inkml:trace contextRef="#ctx0" brushRef="#br0" timeOffset="-35577.526">7819 2030 936 0 0,'-24'-1'167'0'0,"0"2"-1"0"0,0 0 0 0 0,1 2 1 0 0,-1 1-1 0 0,1 0 1 0 0,-1 2-1 0 0,1 0 1 0 0,1 2-1 0 0,0 1 0 0 0,0 0 1 0 0,0 2-1 0 0,1 0 1 0 0,1 2-1 0 0,0 0 1 0 0,1 1-1 0 0,0 1 0 0 0,1 0 1 0 0,1 2-1 0 0,0 0 1 0 0,2 1-1 0 0,-10 14-166 0 0,22-20 62 0 0,0 0 0 0 0,1 0 0 0 0,1 0 0 0 0,0 1 0 0 0,1-1 0 0 0,0 0 0 0 0,1 1 1 0 0,0-1-1 0 0,1 0 0 0 0,0 1 0 0 0,1-1 0 0 0,0 0 0 0 0,1-1 0 0 0,0 1 0 0 0,1-1 0 0 0,1 0 0 0 0,0 0 0 0 0,0 0 0 0 0,1-1 0 0 0,0 0 0 0 0,1 0 0 0 0,0 0 0 0 0,0-1 0 0 0,1-1 1 0 0,0 0-1 0 0,9 6-62 0 0,43 63 230 0 0,-52-65-208 0 0,0 0 0 0 0,-1 0 0 0 0,0 1 0 0 0,-1 0 0 0 0,-1 1 0 0 0,0 0 0 0 0,-1 0 0 0 0,-1 0 0 0 0,0 0 0 0 0,0 1 0 0 0,-2-1 0 0 0,0 1 0 0 0,0 0 0 0 0,-2 0 0 0 0,0 0 0 0 0,0 0 0 0 0,-1-1 0 0 0,-2 7-22 0 0,-7 14 32 0 0,-2 0-1 0 0,-1-1 0 0 0,-2-1 0 0 0,-1 0 1 0 0,-1-1-1 0 0,-2-1 0 0 0,-1 0 0 0 0,-2-2 1 0 0,0 0-1 0 0,-2-2 0 0 0,-1 0 0 0 0,-2-2 1 0 0,0-1-1 0 0,-1-1 0 0 0,-2-1 0 0 0,0-2 1 0 0,-31 16-32 0 0,-42-7 358 0 0,102-29-362 0 0,0 0 0 0 0,1 0-1 0 0,-1-1 1 0 0,0 1-1 0 0,0 0 1 0 0,1-1-1 0 0,-1 1 1 0 0,0-1 0 0 0,1 1-1 0 0,-1 0 1 0 0,0-1-1 0 0,1 0 1 0 0,-1 1 0 0 0,1-1-1 0 0,-1 1 1 0 0,1-1-1 0 0,-1 0 1 0 0,1 1 0 0 0,-1-1-1 0 0,1 0 1 0 0,0 1-1 0 0,-1-1 1 0 0,1 0-1 0 0,0 0 1 0 0,0 1 0 0 0,0-1-1 0 0,-1 0 1 0 0,1 0-1 0 0,0 1 1 0 0,0-1 0 0 0,0 0-1 0 0,0 0 1 0 0,0 0-1 0 0,0 1 1 0 0,1-1-1 0 0,-1 0 1 0 0,0 0 0 0 0,0 0-1 0 0,0 1 1 0 0,1-1-1 0 0,-1 0 1 0 0,0 1 0 0 0,1-1-1 0 0,-1 0 1 0 0,1 1-1 0 0,-1-1 1 0 0,1 0 0 0 0,-1 1-1 0 0,1-1 1 0 0,-1 1-1 0 0,1-1 1 0 0,0 1-1 0 0,-1-1 1 0 0,1 1 0 0 0,0-1-1 0 0,-1 1 1 0 0,1 0-1 0 0,0-1 1 0 0,0 1 0 0 0,-1 0-1 0 0,1 0 1 0 0,0-1-1 0 0,0 1 5 0 0,5-5-8 0 0,0 0 0 0 0,0 0-1 0 0,1 0 1 0 0,0 1 0 0 0,0 0-1 0 0,0 0 1 0 0,0 1 0 0 0,0 0-1 0 0,1 0 1 0 0,0 1 0 0 0,-1 0 0 0 0,1 0-1 0 0,0 1 1 0 0,0 0 0 0 0,0 0-1 0 0,0 1 1 0 0,0 0 0 0 0,0 0-1 0 0,0 1 1 0 0,0 0 0 0 0,0 1-1 0 0,-1-1 1 0 0,1 1 0 0 0,0 1-1 0 0,-1 0 1 0 0,0 0 0 0 0,1 0-1 0 0,-1 1 1 0 0,0 0 0 0 0,-1 0-1 0 0,1 1 1 0 0,-1 0 0 0 0,0 0 0 0 0,0 0-1 0 0,0 1 1 0 0,-1 0 0 0 0,0 0-1 0 0,0 0 1 0 0,0 1 0 0 0,1 3 8 0 0,2 24 10 0 0,-1 1 1 0 0,-3-1 0 0 0,0 1-1 0 0,-2 0 1 0 0,-2 0 0 0 0,-3 33-11 0 0,1 18 66 0 0,19 199 80 0 0,-14-268-171 0 0,1-1 0 0 0,1 1 0 0 0,0-1 0 0 0,1 0 0 0 0,1-1 1 0 0,1 0-1 0 0,0 0 0 0 0,0 0 0 0 0,2-1 0 0 0,0 0 0 0 0,0-1 1 0 0,1 0-1 0 0,1-1 0 0 0,0 0 0 0 0,1-1 0 0 0,0 0 0 0 0,1-1 1 0 0,0-1-1 0 0,4 2 25 0 0,1-1-404 0 0,1-1 0 0 0,0-1 1 0 0,0-1-1 0 0,1 0 1 0 0,-1-2-1 0 0,2 0 0 0 0,-1-1 1 0 0,0-2-1 0 0,9 1 404 0 0,32-2-1390 0 0</inkml:trace>
  <inkml:trace contextRef="#ctx0" brushRef="#br0" timeOffset="-33998.159">8680 2717 1132 0 0,'0'0'446'0'0,"0"0"-108"0"0,0 0-50 0 0,0 0-40 0 0,0 0-28 0 0,0 0-52 0 0,0 16 2088 0 0,11 82-2346 0 0,-39-10 251 0 0,4 1-1 0 0,4 1 0 0 0,-3 54-160 0 0,21-139 26 0 0,1 1-1 0 0,-1 0 0 0 0,1 0 1 0 0,1 0-1 0 0,-1 0 0 0 0,1-1 1 0 0,0 1-1 0 0,0 0 1 0 0,1 0-1 0 0,0 0 0 0 0,0 0 1 0 0,0 0-1 0 0,0-1 0 0 0,1 1 1 0 0,0 0-1 0 0,1-1 1 0 0,-1 1-1 0 0,1-1 0 0 0,0 0 1 0 0,0 0-1 0 0,0 0 0 0 0,1-1 1 0 0,0 1-1 0 0,0-1 1 0 0,0 1-1 0 0,1-1 0 0 0,-1-1 1 0 0,1 1-1 0 0,0-1 0 0 0,0 1 1 0 0,0-2-1 0 0,0 1 1 0 0,1 0-1 0 0,-1-1 0 0 0,5 1-25 0 0,0-3-203 0 0,1-1 0 0 0,0 0-1 0 0,-1 0 1 0 0,1-1-1 0 0,-1-1 1 0 0,1 0 0 0 0,-1 0-1 0 0,0-1 1 0 0,0 0 0 0 0,0-1-1 0 0,-1 0 1 0 0,0 0 0 0 0,0-1-1 0 0,0-1 1 0 0,-1 1 0 0 0,1-1-1 0 0,-2-1 1 0 0,1 1 0 0 0,-1-1-1 0 0,0-1 1 0 0,1-2 203 0 0,15-21-1177 0 0</inkml:trace>
  <inkml:trace contextRef="#ctx0" brushRef="#br0" timeOffset="-33581.991">8691 2489 1392 0 0,'-15'-11'5571'0'0,"3"-14"-4200"0"0,11 45-5574 0 0,5-13 2990 0 0,7 7-45 0 0</inkml:trace>
  <inkml:trace contextRef="#ctx0" brushRef="#br0" timeOffset="-33191.555">9219 3485 1292 0 0,'2'23'320'0'0,"-2"-1"84"0"0,0-7-76 0 0,0 6 32 0 0,0 3-40 0 0,-20 27-4 0 0,8-22-36 0 0,0-2-176 0 0,-5 1 8 0 0,-4-4-4 0 0,2 0 108 0 0,-1-3-24 0 0,-2-3-320 0 0,-2-3-168 0 0,5-7-244 0 0,-7-8-676 0 0,17 0-108 0 0</inkml:trace>
  <inkml:trace contextRef="#ctx0" brushRef="#br0" timeOffset="-31522.949">8278 2635 944 0 0,'-23'27'288'0'0,"1"1"0"0"0,1 1 1 0 0,1 1-1 0 0,2 0 0 0 0,1 2 0 0 0,2 0 0 0 0,0 1 1 0 0,3 0-1 0 0,1 1 0 0 0,1 0 0 0 0,2 1 0 0 0,1 0 0 0 0,2 1 1 0 0,1-1-1 0 0,2 1 0 0 0,2-1 0 0 0,2 17-288 0 0,-2-27 89 0 0,1 0 0 0 0,2 0-1 0 0,0 0 1 0 0,1 0 0 0 0,2 0-1 0 0,1-1 1 0 0,9 23-89 0 0,-11-32 38 0 0,9 24-15 0 0,1 0 0 0 0,3-1 0 0 0,1-1 0 0 0,1-1 0 0 0,2 0 0 0 0,2-2 0 0 0,1-1 0 0 0,2-1 0 0 0,1-1 0 0 0,29 25-23 0 0,-32-34-413 0 0,1-2 1 0 0,0 0 0 0 0,2-2-1 0 0,0-1 1 0 0,1-1-1 0 0,1-2 1 0 0,0-1 0 0 0,1-1-1 0 0,1-1 413 0 0,44 8-1240 0 0</inkml:trace>
  <inkml:trace contextRef="#ctx0" brushRef="#br0" timeOffset="-32647.523">9873 2578 848 0 0,'-3'1'74'0'0,"0"1"1"0"0,0 0-1 0 0,0 0 0 0 0,1 0 1 0 0,-1 0-1 0 0,0 1 0 0 0,1-1 0 0 0,-1 1 1 0 0,1-1-1 0 0,0 1 0 0 0,0 0 0 0 0,0 0 1 0 0,0 0-1 0 0,1 0 0 0 0,-1 1 1 0 0,1-1-1 0 0,0 0 0 0 0,0 0 0 0 0,0 1 1 0 0,0-1-1 0 0,0 1 0 0 0,1-1 1 0 0,0 1-1 0 0,0-1-74 0 0,-5 31 310 0 0,3-1 1 0 0,0 1-1 0 0,3 0 0 0 0,0-1 1 0 0,3 1-1 0 0,0-1 0 0 0,2 0 0 0 0,2 0 1 0 0,2 4-311 0 0,25 196 897 0 0,-36-223-867 0 0,-1-1 0 0 0,0 0 0 0 0,0-1 0 0 0,-1 1 0 0 0,0 0 1 0 0,-1-1-1 0 0,0 0 0 0 0,0 1 0 0 0,-1-1 0 0 0,0-1 0 0 0,0 1 0 0 0,-1-1 0 0 0,0 0 0 0 0,0 0 0 0 0,-1-1 0 0 0,0 0 0 0 0,0 0 0 0 0,0 0 0 0 0,-1-1 0 0 0,0 0 0 0 0,0-1 0 0 0,0 0 0 0 0,0 0 0 0 0,-1 0 0 0 0,0-1 0 0 0,1-1 0 0 0,-1 1 1 0 0,0-2-1 0 0,0 1 0 0 0,-1-1 0 0 0,-4 0-30 0 0,8-1-174 0 0,0-1 0 0 0,0 0 1 0 0,0 0-1 0 0,0 0 0 0 0,0-1 1 0 0,1 0-1 0 0,-1 0 0 0 0,1 0 1 0 0,-1 0-1 0 0,1-1 0 0 0,0 0 1 0 0,0 0-1 0 0,0-1 0 0 0,0 0 1 0 0,1 1-1 0 0,-1-1 1 0 0,1-1-1 0 0,0 1 0 0 0,0-1 1 0 0,1 1-1 0 0,-1-1 0 0 0,1 0 1 0 0,0-1-1 0 0,-1-1 174 0 0,-8-20-1269 0 0</inkml:trace>
  <inkml:trace contextRef="#ctx0" brushRef="#br0" timeOffset="-32289.553">9811 2420 1152 0 0,'-15'-49'4084'0'0,"-48"-14"-2423"0"0,38 55-3556 0 0,47 23-681 0 0,-5-7 1258 0 0</inkml:trace>
  <inkml:trace contextRef="#ctx0" brushRef="#br0" timeOffset="-31978.025">10424 2369 1132 0 0,'45'49'2809'0'0,"-30"-9"-2571"0"0,-2 1 0 0 0,-1 0 0 0 0,-2 1 0 0 0,-2 0 0 0 0,-2 1 0 0 0,-1 0 0 0 0,-2 39-238 0 0,-3-77 21 0 0,-18 316 412 0 0,8-270-394 0 0,-2-1-1 0 0,-2 0 1 0 0,-2 0 0 0 0,-3-2-1 0 0,-1 0 1 0 0,-3-1-1 0 0,-1-2 1 0 0,-3 0 0 0 0,-2-2-1 0 0,-1 0 1 0 0,-2-3-1 0 0,-2 0 1 0 0,-2-3 0 0 0,-1 0-1 0 0,-2-3 1 0 0,-1-1-1 0 0,-2-2 1 0 0,-37 21-39 0 0,53-38-453 0 0,1 0 0 0 0,-2-2-1 0 0,0-2 1 0 0,0 0 0 0 0,-1-1 0 0 0,0-2 0 0 0,0-1 0 0 0,-1-1 0 0 0,-5-1 453 0 0,-6-3-1306 0 0</inkml:trace>
  <inkml:trace contextRef="#ctx0" brushRef="#br0" timeOffset="-28798.523">12734 2188 1268 0 0,'0'-9'1012'0'0,"-1"3"-284"0"0,1 0-172 0 0,1 3-68 0 0,3-2-60 0 0,-1 4-184 0 0,0-2-12 0 0,-1 3-60 0 0,4-2-16 0 0,-3 4-164 0 0,2-1-64 0 0,3 2-164 0 0,-5 2 16 0 0,10 10 16 0 0,-3 0-172 0 0,-4 4-332 0 0,2 1-556 0 0,2-1 44 0 0</inkml:trace>
  <inkml:trace contextRef="#ctx0" brushRef="#br0" timeOffset="-27610.007">13928 2369 904 0 0,'-7'25'2606'0'0,"9"79"-1548"0"0,32 59-400 0 0,7 18 217 0 0,-44-173-854 0 0,0 0-1 0 0,0 0 0 0 0,-1 0 1 0 0,0-1-1 0 0,-1 1 0 0 0,0-1 1 0 0,0 0-1 0 0,0-1 1 0 0,-1 1-1 0 0,0-1 0 0 0,0 0 1 0 0,-1-1-1 0 0,1 1 0 0 0,-1-1 1 0 0,-1-1-1 0 0,1 1 1 0 0,-1-1-1 0 0,1 0 0 0 0,-1-1 1 0 0,0 0-1 0 0,0 0 0 0 0,-1-1 1 0 0,1 0-1 0 0,0 0 1 0 0,-1-1-1 0 0,0 0 0 0 0,-5-1-20 0 0,3 2-231 0 0,0-1-1 0 0,1-1 1 0 0,-1 0 0 0 0,0 0-1 0 0,1-1 1 0 0,-1 0-1 0 0,0-1 1 0 0,1 0-1 0 0,0-1 1 0 0,-1 0 0 0 0,1-1-1 0 0,0 0 1 0 0,1-1-1 0 0,-1 0 1 0 0,1 0-1 0 0,0-1 1 0 0,0 0 0 0 0,0 0-1 0 0,-5-6 232 0 0,-14-22-1374 0 0</inkml:trace>
  <inkml:trace contextRef="#ctx0" brushRef="#br0" timeOffset="-27407.214">14058 2004 1336 0 0,'9'-10'1819'0'0,"23"-23"1391"0"0,18 32-5358 0 0,-18 15 1098 0 0,-6-3-349 0 0</inkml:trace>
  <inkml:trace contextRef="#ctx0" brushRef="#br0" timeOffset="-27158.391">14317 2569 1128 0 0,'3'0'728'0'0,"4"0"-104"0"0,1 0-168 0 0,19-2 84 0 0,-11 2-164 0 0,6 0 44 0 0,42-15 36 0 0,-29 9-124 0 0,4 0-64 0 0,2 0-127 0 0,-2 0-49 0 0,1 3-4 0 0,-3 0-389 0 0,1-1-231 0 0,-1 4-676 0 0,-8-3-76 0 0,-5 1 20 0 0</inkml:trace>
  <inkml:trace contextRef="#ctx0" brushRef="#br0" timeOffset="-26941.429">14381 2747 1204 0 0,'5'3'720'0'0,"3"-1"-88"0"0,14 4-40 0 0,7-2-36 0 0,5-2-128 0 0,2 1-32 0 0,1 1-124 0 0,5-4 0 0 0,-1 2-192 0 0,1-1-8 0 0,3 1-216 0 0,-24-2-24 0 0,9 0-384 0 0,42-18-500 0 0,-34 7-220 0 0</inkml:trace>
  <inkml:trace contextRef="#ctx0" brushRef="#br0" timeOffset="-25806.542">16455 2627 1048 0 0,'-84'139'3975'0'0,"66"-102"-3607"0"0,-45 50-2286 0 0,61-86 1103 0 0,2-1-323 0 0</inkml:trace>
  <inkml:trace contextRef="#ctx0" brushRef="#br0" timeOffset="-22010.076">20970 1968 944 0 0,'-10'2'246'0'0,"1"0"0"0"0,-1 0 0 0 0,1 0 0 0 0,-1 1 0 0 0,1 1 0 0 0,0-1 0 0 0,0 1 0 0 0,0 1 0 0 0,1 0 0 0 0,0 0 0 0 0,0 1 0 0 0,0 0 0 0 0,-7 6-246 0 0,-55 55 770 0 0,50-49-608 0 0,2 1 0 0 0,0 1 0 0 0,1 1 1 0 0,1 1-1 0 0,1 0 0 0 0,1 0 0 0 0,2 2 1 0 0,0 0-1 0 0,1 0 0 0 0,1 1 0 0 0,1 0 0 0 0,2 0 1 0 0,0 1-1 0 0,2 0 0 0 0,1 1 0 0 0,0 4-162 0 0,6-17 8 0 0,1 0-1 0 0,0-1 1 0 0,1 1 0 0 0,1 0-1 0 0,0-1 1 0 0,0 0-1 0 0,2 0 1 0 0,-1-1-1 0 0,2 1 1 0 0,-1-1-1 0 0,2-1 1 0 0,0 0-1 0 0,0 0 1 0 0,1-1-1 0 0,0 0 1 0 0,1 0 0 0 0,0-1-1 0 0,0-1 1 0 0,1 0-1 0 0,0 0 1 0 0,0-1-1 0 0,1-1 1 0 0,0 0-1 0 0,0-1 1 0 0,1 0-1 0 0,3 0-7 0 0,-13-5-83 0 0,0-1 0 0 0,-1 0 0 0 0,1 1 0 0 0,0-1 0 0 0,0 0 0 0 0,0-1 0 0 0,-1 1 0 0 0,1-1 0 0 0,-1 0 0 0 0,1 0 0 0 0,-1 0 0 0 0,0 0 0 0 0,1 0 0 0 0,-1-1 0 0 0,0 1 0 0 0,-1-1 0 0 0,1 0 0 0 0,0 0 0 0 0,-1 0 0 0 0,0 0 0 0 0,0-1 0 0 0,0 1 0 0 0,0 0 0 0 0,0-1 0 0 0,0 0-1 0 0,-1 1 1 0 0,0-1 0 0 0,0 0 0 0 0,0 0 0 0 0,0 1 0 0 0,-1-1 0 0 0,1 0 0 0 0,-1 0 0 0 0,0 0 0 0 0,0 0 0 0 0,0 0 0 0 0,-1-1 83 0 0,1-13-79 0 0</inkml:trace>
  <inkml:trace contextRef="#ctx0" brushRef="#br0" timeOffset="-21757.142">20863 2584 4704 0 0,'-13'-26'36'0'0,"-3"7"-12"0"0,0-4 0 0 0,-1 5 224 0 0,-4 0 12 0 0,5 5-128 0 0,-3-4 81 0 0,1 7-193 0 0,-1 1 0 0 0,6 6-293 0 0,2 1-239 0 0,-2 1-224 0 0,5 1-516 0 0,8 0-20 0 0</inkml:trace>
  <inkml:trace contextRef="#ctx0" brushRef="#br0" timeOffset="-21293.929">21370 1659 1008 0 0,'3'-1'141'0'0,"1"0"-1"0"0,-1 1 1 0 0,0-1 0 0 0,1 0-1 0 0,-1 1 1 0 0,0 0 0 0 0,1 0 0 0 0,-1 0-1 0 0,1 0 1 0 0,-1 0 0 0 0,0 1-1 0 0,1-1 1 0 0,-1 1 0 0 0,0 0-1 0 0,0 0 1 0 0,1 0 0 0 0,-1 1-1 0 0,0-1 1 0 0,0 1 0 0 0,0-1-1 0 0,0 1 1 0 0,-1 0 0 0 0,3 2-141 0 0,-2 1 33 0 0,0-1 1 0 0,0 1-1 0 0,0 0 0 0 0,0 0 1 0 0,-1 1-1 0 0,0-1 1 0 0,0 0-1 0 0,-1 1 1 0 0,1-1-1 0 0,-1 1 0 0 0,0 0 1 0 0,0-1-1 0 0,-1 1 1 0 0,0 0-1 0 0,0-1 1 0 0,0 1-1 0 0,-1 0 0 0 0,0-1 1 0 0,0 1-1 0 0,0 0 1 0 0,-1-1-1 0 0,0 1 1 0 0,0-1-1 0 0,0 0 0 0 0,-1 0 1 0 0,1 0-1 0 0,-1 0 1 0 0,0 0-1 0 0,-1 0-33 0 0,3-4 1 0 0,-151 228 457 0 0,30-59 73 0 0,118-164-511 0 0,1 1 0 0 0,-1 0 0 0 0,2 0 0 0 0,-1 0 0 0 0,1 0 0 0 0,0 1 0 0 0,0-1 0 0 0,1 1 0 0 0,0-1 0 0 0,0 1 0 0 0,1-1 0 0 0,0 1 0 0 0,1-1 0 0 0,-1 1 0 0 0,1-1 0 0 0,1 1 0 0 0,-1-1 0 0 0,1 1 0 0 0,1-1 0 0 0,-1 0 0 0 0,1 0 0 0 0,1 0 0 0 0,-1 0 0 0 0,1-1 0 0 0,0 0 0 0 0,0 1 0 0 0,1-1 0 0 0,0-1 0 0 0,0 1 0 0 0,1-1 0 0 0,-1 0 0 0 0,3 2-20 0 0,13 13 28 0 0,-1 1 0 0 0,-1 0 0 0 0,-1 2 0 0 0,-1 0 0 0 0,-1 1 0 0 0,-1 1 0 0 0,-1 0 0 0 0,-1 1 0 0 0,-2 0 0 0 0,0 1 0 0 0,-2 0 0 0 0,-1 1 0 0 0,4 26-28 0 0,-10-7-33 0 0,-3-1 1 0 0,-2 0 0 0 0,-2 1-1 0 0,-2-2 1 0 0,-2 1 0 0 0,-7 18 32 0 0,-2 17-834 0 0,2-17-2857 0 0,16-55 2471 0 0</inkml:trace>
  <inkml:trace contextRef="#ctx0" brushRef="#br0" timeOffset="-22863.532">19525 2076 1172 0 0,'-4'0'122'0'0,"0"0"0"0"0,-1 0 0 0 0,1 0 0 0 0,0 0 0 0 0,0 1 0 0 0,-1 0-1 0 0,1 0 1 0 0,0 0 0 0 0,0 0 0 0 0,0 1 0 0 0,0-1 0 0 0,0 1 0 0 0,0 0 0 0 0,0 0 0 0 0,1 0 0 0 0,-1 1 0 0 0,1-1 0 0 0,0 1-1 0 0,-1 0 1 0 0,1 0 0 0 0,0 0 0 0 0,1 1 0 0 0,-1-1 0 0 0,1 1 0 0 0,-1-1 0 0 0,1 1 0 0 0,0 0 0 0 0,0 0 0 0 0,1 0 0 0 0,-1 0-1 0 0,1 0 1 0 0,0 0 0 0 0,0 0 0 0 0,0 2-122 0 0,1 11 133 0 0,1-1 0 0 0,1 0-1 0 0,1 1 1 0 0,0-1 0 0 0,1 0 0 0 0,1 0 0 0 0,0-1-1 0 0,2 1 1 0 0,-1-1 0 0 0,2 0 0 0 0,0-1-1 0 0,0 0 1 0 0,8 8-133 0 0,-5-5 89 0 0,0 1 0 0 0,-2 0 0 0 0,0 1 0 0 0,0 0-1 0 0,-2 0 1 0 0,-1 0 0 0 0,0 1 0 0 0,1 9-89 0 0,-8-23-107 0 0,0 0 0 0 0,0 0 1 0 0,0-1-1 0 0,-1 1 0 0 0,0 0 0 0 0,0-1 0 0 0,0 1 0 0 0,-1-1 0 0 0,1 0 1 0 0,-1 0-1 0 0,-1 0 0 0 0,1 0 0 0 0,-1-1 0 0 0,0 1 0 0 0,0-1 1 0 0,0 0-1 0 0,0 0 0 0 0,-1 0 0 0 0,1-1 0 0 0,-1 1 0 0 0,0-1 0 0 0,0-1 1 0 0,-1 1-1 0 0,1-1 0 0 0,0 1 0 0 0,-1-1 0 0 0,0-1 0 0 0,1 1 1 0 0,-1-1-1 0 0,0 0 0 0 0,0-1 0 0 0,0 1 0 0 0,1-1 0 0 0,-1 0 1 0 0,0 0-1 0 0,-2-1 107 0 0,-16-3-1135 0 0,-18-14 26 0 0</inkml:trace>
  <inkml:trace contextRef="#ctx0" brushRef="#br0" timeOffset="-22614.928">19460 2150 2028 0 0,'1'-5'3812'0'0,"28"-7"-3310"0"0,235-44 391 0 0,-83 46-4551 0 0,-149 12 2522 0 0,21 8-49 0 0</inkml:trace>
  <inkml:trace contextRef="#ctx0" brushRef="#br0" timeOffset="-22363.218">19999 2608 1288 0 0,'-13'30'592'0'0,"-1"0"-20"0"0,-1 1-116 0 0,-2 2 64 0 0,-1-1-144 0 0,-1 4-100 0 0,0-3 68 0 0,-2-5-88 0 0,0 4 0 0 0,2-5 12 0 0,0-6-96 0 0,1 4-27 0 0,-3-5-278 0 0,2-7-311 0 0,2 2-512 0 0,4-10-176 0 0,13-5 24 0 0</inkml:trace>
  <inkml:trace contextRef="#ctx0" brushRef="#br0" timeOffset="-25619.537">16813 2362 1160 0 0,'8'0'1024'0'0,"2"0"-284"0"0,-4-2-72 0 0,17 1-156 0 0,-11 1-192 0 0,30-11-16 0 0,-12 5 0 0 0,7 2-172 0 0,-6-2-12 0 0,4 1-292 0 0,3-2-140 0 0,-4-2-444 0 0,-1 3 48 0 0,1 0 44 0 0,0 0-556 0 0</inkml:trace>
  <inkml:trace contextRef="#ctx0" brushRef="#br0" timeOffset="-25461.408">17476 2275 1428 0 0,'1'1'528'0'0,"-1"1"-84"0"0,0-1-108 0 0,3 1-144 0 0,-1-1-96 0 0,-2-1-192 0 0,3 2-252 0 0,0-2-488 0 0</inkml:trace>
  <inkml:trace contextRef="#ctx0" brushRef="#br0" timeOffset="-25307.273">17816 2326 1520 0 0,'2'1'596'0'0,"0"1"-92"0"0,-1-1-544 0 0,1-1-280 0 0,-1 2-760 0 0</inkml:trace>
  <inkml:trace contextRef="#ctx0" brushRef="#br0" timeOffset="-24341.084">16807 2342 1724 0 0,'0'0'844'0'0,"5"1"-196"0"0,206-33 1889 0 0,-48 41-1641 0 0,-158-8-874 0 0,0 0 0 0 0,-1 0 0 0 0,1 1 0 0 0,0-1 0 0 0,-1 1 0 0 0,0 0-1 0 0,1 0 1 0 0,-1 0 0 0 0,0 1 0 0 0,0 0 0 0 0,0 0 0 0 0,0 0 0 0 0,-1 0 0 0 0,1 0 0 0 0,-1 1 0 0 0,0 0 0 0 0,0-1 0 0 0,0 1 0 0 0,0 0 0 0 0,-1 1-1 0 0,1-1 1 0 0,-1 0 0 0 0,0 1 0 0 0,0-1 0 0 0,-1 1 0 0 0,0-1 0 0 0,1 1 0 0 0,-2 0 0 0 0,1 0 0 0 0,0 0 0 0 0,-1-1 0 0 0,0 2-22 0 0,-3 4 25 0 0,-1 0 0 0 0,1 0 0 0 0,-2 0-1 0 0,0-1 1 0 0,0 1 0 0 0,0-1 0 0 0,-1 0 0 0 0,-1-1 0 0 0,1 1 0 0 0,-1-1 0 0 0,-1-1 0 0 0,0 1 0 0 0,0-1 0 0 0,0-1 0 0 0,-1 1 0 0 0,1-1 0 0 0,-2-1 0 0 0,1 0 0 0 0,-10 4-25 0 0,-236 108 638 0 0,255-117-662 0 0,48-1-205 0 0,-6 0 118 0 0,-27-1 95 0 0,0 2-1 0 0,1-1 0 0 0,-1 2 1 0 0,0 0-1 0 0,-1 1 1 0 0,1 0-1 0 0,0 1 0 0 0,0 1 1 0 0,-1 0-1 0 0,0 1 1 0 0,0 1-1 0 0,1 0 17 0 0,-14-5 1 0 0,1 0 1 0 0,0 0-1 0 0,0 0 0 0 0,-1 0 0 0 0,1 0 0 0 0,0 0 1 0 0,-1 0-1 0 0,1 0 0 0 0,-1 1 0 0 0,0-1 1 0 0,1 0-1 0 0,-1 1 0 0 0,0 0 0 0 0,0-1 1 0 0,0 1-1 0 0,0 0 0 0 0,0-1 0 0 0,0 1 1 0 0,-1 0-1 0 0,1 0 0 0 0,0 0 0 0 0,-1-1 1 0 0,1 1-1 0 0,-1 0 0 0 0,0 0 0 0 0,0 0 0 0 0,0 0 1 0 0,0 0-1 0 0,0 0 0 0 0,0 0 0 0 0,0 0 1 0 0,-1 0-1 0 0,1 0 0 0 0,-1 0 0 0 0,1-1 1 0 0,-1 1-1 0 0,0 0 0 0 0,0 0 0 0 0,0-1 1 0 0,0 1-1 0 0,0 0 0 0 0,0-1 0 0 0,0 1 0 0 0,0-1 1 0 0,-1 1-1 0 0,1-1 0 0 0,0 0 0 0 0,-2 2-1 0 0,-81 55 78 0 0,54-44-124 0 0,0-2 1 0 0,-1-1-1 0 0,-1-1 1 0 0,0-2-1 0 0,0-1 1 0 0,0-1-1 0 0,-1-2 1 0 0,-28 0 45 0 0,58-4-116 0 0,1 0 0 0 0,0 0 0 0 0,0 0 0 0 0,0 0 0 0 0,0 0 1 0 0,0 0-1 0 0,0 0 0 0 0,0-1 0 0 0,0 1 0 0 0,0-1 0 0 0,0 0 0 0 0,0 1 1 0 0,0-1-1 0 0,0 0 0 0 0,0 0 0 0 0,0 0 0 0 0,1 0 0 0 0,-1-1 1 0 0,0 1-1 0 0,1 0 0 0 0,-1-1 0 0 0,1 1 0 0 0,-1-1 0 0 0,1 0 0 0 0,0 1 1 0 0,0-1-1 0 0,-1 0 0 0 0,1 0 0 0 0,0 0 0 0 0,1 1 0 0 0,-1-1 0 0 0,0 0 1 0 0,1 0-1 0 0,-1 0 0 0 0,1-1 0 0 0,-1 1 0 0 0,1 0 0 0 0,0 0 0 0 0,0 0 1 0 0,0 0-1 0 0,0 0 0 0 0,1-1 116 0 0,8-20-1439 0 0</inkml:trace>
  <inkml:trace contextRef="#ctx0" brushRef="#br0" timeOffset="-24091.704">17770 2720 1088 0 0,'-3'18'338'0'0,"-1"-1"-1"0"0,0 0 1 0 0,-2 0-1 0 0,0 0 1 0 0,0 0 0 0 0,-2-1-1 0 0,0 0 1 0 0,-1-1-1 0 0,0 0 1 0 0,-1 0-1 0 0,-1-1 1 0 0,-2 2-338 0 0,-3 2 46 0 0,0-1 0 0 0,-1 0 0 0 0,-1-2 0 0 0,0 0 0 0 0,-1 0 0 0 0,-1-2 0 0 0,0-1 0 0 0,-1 0 1 0 0,0-2-1 0 0,-1 0 0 0 0,0-1 0 0 0,0-1 0 0 0,-1-2 0 0 0,-3 1-46 0 0,-67-5-3077 0 0,58-20 1830 0 0</inkml:trace>
  <inkml:trace contextRef="#ctx0" brushRef="#br0" timeOffset="-23784.179">18269 2168 1048 0 0,'2'9'4097'0'0,"-5"53"-3203"0"0,2-49-837 0 0,-3 22 112 0 0,1 0 0 0 0,2-1 0 0 0,1 1 0 0 0,2 0 0 0 0,1 0 0 0 0,2-1 0 0 0,2 2-169 0 0,28 110-775 0 0,-35-145 322 0 0,-16 0-1260 0 0,0-10 444 0 0,-2-5 144 0 0</inkml:trace>
  <inkml:trace contextRef="#ctx0" brushRef="#br0" timeOffset="-23531.498">18266 2069 1228 0 0,'-57'50'2153'0'0,"-314"230"379"0"0,289-195-1772 0 0,86-80-609 0 0,13 1-114 0 0,1-1 1 0 0,0-1-1 0 0,0 0 1 0 0,0-2-1 0 0,0 0 0 0 0,0 0 1 0 0,1-2-1 0 0,-1-1 1 0 0,0 0-1 0 0,1-1 0 0 0,16-4-37 0 0,-5 3-52 0 0,335-38-4017 0 0,-301 30 2799 0 0</inkml:trace>
  <inkml:trace contextRef="#ctx0" brushRef="#br0" timeOffset="-23283.34">18850 2728 988 0 0,'-11'33'624'0'0,"0"3"-108"0"0,-5-3-164 0 0,0 1-128 0 0,-7-1-20 0 0,1-3 180 0 0,-1 0-48 0 0,-4-3-184 0 0,2-4-96 0 0,-1-5-136 0 0,0-3-136 0 0,-7-6-420 0 0,6-6-568 0 0</inkml:trace>
  <inkml:trace contextRef="#ctx0" brushRef="#br0" timeOffset="-26735.357">15288 2212 1616 0 0,'0'0'85'0'0,"0"1"-1"0"0,0 0 1 0 0,0-1-1 0 0,0 1 0 0 0,0 0 1 0 0,0 0-1 0 0,0-1 1 0 0,0 1-1 0 0,0 0 1 0 0,-1-1-1 0 0,1 1 1 0 0,0 0-1 0 0,0-1 0 0 0,-1 1 1 0 0,1 0-1 0 0,-1-1 1 0 0,1 1-1 0 0,0-1 1 0 0,-1 1-1 0 0,1-1 1 0 0,-1 1-1 0 0,1-1 1 0 0,-1 1-1 0 0,0-1 0 0 0,1 1 1 0 0,-1-1-1 0 0,1 0 1 0 0,-1 1-1 0 0,0-1 1 0 0,1 0-1 0 0,-1 0 1 0 0,0 1-1 0 0,1-1 1 0 0,-1 0-1 0 0,0 0 0 0 0,0 0 1 0 0,1 0-1 0 0,-1 0 1 0 0,0 0-1 0 0,1 0 1 0 0,-1 0-1 0 0,0 0 1 0 0,0 0-1 0 0,1 0 0 0 0,-1 0 1 0 0,0-1-1 0 0,1 1 1 0 0,-1 0-1 0 0,0 0 1 0 0,1-1-1 0 0,-1 1 1 0 0,1-1-1 0 0,-1 1 1 0 0,0 0-1 0 0,0-1-84 0 0,-1 8-61 0 0,-4 18 139 0 0,2 1 0 0 0,1-1 0 0 0,0 1 1 0 0,2 0-1 0 0,1 0 0 0 0,1 0 0 0 0,2-1 0 0 0,0 1 1 0 0,1-1-1 0 0,2 1 0 0 0,7 17-78 0 0,17 143-3942 0 0,-30-171 2508 0 0</inkml:trace>
  <inkml:trace contextRef="#ctx0" brushRef="#br0" timeOffset="-26491.929">15722 2704 1228 0 0,'-19'24'564'0'0,"1"0"-84"0"0,-4 1-16 0 0,-1 1-52 0 0,2-1-152 0 0,-1 2-28 0 0,0-1-24 0 0,-1-1-28 0 0,2-2 128 0 0,1-1-52 0 0,-1 1-140 0 0,0-7 16 0 0,5 2 32 0 0,2-1-16 0 0,-1-5-428 0 0,2 0-92 0 0,2-6-836 0 0,2-6-120 0 0</inkml:trace>
  <inkml:trace contextRef="#ctx0" brushRef="#br0" timeOffset="-26054.015">15858 2192 888 0 0,'0'-2'116'0'0,"0"1"0"0"0,0-1 0 0 0,1 1-1 0 0,-1-1 1 0 0,1 1 0 0 0,-1-1 0 0 0,1 1 0 0 0,0-1 0 0 0,-1 1-1 0 0,1-1 1 0 0,0 1 0 0 0,0 0 0 0 0,0-1 0 0 0,0 1 0 0 0,0 0 0 0 0,0 0-1 0 0,0 0 1 0 0,1 0 0 0 0,-1 0 0 0 0,0 0 0 0 0,1 0 0 0 0,-1 0-1 0 0,0 1 1 0 0,1-1 0 0 0,-1 0 0 0 0,1 1 0 0 0,-1-1 0 0 0,1 1-1 0 0,0-1 1 0 0,-1 1 0 0 0,1 0 0 0 0,-1 0 0 0 0,1 0 0 0 0,0 0-1 0 0,-1 0 1 0 0,1 0 0 0 0,-1 0 0 0 0,1 1 0 0 0,0-1 0 0 0,-1 0 0 0 0,1 1-1 0 0,-1-1 1 0 0,1 1 0 0 0,-1 0 0 0 0,0-1 0 0 0,1 1 0 0 0,0 1-116 0 0,0 9 48 0 0,0 1 1 0 0,-1-1-1 0 0,0 1 0 0 0,-1 0 1 0 0,0 0-1 0 0,0 0 1 0 0,-2-1-1 0 0,1 1 1 0 0,-2 0-1 0 0,1-1 1 0 0,-2 0-1 0 0,1 1 1 0 0,-2-1-1 0 0,1-1 1 0 0,-1 1-1 0 0,-1-1 1 0 0,0 0-1 0 0,-1 0 1 0 0,1 0-1 0 0,-6 4-48 0 0,-125 175 539 0 0,138-187-544 0 0,-1 0-1 0 0,1 1 0 0 0,0-1 0 0 0,0 0 0 0 0,0 0 0 0 0,0 0 1 0 0,0 0-1 0 0,0 0 0 0 0,1 0 0 0 0,-1 0 0 0 0,1 0 1 0 0,-1 0-1 0 0,1 0 0 0 0,0-1 0 0 0,0 1 0 0 0,0-1 0 0 0,0 1 1 0 0,0-1-1 0 0,0 0 0 0 0,0 0 0 0 0,0 0 0 0 0,0 0 0 0 0,1 0 1 0 0,-1 0-1 0 0,0-1 0 0 0,1 1 0 0 0,-1-1 0 0 0,0 1 1 0 0,1-1-1 0 0,-1 0 0 0 0,1 0 0 0 0,-1 0 0 0 0,0 0 0 0 0,1-1 1 0 0,-1 1-1 0 0,1-1 0 0 0,-1 1 0 0 0,0-1 0 0 0,0 0 1 0 0,1 0-1 0 0,0 0 6 0 0,207-39-4639 0 0,-160 27 3375 0 0</inkml:trace>
  <inkml:trace contextRef="#ctx0" brushRef="#br0" timeOffset="-28954.727">12694 2567 1468 0 0,'6'-13'2013'0'0,"-7"32"-1331"0"0,-15 23-372 0 0,9-33-251 0 0,1-1-1 0 0,1 2 1 0 0,-1-1-1 0 0,2 1 1 0 0,-1 0-1 0 0,1 0 1 0 0,1 0-1 0 0,0 0 1 0 0,0 1-1 0 0,1-1 0 0 0,1 1 1 0 0,0 0-1 0 0,0-1 1 0 0,1 1-1 0 0,0 0 1 0 0,1 0-1 0 0,0-1 1 0 0,0 1-1 0 0,2 0 1 0 0,-1-1-1 0 0,1 0 1 0 0,1 1-1 0 0,0-1 1 0 0,0-1-1 0 0,1 1 1 0 0,0 0-1 0 0,0-1 0 0 0,1 0 1 0 0,1-1-1 0 0,0 1 1 0 0,3 3-59 0 0,4-3-88 0 0,1 1 1 0 0,0-2-1 0 0,0 0 1 0 0,1 0 0 0 0,0-2-1 0 0,0 0 1 0 0,1-1-1 0 0,-1 0 1 0 0,1-2-1 0 0,3 1 88 0 0,20-45-2635 0 0,-39 25 1447 0 0</inkml:trace>
  <inkml:trace contextRef="#ctx0" brushRef="#br0" timeOffset="-27971.001">13187 2981 1140 0 0,'0'0'768'0'0,"5"-11"2360"0"0,3 25-3032 0 0,-1-1 1 0 0,0 1-1 0 0,-1 0 0 0 0,-1 0 1 0 0,0 1-1 0 0,-1 0 1 0 0,-1-1-1 0 0,0 2 1 0 0,-1-1-1 0 0,0 0 0 0 0,-1 0 1 0 0,-1 0-1 0 0,-2 14-96 0 0,0-16-30 0 0,-1 0 0 0 0,-1-1 0 0 0,0 1 0 0 0,-1-1 0 0 0,0 0 0 0 0,-1 0 0 0 0,0 0 0 0 0,-1-1 0 0 0,0 0 0 0 0,0-1 0 0 0,-2 1 0 0 0,1-1 0 0 0,-1-1 0 0 0,-1 0 0 0 0,1 0 0 0 0,-2-1-1 0 0,1 0 1 0 0,-1 0 0 0 0,0-2 0 0 0,-1 1 0 0 0,1-1 0 0 0,-1-1 0 0 0,0 0 0 0 0,-1-1 0 0 0,1 0 0 0 0,-1-1 0 0 0,0 0 0 0 0,0-1 0 0 0,0-1 0 0 0,0 0 0 0 0,-12 0 30 0 0,19-1-159 0 0,-1 0 1 0 0,1 0 0 0 0,-1 0-1 0 0,0-1 1 0 0,1 0 0 0 0,-1 0-1 0 0,1-1 1 0 0,0 0 0 0 0,-1 0-1 0 0,1 0 1 0 0,0-1 0 0 0,0 0-1 0 0,1 0 1 0 0,-1 0 0 0 0,0-1-1 0 0,1 0 1 0 0,0 0 0 0 0,0 0-1 0 0,0-1 1 0 0,-1-1 158 0 0,-16-28-1103 0 0</inkml:trace>
  <inkml:trace contextRef="#ctx0" brushRef="#br0" timeOffset="-14579.879">6025 5423 1172 0 0,'0'0'359'0'0,"-13"-2"1646"0"0,28-3-1884 0 0,-1 0 1 0 0,1 1 0 0 0,0 1 0 0 0,0 0 0 0 0,0 1-1 0 0,0 1 1 0 0,0 0 0 0 0,1 1 0 0 0,-1 0 0 0 0,11 3-122 0 0,11-2 152 0 0,166 10 96 0 0,-61 14-3311 0 0,-125-15 1848 0 0</inkml:trace>
  <inkml:trace contextRef="#ctx0" brushRef="#br0" timeOffset="-14375.51">5919 5824 1008 0 0,'0'4'888'0'0,"5"2"-188"0"0,3-3-148 0 0,15 3-168 0 0,5-1 36 0 0,8-2-24 0 0,2-2-4 0 0,-16-1-104 0 0,10 0-132 0 0,12 0-8 0 0,5 0 17 0 0,60-15-17 0 0,-48 9-320 0 0,0-1-105 0 0,1 2-107 0 0,0-2-236 0 0,-1-1-476 0 0,-3-4 28 0 0</inkml:trace>
  <inkml:trace contextRef="#ctx0" brushRef="#br0" timeOffset="-11237.914">8806 4996 1120 0 0,'0'0'338'0'0,"0"0"-62"0"0,0 0-90 0 0,0 0 16 0 0,0 0 14 0 0,0 0-78 0 0,4 0-48 0 0,-1 1-74 0 0,-1 1 0 0 0,0 0 0 0 0,0 0 0 0 0,1 0 0 0 0,-1 0 0 0 0,-1 0 0 0 0,1 1 0 0 0,0-1 0 0 0,-1 0 0 0 0,1 1 0 0 0,-1-1 0 0 0,1 1 0 0 0,-1 0 0 0 0,0-1 0 0 0,0 1 0 0 0,0 0 0 0 0,-1 0 0 0 0,1-1 0 0 0,-1 1 0 0 0,0 0 0 0 0,1 0 0 0 0,-1 0-1 0 0,0 0 1 0 0,-1 0 0 0 0,1 0 0 0 0,0-1 0 0 0,-1 1 0 0 0,0 2-16 0 0,2 18 36 0 0,17 224-1013 0 0,-18-235-35 0 0</inkml:trace>
  <inkml:trace contextRef="#ctx0" brushRef="#br0" timeOffset="-10988.42">9294 4985 888 0 0,'9'24'403'0'0,"-1"0"0"0"0,-1 1 0 0 0,-1-1 0 0 0,-1 1 0 0 0,-1 0 0 0 0,-2 1 0 0 0,0-1-1 0 0,-2 0 1 0 0,0 1 0 0 0,-3 11-403 0 0,2 27 587 0 0,0-53-685 0 0,0 0 0 0 0,0 0 1 0 0,-1 0-1 0 0,-1 0 0 0 0,1-1 0 0 0,-2 1 1 0 0,0-1-1 0 0,0 0 0 0 0,0 0 0 0 0,-2 0 0 0 0,1 0 1 0 0,-1-1-1 0 0,0 0 0 0 0,-1 0 0 0 0,0-1 1 0 0,-1 1-1 0 0,1-2 0 0 0,-1 1 0 0 0,-1-1 1 0 0,0 0-1 0 0,0-1 0 0 0,0 0 0 0 0,-1 0 1 0 0,1-1-1 0 0,-1-1 0 0 0,-1 1 0 0 0,-6 1 98 0 0,-25 7-1164 0 0</inkml:trace>
  <inkml:trace contextRef="#ctx0" brushRef="#br0" timeOffset="-10210.468">10464 5237 1484 0 0,'9'2'568'0'0,"17"-1"-80"0"0,3-1-516 0 0,-13 0-200 0 0,9 0-588 0 0</inkml:trace>
  <inkml:trace contextRef="#ctx0" brushRef="#br0" timeOffset="-9962.987">11494 5236 1216 0 0,'10'1'680'0'0,"-4"-1"-156"0"0,2 2 8 0 0,0-2-176 0 0,15 0-36 0 0,-12 0-300 0 0,8 0-376 0 0,0 0-808 0 0,34-11-88 0 0</inkml:trace>
  <inkml:trace contextRef="#ctx0" brushRef="#br0" timeOffset="-12339.188">7739 4780 1056 0 0,'0'0'228'0'0,"0"0"3"0"0,4-21 500 0 0,10 1-688 0 0,-42 7 264 0 0,13 12-279 0 0,0 0 0 0 0,-1 1 0 0 0,1 1 0 0 0,0 0 0 0 0,0 1 0 0 0,0 1 0 0 0,0 0 0 0 0,0 1 0 0 0,0 1 0 0 0,1 0 0 0 0,0 1 1 0 0,0 1-1 0 0,0 0 0 0 0,1 1 0 0 0,0 0 0 0 0,0 1 0 0 0,1 0 0 0 0,0 1 0 0 0,1 1 0 0 0,0-1 0 0 0,1 2 0 0 0,0 0 0 0 0,1 0 0 0 0,0 0 0 0 0,1 1 0 0 0,0 1 0 0 0,1-1 0 0 0,1 1 0 0 0,0 0 0 0 0,1 1 0 0 0,0-1 0 0 0,1 1 0 0 0,1 0 0 0 0,0 4-28 0 0,6-3 24 0 0,0-1-1 0 0,1 0 1 0 0,1 0 0 0 0,0 0 0 0 0,1 0-1 0 0,1-1 1 0 0,0 0 0 0 0,1 0 0 0 0,0-1-1 0 0,1 0 1 0 0,1-1 0 0 0,0 0 0 0 0,10 9-24 0 0,-3-1-21 0 0,-6-8 47 0 0,1 0-1 0 0,-1 0 1 0 0,-1 1-1 0 0,0 0 1 0 0,-1 1 0 0 0,-1 0-1 0 0,0 1 1 0 0,-1 0-1 0 0,0 0 1 0 0,-1 0-1 0 0,-1 1 1 0 0,-1 0-1 0 0,0 0 1 0 0,-1 0-1 0 0,1 14-25 0 0,-8-15 6 0 0,-1-1-1 0 0,0-1 0 0 0,-1 1 0 0 0,-1-1 1 0 0,0 0-1 0 0,-1 0 0 0 0,0-1 1 0 0,-1 0-1 0 0,0-1 0 0 0,-1 1 0 0 0,-1-2 1 0 0,1 0-1 0 0,-2 0 0 0 0,1-1 0 0 0,-1 0 1 0 0,0-1-1 0 0,-1 0 0 0 0,0-1 1 0 0,-1-1-1 0 0,1 0 0 0 0,-1-1 0 0 0,-1 0-5 0 0,-62 30 646 0 0,86-39-631 0 0,1 0 0 0 0,0 0 0 0 0,0 1 0 0 0,0 0 0 0 0,0 1 0 0 0,0 0 0 0 0,0 1 0 0 0,0 0 0 0 0,1 0 0 0 0,-1 1 0 0 0,0 0 0 0 0,1 1 0 0 0,-1 1 0 0 0,0-1 0 0 0,0 1 0 0 0,0 1 0 0 0,0 0 0 0 0,0 1 0 0 0,0-1 0 0 0,-1 2 0 0 0,0-1 0 0 0,0 1 0 0 0,0 1 0 0 0,0 0 0 0 0,-1 0 0 0 0,0 1 0 0 0,0 0 0 0 0,-1 0 0 0 0,0 0 1 0 0,0 1-1 0 0,-1 0 0 0 0,0 1 0 0 0,0 0 0 0 0,3 6-15 0 0,1 14 0 0 0,-1-1 1 0 0,-1 2 0 0 0,-1-1-1 0 0,-2 1 1 0 0,-1 0 0 0 0,-1 0-1 0 0,-2 0 1 0 0,-1 0 0 0 0,-1 1-1 0 0,-2-1 1 0 0,-1 0 0 0 0,-1-1 0 0 0,-1 1-1 0 0,-6 11 0 0 0,-11 104 171 0 0,21-142-219 0 0,1 0 0 0 0,-1 0 1 0 0,1 1-1 0 0,0-1 0 0 0,1 0 0 0 0,-1 1 1 0 0,1-1-1 0 0,-1 1 0 0 0,1-1 1 0 0,0 0-1 0 0,0 1 0 0 0,0-1 1 0 0,1 1-1 0 0,-1-1 0 0 0,1 0 1 0 0,0 1-1 0 0,0-1 0 0 0,0 0 1 0 0,0 1-1 0 0,1-1 0 0 0,-1 0 1 0 0,1 0-1 0 0,0 0 0 0 0,0-1 1 0 0,0 1-1 0 0,0 0 0 0 0,1-1 1 0 0,-1 1-1 0 0,0-1 0 0 0,1 0 1 0 0,0 1-1 0 0,0-1 0 0 0,-1-1 1 0 0,1 1-1 0 0,0 0 0 0 0,1-1 1 0 0,-1 1-1 0 0,0-1 0 0 0,0 0 1 0 0,3 0 47 0 0,10-2-1042 0 0,18-10-22 0 0</inkml:trace>
  <inkml:trace contextRef="#ctx0" brushRef="#br0" timeOffset="-11795.708">8262 4921 1172 0 0,'-61'62'1984'0'0,"52"-42"-1896"0"0,0 1 0 0 0,2 1 0 0 0,0-1 0 0 0,1 1 1 0 0,2 0-1 0 0,0 1 0 0 0,1-1 0 0 0,1 1 0 0 0,1-1 0 0 0,1 1 1 0 0,3 13-89 0 0,-3-21 107 0 0,14 121-184 0 0,-8-64-1960 0 0,-6-61 846 0 0</inkml:trace>
  <inkml:trace contextRef="#ctx0" brushRef="#br0" timeOffset="-11576.932">8516 5374 848 0 0,'3'13'295'0'0,"-1"0"-1"0"0,-1 0 0 0 0,0 0 1 0 0,-1 0-1 0 0,-1 0 1 0 0,0 0-1 0 0,0 0 1 0 0,-1 0-1 0 0,-1 0 1 0 0,0 0-1 0 0,-2 2-294 0 0,-34 79 624 0 0,-7-64-3417 0 0,44-30 1823 0 0</inkml:trace>
  <inkml:trace contextRef="#ctx0" brushRef="#br0" timeOffset="-10537.622">7630 5162 904 0 0,'-5'13'119'0'0,"-2"3"2"0"0,1 0-1 0 0,0 1 1 0 0,1-1-1 0 0,0 1 1 0 0,2 1-1 0 0,0-1 1 0 0,1 0-1 0 0,1 1 0 0 0,0-1 1 0 0,1 1-1 0 0,1-1 1 0 0,2 5-121 0 0,1-3 17 0 0,1-1 0 0 0,1 1 0 0 0,1-1 1 0 0,1-1-1 0 0,0 1 0 0 0,1-1 0 0 0,1-1 0 0 0,0 0 1 0 0,1 0-1 0 0,1-1 0 0 0,1 0 0 0 0,0-1 0 0 0,1-1 1 0 0,0 0-1 0 0,1-1 0 0 0,0 0 0 0 0,1-1 0 0 0,0-1 1 0 0,1 0-1 0 0,0-2 0 0 0,1 0 0 0 0,0-1 0 0 0,2 0-17 0 0,28 10-613 0 0,2-3-62 0 0</inkml:trace>
  <inkml:trace contextRef="#ctx0" brushRef="#br0" timeOffset="-7397.081">14475 4607 848 0 0,'-18'10'200'0'0,"0"1"1"0"0,1 0-1 0 0,0 2 0 0 0,0 0 1 0 0,1 0-1 0 0,1 2 0 0 0,1 0 0 0 0,0 0 1 0 0,1 1-1 0 0,0 1 0 0 0,2 0 1 0 0,0 1-1 0 0,0 0 0 0 0,2 1 0 0 0,0 0 1 0 0,2 1-1 0 0,0-1 0 0 0,1 1 1 0 0,1 1-1 0 0,1-1 0 0 0,0 1 0 0 0,1 8-200 0 0,4-20 43 0 0,0-1 0 0 0,0 0 0 0 0,1 0 0 0 0,0 0 0 0 0,1 0 0 0 0,0-1 0 0 0,0 1 0 0 0,1-1 0 0 0,-1 1-1 0 0,2-1 1 0 0,-1 0 0 0 0,1-1 0 0 0,0 1 0 0 0,0-1 0 0 0,1 0 0 0 0,0 0 0 0 0,0-1 0 0 0,0 1-1 0 0,1-1 1 0 0,-1-1 0 0 0,1 1 0 0 0,1-1 0 0 0,-1 0 0 0 0,7 2-43 0 0,194 53 762 0 0,-200-58-732 0 0,4 1-21 0 0,0 0 1 0 0,0 0 0 0 0,0-1 0 0 0,0-1 0 0 0,0 0 0 0 0,1-1 0 0 0,-1 0 0 0 0,0-1 0 0 0,0 0 0 0 0,0-1 0 0 0,-1 0 0 0 0,1-1 0 0 0,0 0 0 0 0,1-2-10 0 0,-13 3-10 0 0,0-1 1 0 0,0 1-1 0 0,-1 0 0 0 0,1-1 1 0 0,-1 1-1 0 0,0 0 1 0 0,0-1-1 0 0,0 1 1 0 0,0 0-1 0 0,0 0 0 0 0,-1 0 1 0 0,0 0-1 0 0,1 0 1 0 0,-1 0-1 0 0,0 0 1 0 0,0 1-1 0 0,-1-1 1 0 0,1 1-1 0 0,-1 0 0 0 0,1-1 1 0 0,-1 1-1 0 0,1 0 1 0 0,-1 0-1 0 0,0 1 1 0 0,0-1-1 0 0,0 0 0 0 0,0 1 1 0 0,-1 0-1 0 0,1 0 1 0 0,0 0-1 0 0,0 0 1 0 0,-2 0 9 0 0,-36-13-173 0 0,0 2 0 0 0,-1 1 1 0 0,0 3-1 0 0,0 1 0 0 0,-1 2 0 0 0,-40 1 173 0 0,14-1-387 0 0,54 4-1329 0 0,6 1 471 0 0</inkml:trace>
  <inkml:trace contextRef="#ctx0" brushRef="#br0" timeOffset="-7115.906">15239 4561 2292 0 0,'35'37'2809'0'0,"-24"1"-2562"0"0,-2 1 0 0 0,-1 0 0 0 0,-2 0 0 0 0,-1 1 0 0 0,-3 0 0 0 0,-2 38-247 0 0,-36 131 242 0 0,26-173-267 0 0,-2-2-1 0 0,-2 1 1 0 0,-1-2 0 0 0,-2 0 0 0 0,-1-1 0 0 0,-1 0 0 0 0,-2-2 0 0 0,0 0 0 0 0,-3-2 0 0 0,0 0-1 0 0,-2-2 1 0 0,-5 4 25 0 0,9-12-413 0 0,0 0 0 0 0,-1-2 0 0 0,-1 0 0 0 0,0-1 0 0 0,-1-2 0 0 0,-1 0 0 0 0,0-2 0 0 0,0-1 0 0 0,-1-1 0 0 0,-10 1 413 0 0,-28 3-1101 0 0</inkml:trace>
  <inkml:trace contextRef="#ctx0" brushRef="#br0" timeOffset="-6241.554">15949 5380 1496 0 0,'-29'138'4104'0'0,"22"-121"-4019"0"0,0 0 0 0 0,-1 0 0 0 0,-1-1 1 0 0,-1 0-1 0 0,0-1 0 0 0,-1 0 0 0 0,0 0 1 0 0,-1-1-1 0 0,-1-1 0 0 0,0 0 0 0 0,-1-1 0 0 0,0 0 1 0 0,-1-1-1 0 0,-11 5-85 0 0,12-7-401 0 0,-1-2 0 0 0,0 1 1 0 0,-1-2-1 0 0,0 0 1 0 0,0-1-1 0 0,0-1 0 0 0,0-1 1 0 0,-1 0-1 0 0,1-1 0 0 0,-6 0 401 0 0,-3-2-1142 0 0</inkml:trace>
  <inkml:trace contextRef="#ctx0" brushRef="#br0" timeOffset="-8628.408">13294 4775 988 0 0,'0'0'493'0'0,"18"-2"1246"0"0,11-39 1084 0 0,-14 95-1997 0 0,0 50-773 0 0,6-1-1 0 0,4-1 1 0 0,4-1-1 0 0,10 12-52 0 0,-30-95-830 0 0,-7-15-2296 0 0,-2-3 1959 0 0</inkml:trace>
  <inkml:trace contextRef="#ctx0" brushRef="#br0" timeOffset="-7908.063">13874 5215 1044 0 0,'-26'49'488'0'0,"15"-23"-76"0"0,-2-2-172 0 0,-1 0 24 0 0,-2-2-84 0 0,0-2 24 0 0,-4-1 104 0 0,-2-4-160 0 0,0 0-40 0 0,-2 0-168 0 0,1-6-36 0 0,-2-4-444 0 0,-3-4-556 0 0</inkml:trace>
  <inkml:trace contextRef="#ctx0" brushRef="#br0" timeOffset="-6709.607">12744 4804 1428 0 0,'-22'46'508'0'0,"4"4"-72"0"0,5 2-204 0 0,7 2-24 0 0,6-25 128 0 0,17 53-36 0 0,3-26 60 0 0,10-1-124 0 0,8-4-24 0 0,9 0 36 0 0,10 0-28 0 0,7-1-28 0 0,8-5-20 0 0,5-3-420 0 0,3-5-156 0 0,0-4-348 0 0,2-3-336 0 0,1-6 12 0 0</inkml:trace>
  <inkml:trace contextRef="#ctx0" brushRef="#br0" timeOffset="-4947.796">17525 5018 1780 0 0,'4'19'420'0'0,"-1"-1"1"0"0,-1 1-1 0 0,-1 0 0 0 0,-1 0 0 0 0,0-1 1 0 0,-2 1-1 0 0,0 0 0 0 0,-1-1 1 0 0,-4 16-421 0 0,5-27-21 0 0,0 0 1 0 0,0 0 0 0 0,0-1-1 0 0,-1 1 1 0 0,0 0 0 0 0,-1-1 0 0 0,1 0-1 0 0,-1 0 1 0 0,0 0 0 0 0,-1-1 0 0 0,1 1-1 0 0,-1-1 1 0 0,0 0 0 0 0,-1 0 0 0 0,1-1-1 0 0,-1 1 1 0 0,0-1 0 0 0,0-1 0 0 0,0 1-1 0 0,0-1 1 0 0,-1 0 0 0 0,0 0-1 0 0,1-1 1 0 0,-1 0 0 0 0,0 0 0 0 0,0 0-1 0 0,0-1 1 0 0,-1 0 20 0 0,-54-33-2645 0 0,49 11 1519 0 0</inkml:trace>
  <inkml:trace contextRef="#ctx0" brushRef="#br0" timeOffset="-3425.203">19562 4756 1624 0 0,'0'0'964'0'0,"0"0"-144"0"0,0 0-316 0 0,47 21-24 0 0,-30-21-188 0 0,12 0-40 0 0,5 0-376 0 0,6 0-328 0 0,46-14-532 0 0,-40 8 48 0 0,-1 0-528 0 0</inkml:trace>
  <inkml:trace contextRef="#ctx0" brushRef="#br0" timeOffset="-3177.605">20532 4700 1792 0 0,'3'-3'792'0'0,"2"2"16"0"0,-2-2-180 0 0,2 1-212 0 0,1-1-232 0 0,13-1-24 0 0,2-1-364 0 0,5-5-204 0 0,-4 4-664 0 0,4-2-200 0 0</inkml:trace>
  <inkml:trace contextRef="#ctx0" brushRef="#br0" timeOffset="-498.07">24361 4976 1856 0 0,'3'0'1100'0'0,"-3"0"-188"0"0,7-1-180 0 0,1 1-128 0 0,16-2-131 0 0,-8 2-305 0 0,12 0-176 0 0,11 0-4 0 0,49-9-381 0 0,-29 6-331 0 0,5 0-528 0 0,5-3 36 0 0</inkml:trace>
  <inkml:trace contextRef="#ctx0" brushRef="#br0" timeOffset="-248.204">25652 4915 1972 0 0,'7'-2'1028'0'0,"-3"1"-140"0"0,4-2-204 0 0,12-2-180 0 0,0-1-252 0 0,6 0-31 0 0,6 3-378 0 0,3-1-259 0 0,4-4-288 0 0,-4 4-484 0 0,6 1 48 0 0</inkml:trace>
  <inkml:trace contextRef="#ctx0" brushRef="#br0" timeOffset="-2929.9">21209 4625 848 0 0,'3'-3'948'0'0,"0"2"-100"0"0,0 1-120 0 0,0-3-112 0 0,-1 1-404 0 0,0-1-20 0 0,-1 3-404 0 0,2-3-356 0 0,1 0-576 0 0,-4 0-128 0 0</inkml:trace>
  <inkml:trace contextRef="#ctx0" brushRef="#br0" timeOffset="-2679.998">21645 4462 1192 0 0,'31'-24'3580'0'0,"34"42"-2950"0"0,-61-14-611 0 0,0 1 1 0 0,0 0-1 0 0,-1 0 0 0 0,0 0 1 0 0,0 0-1 0 0,-1 0 1 0 0,1 0-1 0 0,-1 1 1 0 0,0 0-1 0 0,0-1 0 0 0,-1 1 1 0 0,0 0-1 0 0,0-1 1 0 0,0 1-1 0 0,-1 0 0 0 0,0 0 1 0 0,0 0-1 0 0,0 0 1 0 0,-1 0-1 0 0,0-1 1 0 0,0 1-1 0 0,0 0 0 0 0,-1 0 1 0 0,0-1-1 0 0,0 1 1 0 0,0-1-1 0 0,-1 0 0 0 0,1 1 1 0 0,-1-1-1 0 0,-1 0 1 0 0,1-1-1 0 0,-1 1 1 0 0,-3 3-20 0 0,-150 194 752 0 0,156-201-744 0 0,1 0 0 0 0,-1-1 0 0 0,1 1 0 0 0,-1 0-1 0 0,0 0 1 0 0,1 0 0 0 0,0 0 0 0 0,-1 0 0 0 0,1 0 0 0 0,0 0 0 0 0,-1-1 0 0 0,1 1 0 0 0,0 0 0 0 0,0 0 0 0 0,0 0 0 0 0,0 0 0 0 0,0 0 0 0 0,0 0 0 0 0,0 0 0 0 0,0 0 0 0 0,0 0 0 0 0,0 0 0 0 0,1 0 0 0 0,-1 0 0 0 0,0 0 0 0 0,1 0 0 0 0,-1 0 0 0 0,0 0 0 0 0,1 0 0 0 0,-1 0 0 0 0,1-1 0 0 0,0 1 0 0 0,-1 0 0 0 0,1 0 0 0 0,0 0 0 0 0,-1-1 0 0 0,1 1 0 0 0,0-1 0 0 0,0 1 0 0 0,0 0 0 0 0,-1-1 0 0 0,1 1-1 0 0,0-1 1 0 0,0 0 0 0 0,0 1 0 0 0,0-1 0 0 0,0 0 0 0 0,0 0 0 0 0,0 1 0 0 0,0-1 0 0 0,0 0 0 0 0,0 0 0 0 0,0 0 0 0 0,0 0 0 0 0,0 0 0 0 0,0 0 0 0 0,0-1-8 0 0,61 8-436 0 0,158-20-3049 0 0,-151 5 2357 0 0</inkml:trace>
  <inkml:trace contextRef="#ctx0" brushRef="#br0" timeOffset="-2478.38">22486 4852 1932 0 0,'-258'328'4392'0'0,"236"-306"-4349"0"0,13-12-206 0 0,0 0-1 0 0,0 0 0 0 0,-1-1 1 0 0,-1 0-1 0 0,1-1 0 0 0,-2 0 1 0 0,1-1-1 0 0,-1 0 0 0 0,0-1 1 0 0,0 0-1 0 0,-1-1 0 0 0,1 0 1 0 0,-12 2 163 0 0,-14-24-1671 0 0,27-2 574 0 0</inkml:trace>
  <inkml:trace contextRef="#ctx0" brushRef="#br0" timeOffset="-2074.973">22815 4387 1312 0 0,'-18'8'196'0'0,"0"1"0"0"0,1 1-1 0 0,0 1 1 0 0,0 0 0 0 0,1 2 0 0 0,1-1-1 0 0,0 2 1 0 0,1 0 0 0 0,0 1-1 0 0,1 0 1 0 0,1 1 0 0 0,0 0 0 0 0,1 1-1 0 0,-5 13-195 0 0,14-25 30 0 0,1 0-1 0 0,1-1 1 0 0,-1 1 0 0 0,1 0-1 0 0,0 0 1 0 0,0 0-1 0 0,0 0 1 0 0,1 0-1 0 0,0 0 1 0 0,0 0-1 0 0,0 0 1 0 0,0-1 0 0 0,1 1-1 0 0,0 0 1 0 0,0-1-1 0 0,0 1 1 0 0,1-1-1 0 0,-1 0 1 0 0,1 0 0 0 0,0 0-1 0 0,0 0 1 0 0,0 0-1 0 0,1-1 1 0 0,-1 1-1 0 0,1-1 1 0 0,0 0-1 0 0,0 0 1 0 0,0 0 0 0 0,1-1-1 0 0,-1 1 1 0 0,0-1-1 0 0,1 0 1 0 0,0-1-1 0 0,-1 1 1 0 0,4 0-30 0 0,177 47 702 0 0,-22-25-84 0 0,-220-38-820 0 0,-236-2 174 0 0,99-18-1606 0 0,174 21 398 0 0,9-3-43 0 0</inkml:trace>
  <inkml:trace contextRef="#ctx0" brushRef="#br0" timeOffset="-1777.377">23702 4273 1708 0 0,'34'-3'4486'0'0,"-19"41"-3417"0"0,1 237 842 0 0,-49-77-1421 0 0,21-160-482 0 0,0-1 0 0 0,-3 0 0 0 0,-1-1 0 0 0,-1-1 0 0 0,-2 0 0 0 0,-2-2 0 0 0,-1 0 0 0 0,-1-2 0 0 0,-2 0 1 0 0,-1-2-1 0 0,-2 0 0 0 0,0-2 0 0 0,-9 5-8 0 0,15-15-253 0 0,-2 0 1 0 0,1-2-1 0 0,-2 0 1 0 0,0-2-1 0 0,0-1 1 0 0,-1 0-1 0 0,-1-2 1 0 0,0-1-1 0 0,0-2 1 0 0,-1 0-1 0 0,0-2 1 0 0,-3-1 252 0 0,-96-4-2589 0 0,32-23 1367 0 0,15-2-42 0 0</inkml:trace>
  <inkml:trace contextRef="#ctx0" brushRef="#br0" timeOffset="-1278.119">21154 4231 1280 0 0,'-19'14'191'0'0,"0"1"1"0"0,1 1-1 0 0,1 1 1 0 0,1 0-1 0 0,0 1 0 0 0,1 1 1 0 0,1 0-1 0 0,1 1 0 0 0,0 1 1 0 0,2 0-1 0 0,0 0 0 0 0,2 1 1 0 0,0 1-1 0 0,2-1 0 0 0,0 1 1 0 0,1 1-1 0 0,2-1 0 0 0,0 1 1 0 0,2 0-1 0 0,0 0 0 0 0,2 0 1 0 0,2 20-192 0 0,-2-25 69 0 0,1 0 1 0 0,1 0-1 0 0,1 0 0 0 0,0 0 1 0 0,2-1-1 0 0,0 0 0 0 0,1 0 1 0 0,1 0-1 0 0,5 9-69 0 0,-12-25 9 0 0,17 29 39 0 0,2-1 1 0 0,0 0 0 0 0,2-2 0 0 0,1 0 0 0 0,2-1 0 0 0,0-2 0 0 0,2 0 0 0 0,0-2 0 0 0,2-1-1 0 0,0-1 1 0 0,2-1 0 0 0,0-2 0 0 0,1-1 0 0 0,1-1 0 0 0,0-2 0 0 0,1-1 0 0 0,1-1-1 0 0,0-2 1 0 0,0-2 0 0 0,1-1 0 0 0,0-2 0 0 0,0-1 0 0 0,0-1 0 0 0,1-3 0 0 0,-1 0-49 0 0,109-20-1005 0 0,-127 16 629 0 0,1 0 0 0 0,-1-2 0 0 0,0 0 0 0 0,0-1 0 0 0,-1-1 1 0 0,0 0-1 0 0,0-2 0 0 0,-1 1 0 0 0,7-7 376 0 0,19-20-1233 0 0</inkml:trace>
  <inkml:trace contextRef="#ctx0" brushRef="#br0" timeOffset="-826.72">22831 4891 896 0 0,'7'-1'137'0'0,"0"0"-1"0"0,0 0 1 0 0,0-1-1 0 0,0 1 1 0 0,0-2-1 0 0,-1 1 1 0 0,1-1-1 0 0,-1 0 1 0 0,1 0 0 0 0,-1-1-1 0 0,0 0 1 0 0,-1 0-1 0 0,1 0 1 0 0,-1-1-1 0 0,1 1 1 0 0,-1-1-1 0 0,-1-1 1 0 0,1 1 0 0 0,-1-1-1 0 0,0 0 1 0 0,0 0-1 0 0,-1 0 1 0 0,1 0-1 0 0,-1 0 1 0 0,-1-1-1 0 0,1 0 1 0 0,-1 1-1 0 0,0-1 1 0 0,-1 0 0 0 0,0 0-1 0 0,0 0 1 0 0,0 0-1 0 0,-1 0 1 0 0,0 0-1 0 0,0 0 1 0 0,-1-4-137 0 0,-9-4 33 0 0,0 1 1 0 0,-1 0-1 0 0,0 0 1 0 0,-1 1 0 0 0,-1 1-1 0 0,0 0 1 0 0,-1 0-1 0 0,0 1 1 0 0,0 1-1 0 0,-1 1 1 0 0,-1 0-1 0 0,1 1 1 0 0,-2 0-1 0 0,1 2 1 0 0,-1-1-1 0 0,0 2 1 0 0,0 1-1 0 0,0 0 1 0 0,0 1-1 0 0,-1 0 1 0 0,0 2 0 0 0,1 0-1 0 0,-1 1 1 0 0,-16 2-34 0 0,24-2-213 0 0,1 1 1 0 0,-1 0-1 0 0,0 1 0 0 0,1-1 1 0 0,0 2-1 0 0,-1-1 1 0 0,1 1-1 0 0,0 1 1 0 0,0 0-1 0 0,0 0 1 0 0,1 1-1 0 0,0 0 0 0 0,-1 0 1 0 0,2 1-1 0 0,-7 5 213 0 0,3 4-1284 0 0</inkml:trace>
  <inkml:trace contextRef="#ctx0" brushRef="#br0" timeOffset="-5198.075">16874 4694 1100 0 0,'-97'-42'2714'0'0,"95"40"-2643"0"0,1 0-1 0 0,0-1 0 0 0,1 1 0 0 0,-1 0 0 0 0,0-1 0 0 0,1 1 1 0 0,-1 0-1 0 0,1-1 0 0 0,0 1 0 0 0,0-1 0 0 0,0 1 0 0 0,0 0 1 0 0,0-1-1 0 0,0 1 0 0 0,1-1 0 0 0,-1 1 0 0 0,1-1 0 0 0,-1 1 1 0 0,1 0-1 0 0,0 0 0 0 0,0-1 0 0 0,0 1 0 0 0,0 0 0 0 0,1 0 1 0 0,-1 0-1 0 0,1 0 0 0 0,-1 0 0 0 0,1 0 0 0 0,0 1 0 0 0,-1-1 1 0 0,1 0-1 0 0,0 1 0 0 0,0-1 0 0 0,0 1 0 0 0,0 0 0 0 0,0 0 1 0 0,2-1-71 0 0,-3-1 16 0 0,2 1 1 0 0,-1-1 0 0 0,0 0-1 0 0,0 1 1 0 0,1-1 0 0 0,0 1-1 0 0,-1 0 1 0 0,1 0 0 0 0,0 0-1 0 0,0 0 1 0 0,0 1 0 0 0,0-1-1 0 0,1 1 1 0 0,-1-1 0 0 0,0 1-1 0 0,0 0 1 0 0,1 0 0 0 0,-1 1 0 0 0,1-1-1 0 0,-1 1 1 0 0,1 0 0 0 0,-1 0-1 0 0,1 0 1 0 0,-1 0 0 0 0,1 0-1 0 0,-1 1 1 0 0,0 0 0 0 0,1 0-1 0 0,-1 0 1 0 0,1 0 0 0 0,-1 0-1 0 0,0 0 1 0 0,0 1 0 0 0,0 0-1 0 0,0-1 1 0 0,0 1 0 0 0,0 0-1 0 0,0 1 1 0 0,-1-1 0 0 0,1 0 0 0 0,-1 1-1 0 0,0 0 1 0 0,0-1 0 0 0,1 1-1 0 0,-2 0 1 0 0,1 0 0 0 0,0 0-1 0 0,-1 0 1 0 0,1 0 0 0 0,-1 1-1 0 0,0-1-16 0 0,-4 25 34 0 0,-1 0-1 0 0,-2-1 1 0 0,0 0-1 0 0,-2 0 0 0 0,-1 0 1 0 0,-2-1-1 0 0,0-1 1 0 0,-1 0-1 0 0,-2 0 1 0 0,-1-1-1 0 0,0-1 0 0 0,-2-1 1 0 0,0 0-1 0 0,-2-1 1 0 0,-10 8-34 0 0,-120 143 412 0 0,150-170-424 0 0,1 1 1 0 0,-1-1-1 0 0,1 0 0 0 0,0 0 0 0 0,-1 1 0 0 0,1-1 0 0 0,0 0 0 0 0,0-1 0 0 0,1 1 0 0 0,-1 0 0 0 0,0 0 0 0 0,0-1 0 0 0,1 0 0 0 0,-1 1 1 0 0,1-1-1 0 0,-1 0 0 0 0,1 0 0 0 0,0 0 0 0 0,-1-1 0 0 0,1 1 0 0 0,0 0 0 0 0,0-1 0 0 0,-1 0 0 0 0,1 0 0 0 0,0 0 0 0 0,0 0 0 0 0,0 0 0 0 0,-1 0 1 0 0,1-1-1 0 0,0 0 0 0 0,0 1 0 0 0,-1-1 0 0 0,1 0 0 0 0,-1 0 0 0 0,1 0 0 0 0,0-1 12 0 0,299-57-4554 0 0,-242 43 3398 0 0</inkml:trace>
  <inkml:trace contextRef="#ctx0" brushRef="#br0" timeOffset="-4061.582">16352 4511 1316 0 0,'-15'15'185'0'0,"0"0"-1"0"0,1 1 1 0 0,0 1 0 0 0,1 0-1 0 0,1 1 1 0 0,1 0-1 0 0,1 1 1 0 0,0 0 0 0 0,1 0-1 0 0,2 1 1 0 0,0 0-1 0 0,0 1 1 0 0,2 0 0 0 0,1 0-1 0 0,1 0 1 0 0,0 0-1 0 0,1 8-184 0 0,3-8 73 0 0,0 0 0 0 0,1 0 0 0 0,1-1 0 0 0,2 1 0 0 0,-1-1 0 0 0,2 0 0 0 0,1 0 0 0 0,1 0 0 0 0,0-1 0 0 0,1-1 0 0 0,1 1 0 0 0,1-1 0 0 0,1-1 0 0 0,0 0 0 0 0,1-1 0 0 0,10 10-73 0 0,12 10-60 0 0,0-2 0 0 0,3-2 0 0 0,0-1 0 0 0,2-2 0 0 0,1-2 0 0 0,20 9 60 0 0,174 65-2824 0 0,-154-82 1702 0 0</inkml:trace>
  <inkml:trace contextRef="#ctx0" brushRef="#br0" timeOffset="-4699.057">17935 4495 1332 0 0,'12'0'4121'0'0,"3"71"-3093"0"0,21 309-674 0 0,-38-324-4142 0 0,-10-43 2537 0 0</inkml:trace>
  <inkml:trace contextRef="#ctx0" brushRef="#br0" timeOffset="-4420.833">18455 4442 904 0 0,'37'28'3341'0'0,"-7"48"-2526"0"0,-29-72-696 0 0,9 45 267 0 0,-1 1 0 0 0,-2 1 0 0 0,-3 0 0 0 0,-2-1 0 0 0,-3 27-386 0 0,1-48 32 0 0,-2-1 0 0 0,-1 0-1 0 0,-1 0 1 0 0,-1 0 0 0 0,-1 0 0 0 0,-2-1 0 0 0,-1 0 0 0 0,-1 0 0 0 0,-1-1 0 0 0,-1-1 0 0 0,-1 0 0 0 0,-2 0 0 0 0,0-1 0 0 0,-2-1 0 0 0,-9 10-32 0 0,13-19-247 0 0,-1 0 1 0 0,0-2-1 0 0,-1 1 0 0 0,-1-2 0 0 0,0 0 1 0 0,0 0-1 0 0,-1-2 0 0 0,0 0 1 0 0,-1-1-1 0 0,0-1 0 0 0,0 0 1 0 0,0-1-1 0 0,-1-2 0 0 0,0 1 1 0 0,-5-2 246 0 0,-37 3-1129 0 0,20-6-162 0 0</inkml:trace>
  <inkml:trace contextRef="#ctx0" brushRef="#br0" timeOffset="123324.02">19194 7765 1780 0 0,'15'-90'2398'0'0,"1"37"-2275"0"0,2 1-1 0 0,2 1 0 0 0,3 1 1 0 0,2 1-1 0 0,1 1 1 0 0,3 1-1 0 0,2 1 0 0 0,2 2 1 0 0,2 1-1 0 0,2 2 0 0 0,1 1 1 0 0,3 3-1 0 0,0 1 1 0 0,3 2-1 0 0,2 0-122 0 0,-34 26 21 0 0,-1 0 0 0 0,2 1 0 0 0,-1 0 0 0 0,1 1 0 0 0,0 1 0 0 0,0 0 0 0 0,1 0 0 0 0,-1 2 0 0 0,1-1 0 0 0,0 2 0 0 0,0 0 0 0 0,0 0 0 0 0,2 2-21 0 0,-9 2 5 0 0,1 0 0 0 0,-1 1-1 0 0,1 0 1 0 0,-1 1 0 0 0,0-1 0 0 0,0 1-1 0 0,-1 1 1 0 0,1-1 0 0 0,-1 1 0 0 0,0 0-1 0 0,0 1 1 0 0,0-1 0 0 0,-1 1-1 0 0,0 1 1 0 0,0-1 0 0 0,-1 0 0 0 0,0 1-1 0 0,0 0 1 0 0,0 0 0 0 0,-1 0-1 0 0,0 1 1 0 0,0-1 0 0 0,-1 1 0 0 0,0 0-1 0 0,0-1 1 0 0,-1 1 0 0 0,0 0 0 0 0,0 0-1 0 0,-1 0 1 0 0,0 0 0 0 0,0 0-1 0 0,-1 0 1 0 0,0 0 0 0 0,-2 6-5 0 0,1 20 13 0 0,0 0 1 0 0,-3 0-1 0 0,0 0 1 0 0,-3-1-1 0 0,0 0 1 0 0,-2 0-1 0 0,-6 9-13 0 0,12-30-37 0 0,0 3-148 0 0,-9 25 80 0 0,-2-22-2706 0 0,15-21 1591 0 0,2-9 44 0 0</inkml:trace>
  <inkml:trace contextRef="#ctx0" brushRef="#br0" timeOffset="123714.527">20273 7170 1636 0 0,'-5'13'3743'0'0,"-43"168"-2319"0"0,48-178-1401 0 0,0-1 0 0 0,-1 1 0 0 0,1 0 0 0 0,1 0 0 0 0,-1 0 0 0 0,0 0-1 0 0,1 0 1 0 0,-1-1 0 0 0,1 1 0 0 0,0 0 0 0 0,0 0 0 0 0,0-1 0 0 0,0 1 0 0 0,0 0 0 0 0,1-1-1 0 0,-1 1 1 0 0,1-1 0 0 0,0 0 0 0 0,0 0 0 0 0,0 1 0 0 0,0-1 0 0 0,0 0 0 0 0,0-1-1 0 0,0 1 1 0 0,0 0 0 0 0,1 0 0 0 0,-1-1 0 0 0,1 0 0 0 0,0 1 0 0 0,-1-1 0 0 0,1 0-1 0 0,0 0 1 0 0,-1-1 0 0 0,1 1 0 0 0,0-1 0 0 0,0 1 0 0 0,0-1 0 0 0,0 0 0 0 0,0 0 0 0 0,-1 0-1 0 0,1 0 1 0 0,0 0 0 0 0,2-1-23 0 0,127-33 191 0 0,-107 20-237 0 0,0 0 0 0 0,-1-2 0 0 0,-1-1 1 0 0,-1 0-1 0 0,0-2 0 0 0,-1-1 0 0 0,-2 0 0 0 0,0-1 0 0 0,0-1 0 0 0,-2-1 0 0 0,-1-1 1 0 0,-1 0-1 0 0,-1-1 0 0 0,-1 0 0 0 0,-2-1 0 0 0,7-21 46 0 0,-9 1 119 0 0,-43 44-104 0 0,20 14-18 0 0,1 1-1 0 0,0 0 1 0 0,1 1-1 0 0,0 1 1 0 0,1 0 0 0 0,1 0-1 0 0,0 1 1 0 0,1 0 0 0 0,1 1-1 0 0,1-1 1 0 0,0 2-1 0 0,1-1 1 0 0,1 1 0 0 0,1 0-1 0 0,-2 14 4 0 0,5-25-43 0 0,0 0 0 0 0,0 0 0 0 0,1 0 0 0 0,0 0 0 0 0,1-1 0 0 0,-1 1 0 0 0,1 0 0 0 0,1 0 0 0 0,-1 0 0 0 0,1 0 0 0 0,0-1 0 0 0,1 1 0 0 0,-1-1 0 0 0,1 0 0 0 0,1 0 1 0 0,-1 0-1 0 0,1 0 0 0 0,0 0 0 0 0,0-1 0 0 0,1 1 0 0 0,0-1 0 0 0,0 0 0 0 0,1 0 43 0 0,-1-2-188 0 0,0 1 1 0 0,-1-2 0 0 0,1 1 0 0 0,1 0 0 0 0,-1-1 0 0 0,0 0 0 0 0,0-1-1 0 0,1 1 1 0 0,-1-1 0 0 0,1 0 0 0 0,0 0 0 0 0,-1 0 0 0 0,1-1-1 0 0,0 0 1 0 0,-1 0 0 0 0,1-1 0 0 0,-1 1 0 0 0,1-1 0 0 0,0 0 0 0 0,4-2 187 0 0,34-20-1180 0 0</inkml:trace>
  <inkml:trace contextRef="#ctx0" brushRef="#br0" timeOffset="124087.778">21127 6558 976 0 0,'-15'14'271'0'0,"0"0"0"0"0,1 1 0 0 0,1 1 0 0 0,0 0 1 0 0,2 1-1 0 0,-1 1 0 0 0,2 0 0 0 0,1 0 0 0 0,0 1 0 0 0,1 0 0 0 0,1 0 0 0 0,1 1 0 0 0,-3 13-271 0 0,-11 23 330 0 0,-134 463 1480 0 0,179-521-874 0 0,30-38-927 0 0,-39 28-23 0 0,5-3 5 0 0,0 1-1 0 0,0 1 0 0 0,2 1 1 0 0,-1 1-1 0 0,1 1 0 0 0,1 1 1 0 0,0 1-1 0 0,0 1 0 0 0,1 1 1 0 0,-1 1-1 0 0,1 2 0 0 0,19-1 10 0 0,-42 4 1 0 0,0 0-1 0 0,0 1 0 0 0,0-1 1 0 0,-1 1-1 0 0,1-1 0 0 0,0 1 1 0 0,0 0-1 0 0,0 0 0 0 0,0 0 1 0 0,-1 0-1 0 0,1 0 0 0 0,-1 0 1 0 0,1 0-1 0 0,-1 1 1 0 0,1-1-1 0 0,-1 1 0 0 0,1-1 1 0 0,-1 1-1 0 0,0-1 0 0 0,0 1 1 0 0,0 0-1 0 0,0-1 0 0 0,0 1 1 0 0,0 0-1 0 0,-1 0 0 0 0,1 0 1 0 0,-1 0-1 0 0,1 0 0 0 0,-1 0 1 0 0,1 0-1 0 0,-1 0 0 0 0,0 0 1 0 0,0 0-1 0 0,0-1 0 0 0,0 1 1 0 0,-1 0-1 0 0,1 0 0 0 0,0 0 1 0 0,-1 0-1 0 0,1 0 1 0 0,-1 0-1 0 0,0 0 0 0 0,0 0 1 0 0,0-1-1 0 0,0 1 0 0 0,0 0 1 0 0,0 0-1 0 0,0-1 0 0 0,0 1 1 0 0,0-1-1 0 0,-1 1 0 0 0,1-1 1 0 0,-1 0-1 0 0,1 0 0 0 0,-1 1 1 0 0,-1 0-1 0 0,-15 14-43 0 0,0 0 0 0 0,-1-1 0 0 0,-1-1 0 0 0,0-1 0 0 0,-1-1 0 0 0,-1-1 0 0 0,1 0 1 0 0,-2-2-1 0 0,1-1 0 0 0,-1 0 0 0 0,-1-2 0 0 0,0 0 43 0 0,13-4-279 0 0,0 1 0 0 0,-1-2 0 0 0,0 0 0 0 0,1 0 0 0 0,-1-1 0 0 0,1 0 0 0 0,-1-1 0 0 0,0 0 0 0 0,1-1 0 0 0,0 0 0 0 0,-1-1 0 0 0,0-1 279 0 0,-14-14-1172 0 0</inkml:trace>
  <inkml:trace contextRef="#ctx0" brushRef="#br0" timeOffset="124833.658">21623 6853 1504 0 0,'-11'3'161'0'0,"6"-3"-85"0"0,-1 1 0 0 0,1 0 0 0 0,-1 0-1 0 0,1 0 1 0 0,-1 0 0 0 0,1 1 0 0 0,0 0 0 0 0,0 0-1 0 0,0 1 1 0 0,0-1 0 0 0,0 1 0 0 0,0 0-1 0 0,1 0 1 0 0,-1 1 0 0 0,1-1 0 0 0,0 1 0 0 0,0 0-1 0 0,0 0 1 0 0,1 0 0 0 0,0 1 0 0 0,-1 0-1 0 0,1-1 1 0 0,1 1 0 0 0,-1 0 0 0 0,1 0-1 0 0,0 0 1 0 0,0 0 0 0 0,-1 5-76 0 0,4 8 133 0 0,2 0 1 0 0,-1 0-1 0 0,2 0 0 0 0,0 0 0 0 0,2-1 1 0 0,0 1-1 0 0,0-1 0 0 0,2 0 0 0 0,0-1-133 0 0,39 128 700 0 0,-47-132-683 0 0,-1-1 0 0 0,-1 0 1 0 0,0 0-1 0 0,0 0 0 0 0,-1 0 0 0 0,-1 0 1 0 0,0-1-1 0 0,0 0 0 0 0,-1 1 1 0 0,0-1-1 0 0,-1-1 0 0 0,0 1 0 0 0,0-1 1 0 0,-1 0-1 0 0,0-1 0 0 0,-1 1 0 0 0,0-1 1 0 0,0-1-1 0 0,-1 0 0 0 0,0 0 0 0 0,0-1 1 0 0,-1 0-1 0 0,0 0 0 0 0,0-1 0 0 0,0 0 1 0 0,0-1-1 0 0,-1 0 0 0 0,1-1 1 0 0,-1 0-1 0 0,0-1 0 0 0,0 0 0 0 0,-1 0 1 0 0,1-1-1 0 0,0-1 0 0 0,0 0 0 0 0,0 0 1 0 0,-1-2-1 0 0,-3 0-17 0 0,9 2-29 0 0,0 0-1 0 0,0-1 1 0 0,0 0 0 0 0,1 0-1 0 0,-1-1 1 0 0,0 0 0 0 0,1 0-1 0 0,-1 0 1 0 0,1 0 0 0 0,0-1-1 0 0,0 0 1 0 0,0 0 0 0 0,0 0 0 0 0,0-1-1 0 0,1 0 1 0 0,-1 1 0 0 0,1-2-1 0 0,0 1 1 0 0,0 0 0 0 0,1-1-1 0 0,-1 0 1 0 0,1 0 0 0 0,0 0-1 0 0,1 0 1 0 0,-1 0 0 0 0,1-1 0 0 0,-1 0 29 0 0,3 0-15 0 0,1 1 0 0 0,-1 0 0 0 0,1-1 0 0 0,0 1 0 0 0,1 0 0 0 0,-1 0 0 0 0,1 0 0 0 0,0-1 0 0 0,0 2 0 0 0,0-1 0 0 0,1 0 0 0 0,0 0 0 0 0,0 1 0 0 0,0 0 0 0 0,0-1 1 0 0,1 1-1 0 0,-1 0 0 0 0,1 1 0 0 0,0-1 0 0 0,1 1 0 0 0,-1 0 0 0 0,0 0 0 0 0,1 0 0 0 0,0 0 0 0 0,0 1 0 0 0,3-2 15 0 0,144-52 168 0 0,-141 53-144 0 0,102-22 171 0 0,2 5 0 0 0,0 5 0 0 0,1 4 0 0 0,2 6-195 0 0,29-4 197 0 0,-130 6-218 0 0,-71 3-34 0 0,40 0 101 0 0,-19 2-12 0 0,1 1 1 0 0,0 2 0 0 0,0 1-1 0 0,0 1 1 0 0,1 2 0 0 0,0 1 0 0 0,1 1-1 0 0,0 2 1 0 0,1 1 0 0 0,0 1 0 0 0,1 2-1 0 0,-6 5-34 0 0,30-21 3 0 0,1 1 0 0 0,-1 0 0 0 0,0 0 0 0 0,1 0 0 0 0,-1 1-1 0 0,1-1 1 0 0,0 1 0 0 0,0-1 0 0 0,0 1 0 0 0,0 0 0 0 0,0 0 0 0 0,0 1-1 0 0,1-1 1 0 0,0 0 0 0 0,0 1 0 0 0,0 0 0 0 0,0-1 0 0 0,0 1-1 0 0,1 0 1 0 0,-1 0 0 0 0,1 0 0 0 0,0 0 0 0 0,0 0 0 0 0,1 0 0 0 0,-1 0-1 0 0,1 0 1 0 0,0 1 0 0 0,0-1 0 0 0,1 0 0 0 0,-1 0 0 0 0,1 0 0 0 0,-1 0-1 0 0,1 0 1 0 0,1 0 0 0 0,-1 0 0 0 0,1 0 0 0 0,-1 0 0 0 0,1-1 0 0 0,0 1-1 0 0,0 0 1 0 0,1-1 0 0 0,-1 0 0 0 0,1 1 0 0 0,-1-1 0 0 0,1 0-1 0 0,0-1 1 0 0,0 1 0 0 0,1 0 0 0 0,-1-1 0 0 0,0 1 0 0 0,1-1 0 0 0,0 0-1 0 0,-1-1 1 0 0,3 2-3 0 0,15 1-9 0 0,1-1 0 0 0,0-1 0 0 0,0-1 0 0 0,-1-1 0 0 0,1-1 0 0 0,0 0 0 0 0,0-2 0 0 0,-1-1 0 0 0,1 0 0 0 0,12-6 9 0 0,13-3 24 0 0,0-3 1 0 0,-1-2 0 0 0,-1-1-1 0 0,-1-3 1 0 0,-1-2 0 0 0,-1-1-1 0 0,-1-2 1 0 0,-2-2 0 0 0,0-2-1 0 0,-2-1 1 0 0,-2-2 0 0 0,-1-2-1 0 0,-2-1 1 0 0,-1-1 0 0 0,-2-2-1 0 0,-1 0 1 0 0,-3-2 0 0 0,-1-1-1 0 0,6-20-24 0 0,5-105 1782 0 0,-36 167-1771 0 0,-1 0-1 0 0,1 1 0 0 0,-1-1 1 0 0,1 1-1 0 0,-1-1 0 0 0,0 1 1 0 0,1-1-1 0 0,-1 1 0 0 0,0 0 1 0 0,1 0-1 0 0,-1 0 0 0 0,0 0 1 0 0,1 0-1 0 0,-1 0 0 0 0,0 0 1 0 0,1 0-1 0 0,-1 1 0 0 0,0-1 1 0 0,1 1-1 0 0,-1-1 0 0 0,1 1 1 0 0,-1 0-1 0 0,1-1 0 0 0,-1 1 1 0 0,1 0-1 0 0,0 0 0 0 0,-1 0 1 0 0,1 0-1 0 0,0 0 0 0 0,-1 0 1 0 0,1 1-1 0 0,0-1 0 0 0,0 0 1 0 0,0 1-1 0 0,0-1 0 0 0,1 1 1 0 0,-1-1-1 0 0,0 1 0 0 0,0 0-10 0 0,-12 17 32 0 0,0 0 0 0 0,1 2 0 0 0,1-1 0 0 0,1 1 0 0 0,1 1 0 0 0,1 0 0 0 0,1 0 0 0 0,1 0-1 0 0,1 1 1 0 0,0 0 0 0 0,2 0 0 0 0,1 0 0 0 0,1 0 0 0 0,1 1 0 0 0,1 6-32 0 0,21 131-537 0 0,-1-7-3178 0 0,-43-89 1250 0 0,1-34 1397 0 0</inkml:trace>
  <inkml:trace contextRef="#ctx0" brushRef="#br0" timeOffset="125084.894">22062 7243 2240 0 0,'32'-10'624'0'0,"6"-1"-240"0"0,13 2-56 0 0,8-1-484 0 0,7-5-280 0 0,6 4-816 0 0</inkml:trace>
  <inkml:trace contextRef="#ctx0" brushRef="#br0" timeOffset="125575.961">23585 6931 1428 0 0,'-11'-1'239'0'0,"1"0"0"0"0,-1 0 0 0 0,1 1 0 0 0,-1 1 0 0 0,1-1 0 0 0,-1 2-1 0 0,1-1 1 0 0,0 2 0 0 0,-1-1 0 0 0,1 1 0 0 0,0 1 0 0 0,1 0 0 0 0,-1 0 0 0 0,1 1 0 0 0,0 0-1 0 0,-4 4-238 0 0,0-4 93 0 0,1 2-1 0 0,0 0 1 0 0,0 0-1 0 0,1 1 1 0 0,0 0-1 0 0,0 1 1 0 0,1 1-1 0 0,0-1 1 0 0,0 1-1 0 0,1 1 1 0 0,1 0-1 0 0,0 0 1 0 0,0 1-1 0 0,1 0 1 0 0,-2 6-93 0 0,11-15 12 0 0,-1-1 1 0 0,1 1-1 0 0,-1 0 1 0 0,1 0-1 0 0,0-1 1 0 0,0 1-1 0 0,0-1 1 0 0,1 0-1 0 0,-1 1 1 0 0,0-1-1 0 0,1 0 0 0 0,0-1 1 0 0,-1 1-1 0 0,1 0 1 0 0,0-1-1 0 0,0 1 1 0 0,0-1-1 0 0,0 0 1 0 0,0 0-1 0 0,0 0 1 0 0,0 0-1 0 0,0-1 1 0 0,0 1-1 0 0,1-1 0 0 0,-1 0 1 0 0,0 0-1 0 0,0 0 1 0 0,0 0-1 0 0,2-1-12 0 0,9 2-25 0 0,1-1 0 0 0,-1-1 0 0 0,1 0 0 0 0,-1-1 0 0 0,0-1 0 0 0,0 0 0 0 0,0-1 0 0 0,0 0 0 0 0,-1-1 0 0 0,0-1 0 0 0,0 0 0 0 0,0-1 0 0 0,0 0 0 0 0,-1-1 0 0 0,-1 0 0 0 0,1-1 0 0 0,-1 0 0 0 0,-1-1 0 0 0,0 0 0 0 0,7-9 25 0 0,-15 16-10 0 0,0-1 1 0 0,-1 1 0 0 0,1-1-1 0 0,-1 0 1 0 0,0 1-1 0 0,0-1 1 0 0,0 0 0 0 0,0 0-1 0 0,-1 0 1 0 0,1 0 0 0 0,-1 0-1 0 0,0 0 1 0 0,0 1-1 0 0,-1-1 1 0 0,1 0 0 0 0,-1 0-1 0 0,0 0 1 0 0,0 0 0 0 0,0 1-1 0 0,0-1 1 0 0,-1 0 0 0 0,1 1-1 0 0,-1-1 1 0 0,0 1-1 0 0,0-1 1 0 0,-1 1 0 0 0,1 0-1 0 0,-1 0 1 0 0,1 0 0 0 0,-1 0-1 0 0,0 1 1 0 0,0-1 0 0 0,0 1-1 0 0,0 0 1 0 0,-4-2 9 0 0,-126-52 360 0 0,118 53-351 0 0,0 1-1 0 0,0 0 0 0 0,0 1 0 0 0,0 0 0 0 0,0 2 1 0 0,0-1-1 0 0,0 2 0 0 0,0 0 0 0 0,1 1 1 0 0,-1 0-1 0 0,-13 6-8 0 0,27-8-2 0 0,0 0 1 0 0,0 0-1 0 0,0 0 1 0 0,0 0-1 0 0,1 0 1 0 0,-1 1-1 0 0,0-1 1 0 0,0 0-1 0 0,1 1 0 0 0,-1-1 1 0 0,1 0-1 0 0,-1 1 1 0 0,1-1-1 0 0,0 1 1 0 0,-1-1-1 0 0,1 0 1 0 0,0 1-1 0 0,0-1 0 0 0,0 1 1 0 0,0-1-1 0 0,0 1 1 0 0,0-1-1 0 0,1 1 1 0 0,-1-1-1 0 0,0 1 1 0 0,1-1-1 0 0,-1 0 0 0 0,1 1 1 0 0,-1-1-1 0 0,1 0 1 0 0,0 1-1 0 0,0-1 1 0 0,-1 0-1 0 0,1 0 1 0 0,0 0-1 0 0,0 0 1 0 0,0 0-1 0 0,0 0 0 0 0,1 0 1 0 0,-1 0-1 0 0,0 0 1 0 0,0 0-1 0 0,0 0 1 0 0,1-1-1 0 0,-1 1 1 0 0,0-1-1 0 0,1 1 0 0 0,-1-1 1 0 0,1 1-1 0 0,-1-1 1 0 0,0 0-1 0 0,1 1 1 0 0,-1-1-1 0 0,1 0 1 0 0,-1 0-1 0 0,1 0 0 0 0,-1 0 1 0 0,1-1-1 0 0,-1 1 1 0 0,1 0-1 0 0,0-1 2 0 0,35 7-92 0 0,0-2-1 0 0,0-1 1 0 0,1-2 0 0 0,-1-1-1 0 0,0-2 1 0 0,1-2-1 0 0,-1-2 1 0 0,2-1 92 0 0,10-1-98 0 0,-1-1 0 0 0,0-3-1 0 0,0-2 1 0 0,-2-1 0 0 0,0-3 0 0 0,22-13 98 0 0,-55 25 105 0 0,0-1-1 0 0,0-1 1 0 0,-1 0 0 0 0,0-1-1 0 0,-1 0 1 0 0,0 0 0 0 0,0-2-1 0 0,-1 1 1 0 0,0-1 0 0 0,-1-1-1 0 0,0 1 1 0 0,-1-2 0 0 0,-1 1-1 0 0,1-1 1 0 0,-2 0-1 0 0,0-1 1 0 0,-1 1 0 0 0,0-1-1 0 0,-1 0 1 0 0,0-1 0 0 0,-1 1-1 0 0,-1-1 1 0 0,0-2-105 0 0,0 11 91 0 0,-1 0 0 0 0,0 0 0 0 0,0 0 0 0 0,0-1 0 0 0,-1 1 0 0 0,1 0 0 0 0,-2-1 0 0 0,1 1 0 0 0,-1 0 0 0 0,0 0 0 0 0,0-1-1 0 0,0 1 1 0 0,-1 0 0 0 0,0 0 0 0 0,0 0 0 0 0,-1 1 0 0 0,0-1 0 0 0,0 1 0 0 0,0-1 0 0 0,0 1 0 0 0,-1 0 0 0 0,0 0 0 0 0,0 0 0 0 0,-1 1 0 0 0,1-1 0 0 0,-1 1 0 0 0,0 0 0 0 0,0 0 0 0 0,0 1 0 0 0,0 0 0 0 0,-7-3-91 0 0,6 7 36 0 0,-1 1-1 0 0,1-1 1 0 0,0 1 0 0 0,0 1 0 0 0,-1-1 0 0 0,1 1 0 0 0,1 0 0 0 0,-1 1 0 0 0,0-1 0 0 0,1 1 0 0 0,0 0 0 0 0,0 0 0 0 0,0 1-1 0 0,0 0 1 0 0,1 0 0 0 0,-2 2-36 0 0,-14 23 47 0 0,1 2-1 0 0,2 0 0 0 0,1 1 1 0 0,2 0-1 0 0,1 1 0 0 0,2 1 1 0 0,1 0-1 0 0,2 1 0 0 0,1 0 1 0 0,2 0-1 0 0,1 0 0 0 0,2 0 1 0 0,2 1-1 0 0,1 5-46 0 0,-5 88-20 0 0,-18 218-633 0 0,-34-127-2592 0 0,52-209 2902 0 0,-1-1-1 0 0,0 1 0 0 0,0-1 1 0 0,-1 0-1 0 0,-1 0 0 0 0,0-1 1 0 0,0 0-1 0 0,-1 0 0 0 0,0-1 1 0 0,-1 0-1 0 0,0 0 0 0 0,0-1 1 0 0,-1 0-1 0 0,0 0 0 0 0,-8 3 344 0 0,-17 2-1068 0 0</inkml:trace>
  <inkml:trace contextRef="#ctx0" brushRef="#br0" timeOffset="127767.676">24791 6613 1056 0 0,'15'-3'1484'0'0,"11"-30"178"0"0,-72 176 649 0 0,-18 215-2003 0 0,63-346-561 0 0,-2-1 1 0 0,1 1 0 0 0,-1-1 0 0 0,-1 0 0 0 0,0 0 0 0 0,-1 0 0 0 0,0 0-1 0 0,-1-1 1 0 0,0 0 0 0 0,0 0 0 0 0,-1 0 0 0 0,0-1 0 0 0,-1 0 0 0 0,0 0-1 0 0,0-1 1 0 0,-2 1 252 0 0,-24 15-1198 0 0</inkml:trace>
  <inkml:trace contextRef="#ctx0" brushRef="#br0" timeOffset="128470.932">24334 7173 1688 0 0,'5'-7'252'0'0,"1"1"-1"0"0,0 1 1 0 0,1-1 0 0 0,-1 1-1 0 0,1 0 1 0 0,0 0-1 0 0,1 1 1 0 0,-1 0-1 0 0,1 0 1 0 0,-1 1 0 0 0,1 0-1 0 0,0 0 1 0 0,8-1-252 0 0,1-2 281 0 0,337-87 1333 0 0,-259 74-1567 0 0,-1-5-1 0 0,-2-3 0 0 0,43-21-46 0 0,-126 44 6 0 0,0 0 0 0 0,0-1 0 0 0,-1 1 0 0 0,0-2 0 0 0,0 1 0 0 0,0-1 1 0 0,-1-1-1 0 0,0 1 0 0 0,0-1 0 0 0,0 0 0 0 0,-1-1 0 0 0,0 1 0 0 0,-1-1 0 0 0,0-1 0 0 0,0 1 0 0 0,0-1 0 0 0,-1 1 0 0 0,-1-1 0 0 0,1-1 0 0 0,-1 1 0 0 0,0-2-6 0 0,0 0-82 0 0,-4-52 368 0 0,-29 101-221 0 0,-2 32-84 0 0,3 2 1 0 0,3 2-1 0 0,3 0 1 0 0,3 1-1 0 0,4 1 0 0 0,-1 33 19 0 0,14-96-4 0 0,-2 13 15 0 0,2-4 434 0 0,24-47-439 0 0,122-147-634 0 0,-140 171 611 0 0,0 1 1 0 0,1 0 0 0 0,-1-1-1 0 0,0 1 1 0 0,0 0 0 0 0,1 0 0 0 0,-1 1-1 0 0,0-1 1 0 0,0 1 0 0 0,0 0-1 0 0,1-1 1 0 0,-1 1 0 0 0,0 1-1 0 0,0-1 1 0 0,0 0 0 0 0,0 1 0 0 0,-1 0-1 0 0,1-1 1 0 0,0 1 0 0 0,-1 0-1 0 0,1 0 1 0 0,-1 1 0 0 0,0-1-1 0 0,1 0 1 0 0,-1 1 0 0 0,0-1 0 0 0,-1 1-1 0 0,1 0 1 0 0,0 0 0 0 0,-1 0-1 0 0,1 0 1 0 0,-1 0 0 0 0,1 2 16 0 0,16 18-65 0 0,-7-11 74 0 0,2-1 0 0 0,0-1 1 0 0,0 0-1 0 0,1 0 0 0 0,0-1 0 0 0,0-1 0 0 0,1-1 1 0 0,0 0-1 0 0,0 0 0 0 0,1-2 0 0 0,0 0 1 0 0,0-1-1 0 0,0 0 0 0 0,1-1 0 0 0,-1-1 0 0 0,1-1 1 0 0,-1 0-1 0 0,1-2 0 0 0,-1 1 0 0 0,1-2 1 0 0,-1 0-1 0 0,1-1 0 0 0,-1-1 0 0 0,0 0 1 0 0,0-1-1 0 0,-1-1 0 0 0,1-1 0 0 0,-1 0 0 0 0,-1-1 1 0 0,8-5-10 0 0,-17 9-3 0 0,0-1 0 0 0,0-1 0 0 0,0 1 0 0 0,-1-1 0 0 0,1 0 1 0 0,-1 0-1 0 0,-1 0 0 0 0,1 0 0 0 0,-1-1 0 0 0,-1 1 0 0 0,1-1 1 0 0,-1 0-1 0 0,0 0 0 0 0,0 0 0 0 0,-1 0 0 0 0,0 0 0 0 0,0 0 1 0 0,-1 0-1 0 0,0 0 0 0 0,0-1 0 0 0,-1 1 0 0 0,1 0 0 0 0,-2 0 1 0 0,0-4 2 0 0,-2-1 37 0 0,0 1 0 0 0,0-1 1 0 0,-1 1-1 0 0,-1-1 1 0 0,0 1-1 0 0,0 1 0 0 0,-1-1 1 0 0,-1 1-1 0 0,0 1 0 0 0,0-1 1 0 0,-1 1-1 0 0,0 1 1 0 0,0-1-1 0 0,-1 2 0 0 0,0-1 1 0 0,0 1-1 0 0,-1 1 1 0 0,0 0-1 0 0,0 0 0 0 0,-1 1 1 0 0,0 1-1 0 0,1 0 0 0 0,-1 0 1 0 0,-1 1-1 0 0,1 1 1 0 0,0 0-1 0 0,-1 1 0 0 0,1 0 1 0 0,-12 1-38 0 0,21 0 4 0 0,0 0 1 0 0,0 0-1 0 0,0 1 1 0 0,0-1 0 0 0,0 1-1 0 0,0 0 1 0 0,0 0-1 0 0,0 0 1 0 0,1 0-1 0 0,-1 0 1 0 0,0 1 0 0 0,0-1-1 0 0,1 1 1 0 0,-1-1-1 0 0,1 1 1 0 0,0 0-1 0 0,-1 0 1 0 0,1 1-1 0 0,0-1 1 0 0,0 0 0 0 0,0 1-1 0 0,0-1 1 0 0,1 1-1 0 0,-1-1 1 0 0,1 1-1 0 0,0 0 1 0 0,-1 0 0 0 0,1-1-1 0 0,0 1 1 0 0,1 0-1 0 0,-1 0 1 0 0,0 0-1 0 0,1 0 1 0 0,0 0 0 0 0,0 0-1 0 0,-1 0 1 0 0,2 0-1 0 0,-1 1 1 0 0,0-1-1 0 0,1 2-4 0 0,6 10-79 0 0,0-1 0 0 0,1 0 0 0 0,0 0 0 0 0,1-1 0 0 0,1 0-1 0 0,0 0 1 0 0,1-1 0 0 0,0-1 0 0 0,1 0 0 0 0,0 0 0 0 0,1-1 0 0 0,0-1-1 0 0,0 0 1 0 0,1-1 0 0 0,2 1 79 0 0,147 51-3716 0 0,-114-53 2512 0 0</inkml:trace>
  <inkml:trace contextRef="#ctx0" brushRef="#br0" timeOffset="121193.626">16072 7404 1516 0 0,'-3'-7'94'0'0,"0"0"1"0"0,-1 0-1 0 0,0 0 0 0 0,0 1 0 0 0,-1-1 1 0 0,0 1-1 0 0,0 1 0 0 0,0-1 0 0 0,-1 1 0 0 0,1-1 1 0 0,-2 2-1 0 0,1-1 0 0 0,0 1 0 0 0,-1 0 1 0 0,0 0-1 0 0,0 0 0 0 0,0 1 0 0 0,0 0 1 0 0,0 1-1 0 0,-1 0 0 0 0,1 0 0 0 0,-1 0 1 0 0,1 1-1 0 0,-1 0 0 0 0,0 1 0 0 0,0-1 0 0 0,1 2 1 0 0,-1-1-1 0 0,0 1 0 0 0,-6 1-94 0 0,-20 3 208 0 0,1 2-1 0 0,0 0 1 0 0,0 3 0 0 0,0 1 0 0 0,1 1-1 0 0,-12 7-207 0 0,19-9 83 0 0,0 1 0 0 0,1 1-1 0 0,0 0 1 0 0,1 2 0 0 0,1 1 0 0 0,0 1 0 0 0,1 1-1 0 0,0 1 1 0 0,2 0 0 0 0,0 2 0 0 0,1 0-1 0 0,1 1 1 0 0,1 1 0 0 0,1 0 0 0 0,-11 24-83 0 0,24-43 17 0 0,0 0 0 0 0,1 0 0 0 0,-1 0 0 0 0,1 0 0 0 0,0 0 0 0 0,0 0 0 0 0,0 1 0 0 0,0-1 0 0 0,1 0 0 0 0,-1 1 0 0 0,1-1 0 0 0,0 1 1 0 0,0-1-1 0 0,0 0 0 0 0,0 1 0 0 0,1-1 0 0 0,-1 0 0 0 0,1 1 0 0 0,0-1 0 0 0,0 0 0 0 0,0 0 0 0 0,0 1 0 0 0,1-1 0 0 0,-1 0 0 0 0,1 0 0 0 0,0-1 1 0 0,0 1-1 0 0,0 0 0 0 0,0-1 0 0 0,0 1 0 0 0,1-1 0 0 0,-1 1 0 0 0,1-1 0 0 0,0 0 0 0 0,-1 0 0 0 0,1 0 0 0 0,0-1 0 0 0,0 1 0 0 0,0-1 0 0 0,0 1 1 0 0,1-1-1 0 0,-1 0 0 0 0,0 0 0 0 0,0-1 0 0 0,1 1 0 0 0,-1-1 0 0 0,0 1 0 0 0,1-1 0 0 0,-1 0 0 0 0,1 0 0 0 0,-1-1 0 0 0,0 1 0 0 0,3-1-17 0 0,31-11 60 0 0,-1-2 0 0 0,-1-1 0 0 0,-1-2 0 0 0,0-2 0 0 0,-1 0 0 0 0,-1-2 0 0 0,-1-2 0 0 0,-1-1 0 0 0,22-23-60 0 0,16-8 49 0 0,41-38 270 0 0,-93 125-326 0 0,66 173-338 0 0,20-103-3262 0 0,-76-90 2395 0 0,-3-6 24 0 0</inkml:trace>
  <inkml:trace contextRef="#ctx0" brushRef="#br0" timeOffset="122657.101">16275 7141 1804 0 0,'19'30'360'0'0,"-2"0"1"0"0,-1 1-1 0 0,-2 1 0 0 0,-1 1 1 0 0,-1-1-1 0 0,-2 2 0 0 0,-1 0 1 0 0,-2 0-1 0 0,-2 0 0 0 0,0 1 1 0 0,-2 22-361 0 0,11 47 804 0 0,-12-105-777 0 0,1 1 1 0 0,-1 0-1 0 0,0-1 0 0 0,0 0 1 0 0,0 1-1 0 0,1-1 0 0 0,-1 0 1 0 0,0 0-1 0 0,0 0 0 0 0,0 0 1 0 0,-1-1-1 0 0,1 1 0 0 0,0 0 1 0 0,0-1-1 0 0,-1 1 0 0 0,1-1 1 0 0,-1 0-1 0 0,1 0 0 0 0,-1 1 1 0 0,0-1-1 0 0,1 0 0 0 0,-1 0 1 0 0,0 0-1 0 0,0 0 0 0 0,-1-1 1 0 0,1 1-1 0 0,0 0 0 0 0,-1 0 1 0 0,1 0-1 0 0,-1-1 0 0 0,0 0-27 0 0,8-10 54 0 0,178-268-166 0 0,-191 351-240 0 0,-7-36 351 0 0,1 1-1 0 0,2 1 0 0 0,2 0 0 0 0,1 0 0 0 0,1 0 1 0 0,2 19 1 0 0,3-52 13 0 0,0 0 0 0 0,0 0 1 0 0,0-1-1 0 0,0 1 1 0 0,1 0-1 0 0,0 0 1 0 0,-1-1-1 0 0,1 1 0 0 0,0 0 1 0 0,0-1-1 0 0,0 1 1 0 0,0-1-1 0 0,1 0 0 0 0,-1 1 1 0 0,1-1-1 0 0,0 0 1 0 0,-1 0-1 0 0,1 0 1 0 0,0 0-1 0 0,0 0 0 0 0,0 0 1 0 0,0 0-1 0 0,1-1 1 0 0,-1 1-1 0 0,0-1 0 0 0,1 0 1 0 0,-1 1-1 0 0,1-1 1 0 0,0 0-1 0 0,-1-1 1 0 0,1 1-1 0 0,-1 0 0 0 0,1-1 1 0 0,0 1-1 0 0,0-1 1 0 0,-1 0-1 0 0,1 0 0 0 0,0 0 1 0 0,0 0-1 0 0,-1-1 1 0 0,1 1-14 0 0,46-23 58 0 0,-1-1 1 0 0,-1-3-1 0 0,-2-2 1 0 0,0-1-1 0 0,-3-3 1 0 0,0-1-1 0 0,-2-2 0 0 0,-2-2 1 0 0,-2-1-1 0 0,20-29-58 0 0,42-34 520 0 0,-85 191-399 0 0,12-21-44 0 0,11-109 26 0 0,-6-76 755 0 0,-27 77-619 0 0,-3 39-287 0 0,0 1 31 0 0,0 0-9 0 0,0 0 18 0 0,0-13-635 0 0,12 22 624 0 0,-1 0 0 0 0,2-1 1 0 0,-1 0-1 0 0,1-1 0 0 0,0 0 0 0 0,1-1 1 0 0,0 0-1 0 0,-1-2 0 0 0,2 1 0 0 0,-1-2 1 0 0,0 0-1 0 0,1 0 0 0 0,0-1 0 0 0,-1-1 1 0 0,1-1-1 0 0,0 0 0 0 0,0-1 0 0 0,-1 0 1 0 0,4-2 18 0 0,-14 3 11 0 0,22-3-27 0 0,0-1 1 0 0,0-2-1 0 0,-1 0 0 0 0,0-2 0 0 0,0 0 0 0 0,-1-2 0 0 0,0-1 1 0 0,0-1-1 0 0,-1-1 0 0 0,-1-1 0 0 0,-1 0 0 0 0,0-2 0 0 0,0-1 1 0 0,-2 0-1 0 0,5-6 16 0 0,14-9 120 0 0,17-8-330 0 0,-50 30 1589 0 0,-5 15-435 0 0,-39 161-963 0 0,24-79 63 0 0,-4-1 0 0 0,-3-1 0 0 0,-4-1 0 0 0,-4-1 0 0 0,-3-1 0 0 0,-4-2 0 0 0,-4-1 0 0 0,-2-3-1 0 0,-4-1 1 0 0,-12 9-44 0 0,46-69 53 0 0,-2 0 0 0 0,0-1-1 0 0,-1 0 1 0 0,0-1 0 0 0,-1-1-1 0 0,0 0 1 0 0,-1-2-1 0 0,0 0 1 0 0,-1-1 0 0 0,0 0-1 0 0,0-2 1 0 0,-1 0 0 0 0,0-1-1 0 0,0-2 1 0 0,0 0-1 0 0,-18 1-52 0 0,-72-26 181 0 0,97 12-197 0 0,0 0 0 0 0,0-1 1 0 0,1-1-1 0 0,0 0 0 0 0,1-1 0 0 0,0 0 0 0 0,1-1 0 0 0,0 0 0 0 0,1 0 0 0 0,1-1 1 0 0,0 0-1 0 0,1-1 0 0 0,0 0 0 0 0,1 0 0 0 0,1 0 0 0 0,0-1 0 0 0,2 1 0 0 0,-1-1 1 0 0,2 0-1 0 0,0 0 0 0 0,1-13 16 0 0,2-138-292 0 0,9 109 198 0 0,4-1 1 0 0,1 2-1 0 0,4 0 1 0 0,1 1-1 0 0,3 1 1 0 0,19-30 93 0 0,-24 55-168 0 0,1 2 0 0 0,1 0 0 0 0,1 1 0 0 0,1 2 0 0 0,2 0 0 0 0,1 1 0 0 0,0 1 0 0 0,2 2 0 0 0,1 1 0 0 0,0 0 1 0 0,1 3-1 0 0,1 0 0 0 0,1 2 0 0 0,0 1 0 0 0,1 1 0 0 0,0 2 0 0 0,1 2 0 0 0,0 0 0 0 0,1 3 0 0 0,0 0 0 0 0,0 2 0 0 0,19 1 168 0 0,102 24-2614 0 0,-80-2 1418 0 0,-11 1-4 0 0</inkml:trace>
  <inkml:trace contextRef="#ctx0" brushRef="#br0" timeOffset="54138.752">1239 7341 996 0 0,'0'0'208'0'0,"0"17"2160"0"0,-2-8 1425 0 0,-6-49-3611 0 0,9 34-183 0 0,-2-1-1 0 0,1 0 1 0 0,-1 0-1 0 0,0 1 0 0 0,-1-1 1 0 0,1 0-1 0 0,-1 1 1 0 0,-1 0-1 0 0,1-1 0 0 0,-1 1 1 0 0,0 0-1 0 0,-1 0 1 0 0,1 0-1 0 0,-1 1 0 0 0,0-1 1 0 0,0 1-1 0 0,-1 0 1 0 0,0 0-1 0 0,0 1 0 0 0,0-1 1 0 0,0 1-1 0 0,-1 0 1 0 0,0 1-1 0 0,1-1 0 0 0,-1 1 1 0 0,-1 0-1 0 0,1 0 1 0 0,0 1-1 0 0,-4-1 2 0 0,-201-24-256 0 0,164 30 212 0 0,1 2 0 0 0,0 3 1 0 0,1 1-1 0 0,0 2 1 0 0,-38 16 43 0 0,64-23-18 0 0,0 1 0 0 0,1 1 1 0 0,0 0-1 0 0,0 2 1 0 0,1 0-1 0 0,0 1 1 0 0,0 0-1 0 0,1 1 0 0 0,1 1 1 0 0,-1 1-1 0 0,2 0 1 0 0,0 1-1 0 0,0 1 0 0 0,1 0 1 0 0,1 0-1 0 0,0 2 1 0 0,1-1-1 0 0,1 1 1 0 0,0 1-1 0 0,1 0 0 0 0,1 0 1 0 0,1 1-1 0 0,0 0 1 0 0,1 0-1 0 0,1 1 1 0 0,1-1-1 0 0,0 4 18 0 0,5-2 21 0 0,0 1-1 0 0,1-1 1 0 0,1 1-1 0 0,1-1 1 0 0,1 0 0 0 0,0 0-1 0 0,2 0 1 0 0,0-1 0 0 0,1 0-1 0 0,1-1 1 0 0,1 0 0 0 0,0 0-1 0 0,2-1 1 0 0,0 0 0 0 0,0-1-1 0 0,2 0 1 0 0,0-1-1 0 0,1-1 1 0 0,0 0 0 0 0,1-1-1 0 0,1-1 1 0 0,8 5-21 0 0,-6-5 33 0 0,1-2 1 0 0,1 0-1 0 0,-1-1 0 0 0,2-1 0 0 0,-1-1 1 0 0,1-1-1 0 0,0-1 0 0 0,0-1 0 0 0,0-1 1 0 0,1 0-1 0 0,-1-2 0 0 0,1-1 0 0 0,-1-1 1 0 0,1-1-1 0 0,-1 0 0 0 0,0-2 0 0 0,1-1 1 0 0,19-6-34 0 0,-37 9 5 0 0,-1 1 1 0 0,1-1-1 0 0,0 0 1 0 0,-1 0 0 0 0,0 0-1 0 0,0 0 1 0 0,1-1-1 0 0,-1 0 1 0 0,-1 0-1 0 0,1 0 1 0 0,0 0-1 0 0,-1 0 1 0 0,1-1 0 0 0,-1 0-1 0 0,0 1 1 0 0,0-1-1 0 0,-1-1 1 0 0,1 1-1 0 0,-1 0 1 0 0,0 0 0 0 0,0-1-1 0 0,0 0 1 0 0,-1 1-1 0 0,0-1 1 0 0,0 0-1 0 0,0 1 1 0 0,0-1 0 0 0,-1 0-1 0 0,1 0 1 0 0,-1 0-1 0 0,0 0 1 0 0,-1 1-1 0 0,1-1 1 0 0,-1 0-1 0 0,0 0 1 0 0,-1 0 0 0 0,1 1-1 0 0,-1-1 1 0 0,1 1-1 0 0,-1-1 1 0 0,-1 1-1 0 0,1 0 1 0 0,-1 0 0 0 0,1 0-1 0 0,-1 0 1 0 0,-3-3-6 0 0,-13 0-24 0 0,-1 0 0 0 0,0 1 1 0 0,-1 1-1 0 0,1 0 1 0 0,-1 2-1 0 0,0 1 0 0 0,0 0 1 0 0,0 2-1 0 0,0 0 1 0 0,0 1-1 0 0,0 1 0 0 0,1 1 1 0 0,-1 1-1 0 0,0 1 1 0 0,1 1-1 0 0,0 1 0 0 0,-14 7 24 0 0,-14 0-3 0 0,2 3 0 0 0,0 2 0 0 0,1 2 0 0 0,1 1 0 0 0,1 3 0 0 0,1 1 0 0 0,2 2 0 0 0,0 2 0 0 0,-28 29 3 0 0,58-49-7 0 0,1-1-1 0 0,0 2 1 0 0,0 0-1 0 0,1 0 1 0 0,1 0 0 0 0,0 1-1 0 0,0 0 1 0 0,1 0-1 0 0,1 1 1 0 0,0-1-1 0 0,1 1 1 0 0,0 1 0 0 0,1-1-1 0 0,0 0 1 0 0,1 1-1 0 0,0-1 1 0 0,2 1 0 0 0,-1 0-1 0 0,2-1 1 0 0,0 1-1 0 0,0 0 1 0 0,1-1-1 0 0,1 1 1 0 0,2 4 7 0 0,1-4 17 0 0,0 1 1 0 0,2-2-1 0 0,-1 1 0 0 0,2-1 1 0 0,0 0-1 0 0,0-1 0 0 0,1 0 0 0 0,1 0 1 0 0,0-1-1 0 0,0-1 0 0 0,1 0 1 0 0,0 0-1 0 0,1-1 0 0 0,0-1 1 0 0,1 0-1 0 0,0-1 0 0 0,14 6-17 0 0,9 2-31 0 0,0-2-1 0 0,2-2 1 0 0,-1-1 0 0 0,1-1-1 0 0,0-3 1 0 0,17 0 31 0 0,161-3-1454 0 0,-48-36-991 0 0,-106 10 1328 0 0</inkml:trace>
  <inkml:trace contextRef="#ctx0" brushRef="#br0" timeOffset="54592.225">1319 7825 1520 0 0,'38'325'1851'0'0,"-29"-281"-1571"0"0,1 0 1 0 0,2 0-1 0 0,2-2 0 0 0,2 1 0 0 0,2-2 1 0 0,1 0-1 0 0,3-1 0 0 0,1-2 1 0 0,1 0-1 0 0,10 8-280 0 0,-33-45 46 0 0,0 1 1 0 0,0-1-1 0 0,0 1 0 0 0,0-1 0 0 0,1 0 1 0 0,-1 0-1 0 0,1 0 0 0 0,-1 0 1 0 0,1 0-1 0 0,-1 0 0 0 0,1 0 1 0 0,0 0-1 0 0,-1 0 0 0 0,1-1 0 0 0,0 1 1 0 0,0-1-1 0 0,-1 1 0 0 0,1-1 1 0 0,0 0-1 0 0,0 0 0 0 0,0 0 1 0 0,-1 0-1 0 0,1 0 0 0 0,0 0 0 0 0,0 0 1 0 0,0 0-1 0 0,-1-1 0 0 0,1 1 1 0 0,0-1-1 0 0,0 0 0 0 0,-1 1 1 0 0,1-1-1 0 0,0 0 0 0 0,-1 0 0 0 0,1 0 1 0 0,-1 0-1 0 0,1 0 0 0 0,-1 0 1 0 0,0 0-1 0 0,1-1 0 0 0,-1 1 1 0 0,0 0-1 0 0,0-1 0 0 0,0 1 0 0 0,0-1 1 0 0,0 0-1 0 0,0 1 0 0 0,0-1 1 0 0,0 0-47 0 0,45-86 612 0 0,-1-43-159 0 0,-6-1 0 0 0,-5-3 1 0 0,-3-17-454 0 0,-11 54-415 0 0,-20 97 164 0 0,12-30-918 0 0,-4 32-4013 0 0,6 16 4036 0 0</inkml:trace>
  <inkml:trace contextRef="#ctx0" brushRef="#br0" timeOffset="54965.526">2257 8104 2336 0 0,'39'-21'832'0'0,"-15"10"-591"0"0,-1 0-1 0 0,-1-2 0 0 0,0-1 0 0 0,-1 0 1 0 0,0-2-1 0 0,-1 0 0 0 0,-1-2 0 0 0,-1 0 0 0 0,9-11-240 0 0,-26 28 6 0 0,0 0 0 0 0,0 0-1 0 0,1 0 1 0 0,-1-1 0 0 0,-1 1-1 0 0,1 0 1 0 0,0 0-1 0 0,0-1 1 0 0,0 1 0 0 0,-1 0-1 0 0,1-1 1 0 0,0 1-1 0 0,-1-1 1 0 0,0 1 0 0 0,1-1-1 0 0,-1 1 1 0 0,0-1-1 0 0,0 1 1 0 0,1-1 0 0 0,-1 1-1 0 0,-1-1 1 0 0,1 1-1 0 0,0-1 1 0 0,0 1 0 0 0,0-1-1 0 0,-1 1 1 0 0,1-1-1 0 0,-1 1 1 0 0,1-1 0 0 0,-1 1-1 0 0,0 0 1 0 0,1-1-1 0 0,-1 1 1 0 0,0 0 0 0 0,0-1-1 0 0,0 1 1 0 0,0 0-1 0 0,0 0 1 0 0,0 0 0 0 0,0 0-1 0 0,0 0 1 0 0,-1 0 0 0 0,1 0-1 0 0,0 0 1 0 0,-1 1-1 0 0,1-1 1 0 0,0 0 0 0 0,-1 1-1 0 0,1-1 1 0 0,-1 1-1 0 0,1 0 1 0 0,-1-1 0 0 0,1 1-1 0 0,-1 0 1 0 0,1 0-1 0 0,-1 0 1 0 0,1 0 0 0 0,-1 0-1 0 0,0 0 1 0 0,1 1-1 0 0,-1-1 1 0 0,1 0 0 0 0,0 1-1 0 0,-1-1 1 0 0,0 1-6 0 0,-101 12 194 0 0,69-6-168 0 0,0 2 0 0 0,0 2 0 0 0,1 1 0 0 0,0 1 0 0 0,1 2-1 0 0,1 2 1 0 0,0 0 0 0 0,2 2 0 0 0,0 1 0 0 0,1 2 0 0 0,1 0 0 0 0,1 2-1 0 0,1 1 1 0 0,-1 3-26 0 0,22-23 9 0 0,0 1 0 0 0,0-1 0 0 0,1 1 0 0 0,-1 0-1 0 0,1 0 1 0 0,1 0 0 0 0,-1 0 0 0 0,1 1 0 0 0,0-1 0 0 0,1 0 0 0 0,-1 1-1 0 0,1 0 1 0 0,1-1 0 0 0,-1 1 0 0 0,1 0 0 0 0,0-1 0 0 0,1 1 0 0 0,-1-1-1 0 0,1 1 1 0 0,1 0 0 0 0,-1-1 0 0 0,1 0 0 0 0,0 1 0 0 0,1-1-1 0 0,-1 0 1 0 0,1 0 0 0 0,0 0 0 0 0,1 0 0 0 0,0-1 0 0 0,0 1 0 0 0,0-1-1 0 0,0 0 1 0 0,1 0 0 0 0,0-1 0 0 0,0 1 0 0 0,0-1 0 0 0,0 0 0 0 0,1-1-1 0 0,-1 1 1 0 0,1-1 0 0 0,0 0 0 0 0,0 0 0 0 0,0-1 0 0 0,2 1-9 0 0,16 5-47 0 0,0-1 0 0 0,1-1 0 0 0,0-1 1 0 0,0-1-1 0 0,0-1 0 0 0,0-1 1 0 0,1-2-1 0 0,22-1 47 0 0,111-49-4019 0 0,-131 30 2747 0 0</inkml:trace>
  <inkml:trace contextRef="#ctx0" brushRef="#br0" timeOffset="55431.128">2470 8005 1088 0 0,'46'28'2388'0'0,"-23"-5"-2113"0"0,0 1 0 0 0,-2 0 0 0 0,-1 2 0 0 0,-1 1 0 0 0,-1 0 0 0 0,-2 1 0 0 0,-1 1 0 0 0,-1 0 0 0 0,-1 1 0 0 0,-1 1 0 0 0,-2 2-275 0 0,-31-59 899 0 0,16 5-864 0 0,1 1 0 0 0,1-1 0 0 0,1 0 0 0 0,1 0 0 0 0,1 0 0 0 0,1 1 0 0 0,0-1 0 0 0,2 0 0 0 0,0 0 0 0 0,1 1 0 0 0,2 0 0 0 0,0 0 0 0 0,1 0 0 0 0,0 1 1 0 0,2 0-1 0 0,0 0 0 0 0,2 1 0 0 0,0 0 0 0 0,1 1 0 0 0,0 0 0 0 0,1 1 0 0 0,3-2-35 0 0,-14 16-6 0 0,0-1 0 0 0,0 1 0 0 0,0 0 0 0 0,0-1 1 0 0,0 1-1 0 0,0 0 0 0 0,0 0 0 0 0,1 1 0 0 0,-1-1 1 0 0,1 0-1 0 0,-1 1 0 0 0,1 0 0 0 0,0-1 0 0 0,-1 1 1 0 0,1 0-1 0 0,0 0 0 0 0,0 1 0 0 0,0-1 0 0 0,0 1 0 0 0,0-1 1 0 0,0 1-1 0 0,0 0 0 0 0,0 0 0 0 0,0 0 0 0 0,0 0 1 0 0,0 1-1 0 0,0-1 0 0 0,-1 1 0 0 0,1 0 0 0 0,0 0 1 0 0,0 0-1 0 0,0 0 0 0 0,-1 0 0 0 0,1 1 0 0 0,-1-1 0 0 0,1 1 1 0 0,-1 0-1 0 0,1 0 0 0 0,-1-1 0 0 0,0 2 0 0 0,0-1 1 0 0,0 0-1 0 0,0 0 0 0 0,1 2 6 0 0,61 121-111 0 0,-47-59-44 0 0,62 153 35 0 0,-77-215 107 0 0,0-1-1 0 0,0 0 0 0 0,0 0 0 0 0,1-1 0 0 0,-1 1 1 0 0,1 0-1 0 0,-1-1 0 0 0,1 1 0 0 0,0-1 0 0 0,0 0 1 0 0,0 0-1 0 0,0 0 0 0 0,1 0 0 0 0,-1-1 0 0 0,0 1 1 0 0,1-1-1 0 0,-1 0 0 0 0,1 0 0 0 0,-1 0 0 0 0,1 0 1 0 0,0-1-1 0 0,-1 1 0 0 0,1-1 0 0 0,0 0 0 0 0,-1 0 1 0 0,1-1-1 0 0,0 1 0 0 0,-1-1 0 0 0,1 1 1 0 0,-1-1-1 0 0,1 0 0 0 0,-1-1 0 0 0,1 1 0 0 0,-1 0 1 0 0,0-1-1 0 0,0 0 0 0 0,2-1 14 0 0,108-92-1116 0 0,-83 54 830 0 0,-2 0 1 0 0,-2-2-1 0 0,-2-1 1 0 0,-2-2-1 0 0,5-15 286 0 0,2-8-139 0 0</inkml:trace>
  <inkml:trace contextRef="#ctx0" brushRef="#br0" timeOffset="55711.56">3588 7672 4484 0 0,'29'-110'1310'0'0,"-4"-1"0"0"0,-5-1 0 0 0,-5 0 0 0 0,-5-2 0 0 0,-5-72-1310 0 0,-5 187 14 0 0,0-1-1 0 0,0 1 1 0 0,0 0-1 0 0,0-1 1 0 0,0 1-1 0 0,0-1 1 0 0,0 1 0 0 0,0 0-1 0 0,0-1 1 0 0,0 1-1 0 0,0 0 1 0 0,0-1-1 0 0,-1 1 1 0 0,1-1-1 0 0,0 1 1 0 0,0-1-1 0 0,-1 1 1 0 0,1-1-1 0 0,-1 1 1 0 0,1-1-1 0 0,0 1 1 0 0,-1-1-1 0 0,1 1 1 0 0,-1-1-1 0 0,1 1 1 0 0,-1-1-1 0 0,1 0 1 0 0,-1 1-1 0 0,1-1 1 0 0,-1 0-1 0 0,1 0 1 0 0,-1 1 0 0 0,0-1-1 0 0,1 0 1 0 0,-1 0-1 0 0,1 0 1 0 0,-1 0-1 0 0,0 0 1 0 0,1 0-1 0 0,-1 0 1 0 0,1 0-1 0 0,-1 0 1 0 0,0 0-1 0 0,1 0 1 0 0,-1 0-1 0 0,0 0 1 0 0,1 0-1 0 0,-1 0 1 0 0,1-1-1 0 0,-1 1 1 0 0,1 0-1 0 0,-1 0 1 0 0,1-1-1 0 0,-1 1-13 0 0,-10 45 102 0 0,2 1-1 0 0,2-1 0 0 0,2 2 1 0 0,2-1-1 0 0,2 44-101 0 0,27 128 143 0 0,115 296-2402 0 0,-139-508 2024 0 0,1 0 0 0 0,-1 0 0 0 0,0 0 0 0 0,-1 0 0 0 0,1 1 0 0 0,-1-1-1 0 0,0 0 1 0 0,-1 1 0 0 0,0-1 0 0 0,0 1 0 0 0,0-1 0 0 0,-1 1 0 0 0,0-1 0 0 0,0 1 0 0 0,0-1 0 0 0,-1 0 0 0 0,0 0 0 0 0,0 0 0 0 0,-1 0 0 0 0,0 0 0 0 0,0 0 0 0 0,0 0-1 0 0,0-1 1 0 0,-1 0 0 0 0,0 0 0 0 0,0 0 0 0 0,-1 0 0 0 0,0 0 0 0 0,1-1 0 0 0,-1 0 0 0 0,-1 0 0 0 0,1 0 235 0 0,-30 7-1101 0 0</inkml:trace>
  <inkml:trace contextRef="#ctx0" brushRef="#br0" timeOffset="55974.784">3148 7456 1484 0 0,'-2'4'3916'0'0,"38"4"-3247"0"0,451 1 427 0 0,-286-12-3283 0 0,-62 3 209 0 0,-80 0 898 0 0</inkml:trace>
  <inkml:trace contextRef="#ctx0" brushRef="#br0" timeOffset="56489.685">140 9183 996 0 0,'-2'0'71'0'0,"-24"8"2031"0"0,38-5 198 0 0,431-60-207 0 0,-204 22-1679 0 0,199-21-25 0 0,277-33 101 0 0,1352-182 703 0 0,-1681 223-1287 0 0,-384 48-30 0 0,-1-1 1 0 0,1 1-1 0 0,-1-1 0 0 0,1 0 1 0 0,-1 1-1 0 0,0-1 1 0 0,1 0-1 0 0,-1 0 1 0 0,0 1-1 0 0,0-1 1 0 0,1 0-1 0 0,-1 0 1 0 0,0-1-1 0 0,0 1 1 0 0,0 0-1 0 0,0 0 1 0 0,0 0-1 0 0,0-1 1 0 0,-1 1-1 0 0,1 0 1 0 0,0-1-1 0 0,-1 1 1 0 0,1-1-1 0 0,-1 1 0 0 0,1-1 1 0 0,-1 1-1 0 0,0-1 1 0 0,0 1-1 0 0,1-1 1 0 0,-1 0-1 0 0,0 1 1 0 0,0-1-1 0 0,-1 1 1 0 0,1-1-1 0 0,0 1 1 0 0,0-1-1 0 0,-1 1 1 0 0,1-1-1 0 0,-1 1 1 0 0,0-1-1 0 0,1 1 1 0 0,-1 0-1 0 0,0-1 1 0 0,0 1-1 0 0,1 0 0 0 0,-1-1 1 0 0,0 1-1 0 0,0 0 1 0 0,-1 0-1 0 0,1 0 1 0 0,0 0-1 0 0,0 0 1 0 0,0 0-1 0 0,-1 0 1 0 0,1 1-1 0 0,-1-2 124 0 0,-9-15-312 0 0,0-6-904 0 0</inkml:trace>
  <inkml:trace contextRef="#ctx0" brushRef="#br0" timeOffset="56940">4679 7467 1184 0 0,'-81'77'2248'0'0,"76"-75"1658"0"0,6-3-3844 0 0,0 0-1 0 0,0 0 1 0 0,-1-1-1 0 0,1 1 1 0 0,0 0 0 0 0,-1-1-1 0 0,0 1 1 0 0,1 0-1 0 0,-1-1 1 0 0,1 1-1 0 0,-1 0 1 0 0,0-1-1 0 0,0 1 1 0 0,0-1-1 0 0,0 1 1 0 0,0-1-1 0 0,0 1 1 0 0,0 0 0 0 0,-1-1-1 0 0,1 1 1 0 0,0-1-1 0 0,-1 1 1 0 0,1 0-1 0 0,-1-1 1 0 0,0 1-1 0 0,1 0 1 0 0,-1 0-1 0 0,0-1 1 0 0,0 1-1 0 0,0 0 1 0 0,1 0 0 0 0,-1 0-1 0 0,0 0 1 0 0,-1 0-1 0 0,1 0 1 0 0,0 0-1 0 0,0 0 1 0 0,0 1-1 0 0,-1-1 1 0 0,1 0-1 0 0,0 1 1 0 0,0-1-62 0 0,-2 0-68 0 0,1 1 1 0 0,0-1-1 0 0,0 0 1 0 0,-1 1-1 0 0,1-1 1 0 0,0 1-1 0 0,0 0 1 0 0,-1 0-1 0 0,1 0 1 0 0,0 0-1 0 0,-1 0 1 0 0,1 0-1 0 0,0 1 1 0 0,-1-1-1 0 0,1 1 1 0 0,0-1-1 0 0,0 1 1 0 0,0 0-1 0 0,-1 0 1 0 0,1 0-1 0 0,0 0 1 0 0,0 1-1 0 0,0-1 1 0 0,1 0-1 0 0,-1 1 1 0 0,0-1-1 0 0,0 1 1 0 0,1 0-1 0 0,-1 0 1 0 0,1-1-1 0 0,0 1 1 0 0,-1 1 67 0 0,-9 56-4329 0 0,11-38 3187 0 0</inkml:trace>
  <inkml:trace contextRef="#ctx0" brushRef="#br0" timeOffset="57189.943">4651 8275 2356 0 0,'26'-2'264'0'0,"1"-1"0"0"0,-1-1 1 0 0,0-2-1 0 0,0 0 0 0 0,-1-2 0 0 0,0-1 0 0 0,20-10-264 0 0,-46 19 20 0 0,0 0-1 0 0,1 0 1 0 0,-1 0-1 0 0,0 0 1 0 0,0 0 0 0 0,1 0-1 0 0,-1 0 1 0 0,0-1-1 0 0,1 1 1 0 0,-1 0-1 0 0,0 0 1 0 0,0-1 0 0 0,1 1-1 0 0,-1 0 1 0 0,0-1-1 0 0,1 1 1 0 0,-1-1-1 0 0,1 1 1 0 0,-1-1 0 0 0,1 1-1 0 0,-1-1 1 0 0,1 1-1 0 0,-1-1 1 0 0,1 0 0 0 0,-1 1-1 0 0,1-1 1 0 0,0 0-1 0 0,-1 1 1 0 0,1-1-1 0 0,0 0 1 0 0,0 1 0 0 0,-1-1-1 0 0,1 0 1 0 0,0 0-1 0 0,0 1 1 0 0,0-1 0 0 0,0 0-1 0 0,0 0 1 0 0,0 1-1 0 0,0-1 1 0 0,0 0-1 0 0,0 0 1 0 0,0 1 0 0 0,1-1-1 0 0,-1 0 1 0 0,0 0-1 0 0,0 1 1 0 0,1-1-1 0 0,-1 0 1 0 0,1 1 0 0 0,-1-1-1 0 0,0 0 1 0 0,1 1-1 0 0,-1-1 1 0 0,1 1 0 0 0,-1-1-1 0 0,1 1 1 0 0,0-1-1 0 0,-1 1 1 0 0,1-1-1 0 0,-1 1 1 0 0,1 0 0 0 0,0-1-1 0 0,-1 1 1 0 0,2-1-20 0 0,-67-9 402 0 0,-115 20 345 0 0,64 19-3482 0 0,101-26 1565 0 0,2-2 0 0 0</inkml:trace>
  <inkml:trace contextRef="#ctx0" brushRef="#br0" timeOffset="118784.581">8764 7974 888 0 0,'70'0'3186'0'0,"34"-34"-2772"0"0,-67 20-17 0 0,34-10-514 0 0,-2-3-1 0 0,0-3 1 0 0,-3-3-1 0 0,0-2 1 0 0,-2-4-1 0 0,38-32 118 0 0,-96 67 2 0 0,0 0-1 0 0,-1-1 0 0 0,0 1 0 0 0,0-1 1 0 0,0 0-1 0 0,-1 0 0 0 0,0-1 0 0 0,0 0 1 0 0,0 1-1 0 0,0-1 0 0 0,-1 0 0 0 0,0-1 1 0 0,0 1-1 0 0,-1-1 0 0 0,0 1 0 0 0,1-3-1 0 0,-5 6 19 0 0,1 0-1 0 0,0 0 1 0 0,-1 0-1 0 0,0 0 0 0 0,0 1 1 0 0,1-1-1 0 0,-2 1 1 0 0,1-1-1 0 0,0 1 0 0 0,0 0 1 0 0,-1 0-1 0 0,1 0 1 0 0,-1 0-1 0 0,0 0 1 0 0,1 0-1 0 0,-1 1 0 0 0,0-1 1 0 0,0 1-1 0 0,0 0 1 0 0,0 0-1 0 0,0 0 0 0 0,-1 0 1 0 0,1 1-1 0 0,0-1 1 0 0,0 1-1 0 0,0 0 0 0 0,-1 0 1 0 0,1 0-1 0 0,0 0 1 0 0,0 1-1 0 0,-1-1-18 0 0,-27 0 148 0 0,0 0 0 0 0,0 3 0 0 0,0 0 0 0 0,0 2-1 0 0,1 1 1 0 0,0 2 0 0 0,0 0 0 0 0,1 2 0 0 0,-23 12-148 0 0,36-16 36 0 0,1 0 0 0 0,0 1 0 0 0,1 1 0 0 0,-1 0 0 0 0,1 1 0 0 0,1 1 0 0 0,0 0 1 0 0,0 1-1 0 0,1 0 0 0 0,0 1 0 0 0,1 0 0 0 0,1 0 0 0 0,0 2 0 0 0,0-1 0 0 0,1 1 0 0 0,1 1 0 0 0,1-1 0 0 0,0 1 0 0 0,0 1 1 0 0,2-1-1 0 0,0 1 0 0 0,1 0 0 0 0,0 0 0 0 0,1 0 0 0 0,1 4-36 0 0,3-10 19 0 0,0 1 0 0 0,1 0 0 0 0,0-1 1 0 0,0 1-1 0 0,1-1 0 0 0,1 0 0 0 0,0 0 0 0 0,0 0 0 0 0,1 0 1 0 0,0-1-1 0 0,0 0 0 0 0,1 0 0 0 0,1 0 0 0 0,-1-1 0 0 0,2 0 1 0 0,-1 0-1 0 0,1-1 0 0 0,0 0 0 0 0,0 0 0 0 0,1-1 0 0 0,0 0 0 0 0,0 0 1 0 0,0-1-1 0 0,11 4-19 0 0,8 4-62 0 0,1-1 0 0 0,0-1 0 0 0,1-2 0 0 0,0-1 0 0 0,1-1 0 0 0,0-2 0 0 0,0-1 0 0 0,2-1 62 0 0,75-3-1856 0 0,31-34-572 0 0,-88 11 1332 0 0</inkml:trace>
  <inkml:trace contextRef="#ctx0" brushRef="#br0" timeOffset="120634.643">13502 7086 1792 0 0,'2'-15'1112'0'0,"1"0"-220"0"0,-1 7-208 0 0,3 2-132 0 0,4 2-99 0 0,-2 2-181 0 0,17 4-28 0 0,-13-2-368 0 0,24 18-132 0 0,-5-2-313 0 0,-9 2-511 0 0,0 8-12 0 0,-2 2-64 0 0</inkml:trace>
  <inkml:trace contextRef="#ctx0" brushRef="#br0" timeOffset="120384.619">13653 7452 1452 0 0,'26'10'6218'0'0,"10"45"-5841"0"0,-28-41 234 0 0,86 157-449 0 0,-68-50-3447 0 0,-46-81 872 0 0,-3-33 1267 0 0</inkml:trace>
  <inkml:trace contextRef="#ctx0" brushRef="#br0" timeOffset="120896.465">13992 7924 1948 0 0,'115'-139'4567'0'0,"-88"115"-4352"0"0,1 2 0 0 0,1 1-1 0 0,1 1 1 0 0,0 1-1 0 0,2 2 1 0 0,0 2 0 0 0,1 0-1 0 0,0 2 1 0 0,1 2 0 0 0,0 1-1 0 0,1 1 1 0 0,0 2 0 0 0,36-2-215 0 0,-67 9 12 0 0,0 1 1 0 0,0-1 0 0 0,0 1 0 0 0,0 0 0 0 0,-1 0 0 0 0,1 1 0 0 0,0-1 0 0 0,0 1 0 0 0,-1-1 0 0 0,1 1 0 0 0,-1 0 0 0 0,1 0 0 0 0,-1 1-1 0 0,0-1 1 0 0,0 1 0 0 0,0 0 0 0 0,0 0 0 0 0,-1 0 0 0 0,1 0 0 0 0,-1 0 0 0 0,0 0 0 0 0,1 1 0 0 0,-2-1 0 0 0,1 1 0 0 0,0-1 0 0 0,-1 1 0 0 0,1 0-1 0 0,-1 0 1 0 0,0 0 0 0 0,0 0 0 0 0,-1 0 0 0 0,1-1 0 0 0,-1 1 0 0 0,0 0 0 0 0,0 1-13 0 0,-8 128 54 0 0,4-114-190 0 0,-1-1-1 0 0,-1-1 1 0 0,-1 1-1 0 0,0-1 0 0 0,-2 0 1 0 0,0-1-1 0 0,0 0 1 0 0,-2 0-1 0 0,0-1 0 0 0,0-1 1 0 0,-2 1-1 0 0,1-2 1 0 0,-11 9 136 0 0,21-21-123 0 0,1 1 0 0 0,0-1 0 0 0,-1 0 0 0 0,1 1 0 0 0,-1-1 0 0 0,1 0 0 0 0,-1 0 0 0 0,0 0 0 0 0,1 0 1 0 0,-1 0-1 0 0,0 0 0 0 0,0-1 0 0 0,0 1 0 0 0,0 0 0 0 0,1-1 0 0 0,-1 0 0 0 0,0 1 0 0 0,0-1 0 0 0,0 0 0 0 0,0 0 0 0 0,0 0 1 0 0,0 0-1 0 0,0 0 0 0 0,0-1 0 0 0,0 1 0 0 0,0 0 0 0 0,0-1 0 0 0,0 0 0 0 0,0 1 0 0 0,1-1 0 0 0,-1 0 0 0 0,0 0 0 0 0,1 0 1 0 0,-1 0-1 0 0,0 0 0 0 0,1-1 123 0 0,-6-19-1184 0 0</inkml:trace>
  <inkml:trace contextRef="#ctx0" brushRef="#br0" timeOffset="119093.489">9912 7693 1100 0 0,'6'19'3121'0'0,"14"24"-2724"0"0,-11-25 63 0 0,15 33 84 0 0,3 0-1 0 0,2-2 0 0 0,1-1 0 0 0,3-2 1 0 0,37 41-544 0 0,-70-87 25 0 0,1 1 0 0 0,0 0 1 0 0,-1 0-1 0 0,1 0 0 0 0,0-1 1 0 0,0 1-1 0 0,0 0 0 0 0,0-1 0 0 0,0 1 1 0 0,0 0-1 0 0,0-1 0 0 0,0 0 1 0 0,0 1-1 0 0,0-1 0 0 0,0 1 1 0 0,0-1-1 0 0,0 0 0 0 0,0 0 1 0 0,0 0-1 0 0,0 0 0 0 0,0 0 0 0 0,0 0 1 0 0,0 0-1 0 0,1 0 0 0 0,-1 0 1 0 0,0 0-1 0 0,0 0 0 0 0,0-1 1 0 0,0 1-1 0 0,0 0 0 0 0,0-1 1 0 0,0 1-1 0 0,0-1 0 0 0,0 1 0 0 0,0-1 1 0 0,0 0-1 0 0,-1 1 0 0 0,1-1 1 0 0,0 0-1 0 0,0 0 0 0 0,0 0 1 0 0,-1 1-1 0 0,1-1 0 0 0,0 0 0 0 0,-1 0 1 0 0,1 0-1 0 0,-1 0 0 0 0,1 0 1 0 0,-1 0-1 0 0,0 0 0 0 0,1 0 1 0 0,-1 0-1 0 0,0 0 0 0 0,0-1-25 0 0,22-68 297 0 0,-20 62-205 0 0,135-454-240 0 0,-136 459-82 0 0,-1-1 0 0 0,1 1 1 0 0,0 0-1 0 0,1 0 1 0 0,-1 0-1 0 0,0 1 1 0 0,1-1-1 0 0,0 0 0 0 0,-1 0 1 0 0,1 1-1 0 0,0-1 1 0 0,1 1-1 0 0,-1 0 1 0 0,0-1-1 0 0,1 1 1 0 0,-1 0-1 0 0,1 1 0 0 0,-1-1 1 0 0,1 0-1 0 0,0 1 1 0 0,0-1-1 0 0,0 1 1 0 0,0 0-1 0 0,0 0 1 0 0,0 0-1 0 0,3 0 230 0 0,-5 1-1081 0 0</inkml:trace>
  <inkml:trace contextRef="#ctx0" brushRef="#br0" timeOffset="119746.561">10736 7855 1912 0 0,'32'-8'320'0'0,"0"-2"1"0"0,-1-1-1 0 0,0-2 0 0 0,-1-1 0 0 0,0-1 1 0 0,-1-2-1 0 0,-1 0 0 0 0,-1-2 0 0 0,-1-2 1 0 0,0 0-1 0 0,-1-1 0 0 0,0-3-320 0 0,-22 23 2 0 0,-1 0 0 0 0,1-1 0 0 0,-1 1 0 0 0,1 0 0 0 0,-1-1 0 0 0,0 1 0 0 0,0-1 0 0 0,0 0 0 0 0,0 0 0 0 0,0 0 0 0 0,-1 0 0 0 0,1 0 0 0 0,-1 0 0 0 0,0 0 0 0 0,0-1 0 0 0,0 1 0 0 0,0 0 0 0 0,-1 0 0 0 0,1-1 0 0 0,-1 1 0 0 0,0-1 0 0 0,0 1 0 0 0,0 0 1 0 0,0-1-1 0 0,-1 1 0 0 0,1-1 0 0 0,-1 1 0 0 0,0 0 0 0 0,0 0 0 0 0,0-1 0 0 0,-1 1 0 0 0,1 0 0 0 0,-1 0 0 0 0,1 0 0 0 0,-1 0 0 0 0,0 1 0 0 0,0-1 0 0 0,-1 0 0 0 0,1 1 0 0 0,0-1 0 0 0,-1 1 0 0 0,1 0 0 0 0,-1 0 0 0 0,0 0 0 0 0,0 0 0 0 0,0 0 0 0 0,0 1 0 0 0,0 0 0 0 0,0-1 0 0 0,0 1 0 0 0,-2 0-2 0 0,-16-3 41 0 0,0 1 0 0 0,-1 2 0 0 0,1 0 0 0 0,0 1 0 0 0,-1 1 0 0 0,1 1 0 0 0,0 1 0 0 0,0 1 0 0 0,0 1 0 0 0,0 0 0 0 0,1 2 0 0 0,0 0 0 0 0,0 2 0 0 0,1 0 0 0 0,0 1 0 0 0,0 1 0 0 0,1 0 0 0 0,1 2 0 0 0,0 0 0 0 0,1 1 0 0 0,-10 10-41 0 0,17-14 18 0 0,0-1-1 0 0,1 1 1 0 0,0 1 0 0 0,0-1-1 0 0,1 2 1 0 0,1-1-1 0 0,0 1 1 0 0,1-1 0 0 0,0 2-1 0 0,0-1 1 0 0,1 0-1 0 0,1 1 1 0 0,0 0-1 0 0,1 0 1 0 0,0 0 0 0 0,1 5-18 0 0,2-9 15 0 0,1 0 0 0 0,-1 1 0 0 0,2-1 1 0 0,-1 0-1 0 0,1 0 0 0 0,1 0 0 0 0,0 0 0 0 0,0 0 1 0 0,1-1-1 0 0,0 0 0 0 0,0 0 0 0 0,0 0 1 0 0,1-1-1 0 0,1 0 0 0 0,-1 0 0 0 0,1 0 0 0 0,0-1 1 0 0,1 0-1 0 0,0 0 0 0 0,-1-1 0 0 0,2 0 1 0 0,-1 0-1 0 0,1-1 0 0 0,-1 0 0 0 0,1-1 0 0 0,0 0 1 0 0,0 0-1 0 0,1-1 0 0 0,-1 0 0 0 0,3 0-15 0 0,6 0-15 0 0,0-1 1 0 0,0 0-1 0 0,0-1 0 0 0,0-1 0 0 0,0-1 0 0 0,-1-1 0 0 0,1 0 0 0 0,0-1 0 0 0,-1-1 0 0 0,0-1 0 0 0,0 0 0 0 0,0-1 0 0 0,-1-1 0 0 0,0-1 1 0 0,-1 0-1 0 0,15-11 15 0 0,206-191 165 0 0,-225 202-165 0 0,-12 10 0 0 0,1-1 0 0 0,0 1 0 0 0,0-1 0 0 0,0 1 0 0 0,-1-1 0 0 0,1 1 0 0 0,0 0 0 0 0,0-1 0 0 0,0 1 0 0 0,0-1 0 0 0,0 1 0 0 0,0-1 0 0 0,0 1 0 0 0,0-1 1 0 0,0 1-1 0 0,0-1 0 0 0,1 1 0 0 0,-1-1 0 0 0,0 1 0 0 0,0-1 0 0 0,0 1 0 0 0,1-1 0 0 0,-1 1 0 0 0,0-1 0 0 0,1 1 0 0 0,-1-1 0 0 0,0 0 0 0 0,1 1 0 0 0,-1-1 0 0 0,0 1 0 0 0,1-1 0 0 0,-1 0 0 0 0,1 1 0 0 0,-1-1 0 0 0,1 0 0 0 0,-1 0 0 0 0,1 1 0 0 0,-1-1 0 0 0,1 0 0 0 0,-1 0 0 0 0,1 0 0 0 0,-1 0 0 0 0,1 0 0 0 0,-1 0 0 0 0,1 0 0 0 0,-1 1 0 0 0,1-1 0 0 0,-1-1 0 0 0,1 1 0 0 0,-1 0 0 0 0,1 0 0 0 0,-1 0 0 0 0,1 0 0 0 0,-1 0 0 0 0,1 0 0 0 0,-1-1 0 0 0,1 1 0 0 0,-1 0 0 0 0,1 0 0 0 0,-1-1 0 0 0,1 1 0 0 0,-1 0 0 0 0,1-1 0 0 0,6 80 114 0 0,26 95 66 0 0,-30-173-173 0 0,-1 0-1 0 0,0-1 0 0 0,0 1 0 0 0,1 0 0 0 0,-1-1 0 0 0,0 1 0 0 0,1-1 1 0 0,-1 1-1 0 0,0-1 0 0 0,1 0 0 0 0,-1 0 0 0 0,1 0 0 0 0,-1-1 0 0 0,0 1 1 0 0,1 0-1 0 0,-1-1 0 0 0,0 0 0 0 0,1 1 0 0 0,-1-1 0 0 0,0 0 0 0 0,0 0 1 0 0,0 0-1 0 0,0-1 0 0 0,0 1 0 0 0,0 0 0 0 0,0-1 0 0 0,0 1 0 0 0,0-1 1 0 0,-1 0-1 0 0,1 0 0 0 0,-1 1 0 0 0,1-1 0 0 0,-1 0 0 0 0,0 0 0 0 0,1 0 1 0 0,-1-1-1 0 0,0 1 0 0 0,-1 0 0 0 0,1 0 0 0 0,0-1 0 0 0,-1 1 0 0 0,1-2-6 0 0,166-330-483 0 0,-147 287 354 0 0,-14 30 39 0 0,0 1 38 0 0,-8 27-208 0 0,-6 10 275 0 0,1 1-1 0 0,1 0 0 0 0,1 0 1 0 0,1 0-1 0 0,1 0 0 0 0,1 1 1 0 0,1-1-1 0 0,1 1 0 0 0,1 0 1 0 0,1-1-1 0 0,1 1 1 0 0,0-1-1 0 0,2 0 0 0 0,1 0 1 0 0,1-1-1 0 0,0 1 0 0 0,2-1-14 0 0,-3-14-6 0 0,0 0 0 0 0,1 0-1 0 0,0-1 1 0 0,0 0 0 0 0,0 0-1 0 0,1-1 1 0 0,-1 0 0 0 0,1 0-1 0 0,1 0 1 0 0,-1-1 0 0 0,1-1-1 0 0,-1 0 1 0 0,1 0 0 0 0,0 0 0 0 0,0-1-1 0 0,0 0 1 0 0,0-1 0 0 0,1 0-1 0 0,-1-1 1 0 0,0 0 0 0 0,1 0-1 0 0,-1-1 1 0 0,0 0 0 0 0,0 0-1 0 0,2-2 7 0 0,9-2-157 0 0,0-1-1 0 0,-1 0 0 0 0,1-2 1 0 0,-1 0-1 0 0,0-1 0 0 0,-1-1 1 0 0,0-1-1 0 0,-1-1 0 0 0,0 0 1 0 0,-1-1-1 0 0,0-1 0 0 0,-1 0 1 0 0,8-11 157 0 0,55-79-2171 0 0,-46 45 1126 0 0</inkml:trace>
  <inkml:trace contextRef="#ctx0" brushRef="#br0" timeOffset="119935.772">12304 7377 1204 0 0,'-29'-332'2839'0'0,"23"300"-2333"0"0,0-1 1 0 0,-2 1-1 0 0,-2 1 1 0 0,0 0-1 0 0,-2 0 1 0 0,-2 1-1 0 0,-16-28-506 0 0,29 57 17 0 0,0-1-1 0 0,1 1 1 0 0,-1 0-1 0 0,0 0 1 0 0,0-1-1 0 0,0 1 1 0 0,0 0-1 0 0,0 0 1 0 0,0 0-1 0 0,0 0 1 0 0,0 0-1 0 0,0 0 1 0 0,0 1-1 0 0,-1-1 1 0 0,1 0 0 0 0,0 1-1 0 0,-1-1 1 0 0,1 0-1 0 0,0 1 1 0 0,-1 0-1 0 0,1-1 1 0 0,-1 1-1 0 0,1 0 1 0 0,0 0-1 0 0,-1-1 1 0 0,1 1-1 0 0,-1 1 1 0 0,1-1-1 0 0,-1 0 1 0 0,1 0-1 0 0,-1 0 1 0 0,1 1 0 0 0,0-1-1 0 0,-1 1 1 0 0,1-1-1 0 0,0 1 1 0 0,-1-1-1 0 0,1 1 1 0 0,0 0-1 0 0,0 0 1 0 0,-1 0-1 0 0,1-1 1 0 0,0 1-1 0 0,0 0 1 0 0,0 0-1 0 0,0 1 1 0 0,0-1 0 0 0,0 0-1 0 0,1 0 1 0 0,-1 0-1 0 0,0 1 1 0 0,1-1-1 0 0,-1 0 1 0 0,0 1-1 0 0,1-1 1 0 0,0 0-1 0 0,-1 1 1 0 0,1-1-1 0 0,0 1 1 0 0,0-1-17 0 0,-32 93 270 0 0,26-56-216 0 0,1 1 0 0 0,3 0 0 0 0,0 0 0 0 0,3 1 0 0 0,1-1 0 0 0,2 0 0 0 0,2-1 0 0 0,1 1 0 0 0,4 3-54 0 0,61 202-237 0 0,-45-167-1149 0 0,-4 2 0 0 0,-3 0 0 0 0,-3 1 1 0 0,-4 3 1385 0 0,-12-52-1160 0 0</inkml:trace>
  <inkml:trace contextRef="#ctx0" brushRef="#br0" timeOffset="120134.879">12080 7710 2392 0 0,'5'-6'1124'0'0,"8"-6"-184"0"0,9 1-120 0 0,7-2-123 0 0,6 4-29 0 0,5-3-124 0 0,11 1-76 0 0,10-1-196 0 0,6 3-28 0 0,7-3-108 0 0,4 2-260 0 0,5 2 16 0 0,4 1-528 0 0,1 2-380 0 0,-2-4-317 0 0,-4 5 81 0 0,-7-4 56 0 0,-5 1 136 0 0</inkml:trace>
  <inkml:trace contextRef="#ctx0" brushRef="#br0" timeOffset="117462.939">5484 8422 956 0 0,'0'0'532'0'0,"0"0"-73"0"0,0 0-79 0 0,0 0-113 0 0,0-15 1179 0 0,3 23-1372 0 0,0-1-1 0 0,0 1 1 0 0,0-1 0 0 0,1 0 0 0 0,0 0 0 0 0,1 0-1 0 0,-1-1 1 0 0,1 1 0 0 0,1-1 0 0 0,-1-1 0 0 0,1 1-1 0 0,0-1 1 0 0,0 0 0 0 0,1 0 0 0 0,-1 0 0 0 0,1-1-1 0 0,5 2-73 0 0,2-1 89 0 0,1 0-1 0 0,-1-2 0 0 0,1 1 0 0 0,0-2 1 0 0,0 0-1 0 0,1-1 0 0 0,-1 0 0 0 0,0-2 1 0 0,0 1-1 0 0,1-2 0 0 0,-1 0 0 0 0,0-1 1 0 0,-1 0-1 0 0,1-1 0 0 0,0-1 0 0 0,-1 0 1 0 0,0-1-1 0 0,0-1 0 0 0,-1 0 0 0 0,0-1 1 0 0,9-6-89 0 0,17-13 64 0 0,-2-2 0 0 0,0-1 0 0 0,-2-1-1 0 0,-1-3 1 0 0,-2 0 0 0 0,12-18-64 0 0,60-90 1 0 0,-6-4 0 0 0,55-114-1 0 0,9-15 108 0 0,-114 194-204 0 0,-34 52 68 0 0,2 1 1 0 0,1 1-1 0 0,1 1 1 0 0,2 0-1 0 0,0 1 0 0 0,18-15 28 0 0,-37 39-1 0 0,0-1 0 0 0,0 0 0 0 0,1 1 0 0 0,-1 0 0 0 0,1-1 0 0 0,-1 1 0 0 0,1 0 0 0 0,-1 0 0 0 0,1 0 0 0 0,0 0 0 0 0,0 0 0 0 0,-1 0 0 0 0,1 0 0 0 0,0 0 0 0 0,0 1 0 0 0,0-1 0 0 0,0 1 0 0 0,0-1 0 0 0,0 1 0 0 0,0 0 0 0 0,0 0 0 0 0,0 0 0 0 0,0 0 0 0 0,0 0 0 0 0,0 1 0 0 0,0-1 0 0 0,0 0 0 0 0,0 1 0 0 0,0 0 0 0 0,0-1 0 0 0,-1 1 0 0 0,1 0 0 0 0,0 0 0 0 0,0 0 0 0 0,-1 0 0 0 0,1 0 0 0 0,0 0 0 0 0,-1 1 0 0 0,1-1 0 0 0,-1 0 0 0 0,0 1 0 0 0,1-1 0 0 0,-1 1 0 0 0,0 0 0 0 0,0-1 0 0 0,0 1 0 0 0,0 0 0 0 0,0 0 0 0 0,0-1 0 0 0,-1 1 0 0 0,1 0 0 0 0,-1 0 1 0 0,27 109 51 0 0,-27-107-46 0 0,86 761-327 0 0,-84-751-11 0 0,-1 0 1 0 0,-1 0 0 0 0,0 0 0 0 0,-1-1 0 0 0,-1 1-1 0 0,0 0 1 0 0,-1 0 0 0 0,0-1 0 0 0,-1 0 0 0 0,0 0-1 0 0,-4 8 333 0 0,-12 10-1138 0 0</inkml:trace>
  <inkml:trace contextRef="#ctx0" brushRef="#br0" timeOffset="117744.152">6395 8064 2612 0 0,'-2'-2'1176'0'0,"4"-4"-256"0"0,12-4-95 0 0,8-2-133 0 0,9-3-112 0 0,6 0-152 0 0,6-2-204 0 0,7 1-180 0 0,10-1 0 0 0,1-1-616 0 0,8 0-788 0 0,0 3 107 0 0,-2-6 65 0 0,2-4 40 0 0</inkml:trace>
  <inkml:trace contextRef="#ctx0" brushRef="#br0" timeOffset="118419.829">7347 7755 1128 0 0,'11'6'105'0'0,"0"0"0"0"0,-1 1 0 0 0,1 0-1 0 0,-1 1 1 0 0,-1 0 0 0 0,1 0 0 0 0,-1 1 0 0 0,-1 0-1 0 0,0 1 1 0 0,0 0 0 0 0,-1 0 0 0 0,0 1 0 0 0,-1 0-1 0 0,0 0 1 0 0,-1 0 0 0 0,0 1 0 0 0,0 0 0 0 0,-2 0-1 0 0,1 0 1 0 0,-2 0 0 0 0,1 1 0 0 0,-2-1 0 0 0,0 1-1 0 0,0 0 1 0 0,-1-1 0 0 0,-1 8-105 0 0,1-15 78 0 0,0-1 0 0 0,0 1 0 0 0,0 0 0 0 0,-1 0 0 0 0,1-1 0 0 0,-1 1 0 0 0,0 0 0 0 0,-1-1 1 0 0,1 1-1 0 0,-1-1 0 0 0,0 1 0 0 0,0-1 0 0 0,0 0 0 0 0,-1 0 0 0 0,0 0 0 0 0,1 0 0 0 0,-1 0 0 0 0,0-1 0 0 0,-1 1 0 0 0,1-1 0 0 0,-1 0 0 0 0,0 0 0 0 0,1 0 0 0 0,-1 0 0 0 0,0-1 0 0 0,-1 1 0 0 0,1-1 1 0 0,-1 0-79 0 0,3-4 28 0 0,-1 0 0 0 0,1 0 0 0 0,-1 0 0 0 0,1-1 0 0 0,0 1 0 0 0,0-1 0 0 0,0 1 0 0 0,0-1 0 0 0,0 0 0 0 0,0 1 0 0 0,1-1 0 0 0,0 0 0 0 0,-1 0 0 0 0,1 0 0 0 0,0 0 0 0 0,0-1 0 0 0,1 1 0 0 0,-1 0 0 0 0,1 0 0 0 0,0 0 0 0 0,-1-1 0 0 0,1-1-28 0 0,30-163 35 0 0,-25 151-38 0 0,1 0-1 0 0,1 1 1 0 0,0 0 0 0 0,1 0 0 0 0,1 1-1 0 0,0-1 1 0 0,1 2 0 0 0,0 0 0 0 0,2 0 0 0 0,-1 1-1 0 0,2 0 1 0 0,0 1 0 0 0,0 1 0 0 0,1 0-1 0 0,0 0 1 0 0,1 2 0 0 0,0 0 0 0 0,1 0-1 0 0,0 2 1 0 0,0 0 0 0 0,1 1 0 0 0,8-2 3 0 0,-15 10-4 0 0,1 1 1 0 0,-1 0-1 0 0,0 1 0 0 0,0 0 1 0 0,0 0-1 0 0,0 1 1 0 0,-1 1-1 0 0,1 0 1 0 0,-2 0-1 0 0,1 0 1 0 0,-1 1-1 0 0,0 1 1 0 0,0-1-1 0 0,0 1 1 0 0,-1 1-1 0 0,-1-1 0 0 0,0 1 1 0 0,0 0-1 0 0,0 1 1 0 0,-1-1-1 0 0,-1 1 1 0 0,1 0-1 0 0,-2 0 1 0 0,1 1-1 0 0,-1-1 1 0 0,1 9 3 0 0,63 217 214 0 0,10 21-2673 0 0,-67-245 509 0 0,-9-12 766 0 0</inkml:trace>
  <inkml:trace contextRef="#ctx0" brushRef="#br0" timeOffset="133375.144">3359 9582 1748 0 0,'-21'9'160'0'0,"1"1"-1"0"0,0 0 1 0 0,1 2-1 0 0,0 0 1 0 0,0 2-1 0 0,1 0 1 0 0,1 0-1 0 0,1 2 1 0 0,0 0-1 0 0,1 1 1 0 0,0 1-1 0 0,2 0 1 0 0,0 1-1 0 0,1 0 1 0 0,1 1-1 0 0,1 0 1 0 0,1 0-1 0 0,0 2 1 0 0,2-1-1 0 0,0 1 1 0 0,2 0-1 0 0,0 0 1 0 0,1 0-1 0 0,2 1 1 0 0,-1 11-160 0 0,5-24 39 0 0,0 0 0 0 0,0 1 0 0 0,1-1 0 0 0,0-1 0 0 0,0 1 0 0 0,1 0 0 0 0,1-1 0 0 0,-1 1 0 0 0,2-1 0 0 0,-1-1 0 0 0,1 1 0 0 0,1-1 0 0 0,-1 0 0 0 0,1 0 0 0 0,1-1 0 0 0,-1 0 0 0 0,1 0 0 0 0,1-1 0 0 0,-1 0 0 0 0,1 0-1 0 0,0-1 1 0 0,0 0 0 0 0,1-1 0 0 0,-1 0 0 0 0,1 0 0 0 0,0-1 0 0 0,0-1 0 0 0,0 1 0 0 0,0-2 0 0 0,1 1 0 0 0,-1-1 0 0 0,2-1-39 0 0,10 2 47 0 0,0-1-1 0 0,0-1 0 0 0,0-1 1 0 0,-1-1-1 0 0,1-1 0 0 0,0 0 1 0 0,-1-2-1 0 0,0-1 0 0 0,0 0 1 0 0,12-6-47 0 0,-18 5-35 0 0,0 0 1 0 0,-1-1 0 0 0,0-1 0 0 0,0 0-1 0 0,-1-1 1 0 0,0 0 0 0 0,-1-1 0 0 0,0-1-1 0 0,0 0 1 0 0,-2 0 0 0 0,1-1 0 0 0,-2-1-1 0 0,1 1 1 0 0,-2-1 0 0 0,0-1 0 0 0,-1 0-1 0 0,0 0 1 0 0,-1 0 0 0 0,-1-1 0 0 0,0 0-1 0 0,-2 0 1 0 0,1 0 0 0 0,-2 0 0 0 0,0-5 34 0 0,-2 16-10 0 0,0-1 0 0 0,-1 1 1 0 0,0 0-1 0 0,0 0 0 0 0,0 0 1 0 0,-1-1-1 0 0,1 1 0 0 0,-1 0 1 0 0,0 1-1 0 0,-1-1 0 0 0,1 0 1 0 0,-1 1-1 0 0,0-1 0 0 0,0 1 1 0 0,-1 0-1 0 0,1 0 0 0 0,-1 0 1 0 0,0 0-1 0 0,0 1 0 0 0,0 0 1 0 0,0-1-1 0 0,-1 1 0 0 0,1 1 1 0 0,-1-1-1 0 0,1 1 0 0 0,-1 0 1 0 0,0 0-1 0 0,0 0 0 0 0,0 1 1 0 0,-1-1-1 0 0,1 1 0 0 0,0 1 1 0 0,-3-1 9 0 0,-8-2 39 0 0,-1 2 1 0 0,0 0-1 0 0,1 0 1 0 0,-1 2-1 0 0,0 0 0 0 0,1 1 1 0 0,-1 0-1 0 0,1 2 1 0 0,-14 4-40 0 0,18-6 25 0 0,1 1 0 0 0,0 1 0 0 0,0 0 0 0 0,0 1 0 0 0,0 0 0 0 0,1 1 0 0 0,-1 0 0 0 0,2 0 0 0 0,-1 1 0 0 0,1 1 0 0 0,0-1 0 0 0,0 1 0 0 0,1 1 0 0 0,0 0 0 0 0,0 0 0 0 0,1 1 0 0 0,1-1 0 0 0,-1 1 0 0 0,2 1 1 0 0,-1-1-1 0 0,1 1 0 0 0,1 0 0 0 0,-3 11-25 0 0,9-11 28 0 0,1 0 0 0 0,1 1 0 0 0,-1-1 0 0 0,2-1 0 0 0,0 1 1 0 0,0-1-1 0 0,1 1 0 0 0,0-2 0 0 0,0 1 0 0 0,1-1 0 0 0,1 0 0 0 0,-1 0 1 0 0,2-1-1 0 0,-1 0 0 0 0,1 0 0 0 0,0-1 0 0 0,1 0 0 0 0,-1-1 0 0 0,1 0 1 0 0,1 0-1 0 0,-1-1 0 0 0,1-1 0 0 0,11 4-28 0 0,10 6-547 0 0,1-1 0 0 0,1-1 0 0 0,0-2 0 0 0,1-2 0 0 0,-1-1 0 0 0,2-1 0 0 0,-1-2 0 0 0,0-2 0 0 0,3-1 547 0 0,-13-1-1081 0 0</inkml:trace>
  <inkml:trace contextRef="#ctx0" brushRef="#br0" timeOffset="131925.593">1500 9794 1240 0 0,'3'-22'1448'0'0,"-1"19"-1368"0"0,0-1 0 0 0,0 1 1 0 0,-1-1-1 0 0,1 0 0 0 0,-1 1 1 0 0,0-1-1 0 0,0 0 1 0 0,0 0-1 0 0,-1 0 0 0 0,1 1 1 0 0,-1-1-1 0 0,0 0 0 0 0,0 0 1 0 0,-1 0-1 0 0,1 0 1 0 0,-1 0-1 0 0,1 0 0 0 0,-1 1 1 0 0,-1-1-1 0 0,1 0 1 0 0,0 0-1 0 0,-1 1 0 0 0,0-1 1 0 0,0 1-1 0 0,0 0 0 0 0,0-1 1 0 0,-2-1-81 0 0,-5-1 70 0 0,0-1 1 0 0,-1 1-1 0 0,0 1 1 0 0,0 0-1 0 0,-1 0 1 0 0,1 1-1 0 0,-1 0 1 0 0,0 1-1 0 0,0 0 1 0 0,-1 1-1 0 0,1 0 1 0 0,0 1-1 0 0,-1 0 0 0 0,1 1 1 0 0,0 0-1 0 0,-1 1 1 0 0,1 0-1 0 0,-1 1 1 0 0,1 0-1 0 0,0 1 1 0 0,0 0-1 0 0,0 1 1 0 0,1 0-1 0 0,-5 2-70 0 0,3-4 9 0 0,-1 0-1 0 0,1 1 0 0 0,0 0 1 0 0,0 1-1 0 0,0 0 0 0 0,0 1 1 0 0,1 0-1 0 0,0 1 0 0 0,0 0 0 0 0,0 1 1 0 0,1 0-1 0 0,0 1 0 0 0,0 0 1 0 0,1 0-1 0 0,0 1 0 0 0,0 0 1 0 0,1 1-1 0 0,1 0 0 0 0,-1 0 1 0 0,2 1-1 0 0,-1 0 0 0 0,1 0 1 0 0,-2 8-9 0 0,9-10 11 0 0,1-1 1 0 0,0 1 0 0 0,1 0 0 0 0,0 0 0 0 0,0-1 0 0 0,1 1-1 0 0,0-1 1 0 0,0 0 0 0 0,1 0 0 0 0,0-1 0 0 0,0 1-1 0 0,1-1 1 0 0,0 0 0 0 0,0-1 0 0 0,1 0 0 0 0,0 0 0 0 0,0 0-1 0 0,0 0 1 0 0,1-1 0 0 0,0-1 0 0 0,0 1 0 0 0,4 1-12 0 0,-3 0 35 0 0,203 144 74 0 0,-209-148-110 0 0,0 0 1 0 0,0-1 0 0 0,0 2 0 0 0,-1-1 0 0 0,1 0 0 0 0,-1 0 0 0 0,1 1-1 0 0,-1-1 1 0 0,0 1 0 0 0,0 0 0 0 0,0 0 0 0 0,0 0 0 0 0,-1 0-1 0 0,1 0 1 0 0,-1 0 0 0 0,0 0 0 0 0,0 0 0 0 0,0 1 0 0 0,0-1 0 0 0,0 0-1 0 0,-1 1 1 0 0,1-1 0 0 0,-1 1 0 0 0,0-1 0 0 0,0 1 0 0 0,-1-1-1 0 0,1 0 1 0 0,0 1 0 0 0,-1-1 0 0 0,0 0 0 0 0,0 1 0 0 0,0-1-1 0 0,0 0 1 0 0,-1 0 0 0 0,1 0 0 0 0,-1 0 0 0 0,0 0 0 0 0,0 0 0 0 0,0 0-1 0 0,0-1 1 0 0,0 1 0 0 0,-1-1 0 0 0,1 1 0 0 0,-1-1 0 0 0,1 0-1 0 0,-1 0 1 0 0,0 0 0 0 0,0 0 0 0 0,0-1 0 0 0,0 1 0 0 0,-2 0 0 0 0,-14 9-25 0 0,0-1 0 0 0,-1-1 0 0 0,0 0 0 0 0,0-2 0 0 0,-1 0 0 0 0,1-2 0 0 0,-2 0 0 0 0,1-1 0 0 0,0-1 0 0 0,-1-1 0 0 0,0-1 0 0 0,-7-1 25 0 0,14 0-120 0 0,0-1 0 0 0,0 0 0 0 0,0-1 0 0 0,0 0 0 0 0,0-2 0 0 0,0 1-1 0 0,1-2 1 0 0,0 0 0 0 0,0-1 0 0 0,0 0 0 0 0,-2-2 120 0 0,-83-75-2957 0 0,83 52 1870 0 0</inkml:trace>
  <inkml:trace contextRef="#ctx0" brushRef="#br0" timeOffset="132222.763">1561 9777 1288 0 0,'-4'-2'880'0'0,"-4"6"2224"0"0,8 15-3076 0 0,-16 382 1138 0 0,137 273-416 0 0,-113-549-1463 0 0,-8-123 638 0 0,0-1 0 0 0,0 1 0 0 0,0-1 0 0 0,0 0 0 0 0,0 1 0 0 0,0-1 1 0 0,0 1-1 0 0,0-1 0 0 0,-1 0 0 0 0,1 1 0 0 0,0-1 0 0 0,-1 1 0 0 0,1-1 0 0 0,-1 0 1 0 0,0 0-1 0 0,1 1 0 0 0,-1-1 0 0 0,0 0 0 0 0,0 0 0 0 0,0 0 0 0 0,0 0 1 0 0,0 0-1 0 0,0 0 0 0 0,0 0 0 0 0,0 0 0 0 0,0 0 0 0 0,0 0 0 0 0,0-1 0 0 0,-1 1 1 0 0,1 0-1 0 0,0-1 0 0 0,-1 1 0 0 0,1-1 0 0 0,0 0 0 0 0,-1 1 0 0 0,1-1 1 0 0,0 0-1 0 0,-2 0 75 0 0,-14-7-1166 0 0</inkml:trace>
  <inkml:trace contextRef="#ctx0" brushRef="#br0" timeOffset="132471.067">1751 9804 2508 0 0,'5'-5'133'0'0,"1"1"1"0"0,0 0-1 0 0,-1 0 0 0 0,1 1 0 0 0,1-1 1 0 0,-1 1-1 0 0,0 1 0 0 0,1-1 0 0 0,-1 1 1 0 0,1 0-1 0 0,0 1 0 0 0,0-1 0 0 0,0 1 1 0 0,0 1-1 0 0,0-1 0 0 0,0 1 0 0 0,0 0 1 0 0,0 1-1 0 0,-1 0 0 0 0,8 1-133 0 0,-8 0 43 0 0,0 1 0 0 0,0 0 0 0 0,0 0-1 0 0,0 0 1 0 0,-1 1 0 0 0,1-1 0 0 0,-1 1-1 0 0,0 1 1 0 0,0-1 0 0 0,0 1 0 0 0,-1-1 0 0 0,0 2-1 0 0,0-1 1 0 0,0 0 0 0 0,0 1 0 0 0,-1-1 0 0 0,0 1-1 0 0,0 0 1 0 0,0 0 0 0 0,-1 1 0 0 0,0-1 0 0 0,0 0-1 0 0,-1 1 1 0 0,0-1 0 0 0,0 1 0 0 0,0-1-1 0 0,-1 1 1 0 0,0-1 0 0 0,0 1-43 0 0,-1 7 68 0 0,0 0-1 0 0,-1 0 1 0 0,0 0 0 0 0,-1 0-1 0 0,-1-1 1 0 0,0 0 0 0 0,-1 1 0 0 0,-1-1-1 0 0,1-1 1 0 0,-2 1 0 0 0,0-1-1 0 0,-1 0 1 0 0,-8 10-68 0 0,7-10-39 0 0,-1-1-1 0 0,0 0 1 0 0,-1 0-1 0 0,0-1 1 0 0,-1-1 0 0 0,0 1-1 0 0,0-2 1 0 0,-1 0-1 0 0,0 0 1 0 0,-1-2-1 0 0,1 1 1 0 0,-1-2 0 0 0,0 0-1 0 0,-1 0 1 0 0,1-1-1 0 0,-1-1 1 0 0,-1-1 39 0 0,13-2-161 0 0,-1 0 0 0 0,0 0 1 0 0,1-1-1 0 0,-1 1 0 0 0,0-1 0 0 0,1 0 0 0 0,-1 0 1 0 0,1-1-1 0 0,0 1 0 0 0,-1-1 0 0 0,1 0 0 0 0,0 1 1 0 0,0-1-1 0 0,0-1 0 0 0,0 1 0 0 0,0 0 0 0 0,0-1 0 0 0,1 1 1 0 0,-1-1-1 0 0,1 0 0 0 0,0 0 0 0 0,0 0 161 0 0,-15-21-1194 0 0</inkml:trace>
  <inkml:trace contextRef="#ctx0" brushRef="#br0" timeOffset="132952.055">2569 9902 1196 0 0,'3'-4'93'0'0,"0"0"0"0"0,0 0 0 0 0,-1 0 0 0 0,1 0 0 0 0,-1-1 0 0 0,0 1 0 0 0,0-1 0 0 0,-1 1 0 0 0,1-1 0 0 0,-1 1-1 0 0,0-1 1 0 0,0 0 0 0 0,-1 0 0 0 0,1 1 0 0 0,-1-1 0 0 0,0 0 0 0 0,0 0 0 0 0,-1 0 0 0 0,1 0 0 0 0,-1 1 0 0 0,0-1 0 0 0,-1 0 0 0 0,1 1 0 0 0,-1-1 0 0 0,0 1 0 0 0,0-1-1 0 0,0 1 1 0 0,0 0 0 0 0,-1 0 0 0 0,0 0 0 0 0,0 0 0 0 0,0 0 0 0 0,0 1 0 0 0,-1-1 0 0 0,1 1 0 0 0,-1 0 0 0 0,0 0 0 0 0,0 0 0 0 0,0 1 0 0 0,0-1 0 0 0,0 1 0 0 0,-1 0-1 0 0,1 0 1 0 0,-1 1 0 0 0,1-1 0 0 0,-1 1 0 0 0,0 0 0 0 0,-1 0-93 0 0,-14 5 50 0 0,1 1 1 0 0,0 1-1 0 0,1 1 0 0 0,-1 1 0 0 0,2 0 0 0 0,-1 1 0 0 0,1 1 1 0 0,0 1-1 0 0,1 0 0 0 0,0 2 0 0 0,1-1 0 0 0,1 2 0 0 0,0 0 1 0 0,0 0-1 0 0,2 2 0 0 0,-1-1 0 0 0,2 2 0 0 0,1-1 0 0 0,0 2 1 0 0,-4 8-51 0 0,8-15 26 0 0,-1 0 1 0 0,2 0-1 0 0,-1 1 1 0 0,2-1 0 0 0,0 1-1 0 0,0 0 1 0 0,1 1-1 0 0,0-1 1 0 0,1 0 0 0 0,0 1-1 0 0,1 2-26 0 0,1-14 4 0 0,0 1 0 0 0,0 0 0 0 0,0 0 0 0 0,1 0-1 0 0,-1 0 1 0 0,0 0 0 0 0,1 0 0 0 0,-1 0 0 0 0,1-1 0 0 0,0 1-1 0 0,-1 0 1 0 0,1 0 0 0 0,0-1 0 0 0,0 1 0 0 0,0 0 0 0 0,1-1-1 0 0,-1 1 1 0 0,0-1 0 0 0,0 0 0 0 0,1 1 0 0 0,-1-1-1 0 0,1 0 1 0 0,-1 0 0 0 0,1 0 0 0 0,-1 0 0 0 0,1 0 0 0 0,0 0-1 0 0,0 0 1 0 0,-1-1 0 0 0,1 1 0 0 0,0 0 0 0 0,0-1 0 0 0,0 0-1 0 0,0 1 1 0 0,0-1 0 0 0,0 0 0 0 0,-1 0 0 0 0,1 0 0 0 0,0 0-1 0 0,0 0 1 0 0,0-1 0 0 0,0 1 0 0 0,1-1-4 0 0,82-29 11 0 0,-63 14 15 0 0,0-2 0 0 0,-1 0 0 0 0,-1-1 0 0 0,-1-1 1 0 0,-1 0-1 0 0,-1-2 0 0 0,0 0 0 0 0,-2-1 0 0 0,0 0 0 0 0,-2-1 1 0 0,6-17-27 0 0,8-18 412 0 0,-26 58-321 0 0,-16 12 79 0 0,-14 191-232 0 0,30-194-80 0 0,-1 0 0 0 0,1 1 0 0 0,0-1 0 0 0,1 0 0 0 0,0 0 0 0 0,0 0 0 0 0,1 0 0 0 0,0-1 0 0 0,0 1 0 0 0,1-1 1 0 0,0 1-1 0 0,0-1 0 0 0,1 0 0 0 0,0-1 0 0 0,0 1 0 0 0,1-1 0 0 0,-1 0 0 0 0,1 0 0 0 0,1-1 0 0 0,-1 0 1 0 0,1 0-1 0 0,0 0 0 0 0,3 1 142 0 0,17 4-1216 0 0,3-7-64 0 0</inkml:trace>
  <inkml:trace contextRef="#ctx0" brushRef="#br0" timeOffset="143716.828">5553 11424 964 0 0,'-5'13'164'0'0,"0"-1"1"0"0,1 1-1 0 0,0 1 0 0 0,1-1 0 0 0,0 0 1 0 0,1 1-1 0 0,1-1 0 0 0,0 1 0 0 0,1-1 1 0 0,1 1-1 0 0,0 0 0 0 0,0-1 1 0 0,1 1-1 0 0,1-1 0 0 0,1 0 0 0 0,0 0 1 0 0,0 0-1 0 0,1 0 0 0 0,1-1 0 0 0,0 0 1 0 0,1 0-1 0 0,0 0 0 0 0,0-1 0 0 0,2 0-164 0 0,0 3 62 0 0,0 0 1 0 0,-1 1-1 0 0,0 0 0 0 0,-2 0 0 0 0,0 1 0 0 0,0 0 0 0 0,-1 0 0 0 0,-1 0 0 0 0,-1 0 0 0 0,0 1 0 0 0,-1 0 0 0 0,-1-1 0 0 0,-1 1 0 0 0,0 0 0 0 0,-3 16-62 0 0,-2-16-6 0 0,-1-1 1 0 0,-1 0-1 0 0,0 0 0 0 0,-2 0 0 0 0,1-1 1 0 0,-2 0-1 0 0,0-1 0 0 0,-1 0 0 0 0,0 0 0 0 0,-1-1 1 0 0,-1-1-1 0 0,0 0 0 0 0,0-1 0 0 0,-1 0 1 0 0,-1-1-1 0 0,0-1 0 0 0,0 0 0 0 0,-1-1 0 0 0,0-1 1 0 0,0 0-1 0 0,-11 2 6 0 0,-66 15 808 0 0,91-24-657 0 0,2 0-85 0 0,-4-5 132 0 0,13 0 62 0 0,2 6-252 0 0,-1 0 0 0 0,1 0 0 0 0,0 2 1 0 0,-1-1-1 0 0,1 1 0 0 0,-1 1 0 0 0,0 0 1 0 0,0 0-1 0 0,0 1 0 0 0,-1 0 0 0 0,0 1 1 0 0,0 0-1 0 0,0 0 0 0 0,0 1 0 0 0,-1 0 0 0 0,-1 1 1 0 0,1-1-1 0 0,-1 1 0 0 0,4 7-8 0 0,108 182-17 0 0,-105-169-7 0 0,135 232-519 0 0,-148-259 454 0 0,0 1 0 0 0,1-1 0 0 0,-1 1 0 0 0,1-1 0 0 0,-1 0 0 0 0,1 0 0 0 0,-1 0 0 0 0,1 0 0 0 0,0 0 0 0 0,-1 0 1 0 0,1 0-1 0 0,0 0 0 0 0,0-1 0 0 0,0 1 0 0 0,0-1 0 0 0,0 1 0 0 0,0-1 0 0 0,0 0 0 0 0,0 0 0 0 0,-1 0 0 0 0,1 0 0 0 0,0 0 1 0 0,0 0-1 0 0,0-1 0 0 0,0 1 0 0 0,0 0 0 0 0,0-1 0 0 0,0 0 0 0 0,0 1 0 0 0,-1-1 0 0 0,1 0 0 0 0,0 0 0 0 0,0 0 0 0 0,-1 0 1 0 0,1 0-1 0 0,-1-1 0 0 0,1 1 0 0 0,-1 0 0 0 0,0-1 0 0 0,1 1 0 0 0,-1-1 0 0 0,0 1 0 0 0,0-1 0 0 0,0 0 0 0 0,0 1 0 0 0,0-1 1 0 0,0 0 88 0 0,10-24-1428 0 0</inkml:trace>
  <inkml:trace contextRef="#ctx0" brushRef="#br0" timeOffset="147439.292">13043 11265 1568 0 0,'-27'24'473'0'0,"0"1"-1"0"0,2 1 1 0 0,1 1-1 0 0,1 1 1 0 0,1 1 0 0 0,2 1-1 0 0,1 1 1 0 0,1 0-1 0 0,2 2 1 0 0,1 0 0 0 0,1 4-473 0 0,11-30 62 0 0,0 1 1 0 0,1-1-1 0 0,1 0 1 0 0,-1 1-1 0 0,1 0 1 0 0,0-1-1 0 0,1 1 1 0 0,0-1-1 0 0,0 1 1 0 0,1 0-1 0 0,0-1 1 0 0,0 1-1 0 0,0-1 1 0 0,1 1-1 0 0,0-1 1 0 0,1 0-1 0 0,0 0 1 0 0,0 0-1 0 0,0 0 1 0 0,1 0-1 0 0,0-1 1 0 0,0 1-1 0 0,1-1 1 0 0,0 0-1 0 0,0-1 1 0 0,0 1-1 0 0,1-1 1 0 0,0 0-1 0 0,0 0 1 0 0,0-1-1 0 0,0 1 1 0 0,1-2-1 0 0,0 1 1 0 0,0-1-1 0 0,0 0 1 0 0,4 2-63 0 0,-6-3 9 0 0,1 1 1 0 0,-1 0-1 0 0,1-1 0 0 0,0 0 1 0 0,0-1-1 0 0,0 1 0 0 0,0-1 1 0 0,0 0-1 0 0,0-1 0 0 0,0 1 1 0 0,0-1-1 0 0,0 0 1 0 0,0-1-1 0 0,0 1 0 0 0,0-1 1 0 0,0-1-1 0 0,0 1 0 0 0,0-1 1 0 0,0 0-1 0 0,-1 0 0 0 0,1 0 1 0 0,-1-1-1 0 0,1 0 0 0 0,-1 0 1 0 0,0-1-1 0 0,3-2-9 0 0,-8 2-20 0 0,-1 0-1 0 0,0 0 1 0 0,0 0-1 0 0,0 0 1 0 0,0 0-1 0 0,-1 0 1 0 0,1 0 0 0 0,-1 1-1 0 0,0-1 1 0 0,0 0-1 0 0,-1 1 1 0 0,1 0-1 0 0,-1 0 1 0 0,0-1-1 0 0,1 1 1 0 0,-1 1-1 0 0,-1-1 1 0 0,1 0 0 0 0,0 1-1 0 0,-1 0 1 0 0,1 0-1 0 0,-1 0 1 0 0,1 0-1 0 0,-1 0 1 0 0,0 1-1 0 0,0-1 1 0 0,0 1-1 0 0,-4-1 21 0 0,5 1-2 0 0,-217-107-1734 0 0,192 46-2139 0 0,28 48 2669 0 0</inkml:trace>
  <inkml:trace contextRef="#ctx0" brushRef="#br0" timeOffset="147908.5">13642 11081 2172 0 0,'16'-7'5257'0'0,"-5"30"-4023"0"0,-2 33-1168 0 0,-24 143 763 0 0,-21 59-221 0 0,121-19-389 0 0,-81-220-198 0 0,-1 1 1 0 0,-1-1-1 0 0,-1 1 1 0 0,-1 0-1 0 0,0-1 0 0 0,-2 1 1 0 0,0-1-1 0 0,-1 1 1 0 0,-1-1-1 0 0,-1 0 0 0 0,-2 5-21 0 0,-8 20-202 0 0,-30 109 447 0 0,33-47-5764 0 0,14-85 3090 0 0,9-9 1326 0 0</inkml:trace>
  <inkml:trace contextRef="#ctx0" brushRef="#br0" timeOffset="146632.055">11625 11319 1592 0 0,'-16'69'3678'0'0,"18"-51"-3463"0"0,1 0 0 0 0,1 0 1 0 0,0 0-1 0 0,1-1 0 0 0,1 0 0 0 0,0 0 0 0 0,2 0 0 0 0,0 0 0 0 0,7 9-215 0 0,42 124 826 0 0,-56-143-827 0 0,-1-1 0 0 0,1 1 1 0 0,-2-1-1 0 0,1 1 0 0 0,-1-1 0 0 0,0 1 0 0 0,0-1 0 0 0,-1 0 0 0 0,0 0 1 0 0,0 1-1 0 0,0-1 0 0 0,-1 0 0 0 0,0 0 0 0 0,0-1 0 0 0,-1 1 1 0 0,1-1-1 0 0,-1 0 0 0 0,0 0 0 0 0,-1 0 0 0 0,1 0 0 0 0,-1 0 0 0 0,0-1 1 0 0,0 0-1 0 0,0 0 0 0 0,-1-1 0 0 0,1 1 0 0 0,-1-1 0 0 0,0 0 1 0 0,-5 1 0 0 0,-118 28-3132 0 0,102-36 1871 0 0,-22-15 38 0 0</inkml:trace>
  <inkml:trace contextRef="#ctx0" brushRef="#br0" timeOffset="146911.26">11666 11478 3528 0 0,'102'-14'5435'0'0,"-3"-18"-4803"0"0,46-10-2236 0 0,-15 27-3905 0 0,-118 15 4115 0 0</inkml:trace>
  <inkml:trace contextRef="#ctx0" brushRef="#br0" timeOffset="147177.069">12101 11793 924 0 0,'-28'102'1719'0'0,"-4"-2"1"0"0,-5-1-1 0 0,-12 18-1719 0 0,-3-28 157 0 0,34-82-3254 0 0,13-21 1891 0 0</inkml:trace>
  <inkml:trace contextRef="#ctx0" brushRef="#br0" timeOffset="145808.345">10355 11400 1636 0 0,'53'-34'5291'0'0,"-57"65"-3627"0"0,-15 61-1448 0 0,4 1-1 0 0,4 0 0 0 0,4 1 1 0 0,5 0-1 0 0,4 21-215 0 0,-2-95-163 0 0,0-18 47 0 0,-1 1 0 0 0,1-1 1 0 0,-1 0-1 0 0,0 0 0 0 0,1 0 0 0 0,-1 0 0 0 0,0 0 1 0 0,0 0-1 0 0,0 0 0 0 0,0 0 0 0 0,-1 0 0 0 0,1-1 1 0 0,0 1-1 0 0,-1 0 0 0 0,1-1 0 0 0,-1 1 1 0 0,0-1-1 0 0,1 0 0 0 0,-1 1 0 0 0,0-1 0 0 0,0 0 1 0 0,0 0-1 0 0,0 0 0 0 0,0 0 0 0 0,0 0 1 0 0,0-1-1 0 0,0 1 0 0 0,0-1 0 0 0,-1 1 0 0 0,1-1 1 0 0,0 0-1 0 0,0 0 0 0 0,0 0 0 0 0,0 0 1 0 0,-1 0-1 0 0,1 0 0 0 0,0-1 0 0 0,0 1 0 0 0,0-1 1 0 0,0 1-1 0 0,0-1 0 0 0,0 0 0 0 0,0 0 1 0 0,0 0-1 0 0,0 0 0 0 0,0 0 0 0 0,0 0 0 0 0,0-1 1 0 0,1 1-1 0 0,-1-1 0 0 0,0 1 0 0 0,1-1 0 0 0,-1 1 1 0 0,1-1-1 0 0,0 0 0 0 0,0 0 0 0 0,0 0 1 0 0,-1 0 115 0 0,-22-16-1034 0 0</inkml:trace>
  <inkml:trace contextRef="#ctx0" brushRef="#br0" timeOffset="146057.197">10225 11352 1592 0 0,'-144'181'3961'0'0,"110"-139"-3622"0"0,-57 95 721 0 0,92-134-1030 0 0,0 0 0 0 0,1 0 0 0 0,-1-1 0 0 0,1 1 0 0 0,-1 0 0 0 0,1-1 0 0 0,0 1 0 0 0,0-1 0 0 0,0 1 0 0 0,0-1 0 0 0,0 0 0 0 0,0 0 0 0 0,1 0 0 0 0,-1 0 0 0 0,1 0 0 0 0,0-1 0 0 0,-1 1 0 0 0,1-1 0 0 0,0 0 0 0 0,0 0 0 0 0,0 0 0 0 0,0 0 0 0 0,0 0 0 0 0,0 0 0 0 0,0-1 0 0 0,0 0 0 0 0,0 1 0 0 0,0-1 0 0 0,0 0 0 0 0,1-1 0 0 0,-1 1 0 0 0,0 0 0 0 0,0-1 0 0 0,0 0 0 0 0,0 0 0 0 0,0 0-30 0 0,262-57-866 0 0,-222 45-249 0 0,34-13-1485 0 0,-46 15 1293 0 0</inkml:trace>
  <inkml:trace contextRef="#ctx0" brushRef="#br0" timeOffset="146305.973">10680 11948 1724 0 0,'1'31'520'0'0,"-1"-17"-76"0"0,0 10-52 0 0,0 3 92 0 0,-11 31-80 0 0,0-29 36 0 0,-5-2-4 0 0,-2-6-176 0 0,-4-3 48 0 0,-8 1-43 0 0,-2-5-53 0 0,-5-4-212 0 0,2-1-4 0 0,-10-9-473 0 0,27 0-443 0 0,-36-16-316 0 0,23-7 36 0 0,9-7-16 0 0</inkml:trace>
  <inkml:trace contextRef="#ctx0" brushRef="#br0" timeOffset="145329.755">8731 11483 876 0 0,'30'-15'4592'0'0,"43"68"-3223"0"0,-69-41-1314 0 0,-1 0 0 0 0,-1 0 0 0 0,0 0 1 0 0,-1 0-1 0 0,0 0 0 0 0,-1 1 0 0 0,0-1 1 0 0,-1 0-1 0 0,0 0 0 0 0,-1 1 0 0 0,-1-1 1 0 0,0 0-1 0 0,0-1 0 0 0,-1 1 0 0 0,-1-1 0 0 0,0 1 1 0 0,0-1-1 0 0,-1 0 0 0 0,-1-1 0 0 0,1 0 1 0 0,-2 0-1 0 0,-2 3-55 0 0,-29 57 204 0 0,40-68-201 0 0,1 1 0 0 0,-1-1-1 0 0,1 0 1 0 0,-1 0 0 0 0,1 0-1 0 0,0 0 1 0 0,0 0 0 0 0,0 0 0 0 0,0-1-1 0 0,0 1 1 0 0,0-1 0 0 0,0 1 0 0 0,1-1-1 0 0,-1 0 1 0 0,1 0 0 0 0,-1 0-1 0 0,1 0 1 0 0,-1 0 0 0 0,1 0 0 0 0,-1-1-1 0 0,1 1 1 0 0,0-1 0 0 0,-1 0 0 0 0,1 0-1 0 0,0 0 1 0 0,-1 0 0 0 0,1 0-1 0 0,2-1-1 0 0,0 2-21 0 0,8-1 23 0 0,0 0 1 0 0,0 2-1 0 0,0-1 0 0 0,-1 2 1 0 0,1 0-1 0 0,0 0 0 0 0,-1 1 1 0 0,0 1-1 0 0,0 0 0 0 0,0 1 1 0 0,-1 0-1 0 0,0 0 1 0 0,0 1-1 0 0,0 1 0 0 0,-1 0 1 0 0,0 1-1 0 0,-1-1 0 0 0,6 8-3 0 0,-14-9 12 0 0,0 0 0 0 0,-1 0-1 0 0,1 0 1 0 0,-2 0-1 0 0,1 0 1 0 0,-1 0-1 0 0,0-1 1 0 0,0 1 0 0 0,-1 0-1 0 0,0 0 1 0 0,0-1-1 0 0,0 1 1 0 0,-1-1-1 0 0,0 1 1 0 0,-1-1 0 0 0,1 0-1 0 0,-1 0 1 0 0,0-1-1 0 0,-1 1 1 0 0,1-1-1 0 0,-1 0 1 0 0,0 0 0 0 0,0 0-1 0 0,-1-1 1 0 0,1 0-1 0 0,-1 0 1 0 0,0 0-1 0 0,-3 1-11 0 0,-5 8-161 0 0,-1 1 0 0 0,0-2 0 0 0,0 0 0 0 0,-1 0 0 0 0,-1-2 0 0 0,1 0 0 0 0,-2-1 0 0 0,0-1-1 0 0,0 0 1 0 0,0-1 0 0 0,-1-1 0 0 0,0-1 0 0 0,0-1 0 0 0,-1 0 161 0 0,18-4-92 0 0,1 0 0 0 0,-1 0 1 0 0,1 0-1 0 0,0-1 0 0 0,-1 1 0 0 0,1 0 1 0 0,0-1-1 0 0,-1 1 0 0 0,1-1 0 0 0,0 1 1 0 0,0-1-1 0 0,-1 1 0 0 0,1-1 0 0 0,0 0 1 0 0,0 0-1 0 0,0 0 0 0 0,0 0 0 0 0,0 0 0 0 0,0 0 1 0 0,0 0-1 0 0,0 0 0 0 0,0 0 0 0 0,1 0 1 0 0,-1 0-1 0 0,0 0 0 0 0,1-1 0 0 0,-1 1 1 0 0,1 0-1 0 0,-1 0 0 0 0,1-1 0 0 0,-1 1 1 0 0,1 0-1 0 0,0-1 0 0 0,0 1 0 0 0,0-1 1 0 0,0 1-1 0 0,0 0 0 0 0,0-1 0 0 0,0 1 1 0 0,0 0-1 0 0,0-1 0 0 0,1 1 0 0 0,0-2 92 0 0,6-17-1224 0 0</inkml:trace>
  <inkml:trace contextRef="#ctx0" brushRef="#br0" timeOffset="145575.215">9317 12101 1472 0 0,'-13'22'632'0'0,"-3"2"-32"0"0,-2-4-156 0 0,-3 1-116 0 0,2 3 100 0 0,-2-3-132 0 0,-4 1 12 0 0,2 1-16 0 0,-2-7-36 0 0,2 2-116 0 0,-1-1-20 0 0,0-1-260 0 0,-1-7-60 0 0,9-6-460 0 0,4-1-536 0 0,12-2-40 0 0</inkml:trace>
  <inkml:trace contextRef="#ctx0" brushRef="#br0" timeOffset="144586.905">7249 11648 1836 0 0,'78'-35'3751'0'0,"-76"34"-3718"0"0,0 0 0 0 0,0 0 0 0 0,0 0 0 0 0,0 1 0 0 0,0-1 0 0 0,0 1 0 0 0,0-1 0 0 0,0 1 0 0 0,1 0 0 0 0,-1 0 0 0 0,0 0 0 0 0,0 0 0 0 0,0 0 0 0 0,0 0 0 0 0,0 1 0 0 0,1-1 0 0 0,-1 1 0 0 0,0-1 0 0 0,0 1 0 0 0,0 0 0 0 0,0 0 0 0 0,0 0 0 0 0,-1 0 0 0 0,1 0 0 0 0,0 0 0 0 0,0 1 0 0 0,-1-1 0 0 0,1 1 0 0 0,-1-1 0 0 0,1 1 0 0 0,-1-1 0 0 0,1 1 0 0 0,-1 0 0 0 0,0 0 0 0 0,0 0 0 0 0,0-1 0 0 0,0 1 0 0 0,0 0 0 0 0,-1 0 0 0 0,1 1 0 0 0,0-1 0 0 0,-1 0 0 0 0,0 0 0 0 0,1 0 0 0 0,-1 1-33 0 0,-6 94 242 0 0,-145 233 1480 0 0,151-328-1566 0 0,5 0-55 0 0,9 1-129 0 0,0-1 0 0 0,1 0 1 0 0,-1-1-1 0 0,1 0 0 0 0,-1-2 0 0 0,1 1 0 0 0,-1-2 1 0 0,0 0-1 0 0,1-1 0 0 0,-1 0 0 0 0,0-1 1 0 0,5-3 27 0 0,20-2-504 0 0,153-46-4554 0 0,-150 40 3804 0 0</inkml:trace>
  <inkml:trace contextRef="#ctx0" brushRef="#br0" timeOffset="144837.423">8016 12011 2188 0 0,'-4'19'596'0'0,"-5"4"-104"0"0,4 1-16 0 0,0 3-40 0 0,-1 0-52 0 0,-4 1-176 0 0,-3-1 72 0 0,2 5 60 0 0,0-1-95 0 0,1-1-97 0 0,-4-3 60 0 0,3 0-180 0 0,-7 2-4 0 0,5-4-352 0 0,-3-5-293 0 0,-3-4-563 0 0,3-7-48 0 0,3-6 24 0 0</inkml:trace>
  <inkml:trace contextRef="#ctx0" brushRef="#br0" timeOffset="143994.312">6294 11571 1520 0 0,'6'-20'2558'0'0,"-2"8"178"0"0,-1 29-1711 0 0,33 233-45 0 0,-32-234-1045 0 0,41 173-420 0 0,-33-61-4360 0 0,-12-118 3489 0 0</inkml:trace>
  <inkml:trace contextRef="#ctx0" brushRef="#br0" timeOffset="144275.657">6854 12057 2028 0 0,'-8'33'452'0'0,"0"-3"-28"0"0,2 3-88 0 0,-4-3-72 0 0,-1 8-28 0 0,-2-2-24 0 0,0-3-20 0 0,-3 6-20 0 0,2-3-80 0 0,-5-2-12 0 0,1-2 60 0 0,2-4-28 0 0,0-1-8 0 0,-2-6-444 0 0,2-6-540 0 0,0-7-416 0 0,16-8-16 0 0</inkml:trace>
  <inkml:trace contextRef="#ctx0" brushRef="#br0" timeOffset="142441.283">3690 11771 1148 0 0,'-1'-3'82'0'0,"-2"0"-1"0"0,1 0 1 0 0,0 1-1 0 0,0-1 1 0 0,-1 1-1 0 0,0-1 1 0 0,1 1 0 0 0,-1 0-1 0 0,0 0 1 0 0,0 0-1 0 0,0 0 1 0 0,0 1-1 0 0,0-1 1 0 0,-1 1-1 0 0,1 0 1 0 0,0 0 0 0 0,-1 0-1 0 0,1 0 1 0 0,-1 1-1 0 0,1-1 1 0 0,-1 1-1 0 0,1 0 1 0 0,-1 0-1 0 0,1 0 1 0 0,-1 1 0 0 0,1-1-83 0 0,-1 0 69 0 0,-41-2 262 0 0,-1 2-1 0 0,0 2 1 0 0,1 2-1 0 0,0 2 1 0 0,0 2-1 0 0,0 2 0 0 0,1 1 1 0 0,-39 18-330 0 0,78-29 19 0 0,1 1 1 0 0,-1-1 0 0 0,0 1-1 0 0,1 1 1 0 0,-1-1-1 0 0,1 1 1 0 0,0-1 0 0 0,-1 1-1 0 0,1 1 1 0 0,0-1-1 0 0,0 0 1 0 0,1 1-1 0 0,-1 0 1 0 0,0 0 0 0 0,1 0-1 0 0,0 0 1 0 0,-1 1-1 0 0,1-1 1 0 0,1 1 0 0 0,-1 0-1 0 0,0 0 1 0 0,1 0-1 0 0,0 0 1 0 0,0 0-1 0 0,0 1 1 0 0,1-1 0 0 0,-1 0-1 0 0,1 1 1 0 0,0 0-1 0 0,0-1 1 0 0,0 1 0 0 0,1-1-1 0 0,0 1 1 0 0,0 0-1 0 0,0-1 1 0 0,1 1-1 0 0,-1 0 1 0 0,1-1 0 0 0,0 1-1 0 0,0-1 1 0 0,1 1-1 0 0,-1-1 1 0 0,2 3-20 0 0,7 7 61 0 0,1-1 1 0 0,1-1-1 0 0,0 0 0 0 0,0 0 0 0 0,1-1 1 0 0,0-1-1 0 0,1 0 0 0 0,0-1 0 0 0,1 0 1 0 0,3 0-62 0 0,37 26 135 0 0,-45-28-128 0 0,6 2 32 0 0,1 0 1 0 0,-2 2 0 0 0,0 0-1 0 0,0 1 1 0 0,-1 0-1 0 0,0 1 1 0 0,-1 1 0 0 0,-1 0-1 0 0,0 0 1 0 0,-1 2-1 0 0,-1-1 1 0 0,0 1 0 0 0,-1 1-1 0 0,0 0 1 0 0,0 3-40 0 0,-10-12 11 0 0,0-1 0 0 0,0 0 1 0 0,-1 0-1 0 0,1 0 0 0 0,-1 0 1 0 0,-1-1-1 0 0,1 1 0 0 0,-1 0 1 0 0,-1-1-1 0 0,1 0 0 0 0,-1 0 0 0 0,0 0 1 0 0,0 0-1 0 0,-1-1 0 0 0,0 1 1 0 0,0-1-1 0 0,0 0 0 0 0,-1 0 1 0 0,1-1-1 0 0,-1 0 0 0 0,0 0 1 0 0,0 0-1 0 0,-1-1 0 0 0,1 0 0 0 0,-2 0-11 0 0,-6 4-11 0 0,-1 0-1 0 0,-1-1 0 0 0,1-1 0 0 0,-1-1 0 0 0,0 0 0 0 0,0-1 1 0 0,0-1-1 0 0,-1 0 0 0 0,1-1 0 0 0,0-1 0 0 0,-1-1 0 0 0,-4-1 12 0 0,13 2-211 0 0,0-1 1 0 0,-1 0-1 0 0,1 0 0 0 0,0-1 0 0 0,0-1 0 0 0,0 1 1 0 0,1-1-1 0 0,-1 0 0 0 0,1-1 0 0 0,-1 0 0 0 0,1 0 0 0 0,0 0 1 0 0,1-1-1 0 0,-1 0 0 0 0,1-1 0 0 0,0 1 0 0 0,0-1 1 0 0,0 0-1 0 0,1-1 0 0 0,0 1 0 0 0,0-1 0 0 0,1 0 0 0 0,0 0 1 0 0,-3-7 210 0 0,0-15-1228 0 0</inkml:trace>
  <inkml:trace contextRef="#ctx0" brushRef="#br0" timeOffset="142704.231">3922 11924 1792 0 0,'71'-17'2519'0'0,"127"-27"533"0"0,1 24-4114 0 0,-147 37-1361 0 0,-45-8 1219 0 0,-9-4 14 0 0</inkml:trace>
  <inkml:trace contextRef="#ctx0" brushRef="#br0" timeOffset="142954.766">3830 12224 1164 0 0,'11'1'980'0'0,"13"1"-120"0"0,-8-2-168 0 0,14 0-84 0 0,7 0-24 0 0,9 0-20 0 0,57-15-111 0 0,-44 6-153 0 0,5 0-216 0 0,-1-3-96 0 0,2 1-4 0 0,2-2-628 0 0,1-2-633 0 0,-4-2 1 0 0,-5 1 56 0 0</inkml:trace>
  <inkml:trace contextRef="#ctx0" brushRef="#br0" timeOffset="141152.349">620 12000 1184 0 0,'0'0'437'0'0,"0"0"-32"0"0,0 0 16 0 0,0 0-35 0 0,-15-2 252 0 0,-10-26 688 0 0,82 17-224 0 0,585-24-115 0 0,-641 35-1037 0 0,0 0 0 0 0,0 0 0 0 0,-1 1 0 0 0,1-1 1 0 0,0 0-1 0 0,0 1 0 0 0,0-1 0 0 0,-1 0 0 0 0,1 1 0 0 0,0-1 0 0 0,-1 1 0 0 0,1-1 0 0 0,0 1 1 0 0,-1 0-1 0 0,1-1 0 0 0,-1 1 0 0 0,1 0 0 0 0,-1-1 0 0 0,1 1 0 0 0,-1 0 0 0 0,1 0 0 0 0,-1-1 0 0 0,0 1 1 0 0,1 0-1 0 0,-1 0 0 0 0,0 0 0 0 0,0-1 0 0 0,1 1 0 0 0,-1 0 0 0 0,0 0 0 0 0,0 0 0 0 0,0 0 1 0 0,0 0-1 0 0,0-1 0 0 0,0 1 0 0 0,-1 0 0 0 0,1 0 0 0 0,0 0 0 0 0,0 0 0 0 0,-1-1 0 0 0,1 1 1 0 0,0 0-1 0 0,-1 0 0 0 0,1 0 0 0 0,-1-1 0 0 0,1 1 0 0 0,-1 0 0 0 0,1-1 0 0 0,-1 1 0 0 0,1 0 1 0 0,-1-1-1 0 0,0 1 0 0 0,1-1 0 0 0,-1 1 0 0 0,0-1 0 0 0,0 1 0 0 0,1-1 0 0 0,-1 0 0 0 0,0 1 1 0 0,0-1-1 0 0,0 0 0 0 0,1 0 0 0 0,-1 1 0 0 0,0-1 50 0 0,-15 9-1215 0 0,-2 0-23 0 0</inkml:trace>
  <inkml:trace contextRef="#ctx0" brushRef="#br0" timeOffset="141384.312">586 12341 928 0 0,'285'-40'4178'0'0,"-106"7"-3373"0"0,66-2-3902 0 0,-232 32 2039 0 0</inkml:trace>
  <inkml:trace contextRef="#ctx0" brushRef="#br0" timeOffset="141879.64">1373 11834 948 0 0,'44'56'500'0'0,"-17"-24"-297"0"0,-1 2-1 0 0,-2 0 0 0 0,-1 2 1 0 0,-1 0-1 0 0,-3 1 1 0 0,0 1-1 0 0,-3 1 1 0 0,1 9-203 0 0,-14-34 113 0 0,-1 0-1 0 0,0 0 1 0 0,-2 0 0 0 0,1 0 0 0 0,-2 1 0 0 0,0-1 0 0 0,0 0 0 0 0,-2 0 0 0 0,1 0 0 0 0,-2 0 0 0 0,0-1 0 0 0,-1 1 0 0 0,0-1-1 0 0,-1 0 1 0 0,0 0 0 0 0,-1-1 0 0 0,0 0 0 0 0,-1 0 0 0 0,-1 0 0 0 0,0-1 0 0 0,0-1 0 0 0,-8 7-113 0 0,10-10-132 0 0,-1 0 0 0 0,0-1 0 0 0,0 0 0 0 0,-1 0 0 0 0,0-1 1 0 0,0 0-1 0 0,0-1 0 0 0,0 0 0 0 0,-1 0 0 0 0,0-1 0 0 0,0 0 0 0 0,0-1 0 0 0,0 0 0 0 0,0-1 1 0 0,0 0-1 0 0,0 0 0 0 0,0-1 0 0 0,-1 0 0 0 0,1-1 0 0 0,0 0 0 0 0,-3-2 132 0 0,-34-9-1238 0 0</inkml:trace>
  <inkml:trace contextRef="#ctx0" brushRef="#br0" timeOffset="133855.723">4414 9986 1076 0 0,'0'-2'976'0'0,"1"2"-292"0"0,1 0-316 0 0,0 2-40 0 0,-1 1-364 0 0,1-2-432 0 0,-1 4-616 0 0</inkml:trace>
  <inkml:trace contextRef="#ctx0" brushRef="#br0" timeOffset="151380.925">4342 9834 1044 0 0,'0'0'359'0'0,"0"0"-19"0"0,2-14 1551 0 0,16 40-549 0 0,-17-26-1174 0 0,-54 28 2208 0 0,54-26-1921 0 0,2 6-5250 0 0,-4-5 3615 0 0</inkml:trace>
  <inkml:trace contextRef="#ctx0" brushRef="#br0" timeOffset="153833.39">5086 9396 1148 0 0,'24'-50'1218'0'0,"-52"7"733"0"0,17 25 718 0 0,10 18-2620 0 0,-23 75-49 0 0,9 155-44 0 0,69 20-59 0 0,-44-217 101 0 0,43 122 167 0 0,-67-159-4467 0 0,-1-9 3069 0 0</inkml:trace>
  <inkml:trace contextRef="#ctx0" brushRef="#br0" timeOffset="154687.779">4684 9391 1112 0 0,'4'-4'163'0'0,"-1"-1"-1"0"0,1 1 1 0 0,0 0 0 0 0,1 0-1 0 0,-1 0 1 0 0,1 1 0 0 0,-1-1-1 0 0,1 1 1 0 0,0 0 0 0 0,0 1-1 0 0,1-1 1 0 0,-1 1 0 0 0,0 0-1 0 0,1 0 1 0 0,-1 1 0 0 0,1-1-1 0 0,0 1 1 0 0,0 0 0 0 0,4 1-163 0 0,-7-1 89 0 0,89-19 113 0 0,2 3 0 0 0,0 5 0 0 0,83 0-202 0 0,16-2-130 0 0,-191 14 139 0 0,0 0 9 0 0,0 0 0 0 0,0 0 0 0 0,1 0 1 0 0,-1 0-1 0 0,0 0 0 0 0,1 0 0 0 0,-1 0 0 0 0,0-1 0 0 0,0 1 1 0 0,0-1-1 0 0,1 0 0 0 0,-1 0 0 0 0,0 1 0 0 0,0-1 0 0 0,0-1 1 0 0,0 1-1 0 0,0 0 0 0 0,-1 0 0 0 0,1-1 0 0 0,0 1 0 0 0,0-1 1 0 0,-1 1-1 0 0,1-1 0 0 0,-1 0 0 0 0,0 0 0 0 0,1 0 0 0 0,-1 0 1 0 0,0 0-1 0 0,1-1-18 0 0,-2 2 62 0 0,0 1-9 0 0,-2-26 503 0 0,-15 84-694 0 0,27 296 218 0 0,29 39 306 0 0,-26-565 34 0 0,33 10-496 0 0,-14 193-264 0 0,-27-18 340 0 0,0 0 0 0 0,1 0 1 0 0,1-1-1 0 0,0 0 0 0 0,0-1 1 0 0,1 1-1 0 0,1-1 0 0 0,-1-1 1 0 0,2 0-1 0 0,0 0 0 0 0,0-1 1 0 0,1 0-1 0 0,0 0 0 0 0,0-2 1 0 0,1 1-1 0 0,0-1 0 0 0,0-1 1 0 0,0 0-1 0 0,1-1 1 0 0,0 0-1 0 0,0-1 0 0 0,1-1 1 0 0,7 2-1 0 0,-12-4 5 0 0,0 0 0 0 0,0-1 0 0 0,-1 1 1 0 0,1-2-1 0 0,0 1 0 0 0,0-1 0 0 0,-1-1 1 0 0,1 0-1 0 0,0 0 0 0 0,-1 0 0 0 0,0-1 0 0 0,1 0 1 0 0,-1-1-1 0 0,-1 0 0 0 0,1 0 0 0 0,0-1 1 0 0,-1 0-1 0 0,0 0 0 0 0,0-1 0 0 0,-1 1 1 0 0,1-2-1 0 0,-1 1 0 0 0,-1-1 0 0 0,1 0 1 0 0,-1 0-1 0 0,0 0 0 0 0,-1-1 0 0 0,1 1 1 0 0,-2-1-1 0 0,1 0 0 0 0,-1-1 0 0 0,0 1 1 0 0,-1 0-1 0 0,0-1 0 0 0,0 0 0 0 0,-1 1 1 0 0,0-1-1 0 0,-1 0 0 0 0,1 0 0 0 0,-2 1 1 0 0,1-1-1 0 0,-1 0 0 0 0,-1 0 0 0 0,-1-6-5 0 0,-4 6 1 0 0,0 0 0 0 0,-1 1 0 0 0,1 0-1 0 0,-2 0 1 0 0,1 1 0 0 0,-1 0 0 0 0,0 1 0 0 0,0 0-1 0 0,-1 0 1 0 0,0 1 0 0 0,0 0 0 0 0,0 1 0 0 0,-1 0-1 0 0,1 0 1 0 0,-1 1 0 0 0,0 1 0 0 0,0 0 0 0 0,0 0-1 0 0,0 1 1 0 0,-1 0 0 0 0,1 1 0 0 0,0 1 0 0 0,0 0-1 0 0,0 0 1 0 0,0 1 0 0 0,0 0 0 0 0,0 1 0 0 0,0 0-1 0 0,1 1 1 0 0,-1 0 0 0 0,1 1 0 0 0,0 0 0 0 0,1 0-1 0 0,-1 1 1 0 0,1 1 0 0 0,-6 4-1 0 0,11-8-1 0 0,-1 1 0 0 0,0-1 0 0 0,1 1 0 0 0,0 0 0 0 0,0 1 0 0 0,0-1 0 0 0,0 0 0 0 0,1 1 0 0 0,-1 0 0 0 0,1 0 0 0 0,0 0 0 0 0,1 0 0 0 0,0 1 0 0 0,-1-1 0 0 0,2 1 0 0 0,-1-1 0 0 0,0 1 0 0 0,1 0 0 0 0,0 0 0 0 0,1 0 0 0 0,-1-1 0 0 0,1 1 0 0 0,0 0 0 0 0,1 0 0 0 0,-1 0 0 0 0,1 0 0 0 0,1-1 0 0 0,-1 1 0 0 0,1 0 0 0 0,-1-1 0 0 0,2 1 0 0 0,-1-1 0 0 0,1 0 0 0 0,-1 0 0 0 0,1 0 0 0 0,1 0 0 0 0,-1 0 0 0 0,1 0 0 0 0,0-1 0 0 0,0 0 0 0 0,0 0 0 0 0,0 0 0 0 0,1 0 0 0 0,0-1 0 0 0,3 3 1 0 0,129 48-212 0 0,-32-51-2895 0 0,-54-13 1885 0 0</inkml:trace>
  <inkml:trace contextRef="#ctx0" brushRef="#br0" timeOffset="155233.735">6431 9489 996 0 0,'-1'1'29'0'0,"-2"-1"43"0"0,-1 1 0 0 0,0 0 1 0 0,0 0-1 0 0,1 0 0 0 0,-1 1 0 0 0,1-1 0 0 0,-1 1 0 0 0,1 0 0 0 0,0 0 1 0 0,0 0-1 0 0,0 1 0 0 0,0-1 0 0 0,0 1 0 0 0,0-1 0 0 0,0 1 1 0 0,1 0-1 0 0,-1 0 0 0 0,1 0 0 0 0,0 0 0 0 0,0 1 0 0 0,0-1 0 0 0,1 1 1 0 0,-1-1-1 0 0,1 1 0 0 0,0-1 0 0 0,0 1 0 0 0,0 0 0 0 0,0 0 1 0 0,1 0-1 0 0,-1-1 0 0 0,1 1 0 0 0,0 0 0 0 0,0 0 0 0 0,0 0 0 0 0,1 0 1 0 0,0-1-1 0 0,-1 1 0 0 0,1 0 0 0 0,1 0-72 0 0,149 119 1310 0 0,-145-120-1284 0 0,-1 1-1 0 0,1-1 0 0 0,-1 1 1 0 0,0 1-1 0 0,0-1 0 0 0,0 1 1 0 0,-1-1-1 0 0,1 1 1 0 0,-1 1-1 0 0,0-1 0 0 0,-1 1 1 0 0,1-1-1 0 0,-1 1 0 0 0,0 0 1 0 0,-1 0-1 0 0,1 1 1 0 0,-1-1-1 0 0,-1 0 0 0 0,1 1 1 0 0,-1-1-1 0 0,0 1 0 0 0,0-1 1 0 0,-1 1-1 0 0,0 0 1 0 0,0-1-1 0 0,-1 1 0 0 0,1 0 1 0 0,-2-1-1 0 0,1 1 0 0 0,-1-1 1 0 0,0 0-1 0 0,0 1 1 0 0,0-1-1 0 0,-2 3-25 0 0,1-5 19 0 0,1 0 0 0 0,-1 0 0 0 0,1 0 0 0 0,-1 0 1 0 0,0-1-1 0 0,-1 1 0 0 0,1-1 0 0 0,0 0 0 0 0,-1 0 0 0 0,0 0 0 0 0,0 0 0 0 0,0 0 1 0 0,0-1-1 0 0,0 0 0 0 0,-1 0 0 0 0,1 0 0 0 0,-1 0 0 0 0,1-1 0 0 0,-1 0 0 0 0,1 0 1 0 0,-1 0-1 0 0,0 0 0 0 0,0-1 0 0 0,1 0 0 0 0,-1 0 0 0 0,0 0 0 0 0,0-1 0 0 0,1 1 1 0 0,-1-1-1 0 0,0 0 0 0 0,1 0 0 0 0,-1-1 0 0 0,1 1 0 0 0,-1-1 0 0 0,1 0 0 0 0,0-1 1 0 0,0 1-1 0 0,0-1 0 0 0,0 1 0 0 0,0-1 0 0 0,0 0 0 0 0,1-1 0 0 0,-1 1 0 0 0,1 0 1 0 0,0-1-1 0 0,0 0 0 0 0,0 0 0 0 0,1 0 0 0 0,0 0 0 0 0,-1 0 0 0 0,1-1 0 0 0,1 1 1 0 0,-1-1-1 0 0,0 1-19 0 0,4-3 13 0 0,0 1 1 0 0,0 0-1 0 0,0-1 1 0 0,0 1 0 0 0,1 0-1 0 0,0 0 1 0 0,0 1-1 0 0,1-1 1 0 0,0 1-1 0 0,0-1 1 0 0,0 1 0 0 0,1 0-1 0 0,-1 1 1 0 0,1-1-1 0 0,0 1 1 0 0,0 0 0 0 0,1 0-1 0 0,-1 1 1 0 0,4-2-14 0 0,30-19 9 0 0,2 2 0 0 0,1 2 0 0 0,0 2 1 0 0,1 2-1 0 0,1 1 0 0 0,0 3 0 0 0,1 1 1 0 0,4 2-10 0 0,101-30 82 0 0,-122 23 203 0 0,-28 15-338 0 0,-19-20 35 0 0,11 15 24 0 0,-1 1-1 0 0,0 1 1 0 0,0-1-1 0 0,-1 1 0 0 0,1 1 1 0 0,-1 0-1 0 0,0 0 0 0 0,0 1 1 0 0,0 0-1 0 0,0 1 1 0 0,0 0-1 0 0,0 0 0 0 0,0 1 1 0 0,-9 1-6 0 0,11-1 4 0 0,-1-1-1 0 0,1 1 1 0 0,0 1 0 0 0,0-1 0 0 0,0 1 0 0 0,0 0 0 0 0,0 1-1 0 0,1 0 1 0 0,-1 1 0 0 0,0-1 0 0 0,1 1 0 0 0,-1 1 0 0 0,1-1-1 0 0,0 1 1 0 0,0 1 0 0 0,1-1 0 0 0,-1 1 0 0 0,1 0 0 0 0,0 1-1 0 0,0-1 1 0 0,1 1 0 0 0,-1 0 0 0 0,2 1 0 0 0,-1-1 0 0 0,0 1-1 0 0,1 0 1 0 0,1 0 0 0 0,-3 4-4 0 0,10-3-3 0 0,-1 0 0 0 0,2 0 0 0 0,-1-1 0 0 0,1 1 0 0 0,0-1 0 0 0,0 0 0 0 0,1-1-1 0 0,0 0 1 0 0,0 1 0 0 0,1-2 0 0 0,-1 1 0 0 0,1-1 0 0 0,0 0 0 0 0,1-1 0 0 0,-1 1 0 0 0,1-1 0 0 0,0-1 0 0 0,2 1 3 0 0,182 73-674 0 0,7-44-3613 0 0,-172-33 3195 0 0</inkml:trace>
  <inkml:trace contextRef="#ctx0" brushRef="#br0" timeOffset="156873.199">9649 9435 1348 0 0,'-14'8'211'0'0,"-1"0"0"0"0,1 1 0 0 0,1 0 0 0 0,0 1 0 0 0,0 1 0 0 0,1 0 0 0 0,0 0 0 0 0,1 2 0 0 0,0-1-1 0 0,1 1 1 0 0,0 1 0 0 0,1 0 0 0 0,1 0 0 0 0,0 1 0 0 0,1 0 0 0 0,0 1-211 0 0,6-14 41 0 0,0 0 0 0 0,1 0 0 0 0,-1 0 1 0 0,0 0-1 0 0,1 0 0 0 0,-1 0 0 0 0,1 0 0 0 0,0 0 0 0 0,0 0 0 0 0,0 0 0 0 0,0 0 0 0 0,0 0 1 0 0,0 1-1 0 0,0-1 0 0 0,1 0 0 0 0,-1 0 0 0 0,1 0 0 0 0,0 0 0 0 0,-1-1 0 0 0,1 1 0 0 0,0 0 1 0 0,0 0-1 0 0,0 0 0 0 0,0 0 0 0 0,1-1 0 0 0,-1 1 0 0 0,0-1 0 0 0,1 1 0 0 0,-1-1 0 0 0,1 1 1 0 0,-1-1-1 0 0,1 0 0 0 0,0 0 0 0 0,-1 0 0 0 0,1 0 0 0 0,0 0 0 0 0,0 0 0 0 0,0 0 0 0 0,0 0 1 0 0,0-1-1 0 0,0 1 0 0 0,0-1 0 0 0,0 0 0 0 0,0 1 0 0 0,0-1 0 0 0,0 0 0 0 0,0 0 1 0 0,1-1-42 0 0,102-20 202 0 0,-86 8-222 0 0,-1 0-1 0 0,0-2 0 0 0,-1-1 0 0 0,-1 0 1 0 0,0-1-1 0 0,-1 0 0 0 0,-1-1 1 0 0,-1-1-1 0 0,-1 0 0 0 0,0-1 0 0 0,-1-1 1 0 0,-1 1-1 0 0,-1-2 0 0 0,-2 1 0 0 0,1-1 1 0 0,-2 0-1 0 0,-1-1 0 0 0,-1 1 1 0 0,-1-1-1 0 0,-1 0 0 0 0,-1 0 0 0 0,-1 0 1 0 0,-1 0-1 0 0,0 0 0 0 0,-2 0 21 0 0,2 11 154 0 0,-1 0-1 0 0,0 0 1 0 0,0 1-1 0 0,-1-1 1 0 0,0 1-1 0 0,-1-1 1 0 0,-1 1-1 0 0,1 0 1 0 0,-2 1-1 0 0,0-1 1 0 0,0 1-1 0 0,-5-6-153 0 0,9 16 17 0 0,1 0-1 0 0,-1 0 1 0 0,1 1-1 0 0,-1-1 0 0 0,0 0 1 0 0,1 1-1 0 0,-1-1 1 0 0,0 1-1 0 0,1 0 0 0 0,-1-1 1 0 0,1 1-1 0 0,0 0 1 0 0,-1 0-1 0 0,1 0 0 0 0,-1 0 1 0 0,1 0-1 0 0,0 0 1 0 0,0 0-1 0 0,0 0 0 0 0,0 1 1 0 0,0-1-1 0 0,0 0 1 0 0,0 1-1 0 0,0-1 0 0 0,0 1 1 0 0,1-1-1 0 0,-1 1 1 0 0,0-1-1 0 0,1 1 0 0 0,0 0 1 0 0,-1-1-1 0 0,1 1 1 0 0,0 0-1 0 0,0-1 0 0 0,0 1 1 0 0,0 0-1 0 0,0-1 1 0 0,0 1-1 0 0,0 0 0 0 0,1 0-16 0 0,-2 18 54 0 0,1 0-1 0 0,1 0 0 0 0,1-1 0 0 0,1 1 0 0 0,1-1 0 0 0,0 1 0 0 0,1-1 0 0 0,2 0 0 0 0,0-1 0 0 0,0 1 0 0 0,2-2 0 0 0,0 1 0 0 0,1-1 0 0 0,1 0 1 0 0,6 5-54 0 0,90 107-801 0 0,8-16-3708 0 0,-106-103 3233 0 0,-5-3-66 0 0</inkml:trace>
  <inkml:trace contextRef="#ctx0" brushRef="#br0" timeOffset="157340.063">10288 9489 1292 0 0,'172'-63'3926'0'0,"56"-69"-2259"0"0,-193 77-1252 0 0,-76 22-254 0 0,21 28-111 0 0,1 1 0 0 0,-1 1 0 0 0,0 1 0 0 0,0 0 0 0 0,0 2 1 0 0,1 0-1 0 0,-1 1 0 0 0,0 1 0 0 0,0 1 0 0 0,0 1 0 0 0,1 0 0 0 0,0 2 0 0 0,0 0 1 0 0,0 1-1 0 0,-9 6-50 0 0,18-10 12 0 0,1 1 0 0 0,-1 0-1 0 0,1 1 1 0 0,1 0 0 0 0,-1 0 0 0 0,1 1 0 0 0,0 0 0 0 0,0 0 0 0 0,0 1 0 0 0,1 0-1 0 0,0 0 1 0 0,0 1 0 0 0,1 0 0 0 0,0 0 0 0 0,1 1 0 0 0,0 0 0 0 0,0-1 0 0 0,1 2-1 0 0,0-1 1 0 0,0 0 0 0 0,1 1 0 0 0,0 1-12 0 0,5-4 9 0 0,0 0-1 0 0,0 0 0 0 0,1 0 1 0 0,0 0-1 0 0,1-1 1 0 0,-1 1-1 0 0,1-1 1 0 0,1 0-1 0 0,-1 0 1 0 0,1-1-1 0 0,0 1 1 0 0,0-1-1 0 0,1 0 0 0 0,-1 0 1 0 0,1-1-1 0 0,0 1 1 0 0,0-2-1 0 0,1 1 1 0 0,-1 0-1 0 0,1-1 1 0 0,0-1-1 0 0,0 1 1 0 0,0-1-1 0 0,0 0 0 0 0,0 0-8 0 0,25 7-716 0 0,0-2-1 0 0,0-1 0 0 0,0-1 1 0 0,1-2-1 0 0,0-1 0 0 0,27-2 717 0 0,-26-3-1253 0 0,26-14-47 0 0</inkml:trace>
  <inkml:trace contextRef="#ctx0" brushRef="#br0" timeOffset="157717.355">10798 9256 1224 0 0,'1'0'268'0'0,"-1"0"0"0"0,0 0 0 0 0,0 0 0 0 0,1 0 0 0 0,-1 0 0 0 0,0 0 0 0 0,1 0 0 0 0,-1 0 0 0 0,0 0-1 0 0,0 0 1 0 0,1 0 0 0 0,-1-1 0 0 0,0 1 0 0 0,1 0-268 0 0,12 40 448 0 0,44 252 1205 0 0,-57-281-1926 0 0,1 13 1562 0 0,2-39-137 0 0,-1-5-1127 0 0,1 1-1 0 0,1-1 0 0 0,1 1 1 0 0,0 0-1 0 0,2 0 0 0 0,0 1 1 0 0,1 0-1 0 0,1 0 0 0 0,0 0 1 0 0,2 1-1 0 0,9-12-24 0 0,-19 28-20 0 0,0-1 0 0 0,0 1 1 0 0,0 0-1 0 0,-1 0 0 0 0,1 0 0 0 0,0 0 0 0 0,0 1 0 0 0,1-1 0 0 0,-1 0 1 0 0,0 0-1 0 0,0 0 0 0 0,0 1 0 0 0,0-1 0 0 0,1 1 0 0 0,-1-1 0 0 0,0 1 1 0 0,1 0-1 0 0,-1-1 0 0 0,0 1 0 0 0,1 0 0 0 0,-1 0 0 0 0,0 0 0 0 0,1 0 1 0 0,-1 0-1 0 0,0 0 0 0 0,1 0 0 0 0,-1 0 0 0 0,1 0 0 0 0,-1 1 0 0 0,0-1 1 0 0,0 1-1 0 0,1-1 0 0 0,-1 1 0 0 0,0-1 0 0 0,0 1 0 0 0,0 0 0 0 0,1 0 1 0 0,-1-1-1 0 0,0 1 0 0 0,0 0 0 0 0,0 0 0 0 0,0 0 0 0 0,0 0 0 0 0,-1 0 1 0 0,1 1-1 0 0,0-1 0 0 0,0 0 0 0 0,-1 0 0 0 0,1 1 20 0 0,34 71-220 0 0,-29-59 73 0 0,-4-8 68 0 0,0 1 0 0 0,1-1 0 0 0,-1 1 0 0 0,2-1 0 0 0,-1 0 0 0 0,1 0 0 0 0,0-1 0 0 0,0 1 0 0 0,0-1 0 0 0,1 0 0 0 0,0 0 0 0 0,0 0 0 0 0,0-1 0 0 0,1 1 0 0 0,-1-1 0 0 0,1-1 0 0 0,0 1 0 0 0,0-1 0 0 0,0 0 0 0 0,1 0 0 0 0,-1-1 0 0 0,1 0 0 0 0,-1 0 0 0 0,1 0 0 0 0,0-1 0 0 0,0 0 0 0 0,1-1 79 0 0,62-1-3011 0 0,-18-11 1607 0 0</inkml:trace>
  <inkml:trace contextRef="#ctx0" brushRef="#br0" timeOffset="158010.917">11544 9430 1452 0 0,'-8'-1'189'0'0,"0"-1"1"0"0,-1 1-1 0 0,1 0 0 0 0,0 1 0 0 0,-1 0 0 0 0,1 0 1 0 0,0 0-1 0 0,-1 2 0 0 0,1-1 0 0 0,0 1 0 0 0,0 0 1 0 0,0 0-1 0 0,0 1 0 0 0,0 0 0 0 0,1 1 0 0 0,-1-1 1 0 0,1 1-1 0 0,0 1 0 0 0,0 0 0 0 0,0 0 0 0 0,1 0 1 0 0,-1 1-1 0 0,-1 1-189 0 0,8-4 30 0 0,-1 0 0 0 0,1 0 0 0 0,0 0 0 0 0,0 0 0 0 0,0 0 0 0 0,0 0 0 0 0,0 0 0 0 0,0 0 0 0 0,1 0 0 0 0,-1 0 0 0 0,1 0 0 0 0,0 0 0 0 0,0 0 0 0 0,0 0 0 0 0,1-1 0 0 0,-1 1 0 0 0,1 0 0 0 0,-1-1 0 0 0,1 1 0 0 0,0-1 0 0 0,0 0 0 0 0,0 1 0 0 0,0-1 0 0 0,0 0 0 0 0,0 0 0 0 0,1 0 0 0 0,-1-1 0 0 0,1 1 0 0 0,-1-1 0 0 0,1 1 0 0 0,0-1 0 0 0,0 0 0 0 0,-1 0 0 0 0,1 0 0 0 0,0 0 0 0 0,0 0 0 0 0,0-1 0 0 0,0 1 0 0 0,0-1 0 0 0,0 0 0 0 0,0 0 0 0 0,2 0-30 0 0,221 16 563 0 0,-227-16-564 0 0,0 0 1 0 0,1 0-1 0 0,-1 0 1 0 0,0 0-1 0 0,0-1 1 0 0,0 1-1 0 0,1 0 1 0 0,-1-1-1 0 0,0 1 1 0 0,1-1-1 0 0,-1 1 1 0 0,0-1-1 0 0,1 1 1 0 0,-1-1-1 0 0,1 1 1 0 0,-1-1-1 0 0,0 0 1 0 0,1 1-1 0 0,0-1 1 0 0,-1 0-1 0 0,1 1 1 0 0,-1-1-1 0 0,1 0 1 0 0,0 1-1 0 0,-1-1 1 0 0,1 0-1 0 0,0 0 1 0 0,0 0-1 0 0,0 1 1 0 0,0-1 0 0 0,0 0-1 0 0,-1 0 1 0 0,1 0-1 0 0,1 1 1 0 0,-1-1-1 0 0,0 0 1 0 0,0 0-1 0 0,0 0 1 0 0,0 1-1 0 0,1-1 1 0 0,-1 0-1 0 0,0 0 1 0 0,1 0-1 0 0,-1 1 1 0 0,0-1-1 0 0,1 0 1 0 0,-1 1-1 0 0,1-1 1 0 0,-1 0-1 0 0,1 1 1 0 0,-1-1-1 0 0,1 1 1 0 0,0-1-1 0 0,-1 1 1 0 0,1-1-1 0 0,0 1 1 0 0,-1-1-1 0 0,1 1 1 0 0,0 0-1 0 0,0-1 1 0 0,-1 1-1 0 0,1 0 1 0 0,0 0-1 0 0,0 0 1 0 0,0-1-1 0 0,-1 1 1 0 0,1 0-1 0 0,0 0 1 0 0,-212-67-647 0 0,209 66 554 0 0,0 1 0 0 0,1-1-1 0 0,-1 1 1 0 0,1-1 0 0 0,0 1 0 0 0,-1-1-1 0 0,1 0 1 0 0,-1 0 0 0 0,1 0 0 0 0,0 0 0 0 0,0 0-1 0 0,-1 0 1 0 0,1 0 0 0 0,0 0 0 0 0,0-1 0 0 0,0 1-1 0 0,0 0 1 0 0,0-1 0 0 0,1 1 0 0 0,-1 0-1 0 0,0-1 1 0 0,1 1 0 0 0,-1-1 0 0 0,1 1 0 0 0,-1-1-1 0 0,1 0 1 0 0,0 1 0 0 0,0-1 0 0 0,-1 1-1 0 0,1-1 1 0 0,0 0 0 0 0,0 1 0 0 0,1-1 0 0 0,-1 1-1 0 0,0-1 1 0 0,1 0 0 0 0,-1 0 93 0 0,13-26-1393 0 0</inkml:trace>
  <inkml:trace contextRef="#ctx0" brushRef="#br0" timeOffset="158276.223">12082 9015 2068 0 0,'-1'0'117'0'0,"1"0"1"0"0,-1 1-1 0 0,1-1 0 0 0,0 0 0 0 0,-1 0 0 0 0,1 0 0 0 0,-1 1 1 0 0,1-1-1 0 0,0 0 0 0 0,-1 0 0 0 0,1 0 0 0 0,-1 0 0 0 0,1 0 1 0 0,-1 0-1 0 0,1 0 0 0 0,-1 0 0 0 0,1 0 0 0 0,-1 0 0 0 0,1 0 1 0 0,0 0-1 0 0,-1 0 0 0 0,1 0 0 0 0,-1 0 0 0 0,1-1 0 0 0,-1 1 1 0 0,1 0-1 0 0,0 0 0 0 0,-1-1 0 0 0,1 1 0 0 0,0 0 0 0 0,-1 0 1 0 0,1-1-1 0 0,0 1 0 0 0,-1 0 0 0 0,1-1 0 0 0,0 1 0 0 0,-1 0 1 0 0,1-1-1 0 0,0 1 0 0 0,0-1 0 0 0,0 1 0 0 0,-1 0 0 0 0,1-1 1 0 0,0 1-1 0 0,0-1 0 0 0,0 1 0 0 0,0-1 0 0 0,0 1 0 0 0,0 0 1 0 0,0-1-1 0 0,0 1 0 0 0,0-1 0 0 0,0 1-117 0 0,-9 11 113 0 0,2 1 0 0 0,-1 0-1 0 0,2 1 1 0 0,0 0 0 0 0,0 0 0 0 0,1 0-1 0 0,1 0 1 0 0,0 1 0 0 0,1 0 0 0 0,0 0-1 0 0,1 0 1 0 0,0 0 0 0 0,2 0 0 0 0,0 0-1 0 0,0 0 1 0 0,2 5-113 0 0,32 124-241 0 0,0-11-3475 0 0,-48-92 1181 0 0,1-22 1269 0 0</inkml:trace>
  <inkml:trace contextRef="#ctx0" brushRef="#br0" timeOffset="158542.049">11754 9462 2864 0 0,'18'-4'2934'0'0,"300"-103"-445"0"0,-83 58-8302 0 0,-200 44 4579 0 0</inkml:trace>
  <inkml:trace contextRef="#ctx0" brushRef="#br0" timeOffset="159160.807">12326 9427 1132 0 0,'73'-16'2476'0'0,"152"-39"-1110"0"0,-131 32-779 0 0,-139 7-79 0 0,23 13-393 0 0,0 1 0 0 0,0 2 0 0 0,0 0 0 0 0,0 1 0 0 0,0 1 0 0 0,1 1 0 0 0,-1 1 0 0 0,1 1 0 0 0,-1 1 0 0 0,2 1 0 0 0,-1 1 0 0 0,1 0 0 0 0,0 2 0 0 0,1 0 0 0 0,-6 4-115 0 0,-9 51 223 0 0,35-62-214 0 0,-1 0 1 0 0,1 0-1 0 0,0 1 0 0 0,0-1 1 0 0,0 0-1 0 0,0 0 1 0 0,0 0-1 0 0,1 0 1 0 0,-1 0-1 0 0,1 0 1 0 0,0-1-1 0 0,0 1 0 0 0,0 0 1 0 0,0-1-1 0 0,0 1 1 0 0,1-1-1 0 0,-1 0 1 0 0,1 0-1 0 0,-1 0 0 0 0,1 0 1 0 0,0 0-1 0 0,0-1 1 0 0,0 1-1 0 0,0-1 1 0 0,0 0-1 0 0,0 0 0 0 0,0 0 1 0 0,0 0-1 0 0,0 0 1 0 0,1-1-1 0 0,0 0-9 0 0,102 17 60 0 0,-80-17-128 0 0,0 0 0 0 0,1-1 0 0 0,-1-2 0 0 0,-1-1 0 0 0,1-1 0 0 0,0-1 0 0 0,-1-1 0 0 0,0-1 0 0 0,-1-2 0 0 0,0 0 0 0 0,0-2 0 0 0,-1 0 0 0 0,21-16 68 0 0,-9-27 62 0 0,-36 54-53 0 0,-1 0-1 0 0,0 0 1 0 0,0 0-1 0 0,1 0 1 0 0,-1 0 0 0 0,0 0-1 0 0,0 0 1 0 0,0 1-1 0 0,0-1 1 0 0,0 1-1 0 0,0-1 1 0 0,0 1-1 0 0,0 0 1 0 0,-1 0-1 0 0,1 0 1 0 0,0 0-1 0 0,0 0 1 0 0,0 0-1 0 0,0 1 1 0 0,0-1-1 0 0,0 1 1 0 0,0-1-1 0 0,0 1 1 0 0,0 0 0 0 0,0 0-1 0 0,0 0 1 0 0,1 0-1 0 0,-1 0 1 0 0,0 0-1 0 0,0 0 1 0 0,1 1-1 0 0,-1-1 1 0 0,0 1-9 0 0,-4 1 11 0 0,0-1 1 0 0,0 1-1 0 0,0 0 1 0 0,0 1-1 0 0,0-1 0 0 0,1 1 1 0 0,0 0-1 0 0,0 1 1 0 0,0-1-1 0 0,0 1 1 0 0,1 0-1 0 0,-1 0 1 0 0,1 1-1 0 0,1-1 0 0 0,-1 1 1 0 0,1 0-1 0 0,0 0 1 0 0,0 0-1 0 0,1 0 1 0 0,-1 0-1 0 0,1 1 1 0 0,1-1-1 0 0,-1 1 0 0 0,1 3-11 0 0,4-4 12 0 0,0 0-1 0 0,0-1 0 0 0,1 1 0 0 0,0-1 0 0 0,0 0 0 0 0,0 0 1 0 0,1 0-1 0 0,-1 0 0 0 0,1-1 0 0 0,0 0 0 0 0,1 0 1 0 0,-1 0-1 0 0,1 0 0 0 0,-1-1 0 0 0,1 0 0 0 0,0 0 0 0 0,0-1 1 0 0,1 0-1 0 0,-1 0 0 0 0,0 0 0 0 0,1-1 0 0 0,-1 0 1 0 0,1 0-1 0 0,-1 0 0 0 0,1-1 0 0 0,5 0-11 0 0,194-22 170 0 0,-191 19-161 0 0,1 0 0 0 0,-1-1 0 0 0,0-1 0 0 0,0 0-1 0 0,-1-1 1 0 0,0 0 0 0 0,0-1 0 0 0,0-1 0 0 0,-1 0 0 0 0,0-1 0 0 0,0-1-1 0 0,-1 0 1 0 0,-1 0 0 0 0,1-1 0 0 0,-2-1 0 0 0,1 0 0 0 0,-2 0-1 0 0,0-1 1 0 0,0 0 0 0 0,-1 0 0 0 0,-1-1 0 0 0,0 0 0 0 0,-1-1 0 0 0,-1 0-1 0 0,2-7-8 0 0,-8 6 16 0 0,-1 0-1 0 0,-1 0 0 0 0,0 0 0 0 0,-1 0 0 0 0,-1 1 0 0 0,0-1 0 0 0,-1 1 0 0 0,-1 0 0 0 0,0 1 0 0 0,-1 0 0 0 0,-1 0 0 0 0,0 0 0 0 0,-1 1 0 0 0,0 1 0 0 0,-1 0 1 0 0,-1 0-1 0 0,1 1 0 0 0,-2 0 0 0 0,0 1 0 0 0,0 1 0 0 0,0 0 0 0 0,-1 1 0 0 0,-1 0 0 0 0,0 1 0 0 0,-10-3-15 0 0,-9-4-123 0 0,0 3 0 0 0,-1 0-1 0 0,0 3 1 0 0,-1 0 0 0 0,1 3 0 0 0,-2 1-1 0 0,-27 0 124 0 0,-127 26-3581 0 0,135-14 2313 0 0,6 0 22 0 0</inkml:trace>
  <inkml:trace contextRef="#ctx0" brushRef="#br0" timeOffset="155683.097">7836 9499 856 0 0,'-19'2'227'0'0,"0"0"0"0"0,0 2 1 0 0,1 0-1 0 0,-1 1 0 0 0,1 0 0 0 0,0 2 0 0 0,0 0 0 0 0,1 1 1 0 0,0 1-1 0 0,0 0 0 0 0,1 1 0 0 0,0 1 0 0 0,1 1 0 0 0,0 0 0 0 0,1 1 1 0 0,1 1-1 0 0,-10 11-227 0 0,22-24 32 0 0,-1 0-1 0 0,1 0 1 0 0,0 0 0 0 0,0 0 0 0 0,-1 0 0 0 0,1 0 0 0 0,0 0-1 0 0,0 1 1 0 0,0-1 0 0 0,0 1 0 0 0,0-1 0 0 0,1 0 0 0 0,-1 1 0 0 0,0 0-1 0 0,1-1 1 0 0,-1 1 0 0 0,1-1 0 0 0,-1 1 0 0 0,1 0 0 0 0,0-1-1 0 0,0 1 1 0 0,-1 0 0 0 0,1-1 0 0 0,1 1 0 0 0,-1 0 0 0 0,0-1-1 0 0,0 1 1 0 0,1 0 0 0 0,-1-1 0 0 0,0 1 0 0 0,1-1 0 0 0,0 1 0 0 0,-1-1-1 0 0,1 1 1 0 0,0-1 0 0 0,0 1 0 0 0,0-1 0 0 0,0 1 0 0 0,0-1-1 0 0,0 0 1 0 0,0 0 0 0 0,0 0 0 0 0,1 0 0 0 0,-1 1 0 0 0,0-2-1 0 0,1 1 1 0 0,-1 0 0 0 0,1 0 0 0 0,-1 0 0 0 0,1-1 0 0 0,-1 1-1 0 0,1-1 1 0 0,0 1-32 0 0,99 6 1003 0 0,164-130 809 0 0,-188 197-2287 0 0,-34-38-1209 0 0,-10-23-2453 0 0,-26-13 2897 0 0</inkml:trace>
  <inkml:trace contextRef="#ctx0" brushRef="#br0" timeOffset="155961.971">8174 9565 888 0 0,'98'157'2342'0'0,"-68"-86"1080"0"0,-26-110-495 0 0,61-47-3066 0 0,-20 49-977 0 0,14-17-4489 0 0,-56 47 4210 0 0</inkml:trace>
  <inkml:trace contextRef="#ctx0" brushRef="#br0" timeOffset="156241.248">8659 9658 1008 0 0,'2'0'45'0'0,"14"-1"71"0"0,-1-1 0 0 0,1 0 0 0 0,-1-1 1 0 0,0-1-1 0 0,0 0 0 0 0,0-1 0 0 0,0-1 0 0 0,-1 0 0 0 0,0-1 0 0 0,0 0 1 0 0,-1-2-1 0 0,0 1 0 0 0,0-1 0 0 0,2-4-116 0 0,-14 12 20 0 0,-1-1 1 0 0,1 1-1 0 0,-1-1 1 0 0,1 0-1 0 0,-1 1 1 0 0,1-1 0 0 0,-1 0-1 0 0,0 1 1 0 0,0-1-1 0 0,0 0 1 0 0,0 1-1 0 0,0-1 1 0 0,0 0-1 0 0,-1 0 1 0 0,1 1-1 0 0,0-1 1 0 0,-1 0-1 0 0,0 1 1 0 0,1-1-1 0 0,-1 1 1 0 0,0-1-1 0 0,0 1 1 0 0,1-1-1 0 0,-1 1 1 0 0,-1-1-1 0 0,1 1 1 0 0,0 0-1 0 0,0 0 1 0 0,0-1-1 0 0,-1 1 1 0 0,1 0-1 0 0,0 0 1 0 0,-1 0-1 0 0,1 1 1 0 0,-1-1 0 0 0,1 0-1 0 0,-1 0 1 0 0,1 1-1 0 0,-1-1 1 0 0,0 1-1 0 0,1-1 1 0 0,-2 1-21 0 0,-74-25 689 0 0,63 23-559 0 0,0 0-1 0 0,-1 1 0 0 0,1 1 0 0 0,-1 0 0 0 0,1 1 0 0 0,0 1 0 0 0,-1 0 1 0 0,1 1-1 0 0,0 0 0 0 0,0 1 0 0 0,1 1 0 0 0,-1 0 0 0 0,1 1 0 0 0,0 0 1 0 0,1 1-1 0 0,-1 1 0 0 0,1 0-129 0 0,10-5 12 0 0,1 1 0 0 0,0-1-1 0 0,0 0 1 0 0,1 0 0 0 0,-1 1 0 0 0,1-1-1 0 0,-1 1 1 0 0,1-1 0 0 0,0 0 0 0 0,0 1 0 0 0,1-1-1 0 0,-1 1 1 0 0,1-1 0 0 0,-1 0 0 0 0,1 1 0 0 0,0-1-1 0 0,0 0 1 0 0,1 0 0 0 0,-1 0 0 0 0,1 0 0 0 0,0 0-1 0 0,-1 0 1 0 0,1 0 0 0 0,0 0 0 0 0,1-1 0 0 0,-1 1-1 0 0,0-1 1 0 0,1 0 0 0 0,-1 1 0 0 0,1-1 0 0 0,0 0-1 0 0,0-1 1 0 0,0 1 0 0 0,0 0 0 0 0,0-1 0 0 0,0 1-1 0 0,0-1 1 0 0,0 0 0 0 0,1 0 0 0 0,-1-1-1 0 0,0 1 1 0 0,3-1-12 0 0,20 12-608 0 0,2-1 0 0 0,0-2 0 0 0,0 0 0 0 0,1-2 0 0 0,0-2 0 0 0,0 0 0 0 0,0-2 0 0 0,22-1 608 0 0,0-1-1141 0 0</inkml:trace>
  <inkml:trace contextRef="#ctx0" brushRef="#br0" timeOffset="160263.087">14165 9112 1724 0 0,'0'0'356'0'0,"0"0"-32"0"0,1 9 303 0 0,-4 3-480 0 0,1 0 0 0 0,1 0-1 0 0,0 0 1 0 0,1 0 0 0 0,0 0 0 0 0,0 0 0 0 0,2 0-1 0 0,-1 0 1 0 0,2-1 0 0 0,-1 1 0 0 0,2 0 0 0 0,-1-1-1 0 0,2 0 1 0 0,-1 0 0 0 0,2 0 0 0 0,-1 0 0 0 0,1-1-1 0 0,1 0 1 0 0,0 0 0 0 0,0-1 0 0 0,1 0 0 0 0,0 0 0 0 0,1 0-1 0 0,0-1 1 0 0,0-1 0 0 0,9 6-147 0 0,-8-7 46 0 0,1 1-1 0 0,0-2 1 0 0,0 0-1 0 0,0 0 1 0 0,0-1-1 0 0,1 0 1 0 0,0-1 0 0 0,0-1-1 0 0,0 1 1 0 0,0-2-1 0 0,0 0 1 0 0,0 0 0 0 0,0-1-1 0 0,1-1 1 0 0,-1 0-1 0 0,0-1 1 0 0,0 0-1 0 0,0 0 1 0 0,-1-2 0 0 0,1 1-1 0 0,-1-2 1 0 0,1 1-1 0 0,-1-1 1 0 0,0-1-1 0 0,-1 0 1 0 0,0-1 0 0 0,0 0-1 0 0,0 0 1 0 0,-1-1-1 0 0,0 0 1 0 0,0-1 0 0 0,-1 0-1 0 0,6-8-45 0 0,-5 1 1 0 0,-1 0 1 0 0,0-1-1 0 0,-1-1 0 0 0,-1 1 0 0 0,-1-1 0 0 0,0 0 1 0 0,-1 0-1 0 0,-1 0 0 0 0,-1-1 0 0 0,0 1 0 0 0,-2-16-1 0 0,0 33 0 0 0,0-1-1 0 0,-1 0 1 0 0,1 0-1 0 0,-1 0 1 0 0,0 0-1 0 0,1 0 1 0 0,-1 1-1 0 0,0-1 1 0 0,0 0-1 0 0,0 1 0 0 0,0-1 1 0 0,0 1-1 0 0,-1-1 1 0 0,1 1-1 0 0,0-1 1 0 0,-1 1-1 0 0,1 0 1 0 0,-1 0-1 0 0,1-1 1 0 0,-1 1-1 0 0,0 0 1 0 0,1 0-1 0 0,-1 1 0 0 0,0-1 1 0 0,0 0-1 0 0,0 1 1 0 0,1-1-1 0 0,-1 1 1 0 0,0-1-1 0 0,0 1 1 0 0,0 0-1 0 0,0 0 1 0 0,0 0-1 0 0,0 0 1 0 0,0 0-1 0 0,0 0 0 0 0,0 1 1 0 0,1-1-1 0 0,-1 1 1 0 0,0-1-1 0 0,0 1 1 0 0,0 0-1 0 0,0 0 1 0 0,1-1-1 0 0,-1 1 1 0 0,0 0-1 0 0,1 1 1 0 0,-1-1-1 0 0,1 0 0 0 0,-1 0 1 0 0,1 1-1 0 0,0-1 1 0 0,-1 1-1 0 0,1-1 1 0 0,0 1-1 0 0,0-1 1 0 0,0 1-1 0 0,0 1 1 0 0,-3 3-31 0 0,0-1-1 0 0,1 1 1 0 0,0 0 0 0 0,0 0-1 0 0,1 1 1 0 0,0-1 0 0 0,0 0-1 0 0,0 1 1 0 0,1 0 0 0 0,-1-1-1 0 0,2 1 1 0 0,-1 0-1 0 0,1-1 1 0 0,0 1 0 0 0,0 0-1 0 0,1-1 1 0 0,0 1 0 0 0,0 0-1 0 0,1-1 1 0 0,0 1 0 0 0,0-1-1 0 0,0 0 1 0 0,1 0 0 0 0,0 1-1 0 0,0-2 1 0 0,0 1-1 0 0,2 1 32 0 0,0 1-355 0 0,1-1-1 0 0,0 0 0 0 0,1 0 0 0 0,-1 0 1 0 0,1-1-1 0 0,0 0 0 0 0,1 0 0 0 0,0 0 0 0 0,-1-1 1 0 0,2-1-1 0 0,-1 1 0 0 0,0-1 0 0 0,1-1 356 0 0,17 4-1238 0 0</inkml:trace>
  <inkml:trace contextRef="#ctx0" brushRef="#br0" timeOffset="160509.59">15061 9078 1348 0 0,'-1'0'58'0'0,"-1"0"0"0"0,1 1 0 0 0,0-1 0 0 0,0 1 0 0 0,0-1 0 0 0,-1 1 0 0 0,1-1 0 0 0,0 1 0 0 0,0 0 0 0 0,0-1 0 0 0,0 1 0 0 0,0 0 0 0 0,0 0 0 0 0,0 0 0 0 0,0 0 0 0 0,0 0 0 0 0,1 0 0 0 0,-1 0 0 0 0,0 0 0 0 0,1 0 0 0 0,-1 0 0 0 0,1 0 0 0 0,-1 1 0 0 0,1-1 0 0 0,-1 0 0 0 0,1 0 0 0 0,0 1-1 0 0,-1-1 1 0 0,1 0 0 0 0,0 0 0 0 0,0 1 0 0 0,0-1 0 0 0,0 0 0 0 0,0 1 0 0 0,0-1 0 0 0,1 0 0 0 0,-1 0 0 0 0,0 1 0 0 0,1-1 0 0 0,-1 0 0 0 0,1 0 0 0 0,-1 0 0 0 0,1 1 0 0 0,-1-1 0 0 0,1 0 0 0 0,0 0 0 0 0,0 0 0 0 0,0 0 0 0 0,-1 0 0 0 0,1 0 0 0 0,0-1 0 0 0,0 1 0 0 0,0 0 0 0 0,1 0-58 0 0,61 65 634 0 0,-54-58-346 0 0,21 19 49 0 0,-22-21-271 0 0,1 0 0 0 0,-1 1 0 0 0,0 0 0 0 0,0 0 0 0 0,-1 1 0 0 0,0 0 0 0 0,0 1 1 0 0,-1-1-1 0 0,0 1 0 0 0,-1 0 0 0 0,0 1 0 0 0,0-1 0 0 0,-1 1 0 0 0,0 0 0 0 0,-1 0 0 0 0,0 1 0 0 0,1 6-66 0 0,-5-13 6 0 0,1 1 0 0 0,-1-1-1 0 0,-1 1 1 0 0,1-1 0 0 0,-1 0-1 0 0,1 0 1 0 0,-1 1 0 0 0,0-1-1 0 0,-1 0 1 0 0,1-1 0 0 0,-1 1-1 0 0,0 0 1 0 0,0-1 0 0 0,0 0 0 0 0,0 1-1 0 0,0-1 1 0 0,-1 0 0 0 0,-3 2-6 0 0,5-4-3 0 0,-3 4-167 0 0,-1-1 0 0 0,0 0 0 0 0,0-1 0 0 0,0 1-1 0 0,0-1 1 0 0,0 0 0 0 0,-1-1 0 0 0,0 0 0 0 0,1 0-1 0 0,-1 0 1 0 0,0-1 0 0 0,0 1 0 0 0,0-2 0 0 0,0 1-1 0 0,0-1 1 0 0,0 0 0 0 0,1-1 0 0 0,-1 1 0 0 0,0-2-1 0 0,0 1 1 0 0,0-1 0 0 0,0 1 0 0 0,1-2 0 0 0,-1 1-1 0 0,1-1 1 0 0,-3-1 170 0 0,-16-19-1204 0 0</inkml:trace>
  <inkml:trace contextRef="#ctx0" brushRef="#br0" timeOffset="160755.2">15434 9090 1416 0 0,'46'32'3798'0'0,"-23"76"-2670"0"0,-18-65-505 0 0,19 54 82 0 0,-10-46-3582 0 0,-18-50 1664 0 0,-16 3 41 0 0</inkml:trace>
  <inkml:trace contextRef="#ctx0" brushRef="#br0" timeOffset="161001.895">15461 8854 3140 0 0,'0'-7'812'0'0,"0"1"-296"0"0,-2 0-128 0 0,4 3-48 0 0,1-2-520 0 0,-3 2-236 0 0,0 0-272 0 0,3 0-440 0 0,-1 2-112 0 0</inkml:trace>
  <inkml:trace contextRef="#ctx0" brushRef="#br0" timeOffset="161594.008">15784 9276 1228 0 0,'2'96'4515'0'0,"-2"-96"-4494"0"0,0-1 1 0 0,0 1-1 0 0,0-1 1 0 0,-1 1 0 0 0,1 0-1 0 0,0-1 1 0 0,0 1-1 0 0,0 0 1 0 0,0-1 0 0 0,-1 1-1 0 0,1 0 1 0 0,0-1 0 0 0,0 1-1 0 0,-1 0 1 0 0,1-1-1 0 0,0 1 1 0 0,0 0 0 0 0,-1-1-1 0 0,1 1 1 0 0,0 0-1 0 0,-1 0 1 0 0,1 0 0 0 0,0-1-1 0 0,-1 1 1 0 0,1 0 0 0 0,-1 0-1 0 0,1 0 1 0 0,0 0-1 0 0,-1 0 1 0 0,1 0 0 0 0,0 0-1 0 0,-1 0 1 0 0,1 0 0 0 0,-1 0-1 0 0,1 0 1 0 0,0 0-1 0 0,-1 0 1 0 0,1 0 0 0 0,-1 0-1 0 0,1 0 1 0 0,0 0-1 0 0,-1 0 1 0 0,1 0 0 0 0,0 1-1 0 0,-1-1 1 0 0,1 0 0 0 0,-1 0-1 0 0,1 0 1 0 0,0 1-1 0 0,0-1 1 0 0,-1 0 0 0 0,1 1-22 0 0,-1-10 3 0 0,0 1 1 0 0,0 0 0 0 0,1-1 0 0 0,0 1-1 0 0,1 0 1 0 0,0 0 0 0 0,0-1 0 0 0,1 1 0 0 0,0 0-1 0 0,0 0 1 0 0,1 0 0 0 0,0 0 0 0 0,1 1-1 0 0,-1-1 1 0 0,1 1 0 0 0,1 0 0 0 0,-1 0-1 0 0,1 0 1 0 0,1 1 0 0 0,-1 0 0 0 0,1 0-1 0 0,0 0 1 0 0,0 0 0 0 0,1 1 0 0 0,0 0 0 0 0,0 1-1 0 0,0 0 1 0 0,0 0 0 0 0,1 0 0 0 0,-1 1-1 0 0,1 0 1 0 0,0 0 0 0 0,0 1 0 0 0,5-1-4 0 0,-3 7-19 0 0,0 0 0 0 0,1 0 0 0 0,-2 1 0 0 0,1 0 0 0 0,0 1 0 0 0,-1 0 0 0 0,0 1 0 0 0,-1 0 0 0 0,1 0 0 0 0,-1 1 0 0 0,-1 0 0 0 0,0 0 0 0 0,0 1 0 0 0,0 0 0 0 0,-1 0 0 0 0,0 0 0 0 0,-1 1 0 0 0,0 0 0 0 0,-1 0 0 0 0,2 6 19 0 0,12 15-78 0 0,-17-28 75 0 0,1 3-3 0 0,1-1-1 0 0,-1 1 0 0 0,1 0 1 0 0,0-1-1 0 0,0 1 0 0 0,1-1 1 0 0,-1 0-1 0 0,1 0 1 0 0,1 0-1 0 0,-1-1 0 0 0,0 0 1 0 0,1 0-1 0 0,0 0 1 0 0,0 0-1 0 0,0 0 0 0 0,1-1 1 0 0,-1 0-1 0 0,1 0 1 0 0,0-1-1 0 0,-1 0 0 0 0,1 0 1 0 0,0 0-1 0 0,1 0 1 0 0,-1-1-1 0 0,0 0 0 0 0,0-1 1 0 0,0 1-1 0 0,1-1 7 0 0,9-5-69 0 0,-1-1 1 0 0,0 0-1 0 0,-1-1 0 0 0,1-1 0 0 0,-1 0 0 0 0,-1-1 0 0 0,0-1 0 0 0,0 0 1 0 0,-1 0-1 0 0,0-2 0 0 0,-1 1 0 0 0,0-1 0 0 0,-1-1 0 0 0,0 0 0 0 0,-1 0 1 0 0,0-1-1 0 0,-2 0 0 0 0,1-1 0 0 0,-2 1 0 0 0,0-1 0 0 0,0-1 0 0 0,-1 0 69 0 0,-5 13-9 0 0,0 1 0 0 0,0-1-1 0 0,-1 0 1 0 0,1 0 0 0 0,0 1-1 0 0,-1-1 1 0 0,0 0 0 0 0,1 1-1 0 0,-1-1 1 0 0,0 1 0 0 0,0-1-1 0 0,-1 1 1 0 0,1 0 0 0 0,-1-1-1 0 0,1 1 1 0 0,-1 0 0 0 0,1 0-1 0 0,-1 0 1 0 0,0 0-1 0 0,0 0 1 0 0,0 0 0 0 0,0 1-1 0 0,-1-1 1 0 0,1 0 0 0 0,0 1-1 0 0,-1 0 1 0 0,1 0 0 0 0,0 0-1 0 0,-1 0 1 0 0,0 0 0 0 0,1 0-1 0 0,-1 1 1 0 0,0-1 0 0 0,1 1-1 0 0,-1-1 1 0 0,0 1 0 0 0,1 0-1 0 0,-1 0 1 0 0,0 1 0 0 0,1-1-1 0 0,-2 0 10 0 0,-107 15 591 0 0,24 18 165 0 0,112-23 101 0 0,170-32 51 0 0,-179 64-628 0 0,63 798 644 0 0,-79-825-858 0 0,0-1 0 0 0,-1 1-1 0 0,0 0 1 0 0,-1-1 0 0 0,-1 1 0 0 0,0-1 0 0 0,-1 0 0 0 0,-1 0 0 0 0,0 0 0 0 0,-1 0 0 0 0,-5 9-66 0 0,9-19 13 0 0,0-1 0 0 0,1 0 0 0 0,-1 0 0 0 0,0 0 0 0 0,-1-1 0 0 0,1 1 0 0 0,0 0 0 0 0,-1-1 0 0 0,0 1 0 0 0,1-1 0 0 0,-1 0 0 0 0,0 0 0 0 0,0 0 0 0 0,0 0 0 0 0,0-1 0 0 0,-1 1 0 0 0,1-1 0 0 0,0 0 0 0 0,-1 0 0 0 0,1 0 0 0 0,-1 0 0 0 0,1 0 0 0 0,-1-1 0 0 0,1 0 0 0 0,-1 1 0 0 0,1-1 0 0 0,-1-1 0 0 0,1 1 0 0 0,-1-1 0 0 0,1 1 0 0 0,-1-1 0 0 0,1 0 0 0 0,-1 0 0 0 0,1 0 0 0 0,0-1 0 0 0,-1 1 0 0 0,1-1 0 0 0,0 0 0 0 0,0 0 0 0 0,-2-2-13 0 0,-93-113-1158 0 0,82 84 271 0 0,2 0 0 0 0,1-2 1 0 0,1 0-1 0 0,3 0 0 0 0,0 0 0 0 0,3-1 0 0 0,-3-32 887 0 0,8-1-1298 0 0</inkml:trace>
  <inkml:trace contextRef="#ctx0" brushRef="#br0" timeOffset="163169.123">17234 8682 996 0 0,'4'-16'2026'0'0,"-6"34"-1308"0"0,-37 252 144 0 0,40-248-766 0 0,1 0 1 0 0,1 1-1 0 0,1-1 1 0 0,1 0-1 0 0,1-1 1 0 0,1 1-1 0 0,0-1 1 0 0,2 0-1 0 0,0-1 1 0 0,2 0-1 0 0,0-1 1 0 0,1 0-1 0 0,1-1 0 0 0,1 0 1 0 0,0-1-1 0 0,1 0 1 0 0,15 12-97 0 0,-19-19 25 0 0,0-1 0 0 0,1 0 0 0 0,0-1 0 0 0,0 0 0 0 0,1-1 1 0 0,0 0-1 0 0,0-1 0 0 0,1 0 0 0 0,-1-1 0 0 0,1-1 0 0 0,1 0 0 0 0,-1-1 0 0 0,0 0 0 0 0,1-2 1 0 0,12 1-26 0 0,-19-2-209 0 0,1-1 1 0 0,0 0-1 0 0,0-1 0 0 0,-1 0 1 0 0,1 0-1 0 0,-1-1 1 0 0,0 0-1 0 0,0 0 1 0 0,0-1-1 0 0,0 0 1 0 0,0 0-1 0 0,-1-1 1 0 0,0 0-1 0 0,0 0 1 0 0,0-1-1 0 0,-1 0 1 0 0,4-5 208 0 0,12-13-1130 0 0</inkml:trace>
  <inkml:trace contextRef="#ctx0" brushRef="#br0" timeOffset="163340.945">17615 9067 836 0 0,'-9'2'105'0'0,"-1"0"0"0"0,1 1 0 0 0,0 0 0 0 0,1 0 0 0 0,-1 1 0 0 0,0 0 0 0 0,1 1 0 0 0,0-1 0 0 0,0 2 0 0 0,1-1 0 0 0,-1 1 0 0 0,1 0 0 0 0,0 1 0 0 0,1-1 0 0 0,0 1 0 0 0,0 1 0 0 0,0-1 0 0 0,1 1 0 0 0,0 0 0 0 0,0 0 0 0 0,1 1 0 0 0,0-1 0 0 0,1 1 0 0 0,0 0 0 0 0,0 0 0 0 0,1 0 0 0 0,-1 6-105 0 0,3-10 35 0 0,0 0-1 0 0,0 0 1 0 0,0-1 0 0 0,1 1 0 0 0,0 0-1 0 0,0 0 1 0 0,0 0 0 0 0,1-1 0 0 0,0 1-1 0 0,0-1 1 0 0,0 1 0 0 0,0-1 0 0 0,0 0-1 0 0,1 0 1 0 0,0 0 0 0 0,0 0 0 0 0,0 0-1 0 0,0-1 1 0 0,1 1 0 0 0,0-1 0 0 0,-1 0-1 0 0,1 0 1 0 0,0 0 0 0 0,0-1 0 0 0,1 1-1 0 0,-1-1 1 0 0,1 0 0 0 0,-1 0 0 0 0,5 1-35 0 0,134 25 160 0 0,-124-26-403 0 0,0-2-1 0 0,-1-1 0 0 0,1 0 1 0 0,0-1-1 0 0,-1-1 1 0 0,0-1-1 0 0,0-1 0 0 0,0 0 1 0 0,16-8 243 0 0,12-7-1247 0 0</inkml:trace>
  <inkml:trace contextRef="#ctx0" brushRef="#br0" timeOffset="163576.925">18215 8640 968 0 0,'-19'-86'5649'0'0,"-2"107"-4315"0"0,15 1-1227 0 0,1-1 0 0 0,1 2 0 0 0,0-1 0 0 0,2 0 1 0 0,1 1-1 0 0,1-1 0 0 0,0 1 0 0 0,2-1 0 0 0,1 1 1 0 0,0-1-1 0 0,2 0 0 0 0,0 0 0 0 0,8 17-107 0 0,67 172-1877 0 0,-76-200 1642 0 0,14 42-4454 0 0,-19-54 3506 0 0</inkml:trace>
  <inkml:trace contextRef="#ctx0" brushRef="#br0" timeOffset="163809.977">18516 8502 1504 0 0,'0'0'186'0'0,"0"1"0"0"0,0-1-1 0 0,0 0 1 0 0,1 1 0 0 0,-1-1 0 0 0,0 0-1 0 0,0 0 1 0 0,1 1 0 0 0,-1-1 0 0 0,0 0 0 0 0,1 1-1 0 0,-1-1 1 0 0,0 0 0 0 0,0 0 0 0 0,1 0-1 0 0,-1 1 1 0 0,1-1 0 0 0,-1 0 0 0 0,0 0-1 0 0,1 0 1 0 0,-1 0 0 0 0,0 0 0 0 0,1 0-1 0 0,-1 0 1 0 0,1 0 0 0 0,-1 0 0 0 0,0 0-1 0 0,1 0 1 0 0,-1 0 0 0 0,1 0-186 0 0,-4 20 135 0 0,1 7 118 0 0,-4 33 254 0 0,3 1-1 0 0,2 0 1 0 0,3 0-1 0 0,6 28-506 0 0,87 251-1358 0 0,-93-334 1098 0 0,-1-1 1 0 0,1 1-1 0 0,-1-1 1 0 0,0 1-1 0 0,-1-1 0 0 0,1 1 1 0 0,-1-1-1 0 0,0 1 1 0 0,0 0-1 0 0,-1-1 1 0 0,0 1-1 0 0,0-1 1 0 0,0 1-1 0 0,0-1 0 0 0,-1 0 1 0 0,0 1-1 0 0,0-1 1 0 0,-1 0-1 0 0,0 0 1 0 0,0 1 259 0 0,-18 11-1150 0 0</inkml:trace>
  <inkml:trace contextRef="#ctx0" brushRef="#br0" timeOffset="164074.468">18034 9025 1616 0 0,'-22'-12'5055'0'0,"46"-8"-4061"0"0,157-51-163 0 0,15 34-3530 0 0,-119 25 610 0 0,-31 4 893 0 0</inkml:trace>
  <inkml:trace contextRef="#ctx0" brushRef="#br0" timeOffset="164417.471">18656 9051 1796 0 0,'35'2'427'0'0,"-1"-2"-1"0"0,0-2 1 0 0,0-1-1 0 0,0-1 1 0 0,0-2-1 0 0,14-5-426 0 0,-27 7 70 0 0,0-1-1 0 0,-1-1 1 0 0,1-1-1 0 0,-1-1 1 0 0,-1-1 0 0 0,0 0-1 0 0,0-2 1 0 0,-1 0 0 0 0,0-1-1 0 0,12-11-69 0 0,-29 23 4 0 0,-1-1 0 0 0,1 0 0 0 0,0 0 0 0 0,0 1 0 0 0,-1-1 1 0 0,1 0-1 0 0,-1 0 0 0 0,1 0 0 0 0,-1 0 0 0 0,1 0 0 0 0,-1 0 0 0 0,1 0 0 0 0,-1 0 0 0 0,0 0 0 0 0,1 0 0 0 0,-1 0 0 0 0,0 0 0 0 0,0 0 0 0 0,0 0 1 0 0,0 0-1 0 0,0 0 0 0 0,0 0 0 0 0,0 0 0 0 0,0 0 0 0 0,-1 0 0 0 0,1 0 0 0 0,0 0 0 0 0,-1 0 0 0 0,1 0 0 0 0,0 0 0 0 0,-1 0 0 0 0,0 0 0 0 0,1 0 0 0 0,-1 0 1 0 0,1 0-1 0 0,-1 0 0 0 0,0 1 0 0 0,1-1 0 0 0,-1 0 0 0 0,0 1 0 0 0,0-1 0 0 0,0 0 0 0 0,0 1 0 0 0,0-1 0 0 0,0 1 0 0 0,1-1 0 0 0,-1 1 0 0 0,0 0 0 0 0,0-1 1 0 0,0 1-1 0 0,0 0 0 0 0,-1-1 0 0 0,1 1 0 0 0,0 0 0 0 0,0 0 0 0 0,0 0 0 0 0,0 0 0 0 0,0 0 0 0 0,0 1-4 0 0,-76-5 759 0 0,-79 75-249 0 0,151-68-486 0 0,-1 1 0 0 0,2 0 0 0 0,-1 0 0 0 0,0 1 0 0 0,1-1 0 0 0,0 1 0 0 0,0 0 0 0 0,0 0 0 0 0,1 0 0 0 0,0 1 0 0 0,0-1 0 0 0,0 1 1 0 0,1 0-1 0 0,0 0 0 0 0,0 0 0 0 0,0 0 0 0 0,0 0 0 0 0,1 0 0 0 0,0 1 0 0 0,1-1 0 0 0,0 0 0 0 0,-1 0 0 0 0,2 1 0 0 0,-1-1 0 0 0,1 0 0 0 0,0 0 0 0 0,2 7-24 0 0,0-4-4 0 0,1 1 0 0 0,0-1 0 0 0,0 0 0 0 0,1 0 0 0 0,0 0 0 0 0,1 0-1 0 0,0-1 1 0 0,0 0 0 0 0,1 0 0 0 0,0-1 0 0 0,0 0 0 0 0,1 0 0 0 0,0-1-1 0 0,0 0 1 0 0,0 0 0 0 0,4 1 4 0 0,-6-3-239 0 0,1-1 0 0 0,0 0-1 0 0,1 0 1 0 0,-1 0 0 0 0,1-1 0 0 0,-1 0-1 0 0,1-1 1 0 0,-1 0 0 0 0,1 0 0 0 0,0 0-1 0 0,0-1 1 0 0,-1 0 0 0 0,1-1 0 0 0,0 0-1 0 0,1 0 240 0 0,34-11-1214 0 0</inkml:trace>
  <inkml:trace contextRef="#ctx0" brushRef="#br0" timeOffset="164666.036">19250 8964 1564 0 0,'5'1'187'0'0,"0"1"-1"0"0,-1-1 1 0 0,1 1-1 0 0,0 0 1 0 0,-1 1 0 0 0,1-1-1 0 0,-1 1 1 0 0,0 0-1 0 0,0 0 1 0 0,0 0-1 0 0,-1 0 1 0 0,1 1-1 0 0,-1 0 1 0 0,1 0 0 0 0,-1 0-1 0 0,0 0 1 0 0,-1 0-1 0 0,1 0 1 0 0,-1 1-1 0 0,0-1 1 0 0,0 1 0 0 0,1 3-187 0 0,19-17 3033 0 0,26-38-2907 0 0,-41 40 83 0 0,194-152-5610 0 0,-178 142 4301 0 0</inkml:trace>
  <inkml:trace contextRef="#ctx0" brushRef="#br0" timeOffset="164897.125">19815 8682 1972 0 0,'1'57'2769'0'0,"7"-43"-2560"0"0,0 0-1 0 0,0-1 1 0 0,1 0 0 0 0,1 0-1 0 0,1-1 1 0 0,-1 0 0 0 0,2-1-1 0 0,-1-1 1 0 0,2 1-1 0 0,-1-2 1 0 0,8 5-209 0 0,87 85 997 0 0,-105-97-988 0 0,-1 1 1 0 0,1 0 0 0 0,0 0-1 0 0,-1-1 1 0 0,0 1 0 0 0,0 0-1 0 0,0 0 1 0 0,0 0 0 0 0,0 1-1 0 0,0-1 1 0 0,-1 0 0 0 0,0 0-1 0 0,1 0 1 0 0,-1 0 0 0 0,0 1-1 0 0,-1-1 1 0 0,1 0 0 0 0,0 0-1 0 0,-1 0 1 0 0,0 0 0 0 0,0 0-1 0 0,0 0 1 0 0,0 0 0 0 0,0 0-1 0 0,-1 0 1 0 0,1 0 0 0 0,-1-1-1 0 0,0 1 1 0 0,1 0 0 0 0,-1-1-1 0 0,-1 1 1 0 0,1-1 0 0 0,0 0-1 0 0,0 0 1 0 0,-1 0-1 0 0,0 0 1 0 0,1 0 0 0 0,-1-1-1 0 0,0 1 1 0 0,0-1 0 0 0,1 1-1 0 0,-1-1 1 0 0,0 0 0 0 0,-1 0-1 0 0,-1 0-9 0 0,-158 25-3642 0 0,131-30 2393 0 0,-22-15 53 0 0</inkml:trace>
  <inkml:trace contextRef="#ctx0" brushRef="#br0" timeOffset="165159.281">19921 8692 2260 0 0,'-6'6'3213'0'0,"-13"10"-2520"0"0,10-8-420 0 0,-25 23-99 0 0,3 1 0 0 0,0 2-1 0 0,2 0 1 0 0,2 3-1 0 0,1 0 1 0 0,2 1 0 0 0,2 1-1 0 0,1 2 1 0 0,2 1-174 0 0,-32 83-4708 0 0,41-105 3426 0 0</inkml:trace>
  <inkml:trace contextRef="#ctx0" brushRef="#br0" timeOffset="167850.762">23694 8431 1140 0 0,'-19'2'285'0'0,"0"1"0"0"0,1 1 0 0 0,-1 1-1 0 0,1 0 1 0 0,0 1 0 0 0,1 1 0 0 0,-1 1 0 0 0,2 0-1 0 0,-1 1 1 0 0,1 1 0 0 0,0 1 0 0 0,1 0 0 0 0,0 1 0 0 0,1 1-1 0 0,1 0 1 0 0,0 0 0 0 0,0 2 0 0 0,1-1 0 0 0,1 2 0 0 0,1-1-1 0 0,-3 6-284 0 0,11-15 47 0 0,1-1 0 0 0,-1 0 1 0 0,1 0-1 0 0,-1 1 0 0 0,1-1 0 0 0,1 1 0 0 0,-1 0 0 0 0,1-1 0 0 0,0 1 0 0 0,1-1 0 0 0,-1 1 0 0 0,1-1 0 0 0,0 1 0 0 0,0-1 0 0 0,1 0 0 0 0,-1 1 0 0 0,1-1 1 0 0,1 0-1 0 0,-1 0 0 0 0,1 0 0 0 0,-1 0 0 0 0,2-1 0 0 0,-1 1 0 0 0,0-1 0 0 0,1 1 0 0 0,0-1 0 0 0,0 0 0 0 0,0-1 0 0 0,0 1 0 0 0,1-1 0 0 0,-1 0 0 0 0,1 0 1 0 0,0 0-1 0 0,0-1 0 0 0,0 1 0 0 0,1-1-47 0 0,16 9-349 0 0,1-2 0 0 0,0-1 1 0 0,0-1-1 0 0,1-1 0 0 0,0-1 0 0 0,0-1 1 0 0,18 1 348 0 0,85-1-3469 0 0,-94-4 2067 0 0</inkml:trace>
  <inkml:trace contextRef="#ctx0" brushRef="#br0" timeOffset="168102.722">23895 8922 1944 0 0,'2'15'289'0'0,"0"-1"1"0"0,-2 1-1 0 0,1 0 0 0 0,-2 0 0 0 0,0-1 1 0 0,-1 1-1 0 0,0 0 0 0 0,-2-1 0 0 0,1 0 1 0 0,-2 1-1 0 0,0-2 0 0 0,0 1 0 0 0,-1 0 1 0 0,-1-1-1 0 0,0 0 0 0 0,-1-1 1 0 0,-1 0-1 0 0,0 0 0 0 0,-10 10-289 0 0,11-14-221 0 0,-1 0-1 0 0,0-1 1 0 0,-1 0-1 0 0,1-1 1 0 0,-1 0-1 0 0,-1-1 1 0 0,1 0-1 0 0,-1 0 1 0 0,0-1-1 0 0,0-1 1 0 0,0 0-1 0 0,0 0 1 0 0,-1-1-1 0 0,1 0 1 0 0,-1-1-1 0 0,1-1 1 0 0,-3 0 221 0 0,-8-3-1273 0 0,-16-13 231 0 0</inkml:trace>
  <inkml:trace contextRef="#ctx0" brushRef="#br0" timeOffset="166840.09">22447 8493 2176 0 0,'10'9'7353'0'0,"-16"54"-7576"0"0,3-38 767 0 0,19 272-228 0 0,-15-290-335 0 0,1 56-1546 0 0,-2-62 1454 0 0,0 0-1 0 0,0 0 1 0 0,0 0 0 0 0,0 0-1 0 0,0 0 1 0 0,0 0 0 0 0,0 0 0 0 0,0 0-1 0 0,-1 0 1 0 0,1 0 0 0 0,0 0-1 0 0,0 0 1 0 0,-1 0 0 0 0,1 0-1 0 0,-1 0 1 0 0,1 0 0 0 0,-1 0 0 0 0,0 0-1 0 0,1 0 1 0 0,-1 0 0 0 0,0-1-1 0 0,1 1 1 0 0,-1 0 0 0 0,0-1-1 0 0,0 1 1 0 0,0 0 0 0 0,0-1 0 0 0,1 1-1 0 0,-1-1 1 0 0,0 1 0 0 0,0-1-1 0 0,0 0 1 0 0,0 1 0 0 0,0-1 0 0 0,0 0-1 0 0,0 0 1 0 0,0 1 0 0 0,-1-1-1 0 0,1 0 1 0 0,0 0 0 0 0,0 0-1 0 0,0 0 1 0 0,0-1 0 0 0,0 1 0 0 0,0 0-1 0 0,0 0 1 0 0,-1-1 111 0 0,-15-6-1043 0 0</inkml:trace>
  <inkml:trace contextRef="#ctx0" brushRef="#br0" timeOffset="167276.693">22358 8538 2052 0 0,'67'-94'3261'0'0,"47"43"-2912"0"0,-111 52-338 0 0,0 0 0 0 0,0 0 0 0 0,0 0-1 0 0,-1 0 1 0 0,1 1 0 0 0,0 0 0 0 0,-1-1 0 0 0,1 1 0 0 0,-1 0 0 0 0,0 1 0 0 0,1-1-1 0 0,-1 0 1 0 0,0 0 0 0 0,0 1 0 0 0,0-1 0 0 0,-1 1 0 0 0,1 0 0 0 0,-1 0 0 0 0,1-1 0 0 0,-1 1-1 0 0,0 0 1 0 0,0 0 0 0 0,0 0 0 0 0,-1 0 0 0 0,1 0 0 0 0,-1 0 0 0 0,1 1 0 0 0,-1-1-1 0 0,0 0 1 0 0,0 0 0 0 0,-1 0 0 0 0,1 0 0 0 0,0 0 0 0 0,-1 0 0 0 0,0 0 0 0 0,0 0 0 0 0,-1 3-11 0 0,-85 165 186 0 0,30-80-70 0 0,58-88-113 0 0,-1 0 0 0 0,1-1 1 0 0,0 1-1 0 0,0 0 1 0 0,0-1-1 0 0,0 1 1 0 0,1 0-1 0 0,-1-1 1 0 0,1 0-1 0 0,0 1 0 0 0,-1-1 1 0 0,1 0-1 0 0,0 0 1 0 0,0 0-1 0 0,1 0 1 0 0,-1 0-1 0 0,0 0 1 0 0,1-1-1 0 0,-1 1 0 0 0,1-1 1 0 0,-1 1-1 0 0,1-1 1 0 0,0 0-1 0 0,-1 0 1 0 0,1 0-1 0 0,0-1 0 0 0,0 1 1 0 0,0-1-1 0 0,-1 1 1 0 0,1-1-1 0 0,0 0 1 0 0,0 0-1 0 0,0 0 1 0 0,0-1-1 0 0,1 1-3 0 0,27 8 69 0 0,-25-6-64 0 0,0-1 1 0 0,1 2 0 0 0,-2-1-1 0 0,1 0 1 0 0,0 1-1 0 0,0 0 1 0 0,-1 1-1 0 0,0-1 1 0 0,1 1-1 0 0,-1 0 1 0 0,-1 0 0 0 0,1 1-1 0 0,-1-1 1 0 0,1 1-1 0 0,-1 0 1 0 0,-1 0-1 0 0,1 1 1 0 0,-1-1-1 0 0,0 1 1 0 0,0-1 0 0 0,0 1-1 0 0,-1 0 1 0 0,0 0-1 0 0,1 6-5 0 0,-5-6 34 0 0,-1 1 0 0 0,0-1-1 0 0,0 1 1 0 0,-1-1 0 0 0,1 0 0 0 0,-1-1-1 0 0,-1 1 1 0 0,1-1 0 0 0,-1 0 0 0 0,0 0-1 0 0,0 0 1 0 0,0 0 0 0 0,-1-1 0 0 0,0 0-1 0 0,0 0 1 0 0,0-1 0 0 0,0 0 0 0 0,0 0-1 0 0,-1 0 1 0 0,-2 0-34 0 0,-114 34-213 0 0,95-72-4258 0 0,30 17 3219 0 0</inkml:trace>
  <inkml:trace contextRef="#ctx0" brushRef="#br0" timeOffset="167524.229">22905 8938 1312 0 0,'1'8'217'0'0,"-1"0"0"0"0,1 0 0 0 0,-1 0 0 0 0,-1 0 0 0 0,0-1 0 0 0,0 1 0 0 0,0 0 0 0 0,-1 0 0 0 0,0-1 0 0 0,0 1 0 0 0,-1-1 0 0 0,0 0 0 0 0,-1 0 0 0 0,1 0 0 0 0,-1 0-1 0 0,-1 0 1 0 0,1-1 0 0 0,-1 0 0 0 0,0 0 0 0 0,-1 0 0 0 0,1-1 0 0 0,-2 2-217 0 0,-87 47-1176 0 0,68-66-733 0 0,13-2 801 0 0</inkml:trace>
  <inkml:trace contextRef="#ctx0" brushRef="#br0" timeOffset="166061.688">21196 8652 1152 0 0,'-80'132'1798'0'0,"-115"225"1738"0"0,185-342-1708 0 0,20-45-1520 0 0,24-53-333 0 0,204-443 1111 0 0,-177 387 233 0 0,-50 138-1162 0 0,31 58-162 0 0,-3 1-1 0 0,-2 2 1 0 0,-3 1 0 0 0,-2 2-1 0 0,7 28 6 0 0,-30-72-415 0 0,-1 1 0 0 0,0 0 1 0 0,-2 0-1 0 0,-1 1 0 0 0,0 0 0 0 0,-1 0 0 0 0,-2 0 0 0 0,0 0 0 0 0,-1 2 415 0 0,-1-18-177 0 0,0-1 0 0 0,0 0 0 0 0,-1 0 0 0 0,1 0 0 0 0,-1 0 0 0 0,0 0 1 0 0,-1 0-1 0 0,1 0 0 0 0,-1 0 0 0 0,1 0 0 0 0,-1-1 0 0 0,0 1 0 0 0,-1-1 0 0 0,1 1 0 0 0,-1-1 0 0 0,1 0 0 0 0,-1 0 0 0 0,0 0 0 0 0,0 0 1 0 0,0 0-1 0 0,0-1 0 0 0,-1 1 177 0 0,-18 8-1106 0 0</inkml:trace>
  <inkml:trace contextRef="#ctx0" brushRef="#br0" timeOffset="166325.333">21095 8935 3620 0 0,'1'-7'4262'0'0,"45"-17"-3193"0"0,123-24 213 0 0,8 19-3649 0 0,-6 0-2734 0 0,-135 21 3968 0 0</inkml:trace>
  <inkml:trace contextRef="#ctx0" brushRef="#br0" timeOffset="166591.125">22004 8772 1484 0 0,'30'85'4057'0'0,"-26"-73"-3962"0"0,-1 0 0 0 0,0 0 0 0 0,0 0 0 0 0,-1 0 0 0 0,-1 0 0 0 0,0 0 0 0 0,-1 1 0 0 0,0-1 0 0 0,-1 0 0 0 0,-1 0 0 0 0,1 0 0 0 0,-2 0 0 0 0,0 0-1 0 0,0 0 1 0 0,-1 0 0 0 0,-1-1 0 0 0,0 0 0 0 0,0 0 0 0 0,-1 0 0 0 0,0 0 0 0 0,-1-1 0 0 0,0 0 0 0 0,-1-1 0 0 0,0 0 0 0 0,-1 0 0 0 0,0 0 0 0 0,0-1 0 0 0,0-1 0 0 0,-6 4-95 0 0,8-7-174 0 0,0 1 0 0 0,-1-2 0 0 0,1 1 0 0 0,-1-1 0 0 0,0 0 0 0 0,0-1-1 0 0,0 0 1 0 0,0 0 0 0 0,0 0 0 0 0,0-1 0 0 0,-1-1 0 0 0,1 1 0 0 0,0-1 0 0 0,-1-1 0 0 0,1 0 0 0 0,0 0 0 0 0,0 0 0 0 0,-1-1 0 0 0,1 0 0 0 0,0-1 0 0 0,1 0 0 0 0,-1 0 0 0 0,0 0 0 0 0,1-1 0 0 0,0 0 0 0 0,0-1 0 0 0,-5-3 174 0 0,-8-14-1060 0 0</inkml:trace>
  <inkml:trace contextRef="#ctx0" brushRef="#br0" timeOffset="169204.585">24940 8385 1280 0 0,'-4'-1'686'0'0,"-8"3"-504"0"0,0 0 1 0 0,0 0 0 0 0,1 2-1 0 0,-1-1 1 0 0,1 2 0 0 0,0-1-1 0 0,0 2 1 0 0,0-1 0 0 0,1 1-1 0 0,0 1 1 0 0,0 0 0 0 0,0 0-1 0 0,1 1 1 0 0,0 1 0 0 0,1-1-1 0 0,0 1 1 0 0,-6 8-183 0 0,-5 5 193 0 0,1 2 0 0 0,1 0 0 0 0,1 0 0 0 0,1 2 1 0 0,1 0-1 0 0,2 0 0 0 0,0 2 0 0 0,2-1 0 0 0,1 1 0 0 0,-5 24-193 0 0,-26 79-2436 0 0,27-118 1110 0 0,-7-6-46 0 0</inkml:trace>
  <inkml:trace contextRef="#ctx0" brushRef="#br0" timeOffset="169454.797">24398 8523 916 0 0,'30'-13'8438'0'0,"43"60"-8209"0"0,-49-29 566 0 0,215 149-1039 0 0,-95-38-4940 0 0,-108-91 2842 0 0,-24-25 1218 0 0</inkml:trace>
  <inkml:trace contextRef="#ctx0" brushRef="#br0" timeOffset="169641.785">25257 8811 1048 0 0,'4'6'362'0'0,"-1"1"-1"0"0,0 0 1 0 0,0 0-1 0 0,0 0 1 0 0,-1 0-1 0 0,0 0 1 0 0,0 0 0 0 0,-1 1-1 0 0,0-1 1 0 0,0 0-1 0 0,-1 1 1 0 0,0-1-1 0 0,0 1 1 0 0,-1-1 0 0 0,0 5-362 0 0,0 2 494 0 0,0-7-450 0 0,0 0 1 0 0,-1 0 0 0 0,-1-1-1 0 0,1 1 1 0 0,-1 0-1 0 0,0-1 1 0 0,0 0-1 0 0,-1 0 1 0 0,0 0-1 0 0,0 0 1 0 0,0 0-1 0 0,-1-1 1 0 0,1 0-1 0 0,-1 0 1 0 0,-1 0-1 0 0,1 0 1 0 0,-1-1-1 0 0,-6 4-44 0 0,8-5-207 0 0,0-1-1 0 0,0 1 1 0 0,-1-1-1 0 0,1 0 1 0 0,-1 0 0 0 0,1 0-1 0 0,-1 0 1 0 0,0-1-1 0 0,0 0 1 0 0,0 0-1 0 0,0 0 1 0 0,0 0-1 0 0,0-1 1 0 0,0 0-1 0 0,0 0 1 0 0,0 0-1 0 0,0-1 1 0 0,-1 0 207 0 0,-21-10-1181 0 0,8-5 17 0 0</inkml:trace>
  <inkml:trace contextRef="#ctx0" brushRef="#br0" timeOffset="170032.517">25521 8445 1592 0 0,'24'3'5125'0'0,"12"38"-4003"0"0,-20-21-732 0 0,0-8-461 0 0,0-1 0 0 0,1-1 0 0 0,1 0 0 0 0,-1-2 0 0 0,2 0 1 0 0,-1-1-1 0 0,1 0 0 0 0,0-2 0 0 0,0 0 0 0 0,0-1 0 0 0,1-1 0 0 0,0-1 1 0 0,-1-1-1 0 0,1-1 0 0 0,0 0 0 0 0,0-2 0 0 0,2 0 71 0 0,-19 2-42 0 0,115-38-848 0 0,-51 8 2833 0 0,-81 41 609 0 0,-60 59-2205 0 0,-71 167-154 0 0,46-65-3651 0 0,23-97-1311 0 0,63-67 3673 0 0</inkml:trace>
  <inkml:trace contextRef="#ctx0" brushRef="#br0" timeOffset="170823.357">26467 8958 1528 0 0,'-44'51'852'0'0,"32"-23"-112"0"0,-3-4-232 0 0,1 3 32 0 0,-2 0-68 0 0,-7-1-16 0 0,1 1-224 0 0,1-5 129 0 0,-3 4-77 0 0,-1-7 20 0 0,-1-2-128 0 0,-3-1-228 0 0,5-2 8 0 0,-1-5-340 0 0,15-9-673 0 0,-4 0-199 0 0,-10-27 36 0 0,14 4 80 0 0</inkml:trace>
  <inkml:trace contextRef="#ctx0" brushRef="#br0" timeOffset="171243.488">26859 8386 1708 0 0,'87'-35'4255'0'0,"-73"33"-3575"0"0,-13 2-461 0 0,-1 0-52 0 0,19 25 103 0 0,-18-20-251 0 0,0 1 1 0 0,0 0-1 0 0,-1-1 0 0 0,0 1 0 0 0,0 0 0 0 0,0 0 0 0 0,0-1 0 0 0,-1 1 0 0 0,0 0 0 0 0,0-1 0 0 0,-1 1 1 0 0,1-1-1 0 0,-1 1 0 0 0,0-1 0 0 0,-1 0 0 0 0,0 1 0 0 0,1-1 0 0 0,-3 2-19 0 0,-5 15 30 0 0,-33 63 336 0 0,-24 85 267 0 0,69-166-607 0 0,0 1 0 0 0,0-1 0 0 0,0 0 0 0 0,1 0 0 0 0,-1 0 0 0 0,1 0 0 0 0,0 0 0 0 0,1-1 0 0 0,-1 1 0 0 0,0-1 0 0 0,1 0 0 0 0,0 0 0 0 0,0 0 0 0 0,0 0 0 0 0,0-1 0 0 0,0 1 0 0 0,1-1 0 0 0,-1 0 0 0 0,1 0 0 0 0,-1-1 0 0 0,1 0 0 0 0,-1 1 0 0 0,1-2 0 0 0,5 2-26 0 0,215 12-1998 0 0,-215-14 1648 0 0,1 1 1 0 0,-1-2-1 0 0,1 0 1 0 0,-1 0-1 0 0,1-1 1 0 0,-1 0-1 0 0,0 0 1 0 0,1-1-1 0 0,-1-1 1 0 0,-1 0-1 0 0,1 0 1 0 0,0-1-1 0 0,6-5 350 0 0,-5 0-1246 0 0</inkml:trace>
  <inkml:trace contextRef="#ctx0" brushRef="#br0" timeOffset="171507.563">26603 8697 1768 0 0,'0'3'1128'0'0,"0"-3"-244"0"0,0 1-72 0 0,3 1-64 0 0,3-2-127 0 0,2 0-49 0 0,13 4-12 0 0,-7-4-148 0 0,7 0-92 0 0,6 0-280 0 0,39-18-56 0 0,-28 11 0 0 0,-1-4-940 0 0,-2-1-460 0 0,9-6 87 0 0,-6-1-87 0 0,1 4-12 0 0</inkml:trace>
  <inkml:trace contextRef="#ctx0" brushRef="#br0" timeOffset="171759.56">27520 8475 2396 0 0,'6'1'1260'0'0,"2"1"-280"0"0,0-1-188 0 0,19-1-247 0 0,-12 0-249 0 0,7 0-160 0 0,7 0-8 0 0,36-15-480 0 0,-28 11-601 0 0,0-1-295 0 0,-3-1 64 0 0,-2-6 52 0 0</inkml:trace>
  <inkml:trace contextRef="#ctx0" brushRef="#br0" timeOffset="171760.56">28246 8424 1700 0 0,'10'0'932'0'0,"14"0"-224"0"0,-8 0-400 0 0,6 0-28 0 0,8 0-1468 0 0,39-18 24 0 0</inkml:trace>
  <inkml:trace contextRef="#ctx0" brushRef="#br0" timeOffset="171947.091">29192 8379 1540 0 0,'24'-3'1484'0'0,"1"1"-284"0"0,-12 2-96 0 0,6 0-223 0 0,31-9-285 0 0,-20 6-160 0 0,-1 2-140 0 0,1-5-192 0 0,3 1-200 0 0,-1 1 4 0 0,-10-4-1152 0 0,2 1-49 0 0,-5-4 205 0 0,-8 1-60 0 0,-4-1 12 0 0</inkml:trace>
  <inkml:trace contextRef="#ctx0" brushRef="#br0" timeOffset="185059.482">6252 13412 848 0 0,'-11'8'98'0'0,"0"1"0"0"0,1 0 0 0 0,0 1 0 0 0,0 0 0 0 0,1 1 0 0 0,0 0 0 0 0,1 0 0 0 0,0 1 0 0 0,1 0 1 0 0,0 0-1 0 0,1 1 0 0 0,0-1 0 0 0,1 2 0 0 0,1-1 0 0 0,0 0 0 0 0,1 1 0 0 0,-2 13-98 0 0,-7 252 1257 0 0,13-194-926 0 0,1-63-280 0 0,-1 1-1 0 0,-1 0 1 0 0,-1-1-1 0 0,-1 1 1 0 0,-1-1-1 0 0,-2 1 1 0 0,0-1-1 0 0,-1-1 1 0 0,0 1 0 0 0,-2-1-1 0 0,-1 0 1 0 0,-1 0-1 0 0,0-1 1 0 0,-2-1-1 0 0,0 0 1 0 0,-14 16-51 0 0,-40-4 1010 0 0,65-31-896 0 0,1 0 7 0 0,1-5-116 0 0,0 1 1 0 0,0 0 0 0 0,1 0 0 0 0,0 0 0 0 0,-1 0 0 0 0,1 0 0 0 0,1 0 0 0 0,-1 0-1 0 0,0 1 1 0 0,1-1 0 0 0,0 1 0 0 0,0 0 0 0 0,0-1 0 0 0,0 1 0 0 0,0 1 0 0 0,1-1-1 0 0,0 0 1 0 0,-1 1 0 0 0,1 0 0 0 0,0 0 0 0 0,0 0 0 0 0,0 0 0 0 0,0 1 0 0 0,0-1-1 0 0,0 1 1 0 0,3 0-6 0 0,3-3-36 0 0,-4 0 46 0 0,0 1 0 0 0,1 0-1 0 0,0 1 1 0 0,-1-1 0 0 0,1 1 0 0 0,0 1 0 0 0,0-1-1 0 0,0 1 1 0 0,0 0 0 0 0,0 1 0 0 0,0 0 0 0 0,1 0-1 0 0,-1 0 1 0 0,0 1 0 0 0,0 0 0 0 0,1 1-10 0 0,-2 0-3 0 0,0 0 0 0 0,0 1 0 0 0,0-1 0 0 0,0 2 0 0 0,-1-1 0 0 0,1 1 0 0 0,-1-1-1 0 0,0 1 1 0 0,0 1 0 0 0,0-1 0 0 0,-1 1 0 0 0,1 0 0 0 0,-1 0 0 0 0,0 0 0 0 0,-1 1 0 0 0,1-1 0 0 0,-1 1 0 0 0,0 0 0 0 0,0 0 0 0 0,-1 0 0 0 0,0 0 0 0 0,0 0 0 0 0,0 1 0 0 0,-1-1 0 0 0,0 1 0 0 0,0-1-1 0 0,-1 1 1 0 0,0 2 3 0 0,-26 194-41 0 0,20-178 27 0 0,-23 149-148 0 0,32-169 95 0 0,0-1 1 0 0,1 0 0 0 0,-1 0 0 0 0,1-1 0 0 0,0 1-1 0 0,0-1 1 0 0,0 0 0 0 0,1 0 0 0 0,-1 0 0 0 0,1 0-1 0 0,-1-1 1 0 0,1 0 0 0 0,0 0 0 0 0,0 0 0 0 0,0-1-1 0 0,0 1 1 0 0,0-1 0 0 0,0 0 0 0 0,1-1 0 0 0,-1 1-1 0 0,0-1 1 0 0,0 0 0 0 0,1-1 0 0 0,-1 1 0 0 0,0-1-1 0 0,0 0 1 0 0,0 0 0 0 0,5-2 66 0 0,73-19-1783 0 0,-54 7 641 0 0</inkml:trace>
  <inkml:trace contextRef="#ctx0" brushRef="#br0" timeOffset="185479.876">6835 13558 1508 0 0,'-7'26'3718'0'0,"-20"105"-3027"0"0,19 141 138 0 0,63 15-318 0 0,-36-210-258 0 0,-37-96-3705 0 0,11 2 2276 0 0,0-2-82 0 0</inkml:trace>
  <inkml:trace contextRef="#ctx0" brushRef="#br0" timeOffset="186072.402">7219 13388 880 0 0,'2'0'49'0'0,"-1"-1"1"0"0,1 1-1 0 0,0 0 0 0 0,0 0 1 0 0,0 0-1 0 0,-1 0 0 0 0,1 0 1 0 0,0 0-1 0 0,0 0 0 0 0,-1 1 1 0 0,1-1-1 0 0,0 1 0 0 0,0-1 1 0 0,-1 1-1 0 0,1 0 0 0 0,0-1 1 0 0,-1 1-1 0 0,1 0 0 0 0,-1 0 1 0 0,1 0-1 0 0,-1 0 0 0 0,0 1 1 0 0,1-1-1 0 0,-1 0 0 0 0,0 1 1 0 0,0-1-1 0 0,0 1 0 0 0,0-1 1 0 0,0 1-1 0 0,0-1 0 0 0,0 1 1 0 0,0-1-1 0 0,-1 1 0 0 0,1 0 1 0 0,-1 0-1 0 0,1-1 0 0 0,-1 1 1 0 0,0 0-1 0 0,1 1-49 0 0,12 76 411 0 0,-32 134 808 0 0,-11-6 349 0 0,32-197-1530 0 0,1-1 0 0 0,0 0 0 0 0,1 0 0 0 0,0 0 0 0 0,0 0 0 0 0,1-1 0 0 0,0 0 0 0 0,1 0 0 0 0,0 0 0 0 0,0 0 0 0 0,0-1 0 0 0,1 0 0 0 0,0-1 0 0 0,1 1 0 0 0,0-1-38 0 0,52 63 163 0 0,-50-49-131 0 0,-1 0 0 0 0,-1 0 0 0 0,0 1 1 0 0,-2 0-1 0 0,0 0 0 0 0,-2 1 0 0 0,0 0 1 0 0,-1-1-1 0 0,-2 1 0 0 0,0 0 0 0 0,-2 18-32 0 0,-24 130 448 0 0,38-45-460 0 0,-10-121-339 0 0,7 15 153 0 0,-15-6-3499 0 0,-15 5 2442 0 0</inkml:trace>
  <inkml:trace contextRef="#ctx0" brushRef="#br0" timeOffset="183086.41">4451 13643 1004 0 0,'2'-15'2392'0'0,"12"-14"326"0"0,-14 27-2631 0 0,0 2 28 0 0,0 0-26 0 0,0 0-60 0 0,0 0-11 0 0,0 0-48 0 0,0 0 38 0 0,0 0 22 0 0,0 0 12 0 0,0 0-10 0 0,0 0-15 0 0,0 0-11 0 0,0 0-8 0 0,0 0-17 0 0,0 0 54 0 0,0 0-37 0 0,0 0-18 0 0,0 0-17 0 0,0 0-4 0 0,0 0 21 0 0,0 0 54 0 0,0 0-18 0 0,0 0-60 0 0,0 0 26 0 0,0 0 30 0 0,0 0-24 0 0,0 0-25 0 0,0-3 72 0 0,0-7-3 0 0,0 8-41 0 0,0 2 33 0 0,0 0 6 0 0,0 0-10 0 0,0 0 1 0 0,0 0-4 0 0,0 0-6 0 0,0 0-12 0 0,-1 15-21 0 0,-82 175-217 0 0,-165 269 81 0 0,96-215 406 0 0,149-238 129 0 0,-15-2-3900 0 0,17-12 2050 0 0</inkml:trace>
  <inkml:trace contextRef="#ctx0" brushRef="#br0" timeOffset="183629.176">4388 13663 876 0 0,'120'241'1529'0'0,"187"215"323"0"0,-160-274-905 0 0,-192-235-3621 0 0,28 34 1336 0 0</inkml:trace>
  <inkml:trace contextRef="#ctx0" brushRef="#br0" timeOffset="184017.105">3945 14171 1180 0 0,'48'-1'3474'0'0,"68"-10"-2571"0"0,160 2 148 0 0,-170 11-4751 0 0,-106-2 2408 0 0</inkml:trace>
  <inkml:trace contextRef="#ctx0" brushRef="#br0" timeOffset="184284.137">5046 13943 1132 0 0,'70'-17'3831'0'0,"112"-14"-2208"0"0,-57 25-5439 0 0,-113 6 2530 0 0</inkml:trace>
  <inkml:trace contextRef="#ctx0" brushRef="#br0" timeOffset="184548.781">5124 14150 1196 0 0,'13'12'300'0'0,"-3"-1"-24"0"0,4-1-188 0 0,2 2-88 0 0,-2-4-40 0 0,2-2-72 0 0,4 0-156 0 0,-6-5-204 0 0</inkml:trace>
  <inkml:trace contextRef="#ctx0" brushRef="#br0" timeOffset="186711.368">5044 14252 1676 0 0,'18'-6'4690'0'0,"95"-23"-3557"0"0,99-3-856 0 0,-71 18-3323 0 0,-94 8 1757 0 0,-7-1 12 0 0</inkml:trace>
  <inkml:trace contextRef="#ctx0" brushRef="#br0" timeOffset="189736.62">10555 13446 1484 0 0,'3'-21'1815'0'0,"12"-33"-61"0"0,-15 53-1671 0 0,-2 170 412 0 0,31 89-305 0 0,29-13-1616 0 0,-57-243 215 0 0,-1-2-113 0 0</inkml:trace>
  <inkml:trace contextRef="#ctx0" brushRef="#br0" timeOffset="190344.23">10582 13449 948 0 0,'51'-97'1149'0'0,"-44"91"-1103"0"0,0 0-1 0 0,1 0 1 0 0,-1 0-1 0 0,1 1 1 0 0,0 0-1 0 0,0 1 1 0 0,1 0 0 0 0,-1 0-1 0 0,1 1 1 0 0,0 0-1 0 0,0 0 1 0 0,0 1 0 0 0,0 0-1 0 0,1 1 1 0 0,-1 0-1 0 0,6 0-45 0 0,-6 5 24 0 0,0 1 0 0 0,0-1 0 0 0,0 1 0 0 0,-1 1 0 0 0,0 0 0 0 0,0 0 0 0 0,0 0 1 0 0,-1 1-1 0 0,0 0 0 0 0,0 1 0 0 0,-1 0 0 0 0,0 0 0 0 0,0 0 0 0 0,-1 0 0 0 0,0 1 0 0 0,0 0 0 0 0,-1 0 0 0 0,0 0 0 0 0,-1 1 0 0 0,0 0 0 0 0,0-1 0 0 0,-1 1 0 0 0,1 9-24 0 0,1 6 42 0 0,-1 1-1 0 0,-1 0 1 0 0,-1 1 0 0 0,-1-1 0 0 0,-1 0-1 0 0,-1 0 1 0 0,-2 0 0 0 0,-6 21-42 0 0,-3 33 583 0 0,12-79-375 0 0,1-1-3 0 0,32 9 208 0 0,-23-9-399 0 0,-1 0 0 0 0,0 1 0 0 0,0 0 0 0 0,1 1 0 0 0,-1 0 0 0 0,0 0-1 0 0,0 1 1 0 0,-1 0 0 0 0,1 0 0 0 0,0 1 0 0 0,-1 0 0 0 0,0 0-1 0 0,0 1 1 0 0,0-1 0 0 0,-1 2 0 0 0,1-1 0 0 0,-1 1 0 0 0,0 0-1 0 0,-1 0 1 0 0,0 0 0 0 0,0 1 0 0 0,0 0 0 0 0,-1 0 0 0 0,0 0-1 0 0,0 1 1 0 0,0-1 0 0 0,-1 1 0 0 0,-1 0 0 0 0,1 0 0 0 0,-1 0-1 0 0,0 0 1 0 0,-1 0 0 0 0,0 9-14 0 0,-4-8 10 0 0,0 0 0 0 0,-1 0 0 0 0,0 0 0 0 0,-1-1 0 0 0,0 1 0 0 0,0-1 0 0 0,-1-1 0 0 0,0 1 0 0 0,0-1 0 0 0,-1 0 0 0 0,0 0-1 0 0,0-1 1 0 0,0 0 0 0 0,-1 0 0 0 0,0 0 0 0 0,0-1 0 0 0,-1-1 0 0 0,1 1 0 0 0,-1-2 0 0 0,0 1 0 0 0,0-1 0 0 0,-8 2-10 0 0,-173 33 202 0 0,184-39-368 0 0,0 1 1 0 0,0-1-1 0 0,0 0 0 0 0,1 0 1 0 0,-1-1-1 0 0,0 0 0 0 0,1 0 1 0 0,-1 0-1 0 0,1 0 0 0 0,-1-1 1 0 0,1 0-1 0 0,0 0 0 0 0,0-1 1 0 0,1 1-1 0 0,-1-1 1 0 0,1 0-1 0 0,-1-1 0 0 0,1 1 1 0 0,1 0-1 0 0,-4-6 166 0 0,-5-16-1459 0 0</inkml:trace>
  <inkml:trace contextRef="#ctx0" brushRef="#br0" timeOffset="190606.887">11307 13685 1268 0 0,'14'-7'720'0'0,"7"-5"-252"0"0,5 3 44 0 0,4-2-104 0 0,2 1-68 0 0,0 2-4 0 0,5-1 80 0 0,0 2-172 0 0,1 1-124 0 0,-3-2-16 0 0,1 5-340 0 0,-4 0-196 0 0,-19 3-712 0 0,6 0 48 0 0,-5 0-16 0 0</inkml:trace>
  <inkml:trace contextRef="#ctx0" brushRef="#br0" timeOffset="190854.567">11291 13921 1392 0 0,'8'1'880'0'0,"3"1"-96"0"0,13-2-104 0 0,-8 0-100 0 0,10 0-140 0 0,4 0-136 0 0,36-15-88 0 0,-25 10-27 0 0,3-1-354 0 0,2-7-363 0 0,2-2-812 0 0,3 0 40 0 0</inkml:trace>
  <inkml:trace contextRef="#ctx0" brushRef="#br0" timeOffset="191259.322">12475 13179 848 0 0,'-12'8'162'0'0,"0"0"0"0"0,1 0 0 0 0,-1 1 1 0 0,2 0-1 0 0,-1 1 0 0 0,1 0 0 0 0,1 1 0 0 0,0 0 0 0 0,0 0 0 0 0,1 1 0 0 0,1 0 0 0 0,0 1 0 0 0,1-1 1 0 0,0 1-1 0 0,1 1 0 0 0,0-1 0 0 0,1 1 0 0 0,0-1 0 0 0,2 1 0 0 0,-1 0 0 0 0,2 1 0 0 0,-1 8-162 0 0,52 85 1030 0 0,-42-95-949 0 0,-3-7-53 0 0,0 0 0 0 0,0 0-1 0 0,0 0 1 0 0,-1 1 0 0 0,0 0 0 0 0,0 0 0 0 0,-1 0-1 0 0,0 0 1 0 0,0 0 0 0 0,-1 1 0 0 0,0 0 0 0 0,0-1-1 0 0,0 1 1 0 0,-1 0 0 0 0,0 0 0 0 0,-1-1 0 0 0,0 1-1 0 0,0 0 1 0 0,-1 0 0 0 0,0 0 0 0 0,0 0-1 0 0,-1-1 1 0 0,1 1 0 0 0,-2 0 0 0 0,1-1 0 0 0,-1 0-1 0 0,-1 0 1 0 0,1 1 0 0 0,-1-2 0 0 0,0 1 0 0 0,-1 0-1 0 0,1-1 1 0 0,-1 0 0 0 0,-1 0-28 0 0,-19 14 196 0 0,0-1 0 0 0,-1-1-1 0 0,-1-2 1 0 0,-1-1 0 0 0,0-1 0 0 0,-1-1 0 0 0,-24 7-196 0 0,63-22 11 0 0,0 1 1 0 0,0 0 0 0 0,0 0 0 0 0,0 1 0 0 0,0 0-1 0 0,0 1 1 0 0,-1 0 0 0 0,1 1 0 0 0,0 0-1 0 0,0 0 1 0 0,-1 1 0 0 0,1 0 0 0 0,-1 1-1 0 0,0 0 1 0 0,0 1 0 0 0,0 0 0 0 0,-1 0 0 0 0,0 1-1 0 0,0-1 1 0 0,0 2 0 0 0,0-1 0 0 0,-1 1-1 0 0,0 1 1 0 0,-1-1 0 0 0,0 1 0 0 0,0 0-1 0 0,-1 1 1 0 0,1-1 0 0 0,-2 1 0 0 0,1 0-1 0 0,-1 0 1 0 0,-1 0 0 0 0,0 1 0 0 0,0 0-12 0 0,80 280-36 0 0,-41-252-1048 0 0,0-37-2487 0 0,-13-13 2217 0 0</inkml:trace>
  <inkml:trace contextRef="#ctx0" brushRef="#br0" timeOffset="191554.254">13061 13275 1100 0 0,'0'1'339'0'0,"1"-1"0"0"0,-1 0-1 0 0,0 0 1 0 0,1 0 0 0 0,-1 0 0 0 0,1 0 0 0 0,-1 0-1 0 0,0 1 1 0 0,1-1 0 0 0,-1 0 0 0 0,1 0-1 0 0,-1 0 1 0 0,0 0 0 0 0,1-1-339 0 0,-4 34 228 0 0,20 202 359 0 0,-4-155-559 0 0,4 32-163 0 0,-13-35-4044 0 0,-4-67 2883 0 0</inkml:trace>
  <inkml:trace contextRef="#ctx0" brushRef="#br0" timeOffset="191804.865">13397 13921 1460 0 0,'-7'24'628'0'0,"3"0"-100"0"0,-3 0-64 0 0,-1 4-64 0 0,-1 5-164 0 0,-3-6-64 0 0,1 0-60 0 0,-2-3-12 0 0,1 0 76 0 0,-1-1-16 0 0,-2-1-140 0 0,-2-5-76 0 0,2-4-324 0 0,-2-5-456 0 0,2-5-436 0 0</inkml:trace>
  <inkml:trace contextRef="#ctx0" brushRef="#br0" timeOffset="192317.583">13781 13346 968 0 0,'1'-6'157'0'0,"0"1"0"0"0,0-1-1 0 0,1 1 1 0 0,0-1 0 0 0,0 1-1 0 0,0 0 1 0 0,1 0 0 0 0,0 0-1 0 0,0 0 1 0 0,0 0 0 0 0,0 1 0 0 0,1-1-1 0 0,0 1 1 0 0,0 0 0 0 0,0 0-1 0 0,0 0 1 0 0,0 1 0 0 0,1-1 0 0 0,0 1-1 0 0,0 0 1 0 0,0 1 0 0 0,0-1-1 0 0,5-1-156 0 0,-8 3 12 0 0,-1-1-1 0 0,1 1 0 0 0,0 0 0 0 0,0 0 0 0 0,0 0 0 0 0,-1 1 0 0 0,1-1 0 0 0,0 0 0 0 0,0 1 0 0 0,0-1 0 0 0,0 1 1 0 0,0 0-1 0 0,0-1 0 0 0,0 1 0 0 0,0 0 0 0 0,0 0 0 0 0,0 0 0 0 0,0 1 0 0 0,1-1 0 0 0,-1 0 0 0 0,-1 1 0 0 0,1-1 1 0 0,0 1-1 0 0,0 0 0 0 0,0 0 0 0 0,0 0 0 0 0,0 0 0 0 0,-1 0 0 0 0,1 0 0 0 0,0 0 0 0 0,-1 0 0 0 0,1 1 1 0 0,-1-1-1 0 0,1 1 0 0 0,-1-1 0 0 0,0 1 0 0 0,1-1 0 0 0,-1 1 0 0 0,0 0 0 0 0,0 0 0 0 0,0-1 0 0 0,-1 1 0 0 0,1 0 1 0 0,0 0-1 0 0,-1 0 0 0 0,1 0 0 0 0,-1 0 0 0 0,1 0 0 0 0,-1 0 0 0 0,0 0 0 0 0,0 0 0 0 0,0 0 0 0 0,0 0 1 0 0,-1 0-12 0 0,-14 103 124 0 0,-121 111 250 0 0,137-213-364 0 0,0 1 0 0 0,1-1 0 0 0,-1 0 0 0 0,1 1 0 0 0,0-1 0 0 0,-1 0 0 0 0,2 0 0 0 0,-1-1 0 0 0,0 1 0 0 0,0 0 0 0 0,1-1 0 0 0,0 1 0 0 0,-1-1 0 0 0,1 0 0 0 0,0 0 0 0 0,0 0 0 0 0,0 0 0 0 0,0 0 0 0 0,1-1 0 0 0,-1 1 0 0 0,0-1 0 0 0,1 0 0 0 0,-1 0 0 0 0,1 0 0 0 0,-1-1 0 0 0,1 1 0 0 0,-1-1 0 0 0,1 0 0 0 0,-1 0 0 0 0,1 0 0 0 0,0 0 0 0 0,0-1-10 0 0,12 5 52 0 0,-6-3-47 0 0,0 0 0 0 0,0 1 0 0 0,-1 0 0 0 0,1 0 0 0 0,-1 1 0 0 0,0 1 0 0 0,0 0 0 0 0,0 0 0 0 0,0 0 0 0 0,-1 1 0 0 0,1 1 0 0 0,-1-1 0 0 0,0 1 0 0 0,-1 1 0 0 0,0-1-1 0 0,0 1 1 0 0,0 1 0 0 0,-1-1 0 0 0,0 1 0 0 0,0 0 0 0 0,-1 0 0 0 0,0 1 0 0 0,-1 0 0 0 0,1 0 0 0 0,-2 0 0 0 0,2 5-5 0 0,-9-4 14 0 0,-2 0-1 0 0,1-1 1 0 0,-1 0-1 0 0,0 0 1 0 0,-1-1-1 0 0,0 1 1 0 0,-1-1-1 0 0,1-1 1 0 0,-1 0-1 0 0,-1 0 1 0 0,0 0-1 0 0,0-1 1 0 0,0 0-1 0 0,0-1 1 0 0,-1 0-1 0 0,0-1 1 0 0,0 0-1 0 0,0 0 1 0 0,-1-1-1 0 0,-5 1-13 0 0,6 1-252 0 0,-1-1 0 0 0,0-1 0 0 0,-1 0-1 0 0,1 0 1 0 0,0-1 0 0 0,-1-1 0 0 0,1 0 0 0 0,-1 0-1 0 0,0-1 1 0 0,1-1 0 0 0,-1 0 0 0 0,1 0-1 0 0,-1-1 1 0 0,-9-3 252 0 0,1-9-1294 0 0</inkml:trace>
  <inkml:trace contextRef="#ctx0" brushRef="#br0" timeOffset="192567.557">14285 14026 1172 0 0,'-11'22'476'0'0,"0"-2"-192"0"0,-1 2 16 0 0,1-4-60 0 0,0 0 20 0 0,0-3-208 0 0,6-4-44 0 0,-1-5-136 0 0,-2-5-600 0 0</inkml:trace>
  <inkml:trace contextRef="#ctx0" brushRef="#br0" timeOffset="193061.827">14831 13302 1224 0 0,'-16'0'4595'0'0,"7"7"-4500"0"0,1 0-1 0 0,-1 1 0 0 0,1-1 1 0 0,1 2-1 0 0,-1-1 1 0 0,1 1-1 0 0,1 0 0 0 0,0 0 1 0 0,0 1-1 0 0,1 0 1 0 0,0 0-1 0 0,0 0 1 0 0,1 0-1 0 0,1 1 0 0 0,-2 8-94 0 0,8-9 71 0 0,0 0 0 0 0,2 1 0 0 0,-1-2-1 0 0,1 1 1 0 0,0-1 0 0 0,1 1 0 0 0,0-2-1 0 0,1 1 1 0 0,-1-1 0 0 0,2 0 0 0 0,-1 0-1 0 0,1-1 1 0 0,0 1 0 0 0,1-2-1 0 0,0 0 1 0 0,0 0-71 0 0,-8-4 9 0 0,26 19 161 0 0,-17-15-127 0 0,0 0-1 0 0,0 1 1 0 0,-1 0-1 0 0,0 1 1 0 0,0 0 0 0 0,-1 0-1 0 0,0 1 1 0 0,-1 0-1 0 0,1 0 1 0 0,-2 1 0 0 0,1 0-1 0 0,-2 0 1 0 0,1 1-1 0 0,-1-1 1 0 0,-1 1 0 0 0,0 0-1 0 0,0 0 1 0 0,0 4-43 0 0,-6-9-9 0 0,0 0 1 0 0,-1 0-1 0 0,1 0 1 0 0,-1-1 0 0 0,0 1-1 0 0,-1-1 1 0 0,1 0-1 0 0,-1 0 1 0 0,0 0-1 0 0,0 0 1 0 0,-1-1-1 0 0,1 1 1 0 0,-1-1-1 0 0,0 0 1 0 0,0-1 0 0 0,-1 1-1 0 0,1-1 1 0 0,-1 0-1 0 0,1 0 1 0 0,-1-1-1 0 0,0 0 1 0 0,0 0-1 0 0,0 0 1 0 0,0 0-1 0 0,-1-1 1 0 0,1 0-1 0 0,0-1 1 0 0,-1 0 0 0 0,1 1-1 0 0,0-2 1 0 0,0 1-1 0 0,-4-1 9 0 0,2 0-263 0 0,1-1 0 0 0,-1 1 0 0 0,1-2 0 0 0,-1 1 0 0 0,1-1 0 0 0,0 1 0 0 0,0-2 0 0 0,0 1 0 0 0,0-1 0 0 0,1 0 0 0 0,-1-1 0 0 0,1 0 0 0 0,0 0 0 0 0,0 0 0 0 0,1 0 0 0 0,0-1 0 0 0,0 0 0 0 0,0 0 0 0 0,0-1 0 0 0,1 1 0 0 0,0-1 0 0 0,1 0 0 0 0,-1 0 0 0 0,0-3 263 0 0,-8-24-1350 0 0</inkml:trace>
  <inkml:trace contextRef="#ctx0" brushRef="#br0" timeOffset="193326.047">14779 13368 848 0 0,'-11'-14'5193'0'0,"34"-9"-3859"0"0,43-14-950 0 0,231-72-4815 0 0,-257 93 3183 0 0</inkml:trace>
  <inkml:trace contextRef="#ctx0" brushRef="#br0" timeOffset="193654.255">15627 12977 1696 0 0,'3'-1'59'0'0,"0"-1"0"0"0,0 1 1 0 0,0 0-1 0 0,0 0 0 0 0,0 0 0 0 0,0 1 0 0 0,0-1 0 0 0,0 1 0 0 0,0 0 0 0 0,1-1 0 0 0,-1 1 1 0 0,0 1-1 0 0,0-1 0 0 0,0 0 0 0 0,0 1 0 0 0,0 0 0 0 0,0 0 0 0 0,0 0 0 0 0,0 0 0 0 0,0 0 1 0 0,0 0-1 0 0,0 1 0 0 0,-1-1 0 0 0,1 1 0 0 0,0 0 0 0 0,-1 0 0 0 0,1 0 0 0 0,-1 0 1 0 0,0 0-1 0 0,0 1 0 0 0,0-1 0 0 0,0 1 0 0 0,0-1 0 0 0,-1 1 0 0 0,1 0 0 0 0,-1-1 0 0 0,1 1 1 0 0,-1 0-1 0 0,0 0 0 0 0,0 0 0 0 0,0 0 0 0 0,-1 0 0 0 0,1 0 0 0 0,-1 1 0 0 0,0-1 1 0 0,0 0-1 0 0,0 0 0 0 0,0 0 0 0 0,0 0 0 0 0,0 0 0 0 0,-1 0 0 0 0,0 0 0 0 0,0 1 0 0 0,0-2 1 0 0,0 1-1 0 0,0 0 0 0 0,-2 2-59 0 0,-75 142 1071 0 0,65-128-923 0 0,0 0 0 0 0,1 0-1 0 0,1 1 1 0 0,1 1-1 0 0,1 0 1 0 0,1 0-1 0 0,0 1 1 0 0,1 5-148 0 0,8-16 51 0 0,0 0 0 0 0,1-1 1 0 0,0 1-1 0 0,1 0 0 0 0,0-1 0 0 0,1 1 1 0 0,0-1-1 0 0,0 0 0 0 0,1-1 0 0 0,1 1 1 0 0,-1-1-1 0 0,1 0 0 0 0,1 0 0 0 0,0-1 0 0 0,0 0 1 0 0,1 0-1 0 0,0 0 0 0 0,0-1 0 0 0,2 0-51 0 0,32 40 170 0 0,-30-32-123 0 0,-1 0 1 0 0,0 1-1 0 0,-2 0 1 0 0,0 1-1 0 0,0 0 1 0 0,-2 1-1 0 0,0 0 1 0 0,-1 0-1 0 0,-1 0 1 0 0,0 1 0 0 0,-2 0-1 0 0,0 0 1 0 0,-1 0-1 0 0,-1 0 1 0 0,-1 0-1 0 0,0 0 1 0 0,-2 0-1 0 0,-1 10-47 0 0,-13 59-86 0 0,-7 49 296 0 0,16-47-6061 0 0,7-88 4378 0 0</inkml:trace>
  <inkml:trace contextRef="#ctx0" brushRef="#br0" timeOffset="195633.048">18076 13205 868 0 0,'16'-14'833'0'0,"-16"11"-422"0"0,0 3 12 0 0,4-5-56 0 0,-2 3-324 0 0,-3 2-32 0 0,1 0 1 0 0,-1 0-1 0 0,0 0 0 0 0,1 0 1 0 0,-1-1-1 0 0,1 1 0 0 0,-1 0 1 0 0,0 0-1 0 0,1 0 0 0 0,-1-1 1 0 0,1 1-1 0 0,-1 0 0 0 0,1 0 1 0 0,-1-1-1 0 0,1 1 0 0 0,-1-1 1 0 0,1 1-1 0 0,0 0 0 0 0,-1-1 1 0 0,1 1-1 0 0,-1-1 0 0 0,1 1 1 0 0,0-1-1 0 0,-1 1 0 0 0,1-1 1 0 0,0 1-1 0 0,0-1 0 0 0,-1 1 1 0 0,1-1-1 0 0,0 1 0 0 0,0-1 1 0 0,0 0-1 0 0,0 1 0 0 0,0-1 1 0 0,0 1-1 0 0,0-1 0 0 0,0 0 1 0 0,0 1-1 0 0,0-1 0 0 0,0 1 1 0 0,0-1-1 0 0,0 0 0 0 0,0 1 1 0 0,1-1-1 0 0,-1 1 0 0 0,0-1 1 0 0,0 1-1 0 0,1-1 0 0 0,-1 1 1 0 0,0-1-1 0 0,1 1 0 0 0,-1-1 1 0 0,0 1-1 0 0,1-1 0 0 0,-1 1 1 0 0,1 0-1 0 0,-1-1 0 0 0,1 1 1 0 0,-1 0-1 0 0,1-1 0 0 0,-1 1-11 0 0,-37 9 153 0 0,0 1-1 0 0,0 2 1 0 0,1 1 0 0 0,1 2-1 0 0,0 2 1 0 0,1 1-1 0 0,1 2 1 0 0,0 0-1 0 0,2 3 1 0 0,1 1-1 0 0,-21 20-152 0 0,43-37 37 0 0,1 0 0 0 0,-1 0 0 0 0,2 0 0 0 0,-1 1 0 0 0,1 0 0 0 0,0 0 0 0 0,1 1 0 0 0,0-1 0 0 0,0 1 0 0 0,1 0 0 0 0,0 1 0 0 0,1-1 0 0 0,-1 5-37 0 0,5-8 32 0 0,2 0 1 0 0,-1 0-1 0 0,1 0 1 0 0,0-1-1 0 0,0 1 1 0 0,0-1-1 0 0,1 0 1 0 0,0 0-1 0 0,0 0 1 0 0,0 0 0 0 0,1 0-1 0 0,-1-1 1 0 0,1 0-1 0 0,0 0 1 0 0,0 0-1 0 0,1-1 1 0 0,-1 0-1 0 0,1 0 1 0 0,0 0 0 0 0,-1-1-1 0 0,1 0 1 0 0,0 0-1 0 0,1 0 1 0 0,-1-1-1 0 0,0 1 1 0 0,0-2-1 0 0,1 1 1 0 0,2-1-33 0 0,163 30-273 0 0,-48-33-2794 0 0,-59-10 1793 0 0</inkml:trace>
  <inkml:trace contextRef="#ctx0" brushRef="#br0" timeOffset="195911.032">18530 13287 848 0 0,'30'-1'544'0'0,"-10"1"-88"0"0,7 0-64 0 0,37-14 44 0 0,-23 10-48 0 0,1-1-184 0 0,-2 1-120 0 0,0-1-288 0 0,-2 1-508 0 0,-2 1-624 0 0</inkml:trace>
  <inkml:trace contextRef="#ctx0" brushRef="#br0" timeOffset="196174.64">18517 13494 1392 0 0,'-8'5'972'0'0,"11"-1"-112"0"0,4-1-216 0 0,4-3-24 0 0,21-1-76 0 0,-14 1-111 0 0,12 0-41 0 0,45-12-72 0 0,-28 4-112 0 0,2-4-156 0 0,7 2-4 0 0,2-5-820 0 0,-4 1-505 0 0,-1-1-35 0 0,-2-7 152 0 0</inkml:trace>
  <inkml:trace contextRef="#ctx0" brushRef="#br0" timeOffset="196533.46">19812 12647 880 0 0,'-16'5'209'0'0,"1"1"1"0"0,0 0-1 0 0,0 2 0 0 0,0 0 0 0 0,1 0 0 0 0,0 1 1 0 0,1 1-1 0 0,0 0 0 0 0,1 1 0 0 0,0 0 1 0 0,0 1-1 0 0,1 0 0 0 0,1 1 0 0 0,0 0 1 0 0,1 1-1 0 0,0 0 0 0 0,1 0 0 0 0,1 1 0 0 0,0 0 1 0 0,1 0-1 0 0,1 1 0 0 0,-2 7-209 0 0,8-10 108 0 0,1-1 1 0 0,0 0-1 0 0,1 0 0 0 0,0 0 0 0 0,1 0 0 0 0,1-1 1 0 0,-1 0-1 0 0,2 1 0 0 0,0-2 0 0 0,0 1 0 0 0,1-1 1 0 0,0 0-1 0 0,1 0 0 0 0,6 6-108 0 0,12 21 222 0 0,-19-28-174 0 0,-1 0 0 0 0,1 0 0 0 0,-2 1 1 0 0,0 0-1 0 0,0 0 0 0 0,0 0 0 0 0,-1 1 0 0 0,-1-1 0 0 0,0 1 1 0 0,-1 0-1 0 0,0 0 0 0 0,0 0 0 0 0,-1 0 0 0 0,0 1 0 0 0,-1-1 0 0 0,-1 0 1 0 0,0 0-1 0 0,-1 7-48 0 0,-8 7 43 0 0,-1 0 1 0 0,-1-1 0 0 0,-1 0-1 0 0,-1-1 1 0 0,-1 0 0 0 0,-2-1-1 0 0,0-1 1 0 0,0-1 0 0 0,-2-1-1 0 0,-1 0 1 0 0,0-1 0 0 0,-2-1-1 0 0,1-1 1 0 0,-2-1 0 0 0,0-1-1 0 0,-1-1 1 0 0,-23 9-44 0 0,47-22 17 0 0,0 0-1 0 0,0 1 1 0 0,1-1 0 0 0,-1 0 0 0 0,0 1 0 0 0,0-1-1 0 0,0 0 1 0 0,0 1 0 0 0,0-1 0 0 0,0 0-1 0 0,0 1 1 0 0,0-1 0 0 0,0 1 0 0 0,0-1 0 0 0,0 0-1 0 0,0 1-16 0 0,21-3-54 0 0,2 5 30 0 0,-1 1-1 0 0,0 1 1 0 0,-1 1-1 0 0,1 1 1 0 0,-1 1-1 0 0,-1 1 1 0 0,1 0-1 0 0,-1 2 1 0 0,-1 1-1 0 0,0 0 1 0 0,-1 1-1 0 0,0 1 0 0 0,-1 0 1 0 0,-1 2-1 0 0,0 0 1 0 0,-1 1-1 0 0,0 0 1 0 0,-2 1-1 0 0,0 1 1 0 0,-1 0-1 0 0,1 4 25 0 0,72 83-585 0 0,-82-101 341 0 0,1-1 0 0 0,0 1-1 0 0,0-1 1 0 0,0 0 0 0 0,1 0 0 0 0,-1 0 0 0 0,1 0 0 0 0,0-1 0 0 0,0 0 0 0 0,0 0 0 0 0,1 0-1 0 0,-1-1 1 0 0,1 1 0 0 0,-1-1 0 0 0,1-1 0 0 0,3 2 244 0 0,0-3-817 0 0</inkml:trace>
  <inkml:trace contextRef="#ctx0" brushRef="#br0" timeOffset="197126.282">20196 13041 2400 0 0,'3'-5'192'0'0,"1"-1"-1"0"0,0 1 0 0 0,0 0 1 0 0,1 0-1 0 0,0 0 0 0 0,0 0 0 0 0,0 1 1 0 0,0 0-1 0 0,0 0 0 0 0,1 0 1 0 0,0 1-1 0 0,0 0 0 0 0,0 0 1 0 0,0 0-1 0 0,0 1 0 0 0,1 0 1 0 0,-1 0-1 0 0,1 1 0 0 0,-1-1 1 0 0,1 1-1 0 0,-1 1 0 0 0,6-1-191 0 0,-7 3 21 0 0,0 0-1 0 0,0 0 0 0 0,0 1 1 0 0,0-1-1 0 0,0 1 0 0 0,0 0 1 0 0,0 0-1 0 0,-1 1 0 0 0,0-1 1 0 0,0 1-1 0 0,0 0 1 0 0,0 0-1 0 0,0 0 0 0 0,-1 1 1 0 0,0-1-1 0 0,0 1 0 0 0,0 0 1 0 0,0 0-1 0 0,-1 0 0 0 0,0 0 1 0 0,0 0-1 0 0,0 1 0 0 0,-1-1 1 0 0,1 1-1 0 0,-1-1 0 0 0,-1 1 1 0 0,1-1-1 0 0,-1 1 1 0 0,0-1-1 0 0,0 1 0 0 0,-1 0 1 0 0,1-1-1 0 0,-1 1 0 0 0,-1 0-20 0 0,-5 24 155 0 0,-2-2 0 0 0,-1 1 0 0 0,-1-1 0 0 0,-1-1 0 0 0,-2 0 0 0 0,-1-1-1 0 0,-5 6-154 0 0,20-31 15 0 0,-1 1 0 0 0,1-1 0 0 0,0 0 0 0 0,-1 0 0 0 0,1 0 0 0 0,0 0 0 0 0,0 0 0 0 0,0 0 0 0 0,0 0 0 0 0,0 0 0 0 0,0 1 0 0 0,0-1 0 0 0,0 0 0 0 0,0 0 0 0 0,0 0 0 0 0,1 0 0 0 0,-1 0 0 0 0,0 0-1 0 0,1 0 1 0 0,-1 0 0 0 0,1 0 0 0 0,-1 0 0 0 0,1 0 0 0 0,0 0 0 0 0,-1 0 0 0 0,1 0 0 0 0,0 0 0 0 0,0-1 0 0 0,-1 1 0 0 0,1 0 0 0 0,0 0 0 0 0,0-1 0 0 0,0 1 0 0 0,0-1 0 0 0,0 1 0 0 0,0-1 0 0 0,0 1 0 0 0,0-1-1 0 0,0 1 1 0 0,0-1 0 0 0,0 0 0 0 0,1 0 0 0 0,-1 0 0 0 0,0 1 0 0 0,0-1 0 0 0,0 0 0 0 0,0-1 0 0 0,0 1 0 0 0,0 0 0 0 0,0 0 0 0 0,1 0 0 0 0,-1-1 0 0 0,0 1-15 0 0,78 0-166 0 0,222-55-5505 0 0,-261 45 4386 0 0</inkml:trace>
  <inkml:trace contextRef="#ctx0" brushRef="#br0" timeOffset="197393.305">21005 13218 1336 0 0,'-16'257'3089'0'0,"14"-244"-3065"0"0,-1 0 0 0 0,0 1 0 0 0,-1-2 0 0 0,-1 1 0 0 0,0 0 0 0 0,-1-1 0 0 0,0 0 0 0 0,-1 0 0 0 0,0-1 0 0 0,-1 0 0 0 0,0 0 0 0 0,0-1 0 0 0,-1 0 0 0 0,-1 0-1 0 0,0-1 1 0 0,-3 2-24 0 0,-8-4-1826 0 0,19-7 532 0 0</inkml:trace>
  <inkml:trace contextRef="#ctx0" brushRef="#br0" timeOffset="197888.665">21410 12959 876 0 0,'0'-1'84'0'0,"1"1"0"0"0,-1-1-1 0 0,0 1 1 0 0,0-1 0 0 0,1 1 0 0 0,-1-1-1 0 0,0 1 1 0 0,1-1 0 0 0,-1 1 0 0 0,1-1 0 0 0,-1 1-1 0 0,0-1 1 0 0,1 1 0 0 0,-1-1 0 0 0,1 1-1 0 0,-1 0 1 0 0,1-1 0 0 0,-1 1 0 0 0,1 0-1 0 0,0 0 1 0 0,-1-1 0 0 0,1 1 0 0 0,-1 0 0 0 0,1 0-1 0 0,0 0 1 0 0,-1 0 0 0 0,1 0 0 0 0,-1 0-1 0 0,1 0 1 0 0,0 0 0 0 0,-1 0 0 0 0,1 0 0 0 0,-1 0-1 0 0,1 0 1 0 0,0 0 0 0 0,-1 0 0 0 0,1 1-1 0 0,-1-1 1 0 0,1 0 0 0 0,-1 0 0 0 0,1 1-1 0 0,0-1 1 0 0,-1 0 0 0 0,1 1 0 0 0,-1-1 0 0 0,0 1-1 0 0,1-1 1 0 0,-1 0 0 0 0,1 1 0 0 0,-1-1-1 0 0,0 1 1 0 0,1-1 0 0 0,-1 1 0 0 0,0-1-1 0 0,1 1 1 0 0,-1 0 0 0 0,0-1 0 0 0,0 1 0 0 0,0-1-1 0 0,1 1 1 0 0,-1 0 0 0 0,0-1 0 0 0,0 1-1 0 0,0-1 1 0 0,0 1 0 0 0,0 0 0 0 0,0-1-1 0 0,0 1 1 0 0,0 0-84 0 0,-2 55-108 0 0,0-41 485 0 0,1-9-348 0 0,0 1-1 0 0,0-1 0 0 0,0 1 0 0 0,1-1 1 0 0,0 1-1 0 0,0-1 0 0 0,1 1 1 0 0,0-1-1 0 0,0 1 0 0 0,0-1 0 0 0,1 0 1 0 0,0 0-1 0 0,0 0 0 0 0,0 1 0 0 0,1-2 1 0 0,0 1-1 0 0,0 0 0 0 0,1-1 1 0 0,0 1-1 0 0,0-1 0 0 0,0 0 0 0 0,0 0 1 0 0,1-1-1 0 0,-1 1 0 0 0,1-1 1 0 0,1 0-1 0 0,-1 0 0 0 0,0-1 0 0 0,6 3-28 0 0,3 0 58 0 0,0-2 0 0 0,1 1 0 0 0,-1-2-1 0 0,1 1 1 0 0,0-2 0 0 0,0 0-1 0 0,0-1 1 0 0,0-1 0 0 0,0 0 0 0 0,0-1-1 0 0,0 0 1 0 0,0-2 0 0 0,0 1-1 0 0,0-2 1 0 0,-1 0 0 0 0,1-1 0 0 0,-1 0-1 0 0,0-1 1 0 0,-1-1 0 0 0,0 0-1 0 0,0-1 1 0 0,0 0 0 0 0,-1-1 0 0 0,0 0-1 0 0,-1-1 1 0 0,0 0 0 0 0,0-1 0 0 0,0-2-58 0 0,0-21 1474 0 0,-10 35-1147 0 0,0 23-447 0 0,16 93 220 0 0,4 74-3466 0 0,-21-182 2959 0 0,-1 1 0 0 0,0 0 0 0 0,0-1 1 0 0,-1 1-1 0 0,0-1 0 0 0,-1 0 0 0 0,0 1 1 0 0,-1-1-1 0 0,0-1 0 0 0,0 1 0 0 0,-1 0 1 0 0,0-1-1 0 0,-3 4 407 0 0,-5 4-1097 0 0</inkml:trace>
  <inkml:trace contextRef="#ctx0" brushRef="#br0" timeOffset="198108.71">22239 13419 1184 0 0,'-11'29'432'0'0,"0"1"-116"0"0,-5 1-44 0 0,3 3-28 0 0,-3-3 56 0 0,-5-1-40 0 0,0-1-28 0 0,2-2-40 0 0,-2-2-108 0 0,4-1-64 0 0,-2-4-88 0 0,4-1-212 0 0,-2-8-396 0 0,7-4 32 0 0</inkml:trace>
  <inkml:trace contextRef="#ctx0" brushRef="#br0" timeOffset="198562.706">23132 12648 1204 0 0,'-26'27'543'0'0,"1"0"0"0"0,1 1 1 0 0,1 2-1 0 0,2 0 0 0 0,1 2 0 0 0,1 0 0 0 0,2 1 0 0 0,2 0 1 0 0,-4 13-544 0 0,18-43 43 0 0,-4 7 96 0 0,0 0-1 0 0,1 1 1 0 0,0 0 0 0 0,0 0-1 0 0,2 0 1 0 0,-1 0-1 0 0,1 1 1 0 0,1-1-1 0 0,0 0 1 0 0,1 1-1 0 0,0-1 1 0 0,0 1 0 0 0,1-1-1 0 0,3 10-138 0 0,0-10 63 0 0,1 0 0 0 0,1 0 0 0 0,0 0 0 0 0,0-1 1 0 0,1 0-1 0 0,0 0 0 0 0,1-1 0 0 0,0 0 0 0 0,0 0 0 0 0,1-1 0 0 0,1 0 0 0 0,-1-1 0 0 0,1 0 0 0 0,0 0 1 0 0,0-1-1 0 0,1 0 0 0 0,0-1 0 0 0,0 0 0 0 0,1-1 0 0 0,-1 0 0 0 0,1-1 0 0 0,0 0 0 0 0,0-1 0 0 0,0 0 1 0 0,11 0-64 0 0,-22-2-13 0 0,1 0 0 0 0,-1 0 1 0 0,0 0-1 0 0,0 0 0 0 0,1 0 0 0 0,-1 0 1 0 0,0 0-1 0 0,0 0 0 0 0,1-1 1 0 0,-1 1-1 0 0,0 0 0 0 0,0-1 1 0 0,0 1-1 0 0,1-1 0 0 0,-1 1 1 0 0,0-1-1 0 0,0 0 0 0 0,0 1 1 0 0,0-1-1 0 0,0 0 0 0 0,0 0 1 0 0,0 0-1 0 0,-1 0 0 0 0,1 0 1 0 0,0 0-1 0 0,0 0 0 0 0,-1 0 1 0 0,1 0-1 0 0,0 0 0 0 0,-1 0 1 0 0,1 0-1 0 0,-1 0 0 0 0,1-1 0 0 0,-1 1 1 0 0,0 0-1 0 0,0 0 0 0 0,0 0 1 0 0,1-1-1 0 0,-1 1 0 0 0,0 0 1 0 0,0-1-1 0 0,-1 1 0 0 0,1 0 1 0 0,0 0-1 0 0,0 0 0 0 0,-1-1 1 0 0,1 1-1 0 0,0 0 0 0 0,-1 0 1 0 0,1 0-1 0 0,-1-1 0 0 0,0 1 1 0 0,1 0-1 0 0,-1 0 0 0 0,0 0 1 0 0,0 0-1 0 0,1 0 0 0 0,-2 0 13 0 0,-41-66-645 0 0,-55-17 65 0 0,-39-50-976 0 0,125 103-1480 0 0,12 22 1547 0 0</inkml:trace>
  <inkml:trace contextRef="#ctx0" brushRef="#br0" timeOffset="199075.264">23625 12533 1132 0 0,'79'-56'3940'0'0,"-78"56"-3575"0"0,16 93 670 0 0,-83 214-144 0 0,65-294-844 0 0,0 1 1 0 0,1 0-1 0 0,0-1 1 0 0,2 1-1 0 0,-1-1 1 0 0,2 0-1 0 0,-1 1 1 0 0,2-1-1 0 0,0 0 1 0 0,1-1 0 0 0,0 1-1 0 0,0-1 1 0 0,2 0-1 0 0,-1 0 1 0 0,2 0-1 0 0,-1-1 1 0 0,3 2-48 0 0,16 22 113 0 0,-8-16-54 0 0,-2 1 0 0 0,0 1 0 0 0,-2 1 0 0 0,0 0 0 0 0,-1 0 0 0 0,-2 2 0 0 0,0 0 0 0 0,-1 0 0 0 0,-2 0 0 0 0,0 1 0 0 0,-2 0 0 0 0,0 1 0 0 0,0 17-58 0 0,-25 273 655 0 0,21-297-804 0 0,1 0 1 0 0,1-1-1 0 0,1 0 1 0 0,0 0 0 0 0,1 0-1 0 0,1 0 1 0 0,1-1-1 0 0,1 0 1 0 0,1 1 147 0 0,25 61-4503 0 0,-32-66 3218 0 0,-1-2-16 0 0</inkml:trace>
  <inkml:trace contextRef="#ctx0" brushRef="#br0" timeOffset="203728.553">4867 15602 1256 0 0,'13'-2'1305'0'0,"20"-41"1552"0"0,-27 38-2385 0 0,-4 8 526 0 0,-2 8-789 0 0,3 62-114 0 0,4 0 0 0 0,2 0 0 0 0,4-1 0 0 0,3-1 0 0 0,3 0 0 0 0,20 47-95 0 0,-37-114 371 0 0,-2-3-474 0 0,1 0 0 0 0,0-1 0 0 0,0 1-1 0 0,-1 0 1 0 0,1-1 0 0 0,0 1 0 0 0,-1 0-1 0 0,1 0 1 0 0,-1 0 0 0 0,1 0 0 0 0,-1-1 0 0 0,1 1-1 0 0,-1 0 1 0 0,0 0 0 0 0,0 0 0 0 0,1 0 0 0 0,-1 0-1 0 0,0 0 1 0 0,0 0 0 0 0,0 0 0 0 0,0 0-1 0 0,0 0 1 0 0,0 0 0 0 0,0 0 0 0 0,0 0 0 0 0,0 0-1 0 0,-1 0 1 0 0,1 0 0 0 0,0 0 0 0 0,-1 0-1 0 0,1-1 1 0 0,-1 1 0 0 0,1 0 0 0 0,-1 0 0 0 0,1 0-1 0 0,-1 0 1 0 0,1-1 0 0 0,-1 1 0 0 0,0 0 0 0 0,1 0-1 0 0,-1-1 1 0 0,0 1 0 0 0,0-1 0 0 0,1 1-1 0 0,-1-1 1 0 0,0 1 0 0 0,0-1 0 0 0,0 1 0 0 0,0-1-1 0 0,0 0 1 0 0,0 1 0 0 0,0-1 103 0 0,-18-6-1379 0 0</inkml:trace>
  <inkml:trace contextRef="#ctx0" brushRef="#br0" timeOffset="204008.95">4910 15572 1404 0 0,'1'-4'183'0'0,"-1"1"-1"0"0,2-1 1 0 0,-1 0-1 0 0,0 0 1 0 0,1 1-1 0 0,-1-1 1 0 0,1 1 0 0 0,0-1-1 0 0,1 1 1 0 0,-1 0-1 0 0,0 0 1 0 0,1 0-1 0 0,0 0 1 0 0,0 0-1 0 0,-1 0 1 0 0,2 1-1 0 0,-1-1 1 0 0,0 1 0 0 0,0 0-1 0 0,1 0 1 0 0,-1 0-1 0 0,1 1 1 0 0,0-1-1 0 0,1 1-182 0 0,2-1 53 0 0,0 1 0 0 0,0 0 0 0 0,1 0 0 0 0,-1 0 0 0 0,0 1 0 0 0,1 1 0 0 0,-1-1 0 0 0,0 1 0 0 0,1 0 0 0 0,-1 1 0 0 0,0-1 0 0 0,0 2 1 0 0,0-1-1 0 0,0 1 0 0 0,-1 0 0 0 0,1 0 0 0 0,-1 1 0 0 0,1 0 0 0 0,1 1-53 0 0,13 12 76 0 0,-1 1 0 0 0,0 1 1 0 0,-1 0-1 0 0,-2 2 1 0 0,0 0-1 0 0,-1 1 1 0 0,-1 0-1 0 0,0 1 0 0 0,-2 1 1 0 0,-1 0-1 0 0,-2 1 1 0 0,0 0-1 0 0,4 18-76 0 0,-11-31 18 0 0,-1 0 0 0 0,0 1 0 0 0,-1-1 0 0 0,0 1 0 0 0,-1-1 0 0 0,-1 1-1 0 0,0-1 1 0 0,0 1 0 0 0,-1-1 0 0 0,-1 0 0 0 0,0 1 0 0 0,-1-1 0 0 0,0-1 0 0 0,-1 1 0 0 0,0-1 0 0 0,-1 1 0 0 0,0-2 0 0 0,-1 1-1 0 0,0-1 1 0 0,0 0 0 0 0,-1 0 0 0 0,-1-1 0 0 0,0 0 0 0 0,0 0 0 0 0,0-1 0 0 0,-1 0 0 0 0,0-1 0 0 0,-1 0 0 0 0,0-1 0 0 0,0 0-1 0 0,0-1 1 0 0,-1 0 0 0 0,1-1 0 0 0,-1 0 0 0 0,0 0 0 0 0,-1-2 0 0 0,1 1 0 0 0,0-2 0 0 0,-4 1-18 0 0,10-2-236 0 0,1 0 0 0 0,-1-1 0 0 0,0 1 0 0 0,1-1 1 0 0,0 0-1 0 0,-1-1 0 0 0,1 1 0 0 0,-1-1 0 0 0,1 0 0 0 0,0 0 1 0 0,0-1-1 0 0,0 1 0 0 0,1-1 0 0 0,-1 0 0 0 0,0-1 0 0 0,1 1 0 0 0,0-1 1 0 0,0 0-1 0 0,0 0 0 0 0,0 0 0 0 0,1 0 0 0 0,0-1 0 0 0,0 0 1 0 0,0 1-1 0 0,0-1 0 0 0,-1-4 236 0 0,-3-19-1377 0 0</inkml:trace>
  <inkml:trace contextRef="#ctx0" brushRef="#br0" timeOffset="204303.952">5580 15628 1076 0 0,'3'-2'936'0'0,"-1"2"-120"0"0,1-1-40 0 0,0-1-92 0 0,2 2-36 0 0,3 0-23 0 0,-1-3-69 0 0,4 5-40 0 0,2-2-92 0 0,7 0-64 0 0,4 0-132 0 0,4 0-176 0 0,2 0-8 0 0,-1 0-616 0 0,20 16-396 0 0,-28-7-417 0 0,-11 0 141 0 0,-5-1-44 0 0</inkml:trace>
  <inkml:trace contextRef="#ctx0" brushRef="#br0" timeOffset="204556.483">5511 15973 2356 0 0,'7'1'868'0'0,"2"-1"-112"0"0,1 0-96 0 0,17 0-120 0 0,-11 0-59 0 0,8 0-129 0 0,8 0-164 0 0,3 0-20 0 0,2 0-592 0 0,0 0-421 0 0,3 0 61 0 0,0 0-612 0 0,-2 0-28 0 0</inkml:trace>
  <inkml:trace contextRef="#ctx0" brushRef="#br0" timeOffset="208119.78">9209 15421 1036 0 0,'-21'28'3398'0'0,"-8"31"-2899"0"0,19-38 73 0 0,-5 8-180 0 0,2 1 1 0 0,1 0-1 0 0,1 1 0 0 0,2 1 0 0 0,1-1 1 0 0,2 1-1 0 0,1 0 0 0 0,1 1 0 0 0,2 11-392 0 0,2-36 62 0 0,1 0 0 0 0,1 1 0 0 0,0-1 0 0 0,0 0 0 0 0,0 0 0 0 0,1 0-1 0 0,0 0 1 0 0,1-1 0 0 0,0 1 0 0 0,0-1 0 0 0,0 0 0 0 0,1 0-1 0 0,0 0 1 0 0,0-1 0 0 0,1 0 0 0 0,0 0 0 0 0,0 0 0 0 0,0 0-1 0 0,1-1 1 0 0,0 0 0 0 0,0-1 0 0 0,0 0 0 0 0,1 0 0 0 0,-1 0-1 0 0,1-1 1 0 0,0 0 0 0 0,0 0 0 0 0,0-1 0 0 0,0 0 0 0 0,0-1 0 0 0,1 0-1 0 0,7 1-61 0 0,-6-1-27 0 0,0 0 0 0 0,-1 0 0 0 0,1 0 0 0 0,0-1 0 0 0,0-1 0 0 0,0 0 0 0 0,0 0 0 0 0,0-1 0 0 0,-1 0 0 0 0,1-1 0 0 0,-1 0 0 0 0,1 0 0 0 0,-1-1 0 0 0,0-1 0 0 0,0 1 0 0 0,-1-1 0 0 0,1-1 0 0 0,-1 1 0 0 0,0-2 0 0 0,-1 1 0 0 0,0-1 0 0 0,0 0-1 0 0,0 0 1 0 0,-1-1 0 0 0,0 0 0 0 0,0 0 0 0 0,-1 0 0 0 0,0-1 0 0 0,3-6 27 0 0,-10 9-10 0 0,1 0 0 0 0,-1 0 0 0 0,0 0-1 0 0,0 0 1 0 0,-1 1 0 0 0,1-1 0 0 0,-1 0 0 0 0,-1 1-1 0 0,1 0 1 0 0,-1 0 0 0 0,0 0 0 0 0,0 0-1 0 0,0 1 1 0 0,-1-1 0 0 0,1 1 0 0 0,-1 0 0 0 0,0 0-1 0 0,-1 1 1 0 0,1 0 0 0 0,0 0 0 0 0,-1 0-1 0 0,0 0 1 0 0,0 1 0 0 0,1 0 0 0 0,-1 0 0 0 0,-1 1-1 0 0,1 0 1 0 0,0 0 0 0 0,0 0 0 0 0,0 1-1 0 0,-5-1 11 0 0,-6-4-2 0 0,-10 0-133 0 0,-44-17 18 0 0,50-11-4250 0 0,41-6 1643 0 0,-5 21 1256 0 0</inkml:trace>
  <inkml:trace contextRef="#ctx0" brushRef="#br0" timeOffset="208504.324">9739 15274 856 0 0,'14'98'3948'0'0,"-15"-73"-3239"0"0,-18 183 1661 0 0,21-190-2234 0 0,1 0 0 0 0,1-1 1 0 0,0 0-1 0 0,1 0 0 0 0,2 0 1 0 0,-1 0-1 0 0,2-1 0 0 0,0 0 1 0 0,1-1-1 0 0,0 0 0 0 0,2 0 0 0 0,-1-1 1 0 0,3 1-137 0 0,74 136 669 0 0,-81-132-605 0 0,0 1-1 0 0,-2 0 0 0 0,0 0 1 0 0,-1 0-1 0 0,-1 1 0 0 0,0-1 1 0 0,-2 1-1 0 0,-1-1 0 0 0,0 1 1 0 0,-2-1-1 0 0,0 0 0 0 0,-3 7-63 0 0,-24 93-306 0 0,30-119-128 0 0,3 2-70 0 0,35 15-6016 0 0,-31-19 5308 0 0</inkml:trace>
  <inkml:trace contextRef="#ctx0" brushRef="#br0" timeOffset="205197.71">6912 15361 1424 0 0,'-41'9'2658'0'0,"28"-5"-2508"0"0,0 0 0 0 0,0 1 0 0 0,0 0 1 0 0,0 1-1 0 0,1 0 0 0 0,0 1 0 0 0,1 1 1 0 0,0 0-1 0 0,0 0 0 0 0,0 1 0 0 0,1 1 1 0 0,0 0-1 0 0,1 0 0 0 0,0 0 0 0 0,1 1 0 0 0,0 1 1 0 0,1 0-1 0 0,0 0 0 0 0,1 0 0 0 0,0 0 1 0 0,1 1-1 0 0,0 0 0 0 0,1 0 0 0 0,0 6-150 0 0,5-11 74 0 0,1 0 0 0 0,0 0-1 0 0,1 0 1 0 0,0 0 0 0 0,1-1 0 0 0,-1 1-1 0 0,1-1 1 0 0,1 0 0 0 0,-1 0-1 0 0,1-1 1 0 0,0 1 0 0 0,1-1-1 0 0,-1 0 1 0 0,1-1 0 0 0,1 1-1 0 0,0-1-73 0 0,59 82 331 0 0,-62-75-342 0 0,-1 0 0 0 0,0 1-1 0 0,0 0 1 0 0,-1 0 0 0 0,-1 0 0 0 0,0 0 0 0 0,-1 0 0 0 0,0 0 0 0 0,-1 0-1 0 0,-1 0 1 0 0,0 0 0 0 0,0-1 0 0 0,-2 1 0 0 0,1 0 0 0 0,-2-1 0 0 0,1 0 0 0 0,-2 0-1 0 0,1 0 1 0 0,-6 6 11 0 0,-160 193 246 0 0,146-184-126 0 0,62 15 39 0 0,-6-19-175 0 0,-20-5 6 0 0,-1 0 0 0 0,-1 1-1 0 0,0-1 1 0 0,-2 2 0 0 0,0-1 0 0 0,-1 1-1 0 0,-1 0 1 0 0,-1 1 0 0 0,1 15 10 0 0,9 33 10 0 0,22 42-489 0 0,-29-96 106 0 0,-6-12 74 0 0,1 1-1 0 0,-1 0 1 0 0,1 0-1 0 0,-1 0 1 0 0,1-1 0 0 0,0 1-1 0 0,1-1 1 0 0,-1 0-1 0 0,1 0 1 0 0,-1 1-1 0 0,1-1 1 0 0,0-1 0 0 0,0 1-1 0 0,0 0 1 0 0,0-1-1 0 0,1 0 1 0 0,-1 1-1 0 0,1-1 1 0 0,0-1 0 0 0,-1 1-1 0 0,4 1 300 0 0,-4-3-1396 0 0</inkml:trace>
  <inkml:trace contextRef="#ctx0" brushRef="#br0" timeOffset="206219.958">7336 15571 1292 0 0,'0'0'692'0'0,"2"-13"368"0"0,36-11 1026 0 0,-23 67-1045 0 0,-11 24-739 0 0,3 1 0 0 0,3-2 0 0 0,2 1 1 0 0,4-1-1 0 0,2-2 0 0 0,4 2-302 0 0,5 65-125 0 0,-28-130 2 0 0,-1 1 0 0 0,1 0-1 0 0,-1-1 1 0 0,1 1 0 0 0,-1-1-1 0 0,1 0 1 0 0,-1 0 0 0 0,0 0-1 0 0,1 1 1 0 0,-1-1 0 0 0,0-1-1 0 0,0 1 1 0 0,0 0 0 0 0,0 0-1 0 0,0-1 1 0 0,0 1 0 0 0,0-1-1 0 0,0 0 1 0 0,0 1-1 0 0,0-1 1 0 0,0 0 0 0 0,0 0-1 0 0,0-1 1 0 0,0 1 0 0 0,0 0-1 0 0,0 0 1 0 0,0-1 0 0 0,0 0-1 0 0,0 1 1 0 0,0-1 0 0 0,0 0-1 0 0,0 0 1 0 0,1 0 0 0 0,-1 0-1 0 0,0 0 1 0 0,1 0 0 0 0,-1 0-1 0 0,0-1 1 0 0,1 1 0 0 0,-1-1 123 0 0,-22-14-1394 0 0</inkml:trace>
  <inkml:trace contextRef="#ctx0" brushRef="#br0" timeOffset="206499.248">7377 15484 1392 0 0,'-23'16'475'0'0,"0"2"0"0"0,1 0 0 0 0,1 1-1 0 0,1 1 1 0 0,1 1 0 0 0,0 1 0 0 0,2 1 0 0 0,1 0 0 0 0,0 1-1 0 0,2 1 1 0 0,-1 4-475 0 0,5-11 292 0 0,8-17-244 0 0,1 1 0 0 0,0 0 0 0 0,-1 0 0 0 0,1 0 0 0 0,0-1 0 0 0,0 1 0 0 0,1 0 0 0 0,-1 1 0 0 0,0-1 0 0 0,1 0 0 0 0,-1 0 0 0 0,1 0 0 0 0,-1 0 0 0 0,1 0 0 0 0,0 1 0 0 0,0-1 0 0 0,0 0 0 0 0,0 0 0 0 0,1 0 0 0 0,-1 1 0 0 0,0-1 0 0 0,1 0 0 0 0,0 0 0 0 0,-1 0 0 0 0,1 0 0 0 0,0 0 0 0 0,0 0 0 0 0,0 0 0 0 0,0 0 0 0 0,1 0 0 0 0,-1-1 0 0 0,0 1 0 0 0,1 0 0 0 0,-1-1 0 0 0,1 1 0 0 0,0-1 0 0 0,0 0 0 0 0,-1 1 0 0 0,1-1 0 0 0,0 0 0 0 0,0 0 0 0 0,0 0 0 0 0,0 0 0 0 0,0 0 0 0 0,0-1 0 0 0,0 1 0 0 0,0-1 0 0 0,1 1 0 0 0,-1-1 0 0 0,1 0-48 0 0,116 13 679 0 0,-90-13-944 0 0,129-6-1589 0 0,-54-17-2889 0 0,-90 17 3427 0 0</inkml:trace>
  <inkml:trace contextRef="#ctx0" brushRef="#br0" timeOffset="206749.979">7860 16102 1360 0 0,'0'27'784'0'0,"-6"1"-96"0"0,0-1-36 0 0,-6 0-56 0 0,-8-3 32 0 0,2-3-148 0 0,-3 0-23 0 0,-3-4-25 0 0,0-5-52 0 0,0-2-36 0 0,3-2-180 0 0,12-8-144 0 0,-4 0 4 0 0,-17-18-672 0 0,10 0-397 0 0,6-3 85 0 0,6-9-408 0 0,5-3-100 0 0</inkml:trace>
  <inkml:trace contextRef="#ctx0" brushRef="#br0" timeOffset="207075.937">8147 15616 836 0 0,'0'0'805'0'0,"-1"-12"264"0"0,8 10 2622 0 0,5 8-3507 0 0,0 1-1 0 0,-1 0 1 0 0,1 0 0 0 0,-2 1-1 0 0,1 1 1 0 0,-1 0-1 0 0,0 0 1 0 0,-1 1 0 0 0,0 1-1 0 0,-1-1 1 0 0,0 1-1 0 0,5 9-183 0 0,34 38 456 0 0,-32-42-379 0 0,-5-7-55 0 0,0 1 0 0 0,0 0 0 0 0,-1 0 0 0 0,0 1 0 0 0,-1 0 0 0 0,0 0 0 0 0,-1 1 0 0 0,0 0 0 0 0,-1 0 0 0 0,0 1 0 0 0,-1 0 0 0 0,0 0 0 0 0,-1 0 0 0 0,-1 1 1 0 0,0-1-1 0 0,1 10-22 0 0,-6-19-185 0 0,0 1 0 0 0,1-1 0 0 0,-2 0 0 0 0,1 1 0 0 0,0-1 0 0 0,-1 0 1 0 0,0-1-1 0 0,0 1 0 0 0,0 0 0 0 0,0-1 0 0 0,0 0 0 0 0,-1 1 1 0 0,0-1-1 0 0,0-1 0 0 0,1 1 0 0 0,-2-1 0 0 0,1 1 0 0 0,0-1 0 0 0,0 0 1 0 0,-1 0-1 0 0,1-1 0 0 0,-1 0 0 0 0,1 1 0 0 0,-1-2 0 0 0,0 1 1 0 0,1 0-1 0 0,-1-1 0 0 0,0 0 0 0 0,0 0 0 0 0,1 0 0 0 0,-1-1 0 0 0,0 1 1 0 0,-4-2 184 0 0,-32-12-1190 0 0</inkml:trace>
  <inkml:trace contextRef="#ctx0" brushRef="#br0" timeOffset="207294.025">8097 15695 2184 0 0,'12'-22'4890'0'0,"24"-8"-4282"0"0,-26 22-51 0 0,161-82 314 0 0,-50 50-4361 0 0,-54 24 822 0 0,-36 8 1496 0 0</inkml:trace>
  <inkml:trace contextRef="#ctx0" brushRef="#br0" timeOffset="207620.819">8731 15923 1336 0 0,'-5'61'1008'0'0,"-3"-1"1"0"0,-2-1-1 0 0,-3 0 0 0 0,-3 0 0 0 0,-2 0-1008 0 0,18-58-60 0 0,0-1 0 0 0,-1 1 0 0 0,1-1 0 0 0,0 1-1 0 0,0-1 1 0 0,-1 1 0 0 0,1-1 0 0 0,0 0 0 0 0,-1 1-1 0 0,1-1 1 0 0,0 1 0 0 0,-1-1 0 0 0,1 0 0 0 0,-1 1-1 0 0,1-1 1 0 0,-1 0 0 0 0,1 1 0 0 0,-1-1 0 0 0,1 0 0 0 0,-1 0-1 0 0,1 0 1 0 0,-1 1 0 0 0,1-1 0 0 0,-1 0 0 0 0,1 0-1 0 0,-1 0 1 0 0,1 0 0 0 0,-1 0 0 0 0,1 0 0 0 0,-1 0-1 0 0,1 0 1 0 0,-1 0 0 0 0,0 0 0 0 0,1 0 0 0 0,-1 0 0 0 0,1-1-1 0 0,-1 1 1 0 0,1 0 0 0 0,-1 0 0 0 0,1 0 0 0 0,-1-1-1 0 0,1 1 1 0 0,-1 0 0 0 0,1-1 0 0 0,0 1 0 0 0,-1 0-1 0 0,1-1 1 0 0,-1 1 0 0 0,1-1 0 0 0,0 1 0 0 0,-1-1 0 0 0,1 1-1 0 0,0 0 1 0 0,0-1 0 0 0,-1 1 0 0 0,1-1 0 0 0,0 1-1 0 0,0-1 1 0 0,0 0 0 0 0,0 1 0 0 0,0-1 0 0 0,-1 1-1 0 0,1-1 1 0 0,0 1 0 0 0,0-1 0 0 0,0 0 60 0 0,-9-19-1305 0 0</inkml:trace>
  <inkml:trace contextRef="#ctx0" brushRef="#br0" timeOffset="210239.807">11696 15709 1424 0 0,'40'96'1980'0'0,"-37"-86"-1949"0"0,-1-1-1 0 0,0 1 1 0 0,-1 0 0 0 0,0 0-1 0 0,0-1 1 0 0,-1 1-1 0 0,0 0 1 0 0,-1 0-1 0 0,0 0 1 0 0,-1-1 0 0 0,0 1-1 0 0,0 0 1 0 0,-1-1-1 0 0,0 0 1 0 0,-1 0 0 0 0,0 0-1 0 0,0 0 1 0 0,-1 0-1 0 0,0-1 1 0 0,0 0-1 0 0,-1 0 1 0 0,0 0 0 0 0,-1-1-1 0 0,0 0 1 0 0,0 0-1 0 0,0 0 1 0 0,-1-1-1 0 0,0-1 1 0 0,0 1 0 0 0,-1-1-1 0 0,1 0 1 0 0,-1-1-1 0 0,0 0 1 0 0,0-1-1 0 0,-1 1-30 0 0,-42-1-2078 0 0,38-3 770 0 0</inkml:trace>
  <inkml:trace contextRef="#ctx0" brushRef="#br0" timeOffset="210737.523">12571 15398 1204 0 0,'32'3'4802'0'0,"-40"33"-3823"0"0,-17 28-610 0 0,3 1 0 0 0,3 1 1 0 0,3 1-1 0 0,3 0 0 0 0,2 1 1 0 0,4 0-1 0 0,2 21-369 0 0,5-85 43 0 0,0 0 1 0 0,1 1-1 0 0,-1-1 0 0 0,1 0 1 0 0,0 0-1 0 0,1 1 0 0 0,-1-1 0 0 0,1 0 1 0 0,-1 0-1 0 0,1-1 0 0 0,0 1 1 0 0,1 0-1 0 0,-1 0 0 0 0,1-1 0 0 0,-1 0 1 0 0,1 1-1 0 0,0-1 0 0 0,0 0 1 0 0,1-1-1 0 0,-1 1 0 0 0,1 0 0 0 0,-1-1 1 0 0,1 0-1 0 0,0 0 0 0 0,0 0 1 0 0,0 0-1 0 0,0-1 0 0 0,0 1 0 0 0,0-1 1 0 0,0 0-1 0 0,0 0 0 0 0,1-1 1 0 0,-1 1-1 0 0,0-1 0 0 0,0 0 0 0 0,2 0-43 0 0,157-11 562 0 0,-157 10-601 0 0,5-1 8 0 0,138-28-1719 0 0,-19-33-3641 0 0,-112 45 4158 0 0,-8 3 35 0 0</inkml:trace>
  <inkml:trace contextRef="#ctx0" brushRef="#br0" timeOffset="210989.346">12562 15731 1756 0 0,'36'-5'4483'0'0,"22"-13"-3556"0"0,-26 8-280 0 0,57-15 276 0 0,108-37-4014 0 0,-167 43 106 0 0,-23 8 1465 0 0</inkml:trace>
  <inkml:trace contextRef="#ctx0" brushRef="#br0" timeOffset="211235.721">12448 15428 1612 0 0,'2'-1'1236'0'0,"1"-2"-212"0"0,3 0-196 0 0,15-5-88 0 0,5 1-103 0 0,4 1-77 0 0,4-3-108 0 0,1 1-192 0 0,0-1-88 0 0,7-1-236 0 0,6 1 12 0 0,-2-2-652 0 0,4-1-557 0 0,-4 2-87 0 0,2-4 68 0 0,-6 5 20 0 0</inkml:trace>
  <inkml:trace contextRef="#ctx0" brushRef="#br0" timeOffset="211579.37">13394 15481 1700 0 0,'15'-1'4526'0'0,"16"-3"-3827"0"0,167-23 1274 0 0,-65 21-4459 0 0,-73 27-1590 0 0,-59-15 2716 0 0</inkml:trace>
  <inkml:trace contextRef="#ctx0" brushRef="#br0" timeOffset="211862.88">13390 15781 1120 0 0,'5'7'812'0'0,"2"-2"-84"0"0,10 1-80 0 0,7-6-88 0 0,7 1-96 0 0,-15-1-96 0 0,12 0 28 0 0,3 0-100 0 0,41-21-67 0 0,-32 9-133 0 0,6-1-4 0 0,1-5-473 0 0,1-3-231 0 0,0-3-652 0 0,-2 1 36 0 0,0-5-8 0 0</inkml:trace>
  <inkml:trace contextRef="#ctx0" brushRef="#br0" timeOffset="212250.855">14538 15037 1004 0 0,'-104'39'2783'0'0,"96"-33"-2593"0"0,-1-1 0 0 0,2 1-1 0 0,-1 1 1 0 0,1-1 0 0 0,-1 1 0 0 0,2 1-1 0 0,-1-1 1 0 0,1 1 0 0 0,0 0 0 0 0,1 1-1 0 0,0-1 1 0 0,0 1 0 0 0,1 0 0 0 0,0 0-1 0 0,1 0 1 0 0,0 1 0 0 0,0-1 0 0 0,1 1 0 0 0,0 0-1 0 0,1 0 1 0 0,0 8-190 0 0,49 85 1177 0 0,-30-76-894 0 0,-11-18-231 0 0,-1 0 1 0 0,0 1 0 0 0,0 0 0 0 0,-1 0 0 0 0,0 0 0 0 0,-1 0 0 0 0,-1 1 0 0 0,1-1 0 0 0,-1 1 0 0 0,-1 0 0 0 0,0 0 0 0 0,-1 1 0 0 0,0-1 0 0 0,-1 0 0 0 0,0 0 0 0 0,0 0 0 0 0,-2 1 0 0 0,0 3-53 0 0,-10 11 18 0 0,-1 0 1 0 0,-2 0-1 0 0,-1-2 1 0 0,0 0-1 0 0,-2 0 1 0 0,-1-2-1 0 0,0 0 1 0 0,-2-1-1 0 0,-1-2 1 0 0,0 0-1 0 0,-1-1 0 0 0,-1-1 1 0 0,-16 8-19 0 0,117-4 100 0 0,-68-19-104 0 0,0 0 0 0 0,0 0 0 0 0,-1 1 0 0 0,1 0 0 0 0,-1 0 0 0 0,0 1 0 0 0,0 0 0 0 0,0 1 0 0 0,0 0 0 0 0,-1 0 0 0 0,0 0 0 0 0,0 1 0 0 0,0 0 0 0 0,-1 0 0 0 0,1 1 0 0 0,-2 0 0 0 0,1 0 0 0 0,-1 0 0 0 0,0 1 1 0 0,-1 0-1 0 0,1 0 0 0 0,-1 0 0 0 0,-1 0 0 0 0,1 5 4 0 0,43 201-94 0 0,14-110-434 0 0,-15-86-4242 0 0,-22-31 2004 0 0,-11-3 1470 0 0</inkml:trace>
  <inkml:trace contextRef="#ctx0" brushRef="#br0" timeOffset="213928.194">15362 15136 1684 0 0,'41'-21'4213'0'0,"-29"12"-3668"0"0,-7 49 906 0 0,-12 75-899 0 0,14 118-274 0 0,4-88-5934 0 0,-11-134 4357 0 0</inkml:trace>
  <inkml:trace contextRef="#ctx0" brushRef="#br0" timeOffset="214237.379">15880 15757 1160 0 0,'-13'28'512'0'0,"-1"-2"-80"0"0,-2 1 96 0 0,-2-2-192 0 0,-1-1-40 0 0,3-1-32 0 0,-5-4-36 0 0,1 2-24 0 0,0-4-212 0 0,-2-2-288 0 0,0-11-464 0 0,4-2-560 0 0</inkml:trace>
  <inkml:trace contextRef="#ctx0" brushRef="#br0" timeOffset="-214743.461">16125 15224 976 0 0,'1'-4'96'0'0,"-1"0"0"0"0,1-1-1 0 0,0 1 1 0 0,0 0 0 0 0,1 0-1 0 0,-1 0 1 0 0,1 0 0 0 0,0 0 0 0 0,0 1-1 0 0,0-1 1 0 0,1 0 0 0 0,-1 1-1 0 0,1 0 1 0 0,0-1 0 0 0,0 1-1 0 0,0 0 1 0 0,0 0 0 0 0,0 1 0 0 0,1-1-1 0 0,-1 1 1 0 0,1 0 0 0 0,0-1-1 0 0,0 2 1 0 0,0-1 0 0 0,0 0 0 0 0,0 1-1 0 0,0 0 1 0 0,0 0 0 0 0,0 0-1 0 0,0 0 1 0 0,1 1 0 0 0,-1-1 0 0 0,0 1-1 0 0,1 0 1 0 0,-1 1 0 0 0,0-1-1 0 0,0 1 1 0 0,1 0 0 0 0,-1 0 0 0 0,0 0-1 0 0,0 0 1 0 0,0 1 0 0 0,0 0-1 0 0,0 0 1 0 0,0 0 0 0 0,-1 0 0 0 0,1 0-1 0 0,-1 1 1 0 0,1-1 0 0 0,-1 1-1 0 0,0 0 1 0 0,0 0 0 0 0,0 1 0 0 0,1 1-96 0 0,1 5 37 0 0,-1-1 1 0 0,0 1 0 0 0,-1 0 0 0 0,0 0 0 0 0,0 0 0 0 0,-1 1-1 0 0,0-1 1 0 0,-1 0 0 0 0,-1 1 0 0 0,1-1 0 0 0,-1 1-1 0 0,-1-1 1 0 0,0 1 0 0 0,-1-1 0 0 0,0 0 0 0 0,0 0 0 0 0,-1 0-1 0 0,0 0 1 0 0,-1 0-38 0 0,-29 92 555 0 0,33-101-523 0 0,5 3 53 0 0,214 156 419 0 0,-215-156-497 0 0,1 0 0 0 0,-1 1-1 0 0,-1-1 1 0 0,1 1-1 0 0,-1 0 1 0 0,0 0 0 0 0,0 1-1 0 0,0-1 1 0 0,-1 1-1 0 0,1-1 1 0 0,-1 1 0 0 0,-1 0-1 0 0,1 0 1 0 0,-1 0 0 0 0,0 0-1 0 0,-1 0 1 0 0,1 0-1 0 0,-1 0 1 0 0,0 0 0 0 0,-1 0-1 0 0,1 0 1 0 0,-2 4-7 0 0,-5 3-12 0 0,-1 0 1 0 0,0 0-1 0 0,-1 0 1 0 0,0-1-1 0 0,-1 0 1 0 0,-1-1-1 0 0,1-1 1 0 0,-2 1-1 0 0,1-2 1 0 0,-2 1-1 0 0,1-2 1 0 0,-1 1-1 0 0,0-2 1 0 0,-1 0-1 0 0,0-1 1 0 0,0 0-1 0 0,-1-1 1 0 0,1 0-1 0 0,-1-1 1 0 0,0-1-1 0 0,0-1 1 0 0,0 0-1 0 0,-5 0 12 0 0,18-2-121 0 0,0 0 0 0 0,-1 0 0 0 0,1-1 1 0 0,0 1-1 0 0,0-1 0 0 0,-1 1 0 0 0,1-1 0 0 0,0 0 0 0 0,0 1 0 0 0,0-1 0 0 0,0 0 0 0 0,0 0 1 0 0,0-1-1 0 0,0 1 0 0 0,0 0 0 0 0,0-1 0 0 0,1 1 0 0 0,-1-1 0 0 0,1 0 0 0 0,-1 1 1 0 0,1-1-1 0 0,-1 0 0 0 0,1 0 0 0 0,0 0 0 0 0,0 0 0 0 0,0 0 0 0 0,0 0 0 0 0,0 0 0 0 0,0 0 1 0 0,1-1-1 0 0,-1 1 0 0 0,1 0 0 0 0,0 0 0 0 0,-1-1 0 0 0,1 1 0 0 0,0 0 0 0 0,0 0 1 0 0,0-1-1 0 0,1-1 121 0 0,10-24-898 0 0</inkml:trace>
  <inkml:trace contextRef="#ctx0" brushRef="#br0" timeOffset="-214492.292">16821 15826 1616 0 0,'-1'24'624'0'0,"-4"1"-216"0"0,-2 5-36 0 0,1-3 52 0 0,-2-1-88 0 0,0-1-12 0 0,-5-1-68 0 0,0 0-104 0 0,2-1 204 0 0,-3-4-136 0 0,-4 2-112 0 0,0-6-16 0 0,4-3-412 0 0,-4-6-376 0 0,2 0-496 0 0,4-4 32 0 0</inkml:trace>
  <inkml:trace contextRef="#ctx0" brushRef="#br0" timeOffset="-213185.608">17544 15109 1004 0 0,'16'-37'3539'0'0,"1"22"-2962"0"0,-18 86 2381 0 0,-7-18-2844 0 0,27 254 524 0 0,1-121-594 0 0,-20-184-133 0 0,0 1 0 0 0,0 0 0 0 0,0-1 0 0 0,0 1 0 0 0,-1-1 0 0 0,1 1 0 0 0,-1 0 0 0 0,1-1 0 0 0,-1 1 0 0 0,0-1 0 0 0,0 0 0 0 0,0 1 0 0 0,0-1-1 0 0,-1 0 1 0 0,1 1 0 0 0,-1-1 0 0 0,1 0 0 0 0,-1 0 0 0 0,0 0 0 0 0,0 0 0 0 0,0-1 0 0 0,0 1 0 0 0,0 0 0 0 0,0-1 0 0 0,0 1 0 0 0,0-1 0 0 0,-1 0 0 0 0,1 0 0 0 0,-1 0 0 0 0,1 0 0 0 0,0 0 0 0 0,-1-1 0 0 0,0 1-1 0 0,1-1 1 0 0,-1 1 0 0 0,1-1 0 0 0,-1 0 0 0 0,0 0 0 0 0,1 0 0 0 0,-1 0 0 0 0,0-1 89 0 0,-52-30-1814 0 0,33 11 593 0 0</inkml:trace>
  <inkml:trace contextRef="#ctx0" brushRef="#br0" timeOffset="-212905.097">17440 15085 1720 0 0,'-12'11'334'0'0,"-13"11"178"0"0,0 0 1 0 0,1 2-1 0 0,2 1 0 0 0,1 1 1 0 0,0 0-1 0 0,2 2 0 0 0,1 0 1 0 0,-7 17-513 0 0,24-42 61 0 0,1-1 1 0 0,-1 0 0 0 0,1 1 0 0 0,-1-1 0 0 0,1 1 0 0 0,0-1 0 0 0,0 1 0 0 0,0-1 0 0 0,0 0 0 0 0,0 1 0 0 0,1-1-1 0 0,-1 1 1 0 0,1-1 0 0 0,0 0 0 0 0,-1 1 0 0 0,1-1 0 0 0,0 0 0 0 0,0 0 0 0 0,1 0 0 0 0,-1 0 0 0 0,0 0-1 0 0,1 0 1 0 0,-1 0 0 0 0,1 0 0 0 0,0 0 0 0 0,-1-1 0 0 0,1 1 0 0 0,0-1 0 0 0,0 1 0 0 0,0-1 0 0 0,0 0-1 0 0,0 1 1 0 0,1-1 0 0 0,-1 0 0 0 0,0-1 0 0 0,0 1 0 0 0,1 0 0 0 0,-1-1 0 0 0,0 1 0 0 0,1-1 0 0 0,-1 0 0 0 0,1 1-1 0 0,0-1-61 0 0,108 12 943 0 0,-109-12-917 0 0,259-3-1353 0 0,-87-13-3993 0 0,-157 15 3880 0 0</inkml:trace>
  <inkml:trace contextRef="#ctx0" brushRef="#br0" timeOffset="-212654.911">18055 15872 1544 0 0,'-13'27'764'0'0,"0"-3"-48"0"0,-4 0-80 0 0,2-3-176 0 0,-2 0 48 0 0,-3-4 0 0 0,-4-2-147 0 0,0-5-173 0 0,2-4-168 0 0,6 0-8 0 0,16-6-429 0 0,-32-16-291 0 0,22-2-632 0 0,2-3 8 0 0</inkml:trace>
  <inkml:trace contextRef="#ctx0" brushRef="#br0" timeOffset="-212187.7">18599 15194 988 0 0,'-64'50'7059'0'0,"-93"155"-6005"0"0,150-193-962 0 0,1 1 1 0 0,0-1-1 0 0,1 1 1 0 0,0 1-1 0 0,1-1 0 0 0,1 0 1 0 0,0 1-1 0 0,1 0 1 0 0,0 0-1 0 0,1-1 1 0 0,0 6-93 0 0,2-12 40 0 0,0 0 1 0 0,0 0 0 0 0,1 1 0 0 0,-1-1 0 0 0,2 0 0 0 0,-1-1 0 0 0,1 1 0 0 0,0 0-1 0 0,0-1 1 0 0,1 1 0 0 0,0-1 0 0 0,0 0 0 0 0,0 0 0 0 0,1-1 0 0 0,0 1-1 0 0,0-1 1 0 0,0 0 0 0 0,1-1 0 0 0,0 1 0 0 0,0-1 0 0 0,0 0 0 0 0,0 0-1 0 0,1-1 1 0 0,-1 0 0 0 0,1 0 0 0 0,0-1 0 0 0,0 1-41 0 0,16 5 9 0 0,0 0 1 0 0,1-2 0 0 0,0 0-1 0 0,0-2 1 0 0,0-1-1 0 0,1-1 1 0 0,16 0-10 0 0,-34-2-33 0 0,1 0-1 0 0,-1 0 1 0 0,0-1 0 0 0,0 0 0 0 0,0 0 0 0 0,0-1-1 0 0,0 0 1 0 0,0 0 0 0 0,-1-1 0 0 0,1 1 0 0 0,-1-2 0 0 0,1 1-1 0 0,-1-1 1 0 0,0 1 0 0 0,0-2 0 0 0,-1 1 0 0 0,1-1 0 0 0,-1 0-1 0 0,0 0 1 0 0,0 0 0 0 0,-1-1 0 0 0,1 1 0 0 0,-1-1-1 0 0,0 0 1 0 0,-1 0 0 0 0,0-1 0 0 0,0 1 0 0 0,0-1 0 0 0,0 0 33 0 0,-6-2-22 0 0,1 0 0 0 0,-1 1 1 0 0,0-1-1 0 0,-1 1 1 0 0,0 0-1 0 0,-1 0 0 0 0,1 0 1 0 0,-1 1-1 0 0,-1 0 1 0 0,0 0-1 0 0,0 0 0 0 0,0 1 1 0 0,0-1-1 0 0,-1 1 1 0 0,0 1-1 0 0,-1 0 0 0 0,1 0 1 0 0,-1 0-1 0 0,0 1 1 0 0,0 0-1 0 0,0 0 0 0 0,-1 1 1 0 0,1 0-1 0 0,-1 1 1 0 0,0 0 21 0 0,-176-53-150 0 0,106 49-3401 0 0,86 4 806 0 0,0 1 1273 0 0</inkml:trace>
  <inkml:trace contextRef="#ctx0" brushRef="#br0" timeOffset="-211705.154">19029 14968 2280 0 0,'37'-4'5125'0'0,"30"86"-3767"0"0,-59-58-1232 0 0,-1 1 0 0 0,-1 0 0 0 0,-1 1 0 0 0,-2-1 0 0 0,0 1 0 0 0,-2-1 0 0 0,0 1 0 0 0,-2 0 0 0 0,-1 0 0 0 0,-1-1 0 0 0,-1 1 0 0 0,-3 5-126 0 0,-8 131 381 0 0,17-145-355 0 0,1 0 0 0 0,0 0 0 0 0,2 0 0 0 0,0-1 0 0 0,0 1 0 0 0,2-1 0 0 0,0-1 0 0 0,1 1 0 0 0,0-1 0 0 0,1 0 0 0 0,1-1 0 0 0,1 0 0 0 0,0-1 0 0 0,0 0 0 0 0,4 2-26 0 0,-3-2 20 0 0,0 0 1 0 0,-1 0-1 0 0,0 1 1 0 0,-1 0 0 0 0,-1 1-1 0 0,0 0 1 0 0,-1 1-1 0 0,0 0 1 0 0,-2 0-1 0 0,0 1 1 0 0,0 0 0 0 0,-2 0-1 0 0,0 0 1 0 0,-1 0-1 0 0,0 5-20 0 0,-5-8 34 0 0,-1 0-1 0 0,0 0 0 0 0,-1 0 0 0 0,0-1 0 0 0,-1 1 1 0 0,-1-1-1 0 0,0 0 0 0 0,0-1 0 0 0,-2 1 1 0 0,1-1-1 0 0,-2-1 0 0 0,-5 7-33 0 0,-34 60-871 0 0,40-67 135 0 0,14-9-6046 0 0,-1-5 5254 0 0</inkml:trace>
  <inkml:trace contextRef="#ctx0" brushRef="#br0" timeOffset="-211455.68">19887 15979 1556 0 0,'0'13'285'0'0,"-1"0"0"0"0,0 0 0 0 0,-1 0 0 0 0,-1 0 0 0 0,0 0 0 0 0,-1-1 0 0 0,0 1 0 0 0,-1-1 0 0 0,0 0-1 0 0,-1 0 1 0 0,0-1 0 0 0,-1 1 0 0 0,0-1 0 0 0,-1-1 0 0 0,0 0 0 0 0,0 0 0 0 0,-1 0 0 0 0,-2 0-285 0 0,9-8 39 0 0,-101 103-189 0 0,-22-28-4066 0 0,95-66 3054 0 0</inkml:trace>
  <inkml:trace contextRef="#ctx0" brushRef="#br0" timeOffset="-210022.938">22052 14917 1292 0 0,'-10'-56'6708'0'0,"6"54"-2826"0"0,-15 65-3704 0 0,16-37-149 0 0,1-1 1 0 0,1 0 0 0 0,1 0-1 0 0,2 1 1 0 0,0-1-1 0 0,2 0 1 0 0,0 0-1 0 0,7 16-29 0 0,88 352-752 0 0,-92-352-1225 0 0,-23-54-2554 0 0,-7-40 1998 0 0,12 22 1346 0 0</inkml:trace>
  <inkml:trace contextRef="#ctx0" brushRef="#br0" timeOffset="-209774.854">21943 14675 1452 0 0,'-1'-2'175'0'0,"1"-1"0"0"0,0 0 0 0 0,-1 1 0 0 0,1-1 0 0 0,0 1 0 0 0,0-1 0 0 0,0 0 0 0 0,1 1 1 0 0,-1-1-1 0 0,0 1 0 0 0,1-1 0 0 0,0 1 0 0 0,0-1 0 0 0,0 1 0 0 0,0-1 0 0 0,0 1 0 0 0,0 0 0 0 0,0-1 0 0 0,1 1 0 0 0,-1 0 0 0 0,1 0 0 0 0,0 0 0 0 0,0 0 0 0 0,-1 0 0 0 0,1 1 0 0 0,1-2-175 0 0,100-59 1631 0 0,-99 61-1509 0 0,30-14 80 0 0,0 3 1 0 0,1 0-1 0 0,0 3 1 0 0,1 1-1 0 0,0 1 1 0 0,18 0-203 0 0,131-1-2919 0 0,-92 23 269 0 0,-63-5 1376 0 0</inkml:trace>
  <inkml:trace contextRef="#ctx0" brushRef="#br0" timeOffset="-209525.792">21895 15074 2420 0 0,'7'8'924'0'0,"2"-5"-104"0"0,9 9-72 0 0,7-5-55 0 0,3-4-49 0 0,4-1-100 0 0,4-2-104 0 0,4 0 20 0 0,-20 0-256 0 0,10 0-276 0 0,50-15 8 0 0,-37 6-668 0 0,7 1-736 0 0,-4-2 87 0 0,-4-2 65 0 0,-1 1 52 0 0</inkml:trace>
  <inkml:trace contextRef="#ctx0" brushRef="#br0" timeOffset="-209213.431">23038 14834 1172 0 0,'3'0'1136'0'0,"3"2"-192"0"0,2-2-92 0 0,3 0-84 0 0,18-2-200 0 0,-11 2 45 0 0,9 0-113 0 0,7 0-140 0 0,39-12-240 0 0,-31 11-8 0 0,-4-1-660 0 0,-4-1-348 0 0,-4 2 75 0 0,-3-1-651 0 0,-11 1 100 0 0</inkml:trace>
  <inkml:trace contextRef="#ctx0" brushRef="#br0" timeOffset="-209042.677">23033 15058 2052 0 0,'-3'4'980'0'0,"9"2"-112"0"0,2-4-68 0 0,13 2-56 0 0,6 1-99 0 0,10-5-85 0 0,-18 0-84 0 0,11 0-44 0 0,7 0-116 0 0,3 0-132 0 0,50-18-300 0 0,-39 9 16 0 0,5-9-676 0 0,-3 0-564 0 0,1-5-25 0 0,-1-2 29 0 0,0-4 104 0 0</inkml:trace>
  <inkml:trace contextRef="#ctx0" brushRef="#br0" timeOffset="-208559.827">24130 14386 1280 0 0,'-2'-1'139'0'0,"-1"1"0"0"0,1 0-1 0 0,-1 1 1 0 0,1-1 0 0 0,-1 0 0 0 0,1 1 0 0 0,-1-1-1 0 0,1 1 1 0 0,-1 0 0 0 0,1 0 0 0 0,-1 0 0 0 0,1 0-1 0 0,0 0 1 0 0,-1 0 0 0 0,1 1 0 0 0,0-1 0 0 0,0 1-1 0 0,0-1 1 0 0,0 1 0 0 0,1 0 0 0 0,-1 0 0 0 0,0 0-1 0 0,1 0 1 0 0,-1 0 0 0 0,1 0 0 0 0,0 1 0 0 0,-1 1-139 0 0,-3 0 268 0 0,-4 5-75 0 0,-1 1 1 0 0,2-1-1 0 0,-1 1 1 0 0,1 1-1 0 0,1 0 1 0 0,0 0-1 0 0,0 0 0 0 0,1 1 1 0 0,1 0-1 0 0,0 0 1 0 0,1 0-1 0 0,0 1 1 0 0,0 0-1 0 0,2-1 1 0 0,-1 1-1 0 0,2 0 1 0 0,0 1-1 0 0,0-1 1 0 0,1 0-1 0 0,1 0 0 0 0,0 0 1 0 0,1 0-1 0 0,0 0 1 0 0,1 0-1 0 0,3 5-193 0 0,-3-6 44 0 0,-1-1 0 0 0,0 0 0 0 0,-1 1 0 0 0,0-1 0 0 0,0 1 0 0 0,-1 0 0 0 0,-1-1 0 0 0,0 1 0 0 0,-1-1-1 0 0,0 1 1 0 0,-1-1 0 0 0,0 0 0 0 0,0 0 0 0 0,-1 0 0 0 0,-1 0 0 0 0,0-1 0 0 0,0 0 0 0 0,-1 0 0 0 0,-1 0 0 0 0,1-1 0 0 0,-1 1 0 0 0,-1-2 0 0 0,0 1-1 0 0,0-1 1 0 0,-1 0 0 0 0,0-1 0 0 0,0 0 0 0 0,-1 0 0 0 0,1-1 0 0 0,-5 1-44 0 0,-46 48 58 0 0,59-52-44 0 0,0 0 1 0 0,0 0-1 0 0,1 0 1 0 0,-1 0-1 0 0,1 0 1 0 0,-1 1 0 0 0,1-1-1 0 0,0 0 1 0 0,0 0-1 0 0,0 0 1 0 0,1 0-1 0 0,-1 0 1 0 0,1 0-1 0 0,0 0 1 0 0,0 0 0 0 0,0 0-1 0 0,0 0 1 0 0,0 0-1 0 0,1 0 1 0 0,-1 0-1 0 0,1-1 1 0 0,0 1-1 0 0,0-1 1 0 0,0 1 0 0 0,0-1-1 0 0,0 0 1 0 0,0 0-1 0 0,1 1 1 0 0,-1-2-1 0 0,1 1 1 0 0,-1 0-1 0 0,1 0 1 0 0,0-1-1 0 0,0 0 1 0 0,-1 1 0 0 0,1-1-1 0 0,0 0 1 0 0,0 0-1 0 0,4 0-14 0 0,22 21 33 0 0,-18-12-25 0 0,-2 0 1 0 0,1 1-1 0 0,-1 0 1 0 0,-1 1-1 0 0,0-1 1 0 0,-1 2-1 0 0,0-1 0 0 0,-1 1 1 0 0,0 0-1 0 0,-1 0 1 0 0,0 1-1 0 0,-1 0 1 0 0,-1 0-1 0 0,0 0 1 0 0,-1 0-1 0 0,-1 0 1 0 0,0 0-1 0 0,-1 1 0 0 0,-1 11-8 0 0,-32 160-154 0 0,34-186 82 0 0,-1 0 0 0 0,1 0 0 0 0,-1 0 0 0 0,1-1 0 0 0,-1 1-1 0 0,1 0 1 0 0,-1 0 0 0 0,1 0 0 0 0,-1 0 0 0 0,1 0 0 0 0,-1 0 0 0 0,1 0 0 0 0,0 0 0 0 0,-1 0 0 0 0,1 0 0 0 0,-1 1 0 0 0,1-1 0 0 0,-1 0 0 0 0,1 0 0 0 0,-1 0 0 0 0,1 1 0 0 0,-1-1 0 0 0,1 0-1 0 0,-1 1 1 0 0,0-1 0 0 0,1 0 0 0 0,-1 1 0 0 0,1-1 0 0 0,-1 0 0 0 0,0 1 0 0 0,1-1 0 0 0,-1 1 0 0 0,0-1 0 0 0,0 1 0 0 0,1-1 0 0 0,-1 1 0 0 0,0-1 0 0 0,0 1 0 0 0,0-1 0 0 0,1 1 0 0 0,-1-1 0 0 0,0 1-1 0 0,0-1 1 0 0,0 1 0 0 0,0-1 0 0 0,0 1 0 0 0,0-1 0 0 0,0 1 0 0 0,0 0 0 0 0,0-1 0 0 0,-1 1 0 0 0,1-1 0 0 0,0 1 0 0 0,0-1 0 0 0,0 1 72 0 0,34-35-2568 0 0,0-11 457 0 0,-17 20 1131 0 0</inkml:trace>
  <inkml:trace contextRef="#ctx0" brushRef="#br0" timeOffset="-208146.117">24353 14594 2768 0 0,'1'-4'173'0'0,"0"1"0"0"0,1-1 0 0 0,0 0 0 0 0,-1 1 0 0 0,1-1 0 0 0,1 1 0 0 0,-1-1 0 0 0,0 1 0 0 0,1 0 0 0 0,-1 0 1 0 0,1 0-1 0 0,0 1 0 0 0,0-1 0 0 0,0 1 0 0 0,1-1 0 0 0,-1 1 0 0 0,1 0 0 0 0,-1 0 0 0 0,1 0 0 0 0,-1 1 0 0 0,1-1 0 0 0,4 0-173 0 0,55-3 1400 0 0,-58 8-1364 0 0,0 0 1 0 0,0 1 0 0 0,0-1-1 0 0,0 1 1 0 0,-1 0 0 0 0,0 0-1 0 0,1 1 1 0 0,-2-1 0 0 0,1 1-1 0 0,0 0 1 0 0,-1 0 0 0 0,0 0-1 0 0,0 0 1 0 0,0 1 0 0 0,-1-1-1 0 0,0 1 1 0 0,0-1 0 0 0,0 1-1 0 0,-1 0 1 0 0,0 0 0 0 0,0 0-1 0 0,0 0 1 0 0,-1 0 0 0 0,0 0-1 0 0,0 0 1 0 0,0 0-1 0 0,-2 4-36 0 0,-38 168 1008 0 0,-35-7 607 0 0,74-169-1613 0 0,1 0 0 0 0,-1-1-1 0 0,0 1 1 0 0,1 0 0 0 0,-1 0 0 0 0,1-1-1 0 0,0 1 1 0 0,0 0 0 0 0,-1 0 0 0 0,1 0-1 0 0,0 0 1 0 0,0-1 0 0 0,1 1 0 0 0,-1 0-1 0 0,0 0 1 0 0,1 0 0 0 0,-1-1 0 0 0,1 1-1 0 0,-1 0 1 0 0,1-1 0 0 0,0 1 0 0 0,0 0-1 0 0,0-1 1 0 0,0 1 0 0 0,0-1 0 0 0,0 1 0 0 0,0-1-1 0 0,0 0 1 0 0,1 1 0 0 0,-1-1 0 0 0,0 0-1 0 0,1 0 1 0 0,-1 0 0 0 0,1 0 0 0 0,0 0-1 0 0,-1 0 1 0 0,1 0 0 0 0,0-1 0 0 0,-1 1-1 0 0,1-1 1 0 0,0 1 0 0 0,0-1 0 0 0,-1 1-1 0 0,1-1 1 0 0,0 0 0 0 0,0 0 0 0 0,0 0-1 0 0,0 0 1 0 0,-1 0 0 0 0,1-1 0 0 0,0 1-1 0 0,0-1-1 0 0,94-8-1626 0 0,-79 5 806 0 0,0 0 1 0 0,0-2 0 0 0,0 0 0 0 0,0-1 0 0 0,-1 0-1 0 0,0-2 1 0 0,-1 0 0 0 0,0 0 0 0 0,13-12 819 0 0,0-2-1475 0 0</inkml:trace>
  <inkml:trace contextRef="#ctx0" brushRef="#br0" timeOffset="-207602.619">24871 14335 1424 0 0,'2'-2'76'0'0,"-1"1"-1"0"0,1 0 1 0 0,0-1 0 0 0,-1 1-1 0 0,1 0 1 0 0,0 0 0 0 0,0 0-1 0 0,0 1 1 0 0,0-1 0 0 0,0 0-1 0 0,0 1 1 0 0,-1-1 0 0 0,2 1-1 0 0,-1 0 1 0 0,0-1-1 0 0,0 1 1 0 0,0 0 0 0 0,0 0-1 0 0,0 1 1 0 0,0-1 0 0 0,0 0-1 0 0,0 1 1 0 0,0-1 0 0 0,0 1-1 0 0,0-1 1 0 0,0 1 0 0 0,-1 0-1 0 0,1 0 1 0 0,0 0 0 0 0,0 0-1 0 0,-1 0 1 0 0,1 0 0 0 0,0 1-1 0 0,-1-1 1 0 0,1 1-1 0 0,-1-1 1 0 0,0 1 0 0 0,1-1-1 0 0,-1 1 1 0 0,0 0 0 0 0,0-1-1 0 0,0 1 1 0 0,0 0 0 0 0,0 0-1 0 0,-1 0 1 0 0,1 0 0 0 0,-1 0-1 0 0,1 0 1 0 0,-1 0 0 0 0,0 0-1 0 0,1 0 1 0 0,-1 1-76 0 0,2 17 217 0 0,-1-1 1 0 0,-1 1 0 0 0,-1-1-1 0 0,-1 1 1 0 0,0-1 0 0 0,-1 0-1 0 0,-1 0 1 0 0,-1 0-1 0 0,-1 0 1 0 0,-1-1 0 0 0,0 0-1 0 0,-3 3-217 0 0,-40 185 1935 0 0,52-188-1804 0 0,2 1 0 0 0,0-1 0 0 0,1 0 0 0 0,0 0 0 0 0,2-1 0 0 0,0 0 0 0 0,1 0 0 0 0,0 0 0 0 0,2-1-1 0 0,0 0 1 0 0,1-1 0 0 0,0 0 0 0 0,4 2-131 0 0,76 136 518 0 0,-80-109-332 0 0,-2 0-1 0 0,-1 0 1 0 0,-2 1 0 0 0,-3 0-1 0 0,-1 0 1 0 0,-2 0-1 0 0,-3 4-185 0 0,3 22-49 0 0,-8-51-214 0 0,1-3-3066 0 0,15-16-2162 0 0,0-22 3564 0 0,-3-2 599 0 0</inkml:trace>
  <inkml:trace contextRef="#ctx0" brushRef="#br0" timeOffset="-197397.222">3518 13732 836 0 0,'0'0'519'0'0,"0"0"-73"0"0,0 0-47 0 0,13-3 241 0 0,-13 2-596 0 0,0 0 1 0 0,0 0-1 0 0,-1 0 1 0 0,1 0 0 0 0,0 0-1 0 0,0 0 1 0 0,-1 1-1 0 0,1-1 1 0 0,-1 0 0 0 0,1 0-1 0 0,-1 0 1 0 0,1 0-1 0 0,-1 1 1 0 0,1-1 0 0 0,-1 0-1 0 0,0 0 1 0 0,1 1-1 0 0,-1-1 1 0 0,0 1-1 0 0,0-1 1 0 0,1 0 0 0 0,-1 1-1 0 0,0-1 1 0 0,0 1-1 0 0,0 0 1 0 0,0-1 0 0 0,0 1-1 0 0,0 0 1 0 0,0 0-1 0 0,0-1 1 0 0,0 1 0 0 0,0 0-1 0 0,1 0 1 0 0,-1 0-1 0 0,0 0 1 0 0,0 0 0 0 0,0 0-1 0 0,0 1 1 0 0,0-1-1 0 0,0 0 1 0 0,0 0 0 0 0,0 1-1 0 0,0-1 1 0 0,0 0-1 0 0,0 1 1 0 0,1-1 0 0 0,-1 1-1 0 0,0-1 1 0 0,0 1-1 0 0,0-1 1 0 0,1 1-1 0 0,-2 1-44 0 0,-19 4-2 0 0,-1 2-1 0 0,1 0 0 0 0,1 2 0 0 0,-1 0 1 0 0,2 1-1 0 0,-1 1 0 0 0,2 1 0 0 0,0 1 1 0 0,0 0-1 0 0,1 1 0 0 0,1 1 1 0 0,1 1-1 0 0,0 0 0 0 0,1 1 0 0 0,1 1 1 0 0,1 0-1 0 0,0 0 0 0 0,1 1 0 0 0,2 1 1 0 0,0 0-1 0 0,1 0 0 0 0,1 0 0 0 0,1 1 1 0 0,1 0-1 0 0,-2 23 3 0 0,12-17 22 0 0,2-1-1 0 0,2 0 1 0 0,0 0 0 0 0,2-1 0 0 0,0 0 0 0 0,2-1-1 0 0,1 0 1 0 0,1-1 0 0 0,1-1 0 0 0,1 0 0 0 0,1-2-1 0 0,10 10-21 0 0,-3 1 5 0 0,3 0 1 0 0,-2 0-1 0 0,-1 2 0 0 0,-1 0 0 0 0,-2 2 0 0 0,-2 0 0 0 0,-1 2 0 0 0,-2 0 0 0 0,-2 1 0 0 0,-1 0 0 0 0,-2 2 0 0 0,-2-1 0 0 0,-2 1 0 0 0,-1 0 0 0 0,-1 12-5 0 0,-11-21 163 0 0,-2-1-1 0 0,0 0 0 0 0,-2 0 1 0 0,-2-1-1 0 0,-1 0 1 0 0,-1-1-1 0 0,-1 0 1 0 0,-2-1-1 0 0,0 0 0 0 0,-2-2 1 0 0,-1 0-1 0 0,-2-1 1 0 0,-17 17-163 0 0,79 10 92 0 0,-31-44-94 0 0,8 12 0 0 0,-1 1 0 0 0,0 1 0 0 0,-2 0 0 0 0,0 2 0 0 0,-2 0 0 0 0,-1 0 0 0 0,0 1 0 0 0,-2 0 0 0 0,-1 1 0 0 0,-1 0 0 0 0,-1 1 0 0 0,-2-1 0 0 0,0 1 0 0 0,-2 1 0 0 0,-1-1 0 0 0,-1 0 0 0 0,-1 1 0 0 0,-2-1 0 0 0,-1 1 2 0 0,-27 217 94 0 0,8-10 96 0 0,23-221-262 0 0,2-1 1 0 0,-1 0-1 0 0,2 0 1 0 0,0 0-1 0 0,0-1 1 0 0,1 1-1 0 0,1-1 1 0 0,0 0-1 0 0,1-1 1 0 0,0 1-1 0 0,1-1 1 0 0,0-1-1 0 0,0 1 1 0 0,1-1-1 0 0,1-1 1 0 0,9 8 71 0 0,110 76-3896 0 0,-88-74 2373 0 0</inkml:trace>
  <inkml:trace contextRef="#ctx0" brushRef="#br0" timeOffset="-196304.015">49 15497 868 0 0,'0'0'465'0'0,"0"0"-19"0"0,0 0-47 0 0,0 0-109 0 0,0 0-86 0 0,0 0-17 0 0,0 0 18 0 0,0 0 3 0 0,0 0-101 0 0,0 0 36 0 0,0 0-17 0 0,0 0-40 0 0,0 0-16 0 0,0 0-7 0 0,3 0-7 0 0,98-4 615 0 0,-48-16-273 0 0,224-109 491 0 0,-275 128-893 0 0,1 0 0 0 0,0 0 0 0 0,-1-1 0 0 0,1 1 0 0 0,-1-1 0 0 0,0 0 1 0 0,0 1-1 0 0,1-1 0 0 0,-1-1 0 0 0,0 1 0 0 0,-1 0 0 0 0,1 0 0 0 0,0-1 0 0 0,-1 1 0 0 0,1 0 0 0 0,-1-1 0 0 0,0 0 0 0 0,1 1 0 0 0,-1-1 0 0 0,-1 0 0 0 0,1 0 0 0 0,0 1 0 0 0,-1-1 0 0 0,1 0 0 0 0,-1 0 0 0 0,0 0 1 0 0,0 0-1 0 0,0 0 0 0 0,0 0 0 0 0,-1 0 0 0 0,1 1 0 0 0,-1-1 0 0 0,0 0 0 0 0,1 0 0 0 0,-1 0 0 0 0,-1 1 0 0 0,1-1 0 0 0,0 1 0 0 0,-1-1 0 0 0,1 1 0 0 0,-1-1 0 0 0,0 1 0 0 0,1 0 0 0 0,-1 0 0 0 0,0 0 0 0 0,-1 0 1 0 0,1 0-1 0 0,0 0 0 0 0,0 0 0 0 0,-1 1 0 0 0,1-1 0 0 0,-1 1 0 0 0,0 0 0 0 0,-2-1 4 0 0,-9-5 19 0 0,-1 1-1 0 0,1 0 1 0 0,-1 1 0 0 0,0 1 0 0 0,-1 0-1 0 0,1 1 1 0 0,-1 1 0 0 0,1 1-1 0 0,-1 0 1 0 0,0 1 0 0 0,1 0 0 0 0,-1 1-1 0 0,0 1 1 0 0,1 1 0 0 0,-1 0 0 0 0,1 1-1 0 0,0 0 1 0 0,0 2 0 0 0,1-1 0 0 0,-1 2-1 0 0,1 0 1 0 0,1 1 0 0 0,-1 0-1 0 0,1 1 1 0 0,1 0 0 0 0,-1 1 0 0 0,2 1-1 0 0,-1 0 1 0 0,2 0 0 0 0,-1 1 0 0 0,0 3-19 0 0,-15 102 140 0 0,29-107-137 0 0,1-1 0 0 0,1 1 0 0 0,0-1 0 0 0,0 0 0 0 0,1 0 0 0 0,0 0-1 0 0,0-1 1 0 0,1 0 0 0 0,0 0 0 0 0,1-1 0 0 0,-1 0 0 0 0,1 0 0 0 0,1-1 0 0 0,-1 0 0 0 0,1 0-1 0 0,0-1 1 0 0,1 0 0 0 0,-1-1 0 0 0,1 0 0 0 0,0 0 0 0 0,9 1-3 0 0,33 14-752 0 0,0-3 0 0 0,1-2 0 0 0,0-3 0 0 0,1-2 0 0 0,11-1 752 0 0,-41-7-1238 0 0</inkml:trace>
  <inkml:trace contextRef="#ctx0" brushRef="#br0" timeOffset="-195960.25">615 15158 1160 0 0,'23'18'336'0'0,"-1"1"-1"0"0,0 1 1 0 0,-2 1-1 0 0,-1 0 0 0 0,0 2 1 0 0,-1 0-1 0 0,11 21-335 0 0,22 26 434 0 0,-26-37-96 0 0,93 92 726 0 0,-114-125-984 0 0,1-1 1 0 0,-1 1-1 0 0,0-1 1 0 0,0 1-1 0 0,1-1 1 0 0,-1 0 0 0 0,0-1-1 0 0,0 1 1 0 0,0-1-1 0 0,0 1 1 0 0,0-1-1 0 0,0-1 1 0 0,-1 1-1 0 0,1 0 1 0 0,-1-1-1 0 0,1 0 1 0 0,-1 0-1 0 0,0 0 1 0 0,0 0-1 0 0,0 0 1 0 0,-1-1-1 0 0,1 1 1 0 0,-1-1-1 0 0,0 0 1 0 0,0 1-1 0 0,0-1 1 0 0,0 0 0 0 0,-1 0-1 0 0,1 0 1 0 0,-1-1-1 0 0,0 1 1 0 0,0 0-1 0 0,-1 0 1 0 0,1-1-1 0 0,-1 1 1 0 0,0-2-81 0 0,31-233 602 0 0,-29 80-3081 0 0,-2 143 1946 0 0,-11-19-1767 0 0,4 25 819 0 0</inkml:trace>
  <inkml:trace contextRef="#ctx0" brushRef="#br0" timeOffset="-195601.476">1391 15074 876 0 0,'-8'-3'86'0'0,"0"0"0"0"0,0 1 0 0 0,-1 0 0 0 0,1 0 0 0 0,-1 1-1 0 0,0 0 1 0 0,1 0 0 0 0,-1 1 0 0 0,0 0 0 0 0,1 1 0 0 0,-1 0 0 0 0,1 0 0 0 0,-1 1 0 0 0,1 0 0 0 0,-1 0-1 0 0,1 1 1 0 0,0 0 0 0 0,0 1 0 0 0,0-1 0 0 0,1 2 0 0 0,-1-1 0 0 0,1 1 0 0 0,0 0 0 0 0,1 0 0 0 0,-5 5-86 0 0,6-8 33 0 0,-1 1 0 0 0,1 0 0 0 0,-1 0 0 0 0,1 0 0 0 0,0 1 0 0 0,1 0 0 0 0,-1 0 0 0 0,1 0 1 0 0,-1 0-1 0 0,1 1 0 0 0,0 0 0 0 0,1 0 0 0 0,-1 0 0 0 0,1 0 0 0 0,0 0 0 0 0,1 1 0 0 0,-1-1 0 0 0,1 1 1 0 0,0 0-1 0 0,0 0 0 0 0,1-1 0 0 0,-1 1 0 0 0,1 1 0 0 0,1-1 0 0 0,-1 0 0 0 0,1 0 0 0 0,0 0 0 0 0,1 0 1 0 0,-1 0-1 0 0,1 0 0 0 0,0 0 0 0 0,1 0 0 0 0,-1 0 0 0 0,3 3-33 0 0,6 3 22 0 0,2-1 0 0 0,0-1 1 0 0,0 0-1 0 0,1 0 0 0 0,0-1 0 0 0,0-1 0 0 0,1 0 1 0 0,0-1-1 0 0,0-1 0 0 0,1 0 0 0 0,0-1 0 0 0,0 0 1 0 0,1-1-1 0 0,-1-1 0 0 0,1 0 0 0 0,0-1 0 0 0,-1-1 1 0 0,1-1-1 0 0,0 0 0 0 0,10-2-22 0 0,63-16-2051 0 0,-56 3 597 0 0</inkml:trace>
  <inkml:trace contextRef="#ctx0" brushRef="#br0" timeOffset="-195212.198">1518 15110 916 0 0,'16'6'180'0'0,"-1"1"1"0"0,1 0-1 0 0,-1 1 1 0 0,0 1-1 0 0,-1 0 0 0 0,0 1 1 0 0,-1 0-1 0 0,0 1 0 0 0,0 1 1 0 0,-1 0-1 0 0,-1 1 1 0 0,0 0-1 0 0,7 10-180 0 0,-17-22 41 0 0,0 0 1 0 0,0 0-1 0 0,0 1 1 0 0,0-1-1 0 0,0 0 1 0 0,0 0-1 0 0,-1 1 1 0 0,1-1-1 0 0,0 0 1 0 0,-1 1-1 0 0,1-1 1 0 0,0 0-1 0 0,-1 1 1 0 0,0-1-1 0 0,1 1 1 0 0,-1-1-1 0 0,0 1 1 0 0,0-1-1 0 0,0 1 1 0 0,0 0-1 0 0,0-1 1 0 0,0 1-1 0 0,0-1 1 0 0,-1 1-1 0 0,1-1 1 0 0,0 1-1 0 0,-1-1 1 0 0,1 0-1 0 0,-1 1 1 0 0,0-1-1 0 0,1 1 0 0 0,-1-1 1 0 0,0 0-1 0 0,0 0 1 0 0,0 1-1 0 0,-1 0-41 0 0,-23-45 595 0 0,22 28-585 0 0,0-1-1 0 0,1 1 1 0 0,1 0-1 0 0,0-1 1 0 0,1 0-1 0 0,1 1 1 0 0,0-1-1 0 0,1 1 1 0 0,1 0 0 0 0,1-2-11 0 0,0 2-31 0 0,12-35-235 0 0,-16 49 258 0 0,1 0-1 0 0,-1 1 1 0 0,0-1 0 0 0,1 1 0 0 0,-1-1 0 0 0,1 0-1 0 0,-1 1 1 0 0,1-1 0 0 0,-1 1 0 0 0,1 0 0 0 0,-1-1-1 0 0,1 1 1 0 0,-1-1 0 0 0,1 1 0 0 0,0 0-1 0 0,-1-1 1 0 0,1 1 0 0 0,0 0 0 0 0,-1 0 0 0 0,1-1-1 0 0,0 1 1 0 0,-1 0 0 0 0,1 0 0 0 0,0 0 0 0 0,-1 0-1 0 0,1 0 1 0 0,0 0 0 0 0,-1 0 0 0 0,1 0-1 0 0,0 0 1 0 0,-1 0 0 0 0,1 1 0 0 0,0-1 0 0 0,-1 0-1 0 0,1 0 1 0 0,0 0 0 0 0,-1 1 0 0 0,1-1 0 0 0,-1 1-1 0 0,1-1 1 0 0,0 0 0 0 0,-1 1 0 0 0,1-1-1 0 0,-1 1 1 0 0,1-1 0 0 0,-1 1 0 0 0,0-1 0 0 0,1 1-1 0 0,-1-1 1 0 0,1 1 0 0 0,-1 0 0 0 0,0-1 0 0 0,0 1-1 0 0,1 0 1 0 0,-1-1 0 0 0,0 1 0 0 0,0 0-1 0 0,0-1 1 0 0,1 1 0 0 0,-1 0 0 0 0,0-1 0 0 0,0 1-1 0 0,0 0 10 0 0,106 183-390 0 0,-102-181 349 0 0,0 0 0 0 0,0 0-1 0 0,1 0 1 0 0,-1-1-1 0 0,1 0 1 0 0,-1 0-1 0 0,1 0 1 0 0,0-1 0 0 0,0 1-1 0 0,-1-1 1 0 0,1 0-1 0 0,0-1 1 0 0,0 1-1 0 0,0-1 1 0 0,0 0 0 0 0,0 0-1 0 0,0 0 1 0 0,0-1-1 0 0,0 0 1 0 0,0 0-1 0 0,0 0 1 0 0,0-1 0 0 0,0 1-1 0 0,-1-1 1 0 0,1 0-1 0 0,-1-1 1 0 0,1 1 0 0 0,-1-1-1 0 0,0 0 1 0 0,0 0-1 0 0,2-1 42 0 0,15-14-1146 0 0</inkml:trace>
  <inkml:trace contextRef="#ctx0" brushRef="#br0" timeOffset="-194837.588">2015 14438 1048 0 0,'-36'-74'3160'0'0,"18"123"-2004"0"0,20-1-1051 0 0,2-1 0 0 0,2 0 0 0 0,3-1 0 0 0,1 1 0 0 0,2-2 0 0 0,2 1 0 0 0,2-2 1 0 0,2 0-1 0 0,2-1 0 0 0,2-1 0 0 0,2-1 0 0 0,1-1 0 0 0,20 21-105 0 0,-44-58 21 0 0,-1-1 1 0 0,1 0-1 0 0,0 0 1 0 0,1 0-1 0 0,-1 0 1 0 0,0 0-1 0 0,1-1 0 0 0,-1 1 1 0 0,1 0-1 0 0,-1-1 1 0 0,1 1-1 0 0,0-1 1 0 0,0 1-1 0 0,0-1 0 0 0,0 0 1 0 0,0 0-1 0 0,0 1 1 0 0,0-2-1 0 0,0 1 1 0 0,0 0-1 0 0,0 0 0 0 0,1-1 1 0 0,-1 1-1 0 0,0-1 1 0 0,0 0-1 0 0,1 1 1 0 0,-1-1-1 0 0,0 0 0 0 0,1 0 1 0 0,-1-1-1 0 0,0 1 1 0 0,0 0-1 0 0,1-1 1 0 0,-1 0-1 0 0,0 1 1 0 0,0-1-1 0 0,0 0 0 0 0,0 0 1 0 0,0 0-1 0 0,0 0 1 0 0,0-1-1 0 0,0 1 1 0 0,0 0-1 0 0,0-1 0 0 0,-1 1 1 0 0,1-1-1 0 0,0 0 1 0 0,0-1-22 0 0,146-131-459 0 0,-146 133 449 0 0,0 1 0 0 0,0-1 0 0 0,0 1 0 0 0,0-1 0 0 0,0 1 0 0 0,0 0 0 0 0,0 0 0 0 0,0 0 0 0 0,0 0 0 0 0,0 1 0 0 0,0-1 0 0 0,0 0 0 0 0,0 1 0 0 0,-1-1 0 0 0,1 1 0 0 0,0 0 0 0 0,0 0 1 0 0,0 0-1 0 0,0 0 0 0 0,-1 0 0 0 0,1 0 0 0 0,-1 0 0 0 0,1 0 0 0 0,-1 1 0 0 0,1-1 0 0 0,-1 0 0 0 0,0 1 0 0 0,1-1 0 0 0,-1 1 0 0 0,0 0 0 0 0,0-1 0 0 0,0 1 0 0 0,0 0 0 0 0,0 0 0 0 0,-1 0 0 0 0,1 0 0 0 0,-1-1 0 0 0,1 1 0 0 0,-1 1 10 0 0,17 81-36 0 0,-17-78-104 0 0,-1 0-1 0 0,1 0 0 0 0,-1 0 0 0 0,-1 0 1 0 0,1 0-1 0 0,-1 0 0 0 0,0 0 1 0 0,0 0-1 0 0,-1 0 0 0 0,1-1 0 0 0,-1 0 1 0 0,0 1-1 0 0,-1-1 0 0 0,0 0 0 0 0,1 0 1 0 0,-1-1-1 0 0,-1 1 0 0 0,1-1 1 0 0,-1 0-1 0 0,0 0 0 0 0,0-1 0 0 0,0 1 1 0 0,0-1-1 0 0,0 0 0 0 0,-1 0 1 0 0,0-1-1 0 0,1 0 0 0 0,-1 0 0 0 0,0 0 1 0 0,0 0-1 0 0,0-1 0 0 0,-3 0 141 0 0,-24 7-1512 0 0</inkml:trace>
  <inkml:trace contextRef="#ctx0" brushRef="#br0" timeOffset="-194587.584">1684 14941 1324 0 0,'-5'-3'1588'0'0,"5"-2"-276"0"0,0-2-296 0 0,7-7-131 0 0,9-1-81 0 0,0-3-188 0 0,4 2-140 0 0,6 1-104 0 0,1 0-144 0 0,4 3-208 0 0,2 4-184 0 0,4 4 16 0 0,5-2-324 0 0,1-3-188 0 0,3 9-836 0 0,-1-2 107 0 0,-3 1 133 0 0,-1-2 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7:3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1036 0 0,'18'-14'613'0'0,"-18"11"-313"0"0,0 3-69 0 0,0 0 32 0 0,5-15 158 0 0,-5 15-421 0 0,0 1 15 0 0,0-1-1 0 0,0 1 1 0 0,0 0-1 0 0,1-1 1 0 0,-1 1-1 0 0,0 0 1 0 0,1-1-1 0 0,-1 1 1 0 0,1-1-1 0 0,-1 1 1 0 0,0-1-1 0 0,1 1 1 0 0,-1 0 0 0 0,1-1-1 0 0,0 0 1 0 0,-1 1-1 0 0,1-1 1 0 0,-1 1-1 0 0,1-1 1 0 0,0 0-1 0 0,-1 1 1 0 0,1-1-1 0 0,0 0 1 0 0,-1 0-1 0 0,1 1 1 0 0,0-1-1 0 0,-1 0 1 0 0,1 0 0 0 0,0 0-1 0 0,-1 0 1 0 0,1 0-1 0 0,0 0 1 0 0,0 0-1 0 0,-1 0 1 0 0,1 0-1 0 0,0 0 1 0 0,-1-1-1 0 0,1 1 1 0 0,0 0-1 0 0,-1 0 1 0 0,1-1-1 0 0,0 1 1 0 0,-1 0 0 0 0,1-1-1 0 0,0 1 1 0 0,-1-1-1 0 0,1 1 1 0 0,-1-1-1 0 0,1 1 1 0 0,-1-1-1 0 0,1 1 1 0 0,-1-1-1 0 0,1 1 1 0 0,-1-1-1 0 0,0 0 1 0 0,1 1-1 0 0,-1-1 1 0 0,0 0 0 0 0,0 1-1 0 0,1-1 1 0 0,-1 0-1 0 0,0 1 1 0 0,0-2-15 0 0,14 722 896 0 0,-11-644-93 0 0,45-69-559 0 0,251-85 171 0 0,-206 72-772 0 0,-91 6 245 0 0,9 0-741 0 0,-28 5-639 0 0,7-4 304 0 0</inkml:trace>
  <inkml:trace contextRef="#ctx0" brushRef="#br0" timeOffset="5845.606">584 629 928 0 0,'-1'-15'1700'0'0,"56"53"-1066"0"0,-31-36-546 0 0,-1-1-1 0 0,0-1 0 0 0,1-1 0 0 0,-1-1 0 0 0,0-1 1 0 0,0-1-1 0 0,0-1 0 0 0,0-1 0 0 0,-1-1 1 0 0,0-1-1 0 0,19-10-87 0 0,-14 8 169 0 0,-16 7-159 0 0,0 0 0 0 0,0-1-1 0 0,0 0 1 0 0,0 0 0 0 0,-1-2 0 0 0,1 1 0 0 0,-1-1-1 0 0,-1 0 1 0 0,1-1 0 0 0,-1-1 0 0 0,0 1 0 0 0,-1-1-1 0 0,0-1 1 0 0,0 1 0 0 0,-1-1 0 0 0,0-1 0 0 0,0 1-1 0 0,-1-1 1 0 0,-1 0 0 0 0,1-1 0 0 0,-2 1 0 0 0,1-1-1 0 0,-2 0 1 0 0,1 0 0 0 0,-2-1 0 0 0,1-2-10 0 0,-5 8-1 0 0,-1 0 0 0 0,0 0 1 0 0,-1 0-1 0 0,1 0 1 0 0,-1 1-1 0 0,0 0 0 0 0,-1 0 1 0 0,1 0-1 0 0,-1 0 0 0 0,0 1 1 0 0,0-1-1 0 0,0 1 0 0 0,-1 1 1 0 0,1-1-1 0 0,-1 1 0 0 0,0 0 1 0 0,0 0-1 0 0,0 0 1 0 0,-1 1-1 0 0,1 0 0 0 0,-1 1 1 0 0,1-1-1 0 0,-1 1 0 0 0,1 0 1 0 0,-1 1-1 0 0,0 0 0 0 0,1 0 1 0 0,-1 0-1 0 0,0 1 0 0 0,-1 0 1 0 0,-15 0-2 0 0,1 1 0 0 0,-1 1 0 0 0,1 0 0 0 0,0 2 0 0 0,0 1 0 0 0,0 1 0 0 0,1 0-1 0 0,0 2 1 0 0,0 1 0 0 0,1 0 0 0 0,0 1 0 0 0,1 1 0 0 0,1 1 0 0 0,0 1-1 0 0,0 1 1 0 0,1 0 0 0 0,1 1 0 0 0,1 0 0 0 0,0 2 0 0 0,1 0 0 0 0,1 0 0 0 0,1 1-1 0 0,1 1 1 0 0,0 0 0 0 0,1 0 0 0 0,-1 9 2 0 0,8-19 16 0 0,1 0-1 0 0,0-1 1 0 0,1 1-1 0 0,0 0 1 0 0,0 0-1 0 0,1 0 1 0 0,1 0-1 0 0,0 0 1 0 0,0 0-1 0 0,0 0 1 0 0,2-1-1 0 0,-1 1 1 0 0,1-1-1 0 0,0 1 1 0 0,1-1-1 0 0,0 0 1 0 0,1 0-1 0 0,0 0 1 0 0,0-1-1 0 0,1 0 1 0 0,0 0-1 0 0,0 0 1 0 0,1-1-1 0 0,0 0 1 0 0,0 0-1 0 0,1-1 1 0 0,0 0-1 0 0,0 0 1 0 0,0 0-1 0 0,1-1 1 0 0,0-1-1 0 0,0 1 1 0 0,0-2-1 0 0,0 1 1 0 0,6 0-16 0 0,27 4-162 0 0,1-1 0 0 0,-1-3 0 0 0,1-2 1 0 0,0-1-1 0 0,0-3 0 0 0,0-1 0 0 0,-1-2 0 0 0,1-2 1 0 0,2-2 161 0 0,-23 3-1024 0 0,-6 1-262 0 0</inkml:trace>
  <inkml:trace contextRef="#ctx0" brushRef="#br0" timeOffset="6443.784">1653 110 976 0 0,'31'-4'970'0'0,"-31"5"-2076"0"0</inkml:trace>
  <inkml:trace contextRef="#ctx0" brushRef="#br0" timeOffset="6899.519">1625 332 904 0 0,'-9'-3'44'0'0,"0"0"1"0"0,-1 1-1 0 0,1 0 1 0 0,0 0-1 0 0,-1 1 0 0 0,1 0 1 0 0,-1 1-1 0 0,1 0 1 0 0,-1 0-1 0 0,1 1 0 0 0,-1 0 1 0 0,1 1-1 0 0,0 0 0 0 0,0 1 1 0 0,0 0-1 0 0,0 0 1 0 0,0 1-1 0 0,0 0 0 0 0,1 0 1 0 0,0 1-1 0 0,0 0 0 0 0,0 1 1 0 0,-2 1-45 0 0,-6 2 81 0 0,-1 0 1 0 0,2 0-1 0 0,0 2 0 0 0,0 0 1 0 0,1 0-1 0 0,0 2 1 0 0,1-1-1 0 0,0 2 1 0 0,1 0-1 0 0,1 0 0 0 0,0 1 1 0 0,1 1-1 0 0,0-1 1 0 0,2 2-1 0 0,0-1 0 0 0,0 1 1 0 0,2 0-1 0 0,0 1 1 0 0,1-1-1 0 0,0 2-81 0 0,8-9 19 0 0,-1-1 0 0 0,1 0-1 0 0,1 0 1 0 0,0 0 0 0 0,0-1 0 0 0,1 1 0 0 0,-1-1 0 0 0,2 0-1 0 0,-1 0 1 0 0,1-1 0 0 0,1 1 0 0 0,-1-1 0 0 0,1-1 0 0 0,1 1-1 0 0,-1-1 1 0 0,1-1 0 0 0,0 1 0 0 0,0-1 0 0 0,0-1-1 0 0,1 1 1 0 0,0-1 0 0 0,0-1 0 0 0,0 0 0 0 0,0 0 0 0 0,0-1-1 0 0,1 0 1 0 0,-1 0 0 0 0,1-1 0 0 0,-1-1 0 0 0,10 0-19 0 0,96 8-1097 0 0,-84-8 388 0 0</inkml:trace>
  <inkml:trace contextRef="#ctx0" brushRef="#br0" timeOffset="7511.71">2085 0 1016 0 0,'3'5'90'0'0,"0"-1"1"0"0,0 0-1 0 0,-1 1 1 0 0,0 0-1 0 0,0 0 0 0 0,0-1 1 0 0,0 1-1 0 0,-1 0 0 0 0,0 1 1 0 0,0-1-1 0 0,0 0 0 0 0,-1 0 1 0 0,1 0-1 0 0,-1 0 0 0 0,-1 1 1 0 0,1-1-1 0 0,-1 0 1 0 0,0 0-1 0 0,0 0 0 0 0,0 0 1 0 0,-1 2-91 0 0,-1 8 104 0 0,-24 119 760 0 0,5 1 1 0 0,7 1 0 0 0,3 54-865 0 0,12-168 63 0 0,2-1 1 0 0,0 1-1 0 0,1 0 0 0 0,1-1 1 0 0,1 0-1 0 0,1 0 0 0 0,1 0 1 0 0,1-1-1 0 0,3 6-63 0 0,-7-18-8 0 0,0 0 0 0 0,0 0-1 0 0,1 0 1 0 0,0-1 0 0 0,0 0-1 0 0,1 0 1 0 0,0 0 0 0 0,0-1 0 0 0,1 0-1 0 0,-1 0 1 0 0,1-1 0 0 0,0 1-1 0 0,1-2 1 0 0,-1 1 0 0 0,1-1 0 0 0,0 0-1 0 0,0 0 1 0 0,1-1 0 0 0,-1 0-1 0 0,1-1 1 0 0,-1 0 0 0 0,1 0 0 0 0,0-1-1 0 0,2 0 9 0 0,115-27-3747 0 0,-100 9 2387 0 0</inkml:trace>
  <inkml:trace contextRef="#ctx0" brushRef="#br0" timeOffset="7966.687">1589 575 848 0 0,'8'-5'1616'0'0,"157"-22"-394"0"0,1 6 1 0 0,141 3-1223 0 0,-140 9-814 0 0,-101 3-825 0 0,-45 3 439 0 0</inkml:trace>
  <inkml:trace contextRef="#ctx0" brushRef="#br0" timeOffset="8800.291">2738 395 964 0 0,'-10'52'3101'0'0,"-3"13"-2922"0"0,12-62-157 0 0,-1 5 20 0 0,-1 1-1 0 0,1 0 1 0 0,1-1-1 0 0,-1 1 1 0 0,1 0 0 0 0,1 0-1 0 0,0 0 1 0 0,0-1-1 0 0,1 1 1 0 0,0 0-1 0 0,0 0 1 0 0,1 0 0 0 0,0-1-1 0 0,1 1 1 0 0,0-1-1 0 0,0 0 1 0 0,1 0-1 0 0,0 0 1 0 0,0 0 0 0 0,1-1-1 0 0,0 1 1 0 0,0-1-1 0 0,1 0 1 0 0,3 3-42 0 0,3-7 33 0 0,0 0 0 0 0,1 0 0 0 0,-1-1 1 0 0,0-1-1 0 0,1 0 0 0 0,0 0 0 0 0,-1-1 0 0 0,1-1 1 0 0,-1 0-1 0 0,1-1 0 0 0,-1 0 0 0 0,0-1 0 0 0,1-1 1 0 0,6-3-34 0 0,3 1 6 0 0,0-1 1 0 0,-1-1 0 0 0,0-1 0 0 0,0-1 0 0 0,-1-1 0 0 0,0-1 0 0 0,-1 0 0 0 0,0-2 0 0 0,-1 0 0 0 0,-1-1 0 0 0,0 0-1 0 0,-1-2 1 0 0,0 0 0 0 0,-2-1 0 0 0,0 0 0 0 0,-1-1 0 0 0,-1-1 0 0 0,-1 0 0 0 0,1-4-7 0 0,29-84 1073 0 0,-41 107-1017 0 0,0 1 42 0 0,0 0-20 0 0,0 0 9 0 0,-2-2 5 0 0,1 1-89 0 0,0 0 0 0 0,0 1 0 0 0,0-1 0 0 0,0 1 0 0 0,0-1 0 0 0,-1 1 0 0 0,1-1 0 0 0,0 1 0 0 0,0 0 0 0 0,0-1 0 0 0,0 1 0 0 0,0 0 0 0 0,0 0 0 0 0,-1 0 0 0 0,1 0 0 0 0,0 0 0 0 0,0 0 0 0 0,0 0 0 0 0,0 1 0 0 0,0-1 0 0 0,-1 0 0 0 0,1 1 0 0 0,0-1 0 0 0,0 0 0 0 0,0 1 0 0 0,0-1 0 0 0,0 1-1 0 0,0 0 1 0 0,0-1 0 0 0,0 1 0 0 0,0 0 0 0 0,1 0 0 0 0,-1-1 0 0 0,0 1 0 0 0,0 0 0 0 0,1 0 0 0 0,-1 0 0 0 0,0 0 0 0 0,1 0 0 0 0,-1 0 0 0 0,1 0 0 0 0,-1 0 0 0 0,1 0 0 0 0,0 0 0 0 0,-1 1 0 0 0,1-1 0 0 0,0 0 0 0 0,0 0 0 0 0,0 0 0 0 0,0 0 0 0 0,0 0 0 0 0,0 1 0 0 0,0-1 0 0 0,0 0 0 0 0,0 1-3 0 0,-3 15-111 0 0,0 1 0 0 0,1-1 0 0 0,1 1-1 0 0,1 0 1 0 0,0-1 0 0 0,2 1 0 0 0,0-1 0 0 0,0 1 0 0 0,2-1 0 0 0,0 1-1 0 0,1-2 1 0 0,1 1 0 0 0,0 0 0 0 0,1-1 0 0 0,1 0 0 0 0,1-1 0 0 0,0 0 0 0 0,9 11 111 0 0,-7-6-907 0 0,-8-12-438 0 0,-2-3-95 0 0</inkml:trace>
  <inkml:trace contextRef="#ctx0" brushRef="#br0" timeOffset="9208.738">3609 387 1148 0 0,'14'14'189'0'0,"-1"0"0"0"0,0 0 0 0 0,-1 1 0 0 0,0 0 0 0 0,-2 1 0 0 0,1 1 0 0 0,-2 0-1 0 0,0 0 1 0 0,-2 1 0 0 0,1 0 0 0 0,-2 0 0 0 0,-1 0 0 0 0,0 1 0 0 0,2 15-189 0 0,-7-31 55 0 0,0 0 0 0 0,0 0-1 0 0,-1-1 1 0 0,1 1 0 0 0,0 0-1 0 0,-1 0 1 0 0,0-1 0 0 0,1 1 0 0 0,-1 0-1 0 0,0-1 1 0 0,-1 1 0 0 0,1-1 0 0 0,0 0-1 0 0,-1 1 1 0 0,1-1 0 0 0,-1 0 0 0 0,0 0-1 0 0,1 0 1 0 0,-1 0 0 0 0,0 0 0 0 0,-1 0-1 0 0,1 0 1 0 0,0-1 0 0 0,0 1 0 0 0,-1-1-1 0 0,1 1 1 0 0,-1-1 0 0 0,1 0 0 0 0,-1 0-1 0 0,1 0 1 0 0,-1-1 0 0 0,0 1 0 0 0,1-1-1 0 0,-1 1 1 0 0,0-1 0 0 0,0 0 0 0 0,1 0-1 0 0,-1 0 1 0 0,0 0 0 0 0,0 0 0 0 0,1-1-1 0 0,-1 1 1 0 0,0-1 0 0 0,1 0 0 0 0,-1 0-1 0 0,1 0 1 0 0,-1 0 0 0 0,1 0 0 0 0,-1-1-1 0 0,1 1 1 0 0,0-1 0 0 0,-1 1 0 0 0,1-1-1 0 0,0 0 1 0 0,0 0 0 0 0,0 0 0 0 0,1 0-1 0 0,-1 0 1 0 0,0 0 0 0 0,1-1 0 0 0,-1 1-1 0 0,1 0 1 0 0,-1-2-55 0 0,-1-3 26 0 0,-1-1 0 0 0,1 0 0 0 0,0 0 1 0 0,0 0-1 0 0,1 0 0 0 0,0 0 0 0 0,1 0 0 0 0,0 0 0 0 0,0-1 0 0 0,1 1 1 0 0,-1 0-1 0 0,2-1 0 0 0,-1 1 0 0 0,2 0 0 0 0,-1-1 0 0 0,1 1 0 0 0,0 0 1 0 0,0 0-1 0 0,1 0 0 0 0,0 1 0 0 0,1-1 0 0 0,0 1 0 0 0,0-1 0 0 0,0 1 0 0 0,1 0 1 0 0,0 1-1 0 0,0-1 0 0 0,1 1 0 0 0,0 0 0 0 0,0 0 0 0 0,1 1 0 0 0,-1 0 1 0 0,1 0-1 0 0,7-3-26 0 0,15-12-863 0 0,1 1-1 0 0,1 2 1 0 0,1 1 0 0 0,0 2 0 0 0,1 1 0 0 0,12-2 863 0 0,-14 5-1004 0 0</inkml:trace>
  <inkml:trace contextRef="#ctx0" brushRef="#br0" timeOffset="9600.735">4087 524 904 0 0,'48'-4'374'0'0,"1"-1"-1"0"0,-2-3 1 0 0,1-2 0 0 0,-1-2-1 0 0,-1-2 1 0 0,0-2 0 0 0,13-8-374 0 0,-14-14 424 0 0,-97 21-296 0 0,25 17-29 0 0,-1 0 0 0 0,1 3 0 0 0,0 0 1 0 0,-1 1-1 0 0,2 2 0 0 0,-1 1 0 0 0,-22 9-99 0 0,36-13 72 0 0,0 0 0 0 0,0 1-1 0 0,1 0 1 0 0,0 1 0 0 0,0 1-1 0 0,0 0 1 0 0,0 1 0 0 0,1 0-1 0 0,0 0 1 0 0,1 1-1 0 0,-1 1 1 0 0,2 0 0 0 0,-1 0-1 0 0,1 1 1 0 0,1 0 0 0 0,0 1-1 0 0,0 0 1 0 0,-3 6-72 0 0,38 36 335 0 0,-13-42-366 0 0,0-2 0 0 0,1 0 1 0 0,0-1-1 0 0,1 0 1 0 0,0-1-1 0 0,0-1 1 0 0,1-1-1 0 0,0 0 1 0 0,-1-1-1 0 0,1-1 1 0 0,8 0 30 0 0,149 13-3338 0 0,-139-16 2013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7:46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5 755 1160 0 0,'-5'5'1614'0'0,"42"-2"-1014"0"0,562-58 757 0 0,-557 52-1356 0 0,72-8-287 0 0,-109 7-1608 0 0,-2 1 654 0 0</inkml:trace>
  <inkml:trace contextRef="#ctx0" brushRef="#br0" timeOffset="392.567">1248 228 1076 0 0,'0'1'51'0'0,"0"0"1"0"0,-1-1-1 0 0,1 1 0 0 0,0 0 1 0 0,0 0-1 0 0,0-1 1 0 0,0 1-1 0 0,0 0 0 0 0,0 0 1 0 0,0-1-1 0 0,0 1 0 0 0,0 0 1 0 0,0-1-1 0 0,1 1 0 0 0,-1 0 1 0 0,0 0-1 0 0,0-1 0 0 0,1 1 1 0 0,-1 0-1 0 0,0-1 0 0 0,1 1 1 0 0,-1-1-1 0 0,1 1 0 0 0,-1 0 1 0 0,1-1-1 0 0,-1 1 0 0 0,1-1 1 0 0,-1 1-1 0 0,1-1 1 0 0,-1 0-1 0 0,1 1 0 0 0,0-1 1 0 0,-1 1-1 0 0,1-1 0 0 0,0 0 1 0 0,-1 0-1 0 0,1 1 0 0 0,0-1 1 0 0,0 0-1 0 0,-1 0 0 0 0,1 0 1 0 0,0 0-1 0 0,-1 0 0 0 0,1 0 1 0 0,0 0-1 0 0,0 0 0 0 0,-1 0 1 0 0,1 0-1 0 0,0 0 1 0 0,-1 0-1 0 0,1-1 0 0 0,0 1 1 0 0,0 0-1 0 0,-1 0 0 0 0,1-1 1 0 0,0 1-1 0 0,-1-1 0 0 0,1 1 1 0 0,-1 0-1 0 0,1-1 0 0 0,0 0-51 0 0,-2 21 100 0 0,40 185 660 0 0,73 148 640 0 0,-108-341-788 0 0,-3-12-684 0 0,-1-1 0 0 0,0 1 0 0 0,1-1-1 0 0,-1 1 1 0 0,0 0 0 0 0,1-1 0 0 0,-1 1-1 0 0,1 0 1 0 0,-1-1 0 0 0,0 1 0 0 0,1 0 0 0 0,-1-1-1 0 0,1 1 1 0 0,-1 0 0 0 0,1 0 0 0 0,-1 0 0 0 0,1-1-1 0 0,0 1 1 0 0,-1 0 0 0 0,1 0 0 0 0,-1 0 0 0 0,1 0-1 0 0,-1 0 1 0 0,1 0 0 0 0,-1 0 0 0 0,1 0-1 0 0,-1 0 1 0 0,1 0 0 0 0,-1 1 0 0 0,1-1 0 0 0,0 0-1 0 0,-1 0 1 0 0,1 0 0 0 0,-1 1 0 0 0,0-1 0 0 0,1 0-1 0 0,-1 1 1 0 0,1-1 0 0 0,-1 0 0 0 0,1 1 0 0 0,-1-1-1 0 0,0 0 1 0 0,1 1 0 0 0,-1-1 0 0 0,0 1-1 0 0,1-1 1 0 0,-1 1 0 0 0,0-1 0 0 0,0 1 0 0 0,1-1-1 0 0,-1 1 1 0 0,0-1 0 0 0,0 1 0 0 0,0-1 0 0 0,0 1-1 0 0,0-1 1 0 0,1 1 0 0 0,-1-1 0 0 0,0 1-1 0 0,-1 0 1 0 0,1-1 0 0 0,0 1 0 0 0,0-1 0 0 0,0 1-1 0 0,0-1 1 0 0,0 1 72 0 0,10-18-678 0 0</inkml:trace>
  <inkml:trace contextRef="#ctx0" brushRef="#br0" timeOffset="737.871">1842 230 1100 0 0,'-1'69'3725'0'0,"-1"-12"-3271"0"0,6 12 65 0 0,3 0 1 0 0,3-1-1 0 0,3 0 0 0 0,3 0 1 0 0,6 8-520 0 0,-14-49 157 0 0,8 16-1656 0 0,-16-42 586 0 0,-13 8-1663 0 0,5-6 1355 0 0</inkml:trace>
  <inkml:trace contextRef="#ctx0" brushRef="#br0" timeOffset="1067.14">1123 984 1128 0 0,'63'-8'6167'0'0,"111"-15"-5788"0"0,601-38 334 0 0,-671 44-1787 0 0,-93-4-2867 0 0,-11 21 2705 0 0</inkml:trace>
  <inkml:trace contextRef="#ctx0" brushRef="#br0" timeOffset="1632.064">792 158 860 0 0,'135'-32'2816'0'0,"550"-36"-857"0"0,81 21 79 0 0,-630 47-566 0 0,-134-11-3881 0 0,-22 18-1308 0 0,12-5 2394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8:3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1140 0 0,'1'2'73'0'0,"0"0"0"0"0,-1 0 0 0 0,1 0 1 0 0,0 0-1 0 0,0 0 0 0 0,0 0 0 0 0,1 0 0 0 0,-1-1 0 0 0,0 1 0 0 0,1-1 1 0 0,-1 1-1 0 0,1-1 0 0 0,-1 1 0 0 0,1-1 0 0 0,0 0 0 0 0,-1 1 0 0 0,1-1 0 0 0,0 0 1 0 0,0 0-1 0 0,0-1 0 0 0,0 1 0 0 0,0 0 0 0 0,0-1 0 0 0,0 1 0 0 0,0-1 0 0 0,0 1 1 0 0,0-1-1 0 0,0 0 0 0 0,1 0 0 0 0,-1 0 0 0 0,0 0 0 0 0,0-1 0 0 0,0 1 0 0 0,2-1-73 0 0,0 2 123 0 0,375 11 1379 0 0,-74-34-1142 0 0,357 2-1719 0 0,-660 20 159 0 0,-2 0-108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25:5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1 836 0 0,'13'12'3841'0'0,"6"42"-3352"0"0,-6-15-402 0 0,41 65-800 0 0,-53-103-18 0 0,-4-1-419 0 0,-9 1-81 0 0</inkml:trace>
  <inkml:trace contextRef="#ctx0" brushRef="#br0" timeOffset="800.292">602 8 1160 0 0,'-71'8'2192'0'0,"54"-7"-2073"0"0,-1 1 1 0 0,1 1 0 0 0,-1 1 0 0 0,1 0-1 0 0,0 2 1 0 0,0 0 0 0 0,1 0 0 0 0,0 1-1 0 0,0 1 1 0 0,1 1 0 0 0,0 1-1 0 0,-13 10-119 0 0,26-19 8 0 0,0 0 1 0 0,0 0-1 0 0,0 0 0 0 0,0 0 0 0 0,1 1 0 0 0,-1-1 0 0 0,0 1 0 0 0,1-1 0 0 0,-1 1 0 0 0,1 0 0 0 0,0 0 0 0 0,0-1 0 0 0,-1 1 0 0 0,1 0 0 0 0,0 0 0 0 0,0 0 0 0 0,1 0 0 0 0,-1 0 0 0 0,0 0 1 0 0,1 1-1 0 0,-1-1 0 0 0,1 0 0 0 0,0 0 0 0 0,0 0 0 0 0,0 0 0 0 0,0 1 0 0 0,0-1 0 0 0,0 0 0 0 0,0 0 0 0 0,1 0 0 0 0,-1 1 0 0 0,1-1 0 0 0,0 0 0 0 0,0 0 0 0 0,-1 0 0 0 0,1 0 0 0 0,0 0 1 0 0,1 0-1 0 0,-1-1 0 0 0,0 1 0 0 0,0 0 0 0 0,1 0 0 0 0,0-1-8 0 0,86 41 331 0 0,28-41-2598 0 0,-27-15 988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8:3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1172 0 0,'7'9'1539'0'0,"17"-8"679"0"0,-1-21-498 0 0,-37 42-5019 0 0,10-18 1949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8:3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1520 0 0,'7'3'169'0'0,"0"0"-1"0"0,1 0 1 0 0,-1-1-1 0 0,1 0 1 0 0,0 0-1 0 0,-1 0 1 0 0,1-1-1 0 0,0-1 1 0 0,0 1-1 0 0,0-1 1 0 0,0-1-1 0 0,-1 1 1 0 0,1-1-1 0 0,0-1 1 0 0,0 1 0 0 0,-1-1-1 0 0,1-1 1 0 0,-1 1-1 0 0,1-1 1 0 0,-1-1-1 0 0,4-2-168 0 0,4-3 1245 0 0,-15 9-874 0 0,-29 11-4146 0 0,22-10 2611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8:33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127 996 0 0,'16'-3'1052'0'0,"32"-63"1295"0"0,-52 62-2290 0 0,1 0-1 0 0,-1 0 0 0 0,0 0 1 0 0,0 1-1 0 0,-1-1 1 0 0,1 1-1 0 0,-1 0 1 0 0,1 0-1 0 0,-1 1 1 0 0,0-1-1 0 0,0 1 1 0 0,0 0-1 0 0,0 1 1 0 0,0-1-1 0 0,-1 1 1 0 0,1 0-1 0 0,-1 0-56 0 0,-37-4 14 0 0,-1 1 0 0 0,0 3 0 0 0,0 1 0 0 0,1 3-1 0 0,-1 1 1 0 0,0 2 0 0 0,1 2 0 0 0,1 2 0 0 0,-1 2 0 0 0,1 1-1 0 0,1 3 1 0 0,1 1 0 0 0,-15 10-14 0 0,42-23 14 0 0,0 0 0 0 0,0 1-1 0 0,1 0 1 0 0,0 1 0 0 0,0 1 0 0 0,0 0-1 0 0,1 0 1 0 0,0 1 0 0 0,1 1 0 0 0,-1 0-1 0 0,2 0 1 0 0,-1 1 0 0 0,1 0 0 0 0,1 1-1 0 0,0 0 1 0 0,0 0 0 0 0,1 1 0 0 0,1 0-1 0 0,0 0 1 0 0,0 0 0 0 0,1 1 0 0 0,1 0-1 0 0,0 0 1 0 0,-1 11-14 0 0,8-16-6 0 0,1-1 0 0 0,0 0 0 0 0,1 0 0 0 0,-1 0 0 0 0,1 0-1 0 0,1-1 1 0 0,-1 0 0 0 0,1 0 0 0 0,0-1 0 0 0,0 1 0 0 0,1-1 0 0 0,0-1 0 0 0,0 1-1 0 0,0-1 1 0 0,0 0 0 0 0,0-1 0 0 0,1 0 0 0 0,0 0 0 0 0,0 0 0 0 0,0-1 0 0 0,0-1-1 0 0,0 1 1 0 0,0-1 0 0 0,0 0 0 0 0,0-1 0 0 0,0 0 0 0 0,6-1 6 0 0,24 8-330 0 0,-48 12-132 0 0,-293 122 819 0 0,289-136-299 0 0,0 1 0 0 0,0 1 0 0 0,1 0 0 0 0,-1 1 0 0 0,2 1 0 0 0,-1 0 0 0 0,1 0 0 0 0,1 1 0 0 0,0 1 0 0 0,0 0 0 0 0,1 0 0 0 0,0 1 0 0 0,1 0 0 0 0,1 1 0 0 0,0 0 0 0 0,0 0 0 0 0,1 1 0 0 0,0 3-58 0 0,44 21-83 0 0,-20-33 40 0 0,0 0 0 0 0,0-1 0 0 0,1-1 0 0 0,0 0 0 0 0,0-1 0 0 0,0-1 0 0 0,-1-1 0 0 0,1-1 0 0 0,0 0 0 0 0,0-1 0 0 0,0-1 0 0 0,-1-1 0 0 0,16-5 43 0 0,-11 5-392 0 0,61-16-2103 0 0,-44 5 1259 0 0</inkml:trace>
  <inkml:trace contextRef="#ctx0" brushRef="#br0" timeOffset="329.572">1162 460 896 0 0,'-217'317'3449'0'0,"185"-274"-5616"0"0,27-40 905 0 0</inkml:trace>
  <inkml:trace contextRef="#ctx0" brushRef="#br0" timeOffset="659.186">617 620 1484 0 0,'0'0'70'0'0,"0"0"0"0"0,1 0 0 0 0,-1 0 0 0 0,0 0 0 0 0,1 0-1 0 0,-1 0 1 0 0,0 0 0 0 0,1 0 0 0 0,-1 0 0 0 0,0 0 0 0 0,1-1 0 0 0,-1 1 0 0 0,0 0-1 0 0,1 0 1 0 0,-1 0 0 0 0,0-1 0 0 0,0 1 0 0 0,1 0 0 0 0,-1 0 0 0 0,0-1 0 0 0,0 1-1 0 0,1 0 1 0 0,-1 0 0 0 0,0-1 0 0 0,0 1 0 0 0,0 0 0 0 0,0-1 0 0 0,1 1 0 0 0,-1 0 0 0 0,0-1-1 0 0,0 1 1 0 0,0 0 0 0 0,0-1 0 0 0,0 1 0 0 0,0 0 0 0 0,0-1 0 0 0,0 1 0 0 0,0 0-1 0 0,0-1 1 0 0,0 1 0 0 0,0 0 0 0 0,0-1 0 0 0,0 1 0 0 0,0 0 0 0 0,-1-1 0 0 0,1 1-1 0 0,0 0 1 0 0,0-1-70 0 0,33 24 617 0 0,-30-20-553 0 0,51 33 208 0 0,1-2 0 0 0,2-3-1 0 0,1-2 1 0 0,52 17-272 0 0,23 12-151 0 0,-95-26-1348 0 0,-51-13-816 0 0,-6-4 1102 0 0</inkml:trace>
  <inkml:trace contextRef="#ctx0" brushRef="#br0" timeOffset="1492.034">1141 625 836 0 0,'0'0'387'0'0,"0"0"-70"0"0,0 0-13 0 0,0 0 57 0 0,0 0-74 0 0,0 0-83 0 0,0 0-16 0 0,0 0-23 0 0,-14 4 328 0 0,-179 157 1175 0 0,-88 72-871 0 0,276-227-872 0 0,-3 1-2844 0 0,4-6 1630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8:40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233 164 1268 0 0,'3'-15'967'0'0,"71"-49"1590"0"0,-74 62-2525 0 0,1-1 0 0 0,-1 0 0 0 0,0 0 0 0 0,0 0 0 0 0,0 0 0 0 0,0 0 0 0 0,0 0 0 0 0,0 0 0 0 0,-1 0 0 0 0,0 0 0 0 0,1 0 0 0 0,-1 0 0 0 0,0 1 0 0 0,0-1 0 0 0,-1 0 0 0 0,1 1 0 0 0,-1-1 0 0 0,1 0 0 0 0,-1 1 0 0 0,0 0 0 0 0,0-1 1 0 0,0 1-1 0 0,0 0 0 0 0,0 0 0 0 0,0 0 0 0 0,-1 0 0 0 0,1 1 0 0 0,-1-1 0 0 0,1 1 0 0 0,-1-1 0 0 0,0 1 0 0 0,1 0 0 0 0,-1 0 0 0 0,0 0 0 0 0,0 0 0 0 0,0 1 0 0 0,0-1 0 0 0,0 1 0 0 0,0 0 0 0 0,0-1 0 0 0,0 1-32 0 0,-6 0 12 0 0,-1 0 1 0 0,0 0-1 0 0,1 1 1 0 0,-1 0-1 0 0,0 0 1 0 0,1 1 0 0 0,-1 1-1 0 0,1-1 1 0 0,0 2-1 0 0,0-1 1 0 0,0 1-1 0 0,0 1 1 0 0,1-1 0 0 0,0 1-1 0 0,0 1 1 0 0,0 0-1 0 0,0 0 1 0 0,1 0 0 0 0,0 1-1 0 0,0 0 1 0 0,1 0-1 0 0,0 1 1 0 0,0 0-1 0 0,1 0 1 0 0,0 0 0 0 0,0 1-1 0 0,1 0 1 0 0,0-1-1 0 0,1 2 1 0 0,0-1-1 0 0,0 0 1 0 0,1 1 0 0 0,0-1-1 0 0,0 1 1 0 0,1-1-1 0 0,1 1 1 0 0,0 4-13 0 0,0-11 10 0 0,-1 0 0 0 0,1 0-1 0 0,1-1 1 0 0,-1 1 0 0 0,0 0 0 0 0,1 0 0 0 0,-1 0 0 0 0,1 0-1 0 0,0-1 1 0 0,0 1 0 0 0,0 0 0 0 0,0-1 0 0 0,1 1-1 0 0,-1-1 1 0 0,1 1 0 0 0,-1-1 0 0 0,1 0 0 0 0,0 1 0 0 0,0-1-1 0 0,0 0 1 0 0,0 0 0 0 0,0 0 0 0 0,0-1 0 0 0,1 1 0 0 0,-1-1-1 0 0,1 1 1 0 0,-1-1 0 0 0,1 0 0 0 0,0 1 0 0 0,-1-1-1 0 0,1-1 1 0 0,0 1 0 0 0,0 0 0 0 0,-1-1 0 0 0,1 1 0 0 0,0-1-1 0 0,0 0 1 0 0,0 0 0 0 0,0 0 0 0 0,0 0 0 0 0,-1-1 0 0 0,1 1-1 0 0,0-1-9 0 0,122-43 279 0 0,16-78-78 0 0,-139 121-200 0 0,0 0 0 0 0,-1 1 0 0 0,1-1 0 0 0,0 0 0 0 0,0 1 0 0 0,0-1 0 0 0,0 1 1 0 0,0-1-1 0 0,0 1 0 0 0,0 0 0 0 0,-1 0 0 0 0,1 0 0 0 0,0 0 0 0 0,0 0 0 0 0,0 0 0 0 0,0 1 0 0 0,0-1 0 0 0,0 1 0 0 0,0-1 0 0 0,0 1 0 0 0,-1 0 0 0 0,1-1 0 0 0,0 1 1 0 0,0 0-1 0 0,-1 0 0 0 0,1 0 0 0 0,-1 1 0 0 0,1-1 0 0 0,-1 0 0 0 0,1 1 0 0 0,-1-1 0 0 0,0 1 0 0 0,0-1 0 0 0,0 1 0 0 0,1-1 0 0 0,-1 1 0 0 0,-1 0 0 0 0,1 0 0 0 0,0-1 0 0 0,0 1 1 0 0,-1 0-1 0 0,1 0 0 0 0,-1 0 0 0 0,0 0 0 0 0,1 0 0 0 0,-1 0-1 0 0,23 30-112 0 0,24 6-407 0 0,-11-18-2897 0 0,-31-19 2046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8:41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510 517 840 0 0,'10'-8'905'0'0,"-10"8"-846"0"0,1 0-1 0 0,0 0 1 0 0,0 0-1 0 0,0 0 1 0 0,0-1 0 0 0,-1 1-1 0 0,1 0 1 0 0,0 0 0 0 0,0-1-1 0 0,-1 1 1 0 0,1-1-1 0 0,0 1 1 0 0,-1-1 0 0 0,1 1-1 0 0,0-1 1 0 0,-1 1 0 0 0,1-1-1 0 0,-1 1 1 0 0,1-1-1 0 0,-1 0 1 0 0,1 1 0 0 0,-1-1-1 0 0,1 0 1 0 0,-1 1 0 0 0,1-1-1 0 0,-1 0 1 0 0,0 0 0 0 0,0 0-1 0 0,1 1 1 0 0,-1-1-1 0 0,0 0 1 0 0,0 0 0 0 0,0 0-1 0 0,0 1 1 0 0,0-1 0 0 0,0 0-1 0 0,0 0 1 0 0,0 0-1 0 0,0 0 1 0 0,0 1 0 0 0,-1-1-1 0 0,1 0 1 0 0,0 0 0 0 0,-1 0-1 0 0,1 1 1 0 0,0-1 0 0 0,-1 0-1 0 0,1 1 1 0 0,-1-1-1 0 0,0 0-58 0 0,-16-6 76 0 0,0 2 0 0 0,0 0 0 0 0,-1 1 0 0 0,0 1 0 0 0,0 0 0 0 0,0 1 0 0 0,0 1 0 0 0,0 1 0 0 0,-1 1 0 0 0,1 0 0 0 0,0 2 0 0 0,0 0 0 0 0,1 0 0 0 0,-1 2 0 0 0,1 0 0 0 0,0 1 0 0 0,0 1-1 0 0,0 1 1 0 0,1 0 0 0 0,0 1 0 0 0,1 1 0 0 0,-10 7-76 0 0,16-12 24 0 0,0 0 0 0 0,1 0 0 0 0,-1 1-1 0 0,1 0 1 0 0,0 0 0 0 0,1 1 0 0 0,-1 0-1 0 0,2 1 1 0 0,-1 0 0 0 0,1 0 0 0 0,0 0-1 0 0,0 0 1 0 0,1 1 0 0 0,0 0 0 0 0,1 0-1 0 0,0 1 1 0 0,0-1 0 0 0,1 1 0 0 0,0 2-24 0 0,5-8 11 0 0,0 0 0 0 0,1-1 0 0 0,0 1 0 0 0,0-1 1 0 0,0 0-1 0 0,0 0 0 0 0,0 0 0 0 0,0 0 0 0 0,1 0 0 0 0,-1-1 1 0 0,1 1-1 0 0,0-1 0 0 0,0 0 0 0 0,0 0 0 0 0,0-1 1 0 0,0 1-1 0 0,0-1 0 0 0,0 0 0 0 0,1 0 0 0 0,-1 0 0 0 0,0-1 1 0 0,1 1-1 0 0,-1-1 0 0 0,1 0 0 0 0,-1 0 0 0 0,3-1-11 0 0,32-2-35 0 0,-1-2-1 0 0,1-2 1 0 0,-1-1-1 0 0,-1-2 0 0 0,1-1 1 0 0,-2-2-1 0 0,0-2 1 0 0,0-1-1 0 0,-2-2 1 0 0,0-1-1 0 0,1-3 36 0 0,-5 2-22 0 0,0 0-1 0 0,-1-2 1 0 0,-1-1-1 0 0,-1-2 1 0 0,-2 0 0 0 0,0-2-1 0 0,-2 0 1 0 0,0-2-1 0 0,-2 0 1 0 0,-2-2 0 0 0,-1 0-1 0 0,-1-1 1 0 0,-1-1-1 0 0,-2 0 1 0 0,-2-1 0 0 0,-1-1-1 0 0,2-12 23 0 0,-12 46 9 0 0,0-1 0 0 0,0 0 0 0 0,0 1-1 0 0,0-1 1 0 0,-1 0 0 0 0,1 0 0 0 0,0 0 0 0 0,-1 1-1 0 0,0-1 1 0 0,1 0 0 0 0,-1 0 0 0 0,0 0 0 0 0,0 0-1 0 0,0 0 1 0 0,0 0 0 0 0,0 0 0 0 0,0 0-1 0 0,-1 1 1 0 0,1-1 0 0 0,-1 0 0 0 0,1 0 0 0 0,-1 0-1 0 0,0 0 1 0 0,0 1 0 0 0,1-1 0 0 0,-1 0 0 0 0,0 1-1 0 0,-1-1 1 0 0,1 1 0 0 0,0-1 0 0 0,0 1 0 0 0,-1-1-1 0 0,1 1 1 0 0,-1 0 0 0 0,1 0 0 0 0,-1 0 0 0 0,1 0-1 0 0,-1 0 1 0 0,0 0 0 0 0,1 0 0 0 0,-1 0-1 0 0,0 1 1 0 0,0-1 0 0 0,0 1 0 0 0,0-1 0 0 0,0 1-1 0 0,1 0 1 0 0,-1 0 0 0 0,0 0 0 0 0,0 0 0 0 0,0 0-1 0 0,0 0 1 0 0,0 0 0 0 0,0 0 0 0 0,0 1 0 0 0,0-1-1 0 0,1 1 1 0 0,-1 0 0 0 0,-2 0-9 0 0,-7 7 20 0 0,0-1 0 0 0,1 2 0 0 0,0-1 0 0 0,0 2 0 0 0,1-1 0 0 0,0 1 0 0 0,0 1 0 0 0,2-1 0 0 0,-1 1 0 0 0,1 1 0 0 0,1 0 0 0 0,0-1 0 0 0,0 2 0 0 0,1-1 0 0 0,1 1 0 0 0,0 0 0 0 0,1 0 0 0 0,0 0 1 0 0,1 0-1 0 0,0 0 0 0 0,1 0 0 0 0,1 1 0 0 0,0-1 0 0 0,1 1 0 0 0,2 9-20 0 0,-2-12 12 0 0,0 0 1 0 0,1 0 0 0 0,0 0 0 0 0,1 0 0 0 0,0-1-1 0 0,1 0 1 0 0,0 1 0 0 0,1-1 0 0 0,0-1 0 0 0,0 1-1 0 0,1-1 1 0 0,0 0 0 0 0,1 0 0 0 0,0-1 0 0 0,0 1-1 0 0,1-2 1 0 0,0 1 0 0 0,0-1 0 0 0,1 0 0 0 0,0-1-1 0 0,0 0 1 0 0,0 0 0 0 0,1-1 0 0 0,0 0 0 0 0,0-1-1 0 0,1 0 1 0 0,-1-1 0 0 0,1 0 0 0 0,-1 0 0 0 0,1-1-1 0 0,2-1-12 0 0,-1 1 6 0 0,1 0 0 0 0,-1-1 0 0 0,1-1 0 0 0,0 0 0 0 0,-1-1 1 0 0,1 0-1 0 0,-1-1 0 0 0,0-1 0 0 0,1 1 0 0 0,-1-2 0 0 0,0 0 0 0 0,-1 0 0 0 0,1-1 0 0 0,-1-1 0 0 0,0 0 0 0 0,0 0 0 0 0,0-1 0 0 0,-1-1 0 0 0,0 1 0 0 0,-1-2 0 0 0,0 1 0 0 0,0-1 0 0 0,-1-1 0 0 0,0 0 0 0 0,0 0 0 0 0,-1 0 0 0 0,0-1 0 0 0,-1 0 0 0 0,-1 0 0 0 0,4-10-6 0 0,-8 20 151 0 0,-1 1 15 0 0,-1 1-154 0 0,1-1 1 0 0,0 1 0 0 0,-1 0-1 0 0,1 0 1 0 0,0-1 0 0 0,-1 1-1 0 0,1 0 1 0 0,-1-1-1 0 0,1 1 1 0 0,-1 0 0 0 0,1-1-1 0 0,-1 1 1 0 0,1-1 0 0 0,-1 1-1 0 0,0-1 1 0 0,1 1-1 0 0,-1-1 1 0 0,0 0 0 0 0,0 1-1 0 0,1-1 1 0 0,-1 0 0 0 0,0 1-1 0 0,0-1 1 0 0,1 0-1 0 0,-1 0 1 0 0,0 0 0 0 0,0 1-1 0 0,0-1 1 0 0,1 0 0 0 0,-1 0-1 0 0,0 0 1 0 0,0-1-1 0 0,0 1 1 0 0,0 0 0 0 0,1 0-1 0 0,-1 0 1 0 0,0-1 0 0 0,0 1-1 0 0,1 0 1 0 0,-1-1-1 0 0,0 1 1 0 0,1 0 0 0 0,-1-1-1 0 0,0 1 1 0 0,1-1 0 0 0,-1 1-1 0 0,0-1 1 0 0,1 1 0 0 0,-1-1-1 0 0,0 0-12 0 0,12 39-48 0 0,0 2-5096 0 0,-13-37 3898 0 0,-8 12 102 0 0</inkml:trace>
  <inkml:trace contextRef="#ctx0" brushRef="#br0" timeOffset="235.063">1167 119 968 0 0,'0'-1'656'0'0,"0"-2"-616"0"0,2 1-236 0 0</inkml:trace>
  <inkml:trace contextRef="#ctx0" brushRef="#br0" timeOffset="547.966">1351 470 840 0 0,'14'5'224'0'0,"0"-1"-1"0"0,-1 0 1 0 0,1-1 0 0 0,0-1-1 0 0,1 0 1 0 0,-1-1 0 0 0,0-1-1 0 0,0 0 1 0 0,1 0 0 0 0,-1-2-1 0 0,0 0 1 0 0,0 0-1 0 0,0-2 1 0 0,0 1 0 0 0,2-3-224 0 0,129-50 405 0 0,-124 47-282 0 0,0 0-1 0 0,0-2 1 0 0,-1-1-1 0 0,-1 0 1 0 0,0-2-1 0 0,0 0 1 0 0,-1-1 0 0 0,7-9-123 0 0,-24 24 6 0 0,0-1 1 0 0,0 1-1 0 0,-1-1 1 0 0,1 0 0 0 0,0 0-1 0 0,0 1 1 0 0,-1-1 0 0 0,1 0-1 0 0,-1 0 1 0 0,1 0 0 0 0,-1 0-1 0 0,1 0 1 0 0,-1 0-1 0 0,1 0 1 0 0,-1 1 0 0 0,0-1-1 0 0,1-1 1 0 0,-1 1 0 0 0,0 0-1 0 0,0 0 1 0 0,0 0-1 0 0,0 0 1 0 0,0 0 0 0 0,0 0-1 0 0,0 0 1 0 0,0 0 0 0 0,-1 0-1 0 0,1 0 1 0 0,0 0 0 0 0,0 0-1 0 0,-1 0 1 0 0,1 0-1 0 0,-1 0 1 0 0,1 0 0 0 0,-1 1-1 0 0,1-1 1 0 0,-1 0 0 0 0,0 0-1 0 0,1 0 1 0 0,-1 1 0 0 0,0-1-1 0 0,0 0 1 0 0,1 0-1 0 0,-1 1 1 0 0,0-1 0 0 0,0 1-1 0 0,0-1 1 0 0,0 1 0 0 0,0-1-1 0 0,0 1 1 0 0,0 0 0 0 0,0-1-1 0 0,0 1 1 0 0,0 0-1 0 0,0 0 1 0 0,0 0 0 0 0,0 0-1 0 0,0 0 1 0 0,0 0 0 0 0,0 0-1 0 0,0 0 1 0 0,0 0 0 0 0,0 0-1 0 0,-1 1-6 0 0,-81 0 453 0 0,60 3-336 0 0,0 0 0 0 0,0 1 0 0 0,0 1 1 0 0,1 1-1 0 0,0 1 0 0 0,0 1 0 0 0,1 1 0 0 0,0 1 0 0 0,0 1 1 0 0,2 1-1 0 0,-1 1 0 0 0,2 0 0 0 0,0 1 0 0 0,0 1 0 0 0,1 2-117 0 0,15-16 10 0 0,0 1-1 0 0,0-1 0 0 0,1 1 0 0 0,0-1 0 0 0,-1 1 1 0 0,1 0-1 0 0,0-1 0 0 0,0 1 0 0 0,0 0 0 0 0,1 0 1 0 0,-1 0-1 0 0,1 0 0 0 0,-1-1 0 0 0,1 1 0 0 0,0 0 1 0 0,0 0-1 0 0,0 0 0 0 0,1 0 0 0 0,-1 0 0 0 0,1 0 1 0 0,-1 0-1 0 0,1 0 0 0 0,0-1 0 0 0,0 1 0 0 0,0 0 1 0 0,1-1-1 0 0,-1 1 0 0 0,1-1 0 0 0,-1 1 0 0 0,1-1 1 0 0,0 0-1 0 0,0 1 0 0 0,0-1 0 0 0,0 0 0 0 0,0 0 1 0 0,1 0-1 0 0,-1-1 0 0 0,0 1 0 0 0,1-1 0 0 0,0 1 1 0 0,-1-1-1 0 0,1 0 0 0 0,0 0 0 0 0,0 0-9 0 0,132 42-488 0 0,97-38-4832 0 0,-137-19 4084 0 0</inkml:trace>
  <inkml:trace contextRef="#ctx0" brushRef="#br0" timeOffset="1287.375">1190 158 904 0 0,'14'-15'9428'0'0,"6"-1"-7690"0"0,-47 15-11126 0 0,21 0 8226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8:3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1160 0 0,'13'-17'1109'0'0,"-10"17"-850"0"0,-3 0-47 0 0,0 0 3 0 0,0 0 8 0 0,11-17 2402 0 0,-2 69-2529 0 0,-24 294 1136 0 0,41-206-340 0 0,-47-132-6232 0 0,9-16 4081 0 0</inkml:trace>
  <inkml:trace contextRef="#ctx0" brushRef="#br0" timeOffset="581.688">46 390 928 0 0,'-4'-8'124'0'0,"0"0"0"0"0,1 0-1 0 0,0-1 1 0 0,0 1 0 0 0,1-1-1 0 0,0 0 1 0 0,0 1 0 0 0,1-1-1 0 0,0 0 1 0 0,1 0 0 0 0,0 0 0 0 0,0 0-1 0 0,1 0 1 0 0,0 0 0 0 0,1 0-1 0 0,0 1 1 0 0,0-1 0 0 0,1 0 0 0 0,0 1-1 0 0,0 0 1 0 0,1-1 0 0 0,0 1-1 0 0,1 1 1 0 0,-1-1 0 0 0,2 1 0 0 0,-1 0-1 0 0,1 0 1 0 0,0 0 0 0 0,0 1-1 0 0,1 0 1 0 0,0 0 0 0 0,0 1-1 0 0,7-5-123 0 0,6-5 51 0 0,0 2 0 0 0,2 0 0 0 0,-1 1 0 0 0,1 1 0 0 0,1 2 0 0 0,0 0 0 0 0,0 1 0 0 0,1 1 0 0 0,0 1 0 0 0,0 1 0 0 0,1 2 0 0 0,-1 0 0 0 0,1 2 0 0 0,3 0-51 0 0,-22 1 5 0 0,1 0 0 0 0,-1 1 0 0 0,0-1 0 0 0,0 1 0 0 0,0 1 0 0 0,0-1 0 0 0,0 1 0 0 0,0 0 0 0 0,0 0 0 0 0,0 1 0 0 0,-1 0 0 0 0,1 0 1 0 0,-1 0-1 0 0,0 1 0 0 0,0-1 0 0 0,0 1 0 0 0,0 0 0 0 0,-1 1 0 0 0,1-1 0 0 0,-1 1 0 0 0,0 0 0 0 0,-1 0 0 0 0,1 0 0 0 0,-1 1 0 0 0,0-1 0 0 0,0 1 0 0 0,-1 0 0 0 0,0-1 0 0 0,0 1 0 0 0,0 0 0 0 0,0 0 0 0 0,-1 1 1 0 0,0-1-1 0 0,-1 0 0 0 0,1 0 0 0 0,-1 1 0 0 0,0-1 0 0 0,-1 0 0 0 0,0 0 0 0 0,0 4-5 0 0,-8 9 8 0 0,-1-1 0 0 0,-1 0 0 0 0,0 0 0 0 0,-1-2 0 0 0,-1 1 0 0 0,0-2 0 0 0,-1 1 0 0 0,-1-2 0 0 0,-1 0 0 0 0,0-1 0 0 0,0-1 0 0 0,-1 0 1 0 0,-1-1-1 0 0,0-1 0 0 0,0 0 0 0 0,-1-2 0 0 0,0 0 0 0 0,-1-1 0 0 0,0-1 0 0 0,0-1 0 0 0,0-1 0 0 0,-1 0 0 0 0,1-2 0 0 0,-1 0 0 0 0,1-2 0 0 0,-10 0-8 0 0,24 0 56 0 0,2 0-35 0 0,0 1-1 0 0,0-1 0 0 0,0 0 0 0 0,0 0 0 0 0,0 0 1 0 0,0 0-1 0 0,0-1 0 0 0,0 1 0 0 0,0-1 1 0 0,1 0-1 0 0,-1 0 0 0 0,0-1 0 0 0,1 1 1 0 0,-1-1-1 0 0,1 0 0 0 0,-1 0 0 0 0,1 0 1 0 0,0 0-1 0 0,-1-1 0 0 0,1 1 0 0 0,1-1 1 0 0,-2 0-21 0 0,60-16 237 0 0,-32 24-205 0 0,-1 1 0 0 0,1 1 0 0 0,-1 1-1 0 0,-1 1 1 0 0,0 1 0 0 0,0 1 0 0 0,19 13-32 0 0,-34-20 1 0 0,55 30-90 0 0,1-3-1 0 0,2-3 1 0 0,1-2-1 0 0,0-4 1 0 0,2-2-1 0 0,1-3 1 0 0,15-1 89 0 0,-71-17-3332 0 0,-6-5 2072 0 0</inkml:trace>
  <inkml:trace contextRef="#ctx0" brushRef="#br0" timeOffset="1084.42">909 459 948 0 0,'-36'21'1188'0'0,"-63"64"1263"0"0,98-84-2420 0 0,-1 1 1 0 0,1-1-1 0 0,-1 1 0 0 0,1-1 1 0 0,-1 1-1 0 0,1 0 1 0 0,0-1-1 0 0,0 1 0 0 0,0 0 1 0 0,0 0-1 0 0,0 0 0 0 0,0 0 1 0 0,0 0-1 0 0,1 0 0 0 0,-1 0 1 0 0,1 0-1 0 0,-1 1 0 0 0,1-1 1 0 0,0 0-1 0 0,0 0 0 0 0,0 0 1 0 0,0 0-1 0 0,0 0 0 0 0,0 1 1 0 0,1-1-1 0 0,-1 0 0 0 0,1 0 1 0 0,0 0-1 0 0,-1 0 1 0 0,1 0-1 0 0,0 0 0 0 0,0 0 1 0 0,0 0-1 0 0,0 0 0 0 0,1-1 1 0 0,-1 1-1 0 0,1 0 0 0 0,-1-1 1 0 0,1 1-1 0 0,-1-1 0 0 0,1 1 1 0 0,0-1-1 0 0,-1 0 0 0 0,1 0 1 0 0,0 0-1 0 0,0 0 0 0 0,0 0 1 0 0,0 0-1 0 0,0 0 0 0 0,0-1 1 0 0,0 1-1 0 0,0-1 1 0 0,1 1-1 0 0,-1-1 0 0 0,0 0 1 0 0,1 0-32 0 0,19 1 49 0 0,1 0 1 0 0,-1-2-1 0 0,0 0 0 0 0,0-2 1 0 0,0 0-1 0 0,0-1 1 0 0,0-2-1 0 0,-1 0 1 0 0,0-1-1 0 0,18-9-49 0 0,1-21-54 0 0,-40 35 68 0 0,-4-2-14 0 0,-6-4 4 0 0,-1 0-1 0 0,0 1 0 0 0,0 0 1 0 0,0 1-1 0 0,-1 0 0 0 0,1 1 1 0 0,-2 1-1 0 0,1-1 1 0 0,0 2-1 0 0,-1 0 0 0 0,0 0 1 0 0,1 1-1 0 0,-1 1 0 0 0,0 0 1 0 0,-12 1-4 0 0,-85-17-90 0 0,111 17 31 0 0,-1 0 0 0 0,1 0 0 0 0,0 0-1 0 0,-1 0 1 0 0,1 0 0 0 0,0 0 0 0 0,-1 0 0 0 0,1 0 0 0 0,-1 0 0 0 0,1 0 0 0 0,0 0-1 0 0,-1-1 1 0 0,1 1 0 0 0,-1 0 0 0 0,1 0 0 0 0,0-1 0 0 0,-1 1 0 0 0,1 0 0 0 0,-1-1-1 0 0,1 1 1 0 0,-1 0 0 0 0,1-1 0 0 0,-1 1 0 0 0,0-1 0 0 0,1 1 0 0 0,-1-1-1 0 0,1 1 1 0 0,-1-1 0 0 0,0 1 0 0 0,0-1 0 0 0,1 0 0 0 0,-1 1 0 0 0,0-1 0 0 0,0 1-1 0 0,1-1 1 0 0,-1 0 0 0 0,0 1 0 0 0,0-1 0 0 0,0 1 0 0 0,0-1 0 0 0,0 0 0 0 0,0 1-1 0 0,0-1 1 0 0,0 0 0 0 0,0 1 0 0 0,-1-1 0 0 0,1 1 0 0 0,0-1 0 0 0,0 0 0 0 0,-1 1-1 0 0,1-1 1 0 0,0 1 0 0 0,0-1 0 0 0,-1 1 0 0 0,1-1 0 0 0,-1 1 0 0 0,1-1 0 0 0,0 1-1 0 0,-1-1 1 0 0,1 1 0 0 0,-1-1 0 0 0,1 1 0 0 0,-1 0 0 0 0,1-1 0 0 0,-1 1 0 0 0,0 0-1 0 0,1-1 1 0 0,-1 1 0 0 0,1 0 0 0 0,-1 0 59 0 0,5-3 203 0 0,17-9-1517 0 0</inkml:trace>
  <inkml:trace contextRef="#ctx0" brushRef="#br0" timeOffset="1382.739">1184 251 996 0 0,'0'0'112'0'0,"-1"0"1"0"0,1 0-1 0 0,-1-1 0 0 0,1 1 0 0 0,-1 0 1 0 0,1 0-1 0 0,-1 0 0 0 0,1-1 0 0 0,-1 1 1 0 0,1 0-1 0 0,-1 0 0 0 0,1-1 0 0 0,0 1 1 0 0,-1 0-1 0 0,1-1 0 0 0,-1 1 0 0 0,1 0 0 0 0,0-1 1 0 0,-1 1-1 0 0,1-1 0 0 0,0 1 0 0 0,0 0 1 0 0,-1-1-1 0 0,1 1 0 0 0,0-1 0 0 0,0 1 1 0 0,0-1-1 0 0,0 1 0 0 0,-1-1 0 0 0,1 1 1 0 0,0-1-1 0 0,0 1 0 0 0,0-1 0 0 0,0 1 1 0 0,0-1-1 0 0,0 1 0 0 0,0-1-112 0 0,-9 18 109 0 0,0 1-1 0 0,1 0 1 0 0,0 0-1 0 0,2 1 1 0 0,0 0-1 0 0,1 0 1 0 0,1 1-1 0 0,1-1 1 0 0,0 1-1 0 0,2 0 1 0 0,0 9-109 0 0,0 79-2293 0 0,1-80 873 0 0,0-28 26 0 0</inkml:trace>
  <inkml:trace contextRef="#ctx0" brushRef="#br0" timeOffset="1649.233">1343 191 1036 0 0,'-1'0'47'0'0,"1"1"-1"0"0,0-1 1 0 0,0 0-1 0 0,1 1 1 0 0,-1-1 0 0 0,0 1-1 0 0,0-1 1 0 0,0 1-1 0 0,0-1 1 0 0,0 1 0 0 0,0-1-1 0 0,0 0 1 0 0,1 1-1 0 0,-1-1 1 0 0,0 0 0 0 0,0 1-1 0 0,1-1 1 0 0,-1 1-1 0 0,0-1 1 0 0,1 0 0 0 0,-1 1-1 0 0,0-1 1 0 0,1 0-1 0 0,-1 0 1 0 0,0 1 0 0 0,1-1-1 0 0,-1 0 1 0 0,0 0-1 0 0,1 0 1 0 0,-1 1 0 0 0,1-1-1 0 0,-1 0 1 0 0,1 0-1 0 0,-1 0 1 0 0,0 0-1 0 0,1 0 1 0 0,-1 0 0 0 0,1 0-1 0 0,-1 0 1 0 0,1 0-1 0 0,-1 0 1 0 0,0 0 0 0 0,1 0-1 0 0,-1 0 1 0 0,1 0-1 0 0,-1-1 1 0 0,1 1 0 0 0,-1 0-1 0 0,0 0 1 0 0,1 0-1 0 0,-1-1 1 0 0,1 1 0 0 0,-1 0-1 0 0,0 0 1 0 0,1-1-1 0 0,-1 1 1 0 0,0 0 0 0 0,0-1-1 0 0,1 1 1 0 0,-1 0-1 0 0,0-1 1 0 0,0 1 0 0 0,1 0-1 0 0,-1-1 1 0 0,0 1-1 0 0,0-1 1 0 0,0 1-47 0 0,-6 46 399 0 0,4-34-116 0 0,-24 250 1171 0 0,37-206-1343 0 0,1 3-3883 0 0,-12-57 2519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0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55 1240 0 0,'4'-27'1892'0'0,"-16"-1"-888"0"0,-18 30-816 0 0,-1 1-1 0 0,1 1 0 0 0,-1 2 1 0 0,1 1-1 0 0,1 1 0 0 0,0 2 1 0 0,0 1-1 0 0,1 1 1 0 0,0 1-1 0 0,1 2 0 0 0,-22 15-187 0 0,-17 42 410 0 0,111-14-211 0 0,215 40 565 0 0,-222-84-653 0 0,-18-9-97 0 0,0 2 1 0 0,-1 0-1 0 0,0 1 1 0 0,-1 1-1 0 0,1 1 1 0 0,-2 1-1 0 0,0 0 1 0 0,0 1-1 0 0,6 7-14 0 0,-21-17 1 0 0,0-1-1 0 0,0 1 0 0 0,0-1 0 0 0,-1 1 1 0 0,1-1-1 0 0,0 1 0 0 0,-1 0 0 0 0,0 0 0 0 0,1 0 1 0 0,-1 0-1 0 0,0 0 0 0 0,0 0 0 0 0,0 1 1 0 0,0-1-1 0 0,0 0 0 0 0,-1 0 0 0 0,1 1 1 0 0,-1-1-1 0 0,0 0 0 0 0,1 1 0 0 0,-1-1 1 0 0,0 0-1 0 0,0 1 0 0 0,0-1 0 0 0,-1 0 0 0 0,1 1 1 0 0,-1-1-1 0 0,1 0 0 0 0,-1 1 0 0 0,0-1 1 0 0,0 0-1 0 0,0 0 0 0 0,0 0 0 0 0,0 0 1 0 0,0 0-1 0 0,0 0 0 0 0,-1 0 0 0 0,1 0 1 0 0,-1 0-1 0 0,0 0 0 0 0,1-1 0 0 0,-1 1 0 0 0,0-1 1 0 0,0 1-1 0 0,0-1 0 0 0,0 0 0 0 0,-108 37-95 0 0,95-37-141 0 0,-1 0 0 0 0,0-1 0 0 0,0-1 0 0 0,1 0 0 0 0,-1-1 0 0 0,0-1 0 0 0,1 0 0 0 0,0-1 1 0 0,0-1-1 0 0,0-1 0 0 0,0 0 0 0 0,1 0 0 0 0,0-2 0 0 0,1 1 0 0 0,-1-2 0 0 0,1 0 0 0 0,1-1 0 0 0,-7-6 236 0 0,-1-8-1264 0 0</inkml:trace>
  <inkml:trace contextRef="#ctx0" brushRef="#br0" timeOffset="1147.725">1046 193 1108 0 0,'0'0'36'0'0,"-1"1"-1"0"0,1-1 1 0 0,-1 1 0 0 0,0-1-1 0 0,1 0 1 0 0,-1 1-1 0 0,1-1 1 0 0,-1 0 0 0 0,0 0-1 0 0,1 1 1 0 0,-1-1-1 0 0,0 0 1 0 0,1 0 0 0 0,-1 0-1 0 0,0 0 1 0 0,0 0-1 0 0,1 0 1 0 0,-1 0 0 0 0,0 0-1 0 0,1 0 1 0 0,-1 0-1 0 0,0-1 1 0 0,1 1 0 0 0,-1 0-1 0 0,0 0 1 0 0,1 0-1 0 0,-1-1 1 0 0,1 1 0 0 0,-1 0-1 0 0,0-1 1 0 0,1 1-1 0 0,-1-1 1 0 0,1 1 0 0 0,-1-1-1 0 0,1 1 1 0 0,-1-1-1 0 0,1 1 1 0 0,0-1 0 0 0,-1 1-1 0 0,1-1 1 0 0,0 0-1 0 0,-1 1 1 0 0,1-1 0 0 0,0 1-1 0 0,0-1 1 0 0,-1 0-1 0 0,1 1 1 0 0,0-1 0 0 0,0 0-1 0 0,0 1 1 0 0,0-1 0 0 0,0 0-1 0 0,0 1 1 0 0,0-1-1 0 0,0 0 1 0 0,0 0 0 0 0,0 1-1 0 0,0-1 1 0 0,1 0-1 0 0,-1 1 1 0 0,0-1 0 0 0,0 1-1 0 0,1-1 1 0 0,-1 0-1 0 0,0 1 1 0 0,1-1 0 0 0,-1 1-1 0 0,1-1 1 0 0,-1 1-1 0 0,1-1-35 0 0,-76 12 327 0 0,59-8-40 0 0,-3 0-182 0 0,0 1 0 0 0,0 1-1 0 0,1 1 1 0 0,0 0 0 0 0,0 1 0 0 0,0 2 0 0 0,1-1 0 0 0,0 2 0 0 0,0 0 0 0 0,1 1 0 0 0,1 1 0 0 0,0 0 0 0 0,0 1-1 0 0,1 1 1 0 0,1 0 0 0 0,0 0 0 0 0,-9 15-105 0 0,21-27 9 0 0,0 0-1 0 0,0 0 1 0 0,-1 0 0 0 0,1 0-1 0 0,0 0 1 0 0,1 0 0 0 0,-1 1-1 0 0,0-1 1 0 0,1 0 0 0 0,-1 0-1 0 0,1 0 1 0 0,0 1-1 0 0,-1-1 1 0 0,1 0 0 0 0,0 1-1 0 0,0-1 1 0 0,1 0 0 0 0,-1 0-1 0 0,0 1 1 0 0,1-1 0 0 0,0 0-1 0 0,-1 0 1 0 0,1 0-1 0 0,0 0 1 0 0,0 0 0 0 0,0 0-1 0 0,0 0 1 0 0,0 0 0 0 0,1 0-1 0 0,-1 0 1 0 0,1 0-1 0 0,-1-1 1 0 0,1 1 0 0 0,0 0-1 0 0,-1-1 1 0 0,1 0 0 0 0,0 1-1 0 0,0-1 1 0 0,0 0 0 0 0,0 0-1 0 0,0 0 1 0 0,0 0-1 0 0,0 0 1 0 0,1-1-9 0 0,108 10 267 0 0,-85-16-343 0 0,-1-1-1 0 0,0-2 1 0 0,0 0-1 0 0,-1-1 1 0 0,0-2 0 0 0,-1 0-1 0 0,0-2 1 0 0,-1 0-1 0 0,-1-2 1 0 0,0 0 0 0 0,-1-1-1 0 0,0-2 1 0 0,-2 1 0 0 0,1-4 76 0 0,54-57-199 0 0,-55 126 108 0 0,-14 174 809 0 0,-4-221-676 0 0,0 0 1 0 0,-1 0-1 0 0,1-1 0 0 0,-1 1 0 0 0,1 0 0 0 0,-1 0 1 0 0,1-1-1 0 0,0 1 0 0 0,-1 0 0 0 0,1 0 0 0 0,-1 0 1 0 0,1 0-1 0 0,-1 0 0 0 0,1 0 0 0 0,-1 0 1 0 0,1-1-1 0 0,-1 2 0 0 0,1-1 0 0 0,-1 0 0 0 0,1 0 1 0 0,-1 0-1 0 0,1 0 0 0 0,-1 0 0 0 0,1 0 0 0 0,-1 0 1 0 0,1 1-1 0 0,-1-1 0 0 0,1 0 0 0 0,0 0 0 0 0,-1 1 1 0 0,1-1-1 0 0,-1 0 0 0 0,1 1 0 0 0,0-1 0 0 0,-1 0 1 0 0,1 1-1 0 0,0-1 0 0 0,-1 0 0 0 0,1 1 0 0 0,0-1 1 0 0,0 1-1 0 0,-1-1 0 0 0,1 1-42 0 0,3-20 45 0 0,0 1 1 0 0,1 0-1 0 0,1 0 1 0 0,1 0-1 0 0,1 0 1 0 0,0 1-1 0 0,1 0 0 0 0,1 1 1 0 0,0 0-1 0 0,2 0 1 0 0,0 1-1 0 0,0 0 1 0 0,1 1-1 0 0,1 0 0 0 0,1 1 1 0 0,3-2-46 0 0,-15 14-9 0 0,0 0 0 0 0,0 0 0 0 0,1 0 0 0 0,-1 1 1 0 0,0-1-1 0 0,1 1 0 0 0,-1 0 0 0 0,1 0 0 0 0,-1 0 0 0 0,0 0 0 0 0,1 0 1 0 0,-1 0-1 0 0,1 0 0 0 0,-1 1 0 0 0,0 0 0 0 0,1-1 0 0 0,-1 1 0 0 0,0 0 1 0 0,0 0-1 0 0,0 0 0 0 0,1 0 0 0 0,-1 0 0 0 0,0 1 0 0 0,0-1 1 0 0,-1 1-1 0 0,1-1 0 0 0,0 1 0 0 0,0 0 0 0 0,-1-1 0 0 0,1 1 0 0 0,-1 0 1 0 0,0 0-1 0 0,1 0 0 0 0,-1 1 0 0 0,1 0 9 0 0,45 83 17 0 0,-46-83-22 0 0,49 160-211 0 0,-50-162 185 0 0,0-1 105 0 0,0 0-14 0 0,-12 6 0 0 0,-9-15-47 0 0,18 4-16 0 0,-1 0 1 0 0,1-1-1 0 0,1 0 0 0 0,-1 1 0 0 0,1-1 0 0 0,0 0 0 0 0,1 0 0 0 0,-1-1 0 0 0,1 1 0 0 0,0 0 0 0 0,1 0 0 0 0,-1 0 0 0 0,1-1 0 0 0,0 1 0 0 0,1 0 0 0 0,0-1 0 0 0,0 1 1 0 0,0 0-1 0 0,1 0 0 0 0,0 0 0 0 0,0 0 0 0 0,0 0 0 0 0,1 1 0 0 0,-1-1 0 0 0,2 0 0 0 0,-1 1 0 0 0,1 0 0 0 0,-1 0 0 0 0,3-2 3 0 0,1-2-40 0 0,0 0 1 0 0,1 0-1 0 0,0 1 0 0 0,1 0 0 0 0,0 0 0 0 0,0 1 1 0 0,1 0-1 0 0,0 1 0 0 0,0 0 0 0 0,0 0 1 0 0,1 1-1 0 0,0 1 0 0 0,0-1 0 0 0,0 2 0 0 0,8-2 40 0 0,-12 7-22 0 0,0 0-1 0 0,0 0 1 0 0,-1 1-1 0 0,1 0 1 0 0,-1 1-1 0 0,0-1 1 0 0,0 1-1 0 0,0 0 1 0 0,0 1-1 0 0,-1 0 1 0 0,1 0-1 0 0,-1 0 1 0 0,0 0-1 0 0,-1 1 1 0 0,0-1-1 0 0,0 1 1 0 0,0 0-1 0 0,0 1 1 0 0,-1-1-1 0 0,0 1 1 0 0,0-1-1 0 0,-1 1 1 0 0,0 0-1 0 0,0 0 1 0 0,-1 0-1 0 0,1 0 23 0 0,6 13-12 0 0,2 6 8 0 0,-9-21 10 0 0,0 0 0 0 0,0 0 1 0 0,1-1-1 0 0,-1 1 0 0 0,1 0 0 0 0,0-1 0 0 0,0 0 0 0 0,1 1 0 0 0,-1-1 0 0 0,1 0 0 0 0,0 0 1 0 0,0-1-1 0 0,0 1 0 0 0,1 0 0 0 0,-1-1 0 0 0,1 0 0 0 0,0 0 0 0 0,-1 0 0 0 0,2 0 1 0 0,-1-1-1 0 0,0 1 0 0 0,0-1 0 0 0,1 0 0 0 0,-1-1 0 0 0,1 1 0 0 0,0-1 0 0 0,0 0-6 0 0,21-2-22 0 0,-1-1-1 0 0,0-1 0 0 0,0-2 0 0 0,0 0 1 0 0,0-2-1 0 0,-1-1 0 0 0,0-1 0 0 0,0 0 0 0 0,-1-2 1 0 0,-1-1-1 0 0,1-1 0 0 0,-2-1 0 0 0,0 0 1 0 0,-1-2-1 0 0,5-5 23 0 0,29-59-150 0 0,-94 54 339 0 0,17 23-101 0 0,0 1 0 0 0,-1 0-1 0 0,0 2 1 0 0,1 1 0 0 0,-1 1-1 0 0,1 1 1 0 0,0 0-1 0 0,0 2 1 0 0,0 1 0 0 0,0 1-1 0 0,-5 3-87 0 0,25-9 5 0 0,1-1 0 0 0,-1 1 0 0 0,0-1 0 0 0,1 1-1 0 0,-1 0 1 0 0,1 0 0 0 0,-1 1 0 0 0,1-1 0 0 0,0 0-1 0 0,-1 1 1 0 0,1-1 0 0 0,0 1 0 0 0,0 0 0 0 0,0 0-1 0 0,0 0 1 0 0,0 0 0 0 0,0 0 0 0 0,1 0 0 0 0,-1 0-1 0 0,1 0 1 0 0,0 1 0 0 0,-1-1 0 0 0,1 1 0 0 0,0-1-1 0 0,0 1 1 0 0,0-1 0 0 0,1 1 0 0 0,-1 0 0 0 0,1-1 0 0 0,-1 1-1 0 0,1 0 1 0 0,0 0 0 0 0,0-1 0 0 0,0 2-5 0 0,13 7-344 0 0,0-1 1 0 0,0 0-1 0 0,1-1 0 0 0,0-1 1 0 0,1 0-1 0 0,-1-1 1 0 0,2 0-1 0 0,-1-2 1 0 0,1 1-1 0 0,-1-2 0 0 0,1 0 1 0 0,1-1-1 0 0,-1-1 1 0 0,0 0-1 0 0,1-1 1 0 0,14-1 343 0 0,18 3-1138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0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65 254 1164 0 0,'0'0'384'0'0,"-4"-34"2791"0"0,-16 12-2238 0 0,10 81-571 0 0,10 189 11 0 0,25-124-118 0 0,-17-99-322 0 0,-1-38-3324 0 0,-7 5 2231 0 0</inkml:trace>
  <inkml:trace contextRef="#ctx0" brushRef="#br0" timeOffset="392.375">1 135 1460 0 0,'7'-8'116'0'0,"1"-1"0"0"0,0 1 0 0 0,0 0 0 0 0,1 1 0 0 0,0 0 0 0 0,0 0 0 0 0,0 1 0 0 0,1 0 0 0 0,0 1 0 0 0,0 0 1 0 0,1 0-1 0 0,-1 1 0 0 0,1 1 0 0 0,0 0 0 0 0,0 0 0 0 0,0 1 0 0 0,1 0 0 0 0,-1 1 0 0 0,0 1 0 0 0,1 0 0 0 0,-1 0 0 0 0,0 1 0 0 0,7 1-116 0 0,9 2 92 0 0,0 1 0 0 0,-1 1 1 0 0,0 2-1 0 0,0 0 0 0 0,-1 2 0 0 0,0 0 1 0 0,-1 2-1 0 0,0 1 0 0 0,11 8-92 0 0,-23-15 29 0 0,0 1 0 0 0,0 0 0 0 0,-1 0-1 0 0,0 1 1 0 0,0 1 0 0 0,-1 0 0 0 0,0 0 0 0 0,0 1 0 0 0,-1 0-1 0 0,0 1 1 0 0,-1 0 0 0 0,-1 0 0 0 0,0 1 0 0 0,0 0 0 0 0,-1 0-1 0 0,0 0 1 0 0,-1 1 0 0 0,-1 0 0 0 0,0 0 0 0 0,-1 0 0 0 0,0 0 0 0 0,-1 1-1 0 0,0 0 1 0 0,-1-1 0 0 0,-1 1 0 0 0,0-1 0 0 0,-1 1 0 0 0,0 0-1 0 0,-1-1 1 0 0,-1 1 0 0 0,0-1 0 0 0,-1 0 0 0 0,0 0 0 0 0,-1 0-1 0 0,-1-1 1 0 0,0 1-29 0 0,-4-2-37 0 0,-1 0-1 0 0,-1 0 1 0 0,0-1 0 0 0,-1 0-1 0 0,0-1 1 0 0,0-1-1 0 0,0 0 1 0 0,-1-1 0 0 0,-1 0-1 0 0,1-1 1 0 0,-1 0-1 0 0,0-2 1 0 0,0 0 0 0 0,-1 0-1 0 0,1-1 1 0 0,-1-1-1 0 0,0-1 1 0 0,1 0 0 0 0,-1-1-1 0 0,0-1 1 0 0,1 0-1 0 0,-1-2 1 0 0,0 1 0 0 0,1-2-1 0 0,0 0 1 0 0,0 0-1 0 0,0-2 1 0 0,0 0 0 0 0,1-1-1 0 0,-6-3 38 0 0,-37-38-2212 0 0,39 23 985 0 0</inkml:trace>
  <inkml:trace contextRef="#ctx0" brushRef="#br0" timeOffset="894.814">700 434 948 0 0,'13'2'155'0'0,"-1"-1"1"0"0,0 0-1 0 0,1 0 1 0 0,0-2-1 0 0,-1 1 0 0 0,0-2 1 0 0,1 1-1 0 0,-1-2 0 0 0,0 0 1 0 0,0 0-1 0 0,0-1 1 0 0,0-1-1 0 0,9-4-155 0 0,-6 3 114 0 0,244-94 820 0 0,-260 100-939 0 0,1 0 0 0 0,0 0 0 0 0,-1 0-1 0 0,1 0 1 0 0,0-1 0 0 0,0 1 0 0 0,-1 0-1 0 0,1 0 1 0 0,0 0 0 0 0,0-1-1 0 0,-1 1 1 0 0,1 0 0 0 0,0 0 0 0 0,0-1-1 0 0,0 1 1 0 0,-1 0 0 0 0,1-1 0 0 0,0 1-1 0 0,0 0 1 0 0,0-1 0 0 0,0 1 0 0 0,0 0-1 0 0,0 0 1 0 0,0-1 0 0 0,0 1 0 0 0,0 0-1 0 0,0-1 1 0 0,0 1 0 0 0,0 0-1 0 0,0-1 1 0 0,0 1 0 0 0,0 0 0 0 0,0-1-1 0 0,0 1 1 0 0,0 0 0 0 0,0-1 0 0 0,0 1-1 0 0,0 0 1 0 0,0-1 0 0 0,1 1 0 0 0,-1 0-1 0 0,0 0 1 0 0,0-1 0 0 0,0 1-1 0 0,1 0 6 0 0,-45 3 27 0 0,4 2 99 0 0,1 1 0 0 0,0 3 0 0 0,0 1 0 0 0,1 1 0 0 0,0 2 0 0 0,1 2 0 0 0,1 2 0 0 0,-4 3-126 0 0,36-18 5 0 0,1 0-1 0 0,-1 0 0 0 0,0 0 0 0 0,0 0 1 0 0,1 0-1 0 0,-1 1 0 0 0,1 0 0 0 0,0 0 1 0 0,0 0-1 0 0,0 0 0 0 0,0 0 0 0 0,1 1 1 0 0,-1-1-1 0 0,1 1 0 0 0,0-1 0 0 0,0 1 1 0 0,0 0-1 0 0,0 0 0 0 0,1 0 0 0 0,0 0 1 0 0,-1 0-1 0 0,1 0 0 0 0,1 1 0 0 0,-1-1 1 0 0,1 0-1 0 0,0 0 0 0 0,0 1 0 0 0,0-1 1 0 0,0 0-1 0 0,1 0 0 0 0,-1 1 0 0 0,1-1 0 0 0,0 0 1 0 0,1 0-1 0 0,-1 0 0 0 0,1 0 0 0 0,0 0 1 0 0,-1 0-1 0 0,2 0 0 0 0,-1-1 0 0 0,0 1 1 0 0,1-1-1 0 0,0 0 0 0 0,0 1 0 0 0,0-1 1 0 0,0-1-1 0 0,0 1 0 0 0,0 0 0 0 0,1-1 1 0 0,0 1-1 0 0,-1-1 0 0 0,2 0-4 0 0,13 8-245 0 0,0-2 0 0 0,0-1 0 0 0,0 0 0 0 0,1-1-1 0 0,0-1 1 0 0,0-1 0 0 0,0 0 0 0 0,1-2 0 0 0,-1 0 0 0 0,15-1 245 0 0,9 0-1236 0 0</inkml:trace>
  <inkml:trace contextRef="#ctx0" brushRef="#br0" timeOffset="1208.852">1688 0 1080 0 0,'-11'4'130'0'0,"0"-1"1"0"0,0 1-1 0 0,1 1 0 0 0,0 0 1 0 0,0 0-1 0 0,0 1 0 0 0,1 0 1 0 0,-1 1-1 0 0,1 0 0 0 0,1 0 1 0 0,0 1-1 0 0,0 0 0 0 0,0 1 1 0 0,1 0-1 0 0,0 0 0 0 0,1 0 0 0 0,0 1 1 0 0,1 0-1 0 0,0 0 0 0 0,0 0 1 0 0,1 1-1 0 0,0 1-130 0 0,-4 3 128 0 0,2 1-1 0 0,0 1 1 0 0,1-1 0 0 0,1 1-1 0 0,0 0 1 0 0,2 0 0 0 0,0 0-1 0 0,0 0 1 0 0,2 0 0 0 0,0 1-1 0 0,1-1 1 0 0,0 0 0 0 0,4 10-128 0 0,7 23 213 0 0,3 0 1 0 0,2-2 0 0 0,2 0 0 0 0,3-1 0 0 0,11 18-214 0 0,61 146 353 0 0,-92-207-463 0 0,1 0 1 0 0,-1 0 0 0 0,0 1 0 0 0,0-1-1 0 0,-1 1 1 0 0,1-1 0 0 0,-1 1 0 0 0,0 0-1 0 0,0-1 1 0 0,-1 1 0 0 0,1 0 0 0 0,-1 0-1 0 0,0 0 1 0 0,-1-1 0 0 0,1 1 0 0 0,-1 0 0 0 0,0 0-1 0 0,0-1 1 0 0,0 1 0 0 0,0 0 0 0 0,-1-1-1 0 0,0 1 1 0 0,0-1 0 0 0,0 0 0 0 0,-1 0-1 0 0,1 0 1 0 0,-1 0 0 0 0,0 0 0 0 0,0 0-1 0 0,-1-1 1 0 0,1 1 0 0 0,-1-1 0 0 0,1 0-1 0 0,-1 0 1 0 0,0 0 0 0 0,0-1 0 0 0,-1 1-1 0 0,1-1 1 0 0,0 0 0 0 0,-2 0 109 0 0,-25 5-1359 0 0</inkml:trace>
  <inkml:trace contextRef="#ctx0" brushRef="#br0" timeOffset="1789.871">1062 467 928 0 0,'102'-17'3499'0'0,"-8"-1"-3238"0"0,560-59 1177 0 0,-576 61-29 0 0,-36 88-779 0 0,47 46-2090 0 0,-82-90-1883 0 0,-7-28 2109 0 0</inkml:trace>
  <inkml:trace contextRef="#ctx0" brushRef="#br0" timeOffset="2073.032">1979 42 2796 0 0,'5'-4'3669'0'0,"-6"20"-6502"0"0,-1-9 1581 0 0,0 0-16 0 0</inkml:trace>
  <inkml:trace contextRef="#ctx0" brushRef="#br0" timeOffset="2717.462">2032 309 1076 0 0,'12'11'216'0'0,"1"1"0"0"0,-1-1-1 0 0,-1 2 1 0 0,0 0 0 0 0,-1 0 0 0 0,-1 1-1 0 0,0 0 1 0 0,0 0 0 0 0,-2 1 0 0 0,0 0-1 0 0,0 1 1 0 0,-2 0 0 0 0,0 0 0 0 0,3 15-216 0 0,-2-15 139 0 0,16 61 355 0 0,-22-76-458 0 0,0-1 4 0 0,-27-9 821 0 0,25 1-837 0 0,0 0 1 0 0,0 0 0 0 0,1-1-1 0 0,0 1 1 0 0,1 0 0 0 0,0 0-1 0 0,0-1 1 0 0,0 1 0 0 0,1 0-1 0 0,1-1 1 0 0,-1 1 0 0 0,1 0-1 0 0,1 0 1 0 0,-1 0 0 0 0,1 0-1 0 0,3-3-24 0 0,-3 3 0 0 0,1 1 1 0 0,1-1-1 0 0,-1 1 0 0 0,1 0 0 0 0,0 0 1 0 0,1 1-1 0 0,0-1 0 0 0,0 1 0 0 0,0 1 1 0 0,1-1-1 0 0,0 1 0 0 0,0 0 0 0 0,0 0 1 0 0,0 1-1 0 0,1 0 0 0 0,0 1 0 0 0,0-1 1 0 0,0 1-1 0 0,0 1 0 0 0,0 0 0 0 0,1 0 1 0 0,6-1-1 0 0,-7 7-6 0 0,0 0 0 0 0,-1 1 0 0 0,0 0 1 0 0,0 0-1 0 0,0 0 0 0 0,-1 1 0 0 0,1 0 1 0 0,-2 0-1 0 0,1 0 0 0 0,0 1 1 0 0,-1 0-1 0 0,-1 0 0 0 0,1 1 0 0 0,-1-1 1 0 0,0 1-1 0 0,-1 0 0 0 0,0 0 0 0 0,0 0 1 0 0,0 0-1 0 0,-1 0 0 0 0,1 9 6 0 0,1-5 50 0 0,-2-6-38 0 0,-2-2-11 0 0,0-1 1 0 0,1 1-1 0 0,-1-1 0 0 0,1 0 1 0 0,0 1-1 0 0,0-1 0 0 0,0 0 1 0 0,1 0-1 0 0,-1 0 1 0 0,1 0-1 0 0,-1 0 0 0 0,1 0 1 0 0,0 0-1 0 0,0 0 0 0 0,1-1 1 0 0,-1 1-1 0 0,0-1 0 0 0,1 1 1 0 0,0-1-1 0 0,-1 0 1 0 0,1 0-1 0 0,0 0 0 0 0,0-1 1 0 0,0 1-1 0 0,0-1 0 0 0,0 1 1 0 0,0-1-1 0 0,1 0 1 0 0,-1 0-1 0 0,0-1 0 0 0,1 1 1 0 0,-1-1-1 0 0,1 1 0 0 0,-1-1 1 0 0,0 0-1 0 0,4-1-1 0 0,24-8-10 0 0,0-1 0 0 0,-1-2 0 0 0,0-1 0 0 0,-1-1-1 0 0,-1-2 1 0 0,0 0 0 0 0,-1-2 0 0 0,24-21 10 0 0,-44 13-419 0 0,-49 21 444 0 0,-46 17 252 0 0,65-7-226 0 0,8-3-5 0 0,-1 1 0 0 0,1 0 1 0 0,0 1-1 0 0,0 1 0 0 0,0 1 0 0 0,1 0 0 0 0,0 0 0 0 0,0 2 1 0 0,0 0-1 0 0,1 0 0 0 0,0 2-46 0 0,12-10 4 0 0,1 1 0 0 0,-1 0-1 0 0,0-1 1 0 0,1 1 0 0 0,-1 0 0 0 0,1 0 0 0 0,-1 0 0 0 0,1 0-1 0 0,-1-1 1 0 0,1 1 0 0 0,0 0 0 0 0,0 0 0 0 0,-1 0 0 0 0,1 0 0 0 0,0 0-1 0 0,0 0 1 0 0,0 0 0 0 0,0 0 0 0 0,0 0 0 0 0,0 0 0 0 0,0-1-1 0 0,0 1 1 0 0,0 0 0 0 0,0 0 0 0 0,1 0 0 0 0,-1 0 0 0 0,0 0-1 0 0,1 0 1 0 0,-1 0 0 0 0,1 0 0 0 0,-1-1 0 0 0,1 1 0 0 0,-1 0-1 0 0,1 0 1 0 0,-1-1 0 0 0,1 1 0 0 0,0 0 0 0 0,-1-1 0 0 0,1 1-1 0 0,0 0 1 0 0,0-1 0 0 0,-1 1 0 0 0,1-1 0 0 0,0 0 0 0 0,0 1 0 0 0,0-1-1 0 0,0 1 1 0 0,0-1 0 0 0,-1 0 0 0 0,1 0 0 0 0,0 0 0 0 0,0 0-1 0 0,0 1 1 0 0,0-1 0 0 0,0 0 0 0 0,0 0 0 0 0,0-1 0 0 0,0 1-4 0 0,69 13-322 0 0,-64-13 240 0 0,144 8-3832 0 0,-118-8 2667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8:52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8814 196 1424 0 0,'-12'1'255'0'0,"-1"2"0"0"0,1 0 0 0 0,0 0-1 0 0,1 1 1 0 0,-1 0 0 0 0,1 1 0 0 0,-1 1-1 0 0,1-1 1 0 0,1 2 0 0 0,-1 0 0 0 0,1 0 0 0 0,1 0-1 0 0,-1 2 1 0 0,1-1 0 0 0,0 1 0 0 0,1 0 0 0 0,0 1-1 0 0,1 0 1 0 0,-5 7-255 0 0,-2 7 167 0 0,1 1 0 0 0,1 0 0 0 0,1 1 0 0 0,1 1 0 0 0,2-1 1 0 0,0 1-1 0 0,2 1 0 0 0,1-1 0 0 0,1 1 0 0 0,2 0 0 0 0,0 8-167 0 0,2-28 26 0 0,1-1 0 0 0,-1 0 1 0 0,2 0-1 0 0,-1 1 0 0 0,1-1 0 0 0,0 0 1 0 0,0 0-1 0 0,1 0 0 0 0,0-1 1 0 0,0 1-1 0 0,1-1 0 0 0,0 1 0 0 0,0-1 1 0 0,0 0-1 0 0,1-1 0 0 0,0 1 1 0 0,0-1-1 0 0,0 0 0 0 0,1 0 0 0 0,-1 0 1 0 0,1-1-1 0 0,0 0 0 0 0,1 0 1 0 0,-1-1-1 0 0,1 0 0 0 0,0 0 0 0 0,-1 0 1 0 0,1-1-1 0 0,0 0 0 0 0,1 0 1 0 0,-1-1-1 0 0,0 1 0 0 0,7-1-26 0 0,9 2-31 0 0,0 0 0 0 0,1-1 0 0 0,-1-2 0 0 0,1 0 0 0 0,0-2 0 0 0,-1 0 0 0 0,0-2-1 0 0,0 0 1 0 0,0-2 0 0 0,0-1 0 0 0,-1 0 0 0 0,0-2 0 0 0,0 0 0 0 0,-1-1 0 0 0,0-2 0 0 0,2-2 31 0 0,-20 12-14 0 0,1-1-1 0 0,-1 0 1 0 0,0 0 0 0 0,0 0 0 0 0,0 0 0 0 0,0 0 0 0 0,-1-1-1 0 0,1 1 1 0 0,-1-1 0 0 0,0 0 0 0 0,0 0 0 0 0,0 1-1 0 0,0-1 1 0 0,-1-1 0 0 0,0 1 0 0 0,0 0 0 0 0,0 0 0 0 0,0 0-1 0 0,-1-1 1 0 0,1 1 0 0 0,-1 0 0 0 0,0-1 0 0 0,0 1-1 0 0,-1 0 1 0 0,1 0 0 0 0,-2-4 14 0 0,-10-4 26 0 0,-1-1 0 0 0,0 2 0 0 0,-1 0 0 0 0,-1 0 0 0 0,1 2 0 0 0,-2-1 0 0 0,1 2 0 0 0,-1 0 0 0 0,0 1 0 0 0,-1 1 0 0 0,0 0 0 0 0,0 1 1 0 0,0 1-1 0 0,-1 1 0 0 0,1 0 0 0 0,-1 1 0 0 0,1 1 0 0 0,-18 1-26 0 0,4-4-29 0 0,-7-2-65 0 0,-10-1-355 0 0,17 5-2958 0 0,31 0 1937 0 0,0-4 22 0 0</inkml:trace>
  <inkml:trace contextRef="#ctx0" brushRef="#br0" timeOffset="706.367">9188 19 1152 0 0,'3'-2'98'0'0,"0"0"0"0"0,0 0 1 0 0,0 0-1 0 0,0 0 0 0 0,0 1 0 0 0,0-1 0 0 0,0 1 1 0 0,1 0-1 0 0,-1 0 0 0 0,0 0 0 0 0,1 1 0 0 0,-1-1 1 0 0,1 1-1 0 0,-1 0 0 0 0,0 0 0 0 0,1 0 0 0 0,-1 0 0 0 0,1 1 1 0 0,-1-1-1 0 0,1 1 0 0 0,-1 0 0 0 0,0 0 0 0 0,0 0 1 0 0,1 0-1 0 0,-1 1 0 0 0,0-1 0 0 0,0 1 0 0 0,0 0 0 0 0,0 0 1 0 0,-1 0-1 0 0,1 0 0 0 0,0 0 0 0 0,-1 1 0 0 0,3 2-98 0 0,-2 2 60 0 0,1-1 0 0 0,-1 1 0 0 0,-1 0 0 0 0,1 1-1 0 0,-1-1 1 0 0,0 0 0 0 0,-1 1 0 0 0,0-1 0 0 0,0 1-1 0 0,0-1 1 0 0,-1 1 0 0 0,0-1 0 0 0,-1 1 0 0 0,0-1-1 0 0,0 1 1 0 0,-1-1 0 0 0,1 1 0 0 0,-1-1 0 0 0,-1 0-1 0 0,-2 6-59 0 0,-2 13 73 0 0,-42 194 479 0 0,52-211-525 0 0,1 0-1 0 0,0-1 1 0 0,0 1 0 0 0,1-1-1 0 0,0 0 1 0 0,1 0-1 0 0,0-1 1 0 0,0 0 0 0 0,0 0-1 0 0,1 0 1 0 0,0-1-1 0 0,0 0 1 0 0,1 0-1 0 0,0 0 1 0 0,0-1 0 0 0,8 3-27 0 0,6 8-62 0 0,-14-11 78 0 0,-1-1 0 0 0,0 1 0 0 0,0 1 0 0 0,-1 0 0 0 0,1 0 0 0 0,-1 0 0 0 0,0 0 0 0 0,-1 1 0 0 0,0 0 0 0 0,0 0 0 0 0,0 1 0 0 0,-1-1 0 0 0,0 1 0 0 0,0 0 0 0 0,-1 0 0 0 0,0 0 0 0 0,-1 0 0 0 0,0 1 0 0 0,0-1 0 0 0,0 1 0 0 0,-1 0 0 0 0,-1 2-16 0 0,-86 265 1945 0 0,97-136-2303 0 0,-8-127 100 0 0,-1 0-1 0 0,0-1 1 0 0,-1 1-1 0 0,-1 0 1 0 0,0 0-1 0 0,0 0 1 0 0,-1-1-1 0 0,-1 1 1 0 0,0 0-1 0 0,-1-1 1 0 0,0 1 0 0 0,-1-1-1 0 0,-1 0 1 0 0,0 0-1 0 0,0 0 1 0 0,-1-1-1 0 0,-1 0 1 0 0,0 0-1 0 0,0 0 1 0 0,-1-1-1 0 0,0 0 259 0 0,-10 4-1254 0 0</inkml:trace>
  <inkml:trace contextRef="#ctx0" brushRef="#br0" timeOffset="-1210.136">7459 280 936 0 0,'-15'-6'4274'0'0,"-19"29"-3677"0"0,33-22-527 0 0,-29 24 436 0 0,15-14-291 0 0,0 0-1 0 0,1 1 0 0 0,0 1 1 0 0,1 0-1 0 0,0 1 0 0 0,1 0 1 0 0,1 1-1 0 0,1 0 0 0 0,0 1 1 0 0,-5 10-215 0 0,15-21 27 0 0,1-1 0 0 0,-1 1 0 0 0,1-1 0 0 0,0 1 0 0 0,1-1 0 0 0,-1 0 0 0 0,1 1 1 0 0,0-1-1 0 0,0 0 0 0 0,0 0 0 0 0,0 0 0 0 0,1 0 0 0 0,-1 0 0 0 0,1-1 0 0 0,0 1 0 0 0,0-1 0 0 0,1 0 1 0 0,-1 0-1 0 0,1 0 0 0 0,-1 0 0 0 0,1-1 0 0 0,0 1 0 0 0,0-1 0 0 0,0 0 0 0 0,0 0 0 0 0,1 0 0 0 0,-1-1 1 0 0,0 0-1 0 0,1 1 0 0 0,-1-2 0 0 0,6 2-27 0 0,11 7 98 0 0,42 20 128 0 0,-45-23-202 0 0,-1 1 0 0 0,1 1-1 0 0,-1 1 1 0 0,0 1 0 0 0,-1 0 0 0 0,0 1 0 0 0,-1 0 0 0 0,0 2 0 0 0,-1-1 0 0 0,1 3-24 0 0,-14-14 0 0 0,0 0-1 0 0,0 0 0 0 0,0 0 1 0 0,-1 0-1 0 0,1 0 1 0 0,-1 1-1 0 0,1-1 0 0 0,-1 0 1 0 0,1 0-1 0 0,-1 0 1 0 0,1 0-1 0 0,-1 1 0 0 0,0-1 1 0 0,0 0-1 0 0,0 0 0 0 0,0 1 1 0 0,0-1-1 0 0,0 0 1 0 0,0 0-1 0 0,0 1 0 0 0,0-1 1 0 0,0 0-1 0 0,-1 0 1 0 0,1 0-1 0 0,-1 1 0 0 0,1-1 1 0 0,-1 0-1 0 0,1 0 1 0 0,-1 0-1 0 0,1 0 0 0 0,-1 0 1 0 0,0 0-1 0 0,0 0 1 0 0,1 0-1 0 0,-1 0 0 0 0,0 0 1 0 0,0 0-1 0 0,0-1 0 0 0,0 1 1 0 0,0 0-1 0 0,0-1 1 0 0,-1 1-1 0 0,1-1 0 0 0,0 1 1 0 0,0-1-1 0 0,0 1 1 0 0,0-1-1 0 0,-1 0 0 0 0,1 1 1 0 0,0-1-1 0 0,0 0 1 0 0,-1 0-1 0 0,1 0 0 0 0,0 0 1 0 0,0 0-1 0 0,-1-1 1 0 0,-76 9-953 0 0,71-9 657 0 0,-1-1 0 0 0,1 0 1 0 0,0 0-1 0 0,1 0 0 0 0,-1-1 0 0 0,0 0 0 0 0,1 0 0 0 0,-1 0 0 0 0,1-1 0 0 0,0 0 0 0 0,0 0 0 0 0,0-1 0 0 0,1 0 0 0 0,0 0 0 0 0,0 0 0 0 0,0 0 0 0 0,0-1 0 0 0,1 0 0 0 0,0 0 0 0 0,0 0 0 0 0,1-1 0 0 0,0 1 296 0 0,-9-19-1140 0 0</inkml:trace>
  <inkml:trace contextRef="#ctx0" brushRef="#br0" timeOffset="-942.609">7375 304 1120 0 0,'-1'-3'916'0'0,"-2"0"-184"0"0,6 0-124 0 0,0-3-16 0 0,10-5-72 0 0,3-1-120 0 0,5 0 28 0 0,4 3-111 0 0,4-1-129 0 0,6 1-156 0 0,4 3 4 0 0,-3 1-473 0 0,1 1-771 0 0,2 1-76 0 0,-20 3 24 0 0</inkml:trace>
  <inkml:trace contextRef="#ctx0" brushRef="#br0" timeOffset="-675.923">8089 809 1288 0 0,'-9'26'720'0'0,"1"1"-176"0"0,-2-3-184 0 0,0 4-48 0 0,-4-1 48 0 0,-2-4 36 0 0,-3 1-68 0 0,3 0-20 0 0,-8-6-68 0 0,6 1-24 0 0,-4 1-272 0 0,-1-4-180 0 0,1-4-248 0 0,-1-1-548 0 0,4-4-140 0 0</inkml:trace>
  <inkml:trace contextRef="#ctx0" brushRef="#br0" timeOffset="-4568.814">4017 578 1076 0 0,'21'-30'2039'0'0,"-18"26"-1994"0"0,0 0 0 0 0,1 0 0 0 0,-1 1 1 0 0,1 0-1 0 0,-1 0 0 0 0,1 0 0 0 0,0 0 0 0 0,1 0 0 0 0,-1 1 1 0 0,0-1-1 0 0,1 1 0 0 0,-1 0 0 0 0,1 1 0 0 0,-1-1 0 0 0,1 1 0 0 0,0 0 1 0 0,0 0-1 0 0,0 0 0 0 0,0 1 0 0 0,-1 0 0 0 0,1 0 0 0 0,0 0 1 0 0,0 0-1 0 0,0 1 0 0 0,0 0 0 0 0,0 0 0 0 0,-1 0 0 0 0,1 1 1 0 0,0 0-1 0 0,-1-1 0 0 0,1 1 0 0 0,-1 1 0 0 0,0-1 0 0 0,0 1 1 0 0,0 0-1 0 0,0 0 0 0 0,0 0 0 0 0,0 0 0 0 0,-1 1 0 0 0,0-1 0 0 0,2 3-45 0 0,-4 0 21 0 0,0 1-1 0 0,-1-1 0 0 0,0 1 1 0 0,0-1-1 0 0,0 0 0 0 0,-1 1 1 0 0,0-1-1 0 0,0 0 0 0 0,-1 1 0 0 0,0-1 1 0 0,0 0-1 0 0,0 0 0 0 0,-1 0 1 0 0,0 0-1 0 0,0-1 0 0 0,0 1 1 0 0,-1-1-1 0 0,0 0 0 0 0,0 0 0 0 0,-2 1-20 0 0,-205 214 2713 0 0,211-219-2698 0 0,-1 0 0 0 0,1-1 0 0 0,-1 1 0 0 0,1 0 0 0 0,-1-1-1 0 0,1 1 1 0 0,-1 0 0 0 0,1 0 0 0 0,0-1 0 0 0,-1 1 0 0 0,1 0-1 0 0,0 0 1 0 0,0 0 0 0 0,0-1 0 0 0,0 1 0 0 0,0 0 0 0 0,0 0-1 0 0,0 0 1 0 0,0 0 0 0 0,0 0 0 0 0,0-1 0 0 0,0 1 0 0 0,0 0 0 0 0,0 0-1 0 0,1 0 1 0 0,-1-1 0 0 0,0 1 0 0 0,1 0 0 0 0,-1 0 0 0 0,1 0-1 0 0,-1-1 1 0 0,1 1 0 0 0,-1 0 0 0 0,1-1 0 0 0,-1 1 0 0 0,1-1-1 0 0,0 1 1 0 0,-1 0 0 0 0,1-1 0 0 0,0 0 0 0 0,-1 1 0 0 0,1-1-1 0 0,0 1 1 0 0,0-1 0 0 0,-1 0 0 0 0,1 1 0 0 0,0-1 0 0 0,0 0-1 0 0,0 0 1 0 0,-1 0 0 0 0,1 0 0 0 0,0 1 0 0 0,0-1 0 0 0,0 0-1 0 0,0-1 1 0 0,0 1 0 0 0,-1 0 0 0 0,2 0-15 0 0,62 4-255 0 0,-60-4 241 0 0,306-38-5983 0 0,-271 31 4785 0 0</inkml:trace>
  <inkml:trace contextRef="#ctx0" brushRef="#br0" timeOffset="-4333.174">4681 832 1472 0 0,'-3'3'840'0'0,"-12"9"-104"0"0,1 4-116 0 0,-2 1-32 0 0,-3 2-216 0 0,-1-1 80 0 0,1 2-27 0 0,0 1-77 0 0,0 0-28 0 0,-4 1-224 0 0,4-4 56 0 0,-3 3-176 0 0,-1-6 8 0 0,-1 3-576 0 0,0-3-545 0 0,4-6-215 0 0,-4-3 128 0 0</inkml:trace>
  <inkml:trace contextRef="#ctx0" brushRef="#br0" timeOffset="-3312.944">4967 499 976 0 0,'0'0'461'0'0,"0"0"-139"0"0,0-18 929 0 0,-47-8 720 0 0,88-10-833 0 0,165 2-588 0 0,-205 33-549 0 0,1 1 0 0 0,0 0 0 0 0,0 0 0 0 0,0 0 0 0 0,-1 0 0 0 0,1 0 0 0 0,0 1 0 0 0,-1-1 0 0 0,1 0 0 0 0,0 1 0 0 0,0-1 0 0 0,-1 1 0 0 0,1 0 0 0 0,-1 0 0 0 0,1-1 0 0 0,-1 1 0 0 0,1 0 0 0 0,-1 0 0 0 0,1 0 0 0 0,-1 1 0 0 0,0-1 0 0 0,1 0 0 0 0,-1 0 0 0 0,0 1 0 0 0,0-1 0 0 0,0 1 0 0 0,0-1 0 0 0,0 1 0 0 0,-1-1 0 0 0,1 1 0 0 0,0 0 0 0 0,-1-1 0 0 0,1 1 0 0 0,-1 0 0 0 0,1-1 0 0 0,-1 1 0 0 0,0 0 0 0 0,0 0 0 0 0,0-1 0 0 0,0 1 0 0 0,0 0 0 0 0,0 0 0 0 0,0-1 0 0 0,-1 1 0 0 0,1 0 0 0 0,-1 0 0 0 0,1-1 0 0 0,-1 1 0 0 0,0-1 0 0 0,1 1 0 0 0,-1 0 0 0 0,0-1 0 0 0,0 1 0 0 0,0-1 0 0 0,-1 1-1 0 0,-8 13 33 0 0,0 0 0 0 0,-1-1 0 0 0,-1-1 0 0 0,0 0 0 0 0,-1 0 0 0 0,0-1 0 0 0,-1-1 0 0 0,0 0 0 0 0,-14 7-33 0 0,28-18 7 0 0,1 0 1 0 0,-1 0-1 0 0,1 1 1 0 0,-1-1 0 0 0,1 0-1 0 0,-1 0 1 0 0,1 1-1 0 0,-1-1 1 0 0,0 0 0 0 0,1 1-1 0 0,-1-1 1 0 0,0 0-1 0 0,1 1 1 0 0,-1-1-1 0 0,0 1 1 0 0,1-1 0 0 0,-1 0-1 0 0,0 1 1 0 0,0-1-1 0 0,1 1 1 0 0,-1-1 0 0 0,0 1-1 0 0,0-1 1 0 0,0 1-1 0 0,0-1 1 0 0,0 1 0 0 0,0-1-1 0 0,0 1 1 0 0,0-1-1 0 0,0 1 1 0 0,0-1-1 0 0,0 1 1 0 0,0-1 0 0 0,0 1-1 0 0,0-1 1 0 0,0 1-1 0 0,0-1 1 0 0,-1 1 0 0 0,1-1-1 0 0,0 1 1 0 0,0-1-1 0 0,-1 0 1 0 0,1 1 0 0 0,0-1-1 0 0,0 1 1 0 0,-1-1-1 0 0,1 0 1 0 0,-1 1 0 0 0,1-1-1 0 0,0 0 1 0 0,-1 1-1 0 0,1-1 1 0 0,-1 0-1 0 0,1 0 1 0 0,0 1 0 0 0,-1-1-1 0 0,1 0 1 0 0,-1 0-1 0 0,1 0 1 0 0,-1 0 0 0 0,1 0-1 0 0,-1 1 1 0 0,1-1-1 0 0,-1 0 1 0 0,1 0 0 0 0,-1 0-1 0 0,1 0 1 0 0,-1-1-1 0 0,1 1-7 0 0,46 2 68 0 0,-32-2 39 0 0,-2-1-101 0 0,0 0-1 0 0,0 1 0 0 0,-1 0 0 0 0,1 1 0 0 0,0 1 0 0 0,-1 0 0 0 0,1 0 1 0 0,-1 1-1 0 0,0 1 0 0 0,0 0 0 0 0,0 0 0 0 0,0 1 0 0 0,-1 0 0 0 0,0 1 1 0 0,0 0-1 0 0,0 1 0 0 0,-1 0 0 0 0,0 1 0 0 0,0-1 0 0 0,-1 2 0 0 0,0-1 1 0 0,0 1-1 0 0,-1 0 0 0 0,0 1 0 0 0,2 5-5 0 0,-9-7-2 0 0,-1 0 0 0 0,-1-1 0 0 0,1 0 0 0 0,-1 1 0 0 0,0-1 0 0 0,-1 0-1 0 0,0 0 1 0 0,0 0 0 0 0,-1 0 0 0 0,1-1 0 0 0,-2 1 0 0 0,1-1 0 0 0,-1 0 0 0 0,1 0 0 0 0,-2 0 0 0 0,1-1 0 0 0,-1 0 0 0 0,1 0 0 0 0,-1 0-1 0 0,-1-1 1 0 0,1 0 0 0 0,-1 0 0 0 0,1-1 0 0 0,-1 1 0 0 0,0-2 0 0 0,0 1 0 0 0,-1-1 0 0 0,1 0 0 0 0,0 0 0 0 0,-1-1 0 0 0,1 0-1 0 0,-1 0 1 0 0,-6-1 2 0 0,5 2 122 0 0,7-1-268 0 0,0 0 1 0 0,0 0 0 0 0,-1 0-1 0 0,1-1 1 0 0,0 1-1 0 0,0 0 1 0 0,-1-1-1 0 0,1 0 1 0 0,0 1 0 0 0,-1-1-1 0 0,1 0 1 0 0,0 0-1 0 0,0 0 1 0 0,-1-1 0 0 0,1 1-1 0 0,0-1 1 0 0,-1 1-1 0 0,1-1 1 0 0,0 0 0 0 0,0 1-1 0 0,0-1 1 0 0,0 0-1 0 0,0-1 1 0 0,0 1-1 0 0,0 0 1 0 0,0 0 0 0 0,0-1-1 0 0,0 1 1 0 0,1-1-1 0 0,-1 0 1 0 0,0 0 145 0 0,2-5-1189 0 0</inkml:trace>
  <inkml:trace contextRef="#ctx0" brushRef="#br0" timeOffset="-3062.179">5859 826 2080 0 0,'3'2'176'0'0,"1"-1"-1"0"0,0 2 1 0 0,-1-1-1 0 0,1 0 1 0 0,-1 1-1 0 0,0-1 1 0 0,1 1-1 0 0,-1 0 1 0 0,-1 0-1 0 0,1 1 1 0 0,0-1-1 0 0,-1 0 1 0 0,0 1-1 0 0,1 0 1 0 0,-2-1 0 0 0,1 1-1 0 0,0 0 1 0 0,-1 0-1 0 0,1 0 1 0 0,-1 0-1 0 0,0 0 1 0 0,-1 0-1 0 0,1 5-175 0 0,0-2 50 0 0,-2 1-1 0 0,1 0 0 0 0,-1 0 1 0 0,0 0-1 0 0,-1 0 1 0 0,0 0-1 0 0,0-1 0 0 0,0 1 1 0 0,-1-1-1 0 0,0 1 1 0 0,-1-1-1 0 0,0 0 1 0 0,0 0-1 0 0,0-1 0 0 0,-1 1 1 0 0,0-1-1 0 0,0 0 1 0 0,0 0-1 0 0,-1-1-49 0 0,-13 9-37 0 0,0-2 1 0 0,0 0-1 0 0,-1-1 1 0 0,-1-2-1 0 0,0 0 0 0 0,0 0 1 0 0,-1-2-1 0 0,0-1 1 0 0,0-1-1 0 0,-10 1 37 0 0,-13-8-3176 0 0,29-14 1934 0 0</inkml:trace>
  <inkml:trace contextRef="#ctx0" brushRef="#br0" timeOffset="-2465.652">6254 380 2224 0 0,'0'0'400'0'0,"0"1"0"0"0,1-1 0 0 0,-1 0 0 0 0,1 0 0 0 0,-1 0 0 0 0,0 0 0 0 0,1 0 0 0 0,-1 0 0 0 0,1 0 0 0 0,-1 0 0 0 0,1 0-400 0 0,8 331 1358 0 0,-2-254-1085 0 0,-6 33-2604 0 0,-5-105-303 0 0,0-10 1300 0 0</inkml:trace>
  <inkml:trace contextRef="#ctx0" brushRef="#br0" timeOffset="-2105.104">6126 346 1096 0 0,'-232'193'5671'0'0,"231"-192"-5646"0"0,1 0-1 0 0,-1 0 0 0 0,0-1 0 0 0,1 1 1 0 0,-1 0-1 0 0,1 0 0 0 0,-1 0 1 0 0,1 0-1 0 0,-1 0 0 0 0,1 0 0 0 0,0 0 1 0 0,-1 0-1 0 0,1 0 0 0 0,0 0 0 0 0,0 0 1 0 0,0 0-1 0 0,0 0 0 0 0,0 0 1 0 0,0 0-1 0 0,0 0 0 0 0,0 0 0 0 0,0 0 1 0 0,0 0-1 0 0,0 0 0 0 0,1 0 1 0 0,-1 0-1 0 0,0 0 0 0 0,1 0 0 0 0,-1 0 1 0 0,1-1-1 0 0,-1 1 0 0 0,1 0 1 0 0,0 0-1 0 0,-1 0 0 0 0,1-1 0 0 0,0 1 1 0 0,-1 0-1 0 0,1 0 0 0 0,0-1 1 0 0,0 1-1 0 0,0-1 0 0 0,0 1 0 0 0,-1-1 1 0 0,1 1-1 0 0,0-1 0 0 0,0 1 0 0 0,0-1 1 0 0,0 0-1 0 0,0 0 0 0 0,0 1 1 0 0,0-1-1 0 0,0 0 0 0 0,0 0 0 0 0,0 0 1 0 0,0 0-1 0 0,0 0 0 0 0,0 0 1 0 0,0 0-1 0 0,0-1 0 0 0,1 1-24 0 0,67 5 173 0 0,-67-5-121 0 0,246-10 502 0 0,87 1-4328 0 0,-286 9 1647 0 0,-31 0 881 0 0</inkml:trace>
  <inkml:trace contextRef="#ctx0" brushRef="#br0" timeOffset="-1869.145">6743 841 1212 0 0,'2'24'536'0'0,"-2"-2"-80"0"0,0-11-64 0 0,0 5-48 0 0,-24 19-36 0 0,10-17 20 0 0,-7-2-16 0 0,-8-5-68 0 0,-1 2-28 0 0,-2-5-248 0 0,-2 1 64 0 0,-4-5-172 0 0,-4-2-196 0 0,23-2-320 0 0,-31-15-560 0 0</inkml:trace>
  <inkml:trace contextRef="#ctx0" brushRef="#br0" timeOffset="-6548.074">3086 473 1120 0 0,'-6'-14'4959'0'0,"16"57"-3828"0"0,45 170-154 0 0,-5-14-1143 0 0,-45-190-1098 0 0,0-6-2368 0 0,-4-3 2275 0 0</inkml:trace>
  <inkml:trace contextRef="#ctx0" brushRef="#br0" timeOffset="-5494.963">3406 341 848 0 0,'0'0'167'0'0,"0"0"-46"0"0,0 0-15 0 0,0 0-41 0 0,0 0 74 0 0,0 0-38 0 0,0 0-31 0 0,0 0 66 0 0,0 0 61 0 0,0 0-3 0 0,0 0-110 0 0,0 0 28 0 0,0 0 4 0 0,0 0-45 0 0,0 0 8 0 0,0 0 43 0 0,0 0 28 0 0,0 0 10 0 0,0 0-59 0 0,0 0 21 0 0,0 0 33 0 0,0 0-97 0 0,0 0-46 0 0,0 0 67 0 0,0 0-6 0 0,0 0 11 0 0,0 0 12 0 0,0 0-88 0 0,0 0 6 0 0,0 0-37 0 0,0 0-40 0 0,0 0 55 0 0,0 0 56 0 0,0 0-52 0 0,0 0-35 0 0,0 0 25 0 0,0 0 69 0 0,0 0-48 0 0,0 0-24 0 0,0 0 43 0 0,0 0-2 0 0,0 0-1 0 0,0 0-56 0 0,0 0-29 0 0,0 0 35 0 0,0 0 15 0 0,0 0 47 0 0,0 0-40 0 0,0 0 28 0 0,0 0 1 0 0,0 0-34 0 0,0 0 102 0 0,0 0-122 0 0,0 0-63 0 0,0 0-76 0 0,0 0-85 0 0,0 0-180 0 0,0 0-438 0 0,0 0-288 0 0</inkml:trace>
  <inkml:trace contextRef="#ctx0" brushRef="#br0" timeOffset="-5071.257">3572 899 1172 0 0,'3'14'1088'0'0,"11"0"-634"0"0,23 51 466 0 0,-35-54-856 0 0,-1 0 0 0 0,-1 0 0 0 0,0 0 0 0 0,0 1 0 0 0,-1-1 0 0 0,-1 0 0 0 0,0 0 1 0 0,0 0-1 0 0,-1 0 0 0 0,0 0 0 0 0,-1-1 0 0 0,-1 1 0 0 0,1-1 0 0 0,-1 0 0 0 0,-1-1 1 0 0,0 1-1 0 0,-1-1 0 0 0,1 0 0 0 0,-2 0 0 0 0,1-1 0 0 0,-1 0 0 0 0,-1 0 0 0 0,1-1 0 0 0,-1 0 1 0 0,0-1-1 0 0,-1 0 0 0 0,0 0 0 0 0,0-1 0 0 0,0 0 0 0 0,-2 0-64 0 0,-24-19-2469 0 0,26-3 1277 0 0</inkml:trace>
  <inkml:trace contextRef="#ctx0" brushRef="#br0" timeOffset="-8212.919">729 563 1080 0 0,'79'-39'3382'0'0,"-118"23"-2124"0"0,19 14-1213 0 0,1 1-1 0 0,-1 1 1 0 0,1 1 0 0 0,-1 1 0 0 0,1 0 0 0 0,0 2-1 0 0,-1 0 1 0 0,2 1 0 0 0,-1 1 0 0 0,1 0 0 0 0,-1 2 0 0 0,2 0-1 0 0,-1 1 1 0 0,1 1 0 0 0,1 0 0 0 0,0 1 0 0 0,0 1-1 0 0,1 1 1 0 0,1 0 0 0 0,0 1 0 0 0,1 0 0 0 0,0 1-1 0 0,1 1 1 0 0,1 0 0 0 0,-6 11-45 0 0,16-24 19 0 0,-1 1-1 0 0,1-1 1 0 0,0 0 0 0 0,1 1-1 0 0,-1 0 1 0 0,0-1 0 0 0,1 1 0 0 0,0 0-1 0 0,0-1 1 0 0,0 1 0 0 0,0-1-1 0 0,1 1 1 0 0,0 0 0 0 0,-1-1-1 0 0,1 1 1 0 0,0-1 0 0 0,1 1 0 0 0,-1-1-1 0 0,0 0 1 0 0,1 1 0 0 0,0-1-1 0 0,0 0 1 0 0,0 0 0 0 0,0 0 0 0 0,1-1-1 0 0,-1 1 1 0 0,1 0 0 0 0,-1-1-1 0 0,1 1 1 0 0,0-1 0 0 0,0 0-1 0 0,0 0 1 0 0,0 0 0 0 0,0-1 0 0 0,1 1-1 0 0,-1-1 1 0 0,0 1 0 0 0,1-1-1 0 0,2 0-18 0 0,397 120 848 0 0,-342-58-683 0 0,-102-7-142 0 0,23-45-30 0 0,-1 0-1 0 0,0-2 0 0 0,-1 0 0 0 0,0-2 0 0 0,0 0 0 0 0,-1-1 0 0 0,0-1 1 0 0,0-1-1 0 0,0 0 0 0 0,0-2 0 0 0,-1-1 0 0 0,1 0 0 0 0,-1-2 0 0 0,-3-1 8 0 0,23 2-85 0 0,0 0 0 0 0,0 0 0 0 0,0 0 0 0 0,0-1 0 0 0,1 1 0 0 0,-1-1 0 0 0,0 1 0 0 0,0-1 0 0 0,1 0 0 0 0,-1 0 0 0 0,0 0 0 0 0,1 0 0 0 0,-1 0 0 0 0,1 0 0 0 0,-1 0 0 0 0,1 0 0 0 0,-1 0 0 0 0,1-1 0 0 0,0 1 0 0 0,0-1 0 0 0,0 1 0 0 0,0-1 0 0 0,0 1 0 0 0,0-1 0 0 0,0 0 0 0 0,0 1 0 0 0,1-1 0 0 0,-1 0 0 0 0,0 0-1 0 0,1 0 1 0 0,0 1 0 0 0,-1-1 0 0 0,1 0 0 0 0,0 0 0 0 0,0 0 0 0 0,0 0 0 0 0,0 0 0 0 0,0 1 0 0 0,1-1 0 0 0,-1 0 0 0 0,1 0 0 0 0,-1 0 0 0 0,1 1 0 0 0,-1-1 0 0 0,1 0 0 0 0,0 0 0 0 0,0 1 0 0 0,0-1 0 0 0,0 1 0 0 0,0-1 0 0 0,0 1 0 0 0,0-1 0 0 0,1 1 0 0 0,-1 0 0 0 0,0-1 0 0 0,1 1 0 0 0,-1 0 0 0 0,1 0 0 0 0,0 0-1 0 0,-1 0 1 0 0,1 0 0 0 0,0 1 0 0 0,-1-1 0 0 0,1 0 0 0 0,0 1 0 0 0,0-1 0 0 0,1 1 85 0 0,19-17-1146 0 0</inkml:trace>
  <inkml:trace contextRef="#ctx0" brushRef="#br0" timeOffset="-7866.963">1116 755 1368 0 0,'178'-34'6704'0'0,"37"17"-12112"0"0,-203 17 4116 0 0</inkml:trace>
  <inkml:trace contextRef="#ctx0" brushRef="#br0" timeOffset="-7616.525">1087 952 1832 0 0,'10'6'3628'0'0,"29"-5"-3080"0"0,-33-1-97 0 0,286-40 1211 0 0,68-44-7051 0 0,-317 73 4049 0 0</inkml:trace>
  <inkml:trace contextRef="#ctx0" brushRef="#br0" timeOffset="-7034.943">2578 250 968 0 0,'-30'5'442'0'0,"1"1"0"0"0,-1 1 1 0 0,1 2-1 0 0,0 1 0 0 0,1 1 0 0 0,1 2 0 0 0,-1 1 0 0 0,2 0 1 0 0,0 2-1 0 0,-16 14-442 0 0,39-28 37 0 0,0 1 0 0 0,0 0 1 0 0,0-1-1 0 0,1 1 0 0 0,-1 0 1 0 0,1 0-1 0 0,0 1 0 0 0,-1-1 0 0 0,1 0 1 0 0,1 1-1 0 0,-1-1 0 0 0,1 1 1 0 0,-1 0-1 0 0,1-1 0 0 0,0 1 0 0 0,0 0 1 0 0,0 0-1 0 0,1 0 0 0 0,0 0 1 0 0,-1 0-1 0 0,1 0 0 0 0,1 0 0 0 0,-1 0 1 0 0,0-1-1 0 0,1 1 0 0 0,0 0 1 0 0,0 0-1 0 0,0 0-37 0 0,52 79 294 0 0,-43-71-243 0 0,-1 0-1 0 0,0 1 1 0 0,-1-1 0 0 0,0 2 0 0 0,-1-1-1 0 0,-1 1 1 0 0,0 0 0 0 0,-1 1-1 0 0,-1-1 1 0 0,0 1 0 0 0,-1 0 0 0 0,2 14-51 0 0,-8-16 10 0 0,-1 0 1 0 0,0 0 0 0 0,-1-1 0 0 0,0 0 0 0 0,-1 0-1 0 0,0 0 1 0 0,-1 0 0 0 0,-1-1 0 0 0,1 0-1 0 0,-2-1 1 0 0,0 0 0 0 0,0 0 0 0 0,0-1 0 0 0,-1 0-1 0 0,-1 0 1 0 0,1-1 0 0 0,-1-1 0 0 0,-2 1-11 0 0,-148 73 320 0 0,161-82-313 0 0,1 0 1 0 0,-1 1-1 0 0,0-1 0 0 0,0 1 1 0 0,0-1-1 0 0,0 1 1 0 0,0-1-1 0 0,0 1 1 0 0,0-1-1 0 0,0 1 0 0 0,-1-1 1 0 0,1 1-1 0 0,0-1 1 0 0,0 1-1 0 0,0-1 1 0 0,-1 1-1 0 0,1-1 0 0 0,0 1 1 0 0,0-1-1 0 0,-1 1 1 0 0,1 0-1 0 0,0-1 1 0 0,-1 1-1 0 0,1 0 0 0 0,0-1 1 0 0,-1 1-1 0 0,1 0 1 0 0,-1-1-1 0 0,0 1-7 0 0,9-3 8 0 0,0 1 0 0 0,0 0-1 0 0,1 1 1 0 0,-1 0 0 0 0,0 0 0 0 0,0 1-1 0 0,0 0 1 0 0,1 1 0 0 0,-1-1 0 0 0,0 1-1 0 0,0 1 1 0 0,0 0 0 0 0,0 0 0 0 0,0 0-1 0 0,0 1 1 0 0,-1 0 0 0 0,1 1 0 0 0,-1 0-1 0 0,0 0 1 0 0,0 0 0 0 0,0 1 0 0 0,-1 0 0 0 0,1 1-1 0 0,-1-1 1 0 0,0 1 0 0 0,-1 0 0 0 0,0 1-1 0 0,0-1 1 0 0,0 1 0 0 0,-1 0 0 0 0,0 0-1 0 0,0 0 1 0 0,0 3-8 0 0,30 108 303 0 0,-31-98-336 0 0,1-1 0 0 0,1 1 1 0 0,1-1-1 0 0,0 0 0 0 0,2 0 0 0 0,0-1 1 0 0,1 0-1 0 0,1 0 0 0 0,12 15 33 0 0,-15-26-323 0 0,0-1-1 0 0,1 0 1 0 0,0 0-1 0 0,0-1 1 0 0,0 0 0 0 0,1 0-1 0 0,0-1 1 0 0,0 0-1 0 0,0 0 1 0 0,0-1 0 0 0,0 0-1 0 0,1-1 1 0 0,0 0-1 0 0,-1-1 1 0 0,1 0 0 0 0,0 0-1 0 0,7-1 324 0 0,2 0-1100 0 0</inkml:trace>
  <inkml:trace contextRef="#ctx0" brushRef="#br0" timeOffset="15711.722">0 2543 908 0 0,'157'-9'3876'0'0,"88"-28"-3296"0"0,-167 25-351 0 0,-78 12-229 0 0,25-3-108 0 0,1-1-1 0 0,-1-1 1 0 0,0-2 0 0 0,0 0 0 0 0,-1-1-1 0 0,0-2 1 0 0,21-11 108 0 0,-46 21-2 0 0,0 0-1 0 0,0 0 0 0 0,0 0 1 0 0,0 0-1 0 0,0 0 1 0 0,0 0-1 0 0,0-1 0 0 0,0 1 1 0 0,0 0-1 0 0,0-1 1 0 0,0 1-1 0 0,1 0 0 0 0,-1-1 1 0 0,0 1-1 0 0,0-1 1 0 0,0 0-1 0 0,0 1 0 0 0,1-1 1 0 0,-1 0-1 0 0,0 1 1 0 0,1-1-1 0 0,-1 0 1 0 0,0 0-1 0 0,1 0 0 0 0,-1 1 1 0 0,1-1-1 0 0,-1 0 1 0 0,1 0-1 0 0,0 0 0 0 0,-1 0 1 0 0,1 0-1 0 0,0 0 1 0 0,0 0-1 0 0,-1 0 0 0 0,1 0 1 0 0,0 0-1 0 0,0 0 1 0 0,0 0-1 0 0,0 0 0 0 0,0 0 1 0 0,1 0-1 0 0,-1 0 1 0 0,0 0-1 0 0,0 0 1 0 0,1 0-1 0 0,-1 0 0 0 0,0 0 1 0 0,1 0-1 0 0,-1 0 1 0 0,1 1-1 0 0,0-1 0 0 0,-1 0 1 0 0,1 0-1 0 0,-1 0 1 0 0,1 1-1 0 0,0-1 0 0 0,0 0 1 0 0,-1 1-1 0 0,1-1 1 0 0,0 1-1 0 0,0-1 0 0 0,0 1 1 0 0,0-1-1 0 0,0 1 1 0 0,0-1-1 0 0,0 1 0 0 0,0 0 1 0 0,0 0-1 0 0,0-1 1 0 0,0 1 2 0 0,-81-13 116 0 0,56 10-25 0 0,0 1 0 0 0,-1 2 0 0 0,1 0 0 0 0,0 2 0 0 0,0 0 1 0 0,0 2-1 0 0,0 0 0 0 0,1 2 0 0 0,-1 1 0 0 0,1 0 0 0 0,1 2 0 0 0,-1 1 1 0 0,2 0-1 0 0,-1 2 0 0 0,2 0 0 0 0,-5 5-91 0 0,22-15 10 0 0,0 0 1 0 0,0 0-1 0 0,1 1 1 0 0,-1-1-1 0 0,1 1 1 0 0,0-1-1 0 0,0 1 1 0 0,0 0-1 0 0,0 0 1 0 0,0 0-1 0 0,0 0 1 0 0,1 0-1 0 0,-1 1 1 0 0,1-1-1 0 0,0 0 1 0 0,0 1-1 0 0,0-1 1 0 0,1 1-1 0 0,-1-1 1 0 0,1 1-1 0 0,0-1 1 0 0,0 1-1 0 0,0-1 1 0 0,0 1-1 0 0,1-1 1 0 0,-1 1-1 0 0,1-1 1 0 0,0 1-1 0 0,0-1 1 0 0,0 0-1 0 0,0 1 1 0 0,1-1 0 0 0,0 0-1 0 0,-1 0 1 0 0,1 0-1 0 0,0 0 1 0 0,0 0-1 0 0,1-1 1 0 0,-1 1-1 0 0,0-1 1 0 0,1 1-1 0 0,0-1 1 0 0,1 1-11 0 0,139 75 246 0 0,-96-66-1022 0 0,1-2 0 0 0,0-2 0 0 0,1-2 0 0 0,-1-2 0 0 0,31-3 776 0 0,-41-1-1202 0 0</inkml:trace>
  <inkml:trace contextRef="#ctx0" brushRef="#br0" timeOffset="16041.045">1018 2300 1008 0 0,'0'6'2596'0'0,"4"23"-2040"0"0,58 225 750 0 0,-28-156 374 0 0,-33-98-1438 0 0,4-4-9 0 0,36-34 16 0 0,-2-2 1 0 0,-2-1 0 0 0,-1-2-1 0 0,26-43-249 0 0,61-73-754 0 0,-117 152 443 0 0,18-33-3615 0 0,-24 39 2670 0 0</inkml:trace>
  <inkml:trace contextRef="#ctx0" brushRef="#br0" timeOffset="16401.561">1713 2452 1816 0 0,'253'-92'2158'0'0,"-218"67"-1698"0"0,-90 20-106 0 0,-189 66 883 0 0,207-48-997 0 0,23-10-166 0 0,0 0 1 0 0,0 1-1 0 0,0 1 1 0 0,1 0-1 0 0,-1 1 0 0 0,1 0 1 0 0,1 1-1 0 0,-1 1 1 0 0,1 0-1 0 0,0 0 1 0 0,1 1-1 0 0,0 1 1 0 0,0 0-1 0 0,1 0 1 0 0,1 1-1 0 0,0 0 1 0 0,0 1-1 0 0,1 0 1 0 0,0 1-1 0 0,1-1 1 0 0,-4 13-75 0 0,13-20-7 0 0,0 1 1 0 0,0-1 0 0 0,1-1 0 0 0,0 1 0 0 0,0 0-1 0 0,0-1 1 0 0,1 1 0 0 0,0-1 0 0 0,-1 0-1 0 0,2 0 1 0 0,-1-1 0 0 0,0 1 0 0 0,1-1-1 0 0,-1 0 1 0 0,1 0 0 0 0,0 0 0 0 0,0-1 0 0 0,0 1-1 0 0,0-1 1 0 0,1-1 0 0 0,-1 1 0 0 0,0-1-1 0 0,1 0 1 0 0,-1 0 0 0 0,1 0 0 0 0,0-1-1 0 0,-1 0 1 0 0,1 0 0 0 0,1-1 6 0 0,170 2-4657 0 0,-112-13 3402 0 0</inkml:trace>
  <inkml:trace contextRef="#ctx0" brushRef="#br0" timeOffset="17233.649">2061 2372 1036 0 0,'0'0'62'0'0,"0"-1"-1"0"0,0 0 1 0 0,0 0-1 0 0,0 1 1 0 0,0-1 0 0 0,0 0-1 0 0,0 0 1 0 0,0 0-1 0 0,1 1 1 0 0,-1-1 0 0 0,0 0-1 0 0,0 0 1 0 0,0 1-1 0 0,1-1 1 0 0,-1 0 0 0 0,1 1-1 0 0,-1-1 1 0 0,0 0-1 0 0,1 1 1 0 0,-1-1 0 0 0,1 0-1 0 0,-1 1 1 0 0,1-1-1 0 0,0 1 1 0 0,-1-1-1 0 0,1 1 1 0 0,0-1 0 0 0,-1 1-1 0 0,1 0 1 0 0,0-1-1 0 0,-1 1 1 0 0,1 0 0 0 0,0-1-1 0 0,0 1 1 0 0,-1 0-1 0 0,1 0 1 0 0,0 0 0 0 0,0 0-1 0 0,-1 0 1 0 0,1 0-1 0 0,0 0 1 0 0,0 0 0 0 0,0 0-1 0 0,-1 0 1 0 0,1 0-1 0 0,0 0 1 0 0,0 1 0 0 0,-1-1-1 0 0,1 0 1 0 0,0 0-1 0 0,0 1 1 0 0,-1-1-1 0 0,1 1 1 0 0,0-1 0 0 0,-1 1-1 0 0,1-1 1 0 0,-1 1-1 0 0,1-1 1 0 0,0 1 0 0 0,-1-1-1 0 0,1 1 1 0 0,-1 0-1 0 0,0-1 1 0 0,1 1 0 0 0,-1 0-62 0 0,43 38 393 0 0,2 80 91 0 0,-42-99-341 0 0,-3-19 52 0 0,-14 17 237 0 0,12-18-404 0 0,-1 0-1 0 0,1-1 1 0 0,0 1 0 0 0,-1-1 0 0 0,1 0 0 0 0,0 0 0 0 0,0 0 0 0 0,0 0 0 0 0,-1 0 0 0 0,1 0-1 0 0,0-1 1 0 0,1 1 0 0 0,-1-1 0 0 0,0 1 0 0 0,0-1 0 0 0,1 0 0 0 0,-1 0 0 0 0,1 0 0 0 0,-1 0 0 0 0,1 0-1 0 0,0 0 1 0 0,0 0 0 0 0,0 0 0 0 0,0 0 0 0 0,0-1 0 0 0,0 1 0 0 0,0 0 0 0 0,1 0 0 0 0,0-1-1 0 0,-1 1 1 0 0,1-1 0 0 0,0 1 0 0 0,0 0 0 0 0,0-1 0 0 0,0 1 0 0 0,1-1 0 0 0,-1-1-28 0 0,0-7-26 0 0,1 0 0 0 0,-1-1 1 0 0,2 1-1 0 0,-1 0 0 0 0,2 0 0 0 0,-1 0 1 0 0,2 1-1 0 0,-1-1 0 0 0,1 0 0 0 0,1 1 1 0 0,0 0-1 0 0,0 0 0 0 0,1 1 1 0 0,1 0-1 0 0,-1 0 0 0 0,1 0 0 0 0,7-6 26 0 0,-11 13-8 0 0,0 1 0 0 0,0-1-1 0 0,0 1 1 0 0,0 0 0 0 0,1 0 0 0 0,-1 1-1 0 0,0-1 1 0 0,0 1 0 0 0,1-1-1 0 0,-1 1 1 0 0,0 0 0 0 0,1 0 0 0 0,-1 0-1 0 0,0 1 1 0 0,0-1 0 0 0,1 1-1 0 0,-1 0 1 0 0,0 0 0 0 0,0 0 0 0 0,0 0-1 0 0,0 1 1 0 0,0-1 0 0 0,0 1-1 0 0,0-1 1 0 0,-1 1 0 0 0,1 0 0 0 0,0 0-1 0 0,-1 1 1 0 0,0-1 0 0 0,1 0-1 0 0,-1 1 1 0 0,0-1 0 0 0,0 1 0 0 0,0 0-1 0 0,-1 0 1 0 0,1 0 0 0 0,-1 0-1 0 0,1 0 1 0 0,-1 0 0 0 0,0 0 0 0 0,0 0-1 0 0,-1 0 1 0 0,1 0 0 0 0,-1 1-1 0 0,1 0 9 0 0,16 23-44 0 0,-5-11 31 0 0,-7-6-1 0 0,0-1-1 0 0,0 1 1 0 0,0-1-1 0 0,2-1 1 0 0,-1 1 0 0 0,1-1-1 0 0,0 0 1 0 0,0-1 0 0 0,1 1-1 0 0,0-2 1 0 0,1 1 0 0 0,-1-1-1 0 0,1 0 1 0 0,0-1 0 0 0,1 0-1 0 0,-1 0 1 0 0,1-1-1 0 0,0-1 1 0 0,0 1 0 0 0,0-2-1 0 0,1 1 1 0 0,-1-1 0 0 0,1-1-1 0 0,-1 0 1 0 0,1 0 0 0 0,0-1-1 0 0,0-1 15 0 0,21-15-148 0 0,-1-1 0 0 0,-1-2 1 0 0,-1-1-1 0 0,0-1 0 0 0,-2-2 0 0 0,0 0 0 0 0,-2-2 0 0 0,0-1 0 0 0,-2-1 0 0 0,-1-1 0 0 0,-1-1 0 0 0,-2-1 1 0 0,-1 0-1 0 0,-1-2 0 0 0,-1 0 0 0 0,-2 0 0 0 0,-2-2 0 0 0,7-27 148 0 0,7-97 1603 0 0,-27 156-1575 0 0,0 0-1 0 0,-1-1 1 0 0,1 1-1 0 0,-1 0 1 0 0,0 0-1 0 0,1 0 0 0 0,-1 0 1 0 0,0 1-1 0 0,0-1 1 0 0,0 0-1 0 0,0 1 0 0 0,-1 0 1 0 0,1-1-1 0 0,0 1 1 0 0,-1 0-1 0 0,1 0 0 0 0,-1 0 1 0 0,1 0-1 0 0,-1 1 1 0 0,1-1-1 0 0,-1 1 0 0 0,1-1 1 0 0,-1 1-1 0 0,0 0 1 0 0,1 0-1 0 0,-1 0 0 0 0,0 1 1 0 0,1-1-1 0 0,-1 0 1 0 0,1 1-1 0 0,-1 0 0 0 0,1 0 1 0 0,-1-1-1 0 0,1 2 1 0 0,-1-1-1 0 0,1 0 1 0 0,0 0-1 0 0,-1 1-27 0 0,-10 9 58 0 0,1 0 0 0 0,0 1 0 0 0,1 1 0 0 0,0 0 0 0 0,0 0 0 0 0,2 1 0 0 0,0 0 0 0 0,0 1 0 0 0,2 0 0 0 0,0 0 0 0 0,0 0 0 0 0,1 1 0 0 0,1 0 0 0 0,1 1 0 0 0,0-1-1 0 0,2 1 1 0 0,-1-1 0 0 0,2 1 0 0 0,0 0 0 0 0,2 13-58 0 0,-1 0 44 0 0,1 0 0 0 0,2 0 0 0 0,1 0-1 0 0,1-1 1 0 0,2 0 0 0 0,1 0 0 0 0,1 0 0 0 0,1-1-1 0 0,2-1 1 0 0,0 1 0 0 0,2-2 0 0 0,4 4-44 0 0,-16-29 9 0 0,0-1 1 0 0,1 0-1 0 0,-1 0 1 0 0,0 0-1 0 0,0 0 0 0 0,1 0 1 0 0,-1-1-1 0 0,0 1 1 0 0,0 0-1 0 0,1-1 1 0 0,-1 0-1 0 0,0 1 1 0 0,0-1-1 0 0,0 0 1 0 0,0 0-1 0 0,0-1 0 0 0,0 1 1 0 0,0 0-1 0 0,-1 0 1 0 0,1-1-1 0 0,0 1 1 0 0,-1-1-1 0 0,1 0 1 0 0,-1 1-1 0 0,1-1 0 0 0,-1 0 1 0 0,0 0-1 0 0,0 0 1 0 0,0 0-1 0 0,0 0 1 0 0,0 0-1 0 0,0 0 1 0 0,-1 0-1 0 0,1-1 1 0 0,0 1-1 0 0,-1 0 0 0 0,0 0 1 0 0,0 0-1 0 0,0-2-9 0 0,7-7 14 0 0,2-8-60 0 0,1 0 1 0 0,1 1-1 0 0,1 1 0 0 0,1 0 1 0 0,0 1-1 0 0,1 0 0 0 0,1 1 1 0 0,0 0-1 0 0,1 1 0 0 0,1 1 1 0 0,0 1-1 0 0,1 0 1 0 0,0 1-1 0 0,0 1 0 0 0,1 1 1 0 0,1 1-1 0 0,0 0 0 0 0,14-3 46 0 0,-27 12-6 0 0,1-1-1 0 0,-1 1 1 0 0,0 1-1 0 0,1-1 1 0 0,-1 1-1 0 0,0 0 1 0 0,0 1-1 0 0,0 0 1 0 0,-1 0-1 0 0,1 0 1 0 0,-1 1-1 0 0,0 0 0 0 0,0 0 1 0 0,0 0-1 0 0,0 1 1 0 0,-1 0-1 0 0,1 0 1 0 0,-1 1-1 0 0,-1-1 1 0 0,1 1-1 0 0,-1 0 1 0 0,0 1-1 0 0,0-1 1 0 0,-1 1-1 0 0,0-1 1 0 0,0 1-1 0 0,0 0 1 0 0,-1 0-1 0 0,0 0 0 0 0,-1 0 1 0 0,1 1-1 0 0,-1-1 1 0 0,-1 0-1 0 0,1 5 7 0 0,-2-7-29 0 0,0 0-1 0 0,0-1 0 0 0,0 1 1 0 0,0 0-1 0 0,-1-1 1 0 0,0 0-1 0 0,0 1 0 0 0,0-1 1 0 0,-1 0-1 0 0,1 0 0 0 0,-1 0 1 0 0,0 0-1 0 0,0 0 0 0 0,0-1 1 0 0,-1 1-1 0 0,1-1 1 0 0,-1 0-1 0 0,0 0 0 0 0,0 0 1 0 0,0-1-1 0 0,0 0 0 0 0,0 1 1 0 0,0-1-1 0 0,-1 0 1 0 0,1-1-1 0 0,-1 1 0 0 0,1-1 1 0 0,-1 0-1 0 0,0 0 0 0 0,-4 0 30 0 0,-94 10-3606 0 0,77-11 2400 0 0</inkml:trace>
  <inkml:trace contextRef="#ctx0" brushRef="#br0" timeOffset="17548.232">2463 2183 904 0 0,'-2'-8'3316'0'0,"47"-12"-2396"0"0,56-7-91 0 0,2 4 0 0 0,1 5 0 0 0,25 2-829 0 0,168 1-1773 0 0,-250 31-1300 0 0,-45-13 1732 0 0</inkml:trace>
  <inkml:trace contextRef="#ctx0" brushRef="#br0" timeOffset="19181.863">4729 2201 964 0 0,'3'-13'1003'0'0,"30"-18"424"0"0,-70-5-67 0 0,17 29-1292 0 0,1 2-1 0 0,-1 0 1 0 0,0 1 0 0 0,0 1 0 0 0,0 1-1 0 0,-1 1 1 0 0,1 0 0 0 0,-1 2 0 0 0,1 0-1 0 0,0 1 1 0 0,0 2 0 0 0,0 0 0 0 0,0 1 0 0 0,0 0-1 0 0,1 2 1 0 0,0 1 0 0 0,1 0 0 0 0,-1 1-1 0 0,1 1 1 0 0,-8 6-68 0 0,19-11 35 0 0,-1-1 1 0 0,1 1-1 0 0,0 0 0 0 0,1 0 0 0 0,-1 1 1 0 0,1 0-1 0 0,0 0 0 0 0,1 1 0 0 0,-1 0 1 0 0,1 0-1 0 0,1 0 0 0 0,-1 0 0 0 0,1 1 1 0 0,1-1-1 0 0,-1 1 0 0 0,1 0 0 0 0,1 0 0 0 0,-1 1 1 0 0,1-1-1 0 0,0 6-35 0 0,3-8 22 0 0,1 0 0 0 0,0 0 0 0 0,1 0 0 0 0,-1-1 0 0 0,1 1 0 0 0,0-1 1 0 0,1 1-1 0 0,-1-1 0 0 0,1 0 0 0 0,0 0 0 0 0,0-1 0 0 0,1 1 0 0 0,-1-1 0 0 0,1 0 0 0 0,0 0 0 0 0,0 0 0 0 0,0-1 0 0 0,1 0 1 0 0,-1 0-1 0 0,1 0 0 0 0,0 0 0 0 0,0-1 0 0 0,0 0 0 0 0,0-1 0 0 0,2 1-22 0 0,16 5-15 0 0,1-2 1 0 0,-1-1-1 0 0,1 0 1 0 0,0-2-1 0 0,0-1 1 0 0,1-1-1 0 0,-1-1 1 0 0,0-2-1 0 0,0 0 1 0 0,-1-1-1 0 0,1-2 1 0 0,-1 0-1 0 0,0-2 1 0 0,0-1-1 0 0,-1 0 1 0 0,0-2-1 0 0,9-6 15 0 0,-21 7-78 0 0,0 1 0 0 0,0-2 0 0 0,-1 0 0 0 0,0 0 0 0 0,-1 0 0 0 0,-1-1 0 0 0,0-1 0 0 0,0 1 0 0 0,-1-1 0 0 0,-1-1-1 0 0,0 1 1 0 0,-1-1 0 0 0,3-9 78 0 0,24-52-87 0 0,-31 71 78 0 0,1 1 0 0 0,0 0-1 0 0,0 0 1 0 0,0 0 0 0 0,0 0 0 0 0,0 1-1 0 0,1-1 1 0 0,-1 0 0 0 0,1 1 0 0 0,0 0-1 0 0,-1 0 1 0 0,1 0 0 0 0,0 0 0 0 0,1 0-1 0 0,-1 0 1 0 0,0 1 0 0 0,0-1 0 0 0,1 1-1 0 0,-1 0 1 0 0,0 0 0 0 0,1 0 0 0 0,-1 1-1 0 0,1-1 1 0 0,0 1 0 0 0,-1 0 0 0 0,1 0-1 0 0,-1 0 1 0 0,1 0 0 0 0,-1 1 0 0 0,1-1-1 0 0,-1 1 1 0 0,1 0 0 0 0,-1 0 0 0 0,1 0 9 0 0,9 8-11 0 0,-1 0 1 0 0,0 0-1 0 0,0 1 1 0 0,-1 0 0 0 0,0 1-1 0 0,-1 0 1 0 0,0 1-1 0 0,-1 0 1 0 0,-1 1 0 0 0,1 0-1 0 0,-2 0 1 0 0,0 1-1 0 0,-1-1 1 0 0,0 2 0 0 0,-1-1-1 0 0,0 0 1 0 0,0 9 10 0 0,-4-21 57 0 0,0 1-1 0 0,0-1 1 0 0,0 1 0 0 0,0-1-1 0 0,-1 1 1 0 0,0-1 0 0 0,1 1-1 0 0,-1-1 1 0 0,0 1 0 0 0,0-1-1 0 0,0 1 1 0 0,0-1 0 0 0,-1 1 0 0 0,1-1-1 0 0,-1 1 1 0 0,1-1 0 0 0,-1 0-1 0 0,0 1 1 0 0,0-1 0 0 0,0 0-1 0 0,0 1 1 0 0,-1-1 0 0 0,1 0-1 0 0,0 0 1 0 0,-1 0 0 0 0,0 0 0 0 0,1 0-1 0 0,-1-1 1 0 0,0 1 0 0 0,0 0-1 0 0,0-1 1 0 0,0 1 0 0 0,-2 0-57 0 0,1-4 25 0 0,0-1 1 0 0,1 0 0 0 0,0 0-1 0 0,-1 0 1 0 0,1 0 0 0 0,0 0 0 0 0,0-1-1 0 0,1 1 1 0 0,-1 0 0 0 0,1-1-1 0 0,0 1 1 0 0,-1-1 0 0 0,2 0-1 0 0,-1 1 1 0 0,0-1 0 0 0,1 0 0 0 0,-1 0-1 0 0,1 1 1 0 0,0-1 0 0 0,1 0-1 0 0,-1 0 1 0 0,1-1-26 0 0,-1-7 9 0 0,0 1 1 0 0,1-1-1 0 0,0 1 1 0 0,1-1-1 0 0,0 1 0 0 0,1 0 1 0 0,0 0-1 0 0,1 0 1 0 0,0 0-1 0 0,1 1 1 0 0,0-1-1 0 0,1 1 0 0 0,0 0 1 0 0,0 1-1 0 0,1 0 1 0 0,0 0-1 0 0,1 0 0 0 0,0 1 1 0 0,0 0-1 0 0,1 0 1 0 0,0 1-1 0 0,0 0 0 0 0,1 1 1 0 0,0 0-1 0 0,0 0 1 0 0,0 1-1 0 0,1 1 0 0 0,7-3-9 0 0,-11 4 4 0 0,0 0-1 0 0,1 0 0 0 0,-1 1 0 0 0,1 0 0 0 0,0 1 0 0 0,-1 0 0 0 0,1 0 0 0 0,0 0 0 0 0,0 1 0 0 0,0 0 0 0 0,-1 1 0 0 0,1 0 1 0 0,0 0-1 0 0,0 0 0 0 0,-1 1 0 0 0,1 1 0 0 0,-1-1 0 0 0,0 1 0 0 0,1 0 0 0 0,-1 1 0 0 0,-1-1 0 0 0,1 1 0 0 0,0 1 1 0 0,-1-1-1 0 0,0 1 0 0 0,0 0 0 0 0,4 5-3 0 0,21 22-438 0 0,-1 1 0 0 0,-1 1 0 0 0,-2 1 0 0 0,-2 2 0 0 0,-1 1 0 0 0,-2 0 1 0 0,3 12 437 0 0,-17-37-460 0 0,1 6-736 0 0,-4-5 60 0 0</inkml:trace>
  <inkml:trace contextRef="#ctx0" brushRef="#br0" timeOffset="19700.298">6833 1909 2240 0 0,'18'-33'5285'0'0,"-20"196"-4016"0"0,73 68-671 0 0,-36-139-1049 0 0,-34-91 337 0 0,-1 0 0 0 0,0 0-1 0 0,0 1 1 0 0,1-1-1 0 0,-1 0 1 0 0,0 1-1 0 0,-1-1 1 0 0,1 0-1 0 0,0 1 1 0 0,0-1-1 0 0,0 0 1 0 0,-1 0-1 0 0,1 1 1 0 0,0-1-1 0 0,-1 0 1 0 0,0 0-1 0 0,1 0 1 0 0,-1 0-1 0 0,0 0 1 0 0,1 1-1 0 0,-1-1 1 0 0,0 0-1 0 0,0 0 1 0 0,0-1-1 0 0,0 1 1 0 0,0 0-1 0 0,0 0 1 0 0,0 0-1 0 0,0-1 1 0 0,0 1-1 0 0,0 0 1 0 0,0-1-1 0 0,0 1 1 0 0,-1-1 0 0 0,1 0-1 0 0,0 1 1 0 0,0-1-1 0 0,-1 0 1 0 0,1 0-1 0 0,0 1 1 0 0,-1-1-1 0 0,1 0 1 0 0,0 0-1 0 0,0-1 1 0 0,-1 1-1 0 0,1 0 1 0 0,0 0-1 0 0,-1-1 1 0 0,1 1-1 0 0,0 0 1 0 0,0-1-1 0 0,0 0 115 0 0,-16 1-1220 0 0</inkml:trace>
  <inkml:trace contextRef="#ctx0" brushRef="#br0" timeOffset="20941.787">6169 2146 1228 0 0,'168'-37'4013'0'0,"115"6"-3335"0"0,-112 15-223 0 0,-127 11-388 0 0,41-3 55 0 0,-1-4-1 0 0,-1-3 1 0 0,63-21-122 0 0,-140 35 14 0 0,-1-1-1 0 0,1 1 1 0 0,0-1-1 0 0,-1 0 1 0 0,0 0-1 0 0,1 0 1 0 0,-1-1-1 0 0,0 0 1 0 0,0 0-1 0 0,0 0 1 0 0,0-1 0 0 0,-1 1-1 0 0,0-1 1 0 0,1 0-1 0 0,-1-1 1 0 0,-1 1-1 0 0,1-1 1 0 0,-1 1-1 0 0,1-1 1 0 0,-1 0-1 0 0,-1 0 1 0 0,1-1 0 0 0,-1 1-1 0 0,0-1 1 0 0,1-4-14 0 0,-3 9 37 0 0,0-27 79 0 0,1 27-116 0 0,-1 0 0 0 0,0-1 0 0 0,-1 1-1 0 0,1 0 1 0 0,0 0 0 0 0,0 0 0 0 0,0 0 0 0 0,-1 0 0 0 0,1-1 0 0 0,0 1 0 0 0,-1 0-1 0 0,1 0 1 0 0,-1 0 0 0 0,0 0 0 0 0,1 0 0 0 0,-1 0 0 0 0,0 0 0 0 0,1 1-1 0 0,-1-1 1 0 0,0 0 0 0 0,0 0 0 0 0,0 0 0 0 0,0 1 0 0 0,0-1 0 0 0,0 0 0 0 0,0 1-1 0 0,0-1 1 0 0,0 1 0 0 0,0 0 0 0 0,0-1 0 0 0,0 1 0 0 0,0 0 0 0 0,0-1-1 0 0,0 1 1 0 0,-1 0 0 0 0,1 0 0 0 0,0 0 0 0 0,0 0 0 0 0,0 0 0 0 0,0 0 0 0 0,-1 0-1 0 0,1 1 1 0 0,0-1 0 0 0,0 0 0 0 0,-1 1 0 0 0,-23 200 753 0 0,13 189 630 0 0,12-389-1341 0 0,0-1 43 0 0,-1-4 182 0 0,104-189-392 0 0,-97 181 90 0 0,1 1 1 0 0,1 0-1 0 0,-1 1 1 0 0,2-1-1 0 0,0 1 1 0 0,0 1-1 0 0,0 0 1 0 0,1 0-1 0 0,1 1 1 0 0,-1 0-1 0 0,1 1 1 0 0,3-1 34 0 0,24 71-122 0 0,-26-33 115 0 0,-10-23 10 0 0,-1-1 0 0 0,1 1 0 0 0,0 0 0 0 0,1-1 0 0 0,-1 1 0 0 0,1-1 1 0 0,1 0-1 0 0,-1 0 0 0 0,1 0 0 0 0,0 0 0 0 0,0-1 0 0 0,1 1 0 0 0,0-1 0 0 0,-1 0 0 0 0,2-1 0 0 0,-1 1 0 0 0,1-1 0 0 0,-1 0 0 0 0,1 0 0 0 0,0-1 0 0 0,0 0 1 0 0,1 0-1 0 0,-1 0 0 0 0,1-1 0 0 0,0 0 0 0 0,-1 0 0 0 0,8 0-3 0 0,1 0-9 0 0,0-1 0 0 0,0 0 0 0 0,0-2 1 0 0,0 0-1 0 0,0 0 0 0 0,0-1 0 0 0,0-1 0 0 0,-1-1 1 0 0,1 0-1 0 0,-1-1 0 0 0,0 0 0 0 0,0-1 0 0 0,-1-1 1 0 0,1 0-1 0 0,-1-1 0 0 0,-1 0 0 0 0,0-1 0 0 0,0 0 1 0 0,0-1-1 0 0,-1-1 0 0 0,-1 0 0 0 0,0 0 0 0 0,-1-1 1 0 0,0 0-1 0 0,0 0 0 0 0,-1-1 0 0 0,-1 0 0 0 0,0-1 1 0 0,-1 0-1 0 0,1-3 9 0 0,-7 16 2 0 0,0 0 0 0 0,0-1 0 0 0,0 1 1 0 0,0 0-1 0 0,0-1 0 0 0,-1 1 0 0 0,1-1 0 0 0,0 1 1 0 0,-1 0-1 0 0,1-1 0 0 0,0 1 0 0 0,-1 0 0 0 0,0 0 1 0 0,1-1-1 0 0,-1 1 0 0 0,0 0 0 0 0,0 0 0 0 0,1 0 1 0 0,-1 0-1 0 0,0 0 0 0 0,0 0 0 0 0,0 0 0 0 0,0 0 1 0 0,0 0-1 0 0,-1 0 0 0 0,1 1 0 0 0,0-1 0 0 0,0 0 1 0 0,0 1-1 0 0,-1-1 0 0 0,1 1 0 0 0,0 0 0 0 0,-1-1 1 0 0,1 1-1 0 0,0 0 0 0 0,-1 0 0 0 0,1-1 0 0 0,-1 1 1 0 0,1 0-1 0 0,0 1 0 0 0,-1-1 0 0 0,1 0 0 0 0,0 0 0 0 0,-1 0 1 0 0,1 1-1 0 0,0-1 0 0 0,-1 1 0 0 0,1-1 0 0 0,0 1 1 0 0,0 0-1 0 0,-1-1 0 0 0,1 1 0 0 0,0 0 0 0 0,0 0 1 0 0,0 0-1 0 0,0 0 0 0 0,0 0 0 0 0,0 0 0 0 0,0 0 1 0 0,0 0-1 0 0,0 1-2 0 0,-3 2 3 0 0,0 0 0 0 0,1 1 0 0 0,0 0 0 0 0,-1 0 0 0 0,1 0 1 0 0,1 0-1 0 0,-1 0 0 0 0,1 0 0 0 0,0 1 0 0 0,0-1 0 0 0,1 1 0 0 0,-1 0 0 0 0,1-1 1 0 0,1 1-1 0 0,-1 0 0 0 0,1 0 0 0 0,0 0 0 0 0,0-1 0 0 0,0 1 0 0 0,1 0 0 0 0,0 0 1 0 0,0-1-1 0 0,1 1 0 0 0,0 0 0 0 0,-1-1 0 0 0,2 0 0 0 0,-1 1 0 0 0,1-1 0 0 0,0 0 1 0 0,0 0-1 0 0,2 3-3 0 0,0-1 16 0 0,0 1 0 0 0,0-1 1 0 0,0 0-1 0 0,1-1 0 0 0,0 1 1 0 0,0-1-1 0 0,1 0 0 0 0,-1-1 0 0 0,1 1 1 0 0,1-1-1 0 0,-1-1 0 0 0,1 1 1 0 0,-1-2-1 0 0,1 1 0 0 0,0-1 1 0 0,1 0-1 0 0,-1 0 0 0 0,1-1 1 0 0,-1 0-1 0 0,1-1 0 0 0,0 0-16 0 0,2-5-5 0 0,0-2 1 0 0,0 1-1 0 0,0-2 0 0 0,-1 1 1 0 0,0-2-1 0 0,0 1 0 0 0,-1-1 1 0 0,0-1-1 0 0,0 1 0 0 0,-1-2 0 0 0,0 1 1 0 0,-1-1-1 0 0,0 0 0 0 0,0 0 1 0 0,5-12 4 0 0,-5 8-5 0 0,2 0 1 0 0,-1 1-1 0 0,2 0 1 0 0,0 0-1 0 0,0 1 1 0 0,1 0-1 0 0,1 1 1 0 0,0 0-1 0 0,0 1 1 0 0,1 1 0 0 0,0 0-1 0 0,1 0 1 0 0,0 2-1 0 0,0-1 1 0 0,1 2-1 0 0,0 0 1 0 0,0 1-1 0 0,1 0 1 0 0,12-2 4 0 0,-20 9-9 0 0,0 0 0 0 0,0 1 0 0 0,0 0 0 0 0,-1 0 0 0 0,1 1 1 0 0,-1 0-1 0 0,0 0 0 0 0,0 0 0 0 0,-1 1 0 0 0,1 0 0 0 0,-1 0 0 0 0,0 1 0 0 0,0 0 1 0 0,-1 0-1 0 0,0 0 0 0 0,0 1 0 0 0,0 0 0 0 0,-1 0 0 0 0,0 0 0 0 0,0 0 0 0 0,-1 1 0 0 0,0-1 1 0 0,0 1-1 0 0,-1 0 0 0 0,1 0 9 0 0,-3-1-8 0 0,-1-1 1 0 0,1 0 0 0 0,-1 1-1 0 0,-1-1 1 0 0,1 0 0 0 0,-1 1-1 0 0,0-1 1 0 0,0 0 0 0 0,-1 0-1 0 0,1 0 1 0 0,-1-1-1 0 0,-1 1 1 0 0,1-1 0 0 0,-1 0-1 0 0,0 1 1 0 0,0-2 0 0 0,-1 1-1 0 0,1 0 1 0 0,-1-1 0 0 0,0 0-1 0 0,0 0 1 0 0,-1 0-1 0 0,1-1 1 0 0,-1 0 0 0 0,1 0-1 0 0,-1 0 1 0 0,0-1 0 0 0,0 0-1 0 0,-6 2 8 0 0,-66 16-6249 0 0,78-20 5047 0 0</inkml:trace>
  <inkml:trace contextRef="#ctx0" brushRef="#br0" timeOffset="21350.714">7955 1877 1036 0 0,'-13'-20'6141'0'0,"25"-13"-4283"0"0,11-22-382 0 0,-42 76-8723 0 0,16-19 6035 0 0</inkml:trace>
  <inkml:trace contextRef="#ctx0" brushRef="#br0" timeOffset="24350.89">9416 2339 1460 0 0,'12'6'3392'0'0,"47"-56"-2693"0"0,-58 50-639 0 0,24-24 28 0 0,-1 0-1 0 0,-2-2 0 0 0,0 0 1 0 0,-2-1-1 0 0,0-2 1 0 0,-2 0-1 0 0,-2-1 1 0 0,0 0-1 0 0,-2-1 0 0 0,-1-1 1 0 0,-2 0-1 0 0,-1-1 1 0 0,-2 0-1 0 0,-1 0 1 0 0,1-20-88 0 0,-47-16 130 0 0,38 68-128 0 0,0-1 0 0 0,0 1 0 0 0,0 0-1 0 0,-1 0 1 0 0,1 0 0 0 0,0 0 0 0 0,0 0 0 0 0,-1 0 0 0 0,1 0-1 0 0,0 0 1 0 0,-1 0 0 0 0,1 1 0 0 0,-1-1 0 0 0,1 1 0 0 0,-1-1-1 0 0,1 1 1 0 0,-1-1 0 0 0,0 1 0 0 0,1 0 0 0 0,-1 0 0 0 0,1 0-1 0 0,-1 0 1 0 0,0 0 0 0 0,1 0 0 0 0,-1 0 0 0 0,1 1 0 0 0,-1-1-1 0 0,0 0 1 0 0,1 1 0 0 0,-1-1 0 0 0,1 1 0 0 0,-1 0 0 0 0,1 0-1 0 0,0-1 1 0 0,-1 1 0 0 0,1 0 0 0 0,0 0 0 0 0,-1 0 0 0 0,1 0-1 0 0,0 0 1 0 0,0 1 0 0 0,0-1 0 0 0,0 0 0 0 0,0 1 0 0 0,0-1-1 0 0,1 0 1 0 0,-1 1-2 0 0,33 63 354 0 0,178 97 14 0 0,-207-160-364 0 0,9 5-1 0 0,-1 0 1 0 0,0 1-1 0 0,-1 0 1 0 0,0 1-1 0 0,0 0 1 0 0,-1 0-1 0 0,0 1 1 0 0,0 0-1 0 0,-1 1 0 0 0,-1 0 1 0 0,0 0-1 0 0,0 0 1 0 0,-1 1-1 0 0,-1 0 1 0 0,0 1-1 0 0,3 9-3 0 0,-10-15 36 0 0,0 0 1 0 0,0 0-1 0 0,-1 0 1 0 0,0-1-1 0 0,0 1 0 0 0,0-1 1 0 0,-1 1-1 0 0,0-1 1 0 0,0 0-1 0 0,-1 0 0 0 0,1-1 1 0 0,-1 1-1 0 0,-1-1 1 0 0,1 0-1 0 0,-1-1 0 0 0,0 1 1 0 0,0-1-1 0 0,0 0 0 0 0,0-1 1 0 0,-1 1-1 0 0,1-1 1 0 0,-1-1-1 0 0,0 1 0 0 0,0-1 1 0 0,0 0-1 0 0,0-1 1 0 0,-1 1-1 0 0,1-2 0 0 0,0 1 1 0 0,-1-1-1 0 0,-5 0-36 0 0,12 0 13 0 0,-1 0-1 0 0,1 1 1 0 0,0-1 0 0 0,0 0-1 0 0,-1 0 1 0 0,1 0-1 0 0,0 0 1 0 0,-1 0 0 0 0,1-1-1 0 0,0 1 1 0 0,0 0 0 0 0,-1 0-1 0 0,1-1 1 0 0,0 1-1 0 0,0-1 1 0 0,0 1 0 0 0,0-1-1 0 0,-1 0 1 0 0,1 1-1 0 0,0-1 1 0 0,0 0 0 0 0,0 0-1 0 0,0 0 1 0 0,1 0 0 0 0,-1 0-1 0 0,0 0 1 0 0,0 0-1 0 0,0 0 1 0 0,1 0 0 0 0,-1 0-1 0 0,1 0 1 0 0,-1 0-1 0 0,1-1 1 0 0,-1 1 0 0 0,1 0-1 0 0,0 0 1 0 0,-1-1-1 0 0,1 1 1 0 0,0 0 0 0 0,0 0-1 0 0,0-1 1 0 0,0 1 0 0 0,0 0-1 0 0,0-1 1 0 0,0 1-1 0 0,1 0 1 0 0,-1 0 0 0 0,0-1-1 0 0,1 1 1 0 0,-1 0-1 0 0,1 0 1 0 0,-1 0 0 0 0,1-1-13 0 0,43-59 109 0 0,1 35-119 0 0,0 2-1 0 0,2 2 1 0 0,0 2-1 0 0,1 2 1 0 0,1 2-1 0 0,1 2 1 0 0,0 3-1 0 0,48-5 11 0 0,-17 0-198 0 0,-21 4 169 0 0,-14 4-31 0 0,0-1-1 0 0,0-2 1 0 0,-1-2 0 0 0,0-2-1 0 0,-1-2 1 0 0,-1-2 0 0 0,34-21 60 0 0,-50 7-76 0 0,-27 31 108 0 0,-4-1-19 0 0,-8-3-22 0 0,0 0 0 0 0,-1 1 0 0 0,0 1 0 0 0,0 0 0 0 0,0 0 0 0 0,-1 1-1 0 0,1 1 1 0 0,-1 1 0 0 0,1 0 0 0 0,-1 0 0 0 0,0 1 0 0 0,1 1 0 0 0,-1 0 0 0 0,1 1 0 0 0,-1 1 0 0 0,1 0-1 0 0,0 1 1 0 0,0 0 0 0 0,0 1 0 0 0,-10 5 9 0 0,14-7 0 0 0,0 0-1 0 0,0 0 1 0 0,1 0-1 0 0,-1 2 1 0 0,1-1-1 0 0,-1 1 1 0 0,1 0 0 0 0,1 0-1 0 0,-1 1 1 0 0,1 0-1 0 0,0 1 1 0 0,0 0-1 0 0,1 0 1 0 0,0 0-1 0 0,0 0 1 0 0,1 1 0 0 0,0 0-1 0 0,0 1 1 0 0,1-1-1 0 0,0 1 1 0 0,0-1-1 0 0,1 1 1 0 0,0 0-1 0 0,1 1 1 0 0,0-1 0 0 0,0 0-1 0 0,1 1 1 0 0,2-5 9 0 0,1 0-1 0 0,1 0 0 0 0,-1-1 1 0 0,0 1-1 0 0,1-1 0 0 0,0 0 1 0 0,0 0-1 0 0,1 0 0 0 0,-1 0 1 0 0,1 0-1 0 0,0-1 0 0 0,0 1 1 0 0,0-1-1 0 0,0 0 1 0 0,0 0-1 0 0,1-1 0 0 0,-1 1 1 0 0,1-1-1 0 0,0 0 0 0 0,0 0 1 0 0,-1-1-1 0 0,1 1 0 0 0,1-1 1 0 0,-1 0-1 0 0,0 0 0 0 0,0-1 1 0 0,0 0-1 0 0,0 0 1 0 0,0 0-1 0 0,1 0 0 0 0,-1-1 1 0 0,0 0-1 0 0,0 0 0 0 0,0 0 1 0 0,1-1-9 0 0,4 2 3 0 0,9-4 25 0 0,1 0 0 0 0,-1-1-1 0 0,0-2 1 0 0,0 0 0 0 0,-1 0-1 0 0,0-2 1 0 0,0 0 0 0 0,-1-1 0 0 0,0-1-1 0 0,-1-1 1 0 0,0 0 0 0 0,-1-1-1 0 0,0-1 1 0 0,0-1-28 0 0,4-7 370 0 0,-17 24-97 0 0,-2 12-222 0 0,1-5-58 0 0,1-1-1 0 0,1 1 1 0 0,-1-1-1 0 0,1 1 1 0 0,1-1-1 0 0,-1 0 1 0 0,1 0-1 0 0,1-1 1 0 0,-1 1-1 0 0,1-1 1 0 0,1 0-1 0 0,-1 0 1 0 0,1-1-1 0 0,1 1 1 0 0,-1-1-1 0 0,1-1 1 0 0,0 1-1 0 0,0-1 1 0 0,0-1-1 0 0,1 1 1 0 0,0-1-1 0 0,0 0 1 0 0,0-1-1 0 0,0 0 1 0 0,1 0-1 0 0,-1-1 0 0 0,1 0 1 0 0,-1 0-1 0 0,1-1 1 0 0,0 0-1 0 0,0-1 1 0 0,0 0-1 0 0,-1 0 1 0 0,6-2 7 0 0,-6 0-48 0 0,-1-1 0 0 0,1 0-1 0 0,-1 0 1 0 0,1-1 0 0 0,-1 0 0 0 0,0 0 0 0 0,0-1 0 0 0,-1 0-1 0 0,0 0 1 0 0,1 0 0 0 0,-2-1 0 0 0,1 0 0 0 0,-1 0 0 0 0,0 0-1 0 0,0-1 1 0 0,0 0 0 0 0,-1 0 0 0 0,0 0 0 0 0,-1 0 0 0 0,0-1-1 0 0,0 0 1 0 0,0 1 0 0 0,-1-1 0 0 0,0 0 0 0 0,0 0 0 0 0,-1 0 0 0 0,0-3 48 0 0,16-38 67 0 0,-7 22-16 0 0,-9 20-28 0 0,1 1-1 0 0,0-1 1 0 0,0 0-1 0 0,1 1 0 0 0,-1-1 1 0 0,2 1-1 0 0,-1 0 1 0 0,1 0-1 0 0,0 0 0 0 0,0 0 1 0 0,0 1-1 0 0,1 0 1 0 0,0 0-1 0 0,0 0 1 0 0,0 0-1 0 0,1 1 0 0 0,-1 0 1 0 0,2-1-23 0 0,-6 5 10 0 0,-1 0-28 0 0,4 4-2 0 0,5 14 10 0 0,0 1-1 0 0,-1 0 1 0 0,-1 1 0 0 0,-1-1 0 0 0,-1 1 0 0 0,-1 1-1 0 0,0-1 1 0 0,-2 0 0 0 0,0 1 0 0 0,-1 0-1 0 0,-1-1 1 0 0,-3 21 10 0 0,3-35-20 0 0,0 83 394 0 0,-1-90-333 0 0,1 1 1 0 0,0 0 0 0 0,-1 0 0 0 0,1-1-1 0 0,0 1 1 0 0,-1 0 0 0 0,1 0 0 0 0,0 0 0 0 0,-1-1-1 0 0,1 1 1 0 0,0 0 0 0 0,-1 0 0 0 0,1 0 0 0 0,0 0-1 0 0,-1 0 1 0 0,1 0 0 0 0,-1 0 0 0 0,1 0 0 0 0,-1 0-42 0 0,82-205 136 0 0,-80 204-153 0 0,-1 0 0 0 0,0 1 0 0 0,0-1-1 0 0,1 0 1 0 0,-1 1 0 0 0,1-1 0 0 0,-1 0 0 0 0,0 1-1 0 0,1-1 1 0 0,-1 1 0 0 0,1-1 0 0 0,0 0-1 0 0,-1 1 1 0 0,1-1 0 0 0,-1 1 0 0 0,1 0 0 0 0,0-1-1 0 0,-1 1 1 0 0,1-1 0 0 0,0 1 0 0 0,-1 0-1 0 0,1 0 1 0 0,0-1 0 0 0,0 1 0 0 0,-1 0 0 0 0,1 0-1 0 0,0 0 1 0 0,0 0 0 0 0,0 0 0 0 0,-1 0-1 0 0,1 0 1 0 0,0 0 0 0 0,0 0 0 0 0,-1 0 0 0 0,1 0-1 0 0,0 1 1 0 0,0-1 0 0 0,-1 0 0 0 0,1 0-1 0 0,0 1 1 0 0,-1-1 0 0 0,1 1 0 0 0,0-1 0 0 0,-1 0-1 0 0,1 1 1 0 0,-1-1 0 0 0,1 1 0 0 0,0 0-1 0 0,-1-1 1 0 0,1 1 0 0 0,-1-1 0 0 0,0 1 0 0 0,1 0-1 0 0,-1-1 1 0 0,1 1 0 0 0,-1 0 0 0 0,0-1-1 0 0,0 1 1 0 0,1 0 0 0 0,-1 0 0 0 0,0 0 17 0 0,21 45-259 0 0,-20-41 260 0 0,1 0 0 0 0,-1 0 0 0 0,0 1 0 0 0,0-1 0 0 0,0 0 0 0 0,-1 0 0 0 0,0 1-1 0 0,0-1 1 0 0,0 0 0 0 0,-1 0 0 0 0,0 0 0 0 0,0 1 0 0 0,0-1 0 0 0,0 0-1 0 0,-1 0 1 0 0,0 0 0 0 0,0-1 0 0 0,0 1 0 0 0,-1 0 0 0 0,-2 3-1 0 0,3-40 185 0 0,13 10-210 0 0,0 0 1 0 0,1 1 0 0 0,1 0 0 0 0,1 1-1 0 0,0 1 1 0 0,2 0 0 0 0,0 1 0 0 0,2 1-1 0 0,-1 1 1 0 0,2 0 0 0 0,7-4 24 0 0,-23 20-15 0 0,1 1-1 0 0,-1-1 1 0 0,0 1 0 0 0,0 0-1 0 0,1 0 1 0 0,-1 0 0 0 0,0 0-1 0 0,0 0 1 0 0,0 1 0 0 0,0-1 0 0 0,0 1-1 0 0,-1 0 1 0 0,1 0 0 0 0,0 0-1 0 0,-1 0 1 0 0,0 1 0 0 0,1-1-1 0 0,-1 1 1 0 0,0-1 0 0 0,0 1-1 0 0,0 0 1 0 0,-1 0 0 0 0,1 0 0 0 0,-1 0-1 0 0,1 0 1 0 0,-1 0 0 0 0,0 0-1 0 0,0 0 1 0 0,-1 0 0 0 0,1 1-1 0 0,-1-1 1 0 0,1 0 0 0 0,-1 0 0 0 0,0 4 15 0 0,9 16-96 0 0,5 8 115 0 0,-12-21-13 0 0,1-1 0 0 0,0 1 0 0 0,0-1 0 0 0,0 1 1 0 0,1-1-1 0 0,1 0 0 0 0,-1-1 0 0 0,2 1 0 0 0,-1-1 0 0 0,1 0 1 0 0,0 0-1 0 0,1 0 0 0 0,0-1 0 0 0,0 0 0 0 0,0-1 0 0 0,1 0 0 0 0,0 0 1 0 0,0 0-1 0 0,1-1 0 0 0,0 0 0 0 0,0-1 0 0 0,0 0 0 0 0,0 0 1 0 0,0-1-1 0 0,1 0 0 0 0,0-1 0 0 0,-1 0 0 0 0,1 0 0 0 0,0-1 1 0 0,0 0-1 0 0,6-1-6 0 0,3-5-154 0 0,0 0 1 0 0,0-2-1 0 0,0 0 0 0 0,-1-1 1 0 0,0 0-1 0 0,0-2 0 0 0,-1 0 1 0 0,0-1-1 0 0,-1-1 0 0 0,-1 0 1 0 0,1-1-1 0 0,-2-1 0 0 0,0 0 1 0 0,-1-1-1 0 0,0 0 0 0 0,-1-1 1 0 0,-1-1-1 0 0,4-7 154 0 0,-7 12 36 0 0,0 0-1 0 0,-1 0 1 0 0,0-1-1 0 0,-1 1 1 0 0,0-2 0 0 0,-1 1-1 0 0,-1-1 1 0 0,0 1-1 0 0,-1-1 1 0 0,0 0-1 0 0,-1 0 1 0 0,-1-1 0 0 0,0 1-1 0 0,-1 0 1 0 0,0 0-1 0 0,-1-1 1 0 0,-1 1-1 0 0,-1 0 1 0 0,1 0 0 0 0,-5-10-36 0 0,6 24 8 0 0,1 1 1 0 0,0 0-1 0 0,-1-1 1 0 0,1 1-1 0 0,-1-1 1 0 0,1 1-1 0 0,-1-1 1 0 0,1 1-1 0 0,-1-1 1 0 0,0 1-1 0 0,1-1 1 0 0,-1 1-1 0 0,1-1 1 0 0,-1 0-1 0 0,0 1 1 0 0,1-1-1 0 0,-1 0 1 0 0,0 0-1 0 0,0 0 1 0 0,1 1-1 0 0,-1-1 1 0 0,0 0-1 0 0,0 0 1 0 0,1 0-1 0 0,-1 0 1 0 0,0 0-1 0 0,1 0 1 0 0,-1 0-1 0 0,0-1 1 0 0,0 1-1 0 0,1 0 1 0 0,-1 0-1 0 0,0-1 1 0 0,1 1-1 0 0,-1 0 1 0 0,0-1-1 0 0,1 1 1 0 0,-1 0-1 0 0,0-1 1 0 0,1 1-1 0 0,-1-1 1 0 0,1 1-1 0 0,-1-1 1 0 0,1 1-1 0 0,-1-1 1 0 0,1 0-1 0 0,0 1 1 0 0,-1-1-1 0 0,1 1 1 0 0,-1-1-1 0 0,1 0 1 0 0,0 1-1 0 0,0-1 1 0 0,0 0-1 0 0,-1 0 1 0 0,1 1-1 0 0,0-1 0 0 0,0 0 1 0 0,0 0-1 0 0,0 1 1 0 0,0-1-1 0 0,0 0 1 0 0,0 1-1 0 0,0-1 1 0 0,0 0-1 0 0,1 0 1 0 0,-1 0-9 0 0,-15 43 236 0 0,2 0 0 0 0,2 1 1 0 0,1 0-1 0 0,3 0 0 0 0,1 1 0 0 0,2 0 0 0 0,3 0 0 0 0,1 0 1 0 0,3 18-237 0 0,-3-1 318 0 0,34 197 263 0 0,19 132 230 0 0,-53-388-755 0 0,-23 14 94 0 0,17-24-152 0 0,0-1 1 0 0,0-1-1 0 0,1 1 0 0 0,0-1 0 0 0,1 0 0 0 0,0-1 0 0 0,0 1 0 0 0,1 0 1 0 0,1-1-1 0 0,0 0 0 0 0,0 0 0 0 0,1 0 0 0 0,0 1 0 0 0,1-12 2 0 0,-1 8-28 0 0,-5-45-82 0 0,3 0 0 0 0,3 0 0 0 0,2-1 0 0 0,2 1 0 0 0,4 0 0 0 0,1 0 0 0 0,15-41 110 0 0,-18 79-25 0 0,1 1 0 0 0,1 0 0 0 0,1 1 0 0 0,1 0-1 0 0,0 0 1 0 0,2 1 0 0 0,0 0 0 0 0,1 1 0 0 0,0 1 0 0 0,2 0-1 0 0,0 0 1 0 0,0 2 0 0 0,2 0 0 0 0,0 1 0 0 0,0 0-1 0 0,1 2 1 0 0,1 0 0 0 0,0 1 0 0 0,0 1 0 0 0,1 0 0 0 0,14-3 25 0 0,-31 13-7 0 0,-1 0 1 0 0,1 0 0 0 0,0 0-1 0 0,0 0 1 0 0,0 0 0 0 0,-1 0 0 0 0,1 1-1 0 0,-1 0 1 0 0,1-1 0 0 0,-1 1 0 0 0,1 0-1 0 0,-1 0 1 0 0,0 0 0 0 0,0 1 0 0 0,0-1-1 0 0,0 0 1 0 0,-1 1 0 0 0,1-1-1 0 0,-1 1 1 0 0,1 0 0 0 0,-1-1 0 0 0,0 1-1 0 0,0 0 1 0 0,0 0 0 0 0,0 0 0 0 0,0 0-1 0 0,-1 0 1 0 0,0 0 0 0 0,1 0 0 0 0,-1 0-1 0 0,0 0 1 0 0,0 0 0 0 0,-1 0-1 0 0,1 0 1 0 0,-1 3 6 0 0,-2 8-5 0 0,-1 1 0 0 0,0-1 0 0 0,-1 1 0 0 0,0-1-1 0 0,-1-1 1 0 0,-1 1 0 0 0,0-1 0 0 0,-1 0 0 0 0,0-1 0 0 0,-1 0 0 0 0,-1 0-1 0 0,1-1 1 0 0,-2 0 0 0 0,0 0 0 0 0,0-1 0 0 0,-1-1 0 0 0,0 0 0 0 0,-8 4 5 0 0,-72 12 161 0 0,90-26-163 0 0,0 1 1 0 0,0-1-1 0 0,0 1 0 0 0,0-1 0 0 0,0 0 1 0 0,0 1-1 0 0,0-1 0 0 0,1 0 0 0 0,-1 0 1 0 0,0-1-1 0 0,0 1 0 0 0,1 0 0 0 0,-1-1 1 0 0,0 1-1 0 0,1-1 0 0 0,0 1 0 0 0,-1-1 1 0 0,1 1-1 0 0,0-1 0 0 0,0 0 0 0 0,0 0 1 0 0,0 0-1 0 0,0 0 0 0 0,0 0 0 0 0,0 0 1 0 0,1 0-1 0 0,-1 0 0 0 0,1 0 0 0 0,0 0 1 0 0,-1 0-1 0 0,1 0 0 0 0,0 0 0 0 0,0 0 0 0 0,0 0 1 0 0,1-1-1 0 0,-1 1 0 0 0,0 0 0 0 0,1 0 1 0 0,-1 0-1 0 0,1 0 0 0 0,0 0 0 0 0,0 0 1 0 0,-1 0-1 0 0,1 1 0 0 0,1-3 2 0 0,11-28-78 0 0,1 1 0 0 0,2 0 0 0 0,1 1 0 0 0,1 0 0 0 0,1 2-1 0 0,2 0 1 0 0,1 1 0 0 0,1 2 0 0 0,1 0 0 0 0,1 1 0 0 0,24-17 78 0 0,118-133-177 0 0,-81 41 280 0 0,-108 163 163 0 0,9 13-194 0 0,2 1 0 0 0,2 0-1 0 0,2 1 1 0 0,2 0-1 0 0,2 0 1 0 0,1 0-1 0 0,4 27-71 0 0,-2-71 2 0 0,41 154 294 0 0,-35-143-285 0 0,1-1 0 0 0,1 0 0 0 0,0 0 1 0 0,0-1-1 0 0,1 0 0 0 0,0 0 0 0 0,1-1 1 0 0,0 0-1 0 0,1-1 0 0 0,-1 0 0 0 0,1 0 1 0 0,1-1-1 0 0,0-1 0 0 0,0 0 1 0 0,0-1-1 0 0,0 0 0 0 0,1-1 0 0 0,0 0 1 0 0,0-1-1 0 0,0 0 0 0 0,0-1 0 0 0,0-1 1 0 0,1 0-1 0 0,-1-1 0 0 0,1 0 1 0 0,-1-1-1 0 0,0-1 0 0 0,0 0 0 0 0,0 0 1 0 0,0-2-1 0 0,0 1 0 0 0,0-2 0 0 0,-1 0 1 0 0,0 0-1 0 0,0-1 0 0 0,0-1 0 0 0,0 1 1 0 0,-1-2-1 0 0,-1 0 0 0 0,4-3-11 0 0,-6 3-13 0 0,-1 1 0 0 0,0-1 0 0 0,0 0 0 0 0,-1-1 0 0 0,0 0 1 0 0,-1 0-1 0 0,0 0 0 0 0,0 0 0 0 0,-1-1 0 0 0,0 0 0 0 0,-1 0 0 0 0,0 0 0 0 0,0 0 0 0 0,-1-1 0 0 0,-1 1 0 0 0,1-10 13 0 0,-4 13-5 0 0,-1 1 1 0 0,1-1 0 0 0,-1 1-1 0 0,-1 0 1 0 0,1 0-1 0 0,-1 0 1 0 0,0 1-1 0 0,0-1 1 0 0,-1 1 0 0 0,1 0-1 0 0,-1 0 1 0 0,0 0-1 0 0,-1 1 1 0 0,1 0-1 0 0,-1 0 1 0 0,0 0 0 0 0,0 1-1 0 0,0 0 1 0 0,0 0-1 0 0,-1 0 1 0 0,1 1-1 0 0,-1 0 1 0 0,0 0 0 0 0,1 1-1 0 0,-1 0 1 0 0,0 0-1 0 0,0 0 1 0 0,0 1-1 0 0,0 0 1 0 0,0 1 0 0 0,0-1-1 0 0,1 1 1 0 0,-1 0-1 0 0,0 1 5 0 0,-2-1 21 0 0,1 1 0 0 0,-1 0 1 0 0,1 0-1 0 0,-1 1 0 0 0,1 0 0 0 0,0 0 0 0 0,0 1 0 0 0,1 0 0 0 0,-1 0 0 0 0,1 1 0 0 0,0 0 0 0 0,0 0 0 0 0,0 1 1 0 0,1 0-1 0 0,0 0 0 0 0,0 0 0 0 0,0 1 0 0 0,1 0 0 0 0,0 0 0 0 0,0 0 0 0 0,1 1 0 0 0,0-1 0 0 0,1 1 1 0 0,-1 0-1 0 0,-1 8-21 0 0,6-11 7 0 0,-1 0 0 0 0,2 0 0 0 0,-1 0 0 0 0,0 0 0 0 0,1 0 0 0 0,0 0 0 0 0,0 0 0 0 0,1-1 0 0 0,-1 1 0 0 0,1-1 0 0 0,0 1 0 0 0,0-1 0 0 0,0 0 0 0 0,1 0 0 0 0,0-1 0 0 0,-1 1 0 0 0,1-1 0 0 0,0 0 0 0 0,1 0 0 0 0,-1 0 0 0 0,1 0 0 0 0,-1-1 0 0 0,1 0 0 0 0,0 0 0 0 0,-1 0 1 0 0,6 1-8 0 0,136 30-777 0 0,-124-31-1 0 0,0-1-1 0 0,0 0 1 0 0,0-2-1 0 0,0-1 1 0 0,0 0 0 0 0,0-2-1 0 0,-1 0 1 0 0,1-1-1 0 0,5-4 779 0 0,-1-1-1242 0 0</inkml:trace>
  <inkml:trace contextRef="#ctx0" brushRef="#br0" timeOffset="26299.44">14032 2131 1060 0 0,'11'14'5323'0'0,"47"-46"-4743"0"0,-55 30-256 0 0,57-44-105 0 0,-3-2 0 0 0,-2-3 0 0 0,-2-2 1 0 0,-3-3-1 0 0,-2-1 0 0 0,28-47-219 0 0,-66 91-1 0 0,-1-1-1 0 0,0 0 0 0 0,-1-1 1 0 0,-1 0-1 0 0,0 0 1 0 0,-2-1-1 0 0,1 1 1 0 0,-2-1-1 0 0,2-11 2 0 0,-7 23-6 0 0,-1 1-1 0 0,0-1 1 0 0,0 1-1 0 0,-1 0 0 0 0,1-1 1 0 0,0 1-1 0 0,-1 1 1 0 0,0-1-1 0 0,0 0 1 0 0,0 1-1 0 0,0-1 1 0 0,0 1-1 0 0,0 0 1 0 0,-1 0-1 0 0,1 0 0 0 0,-1 0 1 0 0,1 1-1 0 0,-1-1 1 0 0,0 1-1 0 0,1 0 1 0 0,-1 0-1 0 0,0 1 1 0 0,0-1-1 0 0,0 1 1 0 0,0-1-1 0 0,0 1 1 0 0,0 1-1 0 0,0-1 0 0 0,1 0 1 0 0,-1 1-1 0 0,-4 1 7 0 0,-1-2-20 0 0,-55 19 58 0 0,95 28 115 0 0,77 33 41 0 0,-87-68-185 0 0,-1 0 0 0 0,-1 2 0 0 0,0 0-1 0 0,-1 1 1 0 0,-1 1 0 0 0,0 1 0 0 0,-1 0 0 0 0,-1 1 0 0 0,0 1 0 0 0,-2 0 0 0 0,7 12-9 0 0,-18-24 6 0 0,0 0-1 0 0,-1-1 0 0 0,0 1 1 0 0,0 0-1 0 0,0 0 1 0 0,-1 0-1 0 0,0 0 1 0 0,0 0-1 0 0,-1 0 0 0 0,1 0 1 0 0,-2 0-1 0 0,1-1 1 0 0,-1 1-1 0 0,0 0 1 0 0,0-1-1 0 0,-1 1 1 0 0,0-1-1 0 0,0 0 0 0 0,-1 0 1 0 0,1 0-1 0 0,-1 0 1 0 0,0-1-1 0 0,-1 1 1 0 0,0-1-1 0 0,0 0 0 0 0,0-1 1 0 0,0 1-1 0 0,0-1 1 0 0,-1 0-1 0 0,0 0 1 0 0,0-1-1 0 0,0 1 1 0 0,0-1-1 0 0,-1-1 0 0 0,1 1 1 0 0,-1-1-1 0 0,0 0 1 0 0,1-1-1 0 0,-1 0 1 0 0,0 0-1 0 0,0 0 0 0 0,0-1 1 0 0,0 0-1 0 0,0 0 1 0 0,0-1-1 0 0,-3 0-5 0 0,8 0 6 0 0,0 1 0 0 0,0-1-1 0 0,1 1 1 0 0,-1-1 0 0 0,0 0 0 0 0,1 0 0 0 0,-1 1-1 0 0,1-1 1 0 0,-1-1 0 0 0,1 1 0 0 0,-1 0-1 0 0,1 0 1 0 0,0 0 0 0 0,0-1 0 0 0,0 1-1 0 0,-1-1 1 0 0,1 1 0 0 0,1-1 0 0 0,-1 1 0 0 0,0-1-1 0 0,0 1 1 0 0,0-1 0 0 0,1 0 0 0 0,-1 0-1 0 0,1 1 1 0 0,-1-1 0 0 0,1 0 0 0 0,0 0 0 0 0,0 1-1 0 0,0-1 1 0 0,0 0 0 0 0,0 0 0 0 0,0 0-1 0 0,0 1 1 0 0,1-1 0 0 0,-1 0 0 0 0,1 0-1 0 0,-1 1 1 0 0,1-1 0 0 0,0 0 0 0 0,-1 1 0 0 0,1-1-1 0 0,0 1 1 0 0,0-1 0 0 0,0 1 0 0 0,0-1-1 0 0,0 1 1 0 0,1-1 0 0 0,-1 1 0 0 0,0 0-1 0 0,1 0 1 0 0,-1 0 0 0 0,1 0 0 0 0,-1 0 0 0 0,1 0-1 0 0,-1 0 1 0 0,1 0 0 0 0,0 0-6 0 0,19-13 12 0 0,0 0 1 0 0,1 1-1 0 0,0 2 0 0 0,1 0 1 0 0,0 1-1 0 0,1 1 0 0 0,17-3-12 0 0,-17 5 17 0 0,0-1-1 0 0,-1-1 1 0 0,0-1-1 0 0,-1-1 1 0 0,0 0-1 0 0,-1-2 1 0 0,0-1 0 0 0,1-2-17 0 0,0-2 4 0 0,-1 1 29 0 0,0-1 0 0 0,-1-1 0 0 0,-1-1-1 0 0,-1 0 1 0 0,-1-2 0 0 0,0 0 0 0 0,3-8-33 0 0,-35 77 111 0 0,2 1 1 0 0,2 0 0 0 0,2 1-1 0 0,3 0 1 0 0,2 0 0 0 0,1 38-112 0 0,8-34 96 0 0,2 0 1 0 0,2 0-1 0 0,2 0 1 0 0,3-2-1 0 0,7 13-96 0 0,24 106 312 0 0,-11-22 262 0 0,-57-233-312 0 0,17 43-331 0 0,1 0-1 0 0,2-1 1 0 0,2 1 0 0 0,2-1-1 0 0,2 1 1 0 0,1-1 0 0 0,3 1 0 0 0,1 1-1 0 0,2-1 1 0 0,2 2 0 0 0,2-1 0 0 0,1 2-1 0 0,2 0 1 0 0,2 1 0 0 0,2 0 0 0 0,1 2-1 0 0,7-7 70 0 0,-20 32-41 0 0,0 0 0 0 0,1 1 0 0 0,0 0 0 0 0,0 1 0 0 0,1 0 0 0 0,1 1 0 0 0,-1 0 0 0 0,2 0 0 0 0,-1 2 0 0 0,1-1 0 0 0,0 2 0 0 0,0-1 0 0 0,0 2 0 0 0,1 0 0 0 0,-1 0 0 0 0,6 1 41 0 0,-15 4-12 0 0,0 1-1 0 0,0 0 1 0 0,0 0 0 0 0,0 1-1 0 0,0-1 1 0 0,-1 1-1 0 0,1-1 1 0 0,-1 1 0 0 0,0 0-1 0 0,0 0 1 0 0,0 1-1 0 0,0-1 1 0 0,0 1 0 0 0,-1-1-1 0 0,1 1 1 0 0,-1 0-1 0 0,0 0 1 0 0,-1 0 0 0 0,1 0-1 0 0,-1 0 1 0 0,1 1-1 0 0,-1-1 1 0 0,0 0-1 0 0,-1 1 1 0 0,1-1 0 0 0,-1 0-1 0 0,0 1 1 0 0,0-1-1 0 0,0 1 1 0 0,-1-1 0 0 0,1 0-1 0 0,-1 1 1 0 0,0-1-1 0 0,0 0 1 0 0,-1 0 0 0 0,1 1-1 0 0,-1-1 1 0 0,0 0-1 0 0,0-1 1 0 0,0 1 0 0 0,-2 1 12 0 0,-4 6 10 0 0,0-1 1 0 0,0 0 0 0 0,-2 0 0 0 0,1-1-1 0 0,-1 0 1 0 0,0 0 0 0 0,-1-1 0 0 0,0-1 0 0 0,-1 0-1 0 0,1 0 1 0 0,-1-1 0 0 0,0-1 0 0 0,-1 0 0 0 0,1-1-1 0 0,-1 0 1 0 0,0-1 0 0 0,0 0 0 0 0,0-1-1 0 0,0 0 1 0 0,-1-1 0 0 0,1-1 0 0 0,0 0 0 0 0,-4-1-11 0 0,16 1-30 0 0,-1 1 1 0 0,1-1 0 0 0,-1 1 0 0 0,0-1 0 0 0,1 0-1 0 0,-1 0 1 0 0,1 0 0 0 0,-1 0 0 0 0,0 0 0 0 0,1 0 0 0 0,-1-1-1 0 0,0 1 1 0 0,1 0 0 0 0,-1-1 0 0 0,1 1 0 0 0,-1-1-1 0 0,1 0 1 0 0,-1 1 0 0 0,1-1 0 0 0,-1 0 0 0 0,1 0-1 0 0,0 0 1 0 0,0 0 0 0 0,-1 0 0 0 0,1 0 0 0 0,0 0 0 0 0,0 0-1 0 0,0-1 1 0 0,0 1 0 0 0,0 0 0 0 0,0-1 0 0 0,1 1-1 0 0,-1-1 1 0 0,0 1 0 0 0,1-1 0 0 0,-1 1 0 0 0,1-1-1 0 0,-1 1 1 0 0,1-1 0 0 0,0 0 0 0 0,0 1 0 0 0,-1-1-1 0 0,1 0 1 0 0,0 1 0 0 0,1-1 0 0 0,-1 1 0 0 0,0-1 0 0 0,0 0-1 0 0,1 1 1 0 0,-1-1 0 0 0,1 1 0 0 0,-1-1 0 0 0,1 1-1 0 0,0-1 1 0 0,0 1 0 0 0,-1-1 0 0 0,1 1 0 0 0,0 0-1 0 0,0-1 1 0 0,0 1 0 0 0,1 0 0 0 0,-1 0 0 0 0,0 0 0 0 0,0 0-1 0 0,1 0 1 0 0,-1 0 0 0 0,0 0 0 0 0,1 0 29 0 0,143-60-5729 0 0,-106 51 4451 0 0</inkml:trace>
  <inkml:trace contextRef="#ctx0" brushRef="#br0" timeOffset="26754.833">16171 1646 1504 0 0,'2'-1'70'0'0,"-1"0"1"0"0,0 0-1 0 0,0 0 0 0 0,0 0 1 0 0,0-1-1 0 0,0 1 0 0 0,0 0 0 0 0,0-1 1 0 0,0 1-1 0 0,0-1 0 0 0,-1 1 1 0 0,1-1-1 0 0,0 0 0 0 0,-1 1 0 0 0,0-1 1 0 0,1 1-1 0 0,-1-1 0 0 0,0 0 1 0 0,0 1-1 0 0,0-1 0 0 0,0 0 0 0 0,0 1 1 0 0,0-1-1 0 0,0 0 0 0 0,-1 1 1 0 0,1-1-1 0 0,-1 0 0 0 0,1 1 0 0 0,-1-1 1 0 0,1 1-1 0 0,-1-1 0 0 0,0 1 1 0 0,0-1-1 0 0,0 1 0 0 0,0 0 1 0 0,0-1-1 0 0,0 1 0 0 0,0 0 0 0 0,0 0 1 0 0,0 0-1 0 0,-1-1 0 0 0,1 1 1 0 0,-1 1-1 0 0,1-1 0 0 0,0 0 0 0 0,-1 0 1 0 0,1 0-1 0 0,-1 1 0 0 0,0-1 1 0 0,1 1-1 0 0,-1-1 0 0 0,0 1 0 0 0,1 0 1 0 0,-1 0-1 0 0,1 0 0 0 0,-1 0 1 0 0,-1 0-71 0 0,-105-13 632 0 0,88 16-494 0 0,0 1 0 0 0,0 1-1 0 0,0 0 1 0 0,1 2 0 0 0,0 0 0 0 0,0 1-1 0 0,1 1 1 0 0,-1 0 0 0 0,2 2 0 0 0,-2 1-138 0 0,7-5 85 0 0,0 0 0 0 0,1 1 1 0 0,0 1-1 0 0,0 0 0 0 0,1 0 1 0 0,0 1-1 0 0,1 0 0 0 0,0 1 0 0 0,0 0 1 0 0,1 1-1 0 0,1-1 0 0 0,0 2 1 0 0,0-1-1 0 0,1 1 0 0 0,1-1 1 0 0,0 2-1 0 0,-1 5-85 0 0,8-16 14 0 0,0 0-1 0 0,0 0 1 0 0,0 0 0 0 0,0-1 0 0 0,0 1-1 0 0,0-1 1 0 0,1 1 0 0 0,-1-1 0 0 0,1 0-1 0 0,0 0 1 0 0,-1 0 0 0 0,1 0 0 0 0,0-1-1 0 0,0 1 1 0 0,0-1 0 0 0,1 1 0 0 0,-1-1-1 0 0,0 0 1 0 0,0-1 0 0 0,1 1 0 0 0,-1 0-1 0 0,0-1 1 0 0,1 0 0 0 0,-1 0 0 0 0,1 0-1 0 0,-1 0 1 0 0,0 0 0 0 0,1-1 0 0 0,-1 1 0 0 0,0-1-14 0 0,21-2-23 0 0,-1 0 0 0 0,0-2 0 0 0,-1-1 0 0 0,1-1 0 0 0,-1 0 0 0 0,-1-2 0 0 0,1 0 0 0 0,-2-2 0 0 0,1 0 0 0 0,-1-1 0 0 0,-1-1 0 0 0,0-1 0 0 0,10-11 23 0 0,37-41 71 0 0,-55 150-43 0 0,-8-77-93 0 0,1-1 1 0 0,-1 1 0 0 0,2-1 0 0 0,-1 0 0 0 0,1-1-1 0 0,0 1 1 0 0,0-1 0 0 0,0 0 0 0 0,1 0 0 0 0,-1 0 0 0 0,1-1-1 0 0,1 0 1 0 0,-1 0 0 0 0,1 0 0 0 0,-1-1 0 0 0,1 0-1 0 0,0 0 1 0 0,0-1 0 0 0,0 0 64 0 0,93 11-4384 0 0,-80-13 3148 0 0</inkml:trace>
  <inkml:trace contextRef="#ctx0" brushRef="#br0" timeOffset="27179.192">16821 1562 2040 0 0,'0'-1'58'0'0,"1"0"1"0"0,-1 0-1 0 0,0 0 0 0 0,0 0 1 0 0,1 0-1 0 0,-1 0 0 0 0,0 0 1 0 0,0 0-1 0 0,0 0 0 0 0,0 0 1 0 0,-1 0-1 0 0,1 0 0 0 0,0-1 0 0 0,0 1 1 0 0,-1 0-1 0 0,1 0 0 0 0,0 0 1 0 0,-1 0-1 0 0,1 0 0 0 0,-1 1 1 0 0,1-1-1 0 0,-1 0 0 0 0,0 0 0 0 0,1 0 1 0 0,-1 0-1 0 0,0 0 0 0 0,0 1 1 0 0,0-1-1 0 0,1 0 0 0 0,-1 1 1 0 0,0-1-1 0 0,0 1 0 0 0,0-1 0 0 0,0 1 1 0 0,0-1-1 0 0,0 1 0 0 0,0 0 1 0 0,0-1-1 0 0,0 1 0 0 0,0 0 1 0 0,0 0-1 0 0,0 0 0 0 0,0 0 0 0 0,-1 0 1 0 0,1 0-1 0 0,0 0 0 0 0,0 0 1 0 0,0 0-1 0 0,0 0 0 0 0,0 1 1 0 0,0-1-1 0 0,0 0 0 0 0,0 1 0 0 0,0-1 1 0 0,0 1-1 0 0,0-1 0 0 0,0 1 1 0 0,0-1-1 0 0,0 1-58 0 0,-66 16 573 0 0,53-15-455 0 0,0 2 1 0 0,0-1 0 0 0,0 2 0 0 0,1 0 0 0 0,0 0 0 0 0,0 1 0 0 0,0 1 0 0 0,1 0 0 0 0,0 1 0 0 0,0 0 0 0 0,1 1 0 0 0,0 1-1 0 0,1-1 1 0 0,0 1 0 0 0,0 1 0 0 0,1 0 0 0 0,0 0 0 0 0,1 1 0 0 0,1 0 0 0 0,0 1 0 0 0,0-1 0 0 0,1 1 0 0 0,1 1 0 0 0,0-1-1 0 0,-1 9-118 0 0,9-16 26 0 0,0 1 0 0 0,0-1 0 0 0,1 1 0 0 0,0-1 0 0 0,0 0 0 0 0,1 0-1 0 0,0-1 1 0 0,0 0 0 0 0,0 1 0 0 0,1-2 0 0 0,-1 1 0 0 0,1-1-1 0 0,0 1 1 0 0,1-2 0 0 0,-1 1 0 0 0,1-1 0 0 0,-1 0 0 0 0,1 0-1 0 0,0-1 1 0 0,0 1 0 0 0,0-2 0 0 0,0 1 0 0 0,1-1 0 0 0,-1 0-1 0 0,0-1 1 0 0,1 1 0 0 0,-1-2 0 0 0,6 0-26 0 0,31 1-31 0 0,-1-1 1 0 0,1-3-1 0 0,-1-2 1 0 0,0-1-1 0 0,-1-2 1 0 0,38-14 30 0 0,-66 19-61 0 0,0 0 1 0 0,-1-1 0 0 0,0 0 0 0 0,0-1 0 0 0,0-1 0 0 0,-1 0-1 0 0,1 0 1 0 0,-2-1 0 0 0,1-1 0 0 0,-1 0 0 0 0,-1 0 0 0 0,0-1 0 0 0,0-1-1 0 0,-1 0 1 0 0,0 0 0 0 0,-1 0 0 0 0,0-1 0 0 0,-1-1 0 0 0,0 1-1 0 0,-1-1 1 0 0,0 0 0 0 0,0-4 60 0 0,-6 14 10 0 0,1 0 0 0 0,-1 0 0 0 0,0 0-1 0 0,0 0 1 0 0,0 0 0 0 0,-1 0 0 0 0,1 0 0 0 0,-1 0 0 0 0,1 0-1 0 0,-1 0 1 0 0,0 0 0 0 0,0 0 0 0 0,0 0 0 0 0,-1 0 0 0 0,1 1 0 0 0,-1-1-1 0 0,1 1 1 0 0,-1-1 0 0 0,0 1 0 0 0,0-1 0 0 0,0 1 0 0 0,0 0-1 0 0,-1 0 1 0 0,1 0 0 0 0,0 0 0 0 0,-1 1 0 0 0,0-1 0 0 0,1 0-1 0 0,-1 1 1 0 0,0 0 0 0 0,0 0 0 0 0,0 0 0 0 0,0 0 0 0 0,1 0-1 0 0,-1 0 1 0 0,-1 1 0 0 0,1 0 0 0 0,0-1 0 0 0,0 1 0 0 0,0 0-1 0 0,0 1-9 0 0,-119 3 543 0 0,115-3-511 0 0,0-1 0 0 0,0 1 0 0 0,1 1 0 0 0,-1-1 0 0 0,0 1 0 0 0,1 0 0 0 0,0 1-1 0 0,-1-1 1 0 0,1 1 0 0 0,0 1 0 0 0,0-1 0 0 0,1 1 0 0 0,-1 0 0 0 0,1 0 0 0 0,0 0 0 0 0,0 1 0 0 0,0 0 0 0 0,0 0 0 0 0,1 0-1 0 0,0 1 1 0 0,0 0 0 0 0,1-1 0 0 0,-1 1 0 0 0,1 0 0 0 0,0 1 0 0 0,1-1 0 0 0,0 0 0 0 0,0 1 0 0 0,0-1 0 0 0,0 6-32 0 0,6-3-66 0 0,1 0 0 0 0,0 0 1 0 0,0-1-1 0 0,1 1 1 0 0,0-1-1 0 0,1 0 1 0 0,0-1-1 0 0,0 1 1 0 0,0-2-1 0 0,1 1 0 0 0,0-1 1 0 0,0 0-1 0 0,1 0 1 0 0,0-1-1 0 0,0 0 1 0 0,0-1-1 0 0,0 0 0 0 0,1-1 1 0 0,0 1-1 0 0,0-2 1 0 0,0 1-1 0 0,9 0 66 0 0,-16-2-64 0 0,223 52-5167 0 0,-165-47 3767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23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86 976 0 0,'9'-7'3341'0'0,"16"-1"-2607"0"0,-21 7-506 0 0,256-57 2394 0 0,-84 46-6029 0 0,-160 15 2172 0 0,4 9 40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25:4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255 150 1036 0 0,'0'0'247'0'0,"0"0"60"0"0,4-21 1013 0 0,10-22-200 0 0,-15 87-1120 0 0,2 1 0 0 0,2-1-1 0 0,2 0 1 0 0,2-1-1 0 0,11 37 1 0 0,62 124 266 0 0,-60-153-1530 0 0,-20-54 102 0 0</inkml:trace>
  <inkml:trace contextRef="#ctx0" brushRef="#br0" timeOffset="748.609">1 165 1048 0 0,'2'-6'110'0'0,"1"-1"-1"0"0,0 0 1 0 0,0 1-1 0 0,1-1 1 0 0,-1 1-1 0 0,2 0 1 0 0,-1 0-1 0 0,0 1 1 0 0,1-1-1 0 0,0 1 1 0 0,1 0-1 0 0,-1 0 1 0 0,1 1-1 0 0,0 0 1 0 0,0 0-1 0 0,1-1-109 0 0,11-5 108 0 0,1 0-1 0 0,0 1 1 0 0,1 1-1 0 0,-1 0 1 0 0,1 2-1 0 0,1 0 0 0 0,-1 2 1 0 0,1 0-1 0 0,0 1 1 0 0,0 1-1 0 0,0 1 1 0 0,9 1-108 0 0,-16 1 12 0 0,-1 0-1 0 0,1 1 1 0 0,-1 1 0 0 0,0 0 0 0 0,0 0 0 0 0,0 1 0 0 0,-1 1 0 0 0,0 0-1 0 0,1 1 1 0 0,-2 0 0 0 0,1 1 0 0 0,-1 0 0 0 0,0 1 0 0 0,0 0 0 0 0,-1 1-1 0 0,0 0 1 0 0,-1 1 0 0 0,0 0 0 0 0,0 0 0 0 0,-1 1 0 0 0,0 0 0 0 0,-1 0-1 0 0,-1 1 1 0 0,1 0 0 0 0,-2 0 0 0 0,0 0 0 0 0,0 1 0 0 0,-1 0 0 0 0,-1 0-1 0 0,0 0 1 0 0,-1 0 0 0 0,0 0 0 0 0,-1 5-12 0 0,-3-11 6 0 0,0 1-1 0 0,0 0 1 0 0,-1-1 0 0 0,0 0-1 0 0,0 1 1 0 0,0-1 0 0 0,-1 0-1 0 0,-1-1 1 0 0,1 1 0 0 0,-1-1-1 0 0,0 0 1 0 0,0 0 0 0 0,-1 0-1 0 0,0-1 1 0 0,0 0-1 0 0,0 0 1 0 0,0 0 0 0 0,-1-1-1 0 0,-2 1-5 0 0,80 7-451 0 0,-58-9 451 0 0,0 0 0 0 0,-1 1 0 0 0,0 0 0 0 0,1 1 0 0 0,-2 0 0 0 0,1 1-1 0 0,-1 0 1 0 0,0 1 0 0 0,0 1 0 0 0,0 0 0 0 0,-1 0 0 0 0,-1 1 0 0 0,1 0 0 0 0,-1 0 0 0 0,-1 1 0 0 0,0 0 0 0 0,0 1-1 0 0,-1 0 1 0 0,-1 0 0 0 0,1 0 0 0 0,-2 1 0 0 0,0 0 0 0 0,0 0 0 0 0,-1 1 0 0 0,-1-1 0 0 0,0 1 0 0 0,0 0 0 0 0,-1 0-1 0 0,-1 0 1 0 0,0 1 0 0 0,-2-8 19 0 0,1 0 0 0 0,-1-1 0 0 0,-1 1 0 0 0,1 0 0 0 0,-1 0 0 0 0,0-1 0 0 0,0 1 0 0 0,0-1 1 0 0,-1 0-1 0 0,0 1 0 0 0,0-1 0 0 0,0 0 0 0 0,-1-1 0 0 0,1 1 0 0 0,-1-1 0 0 0,0 1 0 0 0,-1-1 0 0 0,1 0 0 0 0,-1-1 0 0 0,0 1 0 0 0,1-1 0 0 0,-2 0 0 0 0,1 0 0 0 0,0-1 0 0 0,0 1 0 0 0,-1-1 0 0 0,-1 0-19 0 0,-164 29 92 0 0,160-31-264 0 0,1 0-1 0 0,-1-2 0 0 0,1 1 0 0 0,0-1 0 0 0,-1-1 0 0 0,1 0 0 0 0,0 0 0 0 0,1-1 0 0 0,-1 0 0 0 0,1-1 0 0 0,-1 0 1 0 0,1 0-1 0 0,1-1 0 0 0,-1 0 0 0 0,-4-5 173 0 0,-11-14-1279 0 0</inkml:trace>
  <inkml:trace contextRef="#ctx0" brushRef="#br0" timeOffset="1455.426">1175 330 928 0 0,'-16'1'70'0'0,"-1"1"0"0"0,1 0-1 0 0,0 1 1 0 0,0 1 0 0 0,0 1 0 0 0,0 0-1 0 0,1 1 1 0 0,0 0 0 0 0,0 1 0 0 0,0 1-1 0 0,1 1 1 0 0,0 0 0 0 0,1 0 0 0 0,0 2-1 0 0,0-1 1 0 0,1 2 0 0 0,1 0 0 0 0,0 0-1 0 0,0 1 1 0 0,2 0 0 0 0,-1 1 0 0 0,2 0-1 0 0,-1 0 1 0 0,0 4-70 0 0,9-12 28 0 0,-1-1-1 0 0,1 1 0 0 0,0-1 0 0 0,0 1 1 0 0,1-1-1 0 0,-1 1 0 0 0,1-1 0 0 0,0 0 1 0 0,1 1-1 0 0,-1-1 0 0 0,1 0 1 0 0,0 0-1 0 0,1 0 0 0 0,-1 0 0 0 0,1 0 1 0 0,0-1-1 0 0,0 1 0 0 0,0-1 0 0 0,1 0 1 0 0,0 0-1 0 0,-1 0 0 0 0,2 0 1 0 0,-1 0-1 0 0,0-1 0 0 0,1 0 0 0 0,-1 0 1 0 0,1 0-1 0 0,0-1 0 0 0,0 1 0 0 0,0-1 1 0 0,0 0-1 0 0,0-1 0 0 0,0 1 1 0 0,1-1-1 0 0,-1 0 0 0 0,1 0 0 0 0,-1-1 1 0 0,1 0-1 0 0,-1 0 0 0 0,1 0 0 0 0,-1 0 1 0 0,0-1-1 0 0,1 0-27 0 0,20 0 22 0 0,0 0 1 0 0,-1-2-1 0 0,1-1 1 0 0,-1-1-1 0 0,1-1 0 0 0,-1-1 1 0 0,-1-2-1 0 0,0 0 0 0 0,4-3-22 0 0,-16 8 34 0 0,0 0 0 0 0,-1-1 0 0 0,1-1 0 0 0,-1 0 1 0 0,0 0-1 0 0,0-1 0 0 0,-1 0 0 0 0,1-1 0 0 0,-2 0 0 0 0,1-1 0 0 0,-1 0 0 0 0,-1 0 0 0 0,0-1 0 0 0,0 0 0 0 0,-1 0 0 0 0,0-1 0 0 0,0 0 0 0 0,-1 0 0 0 0,-1-1 0 0 0,0 0 0 0 0,-1 0 0 0 0,0 0 0 0 0,-1 0 0 0 0,2-13-34 0 0,-5 24 74 0 0,0 1-8 0 0,0 0 17 0 0,0 0 3 0 0,-8-9 263 0 0,119 160-2917 0 0,-97-137 1441 0 0</inkml:trace>
  <inkml:trace contextRef="#ctx0" brushRef="#br0" timeOffset="1927.213">1593 671 1268 0 0,'48'-59'2154'0'0,"-10"2"-2148"0"0,-2-1 0 0 0,-2-2 0 0 0,-4-1 0 0 0,19-54-6 0 0,-17 1 649 0 0,-32 113-548 0 0,0 1-62 0 0,2 13-14 0 0,1-1 0 0 0,0 1-1 0 0,1-1 1 0 0,1 1 0 0 0,0-1 0 0 0,0 0-1 0 0,1-1 1 0 0,0 0 0 0 0,1 0 0 0 0,1 0 0 0 0,0-1-1 0 0,0 0 1 0 0,8 7-25 0 0,67 114-131 0 0,-81-126 134 0 0,-1 0-1 0 0,0 1 0 0 0,0-1 1 0 0,-1 1-1 0 0,0-1 0 0 0,0 1 1 0 0,0-1-1 0 0,-1 1 0 0 0,1-1 1 0 0,-1 1-1 0 0,-1-1 0 0 0,1 0 1 0 0,-1 0-1 0 0,0 1 0 0 0,0-1 0 0 0,0 0 1 0 0,-1-1-1 0 0,0 1 0 0 0,0 0 1 0 0,0-1-1 0 0,0 1 0 0 0,-1-1 1 0 0,1 0-1 0 0,-1 0 0 0 0,0-1 1 0 0,-1 1-1 0 0,1-1 0 0 0,-1 0 1 0 0,-3 3-3 0 0,-3 1-161 0 0,0 0 0 0 0,0 0 0 0 0,-1 0 0 0 0,0-2 0 0 0,0 0 0 0 0,0 0 0 0 0,-1-1 0 0 0,0 0 0 0 0,0-1 0 0 0,0-1 0 0 0,0 0 0 0 0,-5 0 161 0 0,7-2-1202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2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66 1832 0 0,'-3'5'1056'0'0,"3"-1"-152"0"0,4-1-136 0 0,4-3-168 0 0,15 0-55 0 0,-7 0-49 0 0,11 0-192 0 0,39-10-244 0 0,-22 4-8 0 0,1-3-604 0 0,5-3-701 0 0,-2 0 5 0 0,0 0 48 0 0,-7-5-4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4 1332 0 0,'-56'-4'1923'0'0,"40"8"-1751"0"0,0 0 1 0 0,1 1-1 0 0,-1 1 1 0 0,2 0-1 0 0,-1 1 1 0 0,1 1-1 0 0,0 0 0 0 0,0 1 1 0 0,1 1-1 0 0,0 0 1 0 0,1 0-1 0 0,0 1 1 0 0,0 1-1 0 0,2 0 0 0 0,-1 0 1 0 0,1 1-1 0 0,1 1 1 0 0,1 0-1 0 0,0 0 0 0 0,0 0 1 0 0,2 1-1 0 0,-1 0 1 0 0,2 0-1 0 0,0 1 1 0 0,1 0-1 0 0,-2 15-172 0 0,8-15 67 0 0,1-1-1 0 0,0 1 1 0 0,1-1-1 0 0,1 0 1 0 0,0 0 0 0 0,1 0-1 0 0,0 0 1 0 0,1-1-1 0 0,1-1 1 0 0,1 1-67 0 0,47 124 35 0 0,-54-128-26 0 0,-1 0-1 0 0,0 0 1 0 0,-1 0-1 0 0,0 1 1 0 0,-1-1-1 0 0,0 0 1 0 0,-1 0-1 0 0,0 0 1 0 0,0 0-1 0 0,-1-1 1 0 0,0 1-1 0 0,-1 0 1 0 0,0-1-1 0 0,0 0 1 0 0,-1 0-1 0 0,0 0 1 0 0,-1-1-1 0 0,0 0 1 0 0,0 0-1 0 0,-1 0 1 0 0,0-1-1 0 0,0 0 1 0 0,-1 0-1 0 0,0-1 1 0 0,0 0-1 0 0,-1 0 1 0 0,1-1-1 0 0,-1 0 1 0 0,0 0-1 0 0,-1-1 1 0 0,1-1-1 0 0,-1 1 1 0 0,1-1-1 0 0,-8 0-8 0 0,15-2 70 0 0,-17-17-47 0 0,24 15-27 0 0,0 0-1 0 0,0-1 0 0 0,0 2 0 0 0,0-1 0 0 0,0 0 0 0 0,0 1 0 0 0,1 0 0 0 0,-1 1 0 0 0,0-1 0 0 0,0 1 0 0 0,0 0 0 0 0,0 0 0 0 0,0 0 0 0 0,0 1 0 0 0,0-1 1 0 0,0 1-1 0 0,-1 1 0 0 0,1-1 0 0 0,-1 1 0 0 0,1-1 0 0 0,-1 1 0 0 0,0 1 0 0 0,0-1 0 0 0,0 0 0 0 0,0 1 0 0 0,-1 0 0 0 0,0 0 0 0 0,1 0 0 0 0,-1 0 0 0 0,0 1 5 0 0,7 14-9 0 0,1 0 0 0 0,-2 0-1 0 0,-1 1 1 0 0,0 0-1 0 0,-2 0 1 0 0,0 1-1 0 0,-1 0 1 0 0,-1 0-1 0 0,0 17 10 0 0,-1-21-3 0 0,3 30-24 0 0,-6-36-44 0 0,0 0-1 0 0,0 0 1 0 0,1 0-1 0 0,1-1 1 0 0,-1 1-1 0 0,2 0 1 0 0,0 0-1 0 0,0-1 1 0 0,1 0-1 0 0,0 1 1 0 0,0-2-1 0 0,1 1 1 0 0,1 0-1 0 0,0-1 1 0 0,0 0-1 0 0,1 0 1 0 0,0-1-1 0 0,0 0 0 0 0,1 0 1 0 0,1 1 71 0 0,66-9-4791 0 0,-32-20 3542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24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15 194 1428 0 0,'-2'24'5077'0'0,"-1"14"-3577"0"0,-7 64-1157 0 0,17 190 1063 0 0,10-121-2197 0 0,-24-191-4670 0 0,2 1 4219 0 0</inkml:trace>
  <inkml:trace contextRef="#ctx0" brushRef="#br0" timeOffset="627.692">276 89 2092 0 0,'4'-6'154'0'0,"0"-1"-1"0"0,0 1 1 0 0,0 0-1 0 0,1 0 1 0 0,0 0-1 0 0,0 1 1 0 0,1 0-1 0 0,-1 0 1 0 0,1 0-1 0 0,0 1 1 0 0,0 0-1 0 0,1 0 1 0 0,-1 0 0 0 0,1 1-1 0 0,0 0 1 0 0,0 0-1 0 0,0 1 1 0 0,0 0-1 0 0,2 0-153 0 0,-5 4 16 0 0,0 1 0 0 0,-1 0 0 0 0,1 1 0 0 0,-1-1 0 0 0,0 1 0 0 0,0-1-1 0 0,0 1 1 0 0,-1 0 0 0 0,1 0 0 0 0,-1 0 0 0 0,0 1 0 0 0,0-1 0 0 0,0 0 0 0 0,0 1 0 0 0,-1-1 0 0 0,0 1-1 0 0,0 0 1 0 0,0-1 0 0 0,-1 1 0 0 0,1 0 0 0 0,-1 0 0 0 0,0-1 0 0 0,-1 1 0 0 0,1 0 0 0 0,-1 0-1 0 0,-1 4-15 0 0,-1 19 166 0 0,0 0 0 0 0,-2 0-1 0 0,-1 0 1 0 0,-2-1 0 0 0,-1 0-1 0 0,0 0 1 0 0,-2-1 0 0 0,-3 4-166 0 0,-52 175 1402 0 0,67-197-1361 0 0,0 1 1 0 0,1-1-1 0 0,0 0 0 0 0,0 1 0 0 0,1-1 1 0 0,0 0-1 0 0,0-1 0 0 0,1 1 0 0 0,0 0 0 0 0,1-1 1 0 0,-1 0-1 0 0,1 0 0 0 0,0 0 0 0 0,1-1 1 0 0,0 0-1 0 0,0 0 0 0 0,0 0 0 0 0,1-1 1 0 0,0 0-1 0 0,0 0 0 0 0,2 1-41 0 0,56 57 139 0 0,-55-45-104 0 0,0 0 0 0 0,-1 1 0 0 0,-1 0-1 0 0,-1 1 1 0 0,-1-1 0 0 0,0 2 0 0 0,-2-1 0 0 0,0 0 0 0 0,-1 1 0 0 0,-1 0 0 0 0,-1-1 0 0 0,-1 1 0 0 0,-1 0 0 0 0,-2 10-35 0 0,2 14 193 0 0,-22 46 106 0 0,19-71-275 0 0,-2 13-5722 0 0,6-32 4393 0 0,0-1 28 0 0</inkml:trace>
  <inkml:trace contextRef="#ctx0" brushRef="#br0" timeOffset="1271.588">1031 1285 1428 0 0,'0'15'664'0'0,"11"19"-176"0"0,-11-22-92 0 0,0 8 4 0 0,0 4-44 0 0,-16 31-44 0 0,2-28-4 0 0,-2-1 20 0 0,-5-4-48 0 0,-1-1-168 0 0,-4 0-8 0 0,-3-3-316 0 0,-4-6-332 0 0,-4-3 48 0 0,-1-4 28 0 0,17-5-736 0 0,-8 0 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22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86 896 0 0,'16'-12'2130'0'0,"4"6"-637"0"0,4-23 21 0 0,-79 86 454 0 0,-328 449-70 0 0,262-348-2487 0 0,121-166-3853 0 0,6-15 2394 0 0,2 5 864 0 0</inkml:trace>
  <inkml:trace contextRef="#ctx0" brushRef="#br0" timeOffset="407.974">496 9 1100 0 0,'1'-1'101'0'0,"0"1"-1"0"0,-1-1 1 0 0,1 0-1 0 0,0 1 1 0 0,-1-1-1 0 0,1 1 1 0 0,0-1-1 0 0,0 1 1 0 0,-1-1-1 0 0,1 1 1 0 0,0-1 0 0 0,0 1-1 0 0,0 0 1 0 0,0-1-1 0 0,0 1 1 0 0,-1 0-1 0 0,1 0 1 0 0,0 0-1 0 0,0 0 1 0 0,0 0-1 0 0,0 0 1 0 0,0 0 0 0 0,0 0-1 0 0,0 0 1 0 0,0 0-1 0 0,0 0 1 0 0,0 1-1 0 0,-1-1 1 0 0,1 0-1 0 0,0 1 1 0 0,0-1-1 0 0,0 0 1 0 0,0 1-1 0 0,-1-1 1 0 0,1 1 0 0 0,0-1-1 0 0,0 1 1 0 0,-1 0-1 0 0,1-1 1 0 0,-1 1-1 0 0,1 0 1 0 0,0-1-1 0 0,-1 1 1 0 0,1 0-1 0 0,-1 0 1 0 0,1 0-1 0 0,-1 0 1 0 0,0-1 0 0 0,1 1-1 0 0,-1 0 1 0 0,0 0-1 0 0,0 0 1 0 0,0 0-1 0 0,1 0 1 0 0,-1 1-101 0 0,28 68-222 0 0,-23-57 697 0 0,0 2-391 0 0,23 66 463 0 0,4-1-1 0 0,3-1 0 0 0,3-2 0 0 0,29 40-546 0 0,26 11 400 0 0,-85-120-391 0 0,-12-20-6516 0 0,-5-3 5413 0 0</inkml:trace>
  <inkml:trace contextRef="#ctx0" brushRef="#br0" timeOffset="674.942">159 464 1612 0 0,'69'-11'5632'0'0,"69"-10"-5000"0"0,-18 18-444 0 0,153-18-5592 0 0,-238 14 4196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32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1372 0 0,'150'-45'5703'0'0,"123"18"-8408"0"0,-218 40 389 0 0,-40-5 1170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32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2 132 1908 0 0,'-1'8'3510'0'0,"60"-12"-2221"0"0,158-48-1168 0 0,2-16-4159 0 0,-169 52 2908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3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0 1280 0 0,'-27'9'406'0'0,"-1"0"-1"0"0,2 2 1 0 0,-1 1 0 0 0,2 1-1 0 0,0 1 1 0 0,0 1 0 0 0,1 2-1 0 0,1 0 1 0 0,1 1-1 0 0,-4 6-405 0 0,24-19 46 0 0,-1 0-1 0 0,1 0 0 0 0,0 0 0 0 0,0 0 0 0 0,1 1 0 0 0,-1-1 0 0 0,1 1 0 0 0,1-1 0 0 0,-1 1 0 0 0,1 0 0 0 0,0-1 0 0 0,0 1 1 0 0,0 0-1 0 0,1-1 0 0 0,0 1 0 0 0,0-1 0 0 0,0 1 0 0 0,1-1 0 0 0,0 0 0 0 0,0 1 0 0 0,0-1 0 0 0,1 0 0 0 0,-1 0 0 0 0,1-1 0 0 0,0 1 1 0 0,1 0-1 0 0,-1-1 0 0 0,1 0 0 0 0,0 0 0 0 0,0 0 0 0 0,0 0 0 0 0,1-1 0 0 0,-1 1 0 0 0,1-1 0 0 0,0 0 0 0 0,0-1 0 0 0,0 1 1 0 0,2-1-46 0 0,37 42 243 0 0,-37-37-235 0 0,-1-1 0 0 0,-1 1 0 0 0,1 0 0 0 0,-1 1-1 0 0,0-1 1 0 0,-1 1 0 0 0,0 0 0 0 0,0 0 0 0 0,0 0-1 0 0,-1 1 1 0 0,-1-1 0 0 0,1 1 0 0 0,-1 0 0 0 0,-1 0-1 0 0,0 0 1 0 0,0 0 0 0 0,0 0 0 0 0,-1 0 0 0 0,-1 0 0 0 0,0-1-1 0 0,-1 6-7 0 0,-5 2 6 0 0,-1 0 0 0 0,0 0 0 0 0,-1-1 0 0 0,-1 0 0 0 0,-1 0-1 0 0,0-1 1 0 0,-1 0 0 0 0,0-1 0 0 0,-1-1 0 0 0,0 0 0 0 0,-1-1-1 0 0,-1 0 1 0 0,1-1 0 0 0,-2 0 0 0 0,1-2 0 0 0,-8 3-6 0 0,29-12-25 0 0,1-1 1 0 0,-1 1-1 0 0,1-1 1 0 0,-1 2-1 0 0,1-1 1 0 0,0 1-1 0 0,0 0 1 0 0,-1 1 0 0 0,1-1-1 0 0,0 1 1 0 0,-1 0-1 0 0,1 1 1 0 0,-1 0-1 0 0,1 0 1 0 0,-1 0-1 0 0,0 1 1 0 0,0 0-1 0 0,0 0 1 0 0,0 1 0 0 0,-1-1-1 0 0,1 1 1 0 0,-1 0-1 0 0,0 1 1 0 0,0-1-1 0 0,0 1 1 0 0,-1 0-1 0 0,0 0 1 0 0,0 1-1 0 0,0-1 1 0 0,-1 1-1 0 0,1 0 1 0 0,-1 0 0 0 0,0 0-1 0 0,-1 0 1 0 0,0 1-1 0 0,0-1 1 0 0,0 0-1 0 0,0 6 25 0 0,44 307 148 0 0,-45-314-305 0 0,1 0 0 0 0,0 1 1 0 0,0-1-1 0 0,0 0 0 0 0,1 0 1 0 0,0 0-1 0 0,0 0 1 0 0,0-1-1 0 0,1 1 0 0 0,-1-1 1 0 0,1 0-1 0 0,0 0 0 0 0,0 0 1 0 0,0 0-1 0 0,1-1 1 0 0,0 0-1 0 0,-1 1 0 0 0,1-2 1 0 0,0 1-1 0 0,0-1 0 0 0,1 1 1 0 0,-1-2-1 0 0,0 1 1 0 0,1 0-1 0 0,-1-1 0 0 0,5 1 157 0 0,7-2-1120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3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 1696 0 0,'2'6'604'0'0,"-2"3"40"0"0,-2 13-228 0 0,2-10-52 0 0,-14 23 64 0 0,-1-10-144 0 0,1-4 72 0 0,0-1-44 0 0,-7-1-56 0 0,0-1-23 0 0,-1-3-33 0 0,-4-3-609 0 0,-4-3-519 0 0,2-1-376 0 0,-2-5 216 0 0,15-3-8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35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253 245 1520 0 0,'-8'-13'2329'0'0,"-17"6"-429"0"0,11 12-1754 0 0,1 0 0 0 0,0 1 0 0 0,1 0 1 0 0,-1 1-1 0 0,1 0 0 0 0,1 1 0 0 0,-1 1 0 0 0,1 0 0 0 0,1 0 0 0 0,-1 1 0 0 0,2 1 0 0 0,-1-1 1 0 0,2 2-1 0 0,-1-1 0 0 0,2 1 0 0 0,-1 0 0 0 0,2 1 0 0 0,0 0 0 0 0,0 0 0 0 0,1 0 0 0 0,1 0 0 0 0,0 1 1 0 0,-2 10-147 0 0,10-17 29 0 0,0-1 1 0 0,-1 0 0 0 0,2 0 0 0 0,-1 0-1 0 0,1 0 1 0 0,0-1 0 0 0,0 0 0 0 0,1 0 0 0 0,-1 0-1 0 0,1-1 1 0 0,0 0 0 0 0,0 0 0 0 0,1 0 0 0 0,-1-1-1 0 0,1 0 1 0 0,0 0 0 0 0,0-1 0 0 0,0 1 0 0 0,3-1-30 0 0,70 28 181 0 0,-51-21-150 0 0,1 1-1 0 0,-2 2 1 0 0,1 0 0 0 0,-2 2 0 0 0,0 1-1 0 0,0 1 1 0 0,-2 1 0 0 0,0 2 0 0 0,14 13-31 0 0,-36-29 2 0 0,0-1 0 0 0,0 1 0 0 0,0-1 0 0 0,-1 1 0 0 0,1 0 0 0 0,-1 0 0 0 0,1 1 0 0 0,-1-1 0 0 0,0 0 0 0 0,0 1 0 0 0,-1-1 1 0 0,1 1-1 0 0,-1 0 0 0 0,0-1 0 0 0,0 1 0 0 0,0 0 0 0 0,0 0 0 0 0,0 0 0 0 0,-1 0 0 0 0,0 0 0 0 0,0 0 0 0 0,0 0 0 0 0,0 0 0 0 0,-1-1 1 0 0,1 1-1 0 0,-1 0 0 0 0,0 0 0 0 0,0 0 0 0 0,-1-1 0 0 0,1 1 0 0 0,-1 0 0 0 0,0-1 0 0 0,0 1 0 0 0,0-1 0 0 0,0 0 0 0 0,0 0 1 0 0,-1 0-1 0 0,0 0 0 0 0,1 0 0 0 0,-1 0 0 0 0,0-1 0 0 0,0 1 0 0 0,-1-1 0 0 0,1 0 0 0 0,0 0 0 0 0,-1 0 0 0 0,1-1 0 0 0,-1 1 0 0 0,0-1 1 0 0,1 1-1 0 0,-4-1-2 0 0,-166 18-225 0 0,38-60-1023 0 0,127 37 925 0 0,1 0-1 0 0,1-1 1 0 0,-1 0 0 0 0,1 0 0 0 0,0 0-1 0 0,0-1 1 0 0,0 0 0 0 0,1 0 0 0 0,0 0-1 0 0,0-1 1 0 0,0 0 0 0 0,1 0 0 0 0,0 0-1 0 0,1 0 1 0 0,-1-1 0 0 0,-1-6 323 0 0,-2-20-1175 0 0</inkml:trace>
  <inkml:trace contextRef="#ctx0" brushRef="#br0" timeOffset="250.509">45 245 2076 0 0,'0'-4'980'0'0,"0"-1"-208"0"0,5 2-228 0 0,1-3-44 0 0,10-4-88 0 0,12 1-127 0 0,4 0-81 0 0,3 0-96 0 0,-2 1-16 0 0,6 1-360 0 0,-1-1-133 0 0,1-2-527 0 0,2 1-332 0 0,-4-2 184 0 0,-2 1 20 0 0</inkml:trace>
  <inkml:trace contextRef="#ctx0" brushRef="#br0" timeOffset="720.601">810 29 1288 0 0,'3'-3'96'0'0,"0"0"0"0"0,0 1 0 0 0,1-1 0 0 0,-1 1-1 0 0,1 0 1 0 0,-1 0 0 0 0,1 0 0 0 0,0 0 0 0 0,-1 1 0 0 0,1-1-1 0 0,0 1 1 0 0,0 0 0 0 0,0 0 0 0 0,0 0 0 0 0,1 1 0 0 0,-1 0-1 0 0,0-1 1 0 0,0 1 0 0 0,0 1 0 0 0,0-1 0 0 0,0 1 0 0 0,0-1 0 0 0,0 1-1 0 0,0 0 1 0 0,0 1 0 0 0,0-1 0 0 0,0 1 0 0 0,0 0 0 0 0,-1 0-1 0 0,1 0 1 0 0,-1 0 0 0 0,1 0 0 0 0,-1 1 0 0 0,0 0 0 0 0,0-1 0 0 0,0 1-1 0 0,0 0 1 0 0,0 1 0 0 0,-1-1 0 0 0,0 0 0 0 0,1 1 0 0 0,-1-1-1 0 0,0 1 1 0 0,-1 0 0 0 0,2 4-96 0 0,-2 9 185 0 0,0 0-1 0 0,-2 0 0 0 0,0 0 1 0 0,-1 0-1 0 0,-1-1 1 0 0,0 1-1 0 0,-1 0 0 0 0,-1-1 1 0 0,-1 0-1 0 0,-6 13-184 0 0,-26 135 1026 0 0,41-152-986 0 0,1 0 0 0 0,1 0-1 0 0,0 0 1 0 0,0-1 0 0 0,2 0-1 0 0,-1 0 1 0 0,1-1 0 0 0,0 1-1 0 0,1-2 1 0 0,1 1 0 0 0,-1-1-1 0 0,1 0 1 0 0,10 7-40 0 0,8 12 96 0 0,-14-13-48 0 0,-1 1 1 0 0,0 0 0 0 0,-1 1-1 0 0,-1 0 1 0 0,-1 1 0 0 0,0 0-1 0 0,-1 0 1 0 0,-1 1 0 0 0,-1 0-1 0 0,-1 0 1 0 0,0 0-1 0 0,-1 1 1 0 0,-2 0 0 0 0,0 0-1 0 0,-1 0 1 0 0,-1 0 0 0 0,0 1-49 0 0,-18 33-1468 0 0,38 6-3615 0 0,-18-52 3860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33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1756 0 0,'4'-19'3849'0'0,"-2"32"-2359"0"0,0 160-363 0 0,36 37-1107 0 0,-28-175-1323 0 0,2-16-2605 0 0,-8-18 2745 0 0</inkml:trace>
  <inkml:trace contextRef="#ctx0" brushRef="#br0" timeOffset="235.951">426 572 1128 0 0,'-17'37'664'0'0,"-3"-1"1"0"0,0-1-1 0 0,-3 0 1 0 0,0-2-1 0 0,-3-1 0 0 0,0 0 1 0 0,-2-2-1 0 0,-15 11-664 0 0,40-38-13 0 0,-45 38-27 0 0,8-29-2842 0 0,39-12 1620 0 0,1 0 32 0 0</inkml:trace>
  <inkml:trace contextRef="#ctx0" brushRef="#br0" timeOffset="801.09">637 110 1240 0 0,'19'-56'1725'0'0,"-17"52"-1657"0"0,0 0 0 0 0,1 1 0 0 0,-1-1 0 0 0,1 1 0 0 0,-1-1 0 0 0,1 1 0 0 0,0 0 0 0 0,0 0 0 0 0,1 1 0 0 0,-1-1 0 0 0,1 1 0 0 0,-1-1 0 0 0,1 1 0 0 0,0 0 0 0 0,-1 0-1 0 0,1 1 1 0 0,0-1 0 0 0,0 1 0 0 0,1 0 0 0 0,2-1-68 0 0,-3 4 5 0 0,0 0-1 0 0,-1 0 1 0 0,0 0-1 0 0,1 0 0 0 0,-1 1 1 0 0,0-1-1 0 0,0 1 0 0 0,0 0 1 0 0,-1 0-1 0 0,1 0 1 0 0,-1 0-1 0 0,1 1 0 0 0,-1-1 1 0 0,0 1-1 0 0,0-1 0 0 0,-1 1 1 0 0,1 0-1 0 0,-1 0 1 0 0,0-1-1 0 0,0 1 0 0 0,0 0 1 0 0,0 0-1 0 0,-1 0 0 0 0,1 0 1 0 0,-1 0-1 0 0,0 0 1 0 0,0 0-1 0 0,-1 0 0 0 0,1 0 1 0 0,-1 0-1 0 0,0 0 0 0 0,-1 3-4 0 0,-87 198 581 0 0,90-201-572 0 0,0-1-1 0 0,0 0 1 0 0,0 0-1 0 0,0 0 1 0 0,0 0-1 0 0,0 0 1 0 0,1 0-1 0 0,0-1 1 0 0,0 1-1 0 0,-1 0 1 0 0,1-1-1 0 0,1 1 1 0 0,-1-1-1 0 0,0 0 1 0 0,1 1-1 0 0,-1-1 1 0 0,1-1-1 0 0,-1 1 1 0 0,1 0-1 0 0,0 0 1 0 0,0-1-1 0 0,0 0 1 0 0,0 1-1 0 0,0-1 1 0 0,0-1-1 0 0,0 1 1 0 0,1 0-1 0 0,-1-1 1 0 0,0 1-1 0 0,0-1 1 0 0,0 0-1 0 0,1 0 1 0 0,-1 0-1 0 0,3-1-8 0 0,9 5 125 0 0,-6-2-108 0 0,1 1 1 0 0,-1 0-1 0 0,0 0 1 0 0,0 1 0 0 0,0 0-1 0 0,0 1 1 0 0,-1 0 0 0 0,1 0-1 0 0,-1 1 1 0 0,-1 0-1 0 0,1 0 1 0 0,-1 1 0 0 0,0 0-1 0 0,0 1 1 0 0,-1-1 0 0 0,0 1-1 0 0,-1 0 1 0 0,1 1-1 0 0,-2-1 1 0 0,1 1 0 0 0,-1 0-1 0 0,0 0 1 0 0,-1 0 0 0 0,0 1-1 0 0,0 2-17 0 0,-7-2 25 0 0,0-1 0 0 0,-1 0 0 0 0,0 0 0 0 0,0 0 0 0 0,-1-1 0 0 0,0 0 0 0 0,0 0-1 0 0,-1 0 1 0 0,0-1 0 0 0,-1 0 0 0 0,1 0 0 0 0,-1-1 0 0 0,-1 0 0 0 0,1 0 0 0 0,-1-1 0 0 0,0 0 0 0 0,0-1-1 0 0,0 0 1 0 0,-1 0 0 0 0,0-1 0 0 0,1 0 0 0 0,-1-1 0 0 0,-8 1-25 0 0,17-2-69 0 0,0 0 1 0 0,0-1-1 0 0,0 1 1 0 0,0 0-1 0 0,0-1 1 0 0,0 1-1 0 0,0 0 0 0 0,0-1 1 0 0,0 0-1 0 0,0 1 1 0 0,0-1-1 0 0,0 0 1 0 0,-1 1-1 0 0,1-1 0 0 0,0 0 1 0 0,0 0-1 0 0,0 0 1 0 0,0 0-1 0 0,-1 0 1 0 0,1 0-1 0 0,0 0 1 0 0,0-1-1 0 0,0 1 0 0 0,0 0 1 0 0,0-1-1 0 0,-1 1 1 0 0,1 0-1 0 0,0-1 1 0 0,0 0-1 0 0,0 1 1 0 0,0-1-1 0 0,0 0 0 0 0,1 1 1 0 0,-1-1-1 0 0,0 0 1 0 0,0 0-1 0 0,0 0 1 0 0,1 1-1 0 0,-1-1 0 0 0,0 0 1 0 0,1 0-1 0 0,-1 0 1 0 0,1 0-1 0 0,-1 0 1 0 0,1-1-1 0 0,-1 1 1 0 0,1 0-1 0 0,0 0 0 0 0,-1 0 1 0 0,1 0-1 0 0,0 0 1 0 0,0-1-1 0 0,0 1 1 0 0,0 0 68 0 0,11-11-1286 0 0</inkml:trace>
  <inkml:trace contextRef="#ctx0" brushRef="#br0" timeOffset="1036.453">1353 692 1508 0 0,'0'21'600'0'0,"-2"6"-52"0"0,2-17-204 0 0,0 8 84 0 0,-17 20-100 0 0,5-22 56 0 0,0 1-44 0 0,-3 2-40 0 0,-4-1-92 0 0,1 0-20 0 0,-4-4-304 0 0,0-1-180 0 0,-2-4-200 0 0,-4-3-752 0 0,6-1 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25:5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844 309 988 0 0,'0'0'363'0'0,"0"0"-2"0"0,0 0-51 0 0,0 0-45 0 0,0 0-32 0 0,0 0 5 0 0,14 0 1085 0 0,-99-20-1614 0 0,-103 30 195 0 0,141-1 75 0 0,1 1 0 0 0,1 2 0 0 0,0 3-1 0 0,1 1 1 0 0,1 3 0 0 0,0 1-1 0 0,2 2 1 0 0,0 1 0 0 0,1 3 0 0 0,-3 5 21 0 0,36-27 9 0 0,-1 0 0 0 0,1 1 0 0 0,0 0 0 0 0,1 0 1 0 0,-1 1-1 0 0,1-1 0 0 0,0 2 0 0 0,0-1 0 0 0,1 1 0 0 0,0-1 1 0 0,0 1-1 0 0,1 1 0 0 0,-1-1 0 0 0,1 1 0 0 0,1-1 0 0 0,0 1 1 0 0,0 0-1 0 0,1 1 0 0 0,-1-1 0 0 0,2 0 0 0 0,-1 1 1 0 0,1-1-1 0 0,1 1 0 0 0,-1-1 0 0 0,2 1 0 0 0,-1-1 0 0 0,1 1 1 0 0,0-1-1 0 0,1 1 0 0 0,0-1 0 0 0,0 0 0 0 0,1 0 0 0 0,0 0 1 0 0,0 0-1 0 0,1 0 0 0 0,0-1 0 0 0,0 1 0 0 0,1-1 0 0 0,0 0 1 0 0,0-1-1 0 0,1 1 0 0 0,0 0-9 0 0,16 5-29 0 0,0-1-1 0 0,0 0 1 0 0,1-2-1 0 0,1-1 1 0 0,-1-1-1 0 0,1-1 1 0 0,0-1-1 0 0,1-1 1 0 0,-1-1-1 0 0,1-1 1 0 0,0-1-1 0 0,-1-1 1 0 0,3-2 29 0 0,19 0-598 0 0,36-11-472 0 0</inkml:trace>
  <inkml:trace contextRef="#ctx0" brushRef="#br0" timeOffset="564.253">1117 656 976 0 0,'-15'-7'90'0'0,"0"1"1"0"0,-1 1-1 0 0,0 0 1 0 0,0 1-1 0 0,-1 0 0 0 0,1 2 1 0 0,-1 0-1 0 0,0 1 0 0 0,1 0 1 0 0,-1 2-1 0 0,-7 0-90 0 0,-1 2 87 0 0,0 0-1 0 0,0 2 1 0 0,0 1 0 0 0,0 1-1 0 0,1 1 1 0 0,0 1-1 0 0,1 1 1 0 0,0 1 0 0 0,1 1-1 0 0,0 1 1 0 0,-12 9-87 0 0,27-17 27 0 0,-1 1 1 0 0,1 0-1 0 0,0 0 0 0 0,0 0 0 0 0,0 1 1 0 0,1 0-1 0 0,0 0 0 0 0,1 1 1 0 0,-1 0-1 0 0,1 0 0 0 0,1 0 1 0 0,0 0-1 0 0,0 1 0 0 0,0 0 0 0 0,1-1 1 0 0,1 1-1 0 0,-1 1 0 0 0,2-1 1 0 0,-2 9-28 0 0,6-13 17 0 0,0 0 0 0 0,1-1 1 0 0,-1 1-1 0 0,1-1 0 0 0,0 1 1 0 0,0-1-1 0 0,1-1 0 0 0,-1 1 1 0 0,1-1-1 0 0,0 1 0 0 0,-1-1 1 0 0,2 0-1 0 0,-1-1 0 0 0,0 0 1 0 0,0 1-1 0 0,1-2 0 0 0,-1 1 1 0 0,1-1-1 0 0,0 1 0 0 0,-1-1 1 0 0,1-1-1 0 0,0 1 0 0 0,0-1 1 0 0,0 0-1 0 0,-1-1 0 0 0,1 1 1 0 0,0-1-1 0 0,0 0 0 0 0,-1-1 1 0 0,4 0-18 0 0,12-3-156 0 0,1-1 0 0 0,-1 0 0 0 0,0-2 0 0 0,0 0 1 0 0,-1-2-1 0 0,0 0 0 0 0,-1-1 0 0 0,0-1 0 0 0,0-1 0 0 0,-2 0 1 0 0,4-5 155 0 0,1-8-844 0 0</inkml:trace>
  <inkml:trace contextRef="#ctx0" brushRef="#br0" timeOffset="940.374">1140 587 944 0 0,'7'12'99'0'0,"91"190"189"0"0,-98-202-265 0 0,0-1 0 0 0,-1 1 0 0 0,1-1 0 0 0,0 1 0 0 0,-1-1 1 0 0,1 1-1 0 0,0-1 0 0 0,-1 1 0 0 0,1-1 0 0 0,-1 1 0 0 0,1-1 0 0 0,0 1 0 0 0,-1 0 1 0 0,1-1-1 0 0,-1 1 0 0 0,1 0 0 0 0,-1-1 0 0 0,0 1 0 0 0,1 0 0 0 0,-1 0 1 0 0,1 0-1 0 0,-1-1 0 0 0,1 1 0 0 0,-1 0 0 0 0,0 0 0 0 0,1 0 0 0 0,-1 0 0 0 0,1 0 1 0 0,-1 0-1 0 0,1 0 0 0 0,-1 0 0 0 0,0 0 0 0 0,1 0 0 0 0,-1 1 0 0 0,1-1 0 0 0,-1 0 1 0 0,1 0-1 0 0,-1 1 0 0 0,0-1 0 0 0,1 0 0 0 0,-1 0 0 0 0,1 1 0 0 0,0-1 0 0 0,-1 1 1 0 0,1-1-1 0 0,-1 0 0 0 0,1 1 0 0 0,-1-1 0 0 0,1 1 0 0 0,0-1 0 0 0,-1 1 1 0 0,1-1-1 0 0,0 1 0 0 0,0-1 0 0 0,-1 1-23 0 0,-5-16 50 0 0,1-1 0 0 0,0 0 0 0 0,1 1 0 0 0,1-2 0 0 0,0 1 1 0 0,1 0-1 0 0,1-1 0 0 0,0 1 0 0 0,1 0 0 0 0,1-1 0 0 0,1 1 0 0 0,0 0 0 0 0,5-15-50 0 0,-5 21 29 0 0,-2 7-26 0 0,-1 0 0 0 0,1 0 1 0 0,0-1-1 0 0,0 1 0 0 0,1 0 0 0 0,-1 0 0 0 0,1 0 1 0 0,0 0-1 0 0,-1 0 0 0 0,1 0 0 0 0,0 0 0 0 0,1 0 1 0 0,-1 0-1 0 0,1 1 0 0 0,-1-1 0 0 0,1 0 0 0 0,0 1 0 0 0,0-1 1 0 0,0 1-1 0 0,0-1 0 0 0,0 1 0 0 0,0 0 0 0 0,1 0 1 0 0,-1 0-1 0 0,1 1 0 0 0,0-1 0 0 0,-1 0 0 0 0,1 1 1 0 0,0 0-1 0 0,0-1 0 0 0,0 1 0 0 0,0 1 0 0 0,0-1 1 0 0,0 0-1 0 0,0 1 0 0 0,0-1 0 0 0,0 1 0 0 0,3 0-3 0 0,12 10 10 0 0,-1 1 0 0 0,-1 0-1 0 0,0 2 1 0 0,0 0 0 0 0,-2 0 0 0 0,1 1-1 0 0,-2 1 1 0 0,0 1 0 0 0,-1 0-1 0 0,0 0 1 0 0,-1 1 0 0 0,-1 1 0 0 0,-1 0-1 0 0,2 4-9 0 0,32 101-1096 0 0,-41-114 560 0 0</inkml:trace>
  <inkml:trace contextRef="#ctx0" brushRef="#br0" timeOffset="1360.249">2030 429 1216 0 0,'-7'-2'125'0'0,"0"-1"1"0"0,0 1-1 0 0,-1 1 0 0 0,1-1 1 0 0,0 1-1 0 0,-1 0 1 0 0,1 1-1 0 0,0 0 0 0 0,-1 0 1 0 0,1 0-1 0 0,0 1 0 0 0,-1 0 1 0 0,1 1-1 0 0,0-1 0 0 0,0 1 1 0 0,0 1-1 0 0,0 0 0 0 0,-1 0-125 0 0,-8 0 57 0 0,0 1-1 0 0,0 1 0 0 0,1 0 0 0 0,0 1 1 0 0,0 0-1 0 0,0 1 0 0 0,1 1 0 0 0,0 1 1 0 0,0 0-1 0 0,1 0 0 0 0,0 1 1 0 0,1 1-1 0 0,0 0 0 0 0,1 1 0 0 0,0 0 1 0 0,1 1-1 0 0,0 0 0 0 0,1 0 0 0 0,1 1 1 0 0,-7 15-57 0 0,15-26 12 0 0,-1 1 1 0 0,1-1 0 0 0,1 1-1 0 0,-1-1 1 0 0,0 1-1 0 0,1-1 1 0 0,0 1 0 0 0,0-1-1 0 0,0 0 1 0 0,0 1-1 0 0,1-1 1 0 0,-1 0 0 0 0,1 0-1 0 0,-1 0 1 0 0,1 0 0 0 0,0 0-1 0 0,1 0 1 0 0,-1-1-1 0 0,0 1 1 0 0,1-1 0 0 0,-1 1-1 0 0,1-1 1 0 0,0 0-1 0 0,0 0 1 0 0,0 0 0 0 0,0-1-1 0 0,0 1 1 0 0,0-1 0 0 0,0 1-1 0 0,1-1 1 0 0,-1 0-1 0 0,0 0 1 0 0,1-1 0 0 0,-1 1-1 0 0,4 0-12 0 0,123 18-740 0 0,-71-21-1036 0 0,-1-8 521 0 0</inkml:trace>
  <inkml:trace contextRef="#ctx0" brushRef="#br0" timeOffset="1760.99">2164 711 948 0 0,'36'-7'442'0'0,"-1"-2"0"0"0,0-2 0 0 0,0-1 0 0 0,-1-1 0 0 0,-1-2 0 0 0,0-2 0 0 0,-1-1 0 0 0,5-5-442 0 0,-34 22-16 0 0,-1 0 1 0 0,1-1-1 0 0,-1 1 0 0 0,1-1 1 0 0,-1 1-1 0 0,1-1 1 0 0,-1 0-1 0 0,0 0 1 0 0,0 0-1 0 0,0 0 0 0 0,0 0 1 0 0,0-1-1 0 0,-1 1 1 0 0,1-1-1 0 0,-1 1 1 0 0,1-1-1 0 0,-1 0 0 0 0,0 1 1 0 0,0-1-1 0 0,0 0 1 0 0,0 0-1 0 0,-1 1 1 0 0,1-1-1 0 0,-1 0 0 0 0,0 0 1 0 0,0 0-1 0 0,0 0 1 0 0,0-1 15 0 0,-13-2-16 0 0,-1 0-1 0 0,1 1 1 0 0,-1 1 0 0 0,0 0 0 0 0,-1 1 0 0 0,1 0 0 0 0,-1 1-1 0 0,1 1 1 0 0,-1 1 0 0 0,1 0 0 0 0,-1 0 0 0 0,0 2 0 0 0,1 0-1 0 0,0 0 1 0 0,-1 1 0 0 0,-1 2 16 0 0,-189 51-76 0 0,197-53 78 0 0,-1 0 0 0 0,1 1 1 0 0,0 0-1 0 0,0 1 0 0 0,1 0 0 0 0,-1 0 0 0 0,1 1 1 0 0,0 0-1 0 0,0 0 0 0 0,1 0 0 0 0,0 1 1 0 0,0 0-1 0 0,0 0 0 0 0,1 0 0 0 0,0 1 1 0 0,1 0-1 0 0,0 0 0 0 0,0 0 0 0 0,0 1 0 0 0,1-1 1 0 0,0 2-3 0 0,3-7 5 0 0,1 0 0 0 0,0-1-1 0 0,-1 1 1 0 0,1 0 0 0 0,0 0 0 0 0,0-1 0 0 0,1 1 0 0 0,-1-1 0 0 0,0 1 0 0 0,1-1 0 0 0,0 0 0 0 0,-1 1 0 0 0,1-1 0 0 0,0 0 0 0 0,0 0-1 0 0,0 0 1 0 0,1 0 0 0 0,-1-1 0 0 0,0 1 0 0 0,1 0 0 0 0,-1-1 0 0 0,1 0 0 0 0,-1 0 0 0 0,1 1 0 0 0,0-2 0 0 0,2 2-5 0 0,16 4-98 0 0,-1 0 0 0 0,2-2 0 0 0,-1 0 0 0 0,0-1 0 0 0,1-1 0 0 0,-1-2 0 0 0,1 0 0 0 0,-1-1 0 0 0,1-1 0 0 0,15-3 98 0 0,47-12-1160 0 0</inkml:trace>
  <inkml:trace contextRef="#ctx0" brushRef="#br0" timeOffset="2056.97">2886 342 876 0 0,'-3'-2'106'0'0,"1"-1"0"0"0,-1 1 0 0 0,0 0 0 0 0,0 0 0 0 0,0 0 0 0 0,0 0 0 0 0,0 0 0 0 0,0 1 0 0 0,-1-1 0 0 0,1 1 0 0 0,0 0 1 0 0,-1 0-1 0 0,1 0 0 0 0,-1 1 0 0 0,1-1 0 0 0,-1 1 0 0 0,1 0 0 0 0,-1 0 0 0 0,1 0 0 0 0,-1 0 0 0 0,0 0 0 0 0,1 1 0 0 0,-1 0 0 0 0,1 0 0 0 0,0 0-106 0 0,-6 9 35 0 0,2 0 0 0 0,0 1 1 0 0,0 0-1 0 0,1 1 0 0 0,0-1 0 0 0,1 1 0 0 0,0 0 0 0 0,1 1 1 0 0,1-1-1 0 0,0 1 0 0 0,0 0 0 0 0,1 0 0 0 0,1-1 1 0 0,0 1-1 0 0,1 0 0 0 0,0 0 0 0 0,2 4-35 0 0,1 25 85 0 0,3-1 0 0 0,1 0 0 0 0,2 0 0 0 0,2-1 0 0 0,1 0 1 0 0,2-1-1 0 0,9 15-85 0 0,37 116 146 0 0,-10 57-1542 0 0,-50-224 252 0 0,0-3-71 0 0</inkml:trace>
  <inkml:trace contextRef="#ctx0" brushRef="#br0" timeOffset="2380.955">2890 540 1240 0 0,'1'-6'149'0'0,"-1"0"1"0"0,1 0-1 0 0,0 0 1 0 0,0 0-1 0 0,1 0 0 0 0,0 0 1 0 0,0 0-1 0 0,0 1 0 0 0,1-1 1 0 0,0 1-1 0 0,0-1 0 0 0,0 1 1 0 0,1 0-1 0 0,0 0 0 0 0,0 0 1 0 0,0 1-1 0 0,0 0 0 0 0,1-1 1 0 0,-1 1-1 0 0,1 1 0 0 0,0-1 1 0 0,1 1-1 0 0,-1 0 0 0 0,0 0 1 0 0,1 0-1 0 0,0 1 0 0 0,-1 0 1 0 0,1 0-1 0 0,0 0 1 0 0,0 1-1 0 0,2 0-149 0 0,-3 3 14 0 0,0 0 1 0 0,1 1 0 0 0,-1-1-1 0 0,0 1 1 0 0,-1 0-1 0 0,1 0 1 0 0,0 1-1 0 0,-1 0 1 0 0,0 0 0 0 0,0 0-1 0 0,0 0 1 0 0,0 0-1 0 0,-1 1 1 0 0,1 0 0 0 0,-1-1-1 0 0,-1 1 1 0 0,1 0-1 0 0,-1 1 1 0 0,1-1-1 0 0,-1 0 1 0 0,-1 1 0 0 0,1-1-1 0 0,-1 1 1 0 0,0 0-1 0 0,0-1 1 0 0,-1 1-1 0 0,0 0 1 0 0,0-1 0 0 0,0 2-15 0 0,-2 3-19 0 0,0 0 1 0 0,-1-1 0 0 0,0 1 0 0 0,0-1 0 0 0,-1 1 0 0 0,0-1 0 0 0,-1 0 0 0 0,0-1 0 0 0,0 1 0 0 0,-1-1 0 0 0,0 0 0 0 0,-1 0-1 0 0,0-1 1 0 0,0 0 0 0 0,0 0 0 0 0,-1 0 0 0 0,0-1 0 0 0,0-1 0 0 0,-1 1 0 0 0,0-1 0 0 0,0-1 0 0 0,0 1 0 0 0,0-2 0 0 0,0 1-1 0 0,-1-1 1 0 0,0-1 0 0 0,0 1 0 0 0,0-2 0 0 0,0 1 0 0 0,0-2 0 0 0,0 1 0 0 0,-7-2 18 0 0,-72-29-2806 0 0,75 14 1546 0 0</inkml:trace>
  <inkml:trace contextRef="#ctx0" brushRef="#br0" timeOffset="2746.492">3514 0 1192 0 0,'-11'9'3882'0'0,"8"68"-4045"0"0,3-71 371 0 0,13 154 59 0 0,32 83 452 0 0,-38-221-708 0 0,-7-16-48 0 0,1 0 0 0 0,0 0-1 0 0,0 0 1 0 0,1-1-1 0 0,-1 1 1 0 0,1 0 0 0 0,1-1-1 0 0,-1 0 1 0 0,1 1 0 0 0,0-1-1 0 0,0 0 1 0 0,0 0-1 0 0,1 0 1 0 0,0-1 0 0 0,0 1-1 0 0,0-1 1 0 0,0 0-1 0 0,1 0 1 0 0,-1-1 0 0 0,1 1-1 0 0,0-1 1 0 0,0 0 0 0 0,1 0-1 0 0,2 1 38 0 0,55-42-2456 0 0,-42 17 1281 0 0</inkml:trace>
  <inkml:trace contextRef="#ctx0" brushRef="#br0" timeOffset="3164.313">3703 651 1196 0 0,'11'-12'1448'0'0,"129"-199"-370"0"0,-133 200-1039 0 0,0 0-1 0 0,0 1 0 0 0,1 0 1 0 0,1 1-1 0 0,-1 0 0 0 0,1 0 0 0 0,1 1 1 0 0,0 0-1 0 0,0 1 0 0 0,1 0 1 0 0,0 0-1 0 0,0 1 0 0 0,0 1 1 0 0,1 0-1 0 0,-1 0 0 0 0,1 1 1 0 0,1 1-1 0 0,-1 0 0 0 0,0 0 0 0 0,9 0-38 0 0,-14 6 7 0 0,0-1-1 0 0,-1 1 1 0 0,1 1-1 0 0,-1-1 0 0 0,0 1 1 0 0,0 0-1 0 0,0 0 1 0 0,-1 1-1 0 0,0-1 1 0 0,1 1-1 0 0,-2 0 0 0 0,1 1 1 0 0,-1-1-1 0 0,1 1 1 0 0,-1 0-1 0 0,-1 0 1 0 0,1 1-1 0 0,-1-1 0 0 0,0 1 1 0 0,-1-1-1 0 0,0 1 1 0 0,0 0-1 0 0,0 0 0 0 0,-1 0 1 0 0,0 0-1 0 0,0 0 1 0 0,-1 0-1 0 0,0 0 1 0 0,0 0-1 0 0,0 1 0 0 0,-1-1 1 0 0,0 1-7 0 0,-1 5-65 0 0,-1 0 0 0 0,0 0 0 0 0,-1-1 0 0 0,0 1-1 0 0,-1-1 1 0 0,0 0 0 0 0,-1 0 0 0 0,0 0 0 0 0,-1-1 0 0 0,0 0 0 0 0,-1 0 0 0 0,0-1 0 0 0,-1 0 0 0 0,0-1 0 0 0,0 1 0 0 0,-1-2 0 0 0,-1 1 0 0 0,1-2 0 0 0,-1 1 0 0 0,0-1 0 0 0,-1-1 0 0 0,0 0-1 0 0,0-1 1 0 0,0 0 0 0 0,-1-1 0 0 0,-1 1 65 0 0,-23 1-1146 0 0</inkml:trace>
  <inkml:trace contextRef="#ctx0" brushRef="#br0" timeOffset="3540.62">2961 509 1048 0 0,'181'-56'4008'0'0,"-111"38"-3626"0"0,451-90 438 0 0,-172 76-4399 0 0,-321 31 2396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31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189 228 1108 0 0,'5'-35'2597'0'0,"18"22"-2353"0"0,-15 7 742 0 0,-7 7-187 0 0,-3 14-642 0 0,-1 34 139 0 0,1 0 1 0 0,3-1 0 0 0,2 1 0 0 0,3 0 0 0 0,1-1 0 0 0,2 0 0 0 0,3-1-1 0 0,3 5-296 0 0,7 30 909 0 0,-36-112-7249 0 0,11 12 5106 0 0</inkml:trace>
  <inkml:trace contextRef="#ctx0" brushRef="#br0" timeOffset="675.952">45 200 1088 0 0,'-17'-5'1308'0'0,"16"5"-1265"0"0,0 1 0 0 0,0-1 1 0 0,0 0-1 0 0,0 0 0 0 0,0 0 1 0 0,0 0-1 0 0,1 0 1 0 0,-1 0-1 0 0,0 0 0 0 0,0 0 1 0 0,0-1-1 0 0,0 1 0 0 0,0 0 1 0 0,0 0-1 0 0,0-1 0 0 0,0 1 1 0 0,0-1-1 0 0,1 1 1 0 0,-1-1-1 0 0,0 1 0 0 0,0-1 1 0 0,0 1-1 0 0,1-1 0 0 0,-1 0 1 0 0,0 1-1 0 0,1-1 1 0 0,-1 0-1 0 0,1 0 0 0 0,-1 0 1 0 0,1 1-1 0 0,-1-1 0 0 0,1 0 1 0 0,0 0-1 0 0,-1 0 1 0 0,1 0-1 0 0,0 0 0 0 0,-1 0 1 0 0,1 0-1 0 0,0 0 0 0 0,0 1 1 0 0,0-1-1 0 0,0 0 0 0 0,0 0 1 0 0,0 0-1 0 0,0 0 1 0 0,0 0-1 0 0,1 0 0 0 0,-1 0 1 0 0,0 0-1 0 0,1 0 0 0 0,-1 0 1 0 0,0 0-1 0 0,1 1 1 0 0,-1-1-1 0 0,1 0 0 0 0,-1 0 1 0 0,1 0-1 0 0,-1 1 0 0 0,1-1 1 0 0,0 0-1 0 0,0 0-43 0 0,14-13 67 0 0,0 0 0 0 0,1 0 0 0 0,1 2 0 0 0,0 0 0 0 0,1 1 0 0 0,0 0 0 0 0,0 2 0 0 0,1 0 0 0 0,1 1 0 0 0,-1 1 0 0 0,1 1 0 0 0,1 0 0 0 0,-1 2 1 0 0,1 0-1 0 0,9 1-67 0 0,142-10 263 0 0,-160 14-254 0 0,0 1 1 0 0,0 0-1 0 0,0 0 0 0 0,0 1 0 0 0,0 0 1 0 0,-1 1-1 0 0,1 1 0 0 0,-1 0 1 0 0,-1 0-1 0 0,1 1 0 0 0,-1 1 1 0 0,0-1-1 0 0,0 2 0 0 0,0-1 1 0 0,-1 1-1 0 0,-1 1 0 0 0,1 0 0 0 0,-1 0 1 0 0,-1 1-1 0 0,0-1 0 0 0,0 1 1 0 0,-1 1-1 0 0,0 0 0 0 0,-1 0 1 0 0,0 0-1 0 0,1 4-9 0 0,-4-3 26 0 0,1 1 0 0 0,-2-1 1 0 0,0 1-1 0 0,0 0 0 0 0,-1 0 0 0 0,-1 0 0 0 0,0-1 1 0 0,0 1-1 0 0,-2 0 0 0 0,1-1 0 0 0,-2 1 0 0 0,0-1 0 0 0,0 0 1 0 0,-1 0-1 0 0,0-1 0 0 0,-1 1 0 0 0,-1-1 0 0 0,0 0 1 0 0,0-1-1 0 0,-1 0 0 0 0,0 0 0 0 0,-1 0 0 0 0,0-1 1 0 0,-9 7-27 0 0,-26 21 619 0 0,100-40-184 0 0,-41 3-434 0 0,-1 1 0 0 0,1 1 0 0 0,0 0 0 0 0,0 1 0 0 0,-1 1 0 0 0,0 0 0 0 0,0 1 1 0 0,0 0-1 0 0,0 1 0 0 0,-1 1 0 0 0,0 0 0 0 0,0 1 0 0 0,0 0 0 0 0,-1 1 0 0 0,-1 0 0 0 0,0 1 0 0 0,0 1 1 0 0,-1 0-1 0 0,0 0 0 0 0,-1 0 0 0 0,0 1 0 0 0,-1 1 0 0 0,5 8-1 0 0,-12-17-1 0 0,-1 0 0 0 0,1 0 0 0 0,-1 0-1 0 0,1 0 1 0 0,-1 1 0 0 0,0-1 0 0 0,-1 0 0 0 0,1 0 0 0 0,-1 0-1 0 0,0 0 1 0 0,0 1 0 0 0,0-1 0 0 0,0-1 0 0 0,-1 1-1 0 0,1 0 1 0 0,-1 0 0 0 0,0 0 0 0 0,0-1 0 0 0,-1 1 0 0 0,1-1-1 0 0,-1 0 1 0 0,0 1 0 0 0,0-1 0 0 0,0-1 0 0 0,0 1 0 0 0,0 0-1 0 0,0-1 1 0 0,-1 1 0 0 0,0-1 0 0 0,1 0 0 0 0,-1 0 0 0 0,0-1-1 0 0,0 1 1 0 0,0-1 0 0 0,0 0 1 0 0,-146 34 105 0 0,137-34-191 0 0,0-1 0 0 0,-1-1 0 0 0,1 0 0 0 0,0 0 0 0 0,0-2 0 0 0,0 0 0 0 0,0 0 0 0 0,1-1 0 0 0,-1-1 0 0 0,1 0 0 0 0,0 0 0 0 0,-1-2 86 0 0,10 6-154 0 0,1-1 0 0 0,0 1 0 0 0,-1-1 1 0 0,1 1-1 0 0,0-1 0 0 0,0 0 0 0 0,0 0 0 0 0,0 0 0 0 0,0 0 0 0 0,0 0 0 0 0,0 0 1 0 0,1 0-1 0 0,-1-1 0 0 0,1 1 0 0 0,0-1 0 0 0,-1 1 0 0 0,1-1 0 0 0,0 0 1 0 0,1 1-1 0 0,-1-1 0 0 0,0 0 0 0 0,1 0 0 0 0,-1 1 0 0 0,1-1 0 0 0,0 0 0 0 0,0 0 1 0 0,0 0-1 0 0,1 1 0 0 0,-1-1 0 0 0,1 0 0 0 0,-1 0 0 0 0,2-1 154 0 0,12-28-1236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4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80 101 1304 0 0,'-1'5'2912'0'0,"-12"98"-559"0"0,-53 159-700 0 0,66-260-1640 0 0,0 1-1 0 0,0 0 1 0 0,0-1-1 0 0,1 1 1 0 0,-1-1-1 0 0,1 1 1 0 0,0-1 0 0 0,-1 1-1 0 0,1-1 1 0 0,0 1-1 0 0,0-1 1 0 0,1 0-1 0 0,-1 1 1 0 0,0-1-1 0 0,1 0 1 0 0,-1 0 0 0 0,1 0-1 0 0,0 0 1 0 0,0 0-1 0 0,0-1 1 0 0,0 1-1 0 0,0-1 1 0 0,0 1 0 0 0,0-1-1 0 0,0 1 1 0 0,1-1-1 0 0,-1 0 1 0 0,0 0-1 0 0,1 0 1 0 0,-1-1-1 0 0,1 1 1 0 0,-1 0 0 0 0,1-1-1 0 0,-1 0 1 0 0,1 1-13 0 0,97 7 173 0 0,-92-8-163 0 0,45-2-60 0 0,1-2 1 0 0,-2-2-1 0 0,1-3 1 0 0,-1-2 0 0 0,0-3-1 0 0,4-3 50 0 0,-53 16 15 0 0,0 0 1 0 0,-1 0-1 0 0,1 0 0 0 0,0 0 0 0 0,-1 0 0 0 0,1 0 1 0 0,-1-1-1 0 0,0 1 0 0 0,1-1 0 0 0,-1 0 1 0 0,0 0-1 0 0,0 0 0 0 0,0 0 0 0 0,0 0 0 0 0,0 0 1 0 0,-1 0-1 0 0,1-1 0 0 0,-1 1 0 0 0,1 0 1 0 0,-1-1-1 0 0,0 0 0 0 0,0 1 0 0 0,0-1 0 0 0,0 0 1 0 0,0 1-1 0 0,-1-1 0 0 0,1 0 0 0 0,-1 0 1 0 0,0 0-1 0 0,0 1 0 0 0,0-1 0 0 0,0 0 0 0 0,0 0 1 0 0,-1 0-1 0 0,1 0-15 0 0,-34-37 1491 0 0,53 287-1065 0 0,8-143-604 0 0,11 81-4503 0 0,-37-164 2235 0 0,-1-13 1313 0 0</inkml:trace>
  <inkml:trace contextRef="#ctx0" brushRef="#br0" timeOffset="220.045">930 688 2036 0 0,'3'28'329'0'0,"-1"0"0"0"0,-2 1 0 0 0,0-1 0 0 0,-2 0 0 0 0,-1 1 0 0 0,-1-1 0 0 0,-2 0 0 0 0,0-1 0 0 0,-2 0 0 0 0,-1 0 1 0 0,-2 0-1 0 0,-5 10-329 0 0,-37 25-623 0 0,18-62-2416 0 0,16-10 1848 0 0</inkml:trace>
  <inkml:trace contextRef="#ctx0" brushRef="#br0" timeOffset="753.515">1629 101 1292 0 0,'-13'3'285'0'0,"1"0"-1"0"0,0 1 1 0 0,0 0-1 0 0,0 1 1 0 0,1 0-1 0 0,-1 1 1 0 0,1 1-1 0 0,0 0 1 0 0,1 0-1 0 0,0 1 1 0 0,-8 7-285 0 0,13-11 140 0 0,-15 11 138 0 0,1 2 0 0 0,0 0-1 0 0,1 1 1 0 0,1 0-1 0 0,1 2 1 0 0,1 0-1 0 0,1 0 1 0 0,0 2 0 0 0,2-1-1 0 0,0 2 1 0 0,1 0-1 0 0,2 0 1 0 0,0 1 0 0 0,2 0-1 0 0,-2 10-277 0 0,8-29 29 0 0,1 0-1 0 0,-1 1 1 0 0,1-1 0 0 0,1 0 0 0 0,-1 1-1 0 0,1-1 1 0 0,0 0 0 0 0,0 1-1 0 0,0-1 1 0 0,1 0 0 0 0,0 0-1 0 0,0 0 1 0 0,0 0 0 0 0,0-1-1 0 0,1 1 1 0 0,0 0 0 0 0,0-1-1 0 0,0 0 1 0 0,1 0 0 0 0,-1 0-1 0 0,1 0 1 0 0,0 0 0 0 0,0-1-1 0 0,0 0 1 0 0,0 0 0 0 0,1 0-1 0 0,0 0 1 0 0,-1-1 0 0 0,1 1 0 0 0,0-1-1 0 0,0 0 1 0 0,2 0-29 0 0,169 33 479 0 0,-143-33-459 0 0,0-1 0 0 0,-1-1 0 0 0,1-2-1 0 0,0-2 1 0 0,0 0 0 0 0,18-7-20 0 0,12-30-42 0 0,-65 35-1 0 0,-11-6 19 0 0,-1 0 1 0 0,0 2-1 0 0,0 0 0 0 0,-1 0 0 0 0,-1 1 1 0 0,1 1-1 0 0,-1 1 0 0 0,-1 0 1 0 0,1 1-1 0 0,-1 1 0 0 0,0 1 0 0 0,-13-2 24 0 0,-53-20 41 0 0,39 11-42 0 0,31 12-88 0 0,1 0-1 0 0,-1-1 1 0 0,1 0 0 0 0,0-1 0 0 0,1-1 0 0 0,-1 1 0 0 0,1-2-1 0 0,0 0 1 0 0,1 0 0 0 0,-1-1 0 0 0,-6-7 89 0 0,16 13-183 0 0,0 0 0 0 0,0 0 0 0 0,0 0 0 0 0,0 0 0 0 0,0-1 0 0 0,0 1 0 0 0,1 0 0 0 0,-1-1 0 0 0,1 1 0 0 0,0-1 0 0 0,-1 1 0 0 0,1 0 0 0 0,0-1 0 0 0,0 1 0 0 0,1-1 0 0 0,-1 1 0 0 0,0-1 0 0 0,1 1 0 0 0,0 0 0 0 0,-1-1 0 0 0,1 1 0 0 0,0 0 0 0 0,0 0 0 0 0,0 0-1 0 0,1 0 1 0 0,-1 0 0 0 0,0 0 0 0 0,1 0 0 0 0,0 0 0 0 0,-1 0 0 0 0,1 0 0 0 0,1-1 183 0 0,-2 2 69 0 0,16-18-1280 0 0</inkml:trace>
  <inkml:trace contextRef="#ctx0" brushRef="#br0" timeOffset="1224.389">1880 46 1468 0 0,'6'-5'270'0'0,"73"-35"2734"0"0,-78 40-2762 0 0,11 3 118 0 0,-8 5-316 0 0,-1 0-1 0 0,1 0 1 0 0,-1 0 0 0 0,0 0-1 0 0,-1 1 1 0 0,0-1-1 0 0,-1 1 1 0 0,1-1-1 0 0,-2 1 1 0 0,1 0-1 0 0,-1-1 1 0 0,0 1-1 0 0,-1 0 1 0 0,0-1-1 0 0,-1 1 1 0 0,0 0-1 0 0,0-1 1 0 0,0 0-1 0 0,-1 1 1 0 0,-3 5-44 0 0,-19 59 427 0 0,-24 136 537 0 0,52-199-930 0 0,0 0 1 0 0,0 0-1 0 0,1 0 0 0 0,1 0 1 0 0,-1-1-1 0 0,2 0 0 0 0,-1 0 1 0 0,1 0-1 0 0,0-1 0 0 0,1 0 1 0 0,0 0-1 0 0,0 0 0 0 0,1-1 1 0 0,0 0-1 0 0,0-1 1 0 0,1 0-1 0 0,0 1-34 0 0,51 50 229 0 0,-48-40-187 0 0,-1 0-1 0 0,0 0 0 0 0,-2 1 0 0 0,0 1 1 0 0,-1 0-1 0 0,-1 0 0 0 0,-1 0 0 0 0,0 1 1 0 0,-2 0-1 0 0,0 0 0 0 0,-1 0 0 0 0,-1 0 1 0 0,-1 1-1 0 0,-1-1 0 0 0,-1 6-41 0 0,-20 83 272 0 0,32-63-5945 0 0,-6-39 4488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39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0 1528 0 0,'-36'24'3157'0'0,"21"-12"-2920"0"0,-145 147 1235 0 0,153-150-1411 0 0,1 0 0 0 0,0 0-1 0 0,0 0 1 0 0,1 1 0 0 0,0 0-1 0 0,1 0 1 0 0,0 0 0 0 0,0 0-1 0 0,1 1 1 0 0,1-1 0 0 0,-1 1-1 0 0,2 0 1 0 0,0 0 0 0 0,0 0 0 0 0,1 0-1 0 0,0 0 1 0 0,1 0 0 0 0,0-1-1 0 0,1 6-60 0 0,5 11 6 0 0,-3-15 11 0 0,0 1 0 0 0,-1-1 0 0 0,0 1 0 0 0,-1 0 0 0 0,0 0 1 0 0,-1 0-1 0 0,-1 0 0 0 0,0 0 0 0 0,-1 0 0 0 0,0 0 0 0 0,-1 0 0 0 0,-1 0 0 0 0,0 0 0 0 0,-1 1-17 0 0,-5 2 68 0 0,-1-1-1 0 0,-1 0 0 0 0,0 0 1 0 0,-1-1-1 0 0,-1-1 1 0 0,0 0-1 0 0,-1-1 1 0 0,0 0-1 0 0,-1-1 1 0 0,0-1-1 0 0,-1 0 1 0 0,0-1-1 0 0,0-1 1 0 0,-8 3-68 0 0,92 4 371 0 0,-56-9-369 0 0,0 1 0 0 0,-1 0 0 0 0,0 1 0 0 0,0 0 0 0 0,-1 0 0 0 0,0 1 0 0 0,0 1 0 0 0,-1 0 1 0 0,0 0-1 0 0,-1 0 0 0 0,0 1 0 0 0,0 0 0 0 0,-2 1 0 0 0,1 0 0 0 0,-1 0 0 0 0,-1 0 1 0 0,0 1-1 0 0,-1 0 0 0 0,0 0 0 0 0,-1 0 0 0 0,-1 0 0 0 0,0 0 0 0 0,-1 1 0 0 0,0-1 1 0 0,-1 7-3 0 0,21 74 74 0 0,-19-88-88 0 0,0 0 1 0 0,0 1-1 0 0,0-1 0 0 0,1 0 1 0 0,0 0-1 0 0,1-1 0 0 0,-1 1 1 0 0,1-1-1 0 0,0 1 1 0 0,0-1-1 0 0,1 0 0 0 0,0-1 1 0 0,-1 1-1 0 0,2-1 0 0 0,-1 0 1 0 0,0 0-1 0 0,1-1 14 0 0,1 1-262 0 0,0-1-1 0 0,1 0 1 0 0,0 0-1 0 0,-1-1 1 0 0,1 0-1 0 0,0 0 1 0 0,0-1-1 0 0,0 0 1 0 0,0-1-1 0 0,0 0 1 0 0,0 0-1 0 0,0 0 1 0 0,0-1-1 0 0,0 0 1 0 0,0-1 0 0 0,0 0-1 0 0,-1 0 1 0 0,1 0-1 0 0,-1-1 1 0 0,1-1 262 0 0,24-11-1106 0 0</inkml:trace>
  <inkml:trace contextRef="#ctx0" brushRef="#br0" timeOffset="535.226">568 264 1696 0 0,'-2'0'76'0'0,"1"0"0"0"0,-1-1-1 0 0,1 1 1 0 0,-1 0 0 0 0,1-1-1 0 0,-1 1 1 0 0,1-1 0 0 0,-1 0 0 0 0,1 1-1 0 0,0-1 1 0 0,-1 0 0 0 0,1 0-1 0 0,0 0 1 0 0,0 0 0 0 0,0 0 0 0 0,0 0-1 0 0,0 0 1 0 0,0 0 0 0 0,0-1 0 0 0,0 1-1 0 0,0 0 1 0 0,0-1 0 0 0,1 1-1 0 0,-1 0 1 0 0,1-1 0 0 0,-1 1 0 0 0,1-1-1 0 0,-1 1 1 0 0,1-1 0 0 0,0 1-1 0 0,-1-1 1 0 0,1 1 0 0 0,0-1 0 0 0,0 1-1 0 0,0-1 1 0 0,1 1 0 0 0,-1-1-1 0 0,0 1 1 0 0,0-1 0 0 0,1 1 0 0 0,-1-1-1 0 0,1 1 1 0 0,0-1 0 0 0,-1 1-1 0 0,1 0 1 0 0,0-1 0 0 0,0 1 0 0 0,-1 0-1 0 0,1 0 1 0 0,0-1 0 0 0,0 1-1 0 0,1 0 1 0 0,-1 0 0 0 0,0 0 0 0 0,0 0-1 0 0,0 1 1 0 0,1-1 0 0 0,-1 0 0 0 0,0 0-1 0 0,1 1-75 0 0,3-5 33 0 0,-1 1-1 0 0,1 1 1 0 0,0-1-1 0 0,0 1 0 0 0,1 0 1 0 0,-1 0-1 0 0,0 0 1 0 0,1 1-1 0 0,0-1 1 0 0,0 1-1 0 0,0 1 1 0 0,0-1-1 0 0,0 1 0 0 0,0 0 1 0 0,0 1-1 0 0,0-1 1 0 0,0 1-1 0 0,0 1 1 0 0,0-1-1 0 0,0 1 1 0 0,0 0-1 0 0,0 0 1 0 0,0 0-1 0 0,0 1 0 0 0,0 0 1 0 0,0 1-1 0 0,-1-1 1 0 0,1 1-1 0 0,-1 0 1 0 0,0 0-1 0 0,0 1 1 0 0,0-1-1 0 0,0 1 0 0 0,0 0 1 0 0,-1 0-1 0 0,0 1 1 0 0,0 0-1 0 0,0-1 1 0 0,0 1-1 0 0,-1 1 1 0 0,0-1-1 0 0,0 0 0 0 0,0 1 1 0 0,-1-1-1 0 0,0 1 1 0 0,0 0-1 0 0,0 0 1 0 0,0 3-33 0 0,-2 12 97 0 0,-1-1 1 0 0,0 0-1 0 0,-2 1 1 0 0,-1-1 0 0 0,0 0-1 0 0,-1-1 1 0 0,-1 1-1 0 0,-1-1 1 0 0,-1 0-1 0 0,0-1 1 0 0,-2 1 0 0 0,0-2-1 0 0,-1 1 1 0 0,-1-2-1 0 0,0 1 1 0 0,-1-2-1 0 0,-1 0 1 0 0,0 0-1 0 0,-16 11-97 0 0,25-20 84 0 0,6-6-68 0 0,-1 0 1 0 0,1 0 0 0 0,0 0-1 0 0,0 0 1 0 0,0 0 0 0 0,-1 0 0 0 0,1 1-1 0 0,0-1 1 0 0,0 0 0 0 0,0 0-1 0 0,-1 1 1 0 0,1-1 0 0 0,0 0-1 0 0,-1 1 1 0 0,1-1 0 0 0,0 1 0 0 0,-1-1-1 0 0,1 1 1 0 0,0-1 0 0 0,-1 1-1 0 0,1-1 1 0 0,-1 1 0 0 0,1 0 0 0 0,-1-1-1 0 0,1 1 1 0 0,-1 0 0 0 0,0-1-1 0 0,1 1 1 0 0,-1 0 0 0 0,0 0 0 0 0,0-1-1 0 0,1 1 1 0 0,-1 0 0 0 0,0 0-1 0 0,0 0 1 0 0,0-1 0 0 0,0 1-1 0 0,0 0 1 0 0,0 0 0 0 0,0 0 0 0 0,0-1-1 0 0,0 1 1 0 0,0 0 0 0 0,-1 0-1 0 0,1 0 1 0 0,0-1 0 0 0,-1 1 0 0 0,1 0-1 0 0,0-1 1 0 0,-1 1 0 0 0,1 0-1 0 0,-1 0 1 0 0,1-1 0 0 0,-1 1 0 0 0,1-1-1 0 0,-1 1 1 0 0,1-1 0 0 0,-1 1-1 0 0,0-1 1 0 0,1 1 0 0 0,-1-1-1 0 0,0 1 1 0 0,1-1 0 0 0,-1 0 0 0 0,0 1-17 0 0,74-15-29 0 0,-64 12 46 0 0,55-14-73 0 0,217-47-7348 0 0,-252 57 6228 0 0</inkml:trace>
  <inkml:trace contextRef="#ctx0" brushRef="#br0" timeOffset="801.457">1321 551 1932 0 0,'-13'40'775'0'0,"-2"-1"-1"0"0,-2 0 0 0 0,-1-1 1 0 0,-2-1-1 0 0,-20 29-774 0 0,2-2 251 0 0,1-13-3300 0 0,29-47 1851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38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78 1336 0 0,'4'-22'1004'0'0,"17"-32"1091"0"0,-21 54-2009 0 0,0 0-14 0 0,-39-2 451 0 0,-33 20-191 0 0,0 3 0 0 0,2 4-1 0 0,0 2 1 0 0,2 3-1 0 0,1 4 1 0 0,-3 5-332 0 0,63-36 33 0 0,1 0 1 0 0,0 0-1 0 0,0 1 1 0 0,1 0-1 0 0,-1 0 1 0 0,1 1-1 0 0,0 0 1 0 0,0-1-1 0 0,0 2 1 0 0,1-1-1 0 0,0 0 1 0 0,0 1-1 0 0,0 0 1 0 0,1 0-1 0 0,0 0 1 0 0,0 0-1 0 0,0 1 1 0 0,1-1-1 0 0,0 1 1 0 0,0-1-1 0 0,0 1 1 0 0,1 0-1 0 0,0 5-33 0 0,3-7 17 0 0,1 0 0 0 0,0 1 1 0 0,0-1-1 0 0,0-1 0 0 0,0 1 0 0 0,1 0 0 0 0,0-1 0 0 0,0 0 1 0 0,0 0-1 0 0,1 0 0 0 0,-1 0 0 0 0,1-1 0 0 0,0 0 1 0 0,0 0-1 0 0,0 0 0 0 0,0 0 0 0 0,0-1 0 0 0,1 0 0 0 0,-1 0 1 0 0,1 0-1 0 0,1-1-17 0 0,44 13-217 0 0,1-1 0 0 0,0-4 0 0 0,1-1 1 0 0,0-3-1 0 0,1-2 0 0 0,-1-3 0 0 0,6-2 217 0 0,-57 2-23 0 0,192-20-3015 0 0,-144 10 1904 0 0</inkml:trace>
  <inkml:trace contextRef="#ctx0" brushRef="#br0" timeOffset="269.369">975 110 1576 0 0,'0'0'763'0'0,"0"0"-141"0"0,0 0-65 0 0,0 0-17 0 0,0 0-28 0 0,0 0-61 0 0,1-4-57 0 0,7-3-333 0 0,0 1 0 0 0,0 0 0 0 0,0 0 0 0 0,1 1 0 0 0,0 0 0 0 0,0 0 0 0 0,0 1 0 0 0,0 1 1 0 0,1-1-1 0 0,-1 2 0 0 0,1-1 0 0 0,0 1 0 0 0,0 0 0 0 0,0 1 0 0 0,0 1 0 0 0,0-1 0 0 0,6 2-61 0 0,-8-2-42 0 0,78-7-3648 0 0,-79 8 2385 0 0</inkml:trace>
  <inkml:trace contextRef="#ctx0" brushRef="#br0" timeOffset="505.105">734 393 1004 0 0,'8'0'1004'0'0,"14"3"-148"0"0,10-7-300 0 0,-14 4-64 0 0,39-12-216 0 0,-10 6-32 0 0,7 0-504 0 0,2-5-196 0 0,8 1-776 0 0,-2-2 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4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2240 0 0,'0'0'600'0'0,"0"0"-135"0"0,0 0-44 0 0,0 0-14 0 0,0 0-79 0 0,0 0-81 0 0,0 0 32 0 0,0 0 8 0 0,0 0-57 0 0,0 0-22 0 0,-3 7 27 0 0,-13 74 374 0 0,16-72-589 0 0,-1 0 0 0 0,0 0 1 0 0,0-1-1 0 0,-1 1 0 0 0,0-1 0 0 0,-1 1 0 0 0,0-1 1 0 0,0 0-1 0 0,-1 0 0 0 0,0 0 0 0 0,0-1 1 0 0,-1 1-1 0 0,0-1 0 0 0,0 0 0 0 0,-5 5-20 0 0,-40 21-2738 0 0,46-32 1487 0 0,-3-1 29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4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180 234 1304 0 0,'-23'-19'4228'0'0,"-24"34"-2524"0"0,-14 45-1240 0 0,13 45 713 0 0,50-98-1132 0 0,1-1 0 0 0,0 0 0 0 0,1 1 0 0 0,-1-1 0 0 0,1 0 0 0 0,0-1 0 0 0,0 1 1 0 0,1-1-1 0 0,0 0 0 0 0,0 0 0 0 0,0 0 0 0 0,1-1 0 0 0,-1 1 0 0 0,1-1 0 0 0,0-1 0 0 0,6 4-45 0 0,151 74 425 0 0,50 38-182 0 0,-210-118-245 0 0,-1 1 0 0 0,0 0 0 0 0,0 0 0 0 0,0 0 0 0 0,-1 0 0 0 0,1 0 0 0 0,0 0 0 0 0,-1 0-1 0 0,1 1 1 0 0,-1-1 0 0 0,0 0 0 0 0,0 1 0 0 0,0-1 0 0 0,0 1 0 0 0,0 0 0 0 0,0-1 0 0 0,-1 1 0 0 0,0 0 0 0 0,1-1 0 0 0,-1 1 0 0 0,0 0 0 0 0,0-1 0 0 0,0 1 0 0 0,-1 0 0 0 0,1-1 0 0 0,0 1 0 0 0,-1 0 0 0 0,0-1 0 0 0,0 1 0 0 0,0-1 0 0 0,0 1 0 0 0,0-1 0 0 0,0 1 0 0 0,-1-1 0 0 0,1 0 0 0 0,-1 1 0 0 0,1-1 0 0 0,-1 0 0 0 0,0 0 0 0 0,0 0 0 0 0,0-1 0 0 0,0 1 0 0 0,0 0 0 0 0,-1-1 0 0 0,1 1 0 0 0,0-1 0 0 0,-1 0 0 0 0,1 0 0 0 0,-1 0 0 0 0,1 0 0 0 0,-1 0 0 0 0,0-1 0 0 0,1 1 0 0 0,-1-1 0 0 0,-2 1 2 0 0,-12 4-129 0 0,-1-1 0 0 0,0 0 1 0 0,0-2-1 0 0,0 0 0 0 0,0-1 0 0 0,0-1 1 0 0,0 0-1 0 0,0-1 0 0 0,0-1 0 0 0,0-1 0 0 0,0-1 1 0 0,1 0-1 0 0,-4-3 129 0 0,6 3-506 0 0,1-2 0 0 0,0 1-1 0 0,0-2 1 0 0,0 0 0 0 0,1-1 0 0 0,0 0 0 0 0,1-1 0 0 0,0 0 0 0 0,0-1 0 0 0,-1-2 506 0 0,-9-15-1264 0 0</inkml:trace>
  <inkml:trace contextRef="#ctx0" brushRef="#br0" timeOffset="267.067">164 238 2844 0 0,'2'-1'928'0'0,"3"-5"-308"0"0,14-6-128 0 0,0 1-48 0 0,7 1-151 0 0,2 2-217 0 0,8 2-12 0 0,-1 0-256 0 0,3 3-193 0 0,-3-4-343 0 0,2 7-476 0 0,-19 0 108 0 0,6 0-12 0 0</inkml:trace>
  <inkml:trace contextRef="#ctx0" brushRef="#br0" timeOffset="566.112">801 753 1056 0 0,'-3'12'335'0'0,"-1"1"0"0"0,-1-1 0 0 0,0 1 0 0 0,0-1 0 0 0,-1-1 0 0 0,-1 1 0 0 0,0-1 0 0 0,0 0 0 0 0,-1-1 0 0 0,-1 1 0 0 0,-8 7-335 0 0,14-15 81 0 0,-153 172 1232 0 0,136-168-4428 0 0,20-7 1927 0 0</inkml:trace>
  <inkml:trace contextRef="#ctx0" brushRef="#br0" timeOffset="1145.608">1302 217 880 0 0,'-3'-2'142'0'0,"1"1"0"0"0,-1 0 0 0 0,0-1 0 0 0,0 1 0 0 0,0 0 0 0 0,0 0 0 0 0,0 1 0 0 0,0-1 0 0 0,0 1 0 0 0,0-1-1 0 0,0 1 1 0 0,0 0 0 0 0,0 0 0 0 0,0 0 0 0 0,0 1 0 0 0,0-1 0 0 0,0 1 0 0 0,0-1 0 0 0,0 1 0 0 0,0 0 0 0 0,0 0 0 0 0,0 1 0 0 0,0-1 0 0 0,1 0 0 0 0,-1 1 0 0 0,0 0 0 0 0,1 0 0 0 0,0 0-1 0 0,-1 0 1 0 0,1 0 0 0 0,-1 1-142 0 0,-8 2 232 0 0,-9 7 7 0 0,0 0-1 0 0,0 1 1 0 0,1 1 0 0 0,1 1-1 0 0,0 0 1 0 0,2 2 0 0 0,-1 0 0 0 0,2 1-1 0 0,0 0 1 0 0,2 1 0 0 0,0 1 0 0 0,1 0-1 0 0,0 0 1 0 0,2 2 0 0 0,1-1-1 0 0,0 1 1 0 0,-2 12-239 0 0,9-27 37 0 0,0 0 0 0 0,1-1 0 0 0,0 1 0 0 0,0 0 1 0 0,0 0-1 0 0,1 0 0 0 0,0 0 0 0 0,0 0 0 0 0,1 0 0 0 0,0 0 0 0 0,0 0 0 0 0,1 0 0 0 0,0 0 0 0 0,0 0 0 0 0,0-1 0 0 0,1 1 0 0 0,0-1 0 0 0,0 0 0 0 0,1 0 0 0 0,-1 0 1 0 0,1 0-1 0 0,1-1 0 0 0,-1 1 0 0 0,1-1 0 0 0,0 0 0 0 0,0 0 0 0 0,1-1 0 0 0,-1 0 0 0 0,1 0 0 0 0,0 0 0 0 0,0 0 0 0 0,0-1 0 0 0,1 0 0 0 0,0 0-37 0 0,20 6 43 0 0,0-1-1 0 0,1-1 0 0 0,0-2 0 0 0,0-1 1 0 0,0-1-1 0 0,0-1 0 0 0,1-1 0 0 0,8-2-42 0 0,-28 1-15 0 0,1-1 1 0 0,0 0-1 0 0,-1 0 0 0 0,1 0 0 0 0,-1-1 0 0 0,0-1 0 0 0,1 0 0 0 0,-1 0 0 0 0,-1-1 0 0 0,1 0 1 0 0,0 0-1 0 0,-1-1 0 0 0,0 0 0 0 0,0-1 0 0 0,5-4 15 0 0,-12 9-4 0 0,0 0 0 0 0,0 0 0 0 0,0-1 0 0 0,0 1 0 0 0,-1 0 0 0 0,1-1 0 0 0,0 1 0 0 0,-1-1 0 0 0,1 1 0 0 0,0-1 0 0 0,-1 1 0 0 0,0-1 0 0 0,1 1 0 0 0,-1-1 0 0 0,0 1 0 0 0,0-1 0 0 0,0 0 0 0 0,0 1 0 0 0,0-1 0 0 0,0 1 0 0 0,-1-1 0 0 0,1 0 0 0 0,0 1 0 0 0,-1-1 0 0 0,1 1 0 0 0,-1-1 0 0 0,0 1 0 0 0,1 0 0 0 0,-1-1 0 0 0,0 1 0 0 0,0-1 0 0 0,0 1 0 0 0,0 0 0 0 0,0 0 0 0 0,0 0 0 0 0,0 0 0 0 0,-1 0 0 0 0,1 0 0 0 0,0 0 0 0 0,0 0 0 0 0,-1 0 0 0 0,1 0 0 0 0,-2 0 4 0 0,-66-33-24 0 0,67 33 25 0 0,-229-63-1389 0 0,207 40-4486 0 0,23 23 5284 0 0,1 1-764 0 0</inkml:trace>
  <inkml:trace contextRef="#ctx0" brushRef="#br0" timeOffset="3361.097">1433 30 1324 0 0,'0'0'489'0'0,"0"0"-32"0"0,0 0 45 0 0,0 0-9 0 0,0 0-120 0 0,0 0 73 0 0,0 0-65 0 0,0 0-102 0 0,5-4-73 0 0,-3 1-165 0 0,0 1 0 0 0,0 0-1 0 0,1 0 1 0 0,-1 0 0 0 0,0 0 0 0 0,1 1 0 0 0,-1-1 0 0 0,1 1 0 0 0,0-1 0 0 0,-1 1 0 0 0,1 0 0 0 0,0 0-1 0 0,0 0 1 0 0,0 0 0 0 0,0 1 0 0 0,0-1 0 0 0,-1 1 0 0 0,1 0 0 0 0,0 0 0 0 0,0 0 0 0 0,0 0-1 0 0,0 0 1 0 0,0 1 0 0 0,0-1 0 0 0,0 1 0 0 0,0 0 0 0 0,0 0 0 0 0,0 0 0 0 0,-1 0 0 0 0,1 0-1 0 0,0 1 1 0 0,-1-1 0 0 0,1 1 0 0 0,-1-1 0 0 0,1 1 0 0 0,-1 0 0 0 0,0 0 0 0 0,0 1 0 0 0,0-1-1 0 0,0 0 1 0 0,0 0 0 0 0,0 1 0 0 0,-1-1 0 0 0,1 1 0 0 0,-1 1-41 0 0,1 6 34 0 0,-2-1 0 0 0,1 1-1 0 0,-1 0 1 0 0,-1 0 0 0 0,0 0 0 0 0,0 0 0 0 0,-1-1 0 0 0,0 1-1 0 0,-1-1 1 0 0,0 1 0 0 0,0-1 0 0 0,-1 0 0 0 0,-1 0 0 0 0,1 0-1 0 0,-5 5-33 0 0,-12 32 134 0 0,13-31-77 0 0,1 1 0 0 0,0 0 1 0 0,1 0-1 0 0,1 1 1 0 0,0 0-1 0 0,2 0 0 0 0,0 0 1 0 0,0 0-1 0 0,2 1 0 0 0,0-1 1 0 0,1 1-1 0 0,1-1 1 0 0,0 1-1 0 0,2-1 0 0 0,0 0 1 0 0,1 2-58 0 0,33 65 358 0 0,-26-62-278 0 0,-1 0 0 0 0,-1 0 0 0 0,-1 1 0 0 0,-1 0 0 0 0,0 0 0 0 0,-2 1 0 0 0,-1-1 1 0 0,0 16-81 0 0,-62 293 866 0 0,120-166-929 0 0,-61-162-106 0 0,0 1-1 0 0,0-1 1 0 0,0 1 0 0 0,0-1-1 0 0,-1 1 1 0 0,0-1 0 0 0,0 1 0 0 0,0 0-1 0 0,0-1 1 0 0,-1 1 0 0 0,0-1-1 0 0,0 1 1 0 0,0-1 0 0 0,-1 1-1 0 0,1-1 1 0 0,-1 0 0 0 0,0 1 0 0 0,0-1-1 0 0,0 0 1 0 0,-1 0 0 0 0,1-1-1 0 0,-1 1 1 0 0,0 0 0 0 0,0-1-1 0 0,-1 0 1 0 0,1 0 0 0 0,-1 0 0 0 0,1 0-1 0 0,-1 0 1 0 0,0-1 0 0 0,0 1-1 0 0,0-1 1 0 0,0 0 0 0 0,-1 0-1 0 0,1-1 1 0 0,0 0 0 0 0,-1 1 0 0 0,1-1-1 0 0,-1-1 1 0 0,0 1 0 0 0,0-1 169 0 0,-19 5-1210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4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53 333 1164 0 0,'1'-19'4282'0'0,"2"33"-2948"0"0,1 34-775 0 0,7 217 1222 0 0,0-170-1166 0 0,-7-57-765 0 0,-6-43-5704 0 0,2-2 4755 0 0</inkml:trace>
  <inkml:trace contextRef="#ctx0" brushRef="#br0" timeOffset="345.691">0 319 1920 0 0,'4'-7'152'0'0,"0"0"0"0"0,0 0 0 0 0,0 1 1 0 0,1-1-1 0 0,0 1 0 0 0,0 0 0 0 0,1 1 0 0 0,0-1 0 0 0,0 1 0 0 0,0 0 0 0 0,0 1 0 0 0,1-1 0 0 0,0 1 0 0 0,0 1 0 0 0,0-1 1 0 0,0 1-1 0 0,1 0 0 0 0,-1 1 0 0 0,1 0 0 0 0,0 0 0 0 0,-1 0 0 0 0,1 1 0 0 0,0 0 0 0 0,0 1 0 0 0,0 0 0 0 0,0 0 0 0 0,0 1 0 0 0,0 0 1 0 0,6 1-153 0 0,2 1 87 0 0,-1 1 1 0 0,0 0 0 0 0,0 1 0 0 0,0 1 0 0 0,0 0 0 0 0,-1 1 0 0 0,0 0 0 0 0,-1 2-1 0 0,1-1 1 0 0,-2 2 0 0 0,1-1 0 0 0,-1 2 0 0 0,-1-1 0 0 0,0 2 0 0 0,0 0-1 0 0,-1 0 1 0 0,-1 1 0 0 0,0 0 0 0 0,-1 0 0 0 0,0 1 0 0 0,-1 0 0 0 0,0 0 0 0 0,-1 1-1 0 0,-1 0 1 0 0,-1 0 0 0 0,0 1 0 0 0,-1-1 0 0 0,0 1 0 0 0,0 11-88 0 0,-6-13 46 0 0,-1-1 0 0 0,-1 0 0 0 0,0 0 0 0 0,0-1 0 0 0,-1 0 1 0 0,-1 0-1 0 0,0 0 0 0 0,-1-1 0 0 0,0 0 0 0 0,0 0 0 0 0,-1-1 0 0 0,-1 0 1 0 0,0 0-1 0 0,0-1 0 0 0,-1-1 0 0 0,0 0 0 0 0,0 0 0 0 0,-1-1 0 0 0,0 0 0 0 0,0-1 1 0 0,-1-1-1 0 0,0 0 0 0 0,1 0 0 0 0,-2-2 0 0 0,1 1 0 0 0,0-2 0 0 0,-1 0 1 0 0,0 0-1 0 0,1-1 0 0 0,-1-1 0 0 0,-2 0-46 0 0,14 0-107 0 0,0 1 0 0 0,0 0 0 0 0,0-1-1 0 0,0 1 1 0 0,-1-1 0 0 0,1 0 0 0 0,0 0 0 0 0,0 0 0 0 0,0 0 0 0 0,0 0 0 0 0,-1 0-1 0 0,1-1 1 0 0,0 1 0 0 0,0-1 0 0 0,0 1 0 0 0,0-1 0 0 0,0 0 0 0 0,0 0 0 0 0,0 0-1 0 0,0 0 1 0 0,0 0 0 0 0,0 0 0 0 0,1 0 0 0 0,-1-1 0 0 0,0 1 0 0 0,1-1 0 0 0,-1 1-1 0 0,1-1 1 0 0,-1 0 0 0 0,1 0 0 0 0,0 1 0 0 0,0-1 0 0 0,0 0 0 0 0,0 0 0 0 0,0 0-1 0 0,0 0 1 0 0,1 0 0 0 0,-1 0 0 0 0,0-1 0 0 0,1 1 0 0 0,0 0 0 0 0,0 0 0 0 0,-1 0-1 0 0,1 0 1 0 0,0-1 0 0 0,1 1 0 0 0,-1 0 0 0 0,0 0 0 0 0,1 0 0 0 0,-1 0 0 0 0,1 0-1 0 0,0-1 1 0 0,-1 1 0 0 0,1 0 0 0 0,0 0 0 0 0,0 1 0 0 0,1-1 0 0 0,-1 0 0 0 0,0 0-1 0 0,0 0 1 0 0,1 1 0 0 0,-1-1 0 0 0,1 1 0 0 0,0-1 0 0 0,-1 1 0 0 0,1 0 0 0 0,1-1 107 0 0,17-15-1156 0 0</inkml:trace>
  <inkml:trace contextRef="#ctx0" brushRef="#br0" timeOffset="643.978">851 388 1372 0 0,'2'-1'3243'0'0,"13"-5"-2233"0"0,237-39 1719 0 0,-80 39-6631 0 0,-158 8 2698 0 0,-3 12-4 0 0</inkml:trace>
  <inkml:trace contextRef="#ctx0" brushRef="#br0" timeOffset="879.605">765 639 1180 0 0,'0'3'1144'0'0,"6"-2"-148"0"0,2 1-144 0 0,20-2-116 0 0,-12 0-123 0 0,12 0-89 0 0,8 0-104 0 0,47-17-56 0 0,-34 8-60 0 0,7 0-232 0 0,2-1 80 0 0,4 1-316 0 0,2-3 24 0 0,2 0-204 0 0,-5-3-304 0 0,0 1-569 0 0,-4-2 57 0 0,-2-4 48 0 0</inkml:trace>
  <inkml:trace contextRef="#ctx0" brushRef="#br0" timeOffset="1209.241">2050 157 1756 0 0,'10'-12'3620'0'0,"-13"21"-1964"0"0,-5 17-1178 0 0,-1 20-101 0 0,3 0-1 0 0,2 0 1 0 0,2 0 0 0 0,2 0 0 0 0,2 1-1 0 0,2 0-376 0 0,28 143 158 0 0,-32-190-271 0 0,-1 1-1 0 0,1-1 1 0 0,-1 1-1 0 0,1-1 0 0 0,-1 1 1 0 0,1-1-1 0 0,-1 1 1 0 0,1-1-1 0 0,-1 0 1 0 0,1 1-1 0 0,-1-1 0 0 0,1 0 1 0 0,-1 1-1 0 0,0-1 1 0 0,1 0-1 0 0,-1 0 1 0 0,0 0-1 0 0,1 0 0 0 0,-1 1 1 0 0,0-1-1 0 0,1 0 1 0 0,-1 0-1 0 0,0 0 1 0 0,1-1-1 0 0,-1 1 0 0 0,0 0 1 0 0,1 0-1 0 0,-1 0 1 0 0,0 0-1 0 0,1 0 1 0 0,-1-1-1 0 0,1 1 0 0 0,-1 0 1 0 0,0-1-1 0 0,1 1 1 0 0,-1 0-1 0 0,1-1 1 0 0,-1 1-1 0 0,1-1 0 0 0,-1 1 1 0 0,1-1-1 0 0,-1 1 1 0 0,1-1-1 0 0,0 1 1 0 0,-1-1-1 0 0,1 1 0 0 0,0-1 1 0 0,-1 0-1 0 0,1 1 1 0 0,0-1-1 0 0,0 0 1 0 0,-1 1-1 0 0,1-1 0 0 0,0 0 1 0 0,0 1-1 0 0,0-1 1 0 0,0 0-1 0 0,0 1 1 0 0,0-1 113 0 0,-15-16-1200 0 0</inkml:trace>
  <inkml:trace contextRef="#ctx0" brushRef="#br0" timeOffset="1539.111">2011 108 1204 0 0,'-322'237'6468'0'0,"294"-191"-5235"0"0,33-43-1060 0 0,13 3-81 0 0,0-2 0 0 0,0 0 0 0 0,0 0 0 0 0,1-2 0 0 0,0 0 0 0 0,-1-1 0 0 0,1-1-1 0 0,0-1 1 0 0,-1-1 0 0 0,1 0 0 0 0,-1-1 0 0 0,4-2-92 0 0,53-4 16 0 0,215-2-3446 0 0,-208 27 177 0 0,-79-11 2151 0 0</inkml:trace>
  <inkml:trace contextRef="#ctx0" brushRef="#br0" timeOffset="1821.247">2584 628 2464 0 0,'-4'14'154'0'0,"-1"-1"0"0"0,-1 0 0 0 0,0 0 0 0 0,-1-1-1 0 0,0 0 1 0 0,-1 0 0 0 0,0-1 0 0 0,-1 1 0 0 0,0-2 0 0 0,-1 1-1 0 0,0-2 1 0 0,-1 1 0 0 0,0-1 0 0 0,0-1 0 0 0,-1 0 0 0 0,0 0-1 0 0,0-2 1 0 0,-1 1 0 0 0,0-1 0 0 0,0-1 0 0 0,0-1 0 0 0,-1 1-1 0 0,1-2 1 0 0,-1 0 0 0 0,0-1 0 0 0,-5 0-154 0 0,15-2-135 0 0,0 0 1 0 0,0 0-1 0 0,0-1 1 0 0,0 0-1 0 0,1 0 1 0 0,-1 0-1 0 0,0 0 1 0 0,1 0 0 0 0,-1-1-1 0 0,1 1 1 0 0,-1-1-1 0 0,1 0 1 0 0,0 0-1 0 0,-1 0 1 0 0,1-1-1 0 0,0 1 1 0 0,1-1-1 0 0,-1 0 1 0 0,0 0-1 0 0,1 0 1 0 0,0 0-1 0 0,-1 0 1 0 0,1 0-1 0 0,0 0 1 0 0,1-1-1 0 0,-1 1 1 0 0,1-1-1 0 0,-1 0 1 0 0,1 1-1 0 0,0-1 1 0 0,0 0-1 0 0,0-3 135 0 0,1-5-1212 0 0</inkml:trace>
  <inkml:trace contextRef="#ctx0" brushRef="#br0" timeOffset="4820.839">1687 58 1196 0 0,'14'-30'2805'0'0,"-11"30"-2730"0"0,0-4 40 0 0,-3 5-92 0 0,-1-1 0 0 0,0 1 1 0 0,0-1-1 0 0,1 1 0 0 0,-1-1 0 0 0,0 0 0 0 0,0 1 0 0 0,0-1 0 0 0,0 0 1 0 0,0 0-1 0 0,0 1 0 0 0,1-1 0 0 0,-1 0 0 0 0,0 0 0 0 0,0 0 0 0 0,0 0 1 0 0,0 0-1 0 0,0 0 0 0 0,0 0 0 0 0,0-1 0 0 0,0 1 0 0 0,0 0 1 0 0,1 0-1 0 0,-1-1 0 0 0,0 1 0 0 0,0 0 0 0 0,0-1 0 0 0,0 1 0 0 0,1-1 1 0 0,-1 1-1 0 0,0-1 0 0 0,0 0 0 0 0,1 1 0 0 0,-1-1 0 0 0,1 0 1 0 0,-1 1-1 0 0,0-1 0 0 0,1 0 0 0 0,-1 0 0 0 0,1 0 0 0 0,0 1 0 0 0,-1-1 1 0 0,1 0-1 0 0,0 0 0 0 0,-1 0 0 0 0,1 0 0 0 0,0 0 0 0 0,0 0 0 0 0,0 1 1 0 0,0-1-1 0 0,0 0 0 0 0,0 0 0 0 0,0 0 0 0 0,0 0 0 0 0,0 0 1 0 0,0 0-1 0 0,0 0 0 0 0,1 0-23 0 0,-7 3 49 0 0,0 1-1 0 0,0 0 1 0 0,0 0 0 0 0,1 0-1 0 0,-1 1 1 0 0,1 0 0 0 0,0 0 0 0 0,0 0-1 0 0,1 1 1 0 0,-1-1 0 0 0,1 1 0 0 0,0 1-1 0 0,0-1 1 0 0,1 0 0 0 0,-1 1-1 0 0,1 0 1 0 0,0-1 0 0 0,1 1 0 0 0,-1 1-1 0 0,1-1 1 0 0,1 0 0 0 0,-1 0 0 0 0,1 1-1 0 0,0 2-48 0 0,2 8 50 0 0,2 0-1 0 0,0-1 0 0 0,1 0 0 0 0,1 1 1 0 0,0-1-1 0 0,1-1 0 0 0,1 1 0 0 0,0-1 1 0 0,1 0-1 0 0,1-1 0 0 0,0 0 0 0 0,5 5-49 0 0,28 51 151 0 0,-36-59-113 0 0,-1 1 0 0 0,-1 0 0 0 0,1 0 0 0 0,-2 0-1 0 0,0 0 1 0 0,-1 1 0 0 0,0-1 0 0 0,0 1 0 0 0,-2-1-1 0 0,1 1 1 0 0,-2 0 0 0 0,0-1 0 0 0,0 1 0 0 0,-1-1-1 0 0,0 1 1 0 0,-1-1 0 0 0,-2 3-38 0 0,-10 47 685 0 0,15-60-605 0 0,3 9 54 0 0,176 74 224 0 0,-171-80-357 0 0,0 1 0 0 0,0 0-1 0 0,-1 0 1 0 0,0 0 0 0 0,0 1 0 0 0,-1 0 0 0 0,1 1 0 0 0,-2-1 0 0 0,1 1-1 0 0,-1 0 1 0 0,0 1 0 0 0,-1-1 0 0 0,0 1 0 0 0,0 0 0 0 0,-1 0 0 0 0,0 0-1 0 0,0 1 1 0 0,-1-1 0 0 0,-1 0 0 0 0,1 1 0 0 0,-1 0 0 0 0,-1-1-1 0 0,0 1 1 0 0,0 0 0 0 0,-2 5-1 0 0,-20 69 135 0 0,-3 12-3168 0 0,29-88-694 0 0,1-9 2554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5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0 1964 0 0,'-64'23'2526'0'0,"54"-19"-2409"0"0,0 1 0 0 0,0 0-1 0 0,1 0 1 0 0,0 1-1 0 0,0 0 1 0 0,1 0 0 0 0,0 1-1 0 0,0 0 1 0 0,0 1-1 0 0,1-1 1 0 0,0 1-1 0 0,0 1 1 0 0,1 0 0 0 0,0 0-1 0 0,1 0 1 0 0,0 0-1 0 0,0 1 1 0 0,1 0 0 0 0,1 0-1 0 0,-1 0 1 0 0,1 0-1 0 0,1 0 1 0 0,0 1-1 0 0,1 0 1 0 0,0-1 0 0 0,0 1-1 0 0,1-1 1 0 0,0 1-1 0 0,2 7-116 0 0,19 96 186 0 0,-24-97-153 0 0,-1-1 1 0 0,-1 1-1 0 0,0-1 1 0 0,-2 0-1 0 0,0-1 1 0 0,0 1 0 0 0,-1-1-1 0 0,-1-1 1 0 0,-1 0-1 0 0,0 0 1 0 0,0-1-1 0 0,-2 0 1 0 0,1 0-1 0 0,-2-2 1 0 0,0 1-1 0 0,0-2 1 0 0,-1 0-1 0 0,-13 8-33 0 0,9-4 136 0 0,114-18-249 0 0,-88 8 125 0 0,1 0 0 0 0,-1 0 0 0 0,0 1 0 0 0,0 0 0 0 0,-1 1-1 0 0,0 0 1 0 0,0 0 0 0 0,0 0 0 0 0,-1 1 0 0 0,0 0 0 0 0,0 1-1 0 0,-1-1 1 0 0,1 1 0 0 0,-2 0 0 0 0,1 0 0 0 0,-1 0 0 0 0,-1 1-1 0 0,1-1 1 0 0,-1 1 0 0 0,-1 0 0 0 0,0 0 0 0 0,0 0-1 0 0,0 0 1 0 0,-1 1 0 0 0,-1-1 0 0 0,0 0 0 0 0,0 1-12 0 0,30 110 18 0 0,-29-118-197 0 0,0 1 0 0 0,1-1 0 0 0,-1 0 0 0 0,1 0 0 0 0,-1-1 0 0 0,1 1 0 0 0,0 0 0 0 0,0 0 0 0 0,0-1-1 0 0,0 1 1 0 0,0-1 0 0 0,0 0 0 0 0,0 0 0 0 0,1 0 0 0 0,-1 0 0 0 0,0 0 0 0 0,1 0 0 0 0,-1 0 0 0 0,0-1 0 0 0,1 1 0 0 0,-1-1 0 0 0,1 0 0 0 0,-1 1 0 0 0,1-1 0 0 0,-1-1 0 0 0,1 1 0 0 0,-1 0 0 0 0,1 0 0 0 0,-1-1 0 0 0,0 0 0 0 0,1 1 0 0 0,-1-1 0 0 0,1 0 0 0 0,-1 0 179 0 0,32-13-1198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14 1024 0 0,'-4'-14'5940'0'0,"-6"33"-4171"0"0,-21 220 727 0 0,31-133-5433 0 0,0-44-2523 0 0,0-61 4020 0 0</inkml:trace>
  <inkml:trace contextRef="#ctx0" brushRef="#br0" timeOffset="282.124">339 425 1600 0 0,'0'9'596'0'0,"-8"12"-12"0"0,0 5-24 0 0,-3-7-84 0 0,-5 4 12 0 0,-2 2-64 0 0,-3-1 0 0 0,4-4-111 0 0,-6-1 23 0 0,2-1-124 0 0,-3-1-152 0 0,2 2-8 0 0,3-4-464 0 0,-5-3-313 0 0,5-1-471 0 0,4-8-24 0 0,4-2 168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5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5 142 1708 0 0,'-1'-1'100'0'0,"1"0"-1"0"0,-1 0 1 0 0,1 0 0 0 0,-1 0-1 0 0,1 0 1 0 0,0 0-1 0 0,-1 0 1 0 0,1 0 0 0 0,0 0-1 0 0,0 0 1 0 0,-1 0-1 0 0,1 0 1 0 0,0 0 0 0 0,0 0-1 0 0,0 0 1 0 0,1-1-1 0 0,-1 1 1 0 0,0 0 0 0 0,0 0-1 0 0,0 0 1 0 0,1 0-1 0 0,-1 0 1 0 0,1 0 0 0 0,-1 0-1 0 0,1 0 1 0 0,-1 0-1 0 0,1 0 1 0 0,-1 1 0 0 0,1-1-1 0 0,0 0 1 0 0,0 0-1 0 0,-1 0 1 0 0,1 1 0 0 0,0-1-1 0 0,0 0 1 0 0,0 1-1 0 0,0-1 1 0 0,0 1 0 0 0,0-1-1 0 0,0 1 1 0 0,0-1 0 0 0,0 1-1 0 0,0 0 1 0 0,0-1-1 0 0,0 1 1 0 0,0 0 0 0 0,0 0-1 0 0,0 0 1 0 0,1 0-100 0 0,60-30 396 0 0,168-31 756 0 0,-70 50-4573 0 0,-139 13 2189 0 0,10 11 60 0 0</inkml:trace>
  <inkml:trace contextRef="#ctx0" brushRef="#br0" timeOffset="234.545">109 310 2428 0 0,'9'1'3857'0'0,"38"-3"-2775"0"0,169-42-288 0 0,-14-5-5937 0 0,-169 39 4057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5T13:35:3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356 305 836 0 0,'-90'59'2362'0'0,"69"-49"-2110"0"0,1 1 1 0 0,0 1-1 0 0,1 1 0 0 0,0 1 0 0 0,1 0 0 0 0,1 1 1 0 0,0 1-1 0 0,1 1 0 0 0,0 0 0 0 0,2 1 1 0 0,0 1-1 0 0,1 0 0 0 0,1 1 0 0 0,1 0 0 0 0,-7 17-252 0 0,19-35 10 0 0,0-1-1 0 0,0 1 0 0 0,0-1 1 0 0,1 1-1 0 0,-1-1 0 0 0,0 1 1 0 0,1-1-1 0 0,-1 0 0 0 0,1 0 0 0 0,-1 0 1 0 0,1 0-1 0 0,0 0 0 0 0,0 0 1 0 0,-1 0-1 0 0,1-1 0 0 0,0 1 1 0 0,0 0-1 0 0,0-1 0 0 0,0 0 1 0 0,0 1-1 0 0,-1-1 0 0 0,1 0 1 0 0,0 0-1 0 0,0 0 0 0 0,0 0 1 0 0,0 0-1 0 0,0-1 0 0 0,0 1 0 0 0,0 0 1 0 0,0-1-1 0 0,-1 0 0 0 0,1 1 1 0 0,0-1-1 0 0,0 0 0 0 0,0 0-9 0 0,28-9-85 0 0,-1-2 0 0 0,0 0-1 0 0,-1-2 1 0 0,-1-1-1 0 0,0-1 1 0 0,-1-2-1 0 0,-1 0 1 0 0,0-2 0 0 0,7-9 85 0 0,-2-31-167 0 0,-73 50 376 0 0,-73 22 147 0 0,97-10-339 0 0,27-7-395 0 0,234-84-1402 0 0,-187 63 1474 0 0,-44 23 397 0 0,0 0-1 0 0,0-1 1 0 0,-1-1 0 0 0,1 0 0 0 0,-1 0 0 0 0,-1-1 0 0 0,1 0-1 0 0,-1-1 1 0 0,0 0 0 0 0,0 0 0 0 0,-1-1 0 0 0,0 0 0 0 0,0-1 0 0 0,-1 0-1 0 0,0 0 1 0 0,-1 0 0 0 0,0-1 0 0 0,0 0 0 0 0,-1 0 0 0 0,0 0-1 0 0,-1-1 1 0 0,0 0 0 0 0,-1 0 0 0 0,1-7-91 0 0,-5 11 191 0 0,-1 0 0 0 0,1 0 0 0 0,-2 0 0 0 0,1 0 0 0 0,-1 1 0 0 0,0-1 0 0 0,0 1 0 0 0,-1 0 0 0 0,0 0 0 0 0,0 0 0 0 0,-1 0 0 0 0,1 0 0 0 0,-1 1 0 0 0,0 0 1 0 0,-1 0-1 0 0,1 1 0 0 0,-4-3-191 0 0,-6 33 668 0 0,10 11-581 0 0,2-1-1 0 0,2 0 0 0 0,1 1 1 0 0,1-1-1 0 0,3 0 0 0 0,1 1 1 0 0,4 14-87 0 0,-2-5 31 0 0,111 466-1572 0 0,-115-506 1183 0 0,-1-1 0 0 0,0 1 0 0 0,-1-1 0 0 0,0 1 0 0 0,1 0 0 0 0,-2 0 0 0 0,1 0 0 0 0,-1 0 0 0 0,0 0 0 0 0,0 0 0 0 0,0-1-1 0 0,-1 1 1 0 0,0 0 0 0 0,0 0 0 0 0,-1 0 0 0 0,0-1 0 0 0,1 1 0 0 0,-2 1 358 0 0,-2-6-1340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5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196 179 964 0 0,'3'-17'1889'0'0,"-1"17"-1786"0"0,0-1 1 0 0,0 0 0 0 0,0 0-1 0 0,0 0 1 0 0,0-1-1 0 0,-1 1 1 0 0,1 0-1 0 0,0-1 1 0 0,-1 1 0 0 0,1-1-1 0 0,-1 1 1 0 0,1-1-1 0 0,-1 0 1 0 0,0 0-1 0 0,1 0 1 0 0,-1 0-1 0 0,0 1 1 0 0,-1-2 0 0 0,1 1-1 0 0,0 0 1 0 0,0 0-1 0 0,-1 0 1 0 0,1 0-1 0 0,-1 0 1 0 0,0 0-1 0 0,0-1 1 0 0,0 1 0 0 0,0 0-1 0 0,0 0 1 0 0,0 0-1 0 0,0-1 1 0 0,-1 1-1 0 0,1 0 1 0 0,-1 0 0 0 0,1 0-1 0 0,-1 0 1 0 0,0 0-1 0 0,0 0 1 0 0,0 0-1 0 0,0 0-103 0 0,-25 56 538 0 0,6 21-255 0 0,4 1 0 0 0,3 0 0 0 0,4 1 0 0 0,3 0 0 0 0,3 1 1 0 0,5 21-284 0 0,-2-96 12 0 0,-1 1 0 0 0,2 0 0 0 0,-1 0 0 0 0,0 0 1 0 0,1 0-1 0 0,0 0 0 0 0,0 0 0 0 0,0 0 1 0 0,0 0-1 0 0,0-1 0 0 0,1 1 0 0 0,0 0 1 0 0,0-1-1 0 0,0 0 0 0 0,0 1 0 0 0,0-1 1 0 0,1 0-1 0 0,-1 0 0 0 0,1 0 0 0 0,0 0 0 0 0,0-1 1 0 0,0 1-1 0 0,0-1 0 0 0,1 0 0 0 0,-1 0 1 0 0,1 0-1 0 0,-1 0 0 0 0,1 0 0 0 0,0-1 1 0 0,-1 0-1 0 0,1 0 0 0 0,0 0 0 0 0,0 0 1 0 0,0 0-1 0 0,0-1 0 0 0,3 0-12 0 0,156-14 374 0 0,-128 8-353 0 0,364-70-927 0 0,-400 76 808 0 0,1 0 1 0 0,-1-1 0 0 0,0 1-1 0 0,1-1 1 0 0,-1 1-1 0 0,0-1 1 0 0,1 1-1 0 0,-1-1 1 0 0,1 0-1 0 0,-1 1 1 0 0,1-1-1 0 0,-1 1 1 0 0,1-1 0 0 0,-1 0-1 0 0,1 0 1 0 0,0 1-1 0 0,0-1 1 0 0,-1 0-1 0 0,1 0 1 0 0,0 1-1 0 0,0-1 1 0 0,0 0 0 0 0,-1 0-1 0 0,1 1 1 0 0,0-1-1 0 0,0 0 1 0 0,0 0-1 0 0,1 0 1 0 0,-1 1-1 0 0,0-1 1 0 0,0 0 0 0 0,0 0-1 0 0,0 1 1 0 0,1-1-1 0 0,-1 0 1 0 0,0 0-1 0 0,1 1 1 0 0,-1-1-1 0 0,1 0 1 0 0,-1 1 0 0 0,1-1-1 0 0,-1 0 1 0 0,1 1-1 0 0,-1-1 1 0 0,1 1-1 0 0,-1-1 1 0 0,1 1-1 0 0,0-1 1 0 0,-1 1 0 0 0,1-1-1 0 0,0 1 1 0 0,0 0-1 0 0,-1 0 1 0 0,1-1-1 0 0,0 1 1 0 0,0 0-1 0 0,-1 0 1 0 0,1 0 97 0 0,-21-13-1349 0 0</inkml:trace>
  <inkml:trace contextRef="#ctx0" brushRef="#br0" timeOffset="235.705">161 431 876 0 0,'0'0'113'0'0,"1"0"-1"0"0,-1-1 1 0 0,1 1-1 0 0,-1 0 0 0 0,0 0 1 0 0,1-1-1 0 0,-1 1 1 0 0,0 0-1 0 0,1 0 1 0 0,-1-1-1 0 0,0 1 1 0 0,0-1-1 0 0,1 1 1 0 0,-1 0-1 0 0,0-1 1 0 0,0 1-1 0 0,0 0 1 0 0,1-1-1 0 0,-1 1 1 0 0,0-1-1 0 0,0 1 1 0 0,0 0-1 0 0,0-1 1 0 0,0 1-1 0 0,0-1 0 0 0,0 1 1 0 0,0-1-1 0 0,0 1 1 0 0,0-1-1 0 0,0 1 1 0 0,0 0-1 0 0,0-1 1 0 0,0 1-1 0 0,0-1 1 0 0,-1 1-1 0 0,1 0 1 0 0,0-1-1 0 0,0 1 1 0 0,0-1-1 0 0,-1 1 1 0 0,1 0-1 0 0,0-1 1 0 0,-1 1-1 0 0,1 0 1 0 0,0-1-1 0 0,0 1 0 0 0,-1 0 1 0 0,1 0-1 0 0,0-1 1 0 0,-1 1-1 0 0,1 0 1 0 0,-1 0-1 0 0,1 0 1 0 0,-1-1-113 0 0,48-26 378 0 0,-42 24-19 0 0,274-98 798 0 0,-140 59-5127 0 0,-126 38 2646 0 0,-9 0 138 0 0</inkml:trace>
  <inkml:trace contextRef="#ctx0" brushRef="#br0" timeOffset="487.487">1 137 3088 0 0,'4'-9'3464'0'0,"39"-18"-2091"0"0,-6 10-1100 0 0,1 2 0 0 0,1 2 0 0 0,0 1 1 0 0,1 2-1 0 0,0 2 0 0 0,1 1 0 0 0,21 1-273 0 0,166-6-4763 0 0,-170 11 2279 0 0,-25 1 1242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19:5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24 509 948 0 0,'0'0'515'0'0,"0"0"114"0"0,-4-19 1373 0 0,2 17-1947 0 0,0 1 1 0 0,1 0-1 0 0,0-1 0 0 0,-1 1 0 0 0,1-1 0 0 0,0 1 0 0 0,0-1 0 0 0,0 0 0 0 0,0 1 0 0 0,0-1 0 0 0,0 0 0 0 0,0 0 0 0 0,0 0 1 0 0,1 0-1 0 0,-1 0 0 0 0,1 0 0 0 0,-1 0 0 0 0,1 0 0 0 0,0 0 0 0 0,0 0 0 0 0,0 0 0 0 0,0 0 0 0 0,0 0 0 0 0,1 0 0 0 0,-1 0 1 0 0,0 0-1 0 0,1 1 0 0 0,-1-1 0 0 0,1 0 0 0 0,0 0 0 0 0,0 0 0 0 0,0 0 0 0 0,0 1 0 0 0,0-1 0 0 0,0 0 0 0 0,0 1 0 0 0,1-1 1 0 0,-1 1-1 0 0,0-1 0 0 0,1 1 0 0 0,-1 0 0 0 0,2-1-55 0 0,5-5 62 0 0,0 1 0 0 0,0 0 0 0 0,1 0 0 0 0,0 1 0 0 0,0 0 0 0 0,0 1 0 0 0,1 0 0 0 0,-1 0 0 0 0,1 1 0 0 0,0 0-1 0 0,0 1 1 0 0,0 0 0 0 0,1 1 0 0 0,-1 0 0 0 0,9 0-62 0 0,-16 2 5 0 0,1 0-1 0 0,-1 0 0 0 0,0 0 1 0 0,0 0-1 0 0,0 0 0 0 0,0 1 0 0 0,0 0 1 0 0,-1-1-1 0 0,1 1 0 0 0,0 0 1 0 0,-1 0-1 0 0,1 1 0 0 0,-1-1 1 0 0,0 0-1 0 0,0 1 0 0 0,0 0 1 0 0,0-1-1 0 0,0 1 0 0 0,0 0 0 0 0,-1 0 1 0 0,0 0-1 0 0,1 0 0 0 0,-1 0 1 0 0,0 0-1 0 0,0 0 0 0 0,-1 0 1 0 0,1 1-1 0 0,-1-1 0 0 0,1 0 0 0 0,-1 1 1 0 0,0-1-1 0 0,0 0 0 0 0,-1 0 1 0 0,1 1-1 0 0,-1-1 0 0 0,1 0 1 0 0,-1 0-1 0 0,0 0 0 0 0,0 0 1 0 0,-1 1-1 0 0,1-1 0 0 0,-1-1 0 0 0,1 1 1 0 0,-1 0-1 0 0,0 0 0 0 0,0-1-4 0 0,-35 69 572 0 0,37-71-543 0 0,0 0-3 0 0,110 37 95 0 0,-103-34-127 0 0,-1 1 0 0 0,0-1 0 0 0,0 1 0 0 0,0 0 0 0 0,-1 0 0 0 0,1 0 0 0 0,-1 1 0 0 0,0 0 0 0 0,-1 0 0 0 0,1 0 0 0 0,-1 1 0 0 0,0-1 0 0 0,0 1 0 0 0,0 0 0 0 0,-1 0 0 0 0,0 1 0 0 0,0-1 0 0 0,-1 1 0 0 0,0-1 0 0 0,0 1 0 0 0,0 0 0 0 0,-1 0 0 0 0,0 0 0 0 0,-1-1 0 0 0,1 1 0 0 0,-1 0 0 0 0,0 0 0 0 0,-1 0 0 0 0,0 0 0 0 0,0 0 0 0 0,-1 1 6 0 0,-3 3-52 0 0,0 0 1 0 0,-1-1-1 0 0,0 0 1 0 0,-1 0-1 0 0,0 0 1 0 0,-1-1-1 0 0,0 0 1 0 0,0 0-1 0 0,-1-1 1 0 0,0 0-1 0 0,-1 0 1 0 0,1-1-1 0 0,-1-1 1 0 0,-1 0-1 0 0,1 0 1 0 0,-1-1-1 0 0,0 0 1 0 0,-1-1-1 0 0,1 0 1 0 0,-1-1-1 0 0,1 0 1 0 0,-1-1-1 0 0,0 0 1 0 0,-10 0 51 0 0,18-2-199 0 0,-1 0 0 0 0,1-1 0 0 0,0 1 0 0 0,0-1 0 0 0,0 0 1 0 0,-1 0-1 0 0,1-1 0 0 0,0 1 0 0 0,0-1 0 0 0,0 0 0 0 0,1 0 0 0 0,-1 0 1 0 0,0 0-1 0 0,1-1 0 0 0,0 1 0 0 0,-1-1 0 0 0,1 0 0 0 0,0 0 0 0 0,0 0 1 0 0,0-1 198 0 0,-11-15-1392 0 0</inkml:trace>
  <inkml:trace contextRef="#ctx0" brushRef="#br0" timeOffset="282.622">846 784 988 0 0,'0'28'520'0'0,"-3"-2"12"0"0,3-11-80 0 0,-9 21-56 0 0,1-12-52 0 0,-5-3-112 0 0,-2-2-16 0 0,-5-1-140 0 0,0-1-4 0 0,-4-5-8 0 0,-1 0-216 0 0,-4-5-284 0 0,0-2-752 0 0,0-5-40 0 0</inkml:trace>
  <inkml:trace contextRef="#ctx0" brushRef="#br0" timeOffset="737.356">1390 319 1100 0 0,'10'-18'3331'0'0,"-11"26"-1624"0"0,0-5-1604 0 0,-15 223 1615 0 0,53-10-1997 0 0,-38-215 151 0 0,0 0-1 0 0,0 0 1 0 0,0 0-1 0 0,0-1 1 0 0,0 1-1 0 0,0 0 1 0 0,0-1 0 0 0,0 1-1 0 0,-1-1 1 0 0,1 1-1 0 0,0-1 1 0 0,0 0-1 0 0,-1 1 1 0 0,1-1-1 0 0,0 0 1 0 0,0 0 0 0 0,-1 0-1 0 0,1 0 1 0 0,0 0-1 0 0,-1 0 1 0 0,1 0-1 0 0,0-1 1 0 0,0 1 0 0 0,-1 0-1 0 0,1-1 1 0 0,0 1-1 0 0,0-1 1 0 0,0 1-1 0 0,-1-1 1 0 0,1 0-1 0 0,0 1 1 0 0,0-1 0 0 0,0 0-1 0 0,0 0 1 0 0,0 0-1 0 0,0 0 129 0 0,-18-13-1224 0 0</inkml:trace>
  <inkml:trace contextRef="#ctx0" brushRef="#br0" timeOffset="1034.789">1301 305 1292 0 0,'-215'270'7453'0'0,"219"-264"-6827"0"0,20-2-578 0 0,-1-2 0 0 0,1-1-1 0 0,0-1 1 0 0,-1 0 0 0 0,1-2 0 0 0,-1-1 0 0 0,0-1 0 0 0,12-4-48 0 0,68-7-537 0 0,103 1-5023 0 0,-180 14 4343 0 0</inkml:trace>
  <inkml:trace contextRef="#ctx0" brushRef="#br0" timeOffset="1301.256">2043 779 1712 0 0,'-5'21'688'0'0,"-3"5"-272"0"0,-1-2 108 0 0,-2 3 4 0 0,-4-5-164 0 0,-1-1-92 0 0,-6 2 68 0 0,-4-5-52 0 0,2-2-92 0 0,-6-2-59 0 0,-2-7-13 0 0,5 4-16 0 0,-5-2-349 0 0,4-8-87 0 0,-7-1-588 0 0,21 0-328 0 0,-21-12 32 0 0</inkml:trace>
  <inkml:trace contextRef="#ctx0" brushRef="#br0" timeOffset="1819.92">2582 230 1096 0 0,'-182'121'5536'0'0,"168"-109"-5362"0"0,1 2 0 0 0,0-1 1 0 0,1 2-1 0 0,1 0 0 0 0,0 0 1 0 0,1 1-1 0 0,0 0 0 0 0,2 1 0 0 0,0 0 1 0 0,0 0-1 0 0,2 1 0 0 0,0-1 0 0 0,1 2 1 0 0,1-1-1 0 0,1 0 0 0 0,0 5-174 0 0,3-20 16 0 0,0 0-1 0 0,0 1 1 0 0,0-1-1 0 0,1 0 0 0 0,-1 0 1 0 0,1 0-1 0 0,0 0 1 0 0,0 0-1 0 0,0 0 1 0 0,0 0-1 0 0,0 0 0 0 0,1 0 1 0 0,-1-1-1 0 0,1 1 1 0 0,0-1-1 0 0,0 1 1 0 0,0-1-1 0 0,0 1 1 0 0,0-1-1 0 0,1 0 0 0 0,-1 0 1 0 0,1 0-1 0 0,-1 0 1 0 0,1-1-1 0 0,0 1 1 0 0,-1-1-1 0 0,1 1 1 0 0,0-1-1 0 0,0 0 0 0 0,0 0 1 0 0,0 0-1 0 0,0-1 1 0 0,3 1-16 0 0,104 10 299 0 0,-107-11-289 0 0,10 0-22 0 0,0-1-1 0 0,-1-1 1 0 0,1 0 0 0 0,0 0 0 0 0,0-1 0 0 0,-1-1-1 0 0,0 0 1 0 0,1-1 0 0 0,-1 0 0 0 0,-1-1-1 0 0,1-1 1 0 0,-1 1 0 0 0,-1-2 0 0 0,8-5 12 0 0,-18 10-15 0 0,0 1 1 0 0,1-1-1 0 0,-1 0 0 0 0,-1 1 1 0 0,1-1-1 0 0,0 0 1 0 0,-1 1-1 0 0,1-1 1 0 0,-1 0-1 0 0,0 1 1 0 0,0-1-1 0 0,0 1 1 0 0,0-1-1 0 0,0 1 1 0 0,-1-1-1 0 0,1 1 0 0 0,-1 0 1 0 0,1 0-1 0 0,-1 0 1 0 0,0 0-1 0 0,0 0 1 0 0,0 0-1 0 0,0 0 1 0 0,0 0-1 0 0,0 1 1 0 0,-1-1-1 0 0,1 1 1 0 0,0 0-1 0 0,-1 0 0 0 0,1 0 1 0 0,-1 0-1 0 0,0 0 1 0 0,1 0-1 0 0,-1 0 1 0 0,1 1-1 0 0,-1 0 1 0 0,0-1-1 0 0,0 1 1 0 0,1 0-1 0 0,-1 0 1 0 0,0 1 14 0 0,-270-63-2766 0 0,237 32-1071 0 0,32 19 2644 0 0</inkml:trace>
  <inkml:trace contextRef="#ctx0" brushRef="#br0" timeOffset="2400.792">2837 104 1036 0 0,'0'-32'4754'0'0,"38"-9"-3902"0"0,-38 41-843 0 0,57-30 921 0 0,-52 35-860 0 0,0 3-48 0 0,-1 0 1 0 0,0 0-1 0 0,-1 1 1 0 0,0-1 0 0 0,0 1-1 0 0,-1 0 1 0 0,0 0-1 0 0,-1 0 1 0 0,0 0-1 0 0,0 0 1 0 0,-1 0 0 0 0,0 1-1 0 0,0-1 1 0 0,-1 0-1 0 0,-1 0 1 0 0,1 0 0 0 0,-1 0-1 0 0,-1 0 1 0 0,0-1-1 0 0,0 1 1 0 0,-1-1-1 0 0,-2 5-22 0 0,-78 254 827 0 0,85-259-817 0 0,1 0-1 0 0,0 0 1 0 0,1-1-1 0 0,0 1 0 0 0,0-1 1 0 0,1 1-1 0 0,0-1 1 0 0,0 0-1 0 0,0-1 1 0 0,1 1-1 0 0,0-1 1 0 0,0 0-1 0 0,1 0 1 0 0,0-1-1 0 0,0 1 0 0 0,0-1 1 0 0,1-1-1 0 0,5 4-9 0 0,9 10 72 0 0,-8-6-62 0 0,0 1 1 0 0,-1 0 0 0 0,0 0 0 0 0,-1 1 0 0 0,-1 1 0 0 0,0 0 0 0 0,-1 0 0 0 0,0 1-1 0 0,-1 0 1 0 0,-1 1 0 0 0,-1-1 0 0 0,-1 1 0 0 0,0 1 0 0 0,-1-1 0 0 0,0 1 0 0 0,-2-1-1 0 0,0 1 1 0 0,-1 0 0 0 0,-1 6-11 0 0,-27 84-638 0 0,1-65-5705 0 0,25-40 5106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0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 1356 0 0,'7'-7'3739'0'0,"-8"41"-2451"0"0,-69 74-835 0 0,-7-71-4729 0 0,66-37 3200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0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1060 0 0,'13'-3'4943'0'0,"24"-1"-3537"0"0,15-3-990 0 0,86-12 358 0 0,-45 15-4000 0 0,-77 17 684 0 0,-18-5 1311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04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1228 0 0,'-8'6'1368'0'0,"7"-4"-240"0"0,6-2-144 0 0,-1 0-111 0 0,6-2-125 0 0,19-2-108 0 0,8-1-164 0 0,-2-2-44 0 0,8-1-148 0 0,0 1-120 0 0,4 1-152 0 0,-1-2 8 0 0,0 4-528 0 0,1-2-252 0 0,1 0-612 0 0,-10 1 99 0 0,1 2 69 0 0,-3 2 32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0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120 230 1504 0 0,'10'-19'2581'0'0,"-3"7"1840"0"0,-4 38-3204 0 0,54 322 361 0 0,-47-314-1496 0 0,1 11 91 0 0,-8-14-3462 0 0,-35-34-794 0 0,16-9 2791 0 0,0-4 12 0 0</inkml:trace>
  <inkml:trace contextRef="#ctx0" brushRef="#br0" timeOffset="282.618">0 220 888 0 0,'4'-17'4653'0'0,"20"-14"-4073"0"0,-23 29-308 0 0,13-13-170 0 0,1 0 0 0 0,0 0 0 0 0,0 1 0 0 0,2 1 0 0 0,0 1 0 0 0,0 1 0 0 0,1 0 0 0 0,0 1 0 0 0,1 1 0 0 0,0 0 0 0 0,1 2 0 0 0,-1 0-1 0 0,1 2 1 0 0,1 0 0 0 0,-1 1 0 0 0,1 1 0 0 0,-1 0 0 0 0,1 2 0 0 0,7 1-102 0 0,36 16-1490 0 0,-43 19-2936 0 0,-21-34 3192 0 0</inkml:trace>
  <inkml:trace contextRef="#ctx0" brushRef="#br0" timeOffset="533.305">119 355 1196 0 0,'3'11'5390'0'0,"56"-6"-3784"0"0,-59-5-1482 0 0,235-38-134 0 0,-149 18-2369 0 0,-11 1-222 0 0,-42 9 1355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0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 1024 0 0,'-42'-1'3890'0'0,"33"5"-3756"0"0,0 0 0 0 0,0 1 0 0 0,1 0 0 0 0,-1 0 0 0 0,1 1 0 0 0,0 0 0 0 0,1 1 0 0 0,-1 0 0 0 0,1 0 0 0 0,1 0 0 0 0,-1 1 0 0 0,1 0 0 0 0,1 0 0 0 0,-1 0 0 0 0,2 1 0 0 0,-1 0 0 0 0,1 0 0 0 0,0 0 0 0 0,1 1 0 0 0,0-1 0 0 0,0 1-1 0 0,1-1 1 0 0,1 1 0 0 0,-1 0 0 0 0,2 0 0 0 0,-1 4-134 0 0,73 148 854 0 0,-68-153-813 0 0,0 1 1 0 0,0 0 0 0 0,-1 0-1 0 0,0 0 1 0 0,0 0-1 0 0,-1 0 1 0 0,-1 1 0 0 0,0-1-1 0 0,0 1 1 0 0,-1-1-1 0 0,0 1 1 0 0,-1-1 0 0 0,0 1-1 0 0,-1-1 1 0 0,0 0 0 0 0,-1 0-1 0 0,0 1 1 0 0,0-2-1 0 0,-1 1 1 0 0,0 0 0 0 0,-1-1-1 0 0,0 0 1 0 0,-1 0-1 0 0,1 0 1 0 0,-4 2-42 0 0,-19 21 1178 0 0,27-32-1033 0 0,2-1-123 0 0,1 0 0 0 0,-1-1 1 0 0,0 1-1 0 0,1 0 0 0 0,-1 0 1 0 0,1 0-1 0 0,-1 0 0 0 0,1 0 1 0 0,-1 0-1 0 0,1 0 0 0 0,0 1 1 0 0,0-1-1 0 0,-1 1 0 0 0,1-1 1 0 0,0 1-1 0 0,0-1 0 0 0,0 1 1 0 0,-1 0-1 0 0,1 0 0 0 0,0 0 1 0 0,0 0-1 0 0,0 0 0 0 0,-1 0 1 0 0,1 1-1 0 0,0-1 0 0 0,0 1 1 0 0,0-1-1 0 0,-1 1 0 0 0,1 0 0 0 0,0-1 1 0 0,-1 1-1 0 0,1 0 0 0 0,1 1-22 0 0,5 8 10 0 0,0 0 0 0 0,0 0 0 0 0,-1 1 0 0 0,0 0 0 0 0,-1 0-1 0 0,0 0 1 0 0,-1 1 0 0 0,0 0 0 0 0,-1 0 0 0 0,0 0-1 0 0,-1 1 1 0 0,0-1 0 0 0,-1 1 0 0 0,0 6-10 0 0,17 59-228 0 0,-16-71 62 0 0,26 53-964 0 0,10-44-2900 0 0,-4-49-218 0 0,-22 14 3046 0 0</inkml:trace>
  <inkml:trace contextRef="#ctx0" brushRef="#br0" timeOffset="407.448">546 273 1228 0 0,'-3'-28'5183'0'0,"82"-15"-3793"0"0,-74 44-1359 0 0,-1 0-1 0 0,0 0 0 0 0,0 1 1 0 0,0-1-1 0 0,0 1 0 0 0,-1 0 1 0 0,1 0-1 0 0,0 1 0 0 0,-1-1 0 0 0,1 1 1 0 0,-1-1-1 0 0,0 1 0 0 0,0 0 1 0 0,0 0-1 0 0,0 1 0 0 0,-1-1 1 0 0,1 1-1 0 0,-1-1 0 0 0,0 1 1 0 0,0 0-1 0 0,0 0 0 0 0,-1 0 1 0 0,1 0-1 0 0,-1 0 0 0 0,0 0 0 0 0,0 0 1 0 0,0 0-1 0 0,-1 0 0 0 0,1 1 1 0 0,-1-1-1 0 0,0 0 0 0 0,0 0 1 0 0,-1 1-1 0 0,1-1 0 0 0,-1 0 1 0 0,0 0-1 0 0,0 0 0 0 0,0 0 0 0 0,-1 2-30 0 0,-5 17 156 0 0,-1 0-1 0 0,-1-1 1 0 0,-1-1-1 0 0,-1 1 0 0 0,-1-1 1 0 0,0-1-1 0 0,-2-1 0 0 0,0 1 1 0 0,-2-2-1 0 0,0 0 0 0 0,0-1 1 0 0,-4 1-156 0 0,19-18 4 0 0,0 0 1 0 0,1 0 0 0 0,-1 0 0 0 0,0 0 0 0 0,0 0 0 0 0,0 0-1 0 0,1 0 1 0 0,-1 0 0 0 0,0 0 0 0 0,0 1 0 0 0,0-1-1 0 0,1 0 1 0 0,-1 1 0 0 0,0-1 0 0 0,0 0 0 0 0,1 1-1 0 0,-1-1 1 0 0,0 1 0 0 0,1-1 0 0 0,-1 1 0 0 0,1 0-1 0 0,-1-1 1 0 0,1 1 0 0 0,-1-1 0 0 0,1 1 0 0 0,-1 0 0 0 0,1 0-1 0 0,-1-1 1 0 0,1 1 0 0 0,0 0 0 0 0,-1 0 0 0 0,1-1-1 0 0,0 1 1 0 0,0 0 0 0 0,0 0 0 0 0,0 0 0 0 0,-1-1-1 0 0,1 1 1 0 0,0 0 0 0 0,0 0 0 0 0,1 0 0 0 0,-1-1 0 0 0,0 1-1 0 0,0 0 1 0 0,0 0 0 0 0,0 0 0 0 0,1-1 0 0 0,-1 1-1 0 0,0 0 1 0 0,1 0 0 0 0,-1-1 0 0 0,1 1 0 0 0,-1 0-1 0 0,1-1 1 0 0,-1 1 0 0 0,1 0 0 0 0,-1-1 0 0 0,1 1-1 0 0,-1-1 1 0 0,1 1 0 0 0,0-1 0 0 0,0 1 0 0 0,-1-1 0 0 0,1 1-1 0 0,0-1 1 0 0,-1 0 0 0 0,1 0 0 0 0,0 1 0 0 0,0-1-1 0 0,0 0-4 0 0,57-6-1997 0 0,-1-3-1 0 0,0-2 0 0 0,-1-3 1 0 0,41-16 1997 0 0,-65 18-1422 0 0</inkml:trace>
  <inkml:trace contextRef="#ctx0" brushRef="#br0" timeOffset="878.136">999 75 964 0 0,'2'-5'298'0'0,"1"0"0"0"0,0-1 0 0 0,0 1 1 0 0,0 0-1 0 0,1 0 0 0 0,-1 1 0 0 0,1-1 0 0 0,1 1 0 0 0,-1 0 0 0 0,0 0 0 0 0,1 0 0 0 0,0 0 0 0 0,0 1 1 0 0,0 0-1 0 0,0 0 0 0 0,1 1 0 0 0,0-1-298 0 0,-4 2 263 0 0,1 4-29 0 0,2 5-161 0 0,-1 1 1 0 0,0 1 0 0 0,0-1-1 0 0,-1 1 1 0 0,0-1 0 0 0,-1 1-1 0 0,0 0 1 0 0,-1 0 0 0 0,0 0-1 0 0,0 0 1 0 0,-1 0 0 0 0,0 0-1 0 0,-1 0 1 0 0,0 0 0 0 0,0 0-1 0 0,-1-1 1 0 0,-1 1 0 0 0,0 0-1 0 0,0-1 1 0 0,-3 6-74 0 0,-56 195 1570 0 0,62-200-1521 0 0,2 1 1 0 0,-1 0 0 0 0,2-1-1 0 0,-1 0 1 0 0,1 0 0 0 0,1 0-1 0 0,0 0 1 0 0,0 0 0 0 0,1-1-1 0 0,0 1 1 0 0,0-1 0 0 0,1 0-1 0 0,1-1 1 0 0,-1 0 0 0 0,1 0-1 0 0,1 0 1 0 0,-1-1 0 0 0,1 0-1 0 0,5 3-49 0 0,57 71 255 0 0,-63-69-225 0 0,-1 0-1 0 0,0 0 0 0 0,0 1 1 0 0,-2 0-1 0 0,1 0 0 0 0,-1 0 1 0 0,-1 0-1 0 0,-1 1 0 0 0,0-1 1 0 0,0 1-1 0 0,-1-1 0 0 0,-1 1 1 0 0,-1 0-1 0 0,0-1 0 0 0,0 1 1 0 0,-1-1-1 0 0,-1 1 0 0 0,-3 7-29 0 0,-13 54-2633 0 0,19-75 1209 0 0,0 0 20 0 0,0 0 91 0 0,0 0 73 0 0,0 0 60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1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37 1008 0 0,'-1'-1'49'0'0,"1"1"0"0"0,-1 0 0 0 0,1 0 1 0 0,-1-1-1 0 0,1 1 0 0 0,0 0 0 0 0,-1-1 0 0 0,1 1 0 0 0,-1-1 0 0 0,1 1 0 0 0,0-1 0 0 0,-1 1 0 0 0,1-1 1 0 0,0 1-1 0 0,0-1 0 0 0,-1 1 0 0 0,1-1 0 0 0,0 1 0 0 0,0-1 0 0 0,0 1 0 0 0,0-1 0 0 0,-1 1 0 0 0,1-1 1 0 0,0 0-1 0 0,0 1 0 0 0,0-1 0 0 0,0 1 0 0 0,0-1 0 0 0,1 1 0 0 0,-1-1 0 0 0,0 1 0 0 0,0-1 1 0 0,0 0-1 0 0,0 1 0 0 0,1-1 0 0 0,-1 1 0 0 0,0-1 0 0 0,0 1 0 0 0,1-1 0 0 0,-1 1 0 0 0,0 0 0 0 0,1-1 1 0 0,-1 1-1 0 0,1-1 0 0 0,-1 1 0 0 0,0 0 0 0 0,1-1 0 0 0,-1 1 0 0 0,1 0 0 0 0,-1-1 0 0 0,1 1 0 0 0,-1 0 1 0 0,1 0-1 0 0,0 0-49 0 0,-51-12 309 0 0,27 11-237 0 0,0 1 0 0 0,-1 1 1 0 0,1 1-1 0 0,0 1 0 0 0,1 2 0 0 0,-1 0 0 0 0,1 1 1 0 0,0 1-1 0 0,0 1 0 0 0,1 1 0 0 0,-3 1-72 0 0,11-3 78 0 0,0 0 0 0 0,0 0 0 0 0,1 1 0 0 0,0 1 0 0 0,0 0 0 0 0,1 0-1 0 0,0 1 1 0 0,1 1 0 0 0,0 0 0 0 0,1 0 0 0 0,0 1 0 0 0,1 0 0 0 0,0 1 0 0 0,1-1 0 0 0,0 2 0 0 0,1-1-1 0 0,0 1 1 0 0,1-1 0 0 0,-2 12-78 0 0,9-20 30 0 0,0-1 0 0 0,0 0-1 0 0,0 0 1 0 0,0 0 0 0 0,1 0-1 0 0,-1 0 1 0 0,1-1 0 0 0,0 1 0 0 0,0-1-1 0 0,1 0 1 0 0,-1 0 0 0 0,1 0-1 0 0,-1 0 1 0 0,1 0 0 0 0,0-1-1 0 0,0 0 1 0 0,0 0 0 0 0,0 0 0 0 0,1 0-1 0 0,-1 0 1 0 0,0-1 0 0 0,1 0-1 0 0,-1 0 1 0 0,1 0 0 0 0,-1-1-1 0 0,1 1 1 0 0,0-1 0 0 0,-1 0 0 0 0,1 0-1 0 0,-1-1 1 0 0,1 1 0 0 0,0-1-1 0 0,1-1-29 0 0,13-1-30 0 0,0-2 0 0 0,-1 0 0 0 0,1-1 0 0 0,-1-1 0 0 0,0 0 0 0 0,0-1 0 0 0,-1-2 0 0 0,0 1 0 0 0,-1-2 0 0 0,0 0 0 0 0,-1-1 0 0 0,0-1 0 0 0,-1 0 0 0 0,12-14 30 0 0,57-67 772 0 0,-36 119-237 0 0,84 67-906 0 0,-71-58-2737 0 0,-46-26 1794 0 0,-8-4 105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2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32 3456 0 0,'-1'-9'884'0'0,"1"3"-244"0"0,0-2-416 0 0,0 2-92 0 0,3 5-16 0 0,-1-1-472 0 0,-1 2-32 0 0,1 0-256 0 0,-1 0-340 0 0,1 3-252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2-17T04:20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 1600 0 0,'7'-3'3769'0'0,"-3"15"-301"0"0,-9 176-2793 0 0,6-119-4078 0 0,-12-52 910 0 0,1-15 1273 0 0</inkml:trace>
  <inkml:trace contextRef="#ctx0" brushRef="#br0" timeOffset="423.429">23 143 1056 0 0,'149'-71'4163'0'0,"-133"63"-4018"0"0,0 1 0 0 0,0 1-1 0 0,0 0 1 0 0,1 1 0 0 0,0 0 0 0 0,0 1-1 0 0,0 1 1 0 0,0 1 0 0 0,15 0-145 0 0,-26 4 22 0 0,1-1 0 0 0,0 1 0 0 0,-1 0-1 0 0,1 1 1 0 0,-1 0 0 0 0,0 0 0 0 0,0 0 0 0 0,0 0 0 0 0,0 1 0 0 0,-1 0-1 0 0,1 1 1 0 0,-1-1 0 0 0,0 1 0 0 0,0 0 0 0 0,-1 0 0 0 0,1 0 0 0 0,-1 1-1 0 0,0 0 1 0 0,-1 0 0 0 0,1 0 0 0 0,-1 0 0 0 0,-1 0 0 0 0,1 1 0 0 0,-1-1 0 0 0,0 1-1 0 0,0-1 1 0 0,-1 1 0 0 0,0 0 0 0 0,0 0 0 0 0,-1 0 0 0 0,1 0 0 0 0,-2 0-1 0 0,1-1 1 0 0,-2 6-22 0 0,-1-2 7 0 0,-2-1 0 0 0,0 1 0 0 0,0-1 0 0 0,0-1 0 0 0,-1 1 0 0 0,0-1 0 0 0,-1 0 0 0 0,0 0 0 0 0,0-1 0 0 0,-1 0-1 0 0,0 0 1 0 0,0 0 0 0 0,-1-1 0 0 0,1-1 0 0 0,-1 0 0 0 0,0 0 0 0 0,-1 0 0 0 0,1-1 0 0 0,-1-1 0 0 0,-8 3-7 0 0,-80 9-3046 0 0,75-18 1749 0 0,-17-12 28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0.png"/><Relationship Id="rId21" Type="http://schemas.openxmlformats.org/officeDocument/2006/relationships/image" Target="../media/image162.png"/><Relationship Id="rId42" Type="http://schemas.openxmlformats.org/officeDocument/2006/relationships/customXml" Target="../ink/ink173.xml"/><Relationship Id="rId63" Type="http://schemas.openxmlformats.org/officeDocument/2006/relationships/image" Target="../media/image183.png"/><Relationship Id="rId84" Type="http://schemas.openxmlformats.org/officeDocument/2006/relationships/customXml" Target="../ink/ink194.xml"/><Relationship Id="rId138" Type="http://schemas.openxmlformats.org/officeDocument/2006/relationships/customXml" Target="../ink/ink221.xml"/><Relationship Id="rId159" Type="http://schemas.openxmlformats.org/officeDocument/2006/relationships/image" Target="../media/image230.png"/><Relationship Id="rId170" Type="http://schemas.openxmlformats.org/officeDocument/2006/relationships/customXml" Target="../ink/ink237.xml"/><Relationship Id="rId191" Type="http://schemas.openxmlformats.org/officeDocument/2006/relationships/image" Target="../media/image246.png"/><Relationship Id="rId107" Type="http://schemas.openxmlformats.org/officeDocument/2006/relationships/image" Target="../media/image205.png"/><Relationship Id="rId11" Type="http://schemas.openxmlformats.org/officeDocument/2006/relationships/image" Target="../media/image157.png"/><Relationship Id="rId32" Type="http://schemas.openxmlformats.org/officeDocument/2006/relationships/customXml" Target="../ink/ink168.xml"/><Relationship Id="rId53" Type="http://schemas.openxmlformats.org/officeDocument/2006/relationships/image" Target="../media/image178.png"/><Relationship Id="rId74" Type="http://schemas.openxmlformats.org/officeDocument/2006/relationships/customXml" Target="../ink/ink189.xml"/><Relationship Id="rId128" Type="http://schemas.openxmlformats.org/officeDocument/2006/relationships/customXml" Target="../ink/ink216.xml"/><Relationship Id="rId149" Type="http://schemas.openxmlformats.org/officeDocument/2006/relationships/image" Target="../media/image225.png"/><Relationship Id="rId5" Type="http://schemas.openxmlformats.org/officeDocument/2006/relationships/image" Target="../media/image154.png"/><Relationship Id="rId95" Type="http://schemas.openxmlformats.org/officeDocument/2006/relationships/image" Target="../media/image199.png"/><Relationship Id="rId160" Type="http://schemas.openxmlformats.org/officeDocument/2006/relationships/customXml" Target="../ink/ink232.xml"/><Relationship Id="rId181" Type="http://schemas.openxmlformats.org/officeDocument/2006/relationships/image" Target="../media/image241.png"/><Relationship Id="rId22" Type="http://schemas.openxmlformats.org/officeDocument/2006/relationships/customXml" Target="../ink/ink163.xml"/><Relationship Id="rId43" Type="http://schemas.openxmlformats.org/officeDocument/2006/relationships/image" Target="../media/image173.png"/><Relationship Id="rId64" Type="http://schemas.openxmlformats.org/officeDocument/2006/relationships/customXml" Target="../ink/ink184.xml"/><Relationship Id="rId118" Type="http://schemas.openxmlformats.org/officeDocument/2006/relationships/customXml" Target="../ink/ink211.xml"/><Relationship Id="rId139" Type="http://schemas.openxmlformats.org/officeDocument/2006/relationships/image" Target="../media/image220.png"/><Relationship Id="rId85" Type="http://schemas.openxmlformats.org/officeDocument/2006/relationships/image" Target="../media/image194.png"/><Relationship Id="rId150" Type="http://schemas.openxmlformats.org/officeDocument/2006/relationships/customXml" Target="../ink/ink227.xml"/><Relationship Id="rId171" Type="http://schemas.openxmlformats.org/officeDocument/2006/relationships/image" Target="../media/image236.png"/><Relationship Id="rId192" Type="http://schemas.openxmlformats.org/officeDocument/2006/relationships/customXml" Target="../ink/ink248.xml"/><Relationship Id="rId12" Type="http://schemas.openxmlformats.org/officeDocument/2006/relationships/customXml" Target="../ink/ink158.xml"/><Relationship Id="rId33" Type="http://schemas.openxmlformats.org/officeDocument/2006/relationships/image" Target="../media/image168.png"/><Relationship Id="rId108" Type="http://schemas.openxmlformats.org/officeDocument/2006/relationships/customXml" Target="../ink/ink206.xml"/><Relationship Id="rId129" Type="http://schemas.openxmlformats.org/officeDocument/2006/relationships/image" Target="../media/image216.png"/><Relationship Id="rId54" Type="http://schemas.openxmlformats.org/officeDocument/2006/relationships/customXml" Target="../ink/ink179.xml"/><Relationship Id="rId75" Type="http://schemas.openxmlformats.org/officeDocument/2006/relationships/image" Target="../media/image189.png"/><Relationship Id="rId96" Type="http://schemas.openxmlformats.org/officeDocument/2006/relationships/customXml" Target="../ink/ink200.xml"/><Relationship Id="rId140" Type="http://schemas.openxmlformats.org/officeDocument/2006/relationships/customXml" Target="../ink/ink222.xml"/><Relationship Id="rId161" Type="http://schemas.openxmlformats.org/officeDocument/2006/relationships/image" Target="../media/image231.png"/><Relationship Id="rId182" Type="http://schemas.openxmlformats.org/officeDocument/2006/relationships/customXml" Target="../ink/ink243.xml"/><Relationship Id="rId6" Type="http://schemas.openxmlformats.org/officeDocument/2006/relationships/customXml" Target="../ink/ink155.xml"/><Relationship Id="rId23" Type="http://schemas.openxmlformats.org/officeDocument/2006/relationships/image" Target="../media/image163.png"/><Relationship Id="rId119" Type="http://schemas.openxmlformats.org/officeDocument/2006/relationships/image" Target="../media/image211.png"/><Relationship Id="rId44" Type="http://schemas.openxmlformats.org/officeDocument/2006/relationships/customXml" Target="../ink/ink174.xml"/><Relationship Id="rId65" Type="http://schemas.openxmlformats.org/officeDocument/2006/relationships/image" Target="../media/image184.png"/><Relationship Id="rId86" Type="http://schemas.openxmlformats.org/officeDocument/2006/relationships/customXml" Target="../ink/ink195.xml"/><Relationship Id="rId130" Type="http://schemas.openxmlformats.org/officeDocument/2006/relationships/customXml" Target="../ink/ink217.xml"/><Relationship Id="rId151" Type="http://schemas.openxmlformats.org/officeDocument/2006/relationships/image" Target="../media/image226.png"/><Relationship Id="rId172" Type="http://schemas.openxmlformats.org/officeDocument/2006/relationships/customXml" Target="../ink/ink238.xml"/><Relationship Id="rId193" Type="http://schemas.openxmlformats.org/officeDocument/2006/relationships/image" Target="../media/image247.png"/><Relationship Id="rId13" Type="http://schemas.openxmlformats.org/officeDocument/2006/relationships/image" Target="../media/image158.png"/><Relationship Id="rId109" Type="http://schemas.openxmlformats.org/officeDocument/2006/relationships/image" Target="../media/image206.png"/><Relationship Id="rId34" Type="http://schemas.openxmlformats.org/officeDocument/2006/relationships/customXml" Target="../ink/ink169.xml"/><Relationship Id="rId50" Type="http://schemas.openxmlformats.org/officeDocument/2006/relationships/customXml" Target="../ink/ink177.xml"/><Relationship Id="rId55" Type="http://schemas.openxmlformats.org/officeDocument/2006/relationships/image" Target="../media/image179.png"/><Relationship Id="rId76" Type="http://schemas.openxmlformats.org/officeDocument/2006/relationships/customXml" Target="../ink/ink190.xml"/><Relationship Id="rId97" Type="http://schemas.openxmlformats.org/officeDocument/2006/relationships/image" Target="../media/image200.png"/><Relationship Id="rId104" Type="http://schemas.openxmlformats.org/officeDocument/2006/relationships/customXml" Target="../ink/ink204.xml"/><Relationship Id="rId120" Type="http://schemas.openxmlformats.org/officeDocument/2006/relationships/customXml" Target="../ink/ink212.xml"/><Relationship Id="rId125" Type="http://schemas.openxmlformats.org/officeDocument/2006/relationships/image" Target="../media/image214.png"/><Relationship Id="rId141" Type="http://schemas.openxmlformats.org/officeDocument/2006/relationships/image" Target="../media/image221.png"/><Relationship Id="rId146" Type="http://schemas.openxmlformats.org/officeDocument/2006/relationships/customXml" Target="../ink/ink225.xml"/><Relationship Id="rId167" Type="http://schemas.openxmlformats.org/officeDocument/2006/relationships/image" Target="../media/image234.png"/><Relationship Id="rId188" Type="http://schemas.openxmlformats.org/officeDocument/2006/relationships/customXml" Target="../ink/ink246.xml"/><Relationship Id="rId7" Type="http://schemas.openxmlformats.org/officeDocument/2006/relationships/image" Target="../media/image155.png"/><Relationship Id="rId71" Type="http://schemas.openxmlformats.org/officeDocument/2006/relationships/image" Target="../media/image187.png"/><Relationship Id="rId92" Type="http://schemas.openxmlformats.org/officeDocument/2006/relationships/customXml" Target="../ink/ink198.xml"/><Relationship Id="rId162" Type="http://schemas.openxmlformats.org/officeDocument/2006/relationships/customXml" Target="../ink/ink233.xml"/><Relationship Id="rId183" Type="http://schemas.openxmlformats.org/officeDocument/2006/relationships/image" Target="../media/image242.png"/><Relationship Id="rId2" Type="http://schemas.openxmlformats.org/officeDocument/2006/relationships/customXml" Target="../ink/ink153.xml"/><Relationship Id="rId29" Type="http://schemas.openxmlformats.org/officeDocument/2006/relationships/image" Target="../media/image166.png"/><Relationship Id="rId24" Type="http://schemas.openxmlformats.org/officeDocument/2006/relationships/customXml" Target="../ink/ink164.xml"/><Relationship Id="rId40" Type="http://schemas.openxmlformats.org/officeDocument/2006/relationships/customXml" Target="../ink/ink172.xml"/><Relationship Id="rId45" Type="http://schemas.openxmlformats.org/officeDocument/2006/relationships/image" Target="../media/image174.png"/><Relationship Id="rId66" Type="http://schemas.openxmlformats.org/officeDocument/2006/relationships/customXml" Target="../ink/ink185.xml"/><Relationship Id="rId87" Type="http://schemas.openxmlformats.org/officeDocument/2006/relationships/image" Target="../media/image195.png"/><Relationship Id="rId110" Type="http://schemas.openxmlformats.org/officeDocument/2006/relationships/customXml" Target="../ink/ink207.xml"/><Relationship Id="rId115" Type="http://schemas.openxmlformats.org/officeDocument/2006/relationships/image" Target="../media/image209.png"/><Relationship Id="rId131" Type="http://schemas.openxmlformats.org/officeDocument/2006/relationships/image" Target="../media/image217.png"/><Relationship Id="rId136" Type="http://schemas.openxmlformats.org/officeDocument/2006/relationships/customXml" Target="../ink/ink220.xml"/><Relationship Id="rId157" Type="http://schemas.openxmlformats.org/officeDocument/2006/relationships/image" Target="../media/image229.png"/><Relationship Id="rId178" Type="http://schemas.openxmlformats.org/officeDocument/2006/relationships/customXml" Target="../ink/ink241.xml"/><Relationship Id="rId61" Type="http://schemas.openxmlformats.org/officeDocument/2006/relationships/image" Target="../media/image182.png"/><Relationship Id="rId82" Type="http://schemas.openxmlformats.org/officeDocument/2006/relationships/customXml" Target="../ink/ink193.xml"/><Relationship Id="rId152" Type="http://schemas.openxmlformats.org/officeDocument/2006/relationships/customXml" Target="../ink/ink228.xml"/><Relationship Id="rId173" Type="http://schemas.openxmlformats.org/officeDocument/2006/relationships/image" Target="../media/image237.png"/><Relationship Id="rId19" Type="http://schemas.openxmlformats.org/officeDocument/2006/relationships/image" Target="../media/image161.png"/><Relationship Id="rId14" Type="http://schemas.openxmlformats.org/officeDocument/2006/relationships/customXml" Target="../ink/ink159.xml"/><Relationship Id="rId30" Type="http://schemas.openxmlformats.org/officeDocument/2006/relationships/customXml" Target="../ink/ink167.xml"/><Relationship Id="rId35" Type="http://schemas.openxmlformats.org/officeDocument/2006/relationships/image" Target="../media/image169.png"/><Relationship Id="rId56" Type="http://schemas.openxmlformats.org/officeDocument/2006/relationships/customXml" Target="../ink/ink180.xml"/><Relationship Id="rId77" Type="http://schemas.openxmlformats.org/officeDocument/2006/relationships/image" Target="../media/image190.png"/><Relationship Id="rId100" Type="http://schemas.openxmlformats.org/officeDocument/2006/relationships/customXml" Target="../ink/ink202.xml"/><Relationship Id="rId105" Type="http://schemas.openxmlformats.org/officeDocument/2006/relationships/image" Target="../media/image204.png"/><Relationship Id="rId126" Type="http://schemas.openxmlformats.org/officeDocument/2006/relationships/customXml" Target="../ink/ink215.xml"/><Relationship Id="rId147" Type="http://schemas.openxmlformats.org/officeDocument/2006/relationships/image" Target="../media/image224.png"/><Relationship Id="rId168" Type="http://schemas.openxmlformats.org/officeDocument/2006/relationships/customXml" Target="../ink/ink236.xml"/><Relationship Id="rId8" Type="http://schemas.openxmlformats.org/officeDocument/2006/relationships/customXml" Target="../ink/ink156.xml"/><Relationship Id="rId51" Type="http://schemas.openxmlformats.org/officeDocument/2006/relationships/image" Target="../media/image177.png"/><Relationship Id="rId72" Type="http://schemas.openxmlformats.org/officeDocument/2006/relationships/customXml" Target="../ink/ink188.xml"/><Relationship Id="rId93" Type="http://schemas.openxmlformats.org/officeDocument/2006/relationships/image" Target="../media/image198.png"/><Relationship Id="rId98" Type="http://schemas.openxmlformats.org/officeDocument/2006/relationships/customXml" Target="../ink/ink201.xml"/><Relationship Id="rId121" Type="http://schemas.openxmlformats.org/officeDocument/2006/relationships/image" Target="../media/image212.png"/><Relationship Id="rId142" Type="http://schemas.openxmlformats.org/officeDocument/2006/relationships/customXml" Target="../ink/ink223.xml"/><Relationship Id="rId163" Type="http://schemas.openxmlformats.org/officeDocument/2006/relationships/image" Target="../media/image232.png"/><Relationship Id="rId184" Type="http://schemas.openxmlformats.org/officeDocument/2006/relationships/customXml" Target="../ink/ink244.xml"/><Relationship Id="rId189" Type="http://schemas.openxmlformats.org/officeDocument/2006/relationships/image" Target="../media/image245.png"/><Relationship Id="rId3" Type="http://schemas.openxmlformats.org/officeDocument/2006/relationships/image" Target="../media/image153.png"/><Relationship Id="rId25" Type="http://schemas.openxmlformats.org/officeDocument/2006/relationships/image" Target="../media/image164.png"/><Relationship Id="rId46" Type="http://schemas.openxmlformats.org/officeDocument/2006/relationships/customXml" Target="../ink/ink175.xml"/><Relationship Id="rId67" Type="http://schemas.openxmlformats.org/officeDocument/2006/relationships/image" Target="../media/image185.png"/><Relationship Id="rId116" Type="http://schemas.openxmlformats.org/officeDocument/2006/relationships/customXml" Target="../ink/ink210.xml"/><Relationship Id="rId137" Type="http://schemas.openxmlformats.org/officeDocument/2006/relationships/image" Target="../media/image219.png"/><Relationship Id="rId158" Type="http://schemas.openxmlformats.org/officeDocument/2006/relationships/customXml" Target="../ink/ink231.xml"/><Relationship Id="rId20" Type="http://schemas.openxmlformats.org/officeDocument/2006/relationships/customXml" Target="../ink/ink162.xml"/><Relationship Id="rId41" Type="http://schemas.openxmlformats.org/officeDocument/2006/relationships/image" Target="../media/image172.png"/><Relationship Id="rId62" Type="http://schemas.openxmlformats.org/officeDocument/2006/relationships/customXml" Target="../ink/ink183.xml"/><Relationship Id="rId83" Type="http://schemas.openxmlformats.org/officeDocument/2006/relationships/image" Target="../media/image193.png"/><Relationship Id="rId88" Type="http://schemas.openxmlformats.org/officeDocument/2006/relationships/customXml" Target="../ink/ink196.xml"/><Relationship Id="rId111" Type="http://schemas.openxmlformats.org/officeDocument/2006/relationships/image" Target="../media/image207.png"/><Relationship Id="rId132" Type="http://schemas.openxmlformats.org/officeDocument/2006/relationships/customXml" Target="../ink/ink218.xml"/><Relationship Id="rId153" Type="http://schemas.openxmlformats.org/officeDocument/2006/relationships/image" Target="../media/image227.png"/><Relationship Id="rId174" Type="http://schemas.openxmlformats.org/officeDocument/2006/relationships/customXml" Target="../ink/ink239.xml"/><Relationship Id="rId179" Type="http://schemas.openxmlformats.org/officeDocument/2006/relationships/image" Target="../media/image240.png"/><Relationship Id="rId190" Type="http://schemas.openxmlformats.org/officeDocument/2006/relationships/customXml" Target="../ink/ink247.xml"/><Relationship Id="rId15" Type="http://schemas.openxmlformats.org/officeDocument/2006/relationships/image" Target="../media/image159.png"/><Relationship Id="rId36" Type="http://schemas.openxmlformats.org/officeDocument/2006/relationships/customXml" Target="../ink/ink170.xml"/><Relationship Id="rId57" Type="http://schemas.openxmlformats.org/officeDocument/2006/relationships/image" Target="../media/image180.png"/><Relationship Id="rId106" Type="http://schemas.openxmlformats.org/officeDocument/2006/relationships/customXml" Target="../ink/ink205.xml"/><Relationship Id="rId127" Type="http://schemas.openxmlformats.org/officeDocument/2006/relationships/image" Target="../media/image215.png"/><Relationship Id="rId10" Type="http://schemas.openxmlformats.org/officeDocument/2006/relationships/customXml" Target="../ink/ink157.xml"/><Relationship Id="rId31" Type="http://schemas.openxmlformats.org/officeDocument/2006/relationships/image" Target="../media/image167.png"/><Relationship Id="rId52" Type="http://schemas.openxmlformats.org/officeDocument/2006/relationships/customXml" Target="../ink/ink178.xml"/><Relationship Id="rId73" Type="http://schemas.openxmlformats.org/officeDocument/2006/relationships/image" Target="../media/image188.png"/><Relationship Id="rId78" Type="http://schemas.openxmlformats.org/officeDocument/2006/relationships/customXml" Target="../ink/ink191.xml"/><Relationship Id="rId94" Type="http://schemas.openxmlformats.org/officeDocument/2006/relationships/customXml" Target="../ink/ink199.xml"/><Relationship Id="rId99" Type="http://schemas.openxmlformats.org/officeDocument/2006/relationships/image" Target="../media/image201.png"/><Relationship Id="rId101" Type="http://schemas.openxmlformats.org/officeDocument/2006/relationships/image" Target="../media/image202.png"/><Relationship Id="rId122" Type="http://schemas.openxmlformats.org/officeDocument/2006/relationships/customXml" Target="../ink/ink213.xml"/><Relationship Id="rId143" Type="http://schemas.openxmlformats.org/officeDocument/2006/relationships/image" Target="../media/image222.png"/><Relationship Id="rId148" Type="http://schemas.openxmlformats.org/officeDocument/2006/relationships/customXml" Target="../ink/ink226.xml"/><Relationship Id="rId164" Type="http://schemas.openxmlformats.org/officeDocument/2006/relationships/customXml" Target="../ink/ink234.xml"/><Relationship Id="rId169" Type="http://schemas.openxmlformats.org/officeDocument/2006/relationships/image" Target="../media/image235.png"/><Relationship Id="rId185" Type="http://schemas.openxmlformats.org/officeDocument/2006/relationships/image" Target="../media/image243.png"/><Relationship Id="rId4" Type="http://schemas.openxmlformats.org/officeDocument/2006/relationships/customXml" Target="../ink/ink154.xml"/><Relationship Id="rId9" Type="http://schemas.openxmlformats.org/officeDocument/2006/relationships/image" Target="../media/image156.png"/><Relationship Id="rId180" Type="http://schemas.openxmlformats.org/officeDocument/2006/relationships/customXml" Target="../ink/ink242.xml"/><Relationship Id="rId26" Type="http://schemas.openxmlformats.org/officeDocument/2006/relationships/customXml" Target="../ink/ink165.xml"/><Relationship Id="rId47" Type="http://schemas.openxmlformats.org/officeDocument/2006/relationships/image" Target="../media/image175.png"/><Relationship Id="rId68" Type="http://schemas.openxmlformats.org/officeDocument/2006/relationships/customXml" Target="../ink/ink186.xml"/><Relationship Id="rId89" Type="http://schemas.openxmlformats.org/officeDocument/2006/relationships/image" Target="../media/image196.png"/><Relationship Id="rId112" Type="http://schemas.openxmlformats.org/officeDocument/2006/relationships/customXml" Target="../ink/ink208.xml"/><Relationship Id="rId133" Type="http://schemas.openxmlformats.org/officeDocument/2006/relationships/image" Target="../media/image218.png"/><Relationship Id="rId154" Type="http://schemas.openxmlformats.org/officeDocument/2006/relationships/customXml" Target="../ink/ink229.xml"/><Relationship Id="rId175" Type="http://schemas.openxmlformats.org/officeDocument/2006/relationships/image" Target="../media/image238.png"/><Relationship Id="rId16" Type="http://schemas.openxmlformats.org/officeDocument/2006/relationships/customXml" Target="../ink/ink160.xml"/><Relationship Id="rId37" Type="http://schemas.openxmlformats.org/officeDocument/2006/relationships/image" Target="../media/image170.png"/><Relationship Id="rId58" Type="http://schemas.openxmlformats.org/officeDocument/2006/relationships/customXml" Target="../ink/ink181.xml"/><Relationship Id="rId79" Type="http://schemas.openxmlformats.org/officeDocument/2006/relationships/image" Target="../media/image191.png"/><Relationship Id="rId102" Type="http://schemas.openxmlformats.org/officeDocument/2006/relationships/customXml" Target="../ink/ink203.xml"/><Relationship Id="rId123" Type="http://schemas.openxmlformats.org/officeDocument/2006/relationships/image" Target="../media/image213.png"/><Relationship Id="rId144" Type="http://schemas.openxmlformats.org/officeDocument/2006/relationships/customXml" Target="../ink/ink224.xml"/><Relationship Id="rId90" Type="http://schemas.openxmlformats.org/officeDocument/2006/relationships/customXml" Target="../ink/ink197.xml"/><Relationship Id="rId165" Type="http://schemas.openxmlformats.org/officeDocument/2006/relationships/image" Target="../media/image233.png"/><Relationship Id="rId186" Type="http://schemas.openxmlformats.org/officeDocument/2006/relationships/customXml" Target="../ink/ink245.xml"/><Relationship Id="rId27" Type="http://schemas.openxmlformats.org/officeDocument/2006/relationships/image" Target="../media/image165.png"/><Relationship Id="rId48" Type="http://schemas.openxmlformats.org/officeDocument/2006/relationships/customXml" Target="../ink/ink176.xml"/><Relationship Id="rId69" Type="http://schemas.openxmlformats.org/officeDocument/2006/relationships/image" Target="../media/image186.png"/><Relationship Id="rId113" Type="http://schemas.openxmlformats.org/officeDocument/2006/relationships/image" Target="../media/image208.png"/><Relationship Id="rId134" Type="http://schemas.openxmlformats.org/officeDocument/2006/relationships/customXml" Target="../ink/ink219.xml"/><Relationship Id="rId80" Type="http://schemas.openxmlformats.org/officeDocument/2006/relationships/customXml" Target="../ink/ink192.xml"/><Relationship Id="rId155" Type="http://schemas.openxmlformats.org/officeDocument/2006/relationships/image" Target="../media/image228.png"/><Relationship Id="rId176" Type="http://schemas.openxmlformats.org/officeDocument/2006/relationships/customXml" Target="../ink/ink240.xml"/><Relationship Id="rId17" Type="http://schemas.openxmlformats.org/officeDocument/2006/relationships/image" Target="../media/image160.png"/><Relationship Id="rId38" Type="http://schemas.openxmlformats.org/officeDocument/2006/relationships/customXml" Target="../ink/ink171.xml"/><Relationship Id="rId59" Type="http://schemas.openxmlformats.org/officeDocument/2006/relationships/image" Target="../media/image181.png"/><Relationship Id="rId103" Type="http://schemas.openxmlformats.org/officeDocument/2006/relationships/image" Target="../media/image203.png"/><Relationship Id="rId124" Type="http://schemas.openxmlformats.org/officeDocument/2006/relationships/customXml" Target="../ink/ink214.xml"/><Relationship Id="rId70" Type="http://schemas.openxmlformats.org/officeDocument/2006/relationships/customXml" Target="../ink/ink187.xml"/><Relationship Id="rId91" Type="http://schemas.openxmlformats.org/officeDocument/2006/relationships/image" Target="../media/image197.png"/><Relationship Id="rId145" Type="http://schemas.openxmlformats.org/officeDocument/2006/relationships/image" Target="../media/image223.png"/><Relationship Id="rId166" Type="http://schemas.openxmlformats.org/officeDocument/2006/relationships/customXml" Target="../ink/ink235.xml"/><Relationship Id="rId187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66.xml"/><Relationship Id="rId49" Type="http://schemas.openxmlformats.org/officeDocument/2006/relationships/image" Target="../media/image176.png"/><Relationship Id="rId114" Type="http://schemas.openxmlformats.org/officeDocument/2006/relationships/customXml" Target="../ink/ink209.xml"/><Relationship Id="rId60" Type="http://schemas.openxmlformats.org/officeDocument/2006/relationships/customXml" Target="../ink/ink182.xml"/><Relationship Id="rId81" Type="http://schemas.openxmlformats.org/officeDocument/2006/relationships/image" Target="../media/image192.png"/><Relationship Id="rId135" Type="http://schemas.openxmlformats.org/officeDocument/2006/relationships/image" Target="../media/image136.png"/><Relationship Id="rId156" Type="http://schemas.openxmlformats.org/officeDocument/2006/relationships/customXml" Target="../ink/ink230.xml"/><Relationship Id="rId177" Type="http://schemas.openxmlformats.org/officeDocument/2006/relationships/image" Target="../media/image239.png"/><Relationship Id="rId18" Type="http://schemas.openxmlformats.org/officeDocument/2006/relationships/customXml" Target="../ink/ink161.xml"/><Relationship Id="rId39" Type="http://schemas.openxmlformats.org/officeDocument/2006/relationships/image" Target="../media/image1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customXml" Target="../ink/ink24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4.png"/><Relationship Id="rId18" Type="http://schemas.openxmlformats.org/officeDocument/2006/relationships/customXml" Target="../ink/ink258.xml"/><Relationship Id="rId26" Type="http://schemas.openxmlformats.org/officeDocument/2006/relationships/customXml" Target="../ink/ink262.xml"/><Relationship Id="rId21" Type="http://schemas.openxmlformats.org/officeDocument/2006/relationships/image" Target="../media/image258.png"/><Relationship Id="rId34" Type="http://schemas.openxmlformats.org/officeDocument/2006/relationships/customXml" Target="../ink/ink266.xml"/><Relationship Id="rId7" Type="http://schemas.openxmlformats.org/officeDocument/2006/relationships/image" Target="../media/image251.png"/><Relationship Id="rId12" Type="http://schemas.openxmlformats.org/officeDocument/2006/relationships/customXml" Target="../ink/ink255.xml"/><Relationship Id="rId17" Type="http://schemas.openxmlformats.org/officeDocument/2006/relationships/image" Target="../media/image256.png"/><Relationship Id="rId25" Type="http://schemas.openxmlformats.org/officeDocument/2006/relationships/image" Target="../media/image260.png"/><Relationship Id="rId33" Type="http://schemas.openxmlformats.org/officeDocument/2006/relationships/image" Target="../media/image264.png"/><Relationship Id="rId2" Type="http://schemas.openxmlformats.org/officeDocument/2006/relationships/customXml" Target="../ink/ink250.xml"/><Relationship Id="rId16" Type="http://schemas.openxmlformats.org/officeDocument/2006/relationships/customXml" Target="../ink/ink257.xml"/><Relationship Id="rId20" Type="http://schemas.openxmlformats.org/officeDocument/2006/relationships/customXml" Target="../ink/ink259.xml"/><Relationship Id="rId29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2.xml"/><Relationship Id="rId11" Type="http://schemas.openxmlformats.org/officeDocument/2006/relationships/image" Target="../media/image253.png"/><Relationship Id="rId24" Type="http://schemas.openxmlformats.org/officeDocument/2006/relationships/customXml" Target="../ink/ink261.xml"/><Relationship Id="rId32" Type="http://schemas.openxmlformats.org/officeDocument/2006/relationships/customXml" Target="../ink/ink265.xml"/><Relationship Id="rId37" Type="http://schemas.openxmlformats.org/officeDocument/2006/relationships/image" Target="../media/image266.png"/><Relationship Id="rId5" Type="http://schemas.openxmlformats.org/officeDocument/2006/relationships/image" Target="../media/image250.png"/><Relationship Id="rId15" Type="http://schemas.openxmlformats.org/officeDocument/2006/relationships/image" Target="../media/image255.png"/><Relationship Id="rId23" Type="http://schemas.openxmlformats.org/officeDocument/2006/relationships/image" Target="../media/image259.png"/><Relationship Id="rId28" Type="http://schemas.openxmlformats.org/officeDocument/2006/relationships/customXml" Target="../ink/ink263.xml"/><Relationship Id="rId36" Type="http://schemas.openxmlformats.org/officeDocument/2006/relationships/customXml" Target="../ink/ink267.xml"/><Relationship Id="rId10" Type="http://schemas.openxmlformats.org/officeDocument/2006/relationships/customXml" Target="../ink/ink254.xml"/><Relationship Id="rId19" Type="http://schemas.openxmlformats.org/officeDocument/2006/relationships/image" Target="../media/image257.png"/><Relationship Id="rId31" Type="http://schemas.openxmlformats.org/officeDocument/2006/relationships/image" Target="../media/image263.png"/><Relationship Id="rId4" Type="http://schemas.openxmlformats.org/officeDocument/2006/relationships/customXml" Target="../ink/ink251.xml"/><Relationship Id="rId9" Type="http://schemas.openxmlformats.org/officeDocument/2006/relationships/image" Target="../media/image252.png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image" Target="../media/image261.png"/><Relationship Id="rId30" Type="http://schemas.openxmlformats.org/officeDocument/2006/relationships/customXml" Target="../ink/ink264.xml"/><Relationship Id="rId35" Type="http://schemas.openxmlformats.org/officeDocument/2006/relationships/image" Target="../media/image265.png"/><Relationship Id="rId8" Type="http://schemas.openxmlformats.org/officeDocument/2006/relationships/customXml" Target="../ink/ink253.xml"/><Relationship Id="rId3" Type="http://schemas.openxmlformats.org/officeDocument/2006/relationships/image" Target="../media/image2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customXml" Target="../ink/ink26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8.png"/><Relationship Id="rId4" Type="http://schemas.openxmlformats.org/officeDocument/2006/relationships/customXml" Target="../ink/ink26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3.xml"/><Relationship Id="rId13" Type="http://schemas.openxmlformats.org/officeDocument/2006/relationships/image" Target="../media/image274.png"/><Relationship Id="rId18" Type="http://schemas.openxmlformats.org/officeDocument/2006/relationships/customXml" Target="../ink/ink278.xml"/><Relationship Id="rId3" Type="http://schemas.openxmlformats.org/officeDocument/2006/relationships/image" Target="../media/image269.png"/><Relationship Id="rId21" Type="http://schemas.openxmlformats.org/officeDocument/2006/relationships/image" Target="../media/image278.png"/><Relationship Id="rId7" Type="http://schemas.openxmlformats.org/officeDocument/2006/relationships/image" Target="../media/image271.png"/><Relationship Id="rId12" Type="http://schemas.openxmlformats.org/officeDocument/2006/relationships/customXml" Target="../ink/ink275.xml"/><Relationship Id="rId17" Type="http://schemas.openxmlformats.org/officeDocument/2006/relationships/image" Target="../media/image276.png"/><Relationship Id="rId2" Type="http://schemas.openxmlformats.org/officeDocument/2006/relationships/customXml" Target="../ink/ink270.xml"/><Relationship Id="rId16" Type="http://schemas.openxmlformats.org/officeDocument/2006/relationships/customXml" Target="../ink/ink277.xml"/><Relationship Id="rId20" Type="http://schemas.openxmlformats.org/officeDocument/2006/relationships/customXml" Target="../ink/ink2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2.xml"/><Relationship Id="rId11" Type="http://schemas.openxmlformats.org/officeDocument/2006/relationships/image" Target="../media/image273.png"/><Relationship Id="rId5" Type="http://schemas.openxmlformats.org/officeDocument/2006/relationships/image" Target="../media/image270.png"/><Relationship Id="rId15" Type="http://schemas.openxmlformats.org/officeDocument/2006/relationships/image" Target="../media/image275.png"/><Relationship Id="rId23" Type="http://schemas.openxmlformats.org/officeDocument/2006/relationships/image" Target="../media/image279.png"/><Relationship Id="rId10" Type="http://schemas.openxmlformats.org/officeDocument/2006/relationships/customXml" Target="../ink/ink274.xml"/><Relationship Id="rId19" Type="http://schemas.openxmlformats.org/officeDocument/2006/relationships/image" Target="../media/image277.png"/><Relationship Id="rId4" Type="http://schemas.openxmlformats.org/officeDocument/2006/relationships/customXml" Target="../ink/ink271.xml"/><Relationship Id="rId9" Type="http://schemas.openxmlformats.org/officeDocument/2006/relationships/image" Target="../media/image272.png"/><Relationship Id="rId14" Type="http://schemas.openxmlformats.org/officeDocument/2006/relationships/customXml" Target="../ink/ink276.xml"/><Relationship Id="rId22" Type="http://schemas.openxmlformats.org/officeDocument/2006/relationships/customXml" Target="../ink/ink28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4.xml"/><Relationship Id="rId3" Type="http://schemas.openxmlformats.org/officeDocument/2006/relationships/image" Target="../media/image280.png"/><Relationship Id="rId7" Type="http://schemas.openxmlformats.org/officeDocument/2006/relationships/image" Target="../media/image282.png"/><Relationship Id="rId2" Type="http://schemas.openxmlformats.org/officeDocument/2006/relationships/customXml" Target="../ink/ink2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3.xml"/><Relationship Id="rId11" Type="http://schemas.openxmlformats.org/officeDocument/2006/relationships/image" Target="../media/image284.png"/><Relationship Id="rId5" Type="http://schemas.openxmlformats.org/officeDocument/2006/relationships/image" Target="../media/image281.png"/><Relationship Id="rId10" Type="http://schemas.openxmlformats.org/officeDocument/2006/relationships/customXml" Target="../ink/ink285.xml"/><Relationship Id="rId4" Type="http://schemas.openxmlformats.org/officeDocument/2006/relationships/customXml" Target="../ink/ink282.xml"/><Relationship Id="rId9" Type="http://schemas.openxmlformats.org/officeDocument/2006/relationships/image" Target="../media/image283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8.xml"/><Relationship Id="rId21" Type="http://schemas.openxmlformats.org/officeDocument/2006/relationships/image" Target="../media/image292.png"/><Relationship Id="rId42" Type="http://schemas.openxmlformats.org/officeDocument/2006/relationships/customXml" Target="../ink/ink306.xml"/><Relationship Id="rId47" Type="http://schemas.openxmlformats.org/officeDocument/2006/relationships/image" Target="../media/image305.png"/><Relationship Id="rId63" Type="http://schemas.openxmlformats.org/officeDocument/2006/relationships/image" Target="../media/image313.png"/><Relationship Id="rId68" Type="http://schemas.openxmlformats.org/officeDocument/2006/relationships/customXml" Target="../ink/ink319.xml"/><Relationship Id="rId84" Type="http://schemas.openxmlformats.org/officeDocument/2006/relationships/customXml" Target="../ink/ink327.xml"/><Relationship Id="rId89" Type="http://schemas.openxmlformats.org/officeDocument/2006/relationships/image" Target="../media/image326.png"/><Relationship Id="rId16" Type="http://schemas.openxmlformats.org/officeDocument/2006/relationships/customXml" Target="../ink/ink293.xml"/><Relationship Id="rId11" Type="http://schemas.openxmlformats.org/officeDocument/2006/relationships/image" Target="../media/image287.png"/><Relationship Id="rId32" Type="http://schemas.openxmlformats.org/officeDocument/2006/relationships/customXml" Target="../ink/ink301.xml"/><Relationship Id="rId37" Type="http://schemas.openxmlformats.org/officeDocument/2006/relationships/image" Target="../media/image300.png"/><Relationship Id="rId53" Type="http://schemas.openxmlformats.org/officeDocument/2006/relationships/image" Target="../media/image308.png"/><Relationship Id="rId58" Type="http://schemas.openxmlformats.org/officeDocument/2006/relationships/customXml" Target="../ink/ink314.xml"/><Relationship Id="rId74" Type="http://schemas.openxmlformats.org/officeDocument/2006/relationships/customXml" Target="../ink/ink322.xml"/><Relationship Id="rId79" Type="http://schemas.openxmlformats.org/officeDocument/2006/relationships/image" Target="../media/image321.png"/><Relationship Id="rId5" Type="http://schemas.openxmlformats.org/officeDocument/2006/relationships/image" Target="../media/image187.png"/><Relationship Id="rId90" Type="http://schemas.openxmlformats.org/officeDocument/2006/relationships/customXml" Target="../ink/ink330.xml"/><Relationship Id="rId95" Type="http://schemas.openxmlformats.org/officeDocument/2006/relationships/customXml" Target="../ink/ink333.xml"/><Relationship Id="rId22" Type="http://schemas.openxmlformats.org/officeDocument/2006/relationships/customXml" Target="../ink/ink296.xml"/><Relationship Id="rId27" Type="http://schemas.openxmlformats.org/officeDocument/2006/relationships/image" Target="../media/image295.png"/><Relationship Id="rId43" Type="http://schemas.openxmlformats.org/officeDocument/2006/relationships/image" Target="../media/image303.png"/><Relationship Id="rId48" Type="http://schemas.openxmlformats.org/officeDocument/2006/relationships/customXml" Target="../ink/ink309.xml"/><Relationship Id="rId64" Type="http://schemas.openxmlformats.org/officeDocument/2006/relationships/customXml" Target="../ink/ink317.xml"/><Relationship Id="rId69" Type="http://schemas.openxmlformats.org/officeDocument/2006/relationships/image" Target="../media/image316.png"/><Relationship Id="rId80" Type="http://schemas.openxmlformats.org/officeDocument/2006/relationships/customXml" Target="../ink/ink325.xml"/><Relationship Id="rId85" Type="http://schemas.openxmlformats.org/officeDocument/2006/relationships/image" Target="../media/image324.png"/><Relationship Id="rId3" Type="http://schemas.openxmlformats.org/officeDocument/2006/relationships/image" Target="../media/image285.png"/><Relationship Id="rId12" Type="http://schemas.openxmlformats.org/officeDocument/2006/relationships/customXml" Target="../ink/ink291.xml"/><Relationship Id="rId17" Type="http://schemas.openxmlformats.org/officeDocument/2006/relationships/image" Target="../media/image290.png"/><Relationship Id="rId25" Type="http://schemas.openxmlformats.org/officeDocument/2006/relationships/image" Target="../media/image294.png"/><Relationship Id="rId33" Type="http://schemas.openxmlformats.org/officeDocument/2006/relationships/image" Target="../media/image298.png"/><Relationship Id="rId38" Type="http://schemas.openxmlformats.org/officeDocument/2006/relationships/customXml" Target="../ink/ink304.xml"/><Relationship Id="rId46" Type="http://schemas.openxmlformats.org/officeDocument/2006/relationships/customXml" Target="../ink/ink308.xml"/><Relationship Id="rId59" Type="http://schemas.openxmlformats.org/officeDocument/2006/relationships/image" Target="../media/image311.png"/><Relationship Id="rId67" Type="http://schemas.openxmlformats.org/officeDocument/2006/relationships/image" Target="../media/image315.png"/><Relationship Id="rId20" Type="http://schemas.openxmlformats.org/officeDocument/2006/relationships/customXml" Target="../ink/ink295.xml"/><Relationship Id="rId41" Type="http://schemas.openxmlformats.org/officeDocument/2006/relationships/image" Target="../media/image302.png"/><Relationship Id="rId54" Type="http://schemas.openxmlformats.org/officeDocument/2006/relationships/customXml" Target="../ink/ink312.xml"/><Relationship Id="rId62" Type="http://schemas.openxmlformats.org/officeDocument/2006/relationships/customXml" Target="../ink/ink316.xml"/><Relationship Id="rId70" Type="http://schemas.openxmlformats.org/officeDocument/2006/relationships/customXml" Target="../ink/ink320.xml"/><Relationship Id="rId75" Type="http://schemas.openxmlformats.org/officeDocument/2006/relationships/image" Target="../media/image319.png"/><Relationship Id="rId83" Type="http://schemas.openxmlformats.org/officeDocument/2006/relationships/image" Target="../media/image323.png"/><Relationship Id="rId88" Type="http://schemas.openxmlformats.org/officeDocument/2006/relationships/customXml" Target="../ink/ink329.xml"/><Relationship Id="rId91" Type="http://schemas.openxmlformats.org/officeDocument/2006/relationships/image" Target="../media/image327.png"/><Relationship Id="rId96" Type="http://schemas.openxmlformats.org/officeDocument/2006/relationships/image" Target="../media/image32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8.xml"/><Relationship Id="rId15" Type="http://schemas.openxmlformats.org/officeDocument/2006/relationships/image" Target="../media/image289.png"/><Relationship Id="rId23" Type="http://schemas.openxmlformats.org/officeDocument/2006/relationships/image" Target="../media/image293.png"/><Relationship Id="rId28" Type="http://schemas.openxmlformats.org/officeDocument/2006/relationships/customXml" Target="../ink/ink299.xml"/><Relationship Id="rId36" Type="http://schemas.openxmlformats.org/officeDocument/2006/relationships/customXml" Target="../ink/ink303.xml"/><Relationship Id="rId49" Type="http://schemas.openxmlformats.org/officeDocument/2006/relationships/image" Target="../media/image306.png"/><Relationship Id="rId57" Type="http://schemas.openxmlformats.org/officeDocument/2006/relationships/image" Target="../media/image310.png"/><Relationship Id="rId10" Type="http://schemas.openxmlformats.org/officeDocument/2006/relationships/customXml" Target="../ink/ink290.xml"/><Relationship Id="rId31" Type="http://schemas.openxmlformats.org/officeDocument/2006/relationships/image" Target="../media/image297.png"/><Relationship Id="rId44" Type="http://schemas.openxmlformats.org/officeDocument/2006/relationships/customXml" Target="../ink/ink307.xml"/><Relationship Id="rId52" Type="http://schemas.openxmlformats.org/officeDocument/2006/relationships/customXml" Target="../ink/ink311.xml"/><Relationship Id="rId60" Type="http://schemas.openxmlformats.org/officeDocument/2006/relationships/customXml" Target="../ink/ink315.xml"/><Relationship Id="rId65" Type="http://schemas.openxmlformats.org/officeDocument/2006/relationships/image" Target="../media/image314.png"/><Relationship Id="rId73" Type="http://schemas.openxmlformats.org/officeDocument/2006/relationships/image" Target="../media/image318.png"/><Relationship Id="rId78" Type="http://schemas.openxmlformats.org/officeDocument/2006/relationships/customXml" Target="../ink/ink324.xml"/><Relationship Id="rId81" Type="http://schemas.openxmlformats.org/officeDocument/2006/relationships/image" Target="../media/image322.png"/><Relationship Id="rId86" Type="http://schemas.openxmlformats.org/officeDocument/2006/relationships/customXml" Target="../ink/ink328.xml"/><Relationship Id="rId94" Type="http://schemas.openxmlformats.org/officeDocument/2006/relationships/customXml" Target="../ink/ink332.xml"/><Relationship Id="rId99" Type="http://schemas.openxmlformats.org/officeDocument/2006/relationships/customXml" Target="../ink/ink335.xml"/><Relationship Id="rId4" Type="http://schemas.openxmlformats.org/officeDocument/2006/relationships/customXml" Target="../ink/ink287.xml"/><Relationship Id="rId9" Type="http://schemas.openxmlformats.org/officeDocument/2006/relationships/image" Target="../media/image286.png"/><Relationship Id="rId13" Type="http://schemas.openxmlformats.org/officeDocument/2006/relationships/image" Target="../media/image288.png"/><Relationship Id="rId18" Type="http://schemas.openxmlformats.org/officeDocument/2006/relationships/customXml" Target="../ink/ink294.xml"/><Relationship Id="rId39" Type="http://schemas.openxmlformats.org/officeDocument/2006/relationships/image" Target="../media/image301.png"/><Relationship Id="rId34" Type="http://schemas.openxmlformats.org/officeDocument/2006/relationships/customXml" Target="../ink/ink302.xml"/><Relationship Id="rId50" Type="http://schemas.openxmlformats.org/officeDocument/2006/relationships/customXml" Target="../ink/ink310.xml"/><Relationship Id="rId55" Type="http://schemas.openxmlformats.org/officeDocument/2006/relationships/image" Target="../media/image309.png"/><Relationship Id="rId76" Type="http://schemas.openxmlformats.org/officeDocument/2006/relationships/customXml" Target="../ink/ink323.xml"/><Relationship Id="rId97" Type="http://schemas.openxmlformats.org/officeDocument/2006/relationships/customXml" Target="../ink/ink334.xml"/><Relationship Id="rId7" Type="http://schemas.openxmlformats.org/officeDocument/2006/relationships/image" Target="../media/image263.png"/><Relationship Id="rId71" Type="http://schemas.openxmlformats.org/officeDocument/2006/relationships/image" Target="../media/image317.png"/><Relationship Id="rId92" Type="http://schemas.openxmlformats.org/officeDocument/2006/relationships/customXml" Target="../ink/ink331.xml"/><Relationship Id="rId2" Type="http://schemas.openxmlformats.org/officeDocument/2006/relationships/customXml" Target="../ink/ink286.xml"/><Relationship Id="rId29" Type="http://schemas.openxmlformats.org/officeDocument/2006/relationships/image" Target="../media/image296.png"/><Relationship Id="rId24" Type="http://schemas.openxmlformats.org/officeDocument/2006/relationships/customXml" Target="../ink/ink297.xml"/><Relationship Id="rId40" Type="http://schemas.openxmlformats.org/officeDocument/2006/relationships/customXml" Target="../ink/ink305.xml"/><Relationship Id="rId45" Type="http://schemas.openxmlformats.org/officeDocument/2006/relationships/image" Target="../media/image304.png"/><Relationship Id="rId66" Type="http://schemas.openxmlformats.org/officeDocument/2006/relationships/customXml" Target="../ink/ink318.xml"/><Relationship Id="rId87" Type="http://schemas.openxmlformats.org/officeDocument/2006/relationships/image" Target="../media/image325.png"/><Relationship Id="rId61" Type="http://schemas.openxmlformats.org/officeDocument/2006/relationships/image" Target="../media/image312.png"/><Relationship Id="rId82" Type="http://schemas.openxmlformats.org/officeDocument/2006/relationships/customXml" Target="../ink/ink326.xml"/><Relationship Id="rId19" Type="http://schemas.openxmlformats.org/officeDocument/2006/relationships/image" Target="../media/image291.png"/><Relationship Id="rId14" Type="http://schemas.openxmlformats.org/officeDocument/2006/relationships/customXml" Target="../ink/ink292.xml"/><Relationship Id="rId30" Type="http://schemas.openxmlformats.org/officeDocument/2006/relationships/customXml" Target="../ink/ink300.xml"/><Relationship Id="rId35" Type="http://schemas.openxmlformats.org/officeDocument/2006/relationships/image" Target="../media/image299.png"/><Relationship Id="rId56" Type="http://schemas.openxmlformats.org/officeDocument/2006/relationships/customXml" Target="../ink/ink313.xml"/><Relationship Id="rId77" Type="http://schemas.openxmlformats.org/officeDocument/2006/relationships/image" Target="../media/image320.png"/><Relationship Id="rId100" Type="http://schemas.openxmlformats.org/officeDocument/2006/relationships/image" Target="../media/image331.png"/><Relationship Id="rId8" Type="http://schemas.openxmlformats.org/officeDocument/2006/relationships/customXml" Target="../ink/ink289.xml"/><Relationship Id="rId51" Type="http://schemas.openxmlformats.org/officeDocument/2006/relationships/image" Target="../media/image307.png"/><Relationship Id="rId72" Type="http://schemas.openxmlformats.org/officeDocument/2006/relationships/customXml" Target="../ink/ink321.xml"/><Relationship Id="rId93" Type="http://schemas.openxmlformats.org/officeDocument/2006/relationships/image" Target="../media/image328.png"/><Relationship Id="rId98" Type="http://schemas.openxmlformats.org/officeDocument/2006/relationships/image" Target="../media/image3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9.xml"/><Relationship Id="rId13" Type="http://schemas.openxmlformats.org/officeDocument/2006/relationships/image" Target="../media/image337.png"/><Relationship Id="rId18" Type="http://schemas.openxmlformats.org/officeDocument/2006/relationships/customXml" Target="../ink/ink344.xml"/><Relationship Id="rId3" Type="http://schemas.openxmlformats.org/officeDocument/2006/relationships/image" Target="../media/image332.png"/><Relationship Id="rId21" Type="http://schemas.openxmlformats.org/officeDocument/2006/relationships/image" Target="../media/image341.png"/><Relationship Id="rId7" Type="http://schemas.openxmlformats.org/officeDocument/2006/relationships/image" Target="../media/image334.png"/><Relationship Id="rId12" Type="http://schemas.openxmlformats.org/officeDocument/2006/relationships/customXml" Target="../ink/ink341.xml"/><Relationship Id="rId17" Type="http://schemas.openxmlformats.org/officeDocument/2006/relationships/image" Target="../media/image339.png"/><Relationship Id="rId25" Type="http://schemas.openxmlformats.org/officeDocument/2006/relationships/image" Target="../media/image343.png"/><Relationship Id="rId2" Type="http://schemas.openxmlformats.org/officeDocument/2006/relationships/customXml" Target="../ink/ink336.xml"/><Relationship Id="rId16" Type="http://schemas.openxmlformats.org/officeDocument/2006/relationships/customXml" Target="../ink/ink343.xml"/><Relationship Id="rId20" Type="http://schemas.openxmlformats.org/officeDocument/2006/relationships/customXml" Target="../ink/ink3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8.xml"/><Relationship Id="rId11" Type="http://schemas.openxmlformats.org/officeDocument/2006/relationships/image" Target="../media/image336.png"/><Relationship Id="rId24" Type="http://schemas.openxmlformats.org/officeDocument/2006/relationships/customXml" Target="../ink/ink347.xml"/><Relationship Id="rId5" Type="http://schemas.openxmlformats.org/officeDocument/2006/relationships/image" Target="../media/image333.png"/><Relationship Id="rId15" Type="http://schemas.openxmlformats.org/officeDocument/2006/relationships/image" Target="../media/image338.png"/><Relationship Id="rId23" Type="http://schemas.openxmlformats.org/officeDocument/2006/relationships/image" Target="../media/image342.png"/><Relationship Id="rId10" Type="http://schemas.openxmlformats.org/officeDocument/2006/relationships/customXml" Target="../ink/ink340.xml"/><Relationship Id="rId19" Type="http://schemas.openxmlformats.org/officeDocument/2006/relationships/image" Target="../media/image340.png"/><Relationship Id="rId4" Type="http://schemas.openxmlformats.org/officeDocument/2006/relationships/customXml" Target="../ink/ink337.xml"/><Relationship Id="rId9" Type="http://schemas.openxmlformats.org/officeDocument/2006/relationships/image" Target="../media/image335.png"/><Relationship Id="rId14" Type="http://schemas.openxmlformats.org/officeDocument/2006/relationships/customXml" Target="../ink/ink342.xml"/><Relationship Id="rId22" Type="http://schemas.openxmlformats.org/officeDocument/2006/relationships/customXml" Target="../ink/ink346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0.png"/><Relationship Id="rId21" Type="http://schemas.openxmlformats.org/officeDocument/2006/relationships/image" Target="../media/image352.png"/><Relationship Id="rId42" Type="http://schemas.openxmlformats.org/officeDocument/2006/relationships/customXml" Target="../ink/ink368.xml"/><Relationship Id="rId63" Type="http://schemas.openxmlformats.org/officeDocument/2006/relationships/image" Target="../media/image373.png"/><Relationship Id="rId84" Type="http://schemas.openxmlformats.org/officeDocument/2006/relationships/customXml" Target="../ink/ink389.xml"/><Relationship Id="rId138" Type="http://schemas.openxmlformats.org/officeDocument/2006/relationships/customXml" Target="../ink/ink416.xml"/><Relationship Id="rId159" Type="http://schemas.openxmlformats.org/officeDocument/2006/relationships/image" Target="../media/image421.png"/><Relationship Id="rId107" Type="http://schemas.openxmlformats.org/officeDocument/2006/relationships/image" Target="../media/image395.png"/><Relationship Id="rId11" Type="http://schemas.openxmlformats.org/officeDocument/2006/relationships/image" Target="../media/image348.png"/><Relationship Id="rId32" Type="http://schemas.openxmlformats.org/officeDocument/2006/relationships/customXml" Target="../ink/ink363.xml"/><Relationship Id="rId53" Type="http://schemas.openxmlformats.org/officeDocument/2006/relationships/image" Target="../media/image368.png"/><Relationship Id="rId74" Type="http://schemas.openxmlformats.org/officeDocument/2006/relationships/customXml" Target="../ink/ink384.xml"/><Relationship Id="rId128" Type="http://schemas.openxmlformats.org/officeDocument/2006/relationships/customXml" Target="../ink/ink411.xml"/><Relationship Id="rId149" Type="http://schemas.openxmlformats.org/officeDocument/2006/relationships/image" Target="../media/image416.png"/><Relationship Id="rId5" Type="http://schemas.openxmlformats.org/officeDocument/2006/relationships/image" Target="../media/image345.png"/><Relationship Id="rId95" Type="http://schemas.openxmlformats.org/officeDocument/2006/relationships/image" Target="../media/image389.png"/><Relationship Id="rId160" Type="http://schemas.openxmlformats.org/officeDocument/2006/relationships/customXml" Target="../ink/ink427.xml"/><Relationship Id="rId22" Type="http://schemas.openxmlformats.org/officeDocument/2006/relationships/customXml" Target="../ink/ink358.xml"/><Relationship Id="rId43" Type="http://schemas.openxmlformats.org/officeDocument/2006/relationships/image" Target="../media/image363.png"/><Relationship Id="rId64" Type="http://schemas.openxmlformats.org/officeDocument/2006/relationships/customXml" Target="../ink/ink379.xml"/><Relationship Id="rId118" Type="http://schemas.openxmlformats.org/officeDocument/2006/relationships/customXml" Target="../ink/ink406.xml"/><Relationship Id="rId139" Type="http://schemas.openxmlformats.org/officeDocument/2006/relationships/image" Target="../media/image411.png"/><Relationship Id="rId85" Type="http://schemas.openxmlformats.org/officeDocument/2006/relationships/image" Target="../media/image384.png"/><Relationship Id="rId150" Type="http://schemas.openxmlformats.org/officeDocument/2006/relationships/customXml" Target="../ink/ink422.xml"/><Relationship Id="rId12" Type="http://schemas.openxmlformats.org/officeDocument/2006/relationships/customXml" Target="../ink/ink353.xml"/><Relationship Id="rId17" Type="http://schemas.openxmlformats.org/officeDocument/2006/relationships/image" Target="../media/image350.png"/><Relationship Id="rId33" Type="http://schemas.openxmlformats.org/officeDocument/2006/relationships/image" Target="../media/image358.png"/><Relationship Id="rId38" Type="http://schemas.openxmlformats.org/officeDocument/2006/relationships/customXml" Target="../ink/ink366.xml"/><Relationship Id="rId59" Type="http://schemas.openxmlformats.org/officeDocument/2006/relationships/image" Target="../media/image371.png"/><Relationship Id="rId103" Type="http://schemas.openxmlformats.org/officeDocument/2006/relationships/image" Target="../media/image393.png"/><Relationship Id="rId108" Type="http://schemas.openxmlformats.org/officeDocument/2006/relationships/customXml" Target="../ink/ink401.xml"/><Relationship Id="rId124" Type="http://schemas.openxmlformats.org/officeDocument/2006/relationships/customXml" Target="../ink/ink409.xml"/><Relationship Id="rId129" Type="http://schemas.openxmlformats.org/officeDocument/2006/relationships/image" Target="../media/image406.png"/><Relationship Id="rId54" Type="http://schemas.openxmlformats.org/officeDocument/2006/relationships/customXml" Target="../ink/ink374.xml"/><Relationship Id="rId70" Type="http://schemas.openxmlformats.org/officeDocument/2006/relationships/customXml" Target="../ink/ink382.xml"/><Relationship Id="rId75" Type="http://schemas.openxmlformats.org/officeDocument/2006/relationships/image" Target="../media/image379.png"/><Relationship Id="rId91" Type="http://schemas.openxmlformats.org/officeDocument/2006/relationships/image" Target="../media/image387.png"/><Relationship Id="rId96" Type="http://schemas.openxmlformats.org/officeDocument/2006/relationships/customXml" Target="../ink/ink395.xml"/><Relationship Id="rId140" Type="http://schemas.openxmlformats.org/officeDocument/2006/relationships/customXml" Target="../ink/ink417.xml"/><Relationship Id="rId145" Type="http://schemas.openxmlformats.org/officeDocument/2006/relationships/image" Target="../media/image414.png"/><Relationship Id="rId161" Type="http://schemas.openxmlformats.org/officeDocument/2006/relationships/image" Target="../media/image422.png"/><Relationship Id="rId166" Type="http://schemas.openxmlformats.org/officeDocument/2006/relationships/customXml" Target="../ink/ink4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0.xml"/><Relationship Id="rId23" Type="http://schemas.openxmlformats.org/officeDocument/2006/relationships/image" Target="../media/image353.png"/><Relationship Id="rId28" Type="http://schemas.openxmlformats.org/officeDocument/2006/relationships/customXml" Target="../ink/ink361.xml"/><Relationship Id="rId49" Type="http://schemas.openxmlformats.org/officeDocument/2006/relationships/image" Target="../media/image366.png"/><Relationship Id="rId114" Type="http://schemas.openxmlformats.org/officeDocument/2006/relationships/customXml" Target="../ink/ink404.xml"/><Relationship Id="rId119" Type="http://schemas.openxmlformats.org/officeDocument/2006/relationships/image" Target="../media/image401.png"/><Relationship Id="rId44" Type="http://schemas.openxmlformats.org/officeDocument/2006/relationships/customXml" Target="../ink/ink369.xml"/><Relationship Id="rId60" Type="http://schemas.openxmlformats.org/officeDocument/2006/relationships/customXml" Target="../ink/ink377.xml"/><Relationship Id="rId65" Type="http://schemas.openxmlformats.org/officeDocument/2006/relationships/image" Target="../media/image374.png"/><Relationship Id="rId81" Type="http://schemas.openxmlformats.org/officeDocument/2006/relationships/image" Target="../media/image382.png"/><Relationship Id="rId86" Type="http://schemas.openxmlformats.org/officeDocument/2006/relationships/customXml" Target="../ink/ink390.xml"/><Relationship Id="rId130" Type="http://schemas.openxmlformats.org/officeDocument/2006/relationships/customXml" Target="../ink/ink412.xml"/><Relationship Id="rId135" Type="http://schemas.openxmlformats.org/officeDocument/2006/relationships/image" Target="../media/image409.png"/><Relationship Id="rId151" Type="http://schemas.openxmlformats.org/officeDocument/2006/relationships/image" Target="../media/image417.png"/><Relationship Id="rId156" Type="http://schemas.openxmlformats.org/officeDocument/2006/relationships/customXml" Target="../ink/ink425.xml"/><Relationship Id="rId13" Type="http://schemas.openxmlformats.org/officeDocument/2006/relationships/image" Target="../media/image162.png"/><Relationship Id="rId18" Type="http://schemas.openxmlformats.org/officeDocument/2006/relationships/customXml" Target="../ink/ink356.xml"/><Relationship Id="rId39" Type="http://schemas.openxmlformats.org/officeDocument/2006/relationships/image" Target="../media/image361.png"/><Relationship Id="rId109" Type="http://schemas.openxmlformats.org/officeDocument/2006/relationships/image" Target="../media/image396.png"/><Relationship Id="rId34" Type="http://schemas.openxmlformats.org/officeDocument/2006/relationships/customXml" Target="../ink/ink364.xml"/><Relationship Id="rId50" Type="http://schemas.openxmlformats.org/officeDocument/2006/relationships/customXml" Target="../ink/ink372.xml"/><Relationship Id="rId55" Type="http://schemas.openxmlformats.org/officeDocument/2006/relationships/image" Target="../media/image369.png"/><Relationship Id="rId76" Type="http://schemas.openxmlformats.org/officeDocument/2006/relationships/customXml" Target="../ink/ink385.xml"/><Relationship Id="rId97" Type="http://schemas.openxmlformats.org/officeDocument/2006/relationships/image" Target="../media/image390.png"/><Relationship Id="rId104" Type="http://schemas.openxmlformats.org/officeDocument/2006/relationships/customXml" Target="../ink/ink399.xml"/><Relationship Id="rId120" Type="http://schemas.openxmlformats.org/officeDocument/2006/relationships/customXml" Target="../ink/ink407.xml"/><Relationship Id="rId125" Type="http://schemas.openxmlformats.org/officeDocument/2006/relationships/image" Target="../media/image404.png"/><Relationship Id="rId141" Type="http://schemas.openxmlformats.org/officeDocument/2006/relationships/image" Target="../media/image412.png"/><Relationship Id="rId146" Type="http://schemas.openxmlformats.org/officeDocument/2006/relationships/customXml" Target="../ink/ink420.xml"/><Relationship Id="rId167" Type="http://schemas.openxmlformats.org/officeDocument/2006/relationships/image" Target="../media/image425.png"/><Relationship Id="rId7" Type="http://schemas.openxmlformats.org/officeDocument/2006/relationships/image" Target="../media/image346.png"/><Relationship Id="rId71" Type="http://schemas.openxmlformats.org/officeDocument/2006/relationships/image" Target="../media/image377.png"/><Relationship Id="rId92" Type="http://schemas.openxmlformats.org/officeDocument/2006/relationships/customXml" Target="../ink/ink393.xml"/><Relationship Id="rId162" Type="http://schemas.openxmlformats.org/officeDocument/2006/relationships/customXml" Target="../ink/ink428.xml"/><Relationship Id="rId2" Type="http://schemas.openxmlformats.org/officeDocument/2006/relationships/customXml" Target="../ink/ink348.xml"/><Relationship Id="rId29" Type="http://schemas.openxmlformats.org/officeDocument/2006/relationships/image" Target="../media/image356.png"/><Relationship Id="rId24" Type="http://schemas.openxmlformats.org/officeDocument/2006/relationships/customXml" Target="../ink/ink359.xml"/><Relationship Id="rId40" Type="http://schemas.openxmlformats.org/officeDocument/2006/relationships/customXml" Target="../ink/ink367.xml"/><Relationship Id="rId45" Type="http://schemas.openxmlformats.org/officeDocument/2006/relationships/image" Target="../media/image364.png"/><Relationship Id="rId66" Type="http://schemas.openxmlformats.org/officeDocument/2006/relationships/customXml" Target="../ink/ink380.xml"/><Relationship Id="rId87" Type="http://schemas.openxmlformats.org/officeDocument/2006/relationships/image" Target="../media/image385.png"/><Relationship Id="rId110" Type="http://schemas.openxmlformats.org/officeDocument/2006/relationships/customXml" Target="../ink/ink402.xml"/><Relationship Id="rId115" Type="http://schemas.openxmlformats.org/officeDocument/2006/relationships/image" Target="../media/image399.png"/><Relationship Id="rId131" Type="http://schemas.openxmlformats.org/officeDocument/2006/relationships/image" Target="../media/image407.png"/><Relationship Id="rId136" Type="http://schemas.openxmlformats.org/officeDocument/2006/relationships/customXml" Target="../ink/ink415.xml"/><Relationship Id="rId157" Type="http://schemas.openxmlformats.org/officeDocument/2006/relationships/image" Target="../media/image420.png"/><Relationship Id="rId61" Type="http://schemas.openxmlformats.org/officeDocument/2006/relationships/image" Target="../media/image372.png"/><Relationship Id="rId82" Type="http://schemas.openxmlformats.org/officeDocument/2006/relationships/customXml" Target="../ink/ink388.xml"/><Relationship Id="rId152" Type="http://schemas.openxmlformats.org/officeDocument/2006/relationships/customXml" Target="../ink/ink423.xml"/><Relationship Id="rId19" Type="http://schemas.openxmlformats.org/officeDocument/2006/relationships/image" Target="../media/image351.png"/><Relationship Id="rId14" Type="http://schemas.openxmlformats.org/officeDocument/2006/relationships/customXml" Target="../ink/ink354.xml"/><Relationship Id="rId30" Type="http://schemas.openxmlformats.org/officeDocument/2006/relationships/customXml" Target="../ink/ink362.xml"/><Relationship Id="rId35" Type="http://schemas.openxmlformats.org/officeDocument/2006/relationships/image" Target="../media/image359.png"/><Relationship Id="rId56" Type="http://schemas.openxmlformats.org/officeDocument/2006/relationships/customXml" Target="../ink/ink375.xml"/><Relationship Id="rId77" Type="http://schemas.openxmlformats.org/officeDocument/2006/relationships/image" Target="../media/image380.png"/><Relationship Id="rId100" Type="http://schemas.openxmlformats.org/officeDocument/2006/relationships/customXml" Target="../ink/ink397.xml"/><Relationship Id="rId105" Type="http://schemas.openxmlformats.org/officeDocument/2006/relationships/image" Target="../media/image394.png"/><Relationship Id="rId126" Type="http://schemas.openxmlformats.org/officeDocument/2006/relationships/customXml" Target="../ink/ink410.xml"/><Relationship Id="rId147" Type="http://schemas.openxmlformats.org/officeDocument/2006/relationships/image" Target="../media/image415.png"/><Relationship Id="rId8" Type="http://schemas.openxmlformats.org/officeDocument/2006/relationships/customXml" Target="../ink/ink351.xml"/><Relationship Id="rId51" Type="http://schemas.openxmlformats.org/officeDocument/2006/relationships/image" Target="../media/image367.png"/><Relationship Id="rId72" Type="http://schemas.openxmlformats.org/officeDocument/2006/relationships/customXml" Target="../ink/ink383.xml"/><Relationship Id="rId93" Type="http://schemas.openxmlformats.org/officeDocument/2006/relationships/image" Target="../media/image388.png"/><Relationship Id="rId98" Type="http://schemas.openxmlformats.org/officeDocument/2006/relationships/customXml" Target="../ink/ink396.xml"/><Relationship Id="rId121" Type="http://schemas.openxmlformats.org/officeDocument/2006/relationships/image" Target="../media/image402.png"/><Relationship Id="rId142" Type="http://schemas.openxmlformats.org/officeDocument/2006/relationships/customXml" Target="../ink/ink418.xml"/><Relationship Id="rId163" Type="http://schemas.openxmlformats.org/officeDocument/2006/relationships/image" Target="../media/image423.png"/><Relationship Id="rId3" Type="http://schemas.openxmlformats.org/officeDocument/2006/relationships/image" Target="../media/image344.png"/><Relationship Id="rId25" Type="http://schemas.openxmlformats.org/officeDocument/2006/relationships/image" Target="../media/image354.png"/><Relationship Id="rId46" Type="http://schemas.openxmlformats.org/officeDocument/2006/relationships/customXml" Target="../ink/ink370.xml"/><Relationship Id="rId67" Type="http://schemas.openxmlformats.org/officeDocument/2006/relationships/image" Target="../media/image375.png"/><Relationship Id="rId116" Type="http://schemas.openxmlformats.org/officeDocument/2006/relationships/customXml" Target="../ink/ink405.xml"/><Relationship Id="rId137" Type="http://schemas.openxmlformats.org/officeDocument/2006/relationships/image" Target="../media/image410.png"/><Relationship Id="rId158" Type="http://schemas.openxmlformats.org/officeDocument/2006/relationships/customXml" Target="../ink/ink426.xml"/><Relationship Id="rId20" Type="http://schemas.openxmlformats.org/officeDocument/2006/relationships/customXml" Target="../ink/ink357.xml"/><Relationship Id="rId41" Type="http://schemas.openxmlformats.org/officeDocument/2006/relationships/image" Target="../media/image362.png"/><Relationship Id="rId62" Type="http://schemas.openxmlformats.org/officeDocument/2006/relationships/customXml" Target="../ink/ink378.xml"/><Relationship Id="rId83" Type="http://schemas.openxmlformats.org/officeDocument/2006/relationships/image" Target="../media/image383.png"/><Relationship Id="rId88" Type="http://schemas.openxmlformats.org/officeDocument/2006/relationships/customXml" Target="../ink/ink391.xml"/><Relationship Id="rId111" Type="http://schemas.openxmlformats.org/officeDocument/2006/relationships/image" Target="../media/image397.png"/><Relationship Id="rId132" Type="http://schemas.openxmlformats.org/officeDocument/2006/relationships/customXml" Target="../ink/ink413.xml"/><Relationship Id="rId153" Type="http://schemas.openxmlformats.org/officeDocument/2006/relationships/image" Target="../media/image418.png"/><Relationship Id="rId15" Type="http://schemas.openxmlformats.org/officeDocument/2006/relationships/image" Target="../media/image349.png"/><Relationship Id="rId36" Type="http://schemas.openxmlformats.org/officeDocument/2006/relationships/customXml" Target="../ink/ink365.xml"/><Relationship Id="rId57" Type="http://schemas.openxmlformats.org/officeDocument/2006/relationships/image" Target="../media/image370.png"/><Relationship Id="rId106" Type="http://schemas.openxmlformats.org/officeDocument/2006/relationships/customXml" Target="../ink/ink400.xml"/><Relationship Id="rId127" Type="http://schemas.openxmlformats.org/officeDocument/2006/relationships/image" Target="../media/image405.png"/><Relationship Id="rId10" Type="http://schemas.openxmlformats.org/officeDocument/2006/relationships/customXml" Target="../ink/ink352.xml"/><Relationship Id="rId31" Type="http://schemas.openxmlformats.org/officeDocument/2006/relationships/image" Target="../media/image357.png"/><Relationship Id="rId52" Type="http://schemas.openxmlformats.org/officeDocument/2006/relationships/customXml" Target="../ink/ink373.xml"/><Relationship Id="rId73" Type="http://schemas.openxmlformats.org/officeDocument/2006/relationships/image" Target="../media/image378.png"/><Relationship Id="rId78" Type="http://schemas.openxmlformats.org/officeDocument/2006/relationships/customXml" Target="../ink/ink386.xml"/><Relationship Id="rId94" Type="http://schemas.openxmlformats.org/officeDocument/2006/relationships/customXml" Target="../ink/ink394.xml"/><Relationship Id="rId99" Type="http://schemas.openxmlformats.org/officeDocument/2006/relationships/image" Target="../media/image391.png"/><Relationship Id="rId101" Type="http://schemas.openxmlformats.org/officeDocument/2006/relationships/image" Target="../media/image392.png"/><Relationship Id="rId122" Type="http://schemas.openxmlformats.org/officeDocument/2006/relationships/customXml" Target="../ink/ink408.xml"/><Relationship Id="rId143" Type="http://schemas.openxmlformats.org/officeDocument/2006/relationships/image" Target="../media/image413.png"/><Relationship Id="rId148" Type="http://schemas.openxmlformats.org/officeDocument/2006/relationships/customXml" Target="../ink/ink421.xml"/><Relationship Id="rId164" Type="http://schemas.openxmlformats.org/officeDocument/2006/relationships/customXml" Target="../ink/ink429.xml"/><Relationship Id="rId4" Type="http://schemas.openxmlformats.org/officeDocument/2006/relationships/customXml" Target="../ink/ink349.xml"/><Relationship Id="rId9" Type="http://schemas.openxmlformats.org/officeDocument/2006/relationships/image" Target="../media/image347.png"/><Relationship Id="rId26" Type="http://schemas.openxmlformats.org/officeDocument/2006/relationships/customXml" Target="../ink/ink360.xml"/><Relationship Id="rId47" Type="http://schemas.openxmlformats.org/officeDocument/2006/relationships/image" Target="../media/image365.png"/><Relationship Id="rId68" Type="http://schemas.openxmlformats.org/officeDocument/2006/relationships/customXml" Target="../ink/ink381.xml"/><Relationship Id="rId89" Type="http://schemas.openxmlformats.org/officeDocument/2006/relationships/image" Target="../media/image386.png"/><Relationship Id="rId112" Type="http://schemas.openxmlformats.org/officeDocument/2006/relationships/customXml" Target="../ink/ink403.xml"/><Relationship Id="rId133" Type="http://schemas.openxmlformats.org/officeDocument/2006/relationships/image" Target="../media/image408.png"/><Relationship Id="rId154" Type="http://schemas.openxmlformats.org/officeDocument/2006/relationships/customXml" Target="../ink/ink424.xml"/><Relationship Id="rId16" Type="http://schemas.openxmlformats.org/officeDocument/2006/relationships/customXml" Target="../ink/ink355.xml"/><Relationship Id="rId37" Type="http://schemas.openxmlformats.org/officeDocument/2006/relationships/image" Target="../media/image360.png"/><Relationship Id="rId58" Type="http://schemas.openxmlformats.org/officeDocument/2006/relationships/customXml" Target="../ink/ink376.xml"/><Relationship Id="rId79" Type="http://schemas.openxmlformats.org/officeDocument/2006/relationships/image" Target="../media/image381.png"/><Relationship Id="rId102" Type="http://schemas.openxmlformats.org/officeDocument/2006/relationships/customXml" Target="../ink/ink398.xml"/><Relationship Id="rId123" Type="http://schemas.openxmlformats.org/officeDocument/2006/relationships/image" Target="../media/image403.png"/><Relationship Id="rId144" Type="http://schemas.openxmlformats.org/officeDocument/2006/relationships/customXml" Target="../ink/ink419.xml"/><Relationship Id="rId90" Type="http://schemas.openxmlformats.org/officeDocument/2006/relationships/customXml" Target="../ink/ink392.xml"/><Relationship Id="rId165" Type="http://schemas.openxmlformats.org/officeDocument/2006/relationships/image" Target="../media/image424.png"/><Relationship Id="rId27" Type="http://schemas.openxmlformats.org/officeDocument/2006/relationships/image" Target="../media/image355.png"/><Relationship Id="rId48" Type="http://schemas.openxmlformats.org/officeDocument/2006/relationships/customXml" Target="../ink/ink371.xml"/><Relationship Id="rId69" Type="http://schemas.openxmlformats.org/officeDocument/2006/relationships/image" Target="../media/image376.png"/><Relationship Id="rId113" Type="http://schemas.openxmlformats.org/officeDocument/2006/relationships/image" Target="../media/image398.png"/><Relationship Id="rId134" Type="http://schemas.openxmlformats.org/officeDocument/2006/relationships/customXml" Target="../ink/ink414.xml"/><Relationship Id="rId80" Type="http://schemas.openxmlformats.org/officeDocument/2006/relationships/customXml" Target="../ink/ink387.xml"/><Relationship Id="rId155" Type="http://schemas.openxmlformats.org/officeDocument/2006/relationships/image" Target="../media/image419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3.xml"/><Relationship Id="rId21" Type="http://schemas.openxmlformats.org/officeDocument/2006/relationships/image" Target="../media/image435.png"/><Relationship Id="rId42" Type="http://schemas.openxmlformats.org/officeDocument/2006/relationships/customXml" Target="../ink/ink451.xml"/><Relationship Id="rId47" Type="http://schemas.openxmlformats.org/officeDocument/2006/relationships/image" Target="../media/image448.png"/><Relationship Id="rId63" Type="http://schemas.openxmlformats.org/officeDocument/2006/relationships/image" Target="../media/image456.png"/><Relationship Id="rId68" Type="http://schemas.openxmlformats.org/officeDocument/2006/relationships/customXml" Target="../ink/ink464.xml"/><Relationship Id="rId84" Type="http://schemas.openxmlformats.org/officeDocument/2006/relationships/customXml" Target="../ink/ink472.xml"/><Relationship Id="rId89" Type="http://schemas.openxmlformats.org/officeDocument/2006/relationships/image" Target="../media/image469.png"/><Relationship Id="rId16" Type="http://schemas.openxmlformats.org/officeDocument/2006/relationships/customXml" Target="../ink/ink438.xml"/><Relationship Id="rId11" Type="http://schemas.openxmlformats.org/officeDocument/2006/relationships/image" Target="../media/image430.png"/><Relationship Id="rId32" Type="http://schemas.openxmlformats.org/officeDocument/2006/relationships/customXml" Target="../ink/ink446.xml"/><Relationship Id="rId37" Type="http://schemas.openxmlformats.org/officeDocument/2006/relationships/image" Target="../media/image443.png"/><Relationship Id="rId53" Type="http://schemas.openxmlformats.org/officeDocument/2006/relationships/image" Target="../media/image451.png"/><Relationship Id="rId58" Type="http://schemas.openxmlformats.org/officeDocument/2006/relationships/customXml" Target="../ink/ink459.xml"/><Relationship Id="rId74" Type="http://schemas.openxmlformats.org/officeDocument/2006/relationships/customXml" Target="../ink/ink467.xml"/><Relationship Id="rId79" Type="http://schemas.openxmlformats.org/officeDocument/2006/relationships/image" Target="../media/image464.png"/><Relationship Id="rId5" Type="http://schemas.openxmlformats.org/officeDocument/2006/relationships/image" Target="../media/image427.png"/><Relationship Id="rId90" Type="http://schemas.openxmlformats.org/officeDocument/2006/relationships/customXml" Target="../ink/ink475.xml"/><Relationship Id="rId22" Type="http://schemas.openxmlformats.org/officeDocument/2006/relationships/customXml" Target="../ink/ink441.xml"/><Relationship Id="rId27" Type="http://schemas.openxmlformats.org/officeDocument/2006/relationships/image" Target="../media/image438.png"/><Relationship Id="rId43" Type="http://schemas.openxmlformats.org/officeDocument/2006/relationships/image" Target="../media/image446.png"/><Relationship Id="rId48" Type="http://schemas.openxmlformats.org/officeDocument/2006/relationships/customXml" Target="../ink/ink454.xml"/><Relationship Id="rId64" Type="http://schemas.openxmlformats.org/officeDocument/2006/relationships/customXml" Target="../ink/ink462.xml"/><Relationship Id="rId69" Type="http://schemas.openxmlformats.org/officeDocument/2006/relationships/image" Target="../media/image459.png"/><Relationship Id="rId8" Type="http://schemas.openxmlformats.org/officeDocument/2006/relationships/customXml" Target="../ink/ink434.xml"/><Relationship Id="rId51" Type="http://schemas.openxmlformats.org/officeDocument/2006/relationships/image" Target="../media/image450.png"/><Relationship Id="rId72" Type="http://schemas.openxmlformats.org/officeDocument/2006/relationships/customXml" Target="../ink/ink466.xml"/><Relationship Id="rId80" Type="http://schemas.openxmlformats.org/officeDocument/2006/relationships/customXml" Target="../ink/ink470.xml"/><Relationship Id="rId85" Type="http://schemas.openxmlformats.org/officeDocument/2006/relationships/image" Target="../media/image467.png"/><Relationship Id="rId93" Type="http://schemas.openxmlformats.org/officeDocument/2006/relationships/image" Target="../media/image471.png"/><Relationship Id="rId3" Type="http://schemas.openxmlformats.org/officeDocument/2006/relationships/image" Target="../media/image426.png"/><Relationship Id="rId12" Type="http://schemas.openxmlformats.org/officeDocument/2006/relationships/customXml" Target="../ink/ink436.xml"/><Relationship Id="rId17" Type="http://schemas.openxmlformats.org/officeDocument/2006/relationships/image" Target="../media/image433.png"/><Relationship Id="rId25" Type="http://schemas.openxmlformats.org/officeDocument/2006/relationships/image" Target="../media/image437.png"/><Relationship Id="rId33" Type="http://schemas.openxmlformats.org/officeDocument/2006/relationships/image" Target="../media/image441.png"/><Relationship Id="rId38" Type="http://schemas.openxmlformats.org/officeDocument/2006/relationships/customXml" Target="../ink/ink449.xml"/><Relationship Id="rId46" Type="http://schemas.openxmlformats.org/officeDocument/2006/relationships/customXml" Target="../ink/ink453.xml"/><Relationship Id="rId59" Type="http://schemas.openxmlformats.org/officeDocument/2006/relationships/image" Target="../media/image454.png"/><Relationship Id="rId67" Type="http://schemas.openxmlformats.org/officeDocument/2006/relationships/image" Target="../media/image458.png"/><Relationship Id="rId20" Type="http://schemas.openxmlformats.org/officeDocument/2006/relationships/customXml" Target="../ink/ink440.xml"/><Relationship Id="rId41" Type="http://schemas.openxmlformats.org/officeDocument/2006/relationships/image" Target="../media/image445.png"/><Relationship Id="rId54" Type="http://schemas.openxmlformats.org/officeDocument/2006/relationships/customXml" Target="../ink/ink457.xml"/><Relationship Id="rId62" Type="http://schemas.openxmlformats.org/officeDocument/2006/relationships/customXml" Target="../ink/ink461.xml"/><Relationship Id="rId70" Type="http://schemas.openxmlformats.org/officeDocument/2006/relationships/customXml" Target="../ink/ink465.xml"/><Relationship Id="rId75" Type="http://schemas.openxmlformats.org/officeDocument/2006/relationships/image" Target="../media/image462.png"/><Relationship Id="rId83" Type="http://schemas.openxmlformats.org/officeDocument/2006/relationships/image" Target="../media/image466.png"/><Relationship Id="rId88" Type="http://schemas.openxmlformats.org/officeDocument/2006/relationships/customXml" Target="../ink/ink474.xml"/><Relationship Id="rId91" Type="http://schemas.openxmlformats.org/officeDocument/2006/relationships/image" Target="../media/image4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3.xml"/><Relationship Id="rId15" Type="http://schemas.openxmlformats.org/officeDocument/2006/relationships/image" Target="../media/image432.png"/><Relationship Id="rId23" Type="http://schemas.openxmlformats.org/officeDocument/2006/relationships/image" Target="../media/image436.png"/><Relationship Id="rId28" Type="http://schemas.openxmlformats.org/officeDocument/2006/relationships/customXml" Target="../ink/ink444.xml"/><Relationship Id="rId36" Type="http://schemas.openxmlformats.org/officeDocument/2006/relationships/customXml" Target="../ink/ink448.xml"/><Relationship Id="rId49" Type="http://schemas.openxmlformats.org/officeDocument/2006/relationships/image" Target="../media/image449.png"/><Relationship Id="rId57" Type="http://schemas.openxmlformats.org/officeDocument/2006/relationships/image" Target="../media/image453.png"/><Relationship Id="rId10" Type="http://schemas.openxmlformats.org/officeDocument/2006/relationships/customXml" Target="../ink/ink435.xml"/><Relationship Id="rId31" Type="http://schemas.openxmlformats.org/officeDocument/2006/relationships/image" Target="../media/image440.png"/><Relationship Id="rId44" Type="http://schemas.openxmlformats.org/officeDocument/2006/relationships/customXml" Target="../ink/ink452.xml"/><Relationship Id="rId52" Type="http://schemas.openxmlformats.org/officeDocument/2006/relationships/customXml" Target="../ink/ink456.xml"/><Relationship Id="rId60" Type="http://schemas.openxmlformats.org/officeDocument/2006/relationships/customXml" Target="../ink/ink460.xml"/><Relationship Id="rId65" Type="http://schemas.openxmlformats.org/officeDocument/2006/relationships/image" Target="../media/image457.png"/><Relationship Id="rId73" Type="http://schemas.openxmlformats.org/officeDocument/2006/relationships/image" Target="../media/image461.png"/><Relationship Id="rId78" Type="http://schemas.openxmlformats.org/officeDocument/2006/relationships/customXml" Target="../ink/ink469.xml"/><Relationship Id="rId81" Type="http://schemas.openxmlformats.org/officeDocument/2006/relationships/image" Target="../media/image465.png"/><Relationship Id="rId86" Type="http://schemas.openxmlformats.org/officeDocument/2006/relationships/customXml" Target="../ink/ink473.xml"/><Relationship Id="rId4" Type="http://schemas.openxmlformats.org/officeDocument/2006/relationships/customXml" Target="../ink/ink432.xml"/><Relationship Id="rId9" Type="http://schemas.openxmlformats.org/officeDocument/2006/relationships/image" Target="../media/image429.png"/><Relationship Id="rId13" Type="http://schemas.openxmlformats.org/officeDocument/2006/relationships/image" Target="../media/image431.png"/><Relationship Id="rId18" Type="http://schemas.openxmlformats.org/officeDocument/2006/relationships/customXml" Target="../ink/ink439.xml"/><Relationship Id="rId39" Type="http://schemas.openxmlformats.org/officeDocument/2006/relationships/image" Target="../media/image444.png"/><Relationship Id="rId34" Type="http://schemas.openxmlformats.org/officeDocument/2006/relationships/customXml" Target="../ink/ink447.xml"/><Relationship Id="rId50" Type="http://schemas.openxmlformats.org/officeDocument/2006/relationships/customXml" Target="../ink/ink455.xml"/><Relationship Id="rId55" Type="http://schemas.openxmlformats.org/officeDocument/2006/relationships/image" Target="../media/image452.png"/><Relationship Id="rId76" Type="http://schemas.openxmlformats.org/officeDocument/2006/relationships/customXml" Target="../ink/ink468.xml"/><Relationship Id="rId7" Type="http://schemas.openxmlformats.org/officeDocument/2006/relationships/image" Target="../media/image428.png"/><Relationship Id="rId71" Type="http://schemas.openxmlformats.org/officeDocument/2006/relationships/image" Target="../media/image460.png"/><Relationship Id="rId92" Type="http://schemas.openxmlformats.org/officeDocument/2006/relationships/customXml" Target="../ink/ink476.xml"/><Relationship Id="rId2" Type="http://schemas.openxmlformats.org/officeDocument/2006/relationships/customXml" Target="../ink/ink431.xml"/><Relationship Id="rId29" Type="http://schemas.openxmlformats.org/officeDocument/2006/relationships/image" Target="../media/image439.png"/><Relationship Id="rId24" Type="http://schemas.openxmlformats.org/officeDocument/2006/relationships/customXml" Target="../ink/ink442.xml"/><Relationship Id="rId40" Type="http://schemas.openxmlformats.org/officeDocument/2006/relationships/customXml" Target="../ink/ink450.xml"/><Relationship Id="rId45" Type="http://schemas.openxmlformats.org/officeDocument/2006/relationships/image" Target="../media/image447.png"/><Relationship Id="rId66" Type="http://schemas.openxmlformats.org/officeDocument/2006/relationships/customXml" Target="../ink/ink463.xml"/><Relationship Id="rId87" Type="http://schemas.openxmlformats.org/officeDocument/2006/relationships/image" Target="../media/image468.png"/><Relationship Id="rId61" Type="http://schemas.openxmlformats.org/officeDocument/2006/relationships/image" Target="../media/image455.png"/><Relationship Id="rId82" Type="http://schemas.openxmlformats.org/officeDocument/2006/relationships/customXml" Target="../ink/ink471.xml"/><Relationship Id="rId19" Type="http://schemas.openxmlformats.org/officeDocument/2006/relationships/image" Target="../media/image434.png"/><Relationship Id="rId14" Type="http://schemas.openxmlformats.org/officeDocument/2006/relationships/customXml" Target="../ink/ink437.xml"/><Relationship Id="rId30" Type="http://schemas.openxmlformats.org/officeDocument/2006/relationships/customXml" Target="../ink/ink445.xml"/><Relationship Id="rId35" Type="http://schemas.openxmlformats.org/officeDocument/2006/relationships/image" Target="../media/image442.png"/><Relationship Id="rId56" Type="http://schemas.openxmlformats.org/officeDocument/2006/relationships/customXml" Target="../ink/ink458.xml"/><Relationship Id="rId77" Type="http://schemas.openxmlformats.org/officeDocument/2006/relationships/image" Target="../media/image4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5" Type="http://schemas.openxmlformats.org/officeDocument/2006/relationships/image" Target="../media/image49.png"/><Relationship Id="rId4" Type="http://schemas.openxmlformats.org/officeDocument/2006/relationships/customXml" Target="../ink/ink49.xml"/><Relationship Id="rId9" Type="http://schemas.openxmlformats.org/officeDocument/2006/relationships/image" Target="../media/image51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7.png"/><Relationship Id="rId18" Type="http://schemas.openxmlformats.org/officeDocument/2006/relationships/customXml" Target="../ink/ink485.xml"/><Relationship Id="rId26" Type="http://schemas.openxmlformats.org/officeDocument/2006/relationships/customXml" Target="../ink/ink489.xml"/><Relationship Id="rId39" Type="http://schemas.openxmlformats.org/officeDocument/2006/relationships/image" Target="../media/image490.png"/><Relationship Id="rId21" Type="http://schemas.openxmlformats.org/officeDocument/2006/relationships/image" Target="../media/image481.png"/><Relationship Id="rId34" Type="http://schemas.openxmlformats.org/officeDocument/2006/relationships/customXml" Target="../ink/ink493.xml"/><Relationship Id="rId42" Type="http://schemas.openxmlformats.org/officeDocument/2006/relationships/customXml" Target="../ink/ink497.xml"/><Relationship Id="rId7" Type="http://schemas.openxmlformats.org/officeDocument/2006/relationships/image" Target="../media/image474.png"/><Relationship Id="rId2" Type="http://schemas.openxmlformats.org/officeDocument/2006/relationships/customXml" Target="../ink/ink477.xml"/><Relationship Id="rId16" Type="http://schemas.openxmlformats.org/officeDocument/2006/relationships/customXml" Target="../ink/ink484.xml"/><Relationship Id="rId20" Type="http://schemas.openxmlformats.org/officeDocument/2006/relationships/customXml" Target="../ink/ink486.xml"/><Relationship Id="rId29" Type="http://schemas.openxmlformats.org/officeDocument/2006/relationships/image" Target="../media/image485.png"/><Relationship Id="rId41" Type="http://schemas.openxmlformats.org/officeDocument/2006/relationships/image" Target="../media/image49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9.xml"/><Relationship Id="rId11" Type="http://schemas.openxmlformats.org/officeDocument/2006/relationships/image" Target="../media/image476.png"/><Relationship Id="rId24" Type="http://schemas.openxmlformats.org/officeDocument/2006/relationships/customXml" Target="../ink/ink488.xml"/><Relationship Id="rId32" Type="http://schemas.openxmlformats.org/officeDocument/2006/relationships/customXml" Target="../ink/ink492.xml"/><Relationship Id="rId37" Type="http://schemas.openxmlformats.org/officeDocument/2006/relationships/image" Target="../media/image489.png"/><Relationship Id="rId40" Type="http://schemas.openxmlformats.org/officeDocument/2006/relationships/customXml" Target="../ink/ink496.xml"/><Relationship Id="rId5" Type="http://schemas.openxmlformats.org/officeDocument/2006/relationships/image" Target="../media/image473.png"/><Relationship Id="rId15" Type="http://schemas.openxmlformats.org/officeDocument/2006/relationships/image" Target="../media/image478.png"/><Relationship Id="rId23" Type="http://schemas.openxmlformats.org/officeDocument/2006/relationships/image" Target="../media/image482.png"/><Relationship Id="rId28" Type="http://schemas.openxmlformats.org/officeDocument/2006/relationships/customXml" Target="../ink/ink490.xml"/><Relationship Id="rId36" Type="http://schemas.openxmlformats.org/officeDocument/2006/relationships/customXml" Target="../ink/ink494.xml"/><Relationship Id="rId10" Type="http://schemas.openxmlformats.org/officeDocument/2006/relationships/customXml" Target="../ink/ink481.xml"/><Relationship Id="rId19" Type="http://schemas.openxmlformats.org/officeDocument/2006/relationships/image" Target="../media/image480.png"/><Relationship Id="rId31" Type="http://schemas.openxmlformats.org/officeDocument/2006/relationships/image" Target="../media/image486.png"/><Relationship Id="rId4" Type="http://schemas.openxmlformats.org/officeDocument/2006/relationships/customXml" Target="../ink/ink478.xml"/><Relationship Id="rId9" Type="http://schemas.openxmlformats.org/officeDocument/2006/relationships/image" Target="../media/image475.png"/><Relationship Id="rId14" Type="http://schemas.openxmlformats.org/officeDocument/2006/relationships/customXml" Target="../ink/ink483.xml"/><Relationship Id="rId22" Type="http://schemas.openxmlformats.org/officeDocument/2006/relationships/customXml" Target="../ink/ink487.xml"/><Relationship Id="rId27" Type="http://schemas.openxmlformats.org/officeDocument/2006/relationships/image" Target="../media/image484.png"/><Relationship Id="rId30" Type="http://schemas.openxmlformats.org/officeDocument/2006/relationships/customXml" Target="../ink/ink491.xml"/><Relationship Id="rId35" Type="http://schemas.openxmlformats.org/officeDocument/2006/relationships/image" Target="../media/image488.png"/><Relationship Id="rId43" Type="http://schemas.openxmlformats.org/officeDocument/2006/relationships/image" Target="../media/image492.png"/><Relationship Id="rId8" Type="http://schemas.openxmlformats.org/officeDocument/2006/relationships/customXml" Target="../ink/ink480.xml"/><Relationship Id="rId3" Type="http://schemas.openxmlformats.org/officeDocument/2006/relationships/image" Target="../media/image472.png"/><Relationship Id="rId12" Type="http://schemas.openxmlformats.org/officeDocument/2006/relationships/customXml" Target="../ink/ink482.xml"/><Relationship Id="rId17" Type="http://schemas.openxmlformats.org/officeDocument/2006/relationships/image" Target="../media/image479.png"/><Relationship Id="rId25" Type="http://schemas.openxmlformats.org/officeDocument/2006/relationships/image" Target="../media/image483.png"/><Relationship Id="rId33" Type="http://schemas.openxmlformats.org/officeDocument/2006/relationships/image" Target="../media/image487.png"/><Relationship Id="rId38" Type="http://schemas.openxmlformats.org/officeDocument/2006/relationships/customXml" Target="../ink/ink49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4.png"/><Relationship Id="rId21" Type="http://schemas.openxmlformats.org/officeDocument/2006/relationships/image" Target="../media/image66.png"/><Relationship Id="rId42" Type="http://schemas.openxmlformats.org/officeDocument/2006/relationships/customXml" Target="../ink/ink77.xml"/><Relationship Id="rId63" Type="http://schemas.openxmlformats.org/officeDocument/2006/relationships/image" Target="../media/image87.png"/><Relationship Id="rId84" Type="http://schemas.openxmlformats.org/officeDocument/2006/relationships/customXml" Target="../ink/ink98.xml"/><Relationship Id="rId138" Type="http://schemas.openxmlformats.org/officeDocument/2006/relationships/customXml" Target="../ink/ink125.xml"/><Relationship Id="rId107" Type="http://schemas.openxmlformats.org/officeDocument/2006/relationships/image" Target="../media/image109.png"/><Relationship Id="rId11" Type="http://schemas.openxmlformats.org/officeDocument/2006/relationships/image" Target="../media/image61.png"/><Relationship Id="rId32" Type="http://schemas.openxmlformats.org/officeDocument/2006/relationships/customXml" Target="../ink/ink72.xml"/><Relationship Id="rId53" Type="http://schemas.openxmlformats.org/officeDocument/2006/relationships/image" Target="../media/image82.png"/><Relationship Id="rId74" Type="http://schemas.openxmlformats.org/officeDocument/2006/relationships/customXml" Target="../ink/ink93.xml"/><Relationship Id="rId128" Type="http://schemas.openxmlformats.org/officeDocument/2006/relationships/customXml" Target="../ink/ink120.xml"/><Relationship Id="rId149" Type="http://schemas.openxmlformats.org/officeDocument/2006/relationships/image" Target="../media/image130.png"/><Relationship Id="rId5" Type="http://schemas.openxmlformats.org/officeDocument/2006/relationships/image" Target="../media/image58.png"/><Relationship Id="rId95" Type="http://schemas.openxmlformats.org/officeDocument/2006/relationships/image" Target="../media/image103.png"/><Relationship Id="rId22" Type="http://schemas.openxmlformats.org/officeDocument/2006/relationships/customXml" Target="../ink/ink67.xml"/><Relationship Id="rId27" Type="http://schemas.openxmlformats.org/officeDocument/2006/relationships/image" Target="../media/image69.png"/><Relationship Id="rId43" Type="http://schemas.openxmlformats.org/officeDocument/2006/relationships/image" Target="../media/image77.png"/><Relationship Id="rId48" Type="http://schemas.openxmlformats.org/officeDocument/2006/relationships/customXml" Target="../ink/ink80.xml"/><Relationship Id="rId64" Type="http://schemas.openxmlformats.org/officeDocument/2006/relationships/customXml" Target="../ink/ink88.xml"/><Relationship Id="rId69" Type="http://schemas.openxmlformats.org/officeDocument/2006/relationships/image" Target="../media/image90.png"/><Relationship Id="rId113" Type="http://schemas.openxmlformats.org/officeDocument/2006/relationships/image" Target="../media/image112.png"/><Relationship Id="rId118" Type="http://schemas.openxmlformats.org/officeDocument/2006/relationships/customXml" Target="../ink/ink115.xml"/><Relationship Id="rId134" Type="http://schemas.openxmlformats.org/officeDocument/2006/relationships/customXml" Target="../ink/ink123.xml"/><Relationship Id="rId139" Type="http://schemas.openxmlformats.org/officeDocument/2006/relationships/image" Target="../media/image125.png"/><Relationship Id="rId80" Type="http://schemas.openxmlformats.org/officeDocument/2006/relationships/customXml" Target="../ink/ink96.xml"/><Relationship Id="rId85" Type="http://schemas.openxmlformats.org/officeDocument/2006/relationships/image" Target="../media/image98.png"/><Relationship Id="rId150" Type="http://schemas.openxmlformats.org/officeDocument/2006/relationships/customXml" Target="../ink/ink131.xml"/><Relationship Id="rId12" Type="http://schemas.openxmlformats.org/officeDocument/2006/relationships/customXml" Target="../ink/ink62.xml"/><Relationship Id="rId17" Type="http://schemas.openxmlformats.org/officeDocument/2006/relationships/image" Target="../media/image64.png"/><Relationship Id="rId33" Type="http://schemas.openxmlformats.org/officeDocument/2006/relationships/image" Target="../media/image72.png"/><Relationship Id="rId38" Type="http://schemas.openxmlformats.org/officeDocument/2006/relationships/customXml" Target="../ink/ink75.xml"/><Relationship Id="rId59" Type="http://schemas.openxmlformats.org/officeDocument/2006/relationships/image" Target="../media/image85.png"/><Relationship Id="rId103" Type="http://schemas.openxmlformats.org/officeDocument/2006/relationships/image" Target="../media/image107.png"/><Relationship Id="rId108" Type="http://schemas.openxmlformats.org/officeDocument/2006/relationships/customXml" Target="../ink/ink110.xml"/><Relationship Id="rId124" Type="http://schemas.openxmlformats.org/officeDocument/2006/relationships/customXml" Target="../ink/ink118.xml"/><Relationship Id="rId129" Type="http://schemas.openxmlformats.org/officeDocument/2006/relationships/image" Target="../media/image120.png"/><Relationship Id="rId54" Type="http://schemas.openxmlformats.org/officeDocument/2006/relationships/customXml" Target="../ink/ink83.xml"/><Relationship Id="rId70" Type="http://schemas.openxmlformats.org/officeDocument/2006/relationships/customXml" Target="../ink/ink91.xml"/><Relationship Id="rId75" Type="http://schemas.openxmlformats.org/officeDocument/2006/relationships/image" Target="../media/image93.png"/><Relationship Id="rId91" Type="http://schemas.openxmlformats.org/officeDocument/2006/relationships/image" Target="../media/image101.png"/><Relationship Id="rId96" Type="http://schemas.openxmlformats.org/officeDocument/2006/relationships/customXml" Target="../ink/ink104.xml"/><Relationship Id="rId140" Type="http://schemas.openxmlformats.org/officeDocument/2006/relationships/customXml" Target="../ink/ink126.xml"/><Relationship Id="rId145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23" Type="http://schemas.openxmlformats.org/officeDocument/2006/relationships/image" Target="../media/image67.png"/><Relationship Id="rId28" Type="http://schemas.openxmlformats.org/officeDocument/2006/relationships/customXml" Target="../ink/ink70.xml"/><Relationship Id="rId49" Type="http://schemas.openxmlformats.org/officeDocument/2006/relationships/image" Target="../media/image80.png"/><Relationship Id="rId114" Type="http://schemas.openxmlformats.org/officeDocument/2006/relationships/customXml" Target="../ink/ink113.xml"/><Relationship Id="rId119" Type="http://schemas.openxmlformats.org/officeDocument/2006/relationships/image" Target="../media/image115.png"/><Relationship Id="rId44" Type="http://schemas.openxmlformats.org/officeDocument/2006/relationships/customXml" Target="../ink/ink78.xml"/><Relationship Id="rId60" Type="http://schemas.openxmlformats.org/officeDocument/2006/relationships/customXml" Target="../ink/ink86.xml"/><Relationship Id="rId65" Type="http://schemas.openxmlformats.org/officeDocument/2006/relationships/image" Target="../media/image88.png"/><Relationship Id="rId81" Type="http://schemas.openxmlformats.org/officeDocument/2006/relationships/image" Target="../media/image96.png"/><Relationship Id="rId86" Type="http://schemas.openxmlformats.org/officeDocument/2006/relationships/customXml" Target="../ink/ink99.xml"/><Relationship Id="rId130" Type="http://schemas.openxmlformats.org/officeDocument/2006/relationships/customXml" Target="../ink/ink121.xml"/><Relationship Id="rId135" Type="http://schemas.openxmlformats.org/officeDocument/2006/relationships/image" Target="../media/image123.png"/><Relationship Id="rId151" Type="http://schemas.openxmlformats.org/officeDocument/2006/relationships/image" Target="../media/image131.png"/><Relationship Id="rId13" Type="http://schemas.openxmlformats.org/officeDocument/2006/relationships/image" Target="../media/image62.png"/><Relationship Id="rId18" Type="http://schemas.openxmlformats.org/officeDocument/2006/relationships/customXml" Target="../ink/ink65.xml"/><Relationship Id="rId39" Type="http://schemas.openxmlformats.org/officeDocument/2006/relationships/image" Target="../media/image75.png"/><Relationship Id="rId109" Type="http://schemas.openxmlformats.org/officeDocument/2006/relationships/image" Target="../media/image110.png"/><Relationship Id="rId34" Type="http://schemas.openxmlformats.org/officeDocument/2006/relationships/customXml" Target="../ink/ink73.xml"/><Relationship Id="rId50" Type="http://schemas.openxmlformats.org/officeDocument/2006/relationships/customXml" Target="../ink/ink81.xml"/><Relationship Id="rId55" Type="http://schemas.openxmlformats.org/officeDocument/2006/relationships/image" Target="../media/image83.png"/><Relationship Id="rId76" Type="http://schemas.openxmlformats.org/officeDocument/2006/relationships/customXml" Target="../ink/ink94.xml"/><Relationship Id="rId97" Type="http://schemas.openxmlformats.org/officeDocument/2006/relationships/image" Target="../media/image104.png"/><Relationship Id="rId104" Type="http://schemas.openxmlformats.org/officeDocument/2006/relationships/customXml" Target="../ink/ink108.xml"/><Relationship Id="rId120" Type="http://schemas.openxmlformats.org/officeDocument/2006/relationships/customXml" Target="../ink/ink116.xml"/><Relationship Id="rId125" Type="http://schemas.openxmlformats.org/officeDocument/2006/relationships/image" Target="../media/image118.png"/><Relationship Id="rId141" Type="http://schemas.openxmlformats.org/officeDocument/2006/relationships/image" Target="../media/image126.png"/><Relationship Id="rId146" Type="http://schemas.openxmlformats.org/officeDocument/2006/relationships/customXml" Target="../ink/ink129.xml"/><Relationship Id="rId7" Type="http://schemas.openxmlformats.org/officeDocument/2006/relationships/image" Target="../media/image59.png"/><Relationship Id="rId71" Type="http://schemas.openxmlformats.org/officeDocument/2006/relationships/image" Target="../media/image91.png"/><Relationship Id="rId92" Type="http://schemas.openxmlformats.org/officeDocument/2006/relationships/customXml" Target="../ink/ink102.xml"/><Relationship Id="rId2" Type="http://schemas.openxmlformats.org/officeDocument/2006/relationships/customXml" Target="../ink/ink57.xml"/><Relationship Id="rId29" Type="http://schemas.openxmlformats.org/officeDocument/2006/relationships/image" Target="../media/image70.png"/><Relationship Id="rId24" Type="http://schemas.openxmlformats.org/officeDocument/2006/relationships/customXml" Target="../ink/ink68.xml"/><Relationship Id="rId40" Type="http://schemas.openxmlformats.org/officeDocument/2006/relationships/customXml" Target="../ink/ink76.xml"/><Relationship Id="rId45" Type="http://schemas.openxmlformats.org/officeDocument/2006/relationships/image" Target="../media/image78.png"/><Relationship Id="rId66" Type="http://schemas.openxmlformats.org/officeDocument/2006/relationships/customXml" Target="../ink/ink89.xml"/><Relationship Id="rId87" Type="http://schemas.openxmlformats.org/officeDocument/2006/relationships/image" Target="../media/image99.png"/><Relationship Id="rId110" Type="http://schemas.openxmlformats.org/officeDocument/2006/relationships/customXml" Target="../ink/ink111.xml"/><Relationship Id="rId115" Type="http://schemas.openxmlformats.org/officeDocument/2006/relationships/image" Target="../media/image113.png"/><Relationship Id="rId131" Type="http://schemas.openxmlformats.org/officeDocument/2006/relationships/image" Target="../media/image121.png"/><Relationship Id="rId136" Type="http://schemas.openxmlformats.org/officeDocument/2006/relationships/customXml" Target="../ink/ink124.xml"/><Relationship Id="rId61" Type="http://schemas.openxmlformats.org/officeDocument/2006/relationships/image" Target="../media/image86.png"/><Relationship Id="rId82" Type="http://schemas.openxmlformats.org/officeDocument/2006/relationships/customXml" Target="../ink/ink97.xml"/><Relationship Id="rId152" Type="http://schemas.openxmlformats.org/officeDocument/2006/relationships/customXml" Target="../ink/ink132.xml"/><Relationship Id="rId19" Type="http://schemas.openxmlformats.org/officeDocument/2006/relationships/image" Target="../media/image65.png"/><Relationship Id="rId14" Type="http://schemas.openxmlformats.org/officeDocument/2006/relationships/customXml" Target="../ink/ink63.xml"/><Relationship Id="rId30" Type="http://schemas.openxmlformats.org/officeDocument/2006/relationships/customXml" Target="../ink/ink71.xml"/><Relationship Id="rId35" Type="http://schemas.openxmlformats.org/officeDocument/2006/relationships/image" Target="../media/image73.png"/><Relationship Id="rId56" Type="http://schemas.openxmlformats.org/officeDocument/2006/relationships/customXml" Target="../ink/ink84.xml"/><Relationship Id="rId77" Type="http://schemas.openxmlformats.org/officeDocument/2006/relationships/image" Target="../media/image94.png"/><Relationship Id="rId100" Type="http://schemas.openxmlformats.org/officeDocument/2006/relationships/customXml" Target="../ink/ink106.xml"/><Relationship Id="rId105" Type="http://schemas.openxmlformats.org/officeDocument/2006/relationships/image" Target="../media/image108.png"/><Relationship Id="rId126" Type="http://schemas.openxmlformats.org/officeDocument/2006/relationships/customXml" Target="../ink/ink119.xml"/><Relationship Id="rId147" Type="http://schemas.openxmlformats.org/officeDocument/2006/relationships/image" Target="../media/image129.png"/><Relationship Id="rId8" Type="http://schemas.openxmlformats.org/officeDocument/2006/relationships/customXml" Target="../ink/ink60.xml"/><Relationship Id="rId51" Type="http://schemas.openxmlformats.org/officeDocument/2006/relationships/image" Target="../media/image81.png"/><Relationship Id="rId72" Type="http://schemas.openxmlformats.org/officeDocument/2006/relationships/customXml" Target="../ink/ink92.xml"/><Relationship Id="rId93" Type="http://schemas.openxmlformats.org/officeDocument/2006/relationships/image" Target="../media/image102.png"/><Relationship Id="rId98" Type="http://schemas.openxmlformats.org/officeDocument/2006/relationships/customXml" Target="../ink/ink105.xml"/><Relationship Id="rId121" Type="http://schemas.openxmlformats.org/officeDocument/2006/relationships/image" Target="../media/image116.png"/><Relationship Id="rId142" Type="http://schemas.openxmlformats.org/officeDocument/2006/relationships/customXml" Target="../ink/ink127.xml"/><Relationship Id="rId3" Type="http://schemas.openxmlformats.org/officeDocument/2006/relationships/image" Target="../media/image57.png"/><Relationship Id="rId25" Type="http://schemas.openxmlformats.org/officeDocument/2006/relationships/image" Target="../media/image68.png"/><Relationship Id="rId46" Type="http://schemas.openxmlformats.org/officeDocument/2006/relationships/customXml" Target="../ink/ink79.xml"/><Relationship Id="rId67" Type="http://schemas.openxmlformats.org/officeDocument/2006/relationships/image" Target="../media/image89.png"/><Relationship Id="rId116" Type="http://schemas.openxmlformats.org/officeDocument/2006/relationships/customXml" Target="../ink/ink114.xml"/><Relationship Id="rId137" Type="http://schemas.openxmlformats.org/officeDocument/2006/relationships/image" Target="../media/image124.png"/><Relationship Id="rId20" Type="http://schemas.openxmlformats.org/officeDocument/2006/relationships/customXml" Target="../ink/ink66.xml"/><Relationship Id="rId41" Type="http://schemas.openxmlformats.org/officeDocument/2006/relationships/image" Target="../media/image76.png"/><Relationship Id="rId62" Type="http://schemas.openxmlformats.org/officeDocument/2006/relationships/customXml" Target="../ink/ink87.xml"/><Relationship Id="rId83" Type="http://schemas.openxmlformats.org/officeDocument/2006/relationships/image" Target="../media/image97.png"/><Relationship Id="rId88" Type="http://schemas.openxmlformats.org/officeDocument/2006/relationships/customXml" Target="../ink/ink100.xml"/><Relationship Id="rId111" Type="http://schemas.openxmlformats.org/officeDocument/2006/relationships/image" Target="../media/image111.png"/><Relationship Id="rId132" Type="http://schemas.openxmlformats.org/officeDocument/2006/relationships/customXml" Target="../ink/ink122.xml"/><Relationship Id="rId153" Type="http://schemas.openxmlformats.org/officeDocument/2006/relationships/image" Target="../media/image132.png"/><Relationship Id="rId15" Type="http://schemas.openxmlformats.org/officeDocument/2006/relationships/image" Target="../media/image63.png"/><Relationship Id="rId36" Type="http://schemas.openxmlformats.org/officeDocument/2006/relationships/customXml" Target="../ink/ink74.xml"/><Relationship Id="rId57" Type="http://schemas.openxmlformats.org/officeDocument/2006/relationships/image" Target="../media/image84.png"/><Relationship Id="rId106" Type="http://schemas.openxmlformats.org/officeDocument/2006/relationships/customXml" Target="../ink/ink109.xml"/><Relationship Id="rId127" Type="http://schemas.openxmlformats.org/officeDocument/2006/relationships/image" Target="../media/image119.png"/><Relationship Id="rId10" Type="http://schemas.openxmlformats.org/officeDocument/2006/relationships/customXml" Target="../ink/ink61.xml"/><Relationship Id="rId31" Type="http://schemas.openxmlformats.org/officeDocument/2006/relationships/image" Target="../media/image71.png"/><Relationship Id="rId52" Type="http://schemas.openxmlformats.org/officeDocument/2006/relationships/customXml" Target="../ink/ink82.xml"/><Relationship Id="rId73" Type="http://schemas.openxmlformats.org/officeDocument/2006/relationships/image" Target="../media/image92.png"/><Relationship Id="rId78" Type="http://schemas.openxmlformats.org/officeDocument/2006/relationships/customXml" Target="../ink/ink95.xml"/><Relationship Id="rId94" Type="http://schemas.openxmlformats.org/officeDocument/2006/relationships/customXml" Target="../ink/ink103.xml"/><Relationship Id="rId99" Type="http://schemas.openxmlformats.org/officeDocument/2006/relationships/image" Target="../media/image105.png"/><Relationship Id="rId101" Type="http://schemas.openxmlformats.org/officeDocument/2006/relationships/image" Target="../media/image106.png"/><Relationship Id="rId122" Type="http://schemas.openxmlformats.org/officeDocument/2006/relationships/customXml" Target="../ink/ink117.xml"/><Relationship Id="rId143" Type="http://schemas.openxmlformats.org/officeDocument/2006/relationships/image" Target="../media/image127.png"/><Relationship Id="rId148" Type="http://schemas.openxmlformats.org/officeDocument/2006/relationships/customXml" Target="../ink/ink130.xml"/><Relationship Id="rId4" Type="http://schemas.openxmlformats.org/officeDocument/2006/relationships/customXml" Target="../ink/ink58.xml"/><Relationship Id="rId9" Type="http://schemas.openxmlformats.org/officeDocument/2006/relationships/image" Target="../media/image60.png"/><Relationship Id="rId26" Type="http://schemas.openxmlformats.org/officeDocument/2006/relationships/customXml" Target="../ink/ink69.xml"/><Relationship Id="rId47" Type="http://schemas.openxmlformats.org/officeDocument/2006/relationships/image" Target="../media/image79.png"/><Relationship Id="rId68" Type="http://schemas.openxmlformats.org/officeDocument/2006/relationships/customXml" Target="../ink/ink90.xml"/><Relationship Id="rId89" Type="http://schemas.openxmlformats.org/officeDocument/2006/relationships/image" Target="../media/image100.png"/><Relationship Id="rId112" Type="http://schemas.openxmlformats.org/officeDocument/2006/relationships/customXml" Target="../ink/ink112.xml"/><Relationship Id="rId133" Type="http://schemas.openxmlformats.org/officeDocument/2006/relationships/image" Target="../media/image122.png"/><Relationship Id="rId16" Type="http://schemas.openxmlformats.org/officeDocument/2006/relationships/customXml" Target="../ink/ink64.xml"/><Relationship Id="rId37" Type="http://schemas.openxmlformats.org/officeDocument/2006/relationships/image" Target="../media/image74.png"/><Relationship Id="rId58" Type="http://schemas.openxmlformats.org/officeDocument/2006/relationships/customXml" Target="../ink/ink85.xml"/><Relationship Id="rId79" Type="http://schemas.openxmlformats.org/officeDocument/2006/relationships/image" Target="../media/image95.png"/><Relationship Id="rId102" Type="http://schemas.openxmlformats.org/officeDocument/2006/relationships/customXml" Target="../ink/ink107.xml"/><Relationship Id="rId123" Type="http://schemas.openxmlformats.org/officeDocument/2006/relationships/image" Target="../media/image117.png"/><Relationship Id="rId144" Type="http://schemas.openxmlformats.org/officeDocument/2006/relationships/customXml" Target="../ink/ink128.xml"/><Relationship Id="rId90" Type="http://schemas.openxmlformats.org/officeDocument/2006/relationships/customXml" Target="../ink/ink10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9" Type="http://schemas.openxmlformats.org/officeDocument/2006/relationships/image" Target="../media/image151.png"/><Relationship Id="rId21" Type="http://schemas.openxmlformats.org/officeDocument/2006/relationships/image" Target="../media/image142.png"/><Relationship Id="rId34" Type="http://schemas.openxmlformats.org/officeDocument/2006/relationships/customXml" Target="../ink/ink149.xml"/><Relationship Id="rId7" Type="http://schemas.openxmlformats.org/officeDocument/2006/relationships/image" Target="../media/image135.png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29" Type="http://schemas.openxmlformats.org/officeDocument/2006/relationships/image" Target="../media/image146.png"/><Relationship Id="rId41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.xml"/><Relationship Id="rId11" Type="http://schemas.openxmlformats.org/officeDocument/2006/relationships/image" Target="../media/image137.png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37" Type="http://schemas.openxmlformats.org/officeDocument/2006/relationships/image" Target="../media/image150.png"/><Relationship Id="rId40" Type="http://schemas.openxmlformats.org/officeDocument/2006/relationships/customXml" Target="../ink/ink152.xml"/><Relationship Id="rId5" Type="http://schemas.openxmlformats.org/officeDocument/2006/relationships/image" Target="../media/image134.png"/><Relationship Id="rId15" Type="http://schemas.openxmlformats.org/officeDocument/2006/relationships/image" Target="../media/image139.png"/><Relationship Id="rId23" Type="http://schemas.openxmlformats.org/officeDocument/2006/relationships/image" Target="../media/image143.png"/><Relationship Id="rId28" Type="http://schemas.openxmlformats.org/officeDocument/2006/relationships/customXml" Target="../ink/ink146.xml"/><Relationship Id="rId36" Type="http://schemas.openxmlformats.org/officeDocument/2006/relationships/customXml" Target="../ink/ink150.xml"/><Relationship Id="rId10" Type="http://schemas.openxmlformats.org/officeDocument/2006/relationships/customXml" Target="../ink/ink137.xml"/><Relationship Id="rId19" Type="http://schemas.openxmlformats.org/officeDocument/2006/relationships/image" Target="../media/image141.png"/><Relationship Id="rId31" Type="http://schemas.openxmlformats.org/officeDocument/2006/relationships/image" Target="../media/image147.png"/><Relationship Id="rId4" Type="http://schemas.openxmlformats.org/officeDocument/2006/relationships/customXml" Target="../ink/ink134.xml"/><Relationship Id="rId9" Type="http://schemas.openxmlformats.org/officeDocument/2006/relationships/image" Target="../media/image136.png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45.png"/><Relationship Id="rId30" Type="http://schemas.openxmlformats.org/officeDocument/2006/relationships/customXml" Target="../ink/ink147.xml"/><Relationship Id="rId35" Type="http://schemas.openxmlformats.org/officeDocument/2006/relationships/image" Target="../media/image149.png"/><Relationship Id="rId8" Type="http://schemas.openxmlformats.org/officeDocument/2006/relationships/customXml" Target="../ink/ink136.xml"/><Relationship Id="rId3" Type="http://schemas.openxmlformats.org/officeDocument/2006/relationships/image" Target="../media/image133.png"/><Relationship Id="rId12" Type="http://schemas.openxmlformats.org/officeDocument/2006/relationships/customXml" Target="../ink/ink138.xml"/><Relationship Id="rId17" Type="http://schemas.openxmlformats.org/officeDocument/2006/relationships/image" Target="../media/image140.png"/><Relationship Id="rId25" Type="http://schemas.openxmlformats.org/officeDocument/2006/relationships/image" Target="../media/image144.png"/><Relationship Id="rId33" Type="http://schemas.openxmlformats.org/officeDocument/2006/relationships/image" Target="../media/image148.png"/><Relationship Id="rId38" Type="http://schemas.openxmlformats.org/officeDocument/2006/relationships/customXml" Target="../ink/ink1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AD0D4C1-F2C4-417B-BAC4-8229E0A2630B}"/>
                  </a:ext>
                </a:extLst>
              </p14:cNvPr>
              <p14:cNvContentPartPr/>
              <p14:nvPr/>
            </p14:nvContentPartPr>
            <p14:xfrm>
              <a:off x="1320360" y="818520"/>
              <a:ext cx="2646000" cy="633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AD0D4C1-F2C4-417B-BAC4-8229E0A26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1720" y="809880"/>
                <a:ext cx="2663640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5E22D89-8C14-4F00-9194-0C3CA4472C6E}"/>
                  </a:ext>
                </a:extLst>
              </p14:cNvPr>
              <p14:cNvContentPartPr/>
              <p14:nvPr/>
            </p14:nvContentPartPr>
            <p14:xfrm>
              <a:off x="4107840" y="868200"/>
              <a:ext cx="1274040" cy="539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5E22D89-8C14-4F00-9194-0C3CA4472C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9200" y="859206"/>
                <a:ext cx="1291680" cy="557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1D482FD-F46E-441E-9F8E-EC7AFC46162E}"/>
                  </a:ext>
                </a:extLst>
              </p14:cNvPr>
              <p14:cNvContentPartPr/>
              <p14:nvPr/>
            </p14:nvContentPartPr>
            <p14:xfrm>
              <a:off x="5564760" y="937680"/>
              <a:ext cx="12960" cy="25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1D482FD-F46E-441E-9F8E-EC7AFC461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56120" y="929040"/>
                <a:ext cx="306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2F575C-CFFE-4949-ACDD-51A6406DF604}"/>
                  </a:ext>
                </a:extLst>
              </p14:cNvPr>
              <p14:cNvContentPartPr/>
              <p14:nvPr/>
            </p14:nvContentPartPr>
            <p14:xfrm>
              <a:off x="5604720" y="1105440"/>
              <a:ext cx="9720" cy="15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2F575C-CFFE-4949-ACDD-51A6406DF6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5720" y="1096800"/>
                <a:ext cx="273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76F4C2D-8B4E-434C-8D73-03E7AB9FD0CF}"/>
                  </a:ext>
                </a:extLst>
              </p14:cNvPr>
              <p14:cNvContentPartPr/>
              <p14:nvPr/>
            </p14:nvContentPartPr>
            <p14:xfrm>
              <a:off x="6643680" y="858480"/>
              <a:ext cx="9000" cy="5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76F4C2D-8B4E-434C-8D73-03E7AB9FD0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35040" y="849840"/>
                <a:ext cx="26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EE2EF01-E5CA-4403-8B6F-16A68F041F75}"/>
                  </a:ext>
                </a:extLst>
              </p14:cNvPr>
              <p14:cNvContentPartPr/>
              <p14:nvPr/>
            </p14:nvContentPartPr>
            <p14:xfrm>
              <a:off x="6659880" y="985200"/>
              <a:ext cx="217080" cy="81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EE2EF01-E5CA-4403-8B6F-16A68F041F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0880" y="976522"/>
                <a:ext cx="234720" cy="99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BF0147-7769-45BB-806B-6D3FEE548BA2}"/>
                  </a:ext>
                </a:extLst>
              </p14:cNvPr>
              <p14:cNvContentPartPr/>
              <p14:nvPr/>
            </p14:nvContentPartPr>
            <p14:xfrm>
              <a:off x="5812440" y="871440"/>
              <a:ext cx="732240" cy="313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BF0147-7769-45BB-806B-6D3FEE548BA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03800" y="862440"/>
                <a:ext cx="749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48F0EF6-BD12-4079-9A5B-0F24A7ADD17E}"/>
                  </a:ext>
                </a:extLst>
              </p14:cNvPr>
              <p14:cNvContentPartPr/>
              <p14:nvPr/>
            </p14:nvContentPartPr>
            <p14:xfrm>
              <a:off x="7077480" y="786120"/>
              <a:ext cx="1508400" cy="460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48F0EF6-BD12-4079-9A5B-0F24A7ADD1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68480" y="777127"/>
                <a:ext cx="1526040" cy="47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40EE9B4-D1C4-4E09-8EF6-70806150A3E9}"/>
                  </a:ext>
                </a:extLst>
              </p14:cNvPr>
              <p14:cNvContentPartPr/>
              <p14:nvPr/>
            </p14:nvContentPartPr>
            <p14:xfrm>
              <a:off x="2257800" y="1731120"/>
              <a:ext cx="270360" cy="361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40EE9B4-D1C4-4E09-8EF6-70806150A3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49160" y="1722480"/>
                <a:ext cx="2880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B83B612-85B4-4F26-8825-EFB967C4443A}"/>
                  </a:ext>
                </a:extLst>
              </p14:cNvPr>
              <p14:cNvContentPartPr/>
              <p14:nvPr/>
            </p14:nvContentPartPr>
            <p14:xfrm>
              <a:off x="2847480" y="1813200"/>
              <a:ext cx="443880" cy="212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B83B612-85B4-4F26-8825-EFB967C4443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38840" y="1804200"/>
                <a:ext cx="4615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585A1A-7AA0-4E82-9B02-E15ACBCA4A47}"/>
                  </a:ext>
                </a:extLst>
              </p14:cNvPr>
              <p14:cNvContentPartPr/>
              <p14:nvPr/>
            </p14:nvContentPartPr>
            <p14:xfrm>
              <a:off x="6306720" y="1624920"/>
              <a:ext cx="879120" cy="324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4585A1A-7AA0-4E82-9B02-E15ACBCA4A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98084" y="1615920"/>
                <a:ext cx="896753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9AACFE-4540-41C4-BDF9-DC70356FC648}"/>
                  </a:ext>
                </a:extLst>
              </p14:cNvPr>
              <p14:cNvContentPartPr/>
              <p14:nvPr/>
            </p14:nvContentPartPr>
            <p14:xfrm>
              <a:off x="4494120" y="1654440"/>
              <a:ext cx="1464840" cy="564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9AACFE-4540-41C4-BDF9-DC70356FC64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85122" y="1645440"/>
                <a:ext cx="1482476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D94F5AB-6BDC-497D-A38E-CBD91FD4F1EF}"/>
                  </a:ext>
                </a:extLst>
              </p14:cNvPr>
              <p14:cNvContentPartPr/>
              <p14:nvPr/>
            </p14:nvContentPartPr>
            <p14:xfrm>
              <a:off x="3591240" y="1805640"/>
              <a:ext cx="558720" cy="190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D94F5AB-6BDC-497D-A38E-CBD91FD4F1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82594" y="1797000"/>
                <a:ext cx="576371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A51F1B8-507B-43B0-AF3E-8E7AA700D672}"/>
                  </a:ext>
                </a:extLst>
              </p14:cNvPr>
              <p14:cNvContentPartPr/>
              <p14:nvPr/>
            </p14:nvContentPartPr>
            <p14:xfrm>
              <a:off x="1011840" y="1712400"/>
              <a:ext cx="987480" cy="412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A51F1B8-507B-43B0-AF3E-8E7AA700D67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2843" y="1703400"/>
                <a:ext cx="1005114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B921444-BED4-443B-84DF-9181C927DF6E}"/>
                  </a:ext>
                </a:extLst>
              </p14:cNvPr>
              <p14:cNvContentPartPr/>
              <p14:nvPr/>
            </p14:nvContentPartPr>
            <p14:xfrm>
              <a:off x="8179440" y="1588200"/>
              <a:ext cx="19440" cy="68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B921444-BED4-443B-84DF-9181C927DF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70800" y="1579200"/>
                <a:ext cx="37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B2924B8-A2B8-4D9C-8CEC-995478EDA188}"/>
                  </a:ext>
                </a:extLst>
              </p14:cNvPr>
              <p14:cNvContentPartPr/>
              <p14:nvPr/>
            </p14:nvContentPartPr>
            <p14:xfrm>
              <a:off x="8711880" y="1411800"/>
              <a:ext cx="1832400" cy="631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B2924B8-A2B8-4D9C-8CEC-995478EDA1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02880" y="1402800"/>
                <a:ext cx="185004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6F091C9-43C5-4DEF-8717-94F73083A29A}"/>
                  </a:ext>
                </a:extLst>
              </p14:cNvPr>
              <p14:cNvContentPartPr/>
              <p14:nvPr/>
            </p14:nvContentPartPr>
            <p14:xfrm>
              <a:off x="8188800" y="1731120"/>
              <a:ext cx="297000" cy="128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6F091C9-43C5-4DEF-8717-94F73083A2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79800" y="1722480"/>
                <a:ext cx="3146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3DC899E-26A4-497B-85B2-81D605C7B81F}"/>
                  </a:ext>
                </a:extLst>
              </p14:cNvPr>
              <p14:cNvContentPartPr/>
              <p14:nvPr/>
            </p14:nvContentPartPr>
            <p14:xfrm>
              <a:off x="7443240" y="1595040"/>
              <a:ext cx="624600" cy="357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3DC899E-26A4-497B-85B2-81D605C7B8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34600" y="1586400"/>
                <a:ext cx="6422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C69E0E6-30EE-4E19-8D5F-BAD4D2AD2911}"/>
                  </a:ext>
                </a:extLst>
              </p14:cNvPr>
              <p14:cNvContentPartPr/>
              <p14:nvPr/>
            </p14:nvContentPartPr>
            <p14:xfrm>
              <a:off x="9470040" y="2726880"/>
              <a:ext cx="1699920" cy="4172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C69E0E6-30EE-4E19-8D5F-BAD4D2AD29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61400" y="2718240"/>
                <a:ext cx="17175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62B008C-6A36-4893-BCB5-21C79D303A2C}"/>
                  </a:ext>
                </a:extLst>
              </p14:cNvPr>
              <p14:cNvContentPartPr/>
              <p14:nvPr/>
            </p14:nvContentPartPr>
            <p14:xfrm>
              <a:off x="798000" y="2351040"/>
              <a:ext cx="8262000" cy="18921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62B008C-6A36-4893-BCB5-21C79D303A2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9360" y="2342400"/>
                <a:ext cx="8279640" cy="19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7DABD25-9905-4B09-BD7A-7E2C0A6B0D4E}"/>
                  </a:ext>
                </a:extLst>
              </p14:cNvPr>
              <p14:cNvContentPartPr/>
              <p14:nvPr/>
            </p14:nvContentPartPr>
            <p14:xfrm>
              <a:off x="1899600" y="4516800"/>
              <a:ext cx="28440" cy="370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7DABD25-9905-4B09-BD7A-7E2C0A6B0D4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90600" y="4508160"/>
                <a:ext cx="460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4764E64-FAD3-4DA8-A5E3-59BD767BC9CC}"/>
                  </a:ext>
                </a:extLst>
              </p14:cNvPr>
              <p14:cNvContentPartPr/>
              <p14:nvPr/>
            </p14:nvContentPartPr>
            <p14:xfrm>
              <a:off x="6385560" y="4364160"/>
              <a:ext cx="6840" cy="79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4764E64-FAD3-4DA8-A5E3-59BD767BC9C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76920" y="4355160"/>
                <a:ext cx="244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B2E2094-32EF-4071-AD11-B3AD8238E5FF}"/>
                  </a:ext>
                </a:extLst>
              </p14:cNvPr>
              <p14:cNvContentPartPr/>
              <p14:nvPr/>
            </p14:nvContentPartPr>
            <p14:xfrm>
              <a:off x="9534480" y="4297560"/>
              <a:ext cx="385560" cy="569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B2E2094-32EF-4071-AD11-B3AD8238E5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25480" y="4288920"/>
                <a:ext cx="40320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F0BAED6-892B-47C4-8859-36A9F958B931}"/>
                  </a:ext>
                </a:extLst>
              </p14:cNvPr>
              <p14:cNvContentPartPr/>
              <p14:nvPr/>
            </p14:nvContentPartPr>
            <p14:xfrm>
              <a:off x="8312640" y="4362000"/>
              <a:ext cx="1060200" cy="520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F0BAED6-892B-47C4-8859-36A9F958B93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303640" y="4353360"/>
                <a:ext cx="107784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01DE639E-62C4-4EC7-BAFE-828AED248355}"/>
                  </a:ext>
                </a:extLst>
              </p14:cNvPr>
              <p14:cNvContentPartPr/>
              <p14:nvPr/>
            </p14:nvContentPartPr>
            <p14:xfrm>
              <a:off x="6977760" y="4471440"/>
              <a:ext cx="960480" cy="3859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01DE639E-62C4-4EC7-BAFE-828AED2483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69120" y="4462448"/>
                <a:ext cx="978120" cy="403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C1AE521A-29B5-4B76-9811-D0E219EDE80A}"/>
                  </a:ext>
                </a:extLst>
              </p14:cNvPr>
              <p14:cNvContentPartPr/>
              <p14:nvPr/>
            </p14:nvContentPartPr>
            <p14:xfrm>
              <a:off x="6423720" y="4511400"/>
              <a:ext cx="289800" cy="2228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C1AE521A-29B5-4B76-9811-D0E219EDE8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14720" y="4502760"/>
                <a:ext cx="307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8E87E82-6862-4663-8044-5A998C190BD0}"/>
                  </a:ext>
                </a:extLst>
              </p14:cNvPr>
              <p14:cNvContentPartPr/>
              <p14:nvPr/>
            </p14:nvContentPartPr>
            <p14:xfrm>
              <a:off x="5037720" y="4350480"/>
              <a:ext cx="957600" cy="4438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8E87E82-6862-4663-8044-5A998C190B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28723" y="4341840"/>
                <a:ext cx="975233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0936B79-AB1C-4973-94DF-F73886A848AC}"/>
                  </a:ext>
                </a:extLst>
              </p14:cNvPr>
              <p14:cNvContentPartPr/>
              <p14:nvPr/>
            </p14:nvContentPartPr>
            <p14:xfrm>
              <a:off x="2631120" y="4364520"/>
              <a:ext cx="1900440" cy="574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0936B79-AB1C-4973-94DF-F73886A848A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22122" y="4355880"/>
                <a:ext cx="1918077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44153831-6088-4AD2-A0B0-4FDD51A344C5}"/>
                  </a:ext>
                </a:extLst>
              </p14:cNvPr>
              <p14:cNvContentPartPr/>
              <p14:nvPr/>
            </p14:nvContentPartPr>
            <p14:xfrm>
              <a:off x="1934160" y="4649280"/>
              <a:ext cx="284040" cy="1386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44153831-6088-4AD2-A0B0-4FDD51A344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25171" y="4640280"/>
                <a:ext cx="301658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8DE8DBE-2558-4C7F-AA19-79D33256CEFD}"/>
                  </a:ext>
                </a:extLst>
              </p14:cNvPr>
              <p14:cNvContentPartPr/>
              <p14:nvPr/>
            </p14:nvContentPartPr>
            <p14:xfrm>
              <a:off x="972240" y="4479720"/>
              <a:ext cx="602280" cy="4597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8DE8DBE-2558-4C7F-AA19-79D33256CEF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3595" y="4471080"/>
                <a:ext cx="619931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4B7115D8-DA27-48E5-824D-A21D889416E7}"/>
                  </a:ext>
                </a:extLst>
              </p14:cNvPr>
              <p14:cNvContentPartPr/>
              <p14:nvPr/>
            </p14:nvContentPartPr>
            <p14:xfrm>
              <a:off x="10192920" y="4415280"/>
              <a:ext cx="518040" cy="430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4B7115D8-DA27-48E5-824D-A21D889416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83926" y="4406640"/>
                <a:ext cx="535668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55F2637-0E18-4A8B-8D4C-56F80FD7AE64}"/>
                  </a:ext>
                </a:extLst>
              </p14:cNvPr>
              <p14:cNvContentPartPr/>
              <p14:nvPr/>
            </p14:nvContentPartPr>
            <p14:xfrm>
              <a:off x="4814160" y="5316720"/>
              <a:ext cx="22680" cy="97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55F2637-0E18-4A8B-8D4C-56F80FD7AE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05520" y="5308080"/>
                <a:ext cx="403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E8491BA-54D1-4928-9C26-F084E722E725}"/>
                  </a:ext>
                </a:extLst>
              </p14:cNvPr>
              <p14:cNvContentPartPr/>
              <p14:nvPr/>
            </p14:nvContentPartPr>
            <p14:xfrm>
              <a:off x="3277680" y="5157600"/>
              <a:ext cx="1401480" cy="362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E8491BA-54D1-4928-9C26-F084E722E72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69040" y="5148600"/>
                <a:ext cx="14191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1C0A1AA-E1DC-4597-B78F-276D8F9789FA}"/>
                  </a:ext>
                </a:extLst>
              </p14:cNvPr>
              <p14:cNvContentPartPr/>
              <p14:nvPr/>
            </p14:nvContentPartPr>
            <p14:xfrm>
              <a:off x="1151880" y="5164080"/>
              <a:ext cx="1554840" cy="7246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1C0A1AA-E1DC-4597-B78F-276D8F9789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2880" y="5155440"/>
                <a:ext cx="1572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696E430-0205-4AE2-9023-7656FF653990}"/>
                  </a:ext>
                </a:extLst>
              </p14:cNvPr>
              <p14:cNvContentPartPr/>
              <p14:nvPr/>
            </p14:nvContentPartPr>
            <p14:xfrm>
              <a:off x="6441000" y="5182440"/>
              <a:ext cx="626760" cy="1875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696E430-0205-4AE2-9023-7656FF6539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32355" y="5173440"/>
                <a:ext cx="64441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49A07C0-5F7D-49BA-BF55-9642A9337072}"/>
                  </a:ext>
                </a:extLst>
              </p14:cNvPr>
              <p14:cNvContentPartPr/>
              <p14:nvPr/>
            </p14:nvContentPartPr>
            <p14:xfrm>
              <a:off x="5013960" y="5081280"/>
              <a:ext cx="1190160" cy="3733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49A07C0-5F7D-49BA-BF55-9642A933707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04960" y="5072632"/>
                <a:ext cx="1207800" cy="390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E1D5F57B-4377-4697-955F-AC84656CEB58}"/>
                  </a:ext>
                </a:extLst>
              </p14:cNvPr>
              <p14:cNvContentPartPr/>
              <p14:nvPr/>
            </p14:nvContentPartPr>
            <p14:xfrm>
              <a:off x="9201840" y="5069760"/>
              <a:ext cx="39960" cy="183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E1D5F57B-4377-4697-955F-AC84656CEB5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93200" y="5061120"/>
                <a:ext cx="57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16A11FEE-A6AD-473F-A28D-C7D8540BB841}"/>
                  </a:ext>
                </a:extLst>
              </p14:cNvPr>
              <p14:cNvContentPartPr/>
              <p14:nvPr/>
            </p14:nvContentPartPr>
            <p14:xfrm>
              <a:off x="9733200" y="5003160"/>
              <a:ext cx="1115280" cy="3060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16A11FEE-A6AD-473F-A28D-C7D8540BB84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24203" y="4994160"/>
                <a:ext cx="1132914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51E6DC5-0E93-4249-A47E-056BFCD06B2C}"/>
                  </a:ext>
                </a:extLst>
              </p14:cNvPr>
              <p14:cNvContentPartPr/>
              <p14:nvPr/>
            </p14:nvContentPartPr>
            <p14:xfrm>
              <a:off x="9208320" y="5147520"/>
              <a:ext cx="298440" cy="161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51E6DC5-0E93-4249-A47E-056BFCD06B2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99309" y="5138880"/>
                <a:ext cx="316101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CFD238B-320B-406E-8FCB-4E65F80CA00D}"/>
                  </a:ext>
                </a:extLst>
              </p14:cNvPr>
              <p14:cNvContentPartPr/>
              <p14:nvPr/>
            </p14:nvContentPartPr>
            <p14:xfrm>
              <a:off x="7346040" y="4997760"/>
              <a:ext cx="1440000" cy="3607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CFD238B-320B-406E-8FCB-4E65F80CA0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37040" y="4988769"/>
                <a:ext cx="1457640" cy="378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AC0C09D-DDFF-48E8-998C-1D45285DDD7F}"/>
                  </a:ext>
                </a:extLst>
              </p14:cNvPr>
              <p14:cNvContentPartPr/>
              <p14:nvPr/>
            </p14:nvContentPartPr>
            <p14:xfrm>
              <a:off x="1409280" y="5970120"/>
              <a:ext cx="584280" cy="2689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AC0C09D-DDFF-48E8-998C-1D45285DDD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00286" y="5961480"/>
                <a:ext cx="601909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FD2CCAD0-9B61-434D-B3F3-EDD33C124686}"/>
                  </a:ext>
                </a:extLst>
              </p14:cNvPr>
              <p14:cNvContentPartPr/>
              <p14:nvPr/>
            </p14:nvContentPartPr>
            <p14:xfrm>
              <a:off x="3345720" y="5808120"/>
              <a:ext cx="822960" cy="3110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FD2CCAD0-9B61-434D-B3F3-EDD33C12468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37076" y="5799480"/>
                <a:ext cx="840608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F17224B4-9F3E-44B2-B772-4BACDD6697C1}"/>
                  </a:ext>
                </a:extLst>
              </p14:cNvPr>
              <p14:cNvContentPartPr/>
              <p14:nvPr/>
            </p14:nvContentPartPr>
            <p14:xfrm>
              <a:off x="2133240" y="5970120"/>
              <a:ext cx="776520" cy="22032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F17224B4-9F3E-44B2-B772-4BACDD6697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24240" y="5961466"/>
                <a:ext cx="794160" cy="237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13137132-EEB4-46F2-8D2F-3BE4B051FC99}"/>
                  </a:ext>
                </a:extLst>
              </p14:cNvPr>
              <p14:cNvContentPartPr/>
              <p14:nvPr/>
            </p14:nvContentPartPr>
            <p14:xfrm>
              <a:off x="4572960" y="5739000"/>
              <a:ext cx="1211400" cy="3459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13137132-EEB4-46F2-8D2F-3BE4B051FC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63963" y="5730000"/>
                <a:ext cx="1229035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159E792-5E33-4186-BEE8-76C7ABF1F59E}"/>
                  </a:ext>
                </a:extLst>
              </p14:cNvPr>
              <p14:cNvContentPartPr/>
              <p14:nvPr/>
            </p14:nvContentPartPr>
            <p14:xfrm>
              <a:off x="6351000" y="5677800"/>
              <a:ext cx="1534680" cy="4446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159E792-5E33-4186-BEE8-76C7ABF1F5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42358" y="5669153"/>
                <a:ext cx="1552324" cy="462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23CE00A-9282-4F30-88D7-495431A3A797}"/>
                  </a:ext>
                </a:extLst>
              </p14:cNvPr>
              <p14:cNvContentPartPr/>
              <p14:nvPr/>
            </p14:nvContentPartPr>
            <p14:xfrm>
              <a:off x="10095360" y="5561160"/>
              <a:ext cx="1728720" cy="33804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23CE00A-9282-4F30-88D7-495431A3A79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86718" y="5552520"/>
                <a:ext cx="1746364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39ED346-8AD9-4E8D-8B42-2C7B1E6609E1}"/>
                  </a:ext>
                </a:extLst>
              </p14:cNvPr>
              <p14:cNvContentPartPr/>
              <p14:nvPr/>
            </p14:nvContentPartPr>
            <p14:xfrm>
              <a:off x="8381760" y="5582040"/>
              <a:ext cx="1492560" cy="4467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39ED346-8AD9-4E8D-8B42-2C7B1E6609E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72762" y="5573040"/>
                <a:ext cx="1510196" cy="4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0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AB62376-DF9B-4E8E-9764-2670B3355B15}"/>
                  </a:ext>
                </a:extLst>
              </p14:cNvPr>
              <p14:cNvContentPartPr/>
              <p14:nvPr/>
            </p14:nvContentPartPr>
            <p14:xfrm>
              <a:off x="2214960" y="864960"/>
              <a:ext cx="686520" cy="14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AB62376-DF9B-4E8E-9764-2670B3355B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5960" y="855982"/>
                <a:ext cx="704160" cy="165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FC26053-A921-4867-BBE0-733C6FDF9319}"/>
                  </a:ext>
                </a:extLst>
              </p14:cNvPr>
              <p14:cNvContentPartPr/>
              <p14:nvPr/>
            </p14:nvContentPartPr>
            <p14:xfrm>
              <a:off x="1391280" y="805560"/>
              <a:ext cx="570240" cy="26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FC26053-A921-4867-BBE0-733C6FDF93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2635" y="796920"/>
                <a:ext cx="587891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C97635-86C8-4EC0-8248-2A6A82444053}"/>
                  </a:ext>
                </a:extLst>
              </p14:cNvPr>
              <p14:cNvContentPartPr/>
              <p14:nvPr/>
            </p14:nvContentPartPr>
            <p14:xfrm>
              <a:off x="3279120" y="634920"/>
              <a:ext cx="1116720" cy="355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C97635-86C8-4EC0-8248-2A6A824440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70120" y="625920"/>
                <a:ext cx="11343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6224D7B-6D8F-4198-940C-F933D29DE1AB}"/>
                  </a:ext>
                </a:extLst>
              </p14:cNvPr>
              <p14:cNvContentPartPr/>
              <p14:nvPr/>
            </p14:nvContentPartPr>
            <p14:xfrm>
              <a:off x="5861040" y="601800"/>
              <a:ext cx="831960" cy="282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6224D7B-6D8F-4198-940C-F933D29DE1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52040" y="593149"/>
                <a:ext cx="849600" cy="299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F0F25E-6834-4E0B-8A49-A82E7F60189B}"/>
                  </a:ext>
                </a:extLst>
              </p14:cNvPr>
              <p14:cNvContentPartPr/>
              <p14:nvPr/>
            </p14:nvContentPartPr>
            <p14:xfrm>
              <a:off x="4678440" y="718440"/>
              <a:ext cx="902880" cy="3772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F0F25E-6834-4E0B-8A49-A82E7F6018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69444" y="709800"/>
                <a:ext cx="920513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9179B09-0152-4214-8B2A-13AC5A433C8E}"/>
                  </a:ext>
                </a:extLst>
              </p14:cNvPr>
              <p14:cNvContentPartPr/>
              <p14:nvPr/>
            </p14:nvContentPartPr>
            <p14:xfrm>
              <a:off x="6974160" y="533760"/>
              <a:ext cx="1086840" cy="356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9179B09-0152-4214-8B2A-13AC5A433C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65160" y="524760"/>
                <a:ext cx="11044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9A51986-032D-40E1-8098-FA7FD6A16175}"/>
                  </a:ext>
                </a:extLst>
              </p14:cNvPr>
              <p14:cNvContentPartPr/>
              <p14:nvPr/>
            </p14:nvContentPartPr>
            <p14:xfrm>
              <a:off x="9701880" y="649320"/>
              <a:ext cx="383400" cy="236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9A51986-032D-40E1-8098-FA7FD6A161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93240" y="640320"/>
                <a:ext cx="4010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71EBDF4-1DB0-4C71-AE48-F1A512B9FE92}"/>
                  </a:ext>
                </a:extLst>
              </p14:cNvPr>
              <p14:cNvContentPartPr/>
              <p14:nvPr/>
            </p14:nvContentPartPr>
            <p14:xfrm>
              <a:off x="10253400" y="621600"/>
              <a:ext cx="686160" cy="188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71EBDF4-1DB0-4C71-AE48-F1A512B9FE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44405" y="612617"/>
                <a:ext cx="703791" cy="2062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010C132-B51D-4DC9-8780-F44DC5007407}"/>
                  </a:ext>
                </a:extLst>
              </p14:cNvPr>
              <p14:cNvContentPartPr/>
              <p14:nvPr/>
            </p14:nvContentPartPr>
            <p14:xfrm>
              <a:off x="8543760" y="526920"/>
              <a:ext cx="947520" cy="377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010C132-B51D-4DC9-8780-F44DC50074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34760" y="518280"/>
                <a:ext cx="9651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758F5A8-48D1-4E0D-9AAE-86D134E00DEF}"/>
                  </a:ext>
                </a:extLst>
              </p14:cNvPr>
              <p14:cNvContentPartPr/>
              <p14:nvPr/>
            </p14:nvContentPartPr>
            <p14:xfrm>
              <a:off x="1709880" y="1328280"/>
              <a:ext cx="13680" cy="18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758F5A8-48D1-4E0D-9AAE-86D134E00DE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1240" y="1319640"/>
                <a:ext cx="31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8AD45A-47F1-458B-9F00-1EF907DA449C}"/>
                  </a:ext>
                </a:extLst>
              </p14:cNvPr>
              <p14:cNvContentPartPr/>
              <p14:nvPr/>
            </p14:nvContentPartPr>
            <p14:xfrm>
              <a:off x="1415760" y="1406040"/>
              <a:ext cx="936720" cy="367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8AD45A-47F1-458B-9F00-1EF907DA44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06763" y="1397400"/>
                <a:ext cx="954353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FC838BE-B2A9-45BD-AC6A-C0F718C9F9A7}"/>
                  </a:ext>
                </a:extLst>
              </p14:cNvPr>
              <p14:cNvContentPartPr/>
              <p14:nvPr/>
            </p14:nvContentPartPr>
            <p14:xfrm>
              <a:off x="4983720" y="1184640"/>
              <a:ext cx="1035360" cy="304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FC838BE-B2A9-45BD-AC6A-C0F718C9F9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74723" y="1175640"/>
                <a:ext cx="1052994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ED1EBDC-16F8-45F9-A8BF-5FB90FC9705D}"/>
                  </a:ext>
                </a:extLst>
              </p14:cNvPr>
              <p14:cNvContentPartPr/>
              <p14:nvPr/>
            </p14:nvContentPartPr>
            <p14:xfrm>
              <a:off x="2742360" y="1201200"/>
              <a:ext cx="1960200" cy="4402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ED1EBDC-16F8-45F9-A8BF-5FB90FC9705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33722" y="1192553"/>
                <a:ext cx="1977837" cy="457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8ED385-C110-4DA0-912A-B589BE9931E2}"/>
                  </a:ext>
                </a:extLst>
              </p14:cNvPr>
              <p14:cNvContentPartPr/>
              <p14:nvPr/>
            </p14:nvContentPartPr>
            <p14:xfrm>
              <a:off x="6246240" y="1189680"/>
              <a:ext cx="280800" cy="281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8ED385-C110-4DA0-912A-B589BE9931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37600" y="1180680"/>
                <a:ext cx="2984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72AEC97-71E8-45A1-AAE1-20DE93908BCF}"/>
                  </a:ext>
                </a:extLst>
              </p14:cNvPr>
              <p14:cNvContentPartPr/>
              <p14:nvPr/>
            </p14:nvContentPartPr>
            <p14:xfrm>
              <a:off x="8058840" y="1182840"/>
              <a:ext cx="104400" cy="226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72AEC97-71E8-45A1-AAE1-20DE93908B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49840" y="1174200"/>
                <a:ext cx="1220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77AD601-F9DD-4278-AAAF-5B860F2CC65C}"/>
                  </a:ext>
                </a:extLst>
              </p14:cNvPr>
              <p14:cNvContentPartPr/>
              <p14:nvPr/>
            </p14:nvContentPartPr>
            <p14:xfrm>
              <a:off x="9234960" y="1155840"/>
              <a:ext cx="288360" cy="1674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77AD601-F9DD-4278-AAAF-5B860F2CC6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25960" y="1146840"/>
                <a:ext cx="3060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CA71BEE-6523-47A4-A8E3-40238B995902}"/>
                  </a:ext>
                </a:extLst>
              </p14:cNvPr>
              <p14:cNvContentPartPr/>
              <p14:nvPr/>
            </p14:nvContentPartPr>
            <p14:xfrm>
              <a:off x="9669120" y="1055400"/>
              <a:ext cx="10080" cy="86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CA71BEE-6523-47A4-A8E3-40238B9959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60480" y="1046760"/>
                <a:ext cx="277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669FD59-DB7F-4739-B014-71358A42AAB5}"/>
                  </a:ext>
                </a:extLst>
              </p14:cNvPr>
              <p14:cNvContentPartPr/>
              <p14:nvPr/>
            </p14:nvContentPartPr>
            <p14:xfrm>
              <a:off x="9658680" y="1157640"/>
              <a:ext cx="412920" cy="358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669FD59-DB7F-4739-B014-71358A42AA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50040" y="1149000"/>
                <a:ext cx="43056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E0CBD3D-4A4A-4CA8-BC90-6A84DF10DD42}"/>
                  </a:ext>
                </a:extLst>
              </p14:cNvPr>
              <p14:cNvContentPartPr/>
              <p14:nvPr/>
            </p14:nvContentPartPr>
            <p14:xfrm>
              <a:off x="8294280" y="1139280"/>
              <a:ext cx="580320" cy="327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E0CBD3D-4A4A-4CA8-BC90-6A84DF10DD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85280" y="1130290"/>
                <a:ext cx="597960" cy="344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5FB3BC6-B9A4-41D7-B5FA-3EDFF6D4F482}"/>
                  </a:ext>
                </a:extLst>
              </p14:cNvPr>
              <p14:cNvContentPartPr/>
              <p14:nvPr/>
            </p14:nvContentPartPr>
            <p14:xfrm>
              <a:off x="6786960" y="1135320"/>
              <a:ext cx="1050480" cy="3913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5FB3BC6-B9A4-41D7-B5FA-3EDFF6D4F48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77963" y="1126680"/>
                <a:ext cx="1068114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6FFD2A0-9807-4B96-BB20-E505E3FFBA58}"/>
                  </a:ext>
                </a:extLst>
              </p14:cNvPr>
              <p14:cNvContentPartPr/>
              <p14:nvPr/>
            </p14:nvContentPartPr>
            <p14:xfrm>
              <a:off x="1508280" y="1951800"/>
              <a:ext cx="499320" cy="234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6FFD2A0-9807-4B96-BB20-E505E3FFBA5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99640" y="1943160"/>
                <a:ext cx="5169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6D00F27-0C00-46FB-B8D6-83EA55D34E85}"/>
                  </a:ext>
                </a:extLst>
              </p14:cNvPr>
              <p14:cNvContentPartPr/>
              <p14:nvPr/>
            </p14:nvContentPartPr>
            <p14:xfrm>
              <a:off x="3863400" y="1778280"/>
              <a:ext cx="1503360" cy="3110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6D00F27-0C00-46FB-B8D6-83EA55D34E8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54400" y="1769280"/>
                <a:ext cx="15210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2491872-5E04-49D2-93F5-B038AC313010}"/>
                  </a:ext>
                </a:extLst>
              </p14:cNvPr>
              <p14:cNvContentPartPr/>
              <p14:nvPr/>
            </p14:nvContentPartPr>
            <p14:xfrm>
              <a:off x="2159880" y="1845240"/>
              <a:ext cx="1369080" cy="314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2491872-5E04-49D2-93F5-B038AC31301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50880" y="1836240"/>
                <a:ext cx="1386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E4790EA-87BC-4633-B5C4-1D3720124E77}"/>
                  </a:ext>
                </a:extLst>
              </p14:cNvPr>
              <p14:cNvContentPartPr/>
              <p14:nvPr/>
            </p14:nvContentPartPr>
            <p14:xfrm>
              <a:off x="1198320" y="2494320"/>
              <a:ext cx="3600" cy="212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E4790EA-87BC-4633-B5C4-1D3720124E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89680" y="2485680"/>
                <a:ext cx="21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A5644B5-482C-4B0A-B9AA-AFC739841091}"/>
                  </a:ext>
                </a:extLst>
              </p14:cNvPr>
              <p14:cNvContentPartPr/>
              <p14:nvPr/>
            </p14:nvContentPartPr>
            <p14:xfrm>
              <a:off x="3218640" y="2460480"/>
              <a:ext cx="369720" cy="463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A5644B5-482C-4B0A-B9AA-AFC7398410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09640" y="2451480"/>
                <a:ext cx="3873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E9CA878-C5FA-4045-8996-CDB24B377D6D}"/>
                  </a:ext>
                </a:extLst>
              </p14:cNvPr>
              <p14:cNvContentPartPr/>
              <p14:nvPr/>
            </p14:nvContentPartPr>
            <p14:xfrm>
              <a:off x="1843080" y="2566680"/>
              <a:ext cx="1079640" cy="2599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E9CA878-C5FA-4045-8996-CDB24B377D6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834083" y="2557680"/>
                <a:ext cx="1097274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E732C4F-6D29-446C-A6C6-8D96141A2B38}"/>
                  </a:ext>
                </a:extLst>
              </p14:cNvPr>
              <p14:cNvContentPartPr/>
              <p14:nvPr/>
            </p14:nvContentPartPr>
            <p14:xfrm>
              <a:off x="1037040" y="2566320"/>
              <a:ext cx="396720" cy="434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E732C4F-6D29-446C-A6C6-8D96141A2B3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8040" y="2557680"/>
                <a:ext cx="4143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B8B4C7D-F9FF-4E67-B97E-FB2B566CF71A}"/>
                  </a:ext>
                </a:extLst>
              </p14:cNvPr>
              <p14:cNvContentPartPr/>
              <p14:nvPr/>
            </p14:nvContentPartPr>
            <p14:xfrm>
              <a:off x="3773400" y="2391720"/>
              <a:ext cx="1114560" cy="3088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B8B4C7D-F9FF-4E67-B97E-FB2B566CF71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64400" y="2383080"/>
                <a:ext cx="11322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D591AC60-6412-4EF8-A67D-E448AE598577}"/>
                  </a:ext>
                </a:extLst>
              </p14:cNvPr>
              <p14:cNvContentPartPr/>
              <p14:nvPr/>
            </p14:nvContentPartPr>
            <p14:xfrm>
              <a:off x="3161040" y="2988240"/>
              <a:ext cx="1550880" cy="304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D591AC60-6412-4EF8-A67D-E448AE59857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52042" y="2979600"/>
                <a:ext cx="1568516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E13E307-31A8-46AC-9684-25F0368D85B4}"/>
                  </a:ext>
                </a:extLst>
              </p14:cNvPr>
              <p14:cNvContentPartPr/>
              <p14:nvPr/>
            </p14:nvContentPartPr>
            <p14:xfrm>
              <a:off x="7094760" y="2763240"/>
              <a:ext cx="345240" cy="5454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E13E307-31A8-46AC-9684-25F0368D85B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85760" y="2754600"/>
                <a:ext cx="3628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8F8B996-0B92-493D-B589-2F3512989D52}"/>
                  </a:ext>
                </a:extLst>
              </p14:cNvPr>
              <p14:cNvContentPartPr/>
              <p14:nvPr/>
            </p14:nvContentPartPr>
            <p14:xfrm>
              <a:off x="5023320" y="2417640"/>
              <a:ext cx="1910520" cy="7588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8F8B996-0B92-493D-B589-2F3512989D5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14680" y="2409000"/>
                <a:ext cx="1928160" cy="7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56E507C-E1DE-4B63-B534-085AD13B58EE}"/>
                  </a:ext>
                </a:extLst>
              </p14:cNvPr>
              <p14:cNvContentPartPr/>
              <p14:nvPr/>
            </p14:nvContentPartPr>
            <p14:xfrm>
              <a:off x="8830680" y="2821200"/>
              <a:ext cx="468000" cy="15732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56E507C-E1DE-4B63-B534-085AD13B58E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822040" y="2812560"/>
                <a:ext cx="485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AABDF1A-CA3E-41DF-BF64-189CBB9054AD}"/>
                  </a:ext>
                </a:extLst>
              </p14:cNvPr>
              <p14:cNvContentPartPr/>
              <p14:nvPr/>
            </p14:nvContentPartPr>
            <p14:xfrm>
              <a:off x="9424320" y="2666040"/>
              <a:ext cx="165960" cy="356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AABDF1A-CA3E-41DF-BF64-189CBB9054A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15320" y="2657400"/>
                <a:ext cx="1836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C2617EB-5CBA-4282-A79E-78A0EF50C6DA}"/>
                  </a:ext>
                </a:extLst>
              </p14:cNvPr>
              <p14:cNvContentPartPr/>
              <p14:nvPr/>
            </p14:nvContentPartPr>
            <p14:xfrm>
              <a:off x="7587240" y="2748840"/>
              <a:ext cx="989640" cy="3124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C2617EB-5CBA-4282-A79E-78A0EF50C6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78240" y="2739840"/>
                <a:ext cx="10072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29AFB988-33F9-4FB2-B42C-A7D6CAA1BCF9}"/>
                  </a:ext>
                </a:extLst>
              </p14:cNvPr>
              <p14:cNvContentPartPr/>
              <p14:nvPr/>
            </p14:nvContentPartPr>
            <p14:xfrm>
              <a:off x="11641920" y="2792400"/>
              <a:ext cx="12600" cy="46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29AFB988-33F9-4FB2-B42C-A7D6CAA1BCF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633280" y="2783760"/>
                <a:ext cx="30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D41E358-791F-4297-BD5A-360DCFD27995}"/>
                  </a:ext>
                </a:extLst>
              </p14:cNvPr>
              <p14:cNvContentPartPr/>
              <p14:nvPr/>
            </p14:nvContentPartPr>
            <p14:xfrm>
              <a:off x="9768120" y="2648040"/>
              <a:ext cx="1757160" cy="2858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D41E358-791F-4297-BD5A-360DCFD2799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59480" y="2639040"/>
                <a:ext cx="17748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BF5CB23-60EA-489E-893A-E0288D50F227}"/>
                  </a:ext>
                </a:extLst>
              </p14:cNvPr>
              <p14:cNvContentPartPr/>
              <p14:nvPr/>
            </p14:nvContentPartPr>
            <p14:xfrm>
              <a:off x="5664480" y="3495480"/>
              <a:ext cx="504000" cy="19872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BF5CB23-60EA-489E-893A-E0288D50F22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55480" y="3486840"/>
                <a:ext cx="5216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FCBE6D0-1972-4D96-88C9-E5AA85FE0114}"/>
                  </a:ext>
                </a:extLst>
              </p14:cNvPr>
              <p14:cNvContentPartPr/>
              <p14:nvPr/>
            </p14:nvContentPartPr>
            <p14:xfrm>
              <a:off x="5125920" y="3570000"/>
              <a:ext cx="389520" cy="1180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FCBE6D0-1972-4D96-88C9-E5AA85FE01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16928" y="3561360"/>
                <a:ext cx="407144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AB35930-041D-4D98-B9CA-24B5077360AF}"/>
                  </a:ext>
                </a:extLst>
              </p14:cNvPr>
              <p14:cNvContentPartPr/>
              <p14:nvPr/>
            </p14:nvContentPartPr>
            <p14:xfrm>
              <a:off x="4419240" y="3525360"/>
              <a:ext cx="483840" cy="2736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AB35930-041D-4D98-B9CA-24B5077360A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10247" y="3516360"/>
                <a:ext cx="501467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8389860-5196-416A-A171-8C70DA7C16AB}"/>
                  </a:ext>
                </a:extLst>
              </p14:cNvPr>
              <p14:cNvContentPartPr/>
              <p14:nvPr/>
            </p14:nvContentPartPr>
            <p14:xfrm>
              <a:off x="3860160" y="3512400"/>
              <a:ext cx="423000" cy="33840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8389860-5196-416A-A171-8C70DA7C16A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851513" y="3503400"/>
                <a:ext cx="440655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19386F5-72AC-4EA0-9D55-1429E096DD7B}"/>
                  </a:ext>
                </a:extLst>
              </p14:cNvPr>
              <p14:cNvContentPartPr/>
              <p14:nvPr/>
            </p14:nvContentPartPr>
            <p14:xfrm>
              <a:off x="2706000" y="3463440"/>
              <a:ext cx="975960" cy="351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19386F5-72AC-4EA0-9D55-1429E096DD7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697000" y="3454800"/>
                <a:ext cx="99360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58319CB9-97E2-46CB-8A42-E4AE89B8F292}"/>
                  </a:ext>
                </a:extLst>
              </p14:cNvPr>
              <p14:cNvContentPartPr/>
              <p14:nvPr/>
            </p14:nvContentPartPr>
            <p14:xfrm>
              <a:off x="1328280" y="3579360"/>
              <a:ext cx="1192680" cy="2354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58319CB9-97E2-46CB-8A42-E4AE89B8F2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19280" y="3570360"/>
                <a:ext cx="12103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ACCF1E2E-1187-4B47-8B38-6CD3B6DAB81C}"/>
                  </a:ext>
                </a:extLst>
              </p14:cNvPr>
              <p14:cNvContentPartPr/>
              <p14:nvPr/>
            </p14:nvContentPartPr>
            <p14:xfrm>
              <a:off x="6382680" y="3633720"/>
              <a:ext cx="17640" cy="2592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ACCF1E2E-1187-4B47-8B38-6CD3B6DAB81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74040" y="3625080"/>
                <a:ext cx="35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64C1644-11AF-4B9B-A03B-EB42CC4DC5A1}"/>
                  </a:ext>
                </a:extLst>
              </p14:cNvPr>
              <p14:cNvContentPartPr/>
              <p14:nvPr/>
            </p14:nvContentPartPr>
            <p14:xfrm>
              <a:off x="6903960" y="3477480"/>
              <a:ext cx="562680" cy="1720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64C1644-11AF-4B9B-A03B-EB42CC4DC5A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895320" y="3468480"/>
                <a:ext cx="580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40BCD63-2FBF-486B-AB9F-D00B1BA80991}"/>
                  </a:ext>
                </a:extLst>
              </p14:cNvPr>
              <p14:cNvContentPartPr/>
              <p14:nvPr/>
            </p14:nvContentPartPr>
            <p14:xfrm>
              <a:off x="8483280" y="3348240"/>
              <a:ext cx="939240" cy="2808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40BCD63-2FBF-486B-AB9F-D00B1BA8099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74640" y="3339611"/>
                <a:ext cx="956880" cy="298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8735D2C-6C59-4924-966A-1ED50C624522}"/>
                  </a:ext>
                </a:extLst>
              </p14:cNvPr>
              <p14:cNvContentPartPr/>
              <p14:nvPr/>
            </p14:nvContentPartPr>
            <p14:xfrm>
              <a:off x="7630080" y="3440040"/>
              <a:ext cx="657000" cy="13068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8735D2C-6C59-4924-966A-1ED50C62452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621435" y="3431376"/>
                <a:ext cx="674650" cy="148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0AF7A8A-0FB5-4002-9C24-A6FDDAA50286}"/>
                  </a:ext>
                </a:extLst>
              </p14:cNvPr>
              <p14:cNvContentPartPr/>
              <p14:nvPr/>
            </p14:nvContentPartPr>
            <p14:xfrm>
              <a:off x="9597120" y="3296760"/>
              <a:ext cx="1037880" cy="3020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0AF7A8A-0FB5-4002-9C24-A6FDDAA5028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88480" y="3287760"/>
                <a:ext cx="10555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677301B8-D705-4CD7-9DA4-1242EE34AAB0}"/>
                  </a:ext>
                </a:extLst>
              </p14:cNvPr>
              <p14:cNvContentPartPr/>
              <p14:nvPr/>
            </p14:nvContentPartPr>
            <p14:xfrm>
              <a:off x="3332040" y="3912360"/>
              <a:ext cx="231840" cy="4474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677301B8-D705-4CD7-9DA4-1242EE34AAB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23040" y="3903360"/>
                <a:ext cx="2494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F82C6CF-FE8F-482F-A88D-DBBFC841A623}"/>
                  </a:ext>
                </a:extLst>
              </p14:cNvPr>
              <p14:cNvContentPartPr/>
              <p14:nvPr/>
            </p14:nvContentPartPr>
            <p14:xfrm>
              <a:off x="3841440" y="3901560"/>
              <a:ext cx="981360" cy="2998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F82C6CF-FE8F-482F-A88D-DBBFC841A62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832440" y="3892920"/>
                <a:ext cx="9990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6D3F921-1092-45D8-8D5B-E8C60AC14E77}"/>
                  </a:ext>
                </a:extLst>
              </p14:cNvPr>
              <p14:cNvContentPartPr/>
              <p14:nvPr/>
            </p14:nvContentPartPr>
            <p14:xfrm>
              <a:off x="1378680" y="4071480"/>
              <a:ext cx="1794600" cy="16380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6D3F921-1092-45D8-8D5B-E8C60AC14E7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70040" y="4062500"/>
                <a:ext cx="1812240" cy="18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A51C5633-6CB1-4FBC-8519-FA34A34A5174}"/>
                  </a:ext>
                </a:extLst>
              </p14:cNvPr>
              <p14:cNvContentPartPr/>
              <p14:nvPr/>
            </p14:nvContentPartPr>
            <p14:xfrm>
              <a:off x="5105760" y="3984000"/>
              <a:ext cx="660600" cy="16308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A51C5633-6CB1-4FBC-8519-FA34A34A517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96760" y="3975360"/>
                <a:ext cx="6782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D54FCE5-6BB1-46ED-A95E-D0E51DE9EA47}"/>
                  </a:ext>
                </a:extLst>
              </p14:cNvPr>
              <p14:cNvContentPartPr/>
              <p14:nvPr/>
            </p14:nvContentPartPr>
            <p14:xfrm>
              <a:off x="5912520" y="3853320"/>
              <a:ext cx="254880" cy="43956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D54FCE5-6BB1-46ED-A95E-D0E51DE9EA4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03880" y="3844680"/>
                <a:ext cx="2725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94CD15B-5AEA-4615-BC94-999671C34FCA}"/>
                  </a:ext>
                </a:extLst>
              </p14:cNvPr>
              <p14:cNvContentPartPr/>
              <p14:nvPr/>
            </p14:nvContentPartPr>
            <p14:xfrm>
              <a:off x="6338400" y="3802200"/>
              <a:ext cx="979560" cy="30636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94CD15B-5AEA-4615-BC94-999671C34FC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29760" y="3793200"/>
                <a:ext cx="9972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4727F33-E5C2-48F0-ACB7-532FAED81C0C}"/>
                  </a:ext>
                </a:extLst>
              </p14:cNvPr>
              <p14:cNvContentPartPr/>
              <p14:nvPr/>
            </p14:nvContentPartPr>
            <p14:xfrm>
              <a:off x="8341440" y="3728760"/>
              <a:ext cx="1599480" cy="4035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4727F33-E5C2-48F0-ACB7-532FAED81C0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332440" y="3720112"/>
                <a:ext cx="1617120" cy="421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B9E00995-4DC5-4CB2-96D7-0028238E005D}"/>
                  </a:ext>
                </a:extLst>
              </p14:cNvPr>
              <p14:cNvContentPartPr/>
              <p14:nvPr/>
            </p14:nvContentPartPr>
            <p14:xfrm>
              <a:off x="7663200" y="3853680"/>
              <a:ext cx="518760" cy="2995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B9E00995-4DC5-4CB2-96D7-0028238E005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54560" y="3844680"/>
                <a:ext cx="536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8B3980C-FC51-42A3-8F62-D30EF4DDFC61}"/>
                  </a:ext>
                </a:extLst>
              </p14:cNvPr>
              <p14:cNvContentPartPr/>
              <p14:nvPr/>
            </p14:nvContentPartPr>
            <p14:xfrm>
              <a:off x="10110120" y="3725520"/>
              <a:ext cx="851040" cy="18468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8B3980C-FC51-42A3-8F62-D30EF4DDFC6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01120" y="3716880"/>
                <a:ext cx="8686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3FEBA0A-002B-4CFB-9A2E-D0DBF06C2FF4}"/>
                  </a:ext>
                </a:extLst>
              </p14:cNvPr>
              <p14:cNvContentPartPr/>
              <p14:nvPr/>
            </p14:nvContentPartPr>
            <p14:xfrm>
              <a:off x="1094640" y="4580160"/>
              <a:ext cx="393120" cy="1584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3FEBA0A-002B-4CFB-9A2E-D0DBF06C2FF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86000" y="4571520"/>
                <a:ext cx="4107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ED80855-F803-4EFC-95CE-E347470F3297}"/>
                  </a:ext>
                </a:extLst>
              </p14:cNvPr>
              <p14:cNvContentPartPr/>
              <p14:nvPr/>
            </p14:nvContentPartPr>
            <p14:xfrm>
              <a:off x="1741560" y="4449840"/>
              <a:ext cx="804600" cy="26280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ED80855-F803-4EFC-95CE-E347470F329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32560" y="4441188"/>
                <a:ext cx="822240" cy="280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5DD51CD-F37A-4898-8FB2-F1351593DC8A}"/>
                  </a:ext>
                </a:extLst>
              </p14:cNvPr>
              <p14:cNvContentPartPr/>
              <p14:nvPr/>
            </p14:nvContentPartPr>
            <p14:xfrm>
              <a:off x="2814000" y="4413120"/>
              <a:ext cx="1107720" cy="27108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5DD51CD-F37A-4898-8FB2-F1351593DC8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805000" y="4404480"/>
                <a:ext cx="11253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3892FCD4-871F-4F3B-AAE4-AF0066A24250}"/>
                  </a:ext>
                </a:extLst>
              </p14:cNvPr>
              <p14:cNvContentPartPr/>
              <p14:nvPr/>
            </p14:nvContentPartPr>
            <p14:xfrm>
              <a:off x="5367480" y="4420680"/>
              <a:ext cx="289440" cy="2754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3892FCD4-871F-4F3B-AAE4-AF0066A2425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358851" y="4412040"/>
                <a:ext cx="307058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64DA74DF-F44D-4E17-AC48-8F2A4CD67692}"/>
                  </a:ext>
                </a:extLst>
              </p14:cNvPr>
              <p14:cNvContentPartPr/>
              <p14:nvPr/>
            </p14:nvContentPartPr>
            <p14:xfrm>
              <a:off x="4145280" y="4334640"/>
              <a:ext cx="816840" cy="2898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64DA74DF-F44D-4E17-AC48-8F2A4CD6769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36636" y="4325640"/>
                <a:ext cx="834488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7C7EE8ED-5431-47E3-B837-244B601D88BA}"/>
                  </a:ext>
                </a:extLst>
              </p14:cNvPr>
              <p14:cNvContentPartPr/>
              <p14:nvPr/>
            </p14:nvContentPartPr>
            <p14:xfrm>
              <a:off x="5809560" y="4450560"/>
              <a:ext cx="201600" cy="2037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7C7EE8ED-5431-47E3-B837-244B601D88B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800920" y="4441560"/>
                <a:ext cx="2192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DCF206B-B5FE-4C6D-8B60-546B4866A129}"/>
                  </a:ext>
                </a:extLst>
              </p14:cNvPr>
              <p14:cNvContentPartPr/>
              <p14:nvPr/>
            </p14:nvContentPartPr>
            <p14:xfrm>
              <a:off x="7346040" y="4366680"/>
              <a:ext cx="598320" cy="24012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DCF206B-B5FE-4C6D-8B60-546B4866A12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337040" y="4358040"/>
                <a:ext cx="6159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21CBB01F-7FED-4E2B-8A65-97CC9A5240B0}"/>
                  </a:ext>
                </a:extLst>
              </p14:cNvPr>
              <p14:cNvContentPartPr/>
              <p14:nvPr/>
            </p14:nvContentPartPr>
            <p14:xfrm>
              <a:off x="6805680" y="4452720"/>
              <a:ext cx="413280" cy="5400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21CBB01F-7FED-4E2B-8A65-97CC9A5240B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96680" y="4443720"/>
                <a:ext cx="4309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359A70B4-3AFF-4EA1-AE45-2C3969B3A38F}"/>
                  </a:ext>
                </a:extLst>
              </p14:cNvPr>
              <p14:cNvContentPartPr/>
              <p14:nvPr/>
            </p14:nvContentPartPr>
            <p14:xfrm>
              <a:off x="6115920" y="4415640"/>
              <a:ext cx="585360" cy="25380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359A70B4-3AFF-4EA1-AE45-2C3969B3A38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107280" y="4406653"/>
                <a:ext cx="603000" cy="27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CC954BD1-D77C-408E-A212-4B7AC7EEE5EC}"/>
                  </a:ext>
                </a:extLst>
              </p14:cNvPr>
              <p14:cNvContentPartPr/>
              <p14:nvPr/>
            </p14:nvContentPartPr>
            <p14:xfrm>
              <a:off x="791160" y="5416080"/>
              <a:ext cx="397080" cy="3600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CC954BD1-D77C-408E-A212-4B7AC7EEE5E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2160" y="5407440"/>
                <a:ext cx="4147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1FD6F24-6F95-4634-A106-4966EEAF5F77}"/>
                  </a:ext>
                </a:extLst>
              </p14:cNvPr>
              <p14:cNvContentPartPr/>
              <p14:nvPr/>
            </p14:nvContentPartPr>
            <p14:xfrm>
              <a:off x="1298040" y="5233920"/>
              <a:ext cx="6120" cy="100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1FD6F24-6F95-4634-A106-4966EEAF5F7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289400" y="5225280"/>
                <a:ext cx="237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53090A8C-7A77-4FFA-B28C-5F5A5FF244BF}"/>
                  </a:ext>
                </a:extLst>
              </p14:cNvPr>
              <p14:cNvContentPartPr/>
              <p14:nvPr/>
            </p14:nvContentPartPr>
            <p14:xfrm>
              <a:off x="1290120" y="5302680"/>
              <a:ext cx="6120" cy="2160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53090A8C-7A77-4FFA-B28C-5F5A5FF244B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281120" y="5293680"/>
                <a:ext cx="237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F671A1C0-38CC-4D8C-906A-CF4ED4358681}"/>
                  </a:ext>
                </a:extLst>
              </p14:cNvPr>
              <p14:cNvContentPartPr/>
              <p14:nvPr/>
            </p14:nvContentPartPr>
            <p14:xfrm>
              <a:off x="757680" y="5097480"/>
              <a:ext cx="372600" cy="2707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F671A1C0-38CC-4D8C-906A-CF4ED435868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49040" y="5088840"/>
                <a:ext cx="3902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FFE6DC31-83BC-45B0-A46F-A13F0ECB519C}"/>
                  </a:ext>
                </a:extLst>
              </p14:cNvPr>
              <p14:cNvContentPartPr/>
              <p14:nvPr/>
            </p14:nvContentPartPr>
            <p14:xfrm>
              <a:off x="3210720" y="4974000"/>
              <a:ext cx="942480" cy="36396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FFE6DC31-83BC-45B0-A46F-A13F0ECB519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01720" y="4965000"/>
                <a:ext cx="9601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0E63A7C8-F14B-43E7-8B52-911707120BE5}"/>
                  </a:ext>
                </a:extLst>
              </p14:cNvPr>
              <p14:cNvContentPartPr/>
              <p14:nvPr/>
            </p14:nvContentPartPr>
            <p14:xfrm>
              <a:off x="2363280" y="5022960"/>
              <a:ext cx="711000" cy="4176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0E63A7C8-F14B-43E7-8B52-911707120BE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54280" y="5013960"/>
                <a:ext cx="7286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678C396-0F5F-4036-A2DE-C8CBEF5223AA}"/>
                  </a:ext>
                </a:extLst>
              </p14:cNvPr>
              <p14:cNvContentPartPr/>
              <p14:nvPr/>
            </p14:nvContentPartPr>
            <p14:xfrm>
              <a:off x="1775040" y="5069760"/>
              <a:ext cx="392400" cy="2152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678C396-0F5F-4036-A2DE-C8CBEF5223A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766400" y="5060760"/>
                <a:ext cx="4100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187EFA6-55C9-453E-A5C1-88CE58EA546D}"/>
                  </a:ext>
                </a:extLst>
              </p14:cNvPr>
              <p14:cNvContentPartPr/>
              <p14:nvPr/>
            </p14:nvContentPartPr>
            <p14:xfrm>
              <a:off x="5052840" y="5015760"/>
              <a:ext cx="26280" cy="1728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187EFA6-55C9-453E-A5C1-88CE58EA546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043840" y="5007120"/>
                <a:ext cx="439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160C84B-AE31-416E-B361-506423AB67A5}"/>
                  </a:ext>
                </a:extLst>
              </p14:cNvPr>
              <p14:cNvContentPartPr/>
              <p14:nvPr/>
            </p14:nvContentPartPr>
            <p14:xfrm>
              <a:off x="5080920" y="5133120"/>
              <a:ext cx="25560" cy="1368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160C84B-AE31-416E-B361-506423AB67A5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072280" y="5124480"/>
                <a:ext cx="432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F0903349-30CC-4903-BADB-CF8657C10C5F}"/>
                  </a:ext>
                </a:extLst>
              </p14:cNvPr>
              <p14:cNvContentPartPr/>
              <p14:nvPr/>
            </p14:nvContentPartPr>
            <p14:xfrm>
              <a:off x="5265960" y="4920000"/>
              <a:ext cx="987480" cy="45072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F0903349-30CC-4903-BADB-CF8657C10C5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257320" y="4911000"/>
                <a:ext cx="10051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44131AD0-EAA9-49BD-8E44-A401DA609E9C}"/>
                  </a:ext>
                </a:extLst>
              </p14:cNvPr>
              <p14:cNvContentPartPr/>
              <p14:nvPr/>
            </p14:nvContentPartPr>
            <p14:xfrm>
              <a:off x="4745040" y="5002440"/>
              <a:ext cx="209520" cy="21636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44131AD0-EAA9-49BD-8E44-A401DA609E9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736400" y="4993440"/>
                <a:ext cx="227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3EBA56FE-DA46-43A4-9320-39AB453B3B2F}"/>
                  </a:ext>
                </a:extLst>
              </p14:cNvPr>
              <p14:cNvContentPartPr/>
              <p14:nvPr/>
            </p14:nvContentPartPr>
            <p14:xfrm>
              <a:off x="10080600" y="4715880"/>
              <a:ext cx="280080" cy="4834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3EBA56FE-DA46-43A4-9320-39AB453B3B2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071600" y="4707240"/>
                <a:ext cx="29772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8ADE7FD5-A6E8-4F80-8933-9835D62FDC27}"/>
                  </a:ext>
                </a:extLst>
              </p14:cNvPr>
              <p14:cNvContentPartPr/>
              <p14:nvPr/>
            </p14:nvContentPartPr>
            <p14:xfrm>
              <a:off x="8527560" y="4747560"/>
              <a:ext cx="1439640" cy="45072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8ADE7FD5-A6E8-4F80-8933-9835D62FDC2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518562" y="4738560"/>
                <a:ext cx="1457276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550A3B9F-FDE1-4953-BCA6-02603F5D0D54}"/>
                  </a:ext>
                </a:extLst>
              </p14:cNvPr>
              <p14:cNvContentPartPr/>
              <p14:nvPr/>
            </p14:nvContentPartPr>
            <p14:xfrm>
              <a:off x="2841360" y="5628480"/>
              <a:ext cx="212760" cy="13824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550A3B9F-FDE1-4953-BCA6-02603F5D0D5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832360" y="5619840"/>
                <a:ext cx="230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BD46E71D-01BA-4BF4-B0CD-46FA70BCC006}"/>
                  </a:ext>
                </a:extLst>
              </p14:cNvPr>
              <p14:cNvContentPartPr/>
              <p14:nvPr/>
            </p14:nvContentPartPr>
            <p14:xfrm>
              <a:off x="3146640" y="5523720"/>
              <a:ext cx="392040" cy="38160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BD46E71D-01BA-4BF4-B0CD-46FA70BCC00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137640" y="5514720"/>
                <a:ext cx="40968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5F2242EA-006E-4D52-8564-E05268A8E6E6}"/>
                  </a:ext>
                </a:extLst>
              </p14:cNvPr>
              <p14:cNvContentPartPr/>
              <p14:nvPr/>
            </p14:nvContentPartPr>
            <p14:xfrm>
              <a:off x="4071120" y="5487000"/>
              <a:ext cx="305280" cy="46872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5F2242EA-006E-4D52-8564-E05268A8E6E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062120" y="5478000"/>
                <a:ext cx="3229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FA1159E9-515D-44E5-A5A4-E9C65AF1171E}"/>
                  </a:ext>
                </a:extLst>
              </p14:cNvPr>
              <p14:cNvContentPartPr/>
              <p14:nvPr/>
            </p14:nvContentPartPr>
            <p14:xfrm>
              <a:off x="3710400" y="5526600"/>
              <a:ext cx="232560" cy="32076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FA1159E9-515D-44E5-A5A4-E9C65AF1171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701760" y="5517960"/>
                <a:ext cx="250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1AA072A2-5594-4AA9-9C22-3A0278C26B2F}"/>
                  </a:ext>
                </a:extLst>
              </p14:cNvPr>
              <p14:cNvContentPartPr/>
              <p14:nvPr/>
            </p14:nvContentPartPr>
            <p14:xfrm>
              <a:off x="5793360" y="5703360"/>
              <a:ext cx="205560" cy="16704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1AA072A2-5594-4AA9-9C22-3A0278C26B2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784360" y="5694720"/>
                <a:ext cx="2232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560AD0C3-F05B-4D8F-8BFD-0CC4CBF517C0}"/>
                  </a:ext>
                </a:extLst>
              </p14:cNvPr>
              <p14:cNvContentPartPr/>
              <p14:nvPr/>
            </p14:nvContentPartPr>
            <p14:xfrm>
              <a:off x="6690840" y="5537040"/>
              <a:ext cx="214560" cy="57564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560AD0C3-F05B-4D8F-8BFD-0CC4CBF517C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682200" y="5528040"/>
                <a:ext cx="2322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4F67AA0A-F849-46A2-83F5-2E539EF6F5B6}"/>
                  </a:ext>
                </a:extLst>
              </p14:cNvPr>
              <p14:cNvContentPartPr/>
              <p14:nvPr/>
            </p14:nvContentPartPr>
            <p14:xfrm>
              <a:off x="6438120" y="5690040"/>
              <a:ext cx="153360" cy="10332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4F67AA0A-F849-46A2-83F5-2E539EF6F5B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429141" y="5681071"/>
                <a:ext cx="170959" cy="120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9E5E547-6321-49E3-A011-7F5342A0002D}"/>
                  </a:ext>
                </a:extLst>
              </p14:cNvPr>
              <p14:cNvContentPartPr/>
              <p14:nvPr/>
            </p14:nvContentPartPr>
            <p14:xfrm>
              <a:off x="6097560" y="5685360"/>
              <a:ext cx="204480" cy="30132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9E5E547-6321-49E3-A011-7F5342A0002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088920" y="5676720"/>
                <a:ext cx="2221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B76133A2-FBAD-4C6D-8951-5F8FB5C60736}"/>
                  </a:ext>
                </a:extLst>
              </p14:cNvPr>
              <p14:cNvContentPartPr/>
              <p14:nvPr/>
            </p14:nvContentPartPr>
            <p14:xfrm>
              <a:off x="5361360" y="5686800"/>
              <a:ext cx="300600" cy="26064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B76133A2-FBAD-4C6D-8951-5F8FB5C6073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52720" y="5678160"/>
                <a:ext cx="3182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F5E50F36-0A01-4DC2-AE0B-93D3D54320D9}"/>
                  </a:ext>
                </a:extLst>
              </p14:cNvPr>
              <p14:cNvContentPartPr/>
              <p14:nvPr/>
            </p14:nvContentPartPr>
            <p14:xfrm>
              <a:off x="8159640" y="5532360"/>
              <a:ext cx="156240" cy="48600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F5E50F36-0A01-4DC2-AE0B-93D3D54320D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151000" y="5523720"/>
                <a:ext cx="1738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B1003F7B-D697-4A2F-B802-8AC58C684E1B}"/>
                  </a:ext>
                </a:extLst>
              </p14:cNvPr>
              <p14:cNvContentPartPr/>
              <p14:nvPr/>
            </p14:nvContentPartPr>
            <p14:xfrm>
              <a:off x="5118360" y="6221400"/>
              <a:ext cx="117360" cy="10008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B1003F7B-D697-4A2F-B802-8AC58C684E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109720" y="6212760"/>
                <a:ext cx="1350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C65D43A5-504C-49B8-8887-98C0095A4D40}"/>
                  </a:ext>
                </a:extLst>
              </p14:cNvPr>
              <p14:cNvContentPartPr/>
              <p14:nvPr/>
            </p14:nvContentPartPr>
            <p14:xfrm>
              <a:off x="6367920" y="6085680"/>
              <a:ext cx="145800" cy="39600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C65D43A5-504C-49B8-8887-98C0095A4D4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358920" y="6077040"/>
                <a:ext cx="16344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DABE3F87-AD6B-4E27-BF82-4B31C0EB7ACD}"/>
                  </a:ext>
                </a:extLst>
              </p14:cNvPr>
              <p14:cNvContentPartPr/>
              <p14:nvPr/>
            </p14:nvContentPartPr>
            <p14:xfrm>
              <a:off x="5377560" y="6100440"/>
              <a:ext cx="291600" cy="43956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DABE3F87-AD6B-4E27-BF82-4B31C0EB7AC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368909" y="6091440"/>
                <a:ext cx="309262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BCB9D807-116E-419F-92E2-A1C318B439EB}"/>
                  </a:ext>
                </a:extLst>
              </p14:cNvPr>
              <p14:cNvContentPartPr/>
              <p14:nvPr/>
            </p14:nvContentPartPr>
            <p14:xfrm>
              <a:off x="4475400" y="6113400"/>
              <a:ext cx="498600" cy="25632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BCB9D807-116E-419F-92E2-A1C318B439E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466760" y="6104400"/>
                <a:ext cx="5162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D6BA7F5A-925F-4890-BFCB-349D045261E1}"/>
                  </a:ext>
                </a:extLst>
              </p14:cNvPr>
              <p14:cNvContentPartPr/>
              <p14:nvPr/>
            </p14:nvContentPartPr>
            <p14:xfrm>
              <a:off x="8258280" y="6213120"/>
              <a:ext cx="213480" cy="16956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D6BA7F5A-925F-4890-BFCB-349D045261E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249640" y="6204480"/>
                <a:ext cx="2311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1B4D0394-1411-4AA4-A498-A6C711289B44}"/>
                  </a:ext>
                </a:extLst>
              </p14:cNvPr>
              <p14:cNvContentPartPr/>
              <p14:nvPr/>
            </p14:nvContentPartPr>
            <p14:xfrm>
              <a:off x="7847160" y="6207720"/>
              <a:ext cx="262080" cy="23472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1B4D0394-1411-4AA4-A498-A6C711289B4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838520" y="6198720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752D284B-3A29-4448-9697-9634C83CFDB2}"/>
                  </a:ext>
                </a:extLst>
              </p14:cNvPr>
              <p14:cNvContentPartPr/>
              <p14:nvPr/>
            </p14:nvContentPartPr>
            <p14:xfrm>
              <a:off x="8606400" y="6052560"/>
              <a:ext cx="1429560" cy="45252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752D284B-3A29-4448-9697-9634C83CFDB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597400" y="6043920"/>
                <a:ext cx="144720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58729D2E-B9D0-409D-940C-1064D36E9242}"/>
                  </a:ext>
                </a:extLst>
              </p14:cNvPr>
              <p14:cNvContentPartPr/>
              <p14:nvPr/>
            </p14:nvContentPartPr>
            <p14:xfrm>
              <a:off x="6609120" y="4827120"/>
              <a:ext cx="1583280" cy="61272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58729D2E-B9D0-409D-940C-1064D36E924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600478" y="4818120"/>
                <a:ext cx="1600924" cy="6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8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605B8510-F25A-47DD-889A-186D33488951}"/>
                  </a:ext>
                </a:extLst>
              </p14:cNvPr>
              <p14:cNvContentPartPr/>
              <p14:nvPr/>
            </p14:nvContentPartPr>
            <p14:xfrm>
              <a:off x="484440" y="457800"/>
              <a:ext cx="11318760" cy="599508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605B8510-F25A-47DD-889A-186D33488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440" y="449160"/>
                <a:ext cx="11336400" cy="601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63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532DA3-76C8-49B4-AC8E-1A922C39894D}"/>
                  </a:ext>
                </a:extLst>
              </p14:cNvPr>
              <p14:cNvContentPartPr/>
              <p14:nvPr/>
            </p14:nvContentPartPr>
            <p14:xfrm>
              <a:off x="1584240" y="833640"/>
              <a:ext cx="258480" cy="31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532DA3-76C8-49B4-AC8E-1A922C3989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5600" y="825000"/>
                <a:ext cx="2761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6DD1FE-CFB6-4E91-B9A4-BAA95D6193DB}"/>
                  </a:ext>
                </a:extLst>
              </p14:cNvPr>
              <p14:cNvContentPartPr/>
              <p14:nvPr/>
            </p14:nvContentPartPr>
            <p14:xfrm>
              <a:off x="2020560" y="978720"/>
              <a:ext cx="173520" cy="11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6DD1FE-CFB6-4E91-B9A4-BAA95D6193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1920" y="970080"/>
                <a:ext cx="1911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871857-5646-4999-AC71-22EBD79EF272}"/>
                  </a:ext>
                </a:extLst>
              </p14:cNvPr>
              <p14:cNvContentPartPr/>
              <p14:nvPr/>
            </p14:nvContentPartPr>
            <p14:xfrm>
              <a:off x="1988160" y="1090680"/>
              <a:ext cx="175320" cy="1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871857-5646-4999-AC71-22EBD79EF2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9160" y="1081680"/>
                <a:ext cx="192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FC41227-5AF0-4D6B-8216-93147B2C5BA3}"/>
                  </a:ext>
                </a:extLst>
              </p14:cNvPr>
              <p14:cNvContentPartPr/>
              <p14:nvPr/>
            </p14:nvContentPartPr>
            <p14:xfrm>
              <a:off x="2370840" y="788280"/>
              <a:ext cx="179280" cy="569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FC41227-5AF0-4D6B-8216-93147B2C5B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61840" y="779280"/>
                <a:ext cx="19692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D49317B-299F-40DE-B1EC-00D4026BD7F0}"/>
                  </a:ext>
                </a:extLst>
              </p14:cNvPr>
              <p14:cNvContentPartPr/>
              <p14:nvPr/>
            </p14:nvContentPartPr>
            <p14:xfrm>
              <a:off x="3128280" y="851280"/>
              <a:ext cx="29160" cy="13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D49317B-299F-40DE-B1EC-00D4026BD7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9280" y="842280"/>
                <a:ext cx="468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F26759-5F03-4098-8E8C-58682B3DBAB0}"/>
                  </a:ext>
                </a:extLst>
              </p14:cNvPr>
              <p14:cNvContentPartPr/>
              <p14:nvPr/>
            </p14:nvContentPartPr>
            <p14:xfrm>
              <a:off x="3136200" y="994920"/>
              <a:ext cx="23400" cy="2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F26759-5F03-4098-8E8C-58682B3DBA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7560" y="986280"/>
                <a:ext cx="410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30D9BB2-73F1-4813-8F94-5E05D7066D50}"/>
                  </a:ext>
                </a:extLst>
              </p14:cNvPr>
              <p14:cNvContentPartPr/>
              <p14:nvPr/>
            </p14:nvContentPartPr>
            <p14:xfrm>
              <a:off x="3747840" y="666240"/>
              <a:ext cx="693360" cy="612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30D9BB2-73F1-4813-8F94-5E05D7066D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39200" y="657240"/>
                <a:ext cx="71100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4D3B92-658A-4BB8-B29A-9DB038241B10}"/>
                  </a:ext>
                </a:extLst>
              </p14:cNvPr>
              <p14:cNvContentPartPr/>
              <p14:nvPr/>
            </p14:nvContentPartPr>
            <p14:xfrm>
              <a:off x="3359760" y="803760"/>
              <a:ext cx="270000" cy="206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4D3B92-658A-4BB8-B29A-9DB038241B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50760" y="795120"/>
                <a:ext cx="2876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BEC3D1-4B4E-449A-889C-3C090DF3168D}"/>
                  </a:ext>
                </a:extLst>
              </p14:cNvPr>
              <p14:cNvContentPartPr/>
              <p14:nvPr/>
            </p14:nvContentPartPr>
            <p14:xfrm>
              <a:off x="2651640" y="876120"/>
              <a:ext cx="290880" cy="214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BEC3D1-4B4E-449A-889C-3C090DF316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2989" y="867480"/>
                <a:ext cx="308542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0647817-505E-47CE-AFF1-2BEF19330489}"/>
                  </a:ext>
                </a:extLst>
              </p14:cNvPr>
              <p14:cNvContentPartPr/>
              <p14:nvPr/>
            </p14:nvContentPartPr>
            <p14:xfrm>
              <a:off x="5048160" y="760560"/>
              <a:ext cx="1151640" cy="386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0647817-505E-47CE-AFF1-2BEF193304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39160" y="751920"/>
                <a:ext cx="11692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ADA4B42-0602-4F07-A1DF-D6F288686507}"/>
                  </a:ext>
                </a:extLst>
              </p14:cNvPr>
              <p14:cNvContentPartPr/>
              <p14:nvPr/>
            </p14:nvContentPartPr>
            <p14:xfrm>
              <a:off x="4723080" y="876840"/>
              <a:ext cx="236160" cy="192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ADA4B42-0602-4F07-A1DF-D6F2886865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14427" y="867857"/>
                <a:ext cx="253827" cy="210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B6126E-D851-43F4-90CC-48B6C8ABD3D5}"/>
                  </a:ext>
                </a:extLst>
              </p14:cNvPr>
              <p14:cNvContentPartPr/>
              <p14:nvPr/>
            </p14:nvContentPartPr>
            <p14:xfrm>
              <a:off x="7659960" y="687120"/>
              <a:ext cx="266040" cy="303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B6126E-D851-43F4-90CC-48B6C8ABD3D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51320" y="678120"/>
                <a:ext cx="28368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D6ABB4F-6C62-4C1D-A57F-CF848BC211E0}"/>
                  </a:ext>
                </a:extLst>
              </p14:cNvPr>
              <p14:cNvContentPartPr/>
              <p14:nvPr/>
            </p14:nvContentPartPr>
            <p14:xfrm>
              <a:off x="6505800" y="718080"/>
              <a:ext cx="1007640" cy="336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D6ABB4F-6C62-4C1D-A57F-CF848BC211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96800" y="709080"/>
                <a:ext cx="10252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1CC37BB-6647-4EAF-B0C2-76B407A47E08}"/>
                  </a:ext>
                </a:extLst>
              </p14:cNvPr>
              <p14:cNvContentPartPr/>
              <p14:nvPr/>
            </p14:nvContentPartPr>
            <p14:xfrm>
              <a:off x="8250360" y="607200"/>
              <a:ext cx="1565640" cy="283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1CC37BB-6647-4EAF-B0C2-76B407A47E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41360" y="598560"/>
                <a:ext cx="15832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B523519-C402-4439-9ADD-89CDE6B5E57F}"/>
                  </a:ext>
                </a:extLst>
              </p14:cNvPr>
              <p14:cNvContentPartPr/>
              <p14:nvPr/>
            </p14:nvContentPartPr>
            <p14:xfrm>
              <a:off x="10055760" y="651480"/>
              <a:ext cx="7920" cy="5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B523519-C402-4439-9ADD-89CDE6B5E5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46760" y="642840"/>
                <a:ext cx="25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0D50A58-92FC-4F0C-AA6C-EE8FE06A6A63}"/>
                  </a:ext>
                </a:extLst>
              </p14:cNvPr>
              <p14:cNvContentPartPr/>
              <p14:nvPr/>
            </p14:nvContentPartPr>
            <p14:xfrm>
              <a:off x="10028040" y="711600"/>
              <a:ext cx="216360" cy="143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0D50A58-92FC-4F0C-AA6C-EE8FE06A6A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19040" y="702600"/>
                <a:ext cx="234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E8E33B5-FFC0-44F7-8162-AFF7132AF25F}"/>
                  </a:ext>
                </a:extLst>
              </p14:cNvPr>
              <p14:cNvContentPartPr/>
              <p14:nvPr/>
            </p14:nvContentPartPr>
            <p14:xfrm>
              <a:off x="10373640" y="683880"/>
              <a:ext cx="817200" cy="3380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E8E33B5-FFC0-44F7-8162-AFF7132AF25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64996" y="675240"/>
                <a:ext cx="834848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B514EFD6-87B5-4D3F-B060-27E9A4055E8F}"/>
                  </a:ext>
                </a:extLst>
              </p14:cNvPr>
              <p14:cNvContentPartPr/>
              <p14:nvPr/>
            </p14:nvContentPartPr>
            <p14:xfrm>
              <a:off x="479400" y="1516200"/>
              <a:ext cx="11372040" cy="460764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B514EFD6-87B5-4D3F-B060-27E9A4055E8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0760" y="1507560"/>
                <a:ext cx="11389680" cy="462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701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C634B909-6471-4B21-92B4-0AC7222912F4}"/>
                  </a:ext>
                </a:extLst>
              </p14:cNvPr>
              <p14:cNvContentPartPr/>
              <p14:nvPr/>
            </p14:nvContentPartPr>
            <p14:xfrm>
              <a:off x="1545000" y="695400"/>
              <a:ext cx="9635760" cy="240624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C634B909-6471-4B21-92B4-0AC722291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6360" y="686760"/>
                <a:ext cx="9653401" cy="24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ED6E27DB-25A2-406C-9CD0-EE6C61E92876}"/>
                  </a:ext>
                </a:extLst>
              </p14:cNvPr>
              <p14:cNvContentPartPr/>
              <p14:nvPr/>
            </p14:nvContentPartPr>
            <p14:xfrm>
              <a:off x="1076640" y="3293880"/>
              <a:ext cx="10603440" cy="273456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ED6E27DB-25A2-406C-9CD0-EE6C61E928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640" y="3285239"/>
                <a:ext cx="10621080" cy="27522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79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B53DD0-D8FF-432C-A675-6DB1955658D6}"/>
                  </a:ext>
                </a:extLst>
              </p14:cNvPr>
              <p14:cNvContentPartPr/>
              <p14:nvPr/>
            </p14:nvContentPartPr>
            <p14:xfrm>
              <a:off x="1281480" y="1071960"/>
              <a:ext cx="543960" cy="431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B53DD0-D8FF-432C-A675-6DB1955658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486" y="1063313"/>
                <a:ext cx="561588" cy="44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E92264-5D30-4B19-B3DB-4219B8894CB7}"/>
                  </a:ext>
                </a:extLst>
              </p14:cNvPr>
              <p14:cNvContentPartPr/>
              <p14:nvPr/>
            </p14:nvContentPartPr>
            <p14:xfrm>
              <a:off x="3133320" y="1194360"/>
              <a:ext cx="219960" cy="102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FE92264-5D30-4B19-B3DB-4219B8894C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680" y="1185360"/>
                <a:ext cx="2376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6E22092-598E-485E-82F6-0DA58C4B9BCE}"/>
                  </a:ext>
                </a:extLst>
              </p14:cNvPr>
              <p14:cNvContentPartPr/>
              <p14:nvPr/>
            </p14:nvContentPartPr>
            <p14:xfrm>
              <a:off x="4500960" y="1028040"/>
              <a:ext cx="221760" cy="187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6E22092-598E-485E-82F6-0DA58C4B9B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1960" y="1019040"/>
                <a:ext cx="2394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D7AFDC-FDDD-4E2E-99C6-FB74F305E37A}"/>
                  </a:ext>
                </a:extLst>
              </p14:cNvPr>
              <p14:cNvContentPartPr/>
              <p14:nvPr/>
            </p14:nvContentPartPr>
            <p14:xfrm>
              <a:off x="3570720" y="1123080"/>
              <a:ext cx="604440" cy="189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D7AFDC-FDDD-4E2E-99C6-FB74F305E3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1725" y="1114080"/>
                <a:ext cx="62207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A650030-D7AF-4545-B1E8-DD8889822FA3}"/>
                  </a:ext>
                </a:extLst>
              </p14:cNvPr>
              <p14:cNvContentPartPr/>
              <p14:nvPr/>
            </p14:nvContentPartPr>
            <p14:xfrm>
              <a:off x="2334480" y="1077720"/>
              <a:ext cx="647640" cy="262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A650030-D7AF-4545-B1E8-DD8889822F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5480" y="1068720"/>
                <a:ext cx="6652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0D7A4FC-DBA0-47B7-9334-45E407F17385}"/>
                  </a:ext>
                </a:extLst>
              </p14:cNvPr>
              <p14:cNvContentPartPr/>
              <p14:nvPr/>
            </p14:nvContentPartPr>
            <p14:xfrm>
              <a:off x="4869600" y="990600"/>
              <a:ext cx="783720" cy="219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0D7A4FC-DBA0-47B7-9334-45E407F173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0600" y="981960"/>
                <a:ext cx="8013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34C5C0D-2A3A-428D-8451-271EA1A6AEC3}"/>
                  </a:ext>
                </a:extLst>
              </p14:cNvPr>
              <p14:cNvContentPartPr/>
              <p14:nvPr/>
            </p14:nvContentPartPr>
            <p14:xfrm>
              <a:off x="5747280" y="1153320"/>
              <a:ext cx="18720" cy="29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34C5C0D-2A3A-428D-8451-271EA1A6AEC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8640" y="1144320"/>
                <a:ext cx="363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9C80D7-15B6-424C-8084-5D25564A7794}"/>
                  </a:ext>
                </a:extLst>
              </p14:cNvPr>
              <p14:cNvContentPartPr/>
              <p14:nvPr/>
            </p14:nvContentPartPr>
            <p14:xfrm>
              <a:off x="3380640" y="1410000"/>
              <a:ext cx="210960" cy="302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9C80D7-15B6-424C-8084-5D25564A77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2000" y="1401000"/>
                <a:ext cx="228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6AE7B7E-08FA-44CB-9833-54A94BE6502A}"/>
                  </a:ext>
                </a:extLst>
              </p14:cNvPr>
              <p14:cNvContentPartPr/>
              <p14:nvPr/>
            </p14:nvContentPartPr>
            <p14:xfrm>
              <a:off x="3125040" y="786480"/>
              <a:ext cx="623160" cy="2815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6AE7B7E-08FA-44CB-9833-54A94BE6502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16045" y="777840"/>
                <a:ext cx="64079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805F475-4137-4DBB-AF90-16125F56F565}"/>
                  </a:ext>
                </a:extLst>
              </p14:cNvPr>
              <p14:cNvContentPartPr/>
              <p14:nvPr/>
            </p14:nvContentPartPr>
            <p14:xfrm>
              <a:off x="6051120" y="663000"/>
              <a:ext cx="4777560" cy="1051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805F475-4137-4DBB-AF90-16125F56F5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42120" y="654000"/>
                <a:ext cx="4795200" cy="10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C06FB6E5-F62B-4D3A-801F-9F8C66CA7567}"/>
                  </a:ext>
                </a:extLst>
              </p14:cNvPr>
              <p14:cNvContentPartPr/>
              <p14:nvPr/>
            </p14:nvContentPartPr>
            <p14:xfrm>
              <a:off x="818160" y="1854960"/>
              <a:ext cx="10818000" cy="4561560"/>
            </p14:xfrm>
          </p:contentPart>
        </mc:Choice>
        <mc:Fallback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C06FB6E5-F62B-4D3A-801F-9F8C66CA75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9520" y="1845961"/>
                <a:ext cx="10835640" cy="4579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940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4957D37-5BD4-4DDE-8AF3-3C8B25C66C53}"/>
                  </a:ext>
                </a:extLst>
              </p14:cNvPr>
              <p14:cNvContentPartPr/>
              <p14:nvPr/>
            </p14:nvContentPartPr>
            <p14:xfrm>
              <a:off x="1799520" y="797280"/>
              <a:ext cx="276840" cy="39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4957D37-5BD4-4DDE-8AF3-3C8B25C66C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0520" y="788640"/>
                <a:ext cx="2944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826E32-2B0F-4D37-87BA-4B9FBB8D9117}"/>
                  </a:ext>
                </a:extLst>
              </p14:cNvPr>
              <p14:cNvContentPartPr/>
              <p14:nvPr/>
            </p14:nvContentPartPr>
            <p14:xfrm>
              <a:off x="2313600" y="907080"/>
              <a:ext cx="26640" cy="1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826E32-2B0F-4D37-87BA-4B9FBB8D91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4960" y="898080"/>
                <a:ext cx="442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56DA46A-7EEB-40CD-A475-9E74D314334D}"/>
                  </a:ext>
                </a:extLst>
              </p14:cNvPr>
              <p14:cNvContentPartPr/>
              <p14:nvPr/>
            </p14:nvContentPartPr>
            <p14:xfrm>
              <a:off x="2330160" y="1027320"/>
              <a:ext cx="44640" cy="52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56DA46A-7EEB-40CD-A475-9E74D31433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21520" y="1018620"/>
                <a:ext cx="62280" cy="70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285525A-1A48-4CE3-8CB5-EF11FB44428F}"/>
                  </a:ext>
                </a:extLst>
              </p14:cNvPr>
              <p14:cNvContentPartPr/>
              <p14:nvPr/>
            </p14:nvContentPartPr>
            <p14:xfrm>
              <a:off x="2743800" y="611160"/>
              <a:ext cx="7451640" cy="14709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285525A-1A48-4CE3-8CB5-EF11FB44428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5160" y="602160"/>
                <a:ext cx="7469280" cy="14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47ED8A8-F8FE-4104-9569-DE38C18B0FD0}"/>
                  </a:ext>
                </a:extLst>
              </p14:cNvPr>
              <p14:cNvContentPartPr/>
              <p14:nvPr/>
            </p14:nvContentPartPr>
            <p14:xfrm>
              <a:off x="957840" y="2224320"/>
              <a:ext cx="10441440" cy="395316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47ED8A8-F8FE-4104-9569-DE38C18B0F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8840" y="2215320"/>
                <a:ext cx="10459079" cy="39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053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A51C0C-0784-4184-980C-B8D10EA19F48}"/>
                  </a:ext>
                </a:extLst>
              </p14:cNvPr>
              <p14:cNvContentPartPr/>
              <p14:nvPr/>
            </p14:nvContentPartPr>
            <p14:xfrm>
              <a:off x="1372200" y="1034880"/>
              <a:ext cx="318240" cy="21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A51C0C-0784-4184-980C-B8D10EA19F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3560" y="1026240"/>
                <a:ext cx="335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E0A17A5-AD1A-46B8-B866-B3A7417A5788}"/>
                  </a:ext>
                </a:extLst>
              </p14:cNvPr>
              <p14:cNvContentPartPr/>
              <p14:nvPr/>
            </p14:nvContentPartPr>
            <p14:xfrm>
              <a:off x="1860720" y="844800"/>
              <a:ext cx="14040" cy="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E0A17A5-AD1A-46B8-B866-B3A7417A57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2080" y="836160"/>
                <a:ext cx="316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5C38B47-DF55-40CD-8656-3A954CE5E6B2}"/>
                  </a:ext>
                </a:extLst>
              </p14:cNvPr>
              <p14:cNvContentPartPr/>
              <p14:nvPr/>
            </p14:nvContentPartPr>
            <p14:xfrm>
              <a:off x="1848840" y="950640"/>
              <a:ext cx="3240" cy="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5C38B47-DF55-40CD-8656-3A954CE5E6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9840" y="942000"/>
                <a:ext cx="2088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96F2FE-5E6D-44A3-B5FE-AD08446BF2FC}"/>
                  </a:ext>
                </a:extLst>
              </p14:cNvPr>
              <p14:cNvContentPartPr/>
              <p14:nvPr/>
            </p14:nvContentPartPr>
            <p14:xfrm>
              <a:off x="1360320" y="675960"/>
              <a:ext cx="370800" cy="295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96F2FE-5E6D-44A3-B5FE-AD08446BF2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1680" y="667320"/>
                <a:ext cx="388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80BB0C-D6D3-4BE0-9E2B-7A237C48D540}"/>
                  </a:ext>
                </a:extLst>
              </p14:cNvPr>
              <p14:cNvContentPartPr/>
              <p14:nvPr/>
            </p14:nvContentPartPr>
            <p14:xfrm>
              <a:off x="2638680" y="759480"/>
              <a:ext cx="151920" cy="98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80BB0C-D6D3-4BE0-9E2B-7A237C48D5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29680" y="750480"/>
                <a:ext cx="1695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85179B-6E2C-41F9-A267-293CF9222BB3}"/>
                  </a:ext>
                </a:extLst>
              </p14:cNvPr>
              <p14:cNvContentPartPr/>
              <p14:nvPr/>
            </p14:nvContentPartPr>
            <p14:xfrm>
              <a:off x="2108400" y="609720"/>
              <a:ext cx="450360" cy="3510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85179B-6E2C-41F9-A267-293CF9222B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9760" y="601080"/>
                <a:ext cx="468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BE2EE6E-26B8-4003-BDA9-09A1C957EECD}"/>
                  </a:ext>
                </a:extLst>
              </p14:cNvPr>
              <p14:cNvContentPartPr/>
              <p14:nvPr/>
            </p14:nvContentPartPr>
            <p14:xfrm>
              <a:off x="2959080" y="615840"/>
              <a:ext cx="174240" cy="322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E2EE6E-26B8-4003-BDA9-09A1C957EE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50440" y="607200"/>
                <a:ext cx="19188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7BDAC15-625E-497F-882E-3AF638F5E9D6}"/>
                  </a:ext>
                </a:extLst>
              </p14:cNvPr>
              <p14:cNvContentPartPr/>
              <p14:nvPr/>
            </p14:nvContentPartPr>
            <p14:xfrm>
              <a:off x="3222600" y="703320"/>
              <a:ext cx="350280" cy="17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7BDAC15-625E-497F-882E-3AF638F5E9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3951" y="694680"/>
                <a:ext cx="367938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9A66DAB-B104-435D-BCD6-B007FFFF93FD}"/>
                  </a:ext>
                </a:extLst>
              </p14:cNvPr>
              <p14:cNvContentPartPr/>
              <p14:nvPr/>
            </p14:nvContentPartPr>
            <p14:xfrm>
              <a:off x="2076720" y="1330440"/>
              <a:ext cx="367560" cy="263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9A66DAB-B104-435D-BCD6-B007FFFF93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68072" y="1321440"/>
                <a:ext cx="385217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3C5C550-5AC7-443D-A409-ABC1AA6778EB}"/>
                  </a:ext>
                </a:extLst>
              </p14:cNvPr>
              <p14:cNvContentPartPr/>
              <p14:nvPr/>
            </p14:nvContentPartPr>
            <p14:xfrm>
              <a:off x="3784920" y="557520"/>
              <a:ext cx="973800" cy="253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3C5C550-5AC7-443D-A409-ABC1AA6778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75920" y="548880"/>
                <a:ext cx="991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3228B21-39F0-4F94-865A-DB1AE0E6649B}"/>
                  </a:ext>
                </a:extLst>
              </p14:cNvPr>
              <p14:cNvContentPartPr/>
              <p14:nvPr/>
            </p14:nvContentPartPr>
            <p14:xfrm>
              <a:off x="3293520" y="1264560"/>
              <a:ext cx="253080" cy="437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3228B21-39F0-4F94-865A-DB1AE0E664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4520" y="1255920"/>
                <a:ext cx="2707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A4C0B1E-AC3A-4A51-A564-8F2759FD65C5}"/>
                  </a:ext>
                </a:extLst>
              </p14:cNvPr>
              <p14:cNvContentPartPr/>
              <p14:nvPr/>
            </p14:nvContentPartPr>
            <p14:xfrm>
              <a:off x="2564520" y="1247280"/>
              <a:ext cx="634680" cy="579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A4C0B1E-AC3A-4A51-A564-8F2759FD65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55525" y="1238280"/>
                <a:ext cx="65231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94C57C-51AC-48E4-8CBD-E71C4FDCE227}"/>
                  </a:ext>
                </a:extLst>
              </p14:cNvPr>
              <p14:cNvContentPartPr/>
              <p14:nvPr/>
            </p14:nvContentPartPr>
            <p14:xfrm>
              <a:off x="3676560" y="1569480"/>
              <a:ext cx="54360" cy="777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94C57C-51AC-48E4-8CBD-E71C4FDCE2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67560" y="1560840"/>
                <a:ext cx="720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1D59D28-24F3-4E18-99E4-11A2D10FD764}"/>
                  </a:ext>
                </a:extLst>
              </p14:cNvPr>
              <p14:cNvContentPartPr/>
              <p14:nvPr/>
            </p14:nvContentPartPr>
            <p14:xfrm>
              <a:off x="4625880" y="1416480"/>
              <a:ext cx="43560" cy="3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D59D28-24F3-4E18-99E4-11A2D10FD7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16880" y="1407480"/>
                <a:ext cx="612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10A13FF-A4E7-4851-ADB2-36115398A459}"/>
                  </a:ext>
                </a:extLst>
              </p14:cNvPr>
              <p14:cNvContentPartPr/>
              <p14:nvPr/>
            </p14:nvContentPartPr>
            <p14:xfrm>
              <a:off x="5076960" y="1352040"/>
              <a:ext cx="50400" cy="86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10A13FF-A4E7-4851-ADB2-36115398A4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7960" y="1343400"/>
                <a:ext cx="680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C470A2E-1C23-4212-8F9E-64CC8242374D}"/>
                  </a:ext>
                </a:extLst>
              </p14:cNvPr>
              <p14:cNvContentPartPr/>
              <p14:nvPr/>
            </p14:nvContentPartPr>
            <p14:xfrm>
              <a:off x="5863200" y="1313160"/>
              <a:ext cx="51480" cy="9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C470A2E-1C23-4212-8F9E-64CC8242374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54560" y="1304520"/>
                <a:ext cx="691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F5F382B-6C67-41AE-9471-945C433FE19B}"/>
                  </a:ext>
                </a:extLst>
              </p14:cNvPr>
              <p14:cNvContentPartPr/>
              <p14:nvPr/>
            </p14:nvContentPartPr>
            <p14:xfrm>
              <a:off x="6230040" y="1300200"/>
              <a:ext cx="70560" cy="10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F5F382B-6C67-41AE-9471-945C433FE1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21400" y="1291560"/>
                <a:ext cx="882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CF3470-3A71-4F5C-AAA2-2A2A81ED6A3E}"/>
                  </a:ext>
                </a:extLst>
              </p14:cNvPr>
              <p14:cNvContentPartPr/>
              <p14:nvPr/>
            </p14:nvContentPartPr>
            <p14:xfrm>
              <a:off x="6553320" y="1295880"/>
              <a:ext cx="85680" cy="1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CF3470-3A71-4F5C-AAA2-2A2A81ED6A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44320" y="1287240"/>
                <a:ext cx="1033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F09A55D-36D8-45FD-AAE9-2A58AA752124}"/>
                  </a:ext>
                </a:extLst>
              </p14:cNvPr>
              <p14:cNvContentPartPr/>
              <p14:nvPr/>
            </p14:nvContentPartPr>
            <p14:xfrm>
              <a:off x="7533960" y="1211280"/>
              <a:ext cx="122400" cy="206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F09A55D-36D8-45FD-AAE9-2A58AA7521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25320" y="1202280"/>
                <a:ext cx="1400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47C8C9A-B243-430C-A994-3FA540F7FA59}"/>
                  </a:ext>
                </a:extLst>
              </p14:cNvPr>
              <p14:cNvContentPartPr/>
              <p14:nvPr/>
            </p14:nvContentPartPr>
            <p14:xfrm>
              <a:off x="7809000" y="1036680"/>
              <a:ext cx="321120" cy="576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47C8C9A-B243-430C-A994-3FA540F7FA5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800360" y="1028040"/>
                <a:ext cx="3387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8F0CCB5-B240-4EE1-8157-F5178D531103}"/>
                  </a:ext>
                </a:extLst>
              </p14:cNvPr>
              <p14:cNvContentPartPr/>
              <p14:nvPr/>
            </p14:nvContentPartPr>
            <p14:xfrm>
              <a:off x="6912600" y="1181400"/>
              <a:ext cx="496440" cy="4392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8F0CCB5-B240-4EE1-8157-F5178D53110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03607" y="1172393"/>
                <a:ext cx="514067" cy="456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371E406-E083-4406-A751-70B03E163AC9}"/>
                  </a:ext>
                </a:extLst>
              </p14:cNvPr>
              <p14:cNvContentPartPr/>
              <p14:nvPr/>
            </p14:nvContentPartPr>
            <p14:xfrm>
              <a:off x="2063040" y="2272920"/>
              <a:ext cx="343800" cy="392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371E406-E083-4406-A751-70B03E163AC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54040" y="2263920"/>
                <a:ext cx="3614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7C6ACE3-3692-40F7-9F73-4D420E7B1591}"/>
                  </a:ext>
                </a:extLst>
              </p14:cNvPr>
              <p14:cNvContentPartPr/>
              <p14:nvPr/>
            </p14:nvContentPartPr>
            <p14:xfrm>
              <a:off x="4103880" y="2096160"/>
              <a:ext cx="49320" cy="197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7C6ACE3-3692-40F7-9F73-4D420E7B15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95240" y="2087520"/>
                <a:ext cx="669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E58042C-896D-478A-9AD0-6DA96F17A086}"/>
                  </a:ext>
                </a:extLst>
              </p14:cNvPr>
              <p14:cNvContentPartPr/>
              <p14:nvPr/>
            </p14:nvContentPartPr>
            <p14:xfrm>
              <a:off x="3900480" y="2345640"/>
              <a:ext cx="387360" cy="230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E58042C-896D-478A-9AD0-6DA96F17A0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91840" y="2337000"/>
                <a:ext cx="405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28AFE20-5CC1-4CD8-8A4C-2EB6BB96F1B8}"/>
                  </a:ext>
                </a:extLst>
              </p14:cNvPr>
              <p14:cNvContentPartPr/>
              <p14:nvPr/>
            </p14:nvContentPartPr>
            <p14:xfrm>
              <a:off x="3893640" y="2466960"/>
              <a:ext cx="177480" cy="303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28AFE20-5CC1-4CD8-8A4C-2EB6BB96F1B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85000" y="2457960"/>
                <a:ext cx="1951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141A113-F222-4F7D-8F80-9BD2F4264993}"/>
                  </a:ext>
                </a:extLst>
              </p14:cNvPr>
              <p14:cNvContentPartPr/>
              <p14:nvPr/>
            </p14:nvContentPartPr>
            <p14:xfrm>
              <a:off x="4164360" y="2443920"/>
              <a:ext cx="186840" cy="2732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141A113-F222-4F7D-8F80-9BD2F42649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55720" y="2435280"/>
                <a:ext cx="2044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2500ACD-F6BF-4353-B978-5E03357A28C8}"/>
                  </a:ext>
                </a:extLst>
              </p14:cNvPr>
              <p14:cNvContentPartPr/>
              <p14:nvPr/>
            </p14:nvContentPartPr>
            <p14:xfrm>
              <a:off x="4756200" y="2281920"/>
              <a:ext cx="262440" cy="28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2500ACD-F6BF-4353-B978-5E03357A28C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47200" y="2273280"/>
                <a:ext cx="280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119EAF0-A77A-463F-A530-F964248C1191}"/>
                  </a:ext>
                </a:extLst>
              </p14:cNvPr>
              <p14:cNvContentPartPr/>
              <p14:nvPr/>
            </p14:nvContentPartPr>
            <p14:xfrm>
              <a:off x="4816680" y="2376960"/>
              <a:ext cx="218520" cy="30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119EAF0-A77A-463F-A530-F964248C119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07680" y="2368320"/>
                <a:ext cx="2361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BAE5EE7-593E-4965-ACA0-377624108231}"/>
                  </a:ext>
                </a:extLst>
              </p14:cNvPr>
              <p14:cNvContentPartPr/>
              <p14:nvPr/>
            </p14:nvContentPartPr>
            <p14:xfrm>
              <a:off x="7119600" y="2124240"/>
              <a:ext cx="102960" cy="100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BAE5EE7-593E-4965-ACA0-3776241082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10600" y="2115600"/>
                <a:ext cx="120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74EF6C4-6050-49FF-8D22-617C1DEE1900}"/>
                  </a:ext>
                </a:extLst>
              </p14:cNvPr>
              <p14:cNvContentPartPr/>
              <p14:nvPr/>
            </p14:nvContentPartPr>
            <p14:xfrm>
              <a:off x="7089720" y="2221440"/>
              <a:ext cx="156600" cy="129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74EF6C4-6050-49FF-8D22-617C1DEE190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80720" y="2212800"/>
                <a:ext cx="17424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E0D121DA-F57A-49E9-AC48-6B43FA0E927A}"/>
                  </a:ext>
                </a:extLst>
              </p14:cNvPr>
              <p14:cNvContentPartPr/>
              <p14:nvPr/>
            </p14:nvContentPartPr>
            <p14:xfrm>
              <a:off x="7632240" y="2134680"/>
              <a:ext cx="122400" cy="151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E0D121DA-F57A-49E9-AC48-6B43FA0E927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23600" y="2125680"/>
                <a:ext cx="1400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36635B8-D8EB-452C-94E2-72E55EBEC97B}"/>
                  </a:ext>
                </a:extLst>
              </p14:cNvPr>
              <p14:cNvContentPartPr/>
              <p14:nvPr/>
            </p14:nvContentPartPr>
            <p14:xfrm>
              <a:off x="8178360" y="2112000"/>
              <a:ext cx="136440" cy="133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36635B8-D8EB-452C-94E2-72E55EBEC97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69360" y="2103000"/>
                <a:ext cx="1540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34AC314-577B-462D-B7DA-CBE85C79A93F}"/>
                  </a:ext>
                </a:extLst>
              </p14:cNvPr>
              <p14:cNvContentPartPr/>
              <p14:nvPr/>
            </p14:nvContentPartPr>
            <p14:xfrm>
              <a:off x="8650680" y="2113080"/>
              <a:ext cx="74160" cy="151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34AC314-577B-462D-B7DA-CBE85C79A9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42040" y="2104080"/>
                <a:ext cx="918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A6295EE-B7B7-4FA8-881F-FCDF0B9D9AA6}"/>
                  </a:ext>
                </a:extLst>
              </p14:cNvPr>
              <p14:cNvContentPartPr/>
              <p14:nvPr/>
            </p14:nvContentPartPr>
            <p14:xfrm>
              <a:off x="9016080" y="2100120"/>
              <a:ext cx="121320" cy="18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A6295EE-B7B7-4FA8-881F-FCDF0B9D9AA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07080" y="2091120"/>
                <a:ext cx="138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438CE16-1E37-40F0-8DB0-779424929779}"/>
                  </a:ext>
                </a:extLst>
              </p14:cNvPr>
              <p14:cNvContentPartPr/>
              <p14:nvPr/>
            </p14:nvContentPartPr>
            <p14:xfrm>
              <a:off x="9715200" y="2091480"/>
              <a:ext cx="54000" cy="1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438CE16-1E37-40F0-8DB0-7794249297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06560" y="2082480"/>
                <a:ext cx="716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A989C86-9F1B-4CFB-9A2D-28EA3CE30E16}"/>
                  </a:ext>
                </a:extLst>
              </p14:cNvPr>
              <p14:cNvContentPartPr/>
              <p14:nvPr/>
            </p14:nvContentPartPr>
            <p14:xfrm>
              <a:off x="10331520" y="2072040"/>
              <a:ext cx="404280" cy="7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A989C86-9F1B-4CFB-9A2D-28EA3CE30E1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22880" y="2063040"/>
                <a:ext cx="421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C742688-8817-49F1-801F-05B0E11344E7}"/>
                  </a:ext>
                </a:extLst>
              </p14:cNvPr>
              <p14:cNvContentPartPr/>
              <p14:nvPr/>
            </p14:nvContentPartPr>
            <p14:xfrm>
              <a:off x="2974200" y="3385320"/>
              <a:ext cx="101160" cy="11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C742688-8817-49F1-801F-05B0E11344E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65560" y="3376680"/>
                <a:ext cx="1188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4B37A21-C9C9-4FE7-95F6-C6F12A827084}"/>
                  </a:ext>
                </a:extLst>
              </p14:cNvPr>
              <p14:cNvContentPartPr/>
              <p14:nvPr/>
            </p14:nvContentPartPr>
            <p14:xfrm>
              <a:off x="3611040" y="3370920"/>
              <a:ext cx="101880" cy="108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4B37A21-C9C9-4FE7-95F6-C6F12A82708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602040" y="3361920"/>
                <a:ext cx="1195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9A4910B-49F1-4008-959A-AE51FB0F1131}"/>
                  </a:ext>
                </a:extLst>
              </p14:cNvPr>
              <p14:cNvContentPartPr/>
              <p14:nvPr/>
            </p14:nvContentPartPr>
            <p14:xfrm>
              <a:off x="4091280" y="3333480"/>
              <a:ext cx="131040" cy="21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9A4910B-49F1-4008-959A-AE51FB0F113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082640" y="3324840"/>
                <a:ext cx="148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3F90C1DA-B8E9-4245-B3AA-AC5803899066}"/>
                  </a:ext>
                </a:extLst>
              </p14:cNvPr>
              <p14:cNvContentPartPr/>
              <p14:nvPr/>
            </p14:nvContentPartPr>
            <p14:xfrm>
              <a:off x="5787240" y="3280200"/>
              <a:ext cx="302760" cy="187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3F90C1DA-B8E9-4245-B3AA-AC580389906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78240" y="3271200"/>
                <a:ext cx="3204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67CD55E-B82D-4933-9F5B-7BFDE5B3D22F}"/>
                  </a:ext>
                </a:extLst>
              </p14:cNvPr>
              <p14:cNvContentPartPr/>
              <p14:nvPr/>
            </p14:nvContentPartPr>
            <p14:xfrm>
              <a:off x="5691120" y="1966560"/>
              <a:ext cx="1202040" cy="573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67CD55E-B82D-4933-9F5B-7BFDE5B3D22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82120" y="1957920"/>
                <a:ext cx="12196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C83E14C-BAE5-4A2A-B890-13B74CAF5271}"/>
                  </a:ext>
                </a:extLst>
              </p14:cNvPr>
              <p14:cNvContentPartPr/>
              <p14:nvPr/>
            </p14:nvContentPartPr>
            <p14:xfrm>
              <a:off x="5390160" y="2099760"/>
              <a:ext cx="169560" cy="3996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C83E14C-BAE5-4A2A-B890-13B74CAF527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81520" y="2090760"/>
                <a:ext cx="18720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BD146B0-95F1-4A9A-B960-D897506A55AF}"/>
                  </a:ext>
                </a:extLst>
              </p14:cNvPr>
              <p14:cNvContentPartPr/>
              <p14:nvPr/>
            </p14:nvContentPartPr>
            <p14:xfrm>
              <a:off x="2548680" y="2163840"/>
              <a:ext cx="1014840" cy="5029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BD146B0-95F1-4A9A-B960-D897506A55A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39680" y="2154840"/>
                <a:ext cx="103248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2B6D01B-CB33-4AC8-86DB-8FF0903E4F8B}"/>
                  </a:ext>
                </a:extLst>
              </p14:cNvPr>
              <p14:cNvContentPartPr/>
              <p14:nvPr/>
            </p14:nvContentPartPr>
            <p14:xfrm>
              <a:off x="6798840" y="3057720"/>
              <a:ext cx="163080" cy="133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2B6D01B-CB33-4AC8-86DB-8FF0903E4F8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90200" y="3048720"/>
                <a:ext cx="1807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B6328D9-5634-4235-B192-D87E14CB83D7}"/>
                  </a:ext>
                </a:extLst>
              </p14:cNvPr>
              <p14:cNvContentPartPr/>
              <p14:nvPr/>
            </p14:nvContentPartPr>
            <p14:xfrm>
              <a:off x="6817560" y="3127200"/>
              <a:ext cx="244080" cy="306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B6328D9-5634-4235-B192-D87E14CB83D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08920" y="3118560"/>
                <a:ext cx="261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6A8243F-CBBC-49C1-86D6-26075BCF2C4F}"/>
                  </a:ext>
                </a:extLst>
              </p14:cNvPr>
              <p14:cNvContentPartPr/>
              <p14:nvPr/>
            </p14:nvContentPartPr>
            <p14:xfrm>
              <a:off x="9809520" y="2968440"/>
              <a:ext cx="176760" cy="325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6A8243F-CBBC-49C1-86D6-26075BCF2C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00520" y="2959800"/>
                <a:ext cx="1944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E129525-230C-47F0-8703-41CD45B7676C}"/>
                  </a:ext>
                </a:extLst>
              </p14:cNvPr>
              <p14:cNvContentPartPr/>
              <p14:nvPr/>
            </p14:nvContentPartPr>
            <p14:xfrm>
              <a:off x="10020480" y="2689800"/>
              <a:ext cx="3240" cy="43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E129525-230C-47F0-8703-41CD45B767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11840" y="2681160"/>
                <a:ext cx="20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F18DA63-6C68-4A65-87EF-713B3404A93D}"/>
                  </a:ext>
                </a:extLst>
              </p14:cNvPr>
              <p14:cNvContentPartPr/>
              <p14:nvPr/>
            </p14:nvContentPartPr>
            <p14:xfrm>
              <a:off x="8932200" y="2678640"/>
              <a:ext cx="777960" cy="604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F18DA63-6C68-4A65-87EF-713B3404A93D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923560" y="2669640"/>
                <a:ext cx="79560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E9FE4C94-5A7B-4936-983E-92C6773F4B98}"/>
                  </a:ext>
                </a:extLst>
              </p14:cNvPr>
              <p14:cNvContentPartPr/>
              <p14:nvPr/>
            </p14:nvContentPartPr>
            <p14:xfrm>
              <a:off x="7586160" y="2733000"/>
              <a:ext cx="1172160" cy="5677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E9FE4C94-5A7B-4936-983E-92C6773F4B98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577163" y="2724360"/>
                <a:ext cx="1189795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D176089-F6C1-42BA-84C0-FCB350D61F4F}"/>
                  </a:ext>
                </a:extLst>
              </p14:cNvPr>
              <p14:cNvContentPartPr/>
              <p14:nvPr/>
            </p14:nvContentPartPr>
            <p14:xfrm>
              <a:off x="7206000" y="2952960"/>
              <a:ext cx="199800" cy="2883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D176089-F6C1-42BA-84C0-FCB350D61F4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197000" y="2944309"/>
                <a:ext cx="217440" cy="3060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472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DC03532C-7517-40FB-A72B-5908B72BF6A4}"/>
                  </a:ext>
                </a:extLst>
              </p14:cNvPr>
              <p14:cNvContentPartPr/>
              <p14:nvPr/>
            </p14:nvContentPartPr>
            <p14:xfrm>
              <a:off x="878640" y="350160"/>
              <a:ext cx="10681560" cy="50724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DC03532C-7517-40FB-A72B-5908B72BF6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000" y="341519"/>
                <a:ext cx="10699200" cy="5090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2E346EBC-ADCB-4C7C-8049-306343FEC275}"/>
                  </a:ext>
                </a:extLst>
              </p14:cNvPr>
              <p14:cNvContentPartPr/>
              <p14:nvPr/>
            </p14:nvContentPartPr>
            <p14:xfrm>
              <a:off x="3183000" y="5907120"/>
              <a:ext cx="54000" cy="162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2E346EBC-ADCB-4C7C-8049-306343FEC2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4000" y="5898120"/>
                <a:ext cx="716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9784FFC-E6F6-413B-895A-83F990E74FAF}"/>
                  </a:ext>
                </a:extLst>
              </p14:cNvPr>
              <p14:cNvContentPartPr/>
              <p14:nvPr/>
            </p14:nvContentPartPr>
            <p14:xfrm>
              <a:off x="3337080" y="5904960"/>
              <a:ext cx="25560" cy="540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9784FFC-E6F6-413B-895A-83F990E74F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8440" y="5895960"/>
                <a:ext cx="432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04F7387C-FE21-4D22-969D-80B35C942810}"/>
                  </a:ext>
                </a:extLst>
              </p14:cNvPr>
              <p14:cNvContentPartPr/>
              <p14:nvPr/>
            </p14:nvContentPartPr>
            <p14:xfrm>
              <a:off x="4392960" y="5762760"/>
              <a:ext cx="392760" cy="17172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04F7387C-FE21-4D22-969D-80B35C9428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84320" y="5753760"/>
                <a:ext cx="4104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A286C453-511B-40C5-8D4F-E1F5C741393B}"/>
                  </a:ext>
                </a:extLst>
              </p14:cNvPr>
              <p14:cNvContentPartPr/>
              <p14:nvPr/>
            </p14:nvContentPartPr>
            <p14:xfrm>
              <a:off x="3780960" y="5748360"/>
              <a:ext cx="456480" cy="22608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A286C453-511B-40C5-8D4F-E1F5C74139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71960" y="5739360"/>
                <a:ext cx="4741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18CAD07C-03AE-4C53-BC06-1CED71BE743B}"/>
                  </a:ext>
                </a:extLst>
              </p14:cNvPr>
              <p14:cNvContentPartPr/>
              <p14:nvPr/>
            </p14:nvContentPartPr>
            <p14:xfrm>
              <a:off x="3474960" y="5865000"/>
              <a:ext cx="115560" cy="9828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18CAD07C-03AE-4C53-BC06-1CED71BE74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5960" y="5856000"/>
                <a:ext cx="1332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AEA56F29-DAB0-4565-8CF1-31DDE2BEF8E4}"/>
                  </a:ext>
                </a:extLst>
              </p14:cNvPr>
              <p14:cNvContentPartPr/>
              <p14:nvPr/>
            </p14:nvContentPartPr>
            <p14:xfrm>
              <a:off x="2648760" y="5788680"/>
              <a:ext cx="409320" cy="25920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AEA56F29-DAB0-4565-8CF1-31DDE2BEF8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40120" y="5780040"/>
                <a:ext cx="4269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3FDD4542-5330-4DB9-9771-A0913FF4ADEA}"/>
                  </a:ext>
                </a:extLst>
              </p14:cNvPr>
              <p14:cNvContentPartPr/>
              <p14:nvPr/>
            </p14:nvContentPartPr>
            <p14:xfrm>
              <a:off x="2130360" y="5840160"/>
              <a:ext cx="375120" cy="280080"/>
            </p14:xfrm>
          </p:contentPart>
        </mc:Choice>
        <mc:Fallback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3FDD4542-5330-4DB9-9771-A0913FF4ADE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21712" y="5831160"/>
                <a:ext cx="392777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2C7E9A26-598D-455B-BAC3-2B5A282D3F53}"/>
                  </a:ext>
                </a:extLst>
              </p14:cNvPr>
              <p14:cNvContentPartPr/>
              <p14:nvPr/>
            </p14:nvContentPartPr>
            <p14:xfrm>
              <a:off x="1030200" y="5859960"/>
              <a:ext cx="843120" cy="28404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2C7E9A26-598D-455B-BAC3-2B5A282D3F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1560" y="5851320"/>
                <a:ext cx="8607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8C7706DD-DAC0-46C5-8B7D-5B338DFCF84C}"/>
                  </a:ext>
                </a:extLst>
              </p14:cNvPr>
              <p14:cNvContentPartPr/>
              <p14:nvPr/>
            </p14:nvContentPartPr>
            <p14:xfrm>
              <a:off x="6376200" y="5474400"/>
              <a:ext cx="1072080" cy="42948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8C7706DD-DAC0-46C5-8B7D-5B338DFCF8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67200" y="5465760"/>
                <a:ext cx="10897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EE839BF6-84C9-4EC9-80F2-8F31B1C127BB}"/>
                  </a:ext>
                </a:extLst>
              </p14:cNvPr>
              <p14:cNvContentPartPr/>
              <p14:nvPr/>
            </p14:nvContentPartPr>
            <p14:xfrm>
              <a:off x="4962840" y="5641800"/>
              <a:ext cx="1246680" cy="37332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EE839BF6-84C9-4EC9-80F2-8F31B1C127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54202" y="5633160"/>
                <a:ext cx="1264315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671E24FC-A03F-4EF7-849B-8C3D3C58E898}"/>
                  </a:ext>
                </a:extLst>
              </p14:cNvPr>
              <p14:cNvContentPartPr/>
              <p14:nvPr/>
            </p14:nvContentPartPr>
            <p14:xfrm>
              <a:off x="2934600" y="6117000"/>
              <a:ext cx="878760" cy="373320"/>
            </p14:xfrm>
          </p:contentPart>
        </mc:Choice>
        <mc:Fallback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671E24FC-A03F-4EF7-849B-8C3D3C58E8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25604" y="6108352"/>
                <a:ext cx="896393" cy="3909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3531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3538F-C57A-4B7D-8338-E430AE0F4A8E}"/>
                  </a:ext>
                </a:extLst>
              </p14:cNvPr>
              <p14:cNvContentPartPr/>
              <p14:nvPr/>
            </p14:nvContentPartPr>
            <p14:xfrm>
              <a:off x="2576400" y="1164120"/>
              <a:ext cx="120960" cy="4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3538F-C57A-4B7D-8338-E430AE0F4A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7400" y="1155120"/>
                <a:ext cx="1386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8B5795-F9BA-416E-9EE7-8880B6F045EF}"/>
                  </a:ext>
                </a:extLst>
              </p14:cNvPr>
              <p14:cNvContentPartPr/>
              <p14:nvPr/>
            </p14:nvContentPartPr>
            <p14:xfrm>
              <a:off x="2290200" y="1205520"/>
              <a:ext cx="167760" cy="36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8B5795-F9BA-416E-9EE7-8880B6F045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1200" y="1196520"/>
                <a:ext cx="1854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CE58AE-AE43-49A4-B0FC-1863B8FEAA94}"/>
                  </a:ext>
                </a:extLst>
              </p14:cNvPr>
              <p14:cNvContentPartPr/>
              <p14:nvPr/>
            </p14:nvContentPartPr>
            <p14:xfrm>
              <a:off x="3754320" y="1066920"/>
              <a:ext cx="161280" cy="499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CE58AE-AE43-49A4-B0FC-1863B8FEAA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45320" y="1057920"/>
                <a:ext cx="17892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93406B0-0229-4646-BA66-E293662FBE21}"/>
                  </a:ext>
                </a:extLst>
              </p14:cNvPr>
              <p14:cNvContentPartPr/>
              <p14:nvPr/>
            </p14:nvContentPartPr>
            <p14:xfrm>
              <a:off x="4383240" y="1147920"/>
              <a:ext cx="236520" cy="12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93406B0-0229-4646-BA66-E293662FBE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4600" y="1138920"/>
                <a:ext cx="254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689D5C-F010-4D09-9B98-B72367C30C95}"/>
                  </a:ext>
                </a:extLst>
              </p14:cNvPr>
              <p14:cNvContentPartPr/>
              <p14:nvPr/>
            </p14:nvContentPartPr>
            <p14:xfrm>
              <a:off x="4412040" y="1255920"/>
              <a:ext cx="315000" cy="36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689D5C-F010-4D09-9B98-B72367C30C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03400" y="1247280"/>
                <a:ext cx="3326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E31AA7-7255-4B7B-98DC-480EB1368C2C}"/>
                  </a:ext>
                </a:extLst>
              </p14:cNvPr>
              <p14:cNvContentPartPr/>
              <p14:nvPr/>
            </p14:nvContentPartPr>
            <p14:xfrm>
              <a:off x="4925760" y="1370400"/>
              <a:ext cx="11880" cy="16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E31AA7-7255-4B7B-98DC-480EB1368C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7120" y="1361760"/>
                <a:ext cx="295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B94B7AE-F655-4280-B16F-B1FE788B5082}"/>
                  </a:ext>
                </a:extLst>
              </p14:cNvPr>
              <p14:cNvContentPartPr/>
              <p14:nvPr/>
            </p14:nvContentPartPr>
            <p14:xfrm>
              <a:off x="5035920" y="752640"/>
              <a:ext cx="351000" cy="598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B94B7AE-F655-4280-B16F-B1FE788B50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27280" y="743640"/>
                <a:ext cx="36864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59F9147-34D7-40E9-80A9-05276685E1A4}"/>
                  </a:ext>
                </a:extLst>
              </p14:cNvPr>
              <p14:cNvContentPartPr/>
              <p14:nvPr/>
            </p14:nvContentPartPr>
            <p14:xfrm>
              <a:off x="4927560" y="1475160"/>
              <a:ext cx="399960" cy="215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59F9147-34D7-40E9-80A9-05276685E1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18552" y="1466520"/>
                <a:ext cx="417616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4E7664A-9EDA-4F73-A8C9-AA25D74C9901}"/>
                  </a:ext>
                </a:extLst>
              </p14:cNvPr>
              <p14:cNvContentPartPr/>
              <p14:nvPr/>
            </p14:nvContentPartPr>
            <p14:xfrm>
              <a:off x="3283080" y="1196160"/>
              <a:ext cx="318960" cy="250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4E7664A-9EDA-4F73-A8C9-AA25D74C99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74440" y="1187160"/>
                <a:ext cx="3366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8CEAD23-0ED4-4F81-870F-D341ED15F02D}"/>
                  </a:ext>
                </a:extLst>
              </p14:cNvPr>
              <p14:cNvContentPartPr/>
              <p14:nvPr/>
            </p14:nvContentPartPr>
            <p14:xfrm>
              <a:off x="2835600" y="1003200"/>
              <a:ext cx="293040" cy="496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8CEAD23-0ED4-4F81-870F-D341ED15F0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26600" y="994200"/>
                <a:ext cx="31068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87BF021-0AE4-40F9-9285-2C9C5F0998ED}"/>
                  </a:ext>
                </a:extLst>
              </p14:cNvPr>
              <p14:cNvContentPartPr/>
              <p14:nvPr/>
            </p14:nvContentPartPr>
            <p14:xfrm>
              <a:off x="2850720" y="1589280"/>
              <a:ext cx="338040" cy="119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87BF021-0AE4-40F9-9285-2C9C5F0998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41720" y="1580280"/>
                <a:ext cx="355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59F72F2-D6D8-416E-BD43-71EF4F4D879B}"/>
                  </a:ext>
                </a:extLst>
              </p14:cNvPr>
              <p14:cNvContentPartPr/>
              <p14:nvPr/>
            </p14:nvContentPartPr>
            <p14:xfrm>
              <a:off x="6224280" y="929040"/>
              <a:ext cx="183240" cy="445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59F72F2-D6D8-416E-BD43-71EF4F4D87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15640" y="920400"/>
                <a:ext cx="2008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00EE3CD-079B-498C-99D5-5EDD71E018D0}"/>
                  </a:ext>
                </a:extLst>
              </p14:cNvPr>
              <p14:cNvContentPartPr/>
              <p14:nvPr/>
            </p14:nvContentPartPr>
            <p14:xfrm>
              <a:off x="5561880" y="963960"/>
              <a:ext cx="585360" cy="455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00EE3CD-079B-498C-99D5-5EDD71E018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53235" y="955320"/>
                <a:ext cx="603011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308A1A8-54E2-4427-A12E-5E697C7D259F}"/>
                  </a:ext>
                </a:extLst>
              </p14:cNvPr>
              <p14:cNvContentPartPr/>
              <p14:nvPr/>
            </p14:nvContentPartPr>
            <p14:xfrm>
              <a:off x="2771160" y="2261040"/>
              <a:ext cx="229320" cy="302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308A1A8-54E2-4427-A12E-5E697C7D25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2520" y="2252400"/>
                <a:ext cx="246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7B84FBD-9D5C-4131-84E9-3DC222925DD0}"/>
                  </a:ext>
                </a:extLst>
              </p14:cNvPr>
              <p14:cNvContentPartPr/>
              <p14:nvPr/>
            </p14:nvContentPartPr>
            <p14:xfrm>
              <a:off x="1329000" y="2262480"/>
              <a:ext cx="1130400" cy="539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7B84FBD-9D5C-4131-84E9-3DC222925D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20000" y="2253834"/>
                <a:ext cx="1148040" cy="557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E4E2553-B8B3-4548-B8D6-1796B65183F5}"/>
                  </a:ext>
                </a:extLst>
              </p14:cNvPr>
              <p14:cNvContentPartPr/>
              <p14:nvPr/>
            </p14:nvContentPartPr>
            <p14:xfrm>
              <a:off x="3078960" y="2171040"/>
              <a:ext cx="789120" cy="3754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E4E2553-B8B3-4548-B8D6-1796B65183F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70320" y="2162400"/>
                <a:ext cx="8067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47B242F-AC09-4BBE-A74D-1D209B8B13E4}"/>
                  </a:ext>
                </a:extLst>
              </p14:cNvPr>
              <p14:cNvContentPartPr/>
              <p14:nvPr/>
            </p14:nvContentPartPr>
            <p14:xfrm>
              <a:off x="6328320" y="2068080"/>
              <a:ext cx="201960" cy="268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47B242F-AC09-4BBE-A74D-1D209B8B13E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19320" y="2059440"/>
                <a:ext cx="2196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04E039-DDEE-4DC1-A6FE-7F2BD03E5983}"/>
                  </a:ext>
                </a:extLst>
              </p14:cNvPr>
              <p14:cNvContentPartPr/>
              <p14:nvPr/>
            </p14:nvContentPartPr>
            <p14:xfrm>
              <a:off x="5594640" y="2069520"/>
              <a:ext cx="609840" cy="288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04E039-DDEE-4DC1-A6FE-7F2BD03E59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86000" y="2060880"/>
                <a:ext cx="627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02C3F55-C0CD-4EF0-B4ED-A7ABFEE941DB}"/>
                  </a:ext>
                </a:extLst>
              </p14:cNvPr>
              <p14:cNvContentPartPr/>
              <p14:nvPr/>
            </p14:nvContentPartPr>
            <p14:xfrm>
              <a:off x="4252200" y="2035680"/>
              <a:ext cx="1101240" cy="3834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02C3F55-C0CD-4EF0-B4ED-A7ABFEE941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43203" y="2026680"/>
                <a:ext cx="1118874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1E4CB6A-1F95-4702-A619-5A6B0010C781}"/>
                  </a:ext>
                </a:extLst>
              </p14:cNvPr>
              <p14:cNvContentPartPr/>
              <p14:nvPr/>
            </p14:nvContentPartPr>
            <p14:xfrm>
              <a:off x="6691560" y="2052960"/>
              <a:ext cx="664560" cy="1810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1E4CB6A-1F95-4702-A619-5A6B0010C78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82560" y="2044320"/>
                <a:ext cx="6822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63ECF8E-8C3C-4FC6-861C-7D3F53A60DC7}"/>
                  </a:ext>
                </a:extLst>
              </p14:cNvPr>
              <p14:cNvContentPartPr/>
              <p14:nvPr/>
            </p14:nvContentPartPr>
            <p14:xfrm>
              <a:off x="7531440" y="1809960"/>
              <a:ext cx="1256760" cy="443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63ECF8E-8C3C-4FC6-861C-7D3F53A60DC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22440" y="1801313"/>
                <a:ext cx="1274400" cy="461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10DD327-9869-4CEC-9497-60F93BA5E606}"/>
                  </a:ext>
                </a:extLst>
              </p14:cNvPr>
              <p14:cNvContentPartPr/>
              <p14:nvPr/>
            </p14:nvContentPartPr>
            <p14:xfrm>
              <a:off x="10309200" y="1799880"/>
              <a:ext cx="624600" cy="4791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10DD327-9869-4CEC-9497-60F93BA5E6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00200" y="1790880"/>
                <a:ext cx="6422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0CF81F5-AFE9-4CE0-8087-E99034C7A864}"/>
                  </a:ext>
                </a:extLst>
              </p14:cNvPr>
              <p14:cNvContentPartPr/>
              <p14:nvPr/>
            </p14:nvContentPartPr>
            <p14:xfrm>
              <a:off x="10047840" y="1880160"/>
              <a:ext cx="163800" cy="2523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0CF81F5-AFE9-4CE0-8087-E99034C7A8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38840" y="1871520"/>
                <a:ext cx="181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C5C238C-3E5E-40B1-B01B-C76B1D2DD997}"/>
                  </a:ext>
                </a:extLst>
              </p14:cNvPr>
              <p14:cNvContentPartPr/>
              <p14:nvPr/>
            </p14:nvContentPartPr>
            <p14:xfrm>
              <a:off x="9348720" y="1863600"/>
              <a:ext cx="542880" cy="3344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C5C238C-3E5E-40B1-B01B-C76B1D2DD9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40080" y="1854600"/>
                <a:ext cx="5605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6C364A7-6266-450C-8CB4-F32D6D3B36A4}"/>
                  </a:ext>
                </a:extLst>
              </p14:cNvPr>
              <p14:cNvContentPartPr/>
              <p14:nvPr/>
            </p14:nvContentPartPr>
            <p14:xfrm>
              <a:off x="8909880" y="1848840"/>
              <a:ext cx="263160" cy="432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6C364A7-6266-450C-8CB4-F32D6D3B36A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01240" y="1840200"/>
                <a:ext cx="2808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B3D97E6-A95E-4E63-B57D-DB175B5978A4}"/>
                  </a:ext>
                </a:extLst>
              </p14:cNvPr>
              <p14:cNvContentPartPr/>
              <p14:nvPr/>
            </p14:nvContentPartPr>
            <p14:xfrm>
              <a:off x="2458680" y="3073560"/>
              <a:ext cx="158040" cy="4356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B3D97E6-A95E-4E63-B57D-DB175B5978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50040" y="3064560"/>
                <a:ext cx="17568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0005013-EA2D-4002-994A-A579609663CF}"/>
                  </a:ext>
                </a:extLst>
              </p14:cNvPr>
              <p14:cNvContentPartPr/>
              <p14:nvPr/>
            </p14:nvContentPartPr>
            <p14:xfrm>
              <a:off x="2736600" y="3128640"/>
              <a:ext cx="25560" cy="190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0005013-EA2D-4002-994A-A579609663C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27600" y="3120000"/>
                <a:ext cx="432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3854356-FDC4-49F2-8E5E-5D9187646F19}"/>
                  </a:ext>
                </a:extLst>
              </p14:cNvPr>
              <p14:cNvContentPartPr/>
              <p14:nvPr/>
            </p14:nvContentPartPr>
            <p14:xfrm>
              <a:off x="2849280" y="3298560"/>
              <a:ext cx="54000" cy="1242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3854356-FDC4-49F2-8E5E-5D9187646F1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40640" y="3289560"/>
                <a:ext cx="716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9EEAE14-8C19-4869-B43F-B3075C1FD716}"/>
                  </a:ext>
                </a:extLst>
              </p14:cNvPr>
              <p14:cNvContentPartPr/>
              <p14:nvPr/>
            </p14:nvContentPartPr>
            <p14:xfrm>
              <a:off x="2982480" y="3128280"/>
              <a:ext cx="114840" cy="118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9EEAE14-8C19-4869-B43F-B3075C1FD7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73480" y="3119280"/>
                <a:ext cx="1324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BB9343-5143-45AB-A36A-B05C43C1C313}"/>
                  </a:ext>
                </a:extLst>
              </p14:cNvPr>
              <p14:cNvContentPartPr/>
              <p14:nvPr/>
            </p14:nvContentPartPr>
            <p14:xfrm>
              <a:off x="3105600" y="3305400"/>
              <a:ext cx="63720" cy="110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BB9343-5143-45AB-A36A-B05C43C1C31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96960" y="3296760"/>
                <a:ext cx="81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EE5C3AA-6E43-4A36-9196-E851567E970A}"/>
                  </a:ext>
                </a:extLst>
              </p14:cNvPr>
              <p14:cNvContentPartPr/>
              <p14:nvPr/>
            </p14:nvContentPartPr>
            <p14:xfrm>
              <a:off x="4563240" y="2866920"/>
              <a:ext cx="84240" cy="4226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EE5C3AA-6E43-4A36-9196-E851567E97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54240" y="2857920"/>
                <a:ext cx="10188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E2999D8-004F-43B9-95F9-1F7D37599120}"/>
                  </a:ext>
                </a:extLst>
              </p14:cNvPr>
              <p14:cNvContentPartPr/>
              <p14:nvPr/>
            </p14:nvContentPartPr>
            <p14:xfrm>
              <a:off x="3906960" y="3008040"/>
              <a:ext cx="524520" cy="2736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E2999D8-004F-43B9-95F9-1F7D375991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97966" y="2999040"/>
                <a:ext cx="542148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3AE6A02-DB59-4C0F-84D1-12CF7EA76E65}"/>
                  </a:ext>
                </a:extLst>
              </p14:cNvPr>
              <p14:cNvContentPartPr/>
              <p14:nvPr/>
            </p14:nvContentPartPr>
            <p14:xfrm>
              <a:off x="3579720" y="3070680"/>
              <a:ext cx="240480" cy="2865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3AE6A02-DB59-4C0F-84D1-12CF7EA76E6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71067" y="3061680"/>
                <a:ext cx="258146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12C07D3E-DFC1-4243-B6C1-792044A2459F}"/>
                  </a:ext>
                </a:extLst>
              </p14:cNvPr>
              <p14:cNvContentPartPr/>
              <p14:nvPr/>
            </p14:nvContentPartPr>
            <p14:xfrm>
              <a:off x="3256440" y="3097680"/>
              <a:ext cx="225720" cy="276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12C07D3E-DFC1-4243-B6C1-792044A2459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247800" y="3088680"/>
                <a:ext cx="2433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D50F54F-E58F-4CB2-A1D3-037071D9646D}"/>
                  </a:ext>
                </a:extLst>
              </p14:cNvPr>
              <p14:cNvContentPartPr/>
              <p14:nvPr/>
            </p14:nvContentPartPr>
            <p14:xfrm>
              <a:off x="1640760" y="3139800"/>
              <a:ext cx="532080" cy="2973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D50F54F-E58F-4CB2-A1D3-037071D9646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32120" y="3131160"/>
                <a:ext cx="5497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878951D-3D70-4D36-96FB-738924B03D59}"/>
                  </a:ext>
                </a:extLst>
              </p14:cNvPr>
              <p14:cNvContentPartPr/>
              <p14:nvPr/>
            </p14:nvContentPartPr>
            <p14:xfrm>
              <a:off x="2530320" y="3726600"/>
              <a:ext cx="98640" cy="4485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878951D-3D70-4D36-96FB-738924B03D5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21680" y="3717960"/>
                <a:ext cx="1162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825ADB6-43EF-4BC3-AD11-4B2D25C4D773}"/>
                  </a:ext>
                </a:extLst>
              </p14:cNvPr>
              <p14:cNvContentPartPr/>
              <p14:nvPr/>
            </p14:nvContentPartPr>
            <p14:xfrm>
              <a:off x="3431040" y="3717960"/>
              <a:ext cx="155160" cy="246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825ADB6-43EF-4BC3-AD11-4B2D25C4D77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22400" y="3709320"/>
                <a:ext cx="172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1FD283C-BAE3-4630-BD81-8B72BB2C5D8A}"/>
                  </a:ext>
                </a:extLst>
              </p14:cNvPr>
              <p14:cNvContentPartPr/>
              <p14:nvPr/>
            </p14:nvContentPartPr>
            <p14:xfrm>
              <a:off x="3755400" y="3656760"/>
              <a:ext cx="131040" cy="3895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1FD283C-BAE3-4630-BD81-8B72BB2C5D8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46760" y="3647760"/>
                <a:ext cx="1486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94BBC7F-C667-48EA-9603-940213C4AAC9}"/>
                  </a:ext>
                </a:extLst>
              </p14:cNvPr>
              <p14:cNvContentPartPr/>
              <p14:nvPr/>
            </p14:nvContentPartPr>
            <p14:xfrm>
              <a:off x="2849280" y="3751080"/>
              <a:ext cx="410040" cy="3416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94BBC7F-C667-48EA-9603-940213C4AAC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840640" y="3742080"/>
                <a:ext cx="4276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9D3536-4802-433A-A27B-6650DE1465F9}"/>
                  </a:ext>
                </a:extLst>
              </p14:cNvPr>
              <p14:cNvContentPartPr/>
              <p14:nvPr/>
            </p14:nvContentPartPr>
            <p14:xfrm>
              <a:off x="1821120" y="3888600"/>
              <a:ext cx="464760" cy="2318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9D3536-4802-433A-A27B-6650DE1465F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12480" y="3879600"/>
                <a:ext cx="4824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0348C3B-E873-40B3-AAB9-4A930C80B3B9}"/>
                  </a:ext>
                </a:extLst>
              </p14:cNvPr>
              <p14:cNvContentPartPr/>
              <p14:nvPr/>
            </p14:nvContentPartPr>
            <p14:xfrm>
              <a:off x="4814880" y="3649560"/>
              <a:ext cx="91800" cy="1728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0348C3B-E873-40B3-AAB9-4A930C80B3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05880" y="3640560"/>
                <a:ext cx="109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40A9FC6-6450-4F01-AAD0-EF72C83E9CE1}"/>
                  </a:ext>
                </a:extLst>
              </p14:cNvPr>
              <p14:cNvContentPartPr/>
              <p14:nvPr/>
            </p14:nvContentPartPr>
            <p14:xfrm>
              <a:off x="4836840" y="3736320"/>
              <a:ext cx="123480" cy="327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40A9FC6-6450-4F01-AAD0-EF72C83E9CE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827840" y="3727680"/>
                <a:ext cx="141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43E45C0-BE26-4BDC-8903-446AF17372E1}"/>
                  </a:ext>
                </a:extLst>
              </p14:cNvPr>
              <p14:cNvContentPartPr/>
              <p14:nvPr/>
            </p14:nvContentPartPr>
            <p14:xfrm>
              <a:off x="5852760" y="3499440"/>
              <a:ext cx="147960" cy="2217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43E45C0-BE26-4BDC-8903-446AF17372E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844120" y="3490440"/>
                <a:ext cx="1656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C5DDB6F-12C6-485F-A070-F8C9AF5229B0}"/>
                  </a:ext>
                </a:extLst>
              </p14:cNvPr>
              <p14:cNvContentPartPr/>
              <p14:nvPr/>
            </p14:nvContentPartPr>
            <p14:xfrm>
              <a:off x="6091800" y="3433920"/>
              <a:ext cx="148320" cy="4665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C5DDB6F-12C6-485F-A070-F8C9AF5229B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83160" y="3425280"/>
                <a:ext cx="1659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AD52A72-9A2B-4C74-A284-43E07644ED56}"/>
                  </a:ext>
                </a:extLst>
              </p14:cNvPr>
              <p14:cNvContentPartPr/>
              <p14:nvPr/>
            </p14:nvContentPartPr>
            <p14:xfrm>
              <a:off x="4512480" y="3623640"/>
              <a:ext cx="218520" cy="2487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AD52A72-9A2B-4C74-A284-43E07644ED5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03495" y="3615000"/>
                <a:ext cx="236131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DC5EBF5-9448-4DB8-BAEE-55FAE7CF5AC1}"/>
                  </a:ext>
                </a:extLst>
              </p14:cNvPr>
              <p14:cNvContentPartPr/>
              <p14:nvPr/>
            </p14:nvContentPartPr>
            <p14:xfrm>
              <a:off x="2585760" y="4512840"/>
              <a:ext cx="158760" cy="2610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DC5EBF5-9448-4DB8-BAEE-55FAE7CF5AC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576760" y="4503840"/>
                <a:ext cx="1764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E728110-4D02-4F4C-BC07-7C1E612903AB}"/>
                  </a:ext>
                </a:extLst>
              </p14:cNvPr>
              <p14:cNvContentPartPr/>
              <p14:nvPr/>
            </p14:nvContentPartPr>
            <p14:xfrm>
              <a:off x="3684120" y="4462800"/>
              <a:ext cx="225000" cy="3967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E728110-4D02-4F4C-BC07-7C1E612903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75480" y="4454160"/>
                <a:ext cx="2426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9DBA823-61BA-46F4-AE63-D6B26DAD0435}"/>
                  </a:ext>
                </a:extLst>
              </p14:cNvPr>
              <p14:cNvContentPartPr/>
              <p14:nvPr/>
            </p14:nvContentPartPr>
            <p14:xfrm>
              <a:off x="3177240" y="4610760"/>
              <a:ext cx="264960" cy="12312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9DBA823-61BA-46F4-AE63-D6B26DAD043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68252" y="4602120"/>
                <a:ext cx="282576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84F6EF1-286B-4F4A-9EA3-09E60AF5C40E}"/>
                  </a:ext>
                </a:extLst>
              </p14:cNvPr>
              <p14:cNvContentPartPr/>
              <p14:nvPr/>
            </p14:nvContentPartPr>
            <p14:xfrm>
              <a:off x="2876280" y="4591320"/>
              <a:ext cx="179640" cy="2588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84F6EF1-286B-4F4A-9EA3-09E60AF5C4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67640" y="4582668"/>
                <a:ext cx="197280" cy="276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6C30BE7-CA4B-433F-82CB-447D251B8871}"/>
                  </a:ext>
                </a:extLst>
              </p14:cNvPr>
              <p14:cNvContentPartPr/>
              <p14:nvPr/>
            </p14:nvContentPartPr>
            <p14:xfrm>
              <a:off x="2253840" y="4565040"/>
              <a:ext cx="225720" cy="2689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6C30BE7-CA4B-433F-82CB-447D251B887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244854" y="4556388"/>
                <a:ext cx="243332" cy="286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30C5F33-224D-4015-9AA5-2DB14C74EEFF}"/>
                  </a:ext>
                </a:extLst>
              </p14:cNvPr>
              <p14:cNvContentPartPr/>
              <p14:nvPr/>
            </p14:nvContentPartPr>
            <p14:xfrm>
              <a:off x="8904840" y="3093720"/>
              <a:ext cx="324000" cy="3808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30C5F33-224D-4015-9AA5-2DB14C74EEF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95840" y="3084720"/>
                <a:ext cx="34164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511B577B-9E0E-457D-86B8-058D028D7FB9}"/>
                  </a:ext>
                </a:extLst>
              </p14:cNvPr>
              <p14:cNvContentPartPr/>
              <p14:nvPr/>
            </p14:nvContentPartPr>
            <p14:xfrm>
              <a:off x="882600" y="5335800"/>
              <a:ext cx="321480" cy="17028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511B577B-9E0E-457D-86B8-058D028D7FB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3600" y="5326800"/>
                <a:ext cx="339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4CE1D32-B799-4E16-B36D-70B5721D0313}"/>
                  </a:ext>
                </a:extLst>
              </p14:cNvPr>
              <p14:cNvContentPartPr/>
              <p14:nvPr/>
            </p14:nvContentPartPr>
            <p14:xfrm>
              <a:off x="4139520" y="3900120"/>
              <a:ext cx="45360" cy="1270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4CE1D32-B799-4E16-B36D-70B5721D031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130880" y="3891480"/>
                <a:ext cx="630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7C8BD456-A714-4DC1-B91C-695BC1203A29}"/>
                  </a:ext>
                </a:extLst>
              </p14:cNvPr>
              <p14:cNvContentPartPr/>
              <p14:nvPr/>
            </p14:nvContentPartPr>
            <p14:xfrm>
              <a:off x="6339120" y="3714720"/>
              <a:ext cx="100080" cy="1555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7C8BD456-A714-4DC1-B91C-695BC1203A2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30120" y="3706080"/>
                <a:ext cx="1177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7D04533-D958-4876-B6AC-B13729C012B3}"/>
                  </a:ext>
                </a:extLst>
              </p14:cNvPr>
              <p14:cNvContentPartPr/>
              <p14:nvPr/>
            </p14:nvContentPartPr>
            <p14:xfrm>
              <a:off x="4339680" y="4099560"/>
              <a:ext cx="196920" cy="16272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7D04533-D958-4876-B6AC-B13729C012B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330680" y="4090920"/>
                <a:ext cx="2145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CE44EB6-05F1-4CA5-8045-FB1AB4C6168D}"/>
                  </a:ext>
                </a:extLst>
              </p14:cNvPr>
              <p14:cNvContentPartPr/>
              <p14:nvPr/>
            </p14:nvContentPartPr>
            <p14:xfrm>
              <a:off x="4630920" y="4108200"/>
              <a:ext cx="116280" cy="2088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CE44EB6-05F1-4CA5-8045-FB1AB4C6168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22280" y="4099200"/>
                <a:ext cx="1339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9AEE89D-26DA-485D-A5F1-D3DB56B3BA2F}"/>
                  </a:ext>
                </a:extLst>
              </p14:cNvPr>
              <p14:cNvContentPartPr/>
              <p14:nvPr/>
            </p14:nvContentPartPr>
            <p14:xfrm>
              <a:off x="4630560" y="4178400"/>
              <a:ext cx="139320" cy="144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9AEE89D-26DA-485D-A5F1-D3DB56B3BA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21560" y="4169400"/>
                <a:ext cx="156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E430356-A258-45D5-A01F-9D06159F0F0C}"/>
                  </a:ext>
                </a:extLst>
              </p14:cNvPr>
              <p14:cNvContentPartPr/>
              <p14:nvPr/>
            </p14:nvContentPartPr>
            <p14:xfrm>
              <a:off x="4848360" y="3964560"/>
              <a:ext cx="149400" cy="3729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E430356-A258-45D5-A01F-9D06159F0F0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839720" y="3955560"/>
                <a:ext cx="1670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784EF3D-2613-477C-97B1-3C2D0790A81E}"/>
                  </a:ext>
                </a:extLst>
              </p14:cNvPr>
              <p14:cNvContentPartPr/>
              <p14:nvPr/>
            </p14:nvContentPartPr>
            <p14:xfrm>
              <a:off x="5110800" y="3496560"/>
              <a:ext cx="643320" cy="87120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784EF3D-2613-477C-97B1-3C2D0790A81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101800" y="3487916"/>
                <a:ext cx="660960" cy="888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270A551-BC10-4A82-8E5C-75CDF621C5EA}"/>
                  </a:ext>
                </a:extLst>
              </p14:cNvPr>
              <p14:cNvContentPartPr/>
              <p14:nvPr/>
            </p14:nvContentPartPr>
            <p14:xfrm>
              <a:off x="4175520" y="4623360"/>
              <a:ext cx="57240" cy="10692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270A551-BC10-4A82-8E5C-75CDF621C5E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66520" y="4614360"/>
                <a:ext cx="74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F8AE71D9-A6B0-4583-A963-CB0855CA02C7}"/>
                  </a:ext>
                </a:extLst>
              </p14:cNvPr>
              <p14:cNvContentPartPr/>
              <p14:nvPr/>
            </p14:nvContentPartPr>
            <p14:xfrm>
              <a:off x="4778160" y="4534800"/>
              <a:ext cx="92160" cy="16812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F8AE71D9-A6B0-4583-A963-CB0855CA02C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69160" y="4526160"/>
                <a:ext cx="1098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C941581F-0DE4-4067-91E6-A2B95880F04E}"/>
                  </a:ext>
                </a:extLst>
              </p14:cNvPr>
              <p14:cNvContentPartPr/>
              <p14:nvPr/>
            </p14:nvContentPartPr>
            <p14:xfrm>
              <a:off x="5421120" y="4468920"/>
              <a:ext cx="168120" cy="3070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C941581F-0DE4-4067-91E6-A2B95880F04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12480" y="4459920"/>
                <a:ext cx="1857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D1509393-D029-4D30-BEC1-B345FBAA8624}"/>
                  </a:ext>
                </a:extLst>
              </p14:cNvPr>
              <p14:cNvContentPartPr/>
              <p14:nvPr/>
            </p14:nvContentPartPr>
            <p14:xfrm>
              <a:off x="5003520" y="4572960"/>
              <a:ext cx="290880" cy="10260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D1509393-D029-4D30-BEC1-B345FBAA862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994880" y="4564320"/>
                <a:ext cx="308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B05CE61-22B6-4DD8-B7AC-45972530DBA1}"/>
                  </a:ext>
                </a:extLst>
              </p14:cNvPr>
              <p14:cNvContentPartPr/>
              <p14:nvPr/>
            </p14:nvContentPartPr>
            <p14:xfrm>
              <a:off x="4521120" y="4517520"/>
              <a:ext cx="127080" cy="2113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B05CE61-22B6-4DD8-B7AC-45972530DBA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12145" y="4508535"/>
                <a:ext cx="144670" cy="228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109EFA9C-FD46-4F6E-BAEA-95BA963713AA}"/>
                  </a:ext>
                </a:extLst>
              </p14:cNvPr>
              <p14:cNvContentPartPr/>
              <p14:nvPr/>
            </p14:nvContentPartPr>
            <p14:xfrm>
              <a:off x="1447440" y="5156160"/>
              <a:ext cx="2040480" cy="4428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109EFA9C-FD46-4F6E-BAEA-95BA963713A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38440" y="5147520"/>
                <a:ext cx="20581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18EBF9F3-DE22-458E-B8D6-911DD454A8EF}"/>
                  </a:ext>
                </a:extLst>
              </p14:cNvPr>
              <p14:cNvContentPartPr/>
              <p14:nvPr/>
            </p14:nvContentPartPr>
            <p14:xfrm>
              <a:off x="4486920" y="4980120"/>
              <a:ext cx="516600" cy="2667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18EBF9F3-DE22-458E-B8D6-911DD454A8E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78280" y="4971480"/>
                <a:ext cx="5342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E4AE7B3-233B-4CE6-A913-92519F122BBE}"/>
                  </a:ext>
                </a:extLst>
              </p14:cNvPr>
              <p14:cNvContentPartPr/>
              <p14:nvPr/>
            </p14:nvContentPartPr>
            <p14:xfrm>
              <a:off x="4017120" y="4997400"/>
              <a:ext cx="346320" cy="2538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E4AE7B3-233B-4CE6-A913-92519F122BBE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08129" y="4988760"/>
                <a:ext cx="363942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05FCFD7-E176-4811-B1EB-B550AEBCE4B4}"/>
                  </a:ext>
                </a:extLst>
              </p14:cNvPr>
              <p14:cNvContentPartPr/>
              <p14:nvPr/>
            </p14:nvContentPartPr>
            <p14:xfrm>
              <a:off x="6046800" y="4345800"/>
              <a:ext cx="1703880" cy="73620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05FCFD7-E176-4811-B1EB-B550AEBCE4B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38160" y="4336800"/>
                <a:ext cx="172152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CA1F5EB7-9A08-4301-A7EC-05446232E3DF}"/>
                  </a:ext>
                </a:extLst>
              </p14:cNvPr>
              <p14:cNvContentPartPr/>
              <p14:nvPr/>
            </p14:nvContentPartPr>
            <p14:xfrm>
              <a:off x="5345880" y="4858800"/>
              <a:ext cx="537120" cy="3855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CA1F5EB7-9A08-4301-A7EC-05446232E3D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337240" y="4849800"/>
                <a:ext cx="5547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48C4BAC-369C-499C-A042-9FC1A7134CEC}"/>
                  </a:ext>
                </a:extLst>
              </p14:cNvPr>
              <p14:cNvContentPartPr/>
              <p14:nvPr/>
            </p14:nvContentPartPr>
            <p14:xfrm>
              <a:off x="4826400" y="5516160"/>
              <a:ext cx="147960" cy="1587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48C4BAC-369C-499C-A042-9FC1A7134CE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817400" y="5507520"/>
                <a:ext cx="165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9861332-2863-419D-B3D2-F930D2563074}"/>
                  </a:ext>
                </a:extLst>
              </p14:cNvPr>
              <p14:cNvContentPartPr/>
              <p14:nvPr/>
            </p14:nvContentPartPr>
            <p14:xfrm>
              <a:off x="3910200" y="5442000"/>
              <a:ext cx="823680" cy="33192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9861332-2863-419D-B3D2-F930D256307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901204" y="5433010"/>
                <a:ext cx="841312" cy="349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E32D16D0-46F6-4B59-8566-2D81D11F701C}"/>
                  </a:ext>
                </a:extLst>
              </p14:cNvPr>
              <p14:cNvContentPartPr/>
              <p14:nvPr/>
            </p14:nvContentPartPr>
            <p14:xfrm>
              <a:off x="4241040" y="5993880"/>
              <a:ext cx="821520" cy="27216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E32D16D0-46F6-4B59-8566-2D81D11F701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232396" y="5985240"/>
                <a:ext cx="839168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B76B723A-D663-4F33-B8F8-9D1F15A894C8}"/>
                  </a:ext>
                </a:extLst>
              </p14:cNvPr>
              <p14:cNvContentPartPr/>
              <p14:nvPr/>
            </p14:nvContentPartPr>
            <p14:xfrm>
              <a:off x="3834240" y="5980560"/>
              <a:ext cx="314280" cy="2714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B76B723A-D663-4F33-B8F8-9D1F15A894C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825600" y="5971560"/>
                <a:ext cx="3319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93138BF9-148D-4A58-8041-3EFDAF3782B8}"/>
                  </a:ext>
                </a:extLst>
              </p14:cNvPr>
              <p14:cNvContentPartPr/>
              <p14:nvPr/>
            </p14:nvContentPartPr>
            <p14:xfrm>
              <a:off x="8381760" y="5705880"/>
              <a:ext cx="996480" cy="29880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93138BF9-148D-4A58-8041-3EFDAF3782B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372760" y="5696880"/>
                <a:ext cx="10141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FCF25BB-2E7A-4F61-B267-1918ADC21D43}"/>
                  </a:ext>
                </a:extLst>
              </p14:cNvPr>
              <p14:cNvContentPartPr/>
              <p14:nvPr/>
            </p14:nvContentPartPr>
            <p14:xfrm>
              <a:off x="7056240" y="5706240"/>
              <a:ext cx="1076400" cy="45576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FCF25BB-2E7A-4F61-B267-1918ADC21D4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047240" y="5697247"/>
                <a:ext cx="1094040" cy="473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FCA320F0-6C10-47E8-BDBE-614F4B1432BC}"/>
                  </a:ext>
                </a:extLst>
              </p14:cNvPr>
              <p14:cNvContentPartPr/>
              <p14:nvPr/>
            </p14:nvContentPartPr>
            <p14:xfrm>
              <a:off x="5235360" y="5341920"/>
              <a:ext cx="1646280" cy="8600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FCA320F0-6C10-47E8-BDBE-614F4B1432B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226360" y="5332924"/>
                <a:ext cx="1663920" cy="877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34DD6185-FC80-4A63-9DF6-98DB49B07F1C}"/>
                  </a:ext>
                </a:extLst>
              </p14:cNvPr>
              <p14:cNvContentPartPr/>
              <p14:nvPr/>
            </p14:nvContentPartPr>
            <p14:xfrm>
              <a:off x="7535760" y="5269560"/>
              <a:ext cx="217800" cy="24480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34DD6185-FC80-4A63-9DF6-98DB49B07F1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526760" y="5260920"/>
                <a:ext cx="2354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C16D6766-4C61-4A17-8699-355E79847CF9}"/>
                  </a:ext>
                </a:extLst>
              </p14:cNvPr>
              <p14:cNvContentPartPr/>
              <p14:nvPr/>
            </p14:nvContentPartPr>
            <p14:xfrm>
              <a:off x="7064520" y="5263440"/>
              <a:ext cx="375480" cy="29340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C16D6766-4C61-4A17-8699-355E79847CF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055872" y="5254440"/>
                <a:ext cx="393137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22011CF-3353-4004-BF3C-06F3D31A9BAB}"/>
                  </a:ext>
                </a:extLst>
              </p14:cNvPr>
              <p14:cNvContentPartPr/>
              <p14:nvPr/>
            </p14:nvContentPartPr>
            <p14:xfrm>
              <a:off x="9323880" y="5089920"/>
              <a:ext cx="284760" cy="30600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22011CF-3353-4004-BF3C-06F3D31A9BA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315240" y="5081280"/>
                <a:ext cx="3024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21A92F1E-AFB6-473F-A17E-CF9FEA490498}"/>
                  </a:ext>
                </a:extLst>
              </p14:cNvPr>
              <p14:cNvContentPartPr/>
              <p14:nvPr/>
            </p14:nvContentPartPr>
            <p14:xfrm>
              <a:off x="7887480" y="5164800"/>
              <a:ext cx="1189800" cy="31320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21A92F1E-AFB6-473F-A17E-CF9FEA49049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78480" y="5156160"/>
                <a:ext cx="120744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84013B6-8515-474C-9A9E-A6C3703427B3}"/>
                  </a:ext>
                </a:extLst>
              </p14:cNvPr>
              <p14:cNvContentPartPr/>
              <p14:nvPr/>
            </p14:nvContentPartPr>
            <p14:xfrm>
              <a:off x="7182960" y="3060240"/>
              <a:ext cx="1532520" cy="116244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84013B6-8515-474C-9A9E-A6C3703427B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173960" y="3051597"/>
                <a:ext cx="1550160" cy="1180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EB631489-FD6C-4CEE-AE2A-C9C58577519A}"/>
                  </a:ext>
                </a:extLst>
              </p14:cNvPr>
              <p14:cNvContentPartPr/>
              <p14:nvPr/>
            </p14:nvContentPartPr>
            <p14:xfrm>
              <a:off x="9064680" y="3635160"/>
              <a:ext cx="2318400" cy="101196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EB631489-FD6C-4CEE-AE2A-C9C58577519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56040" y="3626517"/>
                <a:ext cx="2336040" cy="1029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6BCA619A-591B-4F41-A7DB-79005D3BEEA0}"/>
                  </a:ext>
                </a:extLst>
              </p14:cNvPr>
              <p14:cNvContentPartPr/>
              <p14:nvPr/>
            </p14:nvContentPartPr>
            <p14:xfrm>
              <a:off x="9384000" y="2456520"/>
              <a:ext cx="1828800" cy="95004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6BCA619A-591B-4F41-A7DB-79005D3BEEA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375000" y="2447523"/>
                <a:ext cx="1846440" cy="9676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0949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7F0897-6E9F-4029-B319-B2E2451A11BC}"/>
                  </a:ext>
                </a:extLst>
              </p14:cNvPr>
              <p14:cNvContentPartPr/>
              <p14:nvPr/>
            </p14:nvContentPartPr>
            <p14:xfrm>
              <a:off x="2019840" y="985920"/>
              <a:ext cx="592560" cy="27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7F0897-6E9F-4029-B319-B2E2451A11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0840" y="977280"/>
                <a:ext cx="6102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B5B5471-6571-4F06-8783-6A4CEB553C88}"/>
                  </a:ext>
                </a:extLst>
              </p14:cNvPr>
              <p14:cNvContentPartPr/>
              <p14:nvPr/>
            </p14:nvContentPartPr>
            <p14:xfrm>
              <a:off x="3828840" y="1025880"/>
              <a:ext cx="178200" cy="159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B5B5471-6571-4F06-8783-6A4CEB553C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9840" y="1016880"/>
                <a:ext cx="195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9DC9D7-43B1-44CC-95F8-0212277714F5}"/>
                  </a:ext>
                </a:extLst>
              </p14:cNvPr>
              <p14:cNvContentPartPr/>
              <p14:nvPr/>
            </p14:nvContentPartPr>
            <p14:xfrm>
              <a:off x="3426000" y="1006080"/>
              <a:ext cx="289800" cy="297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9DC9D7-43B1-44CC-95F8-0212277714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17000" y="997080"/>
                <a:ext cx="3074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94AC5C-2B0D-4BC9-90C1-B35840E7F0DC}"/>
                  </a:ext>
                </a:extLst>
              </p14:cNvPr>
              <p14:cNvContentPartPr/>
              <p14:nvPr/>
            </p14:nvContentPartPr>
            <p14:xfrm>
              <a:off x="2875200" y="1067280"/>
              <a:ext cx="392760" cy="280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94AC5C-2B0D-4BC9-90C1-B35840E7F0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6560" y="1058640"/>
                <a:ext cx="410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16CEBC7-4C44-4841-8D24-72159E950250}"/>
                  </a:ext>
                </a:extLst>
              </p14:cNvPr>
              <p14:cNvContentPartPr/>
              <p14:nvPr/>
            </p14:nvContentPartPr>
            <p14:xfrm>
              <a:off x="4187400" y="1017240"/>
              <a:ext cx="559080" cy="154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16CEBC7-4C44-4841-8D24-72159E9502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8760" y="1008261"/>
                <a:ext cx="576720" cy="171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040032-BE86-4B75-872E-3A541F129856}"/>
                  </a:ext>
                </a:extLst>
              </p14:cNvPr>
              <p14:cNvContentPartPr/>
              <p14:nvPr/>
            </p14:nvContentPartPr>
            <p14:xfrm>
              <a:off x="4997400" y="815280"/>
              <a:ext cx="1550160" cy="369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040032-BE86-4B75-872E-3A541F1298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88762" y="806640"/>
                <a:ext cx="1567796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F71946-288E-42B1-9377-8369E5584BB4}"/>
                  </a:ext>
                </a:extLst>
              </p14:cNvPr>
              <p14:cNvContentPartPr/>
              <p14:nvPr/>
            </p14:nvContentPartPr>
            <p14:xfrm>
              <a:off x="6758520" y="754800"/>
              <a:ext cx="1491480" cy="291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F71946-288E-42B1-9377-8369E5584B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49522" y="745811"/>
                <a:ext cx="1509116" cy="309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615CEEF-48BB-4DC5-AF41-BC7B5CC92B40}"/>
                  </a:ext>
                </a:extLst>
              </p14:cNvPr>
              <p14:cNvContentPartPr/>
              <p14:nvPr/>
            </p14:nvContentPartPr>
            <p14:xfrm>
              <a:off x="11442120" y="779640"/>
              <a:ext cx="27000" cy="15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615CEEF-48BB-4DC5-AF41-BC7B5CC92B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433480" y="770640"/>
                <a:ext cx="44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48A43DD-DEF9-403D-B726-E69B16AF0FDA}"/>
                  </a:ext>
                </a:extLst>
              </p14:cNvPr>
              <p14:cNvContentPartPr/>
              <p14:nvPr/>
            </p14:nvContentPartPr>
            <p14:xfrm>
              <a:off x="10482360" y="656880"/>
              <a:ext cx="826920" cy="287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48A43DD-DEF9-403D-B726-E69B16AF0FD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73720" y="647880"/>
                <a:ext cx="844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F1D43AD-671E-450C-8256-8E770FC3D90F}"/>
                  </a:ext>
                </a:extLst>
              </p14:cNvPr>
              <p14:cNvContentPartPr/>
              <p14:nvPr/>
            </p14:nvContentPartPr>
            <p14:xfrm>
              <a:off x="8424240" y="652560"/>
              <a:ext cx="1902240" cy="362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F1D43AD-671E-450C-8256-8E770FC3D9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15600" y="643920"/>
                <a:ext cx="19198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305AE01-9C51-4BCA-B30A-10A4C638A70F}"/>
                  </a:ext>
                </a:extLst>
              </p14:cNvPr>
              <p14:cNvContentPartPr/>
              <p14:nvPr/>
            </p14:nvContentPartPr>
            <p14:xfrm>
              <a:off x="364920" y="1565160"/>
              <a:ext cx="10743120" cy="1389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305AE01-9C51-4BCA-B30A-10A4C638A7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5920" y="1556160"/>
                <a:ext cx="10760760" cy="14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2FEEA4B-FEBF-48EA-9EAC-EBF397DBB721}"/>
                  </a:ext>
                </a:extLst>
              </p14:cNvPr>
              <p14:cNvContentPartPr/>
              <p14:nvPr/>
            </p14:nvContentPartPr>
            <p14:xfrm>
              <a:off x="561840" y="3159960"/>
              <a:ext cx="417600" cy="334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2FEEA4B-FEBF-48EA-9EAC-EBF397DBB7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3200" y="3150960"/>
                <a:ext cx="4352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25DFBD0-41F1-4A4F-9193-B0A874DC6056}"/>
                  </a:ext>
                </a:extLst>
              </p14:cNvPr>
              <p14:cNvContentPartPr/>
              <p14:nvPr/>
            </p14:nvContentPartPr>
            <p14:xfrm>
              <a:off x="2161680" y="3106680"/>
              <a:ext cx="118800" cy="3488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25DFBD0-41F1-4A4F-9193-B0A874DC605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52680" y="3098040"/>
                <a:ext cx="1364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5D4251B-2E86-4873-8439-293C7F162D68}"/>
                  </a:ext>
                </a:extLst>
              </p14:cNvPr>
              <p14:cNvContentPartPr/>
              <p14:nvPr/>
            </p14:nvContentPartPr>
            <p14:xfrm>
              <a:off x="2384520" y="3214680"/>
              <a:ext cx="169560" cy="162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5D4251B-2E86-4873-8439-293C7F162D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75520" y="3205680"/>
                <a:ext cx="1872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7FB2FA1-D423-41FE-B146-ED5BB70C200C}"/>
                  </a:ext>
                </a:extLst>
              </p14:cNvPr>
              <p14:cNvContentPartPr/>
              <p14:nvPr/>
            </p14:nvContentPartPr>
            <p14:xfrm>
              <a:off x="2415480" y="3296760"/>
              <a:ext cx="226800" cy="597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7FB2FA1-D423-41FE-B146-ED5BB70C20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06840" y="3288120"/>
                <a:ext cx="2444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C100345-C661-40B9-B2B1-1E0A64BC1ADB}"/>
                  </a:ext>
                </a:extLst>
              </p14:cNvPr>
              <p14:cNvContentPartPr/>
              <p14:nvPr/>
            </p14:nvContentPartPr>
            <p14:xfrm>
              <a:off x="2764680" y="3161040"/>
              <a:ext cx="198360" cy="198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C100345-C661-40B9-B2B1-1E0A64BC1A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55680" y="3152400"/>
                <a:ext cx="21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D7BC245-F9BD-44A5-AF37-69ABE9D1489E}"/>
                  </a:ext>
                </a:extLst>
              </p14:cNvPr>
              <p14:cNvContentPartPr/>
              <p14:nvPr/>
            </p14:nvContentPartPr>
            <p14:xfrm>
              <a:off x="1880160" y="3190920"/>
              <a:ext cx="158040" cy="265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D7BC245-F9BD-44A5-AF37-69ABE9D1489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71160" y="3182280"/>
                <a:ext cx="175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0850BD0-FDE6-45C1-A0E5-4882AC87F2FA}"/>
                  </a:ext>
                </a:extLst>
              </p14:cNvPr>
              <p14:cNvContentPartPr/>
              <p14:nvPr/>
            </p14:nvContentPartPr>
            <p14:xfrm>
              <a:off x="1436280" y="3136920"/>
              <a:ext cx="293040" cy="306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0850BD0-FDE6-45C1-A0E5-4882AC87F2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27640" y="3128270"/>
                <a:ext cx="310680" cy="324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5C6155C-6A0E-4D4E-A668-760B52F82AE7}"/>
                  </a:ext>
                </a:extLst>
              </p14:cNvPr>
              <p14:cNvContentPartPr/>
              <p14:nvPr/>
            </p14:nvContentPartPr>
            <p14:xfrm>
              <a:off x="2371200" y="3752520"/>
              <a:ext cx="228960" cy="3024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5C6155C-6A0E-4D4E-A668-760B52F82A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62560" y="3743880"/>
                <a:ext cx="246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7A2946C-D14D-4A58-BBC6-331500051A06}"/>
                  </a:ext>
                </a:extLst>
              </p14:cNvPr>
              <p14:cNvContentPartPr/>
              <p14:nvPr/>
            </p14:nvContentPartPr>
            <p14:xfrm>
              <a:off x="2784120" y="3650640"/>
              <a:ext cx="523800" cy="4701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7A2946C-D14D-4A58-BBC6-331500051A0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75480" y="3641640"/>
                <a:ext cx="5414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26E9CE8-35F8-43D5-BFE4-ED975C75DB98}"/>
                  </a:ext>
                </a:extLst>
              </p14:cNvPr>
              <p14:cNvContentPartPr/>
              <p14:nvPr/>
            </p14:nvContentPartPr>
            <p14:xfrm>
              <a:off x="1855680" y="3660360"/>
              <a:ext cx="354960" cy="4935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26E9CE8-35F8-43D5-BFE4-ED975C75DB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46680" y="3651360"/>
                <a:ext cx="37260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E4335D7A-67B9-4175-B9DB-D3E25DB70A9C}"/>
                  </a:ext>
                </a:extLst>
              </p14:cNvPr>
              <p14:cNvContentPartPr/>
              <p14:nvPr/>
            </p14:nvContentPartPr>
            <p14:xfrm>
              <a:off x="7692360" y="3079680"/>
              <a:ext cx="3376800" cy="10616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E4335D7A-67B9-4175-B9DB-D3E25DB70A9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83360" y="3071040"/>
                <a:ext cx="339444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EA2DD7F-3212-44FE-A6C6-A8DC0EA2E0A4}"/>
                  </a:ext>
                </a:extLst>
              </p14:cNvPr>
              <p14:cNvContentPartPr/>
              <p14:nvPr/>
            </p14:nvContentPartPr>
            <p14:xfrm>
              <a:off x="1221000" y="4433280"/>
              <a:ext cx="29880" cy="11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EA2DD7F-3212-44FE-A6C6-A8DC0EA2E0A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212360" y="4424280"/>
                <a:ext cx="47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FC05668-CCD2-4142-8C61-35BFB15B52C4}"/>
                  </a:ext>
                </a:extLst>
              </p14:cNvPr>
              <p14:cNvContentPartPr/>
              <p14:nvPr/>
            </p14:nvContentPartPr>
            <p14:xfrm>
              <a:off x="1443120" y="4395480"/>
              <a:ext cx="42480" cy="262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FC05668-CCD2-4142-8C61-35BFB15B52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434480" y="4386480"/>
                <a:ext cx="601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A07EBEA-E474-42C4-B53B-3B3A4B65665D}"/>
                  </a:ext>
                </a:extLst>
              </p14:cNvPr>
              <p14:cNvContentPartPr/>
              <p14:nvPr/>
            </p14:nvContentPartPr>
            <p14:xfrm>
              <a:off x="1310640" y="4559640"/>
              <a:ext cx="28440" cy="111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A07EBEA-E474-42C4-B53B-3B3A4B6566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02000" y="4550640"/>
                <a:ext cx="460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633CF619-E694-4375-BD98-C03536D27BC7}"/>
                  </a:ext>
                </a:extLst>
              </p14:cNvPr>
              <p14:cNvContentPartPr/>
              <p14:nvPr/>
            </p14:nvContentPartPr>
            <p14:xfrm>
              <a:off x="1683600" y="4326360"/>
              <a:ext cx="273600" cy="353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633CF619-E694-4375-BD98-C03536D27B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74960" y="4317360"/>
                <a:ext cx="2912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1FCA0CA-3A4C-48B9-A346-63443D402BBA}"/>
                  </a:ext>
                </a:extLst>
              </p14:cNvPr>
              <p14:cNvContentPartPr/>
              <p14:nvPr/>
            </p14:nvContentPartPr>
            <p14:xfrm>
              <a:off x="2579280" y="4300080"/>
              <a:ext cx="117720" cy="129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1FCA0CA-3A4C-48B9-A346-63443D402BB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70280" y="4291080"/>
                <a:ext cx="1353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F434C18-DCD9-4272-947B-29D7A5A51DFA}"/>
                  </a:ext>
                </a:extLst>
              </p14:cNvPr>
              <p14:cNvContentPartPr/>
              <p14:nvPr/>
            </p14:nvContentPartPr>
            <p14:xfrm>
              <a:off x="2079960" y="4329600"/>
              <a:ext cx="402120" cy="3938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F434C18-DCD9-4272-947B-29D7A5A51DF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70960" y="4320600"/>
                <a:ext cx="4197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D90C8BA-09C2-4E09-9F0C-BD439AE5E84E}"/>
                  </a:ext>
                </a:extLst>
              </p14:cNvPr>
              <p14:cNvContentPartPr/>
              <p14:nvPr/>
            </p14:nvContentPartPr>
            <p14:xfrm>
              <a:off x="2919120" y="4351200"/>
              <a:ext cx="557280" cy="14472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D90C8BA-09C2-4E09-9F0C-BD439AE5E84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10120" y="4342222"/>
                <a:ext cx="574920" cy="162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82F9083-EC49-45AC-9391-3545AF0CF16D}"/>
                  </a:ext>
                </a:extLst>
              </p14:cNvPr>
              <p14:cNvContentPartPr/>
              <p14:nvPr/>
            </p14:nvContentPartPr>
            <p14:xfrm>
              <a:off x="2570640" y="4714440"/>
              <a:ext cx="166320" cy="207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82F9083-EC49-45AC-9391-3545AF0CF1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61640" y="4705800"/>
                <a:ext cx="1839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47F2D11-9563-4EAA-8034-8A1CEF63A035}"/>
                  </a:ext>
                </a:extLst>
              </p14:cNvPr>
              <p14:cNvContentPartPr/>
              <p14:nvPr/>
            </p14:nvContentPartPr>
            <p14:xfrm>
              <a:off x="2909760" y="4738920"/>
              <a:ext cx="171000" cy="244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47F2D11-9563-4EAA-8034-8A1CEF63A0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00760" y="4729920"/>
                <a:ext cx="1886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B711E2BC-5853-4272-BE93-8492ECA6974E}"/>
                  </a:ext>
                </a:extLst>
              </p14:cNvPr>
              <p14:cNvContentPartPr/>
              <p14:nvPr/>
            </p14:nvContentPartPr>
            <p14:xfrm>
              <a:off x="3661440" y="3573960"/>
              <a:ext cx="1345320" cy="142236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B711E2BC-5853-4272-BE93-8492ECA6974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52440" y="3564960"/>
                <a:ext cx="1362960" cy="14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0EAF4D2-338F-4757-8BC0-9034A13F0FBC}"/>
                  </a:ext>
                </a:extLst>
              </p14:cNvPr>
              <p14:cNvContentPartPr/>
              <p14:nvPr/>
            </p14:nvContentPartPr>
            <p14:xfrm>
              <a:off x="3190920" y="4644960"/>
              <a:ext cx="302760" cy="31068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0EAF4D2-338F-4757-8BC0-9034A13F0F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82280" y="4635960"/>
                <a:ext cx="32040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A134F7CA-590E-49E5-8EEF-51B03A3E5FC0}"/>
                  </a:ext>
                </a:extLst>
              </p14:cNvPr>
              <p14:cNvContentPartPr/>
              <p14:nvPr/>
            </p14:nvContentPartPr>
            <p14:xfrm>
              <a:off x="1953600" y="4791120"/>
              <a:ext cx="422640" cy="3232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A134F7CA-590E-49E5-8EEF-51B03A3E5FC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44953" y="4782470"/>
                <a:ext cx="440295" cy="340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17B1CAA-2FD7-4D55-9A4B-57D7078EA774}"/>
                  </a:ext>
                </a:extLst>
              </p14:cNvPr>
              <p14:cNvContentPartPr/>
              <p14:nvPr/>
            </p14:nvContentPartPr>
            <p14:xfrm>
              <a:off x="1665600" y="4783920"/>
              <a:ext cx="165240" cy="3690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17B1CAA-2FD7-4D55-9A4B-57D7078EA77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56600" y="4774920"/>
                <a:ext cx="18288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0D26FA89-E1ED-4A16-8119-127CC778C9F0}"/>
                  </a:ext>
                </a:extLst>
              </p14:cNvPr>
              <p14:cNvContentPartPr/>
              <p14:nvPr/>
            </p14:nvContentPartPr>
            <p14:xfrm>
              <a:off x="3810840" y="5215560"/>
              <a:ext cx="143280" cy="280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0D26FA89-E1ED-4A16-8119-127CC778C9F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01840" y="5206920"/>
                <a:ext cx="160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82217DEA-02E7-4ABE-A628-4B542AC4596B}"/>
                  </a:ext>
                </a:extLst>
              </p14:cNvPr>
              <p14:cNvContentPartPr/>
              <p14:nvPr/>
            </p14:nvContentPartPr>
            <p14:xfrm>
              <a:off x="3840000" y="5297280"/>
              <a:ext cx="184680" cy="1332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82217DEA-02E7-4ABE-A628-4B542AC4596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31360" y="5288280"/>
                <a:ext cx="2023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27317C3-4B9E-4292-87FC-40B6387ED4B6}"/>
                  </a:ext>
                </a:extLst>
              </p14:cNvPr>
              <p14:cNvContentPartPr/>
              <p14:nvPr/>
            </p14:nvContentPartPr>
            <p14:xfrm>
              <a:off x="4157520" y="5080200"/>
              <a:ext cx="132120" cy="3531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27317C3-4B9E-4292-87FC-40B6387ED4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148880" y="5071551"/>
                <a:ext cx="149760" cy="37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9AD79E6-F370-45E1-AD1C-E78AACB59357}"/>
                  </a:ext>
                </a:extLst>
              </p14:cNvPr>
              <p14:cNvContentPartPr/>
              <p14:nvPr/>
            </p14:nvContentPartPr>
            <p14:xfrm>
              <a:off x="2487840" y="5130240"/>
              <a:ext cx="1038240" cy="38520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9AD79E6-F370-45E1-AD1C-E78AACB5935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79200" y="5121600"/>
                <a:ext cx="105588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28407337-311B-4F9E-9C49-A8E6B3994B25}"/>
                  </a:ext>
                </a:extLst>
              </p14:cNvPr>
              <p14:cNvContentPartPr/>
              <p14:nvPr/>
            </p14:nvContentPartPr>
            <p14:xfrm>
              <a:off x="1665600" y="5279280"/>
              <a:ext cx="645480" cy="37224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28407337-311B-4F9E-9C49-A8E6B3994B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56600" y="5270632"/>
                <a:ext cx="663120" cy="3898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703FFDD1-D36D-420F-907C-EFCC90188428}"/>
                  </a:ext>
                </a:extLst>
              </p14:cNvPr>
              <p14:cNvContentPartPr/>
              <p14:nvPr/>
            </p14:nvContentPartPr>
            <p14:xfrm>
              <a:off x="3438600" y="5691480"/>
              <a:ext cx="74520" cy="2358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703FFDD1-D36D-420F-907C-EFCC9018842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429960" y="5682480"/>
                <a:ext cx="921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C5B10DA5-CBB1-41A9-9A2E-37AFC0A29B92}"/>
                  </a:ext>
                </a:extLst>
              </p14:cNvPr>
              <p14:cNvContentPartPr/>
              <p14:nvPr/>
            </p14:nvContentPartPr>
            <p14:xfrm>
              <a:off x="4395120" y="5107560"/>
              <a:ext cx="2043000" cy="9241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C5B10DA5-CBB1-41A9-9A2E-37AFC0A29B9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86120" y="5098560"/>
                <a:ext cx="206064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4F7123D3-C527-46CE-B431-20D45FC76588}"/>
                  </a:ext>
                </a:extLst>
              </p14:cNvPr>
              <p14:cNvContentPartPr/>
              <p14:nvPr/>
            </p14:nvContentPartPr>
            <p14:xfrm>
              <a:off x="3873840" y="5721360"/>
              <a:ext cx="337320" cy="24840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4F7123D3-C527-46CE-B431-20D45FC765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65200" y="5712360"/>
                <a:ext cx="3549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DFAF7995-D7DB-476B-820C-66F5C6A64B8E}"/>
                  </a:ext>
                </a:extLst>
              </p14:cNvPr>
              <p14:cNvContentPartPr/>
              <p14:nvPr/>
            </p14:nvContentPartPr>
            <p14:xfrm>
              <a:off x="3050880" y="5802360"/>
              <a:ext cx="275040" cy="8892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DFAF7995-D7DB-476B-820C-66F5C6A64B8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42240" y="5793360"/>
                <a:ext cx="2926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E83261E-9B8E-485A-9392-994F8CEC8EDE}"/>
                  </a:ext>
                </a:extLst>
              </p14:cNvPr>
              <p14:cNvContentPartPr/>
              <p14:nvPr/>
            </p14:nvContentPartPr>
            <p14:xfrm>
              <a:off x="2393160" y="5753040"/>
              <a:ext cx="289080" cy="28152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E83261E-9B8E-485A-9392-994F8CEC8ED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84160" y="5744389"/>
                <a:ext cx="306720" cy="299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BFE20D4F-165A-480C-9A52-1C657473F825}"/>
                  </a:ext>
                </a:extLst>
              </p14:cNvPr>
              <p14:cNvContentPartPr/>
              <p14:nvPr/>
            </p14:nvContentPartPr>
            <p14:xfrm>
              <a:off x="1661280" y="5750160"/>
              <a:ext cx="502920" cy="3571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BFE20D4F-165A-480C-9A52-1C657473F82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652640" y="5741511"/>
                <a:ext cx="520560" cy="3747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26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526DFB4-9C58-4E69-B8FA-BD92298580D6}"/>
                  </a:ext>
                </a:extLst>
              </p14:cNvPr>
              <p14:cNvContentPartPr/>
              <p14:nvPr/>
            </p14:nvContentPartPr>
            <p14:xfrm>
              <a:off x="7827720" y="823560"/>
              <a:ext cx="677520" cy="38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526DFB4-9C58-4E69-B8FA-BD92298580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19080" y="814560"/>
                <a:ext cx="6951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096AC69-FEFA-4D9B-A3E6-1620BF3C11C0}"/>
                  </a:ext>
                </a:extLst>
              </p14:cNvPr>
              <p14:cNvContentPartPr/>
              <p14:nvPr/>
            </p14:nvContentPartPr>
            <p14:xfrm>
              <a:off x="8695320" y="771000"/>
              <a:ext cx="1875960" cy="639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096AC69-FEFA-4D9B-A3E6-1620BF3C11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6678" y="762000"/>
                <a:ext cx="1893603" cy="6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32D3400-C58D-4C41-ABA3-0DA0F1D45DC7}"/>
                  </a:ext>
                </a:extLst>
              </p14:cNvPr>
              <p14:cNvContentPartPr/>
              <p14:nvPr/>
            </p14:nvContentPartPr>
            <p14:xfrm>
              <a:off x="1243680" y="821040"/>
              <a:ext cx="6295320" cy="1308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32D3400-C58D-4C41-ABA3-0DA0F1D45D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5040" y="812398"/>
                <a:ext cx="6312961" cy="1326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9051E77-C3BD-4E1C-9F16-599262B068B6}"/>
                  </a:ext>
                </a:extLst>
              </p14:cNvPr>
              <p14:cNvContentPartPr/>
              <p14:nvPr/>
            </p14:nvContentPartPr>
            <p14:xfrm>
              <a:off x="638880" y="2187240"/>
              <a:ext cx="10645920" cy="40604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9051E77-C3BD-4E1C-9F16-599262B068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9880" y="2178600"/>
                <a:ext cx="10663560" cy="40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490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A330F7-1778-44B2-A44F-DA6810D54D51}"/>
                  </a:ext>
                </a:extLst>
              </p14:cNvPr>
              <p14:cNvContentPartPr/>
              <p14:nvPr/>
            </p14:nvContentPartPr>
            <p14:xfrm>
              <a:off x="1272120" y="990240"/>
              <a:ext cx="21600" cy="24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A330F7-1778-44B2-A44F-DA6810D54D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120" y="981240"/>
                <a:ext cx="392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73B0C9-F664-44B9-A01F-3024546B98D5}"/>
                  </a:ext>
                </a:extLst>
              </p14:cNvPr>
              <p14:cNvContentPartPr/>
              <p14:nvPr/>
            </p14:nvContentPartPr>
            <p14:xfrm>
              <a:off x="1414320" y="1007520"/>
              <a:ext cx="18360" cy="25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73B0C9-F664-44B9-A01F-3024546B9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5680" y="998520"/>
                <a:ext cx="36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C26A82-2B03-463A-A9D6-6D5C756364F6}"/>
                  </a:ext>
                </a:extLst>
              </p14:cNvPr>
              <p14:cNvContentPartPr/>
              <p14:nvPr/>
            </p14:nvContentPartPr>
            <p14:xfrm>
              <a:off x="1278600" y="862440"/>
              <a:ext cx="12960" cy="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C26A82-2B03-463A-A9D6-6D5C756364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600" y="853440"/>
                <a:ext cx="306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127D4E-75B2-4901-B85D-8598F8EA96EC}"/>
                  </a:ext>
                </a:extLst>
              </p14:cNvPr>
              <p14:cNvContentPartPr/>
              <p14:nvPr/>
            </p14:nvContentPartPr>
            <p14:xfrm>
              <a:off x="1408200" y="907800"/>
              <a:ext cx="15480" cy="1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127D4E-75B2-4901-B85D-8598F8EA9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9200" y="898800"/>
                <a:ext cx="3312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47966-99EB-4380-A16C-4DA06E79803F}"/>
                  </a:ext>
                </a:extLst>
              </p14:cNvPr>
              <p14:cNvContentPartPr/>
              <p14:nvPr/>
            </p14:nvContentPartPr>
            <p14:xfrm>
              <a:off x="1475520" y="896280"/>
              <a:ext cx="110160" cy="441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47966-99EB-4380-A16C-4DA06E7980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6520" y="887280"/>
                <a:ext cx="1278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381D51-3723-4088-A923-5E878E7D3874}"/>
                  </a:ext>
                </a:extLst>
              </p14:cNvPr>
              <p14:cNvContentPartPr/>
              <p14:nvPr/>
            </p14:nvContentPartPr>
            <p14:xfrm>
              <a:off x="990600" y="1028040"/>
              <a:ext cx="191160" cy="35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381D51-3723-4088-A923-5E878E7D38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1600" y="1019040"/>
                <a:ext cx="20880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2C518C-9B02-45BB-AF0A-415202405CC0}"/>
                  </a:ext>
                </a:extLst>
              </p14:cNvPr>
              <p14:cNvContentPartPr/>
              <p14:nvPr/>
            </p14:nvContentPartPr>
            <p14:xfrm>
              <a:off x="2591160" y="976920"/>
              <a:ext cx="471240" cy="261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2C518C-9B02-45BB-AF0A-415202405C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2513" y="967920"/>
                <a:ext cx="488893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2306675-3436-4BD1-B6C6-B8B95EC8881E}"/>
                  </a:ext>
                </a:extLst>
              </p14:cNvPr>
              <p14:cNvContentPartPr/>
              <p14:nvPr/>
            </p14:nvContentPartPr>
            <p14:xfrm>
              <a:off x="2049360" y="876480"/>
              <a:ext cx="443160" cy="307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2306675-3436-4BD1-B6C6-B8B95EC888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0360" y="867480"/>
                <a:ext cx="4608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AC49920-10F7-4CBE-93BD-3706E90E50A3}"/>
                  </a:ext>
                </a:extLst>
              </p14:cNvPr>
              <p14:cNvContentPartPr/>
              <p14:nvPr/>
            </p14:nvContentPartPr>
            <p14:xfrm>
              <a:off x="5633160" y="1980240"/>
              <a:ext cx="929160" cy="256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AC49920-10F7-4CBE-93BD-3706E90E50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24520" y="1971240"/>
                <a:ext cx="9468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43C40E6-4BE0-4B68-AF36-D7DD767DFD5E}"/>
                  </a:ext>
                </a:extLst>
              </p14:cNvPr>
              <p14:cNvContentPartPr/>
              <p14:nvPr/>
            </p14:nvContentPartPr>
            <p14:xfrm>
              <a:off x="5546400" y="1651920"/>
              <a:ext cx="680400" cy="2433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43C40E6-4BE0-4B68-AF36-D7DD767DFD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37395" y="1642920"/>
                <a:ext cx="698049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1830707-40F0-40A3-92A9-FDFE6E0BD58A}"/>
                  </a:ext>
                </a:extLst>
              </p14:cNvPr>
              <p14:cNvContentPartPr/>
              <p14:nvPr/>
            </p14:nvContentPartPr>
            <p14:xfrm>
              <a:off x="1514040" y="2101200"/>
              <a:ext cx="1628640" cy="2300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1830707-40F0-40A3-92A9-FDFE6E0BD5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05400" y="2092214"/>
                <a:ext cx="1646280" cy="2476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9A0B491-E5F3-4157-A3C2-3E813BFEC20C}"/>
                  </a:ext>
                </a:extLst>
              </p14:cNvPr>
              <p14:cNvContentPartPr/>
              <p14:nvPr/>
            </p14:nvContentPartPr>
            <p14:xfrm>
              <a:off x="1765680" y="1686480"/>
              <a:ext cx="1222560" cy="345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9A0B491-E5F3-4157-A3C2-3E813BFEC2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7040" y="1677831"/>
                <a:ext cx="1240200" cy="363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4E9285C-4DD2-43F1-A62F-D9FF15C485C8}"/>
                  </a:ext>
                </a:extLst>
              </p14:cNvPr>
              <p14:cNvContentPartPr/>
              <p14:nvPr/>
            </p14:nvContentPartPr>
            <p14:xfrm>
              <a:off x="3010200" y="2635080"/>
              <a:ext cx="241560" cy="2736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4E9285C-4DD2-43F1-A62F-D9FF15C485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01200" y="2626440"/>
                <a:ext cx="2592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EAB38BC-4402-4F30-880F-0618C3731F1E}"/>
                  </a:ext>
                </a:extLst>
              </p14:cNvPr>
              <p14:cNvContentPartPr/>
              <p14:nvPr/>
            </p14:nvContentPartPr>
            <p14:xfrm>
              <a:off x="4097040" y="2660640"/>
              <a:ext cx="204480" cy="12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EAB38BC-4402-4F30-880F-0618C3731F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88400" y="2652000"/>
                <a:ext cx="2221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983C9BC-4A0E-4B29-A33F-22931149FA3E}"/>
                  </a:ext>
                </a:extLst>
              </p14:cNvPr>
              <p14:cNvContentPartPr/>
              <p14:nvPr/>
            </p14:nvContentPartPr>
            <p14:xfrm>
              <a:off x="4109640" y="2749200"/>
              <a:ext cx="180000" cy="19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983C9BC-4A0E-4B29-A33F-22931149FA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01000" y="2740560"/>
                <a:ext cx="1976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3D95F61-7242-4AD2-8CF8-6D007DAF8A29}"/>
                  </a:ext>
                </a:extLst>
              </p14:cNvPr>
              <p14:cNvContentPartPr/>
              <p14:nvPr/>
            </p14:nvContentPartPr>
            <p14:xfrm>
              <a:off x="4544520" y="2546160"/>
              <a:ext cx="279000" cy="271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3D95F61-7242-4AD2-8CF8-6D007DAF8A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35880" y="2537520"/>
                <a:ext cx="2966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E98E81B-E0AB-4124-9AE6-19164B767EE2}"/>
                  </a:ext>
                </a:extLst>
              </p14:cNvPr>
              <p14:cNvContentPartPr/>
              <p14:nvPr/>
            </p14:nvContentPartPr>
            <p14:xfrm>
              <a:off x="3411960" y="2517000"/>
              <a:ext cx="438120" cy="349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E98E81B-E0AB-4124-9AE6-19164B767EE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03320" y="2508000"/>
                <a:ext cx="4557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A53ABC8-E17E-411B-AC3D-A74EFD88361A}"/>
                  </a:ext>
                </a:extLst>
              </p14:cNvPr>
              <p14:cNvContentPartPr/>
              <p14:nvPr/>
            </p14:nvContentPartPr>
            <p14:xfrm>
              <a:off x="2442840" y="2606640"/>
              <a:ext cx="370800" cy="3330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A53ABC8-E17E-411B-AC3D-A74EFD8836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34200" y="2598000"/>
                <a:ext cx="3884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C26FE82-01E6-4C0A-B172-9544B758357E}"/>
                  </a:ext>
                </a:extLst>
              </p14:cNvPr>
              <p14:cNvContentPartPr/>
              <p14:nvPr/>
            </p14:nvContentPartPr>
            <p14:xfrm>
              <a:off x="2180400" y="3008400"/>
              <a:ext cx="6934680" cy="245520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C26FE82-01E6-4C0A-B172-9544B75835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71760" y="2999759"/>
                <a:ext cx="6952320" cy="24728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3556A66-F03F-4DCE-8E09-176BDC4B7357}"/>
                  </a:ext>
                </a:extLst>
              </p14:cNvPr>
              <p14:cNvContentPartPr/>
              <p14:nvPr/>
            </p14:nvContentPartPr>
            <p14:xfrm>
              <a:off x="5252640" y="503520"/>
              <a:ext cx="3295800" cy="10252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3556A66-F03F-4DCE-8E09-176BDC4B73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43640" y="494880"/>
                <a:ext cx="3313440" cy="10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DF19DC2-CA26-4967-B409-DDB5D4D766AF}"/>
                  </a:ext>
                </a:extLst>
              </p14:cNvPr>
              <p14:cNvContentPartPr/>
              <p14:nvPr/>
            </p14:nvContentPartPr>
            <p14:xfrm>
              <a:off x="3270480" y="412800"/>
              <a:ext cx="1659960" cy="7642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DF19DC2-CA26-4967-B409-DDB5D4D766A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61838" y="404156"/>
                <a:ext cx="1677604" cy="7819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061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03D2A789-5009-4A3A-A759-15D2587B68FB}"/>
                  </a:ext>
                </a:extLst>
              </p14:cNvPr>
              <p14:cNvContentPartPr/>
              <p14:nvPr/>
            </p14:nvContentPartPr>
            <p14:xfrm>
              <a:off x="934440" y="487680"/>
              <a:ext cx="10940760" cy="55638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03D2A789-5009-4A3A-A759-15D2587B68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5440" y="479040"/>
                <a:ext cx="1095840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4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D953CB1B-0D2A-4F3A-A5CB-0EED7D9EC97A}"/>
                  </a:ext>
                </a:extLst>
              </p14:cNvPr>
              <p14:cNvContentPartPr/>
              <p14:nvPr/>
            </p14:nvContentPartPr>
            <p14:xfrm>
              <a:off x="660120" y="463560"/>
              <a:ext cx="10966680" cy="607104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D953CB1B-0D2A-4F3A-A5CB-0EED7D9EC9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120" y="454560"/>
                <a:ext cx="10984320" cy="60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2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FCBA94B3-C807-437B-88C0-1A4648FCB510}"/>
                  </a:ext>
                </a:extLst>
              </p14:cNvPr>
              <p14:cNvContentPartPr/>
              <p14:nvPr/>
            </p14:nvContentPartPr>
            <p14:xfrm>
              <a:off x="860640" y="942360"/>
              <a:ext cx="10622160" cy="492768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FCBA94B3-C807-437B-88C0-1A4648FCB5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640" y="933720"/>
                <a:ext cx="10639800" cy="49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9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6909EB35-E4B2-4EE8-8033-9BBE9961235A}"/>
                  </a:ext>
                </a:extLst>
              </p14:cNvPr>
              <p14:cNvContentPartPr/>
              <p14:nvPr/>
            </p14:nvContentPartPr>
            <p14:xfrm>
              <a:off x="917160" y="799800"/>
              <a:ext cx="10321560" cy="58082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6909EB35-E4B2-4EE8-8033-9BBE996123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160" y="791159"/>
                <a:ext cx="10339200" cy="58258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53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CC24D4A0-709B-4BF3-9069-2A329A71F379}"/>
                  </a:ext>
                </a:extLst>
              </p14:cNvPr>
              <p14:cNvContentPartPr/>
              <p14:nvPr/>
            </p14:nvContentPartPr>
            <p14:xfrm>
              <a:off x="677040" y="431880"/>
              <a:ext cx="11011320" cy="607500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CC24D4A0-709B-4BF3-9069-2A329A71F3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400" y="422880"/>
                <a:ext cx="11028960" cy="60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78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F688C20-288A-418F-A7C6-095D72361D42}"/>
                  </a:ext>
                </a:extLst>
              </p14:cNvPr>
              <p14:cNvContentPartPr/>
              <p14:nvPr/>
            </p14:nvContentPartPr>
            <p14:xfrm>
              <a:off x="2819400" y="812040"/>
              <a:ext cx="1628280" cy="38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F688C20-288A-418F-A7C6-095D72361D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0400" y="803040"/>
                <a:ext cx="16459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8B941C-80CA-47CA-963B-0BFF007C066F}"/>
                  </a:ext>
                </a:extLst>
              </p14:cNvPr>
              <p14:cNvContentPartPr/>
              <p14:nvPr/>
            </p14:nvContentPartPr>
            <p14:xfrm>
              <a:off x="4566120" y="722400"/>
              <a:ext cx="906120" cy="354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8B941C-80CA-47CA-963B-0BFF007C06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7120" y="713400"/>
                <a:ext cx="9237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B10EAC7-15DE-4E22-B48F-705719029EFE}"/>
                  </a:ext>
                </a:extLst>
              </p14:cNvPr>
              <p14:cNvContentPartPr/>
              <p14:nvPr/>
            </p14:nvContentPartPr>
            <p14:xfrm>
              <a:off x="673080" y="2144400"/>
              <a:ext cx="508320" cy="17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B10EAC7-15DE-4E22-B48F-705719029E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080" y="2135400"/>
                <a:ext cx="5259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22A58F-911B-4AAB-B57E-BF295F99D6FF}"/>
                  </a:ext>
                </a:extLst>
              </p14:cNvPr>
              <p14:cNvContentPartPr/>
              <p14:nvPr/>
            </p14:nvContentPartPr>
            <p14:xfrm>
              <a:off x="1309560" y="1899240"/>
              <a:ext cx="20160" cy="10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22A58F-911B-4AAB-B57E-BF295F99D6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0920" y="1890600"/>
                <a:ext cx="378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2C496A5-2C1F-455C-AC0E-167E6AD31DF6}"/>
                  </a:ext>
                </a:extLst>
              </p14:cNvPr>
              <p14:cNvContentPartPr/>
              <p14:nvPr/>
            </p14:nvContentPartPr>
            <p14:xfrm>
              <a:off x="1311720" y="2040000"/>
              <a:ext cx="67320" cy="12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2C496A5-2C1F-455C-AC0E-167E6AD31D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3080" y="2031360"/>
                <a:ext cx="849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3443A4E-06BE-4D62-8FAE-8474B4B50A90}"/>
                  </a:ext>
                </a:extLst>
              </p14:cNvPr>
              <p14:cNvContentPartPr/>
              <p14:nvPr/>
            </p14:nvContentPartPr>
            <p14:xfrm>
              <a:off x="677040" y="1707360"/>
              <a:ext cx="436680" cy="373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3443A4E-06BE-4D62-8FAE-8474B4B50A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8400" y="1698712"/>
                <a:ext cx="454320" cy="391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B1BC0DD-C8B3-4400-8225-8AF29D1F0A53}"/>
                  </a:ext>
                </a:extLst>
              </p14:cNvPr>
              <p14:cNvContentPartPr/>
              <p14:nvPr/>
            </p14:nvContentPartPr>
            <p14:xfrm>
              <a:off x="2530680" y="1822560"/>
              <a:ext cx="190080" cy="108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B1BC0DD-C8B3-4400-8225-8AF29D1F0A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21680" y="1813920"/>
                <a:ext cx="2077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8D2B26B-574C-4CF7-B392-8030B5344054}"/>
                  </a:ext>
                </a:extLst>
              </p14:cNvPr>
              <p14:cNvContentPartPr/>
              <p14:nvPr/>
            </p14:nvContentPartPr>
            <p14:xfrm>
              <a:off x="2879160" y="1679280"/>
              <a:ext cx="707760" cy="267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8D2B26B-574C-4CF7-B392-8030B534405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70520" y="1670280"/>
                <a:ext cx="7254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E4CFDB-5B3A-43A9-BDC4-51CDE69BDAF2}"/>
                  </a:ext>
                </a:extLst>
              </p14:cNvPr>
              <p14:cNvContentPartPr/>
              <p14:nvPr/>
            </p14:nvContentPartPr>
            <p14:xfrm>
              <a:off x="1770000" y="1711320"/>
              <a:ext cx="490680" cy="295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E4CFDB-5B3A-43A9-BDC4-51CDE69BDA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1000" y="1702320"/>
                <a:ext cx="5083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D9C19B3-439E-496C-9F35-427785148626}"/>
                  </a:ext>
                </a:extLst>
              </p14:cNvPr>
              <p14:cNvContentPartPr/>
              <p14:nvPr/>
            </p14:nvContentPartPr>
            <p14:xfrm>
              <a:off x="2803560" y="2349960"/>
              <a:ext cx="830160" cy="2145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D9C19B3-439E-496C-9F35-42778514862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94920" y="2340960"/>
                <a:ext cx="8478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024623F-2371-4DDE-93C1-A27BC7A03898}"/>
                  </a:ext>
                </a:extLst>
              </p14:cNvPr>
              <p14:cNvContentPartPr/>
              <p14:nvPr/>
            </p14:nvContentPartPr>
            <p14:xfrm>
              <a:off x="1591080" y="2297760"/>
              <a:ext cx="1020600" cy="399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024623F-2371-4DDE-93C1-A27BC7A038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82440" y="2288760"/>
                <a:ext cx="10382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7B9FAE2-27BC-4651-8EB1-9C61DAEBB504}"/>
                  </a:ext>
                </a:extLst>
              </p14:cNvPr>
              <p14:cNvContentPartPr/>
              <p14:nvPr/>
            </p14:nvContentPartPr>
            <p14:xfrm>
              <a:off x="3809040" y="1544280"/>
              <a:ext cx="6238800" cy="10004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7B9FAE2-27BC-4651-8EB1-9C61DAEBB5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00040" y="1535640"/>
                <a:ext cx="6256440" cy="10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489A39E-134D-497D-A03C-FBD5E34DDEB5}"/>
                  </a:ext>
                </a:extLst>
              </p14:cNvPr>
              <p14:cNvContentPartPr/>
              <p14:nvPr/>
            </p14:nvContentPartPr>
            <p14:xfrm>
              <a:off x="1804560" y="2920560"/>
              <a:ext cx="183960" cy="31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489A39E-134D-497D-A03C-FBD5E34DDE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95560" y="2911560"/>
                <a:ext cx="2016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02B9FE0-F1E7-4F74-AF36-5606710D831E}"/>
                  </a:ext>
                </a:extLst>
              </p14:cNvPr>
              <p14:cNvContentPartPr/>
              <p14:nvPr/>
            </p14:nvContentPartPr>
            <p14:xfrm>
              <a:off x="1816440" y="3026400"/>
              <a:ext cx="151920" cy="28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02B9FE0-F1E7-4F74-AF36-5606710D831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07800" y="3017400"/>
                <a:ext cx="1695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11674B4-B4BE-452E-AC1D-6664B66E2E66}"/>
                  </a:ext>
                </a:extLst>
              </p14:cNvPr>
              <p14:cNvContentPartPr/>
              <p14:nvPr/>
            </p14:nvContentPartPr>
            <p14:xfrm>
              <a:off x="2198400" y="2791680"/>
              <a:ext cx="159120" cy="5068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11674B4-B4BE-452E-AC1D-6664B66E2E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89760" y="2782680"/>
                <a:ext cx="1767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5E9B9EA-D91F-43EF-9EA2-1AD1A05CF2B1}"/>
                  </a:ext>
                </a:extLst>
              </p14:cNvPr>
              <p14:cNvContentPartPr/>
              <p14:nvPr/>
            </p14:nvContentPartPr>
            <p14:xfrm>
              <a:off x="2496120" y="2792400"/>
              <a:ext cx="375480" cy="578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5E9B9EA-D91F-43EF-9EA2-1AD1A05CF2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87120" y="2783760"/>
                <a:ext cx="39312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68E7CE7-0A7D-4683-9689-5D25DCBCFF42}"/>
                  </a:ext>
                </a:extLst>
              </p14:cNvPr>
              <p14:cNvContentPartPr/>
              <p14:nvPr/>
            </p14:nvContentPartPr>
            <p14:xfrm>
              <a:off x="1377600" y="2874120"/>
              <a:ext cx="314640" cy="2736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68E7CE7-0A7D-4683-9689-5D25DCBCFF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8960" y="2865480"/>
                <a:ext cx="3322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ECA03CE-2736-4312-91D1-B87A70A81233}"/>
                  </a:ext>
                </a:extLst>
              </p14:cNvPr>
              <p14:cNvContentPartPr/>
              <p14:nvPr/>
            </p14:nvContentPartPr>
            <p14:xfrm>
              <a:off x="3975360" y="2931360"/>
              <a:ext cx="177840" cy="262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ECA03CE-2736-4312-91D1-B87A70A812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66720" y="2922360"/>
                <a:ext cx="195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33F8547-17B0-4EBB-83F6-DEAB592E1C02}"/>
                  </a:ext>
                </a:extLst>
              </p14:cNvPr>
              <p14:cNvContentPartPr/>
              <p14:nvPr/>
            </p14:nvContentPartPr>
            <p14:xfrm>
              <a:off x="3991200" y="3006960"/>
              <a:ext cx="196560" cy="507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33F8547-17B0-4EBB-83F6-DEAB592E1C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82560" y="2997960"/>
                <a:ext cx="2142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7C3C86B-B4AB-42D2-8787-07977F9421E5}"/>
                  </a:ext>
                </a:extLst>
              </p14:cNvPr>
              <p14:cNvContentPartPr/>
              <p14:nvPr/>
            </p14:nvContentPartPr>
            <p14:xfrm>
              <a:off x="4328160" y="2809320"/>
              <a:ext cx="134280" cy="479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7C3C86B-B4AB-42D2-8787-07977F9421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19520" y="2800320"/>
                <a:ext cx="1519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CB9D737-EBD6-457A-9399-C6FE1BDECBBC}"/>
                  </a:ext>
                </a:extLst>
              </p14:cNvPr>
              <p14:cNvContentPartPr/>
              <p14:nvPr/>
            </p14:nvContentPartPr>
            <p14:xfrm>
              <a:off x="5765280" y="3117480"/>
              <a:ext cx="90720" cy="846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CB9D737-EBD6-457A-9399-C6FE1BDECB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56280" y="3108840"/>
                <a:ext cx="1083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BE7E8AC-DF24-40BC-B843-FD812972C53E}"/>
                  </a:ext>
                </a:extLst>
              </p14:cNvPr>
              <p14:cNvContentPartPr/>
              <p14:nvPr/>
            </p14:nvContentPartPr>
            <p14:xfrm>
              <a:off x="5235360" y="2750280"/>
              <a:ext cx="412200" cy="382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BE7E8AC-DF24-40BC-B843-FD812972C53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26360" y="2741280"/>
                <a:ext cx="4298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815BE77-3F31-428B-B40A-6C7979B6DC92}"/>
                  </a:ext>
                </a:extLst>
              </p14:cNvPr>
              <p14:cNvContentPartPr/>
              <p14:nvPr/>
            </p14:nvContentPartPr>
            <p14:xfrm>
              <a:off x="4598160" y="2827680"/>
              <a:ext cx="487080" cy="3387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815BE77-3F31-428B-B40A-6C7979B6DC9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89520" y="2818690"/>
                <a:ext cx="504720" cy="356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1963A905-4DB5-484F-9648-B46CEC0C5EF0}"/>
                  </a:ext>
                </a:extLst>
              </p14:cNvPr>
              <p14:cNvContentPartPr/>
              <p14:nvPr/>
            </p14:nvContentPartPr>
            <p14:xfrm>
              <a:off x="3510240" y="2839560"/>
              <a:ext cx="341640" cy="3078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1963A905-4DB5-484F-9648-B46CEC0C5E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01240" y="2830560"/>
                <a:ext cx="3592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2564BE2-C62B-4F1A-9954-9ED09AE7632C}"/>
                  </a:ext>
                </a:extLst>
              </p14:cNvPr>
              <p14:cNvContentPartPr/>
              <p14:nvPr/>
            </p14:nvContentPartPr>
            <p14:xfrm>
              <a:off x="7398600" y="2690880"/>
              <a:ext cx="781920" cy="414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2564BE2-C62B-4F1A-9954-9ED09AE7632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89600" y="2682240"/>
                <a:ext cx="7995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F8C9F9F-756F-47EB-B93F-0DD545E5089B}"/>
                  </a:ext>
                </a:extLst>
              </p14:cNvPr>
              <p14:cNvContentPartPr/>
              <p14:nvPr/>
            </p14:nvContentPartPr>
            <p14:xfrm>
              <a:off x="6766800" y="2728320"/>
              <a:ext cx="475560" cy="4759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F8C9F9F-756F-47EB-B93F-0DD545E5089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57807" y="2719320"/>
                <a:ext cx="493187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76A3422-EE90-4467-9A5C-3D164BADCEB1}"/>
                  </a:ext>
                </a:extLst>
              </p14:cNvPr>
              <p14:cNvContentPartPr/>
              <p14:nvPr/>
            </p14:nvContentPartPr>
            <p14:xfrm>
              <a:off x="6135000" y="2847120"/>
              <a:ext cx="450000" cy="165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76A3422-EE90-4467-9A5C-3D164BADCEB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26353" y="2838120"/>
                <a:ext cx="467654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64CD722-221A-4F77-94B5-3E02A9B63163}"/>
                  </a:ext>
                </a:extLst>
              </p14:cNvPr>
              <p14:cNvContentPartPr/>
              <p14:nvPr/>
            </p14:nvContentPartPr>
            <p14:xfrm>
              <a:off x="8411640" y="2964120"/>
              <a:ext cx="48240" cy="92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64CD722-221A-4F77-94B5-3E02A9B631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02640" y="2955480"/>
                <a:ext cx="65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F1721E9-88AB-4ACF-AD98-28B8BAECE9EF}"/>
                  </a:ext>
                </a:extLst>
              </p14:cNvPr>
              <p14:cNvContentPartPr/>
              <p14:nvPr/>
            </p14:nvContentPartPr>
            <p14:xfrm>
              <a:off x="9720240" y="2621040"/>
              <a:ext cx="565920" cy="5331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F1721E9-88AB-4ACF-AD98-28B8BAECE9E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11595" y="2612400"/>
                <a:ext cx="583571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206EA74-FEDA-4809-97BE-E1430680E2F7}"/>
                  </a:ext>
                </a:extLst>
              </p14:cNvPr>
              <p14:cNvContentPartPr/>
              <p14:nvPr/>
            </p14:nvContentPartPr>
            <p14:xfrm>
              <a:off x="8674440" y="2670720"/>
              <a:ext cx="930240" cy="4298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206EA74-FEDA-4809-97BE-E1430680E2F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65443" y="2662080"/>
                <a:ext cx="947873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A51AAF03-B337-4E78-979F-EC62A47BB1F9}"/>
                  </a:ext>
                </a:extLst>
              </p14:cNvPr>
              <p14:cNvContentPartPr/>
              <p14:nvPr/>
            </p14:nvContentPartPr>
            <p14:xfrm>
              <a:off x="2358240" y="3597720"/>
              <a:ext cx="145800" cy="37296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A51AAF03-B337-4E78-979F-EC62A47BB1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49240" y="3588720"/>
                <a:ext cx="1634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09AEDB5-CEC8-4803-B3A6-5379078647C9}"/>
                  </a:ext>
                </a:extLst>
              </p14:cNvPr>
              <p14:cNvContentPartPr/>
              <p14:nvPr/>
            </p14:nvContentPartPr>
            <p14:xfrm>
              <a:off x="2636520" y="3659640"/>
              <a:ext cx="122400" cy="25488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09AEDB5-CEC8-4803-B3A6-5379078647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27855" y="3650640"/>
                <a:ext cx="140092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B7F2AE6-6775-483A-9428-C26A13A1140E}"/>
                  </a:ext>
                </a:extLst>
              </p14:cNvPr>
              <p14:cNvContentPartPr/>
              <p14:nvPr/>
            </p14:nvContentPartPr>
            <p14:xfrm>
              <a:off x="1965840" y="3759000"/>
              <a:ext cx="221760" cy="11232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B7F2AE6-6775-483A-9428-C26A13A1140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56855" y="3750332"/>
                <a:ext cx="239371" cy="130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D2DC10E9-D1E3-4747-9053-3C1D740A71F8}"/>
                  </a:ext>
                </a:extLst>
              </p14:cNvPr>
              <p14:cNvContentPartPr/>
              <p14:nvPr/>
            </p14:nvContentPartPr>
            <p14:xfrm>
              <a:off x="1536360" y="3705720"/>
              <a:ext cx="297720" cy="28764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D2DC10E9-D1E3-4747-9053-3C1D740A71F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27710" y="3696720"/>
                <a:ext cx="315381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47EE112-E5C5-4ED3-BCC3-DD7B82E785FB}"/>
                  </a:ext>
                </a:extLst>
              </p14:cNvPr>
              <p14:cNvContentPartPr/>
              <p14:nvPr/>
            </p14:nvContentPartPr>
            <p14:xfrm>
              <a:off x="2873760" y="3521400"/>
              <a:ext cx="1119240" cy="3963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47EE112-E5C5-4ED3-BCC3-DD7B82E785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65120" y="3512760"/>
                <a:ext cx="11368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E1E0379-3CA3-4C16-840A-82361F40258A}"/>
                  </a:ext>
                </a:extLst>
              </p14:cNvPr>
              <p14:cNvContentPartPr/>
              <p14:nvPr/>
            </p14:nvContentPartPr>
            <p14:xfrm>
              <a:off x="4358040" y="3901560"/>
              <a:ext cx="57240" cy="648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E1E0379-3CA3-4C16-840A-82361F40258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49040" y="3892920"/>
                <a:ext cx="748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4931519-AA21-4701-A996-753ED80D9CF0}"/>
                  </a:ext>
                </a:extLst>
              </p14:cNvPr>
              <p14:cNvContentPartPr/>
              <p14:nvPr/>
            </p14:nvContentPartPr>
            <p14:xfrm>
              <a:off x="5163720" y="3661800"/>
              <a:ext cx="126000" cy="140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4931519-AA21-4701-A996-753ED80D9C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55080" y="3653160"/>
                <a:ext cx="1436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9A75189-B7F9-4F08-A587-97C8EAE5840C}"/>
                  </a:ext>
                </a:extLst>
              </p14:cNvPr>
              <p14:cNvContentPartPr/>
              <p14:nvPr/>
            </p14:nvContentPartPr>
            <p14:xfrm>
              <a:off x="5136720" y="3732000"/>
              <a:ext cx="199800" cy="26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9A75189-B7F9-4F08-A587-97C8EAE5840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28080" y="3723360"/>
                <a:ext cx="2174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173F509-6E0C-4A97-AA53-FF7A09846E87}"/>
                  </a:ext>
                </a:extLst>
              </p14:cNvPr>
              <p14:cNvContentPartPr/>
              <p14:nvPr/>
            </p14:nvContentPartPr>
            <p14:xfrm>
              <a:off x="4780320" y="3588360"/>
              <a:ext cx="219600" cy="2462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173F509-6E0C-4A97-AA53-FF7A09846E8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71335" y="3579720"/>
                <a:ext cx="237211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0115EF59-4C9D-45E1-BC98-B61D3FE4C6D8}"/>
                  </a:ext>
                </a:extLst>
              </p14:cNvPr>
              <p14:cNvContentPartPr/>
              <p14:nvPr/>
            </p14:nvContentPartPr>
            <p14:xfrm>
              <a:off x="5545320" y="3509160"/>
              <a:ext cx="448200" cy="367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0115EF59-4C9D-45E1-BC98-B61D3FE4C6D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36320" y="3500160"/>
                <a:ext cx="4658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8EAA50A7-7287-4828-A07C-D72E604403B8}"/>
                  </a:ext>
                </a:extLst>
              </p14:cNvPr>
              <p14:cNvContentPartPr/>
              <p14:nvPr/>
            </p14:nvContentPartPr>
            <p14:xfrm>
              <a:off x="1824720" y="4513560"/>
              <a:ext cx="264600" cy="1278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8EAA50A7-7287-4828-A07C-D72E604403B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15720" y="4504560"/>
                <a:ext cx="2822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4C23672-CDAB-4DFF-93EA-7B5A268523F5}"/>
                  </a:ext>
                </a:extLst>
              </p14:cNvPr>
              <p14:cNvContentPartPr/>
              <p14:nvPr/>
            </p14:nvContentPartPr>
            <p14:xfrm>
              <a:off x="2974200" y="4339320"/>
              <a:ext cx="4320" cy="11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4C23672-CDAB-4DFF-93EA-7B5A268523F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965560" y="4330320"/>
                <a:ext cx="21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283D9B7-BDF3-45B6-A6A9-1DAB268CEC88}"/>
                  </a:ext>
                </a:extLst>
              </p14:cNvPr>
              <p14:cNvContentPartPr/>
              <p14:nvPr/>
            </p14:nvContentPartPr>
            <p14:xfrm>
              <a:off x="3028920" y="4462440"/>
              <a:ext cx="174240" cy="1321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283D9B7-BDF3-45B6-A6A9-1DAB268CEC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20280" y="4453440"/>
                <a:ext cx="191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8F425D80-0B40-4DDD-9EFE-5A9AB84E375D}"/>
                  </a:ext>
                </a:extLst>
              </p14:cNvPr>
              <p14:cNvContentPartPr/>
              <p14:nvPr/>
            </p14:nvContentPartPr>
            <p14:xfrm>
              <a:off x="2227920" y="4380360"/>
              <a:ext cx="558720" cy="2494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8F425D80-0B40-4DDD-9EFE-5A9AB84E375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218926" y="4371360"/>
                <a:ext cx="576349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6E92B83-78E9-4E7A-BF3E-2B00637F1FE3}"/>
                  </a:ext>
                </a:extLst>
              </p14:cNvPr>
              <p14:cNvContentPartPr/>
              <p14:nvPr/>
            </p14:nvContentPartPr>
            <p14:xfrm>
              <a:off x="1267440" y="4462440"/>
              <a:ext cx="321480" cy="3052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6E92B83-78E9-4E7A-BF3E-2B00637F1FE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258790" y="4453451"/>
                <a:ext cx="339140" cy="322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148EF3D-11F2-4726-8510-C540969ACDF6}"/>
                  </a:ext>
                </a:extLst>
              </p14:cNvPr>
              <p14:cNvContentPartPr/>
              <p14:nvPr/>
            </p14:nvContentPartPr>
            <p14:xfrm>
              <a:off x="3439320" y="4297200"/>
              <a:ext cx="992520" cy="25560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148EF3D-11F2-4726-8510-C540969ACDF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430323" y="4288200"/>
                <a:ext cx="1010154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CE452AB-2096-4048-B3EA-831F3E6E01D5}"/>
                  </a:ext>
                </a:extLst>
              </p14:cNvPr>
              <p14:cNvContentPartPr/>
              <p14:nvPr/>
            </p14:nvContentPartPr>
            <p14:xfrm>
              <a:off x="4854480" y="4198200"/>
              <a:ext cx="618480" cy="2851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CE452AB-2096-4048-B3EA-831F3E6E01D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45840" y="4189560"/>
                <a:ext cx="6361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3C5563A-DDCA-42CF-AB57-8F23C2DA71D8}"/>
                  </a:ext>
                </a:extLst>
              </p14:cNvPr>
              <p14:cNvContentPartPr/>
              <p14:nvPr/>
            </p14:nvContentPartPr>
            <p14:xfrm>
              <a:off x="7594800" y="4088760"/>
              <a:ext cx="3240" cy="4824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3C5563A-DDCA-42CF-AB57-8F23C2DA71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585800" y="4080120"/>
                <a:ext cx="208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86F63AB-5637-4C78-9A1F-4738A7017E24}"/>
                  </a:ext>
                </a:extLst>
              </p14:cNvPr>
              <p14:cNvContentPartPr/>
              <p14:nvPr/>
            </p14:nvContentPartPr>
            <p14:xfrm>
              <a:off x="8197440" y="4048800"/>
              <a:ext cx="187560" cy="2800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86F63AB-5637-4C78-9A1F-4738A7017E2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188440" y="4039800"/>
                <a:ext cx="2052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F3DF314-38B3-49B2-8270-D120FD2D7E40}"/>
                  </a:ext>
                </a:extLst>
              </p14:cNvPr>
              <p14:cNvContentPartPr/>
              <p14:nvPr/>
            </p14:nvContentPartPr>
            <p14:xfrm>
              <a:off x="7605600" y="4192080"/>
              <a:ext cx="282960" cy="162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F3DF314-38B3-49B2-8270-D120FD2D7E4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96960" y="4183440"/>
                <a:ext cx="300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6386CCE-4719-4DEB-9906-04359B86B096}"/>
                  </a:ext>
                </a:extLst>
              </p14:cNvPr>
              <p14:cNvContentPartPr/>
              <p14:nvPr/>
            </p14:nvContentPartPr>
            <p14:xfrm>
              <a:off x="6587160" y="4213680"/>
              <a:ext cx="830520" cy="1522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6386CCE-4719-4DEB-9906-04359B86B09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78164" y="4205040"/>
                <a:ext cx="848152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637E1C3-08AC-4DA7-B92F-A6D7A02DBCD6}"/>
                  </a:ext>
                </a:extLst>
              </p14:cNvPr>
              <p14:cNvContentPartPr/>
              <p14:nvPr/>
            </p14:nvContentPartPr>
            <p14:xfrm>
              <a:off x="5754840" y="4146000"/>
              <a:ext cx="663840" cy="2552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637E1C3-08AC-4DA7-B92F-A6D7A02DBCD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46200" y="4137360"/>
                <a:ext cx="6814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83D905B8-5AEF-4537-8939-EFFAA8E60BBB}"/>
                  </a:ext>
                </a:extLst>
              </p14:cNvPr>
              <p14:cNvContentPartPr/>
              <p14:nvPr/>
            </p14:nvContentPartPr>
            <p14:xfrm>
              <a:off x="8579400" y="4182720"/>
              <a:ext cx="5400" cy="36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83D905B8-5AEF-4537-8939-EFFAA8E60BB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570400" y="4173720"/>
                <a:ext cx="23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E71CBD6-FC48-4B55-BA7E-84EFDE9C7359}"/>
                  </a:ext>
                </a:extLst>
              </p14:cNvPr>
              <p14:cNvContentPartPr/>
              <p14:nvPr/>
            </p14:nvContentPartPr>
            <p14:xfrm>
              <a:off x="9668400" y="3937920"/>
              <a:ext cx="948240" cy="3114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E71CBD6-FC48-4B55-BA7E-84EFDE9C735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659757" y="3929280"/>
                <a:ext cx="965887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73DBA4B-F2AF-4155-B0F1-7C4CDF97CECE}"/>
                  </a:ext>
                </a:extLst>
              </p14:cNvPr>
              <p14:cNvContentPartPr/>
              <p14:nvPr/>
            </p14:nvContentPartPr>
            <p14:xfrm>
              <a:off x="8778120" y="4067520"/>
              <a:ext cx="687960" cy="21780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73DBA4B-F2AF-4155-B0F1-7C4CDF97CEC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69120" y="4058880"/>
                <a:ext cx="7056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57CBA8ED-2AC4-4D3E-B595-9A36A1A542BF}"/>
                  </a:ext>
                </a:extLst>
              </p14:cNvPr>
              <p14:cNvContentPartPr/>
              <p14:nvPr/>
            </p14:nvContentPartPr>
            <p14:xfrm>
              <a:off x="10754520" y="3941520"/>
              <a:ext cx="284040" cy="4557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57CBA8ED-2AC4-4D3E-B595-9A36A1A542B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745880" y="3932520"/>
                <a:ext cx="30168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794B021-A9ED-4C4A-B7CE-DE068F166BEE}"/>
                  </a:ext>
                </a:extLst>
              </p14:cNvPr>
              <p14:cNvContentPartPr/>
              <p14:nvPr/>
            </p14:nvContentPartPr>
            <p14:xfrm>
              <a:off x="1878720" y="4898040"/>
              <a:ext cx="927000" cy="2977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794B021-A9ED-4C4A-B7CE-DE068F166BE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869723" y="4889400"/>
                <a:ext cx="944633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DF9C47F6-A45F-4F43-A7B5-4087A634BB8D}"/>
                  </a:ext>
                </a:extLst>
              </p14:cNvPr>
              <p14:cNvContentPartPr/>
              <p14:nvPr/>
            </p14:nvContentPartPr>
            <p14:xfrm>
              <a:off x="1152960" y="4997400"/>
              <a:ext cx="510480" cy="23940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DF9C47F6-A45F-4F43-A7B5-4087A634BB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44320" y="4988400"/>
                <a:ext cx="5281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FD0DFB3F-4206-433E-B406-1235244A1072}"/>
                  </a:ext>
                </a:extLst>
              </p14:cNvPr>
              <p14:cNvContentPartPr/>
              <p14:nvPr/>
            </p14:nvContentPartPr>
            <p14:xfrm>
              <a:off x="3006600" y="4845840"/>
              <a:ext cx="963360" cy="2725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FD0DFB3F-4206-433E-B406-1235244A107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997600" y="4836840"/>
                <a:ext cx="9810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16427A78-C50C-48AE-A635-C096698A0BA4}"/>
                  </a:ext>
                </a:extLst>
              </p14:cNvPr>
              <p14:cNvContentPartPr/>
              <p14:nvPr/>
            </p14:nvContentPartPr>
            <p14:xfrm>
              <a:off x="4279920" y="4763040"/>
              <a:ext cx="1698120" cy="2872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16427A78-C50C-48AE-A635-C096698A0BA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70922" y="4754389"/>
                <a:ext cx="1715756" cy="304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EFCF508-9302-4107-80A4-83399139BB68}"/>
                  </a:ext>
                </a:extLst>
              </p14:cNvPr>
              <p14:cNvContentPartPr/>
              <p14:nvPr/>
            </p14:nvContentPartPr>
            <p14:xfrm>
              <a:off x="6294840" y="4730280"/>
              <a:ext cx="672840" cy="1893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EFCF508-9302-4107-80A4-83399139BB6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85845" y="4721640"/>
                <a:ext cx="690471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97AABDD-B283-4BAB-9EC4-D58334DF91C2}"/>
                  </a:ext>
                </a:extLst>
              </p14:cNvPr>
              <p14:cNvContentPartPr/>
              <p14:nvPr/>
            </p14:nvContentPartPr>
            <p14:xfrm>
              <a:off x="9857040" y="4620840"/>
              <a:ext cx="294120" cy="2707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97AABDD-B283-4BAB-9EC4-D58334DF91C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848040" y="4612200"/>
                <a:ext cx="3117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103558B-360C-4A53-8B56-2595E0B02137}"/>
                  </a:ext>
                </a:extLst>
              </p14:cNvPr>
              <p14:cNvContentPartPr/>
              <p14:nvPr/>
            </p14:nvContentPartPr>
            <p14:xfrm>
              <a:off x="10282200" y="4598520"/>
              <a:ext cx="220320" cy="25668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103558B-360C-4A53-8B56-2595E0B0213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273200" y="4589533"/>
                <a:ext cx="237960" cy="274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662D3D6-DFCD-46C2-81D2-8687CA39BD4D}"/>
                  </a:ext>
                </a:extLst>
              </p14:cNvPr>
              <p14:cNvContentPartPr/>
              <p14:nvPr/>
            </p14:nvContentPartPr>
            <p14:xfrm>
              <a:off x="9415680" y="4617240"/>
              <a:ext cx="223200" cy="2782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662D3D6-DFCD-46C2-81D2-8687CA39BD4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06680" y="4608240"/>
                <a:ext cx="2408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C51C7811-752B-42E5-9870-B10BCE95F6B2}"/>
                  </a:ext>
                </a:extLst>
              </p14:cNvPr>
              <p14:cNvContentPartPr/>
              <p14:nvPr/>
            </p14:nvContentPartPr>
            <p14:xfrm>
              <a:off x="8416680" y="4659000"/>
              <a:ext cx="508680" cy="28548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C51C7811-752B-42E5-9870-B10BCE95F6B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08034" y="4650011"/>
                <a:ext cx="526332" cy="3030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20B2FA9-6A62-49D4-A13B-43775074B0FA}"/>
                  </a:ext>
                </a:extLst>
              </p14:cNvPr>
              <p14:cNvContentPartPr/>
              <p14:nvPr/>
            </p14:nvContentPartPr>
            <p14:xfrm>
              <a:off x="7160640" y="4625160"/>
              <a:ext cx="951480" cy="2642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20B2FA9-6A62-49D4-A13B-43775074B0FA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51640" y="4616160"/>
                <a:ext cx="9691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15C471B-4972-494A-ACDF-3F9327688748}"/>
                  </a:ext>
                </a:extLst>
              </p14:cNvPr>
              <p14:cNvContentPartPr/>
              <p14:nvPr/>
            </p14:nvContentPartPr>
            <p14:xfrm>
              <a:off x="1325040" y="5511840"/>
              <a:ext cx="560880" cy="2282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15C471B-4972-494A-ACDF-3F932768874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316400" y="5502840"/>
                <a:ext cx="5785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B007ADD-6120-4525-BA1D-8EC75FE775C8}"/>
                  </a:ext>
                </a:extLst>
              </p14:cNvPr>
              <p14:cNvContentPartPr/>
              <p14:nvPr/>
            </p14:nvContentPartPr>
            <p14:xfrm>
              <a:off x="2185080" y="5565480"/>
              <a:ext cx="909000" cy="1328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B007ADD-6120-4525-BA1D-8EC75FE775C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176440" y="5556817"/>
                <a:ext cx="926640" cy="15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05B1E09C-DD67-442E-B7CB-C40972F1AB38}"/>
                  </a:ext>
                </a:extLst>
              </p14:cNvPr>
              <p14:cNvContentPartPr/>
              <p14:nvPr/>
            </p14:nvContentPartPr>
            <p14:xfrm>
              <a:off x="850920" y="5871840"/>
              <a:ext cx="1417320" cy="27576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05B1E09C-DD67-442E-B7CB-C40972F1AB3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42280" y="5863200"/>
                <a:ext cx="14349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E0F2B783-77CA-4B13-A6D5-B939DFD3CE9B}"/>
                  </a:ext>
                </a:extLst>
              </p14:cNvPr>
              <p14:cNvContentPartPr/>
              <p14:nvPr/>
            </p14:nvContentPartPr>
            <p14:xfrm>
              <a:off x="2393160" y="5763120"/>
              <a:ext cx="1134000" cy="34416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E0F2B783-77CA-4B13-A6D5-B939DFD3CE9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384160" y="5754480"/>
                <a:ext cx="115164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C6DB1C33-F066-41A1-A931-8DD58577EA0B}"/>
                  </a:ext>
                </a:extLst>
              </p14:cNvPr>
              <p14:cNvContentPartPr/>
              <p14:nvPr/>
            </p14:nvContentPartPr>
            <p14:xfrm>
              <a:off x="4747560" y="5648640"/>
              <a:ext cx="1140120" cy="29736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C6DB1C33-F066-41A1-A931-8DD58577EA0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738563" y="5639990"/>
                <a:ext cx="1157754" cy="315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23A9DA32-C0E6-4BA0-A6D0-6512E728E72A}"/>
                  </a:ext>
                </a:extLst>
              </p14:cNvPr>
              <p14:cNvContentPartPr/>
              <p14:nvPr/>
            </p14:nvContentPartPr>
            <p14:xfrm>
              <a:off x="4003080" y="5742240"/>
              <a:ext cx="538560" cy="23292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23A9DA32-C0E6-4BA0-A6D0-6512E728E72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94440" y="5733600"/>
                <a:ext cx="5562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0003E2DF-8AD9-45C7-8C68-5DFCD71F2DA5}"/>
                  </a:ext>
                </a:extLst>
              </p14:cNvPr>
              <p14:cNvContentPartPr/>
              <p14:nvPr/>
            </p14:nvContentPartPr>
            <p14:xfrm>
              <a:off x="6188640" y="5449200"/>
              <a:ext cx="1133280" cy="36900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0003E2DF-8AD9-45C7-8C68-5DFCD71F2DA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180000" y="5440200"/>
                <a:ext cx="11509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03AF0EDF-3B18-4890-A20B-47744CCF1D97}"/>
                  </a:ext>
                </a:extLst>
              </p14:cNvPr>
              <p14:cNvContentPartPr/>
              <p14:nvPr/>
            </p14:nvContentPartPr>
            <p14:xfrm>
              <a:off x="7537560" y="5584920"/>
              <a:ext cx="1219320" cy="19692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03AF0EDF-3B18-4890-A20B-47744CCF1D9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528920" y="5575920"/>
                <a:ext cx="12369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12B8E2A-148B-4C40-A663-ADA99B201754}"/>
                  </a:ext>
                </a:extLst>
              </p14:cNvPr>
              <p14:cNvContentPartPr/>
              <p14:nvPr/>
            </p14:nvContentPartPr>
            <p14:xfrm>
              <a:off x="9670200" y="5479440"/>
              <a:ext cx="1685160" cy="3744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12B8E2A-148B-4C40-A663-ADA99B20175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661560" y="5470800"/>
                <a:ext cx="17028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C0E1B75B-0242-4865-9E8F-57198FE079D4}"/>
                  </a:ext>
                </a:extLst>
              </p14:cNvPr>
              <p14:cNvContentPartPr/>
              <p14:nvPr/>
            </p14:nvContentPartPr>
            <p14:xfrm>
              <a:off x="9111840" y="5548560"/>
              <a:ext cx="397080" cy="22860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C0E1B75B-0242-4865-9E8F-57198FE079D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102840" y="5539920"/>
                <a:ext cx="41472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2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73FCEC-592B-4124-8D75-24B70D667956}"/>
                  </a:ext>
                </a:extLst>
              </p14:cNvPr>
              <p14:cNvContentPartPr/>
              <p14:nvPr/>
            </p14:nvContentPartPr>
            <p14:xfrm>
              <a:off x="1465440" y="1041360"/>
              <a:ext cx="463680" cy="484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73FCEC-592B-4124-8D75-24B70D6679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6800" y="1032720"/>
                <a:ext cx="4813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5B78DB8-5BE6-4370-A569-310EDFF350D6}"/>
                  </a:ext>
                </a:extLst>
              </p14:cNvPr>
              <p14:cNvContentPartPr/>
              <p14:nvPr/>
            </p14:nvContentPartPr>
            <p14:xfrm>
              <a:off x="2887440" y="1093920"/>
              <a:ext cx="492840" cy="29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5B78DB8-5BE6-4370-A569-310EDFF350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8440" y="1085280"/>
                <a:ext cx="5104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0733FD7-C497-4F3B-B8B1-956344EB5B02}"/>
                  </a:ext>
                </a:extLst>
              </p14:cNvPr>
              <p14:cNvContentPartPr/>
              <p14:nvPr/>
            </p14:nvContentPartPr>
            <p14:xfrm>
              <a:off x="2098320" y="1139280"/>
              <a:ext cx="552240" cy="253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0733FD7-C497-4F3B-B8B1-956344EB5B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9320" y="1130280"/>
                <a:ext cx="5698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17A536-4F3F-49FA-B0B9-7586F1C1F52C}"/>
                  </a:ext>
                </a:extLst>
              </p14:cNvPr>
              <p14:cNvContentPartPr/>
              <p14:nvPr/>
            </p14:nvContentPartPr>
            <p14:xfrm>
              <a:off x="3772320" y="1103640"/>
              <a:ext cx="7920" cy="12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17A536-4F3F-49FA-B0B9-7586F1C1F5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3320" y="1094640"/>
                <a:ext cx="255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7D67DD-9281-4520-BD5E-BAEE58D520F5}"/>
                  </a:ext>
                </a:extLst>
              </p14:cNvPr>
              <p14:cNvContentPartPr/>
              <p14:nvPr/>
            </p14:nvContentPartPr>
            <p14:xfrm>
              <a:off x="6129960" y="1063680"/>
              <a:ext cx="340920" cy="156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7D67DD-9281-4520-BD5E-BAEE58D520F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20960" y="1054680"/>
                <a:ext cx="358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4C3849-AA7C-4CD4-8639-C0F9C0AF2029}"/>
                  </a:ext>
                </a:extLst>
              </p14:cNvPr>
              <p14:cNvContentPartPr/>
              <p14:nvPr/>
            </p14:nvContentPartPr>
            <p14:xfrm>
              <a:off x="4243200" y="1079880"/>
              <a:ext cx="1564200" cy="249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4C3849-AA7C-4CD4-8639-C0F9C0AF20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34560" y="1071240"/>
                <a:ext cx="1581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A55738-1735-4910-A420-71AD7AF9F374}"/>
                  </a:ext>
                </a:extLst>
              </p14:cNvPr>
              <p14:cNvContentPartPr/>
              <p14:nvPr/>
            </p14:nvContentPartPr>
            <p14:xfrm>
              <a:off x="3784920" y="1218120"/>
              <a:ext cx="220320" cy="119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A55738-1735-4910-A420-71AD7AF9F3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75920" y="1209454"/>
                <a:ext cx="237960" cy="1375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2A3565F-69DB-40C9-BB16-A8B2E6FD9DB3}"/>
                  </a:ext>
                </a:extLst>
              </p14:cNvPr>
              <p14:cNvContentPartPr/>
              <p14:nvPr/>
            </p14:nvContentPartPr>
            <p14:xfrm>
              <a:off x="8547720" y="873960"/>
              <a:ext cx="1151280" cy="283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2A3565F-69DB-40C9-BB16-A8B2E6FD9DB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38720" y="865320"/>
                <a:ext cx="11689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34C7FC-E732-4408-8559-4367183CB30B}"/>
                  </a:ext>
                </a:extLst>
              </p14:cNvPr>
              <p14:cNvContentPartPr/>
              <p14:nvPr/>
            </p14:nvContentPartPr>
            <p14:xfrm>
              <a:off x="6759240" y="931200"/>
              <a:ext cx="1530000" cy="282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34C7FC-E732-4408-8559-4367183CB3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0240" y="922560"/>
                <a:ext cx="1547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329C7F1-8B90-42F3-9E36-17A0ECF10EAD}"/>
                  </a:ext>
                </a:extLst>
              </p14:cNvPr>
              <p14:cNvContentPartPr/>
              <p14:nvPr/>
            </p14:nvContentPartPr>
            <p14:xfrm>
              <a:off x="5304120" y="1732200"/>
              <a:ext cx="246600" cy="3081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329C7F1-8B90-42F3-9E36-17A0ECF10E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95120" y="1723560"/>
                <a:ext cx="2642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4F9F175-0B73-4D35-ADBE-9477E43BE351}"/>
                  </a:ext>
                </a:extLst>
              </p14:cNvPr>
              <p14:cNvContentPartPr/>
              <p14:nvPr/>
            </p14:nvContentPartPr>
            <p14:xfrm>
              <a:off x="5948520" y="1575600"/>
              <a:ext cx="10800" cy="10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4F9F175-0B73-4D35-ADBE-9477E43BE3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39520" y="1566960"/>
                <a:ext cx="284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73F7DED-F6D0-41D3-8468-D437F5BAB881}"/>
                  </a:ext>
                </a:extLst>
              </p14:cNvPr>
              <p14:cNvContentPartPr/>
              <p14:nvPr/>
            </p14:nvContentPartPr>
            <p14:xfrm>
              <a:off x="7908000" y="1697280"/>
              <a:ext cx="244080" cy="147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73F7DED-F6D0-41D3-8468-D437F5BAB8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99360" y="1688280"/>
                <a:ext cx="26172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4644294-76A3-4F5F-97E9-9C07DD518FDC}"/>
                  </a:ext>
                </a:extLst>
              </p14:cNvPr>
              <p14:cNvContentPartPr/>
              <p14:nvPr/>
            </p14:nvContentPartPr>
            <p14:xfrm>
              <a:off x="9806280" y="1473000"/>
              <a:ext cx="1075680" cy="329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4644294-76A3-4F5F-97E9-9C07DD518F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97280" y="1464010"/>
                <a:ext cx="1093320" cy="34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ADFB6A8-6F78-4CD5-B6F5-69E81390E762}"/>
                  </a:ext>
                </a:extLst>
              </p14:cNvPr>
              <p14:cNvContentPartPr/>
              <p14:nvPr/>
            </p14:nvContentPartPr>
            <p14:xfrm>
              <a:off x="8332080" y="1600080"/>
              <a:ext cx="1312920" cy="24516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ADFB6A8-6F78-4CD5-B6F5-69E81390E7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23440" y="1591080"/>
                <a:ext cx="13305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37EF167-9D6A-4912-9860-173F060E05E3}"/>
                  </a:ext>
                </a:extLst>
              </p14:cNvPr>
              <p14:cNvContentPartPr/>
              <p14:nvPr/>
            </p14:nvContentPartPr>
            <p14:xfrm>
              <a:off x="6484560" y="1639680"/>
              <a:ext cx="1290960" cy="368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37EF167-9D6A-4912-9860-173F060E05E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75560" y="1630680"/>
                <a:ext cx="13086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792C1CF-40D9-4C4D-985B-7DC127065A06}"/>
                  </a:ext>
                </a:extLst>
              </p14:cNvPr>
              <p14:cNvContentPartPr/>
              <p14:nvPr/>
            </p14:nvContentPartPr>
            <p14:xfrm>
              <a:off x="5992800" y="1820760"/>
              <a:ext cx="295920" cy="115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792C1CF-40D9-4C4D-985B-7DC127065A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83800" y="1812093"/>
                <a:ext cx="313560" cy="1328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6E2FE79-4E36-4D89-A807-A90EF239543C}"/>
                  </a:ext>
                </a:extLst>
              </p14:cNvPr>
              <p14:cNvContentPartPr/>
              <p14:nvPr/>
            </p14:nvContentPartPr>
            <p14:xfrm>
              <a:off x="3995520" y="1804560"/>
              <a:ext cx="1000440" cy="3765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6E2FE79-4E36-4D89-A807-A90EF23954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86880" y="1795920"/>
                <a:ext cx="10180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3A34576-DEB3-432B-A219-0D6956BFBEFE}"/>
                  </a:ext>
                </a:extLst>
              </p14:cNvPr>
              <p14:cNvContentPartPr/>
              <p14:nvPr/>
            </p14:nvContentPartPr>
            <p14:xfrm>
              <a:off x="2475960" y="1726800"/>
              <a:ext cx="1246320" cy="4845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3A34576-DEB3-432B-A219-0D6956BFBE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67318" y="1718160"/>
                <a:ext cx="1263965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1091924-FBE5-4BB1-895B-7857ABBE9CBC}"/>
                  </a:ext>
                </a:extLst>
              </p14:cNvPr>
              <p14:cNvContentPartPr/>
              <p14:nvPr/>
            </p14:nvContentPartPr>
            <p14:xfrm>
              <a:off x="1574160" y="1840920"/>
              <a:ext cx="549720" cy="301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1091924-FBE5-4BB1-895B-7857ABBE9C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65160" y="1832280"/>
                <a:ext cx="5673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1F9EE69F-76B3-4476-AFF6-0488DA61FC13}"/>
                  </a:ext>
                </a:extLst>
              </p14:cNvPr>
              <p14:cNvContentPartPr/>
              <p14:nvPr/>
            </p14:nvContentPartPr>
            <p14:xfrm>
              <a:off x="1156920" y="2288040"/>
              <a:ext cx="10155240" cy="36259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1F9EE69F-76B3-4476-AFF6-0488DA61FC1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47920" y="2279399"/>
                <a:ext cx="10172879" cy="364356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32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22</cp:revision>
  <dcterms:created xsi:type="dcterms:W3CDTF">2024-02-13T12:17:49Z</dcterms:created>
  <dcterms:modified xsi:type="dcterms:W3CDTF">2024-02-17T06:28:31Z</dcterms:modified>
</cp:coreProperties>
</file>