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91" r:id="rId5"/>
    <p:sldId id="258" r:id="rId6"/>
    <p:sldId id="292" r:id="rId7"/>
    <p:sldId id="260" r:id="rId8"/>
    <p:sldId id="261" r:id="rId9"/>
    <p:sldId id="262" r:id="rId10"/>
    <p:sldId id="263" r:id="rId11"/>
    <p:sldId id="264" r:id="rId12"/>
    <p:sldId id="265" r:id="rId13"/>
    <p:sldId id="266" r:id="rId14"/>
    <p:sldId id="267" r:id="rId15"/>
    <p:sldId id="268" r:id="rId16"/>
    <p:sldId id="269" r:id="rId17"/>
    <p:sldId id="271" r:id="rId18"/>
    <p:sldId id="272" r:id="rId19"/>
    <p:sldId id="273" r:id="rId20"/>
    <p:sldId id="274" r:id="rId21"/>
    <p:sldId id="275" r:id="rId22"/>
    <p:sldId id="276" r:id="rId23"/>
    <p:sldId id="277" r:id="rId24"/>
    <p:sldId id="270" r:id="rId25"/>
    <p:sldId id="278" r:id="rId26"/>
    <p:sldId id="279" r:id="rId27"/>
    <p:sldId id="280" r:id="rId28"/>
    <p:sldId id="281" r:id="rId29"/>
    <p:sldId id="282" r:id="rId30"/>
    <p:sldId id="283" r:id="rId31"/>
    <p:sldId id="288" r:id="rId32"/>
    <p:sldId id="284" r:id="rId33"/>
    <p:sldId id="289" r:id="rId34"/>
    <p:sldId id="285" r:id="rId35"/>
    <p:sldId id="290" r:id="rId36"/>
    <p:sldId id="286" r:id="rId37"/>
    <p:sldId id="28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15B9AA-EEF7-4A40-BAFD-D3A9B6B2075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C360F8B-E6A1-42D9-AF22-76D227C42540}">
      <dgm:prSet/>
      <dgm:spPr/>
      <dgm:t>
        <a:bodyPr/>
        <a:lstStyle/>
        <a:p>
          <a:r>
            <a:rPr lang="en-US" baseline="0"/>
            <a:t>Technical writing is a form of professional communication that conveys technical information in a clear and concise manner to a specific audience for a defined purpose. </a:t>
          </a:r>
          <a:endParaRPr lang="en-US"/>
        </a:p>
      </dgm:t>
    </dgm:pt>
    <dgm:pt modelId="{A1917BE5-1F5A-4DF8-9959-7360B1239D25}" type="parTrans" cxnId="{50E71EE7-CBD5-4493-B2E8-F9C84DD55C07}">
      <dgm:prSet/>
      <dgm:spPr/>
      <dgm:t>
        <a:bodyPr/>
        <a:lstStyle/>
        <a:p>
          <a:endParaRPr lang="en-US"/>
        </a:p>
      </dgm:t>
    </dgm:pt>
    <dgm:pt modelId="{9B94D143-C32D-41C5-89DD-613877490869}" type="sibTrans" cxnId="{50E71EE7-CBD5-4493-B2E8-F9C84DD55C07}">
      <dgm:prSet/>
      <dgm:spPr/>
      <dgm:t>
        <a:bodyPr/>
        <a:lstStyle/>
        <a:p>
          <a:endParaRPr lang="en-US"/>
        </a:p>
      </dgm:t>
    </dgm:pt>
    <dgm:pt modelId="{0A1B7E2B-9D2A-482F-8D4F-609033349AB4}">
      <dgm:prSet/>
      <dgm:spPr/>
      <dgm:t>
        <a:bodyPr/>
        <a:lstStyle/>
        <a:p>
          <a:r>
            <a:rPr lang="en-US" baseline="0"/>
            <a:t>It involves the creation of documents such as reports, manuals, proposals, instructions, and specifications that explain complex concepts, processes, or procedures in a way that is easily understood by the intended readers.</a:t>
          </a:r>
          <a:endParaRPr lang="en-US"/>
        </a:p>
      </dgm:t>
    </dgm:pt>
    <dgm:pt modelId="{7B3D2163-2285-407F-9266-B43907F29999}" type="parTrans" cxnId="{DE5260E6-C1B3-4D81-8249-26861E0333FE}">
      <dgm:prSet/>
      <dgm:spPr/>
      <dgm:t>
        <a:bodyPr/>
        <a:lstStyle/>
        <a:p>
          <a:endParaRPr lang="en-US"/>
        </a:p>
      </dgm:t>
    </dgm:pt>
    <dgm:pt modelId="{CA2F12E5-526B-469B-A53A-1C0063415ECD}" type="sibTrans" cxnId="{DE5260E6-C1B3-4D81-8249-26861E0333FE}">
      <dgm:prSet/>
      <dgm:spPr/>
      <dgm:t>
        <a:bodyPr/>
        <a:lstStyle/>
        <a:p>
          <a:endParaRPr lang="en-US"/>
        </a:p>
      </dgm:t>
    </dgm:pt>
    <dgm:pt modelId="{05B6A89E-2005-494E-9A28-BC3EEE3557C5}">
      <dgm:prSet/>
      <dgm:spPr/>
      <dgm:t>
        <a:bodyPr/>
        <a:lstStyle/>
        <a:p>
          <a:r>
            <a:rPr lang="en-US" baseline="0"/>
            <a:t>Technical writing is characterized by its focus on accuracy, precision, objectivity, and the use of specialized terminology relevant to a particular field or industry.</a:t>
          </a:r>
          <a:endParaRPr lang="en-US"/>
        </a:p>
      </dgm:t>
    </dgm:pt>
    <dgm:pt modelId="{D0076BE3-1DF0-4811-8DFE-37521A03D02F}" type="parTrans" cxnId="{D1E56321-EAB1-4313-91B1-38A4BDA837B1}">
      <dgm:prSet/>
      <dgm:spPr/>
      <dgm:t>
        <a:bodyPr/>
        <a:lstStyle/>
        <a:p>
          <a:endParaRPr lang="en-US"/>
        </a:p>
      </dgm:t>
    </dgm:pt>
    <dgm:pt modelId="{F979172C-897B-4B67-B189-DDD5EDAC7194}" type="sibTrans" cxnId="{D1E56321-EAB1-4313-91B1-38A4BDA837B1}">
      <dgm:prSet/>
      <dgm:spPr/>
      <dgm:t>
        <a:bodyPr/>
        <a:lstStyle/>
        <a:p>
          <a:endParaRPr lang="en-US"/>
        </a:p>
      </dgm:t>
    </dgm:pt>
    <dgm:pt modelId="{3A17C09B-FF59-4F36-9E76-7A75F49CD5B6}" type="pres">
      <dgm:prSet presAssocID="{4015B9AA-EEF7-4A40-BAFD-D3A9B6B20758}" presName="vert0" presStyleCnt="0">
        <dgm:presLayoutVars>
          <dgm:dir/>
          <dgm:animOne val="branch"/>
          <dgm:animLvl val="lvl"/>
        </dgm:presLayoutVars>
      </dgm:prSet>
      <dgm:spPr/>
    </dgm:pt>
    <dgm:pt modelId="{8A0CDD66-C22E-4A84-812D-4132CCC89C6C}" type="pres">
      <dgm:prSet presAssocID="{8C360F8B-E6A1-42D9-AF22-76D227C42540}" presName="thickLine" presStyleLbl="alignNode1" presStyleIdx="0" presStyleCnt="3"/>
      <dgm:spPr/>
    </dgm:pt>
    <dgm:pt modelId="{A19ACE3A-4C4B-4E71-A230-4874B8178246}" type="pres">
      <dgm:prSet presAssocID="{8C360F8B-E6A1-42D9-AF22-76D227C42540}" presName="horz1" presStyleCnt="0"/>
      <dgm:spPr/>
    </dgm:pt>
    <dgm:pt modelId="{48CE1077-3C4B-456A-AA72-F0F799F7C188}" type="pres">
      <dgm:prSet presAssocID="{8C360F8B-E6A1-42D9-AF22-76D227C42540}" presName="tx1" presStyleLbl="revTx" presStyleIdx="0" presStyleCnt="3"/>
      <dgm:spPr/>
    </dgm:pt>
    <dgm:pt modelId="{FF7141BB-21C5-4A02-BD4B-AEABFA6AB36F}" type="pres">
      <dgm:prSet presAssocID="{8C360F8B-E6A1-42D9-AF22-76D227C42540}" presName="vert1" presStyleCnt="0"/>
      <dgm:spPr/>
    </dgm:pt>
    <dgm:pt modelId="{36191638-A76A-4EC2-A96F-70DE72D6DE86}" type="pres">
      <dgm:prSet presAssocID="{0A1B7E2B-9D2A-482F-8D4F-609033349AB4}" presName="thickLine" presStyleLbl="alignNode1" presStyleIdx="1" presStyleCnt="3"/>
      <dgm:spPr/>
    </dgm:pt>
    <dgm:pt modelId="{82E7FA33-D174-4C0C-AFE8-FCAF7D0708B9}" type="pres">
      <dgm:prSet presAssocID="{0A1B7E2B-9D2A-482F-8D4F-609033349AB4}" presName="horz1" presStyleCnt="0"/>
      <dgm:spPr/>
    </dgm:pt>
    <dgm:pt modelId="{96A6F50D-7046-4661-BE83-61EDA23B5F9F}" type="pres">
      <dgm:prSet presAssocID="{0A1B7E2B-9D2A-482F-8D4F-609033349AB4}" presName="tx1" presStyleLbl="revTx" presStyleIdx="1" presStyleCnt="3"/>
      <dgm:spPr/>
    </dgm:pt>
    <dgm:pt modelId="{F3350C39-AE97-442E-A010-4F845489F7F1}" type="pres">
      <dgm:prSet presAssocID="{0A1B7E2B-9D2A-482F-8D4F-609033349AB4}" presName="vert1" presStyleCnt="0"/>
      <dgm:spPr/>
    </dgm:pt>
    <dgm:pt modelId="{062B0B11-BB2E-42B3-8AC1-74359B614EE8}" type="pres">
      <dgm:prSet presAssocID="{05B6A89E-2005-494E-9A28-BC3EEE3557C5}" presName="thickLine" presStyleLbl="alignNode1" presStyleIdx="2" presStyleCnt="3"/>
      <dgm:spPr/>
    </dgm:pt>
    <dgm:pt modelId="{39172DD2-7B8B-41A4-8107-6DB17745CE46}" type="pres">
      <dgm:prSet presAssocID="{05B6A89E-2005-494E-9A28-BC3EEE3557C5}" presName="horz1" presStyleCnt="0"/>
      <dgm:spPr/>
    </dgm:pt>
    <dgm:pt modelId="{A9B36929-5FAA-42EC-86E3-5A5FBBEECC71}" type="pres">
      <dgm:prSet presAssocID="{05B6A89E-2005-494E-9A28-BC3EEE3557C5}" presName="tx1" presStyleLbl="revTx" presStyleIdx="2" presStyleCnt="3"/>
      <dgm:spPr/>
    </dgm:pt>
    <dgm:pt modelId="{589D77DF-3300-47A5-9CAE-0E345DD0A407}" type="pres">
      <dgm:prSet presAssocID="{05B6A89E-2005-494E-9A28-BC3EEE3557C5}" presName="vert1" presStyleCnt="0"/>
      <dgm:spPr/>
    </dgm:pt>
  </dgm:ptLst>
  <dgm:cxnLst>
    <dgm:cxn modelId="{D1E56321-EAB1-4313-91B1-38A4BDA837B1}" srcId="{4015B9AA-EEF7-4A40-BAFD-D3A9B6B20758}" destId="{05B6A89E-2005-494E-9A28-BC3EEE3557C5}" srcOrd="2" destOrd="0" parTransId="{D0076BE3-1DF0-4811-8DFE-37521A03D02F}" sibTransId="{F979172C-897B-4B67-B189-DDD5EDAC7194}"/>
    <dgm:cxn modelId="{F823AB25-EC56-4043-894F-51B568A8CC08}" type="presOf" srcId="{05B6A89E-2005-494E-9A28-BC3EEE3557C5}" destId="{A9B36929-5FAA-42EC-86E3-5A5FBBEECC71}" srcOrd="0" destOrd="0" presId="urn:microsoft.com/office/officeart/2008/layout/LinedList"/>
    <dgm:cxn modelId="{0C88932D-58ED-488D-AC53-2D2C4084C8B0}" type="presOf" srcId="{4015B9AA-EEF7-4A40-BAFD-D3A9B6B20758}" destId="{3A17C09B-FF59-4F36-9E76-7A75F49CD5B6}" srcOrd="0" destOrd="0" presId="urn:microsoft.com/office/officeart/2008/layout/LinedList"/>
    <dgm:cxn modelId="{812BFB45-6A95-469E-8F40-8EDB16B2583F}" type="presOf" srcId="{0A1B7E2B-9D2A-482F-8D4F-609033349AB4}" destId="{96A6F50D-7046-4661-BE83-61EDA23B5F9F}" srcOrd="0" destOrd="0" presId="urn:microsoft.com/office/officeart/2008/layout/LinedList"/>
    <dgm:cxn modelId="{A950F59F-31C2-4F83-B73C-6CBC5CEC4231}" type="presOf" srcId="{8C360F8B-E6A1-42D9-AF22-76D227C42540}" destId="{48CE1077-3C4B-456A-AA72-F0F799F7C188}" srcOrd="0" destOrd="0" presId="urn:microsoft.com/office/officeart/2008/layout/LinedList"/>
    <dgm:cxn modelId="{DE5260E6-C1B3-4D81-8249-26861E0333FE}" srcId="{4015B9AA-EEF7-4A40-BAFD-D3A9B6B20758}" destId="{0A1B7E2B-9D2A-482F-8D4F-609033349AB4}" srcOrd="1" destOrd="0" parTransId="{7B3D2163-2285-407F-9266-B43907F29999}" sibTransId="{CA2F12E5-526B-469B-A53A-1C0063415ECD}"/>
    <dgm:cxn modelId="{50E71EE7-CBD5-4493-B2E8-F9C84DD55C07}" srcId="{4015B9AA-EEF7-4A40-BAFD-D3A9B6B20758}" destId="{8C360F8B-E6A1-42D9-AF22-76D227C42540}" srcOrd="0" destOrd="0" parTransId="{A1917BE5-1F5A-4DF8-9959-7360B1239D25}" sibTransId="{9B94D143-C32D-41C5-89DD-613877490869}"/>
    <dgm:cxn modelId="{3D98DFA7-36E1-4AC0-876A-2C5A51404948}" type="presParOf" srcId="{3A17C09B-FF59-4F36-9E76-7A75F49CD5B6}" destId="{8A0CDD66-C22E-4A84-812D-4132CCC89C6C}" srcOrd="0" destOrd="0" presId="urn:microsoft.com/office/officeart/2008/layout/LinedList"/>
    <dgm:cxn modelId="{27CB796D-6B76-4810-8967-6804628486CA}" type="presParOf" srcId="{3A17C09B-FF59-4F36-9E76-7A75F49CD5B6}" destId="{A19ACE3A-4C4B-4E71-A230-4874B8178246}" srcOrd="1" destOrd="0" presId="urn:microsoft.com/office/officeart/2008/layout/LinedList"/>
    <dgm:cxn modelId="{213378B0-DF59-4794-BFD3-387197622A9F}" type="presParOf" srcId="{A19ACE3A-4C4B-4E71-A230-4874B8178246}" destId="{48CE1077-3C4B-456A-AA72-F0F799F7C188}" srcOrd="0" destOrd="0" presId="urn:microsoft.com/office/officeart/2008/layout/LinedList"/>
    <dgm:cxn modelId="{488CE3A5-D7B0-4687-AED5-5B6B41F1D3E2}" type="presParOf" srcId="{A19ACE3A-4C4B-4E71-A230-4874B8178246}" destId="{FF7141BB-21C5-4A02-BD4B-AEABFA6AB36F}" srcOrd="1" destOrd="0" presId="urn:microsoft.com/office/officeart/2008/layout/LinedList"/>
    <dgm:cxn modelId="{8598CC9E-A168-4383-8F13-683A9752945F}" type="presParOf" srcId="{3A17C09B-FF59-4F36-9E76-7A75F49CD5B6}" destId="{36191638-A76A-4EC2-A96F-70DE72D6DE86}" srcOrd="2" destOrd="0" presId="urn:microsoft.com/office/officeart/2008/layout/LinedList"/>
    <dgm:cxn modelId="{103B36E5-ABCF-4569-A010-4BC1D63F8B6F}" type="presParOf" srcId="{3A17C09B-FF59-4F36-9E76-7A75F49CD5B6}" destId="{82E7FA33-D174-4C0C-AFE8-FCAF7D0708B9}" srcOrd="3" destOrd="0" presId="urn:microsoft.com/office/officeart/2008/layout/LinedList"/>
    <dgm:cxn modelId="{0F07C53B-9686-4960-AF2A-0FC8BAD634A4}" type="presParOf" srcId="{82E7FA33-D174-4C0C-AFE8-FCAF7D0708B9}" destId="{96A6F50D-7046-4661-BE83-61EDA23B5F9F}" srcOrd="0" destOrd="0" presId="urn:microsoft.com/office/officeart/2008/layout/LinedList"/>
    <dgm:cxn modelId="{A8747333-F14D-458C-A0CF-A9F7194A5277}" type="presParOf" srcId="{82E7FA33-D174-4C0C-AFE8-FCAF7D0708B9}" destId="{F3350C39-AE97-442E-A010-4F845489F7F1}" srcOrd="1" destOrd="0" presId="urn:microsoft.com/office/officeart/2008/layout/LinedList"/>
    <dgm:cxn modelId="{BFBC6C70-2538-4A31-98CB-8767B6BEA7FD}" type="presParOf" srcId="{3A17C09B-FF59-4F36-9E76-7A75F49CD5B6}" destId="{062B0B11-BB2E-42B3-8AC1-74359B614EE8}" srcOrd="4" destOrd="0" presId="urn:microsoft.com/office/officeart/2008/layout/LinedList"/>
    <dgm:cxn modelId="{0CDA22CE-3C55-44D7-9411-E17DD88EB58C}" type="presParOf" srcId="{3A17C09B-FF59-4F36-9E76-7A75F49CD5B6}" destId="{39172DD2-7B8B-41A4-8107-6DB17745CE46}" srcOrd="5" destOrd="0" presId="urn:microsoft.com/office/officeart/2008/layout/LinedList"/>
    <dgm:cxn modelId="{6D546B5D-7233-4D88-A2C8-9A80AD9FE084}" type="presParOf" srcId="{39172DD2-7B8B-41A4-8107-6DB17745CE46}" destId="{A9B36929-5FAA-42EC-86E3-5A5FBBEECC71}" srcOrd="0" destOrd="0" presId="urn:microsoft.com/office/officeart/2008/layout/LinedList"/>
    <dgm:cxn modelId="{47BDCB63-3937-46DB-B9B8-7EECBBC76DFB}" type="presParOf" srcId="{39172DD2-7B8B-41A4-8107-6DB17745CE46}" destId="{589D77DF-3300-47A5-9CAE-0E345DD0A40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A30EDF7-9DCE-443B-A328-48C67CB15078}" type="doc">
      <dgm:prSet loTypeId="urn:microsoft.com/office/officeart/2005/8/layout/lProcess2" loCatId="list" qsTypeId="urn:microsoft.com/office/officeart/2005/8/quickstyle/simple1" qsCatId="simple" csTypeId="urn:microsoft.com/office/officeart/2005/8/colors/accent3_1" csCatId="accent3" phldr="1"/>
      <dgm:spPr/>
      <dgm:t>
        <a:bodyPr/>
        <a:lstStyle/>
        <a:p>
          <a:endParaRPr lang="en-US"/>
        </a:p>
      </dgm:t>
    </dgm:pt>
    <dgm:pt modelId="{15DC5A1E-EB2E-4DAB-A3DA-ED25133DA83A}">
      <dgm:prSet custT="1"/>
      <dgm:spPr/>
      <dgm:t>
        <a:bodyPr/>
        <a:lstStyle/>
        <a:p>
          <a:pPr algn="l"/>
          <a:r>
            <a:rPr lang="en-US" sz="4800" b="0" i="0" dirty="0"/>
            <a:t>Informing</a:t>
          </a:r>
          <a:endParaRPr lang="en-US" sz="4800" dirty="0"/>
        </a:p>
      </dgm:t>
    </dgm:pt>
    <dgm:pt modelId="{0E7664D3-A50F-4E4D-A3C4-90010224F3F1}" type="sibTrans" cxnId="{20C28682-9E23-4733-9BBD-567F91EFB197}">
      <dgm:prSet/>
      <dgm:spPr/>
      <dgm:t>
        <a:bodyPr/>
        <a:lstStyle/>
        <a:p>
          <a:endParaRPr lang="en-US"/>
        </a:p>
      </dgm:t>
    </dgm:pt>
    <dgm:pt modelId="{F58069BA-1690-4F74-A5F9-F7B67616B033}" type="parTrans" cxnId="{20C28682-9E23-4733-9BBD-567F91EFB197}">
      <dgm:prSet/>
      <dgm:spPr/>
      <dgm:t>
        <a:bodyPr/>
        <a:lstStyle/>
        <a:p>
          <a:endParaRPr lang="en-US"/>
        </a:p>
      </dgm:t>
    </dgm:pt>
    <dgm:pt modelId="{086FB95B-255E-4531-876B-513FBD368CD1}">
      <dgm:prSet custT="1"/>
      <dgm:spPr/>
      <dgm:t>
        <a:bodyPr/>
        <a:lstStyle/>
        <a:p>
          <a:pPr>
            <a:buFont typeface="Arial" panose="020B0604020202020204" pitchFamily="34" charset="0"/>
            <a:buChar char="•"/>
          </a:pPr>
          <a:r>
            <a:rPr lang="en-US" sz="1400" b="0" i="0" dirty="0"/>
            <a:t>The primary purpose of technical writing is to inform the audience by providing factual and accurate information on a particular subject or topic.</a:t>
          </a:r>
        </a:p>
      </dgm:t>
    </dgm:pt>
    <dgm:pt modelId="{737FA8DB-7E84-419B-87C1-7FA485DF16C1}" type="parTrans" cxnId="{3527C6C6-6F6D-4D66-A1DD-3A29BA61FDBD}">
      <dgm:prSet/>
      <dgm:spPr/>
      <dgm:t>
        <a:bodyPr/>
        <a:lstStyle/>
        <a:p>
          <a:endParaRPr lang="en-US"/>
        </a:p>
      </dgm:t>
    </dgm:pt>
    <dgm:pt modelId="{ED8E01E6-E390-4AD0-8B6F-0DE1DEB08C01}" type="sibTrans" cxnId="{3527C6C6-6F6D-4D66-A1DD-3A29BA61FDBD}">
      <dgm:prSet/>
      <dgm:spPr/>
      <dgm:t>
        <a:bodyPr/>
        <a:lstStyle/>
        <a:p>
          <a:endParaRPr lang="en-US"/>
        </a:p>
      </dgm:t>
    </dgm:pt>
    <dgm:pt modelId="{0942F0B1-1011-44E4-8B2D-9FF8BA1DCF3E}">
      <dgm:prSet custT="1"/>
      <dgm:spPr/>
      <dgm:t>
        <a:bodyPr/>
        <a:lstStyle/>
        <a:p>
          <a:pPr>
            <a:buFont typeface="Arial" panose="020B0604020202020204" pitchFamily="34" charset="0"/>
            <a:buChar char="•"/>
          </a:pPr>
          <a:r>
            <a:rPr lang="en-US" sz="1400" b="0" i="0" dirty="0"/>
            <a:t>Informative technical writing aims to educate the readers, increase their knowledge, and enhance their understanding of complex concepts, processes, procedures, or products.</a:t>
          </a:r>
        </a:p>
      </dgm:t>
    </dgm:pt>
    <dgm:pt modelId="{007F3F37-1474-4262-981D-F06AB7F9F6EC}" type="parTrans" cxnId="{EDC89E6E-D4C4-43E1-91B0-17CC6D66FB2F}">
      <dgm:prSet/>
      <dgm:spPr/>
      <dgm:t>
        <a:bodyPr/>
        <a:lstStyle/>
        <a:p>
          <a:endParaRPr lang="en-US"/>
        </a:p>
      </dgm:t>
    </dgm:pt>
    <dgm:pt modelId="{6B2E57C4-2419-495D-836B-1F8CAD0C1BD9}" type="sibTrans" cxnId="{EDC89E6E-D4C4-43E1-91B0-17CC6D66FB2F}">
      <dgm:prSet/>
      <dgm:spPr/>
      <dgm:t>
        <a:bodyPr/>
        <a:lstStyle/>
        <a:p>
          <a:endParaRPr lang="en-US"/>
        </a:p>
      </dgm:t>
    </dgm:pt>
    <dgm:pt modelId="{0747A41D-768B-4466-960F-45666B60D3EC}">
      <dgm:prSet custT="1"/>
      <dgm:spPr/>
      <dgm:t>
        <a:bodyPr/>
        <a:lstStyle/>
        <a:p>
          <a:pPr>
            <a:buFont typeface="Arial" panose="020B0604020202020204" pitchFamily="34" charset="0"/>
            <a:buChar char="•"/>
          </a:pPr>
          <a:r>
            <a:rPr lang="en-US" sz="1400" b="0" i="0" dirty="0"/>
            <a:t>Technical documents such as reports, manuals, specifications, and research papers are designed to inform the audience about technical details, data, findings, and insights related to a specific field or industry.</a:t>
          </a:r>
        </a:p>
      </dgm:t>
    </dgm:pt>
    <dgm:pt modelId="{43A8AF64-4E53-40EC-A520-368CE001A38B}" type="parTrans" cxnId="{6065A53E-E5D9-40A5-9802-D489114A52C4}">
      <dgm:prSet/>
      <dgm:spPr/>
      <dgm:t>
        <a:bodyPr/>
        <a:lstStyle/>
        <a:p>
          <a:endParaRPr lang="en-US"/>
        </a:p>
      </dgm:t>
    </dgm:pt>
    <dgm:pt modelId="{52469888-649B-48B8-AFD6-AEACC423C801}" type="sibTrans" cxnId="{6065A53E-E5D9-40A5-9802-D489114A52C4}">
      <dgm:prSet/>
      <dgm:spPr/>
      <dgm:t>
        <a:bodyPr/>
        <a:lstStyle/>
        <a:p>
          <a:endParaRPr lang="en-US"/>
        </a:p>
      </dgm:t>
    </dgm:pt>
    <dgm:pt modelId="{1B71A76B-CB67-476F-BDEE-0C015E2AF398}">
      <dgm:prSet custT="1"/>
      <dgm:spPr/>
      <dgm:t>
        <a:bodyPr/>
        <a:lstStyle/>
        <a:p>
          <a:pPr>
            <a:buFont typeface="Arial" panose="020B0604020202020204" pitchFamily="34" charset="0"/>
            <a:buChar char="•"/>
          </a:pPr>
          <a:r>
            <a:rPr lang="en-US" sz="1400" b="0" i="0" dirty="0"/>
            <a:t>Informative technical writing focuses on presenting information clearly, concisely, and objectively to ensure that the audience gains valuable insights and knowledge from the content.</a:t>
          </a:r>
        </a:p>
      </dgm:t>
    </dgm:pt>
    <dgm:pt modelId="{00155E4E-B86D-4D57-8003-38D8BCD12D7F}" type="parTrans" cxnId="{49F85D6A-015E-4F21-ACEE-232377039E72}">
      <dgm:prSet/>
      <dgm:spPr/>
      <dgm:t>
        <a:bodyPr/>
        <a:lstStyle/>
        <a:p>
          <a:endParaRPr lang="en-US"/>
        </a:p>
      </dgm:t>
    </dgm:pt>
    <dgm:pt modelId="{B56CF42A-A39C-4918-8E95-6D96AAAACF11}" type="sibTrans" cxnId="{49F85D6A-015E-4F21-ACEE-232377039E72}">
      <dgm:prSet/>
      <dgm:spPr/>
      <dgm:t>
        <a:bodyPr/>
        <a:lstStyle/>
        <a:p>
          <a:endParaRPr lang="en-US"/>
        </a:p>
      </dgm:t>
    </dgm:pt>
    <dgm:pt modelId="{026D580F-4C0E-434F-94B7-905F158CEF36}" type="pres">
      <dgm:prSet presAssocID="{0A30EDF7-9DCE-443B-A328-48C67CB15078}" presName="theList" presStyleCnt="0">
        <dgm:presLayoutVars>
          <dgm:dir/>
          <dgm:animLvl val="lvl"/>
          <dgm:resizeHandles val="exact"/>
        </dgm:presLayoutVars>
      </dgm:prSet>
      <dgm:spPr/>
    </dgm:pt>
    <dgm:pt modelId="{00FF9760-1764-49C5-B55C-B6AEEA5E94FE}" type="pres">
      <dgm:prSet presAssocID="{15DC5A1E-EB2E-4DAB-A3DA-ED25133DA83A}" presName="compNode" presStyleCnt="0"/>
      <dgm:spPr/>
    </dgm:pt>
    <dgm:pt modelId="{D4B9D08B-5BD7-409A-80AD-4714546E3750}" type="pres">
      <dgm:prSet presAssocID="{15DC5A1E-EB2E-4DAB-A3DA-ED25133DA83A}" presName="aNode" presStyleLbl="bgShp" presStyleIdx="0" presStyleCnt="1"/>
      <dgm:spPr/>
    </dgm:pt>
    <dgm:pt modelId="{F57A3011-ACD1-48E1-93C0-9EE7C33A04E0}" type="pres">
      <dgm:prSet presAssocID="{15DC5A1E-EB2E-4DAB-A3DA-ED25133DA83A}" presName="textNode" presStyleLbl="bgShp" presStyleIdx="0" presStyleCnt="1"/>
      <dgm:spPr/>
    </dgm:pt>
    <dgm:pt modelId="{59A56A39-3D99-43F2-B945-80A3A276C724}" type="pres">
      <dgm:prSet presAssocID="{15DC5A1E-EB2E-4DAB-A3DA-ED25133DA83A}" presName="compChildNode" presStyleCnt="0"/>
      <dgm:spPr/>
    </dgm:pt>
    <dgm:pt modelId="{D0826E17-9C1B-428B-8510-3B667040D042}" type="pres">
      <dgm:prSet presAssocID="{15DC5A1E-EB2E-4DAB-A3DA-ED25133DA83A}" presName="theInnerList" presStyleCnt="0"/>
      <dgm:spPr/>
    </dgm:pt>
    <dgm:pt modelId="{C1EDD8FB-5EA9-41B0-86A1-73CF7D8DC896}" type="pres">
      <dgm:prSet presAssocID="{086FB95B-255E-4531-876B-513FBD368CD1}" presName="childNode" presStyleLbl="node1" presStyleIdx="0" presStyleCnt="4">
        <dgm:presLayoutVars>
          <dgm:bulletEnabled val="1"/>
        </dgm:presLayoutVars>
      </dgm:prSet>
      <dgm:spPr/>
    </dgm:pt>
    <dgm:pt modelId="{52E21A93-8183-40AF-AA0B-ED2F52A9EE96}" type="pres">
      <dgm:prSet presAssocID="{086FB95B-255E-4531-876B-513FBD368CD1}" presName="aSpace2" presStyleCnt="0"/>
      <dgm:spPr/>
    </dgm:pt>
    <dgm:pt modelId="{DA04E0A6-0B3B-4B2E-BE76-8B3E122D97A4}" type="pres">
      <dgm:prSet presAssocID="{0942F0B1-1011-44E4-8B2D-9FF8BA1DCF3E}" presName="childNode" presStyleLbl="node1" presStyleIdx="1" presStyleCnt="4">
        <dgm:presLayoutVars>
          <dgm:bulletEnabled val="1"/>
        </dgm:presLayoutVars>
      </dgm:prSet>
      <dgm:spPr/>
    </dgm:pt>
    <dgm:pt modelId="{6138B32F-A46D-43A1-A4A0-19841D87834F}" type="pres">
      <dgm:prSet presAssocID="{0942F0B1-1011-44E4-8B2D-9FF8BA1DCF3E}" presName="aSpace2" presStyleCnt="0"/>
      <dgm:spPr/>
    </dgm:pt>
    <dgm:pt modelId="{B5539392-D9B2-4B54-9AA4-0E33EB7047E4}" type="pres">
      <dgm:prSet presAssocID="{0747A41D-768B-4466-960F-45666B60D3EC}" presName="childNode" presStyleLbl="node1" presStyleIdx="2" presStyleCnt="4">
        <dgm:presLayoutVars>
          <dgm:bulletEnabled val="1"/>
        </dgm:presLayoutVars>
      </dgm:prSet>
      <dgm:spPr/>
    </dgm:pt>
    <dgm:pt modelId="{E9360C39-0224-4329-9912-9E903C2A0F77}" type="pres">
      <dgm:prSet presAssocID="{0747A41D-768B-4466-960F-45666B60D3EC}" presName="aSpace2" presStyleCnt="0"/>
      <dgm:spPr/>
    </dgm:pt>
    <dgm:pt modelId="{BE727342-67FE-4B5D-8004-AE1592547C2A}" type="pres">
      <dgm:prSet presAssocID="{1B71A76B-CB67-476F-BDEE-0C015E2AF398}" presName="childNode" presStyleLbl="node1" presStyleIdx="3" presStyleCnt="4">
        <dgm:presLayoutVars>
          <dgm:bulletEnabled val="1"/>
        </dgm:presLayoutVars>
      </dgm:prSet>
      <dgm:spPr/>
    </dgm:pt>
  </dgm:ptLst>
  <dgm:cxnLst>
    <dgm:cxn modelId="{D33DB417-215A-4A84-8DE6-CDE808A17DB5}" type="presOf" srcId="{0747A41D-768B-4466-960F-45666B60D3EC}" destId="{B5539392-D9B2-4B54-9AA4-0E33EB7047E4}" srcOrd="0" destOrd="0" presId="urn:microsoft.com/office/officeart/2005/8/layout/lProcess2"/>
    <dgm:cxn modelId="{6065A53E-E5D9-40A5-9802-D489114A52C4}" srcId="{15DC5A1E-EB2E-4DAB-A3DA-ED25133DA83A}" destId="{0747A41D-768B-4466-960F-45666B60D3EC}" srcOrd="2" destOrd="0" parTransId="{43A8AF64-4E53-40EC-A520-368CE001A38B}" sibTransId="{52469888-649B-48B8-AFD6-AEACC423C801}"/>
    <dgm:cxn modelId="{28C2E25D-3202-4004-995A-AC85354BA45A}" type="presOf" srcId="{15DC5A1E-EB2E-4DAB-A3DA-ED25133DA83A}" destId="{D4B9D08B-5BD7-409A-80AD-4714546E3750}" srcOrd="0" destOrd="0" presId="urn:microsoft.com/office/officeart/2005/8/layout/lProcess2"/>
    <dgm:cxn modelId="{49F85D6A-015E-4F21-ACEE-232377039E72}" srcId="{15DC5A1E-EB2E-4DAB-A3DA-ED25133DA83A}" destId="{1B71A76B-CB67-476F-BDEE-0C015E2AF398}" srcOrd="3" destOrd="0" parTransId="{00155E4E-B86D-4D57-8003-38D8BCD12D7F}" sibTransId="{B56CF42A-A39C-4918-8E95-6D96AAAACF11}"/>
    <dgm:cxn modelId="{B0E8906E-8E42-400D-A456-E7779014F9EC}" type="presOf" srcId="{0A30EDF7-9DCE-443B-A328-48C67CB15078}" destId="{026D580F-4C0E-434F-94B7-905F158CEF36}" srcOrd="0" destOrd="0" presId="urn:microsoft.com/office/officeart/2005/8/layout/lProcess2"/>
    <dgm:cxn modelId="{EDC89E6E-D4C4-43E1-91B0-17CC6D66FB2F}" srcId="{15DC5A1E-EB2E-4DAB-A3DA-ED25133DA83A}" destId="{0942F0B1-1011-44E4-8B2D-9FF8BA1DCF3E}" srcOrd="1" destOrd="0" parTransId="{007F3F37-1474-4262-981D-F06AB7F9F6EC}" sibTransId="{6B2E57C4-2419-495D-836B-1F8CAD0C1BD9}"/>
    <dgm:cxn modelId="{8B919F52-D946-4B7E-A2D2-470A357D195B}" type="presOf" srcId="{0942F0B1-1011-44E4-8B2D-9FF8BA1DCF3E}" destId="{DA04E0A6-0B3B-4B2E-BE76-8B3E122D97A4}" srcOrd="0" destOrd="0" presId="urn:microsoft.com/office/officeart/2005/8/layout/lProcess2"/>
    <dgm:cxn modelId="{D3814B78-DABA-47B8-B772-6FF1690F9418}" type="presOf" srcId="{15DC5A1E-EB2E-4DAB-A3DA-ED25133DA83A}" destId="{F57A3011-ACD1-48E1-93C0-9EE7C33A04E0}" srcOrd="1" destOrd="0" presId="urn:microsoft.com/office/officeart/2005/8/layout/lProcess2"/>
    <dgm:cxn modelId="{20C28682-9E23-4733-9BBD-567F91EFB197}" srcId="{0A30EDF7-9DCE-443B-A328-48C67CB15078}" destId="{15DC5A1E-EB2E-4DAB-A3DA-ED25133DA83A}" srcOrd="0" destOrd="0" parTransId="{F58069BA-1690-4F74-A5F9-F7B67616B033}" sibTransId="{0E7664D3-A50F-4E4D-A3C4-90010224F3F1}"/>
    <dgm:cxn modelId="{920FD185-8388-402D-B7F0-E1D34F014334}" type="presOf" srcId="{1B71A76B-CB67-476F-BDEE-0C015E2AF398}" destId="{BE727342-67FE-4B5D-8004-AE1592547C2A}" srcOrd="0" destOrd="0" presId="urn:microsoft.com/office/officeart/2005/8/layout/lProcess2"/>
    <dgm:cxn modelId="{321B72C1-FAC8-4E79-A763-E39684BD6228}" type="presOf" srcId="{086FB95B-255E-4531-876B-513FBD368CD1}" destId="{C1EDD8FB-5EA9-41B0-86A1-73CF7D8DC896}" srcOrd="0" destOrd="0" presId="urn:microsoft.com/office/officeart/2005/8/layout/lProcess2"/>
    <dgm:cxn modelId="{3527C6C6-6F6D-4D66-A1DD-3A29BA61FDBD}" srcId="{15DC5A1E-EB2E-4DAB-A3DA-ED25133DA83A}" destId="{086FB95B-255E-4531-876B-513FBD368CD1}" srcOrd="0" destOrd="0" parTransId="{737FA8DB-7E84-419B-87C1-7FA485DF16C1}" sibTransId="{ED8E01E6-E390-4AD0-8B6F-0DE1DEB08C01}"/>
    <dgm:cxn modelId="{32F61E79-6511-4CC7-9A17-31C2A9EE94FC}" type="presParOf" srcId="{026D580F-4C0E-434F-94B7-905F158CEF36}" destId="{00FF9760-1764-49C5-B55C-B6AEEA5E94FE}" srcOrd="0" destOrd="0" presId="urn:microsoft.com/office/officeart/2005/8/layout/lProcess2"/>
    <dgm:cxn modelId="{6299CEEC-04B8-48D2-8BBA-0BFBF3A98845}" type="presParOf" srcId="{00FF9760-1764-49C5-B55C-B6AEEA5E94FE}" destId="{D4B9D08B-5BD7-409A-80AD-4714546E3750}" srcOrd="0" destOrd="0" presId="urn:microsoft.com/office/officeart/2005/8/layout/lProcess2"/>
    <dgm:cxn modelId="{B85BD99D-99EA-4B04-ABB4-4695635E0AE2}" type="presParOf" srcId="{00FF9760-1764-49C5-B55C-B6AEEA5E94FE}" destId="{F57A3011-ACD1-48E1-93C0-9EE7C33A04E0}" srcOrd="1" destOrd="0" presId="urn:microsoft.com/office/officeart/2005/8/layout/lProcess2"/>
    <dgm:cxn modelId="{7C2BE43D-66AD-4BEE-82A3-A09AF5EE8CCB}" type="presParOf" srcId="{00FF9760-1764-49C5-B55C-B6AEEA5E94FE}" destId="{59A56A39-3D99-43F2-B945-80A3A276C724}" srcOrd="2" destOrd="0" presId="urn:microsoft.com/office/officeart/2005/8/layout/lProcess2"/>
    <dgm:cxn modelId="{52914B1C-34EA-40D8-82EC-B559EDA47DA1}" type="presParOf" srcId="{59A56A39-3D99-43F2-B945-80A3A276C724}" destId="{D0826E17-9C1B-428B-8510-3B667040D042}" srcOrd="0" destOrd="0" presId="urn:microsoft.com/office/officeart/2005/8/layout/lProcess2"/>
    <dgm:cxn modelId="{53ACC36D-509B-4BE7-BC64-0D5CEC57E65B}" type="presParOf" srcId="{D0826E17-9C1B-428B-8510-3B667040D042}" destId="{C1EDD8FB-5EA9-41B0-86A1-73CF7D8DC896}" srcOrd="0" destOrd="0" presId="urn:microsoft.com/office/officeart/2005/8/layout/lProcess2"/>
    <dgm:cxn modelId="{A0F39DFA-8548-4FBC-BED9-62ADE48E7681}" type="presParOf" srcId="{D0826E17-9C1B-428B-8510-3B667040D042}" destId="{52E21A93-8183-40AF-AA0B-ED2F52A9EE96}" srcOrd="1" destOrd="0" presId="urn:microsoft.com/office/officeart/2005/8/layout/lProcess2"/>
    <dgm:cxn modelId="{7715E52B-F759-4CC9-B937-FABAA02B399D}" type="presParOf" srcId="{D0826E17-9C1B-428B-8510-3B667040D042}" destId="{DA04E0A6-0B3B-4B2E-BE76-8B3E122D97A4}" srcOrd="2" destOrd="0" presId="urn:microsoft.com/office/officeart/2005/8/layout/lProcess2"/>
    <dgm:cxn modelId="{21F1B6AE-50CE-44FA-ABA6-D457C7AA9655}" type="presParOf" srcId="{D0826E17-9C1B-428B-8510-3B667040D042}" destId="{6138B32F-A46D-43A1-A4A0-19841D87834F}" srcOrd="3" destOrd="0" presId="urn:microsoft.com/office/officeart/2005/8/layout/lProcess2"/>
    <dgm:cxn modelId="{744E1471-DBD8-49F8-A40A-FF3BC7635439}" type="presParOf" srcId="{D0826E17-9C1B-428B-8510-3B667040D042}" destId="{B5539392-D9B2-4B54-9AA4-0E33EB7047E4}" srcOrd="4" destOrd="0" presId="urn:microsoft.com/office/officeart/2005/8/layout/lProcess2"/>
    <dgm:cxn modelId="{47976929-D9B4-4390-A30B-0F9B4F142EDF}" type="presParOf" srcId="{D0826E17-9C1B-428B-8510-3B667040D042}" destId="{E9360C39-0224-4329-9912-9E903C2A0F77}" srcOrd="5" destOrd="0" presId="urn:microsoft.com/office/officeart/2005/8/layout/lProcess2"/>
    <dgm:cxn modelId="{78C0584B-4C21-411E-B17E-400541E4721D}" type="presParOf" srcId="{D0826E17-9C1B-428B-8510-3B667040D042}" destId="{BE727342-67FE-4B5D-8004-AE1592547C2A}"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A30EDF7-9DCE-443B-A328-48C67CB15078}" type="doc">
      <dgm:prSet loTypeId="urn:microsoft.com/office/officeart/2005/8/layout/lProcess2" loCatId="list" qsTypeId="urn:microsoft.com/office/officeart/2005/8/quickstyle/simple1" qsCatId="simple" csTypeId="urn:microsoft.com/office/officeart/2005/8/colors/accent3_1" csCatId="accent3" phldr="1"/>
      <dgm:spPr/>
      <dgm:t>
        <a:bodyPr/>
        <a:lstStyle/>
        <a:p>
          <a:endParaRPr lang="en-US"/>
        </a:p>
      </dgm:t>
    </dgm:pt>
    <dgm:pt modelId="{15DC5A1E-EB2E-4DAB-A3DA-ED25133DA83A}">
      <dgm:prSet custT="1"/>
      <dgm:spPr/>
      <dgm:t>
        <a:bodyPr/>
        <a:lstStyle/>
        <a:p>
          <a:pPr algn="l"/>
          <a:r>
            <a:rPr lang="en-US" sz="4800" b="0" i="0" dirty="0"/>
            <a:t>Instructing</a:t>
          </a:r>
          <a:endParaRPr lang="en-US" sz="4800" dirty="0"/>
        </a:p>
      </dgm:t>
    </dgm:pt>
    <dgm:pt modelId="{0E7664D3-A50F-4E4D-A3C4-90010224F3F1}" type="sibTrans" cxnId="{20C28682-9E23-4733-9BBD-567F91EFB197}">
      <dgm:prSet/>
      <dgm:spPr/>
      <dgm:t>
        <a:bodyPr/>
        <a:lstStyle/>
        <a:p>
          <a:endParaRPr lang="en-US"/>
        </a:p>
      </dgm:t>
    </dgm:pt>
    <dgm:pt modelId="{F58069BA-1690-4F74-A5F9-F7B67616B033}" type="parTrans" cxnId="{20C28682-9E23-4733-9BBD-567F91EFB197}">
      <dgm:prSet/>
      <dgm:spPr/>
      <dgm:t>
        <a:bodyPr/>
        <a:lstStyle/>
        <a:p>
          <a:endParaRPr lang="en-US"/>
        </a:p>
      </dgm:t>
    </dgm:pt>
    <dgm:pt modelId="{9EB643F7-568D-4E55-BEF9-2F43C39D2CDD}">
      <dgm:prSet/>
      <dgm:spPr/>
      <dgm:t>
        <a:bodyPr/>
        <a:lstStyle/>
        <a:p>
          <a:pPr>
            <a:buFont typeface="Arial" panose="020B0604020202020204" pitchFamily="34" charset="0"/>
            <a:buChar char="•"/>
          </a:pPr>
          <a:r>
            <a:rPr lang="en-US" b="0" i="0" dirty="0"/>
            <a:t>Another important purpose of technical writing is to instruct or guide the audience on how to perform specific tasks, procedures, or operations.</a:t>
          </a:r>
        </a:p>
      </dgm:t>
    </dgm:pt>
    <dgm:pt modelId="{A1B2D232-DC7D-466A-BE37-5C2267E71949}" type="parTrans" cxnId="{DCC109F6-46D1-487A-80AC-3AB057817A43}">
      <dgm:prSet/>
      <dgm:spPr/>
      <dgm:t>
        <a:bodyPr/>
        <a:lstStyle/>
        <a:p>
          <a:endParaRPr lang="en-US"/>
        </a:p>
      </dgm:t>
    </dgm:pt>
    <dgm:pt modelId="{526B85DB-B76D-4F53-9635-388404399495}" type="sibTrans" cxnId="{DCC109F6-46D1-487A-80AC-3AB057817A43}">
      <dgm:prSet/>
      <dgm:spPr/>
      <dgm:t>
        <a:bodyPr/>
        <a:lstStyle/>
        <a:p>
          <a:endParaRPr lang="en-US"/>
        </a:p>
      </dgm:t>
    </dgm:pt>
    <dgm:pt modelId="{7AD02CEF-79B3-4F46-9878-E08968B507C7}">
      <dgm:prSet/>
      <dgm:spPr/>
      <dgm:t>
        <a:bodyPr/>
        <a:lstStyle/>
        <a:p>
          <a:pPr>
            <a:buFont typeface="Arial" panose="020B0604020202020204" pitchFamily="34" charset="0"/>
            <a:buChar char="•"/>
          </a:pPr>
          <a:r>
            <a:rPr lang="en-US" b="0" i="0" dirty="0"/>
            <a:t>Instructional technical writing provides step-by-step guidance, procedures, and explanations to help readers understand and follow instructions accurately.</a:t>
          </a:r>
        </a:p>
      </dgm:t>
    </dgm:pt>
    <dgm:pt modelId="{239E3940-B997-4FED-9CBB-7E3EA89ED0FD}" type="parTrans" cxnId="{4A8F8E9A-EDD8-40F6-95B4-7140B9EC3700}">
      <dgm:prSet/>
      <dgm:spPr/>
      <dgm:t>
        <a:bodyPr/>
        <a:lstStyle/>
        <a:p>
          <a:endParaRPr lang="en-US"/>
        </a:p>
      </dgm:t>
    </dgm:pt>
    <dgm:pt modelId="{06A80F1D-3FC4-48FB-A851-22EFEA9C4966}" type="sibTrans" cxnId="{4A8F8E9A-EDD8-40F6-95B4-7140B9EC3700}">
      <dgm:prSet/>
      <dgm:spPr/>
      <dgm:t>
        <a:bodyPr/>
        <a:lstStyle/>
        <a:p>
          <a:endParaRPr lang="en-US"/>
        </a:p>
      </dgm:t>
    </dgm:pt>
    <dgm:pt modelId="{D343CC83-0621-428B-9CBB-3C1B559B327C}">
      <dgm:prSet/>
      <dgm:spPr/>
      <dgm:t>
        <a:bodyPr/>
        <a:lstStyle/>
        <a:p>
          <a:pPr>
            <a:buFont typeface="Arial" panose="020B0604020202020204" pitchFamily="34" charset="0"/>
            <a:buChar char="•"/>
          </a:pPr>
          <a:r>
            <a:rPr lang="en-US" b="0" i="0" dirty="0"/>
            <a:t>Technical documents such as user manuals, guides, tutorials, and training materials are designed to instruct users, employees, or stakeholders on how to use products, tools, software, equipment, or systems effectively.</a:t>
          </a:r>
        </a:p>
      </dgm:t>
    </dgm:pt>
    <dgm:pt modelId="{CD86C30A-B293-4ED3-90E2-BCE4D5E9BD8B}" type="parTrans" cxnId="{7B099F3A-26C8-4220-BDBE-3BC264E1F2B2}">
      <dgm:prSet/>
      <dgm:spPr/>
      <dgm:t>
        <a:bodyPr/>
        <a:lstStyle/>
        <a:p>
          <a:endParaRPr lang="en-US"/>
        </a:p>
      </dgm:t>
    </dgm:pt>
    <dgm:pt modelId="{32986940-EE74-4513-9460-A4A6F463FDBC}" type="sibTrans" cxnId="{7B099F3A-26C8-4220-BDBE-3BC264E1F2B2}">
      <dgm:prSet/>
      <dgm:spPr/>
      <dgm:t>
        <a:bodyPr/>
        <a:lstStyle/>
        <a:p>
          <a:endParaRPr lang="en-US"/>
        </a:p>
      </dgm:t>
    </dgm:pt>
    <dgm:pt modelId="{D8118E14-93FE-4B84-AB0D-0F3AB738903E}">
      <dgm:prSet/>
      <dgm:spPr/>
      <dgm:t>
        <a:bodyPr/>
        <a:lstStyle/>
        <a:p>
          <a:pPr>
            <a:buFont typeface="Arial" panose="020B0604020202020204" pitchFamily="34" charset="0"/>
            <a:buChar char="•"/>
          </a:pPr>
          <a:r>
            <a:rPr lang="en-US" b="0" i="0" dirty="0"/>
            <a:t>Instructional technical writing emphasizes clarity, precision, and completeness to ensure that the audience can successfully execute tasks or procedures based on the provided instructions.</a:t>
          </a:r>
        </a:p>
      </dgm:t>
    </dgm:pt>
    <dgm:pt modelId="{D4E30592-E187-4AA8-A455-DC2FA7323C15}" type="parTrans" cxnId="{9BACF2A2-1354-4B2F-A92E-9C3141D102A2}">
      <dgm:prSet/>
      <dgm:spPr/>
      <dgm:t>
        <a:bodyPr/>
        <a:lstStyle/>
        <a:p>
          <a:endParaRPr lang="en-US"/>
        </a:p>
      </dgm:t>
    </dgm:pt>
    <dgm:pt modelId="{BE023D19-9792-474E-9A3E-FCE560BC0D25}" type="sibTrans" cxnId="{9BACF2A2-1354-4B2F-A92E-9C3141D102A2}">
      <dgm:prSet/>
      <dgm:spPr/>
      <dgm:t>
        <a:bodyPr/>
        <a:lstStyle/>
        <a:p>
          <a:endParaRPr lang="en-US"/>
        </a:p>
      </dgm:t>
    </dgm:pt>
    <dgm:pt modelId="{026D580F-4C0E-434F-94B7-905F158CEF36}" type="pres">
      <dgm:prSet presAssocID="{0A30EDF7-9DCE-443B-A328-48C67CB15078}" presName="theList" presStyleCnt="0">
        <dgm:presLayoutVars>
          <dgm:dir/>
          <dgm:animLvl val="lvl"/>
          <dgm:resizeHandles val="exact"/>
        </dgm:presLayoutVars>
      </dgm:prSet>
      <dgm:spPr/>
    </dgm:pt>
    <dgm:pt modelId="{00FF9760-1764-49C5-B55C-B6AEEA5E94FE}" type="pres">
      <dgm:prSet presAssocID="{15DC5A1E-EB2E-4DAB-A3DA-ED25133DA83A}" presName="compNode" presStyleCnt="0"/>
      <dgm:spPr/>
    </dgm:pt>
    <dgm:pt modelId="{D4B9D08B-5BD7-409A-80AD-4714546E3750}" type="pres">
      <dgm:prSet presAssocID="{15DC5A1E-EB2E-4DAB-A3DA-ED25133DA83A}" presName="aNode" presStyleLbl="bgShp" presStyleIdx="0" presStyleCnt="1"/>
      <dgm:spPr/>
    </dgm:pt>
    <dgm:pt modelId="{F57A3011-ACD1-48E1-93C0-9EE7C33A04E0}" type="pres">
      <dgm:prSet presAssocID="{15DC5A1E-EB2E-4DAB-A3DA-ED25133DA83A}" presName="textNode" presStyleLbl="bgShp" presStyleIdx="0" presStyleCnt="1"/>
      <dgm:spPr/>
    </dgm:pt>
    <dgm:pt modelId="{59A56A39-3D99-43F2-B945-80A3A276C724}" type="pres">
      <dgm:prSet presAssocID="{15DC5A1E-EB2E-4DAB-A3DA-ED25133DA83A}" presName="compChildNode" presStyleCnt="0"/>
      <dgm:spPr/>
    </dgm:pt>
    <dgm:pt modelId="{D0826E17-9C1B-428B-8510-3B667040D042}" type="pres">
      <dgm:prSet presAssocID="{15DC5A1E-EB2E-4DAB-A3DA-ED25133DA83A}" presName="theInnerList" presStyleCnt="0"/>
      <dgm:spPr/>
    </dgm:pt>
    <dgm:pt modelId="{7167656C-1602-4321-9838-3C486EE9614C}" type="pres">
      <dgm:prSet presAssocID="{9EB643F7-568D-4E55-BEF9-2F43C39D2CDD}" presName="childNode" presStyleLbl="node1" presStyleIdx="0" presStyleCnt="4">
        <dgm:presLayoutVars>
          <dgm:bulletEnabled val="1"/>
        </dgm:presLayoutVars>
      </dgm:prSet>
      <dgm:spPr/>
    </dgm:pt>
    <dgm:pt modelId="{92CE1F65-0F57-4C6B-A5E1-9A0856C826F7}" type="pres">
      <dgm:prSet presAssocID="{9EB643F7-568D-4E55-BEF9-2F43C39D2CDD}" presName="aSpace2" presStyleCnt="0"/>
      <dgm:spPr/>
    </dgm:pt>
    <dgm:pt modelId="{56E229DE-631A-48B7-BDB3-31DB2E8425DA}" type="pres">
      <dgm:prSet presAssocID="{7AD02CEF-79B3-4F46-9878-E08968B507C7}" presName="childNode" presStyleLbl="node1" presStyleIdx="1" presStyleCnt="4">
        <dgm:presLayoutVars>
          <dgm:bulletEnabled val="1"/>
        </dgm:presLayoutVars>
      </dgm:prSet>
      <dgm:spPr/>
    </dgm:pt>
    <dgm:pt modelId="{97C4630C-7D88-43CC-8CF1-1D4D3F9D2DDA}" type="pres">
      <dgm:prSet presAssocID="{7AD02CEF-79B3-4F46-9878-E08968B507C7}" presName="aSpace2" presStyleCnt="0"/>
      <dgm:spPr/>
    </dgm:pt>
    <dgm:pt modelId="{71A861B9-32C8-4F86-BEFF-32C52C93FDE6}" type="pres">
      <dgm:prSet presAssocID="{D343CC83-0621-428B-9CBB-3C1B559B327C}" presName="childNode" presStyleLbl="node1" presStyleIdx="2" presStyleCnt="4">
        <dgm:presLayoutVars>
          <dgm:bulletEnabled val="1"/>
        </dgm:presLayoutVars>
      </dgm:prSet>
      <dgm:spPr/>
    </dgm:pt>
    <dgm:pt modelId="{C6436BF5-C41B-4B53-9CA0-43804CA067BC}" type="pres">
      <dgm:prSet presAssocID="{D343CC83-0621-428B-9CBB-3C1B559B327C}" presName="aSpace2" presStyleCnt="0"/>
      <dgm:spPr/>
    </dgm:pt>
    <dgm:pt modelId="{A86C9B3E-47C5-4862-9474-FB3C77155460}" type="pres">
      <dgm:prSet presAssocID="{D8118E14-93FE-4B84-AB0D-0F3AB738903E}" presName="childNode" presStyleLbl="node1" presStyleIdx="3" presStyleCnt="4">
        <dgm:presLayoutVars>
          <dgm:bulletEnabled val="1"/>
        </dgm:presLayoutVars>
      </dgm:prSet>
      <dgm:spPr/>
    </dgm:pt>
  </dgm:ptLst>
  <dgm:cxnLst>
    <dgm:cxn modelId="{7B099F3A-26C8-4220-BDBE-3BC264E1F2B2}" srcId="{15DC5A1E-EB2E-4DAB-A3DA-ED25133DA83A}" destId="{D343CC83-0621-428B-9CBB-3C1B559B327C}" srcOrd="2" destOrd="0" parTransId="{CD86C30A-B293-4ED3-90E2-BCE4D5E9BD8B}" sibTransId="{32986940-EE74-4513-9460-A4A6F463FDBC}"/>
    <dgm:cxn modelId="{28C2E25D-3202-4004-995A-AC85354BA45A}" type="presOf" srcId="{15DC5A1E-EB2E-4DAB-A3DA-ED25133DA83A}" destId="{D4B9D08B-5BD7-409A-80AD-4714546E3750}" srcOrd="0" destOrd="0" presId="urn:microsoft.com/office/officeart/2005/8/layout/lProcess2"/>
    <dgm:cxn modelId="{B0E8906E-8E42-400D-A456-E7779014F9EC}" type="presOf" srcId="{0A30EDF7-9DCE-443B-A328-48C67CB15078}" destId="{026D580F-4C0E-434F-94B7-905F158CEF36}" srcOrd="0" destOrd="0" presId="urn:microsoft.com/office/officeart/2005/8/layout/lProcess2"/>
    <dgm:cxn modelId="{D3814B78-DABA-47B8-B772-6FF1690F9418}" type="presOf" srcId="{15DC5A1E-EB2E-4DAB-A3DA-ED25133DA83A}" destId="{F57A3011-ACD1-48E1-93C0-9EE7C33A04E0}" srcOrd="1" destOrd="0" presId="urn:microsoft.com/office/officeart/2005/8/layout/lProcess2"/>
    <dgm:cxn modelId="{20C28682-9E23-4733-9BBD-567F91EFB197}" srcId="{0A30EDF7-9DCE-443B-A328-48C67CB15078}" destId="{15DC5A1E-EB2E-4DAB-A3DA-ED25133DA83A}" srcOrd="0" destOrd="0" parTransId="{F58069BA-1690-4F74-A5F9-F7B67616B033}" sibTransId="{0E7664D3-A50F-4E4D-A3C4-90010224F3F1}"/>
    <dgm:cxn modelId="{4A8F8E9A-EDD8-40F6-95B4-7140B9EC3700}" srcId="{15DC5A1E-EB2E-4DAB-A3DA-ED25133DA83A}" destId="{7AD02CEF-79B3-4F46-9878-E08968B507C7}" srcOrd="1" destOrd="0" parTransId="{239E3940-B997-4FED-9CBB-7E3EA89ED0FD}" sibTransId="{06A80F1D-3FC4-48FB-A851-22EFEA9C4966}"/>
    <dgm:cxn modelId="{9BACF2A2-1354-4B2F-A92E-9C3141D102A2}" srcId="{15DC5A1E-EB2E-4DAB-A3DA-ED25133DA83A}" destId="{D8118E14-93FE-4B84-AB0D-0F3AB738903E}" srcOrd="3" destOrd="0" parTransId="{D4E30592-E187-4AA8-A455-DC2FA7323C15}" sibTransId="{BE023D19-9792-474E-9A3E-FCE560BC0D25}"/>
    <dgm:cxn modelId="{AC2C65D6-7D7D-4BE9-B8A9-79240DEA2597}" type="presOf" srcId="{7AD02CEF-79B3-4F46-9878-E08968B507C7}" destId="{56E229DE-631A-48B7-BDB3-31DB2E8425DA}" srcOrd="0" destOrd="0" presId="urn:microsoft.com/office/officeart/2005/8/layout/lProcess2"/>
    <dgm:cxn modelId="{7BACB4F3-137B-4880-ADC9-376AD37507F8}" type="presOf" srcId="{9EB643F7-568D-4E55-BEF9-2F43C39D2CDD}" destId="{7167656C-1602-4321-9838-3C486EE9614C}" srcOrd="0" destOrd="0" presId="urn:microsoft.com/office/officeart/2005/8/layout/lProcess2"/>
    <dgm:cxn modelId="{DCC109F6-46D1-487A-80AC-3AB057817A43}" srcId="{15DC5A1E-EB2E-4DAB-A3DA-ED25133DA83A}" destId="{9EB643F7-568D-4E55-BEF9-2F43C39D2CDD}" srcOrd="0" destOrd="0" parTransId="{A1B2D232-DC7D-466A-BE37-5C2267E71949}" sibTransId="{526B85DB-B76D-4F53-9635-388404399495}"/>
    <dgm:cxn modelId="{4C4C9EF9-FF28-46DD-B0DB-80B7C17D7733}" type="presOf" srcId="{D343CC83-0621-428B-9CBB-3C1B559B327C}" destId="{71A861B9-32C8-4F86-BEFF-32C52C93FDE6}" srcOrd="0" destOrd="0" presId="urn:microsoft.com/office/officeart/2005/8/layout/lProcess2"/>
    <dgm:cxn modelId="{888255FC-AC89-45B5-92A1-EC2CF8750A7D}" type="presOf" srcId="{D8118E14-93FE-4B84-AB0D-0F3AB738903E}" destId="{A86C9B3E-47C5-4862-9474-FB3C77155460}" srcOrd="0" destOrd="0" presId="urn:microsoft.com/office/officeart/2005/8/layout/lProcess2"/>
    <dgm:cxn modelId="{32F61E79-6511-4CC7-9A17-31C2A9EE94FC}" type="presParOf" srcId="{026D580F-4C0E-434F-94B7-905F158CEF36}" destId="{00FF9760-1764-49C5-B55C-B6AEEA5E94FE}" srcOrd="0" destOrd="0" presId="urn:microsoft.com/office/officeart/2005/8/layout/lProcess2"/>
    <dgm:cxn modelId="{6299CEEC-04B8-48D2-8BBA-0BFBF3A98845}" type="presParOf" srcId="{00FF9760-1764-49C5-B55C-B6AEEA5E94FE}" destId="{D4B9D08B-5BD7-409A-80AD-4714546E3750}" srcOrd="0" destOrd="0" presId="urn:microsoft.com/office/officeart/2005/8/layout/lProcess2"/>
    <dgm:cxn modelId="{B85BD99D-99EA-4B04-ABB4-4695635E0AE2}" type="presParOf" srcId="{00FF9760-1764-49C5-B55C-B6AEEA5E94FE}" destId="{F57A3011-ACD1-48E1-93C0-9EE7C33A04E0}" srcOrd="1" destOrd="0" presId="urn:microsoft.com/office/officeart/2005/8/layout/lProcess2"/>
    <dgm:cxn modelId="{7C2BE43D-66AD-4BEE-82A3-A09AF5EE8CCB}" type="presParOf" srcId="{00FF9760-1764-49C5-B55C-B6AEEA5E94FE}" destId="{59A56A39-3D99-43F2-B945-80A3A276C724}" srcOrd="2" destOrd="0" presId="urn:microsoft.com/office/officeart/2005/8/layout/lProcess2"/>
    <dgm:cxn modelId="{52914B1C-34EA-40D8-82EC-B559EDA47DA1}" type="presParOf" srcId="{59A56A39-3D99-43F2-B945-80A3A276C724}" destId="{D0826E17-9C1B-428B-8510-3B667040D042}" srcOrd="0" destOrd="0" presId="urn:microsoft.com/office/officeart/2005/8/layout/lProcess2"/>
    <dgm:cxn modelId="{35BE65AA-8054-41BE-87F4-4B609F896AF5}" type="presParOf" srcId="{D0826E17-9C1B-428B-8510-3B667040D042}" destId="{7167656C-1602-4321-9838-3C486EE9614C}" srcOrd="0" destOrd="0" presId="urn:microsoft.com/office/officeart/2005/8/layout/lProcess2"/>
    <dgm:cxn modelId="{8F6CDECC-99AD-45EF-A0A8-842E62DD2389}" type="presParOf" srcId="{D0826E17-9C1B-428B-8510-3B667040D042}" destId="{92CE1F65-0F57-4C6B-A5E1-9A0856C826F7}" srcOrd="1" destOrd="0" presId="urn:microsoft.com/office/officeart/2005/8/layout/lProcess2"/>
    <dgm:cxn modelId="{F96B6B0B-1943-448E-BBE0-C16D119CB949}" type="presParOf" srcId="{D0826E17-9C1B-428B-8510-3B667040D042}" destId="{56E229DE-631A-48B7-BDB3-31DB2E8425DA}" srcOrd="2" destOrd="0" presId="urn:microsoft.com/office/officeart/2005/8/layout/lProcess2"/>
    <dgm:cxn modelId="{77B6C524-84F8-46AF-AF0A-71457C47CA14}" type="presParOf" srcId="{D0826E17-9C1B-428B-8510-3B667040D042}" destId="{97C4630C-7D88-43CC-8CF1-1D4D3F9D2DDA}" srcOrd="3" destOrd="0" presId="urn:microsoft.com/office/officeart/2005/8/layout/lProcess2"/>
    <dgm:cxn modelId="{3B2B9E6E-2777-4216-BC2F-B1BAB48AAAA4}" type="presParOf" srcId="{D0826E17-9C1B-428B-8510-3B667040D042}" destId="{71A861B9-32C8-4F86-BEFF-32C52C93FDE6}" srcOrd="4" destOrd="0" presId="urn:microsoft.com/office/officeart/2005/8/layout/lProcess2"/>
    <dgm:cxn modelId="{6E2AE047-6184-4104-B176-B48C8A5F1341}" type="presParOf" srcId="{D0826E17-9C1B-428B-8510-3B667040D042}" destId="{C6436BF5-C41B-4B53-9CA0-43804CA067BC}" srcOrd="5" destOrd="0" presId="urn:microsoft.com/office/officeart/2005/8/layout/lProcess2"/>
    <dgm:cxn modelId="{DA525F80-E2D7-432E-8D04-74CB0C51A69F}" type="presParOf" srcId="{D0826E17-9C1B-428B-8510-3B667040D042}" destId="{A86C9B3E-47C5-4862-9474-FB3C77155460}"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A30EDF7-9DCE-443B-A328-48C67CB15078}" type="doc">
      <dgm:prSet loTypeId="urn:microsoft.com/office/officeart/2005/8/layout/lProcess2" loCatId="list" qsTypeId="urn:microsoft.com/office/officeart/2005/8/quickstyle/simple1" qsCatId="simple" csTypeId="urn:microsoft.com/office/officeart/2005/8/colors/accent3_1" csCatId="accent3" phldr="1"/>
      <dgm:spPr/>
      <dgm:t>
        <a:bodyPr/>
        <a:lstStyle/>
        <a:p>
          <a:endParaRPr lang="en-US"/>
        </a:p>
      </dgm:t>
    </dgm:pt>
    <dgm:pt modelId="{15DC5A1E-EB2E-4DAB-A3DA-ED25133DA83A}">
      <dgm:prSet custT="1"/>
      <dgm:spPr/>
      <dgm:t>
        <a:bodyPr/>
        <a:lstStyle/>
        <a:p>
          <a:pPr algn="l"/>
          <a:r>
            <a:rPr lang="en-US" sz="4800" b="0" i="0" dirty="0"/>
            <a:t>Persuading</a:t>
          </a:r>
          <a:endParaRPr lang="en-US" sz="4800" dirty="0"/>
        </a:p>
      </dgm:t>
    </dgm:pt>
    <dgm:pt modelId="{0E7664D3-A50F-4E4D-A3C4-90010224F3F1}" type="sibTrans" cxnId="{20C28682-9E23-4733-9BBD-567F91EFB197}">
      <dgm:prSet/>
      <dgm:spPr/>
      <dgm:t>
        <a:bodyPr/>
        <a:lstStyle/>
        <a:p>
          <a:endParaRPr lang="en-US"/>
        </a:p>
      </dgm:t>
    </dgm:pt>
    <dgm:pt modelId="{F58069BA-1690-4F74-A5F9-F7B67616B033}" type="parTrans" cxnId="{20C28682-9E23-4733-9BBD-567F91EFB197}">
      <dgm:prSet/>
      <dgm:spPr/>
      <dgm:t>
        <a:bodyPr/>
        <a:lstStyle/>
        <a:p>
          <a:endParaRPr lang="en-US"/>
        </a:p>
      </dgm:t>
    </dgm:pt>
    <dgm:pt modelId="{0F3C18E4-D7DB-4C32-AA46-13BC2698927D}">
      <dgm:prSet/>
      <dgm:spPr/>
      <dgm:t>
        <a:bodyPr/>
        <a:lstStyle/>
        <a:p>
          <a:pPr>
            <a:buFont typeface="Arial" panose="020B0604020202020204" pitchFamily="34" charset="0"/>
            <a:buChar char="•"/>
          </a:pPr>
          <a:r>
            <a:rPr lang="en-US" b="0" i="0" dirty="0"/>
            <a:t>Technical writing also serves the purpose of persuading the audience by influencing their beliefs, attitudes, or actions through logical arguments, evidence, and reasoning.</a:t>
          </a:r>
        </a:p>
      </dgm:t>
    </dgm:pt>
    <dgm:pt modelId="{18A4A3A1-3B5C-44F3-9E92-8F4FA69FA6CF}" type="parTrans" cxnId="{8798ECD9-AF0B-44EB-8107-A20672D026EE}">
      <dgm:prSet/>
      <dgm:spPr/>
      <dgm:t>
        <a:bodyPr/>
        <a:lstStyle/>
        <a:p>
          <a:endParaRPr lang="en-US"/>
        </a:p>
      </dgm:t>
    </dgm:pt>
    <dgm:pt modelId="{5BA75293-794E-47F9-B180-F7A70B8DE5BB}" type="sibTrans" cxnId="{8798ECD9-AF0B-44EB-8107-A20672D026EE}">
      <dgm:prSet/>
      <dgm:spPr/>
      <dgm:t>
        <a:bodyPr/>
        <a:lstStyle/>
        <a:p>
          <a:endParaRPr lang="en-US"/>
        </a:p>
      </dgm:t>
    </dgm:pt>
    <dgm:pt modelId="{50D12D64-8EB6-4778-A2C1-D3FA72CBC004}">
      <dgm:prSet/>
      <dgm:spPr/>
      <dgm:t>
        <a:bodyPr/>
        <a:lstStyle/>
        <a:p>
          <a:pPr>
            <a:buFont typeface="Arial" panose="020B0604020202020204" pitchFamily="34" charset="0"/>
            <a:buChar char="•"/>
          </a:pPr>
          <a:r>
            <a:rPr lang="en-US" b="0" i="0" dirty="0"/>
            <a:t>Persuasive technical writing aims to convince the audience to adopt a particular viewpoint, make a decision, take a specific course of action, or support a particular idea or proposal.</a:t>
          </a:r>
        </a:p>
      </dgm:t>
    </dgm:pt>
    <dgm:pt modelId="{F64FBE1B-0840-4E7C-9C05-0C38FAE27D61}" type="parTrans" cxnId="{3079FFC1-DED2-4FC2-A55D-784D1F1805C4}">
      <dgm:prSet/>
      <dgm:spPr/>
      <dgm:t>
        <a:bodyPr/>
        <a:lstStyle/>
        <a:p>
          <a:endParaRPr lang="en-US"/>
        </a:p>
      </dgm:t>
    </dgm:pt>
    <dgm:pt modelId="{4782A691-CA42-4BA0-968B-92F7F09D4D0E}" type="sibTrans" cxnId="{3079FFC1-DED2-4FC2-A55D-784D1F1805C4}">
      <dgm:prSet/>
      <dgm:spPr/>
      <dgm:t>
        <a:bodyPr/>
        <a:lstStyle/>
        <a:p>
          <a:endParaRPr lang="en-US"/>
        </a:p>
      </dgm:t>
    </dgm:pt>
    <dgm:pt modelId="{7C972DF2-8AA1-48B6-A8FC-2A55DE63CBCE}">
      <dgm:prSet/>
      <dgm:spPr/>
      <dgm:t>
        <a:bodyPr/>
        <a:lstStyle/>
        <a:p>
          <a:pPr>
            <a:buFont typeface="Arial" panose="020B0604020202020204" pitchFamily="34" charset="0"/>
            <a:buChar char="•"/>
          </a:pPr>
          <a:r>
            <a:rPr lang="en-US" b="0" i="0" dirty="0"/>
            <a:t>Technical documents such as proposals, reports, presentations, and marketing materials often incorporate persuasive elements to engage the audience, build credibility, and motivate them to act or respond in a desired manner.</a:t>
          </a:r>
        </a:p>
      </dgm:t>
    </dgm:pt>
    <dgm:pt modelId="{68CF0726-0BCD-44A5-A31F-B51F595BE9E4}" type="parTrans" cxnId="{F776CD2C-92DA-4E38-847E-143786FF17DE}">
      <dgm:prSet/>
      <dgm:spPr/>
      <dgm:t>
        <a:bodyPr/>
        <a:lstStyle/>
        <a:p>
          <a:endParaRPr lang="en-US"/>
        </a:p>
      </dgm:t>
    </dgm:pt>
    <dgm:pt modelId="{74599236-1ACF-4951-8353-10BF87F677B3}" type="sibTrans" cxnId="{F776CD2C-92DA-4E38-847E-143786FF17DE}">
      <dgm:prSet/>
      <dgm:spPr/>
      <dgm:t>
        <a:bodyPr/>
        <a:lstStyle/>
        <a:p>
          <a:endParaRPr lang="en-US"/>
        </a:p>
      </dgm:t>
    </dgm:pt>
    <dgm:pt modelId="{820E0578-8840-459A-AC11-9FEBCECE5639}">
      <dgm:prSet/>
      <dgm:spPr/>
      <dgm:t>
        <a:bodyPr/>
        <a:lstStyle/>
        <a:p>
          <a:pPr>
            <a:buFont typeface="Arial" panose="020B0604020202020204" pitchFamily="34" charset="0"/>
            <a:buChar char="•"/>
          </a:pPr>
          <a:r>
            <a:rPr lang="en-US" b="0" i="0" dirty="0"/>
            <a:t>Persuasive technical writing relies on effective communication strategies, persuasive language, and compelling arguments to engage the audience and achieve the intended persuasive outcomes.</a:t>
          </a:r>
        </a:p>
      </dgm:t>
    </dgm:pt>
    <dgm:pt modelId="{FDB7AC2F-6A0F-477E-A82A-654A395EFCB2}" type="parTrans" cxnId="{FFFDCC40-307A-4925-8628-8587D2FACA75}">
      <dgm:prSet/>
      <dgm:spPr/>
      <dgm:t>
        <a:bodyPr/>
        <a:lstStyle/>
        <a:p>
          <a:endParaRPr lang="en-US"/>
        </a:p>
      </dgm:t>
    </dgm:pt>
    <dgm:pt modelId="{27F40F4D-6409-4B72-BBA1-57BC28C40950}" type="sibTrans" cxnId="{FFFDCC40-307A-4925-8628-8587D2FACA75}">
      <dgm:prSet/>
      <dgm:spPr/>
      <dgm:t>
        <a:bodyPr/>
        <a:lstStyle/>
        <a:p>
          <a:endParaRPr lang="en-US"/>
        </a:p>
      </dgm:t>
    </dgm:pt>
    <dgm:pt modelId="{026D580F-4C0E-434F-94B7-905F158CEF36}" type="pres">
      <dgm:prSet presAssocID="{0A30EDF7-9DCE-443B-A328-48C67CB15078}" presName="theList" presStyleCnt="0">
        <dgm:presLayoutVars>
          <dgm:dir/>
          <dgm:animLvl val="lvl"/>
          <dgm:resizeHandles val="exact"/>
        </dgm:presLayoutVars>
      </dgm:prSet>
      <dgm:spPr/>
    </dgm:pt>
    <dgm:pt modelId="{00FF9760-1764-49C5-B55C-B6AEEA5E94FE}" type="pres">
      <dgm:prSet presAssocID="{15DC5A1E-EB2E-4DAB-A3DA-ED25133DA83A}" presName="compNode" presStyleCnt="0"/>
      <dgm:spPr/>
    </dgm:pt>
    <dgm:pt modelId="{D4B9D08B-5BD7-409A-80AD-4714546E3750}" type="pres">
      <dgm:prSet presAssocID="{15DC5A1E-EB2E-4DAB-A3DA-ED25133DA83A}" presName="aNode" presStyleLbl="bgShp" presStyleIdx="0" presStyleCnt="1" custLinFactNeighborX="-2246" custLinFactNeighborY="4072"/>
      <dgm:spPr/>
    </dgm:pt>
    <dgm:pt modelId="{F57A3011-ACD1-48E1-93C0-9EE7C33A04E0}" type="pres">
      <dgm:prSet presAssocID="{15DC5A1E-EB2E-4DAB-A3DA-ED25133DA83A}" presName="textNode" presStyleLbl="bgShp" presStyleIdx="0" presStyleCnt="1"/>
      <dgm:spPr/>
    </dgm:pt>
    <dgm:pt modelId="{59A56A39-3D99-43F2-B945-80A3A276C724}" type="pres">
      <dgm:prSet presAssocID="{15DC5A1E-EB2E-4DAB-A3DA-ED25133DA83A}" presName="compChildNode" presStyleCnt="0"/>
      <dgm:spPr/>
    </dgm:pt>
    <dgm:pt modelId="{D0826E17-9C1B-428B-8510-3B667040D042}" type="pres">
      <dgm:prSet presAssocID="{15DC5A1E-EB2E-4DAB-A3DA-ED25133DA83A}" presName="theInnerList" presStyleCnt="0"/>
      <dgm:spPr/>
    </dgm:pt>
    <dgm:pt modelId="{61A594CD-2827-4DEC-A94A-FCA41E58F79D}" type="pres">
      <dgm:prSet presAssocID="{0F3C18E4-D7DB-4C32-AA46-13BC2698927D}" presName="childNode" presStyleLbl="node1" presStyleIdx="0" presStyleCnt="4">
        <dgm:presLayoutVars>
          <dgm:bulletEnabled val="1"/>
        </dgm:presLayoutVars>
      </dgm:prSet>
      <dgm:spPr/>
    </dgm:pt>
    <dgm:pt modelId="{CD5846D9-08A2-4279-A454-7D68C8D21915}" type="pres">
      <dgm:prSet presAssocID="{0F3C18E4-D7DB-4C32-AA46-13BC2698927D}" presName="aSpace2" presStyleCnt="0"/>
      <dgm:spPr/>
    </dgm:pt>
    <dgm:pt modelId="{8CC8C587-57F2-4E39-B138-F151E2225861}" type="pres">
      <dgm:prSet presAssocID="{50D12D64-8EB6-4778-A2C1-D3FA72CBC004}" presName="childNode" presStyleLbl="node1" presStyleIdx="1" presStyleCnt="4">
        <dgm:presLayoutVars>
          <dgm:bulletEnabled val="1"/>
        </dgm:presLayoutVars>
      </dgm:prSet>
      <dgm:spPr/>
    </dgm:pt>
    <dgm:pt modelId="{9372F880-EAAA-4C2A-9916-A867E7475A64}" type="pres">
      <dgm:prSet presAssocID="{50D12D64-8EB6-4778-A2C1-D3FA72CBC004}" presName="aSpace2" presStyleCnt="0"/>
      <dgm:spPr/>
    </dgm:pt>
    <dgm:pt modelId="{03840269-2EE7-46BC-8414-89D5BE4A4E52}" type="pres">
      <dgm:prSet presAssocID="{7C972DF2-8AA1-48B6-A8FC-2A55DE63CBCE}" presName="childNode" presStyleLbl="node1" presStyleIdx="2" presStyleCnt="4">
        <dgm:presLayoutVars>
          <dgm:bulletEnabled val="1"/>
        </dgm:presLayoutVars>
      </dgm:prSet>
      <dgm:spPr/>
    </dgm:pt>
    <dgm:pt modelId="{DE4759A0-C5E5-4576-A710-FD91E1C0720E}" type="pres">
      <dgm:prSet presAssocID="{7C972DF2-8AA1-48B6-A8FC-2A55DE63CBCE}" presName="aSpace2" presStyleCnt="0"/>
      <dgm:spPr/>
    </dgm:pt>
    <dgm:pt modelId="{5CF979D4-6005-4470-A29F-2819607CC650}" type="pres">
      <dgm:prSet presAssocID="{820E0578-8840-459A-AC11-9FEBCECE5639}" presName="childNode" presStyleLbl="node1" presStyleIdx="3" presStyleCnt="4">
        <dgm:presLayoutVars>
          <dgm:bulletEnabled val="1"/>
        </dgm:presLayoutVars>
      </dgm:prSet>
      <dgm:spPr/>
    </dgm:pt>
  </dgm:ptLst>
  <dgm:cxnLst>
    <dgm:cxn modelId="{F776CD2C-92DA-4E38-847E-143786FF17DE}" srcId="{15DC5A1E-EB2E-4DAB-A3DA-ED25133DA83A}" destId="{7C972DF2-8AA1-48B6-A8FC-2A55DE63CBCE}" srcOrd="2" destOrd="0" parTransId="{68CF0726-0BCD-44A5-A31F-B51F595BE9E4}" sibTransId="{74599236-1ACF-4951-8353-10BF87F677B3}"/>
    <dgm:cxn modelId="{FFFDCC40-307A-4925-8628-8587D2FACA75}" srcId="{15DC5A1E-EB2E-4DAB-A3DA-ED25133DA83A}" destId="{820E0578-8840-459A-AC11-9FEBCECE5639}" srcOrd="3" destOrd="0" parTransId="{FDB7AC2F-6A0F-477E-A82A-654A395EFCB2}" sibTransId="{27F40F4D-6409-4B72-BBA1-57BC28C40950}"/>
    <dgm:cxn modelId="{28C2E25D-3202-4004-995A-AC85354BA45A}" type="presOf" srcId="{15DC5A1E-EB2E-4DAB-A3DA-ED25133DA83A}" destId="{D4B9D08B-5BD7-409A-80AD-4714546E3750}" srcOrd="0" destOrd="0" presId="urn:microsoft.com/office/officeart/2005/8/layout/lProcess2"/>
    <dgm:cxn modelId="{30D6846A-F65E-482F-A31D-C3CF1A0F3718}" type="presOf" srcId="{0F3C18E4-D7DB-4C32-AA46-13BC2698927D}" destId="{61A594CD-2827-4DEC-A94A-FCA41E58F79D}" srcOrd="0" destOrd="0" presId="urn:microsoft.com/office/officeart/2005/8/layout/lProcess2"/>
    <dgm:cxn modelId="{B0E8906E-8E42-400D-A456-E7779014F9EC}" type="presOf" srcId="{0A30EDF7-9DCE-443B-A328-48C67CB15078}" destId="{026D580F-4C0E-434F-94B7-905F158CEF36}" srcOrd="0" destOrd="0" presId="urn:microsoft.com/office/officeart/2005/8/layout/lProcess2"/>
    <dgm:cxn modelId="{D3814B78-DABA-47B8-B772-6FF1690F9418}" type="presOf" srcId="{15DC5A1E-EB2E-4DAB-A3DA-ED25133DA83A}" destId="{F57A3011-ACD1-48E1-93C0-9EE7C33A04E0}" srcOrd="1" destOrd="0" presId="urn:microsoft.com/office/officeart/2005/8/layout/lProcess2"/>
    <dgm:cxn modelId="{20C28682-9E23-4733-9BBD-567F91EFB197}" srcId="{0A30EDF7-9DCE-443B-A328-48C67CB15078}" destId="{15DC5A1E-EB2E-4DAB-A3DA-ED25133DA83A}" srcOrd="0" destOrd="0" parTransId="{F58069BA-1690-4F74-A5F9-F7B67616B033}" sibTransId="{0E7664D3-A50F-4E4D-A3C4-90010224F3F1}"/>
    <dgm:cxn modelId="{9E1B43B8-719E-489F-8C70-4B625385FE2C}" type="presOf" srcId="{7C972DF2-8AA1-48B6-A8FC-2A55DE63CBCE}" destId="{03840269-2EE7-46BC-8414-89D5BE4A4E52}" srcOrd="0" destOrd="0" presId="urn:microsoft.com/office/officeart/2005/8/layout/lProcess2"/>
    <dgm:cxn modelId="{3079FFC1-DED2-4FC2-A55D-784D1F1805C4}" srcId="{15DC5A1E-EB2E-4DAB-A3DA-ED25133DA83A}" destId="{50D12D64-8EB6-4778-A2C1-D3FA72CBC004}" srcOrd="1" destOrd="0" parTransId="{F64FBE1B-0840-4E7C-9C05-0C38FAE27D61}" sibTransId="{4782A691-CA42-4BA0-968B-92F7F09D4D0E}"/>
    <dgm:cxn modelId="{9613C6D5-0379-481B-9061-5AE39266C203}" type="presOf" srcId="{50D12D64-8EB6-4778-A2C1-D3FA72CBC004}" destId="{8CC8C587-57F2-4E39-B138-F151E2225861}" srcOrd="0" destOrd="0" presId="urn:microsoft.com/office/officeart/2005/8/layout/lProcess2"/>
    <dgm:cxn modelId="{8798ECD9-AF0B-44EB-8107-A20672D026EE}" srcId="{15DC5A1E-EB2E-4DAB-A3DA-ED25133DA83A}" destId="{0F3C18E4-D7DB-4C32-AA46-13BC2698927D}" srcOrd="0" destOrd="0" parTransId="{18A4A3A1-3B5C-44F3-9E92-8F4FA69FA6CF}" sibTransId="{5BA75293-794E-47F9-B180-F7A70B8DE5BB}"/>
    <dgm:cxn modelId="{5E2CE4E9-AB48-43F5-9B11-69CAA95709BB}" type="presOf" srcId="{820E0578-8840-459A-AC11-9FEBCECE5639}" destId="{5CF979D4-6005-4470-A29F-2819607CC650}" srcOrd="0" destOrd="0" presId="urn:microsoft.com/office/officeart/2005/8/layout/lProcess2"/>
    <dgm:cxn modelId="{32F61E79-6511-4CC7-9A17-31C2A9EE94FC}" type="presParOf" srcId="{026D580F-4C0E-434F-94B7-905F158CEF36}" destId="{00FF9760-1764-49C5-B55C-B6AEEA5E94FE}" srcOrd="0" destOrd="0" presId="urn:microsoft.com/office/officeart/2005/8/layout/lProcess2"/>
    <dgm:cxn modelId="{6299CEEC-04B8-48D2-8BBA-0BFBF3A98845}" type="presParOf" srcId="{00FF9760-1764-49C5-B55C-B6AEEA5E94FE}" destId="{D4B9D08B-5BD7-409A-80AD-4714546E3750}" srcOrd="0" destOrd="0" presId="urn:microsoft.com/office/officeart/2005/8/layout/lProcess2"/>
    <dgm:cxn modelId="{B85BD99D-99EA-4B04-ABB4-4695635E0AE2}" type="presParOf" srcId="{00FF9760-1764-49C5-B55C-B6AEEA5E94FE}" destId="{F57A3011-ACD1-48E1-93C0-9EE7C33A04E0}" srcOrd="1" destOrd="0" presId="urn:microsoft.com/office/officeart/2005/8/layout/lProcess2"/>
    <dgm:cxn modelId="{7C2BE43D-66AD-4BEE-82A3-A09AF5EE8CCB}" type="presParOf" srcId="{00FF9760-1764-49C5-B55C-B6AEEA5E94FE}" destId="{59A56A39-3D99-43F2-B945-80A3A276C724}" srcOrd="2" destOrd="0" presId="urn:microsoft.com/office/officeart/2005/8/layout/lProcess2"/>
    <dgm:cxn modelId="{52914B1C-34EA-40D8-82EC-B559EDA47DA1}" type="presParOf" srcId="{59A56A39-3D99-43F2-B945-80A3A276C724}" destId="{D0826E17-9C1B-428B-8510-3B667040D042}" srcOrd="0" destOrd="0" presId="urn:microsoft.com/office/officeart/2005/8/layout/lProcess2"/>
    <dgm:cxn modelId="{6625D69F-44F2-4403-B58F-98161C655FA9}" type="presParOf" srcId="{D0826E17-9C1B-428B-8510-3B667040D042}" destId="{61A594CD-2827-4DEC-A94A-FCA41E58F79D}" srcOrd="0" destOrd="0" presId="urn:microsoft.com/office/officeart/2005/8/layout/lProcess2"/>
    <dgm:cxn modelId="{A4FA754A-393D-4B31-926F-D63F5C39128F}" type="presParOf" srcId="{D0826E17-9C1B-428B-8510-3B667040D042}" destId="{CD5846D9-08A2-4279-A454-7D68C8D21915}" srcOrd="1" destOrd="0" presId="urn:microsoft.com/office/officeart/2005/8/layout/lProcess2"/>
    <dgm:cxn modelId="{971F39BD-FF30-45AC-AA43-A9FAFCE7CF7A}" type="presParOf" srcId="{D0826E17-9C1B-428B-8510-3B667040D042}" destId="{8CC8C587-57F2-4E39-B138-F151E2225861}" srcOrd="2" destOrd="0" presId="urn:microsoft.com/office/officeart/2005/8/layout/lProcess2"/>
    <dgm:cxn modelId="{B0F2C7A1-C2CA-4F3E-ACF6-45183F1C48C3}" type="presParOf" srcId="{D0826E17-9C1B-428B-8510-3B667040D042}" destId="{9372F880-EAAA-4C2A-9916-A867E7475A64}" srcOrd="3" destOrd="0" presId="urn:microsoft.com/office/officeart/2005/8/layout/lProcess2"/>
    <dgm:cxn modelId="{19406274-A350-4427-955F-68F1F80434FD}" type="presParOf" srcId="{D0826E17-9C1B-428B-8510-3B667040D042}" destId="{03840269-2EE7-46BC-8414-89D5BE4A4E52}" srcOrd="4" destOrd="0" presId="urn:microsoft.com/office/officeart/2005/8/layout/lProcess2"/>
    <dgm:cxn modelId="{C692C4D8-5549-4811-AF18-F532AC73524D}" type="presParOf" srcId="{D0826E17-9C1B-428B-8510-3B667040D042}" destId="{DE4759A0-C5E5-4576-A710-FD91E1C0720E}" srcOrd="5" destOrd="0" presId="urn:microsoft.com/office/officeart/2005/8/layout/lProcess2"/>
    <dgm:cxn modelId="{5AA6E8DD-D962-4F67-84B6-88078BF7BD81}" type="presParOf" srcId="{D0826E17-9C1B-428B-8510-3B667040D042}" destId="{5CF979D4-6005-4470-A29F-2819607CC650}"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84CF93F-0BF4-4F10-8D95-422BB5076AC4}" type="doc">
      <dgm:prSet loTypeId="urn:microsoft.com/office/officeart/2005/8/layout/hList3" loCatId="list" qsTypeId="urn:microsoft.com/office/officeart/2005/8/quickstyle/simple1" qsCatId="simple" csTypeId="urn:microsoft.com/office/officeart/2005/8/colors/accent0_1" csCatId="mainScheme" phldr="1"/>
      <dgm:spPr/>
      <dgm:t>
        <a:bodyPr/>
        <a:lstStyle/>
        <a:p>
          <a:endParaRPr lang="en-US"/>
        </a:p>
      </dgm:t>
    </dgm:pt>
    <dgm:pt modelId="{7781C092-D7DD-436E-97A9-32F00C82DF8F}">
      <dgm:prSet/>
      <dgm:spPr/>
      <dgm:t>
        <a:bodyPr/>
        <a:lstStyle/>
        <a:p>
          <a:r>
            <a:rPr lang="en-US" baseline="0"/>
            <a:t>The structure of technical documents typically follows a standardized format to ensure clarity, organization, and easy navigation for the readers. Below is an explanation of the common elements found in the structure of technical documents:</a:t>
          </a:r>
          <a:endParaRPr lang="en-US"/>
        </a:p>
      </dgm:t>
    </dgm:pt>
    <dgm:pt modelId="{ACF0E6BB-ADF6-478B-8151-1391A96B28A3}" type="parTrans" cxnId="{7E852275-A740-4DDF-A3BE-CF8E52E7A247}">
      <dgm:prSet/>
      <dgm:spPr/>
      <dgm:t>
        <a:bodyPr/>
        <a:lstStyle/>
        <a:p>
          <a:endParaRPr lang="en-US"/>
        </a:p>
      </dgm:t>
    </dgm:pt>
    <dgm:pt modelId="{F9A2FCD9-F974-46D2-BAF2-20DA67F85F42}" type="sibTrans" cxnId="{7E852275-A740-4DDF-A3BE-CF8E52E7A247}">
      <dgm:prSet/>
      <dgm:spPr/>
      <dgm:t>
        <a:bodyPr/>
        <a:lstStyle/>
        <a:p>
          <a:endParaRPr lang="en-US"/>
        </a:p>
      </dgm:t>
    </dgm:pt>
    <dgm:pt modelId="{03F1B397-7DB3-4522-9E36-2E1091D69B44}">
      <dgm:prSet/>
      <dgm:spPr/>
      <dgm:t>
        <a:bodyPr/>
        <a:lstStyle/>
        <a:p>
          <a:r>
            <a:rPr lang="en-US" b="0" i="0" baseline="0" dirty="0"/>
            <a:t>Title Page </a:t>
          </a:r>
          <a:endParaRPr lang="en-US" dirty="0"/>
        </a:p>
      </dgm:t>
    </dgm:pt>
    <dgm:pt modelId="{65762F11-F60A-4EC9-8CC4-03EE0EC9F89A}" type="parTrans" cxnId="{5D38D018-42A3-433E-AD7F-64346F2D630E}">
      <dgm:prSet/>
      <dgm:spPr/>
      <dgm:t>
        <a:bodyPr/>
        <a:lstStyle/>
        <a:p>
          <a:endParaRPr lang="en-US"/>
        </a:p>
      </dgm:t>
    </dgm:pt>
    <dgm:pt modelId="{483253FA-9771-47F6-8E3E-277EC7914393}" type="sibTrans" cxnId="{5D38D018-42A3-433E-AD7F-64346F2D630E}">
      <dgm:prSet/>
      <dgm:spPr/>
      <dgm:t>
        <a:bodyPr/>
        <a:lstStyle/>
        <a:p>
          <a:endParaRPr lang="en-US"/>
        </a:p>
      </dgm:t>
    </dgm:pt>
    <dgm:pt modelId="{03AB2D90-65F9-4E13-87CC-8F36792A9A47}">
      <dgm:prSet/>
      <dgm:spPr/>
      <dgm:t>
        <a:bodyPr/>
        <a:lstStyle/>
        <a:p>
          <a:r>
            <a:rPr lang="en-US" b="0" i="0" baseline="0" dirty="0"/>
            <a:t>Table of Contents</a:t>
          </a:r>
          <a:endParaRPr lang="en-US" dirty="0"/>
        </a:p>
      </dgm:t>
    </dgm:pt>
    <dgm:pt modelId="{4C29D42A-206F-4398-AF07-F06DF2F1BDAE}" type="parTrans" cxnId="{81070814-C93A-4244-A452-641A2A5BB1E8}">
      <dgm:prSet/>
      <dgm:spPr/>
      <dgm:t>
        <a:bodyPr/>
        <a:lstStyle/>
        <a:p>
          <a:endParaRPr lang="en-US"/>
        </a:p>
      </dgm:t>
    </dgm:pt>
    <dgm:pt modelId="{3339E3A7-D571-4089-8D37-ECE5CE573902}" type="sibTrans" cxnId="{81070814-C93A-4244-A452-641A2A5BB1E8}">
      <dgm:prSet/>
      <dgm:spPr/>
      <dgm:t>
        <a:bodyPr/>
        <a:lstStyle/>
        <a:p>
          <a:endParaRPr lang="en-US"/>
        </a:p>
      </dgm:t>
    </dgm:pt>
    <dgm:pt modelId="{E69BE5A6-5853-422B-9110-7B12D0697879}">
      <dgm:prSet/>
      <dgm:spPr/>
      <dgm:t>
        <a:bodyPr/>
        <a:lstStyle/>
        <a:p>
          <a:r>
            <a:rPr lang="en-US" b="0" i="0" baseline="0" dirty="0"/>
            <a:t>Introduction </a:t>
          </a:r>
          <a:endParaRPr lang="en-US" dirty="0"/>
        </a:p>
      </dgm:t>
    </dgm:pt>
    <dgm:pt modelId="{01D48DC8-E75D-4DE1-A22A-36E0AF33899A}" type="parTrans" cxnId="{AB8E9328-9AD6-4BC4-A533-D84699308203}">
      <dgm:prSet/>
      <dgm:spPr/>
      <dgm:t>
        <a:bodyPr/>
        <a:lstStyle/>
        <a:p>
          <a:endParaRPr lang="en-US"/>
        </a:p>
      </dgm:t>
    </dgm:pt>
    <dgm:pt modelId="{EFCFA356-518D-42DD-91C0-B8CBA03EE926}" type="sibTrans" cxnId="{AB8E9328-9AD6-4BC4-A533-D84699308203}">
      <dgm:prSet/>
      <dgm:spPr/>
      <dgm:t>
        <a:bodyPr/>
        <a:lstStyle/>
        <a:p>
          <a:endParaRPr lang="en-US"/>
        </a:p>
      </dgm:t>
    </dgm:pt>
    <dgm:pt modelId="{94C89E36-E9C5-4D17-AE3D-4DA2B2A1C3C8}">
      <dgm:prSet/>
      <dgm:spPr/>
      <dgm:t>
        <a:bodyPr/>
        <a:lstStyle/>
        <a:p>
          <a:r>
            <a:rPr lang="en-US" b="0" i="0" baseline="0" dirty="0"/>
            <a:t>Body </a:t>
          </a:r>
          <a:endParaRPr lang="en-US" dirty="0"/>
        </a:p>
      </dgm:t>
    </dgm:pt>
    <dgm:pt modelId="{4464B673-0BED-43BF-B1B0-77DB7284DAFA}" type="parTrans" cxnId="{8A2DC650-3640-4BA1-9D2E-8EA9A6F7CC27}">
      <dgm:prSet/>
      <dgm:spPr/>
      <dgm:t>
        <a:bodyPr/>
        <a:lstStyle/>
        <a:p>
          <a:endParaRPr lang="en-US"/>
        </a:p>
      </dgm:t>
    </dgm:pt>
    <dgm:pt modelId="{D4C67B52-660B-49BD-B705-A527E62B426D}" type="sibTrans" cxnId="{8A2DC650-3640-4BA1-9D2E-8EA9A6F7CC27}">
      <dgm:prSet/>
      <dgm:spPr/>
      <dgm:t>
        <a:bodyPr/>
        <a:lstStyle/>
        <a:p>
          <a:endParaRPr lang="en-US"/>
        </a:p>
      </dgm:t>
    </dgm:pt>
    <dgm:pt modelId="{52B848F2-1E5A-4D2B-8C17-58236064DFEE}">
      <dgm:prSet/>
      <dgm:spPr/>
      <dgm:t>
        <a:bodyPr/>
        <a:lstStyle/>
        <a:p>
          <a:r>
            <a:rPr lang="en-US" b="0" i="0" baseline="0" dirty="0"/>
            <a:t>Conclusion </a:t>
          </a:r>
          <a:endParaRPr lang="en-US" dirty="0"/>
        </a:p>
      </dgm:t>
    </dgm:pt>
    <dgm:pt modelId="{6B3BC4E8-485A-477F-8308-752F2BD876CD}" type="parTrans" cxnId="{5DD60852-62F2-446B-9C36-BDB976E87DB5}">
      <dgm:prSet/>
      <dgm:spPr/>
      <dgm:t>
        <a:bodyPr/>
        <a:lstStyle/>
        <a:p>
          <a:endParaRPr lang="en-US"/>
        </a:p>
      </dgm:t>
    </dgm:pt>
    <dgm:pt modelId="{1274BE89-7A22-4550-8BD4-1A9F8980BECB}" type="sibTrans" cxnId="{5DD60852-62F2-446B-9C36-BDB976E87DB5}">
      <dgm:prSet/>
      <dgm:spPr/>
      <dgm:t>
        <a:bodyPr/>
        <a:lstStyle/>
        <a:p>
          <a:endParaRPr lang="en-US"/>
        </a:p>
      </dgm:t>
    </dgm:pt>
    <dgm:pt modelId="{D1949684-0459-43D2-BECF-1D7FE81DEE4E}">
      <dgm:prSet/>
      <dgm:spPr/>
      <dgm:t>
        <a:bodyPr/>
        <a:lstStyle/>
        <a:p>
          <a:r>
            <a:rPr lang="en-US" b="0" i="0" baseline="0" dirty="0"/>
            <a:t>References</a:t>
          </a:r>
          <a:endParaRPr lang="en-US" dirty="0"/>
        </a:p>
      </dgm:t>
    </dgm:pt>
    <dgm:pt modelId="{A20863FE-B390-43F8-BBC1-8F6D2150525F}" type="parTrans" cxnId="{34DD7B60-810D-4FE3-9992-EFFEAE264275}">
      <dgm:prSet/>
      <dgm:spPr/>
      <dgm:t>
        <a:bodyPr/>
        <a:lstStyle/>
        <a:p>
          <a:endParaRPr lang="en-US"/>
        </a:p>
      </dgm:t>
    </dgm:pt>
    <dgm:pt modelId="{C4D4FC2E-42DF-4782-A4EC-53A05CBCB305}" type="sibTrans" cxnId="{34DD7B60-810D-4FE3-9992-EFFEAE264275}">
      <dgm:prSet/>
      <dgm:spPr/>
      <dgm:t>
        <a:bodyPr/>
        <a:lstStyle/>
        <a:p>
          <a:endParaRPr lang="en-US"/>
        </a:p>
      </dgm:t>
    </dgm:pt>
    <dgm:pt modelId="{E556895E-AF17-4712-96DF-8359D5B6D091}" type="pres">
      <dgm:prSet presAssocID="{B84CF93F-0BF4-4F10-8D95-422BB5076AC4}" presName="composite" presStyleCnt="0">
        <dgm:presLayoutVars>
          <dgm:chMax val="1"/>
          <dgm:dir/>
          <dgm:resizeHandles val="exact"/>
        </dgm:presLayoutVars>
      </dgm:prSet>
      <dgm:spPr/>
    </dgm:pt>
    <dgm:pt modelId="{0EC967FF-B4D3-4F19-8CC1-A7C920B26D3D}" type="pres">
      <dgm:prSet presAssocID="{7781C092-D7DD-436E-97A9-32F00C82DF8F}" presName="roof" presStyleLbl="dkBgShp" presStyleIdx="0" presStyleCnt="2"/>
      <dgm:spPr/>
    </dgm:pt>
    <dgm:pt modelId="{9F506177-3D3E-459F-A976-FD4F40CDF6E9}" type="pres">
      <dgm:prSet presAssocID="{7781C092-D7DD-436E-97A9-32F00C82DF8F}" presName="pillars" presStyleCnt="0"/>
      <dgm:spPr/>
    </dgm:pt>
    <dgm:pt modelId="{A7CA5EA4-F804-48B7-A7AC-8D6A48659E0D}" type="pres">
      <dgm:prSet presAssocID="{7781C092-D7DD-436E-97A9-32F00C82DF8F}" presName="pillar1" presStyleLbl="node1" presStyleIdx="0" presStyleCnt="6">
        <dgm:presLayoutVars>
          <dgm:bulletEnabled val="1"/>
        </dgm:presLayoutVars>
      </dgm:prSet>
      <dgm:spPr/>
    </dgm:pt>
    <dgm:pt modelId="{7679F4F4-C8FA-459D-8F15-4225718FB2E0}" type="pres">
      <dgm:prSet presAssocID="{03AB2D90-65F9-4E13-87CC-8F36792A9A47}" presName="pillarX" presStyleLbl="node1" presStyleIdx="1" presStyleCnt="6">
        <dgm:presLayoutVars>
          <dgm:bulletEnabled val="1"/>
        </dgm:presLayoutVars>
      </dgm:prSet>
      <dgm:spPr/>
    </dgm:pt>
    <dgm:pt modelId="{87A71608-1D4E-46A5-8187-0F45CCFFD3EF}" type="pres">
      <dgm:prSet presAssocID="{E69BE5A6-5853-422B-9110-7B12D0697879}" presName="pillarX" presStyleLbl="node1" presStyleIdx="2" presStyleCnt="6">
        <dgm:presLayoutVars>
          <dgm:bulletEnabled val="1"/>
        </dgm:presLayoutVars>
      </dgm:prSet>
      <dgm:spPr/>
    </dgm:pt>
    <dgm:pt modelId="{BCABA83B-970F-4191-AC74-CBEFD0E6D10B}" type="pres">
      <dgm:prSet presAssocID="{94C89E36-E9C5-4D17-AE3D-4DA2B2A1C3C8}" presName="pillarX" presStyleLbl="node1" presStyleIdx="3" presStyleCnt="6">
        <dgm:presLayoutVars>
          <dgm:bulletEnabled val="1"/>
        </dgm:presLayoutVars>
      </dgm:prSet>
      <dgm:spPr/>
    </dgm:pt>
    <dgm:pt modelId="{DDD6B4D3-2B1A-4D6C-AFDA-E5BB390BE6FB}" type="pres">
      <dgm:prSet presAssocID="{52B848F2-1E5A-4D2B-8C17-58236064DFEE}" presName="pillarX" presStyleLbl="node1" presStyleIdx="4" presStyleCnt="6">
        <dgm:presLayoutVars>
          <dgm:bulletEnabled val="1"/>
        </dgm:presLayoutVars>
      </dgm:prSet>
      <dgm:spPr/>
    </dgm:pt>
    <dgm:pt modelId="{ACC82EF0-98F5-4FA8-A297-9B02B2DA3F8F}" type="pres">
      <dgm:prSet presAssocID="{D1949684-0459-43D2-BECF-1D7FE81DEE4E}" presName="pillarX" presStyleLbl="node1" presStyleIdx="5" presStyleCnt="6">
        <dgm:presLayoutVars>
          <dgm:bulletEnabled val="1"/>
        </dgm:presLayoutVars>
      </dgm:prSet>
      <dgm:spPr/>
    </dgm:pt>
    <dgm:pt modelId="{103B8B4A-8DAE-41A8-87BB-74F4DB1E8437}" type="pres">
      <dgm:prSet presAssocID="{7781C092-D7DD-436E-97A9-32F00C82DF8F}" presName="base" presStyleLbl="dkBgShp" presStyleIdx="1" presStyleCnt="2"/>
      <dgm:spPr/>
    </dgm:pt>
  </dgm:ptLst>
  <dgm:cxnLst>
    <dgm:cxn modelId="{F4828E0A-F13A-4B43-B367-888820975567}" type="presOf" srcId="{94C89E36-E9C5-4D17-AE3D-4DA2B2A1C3C8}" destId="{BCABA83B-970F-4191-AC74-CBEFD0E6D10B}" srcOrd="0" destOrd="0" presId="urn:microsoft.com/office/officeart/2005/8/layout/hList3"/>
    <dgm:cxn modelId="{81070814-C93A-4244-A452-641A2A5BB1E8}" srcId="{7781C092-D7DD-436E-97A9-32F00C82DF8F}" destId="{03AB2D90-65F9-4E13-87CC-8F36792A9A47}" srcOrd="1" destOrd="0" parTransId="{4C29D42A-206F-4398-AF07-F06DF2F1BDAE}" sibTransId="{3339E3A7-D571-4089-8D37-ECE5CE573902}"/>
    <dgm:cxn modelId="{5D38D018-42A3-433E-AD7F-64346F2D630E}" srcId="{7781C092-D7DD-436E-97A9-32F00C82DF8F}" destId="{03F1B397-7DB3-4522-9E36-2E1091D69B44}" srcOrd="0" destOrd="0" parTransId="{65762F11-F60A-4EC9-8CC4-03EE0EC9F89A}" sibTransId="{483253FA-9771-47F6-8E3E-277EC7914393}"/>
    <dgm:cxn modelId="{AB8E9328-9AD6-4BC4-A533-D84699308203}" srcId="{7781C092-D7DD-436E-97A9-32F00C82DF8F}" destId="{E69BE5A6-5853-422B-9110-7B12D0697879}" srcOrd="2" destOrd="0" parTransId="{01D48DC8-E75D-4DE1-A22A-36E0AF33899A}" sibTransId="{EFCFA356-518D-42DD-91C0-B8CBA03EE926}"/>
    <dgm:cxn modelId="{34DD7B60-810D-4FE3-9992-EFFEAE264275}" srcId="{7781C092-D7DD-436E-97A9-32F00C82DF8F}" destId="{D1949684-0459-43D2-BECF-1D7FE81DEE4E}" srcOrd="5" destOrd="0" parTransId="{A20863FE-B390-43F8-BBC1-8F6D2150525F}" sibTransId="{C4D4FC2E-42DF-4782-A4EC-53A05CBCB305}"/>
    <dgm:cxn modelId="{E80ED84A-9A01-4AAF-922E-449F38A09AE7}" type="presOf" srcId="{03F1B397-7DB3-4522-9E36-2E1091D69B44}" destId="{A7CA5EA4-F804-48B7-A7AC-8D6A48659E0D}" srcOrd="0" destOrd="0" presId="urn:microsoft.com/office/officeart/2005/8/layout/hList3"/>
    <dgm:cxn modelId="{8A2DC650-3640-4BA1-9D2E-8EA9A6F7CC27}" srcId="{7781C092-D7DD-436E-97A9-32F00C82DF8F}" destId="{94C89E36-E9C5-4D17-AE3D-4DA2B2A1C3C8}" srcOrd="3" destOrd="0" parTransId="{4464B673-0BED-43BF-B1B0-77DB7284DAFA}" sibTransId="{D4C67B52-660B-49BD-B705-A527E62B426D}"/>
    <dgm:cxn modelId="{5DD60852-62F2-446B-9C36-BDB976E87DB5}" srcId="{7781C092-D7DD-436E-97A9-32F00C82DF8F}" destId="{52B848F2-1E5A-4D2B-8C17-58236064DFEE}" srcOrd="4" destOrd="0" parTransId="{6B3BC4E8-485A-477F-8308-752F2BD876CD}" sibTransId="{1274BE89-7A22-4550-8BD4-1A9F8980BECB}"/>
    <dgm:cxn modelId="{85EDB573-E49D-4785-A4D2-9AA25FFB02D5}" type="presOf" srcId="{B84CF93F-0BF4-4F10-8D95-422BB5076AC4}" destId="{E556895E-AF17-4712-96DF-8359D5B6D091}" srcOrd="0" destOrd="0" presId="urn:microsoft.com/office/officeart/2005/8/layout/hList3"/>
    <dgm:cxn modelId="{7E852275-A740-4DDF-A3BE-CF8E52E7A247}" srcId="{B84CF93F-0BF4-4F10-8D95-422BB5076AC4}" destId="{7781C092-D7DD-436E-97A9-32F00C82DF8F}" srcOrd="0" destOrd="0" parTransId="{ACF0E6BB-ADF6-478B-8151-1391A96B28A3}" sibTransId="{F9A2FCD9-F974-46D2-BAF2-20DA67F85F42}"/>
    <dgm:cxn modelId="{443202BA-EDF3-41FC-BEFE-C28E39CEADB0}" type="presOf" srcId="{03AB2D90-65F9-4E13-87CC-8F36792A9A47}" destId="{7679F4F4-C8FA-459D-8F15-4225718FB2E0}" srcOrd="0" destOrd="0" presId="urn:microsoft.com/office/officeart/2005/8/layout/hList3"/>
    <dgm:cxn modelId="{05613AD0-2CCB-4FE1-8DAD-02F2E177294E}" type="presOf" srcId="{7781C092-D7DD-436E-97A9-32F00C82DF8F}" destId="{0EC967FF-B4D3-4F19-8CC1-A7C920B26D3D}" srcOrd="0" destOrd="0" presId="urn:microsoft.com/office/officeart/2005/8/layout/hList3"/>
    <dgm:cxn modelId="{18B142DE-B271-4DCB-A206-DA41D41DAB73}" type="presOf" srcId="{52B848F2-1E5A-4D2B-8C17-58236064DFEE}" destId="{DDD6B4D3-2B1A-4D6C-AFDA-E5BB390BE6FB}" srcOrd="0" destOrd="0" presId="urn:microsoft.com/office/officeart/2005/8/layout/hList3"/>
    <dgm:cxn modelId="{314D7DDF-754F-4A95-9F9E-5BB087E2A81F}" type="presOf" srcId="{D1949684-0459-43D2-BECF-1D7FE81DEE4E}" destId="{ACC82EF0-98F5-4FA8-A297-9B02B2DA3F8F}" srcOrd="0" destOrd="0" presId="urn:microsoft.com/office/officeart/2005/8/layout/hList3"/>
    <dgm:cxn modelId="{E9AC6BE3-C3F5-485B-B127-3B2310C0E781}" type="presOf" srcId="{E69BE5A6-5853-422B-9110-7B12D0697879}" destId="{87A71608-1D4E-46A5-8187-0F45CCFFD3EF}" srcOrd="0" destOrd="0" presId="urn:microsoft.com/office/officeart/2005/8/layout/hList3"/>
    <dgm:cxn modelId="{F466646B-011C-43CB-975C-C5C50083A347}" type="presParOf" srcId="{E556895E-AF17-4712-96DF-8359D5B6D091}" destId="{0EC967FF-B4D3-4F19-8CC1-A7C920B26D3D}" srcOrd="0" destOrd="0" presId="urn:microsoft.com/office/officeart/2005/8/layout/hList3"/>
    <dgm:cxn modelId="{1E15C3D6-4447-4649-A917-D8BA7CD375FC}" type="presParOf" srcId="{E556895E-AF17-4712-96DF-8359D5B6D091}" destId="{9F506177-3D3E-459F-A976-FD4F40CDF6E9}" srcOrd="1" destOrd="0" presId="urn:microsoft.com/office/officeart/2005/8/layout/hList3"/>
    <dgm:cxn modelId="{FBA7AFE7-4FEA-45AE-9AFC-6B831350A39E}" type="presParOf" srcId="{9F506177-3D3E-459F-A976-FD4F40CDF6E9}" destId="{A7CA5EA4-F804-48B7-A7AC-8D6A48659E0D}" srcOrd="0" destOrd="0" presId="urn:microsoft.com/office/officeart/2005/8/layout/hList3"/>
    <dgm:cxn modelId="{E464F49A-6B2A-415A-82B4-9A797F870FC6}" type="presParOf" srcId="{9F506177-3D3E-459F-A976-FD4F40CDF6E9}" destId="{7679F4F4-C8FA-459D-8F15-4225718FB2E0}" srcOrd="1" destOrd="0" presId="urn:microsoft.com/office/officeart/2005/8/layout/hList3"/>
    <dgm:cxn modelId="{DA13FC1B-E472-4214-87CC-9A2045C2D4A9}" type="presParOf" srcId="{9F506177-3D3E-459F-A976-FD4F40CDF6E9}" destId="{87A71608-1D4E-46A5-8187-0F45CCFFD3EF}" srcOrd="2" destOrd="0" presId="urn:microsoft.com/office/officeart/2005/8/layout/hList3"/>
    <dgm:cxn modelId="{B8423A53-C539-4402-803A-A3E0C118E29E}" type="presParOf" srcId="{9F506177-3D3E-459F-A976-FD4F40CDF6E9}" destId="{BCABA83B-970F-4191-AC74-CBEFD0E6D10B}" srcOrd="3" destOrd="0" presId="urn:microsoft.com/office/officeart/2005/8/layout/hList3"/>
    <dgm:cxn modelId="{C84BA52B-1835-443B-8438-640550E86F30}" type="presParOf" srcId="{9F506177-3D3E-459F-A976-FD4F40CDF6E9}" destId="{DDD6B4D3-2B1A-4D6C-AFDA-E5BB390BE6FB}" srcOrd="4" destOrd="0" presId="urn:microsoft.com/office/officeart/2005/8/layout/hList3"/>
    <dgm:cxn modelId="{5D29C3E3-9F7A-41DB-B833-BE93B5E8896A}" type="presParOf" srcId="{9F506177-3D3E-459F-A976-FD4F40CDF6E9}" destId="{ACC82EF0-98F5-4FA8-A297-9B02B2DA3F8F}" srcOrd="5" destOrd="0" presId="urn:microsoft.com/office/officeart/2005/8/layout/hList3"/>
    <dgm:cxn modelId="{73FC4F62-0B6C-4752-8DCA-33E7B2C153C5}" type="presParOf" srcId="{E556895E-AF17-4712-96DF-8359D5B6D091}" destId="{103B8B4A-8DAE-41A8-87BB-74F4DB1E8437}"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A30EDF7-9DCE-443B-A328-48C67CB15078}" type="doc">
      <dgm:prSet loTypeId="urn:microsoft.com/office/officeart/2005/8/layout/lProcess2" loCatId="list" qsTypeId="urn:microsoft.com/office/officeart/2005/8/quickstyle/simple1" qsCatId="simple" csTypeId="urn:microsoft.com/office/officeart/2005/8/colors/accent3_1" csCatId="accent3" phldr="1"/>
      <dgm:spPr/>
      <dgm:t>
        <a:bodyPr/>
        <a:lstStyle/>
        <a:p>
          <a:endParaRPr lang="en-US"/>
        </a:p>
      </dgm:t>
    </dgm:pt>
    <dgm:pt modelId="{15DC5A1E-EB2E-4DAB-A3DA-ED25133DA83A}">
      <dgm:prSet custT="1"/>
      <dgm:spPr/>
      <dgm:t>
        <a:bodyPr/>
        <a:lstStyle/>
        <a:p>
          <a:pPr algn="l"/>
          <a:r>
            <a:rPr lang="en-US" sz="4800" b="0" i="0"/>
            <a:t>Title Page:</a:t>
          </a:r>
          <a:endParaRPr lang="en-US" sz="4800" dirty="0"/>
        </a:p>
      </dgm:t>
    </dgm:pt>
    <dgm:pt modelId="{0E7664D3-A50F-4E4D-A3C4-90010224F3F1}" type="sibTrans" cxnId="{20C28682-9E23-4733-9BBD-567F91EFB197}">
      <dgm:prSet/>
      <dgm:spPr/>
      <dgm:t>
        <a:bodyPr/>
        <a:lstStyle/>
        <a:p>
          <a:endParaRPr lang="en-US"/>
        </a:p>
      </dgm:t>
    </dgm:pt>
    <dgm:pt modelId="{F58069BA-1690-4F74-A5F9-F7B67616B033}" type="parTrans" cxnId="{20C28682-9E23-4733-9BBD-567F91EFB197}">
      <dgm:prSet/>
      <dgm:spPr/>
      <dgm:t>
        <a:bodyPr/>
        <a:lstStyle/>
        <a:p>
          <a:endParaRPr lang="en-US"/>
        </a:p>
      </dgm:t>
    </dgm:pt>
    <dgm:pt modelId="{201F51E6-370A-42B5-AEB8-1905EC993A38}">
      <dgm:prSet/>
      <dgm:spPr/>
      <dgm:t>
        <a:bodyPr/>
        <a:lstStyle/>
        <a:p>
          <a:pPr>
            <a:buFont typeface="Arial" panose="020B0604020202020204" pitchFamily="34" charset="0"/>
            <a:buChar char="•"/>
          </a:pPr>
          <a:r>
            <a:rPr lang="en-US" b="0" i="0" dirty="0"/>
            <a:t>The title page is the first page of the document and includes essential information such as the full title of the document, the name of the author or authors, the author's affiliation or organization, the recipient of the document, and the date of publication or submission.</a:t>
          </a:r>
        </a:p>
      </dgm:t>
    </dgm:pt>
    <dgm:pt modelId="{5E8514F1-2C01-478E-8236-1C12D0BF17B4}" type="parTrans" cxnId="{4C54AB7D-B15A-4FDF-A8A6-1161CB8D7E6B}">
      <dgm:prSet/>
      <dgm:spPr/>
      <dgm:t>
        <a:bodyPr/>
        <a:lstStyle/>
        <a:p>
          <a:endParaRPr lang="en-US"/>
        </a:p>
      </dgm:t>
    </dgm:pt>
    <dgm:pt modelId="{8CAF9871-732E-48C9-BF90-6F2F36EC72DE}" type="sibTrans" cxnId="{4C54AB7D-B15A-4FDF-A8A6-1161CB8D7E6B}">
      <dgm:prSet/>
      <dgm:spPr/>
      <dgm:t>
        <a:bodyPr/>
        <a:lstStyle/>
        <a:p>
          <a:endParaRPr lang="en-US"/>
        </a:p>
      </dgm:t>
    </dgm:pt>
    <dgm:pt modelId="{1197CFAD-81E9-4CD9-8115-0139815F792D}">
      <dgm:prSet/>
      <dgm:spPr/>
      <dgm:t>
        <a:bodyPr/>
        <a:lstStyle/>
        <a:p>
          <a:pPr>
            <a:buFont typeface="Arial" panose="020B0604020202020204" pitchFamily="34" charset="0"/>
            <a:buChar char="•"/>
          </a:pPr>
          <a:r>
            <a:rPr lang="en-US" b="0" i="0" dirty="0"/>
            <a:t>The title page provides readers with key details about the document and sets the tone for the content that follows.</a:t>
          </a:r>
        </a:p>
      </dgm:t>
    </dgm:pt>
    <dgm:pt modelId="{934CE086-BE9C-4313-9D2E-0FA3D903303B}" type="parTrans" cxnId="{49132E47-6ABA-4C46-BD8B-BC1DB6B4257C}">
      <dgm:prSet/>
      <dgm:spPr/>
      <dgm:t>
        <a:bodyPr/>
        <a:lstStyle/>
        <a:p>
          <a:endParaRPr lang="en-US"/>
        </a:p>
      </dgm:t>
    </dgm:pt>
    <dgm:pt modelId="{C9C9BCA6-6A38-4BDD-B4A7-E592C0870248}" type="sibTrans" cxnId="{49132E47-6ABA-4C46-BD8B-BC1DB6B4257C}">
      <dgm:prSet/>
      <dgm:spPr/>
      <dgm:t>
        <a:bodyPr/>
        <a:lstStyle/>
        <a:p>
          <a:endParaRPr lang="en-US"/>
        </a:p>
      </dgm:t>
    </dgm:pt>
    <dgm:pt modelId="{026D580F-4C0E-434F-94B7-905F158CEF36}" type="pres">
      <dgm:prSet presAssocID="{0A30EDF7-9DCE-443B-A328-48C67CB15078}" presName="theList" presStyleCnt="0">
        <dgm:presLayoutVars>
          <dgm:dir/>
          <dgm:animLvl val="lvl"/>
          <dgm:resizeHandles val="exact"/>
        </dgm:presLayoutVars>
      </dgm:prSet>
      <dgm:spPr/>
    </dgm:pt>
    <dgm:pt modelId="{00FF9760-1764-49C5-B55C-B6AEEA5E94FE}" type="pres">
      <dgm:prSet presAssocID="{15DC5A1E-EB2E-4DAB-A3DA-ED25133DA83A}" presName="compNode" presStyleCnt="0"/>
      <dgm:spPr/>
    </dgm:pt>
    <dgm:pt modelId="{D4B9D08B-5BD7-409A-80AD-4714546E3750}" type="pres">
      <dgm:prSet presAssocID="{15DC5A1E-EB2E-4DAB-A3DA-ED25133DA83A}" presName="aNode" presStyleLbl="bgShp" presStyleIdx="0" presStyleCnt="1" custLinFactNeighborX="-2246" custLinFactNeighborY="4072"/>
      <dgm:spPr/>
    </dgm:pt>
    <dgm:pt modelId="{F57A3011-ACD1-48E1-93C0-9EE7C33A04E0}" type="pres">
      <dgm:prSet presAssocID="{15DC5A1E-EB2E-4DAB-A3DA-ED25133DA83A}" presName="textNode" presStyleLbl="bgShp" presStyleIdx="0" presStyleCnt="1"/>
      <dgm:spPr/>
    </dgm:pt>
    <dgm:pt modelId="{59A56A39-3D99-43F2-B945-80A3A276C724}" type="pres">
      <dgm:prSet presAssocID="{15DC5A1E-EB2E-4DAB-A3DA-ED25133DA83A}" presName="compChildNode" presStyleCnt="0"/>
      <dgm:spPr/>
    </dgm:pt>
    <dgm:pt modelId="{D0826E17-9C1B-428B-8510-3B667040D042}" type="pres">
      <dgm:prSet presAssocID="{15DC5A1E-EB2E-4DAB-A3DA-ED25133DA83A}" presName="theInnerList" presStyleCnt="0"/>
      <dgm:spPr/>
    </dgm:pt>
    <dgm:pt modelId="{8C347B76-83D5-4C8A-BE7F-7C57D95BA75A}" type="pres">
      <dgm:prSet presAssocID="{201F51E6-370A-42B5-AEB8-1905EC993A38}" presName="childNode" presStyleLbl="node1" presStyleIdx="0" presStyleCnt="2">
        <dgm:presLayoutVars>
          <dgm:bulletEnabled val="1"/>
        </dgm:presLayoutVars>
      </dgm:prSet>
      <dgm:spPr/>
    </dgm:pt>
    <dgm:pt modelId="{918427A8-96B1-472E-9E82-73926E0424C7}" type="pres">
      <dgm:prSet presAssocID="{201F51E6-370A-42B5-AEB8-1905EC993A38}" presName="aSpace2" presStyleCnt="0"/>
      <dgm:spPr/>
    </dgm:pt>
    <dgm:pt modelId="{6B0E5020-9355-4AE4-9C68-AFB557F26C60}" type="pres">
      <dgm:prSet presAssocID="{1197CFAD-81E9-4CD9-8115-0139815F792D}" presName="childNode" presStyleLbl="node1" presStyleIdx="1" presStyleCnt="2">
        <dgm:presLayoutVars>
          <dgm:bulletEnabled val="1"/>
        </dgm:presLayoutVars>
      </dgm:prSet>
      <dgm:spPr/>
    </dgm:pt>
  </dgm:ptLst>
  <dgm:cxnLst>
    <dgm:cxn modelId="{28C2E25D-3202-4004-995A-AC85354BA45A}" type="presOf" srcId="{15DC5A1E-EB2E-4DAB-A3DA-ED25133DA83A}" destId="{D4B9D08B-5BD7-409A-80AD-4714546E3750}" srcOrd="0" destOrd="0" presId="urn:microsoft.com/office/officeart/2005/8/layout/lProcess2"/>
    <dgm:cxn modelId="{49132E47-6ABA-4C46-BD8B-BC1DB6B4257C}" srcId="{15DC5A1E-EB2E-4DAB-A3DA-ED25133DA83A}" destId="{1197CFAD-81E9-4CD9-8115-0139815F792D}" srcOrd="1" destOrd="0" parTransId="{934CE086-BE9C-4313-9D2E-0FA3D903303B}" sibTransId="{C9C9BCA6-6A38-4BDD-B4A7-E592C0870248}"/>
    <dgm:cxn modelId="{B0E8906E-8E42-400D-A456-E7779014F9EC}" type="presOf" srcId="{0A30EDF7-9DCE-443B-A328-48C67CB15078}" destId="{026D580F-4C0E-434F-94B7-905F158CEF36}" srcOrd="0" destOrd="0" presId="urn:microsoft.com/office/officeart/2005/8/layout/lProcess2"/>
    <dgm:cxn modelId="{96B96752-CC40-4D70-BA60-43756D5B894D}" type="presOf" srcId="{201F51E6-370A-42B5-AEB8-1905EC993A38}" destId="{8C347B76-83D5-4C8A-BE7F-7C57D95BA75A}" srcOrd="0" destOrd="0" presId="urn:microsoft.com/office/officeart/2005/8/layout/lProcess2"/>
    <dgm:cxn modelId="{D3814B78-DABA-47B8-B772-6FF1690F9418}" type="presOf" srcId="{15DC5A1E-EB2E-4DAB-A3DA-ED25133DA83A}" destId="{F57A3011-ACD1-48E1-93C0-9EE7C33A04E0}" srcOrd="1" destOrd="0" presId="urn:microsoft.com/office/officeart/2005/8/layout/lProcess2"/>
    <dgm:cxn modelId="{4C54AB7D-B15A-4FDF-A8A6-1161CB8D7E6B}" srcId="{15DC5A1E-EB2E-4DAB-A3DA-ED25133DA83A}" destId="{201F51E6-370A-42B5-AEB8-1905EC993A38}" srcOrd="0" destOrd="0" parTransId="{5E8514F1-2C01-478E-8236-1C12D0BF17B4}" sibTransId="{8CAF9871-732E-48C9-BF90-6F2F36EC72DE}"/>
    <dgm:cxn modelId="{20C28682-9E23-4733-9BBD-567F91EFB197}" srcId="{0A30EDF7-9DCE-443B-A328-48C67CB15078}" destId="{15DC5A1E-EB2E-4DAB-A3DA-ED25133DA83A}" srcOrd="0" destOrd="0" parTransId="{F58069BA-1690-4F74-A5F9-F7B67616B033}" sibTransId="{0E7664D3-A50F-4E4D-A3C4-90010224F3F1}"/>
    <dgm:cxn modelId="{76B58CAD-233C-4B82-BD12-2BBE57C90FD0}" type="presOf" srcId="{1197CFAD-81E9-4CD9-8115-0139815F792D}" destId="{6B0E5020-9355-4AE4-9C68-AFB557F26C60}" srcOrd="0" destOrd="0" presId="urn:microsoft.com/office/officeart/2005/8/layout/lProcess2"/>
    <dgm:cxn modelId="{32F61E79-6511-4CC7-9A17-31C2A9EE94FC}" type="presParOf" srcId="{026D580F-4C0E-434F-94B7-905F158CEF36}" destId="{00FF9760-1764-49C5-B55C-B6AEEA5E94FE}" srcOrd="0" destOrd="0" presId="urn:microsoft.com/office/officeart/2005/8/layout/lProcess2"/>
    <dgm:cxn modelId="{6299CEEC-04B8-48D2-8BBA-0BFBF3A98845}" type="presParOf" srcId="{00FF9760-1764-49C5-B55C-B6AEEA5E94FE}" destId="{D4B9D08B-5BD7-409A-80AD-4714546E3750}" srcOrd="0" destOrd="0" presId="urn:microsoft.com/office/officeart/2005/8/layout/lProcess2"/>
    <dgm:cxn modelId="{B85BD99D-99EA-4B04-ABB4-4695635E0AE2}" type="presParOf" srcId="{00FF9760-1764-49C5-B55C-B6AEEA5E94FE}" destId="{F57A3011-ACD1-48E1-93C0-9EE7C33A04E0}" srcOrd="1" destOrd="0" presId="urn:microsoft.com/office/officeart/2005/8/layout/lProcess2"/>
    <dgm:cxn modelId="{7C2BE43D-66AD-4BEE-82A3-A09AF5EE8CCB}" type="presParOf" srcId="{00FF9760-1764-49C5-B55C-B6AEEA5E94FE}" destId="{59A56A39-3D99-43F2-B945-80A3A276C724}" srcOrd="2" destOrd="0" presId="urn:microsoft.com/office/officeart/2005/8/layout/lProcess2"/>
    <dgm:cxn modelId="{52914B1C-34EA-40D8-82EC-B559EDA47DA1}" type="presParOf" srcId="{59A56A39-3D99-43F2-B945-80A3A276C724}" destId="{D0826E17-9C1B-428B-8510-3B667040D042}" srcOrd="0" destOrd="0" presId="urn:microsoft.com/office/officeart/2005/8/layout/lProcess2"/>
    <dgm:cxn modelId="{C8A39B7D-A4E4-40A6-BB3F-0C9825A3C1FA}" type="presParOf" srcId="{D0826E17-9C1B-428B-8510-3B667040D042}" destId="{8C347B76-83D5-4C8A-BE7F-7C57D95BA75A}" srcOrd="0" destOrd="0" presId="urn:microsoft.com/office/officeart/2005/8/layout/lProcess2"/>
    <dgm:cxn modelId="{7570FB5B-31F4-45AF-AFD9-F4AFDD5F0FA4}" type="presParOf" srcId="{D0826E17-9C1B-428B-8510-3B667040D042}" destId="{918427A8-96B1-472E-9E82-73926E0424C7}" srcOrd="1" destOrd="0" presId="urn:microsoft.com/office/officeart/2005/8/layout/lProcess2"/>
    <dgm:cxn modelId="{C488B63C-621D-401C-8F8D-5A8F79AF5BB4}" type="presParOf" srcId="{D0826E17-9C1B-428B-8510-3B667040D042}" destId="{6B0E5020-9355-4AE4-9C68-AFB557F26C60}"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A30EDF7-9DCE-443B-A328-48C67CB15078}" type="doc">
      <dgm:prSet loTypeId="urn:microsoft.com/office/officeart/2005/8/layout/lProcess2" loCatId="list" qsTypeId="urn:microsoft.com/office/officeart/2005/8/quickstyle/simple1" qsCatId="simple" csTypeId="urn:microsoft.com/office/officeart/2005/8/colors/accent3_1" csCatId="accent3" phldr="1"/>
      <dgm:spPr/>
      <dgm:t>
        <a:bodyPr/>
        <a:lstStyle/>
        <a:p>
          <a:endParaRPr lang="en-US"/>
        </a:p>
      </dgm:t>
    </dgm:pt>
    <dgm:pt modelId="{15DC5A1E-EB2E-4DAB-A3DA-ED25133DA83A}">
      <dgm:prSet custT="1"/>
      <dgm:spPr/>
      <dgm:t>
        <a:bodyPr/>
        <a:lstStyle/>
        <a:p>
          <a:pPr algn="l"/>
          <a:r>
            <a:rPr lang="en-US" sz="4800" b="0" i="0">
              <a:effectLst/>
              <a:latin typeface="-apple-system"/>
            </a:rPr>
            <a:t>Table of Contents:</a:t>
          </a:r>
          <a:endParaRPr lang="en-US" sz="4800" dirty="0"/>
        </a:p>
      </dgm:t>
    </dgm:pt>
    <dgm:pt modelId="{0E7664D3-A50F-4E4D-A3C4-90010224F3F1}" type="sibTrans" cxnId="{20C28682-9E23-4733-9BBD-567F91EFB197}">
      <dgm:prSet/>
      <dgm:spPr/>
      <dgm:t>
        <a:bodyPr/>
        <a:lstStyle/>
        <a:p>
          <a:endParaRPr lang="en-US"/>
        </a:p>
      </dgm:t>
    </dgm:pt>
    <dgm:pt modelId="{F58069BA-1690-4F74-A5F9-F7B67616B033}" type="parTrans" cxnId="{20C28682-9E23-4733-9BBD-567F91EFB197}">
      <dgm:prSet/>
      <dgm:spPr/>
      <dgm:t>
        <a:bodyPr/>
        <a:lstStyle/>
        <a:p>
          <a:endParaRPr lang="en-US"/>
        </a:p>
      </dgm:t>
    </dgm:pt>
    <dgm:pt modelId="{A98E95A5-775A-4556-9226-293DECFF642C}">
      <dgm:prSet/>
      <dgm:spPr/>
      <dgm:t>
        <a:bodyPr/>
        <a:lstStyle/>
        <a:p>
          <a:pPr algn="l"/>
          <a:r>
            <a:rPr lang="en-US" b="0" i="0" dirty="0">
              <a:effectLst/>
              <a:latin typeface="-apple-system"/>
            </a:rPr>
            <a:t>The table of contents lists the major sections, subsections, and corresponding page numbers within the document.</a:t>
          </a:r>
        </a:p>
      </dgm:t>
    </dgm:pt>
    <dgm:pt modelId="{CCF5F301-8E52-4B28-A6EC-AE12B6DA434D}" type="parTrans" cxnId="{E0DB325D-9E0A-46C7-84B3-F07D7A57C726}">
      <dgm:prSet/>
      <dgm:spPr/>
      <dgm:t>
        <a:bodyPr/>
        <a:lstStyle/>
        <a:p>
          <a:endParaRPr lang="en-US"/>
        </a:p>
      </dgm:t>
    </dgm:pt>
    <dgm:pt modelId="{74530B05-FC42-46A8-88B8-D8C532679C61}" type="sibTrans" cxnId="{E0DB325D-9E0A-46C7-84B3-F07D7A57C726}">
      <dgm:prSet/>
      <dgm:spPr/>
      <dgm:t>
        <a:bodyPr/>
        <a:lstStyle/>
        <a:p>
          <a:endParaRPr lang="en-US"/>
        </a:p>
      </dgm:t>
    </dgm:pt>
    <dgm:pt modelId="{34A69F5F-85B2-4CAC-AE63-D5D642968847}">
      <dgm:prSet/>
      <dgm:spPr/>
      <dgm:t>
        <a:bodyPr/>
        <a:lstStyle/>
        <a:p>
          <a:pPr algn="l"/>
          <a:r>
            <a:rPr lang="en-US" b="0" i="0" dirty="0">
              <a:effectLst/>
              <a:latin typeface="-apple-system"/>
            </a:rPr>
            <a:t>It serves as a roadmap for readers to quickly locate specific information within the document and navigate through the content efficiently.</a:t>
          </a:r>
        </a:p>
      </dgm:t>
    </dgm:pt>
    <dgm:pt modelId="{39B1847F-4EA8-40EA-9499-17B915457FAD}" type="parTrans" cxnId="{A5E8F638-809A-4F18-A513-9B8F30602D34}">
      <dgm:prSet/>
      <dgm:spPr/>
      <dgm:t>
        <a:bodyPr/>
        <a:lstStyle/>
        <a:p>
          <a:endParaRPr lang="en-US"/>
        </a:p>
      </dgm:t>
    </dgm:pt>
    <dgm:pt modelId="{C84017D9-455D-4A31-B5A6-DD57A62B1353}" type="sibTrans" cxnId="{A5E8F638-809A-4F18-A513-9B8F30602D34}">
      <dgm:prSet/>
      <dgm:spPr/>
      <dgm:t>
        <a:bodyPr/>
        <a:lstStyle/>
        <a:p>
          <a:endParaRPr lang="en-US"/>
        </a:p>
      </dgm:t>
    </dgm:pt>
    <dgm:pt modelId="{2EAB4C8F-ED8E-47B4-B85F-7D0687072F5C}">
      <dgm:prSet/>
      <dgm:spPr/>
      <dgm:t>
        <a:bodyPr/>
        <a:lstStyle/>
        <a:p>
          <a:pPr algn="l"/>
          <a:r>
            <a:rPr lang="en-US" b="0" i="0">
              <a:effectLst/>
              <a:latin typeface="-apple-system"/>
            </a:rPr>
            <a:t>The table of contents helps readers understand the organization and structure of the document and facilitates easy access to relevant sections.</a:t>
          </a:r>
          <a:endParaRPr lang="en-US"/>
        </a:p>
      </dgm:t>
    </dgm:pt>
    <dgm:pt modelId="{D9F9A72A-8E94-4827-AFC3-65761F093D04}" type="parTrans" cxnId="{C7E9954E-6734-473E-832A-94DDB5938E54}">
      <dgm:prSet/>
      <dgm:spPr/>
      <dgm:t>
        <a:bodyPr/>
        <a:lstStyle/>
        <a:p>
          <a:endParaRPr lang="en-US"/>
        </a:p>
      </dgm:t>
    </dgm:pt>
    <dgm:pt modelId="{BA12367F-0A3A-4261-9418-D9E71F9613BA}" type="sibTrans" cxnId="{C7E9954E-6734-473E-832A-94DDB5938E54}">
      <dgm:prSet/>
      <dgm:spPr/>
      <dgm:t>
        <a:bodyPr/>
        <a:lstStyle/>
        <a:p>
          <a:endParaRPr lang="en-US"/>
        </a:p>
      </dgm:t>
    </dgm:pt>
    <dgm:pt modelId="{026D580F-4C0E-434F-94B7-905F158CEF36}" type="pres">
      <dgm:prSet presAssocID="{0A30EDF7-9DCE-443B-A328-48C67CB15078}" presName="theList" presStyleCnt="0">
        <dgm:presLayoutVars>
          <dgm:dir/>
          <dgm:animLvl val="lvl"/>
          <dgm:resizeHandles val="exact"/>
        </dgm:presLayoutVars>
      </dgm:prSet>
      <dgm:spPr/>
    </dgm:pt>
    <dgm:pt modelId="{00FF9760-1764-49C5-B55C-B6AEEA5E94FE}" type="pres">
      <dgm:prSet presAssocID="{15DC5A1E-EB2E-4DAB-A3DA-ED25133DA83A}" presName="compNode" presStyleCnt="0"/>
      <dgm:spPr/>
    </dgm:pt>
    <dgm:pt modelId="{D4B9D08B-5BD7-409A-80AD-4714546E3750}" type="pres">
      <dgm:prSet presAssocID="{15DC5A1E-EB2E-4DAB-A3DA-ED25133DA83A}" presName="aNode" presStyleLbl="bgShp" presStyleIdx="0" presStyleCnt="1" custLinFactNeighborX="-2246" custLinFactNeighborY="4072"/>
      <dgm:spPr/>
    </dgm:pt>
    <dgm:pt modelId="{F57A3011-ACD1-48E1-93C0-9EE7C33A04E0}" type="pres">
      <dgm:prSet presAssocID="{15DC5A1E-EB2E-4DAB-A3DA-ED25133DA83A}" presName="textNode" presStyleLbl="bgShp" presStyleIdx="0" presStyleCnt="1"/>
      <dgm:spPr/>
    </dgm:pt>
    <dgm:pt modelId="{59A56A39-3D99-43F2-B945-80A3A276C724}" type="pres">
      <dgm:prSet presAssocID="{15DC5A1E-EB2E-4DAB-A3DA-ED25133DA83A}" presName="compChildNode" presStyleCnt="0"/>
      <dgm:spPr/>
    </dgm:pt>
    <dgm:pt modelId="{D0826E17-9C1B-428B-8510-3B667040D042}" type="pres">
      <dgm:prSet presAssocID="{15DC5A1E-EB2E-4DAB-A3DA-ED25133DA83A}" presName="theInnerList" presStyleCnt="0"/>
      <dgm:spPr/>
    </dgm:pt>
    <dgm:pt modelId="{7E310804-F0BE-4605-BC75-70F960BF598E}" type="pres">
      <dgm:prSet presAssocID="{A98E95A5-775A-4556-9226-293DECFF642C}" presName="childNode" presStyleLbl="node1" presStyleIdx="0" presStyleCnt="3">
        <dgm:presLayoutVars>
          <dgm:bulletEnabled val="1"/>
        </dgm:presLayoutVars>
      </dgm:prSet>
      <dgm:spPr/>
    </dgm:pt>
    <dgm:pt modelId="{E315791C-9101-4D39-973C-7E97C62F5BE5}" type="pres">
      <dgm:prSet presAssocID="{A98E95A5-775A-4556-9226-293DECFF642C}" presName="aSpace2" presStyleCnt="0"/>
      <dgm:spPr/>
    </dgm:pt>
    <dgm:pt modelId="{5B66B043-2C0E-43D5-804A-29BF6A1D8F38}" type="pres">
      <dgm:prSet presAssocID="{34A69F5F-85B2-4CAC-AE63-D5D642968847}" presName="childNode" presStyleLbl="node1" presStyleIdx="1" presStyleCnt="3">
        <dgm:presLayoutVars>
          <dgm:bulletEnabled val="1"/>
        </dgm:presLayoutVars>
      </dgm:prSet>
      <dgm:spPr/>
    </dgm:pt>
    <dgm:pt modelId="{02DCF114-3FB8-4636-9065-635ED1DB1983}" type="pres">
      <dgm:prSet presAssocID="{34A69F5F-85B2-4CAC-AE63-D5D642968847}" presName="aSpace2" presStyleCnt="0"/>
      <dgm:spPr/>
    </dgm:pt>
    <dgm:pt modelId="{23FDDF48-684C-4C3E-9600-8968BDEA4C38}" type="pres">
      <dgm:prSet presAssocID="{2EAB4C8F-ED8E-47B4-B85F-7D0687072F5C}" presName="childNode" presStyleLbl="node1" presStyleIdx="2" presStyleCnt="3">
        <dgm:presLayoutVars>
          <dgm:bulletEnabled val="1"/>
        </dgm:presLayoutVars>
      </dgm:prSet>
      <dgm:spPr/>
    </dgm:pt>
  </dgm:ptLst>
  <dgm:cxnLst>
    <dgm:cxn modelId="{A5E8F638-809A-4F18-A513-9B8F30602D34}" srcId="{15DC5A1E-EB2E-4DAB-A3DA-ED25133DA83A}" destId="{34A69F5F-85B2-4CAC-AE63-D5D642968847}" srcOrd="1" destOrd="0" parTransId="{39B1847F-4EA8-40EA-9499-17B915457FAD}" sibTransId="{C84017D9-455D-4A31-B5A6-DD57A62B1353}"/>
    <dgm:cxn modelId="{E0DB325D-9E0A-46C7-84B3-F07D7A57C726}" srcId="{15DC5A1E-EB2E-4DAB-A3DA-ED25133DA83A}" destId="{A98E95A5-775A-4556-9226-293DECFF642C}" srcOrd="0" destOrd="0" parTransId="{CCF5F301-8E52-4B28-A6EC-AE12B6DA434D}" sibTransId="{74530B05-FC42-46A8-88B8-D8C532679C61}"/>
    <dgm:cxn modelId="{28C2E25D-3202-4004-995A-AC85354BA45A}" type="presOf" srcId="{15DC5A1E-EB2E-4DAB-A3DA-ED25133DA83A}" destId="{D4B9D08B-5BD7-409A-80AD-4714546E3750}" srcOrd="0" destOrd="0" presId="urn:microsoft.com/office/officeart/2005/8/layout/lProcess2"/>
    <dgm:cxn modelId="{B0E8906E-8E42-400D-A456-E7779014F9EC}" type="presOf" srcId="{0A30EDF7-9DCE-443B-A328-48C67CB15078}" destId="{026D580F-4C0E-434F-94B7-905F158CEF36}" srcOrd="0" destOrd="0" presId="urn:microsoft.com/office/officeart/2005/8/layout/lProcess2"/>
    <dgm:cxn modelId="{C7E9954E-6734-473E-832A-94DDB5938E54}" srcId="{15DC5A1E-EB2E-4DAB-A3DA-ED25133DA83A}" destId="{2EAB4C8F-ED8E-47B4-B85F-7D0687072F5C}" srcOrd="2" destOrd="0" parTransId="{D9F9A72A-8E94-4827-AFC3-65761F093D04}" sibTransId="{BA12367F-0A3A-4261-9418-D9E71F9613BA}"/>
    <dgm:cxn modelId="{D3814B78-DABA-47B8-B772-6FF1690F9418}" type="presOf" srcId="{15DC5A1E-EB2E-4DAB-A3DA-ED25133DA83A}" destId="{F57A3011-ACD1-48E1-93C0-9EE7C33A04E0}" srcOrd="1" destOrd="0" presId="urn:microsoft.com/office/officeart/2005/8/layout/lProcess2"/>
    <dgm:cxn modelId="{20C28682-9E23-4733-9BBD-567F91EFB197}" srcId="{0A30EDF7-9DCE-443B-A328-48C67CB15078}" destId="{15DC5A1E-EB2E-4DAB-A3DA-ED25133DA83A}" srcOrd="0" destOrd="0" parTransId="{F58069BA-1690-4F74-A5F9-F7B67616B033}" sibTransId="{0E7664D3-A50F-4E4D-A3C4-90010224F3F1}"/>
    <dgm:cxn modelId="{468BB283-2084-4831-96FA-4627EA7776DE}" type="presOf" srcId="{2EAB4C8F-ED8E-47B4-B85F-7D0687072F5C}" destId="{23FDDF48-684C-4C3E-9600-8968BDEA4C38}" srcOrd="0" destOrd="0" presId="urn:microsoft.com/office/officeart/2005/8/layout/lProcess2"/>
    <dgm:cxn modelId="{32973B9A-A6A0-4331-83D7-C29A767FD529}" type="presOf" srcId="{34A69F5F-85B2-4CAC-AE63-D5D642968847}" destId="{5B66B043-2C0E-43D5-804A-29BF6A1D8F38}" srcOrd="0" destOrd="0" presId="urn:microsoft.com/office/officeart/2005/8/layout/lProcess2"/>
    <dgm:cxn modelId="{11AE47C4-750B-4ECF-9799-A02F4BBA5E4A}" type="presOf" srcId="{A98E95A5-775A-4556-9226-293DECFF642C}" destId="{7E310804-F0BE-4605-BC75-70F960BF598E}" srcOrd="0" destOrd="0" presId="urn:microsoft.com/office/officeart/2005/8/layout/lProcess2"/>
    <dgm:cxn modelId="{32F61E79-6511-4CC7-9A17-31C2A9EE94FC}" type="presParOf" srcId="{026D580F-4C0E-434F-94B7-905F158CEF36}" destId="{00FF9760-1764-49C5-B55C-B6AEEA5E94FE}" srcOrd="0" destOrd="0" presId="urn:microsoft.com/office/officeart/2005/8/layout/lProcess2"/>
    <dgm:cxn modelId="{6299CEEC-04B8-48D2-8BBA-0BFBF3A98845}" type="presParOf" srcId="{00FF9760-1764-49C5-B55C-B6AEEA5E94FE}" destId="{D4B9D08B-5BD7-409A-80AD-4714546E3750}" srcOrd="0" destOrd="0" presId="urn:microsoft.com/office/officeart/2005/8/layout/lProcess2"/>
    <dgm:cxn modelId="{B85BD99D-99EA-4B04-ABB4-4695635E0AE2}" type="presParOf" srcId="{00FF9760-1764-49C5-B55C-B6AEEA5E94FE}" destId="{F57A3011-ACD1-48E1-93C0-9EE7C33A04E0}" srcOrd="1" destOrd="0" presId="urn:microsoft.com/office/officeart/2005/8/layout/lProcess2"/>
    <dgm:cxn modelId="{7C2BE43D-66AD-4BEE-82A3-A09AF5EE8CCB}" type="presParOf" srcId="{00FF9760-1764-49C5-B55C-B6AEEA5E94FE}" destId="{59A56A39-3D99-43F2-B945-80A3A276C724}" srcOrd="2" destOrd="0" presId="urn:microsoft.com/office/officeart/2005/8/layout/lProcess2"/>
    <dgm:cxn modelId="{52914B1C-34EA-40D8-82EC-B559EDA47DA1}" type="presParOf" srcId="{59A56A39-3D99-43F2-B945-80A3A276C724}" destId="{D0826E17-9C1B-428B-8510-3B667040D042}" srcOrd="0" destOrd="0" presId="urn:microsoft.com/office/officeart/2005/8/layout/lProcess2"/>
    <dgm:cxn modelId="{630BD2DF-5E38-4B1C-B4B7-CEC72C28171B}" type="presParOf" srcId="{D0826E17-9C1B-428B-8510-3B667040D042}" destId="{7E310804-F0BE-4605-BC75-70F960BF598E}" srcOrd="0" destOrd="0" presId="urn:microsoft.com/office/officeart/2005/8/layout/lProcess2"/>
    <dgm:cxn modelId="{DF8D4B84-B4AA-4790-A7E3-4071A0CF6A35}" type="presParOf" srcId="{D0826E17-9C1B-428B-8510-3B667040D042}" destId="{E315791C-9101-4D39-973C-7E97C62F5BE5}" srcOrd="1" destOrd="0" presId="urn:microsoft.com/office/officeart/2005/8/layout/lProcess2"/>
    <dgm:cxn modelId="{BC7D90B0-E1C0-40CF-B1F1-D6017530F715}" type="presParOf" srcId="{D0826E17-9C1B-428B-8510-3B667040D042}" destId="{5B66B043-2C0E-43D5-804A-29BF6A1D8F38}" srcOrd="2" destOrd="0" presId="urn:microsoft.com/office/officeart/2005/8/layout/lProcess2"/>
    <dgm:cxn modelId="{8C2D147E-741C-40FF-A461-FF5AD008E2C5}" type="presParOf" srcId="{D0826E17-9C1B-428B-8510-3B667040D042}" destId="{02DCF114-3FB8-4636-9065-635ED1DB1983}" srcOrd="3" destOrd="0" presId="urn:microsoft.com/office/officeart/2005/8/layout/lProcess2"/>
    <dgm:cxn modelId="{61DAC0A8-005F-4E6F-9CBB-04009073CE64}" type="presParOf" srcId="{D0826E17-9C1B-428B-8510-3B667040D042}" destId="{23FDDF48-684C-4C3E-9600-8968BDEA4C38}"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A30EDF7-9DCE-443B-A328-48C67CB15078}" type="doc">
      <dgm:prSet loTypeId="urn:microsoft.com/office/officeart/2005/8/layout/lProcess2" loCatId="list" qsTypeId="urn:microsoft.com/office/officeart/2005/8/quickstyle/simple1" qsCatId="simple" csTypeId="urn:microsoft.com/office/officeart/2005/8/colors/accent3_1" csCatId="accent3" phldr="1"/>
      <dgm:spPr/>
      <dgm:t>
        <a:bodyPr/>
        <a:lstStyle/>
        <a:p>
          <a:endParaRPr lang="en-US"/>
        </a:p>
      </dgm:t>
    </dgm:pt>
    <dgm:pt modelId="{15DC5A1E-EB2E-4DAB-A3DA-ED25133DA83A}">
      <dgm:prSet custT="1"/>
      <dgm:spPr/>
      <dgm:t>
        <a:bodyPr/>
        <a:lstStyle/>
        <a:p>
          <a:pPr algn="l"/>
          <a:r>
            <a:rPr lang="en-US" sz="4800" b="0" i="0">
              <a:effectLst/>
              <a:latin typeface="-apple-system"/>
            </a:rPr>
            <a:t>Introduction:</a:t>
          </a:r>
          <a:endParaRPr lang="en-US" sz="4800" dirty="0"/>
        </a:p>
      </dgm:t>
    </dgm:pt>
    <dgm:pt modelId="{0E7664D3-A50F-4E4D-A3C4-90010224F3F1}" type="sibTrans" cxnId="{20C28682-9E23-4733-9BBD-567F91EFB197}">
      <dgm:prSet/>
      <dgm:spPr/>
      <dgm:t>
        <a:bodyPr/>
        <a:lstStyle/>
        <a:p>
          <a:endParaRPr lang="en-US"/>
        </a:p>
      </dgm:t>
    </dgm:pt>
    <dgm:pt modelId="{F58069BA-1690-4F74-A5F9-F7B67616B033}" type="parTrans" cxnId="{20C28682-9E23-4733-9BBD-567F91EFB197}">
      <dgm:prSet/>
      <dgm:spPr/>
      <dgm:t>
        <a:bodyPr/>
        <a:lstStyle/>
        <a:p>
          <a:endParaRPr lang="en-US"/>
        </a:p>
      </dgm:t>
    </dgm:pt>
    <dgm:pt modelId="{7A3F2114-7585-40E9-9208-D89EC109203F}">
      <dgm:prSet/>
      <dgm:spPr/>
      <dgm:t>
        <a:bodyPr/>
        <a:lstStyle/>
        <a:p>
          <a:pPr algn="l"/>
          <a:r>
            <a:rPr lang="en-US" b="0" i="0" dirty="0">
              <a:effectLst/>
              <a:latin typeface="-apple-system"/>
            </a:rPr>
            <a:t>The introduction provides an overview of the document, introduces the topic or subject matter, and outlines the purpose and objectives of the document.</a:t>
          </a:r>
        </a:p>
      </dgm:t>
    </dgm:pt>
    <dgm:pt modelId="{68FFD47C-0F8A-4C0D-8250-93CD3B50CA59}" type="parTrans" cxnId="{5714AA58-7D52-4657-A2D9-E464E8A093D3}">
      <dgm:prSet/>
      <dgm:spPr/>
      <dgm:t>
        <a:bodyPr/>
        <a:lstStyle/>
        <a:p>
          <a:endParaRPr lang="en-US"/>
        </a:p>
      </dgm:t>
    </dgm:pt>
    <dgm:pt modelId="{022A334F-7304-4B50-82BA-5E75FD63FF44}" type="sibTrans" cxnId="{5714AA58-7D52-4657-A2D9-E464E8A093D3}">
      <dgm:prSet/>
      <dgm:spPr/>
      <dgm:t>
        <a:bodyPr/>
        <a:lstStyle/>
        <a:p>
          <a:endParaRPr lang="en-US"/>
        </a:p>
      </dgm:t>
    </dgm:pt>
    <dgm:pt modelId="{B4EBDEF7-B744-4DFB-A3DE-58FF4BC45ADC}">
      <dgm:prSet/>
      <dgm:spPr/>
      <dgm:t>
        <a:bodyPr/>
        <a:lstStyle/>
        <a:p>
          <a:pPr algn="l"/>
          <a:r>
            <a:rPr lang="en-US" b="0" i="0" dirty="0">
              <a:effectLst/>
              <a:latin typeface="-apple-system"/>
            </a:rPr>
            <a:t>It sets the context for the information presented in the document and prepares the readers for the content that follows.</a:t>
          </a:r>
        </a:p>
      </dgm:t>
    </dgm:pt>
    <dgm:pt modelId="{10713039-4771-4B52-8F11-0B09004E5C95}" type="parTrans" cxnId="{26397630-9010-4A1C-82F0-327D9DDCC904}">
      <dgm:prSet/>
      <dgm:spPr/>
      <dgm:t>
        <a:bodyPr/>
        <a:lstStyle/>
        <a:p>
          <a:endParaRPr lang="en-US"/>
        </a:p>
      </dgm:t>
    </dgm:pt>
    <dgm:pt modelId="{1E69D8F0-4CAE-4E3A-B63A-B973B06F9C6A}" type="sibTrans" cxnId="{26397630-9010-4A1C-82F0-327D9DDCC904}">
      <dgm:prSet/>
      <dgm:spPr/>
      <dgm:t>
        <a:bodyPr/>
        <a:lstStyle/>
        <a:p>
          <a:endParaRPr lang="en-US"/>
        </a:p>
      </dgm:t>
    </dgm:pt>
    <dgm:pt modelId="{4DD03EFC-56F5-4E5B-BF15-718C8A63323F}">
      <dgm:prSet/>
      <dgm:spPr/>
      <dgm:t>
        <a:bodyPr/>
        <a:lstStyle/>
        <a:p>
          <a:pPr algn="l"/>
          <a:r>
            <a:rPr lang="en-US" b="0" i="0" dirty="0">
              <a:effectLst/>
              <a:latin typeface="-apple-system"/>
            </a:rPr>
            <a:t>The introduction may also include background information, scope, methodology, and any other relevant details to orient the readers to the topic</a:t>
          </a:r>
          <a:endParaRPr lang="en-US" dirty="0"/>
        </a:p>
      </dgm:t>
    </dgm:pt>
    <dgm:pt modelId="{CF2C09E5-AABE-4A06-9865-FDB4EF1A64FB}" type="parTrans" cxnId="{8BF11100-5C32-4229-842E-886C06683572}">
      <dgm:prSet/>
      <dgm:spPr/>
      <dgm:t>
        <a:bodyPr/>
        <a:lstStyle/>
        <a:p>
          <a:endParaRPr lang="en-US"/>
        </a:p>
      </dgm:t>
    </dgm:pt>
    <dgm:pt modelId="{E6FD4A87-208B-496F-8178-842DBFD9E7B1}" type="sibTrans" cxnId="{8BF11100-5C32-4229-842E-886C06683572}">
      <dgm:prSet/>
      <dgm:spPr/>
      <dgm:t>
        <a:bodyPr/>
        <a:lstStyle/>
        <a:p>
          <a:endParaRPr lang="en-US"/>
        </a:p>
      </dgm:t>
    </dgm:pt>
    <dgm:pt modelId="{026D580F-4C0E-434F-94B7-905F158CEF36}" type="pres">
      <dgm:prSet presAssocID="{0A30EDF7-9DCE-443B-A328-48C67CB15078}" presName="theList" presStyleCnt="0">
        <dgm:presLayoutVars>
          <dgm:dir/>
          <dgm:animLvl val="lvl"/>
          <dgm:resizeHandles val="exact"/>
        </dgm:presLayoutVars>
      </dgm:prSet>
      <dgm:spPr/>
    </dgm:pt>
    <dgm:pt modelId="{00FF9760-1764-49C5-B55C-B6AEEA5E94FE}" type="pres">
      <dgm:prSet presAssocID="{15DC5A1E-EB2E-4DAB-A3DA-ED25133DA83A}" presName="compNode" presStyleCnt="0"/>
      <dgm:spPr/>
    </dgm:pt>
    <dgm:pt modelId="{D4B9D08B-5BD7-409A-80AD-4714546E3750}" type="pres">
      <dgm:prSet presAssocID="{15DC5A1E-EB2E-4DAB-A3DA-ED25133DA83A}" presName="aNode" presStyleLbl="bgShp" presStyleIdx="0" presStyleCnt="1" custLinFactNeighborX="-2246" custLinFactNeighborY="4072"/>
      <dgm:spPr/>
    </dgm:pt>
    <dgm:pt modelId="{F57A3011-ACD1-48E1-93C0-9EE7C33A04E0}" type="pres">
      <dgm:prSet presAssocID="{15DC5A1E-EB2E-4DAB-A3DA-ED25133DA83A}" presName="textNode" presStyleLbl="bgShp" presStyleIdx="0" presStyleCnt="1"/>
      <dgm:spPr/>
    </dgm:pt>
    <dgm:pt modelId="{59A56A39-3D99-43F2-B945-80A3A276C724}" type="pres">
      <dgm:prSet presAssocID="{15DC5A1E-EB2E-4DAB-A3DA-ED25133DA83A}" presName="compChildNode" presStyleCnt="0"/>
      <dgm:spPr/>
    </dgm:pt>
    <dgm:pt modelId="{D0826E17-9C1B-428B-8510-3B667040D042}" type="pres">
      <dgm:prSet presAssocID="{15DC5A1E-EB2E-4DAB-A3DA-ED25133DA83A}" presName="theInnerList" presStyleCnt="0"/>
      <dgm:spPr/>
    </dgm:pt>
    <dgm:pt modelId="{4AF67E45-FA4C-4FAC-8F17-0F71ECA929B5}" type="pres">
      <dgm:prSet presAssocID="{7A3F2114-7585-40E9-9208-D89EC109203F}" presName="childNode" presStyleLbl="node1" presStyleIdx="0" presStyleCnt="3">
        <dgm:presLayoutVars>
          <dgm:bulletEnabled val="1"/>
        </dgm:presLayoutVars>
      </dgm:prSet>
      <dgm:spPr/>
    </dgm:pt>
    <dgm:pt modelId="{AAACCB76-CE3B-4EA2-A183-7BCE01F65A7A}" type="pres">
      <dgm:prSet presAssocID="{7A3F2114-7585-40E9-9208-D89EC109203F}" presName="aSpace2" presStyleCnt="0"/>
      <dgm:spPr/>
    </dgm:pt>
    <dgm:pt modelId="{AFC53BCF-EF74-4D66-AA1A-231EE1511C41}" type="pres">
      <dgm:prSet presAssocID="{B4EBDEF7-B744-4DFB-A3DE-58FF4BC45ADC}" presName="childNode" presStyleLbl="node1" presStyleIdx="1" presStyleCnt="3">
        <dgm:presLayoutVars>
          <dgm:bulletEnabled val="1"/>
        </dgm:presLayoutVars>
      </dgm:prSet>
      <dgm:spPr/>
    </dgm:pt>
    <dgm:pt modelId="{19BD07EA-C019-40FC-B71E-A86E6129FBE1}" type="pres">
      <dgm:prSet presAssocID="{B4EBDEF7-B744-4DFB-A3DE-58FF4BC45ADC}" presName="aSpace2" presStyleCnt="0"/>
      <dgm:spPr/>
    </dgm:pt>
    <dgm:pt modelId="{BE004715-9958-423F-842A-7B2DE594211E}" type="pres">
      <dgm:prSet presAssocID="{4DD03EFC-56F5-4E5B-BF15-718C8A63323F}" presName="childNode" presStyleLbl="node1" presStyleIdx="2" presStyleCnt="3">
        <dgm:presLayoutVars>
          <dgm:bulletEnabled val="1"/>
        </dgm:presLayoutVars>
      </dgm:prSet>
      <dgm:spPr/>
    </dgm:pt>
  </dgm:ptLst>
  <dgm:cxnLst>
    <dgm:cxn modelId="{8BF11100-5C32-4229-842E-886C06683572}" srcId="{15DC5A1E-EB2E-4DAB-A3DA-ED25133DA83A}" destId="{4DD03EFC-56F5-4E5B-BF15-718C8A63323F}" srcOrd="2" destOrd="0" parTransId="{CF2C09E5-AABE-4A06-9865-FDB4EF1A64FB}" sibTransId="{E6FD4A87-208B-496F-8178-842DBFD9E7B1}"/>
    <dgm:cxn modelId="{EF893927-F1AC-49D7-9F60-8BBF4CDB6473}" type="presOf" srcId="{7A3F2114-7585-40E9-9208-D89EC109203F}" destId="{4AF67E45-FA4C-4FAC-8F17-0F71ECA929B5}" srcOrd="0" destOrd="0" presId="urn:microsoft.com/office/officeart/2005/8/layout/lProcess2"/>
    <dgm:cxn modelId="{26397630-9010-4A1C-82F0-327D9DDCC904}" srcId="{15DC5A1E-EB2E-4DAB-A3DA-ED25133DA83A}" destId="{B4EBDEF7-B744-4DFB-A3DE-58FF4BC45ADC}" srcOrd="1" destOrd="0" parTransId="{10713039-4771-4B52-8F11-0B09004E5C95}" sibTransId="{1E69D8F0-4CAE-4E3A-B63A-B973B06F9C6A}"/>
    <dgm:cxn modelId="{28C2E25D-3202-4004-995A-AC85354BA45A}" type="presOf" srcId="{15DC5A1E-EB2E-4DAB-A3DA-ED25133DA83A}" destId="{D4B9D08B-5BD7-409A-80AD-4714546E3750}" srcOrd="0" destOrd="0" presId="urn:microsoft.com/office/officeart/2005/8/layout/lProcess2"/>
    <dgm:cxn modelId="{B0E8906E-8E42-400D-A456-E7779014F9EC}" type="presOf" srcId="{0A30EDF7-9DCE-443B-A328-48C67CB15078}" destId="{026D580F-4C0E-434F-94B7-905F158CEF36}" srcOrd="0" destOrd="0" presId="urn:microsoft.com/office/officeart/2005/8/layout/lProcess2"/>
    <dgm:cxn modelId="{465A3A54-626C-45E9-9245-A7AAE20E9B73}" type="presOf" srcId="{4DD03EFC-56F5-4E5B-BF15-718C8A63323F}" destId="{BE004715-9958-423F-842A-7B2DE594211E}" srcOrd="0" destOrd="0" presId="urn:microsoft.com/office/officeart/2005/8/layout/lProcess2"/>
    <dgm:cxn modelId="{D3814B78-DABA-47B8-B772-6FF1690F9418}" type="presOf" srcId="{15DC5A1E-EB2E-4DAB-A3DA-ED25133DA83A}" destId="{F57A3011-ACD1-48E1-93C0-9EE7C33A04E0}" srcOrd="1" destOrd="0" presId="urn:microsoft.com/office/officeart/2005/8/layout/lProcess2"/>
    <dgm:cxn modelId="{5714AA58-7D52-4657-A2D9-E464E8A093D3}" srcId="{15DC5A1E-EB2E-4DAB-A3DA-ED25133DA83A}" destId="{7A3F2114-7585-40E9-9208-D89EC109203F}" srcOrd="0" destOrd="0" parTransId="{68FFD47C-0F8A-4C0D-8250-93CD3B50CA59}" sibTransId="{022A334F-7304-4B50-82BA-5E75FD63FF44}"/>
    <dgm:cxn modelId="{20C28682-9E23-4733-9BBD-567F91EFB197}" srcId="{0A30EDF7-9DCE-443B-A328-48C67CB15078}" destId="{15DC5A1E-EB2E-4DAB-A3DA-ED25133DA83A}" srcOrd="0" destOrd="0" parTransId="{F58069BA-1690-4F74-A5F9-F7B67616B033}" sibTransId="{0E7664D3-A50F-4E4D-A3C4-90010224F3F1}"/>
    <dgm:cxn modelId="{8074DB98-6B42-45C3-88AD-FC41B367EBBE}" type="presOf" srcId="{B4EBDEF7-B744-4DFB-A3DE-58FF4BC45ADC}" destId="{AFC53BCF-EF74-4D66-AA1A-231EE1511C41}" srcOrd="0" destOrd="0" presId="urn:microsoft.com/office/officeart/2005/8/layout/lProcess2"/>
    <dgm:cxn modelId="{32F61E79-6511-4CC7-9A17-31C2A9EE94FC}" type="presParOf" srcId="{026D580F-4C0E-434F-94B7-905F158CEF36}" destId="{00FF9760-1764-49C5-B55C-B6AEEA5E94FE}" srcOrd="0" destOrd="0" presId="urn:microsoft.com/office/officeart/2005/8/layout/lProcess2"/>
    <dgm:cxn modelId="{6299CEEC-04B8-48D2-8BBA-0BFBF3A98845}" type="presParOf" srcId="{00FF9760-1764-49C5-B55C-B6AEEA5E94FE}" destId="{D4B9D08B-5BD7-409A-80AD-4714546E3750}" srcOrd="0" destOrd="0" presId="urn:microsoft.com/office/officeart/2005/8/layout/lProcess2"/>
    <dgm:cxn modelId="{B85BD99D-99EA-4B04-ABB4-4695635E0AE2}" type="presParOf" srcId="{00FF9760-1764-49C5-B55C-B6AEEA5E94FE}" destId="{F57A3011-ACD1-48E1-93C0-9EE7C33A04E0}" srcOrd="1" destOrd="0" presId="urn:microsoft.com/office/officeart/2005/8/layout/lProcess2"/>
    <dgm:cxn modelId="{7C2BE43D-66AD-4BEE-82A3-A09AF5EE8CCB}" type="presParOf" srcId="{00FF9760-1764-49C5-B55C-B6AEEA5E94FE}" destId="{59A56A39-3D99-43F2-B945-80A3A276C724}" srcOrd="2" destOrd="0" presId="urn:microsoft.com/office/officeart/2005/8/layout/lProcess2"/>
    <dgm:cxn modelId="{52914B1C-34EA-40D8-82EC-B559EDA47DA1}" type="presParOf" srcId="{59A56A39-3D99-43F2-B945-80A3A276C724}" destId="{D0826E17-9C1B-428B-8510-3B667040D042}" srcOrd="0" destOrd="0" presId="urn:microsoft.com/office/officeart/2005/8/layout/lProcess2"/>
    <dgm:cxn modelId="{A9767718-3377-4C77-AEA4-6AB34ED7F717}" type="presParOf" srcId="{D0826E17-9C1B-428B-8510-3B667040D042}" destId="{4AF67E45-FA4C-4FAC-8F17-0F71ECA929B5}" srcOrd="0" destOrd="0" presId="urn:microsoft.com/office/officeart/2005/8/layout/lProcess2"/>
    <dgm:cxn modelId="{73FC24A8-81DF-4055-9316-878A87A63339}" type="presParOf" srcId="{D0826E17-9C1B-428B-8510-3B667040D042}" destId="{AAACCB76-CE3B-4EA2-A183-7BCE01F65A7A}" srcOrd="1" destOrd="0" presId="urn:microsoft.com/office/officeart/2005/8/layout/lProcess2"/>
    <dgm:cxn modelId="{4940BEA4-8449-4AD7-B610-8BC0E901E8C2}" type="presParOf" srcId="{D0826E17-9C1B-428B-8510-3B667040D042}" destId="{AFC53BCF-EF74-4D66-AA1A-231EE1511C41}" srcOrd="2" destOrd="0" presId="urn:microsoft.com/office/officeart/2005/8/layout/lProcess2"/>
    <dgm:cxn modelId="{DA4387E3-2854-4AE2-989C-9785E037FE77}" type="presParOf" srcId="{D0826E17-9C1B-428B-8510-3B667040D042}" destId="{19BD07EA-C019-40FC-B71E-A86E6129FBE1}" srcOrd="3" destOrd="0" presId="urn:microsoft.com/office/officeart/2005/8/layout/lProcess2"/>
    <dgm:cxn modelId="{E0CC905D-C3DD-4775-AF61-AC5274347F10}" type="presParOf" srcId="{D0826E17-9C1B-428B-8510-3B667040D042}" destId="{BE004715-9958-423F-842A-7B2DE594211E}"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A30EDF7-9DCE-443B-A328-48C67CB15078}" type="doc">
      <dgm:prSet loTypeId="urn:microsoft.com/office/officeart/2005/8/layout/lProcess2" loCatId="list" qsTypeId="urn:microsoft.com/office/officeart/2005/8/quickstyle/simple1" qsCatId="simple" csTypeId="urn:microsoft.com/office/officeart/2005/8/colors/accent3_1" csCatId="accent3" phldr="1"/>
      <dgm:spPr/>
      <dgm:t>
        <a:bodyPr/>
        <a:lstStyle/>
        <a:p>
          <a:endParaRPr lang="en-US"/>
        </a:p>
      </dgm:t>
    </dgm:pt>
    <dgm:pt modelId="{15DC5A1E-EB2E-4DAB-A3DA-ED25133DA83A}">
      <dgm:prSet custT="1"/>
      <dgm:spPr/>
      <dgm:t>
        <a:bodyPr/>
        <a:lstStyle/>
        <a:p>
          <a:pPr algn="l"/>
          <a:r>
            <a:rPr lang="en-US" sz="4800" b="0" i="0">
              <a:effectLst/>
              <a:latin typeface="-apple-system"/>
            </a:rPr>
            <a:t>Body:</a:t>
          </a:r>
          <a:endParaRPr lang="en-US" sz="4800" dirty="0"/>
        </a:p>
      </dgm:t>
    </dgm:pt>
    <dgm:pt modelId="{0E7664D3-A50F-4E4D-A3C4-90010224F3F1}" type="sibTrans" cxnId="{20C28682-9E23-4733-9BBD-567F91EFB197}">
      <dgm:prSet/>
      <dgm:spPr/>
      <dgm:t>
        <a:bodyPr/>
        <a:lstStyle/>
        <a:p>
          <a:endParaRPr lang="en-US"/>
        </a:p>
      </dgm:t>
    </dgm:pt>
    <dgm:pt modelId="{F58069BA-1690-4F74-A5F9-F7B67616B033}" type="parTrans" cxnId="{20C28682-9E23-4733-9BBD-567F91EFB197}">
      <dgm:prSet/>
      <dgm:spPr/>
      <dgm:t>
        <a:bodyPr/>
        <a:lstStyle/>
        <a:p>
          <a:endParaRPr lang="en-US"/>
        </a:p>
      </dgm:t>
    </dgm:pt>
    <dgm:pt modelId="{97D8F711-645E-4525-B8AC-ACDFDBCFAEE5}">
      <dgm:prSet/>
      <dgm:spPr/>
      <dgm:t>
        <a:bodyPr/>
        <a:lstStyle/>
        <a:p>
          <a:pPr algn="l"/>
          <a:r>
            <a:rPr lang="en-US" b="0" i="0" dirty="0">
              <a:effectLst/>
              <a:latin typeface="-apple-system"/>
            </a:rPr>
            <a:t>The body of the document contains the main content, including detailed information, analysis, explanations, procedures, results, discussions, and other relevant sections related to the topic.</a:t>
          </a:r>
        </a:p>
      </dgm:t>
    </dgm:pt>
    <dgm:pt modelId="{7D0788B6-973F-4949-89F5-872E60AA240F}" type="parTrans" cxnId="{5024E65F-27A9-48E2-999C-154BC81FE9DC}">
      <dgm:prSet/>
      <dgm:spPr/>
      <dgm:t>
        <a:bodyPr/>
        <a:lstStyle/>
        <a:p>
          <a:endParaRPr lang="en-US"/>
        </a:p>
      </dgm:t>
    </dgm:pt>
    <dgm:pt modelId="{E296C974-74B8-4BDD-AD0A-40C04F8B3A01}" type="sibTrans" cxnId="{5024E65F-27A9-48E2-999C-154BC81FE9DC}">
      <dgm:prSet/>
      <dgm:spPr/>
      <dgm:t>
        <a:bodyPr/>
        <a:lstStyle/>
        <a:p>
          <a:endParaRPr lang="en-US"/>
        </a:p>
      </dgm:t>
    </dgm:pt>
    <dgm:pt modelId="{740A2DE5-9E1A-4CEB-A18B-6F4C31E136F8}">
      <dgm:prSet/>
      <dgm:spPr/>
      <dgm:t>
        <a:bodyPr/>
        <a:lstStyle/>
        <a:p>
          <a:pPr algn="l"/>
          <a:r>
            <a:rPr lang="en-US" b="0" i="0" dirty="0">
              <a:effectLst/>
              <a:latin typeface="-apple-system"/>
            </a:rPr>
            <a:t>The body is structured into logical sections and subsections to present information in a clear and organized manner.</a:t>
          </a:r>
        </a:p>
      </dgm:t>
    </dgm:pt>
    <dgm:pt modelId="{F1234FAC-F52E-435D-9C22-C4A38EE0F843}" type="parTrans" cxnId="{F6500260-DCA1-405A-87EF-63C814E5CE69}">
      <dgm:prSet/>
      <dgm:spPr/>
      <dgm:t>
        <a:bodyPr/>
        <a:lstStyle/>
        <a:p>
          <a:endParaRPr lang="en-US"/>
        </a:p>
      </dgm:t>
    </dgm:pt>
    <dgm:pt modelId="{852C0A09-E4EA-40D1-BBE8-08B55CD054EB}" type="sibTrans" cxnId="{F6500260-DCA1-405A-87EF-63C814E5CE69}">
      <dgm:prSet/>
      <dgm:spPr/>
      <dgm:t>
        <a:bodyPr/>
        <a:lstStyle/>
        <a:p>
          <a:endParaRPr lang="en-US"/>
        </a:p>
      </dgm:t>
    </dgm:pt>
    <dgm:pt modelId="{314EFFC3-0957-408C-BB10-4647198DFC7F}">
      <dgm:prSet/>
      <dgm:spPr/>
      <dgm:t>
        <a:bodyPr/>
        <a:lstStyle/>
        <a:p>
          <a:pPr algn="l"/>
          <a:r>
            <a:rPr lang="en-US" b="0" i="0" dirty="0">
              <a:effectLst/>
              <a:latin typeface="-apple-system"/>
            </a:rPr>
            <a:t>Technical details, data, evidence, examples, and supporting information are typically included in the body to convey the main message effectively.</a:t>
          </a:r>
        </a:p>
      </dgm:t>
    </dgm:pt>
    <dgm:pt modelId="{10985FAE-52AA-4F25-A0F1-453644245CBC}" type="parTrans" cxnId="{2533B7FD-EAC9-4DD5-92C5-6FA8A9BEAB1F}">
      <dgm:prSet/>
      <dgm:spPr/>
      <dgm:t>
        <a:bodyPr/>
        <a:lstStyle/>
        <a:p>
          <a:endParaRPr lang="en-US"/>
        </a:p>
      </dgm:t>
    </dgm:pt>
    <dgm:pt modelId="{8216B88E-B19E-4452-9EDE-18D26399620F}" type="sibTrans" cxnId="{2533B7FD-EAC9-4DD5-92C5-6FA8A9BEAB1F}">
      <dgm:prSet/>
      <dgm:spPr/>
      <dgm:t>
        <a:bodyPr/>
        <a:lstStyle/>
        <a:p>
          <a:endParaRPr lang="en-US"/>
        </a:p>
      </dgm:t>
    </dgm:pt>
    <dgm:pt modelId="{026D580F-4C0E-434F-94B7-905F158CEF36}" type="pres">
      <dgm:prSet presAssocID="{0A30EDF7-9DCE-443B-A328-48C67CB15078}" presName="theList" presStyleCnt="0">
        <dgm:presLayoutVars>
          <dgm:dir/>
          <dgm:animLvl val="lvl"/>
          <dgm:resizeHandles val="exact"/>
        </dgm:presLayoutVars>
      </dgm:prSet>
      <dgm:spPr/>
    </dgm:pt>
    <dgm:pt modelId="{00FF9760-1764-49C5-B55C-B6AEEA5E94FE}" type="pres">
      <dgm:prSet presAssocID="{15DC5A1E-EB2E-4DAB-A3DA-ED25133DA83A}" presName="compNode" presStyleCnt="0"/>
      <dgm:spPr/>
    </dgm:pt>
    <dgm:pt modelId="{D4B9D08B-5BD7-409A-80AD-4714546E3750}" type="pres">
      <dgm:prSet presAssocID="{15DC5A1E-EB2E-4DAB-A3DA-ED25133DA83A}" presName="aNode" presStyleLbl="bgShp" presStyleIdx="0" presStyleCnt="1" custLinFactNeighborX="-2246" custLinFactNeighborY="4072"/>
      <dgm:spPr/>
    </dgm:pt>
    <dgm:pt modelId="{F57A3011-ACD1-48E1-93C0-9EE7C33A04E0}" type="pres">
      <dgm:prSet presAssocID="{15DC5A1E-EB2E-4DAB-A3DA-ED25133DA83A}" presName="textNode" presStyleLbl="bgShp" presStyleIdx="0" presStyleCnt="1"/>
      <dgm:spPr/>
    </dgm:pt>
    <dgm:pt modelId="{59A56A39-3D99-43F2-B945-80A3A276C724}" type="pres">
      <dgm:prSet presAssocID="{15DC5A1E-EB2E-4DAB-A3DA-ED25133DA83A}" presName="compChildNode" presStyleCnt="0"/>
      <dgm:spPr/>
    </dgm:pt>
    <dgm:pt modelId="{D0826E17-9C1B-428B-8510-3B667040D042}" type="pres">
      <dgm:prSet presAssocID="{15DC5A1E-EB2E-4DAB-A3DA-ED25133DA83A}" presName="theInnerList" presStyleCnt="0"/>
      <dgm:spPr/>
    </dgm:pt>
    <dgm:pt modelId="{F9E692A8-CB86-46F3-89C9-66F6BC31A478}" type="pres">
      <dgm:prSet presAssocID="{97D8F711-645E-4525-B8AC-ACDFDBCFAEE5}" presName="childNode" presStyleLbl="node1" presStyleIdx="0" presStyleCnt="3">
        <dgm:presLayoutVars>
          <dgm:bulletEnabled val="1"/>
        </dgm:presLayoutVars>
      </dgm:prSet>
      <dgm:spPr/>
    </dgm:pt>
    <dgm:pt modelId="{5F13F64D-A0CE-4557-9C97-CACABBD72187}" type="pres">
      <dgm:prSet presAssocID="{97D8F711-645E-4525-B8AC-ACDFDBCFAEE5}" presName="aSpace2" presStyleCnt="0"/>
      <dgm:spPr/>
    </dgm:pt>
    <dgm:pt modelId="{41718305-875F-4CC2-B2F0-144C91DA551A}" type="pres">
      <dgm:prSet presAssocID="{740A2DE5-9E1A-4CEB-A18B-6F4C31E136F8}" presName="childNode" presStyleLbl="node1" presStyleIdx="1" presStyleCnt="3">
        <dgm:presLayoutVars>
          <dgm:bulletEnabled val="1"/>
        </dgm:presLayoutVars>
      </dgm:prSet>
      <dgm:spPr/>
    </dgm:pt>
    <dgm:pt modelId="{1A41ABFD-FA52-4CED-90E3-45E791A3EF13}" type="pres">
      <dgm:prSet presAssocID="{740A2DE5-9E1A-4CEB-A18B-6F4C31E136F8}" presName="aSpace2" presStyleCnt="0"/>
      <dgm:spPr/>
    </dgm:pt>
    <dgm:pt modelId="{932BB7BE-3638-4E63-A5BD-0F35BC3555CE}" type="pres">
      <dgm:prSet presAssocID="{314EFFC3-0957-408C-BB10-4647198DFC7F}" presName="childNode" presStyleLbl="node1" presStyleIdx="2" presStyleCnt="3">
        <dgm:presLayoutVars>
          <dgm:bulletEnabled val="1"/>
        </dgm:presLayoutVars>
      </dgm:prSet>
      <dgm:spPr/>
    </dgm:pt>
  </dgm:ptLst>
  <dgm:cxnLst>
    <dgm:cxn modelId="{56252718-793E-4557-AD4F-40E1102D6792}" type="presOf" srcId="{97D8F711-645E-4525-B8AC-ACDFDBCFAEE5}" destId="{F9E692A8-CB86-46F3-89C9-66F6BC31A478}" srcOrd="0" destOrd="0" presId="urn:microsoft.com/office/officeart/2005/8/layout/lProcess2"/>
    <dgm:cxn modelId="{28C2E25D-3202-4004-995A-AC85354BA45A}" type="presOf" srcId="{15DC5A1E-EB2E-4DAB-A3DA-ED25133DA83A}" destId="{D4B9D08B-5BD7-409A-80AD-4714546E3750}" srcOrd="0" destOrd="0" presId="urn:microsoft.com/office/officeart/2005/8/layout/lProcess2"/>
    <dgm:cxn modelId="{5024E65F-27A9-48E2-999C-154BC81FE9DC}" srcId="{15DC5A1E-EB2E-4DAB-A3DA-ED25133DA83A}" destId="{97D8F711-645E-4525-B8AC-ACDFDBCFAEE5}" srcOrd="0" destOrd="0" parTransId="{7D0788B6-973F-4949-89F5-872E60AA240F}" sibTransId="{E296C974-74B8-4BDD-AD0A-40C04F8B3A01}"/>
    <dgm:cxn modelId="{F6500260-DCA1-405A-87EF-63C814E5CE69}" srcId="{15DC5A1E-EB2E-4DAB-A3DA-ED25133DA83A}" destId="{740A2DE5-9E1A-4CEB-A18B-6F4C31E136F8}" srcOrd="1" destOrd="0" parTransId="{F1234FAC-F52E-435D-9C22-C4A38EE0F843}" sibTransId="{852C0A09-E4EA-40D1-BBE8-08B55CD054EB}"/>
    <dgm:cxn modelId="{B0E8906E-8E42-400D-A456-E7779014F9EC}" type="presOf" srcId="{0A30EDF7-9DCE-443B-A328-48C67CB15078}" destId="{026D580F-4C0E-434F-94B7-905F158CEF36}" srcOrd="0" destOrd="0" presId="urn:microsoft.com/office/officeart/2005/8/layout/lProcess2"/>
    <dgm:cxn modelId="{D3814B78-DABA-47B8-B772-6FF1690F9418}" type="presOf" srcId="{15DC5A1E-EB2E-4DAB-A3DA-ED25133DA83A}" destId="{F57A3011-ACD1-48E1-93C0-9EE7C33A04E0}" srcOrd="1" destOrd="0" presId="urn:microsoft.com/office/officeart/2005/8/layout/lProcess2"/>
    <dgm:cxn modelId="{20C28682-9E23-4733-9BBD-567F91EFB197}" srcId="{0A30EDF7-9DCE-443B-A328-48C67CB15078}" destId="{15DC5A1E-EB2E-4DAB-A3DA-ED25133DA83A}" srcOrd="0" destOrd="0" parTransId="{F58069BA-1690-4F74-A5F9-F7B67616B033}" sibTransId="{0E7664D3-A50F-4E4D-A3C4-90010224F3F1}"/>
    <dgm:cxn modelId="{7B9F4E93-4B5E-464A-BC03-80F445A63780}" type="presOf" srcId="{740A2DE5-9E1A-4CEB-A18B-6F4C31E136F8}" destId="{41718305-875F-4CC2-B2F0-144C91DA551A}" srcOrd="0" destOrd="0" presId="urn:microsoft.com/office/officeart/2005/8/layout/lProcess2"/>
    <dgm:cxn modelId="{D2B2F7BE-25E2-4214-9DE4-711695CE221D}" type="presOf" srcId="{314EFFC3-0957-408C-BB10-4647198DFC7F}" destId="{932BB7BE-3638-4E63-A5BD-0F35BC3555CE}" srcOrd="0" destOrd="0" presId="urn:microsoft.com/office/officeart/2005/8/layout/lProcess2"/>
    <dgm:cxn modelId="{2533B7FD-EAC9-4DD5-92C5-6FA8A9BEAB1F}" srcId="{15DC5A1E-EB2E-4DAB-A3DA-ED25133DA83A}" destId="{314EFFC3-0957-408C-BB10-4647198DFC7F}" srcOrd="2" destOrd="0" parTransId="{10985FAE-52AA-4F25-A0F1-453644245CBC}" sibTransId="{8216B88E-B19E-4452-9EDE-18D26399620F}"/>
    <dgm:cxn modelId="{32F61E79-6511-4CC7-9A17-31C2A9EE94FC}" type="presParOf" srcId="{026D580F-4C0E-434F-94B7-905F158CEF36}" destId="{00FF9760-1764-49C5-B55C-B6AEEA5E94FE}" srcOrd="0" destOrd="0" presId="urn:microsoft.com/office/officeart/2005/8/layout/lProcess2"/>
    <dgm:cxn modelId="{6299CEEC-04B8-48D2-8BBA-0BFBF3A98845}" type="presParOf" srcId="{00FF9760-1764-49C5-B55C-B6AEEA5E94FE}" destId="{D4B9D08B-5BD7-409A-80AD-4714546E3750}" srcOrd="0" destOrd="0" presId="urn:microsoft.com/office/officeart/2005/8/layout/lProcess2"/>
    <dgm:cxn modelId="{B85BD99D-99EA-4B04-ABB4-4695635E0AE2}" type="presParOf" srcId="{00FF9760-1764-49C5-B55C-B6AEEA5E94FE}" destId="{F57A3011-ACD1-48E1-93C0-9EE7C33A04E0}" srcOrd="1" destOrd="0" presId="urn:microsoft.com/office/officeart/2005/8/layout/lProcess2"/>
    <dgm:cxn modelId="{7C2BE43D-66AD-4BEE-82A3-A09AF5EE8CCB}" type="presParOf" srcId="{00FF9760-1764-49C5-B55C-B6AEEA5E94FE}" destId="{59A56A39-3D99-43F2-B945-80A3A276C724}" srcOrd="2" destOrd="0" presId="urn:microsoft.com/office/officeart/2005/8/layout/lProcess2"/>
    <dgm:cxn modelId="{52914B1C-34EA-40D8-82EC-B559EDA47DA1}" type="presParOf" srcId="{59A56A39-3D99-43F2-B945-80A3A276C724}" destId="{D0826E17-9C1B-428B-8510-3B667040D042}" srcOrd="0" destOrd="0" presId="urn:microsoft.com/office/officeart/2005/8/layout/lProcess2"/>
    <dgm:cxn modelId="{0509974C-EE11-4F59-9EDF-409D3296C4BA}" type="presParOf" srcId="{D0826E17-9C1B-428B-8510-3B667040D042}" destId="{F9E692A8-CB86-46F3-89C9-66F6BC31A478}" srcOrd="0" destOrd="0" presId="urn:microsoft.com/office/officeart/2005/8/layout/lProcess2"/>
    <dgm:cxn modelId="{0D057601-2E50-4BFE-A19A-76331918CBF0}" type="presParOf" srcId="{D0826E17-9C1B-428B-8510-3B667040D042}" destId="{5F13F64D-A0CE-4557-9C97-CACABBD72187}" srcOrd="1" destOrd="0" presId="urn:microsoft.com/office/officeart/2005/8/layout/lProcess2"/>
    <dgm:cxn modelId="{5941B1D0-83CC-4CFD-BA3B-134C1363385A}" type="presParOf" srcId="{D0826E17-9C1B-428B-8510-3B667040D042}" destId="{41718305-875F-4CC2-B2F0-144C91DA551A}" srcOrd="2" destOrd="0" presId="urn:microsoft.com/office/officeart/2005/8/layout/lProcess2"/>
    <dgm:cxn modelId="{C305D6C1-5BC1-403C-87C4-1308C02A60E3}" type="presParOf" srcId="{D0826E17-9C1B-428B-8510-3B667040D042}" destId="{1A41ABFD-FA52-4CED-90E3-45E791A3EF13}" srcOrd="3" destOrd="0" presId="urn:microsoft.com/office/officeart/2005/8/layout/lProcess2"/>
    <dgm:cxn modelId="{F765485A-0CE5-41A3-ADC0-BE4F7F92D87D}" type="presParOf" srcId="{D0826E17-9C1B-428B-8510-3B667040D042}" destId="{932BB7BE-3638-4E63-A5BD-0F35BC3555CE}"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A30EDF7-9DCE-443B-A328-48C67CB15078}" type="doc">
      <dgm:prSet loTypeId="urn:microsoft.com/office/officeart/2005/8/layout/lProcess2" loCatId="list" qsTypeId="urn:microsoft.com/office/officeart/2005/8/quickstyle/simple1" qsCatId="simple" csTypeId="urn:microsoft.com/office/officeart/2005/8/colors/accent3_1" csCatId="accent3" phldr="1"/>
      <dgm:spPr/>
      <dgm:t>
        <a:bodyPr/>
        <a:lstStyle/>
        <a:p>
          <a:endParaRPr lang="en-US"/>
        </a:p>
      </dgm:t>
    </dgm:pt>
    <dgm:pt modelId="{F04064E3-1916-4F07-B77C-2FE276A0C4C9}">
      <dgm:prSet/>
      <dgm:spPr/>
      <dgm:t>
        <a:bodyPr/>
        <a:lstStyle/>
        <a:p>
          <a:r>
            <a:rPr lang="en-US" b="0" i="0" dirty="0">
              <a:effectLst/>
              <a:latin typeface="-apple-system"/>
            </a:rPr>
            <a:t>Conclusion</a:t>
          </a:r>
          <a:endParaRPr lang="en-US" dirty="0"/>
        </a:p>
      </dgm:t>
    </dgm:pt>
    <dgm:pt modelId="{EDA432A0-5F9A-4762-859B-DB42873E9302}" type="parTrans" cxnId="{F81AE22E-C16D-4333-84F1-B6E7AD128088}">
      <dgm:prSet/>
      <dgm:spPr/>
      <dgm:t>
        <a:bodyPr/>
        <a:lstStyle/>
        <a:p>
          <a:endParaRPr lang="en-US"/>
        </a:p>
      </dgm:t>
    </dgm:pt>
    <dgm:pt modelId="{ADE24FA6-6634-4FC3-9B27-93E39E5C1206}" type="sibTrans" cxnId="{F81AE22E-C16D-4333-84F1-B6E7AD128088}">
      <dgm:prSet/>
      <dgm:spPr/>
      <dgm:t>
        <a:bodyPr/>
        <a:lstStyle/>
        <a:p>
          <a:endParaRPr lang="en-US"/>
        </a:p>
      </dgm:t>
    </dgm:pt>
    <dgm:pt modelId="{BDD1A26B-7EC0-41D2-AA65-E2EE0FCDEFBE}">
      <dgm:prSet/>
      <dgm:spPr/>
      <dgm:t>
        <a:bodyPr/>
        <a:lstStyle/>
        <a:p>
          <a:r>
            <a:rPr lang="en-US" b="0" i="0" dirty="0">
              <a:effectLst/>
              <a:latin typeface="-apple-system"/>
            </a:rPr>
            <a:t>The conclusion summarizes the key points, findings, recommendations, or implications discussed in the document.</a:t>
          </a:r>
          <a:endParaRPr lang="en-US" dirty="0"/>
        </a:p>
      </dgm:t>
    </dgm:pt>
    <dgm:pt modelId="{C1BDD71D-E2EA-463C-956D-C9581E250876}" type="parTrans" cxnId="{B0C700F7-1483-45C0-8B6D-876F75912CCB}">
      <dgm:prSet/>
      <dgm:spPr/>
      <dgm:t>
        <a:bodyPr/>
        <a:lstStyle/>
        <a:p>
          <a:endParaRPr lang="en-US"/>
        </a:p>
      </dgm:t>
    </dgm:pt>
    <dgm:pt modelId="{24709734-1BAE-46B7-8032-0A358F61056E}" type="sibTrans" cxnId="{B0C700F7-1483-45C0-8B6D-876F75912CCB}">
      <dgm:prSet/>
      <dgm:spPr/>
      <dgm:t>
        <a:bodyPr/>
        <a:lstStyle/>
        <a:p>
          <a:endParaRPr lang="en-US"/>
        </a:p>
      </dgm:t>
    </dgm:pt>
    <dgm:pt modelId="{87F32259-C08D-4078-A675-3CE4B2738BB9}">
      <dgm:prSet/>
      <dgm:spPr/>
      <dgm:t>
        <a:bodyPr/>
        <a:lstStyle/>
        <a:p>
          <a:r>
            <a:rPr lang="en-US" b="0" i="0" dirty="0">
              <a:effectLst/>
              <a:latin typeface="-apple-system"/>
            </a:rPr>
            <a:t>It reinforces the main message of the document and provides closure to the content presented in the body.</a:t>
          </a:r>
        </a:p>
      </dgm:t>
    </dgm:pt>
    <dgm:pt modelId="{DF6327B7-F7CE-433F-8795-1F705D1E0E02}" type="parTrans" cxnId="{8C54F786-27E4-4B57-9099-A4793555C5DC}">
      <dgm:prSet/>
      <dgm:spPr/>
      <dgm:t>
        <a:bodyPr/>
        <a:lstStyle/>
        <a:p>
          <a:endParaRPr lang="en-US"/>
        </a:p>
      </dgm:t>
    </dgm:pt>
    <dgm:pt modelId="{E4F16A34-F409-4B55-8958-2356589E06E8}" type="sibTrans" cxnId="{8C54F786-27E4-4B57-9099-A4793555C5DC}">
      <dgm:prSet/>
      <dgm:spPr/>
      <dgm:t>
        <a:bodyPr/>
        <a:lstStyle/>
        <a:p>
          <a:endParaRPr lang="en-US"/>
        </a:p>
      </dgm:t>
    </dgm:pt>
    <dgm:pt modelId="{FA8AAEA6-649F-4AA4-ADCE-7E9CC6793FFE}">
      <dgm:prSet/>
      <dgm:spPr/>
      <dgm:t>
        <a:bodyPr/>
        <a:lstStyle/>
        <a:p>
          <a:r>
            <a:rPr lang="en-US" b="0" i="0" dirty="0">
              <a:effectLst/>
              <a:latin typeface="-apple-system"/>
            </a:rPr>
            <a:t>The conclusion may also highlight the significance of the information presented and suggest potential future actions or areas for further research.</a:t>
          </a:r>
        </a:p>
      </dgm:t>
    </dgm:pt>
    <dgm:pt modelId="{A704A312-676B-40B0-A120-013093ED9157}" type="parTrans" cxnId="{E95B5557-D842-4309-9BCC-ABA3DA521C41}">
      <dgm:prSet/>
      <dgm:spPr/>
      <dgm:t>
        <a:bodyPr/>
        <a:lstStyle/>
        <a:p>
          <a:endParaRPr lang="en-US"/>
        </a:p>
      </dgm:t>
    </dgm:pt>
    <dgm:pt modelId="{93F154DF-9B32-4D81-A826-C8BA0D194C27}" type="sibTrans" cxnId="{E95B5557-D842-4309-9BCC-ABA3DA521C41}">
      <dgm:prSet/>
      <dgm:spPr/>
      <dgm:t>
        <a:bodyPr/>
        <a:lstStyle/>
        <a:p>
          <a:endParaRPr lang="en-US"/>
        </a:p>
      </dgm:t>
    </dgm:pt>
    <dgm:pt modelId="{026D580F-4C0E-434F-94B7-905F158CEF36}" type="pres">
      <dgm:prSet presAssocID="{0A30EDF7-9DCE-443B-A328-48C67CB15078}" presName="theList" presStyleCnt="0">
        <dgm:presLayoutVars>
          <dgm:dir/>
          <dgm:animLvl val="lvl"/>
          <dgm:resizeHandles val="exact"/>
        </dgm:presLayoutVars>
      </dgm:prSet>
      <dgm:spPr/>
    </dgm:pt>
    <dgm:pt modelId="{F686F528-DA33-4201-BE0E-7851AE1B5CAC}" type="pres">
      <dgm:prSet presAssocID="{F04064E3-1916-4F07-B77C-2FE276A0C4C9}" presName="compNode" presStyleCnt="0"/>
      <dgm:spPr/>
    </dgm:pt>
    <dgm:pt modelId="{6A6F76A5-FB74-41F2-8B62-AF8EA0A5EBA5}" type="pres">
      <dgm:prSet presAssocID="{F04064E3-1916-4F07-B77C-2FE276A0C4C9}" presName="aNode" presStyleLbl="bgShp" presStyleIdx="0" presStyleCnt="1" custLinFactNeighborX="-2246" custLinFactNeighborY="4072"/>
      <dgm:spPr/>
    </dgm:pt>
    <dgm:pt modelId="{F63AB11F-7BC0-4875-B625-4887FB24C8BA}" type="pres">
      <dgm:prSet presAssocID="{F04064E3-1916-4F07-B77C-2FE276A0C4C9}" presName="textNode" presStyleLbl="bgShp" presStyleIdx="0" presStyleCnt="1"/>
      <dgm:spPr/>
    </dgm:pt>
    <dgm:pt modelId="{8149C4C0-E7D5-4E4F-A2C0-C49E01402BC6}" type="pres">
      <dgm:prSet presAssocID="{F04064E3-1916-4F07-B77C-2FE276A0C4C9}" presName="compChildNode" presStyleCnt="0"/>
      <dgm:spPr/>
    </dgm:pt>
    <dgm:pt modelId="{96493887-E503-4B4E-83C0-F1B2EDBE009F}" type="pres">
      <dgm:prSet presAssocID="{F04064E3-1916-4F07-B77C-2FE276A0C4C9}" presName="theInnerList" presStyleCnt="0"/>
      <dgm:spPr/>
    </dgm:pt>
    <dgm:pt modelId="{3D98A67E-8B96-4882-8CBB-3DC7F409DC1A}" type="pres">
      <dgm:prSet presAssocID="{BDD1A26B-7EC0-41D2-AA65-E2EE0FCDEFBE}" presName="childNode" presStyleLbl="node1" presStyleIdx="0" presStyleCnt="3">
        <dgm:presLayoutVars>
          <dgm:bulletEnabled val="1"/>
        </dgm:presLayoutVars>
      </dgm:prSet>
      <dgm:spPr/>
    </dgm:pt>
    <dgm:pt modelId="{316679E9-13DA-4CBA-987C-F0BD5F5CFB27}" type="pres">
      <dgm:prSet presAssocID="{BDD1A26B-7EC0-41D2-AA65-E2EE0FCDEFBE}" presName="aSpace2" presStyleCnt="0"/>
      <dgm:spPr/>
    </dgm:pt>
    <dgm:pt modelId="{A58B91FE-6820-49BC-9601-CDA7FA942B7F}" type="pres">
      <dgm:prSet presAssocID="{87F32259-C08D-4078-A675-3CE4B2738BB9}" presName="childNode" presStyleLbl="node1" presStyleIdx="1" presStyleCnt="3">
        <dgm:presLayoutVars>
          <dgm:bulletEnabled val="1"/>
        </dgm:presLayoutVars>
      </dgm:prSet>
      <dgm:spPr/>
    </dgm:pt>
    <dgm:pt modelId="{3B7591DD-D54C-4E4A-AA98-D8772409E55F}" type="pres">
      <dgm:prSet presAssocID="{87F32259-C08D-4078-A675-3CE4B2738BB9}" presName="aSpace2" presStyleCnt="0"/>
      <dgm:spPr/>
    </dgm:pt>
    <dgm:pt modelId="{4C0CF762-A631-4D1E-97C2-DB1E64B3D1B2}" type="pres">
      <dgm:prSet presAssocID="{FA8AAEA6-649F-4AA4-ADCE-7E9CC6793FFE}" presName="childNode" presStyleLbl="node1" presStyleIdx="2" presStyleCnt="3">
        <dgm:presLayoutVars>
          <dgm:bulletEnabled val="1"/>
        </dgm:presLayoutVars>
      </dgm:prSet>
      <dgm:spPr/>
    </dgm:pt>
  </dgm:ptLst>
  <dgm:cxnLst>
    <dgm:cxn modelId="{C714B404-2AB7-4D58-A635-88AD32615150}" type="presOf" srcId="{87F32259-C08D-4078-A675-3CE4B2738BB9}" destId="{A58B91FE-6820-49BC-9601-CDA7FA942B7F}" srcOrd="0" destOrd="0" presId="urn:microsoft.com/office/officeart/2005/8/layout/lProcess2"/>
    <dgm:cxn modelId="{8014A614-E309-44E2-987B-3BBDF8BC518A}" type="presOf" srcId="{FA8AAEA6-649F-4AA4-ADCE-7E9CC6793FFE}" destId="{4C0CF762-A631-4D1E-97C2-DB1E64B3D1B2}" srcOrd="0" destOrd="0" presId="urn:microsoft.com/office/officeart/2005/8/layout/lProcess2"/>
    <dgm:cxn modelId="{F81AE22E-C16D-4333-84F1-B6E7AD128088}" srcId="{0A30EDF7-9DCE-443B-A328-48C67CB15078}" destId="{F04064E3-1916-4F07-B77C-2FE276A0C4C9}" srcOrd="0" destOrd="0" parTransId="{EDA432A0-5F9A-4762-859B-DB42873E9302}" sibTransId="{ADE24FA6-6634-4FC3-9B27-93E39E5C1206}"/>
    <dgm:cxn modelId="{B0E8906E-8E42-400D-A456-E7779014F9EC}" type="presOf" srcId="{0A30EDF7-9DCE-443B-A328-48C67CB15078}" destId="{026D580F-4C0E-434F-94B7-905F158CEF36}" srcOrd="0" destOrd="0" presId="urn:microsoft.com/office/officeart/2005/8/layout/lProcess2"/>
    <dgm:cxn modelId="{E95B5557-D842-4309-9BCC-ABA3DA521C41}" srcId="{F04064E3-1916-4F07-B77C-2FE276A0C4C9}" destId="{FA8AAEA6-649F-4AA4-ADCE-7E9CC6793FFE}" srcOrd="2" destOrd="0" parTransId="{A704A312-676B-40B0-A120-013093ED9157}" sibTransId="{93F154DF-9B32-4D81-A826-C8BA0D194C27}"/>
    <dgm:cxn modelId="{61B64084-5E67-4245-BAC1-C9BB78571C13}" type="presOf" srcId="{BDD1A26B-7EC0-41D2-AA65-E2EE0FCDEFBE}" destId="{3D98A67E-8B96-4882-8CBB-3DC7F409DC1A}" srcOrd="0" destOrd="0" presId="urn:microsoft.com/office/officeart/2005/8/layout/lProcess2"/>
    <dgm:cxn modelId="{8C54F786-27E4-4B57-9099-A4793555C5DC}" srcId="{F04064E3-1916-4F07-B77C-2FE276A0C4C9}" destId="{87F32259-C08D-4078-A675-3CE4B2738BB9}" srcOrd="1" destOrd="0" parTransId="{DF6327B7-F7CE-433F-8795-1F705D1E0E02}" sibTransId="{E4F16A34-F409-4B55-8958-2356589E06E8}"/>
    <dgm:cxn modelId="{8FA891A1-C2F3-46CA-AF8F-243DFC025981}" type="presOf" srcId="{F04064E3-1916-4F07-B77C-2FE276A0C4C9}" destId="{6A6F76A5-FB74-41F2-8B62-AF8EA0A5EBA5}" srcOrd="0" destOrd="0" presId="urn:microsoft.com/office/officeart/2005/8/layout/lProcess2"/>
    <dgm:cxn modelId="{89D93DE0-3686-42F5-88B2-89373E00EFCC}" type="presOf" srcId="{F04064E3-1916-4F07-B77C-2FE276A0C4C9}" destId="{F63AB11F-7BC0-4875-B625-4887FB24C8BA}" srcOrd="1" destOrd="0" presId="urn:microsoft.com/office/officeart/2005/8/layout/lProcess2"/>
    <dgm:cxn modelId="{B0C700F7-1483-45C0-8B6D-876F75912CCB}" srcId="{F04064E3-1916-4F07-B77C-2FE276A0C4C9}" destId="{BDD1A26B-7EC0-41D2-AA65-E2EE0FCDEFBE}" srcOrd="0" destOrd="0" parTransId="{C1BDD71D-E2EA-463C-956D-C9581E250876}" sibTransId="{24709734-1BAE-46B7-8032-0A358F61056E}"/>
    <dgm:cxn modelId="{4795021D-48E1-4E73-9179-602601D7641C}" type="presParOf" srcId="{026D580F-4C0E-434F-94B7-905F158CEF36}" destId="{F686F528-DA33-4201-BE0E-7851AE1B5CAC}" srcOrd="0" destOrd="0" presId="urn:microsoft.com/office/officeart/2005/8/layout/lProcess2"/>
    <dgm:cxn modelId="{20DF5120-770A-43A2-BE11-139EC2E8DB86}" type="presParOf" srcId="{F686F528-DA33-4201-BE0E-7851AE1B5CAC}" destId="{6A6F76A5-FB74-41F2-8B62-AF8EA0A5EBA5}" srcOrd="0" destOrd="0" presId="urn:microsoft.com/office/officeart/2005/8/layout/lProcess2"/>
    <dgm:cxn modelId="{3C38A4AE-0D40-43FB-AEAE-DA0CDD781C0C}" type="presParOf" srcId="{F686F528-DA33-4201-BE0E-7851AE1B5CAC}" destId="{F63AB11F-7BC0-4875-B625-4887FB24C8BA}" srcOrd="1" destOrd="0" presId="urn:microsoft.com/office/officeart/2005/8/layout/lProcess2"/>
    <dgm:cxn modelId="{90FCCDF0-F7EC-4737-9BBF-BD3300BCC4C4}" type="presParOf" srcId="{F686F528-DA33-4201-BE0E-7851AE1B5CAC}" destId="{8149C4C0-E7D5-4E4F-A2C0-C49E01402BC6}" srcOrd="2" destOrd="0" presId="urn:microsoft.com/office/officeart/2005/8/layout/lProcess2"/>
    <dgm:cxn modelId="{2EFC127F-A06A-4F6E-A43F-726E0B319B40}" type="presParOf" srcId="{8149C4C0-E7D5-4E4F-A2C0-C49E01402BC6}" destId="{96493887-E503-4B4E-83C0-F1B2EDBE009F}" srcOrd="0" destOrd="0" presId="urn:microsoft.com/office/officeart/2005/8/layout/lProcess2"/>
    <dgm:cxn modelId="{131AB44C-44EF-4D58-A9DF-7FE4A7829293}" type="presParOf" srcId="{96493887-E503-4B4E-83C0-F1B2EDBE009F}" destId="{3D98A67E-8B96-4882-8CBB-3DC7F409DC1A}" srcOrd="0" destOrd="0" presId="urn:microsoft.com/office/officeart/2005/8/layout/lProcess2"/>
    <dgm:cxn modelId="{DAD17F13-D655-4365-9FC0-75C530028844}" type="presParOf" srcId="{96493887-E503-4B4E-83C0-F1B2EDBE009F}" destId="{316679E9-13DA-4CBA-987C-F0BD5F5CFB27}" srcOrd="1" destOrd="0" presId="urn:microsoft.com/office/officeart/2005/8/layout/lProcess2"/>
    <dgm:cxn modelId="{7C87989E-024A-49BE-9CF6-2D90FF5D14BC}" type="presParOf" srcId="{96493887-E503-4B4E-83C0-F1B2EDBE009F}" destId="{A58B91FE-6820-49BC-9601-CDA7FA942B7F}" srcOrd="2" destOrd="0" presId="urn:microsoft.com/office/officeart/2005/8/layout/lProcess2"/>
    <dgm:cxn modelId="{2A40681D-043A-4DBE-B777-F0E7CE0FD319}" type="presParOf" srcId="{96493887-E503-4B4E-83C0-F1B2EDBE009F}" destId="{3B7591DD-D54C-4E4A-AA98-D8772409E55F}" srcOrd="3" destOrd="0" presId="urn:microsoft.com/office/officeart/2005/8/layout/lProcess2"/>
    <dgm:cxn modelId="{6BA0DF67-B326-410B-A2E6-0F9D916C08AC}" type="presParOf" srcId="{96493887-E503-4B4E-83C0-F1B2EDBE009F}" destId="{4C0CF762-A631-4D1E-97C2-DB1E64B3D1B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A30EDF7-9DCE-443B-A328-48C67CB15078}" type="doc">
      <dgm:prSet loTypeId="urn:microsoft.com/office/officeart/2005/8/layout/lProcess2" loCatId="list" qsTypeId="urn:microsoft.com/office/officeart/2005/8/quickstyle/simple1" qsCatId="simple" csTypeId="urn:microsoft.com/office/officeart/2005/8/colors/accent3_1" csCatId="accent3" phldr="1"/>
      <dgm:spPr/>
      <dgm:t>
        <a:bodyPr/>
        <a:lstStyle/>
        <a:p>
          <a:endParaRPr lang="en-US"/>
        </a:p>
      </dgm:t>
    </dgm:pt>
    <dgm:pt modelId="{15DC5A1E-EB2E-4DAB-A3DA-ED25133DA83A}">
      <dgm:prSet custT="1"/>
      <dgm:spPr/>
      <dgm:t>
        <a:bodyPr/>
        <a:lstStyle/>
        <a:p>
          <a:pPr algn="l"/>
          <a:r>
            <a:rPr lang="en-US" sz="4800" b="0" i="0">
              <a:effectLst/>
              <a:latin typeface="-apple-system"/>
            </a:rPr>
            <a:t>References:</a:t>
          </a:r>
          <a:endParaRPr lang="en-US" sz="4800" dirty="0"/>
        </a:p>
      </dgm:t>
    </dgm:pt>
    <dgm:pt modelId="{0E7664D3-A50F-4E4D-A3C4-90010224F3F1}" type="sibTrans" cxnId="{20C28682-9E23-4733-9BBD-567F91EFB197}">
      <dgm:prSet/>
      <dgm:spPr/>
      <dgm:t>
        <a:bodyPr/>
        <a:lstStyle/>
        <a:p>
          <a:endParaRPr lang="en-US"/>
        </a:p>
      </dgm:t>
    </dgm:pt>
    <dgm:pt modelId="{F58069BA-1690-4F74-A5F9-F7B67616B033}" type="parTrans" cxnId="{20C28682-9E23-4733-9BBD-567F91EFB197}">
      <dgm:prSet/>
      <dgm:spPr/>
      <dgm:t>
        <a:bodyPr/>
        <a:lstStyle/>
        <a:p>
          <a:endParaRPr lang="en-US"/>
        </a:p>
      </dgm:t>
    </dgm:pt>
    <dgm:pt modelId="{3AEECD72-ED95-429D-AD41-B52F09E47687}">
      <dgm:prSet/>
      <dgm:spPr/>
      <dgm:t>
        <a:bodyPr/>
        <a:lstStyle/>
        <a:p>
          <a:pPr algn="l"/>
          <a:r>
            <a:rPr lang="en-US" b="0" i="0" dirty="0">
              <a:effectLst/>
              <a:latin typeface="-apple-system"/>
            </a:rPr>
            <a:t>The references section lists all the sources, citations, and references used in the document to support the information presented.</a:t>
          </a:r>
        </a:p>
      </dgm:t>
    </dgm:pt>
    <dgm:pt modelId="{B776CC57-B40E-4D82-B127-880D6CC723E4}" type="parTrans" cxnId="{F318115F-CAF9-49F6-B0DF-4F4393A9F744}">
      <dgm:prSet/>
      <dgm:spPr/>
      <dgm:t>
        <a:bodyPr/>
        <a:lstStyle/>
        <a:p>
          <a:endParaRPr lang="en-US"/>
        </a:p>
      </dgm:t>
    </dgm:pt>
    <dgm:pt modelId="{B4D2BB49-ED71-49E1-B005-0BC4B07FC740}" type="sibTrans" cxnId="{F318115F-CAF9-49F6-B0DF-4F4393A9F744}">
      <dgm:prSet/>
      <dgm:spPr/>
      <dgm:t>
        <a:bodyPr/>
        <a:lstStyle/>
        <a:p>
          <a:endParaRPr lang="en-US"/>
        </a:p>
      </dgm:t>
    </dgm:pt>
    <dgm:pt modelId="{27966631-B702-4086-A42B-52E838810B78}">
      <dgm:prSet/>
      <dgm:spPr/>
      <dgm:t>
        <a:bodyPr/>
        <a:lstStyle/>
        <a:p>
          <a:pPr algn="l"/>
          <a:r>
            <a:rPr lang="en-US" b="0" i="0" dirty="0">
              <a:effectLst/>
              <a:latin typeface="-apple-system"/>
            </a:rPr>
            <a:t>It provides readers with the necessary details to locate and verify the sources of information cited in the document.</a:t>
          </a:r>
        </a:p>
      </dgm:t>
    </dgm:pt>
    <dgm:pt modelId="{7191615C-5DE2-4003-A08F-6C28D9C32938}" type="parTrans" cxnId="{1544CCAD-DBF2-4E15-A1E5-970E5CFD4520}">
      <dgm:prSet/>
      <dgm:spPr/>
      <dgm:t>
        <a:bodyPr/>
        <a:lstStyle/>
        <a:p>
          <a:endParaRPr lang="en-US"/>
        </a:p>
      </dgm:t>
    </dgm:pt>
    <dgm:pt modelId="{4F3E5FE6-2D99-404A-8814-E36C3CDD4E57}" type="sibTrans" cxnId="{1544CCAD-DBF2-4E15-A1E5-970E5CFD4520}">
      <dgm:prSet/>
      <dgm:spPr/>
      <dgm:t>
        <a:bodyPr/>
        <a:lstStyle/>
        <a:p>
          <a:endParaRPr lang="en-US"/>
        </a:p>
      </dgm:t>
    </dgm:pt>
    <dgm:pt modelId="{1DC93D3B-6A5A-4ED3-AADC-6D7C4D7BCE43}">
      <dgm:prSet/>
      <dgm:spPr/>
      <dgm:t>
        <a:bodyPr/>
        <a:lstStyle/>
        <a:p>
          <a:pPr algn="l"/>
          <a:r>
            <a:rPr lang="en-US" b="0" i="0" dirty="0">
              <a:effectLst/>
              <a:latin typeface="-apple-system"/>
            </a:rPr>
            <a:t>The references section follows a specific citation style (e.g., APA, MLA, Chicago) and includes details such as author names, publication titles, dates, and page numbers.</a:t>
          </a:r>
        </a:p>
      </dgm:t>
    </dgm:pt>
    <dgm:pt modelId="{A2151A5D-F19F-4DDA-AFE3-BDF9CAE85CC0}" type="parTrans" cxnId="{689CD8D8-8F37-45A5-A838-2164DC3351D4}">
      <dgm:prSet/>
      <dgm:spPr/>
      <dgm:t>
        <a:bodyPr/>
        <a:lstStyle/>
        <a:p>
          <a:endParaRPr lang="en-US"/>
        </a:p>
      </dgm:t>
    </dgm:pt>
    <dgm:pt modelId="{1DCFCAD7-72E5-4F7B-9BBD-FEB30C62DEC0}" type="sibTrans" cxnId="{689CD8D8-8F37-45A5-A838-2164DC3351D4}">
      <dgm:prSet/>
      <dgm:spPr/>
      <dgm:t>
        <a:bodyPr/>
        <a:lstStyle/>
        <a:p>
          <a:endParaRPr lang="en-US"/>
        </a:p>
      </dgm:t>
    </dgm:pt>
    <dgm:pt modelId="{026D580F-4C0E-434F-94B7-905F158CEF36}" type="pres">
      <dgm:prSet presAssocID="{0A30EDF7-9DCE-443B-A328-48C67CB15078}" presName="theList" presStyleCnt="0">
        <dgm:presLayoutVars>
          <dgm:dir/>
          <dgm:animLvl val="lvl"/>
          <dgm:resizeHandles val="exact"/>
        </dgm:presLayoutVars>
      </dgm:prSet>
      <dgm:spPr/>
    </dgm:pt>
    <dgm:pt modelId="{00FF9760-1764-49C5-B55C-B6AEEA5E94FE}" type="pres">
      <dgm:prSet presAssocID="{15DC5A1E-EB2E-4DAB-A3DA-ED25133DA83A}" presName="compNode" presStyleCnt="0"/>
      <dgm:spPr/>
    </dgm:pt>
    <dgm:pt modelId="{D4B9D08B-5BD7-409A-80AD-4714546E3750}" type="pres">
      <dgm:prSet presAssocID="{15DC5A1E-EB2E-4DAB-A3DA-ED25133DA83A}" presName="aNode" presStyleLbl="bgShp" presStyleIdx="0" presStyleCnt="1" custLinFactNeighborX="-2246" custLinFactNeighborY="4072"/>
      <dgm:spPr/>
    </dgm:pt>
    <dgm:pt modelId="{F57A3011-ACD1-48E1-93C0-9EE7C33A04E0}" type="pres">
      <dgm:prSet presAssocID="{15DC5A1E-EB2E-4DAB-A3DA-ED25133DA83A}" presName="textNode" presStyleLbl="bgShp" presStyleIdx="0" presStyleCnt="1"/>
      <dgm:spPr/>
    </dgm:pt>
    <dgm:pt modelId="{59A56A39-3D99-43F2-B945-80A3A276C724}" type="pres">
      <dgm:prSet presAssocID="{15DC5A1E-EB2E-4DAB-A3DA-ED25133DA83A}" presName="compChildNode" presStyleCnt="0"/>
      <dgm:spPr/>
    </dgm:pt>
    <dgm:pt modelId="{D0826E17-9C1B-428B-8510-3B667040D042}" type="pres">
      <dgm:prSet presAssocID="{15DC5A1E-EB2E-4DAB-A3DA-ED25133DA83A}" presName="theInnerList" presStyleCnt="0"/>
      <dgm:spPr/>
    </dgm:pt>
    <dgm:pt modelId="{D4B92844-A29E-402B-8CFE-3CB25F041F73}" type="pres">
      <dgm:prSet presAssocID="{3AEECD72-ED95-429D-AD41-B52F09E47687}" presName="childNode" presStyleLbl="node1" presStyleIdx="0" presStyleCnt="3">
        <dgm:presLayoutVars>
          <dgm:bulletEnabled val="1"/>
        </dgm:presLayoutVars>
      </dgm:prSet>
      <dgm:spPr/>
    </dgm:pt>
    <dgm:pt modelId="{C1EE9E78-C9CB-487E-99DB-D7926AA3CAA3}" type="pres">
      <dgm:prSet presAssocID="{3AEECD72-ED95-429D-AD41-B52F09E47687}" presName="aSpace2" presStyleCnt="0"/>
      <dgm:spPr/>
    </dgm:pt>
    <dgm:pt modelId="{D84D9686-AED4-4C56-A974-F49AA3CA8635}" type="pres">
      <dgm:prSet presAssocID="{27966631-B702-4086-A42B-52E838810B78}" presName="childNode" presStyleLbl="node1" presStyleIdx="1" presStyleCnt="3">
        <dgm:presLayoutVars>
          <dgm:bulletEnabled val="1"/>
        </dgm:presLayoutVars>
      </dgm:prSet>
      <dgm:spPr/>
    </dgm:pt>
    <dgm:pt modelId="{42F9CB5F-9AAA-4CCF-8168-AC2D4E3879D1}" type="pres">
      <dgm:prSet presAssocID="{27966631-B702-4086-A42B-52E838810B78}" presName="aSpace2" presStyleCnt="0"/>
      <dgm:spPr/>
    </dgm:pt>
    <dgm:pt modelId="{931AC0DC-448E-433C-BC1E-E7991BF25325}" type="pres">
      <dgm:prSet presAssocID="{1DC93D3B-6A5A-4ED3-AADC-6D7C4D7BCE43}" presName="childNode" presStyleLbl="node1" presStyleIdx="2" presStyleCnt="3">
        <dgm:presLayoutVars>
          <dgm:bulletEnabled val="1"/>
        </dgm:presLayoutVars>
      </dgm:prSet>
      <dgm:spPr/>
    </dgm:pt>
  </dgm:ptLst>
  <dgm:cxnLst>
    <dgm:cxn modelId="{C9E2C112-BBA6-496C-991B-AB3FDFD6C2B5}" type="presOf" srcId="{27966631-B702-4086-A42B-52E838810B78}" destId="{D84D9686-AED4-4C56-A974-F49AA3CA8635}" srcOrd="0" destOrd="0" presId="urn:microsoft.com/office/officeart/2005/8/layout/lProcess2"/>
    <dgm:cxn modelId="{4C88082C-11A9-42CA-924E-3DB985EA5FF2}" type="presOf" srcId="{3AEECD72-ED95-429D-AD41-B52F09E47687}" destId="{D4B92844-A29E-402B-8CFE-3CB25F041F73}" srcOrd="0" destOrd="0" presId="urn:microsoft.com/office/officeart/2005/8/layout/lProcess2"/>
    <dgm:cxn modelId="{28C2E25D-3202-4004-995A-AC85354BA45A}" type="presOf" srcId="{15DC5A1E-EB2E-4DAB-A3DA-ED25133DA83A}" destId="{D4B9D08B-5BD7-409A-80AD-4714546E3750}" srcOrd="0" destOrd="0" presId="urn:microsoft.com/office/officeart/2005/8/layout/lProcess2"/>
    <dgm:cxn modelId="{F318115F-CAF9-49F6-B0DF-4F4393A9F744}" srcId="{15DC5A1E-EB2E-4DAB-A3DA-ED25133DA83A}" destId="{3AEECD72-ED95-429D-AD41-B52F09E47687}" srcOrd="0" destOrd="0" parTransId="{B776CC57-B40E-4D82-B127-880D6CC723E4}" sibTransId="{B4D2BB49-ED71-49E1-B005-0BC4B07FC740}"/>
    <dgm:cxn modelId="{B0E8906E-8E42-400D-A456-E7779014F9EC}" type="presOf" srcId="{0A30EDF7-9DCE-443B-A328-48C67CB15078}" destId="{026D580F-4C0E-434F-94B7-905F158CEF36}" srcOrd="0" destOrd="0" presId="urn:microsoft.com/office/officeart/2005/8/layout/lProcess2"/>
    <dgm:cxn modelId="{6A707573-E9F9-4385-9AA3-DB830DFCF3A3}" type="presOf" srcId="{1DC93D3B-6A5A-4ED3-AADC-6D7C4D7BCE43}" destId="{931AC0DC-448E-433C-BC1E-E7991BF25325}" srcOrd="0" destOrd="0" presId="urn:microsoft.com/office/officeart/2005/8/layout/lProcess2"/>
    <dgm:cxn modelId="{D3814B78-DABA-47B8-B772-6FF1690F9418}" type="presOf" srcId="{15DC5A1E-EB2E-4DAB-A3DA-ED25133DA83A}" destId="{F57A3011-ACD1-48E1-93C0-9EE7C33A04E0}" srcOrd="1" destOrd="0" presId="urn:microsoft.com/office/officeart/2005/8/layout/lProcess2"/>
    <dgm:cxn modelId="{20C28682-9E23-4733-9BBD-567F91EFB197}" srcId="{0A30EDF7-9DCE-443B-A328-48C67CB15078}" destId="{15DC5A1E-EB2E-4DAB-A3DA-ED25133DA83A}" srcOrd="0" destOrd="0" parTransId="{F58069BA-1690-4F74-A5F9-F7B67616B033}" sibTransId="{0E7664D3-A50F-4E4D-A3C4-90010224F3F1}"/>
    <dgm:cxn modelId="{1544CCAD-DBF2-4E15-A1E5-970E5CFD4520}" srcId="{15DC5A1E-EB2E-4DAB-A3DA-ED25133DA83A}" destId="{27966631-B702-4086-A42B-52E838810B78}" srcOrd="1" destOrd="0" parTransId="{7191615C-5DE2-4003-A08F-6C28D9C32938}" sibTransId="{4F3E5FE6-2D99-404A-8814-E36C3CDD4E57}"/>
    <dgm:cxn modelId="{689CD8D8-8F37-45A5-A838-2164DC3351D4}" srcId="{15DC5A1E-EB2E-4DAB-A3DA-ED25133DA83A}" destId="{1DC93D3B-6A5A-4ED3-AADC-6D7C4D7BCE43}" srcOrd="2" destOrd="0" parTransId="{A2151A5D-F19F-4DDA-AFE3-BDF9CAE85CC0}" sibTransId="{1DCFCAD7-72E5-4F7B-9BBD-FEB30C62DEC0}"/>
    <dgm:cxn modelId="{32F61E79-6511-4CC7-9A17-31C2A9EE94FC}" type="presParOf" srcId="{026D580F-4C0E-434F-94B7-905F158CEF36}" destId="{00FF9760-1764-49C5-B55C-B6AEEA5E94FE}" srcOrd="0" destOrd="0" presId="urn:microsoft.com/office/officeart/2005/8/layout/lProcess2"/>
    <dgm:cxn modelId="{6299CEEC-04B8-48D2-8BBA-0BFBF3A98845}" type="presParOf" srcId="{00FF9760-1764-49C5-B55C-B6AEEA5E94FE}" destId="{D4B9D08B-5BD7-409A-80AD-4714546E3750}" srcOrd="0" destOrd="0" presId="urn:microsoft.com/office/officeart/2005/8/layout/lProcess2"/>
    <dgm:cxn modelId="{B85BD99D-99EA-4B04-ABB4-4695635E0AE2}" type="presParOf" srcId="{00FF9760-1764-49C5-B55C-B6AEEA5E94FE}" destId="{F57A3011-ACD1-48E1-93C0-9EE7C33A04E0}" srcOrd="1" destOrd="0" presId="urn:microsoft.com/office/officeart/2005/8/layout/lProcess2"/>
    <dgm:cxn modelId="{7C2BE43D-66AD-4BEE-82A3-A09AF5EE8CCB}" type="presParOf" srcId="{00FF9760-1764-49C5-B55C-B6AEEA5E94FE}" destId="{59A56A39-3D99-43F2-B945-80A3A276C724}" srcOrd="2" destOrd="0" presId="urn:microsoft.com/office/officeart/2005/8/layout/lProcess2"/>
    <dgm:cxn modelId="{52914B1C-34EA-40D8-82EC-B559EDA47DA1}" type="presParOf" srcId="{59A56A39-3D99-43F2-B945-80A3A276C724}" destId="{D0826E17-9C1B-428B-8510-3B667040D042}" srcOrd="0" destOrd="0" presId="urn:microsoft.com/office/officeart/2005/8/layout/lProcess2"/>
    <dgm:cxn modelId="{96760DC2-96CA-4A34-865E-D03063217FD8}" type="presParOf" srcId="{D0826E17-9C1B-428B-8510-3B667040D042}" destId="{D4B92844-A29E-402B-8CFE-3CB25F041F73}" srcOrd="0" destOrd="0" presId="urn:microsoft.com/office/officeart/2005/8/layout/lProcess2"/>
    <dgm:cxn modelId="{B685E170-04E7-4C5F-8FDB-64C69D84352B}" type="presParOf" srcId="{D0826E17-9C1B-428B-8510-3B667040D042}" destId="{C1EE9E78-C9CB-487E-99DB-D7926AA3CAA3}" srcOrd="1" destOrd="0" presId="urn:microsoft.com/office/officeart/2005/8/layout/lProcess2"/>
    <dgm:cxn modelId="{F8C4FB83-DE7F-40BE-954C-D2FB27D6836A}" type="presParOf" srcId="{D0826E17-9C1B-428B-8510-3B667040D042}" destId="{D84D9686-AED4-4C56-A974-F49AA3CA8635}" srcOrd="2" destOrd="0" presId="urn:microsoft.com/office/officeart/2005/8/layout/lProcess2"/>
    <dgm:cxn modelId="{A3D0DE55-1AF4-4F05-AFF1-715EE2BB8678}" type="presParOf" srcId="{D0826E17-9C1B-428B-8510-3B667040D042}" destId="{42F9CB5F-9AAA-4CCF-8168-AC2D4E3879D1}" srcOrd="3" destOrd="0" presId="urn:microsoft.com/office/officeart/2005/8/layout/lProcess2"/>
    <dgm:cxn modelId="{E6DC3218-372C-4223-A507-511DAFDD9033}" type="presParOf" srcId="{D0826E17-9C1B-428B-8510-3B667040D042}" destId="{931AC0DC-448E-433C-BC1E-E7991BF25325}"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30EDF7-9DCE-443B-A328-48C67CB15078}" type="doc">
      <dgm:prSet loTypeId="urn:microsoft.com/office/officeart/2005/8/layout/hierarchy4" loCatId="list" qsTypeId="urn:microsoft.com/office/officeart/2005/8/quickstyle/simple1" qsCatId="simple" csTypeId="urn:microsoft.com/office/officeart/2005/8/colors/accent3_3" csCatId="accent3" phldr="1"/>
      <dgm:spPr/>
      <dgm:t>
        <a:bodyPr/>
        <a:lstStyle/>
        <a:p>
          <a:endParaRPr lang="en-US"/>
        </a:p>
      </dgm:t>
    </dgm:pt>
    <dgm:pt modelId="{15DC5A1E-EB2E-4DAB-A3DA-ED25133DA83A}">
      <dgm:prSet/>
      <dgm:spPr/>
      <dgm:t>
        <a:bodyPr/>
        <a:lstStyle/>
        <a:p>
          <a:pPr algn="l"/>
          <a:r>
            <a:rPr lang="en-US" b="1" baseline="0" dirty="0">
              <a:solidFill>
                <a:srgbClr val="FFFF00"/>
              </a:solidFill>
            </a:rPr>
            <a:t>Clarity: </a:t>
          </a:r>
          <a:r>
            <a:rPr lang="en-US" baseline="0" dirty="0"/>
            <a:t>Clarity in technical writing refers to the quality of being easily understood by the intended audience. Clear technical writing conveys information in a straightforward and unambiguous manner, avoiding jargon, complex language, or unnecessary details that may confuse readers. Key aspects of clarity in technical writing include:</a:t>
          </a:r>
          <a:endParaRPr lang="en-US" dirty="0"/>
        </a:p>
      </dgm:t>
    </dgm:pt>
    <dgm:pt modelId="{F58069BA-1690-4F74-A5F9-F7B67616B033}" type="parTrans" cxnId="{20C28682-9E23-4733-9BBD-567F91EFB197}">
      <dgm:prSet/>
      <dgm:spPr/>
      <dgm:t>
        <a:bodyPr/>
        <a:lstStyle/>
        <a:p>
          <a:endParaRPr lang="en-US"/>
        </a:p>
      </dgm:t>
    </dgm:pt>
    <dgm:pt modelId="{0E7664D3-A50F-4E4D-A3C4-90010224F3F1}" type="sibTrans" cxnId="{20C28682-9E23-4733-9BBD-567F91EFB197}">
      <dgm:prSet/>
      <dgm:spPr/>
      <dgm:t>
        <a:bodyPr/>
        <a:lstStyle/>
        <a:p>
          <a:endParaRPr lang="en-US"/>
        </a:p>
      </dgm:t>
    </dgm:pt>
    <dgm:pt modelId="{C1139741-EE6D-4657-9688-369E1B0FBF6B}">
      <dgm:prSet/>
      <dgm:spPr/>
      <dgm:t>
        <a:bodyPr/>
        <a:lstStyle/>
        <a:p>
          <a:r>
            <a:rPr lang="en-US" baseline="0" dirty="0"/>
            <a:t>Using simple and precise language to explain complex concepts.</a:t>
          </a:r>
          <a:endParaRPr lang="en-US" dirty="0"/>
        </a:p>
      </dgm:t>
    </dgm:pt>
    <dgm:pt modelId="{B4E89C82-A01D-4304-A254-865CF8B44678}" type="parTrans" cxnId="{D0CEEA11-6AA9-4F93-BD34-62518E093954}">
      <dgm:prSet/>
      <dgm:spPr/>
      <dgm:t>
        <a:bodyPr/>
        <a:lstStyle/>
        <a:p>
          <a:endParaRPr lang="en-US"/>
        </a:p>
      </dgm:t>
    </dgm:pt>
    <dgm:pt modelId="{094947F2-2AC9-41CC-AC12-9A058551210C}" type="sibTrans" cxnId="{D0CEEA11-6AA9-4F93-BD34-62518E093954}">
      <dgm:prSet/>
      <dgm:spPr/>
      <dgm:t>
        <a:bodyPr/>
        <a:lstStyle/>
        <a:p>
          <a:endParaRPr lang="en-US"/>
        </a:p>
      </dgm:t>
    </dgm:pt>
    <dgm:pt modelId="{4D6909AC-54F7-49D6-9C70-96BEB1BD9774}">
      <dgm:prSet/>
      <dgm:spPr/>
      <dgm:t>
        <a:bodyPr/>
        <a:lstStyle/>
        <a:p>
          <a:r>
            <a:rPr lang="en-US" baseline="0" dirty="0"/>
            <a:t>Organizing information logically with clear headings, subheadings, and bullet points.</a:t>
          </a:r>
          <a:endParaRPr lang="en-US" dirty="0"/>
        </a:p>
      </dgm:t>
    </dgm:pt>
    <dgm:pt modelId="{50D002DE-BDA9-47A6-BD3F-1EBCC2618E9B}" type="parTrans" cxnId="{80E3CAD3-B1E3-4769-9FE4-2B61EEC07C67}">
      <dgm:prSet/>
      <dgm:spPr/>
      <dgm:t>
        <a:bodyPr/>
        <a:lstStyle/>
        <a:p>
          <a:endParaRPr lang="en-US"/>
        </a:p>
      </dgm:t>
    </dgm:pt>
    <dgm:pt modelId="{F8964D42-964E-475D-ABE7-E64A5679D35B}" type="sibTrans" cxnId="{80E3CAD3-B1E3-4769-9FE4-2B61EEC07C67}">
      <dgm:prSet/>
      <dgm:spPr/>
      <dgm:t>
        <a:bodyPr/>
        <a:lstStyle/>
        <a:p>
          <a:endParaRPr lang="en-US"/>
        </a:p>
      </dgm:t>
    </dgm:pt>
    <dgm:pt modelId="{1A49B1CA-B60D-4E56-B62A-82B37AC91F92}">
      <dgm:prSet/>
      <dgm:spPr/>
      <dgm:t>
        <a:bodyPr/>
        <a:lstStyle/>
        <a:p>
          <a:r>
            <a:rPr lang="en-US" baseline="0" dirty="0"/>
            <a:t>Providing definitions, examples, and illustrations to enhance understanding.</a:t>
          </a:r>
          <a:endParaRPr lang="en-US" dirty="0"/>
        </a:p>
      </dgm:t>
    </dgm:pt>
    <dgm:pt modelId="{DEF787BE-D329-45DB-8317-36D1D51BDF29}" type="parTrans" cxnId="{E8FC057A-3938-4A93-9962-D1B0503F86A7}">
      <dgm:prSet/>
      <dgm:spPr/>
      <dgm:t>
        <a:bodyPr/>
        <a:lstStyle/>
        <a:p>
          <a:endParaRPr lang="en-US"/>
        </a:p>
      </dgm:t>
    </dgm:pt>
    <dgm:pt modelId="{FB7AA947-1748-4167-A054-2E9076145A60}" type="sibTrans" cxnId="{E8FC057A-3938-4A93-9962-D1B0503F86A7}">
      <dgm:prSet/>
      <dgm:spPr/>
      <dgm:t>
        <a:bodyPr/>
        <a:lstStyle/>
        <a:p>
          <a:endParaRPr lang="en-US"/>
        </a:p>
      </dgm:t>
    </dgm:pt>
    <dgm:pt modelId="{F25A2312-3491-4D5C-8CD1-8B05BFA1FCC4}">
      <dgm:prSet/>
      <dgm:spPr/>
      <dgm:t>
        <a:bodyPr/>
        <a:lstStyle/>
        <a:p>
          <a:r>
            <a:rPr lang="en-US" baseline="0" dirty="0"/>
            <a:t>Avoiding vague or ambiguous terms that could lead to misinterpretation.</a:t>
          </a:r>
          <a:endParaRPr lang="en-US" dirty="0"/>
        </a:p>
      </dgm:t>
    </dgm:pt>
    <dgm:pt modelId="{AC69B946-9E70-4C9F-8CC2-6DBE907ACDB7}" type="parTrans" cxnId="{ECDC2F77-FA63-4395-B876-3964E9A486C9}">
      <dgm:prSet/>
      <dgm:spPr/>
      <dgm:t>
        <a:bodyPr/>
        <a:lstStyle/>
        <a:p>
          <a:endParaRPr lang="en-US"/>
        </a:p>
      </dgm:t>
    </dgm:pt>
    <dgm:pt modelId="{E6C29CF5-8903-4139-8097-F1AB72CFB350}" type="sibTrans" cxnId="{ECDC2F77-FA63-4395-B876-3964E9A486C9}">
      <dgm:prSet/>
      <dgm:spPr/>
      <dgm:t>
        <a:bodyPr/>
        <a:lstStyle/>
        <a:p>
          <a:endParaRPr lang="en-US"/>
        </a:p>
      </dgm:t>
    </dgm:pt>
    <dgm:pt modelId="{434D0528-9CB0-4931-B94A-A18B606AB58D}">
      <dgm:prSet/>
      <dgm:spPr/>
      <dgm:t>
        <a:bodyPr/>
        <a:lstStyle/>
        <a:p>
          <a:r>
            <a:rPr lang="en-US" baseline="0" dirty="0"/>
            <a:t>Ensuring consistency in terminology and formatting throughout the document.</a:t>
          </a:r>
          <a:endParaRPr lang="en-US" dirty="0"/>
        </a:p>
      </dgm:t>
    </dgm:pt>
    <dgm:pt modelId="{A40900C7-FA56-4EFE-ACC4-D35330D2A3B6}" type="parTrans" cxnId="{D6BBC89F-6159-43DF-A731-15F6F1C10927}">
      <dgm:prSet/>
      <dgm:spPr/>
      <dgm:t>
        <a:bodyPr/>
        <a:lstStyle/>
        <a:p>
          <a:endParaRPr lang="en-US"/>
        </a:p>
      </dgm:t>
    </dgm:pt>
    <dgm:pt modelId="{E41BA805-1BEC-4870-BFCD-4AC706495841}" type="sibTrans" cxnId="{D6BBC89F-6159-43DF-A731-15F6F1C10927}">
      <dgm:prSet/>
      <dgm:spPr/>
      <dgm:t>
        <a:bodyPr/>
        <a:lstStyle/>
        <a:p>
          <a:endParaRPr lang="en-US"/>
        </a:p>
      </dgm:t>
    </dgm:pt>
    <dgm:pt modelId="{985F4803-37B3-4BC9-94A8-7BF434FFE109}" type="pres">
      <dgm:prSet presAssocID="{0A30EDF7-9DCE-443B-A328-48C67CB15078}" presName="Name0" presStyleCnt="0">
        <dgm:presLayoutVars>
          <dgm:chPref val="1"/>
          <dgm:dir/>
          <dgm:animOne val="branch"/>
          <dgm:animLvl val="lvl"/>
          <dgm:resizeHandles/>
        </dgm:presLayoutVars>
      </dgm:prSet>
      <dgm:spPr/>
    </dgm:pt>
    <dgm:pt modelId="{11F4BFEC-642B-48CF-BE4B-AB7C6C9AB6F0}" type="pres">
      <dgm:prSet presAssocID="{15DC5A1E-EB2E-4DAB-A3DA-ED25133DA83A}" presName="vertOne" presStyleCnt="0"/>
      <dgm:spPr/>
    </dgm:pt>
    <dgm:pt modelId="{DD2FE8DA-44DC-4112-807B-C7CEE3B9D56E}" type="pres">
      <dgm:prSet presAssocID="{15DC5A1E-EB2E-4DAB-A3DA-ED25133DA83A}" presName="txOne" presStyleLbl="node0" presStyleIdx="0" presStyleCnt="1">
        <dgm:presLayoutVars>
          <dgm:chPref val="3"/>
        </dgm:presLayoutVars>
      </dgm:prSet>
      <dgm:spPr/>
    </dgm:pt>
    <dgm:pt modelId="{637E54EE-15F8-4933-89FC-651AB2D07007}" type="pres">
      <dgm:prSet presAssocID="{15DC5A1E-EB2E-4DAB-A3DA-ED25133DA83A}" presName="parTransOne" presStyleCnt="0"/>
      <dgm:spPr/>
    </dgm:pt>
    <dgm:pt modelId="{A4F356B1-BB65-47F8-BAB6-AB3A03D2D09E}" type="pres">
      <dgm:prSet presAssocID="{15DC5A1E-EB2E-4DAB-A3DA-ED25133DA83A}" presName="horzOne" presStyleCnt="0"/>
      <dgm:spPr/>
    </dgm:pt>
    <dgm:pt modelId="{910128BE-0011-4DD2-9A53-8095675C30E1}" type="pres">
      <dgm:prSet presAssocID="{C1139741-EE6D-4657-9688-369E1B0FBF6B}" presName="vertTwo" presStyleCnt="0"/>
      <dgm:spPr/>
    </dgm:pt>
    <dgm:pt modelId="{BCA4C8CA-5492-4DFE-BFEA-EEFE7C22E1A3}" type="pres">
      <dgm:prSet presAssocID="{C1139741-EE6D-4657-9688-369E1B0FBF6B}" presName="txTwo" presStyleLbl="node2" presStyleIdx="0" presStyleCnt="5">
        <dgm:presLayoutVars>
          <dgm:chPref val="3"/>
        </dgm:presLayoutVars>
      </dgm:prSet>
      <dgm:spPr/>
    </dgm:pt>
    <dgm:pt modelId="{EA15D1FE-EE43-4284-8D21-A8F3238BBC27}" type="pres">
      <dgm:prSet presAssocID="{C1139741-EE6D-4657-9688-369E1B0FBF6B}" presName="horzTwo" presStyleCnt="0"/>
      <dgm:spPr/>
    </dgm:pt>
    <dgm:pt modelId="{3A4B158B-7939-4700-B896-5BF424A78F7F}" type="pres">
      <dgm:prSet presAssocID="{094947F2-2AC9-41CC-AC12-9A058551210C}" presName="sibSpaceTwo" presStyleCnt="0"/>
      <dgm:spPr/>
    </dgm:pt>
    <dgm:pt modelId="{FA74BEE7-E2C9-4706-994B-74E497652086}" type="pres">
      <dgm:prSet presAssocID="{4D6909AC-54F7-49D6-9C70-96BEB1BD9774}" presName="vertTwo" presStyleCnt="0"/>
      <dgm:spPr/>
    </dgm:pt>
    <dgm:pt modelId="{FE5C6E10-2AEB-41C9-A836-3A9E8780CC8B}" type="pres">
      <dgm:prSet presAssocID="{4D6909AC-54F7-49D6-9C70-96BEB1BD9774}" presName="txTwo" presStyleLbl="node2" presStyleIdx="1" presStyleCnt="5">
        <dgm:presLayoutVars>
          <dgm:chPref val="3"/>
        </dgm:presLayoutVars>
      </dgm:prSet>
      <dgm:spPr/>
    </dgm:pt>
    <dgm:pt modelId="{06735A67-BAD1-42A8-A1EB-C9EE8F30FF30}" type="pres">
      <dgm:prSet presAssocID="{4D6909AC-54F7-49D6-9C70-96BEB1BD9774}" presName="horzTwo" presStyleCnt="0"/>
      <dgm:spPr/>
    </dgm:pt>
    <dgm:pt modelId="{387D45D7-B36F-4CF4-9A06-9FE914EF5070}" type="pres">
      <dgm:prSet presAssocID="{F8964D42-964E-475D-ABE7-E64A5679D35B}" presName="sibSpaceTwo" presStyleCnt="0"/>
      <dgm:spPr/>
    </dgm:pt>
    <dgm:pt modelId="{4B3E9B27-378B-4FFB-9CA7-C28C883A837B}" type="pres">
      <dgm:prSet presAssocID="{1A49B1CA-B60D-4E56-B62A-82B37AC91F92}" presName="vertTwo" presStyleCnt="0"/>
      <dgm:spPr/>
    </dgm:pt>
    <dgm:pt modelId="{0966441E-95E1-4CA7-AF44-43A0D1425188}" type="pres">
      <dgm:prSet presAssocID="{1A49B1CA-B60D-4E56-B62A-82B37AC91F92}" presName="txTwo" presStyleLbl="node2" presStyleIdx="2" presStyleCnt="5">
        <dgm:presLayoutVars>
          <dgm:chPref val="3"/>
        </dgm:presLayoutVars>
      </dgm:prSet>
      <dgm:spPr/>
    </dgm:pt>
    <dgm:pt modelId="{6F0FE3AA-E86C-407D-A0E9-24E72778FD8B}" type="pres">
      <dgm:prSet presAssocID="{1A49B1CA-B60D-4E56-B62A-82B37AC91F92}" presName="horzTwo" presStyleCnt="0"/>
      <dgm:spPr/>
    </dgm:pt>
    <dgm:pt modelId="{C6530B6B-928B-4071-910D-80A862E21633}" type="pres">
      <dgm:prSet presAssocID="{FB7AA947-1748-4167-A054-2E9076145A60}" presName="sibSpaceTwo" presStyleCnt="0"/>
      <dgm:spPr/>
    </dgm:pt>
    <dgm:pt modelId="{14EE7454-F5D2-4D5B-AAAC-16C3B16C07B5}" type="pres">
      <dgm:prSet presAssocID="{F25A2312-3491-4D5C-8CD1-8B05BFA1FCC4}" presName="vertTwo" presStyleCnt="0"/>
      <dgm:spPr/>
    </dgm:pt>
    <dgm:pt modelId="{F2EADE8A-167E-4B71-B0EE-F696AA03E34C}" type="pres">
      <dgm:prSet presAssocID="{F25A2312-3491-4D5C-8CD1-8B05BFA1FCC4}" presName="txTwo" presStyleLbl="node2" presStyleIdx="3" presStyleCnt="5">
        <dgm:presLayoutVars>
          <dgm:chPref val="3"/>
        </dgm:presLayoutVars>
      </dgm:prSet>
      <dgm:spPr/>
    </dgm:pt>
    <dgm:pt modelId="{32D129E6-F3FC-4177-B8E3-A2E395BADD81}" type="pres">
      <dgm:prSet presAssocID="{F25A2312-3491-4D5C-8CD1-8B05BFA1FCC4}" presName="horzTwo" presStyleCnt="0"/>
      <dgm:spPr/>
    </dgm:pt>
    <dgm:pt modelId="{5D9A2461-A537-453B-83EC-1E00E5FBB0BE}" type="pres">
      <dgm:prSet presAssocID="{E6C29CF5-8903-4139-8097-F1AB72CFB350}" presName="sibSpaceTwo" presStyleCnt="0"/>
      <dgm:spPr/>
    </dgm:pt>
    <dgm:pt modelId="{A95D9E1B-660D-463C-8794-47D5D8D1D6A1}" type="pres">
      <dgm:prSet presAssocID="{434D0528-9CB0-4931-B94A-A18B606AB58D}" presName="vertTwo" presStyleCnt="0"/>
      <dgm:spPr/>
    </dgm:pt>
    <dgm:pt modelId="{B3190197-F737-40DA-A5A6-2FA4A451485B}" type="pres">
      <dgm:prSet presAssocID="{434D0528-9CB0-4931-B94A-A18B606AB58D}" presName="txTwo" presStyleLbl="node2" presStyleIdx="4" presStyleCnt="5">
        <dgm:presLayoutVars>
          <dgm:chPref val="3"/>
        </dgm:presLayoutVars>
      </dgm:prSet>
      <dgm:spPr/>
    </dgm:pt>
    <dgm:pt modelId="{57DF16CA-6DE6-4A41-9D7F-2E106BB08103}" type="pres">
      <dgm:prSet presAssocID="{434D0528-9CB0-4931-B94A-A18B606AB58D}" presName="horzTwo" presStyleCnt="0"/>
      <dgm:spPr/>
    </dgm:pt>
  </dgm:ptLst>
  <dgm:cxnLst>
    <dgm:cxn modelId="{D0CEEA11-6AA9-4F93-BD34-62518E093954}" srcId="{15DC5A1E-EB2E-4DAB-A3DA-ED25133DA83A}" destId="{C1139741-EE6D-4657-9688-369E1B0FBF6B}" srcOrd="0" destOrd="0" parTransId="{B4E89C82-A01D-4304-A254-865CF8B44678}" sibTransId="{094947F2-2AC9-41CC-AC12-9A058551210C}"/>
    <dgm:cxn modelId="{3734C422-6DF8-4F8B-9490-DF0CC4A497FF}" type="presOf" srcId="{434D0528-9CB0-4931-B94A-A18B606AB58D}" destId="{B3190197-F737-40DA-A5A6-2FA4A451485B}" srcOrd="0" destOrd="0" presId="urn:microsoft.com/office/officeart/2005/8/layout/hierarchy4"/>
    <dgm:cxn modelId="{A8793F2A-4D99-46EB-AD4D-81B4A57371A2}" type="presOf" srcId="{4D6909AC-54F7-49D6-9C70-96BEB1BD9774}" destId="{FE5C6E10-2AEB-41C9-A836-3A9E8780CC8B}" srcOrd="0" destOrd="0" presId="urn:microsoft.com/office/officeart/2005/8/layout/hierarchy4"/>
    <dgm:cxn modelId="{DBDD5E54-41A5-4661-8BEC-204A42C7E097}" type="presOf" srcId="{F25A2312-3491-4D5C-8CD1-8B05BFA1FCC4}" destId="{F2EADE8A-167E-4B71-B0EE-F696AA03E34C}" srcOrd="0" destOrd="0" presId="urn:microsoft.com/office/officeart/2005/8/layout/hierarchy4"/>
    <dgm:cxn modelId="{ECDC2F77-FA63-4395-B876-3964E9A486C9}" srcId="{15DC5A1E-EB2E-4DAB-A3DA-ED25133DA83A}" destId="{F25A2312-3491-4D5C-8CD1-8B05BFA1FCC4}" srcOrd="3" destOrd="0" parTransId="{AC69B946-9E70-4C9F-8CC2-6DBE907ACDB7}" sibTransId="{E6C29CF5-8903-4139-8097-F1AB72CFB350}"/>
    <dgm:cxn modelId="{E8FC057A-3938-4A93-9962-D1B0503F86A7}" srcId="{15DC5A1E-EB2E-4DAB-A3DA-ED25133DA83A}" destId="{1A49B1CA-B60D-4E56-B62A-82B37AC91F92}" srcOrd="2" destOrd="0" parTransId="{DEF787BE-D329-45DB-8317-36D1D51BDF29}" sibTransId="{FB7AA947-1748-4167-A054-2E9076145A60}"/>
    <dgm:cxn modelId="{20C28682-9E23-4733-9BBD-567F91EFB197}" srcId="{0A30EDF7-9DCE-443B-A328-48C67CB15078}" destId="{15DC5A1E-EB2E-4DAB-A3DA-ED25133DA83A}" srcOrd="0" destOrd="0" parTransId="{F58069BA-1690-4F74-A5F9-F7B67616B033}" sibTransId="{0E7664D3-A50F-4E4D-A3C4-90010224F3F1}"/>
    <dgm:cxn modelId="{B97E4F96-679A-4DEF-8191-A30850842968}" type="presOf" srcId="{1A49B1CA-B60D-4E56-B62A-82B37AC91F92}" destId="{0966441E-95E1-4CA7-AF44-43A0D1425188}" srcOrd="0" destOrd="0" presId="urn:microsoft.com/office/officeart/2005/8/layout/hierarchy4"/>
    <dgm:cxn modelId="{D6BBC89F-6159-43DF-A731-15F6F1C10927}" srcId="{15DC5A1E-EB2E-4DAB-A3DA-ED25133DA83A}" destId="{434D0528-9CB0-4931-B94A-A18B606AB58D}" srcOrd="4" destOrd="0" parTransId="{A40900C7-FA56-4EFE-ACC4-D35330D2A3B6}" sibTransId="{E41BA805-1BEC-4870-BFCD-4AC706495841}"/>
    <dgm:cxn modelId="{878D3DA2-C85F-4D32-9485-0B3E160FA24E}" type="presOf" srcId="{C1139741-EE6D-4657-9688-369E1B0FBF6B}" destId="{BCA4C8CA-5492-4DFE-BFEA-EEFE7C22E1A3}" srcOrd="0" destOrd="0" presId="urn:microsoft.com/office/officeart/2005/8/layout/hierarchy4"/>
    <dgm:cxn modelId="{80E3CAD3-B1E3-4769-9FE4-2B61EEC07C67}" srcId="{15DC5A1E-EB2E-4DAB-A3DA-ED25133DA83A}" destId="{4D6909AC-54F7-49D6-9C70-96BEB1BD9774}" srcOrd="1" destOrd="0" parTransId="{50D002DE-BDA9-47A6-BD3F-1EBCC2618E9B}" sibTransId="{F8964D42-964E-475D-ABE7-E64A5679D35B}"/>
    <dgm:cxn modelId="{B1335DD6-BB8C-4474-865F-4A23FD8992F2}" type="presOf" srcId="{15DC5A1E-EB2E-4DAB-A3DA-ED25133DA83A}" destId="{DD2FE8DA-44DC-4112-807B-C7CEE3B9D56E}" srcOrd="0" destOrd="0" presId="urn:microsoft.com/office/officeart/2005/8/layout/hierarchy4"/>
    <dgm:cxn modelId="{B122A9DF-5386-420A-BCDC-56F4928405F9}" type="presOf" srcId="{0A30EDF7-9DCE-443B-A328-48C67CB15078}" destId="{985F4803-37B3-4BC9-94A8-7BF434FFE109}" srcOrd="0" destOrd="0" presId="urn:microsoft.com/office/officeart/2005/8/layout/hierarchy4"/>
    <dgm:cxn modelId="{16A2BC2B-CDED-49D1-95FE-E57966CA8702}" type="presParOf" srcId="{985F4803-37B3-4BC9-94A8-7BF434FFE109}" destId="{11F4BFEC-642B-48CF-BE4B-AB7C6C9AB6F0}" srcOrd="0" destOrd="0" presId="urn:microsoft.com/office/officeart/2005/8/layout/hierarchy4"/>
    <dgm:cxn modelId="{2AAD31BC-AE5C-430E-BE18-CB30B36267E3}" type="presParOf" srcId="{11F4BFEC-642B-48CF-BE4B-AB7C6C9AB6F0}" destId="{DD2FE8DA-44DC-4112-807B-C7CEE3B9D56E}" srcOrd="0" destOrd="0" presId="urn:microsoft.com/office/officeart/2005/8/layout/hierarchy4"/>
    <dgm:cxn modelId="{495E3DB1-8750-4167-AA36-51FECF958180}" type="presParOf" srcId="{11F4BFEC-642B-48CF-BE4B-AB7C6C9AB6F0}" destId="{637E54EE-15F8-4933-89FC-651AB2D07007}" srcOrd="1" destOrd="0" presId="urn:microsoft.com/office/officeart/2005/8/layout/hierarchy4"/>
    <dgm:cxn modelId="{9C242AFD-E87D-4400-A8FA-8F447BD6961C}" type="presParOf" srcId="{11F4BFEC-642B-48CF-BE4B-AB7C6C9AB6F0}" destId="{A4F356B1-BB65-47F8-BAB6-AB3A03D2D09E}" srcOrd="2" destOrd="0" presId="urn:microsoft.com/office/officeart/2005/8/layout/hierarchy4"/>
    <dgm:cxn modelId="{03856A89-0C13-422F-88AE-7ADC703A1E45}" type="presParOf" srcId="{A4F356B1-BB65-47F8-BAB6-AB3A03D2D09E}" destId="{910128BE-0011-4DD2-9A53-8095675C30E1}" srcOrd="0" destOrd="0" presId="urn:microsoft.com/office/officeart/2005/8/layout/hierarchy4"/>
    <dgm:cxn modelId="{ABF0A552-E55B-4D97-8247-7EE47177FAC9}" type="presParOf" srcId="{910128BE-0011-4DD2-9A53-8095675C30E1}" destId="{BCA4C8CA-5492-4DFE-BFEA-EEFE7C22E1A3}" srcOrd="0" destOrd="0" presId="urn:microsoft.com/office/officeart/2005/8/layout/hierarchy4"/>
    <dgm:cxn modelId="{8FB4177F-A91D-4323-B91A-87F500CF5E84}" type="presParOf" srcId="{910128BE-0011-4DD2-9A53-8095675C30E1}" destId="{EA15D1FE-EE43-4284-8D21-A8F3238BBC27}" srcOrd="1" destOrd="0" presId="urn:microsoft.com/office/officeart/2005/8/layout/hierarchy4"/>
    <dgm:cxn modelId="{571F07EC-3283-4EF1-B87F-56288D836D0D}" type="presParOf" srcId="{A4F356B1-BB65-47F8-BAB6-AB3A03D2D09E}" destId="{3A4B158B-7939-4700-B896-5BF424A78F7F}" srcOrd="1" destOrd="0" presId="urn:microsoft.com/office/officeart/2005/8/layout/hierarchy4"/>
    <dgm:cxn modelId="{49B45865-058C-4D80-9100-E78122E8215C}" type="presParOf" srcId="{A4F356B1-BB65-47F8-BAB6-AB3A03D2D09E}" destId="{FA74BEE7-E2C9-4706-994B-74E497652086}" srcOrd="2" destOrd="0" presId="urn:microsoft.com/office/officeart/2005/8/layout/hierarchy4"/>
    <dgm:cxn modelId="{DCFA31FB-BB1C-4D1E-9C8D-917E2ADCB8EF}" type="presParOf" srcId="{FA74BEE7-E2C9-4706-994B-74E497652086}" destId="{FE5C6E10-2AEB-41C9-A836-3A9E8780CC8B}" srcOrd="0" destOrd="0" presId="urn:microsoft.com/office/officeart/2005/8/layout/hierarchy4"/>
    <dgm:cxn modelId="{EDCDFF6B-6B7C-4C9B-8273-AC121979D5B8}" type="presParOf" srcId="{FA74BEE7-E2C9-4706-994B-74E497652086}" destId="{06735A67-BAD1-42A8-A1EB-C9EE8F30FF30}" srcOrd="1" destOrd="0" presId="urn:microsoft.com/office/officeart/2005/8/layout/hierarchy4"/>
    <dgm:cxn modelId="{CAB91BC9-4070-4081-9AAB-4645CD5C0D9D}" type="presParOf" srcId="{A4F356B1-BB65-47F8-BAB6-AB3A03D2D09E}" destId="{387D45D7-B36F-4CF4-9A06-9FE914EF5070}" srcOrd="3" destOrd="0" presId="urn:microsoft.com/office/officeart/2005/8/layout/hierarchy4"/>
    <dgm:cxn modelId="{71BE2576-2B44-4632-89C9-784BB250ECFD}" type="presParOf" srcId="{A4F356B1-BB65-47F8-BAB6-AB3A03D2D09E}" destId="{4B3E9B27-378B-4FFB-9CA7-C28C883A837B}" srcOrd="4" destOrd="0" presId="urn:microsoft.com/office/officeart/2005/8/layout/hierarchy4"/>
    <dgm:cxn modelId="{D7A9AF80-1CDE-4612-80BE-649148731D19}" type="presParOf" srcId="{4B3E9B27-378B-4FFB-9CA7-C28C883A837B}" destId="{0966441E-95E1-4CA7-AF44-43A0D1425188}" srcOrd="0" destOrd="0" presId="urn:microsoft.com/office/officeart/2005/8/layout/hierarchy4"/>
    <dgm:cxn modelId="{8D6F19EF-2973-43A6-ACE0-F467CE7594D0}" type="presParOf" srcId="{4B3E9B27-378B-4FFB-9CA7-C28C883A837B}" destId="{6F0FE3AA-E86C-407D-A0E9-24E72778FD8B}" srcOrd="1" destOrd="0" presId="urn:microsoft.com/office/officeart/2005/8/layout/hierarchy4"/>
    <dgm:cxn modelId="{17EA11E7-014B-4876-9558-20CDB4B64A40}" type="presParOf" srcId="{A4F356B1-BB65-47F8-BAB6-AB3A03D2D09E}" destId="{C6530B6B-928B-4071-910D-80A862E21633}" srcOrd="5" destOrd="0" presId="urn:microsoft.com/office/officeart/2005/8/layout/hierarchy4"/>
    <dgm:cxn modelId="{BF299F03-7C11-4389-956D-5347F0544CB8}" type="presParOf" srcId="{A4F356B1-BB65-47F8-BAB6-AB3A03D2D09E}" destId="{14EE7454-F5D2-4D5B-AAAC-16C3B16C07B5}" srcOrd="6" destOrd="0" presId="urn:microsoft.com/office/officeart/2005/8/layout/hierarchy4"/>
    <dgm:cxn modelId="{C750BE53-B700-4B8E-9438-B6B019D3EE11}" type="presParOf" srcId="{14EE7454-F5D2-4D5B-AAAC-16C3B16C07B5}" destId="{F2EADE8A-167E-4B71-B0EE-F696AA03E34C}" srcOrd="0" destOrd="0" presId="urn:microsoft.com/office/officeart/2005/8/layout/hierarchy4"/>
    <dgm:cxn modelId="{E5B784DE-A181-4DBD-AC6C-F8C435BC674C}" type="presParOf" srcId="{14EE7454-F5D2-4D5B-AAAC-16C3B16C07B5}" destId="{32D129E6-F3FC-4177-B8E3-A2E395BADD81}" srcOrd="1" destOrd="0" presId="urn:microsoft.com/office/officeart/2005/8/layout/hierarchy4"/>
    <dgm:cxn modelId="{306B53EB-7DC1-4979-BDE8-3AABA4953612}" type="presParOf" srcId="{A4F356B1-BB65-47F8-BAB6-AB3A03D2D09E}" destId="{5D9A2461-A537-453B-83EC-1E00E5FBB0BE}" srcOrd="7" destOrd="0" presId="urn:microsoft.com/office/officeart/2005/8/layout/hierarchy4"/>
    <dgm:cxn modelId="{F1085B4F-98AA-446E-A731-75428494B9E5}" type="presParOf" srcId="{A4F356B1-BB65-47F8-BAB6-AB3A03D2D09E}" destId="{A95D9E1B-660D-463C-8794-47D5D8D1D6A1}" srcOrd="8" destOrd="0" presId="urn:microsoft.com/office/officeart/2005/8/layout/hierarchy4"/>
    <dgm:cxn modelId="{74035740-F198-4DCA-8B8C-615978AA50EA}" type="presParOf" srcId="{A95D9E1B-660D-463C-8794-47D5D8D1D6A1}" destId="{B3190197-F737-40DA-A5A6-2FA4A451485B}" srcOrd="0" destOrd="0" presId="urn:microsoft.com/office/officeart/2005/8/layout/hierarchy4"/>
    <dgm:cxn modelId="{7698DB80-3A69-4A9E-BFB7-C0A0AB12432C}" type="presParOf" srcId="{A95D9E1B-660D-463C-8794-47D5D8D1D6A1}" destId="{57DF16CA-6DE6-4A41-9D7F-2E106BB0810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A30EDF7-9DCE-443B-A328-48C67CB15078}" type="doc">
      <dgm:prSet loTypeId="urn:microsoft.com/office/officeart/2005/8/layout/lProcess2" loCatId="list" qsTypeId="urn:microsoft.com/office/officeart/2005/8/quickstyle/simple1" qsCatId="simple" csTypeId="urn:microsoft.com/office/officeart/2005/8/colors/accent3_1" csCatId="accent3" phldr="1"/>
      <dgm:spPr/>
      <dgm:t>
        <a:bodyPr/>
        <a:lstStyle/>
        <a:p>
          <a:endParaRPr lang="en-US"/>
        </a:p>
      </dgm:t>
    </dgm:pt>
    <dgm:pt modelId="{15DC5A1E-EB2E-4DAB-A3DA-ED25133DA83A}">
      <dgm:prSet custT="1"/>
      <dgm:spPr/>
      <dgm:t>
        <a:bodyPr/>
        <a:lstStyle/>
        <a:p>
          <a:pPr algn="l"/>
          <a:r>
            <a:rPr lang="en-US" sz="4800" b="0" i="0">
              <a:effectLst/>
              <a:latin typeface="-apple-system"/>
            </a:rPr>
            <a:t>References:</a:t>
          </a:r>
          <a:endParaRPr lang="en-US" sz="4800" dirty="0"/>
        </a:p>
      </dgm:t>
    </dgm:pt>
    <dgm:pt modelId="{0E7664D3-A50F-4E4D-A3C4-90010224F3F1}" type="sibTrans" cxnId="{20C28682-9E23-4733-9BBD-567F91EFB197}">
      <dgm:prSet/>
      <dgm:spPr/>
      <dgm:t>
        <a:bodyPr/>
        <a:lstStyle/>
        <a:p>
          <a:endParaRPr lang="en-US"/>
        </a:p>
      </dgm:t>
    </dgm:pt>
    <dgm:pt modelId="{F58069BA-1690-4F74-A5F9-F7B67616B033}" type="parTrans" cxnId="{20C28682-9E23-4733-9BBD-567F91EFB197}">
      <dgm:prSet/>
      <dgm:spPr/>
      <dgm:t>
        <a:bodyPr/>
        <a:lstStyle/>
        <a:p>
          <a:endParaRPr lang="en-US"/>
        </a:p>
      </dgm:t>
    </dgm:pt>
    <dgm:pt modelId="{3AEECD72-ED95-429D-AD41-B52F09E47687}">
      <dgm:prSet/>
      <dgm:spPr/>
      <dgm:t>
        <a:bodyPr/>
        <a:lstStyle/>
        <a:p>
          <a:pPr algn="l"/>
          <a:r>
            <a:rPr lang="en-US" b="0" i="0" dirty="0">
              <a:effectLst/>
              <a:latin typeface="-apple-system"/>
            </a:rPr>
            <a:t>The references section lists all the sources, citations, and references used in the document to support the information presented.</a:t>
          </a:r>
        </a:p>
      </dgm:t>
    </dgm:pt>
    <dgm:pt modelId="{B776CC57-B40E-4D82-B127-880D6CC723E4}" type="parTrans" cxnId="{F318115F-CAF9-49F6-B0DF-4F4393A9F744}">
      <dgm:prSet/>
      <dgm:spPr/>
      <dgm:t>
        <a:bodyPr/>
        <a:lstStyle/>
        <a:p>
          <a:endParaRPr lang="en-US"/>
        </a:p>
      </dgm:t>
    </dgm:pt>
    <dgm:pt modelId="{B4D2BB49-ED71-49E1-B005-0BC4B07FC740}" type="sibTrans" cxnId="{F318115F-CAF9-49F6-B0DF-4F4393A9F744}">
      <dgm:prSet/>
      <dgm:spPr/>
      <dgm:t>
        <a:bodyPr/>
        <a:lstStyle/>
        <a:p>
          <a:endParaRPr lang="en-US"/>
        </a:p>
      </dgm:t>
    </dgm:pt>
    <dgm:pt modelId="{27966631-B702-4086-A42B-52E838810B78}">
      <dgm:prSet/>
      <dgm:spPr/>
      <dgm:t>
        <a:bodyPr/>
        <a:lstStyle/>
        <a:p>
          <a:pPr algn="l"/>
          <a:r>
            <a:rPr lang="en-US" b="0" i="0" dirty="0">
              <a:effectLst/>
              <a:latin typeface="-apple-system"/>
            </a:rPr>
            <a:t>It provides readers with the necessary details to locate and verify the sources of information cited in the document.</a:t>
          </a:r>
        </a:p>
      </dgm:t>
    </dgm:pt>
    <dgm:pt modelId="{7191615C-5DE2-4003-A08F-6C28D9C32938}" type="parTrans" cxnId="{1544CCAD-DBF2-4E15-A1E5-970E5CFD4520}">
      <dgm:prSet/>
      <dgm:spPr/>
      <dgm:t>
        <a:bodyPr/>
        <a:lstStyle/>
        <a:p>
          <a:endParaRPr lang="en-US"/>
        </a:p>
      </dgm:t>
    </dgm:pt>
    <dgm:pt modelId="{4F3E5FE6-2D99-404A-8814-E36C3CDD4E57}" type="sibTrans" cxnId="{1544CCAD-DBF2-4E15-A1E5-970E5CFD4520}">
      <dgm:prSet/>
      <dgm:spPr/>
      <dgm:t>
        <a:bodyPr/>
        <a:lstStyle/>
        <a:p>
          <a:endParaRPr lang="en-US"/>
        </a:p>
      </dgm:t>
    </dgm:pt>
    <dgm:pt modelId="{1DC93D3B-6A5A-4ED3-AADC-6D7C4D7BCE43}">
      <dgm:prSet/>
      <dgm:spPr/>
      <dgm:t>
        <a:bodyPr/>
        <a:lstStyle/>
        <a:p>
          <a:pPr algn="l"/>
          <a:r>
            <a:rPr lang="en-US" b="0" i="0" dirty="0">
              <a:effectLst/>
              <a:latin typeface="-apple-system"/>
            </a:rPr>
            <a:t>The references section follows a specific citation style (e.g., APA, MLA, Chicago) and includes details such as author names, publication titles, dates, and page numbers.</a:t>
          </a:r>
        </a:p>
      </dgm:t>
    </dgm:pt>
    <dgm:pt modelId="{A2151A5D-F19F-4DDA-AFE3-BDF9CAE85CC0}" type="parTrans" cxnId="{689CD8D8-8F37-45A5-A838-2164DC3351D4}">
      <dgm:prSet/>
      <dgm:spPr/>
      <dgm:t>
        <a:bodyPr/>
        <a:lstStyle/>
        <a:p>
          <a:endParaRPr lang="en-US"/>
        </a:p>
      </dgm:t>
    </dgm:pt>
    <dgm:pt modelId="{1DCFCAD7-72E5-4F7B-9BBD-FEB30C62DEC0}" type="sibTrans" cxnId="{689CD8D8-8F37-45A5-A838-2164DC3351D4}">
      <dgm:prSet/>
      <dgm:spPr/>
      <dgm:t>
        <a:bodyPr/>
        <a:lstStyle/>
        <a:p>
          <a:endParaRPr lang="en-US"/>
        </a:p>
      </dgm:t>
    </dgm:pt>
    <dgm:pt modelId="{026D580F-4C0E-434F-94B7-905F158CEF36}" type="pres">
      <dgm:prSet presAssocID="{0A30EDF7-9DCE-443B-A328-48C67CB15078}" presName="theList" presStyleCnt="0">
        <dgm:presLayoutVars>
          <dgm:dir/>
          <dgm:animLvl val="lvl"/>
          <dgm:resizeHandles val="exact"/>
        </dgm:presLayoutVars>
      </dgm:prSet>
      <dgm:spPr/>
    </dgm:pt>
    <dgm:pt modelId="{00FF9760-1764-49C5-B55C-B6AEEA5E94FE}" type="pres">
      <dgm:prSet presAssocID="{15DC5A1E-EB2E-4DAB-A3DA-ED25133DA83A}" presName="compNode" presStyleCnt="0"/>
      <dgm:spPr/>
    </dgm:pt>
    <dgm:pt modelId="{D4B9D08B-5BD7-409A-80AD-4714546E3750}" type="pres">
      <dgm:prSet presAssocID="{15DC5A1E-EB2E-4DAB-A3DA-ED25133DA83A}" presName="aNode" presStyleLbl="bgShp" presStyleIdx="0" presStyleCnt="1" custLinFactNeighborX="-2246" custLinFactNeighborY="4072"/>
      <dgm:spPr/>
    </dgm:pt>
    <dgm:pt modelId="{F57A3011-ACD1-48E1-93C0-9EE7C33A04E0}" type="pres">
      <dgm:prSet presAssocID="{15DC5A1E-EB2E-4DAB-A3DA-ED25133DA83A}" presName="textNode" presStyleLbl="bgShp" presStyleIdx="0" presStyleCnt="1"/>
      <dgm:spPr/>
    </dgm:pt>
    <dgm:pt modelId="{59A56A39-3D99-43F2-B945-80A3A276C724}" type="pres">
      <dgm:prSet presAssocID="{15DC5A1E-EB2E-4DAB-A3DA-ED25133DA83A}" presName="compChildNode" presStyleCnt="0"/>
      <dgm:spPr/>
    </dgm:pt>
    <dgm:pt modelId="{D0826E17-9C1B-428B-8510-3B667040D042}" type="pres">
      <dgm:prSet presAssocID="{15DC5A1E-EB2E-4DAB-A3DA-ED25133DA83A}" presName="theInnerList" presStyleCnt="0"/>
      <dgm:spPr/>
    </dgm:pt>
    <dgm:pt modelId="{D4B92844-A29E-402B-8CFE-3CB25F041F73}" type="pres">
      <dgm:prSet presAssocID="{3AEECD72-ED95-429D-AD41-B52F09E47687}" presName="childNode" presStyleLbl="node1" presStyleIdx="0" presStyleCnt="3">
        <dgm:presLayoutVars>
          <dgm:bulletEnabled val="1"/>
        </dgm:presLayoutVars>
      </dgm:prSet>
      <dgm:spPr/>
    </dgm:pt>
    <dgm:pt modelId="{C1EE9E78-C9CB-487E-99DB-D7926AA3CAA3}" type="pres">
      <dgm:prSet presAssocID="{3AEECD72-ED95-429D-AD41-B52F09E47687}" presName="aSpace2" presStyleCnt="0"/>
      <dgm:spPr/>
    </dgm:pt>
    <dgm:pt modelId="{D84D9686-AED4-4C56-A974-F49AA3CA8635}" type="pres">
      <dgm:prSet presAssocID="{27966631-B702-4086-A42B-52E838810B78}" presName="childNode" presStyleLbl="node1" presStyleIdx="1" presStyleCnt="3">
        <dgm:presLayoutVars>
          <dgm:bulletEnabled val="1"/>
        </dgm:presLayoutVars>
      </dgm:prSet>
      <dgm:spPr/>
    </dgm:pt>
    <dgm:pt modelId="{42F9CB5F-9AAA-4CCF-8168-AC2D4E3879D1}" type="pres">
      <dgm:prSet presAssocID="{27966631-B702-4086-A42B-52E838810B78}" presName="aSpace2" presStyleCnt="0"/>
      <dgm:spPr/>
    </dgm:pt>
    <dgm:pt modelId="{931AC0DC-448E-433C-BC1E-E7991BF25325}" type="pres">
      <dgm:prSet presAssocID="{1DC93D3B-6A5A-4ED3-AADC-6D7C4D7BCE43}" presName="childNode" presStyleLbl="node1" presStyleIdx="2" presStyleCnt="3">
        <dgm:presLayoutVars>
          <dgm:bulletEnabled val="1"/>
        </dgm:presLayoutVars>
      </dgm:prSet>
      <dgm:spPr/>
    </dgm:pt>
  </dgm:ptLst>
  <dgm:cxnLst>
    <dgm:cxn modelId="{C9E2C112-BBA6-496C-991B-AB3FDFD6C2B5}" type="presOf" srcId="{27966631-B702-4086-A42B-52E838810B78}" destId="{D84D9686-AED4-4C56-A974-F49AA3CA8635}" srcOrd="0" destOrd="0" presId="urn:microsoft.com/office/officeart/2005/8/layout/lProcess2"/>
    <dgm:cxn modelId="{4C88082C-11A9-42CA-924E-3DB985EA5FF2}" type="presOf" srcId="{3AEECD72-ED95-429D-AD41-B52F09E47687}" destId="{D4B92844-A29E-402B-8CFE-3CB25F041F73}" srcOrd="0" destOrd="0" presId="urn:microsoft.com/office/officeart/2005/8/layout/lProcess2"/>
    <dgm:cxn modelId="{28C2E25D-3202-4004-995A-AC85354BA45A}" type="presOf" srcId="{15DC5A1E-EB2E-4DAB-A3DA-ED25133DA83A}" destId="{D4B9D08B-5BD7-409A-80AD-4714546E3750}" srcOrd="0" destOrd="0" presId="urn:microsoft.com/office/officeart/2005/8/layout/lProcess2"/>
    <dgm:cxn modelId="{F318115F-CAF9-49F6-B0DF-4F4393A9F744}" srcId="{15DC5A1E-EB2E-4DAB-A3DA-ED25133DA83A}" destId="{3AEECD72-ED95-429D-AD41-B52F09E47687}" srcOrd="0" destOrd="0" parTransId="{B776CC57-B40E-4D82-B127-880D6CC723E4}" sibTransId="{B4D2BB49-ED71-49E1-B005-0BC4B07FC740}"/>
    <dgm:cxn modelId="{B0E8906E-8E42-400D-A456-E7779014F9EC}" type="presOf" srcId="{0A30EDF7-9DCE-443B-A328-48C67CB15078}" destId="{026D580F-4C0E-434F-94B7-905F158CEF36}" srcOrd="0" destOrd="0" presId="urn:microsoft.com/office/officeart/2005/8/layout/lProcess2"/>
    <dgm:cxn modelId="{6A707573-E9F9-4385-9AA3-DB830DFCF3A3}" type="presOf" srcId="{1DC93D3B-6A5A-4ED3-AADC-6D7C4D7BCE43}" destId="{931AC0DC-448E-433C-BC1E-E7991BF25325}" srcOrd="0" destOrd="0" presId="urn:microsoft.com/office/officeart/2005/8/layout/lProcess2"/>
    <dgm:cxn modelId="{D3814B78-DABA-47B8-B772-6FF1690F9418}" type="presOf" srcId="{15DC5A1E-EB2E-4DAB-A3DA-ED25133DA83A}" destId="{F57A3011-ACD1-48E1-93C0-9EE7C33A04E0}" srcOrd="1" destOrd="0" presId="urn:microsoft.com/office/officeart/2005/8/layout/lProcess2"/>
    <dgm:cxn modelId="{20C28682-9E23-4733-9BBD-567F91EFB197}" srcId="{0A30EDF7-9DCE-443B-A328-48C67CB15078}" destId="{15DC5A1E-EB2E-4DAB-A3DA-ED25133DA83A}" srcOrd="0" destOrd="0" parTransId="{F58069BA-1690-4F74-A5F9-F7B67616B033}" sibTransId="{0E7664D3-A50F-4E4D-A3C4-90010224F3F1}"/>
    <dgm:cxn modelId="{1544CCAD-DBF2-4E15-A1E5-970E5CFD4520}" srcId="{15DC5A1E-EB2E-4DAB-A3DA-ED25133DA83A}" destId="{27966631-B702-4086-A42B-52E838810B78}" srcOrd="1" destOrd="0" parTransId="{7191615C-5DE2-4003-A08F-6C28D9C32938}" sibTransId="{4F3E5FE6-2D99-404A-8814-E36C3CDD4E57}"/>
    <dgm:cxn modelId="{689CD8D8-8F37-45A5-A838-2164DC3351D4}" srcId="{15DC5A1E-EB2E-4DAB-A3DA-ED25133DA83A}" destId="{1DC93D3B-6A5A-4ED3-AADC-6D7C4D7BCE43}" srcOrd="2" destOrd="0" parTransId="{A2151A5D-F19F-4DDA-AFE3-BDF9CAE85CC0}" sibTransId="{1DCFCAD7-72E5-4F7B-9BBD-FEB30C62DEC0}"/>
    <dgm:cxn modelId="{32F61E79-6511-4CC7-9A17-31C2A9EE94FC}" type="presParOf" srcId="{026D580F-4C0E-434F-94B7-905F158CEF36}" destId="{00FF9760-1764-49C5-B55C-B6AEEA5E94FE}" srcOrd="0" destOrd="0" presId="urn:microsoft.com/office/officeart/2005/8/layout/lProcess2"/>
    <dgm:cxn modelId="{6299CEEC-04B8-48D2-8BBA-0BFBF3A98845}" type="presParOf" srcId="{00FF9760-1764-49C5-B55C-B6AEEA5E94FE}" destId="{D4B9D08B-5BD7-409A-80AD-4714546E3750}" srcOrd="0" destOrd="0" presId="urn:microsoft.com/office/officeart/2005/8/layout/lProcess2"/>
    <dgm:cxn modelId="{B85BD99D-99EA-4B04-ABB4-4695635E0AE2}" type="presParOf" srcId="{00FF9760-1764-49C5-B55C-B6AEEA5E94FE}" destId="{F57A3011-ACD1-48E1-93C0-9EE7C33A04E0}" srcOrd="1" destOrd="0" presId="urn:microsoft.com/office/officeart/2005/8/layout/lProcess2"/>
    <dgm:cxn modelId="{7C2BE43D-66AD-4BEE-82A3-A09AF5EE8CCB}" type="presParOf" srcId="{00FF9760-1764-49C5-B55C-B6AEEA5E94FE}" destId="{59A56A39-3D99-43F2-B945-80A3A276C724}" srcOrd="2" destOrd="0" presId="urn:microsoft.com/office/officeart/2005/8/layout/lProcess2"/>
    <dgm:cxn modelId="{52914B1C-34EA-40D8-82EC-B559EDA47DA1}" type="presParOf" srcId="{59A56A39-3D99-43F2-B945-80A3A276C724}" destId="{D0826E17-9C1B-428B-8510-3B667040D042}" srcOrd="0" destOrd="0" presId="urn:microsoft.com/office/officeart/2005/8/layout/lProcess2"/>
    <dgm:cxn modelId="{96760DC2-96CA-4A34-865E-D03063217FD8}" type="presParOf" srcId="{D0826E17-9C1B-428B-8510-3B667040D042}" destId="{D4B92844-A29E-402B-8CFE-3CB25F041F73}" srcOrd="0" destOrd="0" presId="urn:microsoft.com/office/officeart/2005/8/layout/lProcess2"/>
    <dgm:cxn modelId="{B685E170-04E7-4C5F-8FDB-64C69D84352B}" type="presParOf" srcId="{D0826E17-9C1B-428B-8510-3B667040D042}" destId="{C1EE9E78-C9CB-487E-99DB-D7926AA3CAA3}" srcOrd="1" destOrd="0" presId="urn:microsoft.com/office/officeart/2005/8/layout/lProcess2"/>
    <dgm:cxn modelId="{F8C4FB83-DE7F-40BE-954C-D2FB27D6836A}" type="presParOf" srcId="{D0826E17-9C1B-428B-8510-3B667040D042}" destId="{D84D9686-AED4-4C56-A974-F49AA3CA8635}" srcOrd="2" destOrd="0" presId="urn:microsoft.com/office/officeart/2005/8/layout/lProcess2"/>
    <dgm:cxn modelId="{A3D0DE55-1AF4-4F05-AFF1-715EE2BB8678}" type="presParOf" srcId="{D0826E17-9C1B-428B-8510-3B667040D042}" destId="{42F9CB5F-9AAA-4CCF-8168-AC2D4E3879D1}" srcOrd="3" destOrd="0" presId="urn:microsoft.com/office/officeart/2005/8/layout/lProcess2"/>
    <dgm:cxn modelId="{E6DC3218-372C-4223-A507-511DAFDD9033}" type="presParOf" srcId="{D0826E17-9C1B-428B-8510-3B667040D042}" destId="{931AC0DC-448E-433C-BC1E-E7991BF25325}"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91E45F1-D35B-4541-8C4E-65B8B5119873}"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D7F20754-D7F5-490C-9810-A9B944EB893D}">
      <dgm:prSet custT="1"/>
      <dgm:spPr/>
      <dgm:t>
        <a:bodyPr/>
        <a:lstStyle/>
        <a:p>
          <a:r>
            <a:rPr lang="en-US" sz="2400" b="0" i="0" baseline="0"/>
            <a:t>Use of Headings</a:t>
          </a:r>
          <a:endParaRPr lang="en-US" sz="2400"/>
        </a:p>
      </dgm:t>
    </dgm:pt>
    <dgm:pt modelId="{7208EE33-9871-4E5B-8A64-2162101CC63B}" type="parTrans" cxnId="{BE3BB1D0-B7C7-4F08-B9C5-23CF4B935CC4}">
      <dgm:prSet/>
      <dgm:spPr/>
      <dgm:t>
        <a:bodyPr/>
        <a:lstStyle/>
        <a:p>
          <a:endParaRPr lang="en-US"/>
        </a:p>
      </dgm:t>
    </dgm:pt>
    <dgm:pt modelId="{E2FBE160-FD5D-4FF0-A230-F7C6F94662B6}" type="sibTrans" cxnId="{BE3BB1D0-B7C7-4F08-B9C5-23CF4B935CC4}">
      <dgm:prSet/>
      <dgm:spPr/>
      <dgm:t>
        <a:bodyPr/>
        <a:lstStyle/>
        <a:p>
          <a:endParaRPr lang="en-US"/>
        </a:p>
      </dgm:t>
    </dgm:pt>
    <dgm:pt modelId="{B5A07863-4F77-4D57-A48F-37959E0920C8}">
      <dgm:prSet custT="1"/>
      <dgm:spPr/>
      <dgm:t>
        <a:bodyPr/>
        <a:lstStyle/>
        <a:p>
          <a:r>
            <a:rPr lang="en-US" sz="2400" b="0" i="0" baseline="0"/>
            <a:t>Lists and Bullets</a:t>
          </a:r>
          <a:endParaRPr lang="en-US" sz="2400"/>
        </a:p>
      </dgm:t>
    </dgm:pt>
    <dgm:pt modelId="{5EEAF81F-780D-4E48-9E6F-1F764526CBF1}" type="parTrans" cxnId="{F644FCFC-D319-4ED2-8E77-1924DC534003}">
      <dgm:prSet/>
      <dgm:spPr/>
      <dgm:t>
        <a:bodyPr/>
        <a:lstStyle/>
        <a:p>
          <a:endParaRPr lang="en-US"/>
        </a:p>
      </dgm:t>
    </dgm:pt>
    <dgm:pt modelId="{9ADFB04A-3D21-47B9-9D2B-F82DD5C4AF39}" type="sibTrans" cxnId="{F644FCFC-D319-4ED2-8E77-1924DC534003}">
      <dgm:prSet/>
      <dgm:spPr/>
      <dgm:t>
        <a:bodyPr/>
        <a:lstStyle/>
        <a:p>
          <a:endParaRPr lang="en-US"/>
        </a:p>
      </dgm:t>
    </dgm:pt>
    <dgm:pt modelId="{75ECAFF2-3A02-40DF-8CA3-EF39EF10E74F}">
      <dgm:prSet custT="1"/>
      <dgm:spPr/>
      <dgm:t>
        <a:bodyPr/>
        <a:lstStyle/>
        <a:p>
          <a:r>
            <a:rPr lang="en-US" sz="2400" b="0" i="0" baseline="0"/>
            <a:t>Tables and Figures </a:t>
          </a:r>
          <a:endParaRPr lang="en-US" sz="2400"/>
        </a:p>
      </dgm:t>
    </dgm:pt>
    <dgm:pt modelId="{ECC963E9-D326-4381-9AEB-833E3FC6064C}" type="parTrans" cxnId="{02BC69A9-DDDE-428D-8E20-FB32713A75CC}">
      <dgm:prSet/>
      <dgm:spPr/>
      <dgm:t>
        <a:bodyPr/>
        <a:lstStyle/>
        <a:p>
          <a:endParaRPr lang="en-US"/>
        </a:p>
      </dgm:t>
    </dgm:pt>
    <dgm:pt modelId="{E14DB8DE-5B1A-4D0F-B0C9-0F827D8453E5}" type="sibTrans" cxnId="{02BC69A9-DDDE-428D-8E20-FB32713A75CC}">
      <dgm:prSet/>
      <dgm:spPr/>
      <dgm:t>
        <a:bodyPr/>
        <a:lstStyle/>
        <a:p>
          <a:endParaRPr lang="en-US"/>
        </a:p>
      </dgm:t>
    </dgm:pt>
    <dgm:pt modelId="{B46D9EE8-A513-434C-961B-33F46888623F}">
      <dgm:prSet custT="1"/>
      <dgm:spPr/>
      <dgm:t>
        <a:bodyPr/>
        <a:lstStyle/>
        <a:p>
          <a:r>
            <a:rPr lang="en-US" sz="2400" b="0" i="0" baseline="0" dirty="0"/>
            <a:t>Fonts and Styles</a:t>
          </a:r>
          <a:endParaRPr lang="en-US" sz="2400" dirty="0"/>
        </a:p>
      </dgm:t>
    </dgm:pt>
    <dgm:pt modelId="{F067F1A6-668E-421C-9343-219B99054EF5}" type="parTrans" cxnId="{1F157B1E-02B7-4BF9-A5EA-79EE972712B5}">
      <dgm:prSet/>
      <dgm:spPr/>
      <dgm:t>
        <a:bodyPr/>
        <a:lstStyle/>
        <a:p>
          <a:endParaRPr lang="en-US"/>
        </a:p>
      </dgm:t>
    </dgm:pt>
    <dgm:pt modelId="{35114456-0358-48EC-BF5D-18B7A749B9D0}" type="sibTrans" cxnId="{1F157B1E-02B7-4BF9-A5EA-79EE972712B5}">
      <dgm:prSet/>
      <dgm:spPr/>
      <dgm:t>
        <a:bodyPr/>
        <a:lstStyle/>
        <a:p>
          <a:endParaRPr lang="en-US"/>
        </a:p>
      </dgm:t>
    </dgm:pt>
    <dgm:pt modelId="{07543564-10DA-4136-B578-264C88061574}" type="pres">
      <dgm:prSet presAssocID="{D91E45F1-D35B-4541-8C4E-65B8B5119873}" presName="Name0" presStyleCnt="0">
        <dgm:presLayoutVars>
          <dgm:dir/>
          <dgm:animLvl val="lvl"/>
          <dgm:resizeHandles val="exact"/>
        </dgm:presLayoutVars>
      </dgm:prSet>
      <dgm:spPr/>
    </dgm:pt>
    <dgm:pt modelId="{9E7F7939-3E18-4455-9196-2B4F81F33A40}" type="pres">
      <dgm:prSet presAssocID="{D7F20754-D7F5-490C-9810-A9B944EB893D}" presName="linNode" presStyleCnt="0"/>
      <dgm:spPr/>
    </dgm:pt>
    <dgm:pt modelId="{777FFAC7-9C94-40BD-9A88-075C344D5F52}" type="pres">
      <dgm:prSet presAssocID="{D7F20754-D7F5-490C-9810-A9B944EB893D}" presName="parentText" presStyleLbl="node1" presStyleIdx="0" presStyleCnt="4">
        <dgm:presLayoutVars>
          <dgm:chMax val="1"/>
          <dgm:bulletEnabled val="1"/>
        </dgm:presLayoutVars>
      </dgm:prSet>
      <dgm:spPr/>
    </dgm:pt>
    <dgm:pt modelId="{038902BE-4676-4FEE-A30B-AFD59860BC59}" type="pres">
      <dgm:prSet presAssocID="{E2FBE160-FD5D-4FF0-A230-F7C6F94662B6}" presName="sp" presStyleCnt="0"/>
      <dgm:spPr/>
    </dgm:pt>
    <dgm:pt modelId="{0637791E-DEBB-4E98-93F3-23E763FC6031}" type="pres">
      <dgm:prSet presAssocID="{B5A07863-4F77-4D57-A48F-37959E0920C8}" presName="linNode" presStyleCnt="0"/>
      <dgm:spPr/>
    </dgm:pt>
    <dgm:pt modelId="{0181A9BB-8BDC-4A1D-8A3E-1924DD794A2E}" type="pres">
      <dgm:prSet presAssocID="{B5A07863-4F77-4D57-A48F-37959E0920C8}" presName="parentText" presStyleLbl="node1" presStyleIdx="1" presStyleCnt="4">
        <dgm:presLayoutVars>
          <dgm:chMax val="1"/>
          <dgm:bulletEnabled val="1"/>
        </dgm:presLayoutVars>
      </dgm:prSet>
      <dgm:spPr/>
    </dgm:pt>
    <dgm:pt modelId="{C96AB19D-2B9A-4DDC-BDD0-8C2CB7AE8143}" type="pres">
      <dgm:prSet presAssocID="{9ADFB04A-3D21-47B9-9D2B-F82DD5C4AF39}" presName="sp" presStyleCnt="0"/>
      <dgm:spPr/>
    </dgm:pt>
    <dgm:pt modelId="{95A729F8-4D27-4944-B15D-93746EC75C7B}" type="pres">
      <dgm:prSet presAssocID="{75ECAFF2-3A02-40DF-8CA3-EF39EF10E74F}" presName="linNode" presStyleCnt="0"/>
      <dgm:spPr/>
    </dgm:pt>
    <dgm:pt modelId="{B4360825-3A7A-4B4E-A4C2-A1836158C5B7}" type="pres">
      <dgm:prSet presAssocID="{75ECAFF2-3A02-40DF-8CA3-EF39EF10E74F}" presName="parentText" presStyleLbl="node1" presStyleIdx="2" presStyleCnt="4">
        <dgm:presLayoutVars>
          <dgm:chMax val="1"/>
          <dgm:bulletEnabled val="1"/>
        </dgm:presLayoutVars>
      </dgm:prSet>
      <dgm:spPr/>
    </dgm:pt>
    <dgm:pt modelId="{8305C15D-8E62-4EAB-9E60-E80789191C44}" type="pres">
      <dgm:prSet presAssocID="{E14DB8DE-5B1A-4D0F-B0C9-0F827D8453E5}" presName="sp" presStyleCnt="0"/>
      <dgm:spPr/>
    </dgm:pt>
    <dgm:pt modelId="{2527DF91-E96E-450D-B8D8-686702EDA3A3}" type="pres">
      <dgm:prSet presAssocID="{B46D9EE8-A513-434C-961B-33F46888623F}" presName="linNode" presStyleCnt="0"/>
      <dgm:spPr/>
    </dgm:pt>
    <dgm:pt modelId="{121D8622-E555-43E4-B737-1C20CF4A66B1}" type="pres">
      <dgm:prSet presAssocID="{B46D9EE8-A513-434C-961B-33F46888623F}" presName="parentText" presStyleLbl="node1" presStyleIdx="3" presStyleCnt="4">
        <dgm:presLayoutVars>
          <dgm:chMax val="1"/>
          <dgm:bulletEnabled val="1"/>
        </dgm:presLayoutVars>
      </dgm:prSet>
      <dgm:spPr/>
    </dgm:pt>
  </dgm:ptLst>
  <dgm:cxnLst>
    <dgm:cxn modelId="{D8008C04-F07B-4EA9-AEEA-A22DE61B3F4F}" type="presOf" srcId="{D7F20754-D7F5-490C-9810-A9B944EB893D}" destId="{777FFAC7-9C94-40BD-9A88-075C344D5F52}" srcOrd="0" destOrd="0" presId="urn:microsoft.com/office/officeart/2005/8/layout/vList5"/>
    <dgm:cxn modelId="{1F157B1E-02B7-4BF9-A5EA-79EE972712B5}" srcId="{D91E45F1-D35B-4541-8C4E-65B8B5119873}" destId="{B46D9EE8-A513-434C-961B-33F46888623F}" srcOrd="3" destOrd="0" parTransId="{F067F1A6-668E-421C-9343-219B99054EF5}" sibTransId="{35114456-0358-48EC-BF5D-18B7A749B9D0}"/>
    <dgm:cxn modelId="{EEE9F92C-5625-488E-968F-FCEF27732DE4}" type="presOf" srcId="{D91E45F1-D35B-4541-8C4E-65B8B5119873}" destId="{07543564-10DA-4136-B578-264C88061574}" srcOrd="0" destOrd="0" presId="urn:microsoft.com/office/officeart/2005/8/layout/vList5"/>
    <dgm:cxn modelId="{F39E0F81-A8AD-4F9E-94C5-87A146B6DD0E}" type="presOf" srcId="{B46D9EE8-A513-434C-961B-33F46888623F}" destId="{121D8622-E555-43E4-B737-1C20CF4A66B1}" srcOrd="0" destOrd="0" presId="urn:microsoft.com/office/officeart/2005/8/layout/vList5"/>
    <dgm:cxn modelId="{7AF81187-7249-42DA-A541-9EDCEFC93970}" type="presOf" srcId="{75ECAFF2-3A02-40DF-8CA3-EF39EF10E74F}" destId="{B4360825-3A7A-4B4E-A4C2-A1836158C5B7}" srcOrd="0" destOrd="0" presId="urn:microsoft.com/office/officeart/2005/8/layout/vList5"/>
    <dgm:cxn modelId="{02BC69A9-DDDE-428D-8E20-FB32713A75CC}" srcId="{D91E45F1-D35B-4541-8C4E-65B8B5119873}" destId="{75ECAFF2-3A02-40DF-8CA3-EF39EF10E74F}" srcOrd="2" destOrd="0" parTransId="{ECC963E9-D326-4381-9AEB-833E3FC6064C}" sibTransId="{E14DB8DE-5B1A-4D0F-B0C9-0F827D8453E5}"/>
    <dgm:cxn modelId="{BE3BB1D0-B7C7-4F08-B9C5-23CF4B935CC4}" srcId="{D91E45F1-D35B-4541-8C4E-65B8B5119873}" destId="{D7F20754-D7F5-490C-9810-A9B944EB893D}" srcOrd="0" destOrd="0" parTransId="{7208EE33-9871-4E5B-8A64-2162101CC63B}" sibTransId="{E2FBE160-FD5D-4FF0-A230-F7C6F94662B6}"/>
    <dgm:cxn modelId="{407787DF-63FA-4F7F-9712-FFE0CA89A370}" type="presOf" srcId="{B5A07863-4F77-4D57-A48F-37959E0920C8}" destId="{0181A9BB-8BDC-4A1D-8A3E-1924DD794A2E}" srcOrd="0" destOrd="0" presId="urn:microsoft.com/office/officeart/2005/8/layout/vList5"/>
    <dgm:cxn modelId="{F644FCFC-D319-4ED2-8E77-1924DC534003}" srcId="{D91E45F1-D35B-4541-8C4E-65B8B5119873}" destId="{B5A07863-4F77-4D57-A48F-37959E0920C8}" srcOrd="1" destOrd="0" parTransId="{5EEAF81F-780D-4E48-9E6F-1F764526CBF1}" sibTransId="{9ADFB04A-3D21-47B9-9D2B-F82DD5C4AF39}"/>
    <dgm:cxn modelId="{72185014-1B4D-459F-9C8C-35D95CA700B0}" type="presParOf" srcId="{07543564-10DA-4136-B578-264C88061574}" destId="{9E7F7939-3E18-4455-9196-2B4F81F33A40}" srcOrd="0" destOrd="0" presId="urn:microsoft.com/office/officeart/2005/8/layout/vList5"/>
    <dgm:cxn modelId="{F46B808C-EA87-4A99-9EDA-79126E787B54}" type="presParOf" srcId="{9E7F7939-3E18-4455-9196-2B4F81F33A40}" destId="{777FFAC7-9C94-40BD-9A88-075C344D5F52}" srcOrd="0" destOrd="0" presId="urn:microsoft.com/office/officeart/2005/8/layout/vList5"/>
    <dgm:cxn modelId="{0B504BFF-F308-48B7-B6BB-E1FCA641264C}" type="presParOf" srcId="{07543564-10DA-4136-B578-264C88061574}" destId="{038902BE-4676-4FEE-A30B-AFD59860BC59}" srcOrd="1" destOrd="0" presId="urn:microsoft.com/office/officeart/2005/8/layout/vList5"/>
    <dgm:cxn modelId="{060F65F2-0F39-4387-B3E4-1F56DC41D3D6}" type="presParOf" srcId="{07543564-10DA-4136-B578-264C88061574}" destId="{0637791E-DEBB-4E98-93F3-23E763FC6031}" srcOrd="2" destOrd="0" presId="urn:microsoft.com/office/officeart/2005/8/layout/vList5"/>
    <dgm:cxn modelId="{EF7DC5FB-0ECD-4F1F-9FCD-5B7DD17E233E}" type="presParOf" srcId="{0637791E-DEBB-4E98-93F3-23E763FC6031}" destId="{0181A9BB-8BDC-4A1D-8A3E-1924DD794A2E}" srcOrd="0" destOrd="0" presId="urn:microsoft.com/office/officeart/2005/8/layout/vList5"/>
    <dgm:cxn modelId="{E7C6EFE6-9065-4609-BB2B-EA3B8249DC25}" type="presParOf" srcId="{07543564-10DA-4136-B578-264C88061574}" destId="{C96AB19D-2B9A-4DDC-BDD0-8C2CB7AE8143}" srcOrd="3" destOrd="0" presId="urn:microsoft.com/office/officeart/2005/8/layout/vList5"/>
    <dgm:cxn modelId="{FA77E56E-9ADA-406E-9267-D1177A2580D9}" type="presParOf" srcId="{07543564-10DA-4136-B578-264C88061574}" destId="{95A729F8-4D27-4944-B15D-93746EC75C7B}" srcOrd="4" destOrd="0" presId="urn:microsoft.com/office/officeart/2005/8/layout/vList5"/>
    <dgm:cxn modelId="{0F179C3F-B2D2-40B5-B828-08D9023ED7FE}" type="presParOf" srcId="{95A729F8-4D27-4944-B15D-93746EC75C7B}" destId="{B4360825-3A7A-4B4E-A4C2-A1836158C5B7}" srcOrd="0" destOrd="0" presId="urn:microsoft.com/office/officeart/2005/8/layout/vList5"/>
    <dgm:cxn modelId="{0A702045-5090-47CB-B1AD-0504315CAFA7}" type="presParOf" srcId="{07543564-10DA-4136-B578-264C88061574}" destId="{8305C15D-8E62-4EAB-9E60-E80789191C44}" srcOrd="5" destOrd="0" presId="urn:microsoft.com/office/officeart/2005/8/layout/vList5"/>
    <dgm:cxn modelId="{ECE864C7-6043-4694-9A8E-1319DF740ED4}" type="presParOf" srcId="{07543564-10DA-4136-B578-264C88061574}" destId="{2527DF91-E96E-450D-B8D8-686702EDA3A3}" srcOrd="6" destOrd="0" presId="urn:microsoft.com/office/officeart/2005/8/layout/vList5"/>
    <dgm:cxn modelId="{1CCE8193-5DC1-4F51-8E8B-53E281B505FB}" type="presParOf" srcId="{2527DF91-E96E-450D-B8D8-686702EDA3A3}" destId="{121D8622-E555-43E4-B737-1C20CF4A66B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C70EDB0-E843-4F52-96D3-44212BA5D5D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47ECD88-01DA-4FEE-B024-E45BE70E01FF}">
      <dgm:prSet custT="1"/>
      <dgm:spPr/>
      <dgm:t>
        <a:bodyPr/>
        <a:lstStyle/>
        <a:p>
          <a:r>
            <a:rPr lang="en-US" sz="4400" b="0" i="0" dirty="0"/>
            <a:t>Use of Headings</a:t>
          </a:r>
          <a:endParaRPr lang="en-US" sz="44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8A6BFEC5-41CD-4FA8-AA6B-09FF0E0BABB8}">
      <dgm:prSet custT="1"/>
      <dgm:spPr/>
      <dgm:t>
        <a:bodyPr/>
        <a:lstStyle/>
        <a:p>
          <a:pPr>
            <a:buFont typeface="Arial" panose="020B0604020202020204" pitchFamily="34" charset="0"/>
            <a:buChar char="•"/>
          </a:pPr>
          <a:r>
            <a:rPr lang="en-US" sz="2000" b="0" i="0" dirty="0"/>
            <a:t>Headings are essential in technical writing to organize content, provide structure, and guide readers through the document.</a:t>
          </a:r>
        </a:p>
      </dgm:t>
    </dgm:pt>
    <dgm:pt modelId="{C7A3129E-3675-4E73-8133-295C895D2260}" type="parTrans" cxnId="{33400BBD-D9FD-45FB-B64F-6AD024533041}">
      <dgm:prSet/>
      <dgm:spPr/>
      <dgm:t>
        <a:bodyPr/>
        <a:lstStyle/>
        <a:p>
          <a:endParaRPr lang="en-US"/>
        </a:p>
      </dgm:t>
    </dgm:pt>
    <dgm:pt modelId="{351ED3A4-BCFD-4E1A-A125-2EE23E60210C}" type="sibTrans" cxnId="{33400BBD-D9FD-45FB-B64F-6AD024533041}">
      <dgm:prSet/>
      <dgm:spPr/>
      <dgm:t>
        <a:bodyPr/>
        <a:lstStyle/>
        <a:p>
          <a:endParaRPr lang="en-US"/>
        </a:p>
      </dgm:t>
    </dgm:pt>
    <dgm:pt modelId="{1190742C-51E9-4258-9DB0-54956BBFC8D0}">
      <dgm:prSet custT="1"/>
      <dgm:spPr/>
      <dgm:t>
        <a:bodyPr/>
        <a:lstStyle/>
        <a:p>
          <a:pPr>
            <a:buFont typeface="Arial" panose="020B0604020202020204" pitchFamily="34" charset="0"/>
            <a:buChar char="•"/>
          </a:pPr>
          <a:r>
            <a:rPr lang="en-US" sz="2000" b="0" i="0" dirty="0"/>
            <a:t>Headings help break down the information into logical sections and subsections, making it easier for readers to navigate and locate specific topics.</a:t>
          </a:r>
        </a:p>
      </dgm:t>
    </dgm:pt>
    <dgm:pt modelId="{286AA60E-2B2E-4D24-9E2E-2DDCD64B62C1}" type="parTrans" cxnId="{2B821B3B-E8BE-4237-82C7-FB14F947697E}">
      <dgm:prSet/>
      <dgm:spPr/>
      <dgm:t>
        <a:bodyPr/>
        <a:lstStyle/>
        <a:p>
          <a:endParaRPr lang="en-US"/>
        </a:p>
      </dgm:t>
    </dgm:pt>
    <dgm:pt modelId="{24ACBD78-2DA1-4F95-9784-11DF665F409E}" type="sibTrans" cxnId="{2B821B3B-E8BE-4237-82C7-FB14F947697E}">
      <dgm:prSet/>
      <dgm:spPr/>
      <dgm:t>
        <a:bodyPr/>
        <a:lstStyle/>
        <a:p>
          <a:endParaRPr lang="en-US"/>
        </a:p>
      </dgm:t>
    </dgm:pt>
    <dgm:pt modelId="{7E180E7B-16B1-47A3-93C3-058C8E58986A}">
      <dgm:prSet custT="1"/>
      <dgm:spPr/>
      <dgm:t>
        <a:bodyPr/>
        <a:lstStyle/>
        <a:p>
          <a:pPr>
            <a:buFont typeface="Arial" panose="020B0604020202020204" pitchFamily="34" charset="0"/>
            <a:buChar char="•"/>
          </a:pPr>
          <a:r>
            <a:rPr lang="en-US" sz="2000" b="0" i="0" dirty="0"/>
            <a:t>Headings should be clear, descriptive, and hierarchical, with different levels of headings indicating different levels of importance or subordination.</a:t>
          </a:r>
        </a:p>
      </dgm:t>
    </dgm:pt>
    <dgm:pt modelId="{DB702928-3F1A-41B6-BD86-73982EE223B1}" type="parTrans" cxnId="{2D06646B-65C1-418D-B8FB-4433F264D2EB}">
      <dgm:prSet/>
      <dgm:spPr/>
      <dgm:t>
        <a:bodyPr/>
        <a:lstStyle/>
        <a:p>
          <a:endParaRPr lang="en-US"/>
        </a:p>
      </dgm:t>
    </dgm:pt>
    <dgm:pt modelId="{A0A48557-1CF3-4CFC-B59D-3E24ED7E1DAE}" type="sibTrans" cxnId="{2D06646B-65C1-418D-B8FB-4433F264D2EB}">
      <dgm:prSet/>
      <dgm:spPr/>
      <dgm:t>
        <a:bodyPr/>
        <a:lstStyle/>
        <a:p>
          <a:endParaRPr lang="en-US"/>
        </a:p>
      </dgm:t>
    </dgm:pt>
    <dgm:pt modelId="{AA75ADE9-6CC2-4BD2-8090-1E8AFEC948F3}">
      <dgm:prSet custT="1"/>
      <dgm:spPr/>
      <dgm:t>
        <a:bodyPr/>
        <a:lstStyle/>
        <a:p>
          <a:pPr>
            <a:buFont typeface="Arial" panose="020B0604020202020204" pitchFamily="34" charset="0"/>
            <a:buChar char="•"/>
          </a:pPr>
          <a:r>
            <a:rPr lang="en-US" sz="2000" b="0" i="0" dirty="0"/>
            <a:t>Consistent formatting of headings, such as using bold, italics, underlining, or different font sizes, helps visually distinguish between headings and subheadings.</a:t>
          </a:r>
        </a:p>
      </dgm:t>
    </dgm:pt>
    <dgm:pt modelId="{77C8FC04-ED56-42E5-AB6E-A20234563CB8}" type="parTrans" cxnId="{1F1F9EAF-9532-494D-95D7-503C14B9BA36}">
      <dgm:prSet/>
      <dgm:spPr/>
      <dgm:t>
        <a:bodyPr/>
        <a:lstStyle/>
        <a:p>
          <a:endParaRPr lang="en-US"/>
        </a:p>
      </dgm:t>
    </dgm:pt>
    <dgm:pt modelId="{EF5A7304-CB9C-4AAA-9F82-4A1056276CD1}" type="sibTrans" cxnId="{1F1F9EAF-9532-494D-95D7-503C14B9BA36}">
      <dgm:prSet/>
      <dgm:spPr/>
      <dgm:t>
        <a:bodyPr/>
        <a:lstStyle/>
        <a:p>
          <a:endParaRPr lang="en-US"/>
        </a:p>
      </dgm:t>
    </dgm:pt>
    <dgm:pt modelId="{1E62CA3B-5E7E-44BE-9203-3243D43098F9}">
      <dgm:prSet custT="1"/>
      <dgm:spPr/>
      <dgm:t>
        <a:bodyPr/>
        <a:lstStyle/>
        <a:p>
          <a:pPr>
            <a:buFont typeface="Arial" panose="020B0604020202020204" pitchFamily="34" charset="0"/>
            <a:buChar char="•"/>
          </a:pPr>
          <a:endParaRPr lang="en-US" sz="2000" b="0" i="0" dirty="0"/>
        </a:p>
      </dgm:t>
    </dgm:pt>
    <dgm:pt modelId="{20E31C2D-5FFA-4D07-B0C9-6FC59B2C7FF0}" type="parTrans" cxnId="{1E3255AD-4BCC-4A67-BEA1-AED3594D11E0}">
      <dgm:prSet/>
      <dgm:spPr/>
      <dgm:t>
        <a:bodyPr/>
        <a:lstStyle/>
        <a:p>
          <a:endParaRPr lang="en-US"/>
        </a:p>
      </dgm:t>
    </dgm:pt>
    <dgm:pt modelId="{9513C7C2-C415-4FD1-BBF9-DBBA345ABBD7}" type="sibTrans" cxnId="{1E3255AD-4BCC-4A67-BEA1-AED3594D11E0}">
      <dgm:prSet/>
      <dgm:spPr/>
      <dgm:t>
        <a:bodyPr/>
        <a:lstStyle/>
        <a:p>
          <a:endParaRPr lang="en-US"/>
        </a:p>
      </dgm:t>
    </dgm:pt>
    <dgm:pt modelId="{DA3E99D8-7E4D-4606-AAC2-6D283686ED43}">
      <dgm:prSet custT="1"/>
      <dgm:spPr/>
      <dgm:t>
        <a:bodyPr/>
        <a:lstStyle/>
        <a:p>
          <a:pPr>
            <a:buFont typeface="Arial" panose="020B0604020202020204" pitchFamily="34" charset="0"/>
            <a:buChar char="•"/>
          </a:pPr>
          <a:endParaRPr lang="en-US" sz="2000" b="0" i="0" dirty="0"/>
        </a:p>
      </dgm:t>
    </dgm:pt>
    <dgm:pt modelId="{B16DD92C-B54E-40C8-A51A-E04414C8120B}" type="parTrans" cxnId="{07876B00-6C48-4493-BEA9-8CCD26FDC60C}">
      <dgm:prSet/>
      <dgm:spPr/>
      <dgm:t>
        <a:bodyPr/>
        <a:lstStyle/>
        <a:p>
          <a:endParaRPr lang="en-US"/>
        </a:p>
      </dgm:t>
    </dgm:pt>
    <dgm:pt modelId="{7BCFDA22-35F0-43C0-96CB-371FA902F38C}" type="sibTrans" cxnId="{07876B00-6C48-4493-BEA9-8CCD26FDC60C}">
      <dgm:prSet/>
      <dgm:spPr/>
      <dgm:t>
        <a:bodyPr/>
        <a:lstStyle/>
        <a:p>
          <a:endParaRPr lang="en-US"/>
        </a:p>
      </dgm:t>
    </dgm:pt>
    <dgm:pt modelId="{FD8AAB17-581B-42BD-857A-2DE080BFDE0B}">
      <dgm:prSet custT="1"/>
      <dgm:spPr/>
      <dgm:t>
        <a:bodyPr/>
        <a:lstStyle/>
        <a:p>
          <a:pPr>
            <a:buFont typeface="Arial" panose="020B0604020202020204" pitchFamily="34" charset="0"/>
            <a:buChar char="•"/>
          </a:pPr>
          <a:endParaRPr lang="en-US" sz="2000" b="0" i="0" dirty="0"/>
        </a:p>
      </dgm:t>
    </dgm:pt>
    <dgm:pt modelId="{BBBCD55F-E71C-4494-AA4C-6038195F9A81}" type="parTrans" cxnId="{F521F4E2-EC2C-45EA-8435-B107F3856C12}">
      <dgm:prSet/>
      <dgm:spPr/>
      <dgm:t>
        <a:bodyPr/>
        <a:lstStyle/>
        <a:p>
          <a:endParaRPr lang="en-US"/>
        </a:p>
      </dgm:t>
    </dgm:pt>
    <dgm:pt modelId="{BED3A846-6375-430D-8CB2-34E3791460F6}" type="sibTrans" cxnId="{F521F4E2-EC2C-45EA-8435-B107F3856C12}">
      <dgm:prSet/>
      <dgm:spPr/>
      <dgm:t>
        <a:bodyPr/>
        <a:lstStyle/>
        <a:p>
          <a:endParaRPr lang="en-US"/>
        </a:p>
      </dgm:t>
    </dgm:pt>
    <dgm:pt modelId="{959525A7-7AA9-4CEF-8E82-B7D3FFC65494}" type="pres">
      <dgm:prSet presAssocID="{5C70EDB0-E843-4F52-96D3-44212BA5D5DE}" presName="linear" presStyleCnt="0">
        <dgm:presLayoutVars>
          <dgm:dir/>
          <dgm:animLvl val="lvl"/>
          <dgm:resizeHandles val="exact"/>
        </dgm:presLayoutVars>
      </dgm:prSet>
      <dgm:spPr/>
    </dgm:pt>
    <dgm:pt modelId="{0E1DD614-2241-4AF3-BD52-C00120ACC826}" type="pres">
      <dgm:prSet presAssocID="{C47ECD88-01DA-4FEE-B024-E45BE70E01FF}" presName="parentLin" presStyleCnt="0"/>
      <dgm:spPr/>
    </dgm:pt>
    <dgm:pt modelId="{91EFB509-5C81-44F1-AA28-64D20C9E9FED}" type="pres">
      <dgm:prSet presAssocID="{C47ECD88-01DA-4FEE-B024-E45BE70E01FF}" presName="parentLeftMargin" presStyleLbl="node1" presStyleIdx="0" presStyleCnt="1"/>
      <dgm:spPr/>
    </dgm:pt>
    <dgm:pt modelId="{FD247B0D-C5A2-4958-AAD1-9EA53FAC1B46}" type="pres">
      <dgm:prSet presAssocID="{C47ECD88-01DA-4FEE-B024-E45BE70E01FF}" presName="parentText" presStyleLbl="node1" presStyleIdx="0" presStyleCnt="1" custScaleX="78164" custScaleY="70766">
        <dgm:presLayoutVars>
          <dgm:chMax val="0"/>
          <dgm:bulletEnabled val="1"/>
        </dgm:presLayoutVars>
      </dgm:prSet>
      <dgm:spPr/>
    </dgm:pt>
    <dgm:pt modelId="{F0D67AF3-C3CF-4EAD-BE64-F48E8A588C90}" type="pres">
      <dgm:prSet presAssocID="{C47ECD88-01DA-4FEE-B024-E45BE70E01FF}" presName="negativeSpace" presStyleCnt="0"/>
      <dgm:spPr/>
    </dgm:pt>
    <dgm:pt modelId="{AE066141-9A59-4805-B3A5-442359B51E6C}" type="pres">
      <dgm:prSet presAssocID="{C47ECD88-01DA-4FEE-B024-E45BE70E01FF}" presName="childText" presStyleLbl="conFgAcc1" presStyleIdx="0" presStyleCnt="1">
        <dgm:presLayoutVars>
          <dgm:bulletEnabled val="1"/>
        </dgm:presLayoutVars>
      </dgm:prSet>
      <dgm:spPr/>
    </dgm:pt>
  </dgm:ptLst>
  <dgm:cxnLst>
    <dgm:cxn modelId="{07876B00-6C48-4493-BEA9-8CCD26FDC60C}" srcId="{C47ECD88-01DA-4FEE-B024-E45BE70E01FF}" destId="{DA3E99D8-7E4D-4606-AAC2-6D283686ED43}" srcOrd="3" destOrd="0" parTransId="{B16DD92C-B54E-40C8-A51A-E04414C8120B}" sibTransId="{7BCFDA22-35F0-43C0-96CB-371FA902F38C}"/>
    <dgm:cxn modelId="{2B821B3B-E8BE-4237-82C7-FB14F947697E}" srcId="{C47ECD88-01DA-4FEE-B024-E45BE70E01FF}" destId="{1190742C-51E9-4258-9DB0-54956BBFC8D0}" srcOrd="2" destOrd="0" parTransId="{286AA60E-2B2E-4D24-9E2E-2DDCD64B62C1}" sibTransId="{24ACBD78-2DA1-4F95-9784-11DF665F409E}"/>
    <dgm:cxn modelId="{67C8275C-EED3-4700-96CF-0398FA43E644}" type="presOf" srcId="{C47ECD88-01DA-4FEE-B024-E45BE70E01FF}" destId="{91EFB509-5C81-44F1-AA28-64D20C9E9FED}" srcOrd="0" destOrd="0" presId="urn:microsoft.com/office/officeart/2005/8/layout/list1"/>
    <dgm:cxn modelId="{2A09A561-47CF-43E5-AEB7-4A31693B4089}" srcId="{5C70EDB0-E843-4F52-96D3-44212BA5D5DE}" destId="{C47ECD88-01DA-4FEE-B024-E45BE70E01FF}" srcOrd="0" destOrd="0" parTransId="{6E50E212-09C7-4AE4-B632-E1BBD585CF31}" sibTransId="{87F7039A-A5AD-41AF-A834-792390292CF3}"/>
    <dgm:cxn modelId="{FFBE4D68-A2C1-4349-9FF0-07DBB333F030}" type="presOf" srcId="{FD8AAB17-581B-42BD-857A-2DE080BFDE0B}" destId="{AE066141-9A59-4805-B3A5-442359B51E6C}" srcOrd="0" destOrd="5" presId="urn:microsoft.com/office/officeart/2005/8/layout/list1"/>
    <dgm:cxn modelId="{2D06646B-65C1-418D-B8FB-4433F264D2EB}" srcId="{C47ECD88-01DA-4FEE-B024-E45BE70E01FF}" destId="{7E180E7B-16B1-47A3-93C3-058C8E58986A}" srcOrd="4" destOrd="0" parTransId="{DB702928-3F1A-41B6-BD86-73982EE223B1}" sibTransId="{A0A48557-1CF3-4CFC-B59D-3E24ED7E1DAE}"/>
    <dgm:cxn modelId="{60F7DA4E-7540-412E-9733-17EBFAA4E2E2}" type="presOf" srcId="{C47ECD88-01DA-4FEE-B024-E45BE70E01FF}" destId="{FD247B0D-C5A2-4958-AAD1-9EA53FAC1B46}" srcOrd="1" destOrd="0" presId="urn:microsoft.com/office/officeart/2005/8/layout/list1"/>
    <dgm:cxn modelId="{4D3EC583-B8BB-4B6F-A90E-D01A0880F7FE}" type="presOf" srcId="{AA75ADE9-6CC2-4BD2-8090-1E8AFEC948F3}" destId="{AE066141-9A59-4805-B3A5-442359B51E6C}" srcOrd="0" destOrd="6" presId="urn:microsoft.com/office/officeart/2005/8/layout/list1"/>
    <dgm:cxn modelId="{6F0B3687-281D-4B5D-9994-315E62A0DCF8}" type="presOf" srcId="{7E180E7B-16B1-47A3-93C3-058C8E58986A}" destId="{AE066141-9A59-4805-B3A5-442359B51E6C}" srcOrd="0" destOrd="4" presId="urn:microsoft.com/office/officeart/2005/8/layout/list1"/>
    <dgm:cxn modelId="{98C960A1-4918-45D5-9153-E9AA454B37D4}" type="presOf" srcId="{1E62CA3B-5E7E-44BE-9203-3243D43098F9}" destId="{AE066141-9A59-4805-B3A5-442359B51E6C}" srcOrd="0" destOrd="1" presId="urn:microsoft.com/office/officeart/2005/8/layout/list1"/>
    <dgm:cxn modelId="{1E3255AD-4BCC-4A67-BEA1-AED3594D11E0}" srcId="{C47ECD88-01DA-4FEE-B024-E45BE70E01FF}" destId="{1E62CA3B-5E7E-44BE-9203-3243D43098F9}" srcOrd="1" destOrd="0" parTransId="{20E31C2D-5FFA-4D07-B0C9-6FC59B2C7FF0}" sibTransId="{9513C7C2-C415-4FD1-BBF9-DBBA345ABBD7}"/>
    <dgm:cxn modelId="{1F1F9EAF-9532-494D-95D7-503C14B9BA36}" srcId="{C47ECD88-01DA-4FEE-B024-E45BE70E01FF}" destId="{AA75ADE9-6CC2-4BD2-8090-1E8AFEC948F3}" srcOrd="6" destOrd="0" parTransId="{77C8FC04-ED56-42E5-AB6E-A20234563CB8}" sibTransId="{EF5A7304-CB9C-4AAA-9F82-4A1056276CD1}"/>
    <dgm:cxn modelId="{02551BBC-BBE6-41F3-B779-F5316C7383C1}" type="presOf" srcId="{5C70EDB0-E843-4F52-96D3-44212BA5D5DE}" destId="{959525A7-7AA9-4CEF-8E82-B7D3FFC65494}" srcOrd="0" destOrd="0" presId="urn:microsoft.com/office/officeart/2005/8/layout/list1"/>
    <dgm:cxn modelId="{33400BBD-D9FD-45FB-B64F-6AD024533041}" srcId="{C47ECD88-01DA-4FEE-B024-E45BE70E01FF}" destId="{8A6BFEC5-41CD-4FA8-AA6B-09FF0E0BABB8}" srcOrd="0" destOrd="0" parTransId="{C7A3129E-3675-4E73-8133-295C895D2260}" sibTransId="{351ED3A4-BCFD-4E1A-A125-2EE23E60210C}"/>
    <dgm:cxn modelId="{0D1EC9CE-BA6A-4AB8-ACB6-1E2A57939A0B}" type="presOf" srcId="{DA3E99D8-7E4D-4606-AAC2-6D283686ED43}" destId="{AE066141-9A59-4805-B3A5-442359B51E6C}" srcOrd="0" destOrd="3" presId="urn:microsoft.com/office/officeart/2005/8/layout/list1"/>
    <dgm:cxn modelId="{0E7A3AD2-CFD5-48C2-8907-A295E1D70E1B}" type="presOf" srcId="{1190742C-51E9-4258-9DB0-54956BBFC8D0}" destId="{AE066141-9A59-4805-B3A5-442359B51E6C}" srcOrd="0" destOrd="2" presId="urn:microsoft.com/office/officeart/2005/8/layout/list1"/>
    <dgm:cxn modelId="{F521F4E2-EC2C-45EA-8435-B107F3856C12}" srcId="{C47ECD88-01DA-4FEE-B024-E45BE70E01FF}" destId="{FD8AAB17-581B-42BD-857A-2DE080BFDE0B}" srcOrd="5" destOrd="0" parTransId="{BBBCD55F-E71C-4494-AA4C-6038195F9A81}" sibTransId="{BED3A846-6375-430D-8CB2-34E3791460F6}"/>
    <dgm:cxn modelId="{9A8860F8-3226-4C9F-9AB5-EF840F0B6970}" type="presOf" srcId="{8A6BFEC5-41CD-4FA8-AA6B-09FF0E0BABB8}" destId="{AE066141-9A59-4805-B3A5-442359B51E6C}" srcOrd="0" destOrd="0" presId="urn:microsoft.com/office/officeart/2005/8/layout/list1"/>
    <dgm:cxn modelId="{3AD9D939-C594-4952-AE4E-73F8D5BDCD6F}" type="presParOf" srcId="{959525A7-7AA9-4CEF-8E82-B7D3FFC65494}" destId="{0E1DD614-2241-4AF3-BD52-C00120ACC826}" srcOrd="0" destOrd="0" presId="urn:microsoft.com/office/officeart/2005/8/layout/list1"/>
    <dgm:cxn modelId="{1301322C-76FA-47F9-830B-3F835747BD05}" type="presParOf" srcId="{0E1DD614-2241-4AF3-BD52-C00120ACC826}" destId="{91EFB509-5C81-44F1-AA28-64D20C9E9FED}" srcOrd="0" destOrd="0" presId="urn:microsoft.com/office/officeart/2005/8/layout/list1"/>
    <dgm:cxn modelId="{DF7DAA8E-BA5D-4340-B8A1-AE290CFC161A}" type="presParOf" srcId="{0E1DD614-2241-4AF3-BD52-C00120ACC826}" destId="{FD247B0D-C5A2-4958-AAD1-9EA53FAC1B46}" srcOrd="1" destOrd="0" presId="urn:microsoft.com/office/officeart/2005/8/layout/list1"/>
    <dgm:cxn modelId="{0AB99D04-AEC5-4FDB-9E59-C4A30AE6B868}" type="presParOf" srcId="{959525A7-7AA9-4CEF-8E82-B7D3FFC65494}" destId="{F0D67AF3-C3CF-4EAD-BE64-F48E8A588C90}" srcOrd="1" destOrd="0" presId="urn:microsoft.com/office/officeart/2005/8/layout/list1"/>
    <dgm:cxn modelId="{243076A9-B589-4D86-AF3A-41B0CE1D71FC}" type="presParOf" srcId="{959525A7-7AA9-4CEF-8E82-B7D3FFC65494}" destId="{AE066141-9A59-4805-B3A5-442359B51E6C}"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C70EDB0-E843-4F52-96D3-44212BA5D5D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47ECD88-01DA-4FEE-B024-E45BE70E01FF}">
      <dgm:prSet custT="1"/>
      <dgm:spPr/>
      <dgm:t>
        <a:bodyPr/>
        <a:lstStyle/>
        <a:p>
          <a:r>
            <a:rPr lang="en-US" sz="3600" b="0" i="0" dirty="0"/>
            <a:t>Lists and Bullets:</a:t>
          </a:r>
          <a:endParaRPr lang="en-US" sz="36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4CB561E5-9A82-44FF-8173-CEB51DA242A7}">
      <dgm:prSet custT="1"/>
      <dgm:spPr/>
      <dgm:t>
        <a:bodyPr/>
        <a:lstStyle/>
        <a:p>
          <a:pPr>
            <a:buFont typeface="Arial" panose="020B0604020202020204" pitchFamily="34" charset="0"/>
            <a:buChar char="•"/>
          </a:pPr>
          <a:r>
            <a:rPr lang="en-US" sz="1800" b="0" i="0" dirty="0"/>
            <a:t>Lists and bullets are effective tools in technical writing for presenting information in a concise and organized manner.</a:t>
          </a:r>
        </a:p>
      </dgm:t>
    </dgm:pt>
    <dgm:pt modelId="{589B9E65-86C0-4728-84C9-D1A7A338CE6D}" type="parTrans" cxnId="{8A27D566-0F40-441D-9D36-9B595A9947B2}">
      <dgm:prSet/>
      <dgm:spPr/>
      <dgm:t>
        <a:bodyPr/>
        <a:lstStyle/>
        <a:p>
          <a:endParaRPr lang="en-US"/>
        </a:p>
      </dgm:t>
    </dgm:pt>
    <dgm:pt modelId="{BCA2F02E-4C7B-4E56-A097-AB08D0073889}" type="sibTrans" cxnId="{8A27D566-0F40-441D-9D36-9B595A9947B2}">
      <dgm:prSet/>
      <dgm:spPr/>
      <dgm:t>
        <a:bodyPr/>
        <a:lstStyle/>
        <a:p>
          <a:endParaRPr lang="en-US"/>
        </a:p>
      </dgm:t>
    </dgm:pt>
    <dgm:pt modelId="{AD9D54B5-8C94-4B4D-9C26-E30CF3C4B15B}">
      <dgm:prSet custT="1"/>
      <dgm:spPr/>
      <dgm:t>
        <a:bodyPr/>
        <a:lstStyle/>
        <a:p>
          <a:pPr>
            <a:buFont typeface="Arial" panose="020B0604020202020204" pitchFamily="34" charset="0"/>
            <a:buChar char="•"/>
          </a:pPr>
          <a:r>
            <a:rPr lang="en-US" sz="1800" b="0" i="0" dirty="0"/>
            <a:t>Bulleted lists are useful for highlighting key points, steps, items, or concepts in a clear and easy-to-read format.</a:t>
          </a:r>
        </a:p>
      </dgm:t>
    </dgm:pt>
    <dgm:pt modelId="{47835C23-174D-44B4-A01F-7B12768F4516}" type="parTrans" cxnId="{2E3925BE-FCC7-4B3D-B0A3-65EE01B55A09}">
      <dgm:prSet/>
      <dgm:spPr/>
      <dgm:t>
        <a:bodyPr/>
        <a:lstStyle/>
        <a:p>
          <a:endParaRPr lang="en-US"/>
        </a:p>
      </dgm:t>
    </dgm:pt>
    <dgm:pt modelId="{B148C36A-E803-4FBF-8414-3EF5E55804B0}" type="sibTrans" cxnId="{2E3925BE-FCC7-4B3D-B0A3-65EE01B55A09}">
      <dgm:prSet/>
      <dgm:spPr/>
      <dgm:t>
        <a:bodyPr/>
        <a:lstStyle/>
        <a:p>
          <a:endParaRPr lang="en-US"/>
        </a:p>
      </dgm:t>
    </dgm:pt>
    <dgm:pt modelId="{04448C29-EA39-4D46-A578-ED12D30CBB1F}">
      <dgm:prSet custT="1"/>
      <dgm:spPr/>
      <dgm:t>
        <a:bodyPr/>
        <a:lstStyle/>
        <a:p>
          <a:pPr>
            <a:buFont typeface="Arial" panose="020B0604020202020204" pitchFamily="34" charset="0"/>
            <a:buChar char="•"/>
          </a:pPr>
          <a:r>
            <a:rPr lang="en-US" sz="1800" b="0" i="0" dirty="0"/>
            <a:t>Numbered lists are beneficial for presenting information in sequential or prioritized order, such as steps in a process or items in a series.</a:t>
          </a:r>
        </a:p>
      </dgm:t>
    </dgm:pt>
    <dgm:pt modelId="{86406EAC-1A10-43FF-B68C-3DB7F5C672CA}" type="parTrans" cxnId="{D569A202-1649-4496-8462-6CE3EC0A8044}">
      <dgm:prSet/>
      <dgm:spPr/>
      <dgm:t>
        <a:bodyPr/>
        <a:lstStyle/>
        <a:p>
          <a:endParaRPr lang="en-US"/>
        </a:p>
      </dgm:t>
    </dgm:pt>
    <dgm:pt modelId="{010A0EF5-F75B-40EC-AB32-7119525733E8}" type="sibTrans" cxnId="{D569A202-1649-4496-8462-6CE3EC0A8044}">
      <dgm:prSet/>
      <dgm:spPr/>
      <dgm:t>
        <a:bodyPr/>
        <a:lstStyle/>
        <a:p>
          <a:endParaRPr lang="en-US"/>
        </a:p>
      </dgm:t>
    </dgm:pt>
    <dgm:pt modelId="{E4FD7DEB-3384-420D-AC62-1C619BD9F339}">
      <dgm:prSet custT="1"/>
      <dgm:spPr/>
      <dgm:t>
        <a:bodyPr/>
        <a:lstStyle/>
        <a:p>
          <a:pPr>
            <a:buFont typeface="Arial" panose="020B0604020202020204" pitchFamily="34" charset="0"/>
            <a:buChar char="•"/>
          </a:pPr>
          <a:r>
            <a:rPr lang="en-US" sz="1800" b="0" i="0" dirty="0"/>
            <a:t>Lists help improve readability, emphasize important information, and break up dense text into manageable chunks.</a:t>
          </a:r>
        </a:p>
      </dgm:t>
    </dgm:pt>
    <dgm:pt modelId="{F447A89D-3030-4E8A-A0A2-589D500275FB}" type="parTrans" cxnId="{178C35E7-6D5A-40D0-BD5D-65EB9837542B}">
      <dgm:prSet/>
      <dgm:spPr/>
      <dgm:t>
        <a:bodyPr/>
        <a:lstStyle/>
        <a:p>
          <a:endParaRPr lang="en-US"/>
        </a:p>
      </dgm:t>
    </dgm:pt>
    <dgm:pt modelId="{CC2036AA-39B5-4F4B-AEBC-38C96C26618C}" type="sibTrans" cxnId="{178C35E7-6D5A-40D0-BD5D-65EB9837542B}">
      <dgm:prSet/>
      <dgm:spPr/>
      <dgm:t>
        <a:bodyPr/>
        <a:lstStyle/>
        <a:p>
          <a:endParaRPr lang="en-US"/>
        </a:p>
      </dgm:t>
    </dgm:pt>
    <dgm:pt modelId="{1D0FD279-D475-47AA-B640-FC28E92F7316}">
      <dgm:prSet custT="1"/>
      <dgm:spPr/>
      <dgm:t>
        <a:bodyPr/>
        <a:lstStyle/>
        <a:p>
          <a:pPr>
            <a:buFont typeface="Arial" panose="020B0604020202020204" pitchFamily="34" charset="0"/>
            <a:buChar char="•"/>
          </a:pPr>
          <a:endParaRPr lang="en-US" sz="1800" b="0" i="0" dirty="0"/>
        </a:p>
      </dgm:t>
    </dgm:pt>
    <dgm:pt modelId="{986A9F6F-5F18-4B77-BCF0-3099861DBB9B}" type="parTrans" cxnId="{D27CD588-2412-4283-99A8-F5A6DCEC725B}">
      <dgm:prSet/>
      <dgm:spPr/>
      <dgm:t>
        <a:bodyPr/>
        <a:lstStyle/>
        <a:p>
          <a:endParaRPr lang="en-US"/>
        </a:p>
      </dgm:t>
    </dgm:pt>
    <dgm:pt modelId="{51678DFB-52A1-45C6-934A-9B6E99604E19}" type="sibTrans" cxnId="{D27CD588-2412-4283-99A8-F5A6DCEC725B}">
      <dgm:prSet/>
      <dgm:spPr/>
      <dgm:t>
        <a:bodyPr/>
        <a:lstStyle/>
        <a:p>
          <a:endParaRPr lang="en-US"/>
        </a:p>
      </dgm:t>
    </dgm:pt>
    <dgm:pt modelId="{2F96EBB8-FDF1-4AD1-8C76-37890012E983}">
      <dgm:prSet custT="1"/>
      <dgm:spPr/>
      <dgm:t>
        <a:bodyPr/>
        <a:lstStyle/>
        <a:p>
          <a:pPr>
            <a:buFont typeface="Arial" panose="020B0604020202020204" pitchFamily="34" charset="0"/>
            <a:buChar char="•"/>
          </a:pPr>
          <a:endParaRPr lang="en-US" sz="1800" b="0" i="0" dirty="0"/>
        </a:p>
      </dgm:t>
    </dgm:pt>
    <dgm:pt modelId="{1CAA8F9E-9C24-4804-8E51-8648BD11EB8D}" type="parTrans" cxnId="{CE74CEF8-4C30-4037-865A-A840BD4C7121}">
      <dgm:prSet/>
      <dgm:spPr/>
      <dgm:t>
        <a:bodyPr/>
        <a:lstStyle/>
        <a:p>
          <a:endParaRPr lang="en-US"/>
        </a:p>
      </dgm:t>
    </dgm:pt>
    <dgm:pt modelId="{1791B88B-81E4-4A6B-BEDC-97CB197519DA}" type="sibTrans" cxnId="{CE74CEF8-4C30-4037-865A-A840BD4C7121}">
      <dgm:prSet/>
      <dgm:spPr/>
      <dgm:t>
        <a:bodyPr/>
        <a:lstStyle/>
        <a:p>
          <a:endParaRPr lang="en-US"/>
        </a:p>
      </dgm:t>
    </dgm:pt>
    <dgm:pt modelId="{5C25647B-DC36-412D-BF01-46975E05E611}">
      <dgm:prSet custT="1"/>
      <dgm:spPr/>
      <dgm:t>
        <a:bodyPr/>
        <a:lstStyle/>
        <a:p>
          <a:pPr>
            <a:buFont typeface="Arial" panose="020B0604020202020204" pitchFamily="34" charset="0"/>
            <a:buChar char="•"/>
          </a:pPr>
          <a:endParaRPr lang="en-US" sz="1800" b="0" i="0" dirty="0"/>
        </a:p>
      </dgm:t>
    </dgm:pt>
    <dgm:pt modelId="{B72BB267-41AD-466D-A332-2F8A5AB2D647}" type="parTrans" cxnId="{34606DC1-9D97-406B-AC71-07A66BCE2AA4}">
      <dgm:prSet/>
      <dgm:spPr/>
      <dgm:t>
        <a:bodyPr/>
        <a:lstStyle/>
        <a:p>
          <a:endParaRPr lang="en-US"/>
        </a:p>
      </dgm:t>
    </dgm:pt>
    <dgm:pt modelId="{06414556-8FF1-4F78-B2E4-9526ECCEA433}" type="sibTrans" cxnId="{34606DC1-9D97-406B-AC71-07A66BCE2AA4}">
      <dgm:prSet/>
      <dgm:spPr/>
      <dgm:t>
        <a:bodyPr/>
        <a:lstStyle/>
        <a:p>
          <a:endParaRPr lang="en-US"/>
        </a:p>
      </dgm:t>
    </dgm:pt>
    <dgm:pt modelId="{959525A7-7AA9-4CEF-8E82-B7D3FFC65494}" type="pres">
      <dgm:prSet presAssocID="{5C70EDB0-E843-4F52-96D3-44212BA5D5DE}" presName="linear" presStyleCnt="0">
        <dgm:presLayoutVars>
          <dgm:dir/>
          <dgm:animLvl val="lvl"/>
          <dgm:resizeHandles val="exact"/>
        </dgm:presLayoutVars>
      </dgm:prSet>
      <dgm:spPr/>
    </dgm:pt>
    <dgm:pt modelId="{0E1DD614-2241-4AF3-BD52-C00120ACC826}" type="pres">
      <dgm:prSet presAssocID="{C47ECD88-01DA-4FEE-B024-E45BE70E01FF}" presName="parentLin" presStyleCnt="0"/>
      <dgm:spPr/>
    </dgm:pt>
    <dgm:pt modelId="{91EFB509-5C81-44F1-AA28-64D20C9E9FED}" type="pres">
      <dgm:prSet presAssocID="{C47ECD88-01DA-4FEE-B024-E45BE70E01FF}" presName="parentLeftMargin" presStyleLbl="node1" presStyleIdx="0" presStyleCnt="1"/>
      <dgm:spPr/>
    </dgm:pt>
    <dgm:pt modelId="{FD247B0D-C5A2-4958-AAD1-9EA53FAC1B46}" type="pres">
      <dgm:prSet presAssocID="{C47ECD88-01DA-4FEE-B024-E45BE70E01FF}" presName="parentText" presStyleLbl="node1" presStyleIdx="0" presStyleCnt="1" custScaleX="70060" custScaleY="63027">
        <dgm:presLayoutVars>
          <dgm:chMax val="0"/>
          <dgm:bulletEnabled val="1"/>
        </dgm:presLayoutVars>
      </dgm:prSet>
      <dgm:spPr/>
    </dgm:pt>
    <dgm:pt modelId="{F0D67AF3-C3CF-4EAD-BE64-F48E8A588C90}" type="pres">
      <dgm:prSet presAssocID="{C47ECD88-01DA-4FEE-B024-E45BE70E01FF}" presName="negativeSpace" presStyleCnt="0"/>
      <dgm:spPr/>
    </dgm:pt>
    <dgm:pt modelId="{AE066141-9A59-4805-B3A5-442359B51E6C}" type="pres">
      <dgm:prSet presAssocID="{C47ECD88-01DA-4FEE-B024-E45BE70E01FF}" presName="childText" presStyleLbl="conFgAcc1" presStyleIdx="0" presStyleCnt="1">
        <dgm:presLayoutVars>
          <dgm:bulletEnabled val="1"/>
        </dgm:presLayoutVars>
      </dgm:prSet>
      <dgm:spPr/>
    </dgm:pt>
  </dgm:ptLst>
  <dgm:cxnLst>
    <dgm:cxn modelId="{D569A202-1649-4496-8462-6CE3EC0A8044}" srcId="{C47ECD88-01DA-4FEE-B024-E45BE70E01FF}" destId="{04448C29-EA39-4D46-A578-ED12D30CBB1F}" srcOrd="4" destOrd="0" parTransId="{86406EAC-1A10-43FF-B68C-3DB7F5C672CA}" sibTransId="{010A0EF5-F75B-40EC-AB32-7119525733E8}"/>
    <dgm:cxn modelId="{67C8275C-EED3-4700-96CF-0398FA43E644}" type="presOf" srcId="{C47ECD88-01DA-4FEE-B024-E45BE70E01FF}" destId="{91EFB509-5C81-44F1-AA28-64D20C9E9FED}" srcOrd="0" destOrd="0" presId="urn:microsoft.com/office/officeart/2005/8/layout/list1"/>
    <dgm:cxn modelId="{B63AE45F-D26F-411F-B791-5C444E68282B}" type="presOf" srcId="{2F96EBB8-FDF1-4AD1-8C76-37890012E983}" destId="{AE066141-9A59-4805-B3A5-442359B51E6C}" srcOrd="0" destOrd="3" presId="urn:microsoft.com/office/officeart/2005/8/layout/list1"/>
    <dgm:cxn modelId="{2A09A561-47CF-43E5-AEB7-4A31693B4089}" srcId="{5C70EDB0-E843-4F52-96D3-44212BA5D5DE}" destId="{C47ECD88-01DA-4FEE-B024-E45BE70E01FF}" srcOrd="0" destOrd="0" parTransId="{6E50E212-09C7-4AE4-B632-E1BBD585CF31}" sibTransId="{87F7039A-A5AD-41AF-A834-792390292CF3}"/>
    <dgm:cxn modelId="{8A27D566-0F40-441D-9D36-9B595A9947B2}" srcId="{C47ECD88-01DA-4FEE-B024-E45BE70E01FF}" destId="{4CB561E5-9A82-44FF-8173-CEB51DA242A7}" srcOrd="0" destOrd="0" parTransId="{589B9E65-86C0-4728-84C9-D1A7A338CE6D}" sibTransId="{BCA2F02E-4C7B-4E56-A097-AB08D0073889}"/>
    <dgm:cxn modelId="{60F7DA4E-7540-412E-9733-17EBFAA4E2E2}" type="presOf" srcId="{C47ECD88-01DA-4FEE-B024-E45BE70E01FF}" destId="{FD247B0D-C5A2-4958-AAD1-9EA53FAC1B46}" srcOrd="1" destOrd="0" presId="urn:microsoft.com/office/officeart/2005/8/layout/list1"/>
    <dgm:cxn modelId="{FDC13C4F-0620-47D1-B2D2-C3F44C21BB60}" type="presOf" srcId="{E4FD7DEB-3384-420D-AC62-1C619BD9F339}" destId="{AE066141-9A59-4805-B3A5-442359B51E6C}" srcOrd="0" destOrd="6" presId="urn:microsoft.com/office/officeart/2005/8/layout/list1"/>
    <dgm:cxn modelId="{79E29C7E-A355-451F-A006-2B05EB5435CC}" type="presOf" srcId="{AD9D54B5-8C94-4B4D-9C26-E30CF3C4B15B}" destId="{AE066141-9A59-4805-B3A5-442359B51E6C}" srcOrd="0" destOrd="2" presId="urn:microsoft.com/office/officeart/2005/8/layout/list1"/>
    <dgm:cxn modelId="{D27CD588-2412-4283-99A8-F5A6DCEC725B}" srcId="{C47ECD88-01DA-4FEE-B024-E45BE70E01FF}" destId="{1D0FD279-D475-47AA-B640-FC28E92F7316}" srcOrd="1" destOrd="0" parTransId="{986A9F6F-5F18-4B77-BCF0-3099861DBB9B}" sibTransId="{51678DFB-52A1-45C6-934A-9B6E99604E19}"/>
    <dgm:cxn modelId="{7462A09D-FA72-4DD8-853B-FC3DE8687363}" type="presOf" srcId="{5C25647B-DC36-412D-BF01-46975E05E611}" destId="{AE066141-9A59-4805-B3A5-442359B51E6C}" srcOrd="0" destOrd="5" presId="urn:microsoft.com/office/officeart/2005/8/layout/list1"/>
    <dgm:cxn modelId="{4CCE85AE-3FBB-4879-9430-3FC5FB5842CA}" type="presOf" srcId="{4CB561E5-9A82-44FF-8173-CEB51DA242A7}" destId="{AE066141-9A59-4805-B3A5-442359B51E6C}" srcOrd="0" destOrd="0" presId="urn:microsoft.com/office/officeart/2005/8/layout/list1"/>
    <dgm:cxn modelId="{02551BBC-BBE6-41F3-B779-F5316C7383C1}" type="presOf" srcId="{5C70EDB0-E843-4F52-96D3-44212BA5D5DE}" destId="{959525A7-7AA9-4CEF-8E82-B7D3FFC65494}" srcOrd="0" destOrd="0" presId="urn:microsoft.com/office/officeart/2005/8/layout/list1"/>
    <dgm:cxn modelId="{2E3925BE-FCC7-4B3D-B0A3-65EE01B55A09}" srcId="{C47ECD88-01DA-4FEE-B024-E45BE70E01FF}" destId="{AD9D54B5-8C94-4B4D-9C26-E30CF3C4B15B}" srcOrd="2" destOrd="0" parTransId="{47835C23-174D-44B4-A01F-7B12768F4516}" sibTransId="{B148C36A-E803-4FBF-8414-3EF5E55804B0}"/>
    <dgm:cxn modelId="{34606DC1-9D97-406B-AC71-07A66BCE2AA4}" srcId="{C47ECD88-01DA-4FEE-B024-E45BE70E01FF}" destId="{5C25647B-DC36-412D-BF01-46975E05E611}" srcOrd="5" destOrd="0" parTransId="{B72BB267-41AD-466D-A332-2F8A5AB2D647}" sibTransId="{06414556-8FF1-4F78-B2E4-9526ECCEA433}"/>
    <dgm:cxn modelId="{ACADC3C2-2B99-42F5-B42D-1E4CA8B62C2F}" type="presOf" srcId="{1D0FD279-D475-47AA-B640-FC28E92F7316}" destId="{AE066141-9A59-4805-B3A5-442359B51E6C}" srcOrd="0" destOrd="1" presId="urn:microsoft.com/office/officeart/2005/8/layout/list1"/>
    <dgm:cxn modelId="{6959AED8-D444-4CBA-9C8D-07540181C602}" type="presOf" srcId="{04448C29-EA39-4D46-A578-ED12D30CBB1F}" destId="{AE066141-9A59-4805-B3A5-442359B51E6C}" srcOrd="0" destOrd="4" presId="urn:microsoft.com/office/officeart/2005/8/layout/list1"/>
    <dgm:cxn modelId="{178C35E7-6D5A-40D0-BD5D-65EB9837542B}" srcId="{C47ECD88-01DA-4FEE-B024-E45BE70E01FF}" destId="{E4FD7DEB-3384-420D-AC62-1C619BD9F339}" srcOrd="6" destOrd="0" parTransId="{F447A89D-3030-4E8A-A0A2-589D500275FB}" sibTransId="{CC2036AA-39B5-4F4B-AEBC-38C96C26618C}"/>
    <dgm:cxn modelId="{CE74CEF8-4C30-4037-865A-A840BD4C7121}" srcId="{C47ECD88-01DA-4FEE-B024-E45BE70E01FF}" destId="{2F96EBB8-FDF1-4AD1-8C76-37890012E983}" srcOrd="3" destOrd="0" parTransId="{1CAA8F9E-9C24-4804-8E51-8648BD11EB8D}" sibTransId="{1791B88B-81E4-4A6B-BEDC-97CB197519DA}"/>
    <dgm:cxn modelId="{3AD9D939-C594-4952-AE4E-73F8D5BDCD6F}" type="presParOf" srcId="{959525A7-7AA9-4CEF-8E82-B7D3FFC65494}" destId="{0E1DD614-2241-4AF3-BD52-C00120ACC826}" srcOrd="0" destOrd="0" presId="urn:microsoft.com/office/officeart/2005/8/layout/list1"/>
    <dgm:cxn modelId="{1301322C-76FA-47F9-830B-3F835747BD05}" type="presParOf" srcId="{0E1DD614-2241-4AF3-BD52-C00120ACC826}" destId="{91EFB509-5C81-44F1-AA28-64D20C9E9FED}" srcOrd="0" destOrd="0" presId="urn:microsoft.com/office/officeart/2005/8/layout/list1"/>
    <dgm:cxn modelId="{DF7DAA8E-BA5D-4340-B8A1-AE290CFC161A}" type="presParOf" srcId="{0E1DD614-2241-4AF3-BD52-C00120ACC826}" destId="{FD247B0D-C5A2-4958-AAD1-9EA53FAC1B46}" srcOrd="1" destOrd="0" presId="urn:microsoft.com/office/officeart/2005/8/layout/list1"/>
    <dgm:cxn modelId="{0AB99D04-AEC5-4FDB-9E59-C4A30AE6B868}" type="presParOf" srcId="{959525A7-7AA9-4CEF-8E82-B7D3FFC65494}" destId="{F0D67AF3-C3CF-4EAD-BE64-F48E8A588C90}" srcOrd="1" destOrd="0" presId="urn:microsoft.com/office/officeart/2005/8/layout/list1"/>
    <dgm:cxn modelId="{243076A9-B589-4D86-AF3A-41B0CE1D71FC}" type="presParOf" srcId="{959525A7-7AA9-4CEF-8E82-B7D3FFC65494}" destId="{AE066141-9A59-4805-B3A5-442359B51E6C}"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C70EDB0-E843-4F52-96D3-44212BA5D5D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47ECD88-01DA-4FEE-B024-E45BE70E01FF}">
      <dgm:prSet custT="1"/>
      <dgm:spPr/>
      <dgm:t>
        <a:bodyPr/>
        <a:lstStyle/>
        <a:p>
          <a:r>
            <a:rPr lang="en-US" sz="2800" b="0" i="0"/>
            <a:t>Tables and Figures:</a:t>
          </a:r>
          <a:endParaRPr lang="en-US" sz="28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7CFE87FF-60FA-42E2-A6F4-3D791FF1F4BA}">
      <dgm:prSet custT="1"/>
      <dgm:spPr/>
      <dgm:t>
        <a:bodyPr/>
        <a:lstStyle/>
        <a:p>
          <a:pPr>
            <a:buFont typeface="Arial" panose="020B0604020202020204" pitchFamily="34" charset="0"/>
            <a:buChar char="•"/>
          </a:pPr>
          <a:r>
            <a:rPr lang="en-US" sz="2000" b="0" i="0" dirty="0"/>
            <a:t>Tables and figures are used in technical writing to present complex data, statistics, comparisons, or visual information in a structured format.</a:t>
          </a:r>
        </a:p>
      </dgm:t>
    </dgm:pt>
    <dgm:pt modelId="{B31FAE82-EEE7-4B93-A8F2-8A9ACAA11DD1}" type="parTrans" cxnId="{9068841C-57FD-4A4F-962E-66602183C2D0}">
      <dgm:prSet/>
      <dgm:spPr/>
      <dgm:t>
        <a:bodyPr/>
        <a:lstStyle/>
        <a:p>
          <a:endParaRPr lang="en-US"/>
        </a:p>
      </dgm:t>
    </dgm:pt>
    <dgm:pt modelId="{27FB79AD-3F67-4AEE-82CD-7CF36D7BECB3}" type="sibTrans" cxnId="{9068841C-57FD-4A4F-962E-66602183C2D0}">
      <dgm:prSet/>
      <dgm:spPr/>
      <dgm:t>
        <a:bodyPr/>
        <a:lstStyle/>
        <a:p>
          <a:endParaRPr lang="en-US"/>
        </a:p>
      </dgm:t>
    </dgm:pt>
    <dgm:pt modelId="{42939999-0923-4EED-BEB5-6580597D385F}">
      <dgm:prSet custT="1"/>
      <dgm:spPr/>
      <dgm:t>
        <a:bodyPr/>
        <a:lstStyle/>
        <a:p>
          <a:pPr>
            <a:buFont typeface="Arial" panose="020B0604020202020204" pitchFamily="34" charset="0"/>
            <a:buChar char="•"/>
          </a:pPr>
          <a:r>
            <a:rPr lang="en-US" sz="2000" b="0" i="0" dirty="0"/>
            <a:t>Tables are effective for organizing data into rows and columns, making it easier for readers to compare and analyze information.</a:t>
          </a:r>
        </a:p>
      </dgm:t>
    </dgm:pt>
    <dgm:pt modelId="{384EE8FF-0A32-4F3C-8C4E-20837F3CA855}" type="parTrans" cxnId="{70631866-365F-4CEC-897D-09FF9FE71A10}">
      <dgm:prSet/>
      <dgm:spPr/>
      <dgm:t>
        <a:bodyPr/>
        <a:lstStyle/>
        <a:p>
          <a:endParaRPr lang="en-US"/>
        </a:p>
      </dgm:t>
    </dgm:pt>
    <dgm:pt modelId="{9E4F913A-D39F-41E1-AC3D-65AC57913DA9}" type="sibTrans" cxnId="{70631866-365F-4CEC-897D-09FF9FE71A10}">
      <dgm:prSet/>
      <dgm:spPr/>
      <dgm:t>
        <a:bodyPr/>
        <a:lstStyle/>
        <a:p>
          <a:endParaRPr lang="en-US"/>
        </a:p>
      </dgm:t>
    </dgm:pt>
    <dgm:pt modelId="{68CCDD61-3BF3-439A-8AEE-9DC2D51261E8}">
      <dgm:prSet custT="1"/>
      <dgm:spPr/>
      <dgm:t>
        <a:bodyPr/>
        <a:lstStyle/>
        <a:p>
          <a:pPr>
            <a:buFont typeface="Arial" panose="020B0604020202020204" pitchFamily="34" charset="0"/>
            <a:buChar char="•"/>
          </a:pPr>
          <a:r>
            <a:rPr lang="en-US" sz="2000" b="0" i="0" dirty="0"/>
            <a:t>Figures, such as graphs, charts, diagrams, illustrations, or images, help visually represent information and enhance understanding.</a:t>
          </a:r>
        </a:p>
      </dgm:t>
    </dgm:pt>
    <dgm:pt modelId="{B5B62AAB-AB88-4A08-9EED-DECB99024362}" type="parTrans" cxnId="{241ABCCC-6C3C-4FD2-A3A2-25192DCA7DF4}">
      <dgm:prSet/>
      <dgm:spPr/>
      <dgm:t>
        <a:bodyPr/>
        <a:lstStyle/>
        <a:p>
          <a:endParaRPr lang="en-US"/>
        </a:p>
      </dgm:t>
    </dgm:pt>
    <dgm:pt modelId="{25468502-2C7E-411B-967A-FA8ABC7D6428}" type="sibTrans" cxnId="{241ABCCC-6C3C-4FD2-A3A2-25192DCA7DF4}">
      <dgm:prSet/>
      <dgm:spPr/>
      <dgm:t>
        <a:bodyPr/>
        <a:lstStyle/>
        <a:p>
          <a:endParaRPr lang="en-US"/>
        </a:p>
      </dgm:t>
    </dgm:pt>
    <dgm:pt modelId="{8EAEA690-C5C4-4BFB-9F3B-7D9764513E97}">
      <dgm:prSet custT="1"/>
      <dgm:spPr/>
      <dgm:t>
        <a:bodyPr/>
        <a:lstStyle/>
        <a:p>
          <a:pPr>
            <a:buFont typeface="Arial" panose="020B0604020202020204" pitchFamily="34" charset="0"/>
            <a:buChar char="•"/>
          </a:pPr>
          <a:r>
            <a:rPr lang="en-US" sz="2000" b="0" i="0" dirty="0"/>
            <a:t>Tables and figures should be labeled, numbered, and referenced in the text to provide context and guide readers to the relevant visual aids.</a:t>
          </a:r>
        </a:p>
      </dgm:t>
    </dgm:pt>
    <dgm:pt modelId="{0BA8BD8F-CE88-46E4-931B-8D07CA21FA12}" type="parTrans" cxnId="{AA1EBD14-151E-4B19-922B-3C181B5F4D8B}">
      <dgm:prSet/>
      <dgm:spPr/>
      <dgm:t>
        <a:bodyPr/>
        <a:lstStyle/>
        <a:p>
          <a:endParaRPr lang="en-US"/>
        </a:p>
      </dgm:t>
    </dgm:pt>
    <dgm:pt modelId="{B331E363-5223-4F10-B6A8-A8A18B7BABEB}" type="sibTrans" cxnId="{AA1EBD14-151E-4B19-922B-3C181B5F4D8B}">
      <dgm:prSet/>
      <dgm:spPr/>
      <dgm:t>
        <a:bodyPr/>
        <a:lstStyle/>
        <a:p>
          <a:endParaRPr lang="en-US"/>
        </a:p>
      </dgm:t>
    </dgm:pt>
    <dgm:pt modelId="{F88F0AA5-89F6-4DBF-823E-9EA42DBAE63B}">
      <dgm:prSet custT="1"/>
      <dgm:spPr/>
      <dgm:t>
        <a:bodyPr/>
        <a:lstStyle/>
        <a:p>
          <a:pPr>
            <a:buFont typeface="Arial" panose="020B0604020202020204" pitchFamily="34" charset="0"/>
            <a:buChar char="•"/>
          </a:pPr>
          <a:endParaRPr lang="en-US" sz="2000" b="0" i="0" dirty="0"/>
        </a:p>
      </dgm:t>
    </dgm:pt>
    <dgm:pt modelId="{5B91E8F1-0262-4042-B7DB-B744C094A815}" type="parTrans" cxnId="{DD0C73F8-A347-481B-857F-CBF2CD3FB699}">
      <dgm:prSet/>
      <dgm:spPr/>
      <dgm:t>
        <a:bodyPr/>
        <a:lstStyle/>
        <a:p>
          <a:endParaRPr lang="en-US"/>
        </a:p>
      </dgm:t>
    </dgm:pt>
    <dgm:pt modelId="{61A9BAEC-63AC-4E1A-8C66-1DA5D7BC2B60}" type="sibTrans" cxnId="{DD0C73F8-A347-481B-857F-CBF2CD3FB699}">
      <dgm:prSet/>
      <dgm:spPr/>
      <dgm:t>
        <a:bodyPr/>
        <a:lstStyle/>
        <a:p>
          <a:endParaRPr lang="en-US"/>
        </a:p>
      </dgm:t>
    </dgm:pt>
    <dgm:pt modelId="{6163B5C6-E81B-41FF-B079-95896831E4E3}">
      <dgm:prSet custT="1"/>
      <dgm:spPr/>
      <dgm:t>
        <a:bodyPr/>
        <a:lstStyle/>
        <a:p>
          <a:pPr>
            <a:buFont typeface="Arial" panose="020B0604020202020204" pitchFamily="34" charset="0"/>
            <a:buChar char="•"/>
          </a:pPr>
          <a:endParaRPr lang="en-US" sz="2000" b="0" i="0" dirty="0"/>
        </a:p>
      </dgm:t>
    </dgm:pt>
    <dgm:pt modelId="{17CB75E7-5D67-4263-881A-7B8FC50E786F}" type="parTrans" cxnId="{08A4792F-8B6C-46F4-9761-B74CA6EAB7BC}">
      <dgm:prSet/>
      <dgm:spPr/>
      <dgm:t>
        <a:bodyPr/>
        <a:lstStyle/>
        <a:p>
          <a:endParaRPr lang="en-US"/>
        </a:p>
      </dgm:t>
    </dgm:pt>
    <dgm:pt modelId="{B09F6C16-7ECD-40FB-98CC-6EB303EF0845}" type="sibTrans" cxnId="{08A4792F-8B6C-46F4-9761-B74CA6EAB7BC}">
      <dgm:prSet/>
      <dgm:spPr/>
      <dgm:t>
        <a:bodyPr/>
        <a:lstStyle/>
        <a:p>
          <a:endParaRPr lang="en-US"/>
        </a:p>
      </dgm:t>
    </dgm:pt>
    <dgm:pt modelId="{F1E4469B-144E-4E65-BE0C-5D33B01B8F5A}">
      <dgm:prSet custT="1"/>
      <dgm:spPr/>
      <dgm:t>
        <a:bodyPr/>
        <a:lstStyle/>
        <a:p>
          <a:pPr>
            <a:buFont typeface="Arial" panose="020B0604020202020204" pitchFamily="34" charset="0"/>
            <a:buChar char="•"/>
          </a:pPr>
          <a:endParaRPr lang="en-US" sz="2000" b="0" i="0" dirty="0"/>
        </a:p>
      </dgm:t>
    </dgm:pt>
    <dgm:pt modelId="{6B57BF02-D10A-4ABD-816C-DF9BE1B98269}" type="parTrans" cxnId="{4046ADBE-8BD5-4CD0-A55F-3AF42826CA98}">
      <dgm:prSet/>
      <dgm:spPr/>
      <dgm:t>
        <a:bodyPr/>
        <a:lstStyle/>
        <a:p>
          <a:endParaRPr lang="en-US"/>
        </a:p>
      </dgm:t>
    </dgm:pt>
    <dgm:pt modelId="{F8F474B8-6DF7-4DE4-8A0A-38777E9DF613}" type="sibTrans" cxnId="{4046ADBE-8BD5-4CD0-A55F-3AF42826CA98}">
      <dgm:prSet/>
      <dgm:spPr/>
      <dgm:t>
        <a:bodyPr/>
        <a:lstStyle/>
        <a:p>
          <a:endParaRPr lang="en-US"/>
        </a:p>
      </dgm:t>
    </dgm:pt>
    <dgm:pt modelId="{959525A7-7AA9-4CEF-8E82-B7D3FFC65494}" type="pres">
      <dgm:prSet presAssocID="{5C70EDB0-E843-4F52-96D3-44212BA5D5DE}" presName="linear" presStyleCnt="0">
        <dgm:presLayoutVars>
          <dgm:dir/>
          <dgm:animLvl val="lvl"/>
          <dgm:resizeHandles val="exact"/>
        </dgm:presLayoutVars>
      </dgm:prSet>
      <dgm:spPr/>
    </dgm:pt>
    <dgm:pt modelId="{0E1DD614-2241-4AF3-BD52-C00120ACC826}" type="pres">
      <dgm:prSet presAssocID="{C47ECD88-01DA-4FEE-B024-E45BE70E01FF}" presName="parentLin" presStyleCnt="0"/>
      <dgm:spPr/>
    </dgm:pt>
    <dgm:pt modelId="{91EFB509-5C81-44F1-AA28-64D20C9E9FED}" type="pres">
      <dgm:prSet presAssocID="{C47ECD88-01DA-4FEE-B024-E45BE70E01FF}" presName="parentLeftMargin" presStyleLbl="node1" presStyleIdx="0" presStyleCnt="1"/>
      <dgm:spPr/>
    </dgm:pt>
    <dgm:pt modelId="{FD247B0D-C5A2-4958-AAD1-9EA53FAC1B46}" type="pres">
      <dgm:prSet presAssocID="{C47ECD88-01DA-4FEE-B024-E45BE70E01FF}" presName="parentText" presStyleLbl="node1" presStyleIdx="0" presStyleCnt="1" custScaleX="70060" custScaleY="63027">
        <dgm:presLayoutVars>
          <dgm:chMax val="0"/>
          <dgm:bulletEnabled val="1"/>
        </dgm:presLayoutVars>
      </dgm:prSet>
      <dgm:spPr/>
    </dgm:pt>
    <dgm:pt modelId="{F0D67AF3-C3CF-4EAD-BE64-F48E8A588C90}" type="pres">
      <dgm:prSet presAssocID="{C47ECD88-01DA-4FEE-B024-E45BE70E01FF}" presName="negativeSpace" presStyleCnt="0"/>
      <dgm:spPr/>
    </dgm:pt>
    <dgm:pt modelId="{AE066141-9A59-4805-B3A5-442359B51E6C}" type="pres">
      <dgm:prSet presAssocID="{C47ECD88-01DA-4FEE-B024-E45BE70E01FF}" presName="childText" presStyleLbl="conFgAcc1" presStyleIdx="0" presStyleCnt="1">
        <dgm:presLayoutVars>
          <dgm:bulletEnabled val="1"/>
        </dgm:presLayoutVars>
      </dgm:prSet>
      <dgm:spPr/>
    </dgm:pt>
  </dgm:ptLst>
  <dgm:cxnLst>
    <dgm:cxn modelId="{67A5D510-8650-4C58-8D00-A33C46EC573F}" type="presOf" srcId="{42939999-0923-4EED-BEB5-6580597D385F}" destId="{AE066141-9A59-4805-B3A5-442359B51E6C}" srcOrd="0" destOrd="2" presId="urn:microsoft.com/office/officeart/2005/8/layout/list1"/>
    <dgm:cxn modelId="{AA1EBD14-151E-4B19-922B-3C181B5F4D8B}" srcId="{C47ECD88-01DA-4FEE-B024-E45BE70E01FF}" destId="{8EAEA690-C5C4-4BFB-9F3B-7D9764513E97}" srcOrd="6" destOrd="0" parTransId="{0BA8BD8F-CE88-46E4-931B-8D07CA21FA12}" sibTransId="{B331E363-5223-4F10-B6A8-A8A18B7BABEB}"/>
    <dgm:cxn modelId="{9068841C-57FD-4A4F-962E-66602183C2D0}" srcId="{C47ECD88-01DA-4FEE-B024-E45BE70E01FF}" destId="{7CFE87FF-60FA-42E2-A6F4-3D791FF1F4BA}" srcOrd="0" destOrd="0" parTransId="{B31FAE82-EEE7-4B93-A8F2-8A9ACAA11DD1}" sibTransId="{27FB79AD-3F67-4AEE-82CD-7CF36D7BECB3}"/>
    <dgm:cxn modelId="{2CAB021F-DAEA-4630-B977-0376DF3D9E93}" type="presOf" srcId="{8EAEA690-C5C4-4BFB-9F3B-7D9764513E97}" destId="{AE066141-9A59-4805-B3A5-442359B51E6C}" srcOrd="0" destOrd="6" presId="urn:microsoft.com/office/officeart/2005/8/layout/list1"/>
    <dgm:cxn modelId="{08A4792F-8B6C-46F4-9761-B74CA6EAB7BC}" srcId="{C47ECD88-01DA-4FEE-B024-E45BE70E01FF}" destId="{6163B5C6-E81B-41FF-B079-95896831E4E3}" srcOrd="3" destOrd="0" parTransId="{17CB75E7-5D67-4263-881A-7B8FC50E786F}" sibTransId="{B09F6C16-7ECD-40FB-98CC-6EB303EF0845}"/>
    <dgm:cxn modelId="{AA9F3734-5207-4226-B37E-D745238315BE}" type="presOf" srcId="{F1E4469B-144E-4E65-BE0C-5D33B01B8F5A}" destId="{AE066141-9A59-4805-B3A5-442359B51E6C}" srcOrd="0" destOrd="5" presId="urn:microsoft.com/office/officeart/2005/8/layout/list1"/>
    <dgm:cxn modelId="{67C8275C-EED3-4700-96CF-0398FA43E644}" type="presOf" srcId="{C47ECD88-01DA-4FEE-B024-E45BE70E01FF}" destId="{91EFB509-5C81-44F1-AA28-64D20C9E9FED}" srcOrd="0" destOrd="0" presId="urn:microsoft.com/office/officeart/2005/8/layout/list1"/>
    <dgm:cxn modelId="{2A09A561-47CF-43E5-AEB7-4A31693B4089}" srcId="{5C70EDB0-E843-4F52-96D3-44212BA5D5DE}" destId="{C47ECD88-01DA-4FEE-B024-E45BE70E01FF}" srcOrd="0" destOrd="0" parTransId="{6E50E212-09C7-4AE4-B632-E1BBD585CF31}" sibTransId="{87F7039A-A5AD-41AF-A834-792390292CF3}"/>
    <dgm:cxn modelId="{23A20764-043B-4A81-B53B-F0F5136C6211}" type="presOf" srcId="{F88F0AA5-89F6-4DBF-823E-9EA42DBAE63B}" destId="{AE066141-9A59-4805-B3A5-442359B51E6C}" srcOrd="0" destOrd="1" presId="urn:microsoft.com/office/officeart/2005/8/layout/list1"/>
    <dgm:cxn modelId="{70631866-365F-4CEC-897D-09FF9FE71A10}" srcId="{C47ECD88-01DA-4FEE-B024-E45BE70E01FF}" destId="{42939999-0923-4EED-BEB5-6580597D385F}" srcOrd="2" destOrd="0" parTransId="{384EE8FF-0A32-4F3C-8C4E-20837F3CA855}" sibTransId="{9E4F913A-D39F-41E1-AC3D-65AC57913DA9}"/>
    <dgm:cxn modelId="{60F7DA4E-7540-412E-9733-17EBFAA4E2E2}" type="presOf" srcId="{C47ECD88-01DA-4FEE-B024-E45BE70E01FF}" destId="{FD247B0D-C5A2-4958-AAD1-9EA53FAC1B46}" srcOrd="1" destOrd="0" presId="urn:microsoft.com/office/officeart/2005/8/layout/list1"/>
    <dgm:cxn modelId="{39BE8D8F-A6A0-451B-8A6F-EF5B27A28455}" type="presOf" srcId="{68CCDD61-3BF3-439A-8AEE-9DC2D51261E8}" destId="{AE066141-9A59-4805-B3A5-442359B51E6C}" srcOrd="0" destOrd="4" presId="urn:microsoft.com/office/officeart/2005/8/layout/list1"/>
    <dgm:cxn modelId="{02551BBC-BBE6-41F3-B779-F5316C7383C1}" type="presOf" srcId="{5C70EDB0-E843-4F52-96D3-44212BA5D5DE}" destId="{959525A7-7AA9-4CEF-8E82-B7D3FFC65494}" srcOrd="0" destOrd="0" presId="urn:microsoft.com/office/officeart/2005/8/layout/list1"/>
    <dgm:cxn modelId="{4046ADBE-8BD5-4CD0-A55F-3AF42826CA98}" srcId="{C47ECD88-01DA-4FEE-B024-E45BE70E01FF}" destId="{F1E4469B-144E-4E65-BE0C-5D33B01B8F5A}" srcOrd="5" destOrd="0" parTransId="{6B57BF02-D10A-4ABD-816C-DF9BE1B98269}" sibTransId="{F8F474B8-6DF7-4DE4-8A0A-38777E9DF613}"/>
    <dgm:cxn modelId="{241ABCCC-6C3C-4FD2-A3A2-25192DCA7DF4}" srcId="{C47ECD88-01DA-4FEE-B024-E45BE70E01FF}" destId="{68CCDD61-3BF3-439A-8AEE-9DC2D51261E8}" srcOrd="4" destOrd="0" parTransId="{B5B62AAB-AB88-4A08-9EED-DECB99024362}" sibTransId="{25468502-2C7E-411B-967A-FA8ABC7D6428}"/>
    <dgm:cxn modelId="{F5FC2DD1-C07C-429B-8EC3-8AD1A5A1AAAD}" type="presOf" srcId="{7CFE87FF-60FA-42E2-A6F4-3D791FF1F4BA}" destId="{AE066141-9A59-4805-B3A5-442359B51E6C}" srcOrd="0" destOrd="0" presId="urn:microsoft.com/office/officeart/2005/8/layout/list1"/>
    <dgm:cxn modelId="{2AEFE4DC-28B3-4C59-B593-18A28F3410B0}" type="presOf" srcId="{6163B5C6-E81B-41FF-B079-95896831E4E3}" destId="{AE066141-9A59-4805-B3A5-442359B51E6C}" srcOrd="0" destOrd="3" presId="urn:microsoft.com/office/officeart/2005/8/layout/list1"/>
    <dgm:cxn modelId="{DD0C73F8-A347-481B-857F-CBF2CD3FB699}" srcId="{C47ECD88-01DA-4FEE-B024-E45BE70E01FF}" destId="{F88F0AA5-89F6-4DBF-823E-9EA42DBAE63B}" srcOrd="1" destOrd="0" parTransId="{5B91E8F1-0262-4042-B7DB-B744C094A815}" sibTransId="{61A9BAEC-63AC-4E1A-8C66-1DA5D7BC2B60}"/>
    <dgm:cxn modelId="{3AD9D939-C594-4952-AE4E-73F8D5BDCD6F}" type="presParOf" srcId="{959525A7-7AA9-4CEF-8E82-B7D3FFC65494}" destId="{0E1DD614-2241-4AF3-BD52-C00120ACC826}" srcOrd="0" destOrd="0" presId="urn:microsoft.com/office/officeart/2005/8/layout/list1"/>
    <dgm:cxn modelId="{1301322C-76FA-47F9-830B-3F835747BD05}" type="presParOf" srcId="{0E1DD614-2241-4AF3-BD52-C00120ACC826}" destId="{91EFB509-5C81-44F1-AA28-64D20C9E9FED}" srcOrd="0" destOrd="0" presId="urn:microsoft.com/office/officeart/2005/8/layout/list1"/>
    <dgm:cxn modelId="{DF7DAA8E-BA5D-4340-B8A1-AE290CFC161A}" type="presParOf" srcId="{0E1DD614-2241-4AF3-BD52-C00120ACC826}" destId="{FD247B0D-C5A2-4958-AAD1-9EA53FAC1B46}" srcOrd="1" destOrd="0" presId="urn:microsoft.com/office/officeart/2005/8/layout/list1"/>
    <dgm:cxn modelId="{0AB99D04-AEC5-4FDB-9E59-C4A30AE6B868}" type="presParOf" srcId="{959525A7-7AA9-4CEF-8E82-B7D3FFC65494}" destId="{F0D67AF3-C3CF-4EAD-BE64-F48E8A588C90}" srcOrd="1" destOrd="0" presId="urn:microsoft.com/office/officeart/2005/8/layout/list1"/>
    <dgm:cxn modelId="{243076A9-B589-4D86-AF3A-41B0CE1D71FC}" type="presParOf" srcId="{959525A7-7AA9-4CEF-8E82-B7D3FFC65494}" destId="{AE066141-9A59-4805-B3A5-442359B51E6C}"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C70EDB0-E843-4F52-96D3-44212BA5D5D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47ECD88-01DA-4FEE-B024-E45BE70E01FF}">
      <dgm:prSet custT="1"/>
      <dgm:spPr/>
      <dgm:t>
        <a:bodyPr/>
        <a:lstStyle/>
        <a:p>
          <a:r>
            <a:rPr lang="en-US" sz="2800" b="0" i="0" dirty="0"/>
            <a:t>Fonts and Styles:</a:t>
          </a:r>
          <a:endParaRPr lang="en-US" sz="28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D8C1E26B-8EFD-412B-88E3-75339E34E820}">
      <dgm:prSet custT="1"/>
      <dgm:spPr/>
      <dgm:t>
        <a:bodyPr/>
        <a:lstStyle/>
        <a:p>
          <a:pPr>
            <a:buFont typeface="Arial" panose="020B0604020202020204" pitchFamily="34" charset="0"/>
            <a:buChar char="•"/>
          </a:pPr>
          <a:r>
            <a:rPr lang="en-US" sz="2000" b="0" i="0" dirty="0"/>
            <a:t>Fonts and styles play a crucial role in technical writing by influencing readability, professionalism, and visual appeal.</a:t>
          </a:r>
        </a:p>
      </dgm:t>
    </dgm:pt>
    <dgm:pt modelId="{C218EB80-FA4E-4788-85A3-5679FF037AB0}" type="parTrans" cxnId="{F5ACCAB0-B40E-44CD-8372-DD55DC58C2E2}">
      <dgm:prSet/>
      <dgm:spPr/>
      <dgm:t>
        <a:bodyPr/>
        <a:lstStyle/>
        <a:p>
          <a:endParaRPr lang="en-US"/>
        </a:p>
      </dgm:t>
    </dgm:pt>
    <dgm:pt modelId="{CD9869A1-508A-40D1-8EE2-156157087B9C}" type="sibTrans" cxnId="{F5ACCAB0-B40E-44CD-8372-DD55DC58C2E2}">
      <dgm:prSet/>
      <dgm:spPr/>
      <dgm:t>
        <a:bodyPr/>
        <a:lstStyle/>
        <a:p>
          <a:endParaRPr lang="en-US"/>
        </a:p>
      </dgm:t>
    </dgm:pt>
    <dgm:pt modelId="{86D30D3D-732D-40CA-A72A-121A352562C0}">
      <dgm:prSet custT="1"/>
      <dgm:spPr/>
      <dgm:t>
        <a:bodyPr/>
        <a:lstStyle/>
        <a:p>
          <a:pPr>
            <a:buFont typeface="Arial" panose="020B0604020202020204" pitchFamily="34" charset="0"/>
            <a:buChar char="•"/>
          </a:pPr>
          <a:r>
            <a:rPr lang="en-US" sz="2000" b="0" i="0" dirty="0"/>
            <a:t>Use a clear and legible font, such as Arial, Times New Roman, or Calibri, to ensure readability and accessibility for readers.</a:t>
          </a:r>
        </a:p>
      </dgm:t>
    </dgm:pt>
    <dgm:pt modelId="{BFBDC177-F6AE-4406-ADB9-BC7F53F55162}" type="parTrans" cxnId="{810C8EB5-25F3-47E7-87A6-9540E518A7DB}">
      <dgm:prSet/>
      <dgm:spPr/>
      <dgm:t>
        <a:bodyPr/>
        <a:lstStyle/>
        <a:p>
          <a:endParaRPr lang="en-US"/>
        </a:p>
      </dgm:t>
    </dgm:pt>
    <dgm:pt modelId="{DE08A58F-57F5-4571-84DC-F6715207F153}" type="sibTrans" cxnId="{810C8EB5-25F3-47E7-87A6-9540E518A7DB}">
      <dgm:prSet/>
      <dgm:spPr/>
      <dgm:t>
        <a:bodyPr/>
        <a:lstStyle/>
        <a:p>
          <a:endParaRPr lang="en-US"/>
        </a:p>
      </dgm:t>
    </dgm:pt>
    <dgm:pt modelId="{2F59A385-C4AD-4B46-A703-EA7E6B83F9E9}">
      <dgm:prSet custT="1"/>
      <dgm:spPr/>
      <dgm:t>
        <a:bodyPr/>
        <a:lstStyle/>
        <a:p>
          <a:pPr>
            <a:buFont typeface="Arial" panose="020B0604020202020204" pitchFamily="34" charset="0"/>
            <a:buChar char="•"/>
          </a:pPr>
          <a:r>
            <a:rPr lang="en-US" sz="2000" b="0" i="0" dirty="0"/>
            <a:t>Maintain consistency in font size, spacing, and formatting throughout the document to create a cohesive and professional appearance.</a:t>
          </a:r>
        </a:p>
      </dgm:t>
    </dgm:pt>
    <dgm:pt modelId="{F84D848F-ECA9-4396-AD2E-AB96A3216700}" type="parTrans" cxnId="{EF78BB84-B115-4C4A-AAE2-5C21AFA3AAE4}">
      <dgm:prSet/>
      <dgm:spPr/>
      <dgm:t>
        <a:bodyPr/>
        <a:lstStyle/>
        <a:p>
          <a:endParaRPr lang="en-US"/>
        </a:p>
      </dgm:t>
    </dgm:pt>
    <dgm:pt modelId="{38AC494A-6184-4AAB-AE5F-270FC370CA44}" type="sibTrans" cxnId="{EF78BB84-B115-4C4A-AAE2-5C21AFA3AAE4}">
      <dgm:prSet/>
      <dgm:spPr/>
      <dgm:t>
        <a:bodyPr/>
        <a:lstStyle/>
        <a:p>
          <a:endParaRPr lang="en-US"/>
        </a:p>
      </dgm:t>
    </dgm:pt>
    <dgm:pt modelId="{9F8CF135-0510-46EB-9B9F-4B578CB480E8}">
      <dgm:prSet custT="1"/>
      <dgm:spPr/>
      <dgm:t>
        <a:bodyPr/>
        <a:lstStyle/>
        <a:p>
          <a:pPr>
            <a:buFont typeface="Arial" panose="020B0604020202020204" pitchFamily="34" charset="0"/>
            <a:buChar char="•"/>
          </a:pPr>
          <a:r>
            <a:rPr lang="en-US" sz="2000" b="0" i="0" dirty="0"/>
            <a:t>Use formatting styles, such as bold, italics, underline, and </a:t>
          </a:r>
          <a:r>
            <a:rPr lang="en-US" sz="2000" b="0" i="0" dirty="0" err="1"/>
            <a:t>colour</a:t>
          </a:r>
          <a:r>
            <a:rPr lang="en-US" sz="2000" b="0" i="0" dirty="0"/>
            <a:t>, sparingly and purposefully to emphasize important points, headings, or key terms.</a:t>
          </a:r>
        </a:p>
      </dgm:t>
    </dgm:pt>
    <dgm:pt modelId="{6C3B8FD8-EF54-462E-9CAD-05EE42BFE2AB}" type="parTrans" cxnId="{7776296D-F267-41E7-AF89-628E6A94DE7B}">
      <dgm:prSet/>
      <dgm:spPr/>
      <dgm:t>
        <a:bodyPr/>
        <a:lstStyle/>
        <a:p>
          <a:endParaRPr lang="en-US"/>
        </a:p>
      </dgm:t>
    </dgm:pt>
    <dgm:pt modelId="{DD79814D-64C0-4800-A698-2B63E2079058}" type="sibTrans" cxnId="{7776296D-F267-41E7-AF89-628E6A94DE7B}">
      <dgm:prSet/>
      <dgm:spPr/>
      <dgm:t>
        <a:bodyPr/>
        <a:lstStyle/>
        <a:p>
          <a:endParaRPr lang="en-US"/>
        </a:p>
      </dgm:t>
    </dgm:pt>
    <dgm:pt modelId="{4C0C6F3A-BC68-4D29-90EC-48086E798E53}">
      <dgm:prSet custT="1"/>
      <dgm:spPr/>
      <dgm:t>
        <a:bodyPr/>
        <a:lstStyle/>
        <a:p>
          <a:pPr>
            <a:buFont typeface="Arial" panose="020B0604020202020204" pitchFamily="34" charset="0"/>
            <a:buChar char="•"/>
          </a:pPr>
          <a:r>
            <a:rPr lang="en-US" sz="2000" b="0" i="0" dirty="0"/>
            <a:t>Avoid using decorative fonts, excessive formatting, or inconsistent styles that may distract or confuse readers.</a:t>
          </a:r>
        </a:p>
      </dgm:t>
    </dgm:pt>
    <dgm:pt modelId="{8C3C625E-4588-4ADD-A9C3-E0E4ABCB5951}" type="parTrans" cxnId="{BFC1B5D0-EAEB-4A64-82C1-DB3506672C7B}">
      <dgm:prSet/>
      <dgm:spPr/>
      <dgm:t>
        <a:bodyPr/>
        <a:lstStyle/>
        <a:p>
          <a:endParaRPr lang="en-US"/>
        </a:p>
      </dgm:t>
    </dgm:pt>
    <dgm:pt modelId="{15B99BFB-5006-4401-9AF6-A373367FBEFA}" type="sibTrans" cxnId="{BFC1B5D0-EAEB-4A64-82C1-DB3506672C7B}">
      <dgm:prSet/>
      <dgm:spPr/>
      <dgm:t>
        <a:bodyPr/>
        <a:lstStyle/>
        <a:p>
          <a:endParaRPr lang="en-US"/>
        </a:p>
      </dgm:t>
    </dgm:pt>
    <dgm:pt modelId="{BA09320C-AE8D-46AB-9F31-AE6B33E09A28}">
      <dgm:prSet custT="1"/>
      <dgm:spPr/>
      <dgm:t>
        <a:bodyPr/>
        <a:lstStyle/>
        <a:p>
          <a:pPr>
            <a:buFont typeface="Arial" panose="020B0604020202020204" pitchFamily="34" charset="0"/>
            <a:buChar char="•"/>
          </a:pPr>
          <a:endParaRPr lang="en-US" sz="2000" b="0" i="0" dirty="0"/>
        </a:p>
      </dgm:t>
    </dgm:pt>
    <dgm:pt modelId="{FE8C3669-C66F-4266-88EC-D9377E1BA8B7}" type="parTrans" cxnId="{9A7107B5-76DA-4FBA-9CB5-7C7493AFEF0E}">
      <dgm:prSet/>
      <dgm:spPr/>
      <dgm:t>
        <a:bodyPr/>
        <a:lstStyle/>
        <a:p>
          <a:endParaRPr lang="en-US"/>
        </a:p>
      </dgm:t>
    </dgm:pt>
    <dgm:pt modelId="{0ED8458D-F4D2-4BBD-9667-5B00C9EA0656}" type="sibTrans" cxnId="{9A7107B5-76DA-4FBA-9CB5-7C7493AFEF0E}">
      <dgm:prSet/>
      <dgm:spPr/>
      <dgm:t>
        <a:bodyPr/>
        <a:lstStyle/>
        <a:p>
          <a:endParaRPr lang="en-US"/>
        </a:p>
      </dgm:t>
    </dgm:pt>
    <dgm:pt modelId="{2F42D01D-B48D-4FB7-BC6C-BF54CFF89227}">
      <dgm:prSet custT="1"/>
      <dgm:spPr/>
      <dgm:t>
        <a:bodyPr/>
        <a:lstStyle/>
        <a:p>
          <a:pPr>
            <a:buFont typeface="Arial" panose="020B0604020202020204" pitchFamily="34" charset="0"/>
            <a:buChar char="•"/>
          </a:pPr>
          <a:endParaRPr lang="en-US" sz="2000" b="0" i="0" dirty="0"/>
        </a:p>
      </dgm:t>
    </dgm:pt>
    <dgm:pt modelId="{11575CA8-43A3-4D8D-9EBF-0429BBC046E7}" type="parTrans" cxnId="{C21B50DC-B1AD-4D6D-8387-1B52D471535D}">
      <dgm:prSet/>
      <dgm:spPr/>
      <dgm:t>
        <a:bodyPr/>
        <a:lstStyle/>
        <a:p>
          <a:endParaRPr lang="en-US"/>
        </a:p>
      </dgm:t>
    </dgm:pt>
    <dgm:pt modelId="{9D2C460D-E774-4BDC-A9FF-64EFDE44E4FC}" type="sibTrans" cxnId="{C21B50DC-B1AD-4D6D-8387-1B52D471535D}">
      <dgm:prSet/>
      <dgm:spPr/>
      <dgm:t>
        <a:bodyPr/>
        <a:lstStyle/>
        <a:p>
          <a:endParaRPr lang="en-US"/>
        </a:p>
      </dgm:t>
    </dgm:pt>
    <dgm:pt modelId="{575140A6-F355-4D6B-A36B-2948ED7B6AE5}">
      <dgm:prSet custT="1"/>
      <dgm:spPr/>
      <dgm:t>
        <a:bodyPr/>
        <a:lstStyle/>
        <a:p>
          <a:pPr>
            <a:buFont typeface="Arial" panose="020B0604020202020204" pitchFamily="34" charset="0"/>
            <a:buChar char="•"/>
          </a:pPr>
          <a:endParaRPr lang="en-US" sz="2000" b="0" i="0" dirty="0"/>
        </a:p>
      </dgm:t>
    </dgm:pt>
    <dgm:pt modelId="{54A0D4B4-D461-42A6-8440-75E01322150B}" type="parTrans" cxnId="{27D51C8F-95DC-4958-9AAF-15B080B0726D}">
      <dgm:prSet/>
      <dgm:spPr/>
      <dgm:t>
        <a:bodyPr/>
        <a:lstStyle/>
        <a:p>
          <a:endParaRPr lang="en-US"/>
        </a:p>
      </dgm:t>
    </dgm:pt>
    <dgm:pt modelId="{A3044599-977A-407A-A468-36EA1CF439C7}" type="sibTrans" cxnId="{27D51C8F-95DC-4958-9AAF-15B080B0726D}">
      <dgm:prSet/>
      <dgm:spPr/>
      <dgm:t>
        <a:bodyPr/>
        <a:lstStyle/>
        <a:p>
          <a:endParaRPr lang="en-US"/>
        </a:p>
      </dgm:t>
    </dgm:pt>
    <dgm:pt modelId="{7FED0D3A-D800-49EB-9E67-3739B5054604}">
      <dgm:prSet custT="1"/>
      <dgm:spPr/>
      <dgm:t>
        <a:bodyPr/>
        <a:lstStyle/>
        <a:p>
          <a:pPr>
            <a:buFont typeface="Arial" panose="020B0604020202020204" pitchFamily="34" charset="0"/>
            <a:buChar char="•"/>
          </a:pPr>
          <a:endParaRPr lang="en-US" sz="2000" b="0" i="0" dirty="0"/>
        </a:p>
      </dgm:t>
    </dgm:pt>
    <dgm:pt modelId="{FDF30D2B-0189-4721-B6E8-B2D462D9D1C8}" type="parTrans" cxnId="{89BA2BF9-8DF1-474F-B579-823B6A4A24BA}">
      <dgm:prSet/>
      <dgm:spPr/>
      <dgm:t>
        <a:bodyPr/>
        <a:lstStyle/>
        <a:p>
          <a:endParaRPr lang="en-US"/>
        </a:p>
      </dgm:t>
    </dgm:pt>
    <dgm:pt modelId="{404E8E94-1744-4510-8605-576A197A6614}" type="sibTrans" cxnId="{89BA2BF9-8DF1-474F-B579-823B6A4A24BA}">
      <dgm:prSet/>
      <dgm:spPr/>
      <dgm:t>
        <a:bodyPr/>
        <a:lstStyle/>
        <a:p>
          <a:endParaRPr lang="en-US"/>
        </a:p>
      </dgm:t>
    </dgm:pt>
    <dgm:pt modelId="{959525A7-7AA9-4CEF-8E82-B7D3FFC65494}" type="pres">
      <dgm:prSet presAssocID="{5C70EDB0-E843-4F52-96D3-44212BA5D5DE}" presName="linear" presStyleCnt="0">
        <dgm:presLayoutVars>
          <dgm:dir/>
          <dgm:animLvl val="lvl"/>
          <dgm:resizeHandles val="exact"/>
        </dgm:presLayoutVars>
      </dgm:prSet>
      <dgm:spPr/>
    </dgm:pt>
    <dgm:pt modelId="{0E1DD614-2241-4AF3-BD52-C00120ACC826}" type="pres">
      <dgm:prSet presAssocID="{C47ECD88-01DA-4FEE-B024-E45BE70E01FF}" presName="parentLin" presStyleCnt="0"/>
      <dgm:spPr/>
    </dgm:pt>
    <dgm:pt modelId="{91EFB509-5C81-44F1-AA28-64D20C9E9FED}" type="pres">
      <dgm:prSet presAssocID="{C47ECD88-01DA-4FEE-B024-E45BE70E01FF}" presName="parentLeftMargin" presStyleLbl="node1" presStyleIdx="0" presStyleCnt="1"/>
      <dgm:spPr/>
    </dgm:pt>
    <dgm:pt modelId="{FD247B0D-C5A2-4958-AAD1-9EA53FAC1B46}" type="pres">
      <dgm:prSet presAssocID="{C47ECD88-01DA-4FEE-B024-E45BE70E01FF}" presName="parentText" presStyleLbl="node1" presStyleIdx="0" presStyleCnt="1" custScaleX="89440" custScaleY="438012">
        <dgm:presLayoutVars>
          <dgm:chMax val="0"/>
          <dgm:bulletEnabled val="1"/>
        </dgm:presLayoutVars>
      </dgm:prSet>
      <dgm:spPr/>
    </dgm:pt>
    <dgm:pt modelId="{F0D67AF3-C3CF-4EAD-BE64-F48E8A588C90}" type="pres">
      <dgm:prSet presAssocID="{C47ECD88-01DA-4FEE-B024-E45BE70E01FF}" presName="negativeSpace" presStyleCnt="0"/>
      <dgm:spPr/>
    </dgm:pt>
    <dgm:pt modelId="{AE066141-9A59-4805-B3A5-442359B51E6C}" type="pres">
      <dgm:prSet presAssocID="{C47ECD88-01DA-4FEE-B024-E45BE70E01FF}" presName="childText" presStyleLbl="conFgAcc1" presStyleIdx="0" presStyleCnt="1" custLinFactNeighborY="64068">
        <dgm:presLayoutVars>
          <dgm:bulletEnabled val="1"/>
        </dgm:presLayoutVars>
      </dgm:prSet>
      <dgm:spPr/>
    </dgm:pt>
  </dgm:ptLst>
  <dgm:cxnLst>
    <dgm:cxn modelId="{B7561911-2DC6-4DCD-9CA6-EF7D155F610B}" type="presOf" srcId="{D8C1E26B-8EFD-412B-88E3-75339E34E820}" destId="{AE066141-9A59-4805-B3A5-442359B51E6C}" srcOrd="0" destOrd="0" presId="urn:microsoft.com/office/officeart/2005/8/layout/list1"/>
    <dgm:cxn modelId="{F7A12211-1AFD-4C20-943E-B71182356175}" type="presOf" srcId="{2F42D01D-B48D-4FB7-BC6C-BF54CFF89227}" destId="{AE066141-9A59-4805-B3A5-442359B51E6C}" srcOrd="0" destOrd="3" presId="urn:microsoft.com/office/officeart/2005/8/layout/list1"/>
    <dgm:cxn modelId="{AF1C9815-4D35-4873-8444-9DD2E42043A3}" type="presOf" srcId="{2F59A385-C4AD-4B46-A703-EA7E6B83F9E9}" destId="{AE066141-9A59-4805-B3A5-442359B51E6C}" srcOrd="0" destOrd="4" presId="urn:microsoft.com/office/officeart/2005/8/layout/list1"/>
    <dgm:cxn modelId="{4DA4063B-7EE2-459F-BD0C-FF41AC4DB970}" type="presOf" srcId="{86D30D3D-732D-40CA-A72A-121A352562C0}" destId="{AE066141-9A59-4805-B3A5-442359B51E6C}" srcOrd="0" destOrd="2" presId="urn:microsoft.com/office/officeart/2005/8/layout/list1"/>
    <dgm:cxn modelId="{67C8275C-EED3-4700-96CF-0398FA43E644}" type="presOf" srcId="{C47ECD88-01DA-4FEE-B024-E45BE70E01FF}" destId="{91EFB509-5C81-44F1-AA28-64D20C9E9FED}" srcOrd="0" destOrd="0" presId="urn:microsoft.com/office/officeart/2005/8/layout/list1"/>
    <dgm:cxn modelId="{2A09A561-47CF-43E5-AEB7-4A31693B4089}" srcId="{5C70EDB0-E843-4F52-96D3-44212BA5D5DE}" destId="{C47ECD88-01DA-4FEE-B024-E45BE70E01FF}" srcOrd="0" destOrd="0" parTransId="{6E50E212-09C7-4AE4-B632-E1BBD585CF31}" sibTransId="{87F7039A-A5AD-41AF-A834-792390292CF3}"/>
    <dgm:cxn modelId="{7776296D-F267-41E7-AF89-628E6A94DE7B}" srcId="{C47ECD88-01DA-4FEE-B024-E45BE70E01FF}" destId="{9F8CF135-0510-46EB-9B9F-4B578CB480E8}" srcOrd="6" destOrd="0" parTransId="{6C3B8FD8-EF54-462E-9CAD-05EE42BFE2AB}" sibTransId="{DD79814D-64C0-4800-A698-2B63E2079058}"/>
    <dgm:cxn modelId="{60F7DA4E-7540-412E-9733-17EBFAA4E2E2}" type="presOf" srcId="{C47ECD88-01DA-4FEE-B024-E45BE70E01FF}" destId="{FD247B0D-C5A2-4958-AAD1-9EA53FAC1B46}" srcOrd="1" destOrd="0" presId="urn:microsoft.com/office/officeart/2005/8/layout/list1"/>
    <dgm:cxn modelId="{EA961B53-1728-4964-9400-0A34357C829B}" type="presOf" srcId="{9F8CF135-0510-46EB-9B9F-4B578CB480E8}" destId="{AE066141-9A59-4805-B3A5-442359B51E6C}" srcOrd="0" destOrd="6" presId="urn:microsoft.com/office/officeart/2005/8/layout/list1"/>
    <dgm:cxn modelId="{F2A6D67E-27AA-46E2-97E1-760CD306583A}" type="presOf" srcId="{BA09320C-AE8D-46AB-9F31-AE6B33E09A28}" destId="{AE066141-9A59-4805-B3A5-442359B51E6C}" srcOrd="0" destOrd="1" presId="urn:microsoft.com/office/officeart/2005/8/layout/list1"/>
    <dgm:cxn modelId="{2F528D7F-AD81-4378-8172-B4CE421254B5}" type="presOf" srcId="{575140A6-F355-4D6B-A36B-2948ED7B6AE5}" destId="{AE066141-9A59-4805-B3A5-442359B51E6C}" srcOrd="0" destOrd="5" presId="urn:microsoft.com/office/officeart/2005/8/layout/list1"/>
    <dgm:cxn modelId="{EF78BB84-B115-4C4A-AAE2-5C21AFA3AAE4}" srcId="{C47ECD88-01DA-4FEE-B024-E45BE70E01FF}" destId="{2F59A385-C4AD-4B46-A703-EA7E6B83F9E9}" srcOrd="4" destOrd="0" parTransId="{F84D848F-ECA9-4396-AD2E-AB96A3216700}" sibTransId="{38AC494A-6184-4AAB-AE5F-270FC370CA44}"/>
    <dgm:cxn modelId="{27D51C8F-95DC-4958-9AAF-15B080B0726D}" srcId="{C47ECD88-01DA-4FEE-B024-E45BE70E01FF}" destId="{575140A6-F355-4D6B-A36B-2948ED7B6AE5}" srcOrd="5" destOrd="0" parTransId="{54A0D4B4-D461-42A6-8440-75E01322150B}" sibTransId="{A3044599-977A-407A-A468-36EA1CF439C7}"/>
    <dgm:cxn modelId="{F5ACCAB0-B40E-44CD-8372-DD55DC58C2E2}" srcId="{C47ECD88-01DA-4FEE-B024-E45BE70E01FF}" destId="{D8C1E26B-8EFD-412B-88E3-75339E34E820}" srcOrd="0" destOrd="0" parTransId="{C218EB80-FA4E-4788-85A3-5679FF037AB0}" sibTransId="{CD9869A1-508A-40D1-8EE2-156157087B9C}"/>
    <dgm:cxn modelId="{9A7107B5-76DA-4FBA-9CB5-7C7493AFEF0E}" srcId="{C47ECD88-01DA-4FEE-B024-E45BE70E01FF}" destId="{BA09320C-AE8D-46AB-9F31-AE6B33E09A28}" srcOrd="1" destOrd="0" parTransId="{FE8C3669-C66F-4266-88EC-D9377E1BA8B7}" sibTransId="{0ED8458D-F4D2-4BBD-9667-5B00C9EA0656}"/>
    <dgm:cxn modelId="{810C8EB5-25F3-47E7-87A6-9540E518A7DB}" srcId="{C47ECD88-01DA-4FEE-B024-E45BE70E01FF}" destId="{86D30D3D-732D-40CA-A72A-121A352562C0}" srcOrd="2" destOrd="0" parTransId="{BFBDC177-F6AE-4406-ADB9-BC7F53F55162}" sibTransId="{DE08A58F-57F5-4571-84DC-F6715207F153}"/>
    <dgm:cxn modelId="{7E6629BB-CECA-40DE-B95C-C2C229D08E0F}" type="presOf" srcId="{7FED0D3A-D800-49EB-9E67-3739B5054604}" destId="{AE066141-9A59-4805-B3A5-442359B51E6C}" srcOrd="0" destOrd="7" presId="urn:microsoft.com/office/officeart/2005/8/layout/list1"/>
    <dgm:cxn modelId="{02551BBC-BBE6-41F3-B779-F5316C7383C1}" type="presOf" srcId="{5C70EDB0-E843-4F52-96D3-44212BA5D5DE}" destId="{959525A7-7AA9-4CEF-8E82-B7D3FFC65494}" srcOrd="0" destOrd="0" presId="urn:microsoft.com/office/officeart/2005/8/layout/list1"/>
    <dgm:cxn modelId="{BFC1B5D0-EAEB-4A64-82C1-DB3506672C7B}" srcId="{C47ECD88-01DA-4FEE-B024-E45BE70E01FF}" destId="{4C0C6F3A-BC68-4D29-90EC-48086E798E53}" srcOrd="8" destOrd="0" parTransId="{8C3C625E-4588-4ADD-A9C3-E0E4ABCB5951}" sibTransId="{15B99BFB-5006-4401-9AF6-A373367FBEFA}"/>
    <dgm:cxn modelId="{C21B50DC-B1AD-4D6D-8387-1B52D471535D}" srcId="{C47ECD88-01DA-4FEE-B024-E45BE70E01FF}" destId="{2F42D01D-B48D-4FB7-BC6C-BF54CFF89227}" srcOrd="3" destOrd="0" parTransId="{11575CA8-43A3-4D8D-9EBF-0429BBC046E7}" sibTransId="{9D2C460D-E774-4BDC-A9FF-64EFDE44E4FC}"/>
    <dgm:cxn modelId="{A2AA49ED-7721-49A0-8F8F-3116B227B472}" type="presOf" srcId="{4C0C6F3A-BC68-4D29-90EC-48086E798E53}" destId="{AE066141-9A59-4805-B3A5-442359B51E6C}" srcOrd="0" destOrd="8" presId="urn:microsoft.com/office/officeart/2005/8/layout/list1"/>
    <dgm:cxn modelId="{89BA2BF9-8DF1-474F-B579-823B6A4A24BA}" srcId="{C47ECD88-01DA-4FEE-B024-E45BE70E01FF}" destId="{7FED0D3A-D800-49EB-9E67-3739B5054604}" srcOrd="7" destOrd="0" parTransId="{FDF30D2B-0189-4721-B6E8-B2D462D9D1C8}" sibTransId="{404E8E94-1744-4510-8605-576A197A6614}"/>
    <dgm:cxn modelId="{3AD9D939-C594-4952-AE4E-73F8D5BDCD6F}" type="presParOf" srcId="{959525A7-7AA9-4CEF-8E82-B7D3FFC65494}" destId="{0E1DD614-2241-4AF3-BD52-C00120ACC826}" srcOrd="0" destOrd="0" presId="urn:microsoft.com/office/officeart/2005/8/layout/list1"/>
    <dgm:cxn modelId="{1301322C-76FA-47F9-830B-3F835747BD05}" type="presParOf" srcId="{0E1DD614-2241-4AF3-BD52-C00120ACC826}" destId="{91EFB509-5C81-44F1-AA28-64D20C9E9FED}" srcOrd="0" destOrd="0" presId="urn:microsoft.com/office/officeart/2005/8/layout/list1"/>
    <dgm:cxn modelId="{DF7DAA8E-BA5D-4340-B8A1-AE290CFC161A}" type="presParOf" srcId="{0E1DD614-2241-4AF3-BD52-C00120ACC826}" destId="{FD247B0D-C5A2-4958-AAD1-9EA53FAC1B46}" srcOrd="1" destOrd="0" presId="urn:microsoft.com/office/officeart/2005/8/layout/list1"/>
    <dgm:cxn modelId="{0AB99D04-AEC5-4FDB-9E59-C4A30AE6B868}" type="presParOf" srcId="{959525A7-7AA9-4CEF-8E82-B7D3FFC65494}" destId="{F0D67AF3-C3CF-4EAD-BE64-F48E8A588C90}" srcOrd="1" destOrd="0" presId="urn:microsoft.com/office/officeart/2005/8/layout/list1"/>
    <dgm:cxn modelId="{243076A9-B589-4D86-AF3A-41B0CE1D71FC}" type="presParOf" srcId="{959525A7-7AA9-4CEF-8E82-B7D3FFC65494}" destId="{AE066141-9A59-4805-B3A5-442359B51E6C}"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91E45F1-D35B-4541-8C4E-65B8B5119873}"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48989BAE-EB6A-4725-9939-6A44D9E382D8}">
      <dgm:prSet custT="1"/>
      <dgm:spPr/>
      <dgm:t>
        <a:bodyPr/>
        <a:lstStyle/>
        <a:p>
          <a:pPr>
            <a:buFont typeface="Arial" panose="020B0604020202020204" pitchFamily="34" charset="0"/>
            <a:buChar char="•"/>
          </a:pPr>
          <a:r>
            <a:rPr lang="en-US" sz="2400" b="0" i="0"/>
            <a:t>Use of Active Voice</a:t>
          </a:r>
        </a:p>
      </dgm:t>
    </dgm:pt>
    <dgm:pt modelId="{A21B80B6-E746-4826-9678-996535F2F4DD}" type="parTrans" cxnId="{6ED65757-65E0-47D3-A81D-F8AFA8CCDF7D}">
      <dgm:prSet/>
      <dgm:spPr/>
      <dgm:t>
        <a:bodyPr/>
        <a:lstStyle/>
        <a:p>
          <a:endParaRPr lang="en-US"/>
        </a:p>
      </dgm:t>
    </dgm:pt>
    <dgm:pt modelId="{B5D767E8-5D28-4B54-B0D9-E1E1C4807EC5}" type="sibTrans" cxnId="{6ED65757-65E0-47D3-A81D-F8AFA8CCDF7D}">
      <dgm:prSet/>
      <dgm:spPr/>
      <dgm:t>
        <a:bodyPr/>
        <a:lstStyle/>
        <a:p>
          <a:endParaRPr lang="en-US"/>
        </a:p>
      </dgm:t>
    </dgm:pt>
    <dgm:pt modelId="{C71C786E-E2BA-497B-988D-55F464DEDD37}">
      <dgm:prSet custT="1"/>
      <dgm:spPr/>
      <dgm:t>
        <a:bodyPr/>
        <a:lstStyle/>
        <a:p>
          <a:pPr>
            <a:buFont typeface="Arial" panose="020B0604020202020204" pitchFamily="34" charset="0"/>
            <a:buChar char="•"/>
          </a:pPr>
          <a:r>
            <a:rPr lang="en-US" sz="2400" b="0" i="0"/>
            <a:t>Avoiding Jargon</a:t>
          </a:r>
        </a:p>
      </dgm:t>
    </dgm:pt>
    <dgm:pt modelId="{8D6670CB-4842-4746-BB03-481CB2B5282A}" type="parTrans" cxnId="{F2285D70-1789-4784-8005-2E208CE2ABC9}">
      <dgm:prSet/>
      <dgm:spPr/>
      <dgm:t>
        <a:bodyPr/>
        <a:lstStyle/>
        <a:p>
          <a:endParaRPr lang="en-US"/>
        </a:p>
      </dgm:t>
    </dgm:pt>
    <dgm:pt modelId="{3D190D5E-1DAB-4AA6-9666-7949AB9E110F}" type="sibTrans" cxnId="{F2285D70-1789-4784-8005-2E208CE2ABC9}">
      <dgm:prSet/>
      <dgm:spPr/>
      <dgm:t>
        <a:bodyPr/>
        <a:lstStyle/>
        <a:p>
          <a:endParaRPr lang="en-US"/>
        </a:p>
      </dgm:t>
    </dgm:pt>
    <dgm:pt modelId="{BD75A562-1E8E-4DA6-AA5A-05FDE565D767}">
      <dgm:prSet custT="1"/>
      <dgm:spPr/>
      <dgm:t>
        <a:bodyPr/>
        <a:lstStyle/>
        <a:p>
          <a:pPr>
            <a:buFont typeface="Arial" panose="020B0604020202020204" pitchFamily="34" charset="0"/>
            <a:buChar char="•"/>
          </a:pPr>
          <a:r>
            <a:rPr lang="en-US" sz="2400" b="0" i="0"/>
            <a:t>Clarity in Language</a:t>
          </a:r>
        </a:p>
      </dgm:t>
    </dgm:pt>
    <dgm:pt modelId="{A8EDF33C-2240-489B-9F73-57CC30E4564A}" type="parTrans" cxnId="{3DDE8EDF-B11E-46A1-BCA1-7F2E5AEF402A}">
      <dgm:prSet/>
      <dgm:spPr/>
      <dgm:t>
        <a:bodyPr/>
        <a:lstStyle/>
        <a:p>
          <a:endParaRPr lang="en-US"/>
        </a:p>
      </dgm:t>
    </dgm:pt>
    <dgm:pt modelId="{964232C5-F038-4F51-846E-86B68A80573B}" type="sibTrans" cxnId="{3DDE8EDF-B11E-46A1-BCA1-7F2E5AEF402A}">
      <dgm:prSet/>
      <dgm:spPr/>
      <dgm:t>
        <a:bodyPr/>
        <a:lstStyle/>
        <a:p>
          <a:endParaRPr lang="en-US"/>
        </a:p>
      </dgm:t>
    </dgm:pt>
    <dgm:pt modelId="{DCD4CA92-3018-4615-8221-8654ED0B3EF5}">
      <dgm:prSet custT="1"/>
      <dgm:spPr/>
      <dgm:t>
        <a:bodyPr/>
        <a:lstStyle/>
        <a:p>
          <a:pPr>
            <a:buFont typeface="Arial" panose="020B0604020202020204" pitchFamily="34" charset="0"/>
            <a:buChar char="•"/>
          </a:pPr>
          <a:r>
            <a:rPr lang="en-US" sz="2400" b="0" i="0" dirty="0"/>
            <a:t>Tone and Formality</a:t>
          </a:r>
        </a:p>
      </dgm:t>
    </dgm:pt>
    <dgm:pt modelId="{F1A75422-A5A7-4B58-B088-AF3A64FF9E3D}" type="parTrans" cxnId="{D2A30BF9-C441-45E1-94C1-2D601D3B557E}">
      <dgm:prSet/>
      <dgm:spPr/>
      <dgm:t>
        <a:bodyPr/>
        <a:lstStyle/>
        <a:p>
          <a:endParaRPr lang="en-US"/>
        </a:p>
      </dgm:t>
    </dgm:pt>
    <dgm:pt modelId="{35E0E884-7424-45BE-BC3B-61BA05C0E69E}" type="sibTrans" cxnId="{D2A30BF9-C441-45E1-94C1-2D601D3B557E}">
      <dgm:prSet/>
      <dgm:spPr/>
      <dgm:t>
        <a:bodyPr/>
        <a:lstStyle/>
        <a:p>
          <a:endParaRPr lang="en-US"/>
        </a:p>
      </dgm:t>
    </dgm:pt>
    <dgm:pt modelId="{07543564-10DA-4136-B578-264C88061574}" type="pres">
      <dgm:prSet presAssocID="{D91E45F1-D35B-4541-8C4E-65B8B5119873}" presName="Name0" presStyleCnt="0">
        <dgm:presLayoutVars>
          <dgm:dir/>
          <dgm:animLvl val="lvl"/>
          <dgm:resizeHandles val="exact"/>
        </dgm:presLayoutVars>
      </dgm:prSet>
      <dgm:spPr/>
    </dgm:pt>
    <dgm:pt modelId="{7E33CFBC-9DE4-4070-9D08-ACFEC1532767}" type="pres">
      <dgm:prSet presAssocID="{48989BAE-EB6A-4725-9939-6A44D9E382D8}" presName="linNode" presStyleCnt="0"/>
      <dgm:spPr/>
    </dgm:pt>
    <dgm:pt modelId="{72916F2A-753D-4304-89C1-4E123027D822}" type="pres">
      <dgm:prSet presAssocID="{48989BAE-EB6A-4725-9939-6A44D9E382D8}" presName="parentText" presStyleLbl="node1" presStyleIdx="0" presStyleCnt="4">
        <dgm:presLayoutVars>
          <dgm:chMax val="1"/>
          <dgm:bulletEnabled val="1"/>
        </dgm:presLayoutVars>
      </dgm:prSet>
      <dgm:spPr/>
    </dgm:pt>
    <dgm:pt modelId="{DF2F4B6D-09CB-4B6A-A63B-D53CAC506BDB}" type="pres">
      <dgm:prSet presAssocID="{B5D767E8-5D28-4B54-B0D9-E1E1C4807EC5}" presName="sp" presStyleCnt="0"/>
      <dgm:spPr/>
    </dgm:pt>
    <dgm:pt modelId="{1231D052-F6AB-4F66-82D6-3F62EC0828BF}" type="pres">
      <dgm:prSet presAssocID="{C71C786E-E2BA-497B-988D-55F464DEDD37}" presName="linNode" presStyleCnt="0"/>
      <dgm:spPr/>
    </dgm:pt>
    <dgm:pt modelId="{1AC11338-3195-429F-8BA5-A614A686F53C}" type="pres">
      <dgm:prSet presAssocID="{C71C786E-E2BA-497B-988D-55F464DEDD37}" presName="parentText" presStyleLbl="node1" presStyleIdx="1" presStyleCnt="4">
        <dgm:presLayoutVars>
          <dgm:chMax val="1"/>
          <dgm:bulletEnabled val="1"/>
        </dgm:presLayoutVars>
      </dgm:prSet>
      <dgm:spPr/>
    </dgm:pt>
    <dgm:pt modelId="{C7CB2C6B-2D26-4D63-8F8D-F036DD34BC5A}" type="pres">
      <dgm:prSet presAssocID="{3D190D5E-1DAB-4AA6-9666-7949AB9E110F}" presName="sp" presStyleCnt="0"/>
      <dgm:spPr/>
    </dgm:pt>
    <dgm:pt modelId="{9DF364DF-7C3C-40CC-B100-2A426D3BCD48}" type="pres">
      <dgm:prSet presAssocID="{BD75A562-1E8E-4DA6-AA5A-05FDE565D767}" presName="linNode" presStyleCnt="0"/>
      <dgm:spPr/>
    </dgm:pt>
    <dgm:pt modelId="{58E6797D-5702-4394-9967-F5836ABB8D66}" type="pres">
      <dgm:prSet presAssocID="{BD75A562-1E8E-4DA6-AA5A-05FDE565D767}" presName="parentText" presStyleLbl="node1" presStyleIdx="2" presStyleCnt="4">
        <dgm:presLayoutVars>
          <dgm:chMax val="1"/>
          <dgm:bulletEnabled val="1"/>
        </dgm:presLayoutVars>
      </dgm:prSet>
      <dgm:spPr/>
    </dgm:pt>
    <dgm:pt modelId="{9C08B6AA-D320-4944-8B6E-D7616D99F4BE}" type="pres">
      <dgm:prSet presAssocID="{964232C5-F038-4F51-846E-86B68A80573B}" presName="sp" presStyleCnt="0"/>
      <dgm:spPr/>
    </dgm:pt>
    <dgm:pt modelId="{C1F84B9B-5067-4834-B683-B057FC1C2131}" type="pres">
      <dgm:prSet presAssocID="{DCD4CA92-3018-4615-8221-8654ED0B3EF5}" presName="linNode" presStyleCnt="0"/>
      <dgm:spPr/>
    </dgm:pt>
    <dgm:pt modelId="{B42DB8C7-270F-496A-9842-DB19E74254E1}" type="pres">
      <dgm:prSet presAssocID="{DCD4CA92-3018-4615-8221-8654ED0B3EF5}" presName="parentText" presStyleLbl="node1" presStyleIdx="3" presStyleCnt="4">
        <dgm:presLayoutVars>
          <dgm:chMax val="1"/>
          <dgm:bulletEnabled val="1"/>
        </dgm:presLayoutVars>
      </dgm:prSet>
      <dgm:spPr/>
    </dgm:pt>
  </dgm:ptLst>
  <dgm:cxnLst>
    <dgm:cxn modelId="{DB56A312-21D7-4E07-ABEC-57E02433A306}" type="presOf" srcId="{C71C786E-E2BA-497B-988D-55F464DEDD37}" destId="{1AC11338-3195-429F-8BA5-A614A686F53C}" srcOrd="0" destOrd="0" presId="urn:microsoft.com/office/officeart/2005/8/layout/vList5"/>
    <dgm:cxn modelId="{EEE9F92C-5625-488E-968F-FCEF27732DE4}" type="presOf" srcId="{D91E45F1-D35B-4541-8C4E-65B8B5119873}" destId="{07543564-10DA-4136-B578-264C88061574}" srcOrd="0" destOrd="0" presId="urn:microsoft.com/office/officeart/2005/8/layout/vList5"/>
    <dgm:cxn modelId="{5D46A13D-9A01-4BCD-A570-EB5153B33FB0}" type="presOf" srcId="{DCD4CA92-3018-4615-8221-8654ED0B3EF5}" destId="{B42DB8C7-270F-496A-9842-DB19E74254E1}" srcOrd="0" destOrd="0" presId="urn:microsoft.com/office/officeart/2005/8/layout/vList5"/>
    <dgm:cxn modelId="{F2285D70-1789-4784-8005-2E208CE2ABC9}" srcId="{D91E45F1-D35B-4541-8C4E-65B8B5119873}" destId="{C71C786E-E2BA-497B-988D-55F464DEDD37}" srcOrd="1" destOrd="0" parTransId="{8D6670CB-4842-4746-BB03-481CB2B5282A}" sibTransId="{3D190D5E-1DAB-4AA6-9666-7949AB9E110F}"/>
    <dgm:cxn modelId="{6ED65757-65E0-47D3-A81D-F8AFA8CCDF7D}" srcId="{D91E45F1-D35B-4541-8C4E-65B8B5119873}" destId="{48989BAE-EB6A-4725-9939-6A44D9E382D8}" srcOrd="0" destOrd="0" parTransId="{A21B80B6-E746-4826-9678-996535F2F4DD}" sibTransId="{B5D767E8-5D28-4B54-B0D9-E1E1C4807EC5}"/>
    <dgm:cxn modelId="{8BE6C2AD-9AAE-497B-9AD6-F7467583759E}" type="presOf" srcId="{BD75A562-1E8E-4DA6-AA5A-05FDE565D767}" destId="{58E6797D-5702-4394-9967-F5836ABB8D66}" srcOrd="0" destOrd="0" presId="urn:microsoft.com/office/officeart/2005/8/layout/vList5"/>
    <dgm:cxn modelId="{3CEBFAC9-F84C-4801-A724-402115A30874}" type="presOf" srcId="{48989BAE-EB6A-4725-9939-6A44D9E382D8}" destId="{72916F2A-753D-4304-89C1-4E123027D822}" srcOrd="0" destOrd="0" presId="urn:microsoft.com/office/officeart/2005/8/layout/vList5"/>
    <dgm:cxn modelId="{3DDE8EDF-B11E-46A1-BCA1-7F2E5AEF402A}" srcId="{D91E45F1-D35B-4541-8C4E-65B8B5119873}" destId="{BD75A562-1E8E-4DA6-AA5A-05FDE565D767}" srcOrd="2" destOrd="0" parTransId="{A8EDF33C-2240-489B-9F73-57CC30E4564A}" sibTransId="{964232C5-F038-4F51-846E-86B68A80573B}"/>
    <dgm:cxn modelId="{D2A30BF9-C441-45E1-94C1-2D601D3B557E}" srcId="{D91E45F1-D35B-4541-8C4E-65B8B5119873}" destId="{DCD4CA92-3018-4615-8221-8654ED0B3EF5}" srcOrd="3" destOrd="0" parTransId="{F1A75422-A5A7-4B58-B088-AF3A64FF9E3D}" sibTransId="{35E0E884-7424-45BE-BC3B-61BA05C0E69E}"/>
    <dgm:cxn modelId="{CC0499B8-2A30-4EEE-936D-9224DDD7E78A}" type="presParOf" srcId="{07543564-10DA-4136-B578-264C88061574}" destId="{7E33CFBC-9DE4-4070-9D08-ACFEC1532767}" srcOrd="0" destOrd="0" presId="urn:microsoft.com/office/officeart/2005/8/layout/vList5"/>
    <dgm:cxn modelId="{621ACE73-5232-490F-A61B-92FA14971985}" type="presParOf" srcId="{7E33CFBC-9DE4-4070-9D08-ACFEC1532767}" destId="{72916F2A-753D-4304-89C1-4E123027D822}" srcOrd="0" destOrd="0" presId="urn:microsoft.com/office/officeart/2005/8/layout/vList5"/>
    <dgm:cxn modelId="{48B3D1CB-FE29-4912-82DC-A061FA12E4BB}" type="presParOf" srcId="{07543564-10DA-4136-B578-264C88061574}" destId="{DF2F4B6D-09CB-4B6A-A63B-D53CAC506BDB}" srcOrd="1" destOrd="0" presId="urn:microsoft.com/office/officeart/2005/8/layout/vList5"/>
    <dgm:cxn modelId="{0404A414-C863-4668-8AAB-96AE4920CEA8}" type="presParOf" srcId="{07543564-10DA-4136-B578-264C88061574}" destId="{1231D052-F6AB-4F66-82D6-3F62EC0828BF}" srcOrd="2" destOrd="0" presId="urn:microsoft.com/office/officeart/2005/8/layout/vList5"/>
    <dgm:cxn modelId="{D1F1403C-97E8-4997-BB20-6E599AE89568}" type="presParOf" srcId="{1231D052-F6AB-4F66-82D6-3F62EC0828BF}" destId="{1AC11338-3195-429F-8BA5-A614A686F53C}" srcOrd="0" destOrd="0" presId="urn:microsoft.com/office/officeart/2005/8/layout/vList5"/>
    <dgm:cxn modelId="{7B415A69-07B2-4096-9414-635D26FACC4A}" type="presParOf" srcId="{07543564-10DA-4136-B578-264C88061574}" destId="{C7CB2C6B-2D26-4D63-8F8D-F036DD34BC5A}" srcOrd="3" destOrd="0" presId="urn:microsoft.com/office/officeart/2005/8/layout/vList5"/>
    <dgm:cxn modelId="{F37202D2-4DA8-44F8-9B04-734690FC34EB}" type="presParOf" srcId="{07543564-10DA-4136-B578-264C88061574}" destId="{9DF364DF-7C3C-40CC-B100-2A426D3BCD48}" srcOrd="4" destOrd="0" presId="urn:microsoft.com/office/officeart/2005/8/layout/vList5"/>
    <dgm:cxn modelId="{84333F3D-6722-4867-A353-80F9038A6ABB}" type="presParOf" srcId="{9DF364DF-7C3C-40CC-B100-2A426D3BCD48}" destId="{58E6797D-5702-4394-9967-F5836ABB8D66}" srcOrd="0" destOrd="0" presId="urn:microsoft.com/office/officeart/2005/8/layout/vList5"/>
    <dgm:cxn modelId="{C9866996-3426-413F-9E69-59CA51BDE591}" type="presParOf" srcId="{07543564-10DA-4136-B578-264C88061574}" destId="{9C08B6AA-D320-4944-8B6E-D7616D99F4BE}" srcOrd="5" destOrd="0" presId="urn:microsoft.com/office/officeart/2005/8/layout/vList5"/>
    <dgm:cxn modelId="{01155B0D-07AE-4B61-81B5-0424582D3468}" type="presParOf" srcId="{07543564-10DA-4136-B578-264C88061574}" destId="{C1F84B9B-5067-4834-B683-B057FC1C2131}" srcOrd="6" destOrd="0" presId="urn:microsoft.com/office/officeart/2005/8/layout/vList5"/>
    <dgm:cxn modelId="{6E5DECBA-12E3-4ED1-96D9-6C368A91723E}" type="presParOf" srcId="{C1F84B9B-5067-4834-B683-B057FC1C2131}" destId="{B42DB8C7-270F-496A-9842-DB19E74254E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5C70EDB0-E843-4F52-96D3-44212BA5D5DE}"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47ECD88-01DA-4FEE-B024-E45BE70E01FF}">
      <dgm:prSet custT="1"/>
      <dgm:spPr/>
      <dgm:t>
        <a:bodyPr/>
        <a:lstStyle/>
        <a:p>
          <a:r>
            <a:rPr lang="en-US" sz="2400" b="0" i="0" dirty="0"/>
            <a:t>Use of Active Voice:</a:t>
          </a:r>
          <a:endParaRPr lang="en-US" sz="24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F3ADA062-AEDF-47DE-A0FA-993675525D0A}">
      <dgm:prSet custT="1"/>
      <dgm:spPr/>
      <dgm:t>
        <a:bodyPr/>
        <a:lstStyle/>
        <a:p>
          <a:pPr>
            <a:buFont typeface="Arial" panose="020B0604020202020204" pitchFamily="34" charset="0"/>
            <a:buChar char="•"/>
          </a:pPr>
          <a:r>
            <a:rPr lang="en-US" sz="2400" b="0" i="0" dirty="0"/>
            <a:t>Technical writing often emphasizes the use of active voice to convey information clearly and directly.</a:t>
          </a:r>
        </a:p>
      </dgm:t>
    </dgm:pt>
    <dgm:pt modelId="{48D7E838-4CB7-4556-A56F-7049BAABBB27}" type="parTrans" cxnId="{19EACD27-BA90-4A23-99EC-F7EFA6E8DF1C}">
      <dgm:prSet/>
      <dgm:spPr/>
      <dgm:t>
        <a:bodyPr/>
        <a:lstStyle/>
        <a:p>
          <a:endParaRPr lang="en-US"/>
        </a:p>
      </dgm:t>
    </dgm:pt>
    <dgm:pt modelId="{F85B530F-AA2F-4DF1-8FE5-EC3733FB9BEB}" type="sibTrans" cxnId="{19EACD27-BA90-4A23-99EC-F7EFA6E8DF1C}">
      <dgm:prSet/>
      <dgm:spPr/>
      <dgm:t>
        <a:bodyPr/>
        <a:lstStyle/>
        <a:p>
          <a:endParaRPr lang="en-US"/>
        </a:p>
      </dgm:t>
    </dgm:pt>
    <dgm:pt modelId="{6F211DC9-5C9E-4D50-A080-048786FE0E6A}">
      <dgm:prSet custT="1"/>
      <dgm:spPr/>
      <dgm:t>
        <a:bodyPr/>
        <a:lstStyle/>
        <a:p>
          <a:pPr>
            <a:buFont typeface="Arial" panose="020B0604020202020204" pitchFamily="34" charset="0"/>
            <a:buChar char="•"/>
          </a:pPr>
          <a:r>
            <a:rPr lang="en-US" sz="2400" b="0" i="0" dirty="0"/>
            <a:t>In active voice, the subject of the sentence performs the action, which results in more concise and engaging writing.</a:t>
          </a:r>
        </a:p>
      </dgm:t>
    </dgm:pt>
    <dgm:pt modelId="{14B3D58A-A649-4DB4-830D-C7B080536DD9}" type="parTrans" cxnId="{35D7B859-9F48-44B2-877B-1BE2E933DAFD}">
      <dgm:prSet/>
      <dgm:spPr/>
      <dgm:t>
        <a:bodyPr/>
        <a:lstStyle/>
        <a:p>
          <a:endParaRPr lang="en-US"/>
        </a:p>
      </dgm:t>
    </dgm:pt>
    <dgm:pt modelId="{28D10BF1-AF24-41AB-ACF0-43944377F80F}" type="sibTrans" cxnId="{35D7B859-9F48-44B2-877B-1BE2E933DAFD}">
      <dgm:prSet/>
      <dgm:spPr/>
      <dgm:t>
        <a:bodyPr/>
        <a:lstStyle/>
        <a:p>
          <a:endParaRPr lang="en-US"/>
        </a:p>
      </dgm:t>
    </dgm:pt>
    <dgm:pt modelId="{50E117BF-11FD-47A6-A7B3-ECCB2F32C738}">
      <dgm:prSet custT="1"/>
      <dgm:spPr/>
      <dgm:t>
        <a:bodyPr/>
        <a:lstStyle/>
        <a:p>
          <a:pPr>
            <a:buFont typeface="Arial" panose="020B0604020202020204" pitchFamily="34" charset="0"/>
            <a:buChar char="•"/>
          </a:pPr>
          <a:r>
            <a:rPr lang="en-US" sz="2400" b="0" i="0" dirty="0"/>
            <a:t>Active voice helps to clearly identify the doer of the action, making the writing more straightforward and easier to understand.</a:t>
          </a:r>
        </a:p>
      </dgm:t>
    </dgm:pt>
    <dgm:pt modelId="{D30F4222-4EF2-418F-BECD-17BE8A3FB270}" type="parTrans" cxnId="{58DBC583-0915-4040-BB33-F2CE25D5EE8C}">
      <dgm:prSet/>
      <dgm:spPr/>
      <dgm:t>
        <a:bodyPr/>
        <a:lstStyle/>
        <a:p>
          <a:endParaRPr lang="en-US"/>
        </a:p>
      </dgm:t>
    </dgm:pt>
    <dgm:pt modelId="{D8567617-4079-4D38-81B4-98793FDB2000}" type="sibTrans" cxnId="{58DBC583-0915-4040-BB33-F2CE25D5EE8C}">
      <dgm:prSet/>
      <dgm:spPr/>
      <dgm:t>
        <a:bodyPr/>
        <a:lstStyle/>
        <a:p>
          <a:endParaRPr lang="en-US"/>
        </a:p>
      </dgm:t>
    </dgm:pt>
    <dgm:pt modelId="{C14D7CF4-21CA-4EBD-AF04-14515639B357}">
      <dgm:prSet custT="1"/>
      <dgm:spPr/>
      <dgm:t>
        <a:bodyPr/>
        <a:lstStyle/>
        <a:p>
          <a:pPr>
            <a:buFont typeface="Arial" panose="020B0604020202020204" pitchFamily="34" charset="0"/>
            <a:buChar char="•"/>
          </a:pPr>
          <a:r>
            <a:rPr lang="en-US" sz="2400" b="0" i="0" dirty="0"/>
            <a:t>Passive voice, on the other hand, can lead to ambiguity and convoluted sentences, which may hinder comprehension of technical documents.</a:t>
          </a:r>
        </a:p>
      </dgm:t>
    </dgm:pt>
    <dgm:pt modelId="{EC4D68A3-E81C-46EA-A0B0-C51EB455D5AB}" type="parTrans" cxnId="{AF3385D0-4AC0-470B-9110-DA28096022CE}">
      <dgm:prSet/>
      <dgm:spPr/>
      <dgm:t>
        <a:bodyPr/>
        <a:lstStyle/>
        <a:p>
          <a:endParaRPr lang="en-US"/>
        </a:p>
      </dgm:t>
    </dgm:pt>
    <dgm:pt modelId="{B6E4EB92-718A-4202-BDF0-05DC2994A9A6}" type="sibTrans" cxnId="{AF3385D0-4AC0-470B-9110-DA28096022CE}">
      <dgm:prSet/>
      <dgm:spPr/>
      <dgm:t>
        <a:bodyPr/>
        <a:lstStyle/>
        <a:p>
          <a:endParaRPr lang="en-US"/>
        </a:p>
      </dgm:t>
    </dgm:pt>
    <dgm:pt modelId="{E44B59D6-E5E2-44A6-A8AF-89C0CC69E939}" type="pres">
      <dgm:prSet presAssocID="{5C70EDB0-E843-4F52-96D3-44212BA5D5DE}" presName="Name0" presStyleCnt="0">
        <dgm:presLayoutVars>
          <dgm:dir/>
          <dgm:animLvl val="lvl"/>
          <dgm:resizeHandles val="exact"/>
        </dgm:presLayoutVars>
      </dgm:prSet>
      <dgm:spPr/>
    </dgm:pt>
    <dgm:pt modelId="{D5427AFF-7F36-46ED-84F3-98DA58B07298}" type="pres">
      <dgm:prSet presAssocID="{C47ECD88-01DA-4FEE-B024-E45BE70E01FF}" presName="composite" presStyleCnt="0"/>
      <dgm:spPr/>
    </dgm:pt>
    <dgm:pt modelId="{C7E92BC7-281C-4053-A8A4-AEEB40BD6625}" type="pres">
      <dgm:prSet presAssocID="{C47ECD88-01DA-4FEE-B024-E45BE70E01FF}" presName="parTx" presStyleLbl="alignNode1" presStyleIdx="0" presStyleCnt="1">
        <dgm:presLayoutVars>
          <dgm:chMax val="0"/>
          <dgm:chPref val="0"/>
          <dgm:bulletEnabled val="1"/>
        </dgm:presLayoutVars>
      </dgm:prSet>
      <dgm:spPr/>
    </dgm:pt>
    <dgm:pt modelId="{3C25CE5C-C152-4D3A-9E81-1BBBCB7AA040}" type="pres">
      <dgm:prSet presAssocID="{C47ECD88-01DA-4FEE-B024-E45BE70E01FF}" presName="desTx" presStyleLbl="alignAccFollowNode1" presStyleIdx="0" presStyleCnt="1">
        <dgm:presLayoutVars>
          <dgm:bulletEnabled val="1"/>
        </dgm:presLayoutVars>
      </dgm:prSet>
      <dgm:spPr/>
    </dgm:pt>
  </dgm:ptLst>
  <dgm:cxnLst>
    <dgm:cxn modelId="{F1886703-E8A2-4DED-855B-399631751775}" type="presOf" srcId="{6F211DC9-5C9E-4D50-A080-048786FE0E6A}" destId="{3C25CE5C-C152-4D3A-9E81-1BBBCB7AA040}" srcOrd="0" destOrd="1" presId="urn:microsoft.com/office/officeart/2005/8/layout/hList1"/>
    <dgm:cxn modelId="{19EACD27-BA90-4A23-99EC-F7EFA6E8DF1C}" srcId="{C47ECD88-01DA-4FEE-B024-E45BE70E01FF}" destId="{F3ADA062-AEDF-47DE-A0FA-993675525D0A}" srcOrd="0" destOrd="0" parTransId="{48D7E838-4CB7-4556-A56F-7049BAABBB27}" sibTransId="{F85B530F-AA2F-4DF1-8FE5-EC3733FB9BEB}"/>
    <dgm:cxn modelId="{0D945F3C-660C-4DA0-88F3-B368CF582D99}" type="presOf" srcId="{5C70EDB0-E843-4F52-96D3-44212BA5D5DE}" destId="{E44B59D6-E5E2-44A6-A8AF-89C0CC69E939}" srcOrd="0" destOrd="0" presId="urn:microsoft.com/office/officeart/2005/8/layout/hList1"/>
    <dgm:cxn modelId="{2A09A561-47CF-43E5-AEB7-4A31693B4089}" srcId="{5C70EDB0-E843-4F52-96D3-44212BA5D5DE}" destId="{C47ECD88-01DA-4FEE-B024-E45BE70E01FF}" srcOrd="0" destOrd="0" parTransId="{6E50E212-09C7-4AE4-B632-E1BBD585CF31}" sibTransId="{87F7039A-A5AD-41AF-A834-792390292CF3}"/>
    <dgm:cxn modelId="{8E45B766-7B2A-48BC-ACF0-859268861CE6}" type="presOf" srcId="{F3ADA062-AEDF-47DE-A0FA-993675525D0A}" destId="{3C25CE5C-C152-4D3A-9E81-1BBBCB7AA040}" srcOrd="0" destOrd="0" presId="urn:microsoft.com/office/officeart/2005/8/layout/hList1"/>
    <dgm:cxn modelId="{35D7B859-9F48-44B2-877B-1BE2E933DAFD}" srcId="{C47ECD88-01DA-4FEE-B024-E45BE70E01FF}" destId="{6F211DC9-5C9E-4D50-A080-048786FE0E6A}" srcOrd="1" destOrd="0" parTransId="{14B3D58A-A649-4DB4-830D-C7B080536DD9}" sibTransId="{28D10BF1-AF24-41AB-ACF0-43944377F80F}"/>
    <dgm:cxn modelId="{58DBC583-0915-4040-BB33-F2CE25D5EE8C}" srcId="{C47ECD88-01DA-4FEE-B024-E45BE70E01FF}" destId="{50E117BF-11FD-47A6-A7B3-ECCB2F32C738}" srcOrd="2" destOrd="0" parTransId="{D30F4222-4EF2-418F-BECD-17BE8A3FB270}" sibTransId="{D8567617-4079-4D38-81B4-98793FDB2000}"/>
    <dgm:cxn modelId="{1BFE96AB-9041-45E3-A621-364DBB433D2C}" type="presOf" srcId="{50E117BF-11FD-47A6-A7B3-ECCB2F32C738}" destId="{3C25CE5C-C152-4D3A-9E81-1BBBCB7AA040}" srcOrd="0" destOrd="2" presId="urn:microsoft.com/office/officeart/2005/8/layout/hList1"/>
    <dgm:cxn modelId="{082E68BD-2FCD-47A2-B9D3-47A4CE1E9AD9}" type="presOf" srcId="{C47ECD88-01DA-4FEE-B024-E45BE70E01FF}" destId="{C7E92BC7-281C-4053-A8A4-AEEB40BD6625}" srcOrd="0" destOrd="0" presId="urn:microsoft.com/office/officeart/2005/8/layout/hList1"/>
    <dgm:cxn modelId="{AF3385D0-4AC0-470B-9110-DA28096022CE}" srcId="{C47ECD88-01DA-4FEE-B024-E45BE70E01FF}" destId="{C14D7CF4-21CA-4EBD-AF04-14515639B357}" srcOrd="3" destOrd="0" parTransId="{EC4D68A3-E81C-46EA-A0B0-C51EB455D5AB}" sibTransId="{B6E4EB92-718A-4202-BDF0-05DC2994A9A6}"/>
    <dgm:cxn modelId="{134C35E3-63A8-4A5A-8CFF-073598604431}" type="presOf" srcId="{C14D7CF4-21CA-4EBD-AF04-14515639B357}" destId="{3C25CE5C-C152-4D3A-9E81-1BBBCB7AA040}" srcOrd="0" destOrd="3" presId="urn:microsoft.com/office/officeart/2005/8/layout/hList1"/>
    <dgm:cxn modelId="{3C90001E-B2F3-4E91-ACBF-57E1F98D2B4F}" type="presParOf" srcId="{E44B59D6-E5E2-44A6-A8AF-89C0CC69E939}" destId="{D5427AFF-7F36-46ED-84F3-98DA58B07298}" srcOrd="0" destOrd="0" presId="urn:microsoft.com/office/officeart/2005/8/layout/hList1"/>
    <dgm:cxn modelId="{B8323E0D-1DD3-4197-B6BB-2D3DC2409FA0}" type="presParOf" srcId="{D5427AFF-7F36-46ED-84F3-98DA58B07298}" destId="{C7E92BC7-281C-4053-A8A4-AEEB40BD6625}" srcOrd="0" destOrd="0" presId="urn:microsoft.com/office/officeart/2005/8/layout/hList1"/>
    <dgm:cxn modelId="{4AB509C1-A1CF-4F18-9AC4-6BFA1183D978}" type="presParOf" srcId="{D5427AFF-7F36-46ED-84F3-98DA58B07298}" destId="{3C25CE5C-C152-4D3A-9E81-1BBBCB7AA0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5C70EDB0-E843-4F52-96D3-44212BA5D5DE}"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47ECD88-01DA-4FEE-B024-E45BE70E01FF}">
      <dgm:prSet custT="1"/>
      <dgm:spPr/>
      <dgm:t>
        <a:bodyPr/>
        <a:lstStyle/>
        <a:p>
          <a:r>
            <a:rPr lang="en-US" sz="2800" b="0" i="0" dirty="0"/>
            <a:t>Avoiding Jargon</a:t>
          </a:r>
          <a:endParaRPr lang="en-US" sz="28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AF29F55F-4722-4A8F-BD3D-9AD480A889B3}">
      <dgm:prSet custT="1"/>
      <dgm:spPr/>
      <dgm:t>
        <a:bodyPr/>
        <a:lstStyle/>
        <a:p>
          <a:pPr>
            <a:buFont typeface="Arial" panose="020B0604020202020204" pitchFamily="34" charset="0"/>
            <a:buChar char="•"/>
          </a:pPr>
          <a:r>
            <a:rPr lang="en-US" sz="2400" b="0" i="0" dirty="0"/>
            <a:t>Jargon refers to specialized terminology or language that is specific to a particular field or profession.</a:t>
          </a:r>
        </a:p>
      </dgm:t>
    </dgm:pt>
    <dgm:pt modelId="{FF799F0F-9D10-415E-855A-5912258D1781}" type="parTrans" cxnId="{FDC29DE7-138A-4145-97D0-D5D83D76C83C}">
      <dgm:prSet/>
      <dgm:spPr/>
      <dgm:t>
        <a:bodyPr/>
        <a:lstStyle/>
        <a:p>
          <a:endParaRPr lang="en-US"/>
        </a:p>
      </dgm:t>
    </dgm:pt>
    <dgm:pt modelId="{FDF62B3A-5796-488D-9A4C-CED774A6FB58}" type="sibTrans" cxnId="{FDC29DE7-138A-4145-97D0-D5D83D76C83C}">
      <dgm:prSet/>
      <dgm:spPr/>
      <dgm:t>
        <a:bodyPr/>
        <a:lstStyle/>
        <a:p>
          <a:endParaRPr lang="en-US"/>
        </a:p>
      </dgm:t>
    </dgm:pt>
    <dgm:pt modelId="{77B88A9C-6055-4BDC-9208-DC6F290E2011}">
      <dgm:prSet custT="1"/>
      <dgm:spPr/>
      <dgm:t>
        <a:bodyPr/>
        <a:lstStyle/>
        <a:p>
          <a:pPr>
            <a:buFont typeface="Arial" panose="020B0604020202020204" pitchFamily="34" charset="0"/>
            <a:buChar char="•"/>
          </a:pPr>
          <a:r>
            <a:rPr lang="en-US" sz="2400" b="0" i="0" dirty="0"/>
            <a:t>While some technical terms are necessary in technical writing, excessive jargon can alienate readers who are not familiar with the terminology.</a:t>
          </a:r>
        </a:p>
      </dgm:t>
    </dgm:pt>
    <dgm:pt modelId="{DDC9213E-CF41-4B26-B6C9-22B9D410A727}" type="parTrans" cxnId="{700846F2-2258-4BCD-AAB8-D957040A4B70}">
      <dgm:prSet/>
      <dgm:spPr/>
      <dgm:t>
        <a:bodyPr/>
        <a:lstStyle/>
        <a:p>
          <a:endParaRPr lang="en-US"/>
        </a:p>
      </dgm:t>
    </dgm:pt>
    <dgm:pt modelId="{9B09D2CF-2B7B-4B79-BF3D-F2E2043DA5F2}" type="sibTrans" cxnId="{700846F2-2258-4BCD-AAB8-D957040A4B70}">
      <dgm:prSet/>
      <dgm:spPr/>
      <dgm:t>
        <a:bodyPr/>
        <a:lstStyle/>
        <a:p>
          <a:endParaRPr lang="en-US"/>
        </a:p>
      </dgm:t>
    </dgm:pt>
    <dgm:pt modelId="{0787B90E-4FA2-4991-9784-6AF5F406A275}">
      <dgm:prSet custT="1"/>
      <dgm:spPr/>
      <dgm:t>
        <a:bodyPr/>
        <a:lstStyle/>
        <a:p>
          <a:pPr>
            <a:buFont typeface="Arial" panose="020B0604020202020204" pitchFamily="34" charset="0"/>
            <a:buChar char="•"/>
          </a:pPr>
          <a:r>
            <a:rPr lang="en-US" sz="2400" b="0" i="0" dirty="0"/>
            <a:t>It is essential to strike a balance between using technical terms for precision and clarity and avoiding jargon that may confuse or overwhelm the audience.</a:t>
          </a:r>
        </a:p>
      </dgm:t>
    </dgm:pt>
    <dgm:pt modelId="{8905B901-7D3A-4A43-A547-5A01764D9B61}" type="parTrans" cxnId="{54C3D3E2-AB3E-45F9-81C7-5977403EC123}">
      <dgm:prSet/>
      <dgm:spPr/>
      <dgm:t>
        <a:bodyPr/>
        <a:lstStyle/>
        <a:p>
          <a:endParaRPr lang="en-US"/>
        </a:p>
      </dgm:t>
    </dgm:pt>
    <dgm:pt modelId="{C6B85C3F-4D99-408E-87AB-C276536F9FD4}" type="sibTrans" cxnId="{54C3D3E2-AB3E-45F9-81C7-5977403EC123}">
      <dgm:prSet/>
      <dgm:spPr/>
      <dgm:t>
        <a:bodyPr/>
        <a:lstStyle/>
        <a:p>
          <a:endParaRPr lang="en-US"/>
        </a:p>
      </dgm:t>
    </dgm:pt>
    <dgm:pt modelId="{3F28DE87-5440-456B-AE23-E6BF6C3A336F}">
      <dgm:prSet custT="1"/>
      <dgm:spPr/>
      <dgm:t>
        <a:bodyPr/>
        <a:lstStyle/>
        <a:p>
          <a:pPr>
            <a:buFont typeface="Arial" panose="020B0604020202020204" pitchFamily="34" charset="0"/>
            <a:buChar char="•"/>
          </a:pPr>
          <a:r>
            <a:rPr lang="en-US" sz="2400" b="0" i="0" dirty="0"/>
            <a:t>When using technical terms, provide definitions or explanations to ensure that all readers can understand the content</a:t>
          </a:r>
        </a:p>
      </dgm:t>
    </dgm:pt>
    <dgm:pt modelId="{652D8FF5-66D9-42B8-84E0-86F5AE5B360F}" type="parTrans" cxnId="{92D34A41-1DE9-4D78-A385-C494479ABA72}">
      <dgm:prSet/>
      <dgm:spPr/>
      <dgm:t>
        <a:bodyPr/>
        <a:lstStyle/>
        <a:p>
          <a:endParaRPr lang="en-US"/>
        </a:p>
      </dgm:t>
    </dgm:pt>
    <dgm:pt modelId="{0FC50E26-A2FF-4E5A-A61D-93EE0FBBAFF4}" type="sibTrans" cxnId="{92D34A41-1DE9-4D78-A385-C494479ABA72}">
      <dgm:prSet/>
      <dgm:spPr/>
      <dgm:t>
        <a:bodyPr/>
        <a:lstStyle/>
        <a:p>
          <a:endParaRPr lang="en-US"/>
        </a:p>
      </dgm:t>
    </dgm:pt>
    <dgm:pt modelId="{E44B59D6-E5E2-44A6-A8AF-89C0CC69E939}" type="pres">
      <dgm:prSet presAssocID="{5C70EDB0-E843-4F52-96D3-44212BA5D5DE}" presName="Name0" presStyleCnt="0">
        <dgm:presLayoutVars>
          <dgm:dir/>
          <dgm:animLvl val="lvl"/>
          <dgm:resizeHandles val="exact"/>
        </dgm:presLayoutVars>
      </dgm:prSet>
      <dgm:spPr/>
    </dgm:pt>
    <dgm:pt modelId="{D5427AFF-7F36-46ED-84F3-98DA58B07298}" type="pres">
      <dgm:prSet presAssocID="{C47ECD88-01DA-4FEE-B024-E45BE70E01FF}" presName="composite" presStyleCnt="0"/>
      <dgm:spPr/>
    </dgm:pt>
    <dgm:pt modelId="{C7E92BC7-281C-4053-A8A4-AEEB40BD6625}" type="pres">
      <dgm:prSet presAssocID="{C47ECD88-01DA-4FEE-B024-E45BE70E01FF}" presName="parTx" presStyleLbl="alignNode1" presStyleIdx="0" presStyleCnt="1">
        <dgm:presLayoutVars>
          <dgm:chMax val="0"/>
          <dgm:chPref val="0"/>
          <dgm:bulletEnabled val="1"/>
        </dgm:presLayoutVars>
      </dgm:prSet>
      <dgm:spPr/>
    </dgm:pt>
    <dgm:pt modelId="{3C25CE5C-C152-4D3A-9E81-1BBBCB7AA040}" type="pres">
      <dgm:prSet presAssocID="{C47ECD88-01DA-4FEE-B024-E45BE70E01FF}" presName="desTx" presStyleLbl="alignAccFollowNode1" presStyleIdx="0" presStyleCnt="1">
        <dgm:presLayoutVars>
          <dgm:bulletEnabled val="1"/>
        </dgm:presLayoutVars>
      </dgm:prSet>
      <dgm:spPr/>
    </dgm:pt>
  </dgm:ptLst>
  <dgm:cxnLst>
    <dgm:cxn modelId="{FBF2FF0D-441D-4FF7-A736-DFFF4950E58A}" type="presOf" srcId="{77B88A9C-6055-4BDC-9208-DC6F290E2011}" destId="{3C25CE5C-C152-4D3A-9E81-1BBBCB7AA040}" srcOrd="0" destOrd="1" presId="urn:microsoft.com/office/officeart/2005/8/layout/hList1"/>
    <dgm:cxn modelId="{9911F52F-A007-4448-9822-8700F114B7E7}" type="presOf" srcId="{AF29F55F-4722-4A8F-BD3D-9AD480A889B3}" destId="{3C25CE5C-C152-4D3A-9E81-1BBBCB7AA040}" srcOrd="0" destOrd="0" presId="urn:microsoft.com/office/officeart/2005/8/layout/hList1"/>
    <dgm:cxn modelId="{0D945F3C-660C-4DA0-88F3-B368CF582D99}" type="presOf" srcId="{5C70EDB0-E843-4F52-96D3-44212BA5D5DE}" destId="{E44B59D6-E5E2-44A6-A8AF-89C0CC69E939}" srcOrd="0" destOrd="0" presId="urn:microsoft.com/office/officeart/2005/8/layout/hList1"/>
    <dgm:cxn modelId="{92D34A41-1DE9-4D78-A385-C494479ABA72}" srcId="{C47ECD88-01DA-4FEE-B024-E45BE70E01FF}" destId="{3F28DE87-5440-456B-AE23-E6BF6C3A336F}" srcOrd="3" destOrd="0" parTransId="{652D8FF5-66D9-42B8-84E0-86F5AE5B360F}" sibTransId="{0FC50E26-A2FF-4E5A-A61D-93EE0FBBAFF4}"/>
    <dgm:cxn modelId="{2A09A561-47CF-43E5-AEB7-4A31693B4089}" srcId="{5C70EDB0-E843-4F52-96D3-44212BA5D5DE}" destId="{C47ECD88-01DA-4FEE-B024-E45BE70E01FF}" srcOrd="0" destOrd="0" parTransId="{6E50E212-09C7-4AE4-B632-E1BBD585CF31}" sibTransId="{87F7039A-A5AD-41AF-A834-792390292CF3}"/>
    <dgm:cxn modelId="{69C13653-9D97-4D59-A312-DA79D1B80BD7}" type="presOf" srcId="{3F28DE87-5440-456B-AE23-E6BF6C3A336F}" destId="{3C25CE5C-C152-4D3A-9E81-1BBBCB7AA040}" srcOrd="0" destOrd="3" presId="urn:microsoft.com/office/officeart/2005/8/layout/hList1"/>
    <dgm:cxn modelId="{082E68BD-2FCD-47A2-B9D3-47A4CE1E9AD9}" type="presOf" srcId="{C47ECD88-01DA-4FEE-B024-E45BE70E01FF}" destId="{C7E92BC7-281C-4053-A8A4-AEEB40BD6625}" srcOrd="0" destOrd="0" presId="urn:microsoft.com/office/officeart/2005/8/layout/hList1"/>
    <dgm:cxn modelId="{54C3D3E2-AB3E-45F9-81C7-5977403EC123}" srcId="{C47ECD88-01DA-4FEE-B024-E45BE70E01FF}" destId="{0787B90E-4FA2-4991-9784-6AF5F406A275}" srcOrd="2" destOrd="0" parTransId="{8905B901-7D3A-4A43-A547-5A01764D9B61}" sibTransId="{C6B85C3F-4D99-408E-87AB-C276536F9FD4}"/>
    <dgm:cxn modelId="{FDC29DE7-138A-4145-97D0-D5D83D76C83C}" srcId="{C47ECD88-01DA-4FEE-B024-E45BE70E01FF}" destId="{AF29F55F-4722-4A8F-BD3D-9AD480A889B3}" srcOrd="0" destOrd="0" parTransId="{FF799F0F-9D10-415E-855A-5912258D1781}" sibTransId="{FDF62B3A-5796-488D-9A4C-CED774A6FB58}"/>
    <dgm:cxn modelId="{E457B2F0-9D38-4A8E-B6EE-F2EB50E56804}" type="presOf" srcId="{0787B90E-4FA2-4991-9784-6AF5F406A275}" destId="{3C25CE5C-C152-4D3A-9E81-1BBBCB7AA040}" srcOrd="0" destOrd="2" presId="urn:microsoft.com/office/officeart/2005/8/layout/hList1"/>
    <dgm:cxn modelId="{700846F2-2258-4BCD-AAB8-D957040A4B70}" srcId="{C47ECD88-01DA-4FEE-B024-E45BE70E01FF}" destId="{77B88A9C-6055-4BDC-9208-DC6F290E2011}" srcOrd="1" destOrd="0" parTransId="{DDC9213E-CF41-4B26-B6C9-22B9D410A727}" sibTransId="{9B09D2CF-2B7B-4B79-BF3D-F2E2043DA5F2}"/>
    <dgm:cxn modelId="{3C90001E-B2F3-4E91-ACBF-57E1F98D2B4F}" type="presParOf" srcId="{E44B59D6-E5E2-44A6-A8AF-89C0CC69E939}" destId="{D5427AFF-7F36-46ED-84F3-98DA58B07298}" srcOrd="0" destOrd="0" presId="urn:microsoft.com/office/officeart/2005/8/layout/hList1"/>
    <dgm:cxn modelId="{B8323E0D-1DD3-4197-B6BB-2D3DC2409FA0}" type="presParOf" srcId="{D5427AFF-7F36-46ED-84F3-98DA58B07298}" destId="{C7E92BC7-281C-4053-A8A4-AEEB40BD6625}" srcOrd="0" destOrd="0" presId="urn:microsoft.com/office/officeart/2005/8/layout/hList1"/>
    <dgm:cxn modelId="{4AB509C1-A1CF-4F18-9AC4-6BFA1183D978}" type="presParOf" srcId="{D5427AFF-7F36-46ED-84F3-98DA58B07298}" destId="{3C25CE5C-C152-4D3A-9E81-1BBBCB7AA0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5C70EDB0-E843-4F52-96D3-44212BA5D5DE}"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47ECD88-01DA-4FEE-B024-E45BE70E01FF}">
      <dgm:prSet custT="1"/>
      <dgm:spPr/>
      <dgm:t>
        <a:bodyPr/>
        <a:lstStyle/>
        <a:p>
          <a:r>
            <a:rPr lang="en-US" sz="2800" b="0" i="0"/>
            <a:t>Clarity in Language:</a:t>
          </a:r>
          <a:endParaRPr lang="en-US" sz="28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94E53DC5-BA29-4A92-8BFF-68227B68FFF9}">
      <dgm:prSet custT="1"/>
      <dgm:spPr/>
      <dgm:t>
        <a:bodyPr/>
        <a:lstStyle/>
        <a:p>
          <a:pPr>
            <a:buFont typeface="Arial" panose="020B0604020202020204" pitchFamily="34" charset="0"/>
            <a:buChar char="•"/>
          </a:pPr>
          <a:r>
            <a:rPr lang="en-US" sz="2400" b="0" i="0" dirty="0"/>
            <a:t>Clarity is paramount in technical writing to ensure that information is communicated accurately and effectively.</a:t>
          </a:r>
        </a:p>
      </dgm:t>
    </dgm:pt>
    <dgm:pt modelId="{3C54570D-0A54-4D33-82A4-E9677D8388F9}" type="parTrans" cxnId="{7B022DAE-FF92-45BF-B944-00C8A012AE3E}">
      <dgm:prSet/>
      <dgm:spPr/>
      <dgm:t>
        <a:bodyPr/>
        <a:lstStyle/>
        <a:p>
          <a:endParaRPr lang="en-US"/>
        </a:p>
      </dgm:t>
    </dgm:pt>
    <dgm:pt modelId="{E275A175-DCCA-4CF2-A697-C63B4BB40149}" type="sibTrans" cxnId="{7B022DAE-FF92-45BF-B944-00C8A012AE3E}">
      <dgm:prSet/>
      <dgm:spPr/>
      <dgm:t>
        <a:bodyPr/>
        <a:lstStyle/>
        <a:p>
          <a:endParaRPr lang="en-US"/>
        </a:p>
      </dgm:t>
    </dgm:pt>
    <dgm:pt modelId="{1B720C14-1813-4EB4-90EC-BD7311A9DA0F}">
      <dgm:prSet custT="1"/>
      <dgm:spPr/>
      <dgm:t>
        <a:bodyPr/>
        <a:lstStyle/>
        <a:p>
          <a:pPr>
            <a:buFont typeface="Arial" panose="020B0604020202020204" pitchFamily="34" charset="0"/>
            <a:buChar char="•"/>
          </a:pPr>
          <a:r>
            <a:rPr lang="en-US" sz="2400" b="0" i="0" dirty="0"/>
            <a:t>Use clear, precise language to convey complex ideas and technical concepts in a straightforward manner.</a:t>
          </a:r>
        </a:p>
      </dgm:t>
    </dgm:pt>
    <dgm:pt modelId="{22EE88E1-7273-4BA2-92F6-9F0321CCD19A}" type="parTrans" cxnId="{C8EF944A-5CC0-4CF5-8E5E-4AD7A51BF0D0}">
      <dgm:prSet/>
      <dgm:spPr/>
      <dgm:t>
        <a:bodyPr/>
        <a:lstStyle/>
        <a:p>
          <a:endParaRPr lang="en-US"/>
        </a:p>
      </dgm:t>
    </dgm:pt>
    <dgm:pt modelId="{7C1D9639-DB2E-48E7-A51F-8443A5AD0B70}" type="sibTrans" cxnId="{C8EF944A-5CC0-4CF5-8E5E-4AD7A51BF0D0}">
      <dgm:prSet/>
      <dgm:spPr/>
      <dgm:t>
        <a:bodyPr/>
        <a:lstStyle/>
        <a:p>
          <a:endParaRPr lang="en-US"/>
        </a:p>
      </dgm:t>
    </dgm:pt>
    <dgm:pt modelId="{84D57A6B-4E30-4E40-90D3-00D58D37B320}">
      <dgm:prSet custT="1"/>
      <dgm:spPr/>
      <dgm:t>
        <a:bodyPr/>
        <a:lstStyle/>
        <a:p>
          <a:pPr>
            <a:buFont typeface="Arial" panose="020B0604020202020204" pitchFamily="34" charset="0"/>
            <a:buChar char="•"/>
          </a:pPr>
          <a:r>
            <a:rPr lang="en-US" sz="2400" b="0" i="0" dirty="0"/>
            <a:t>Avoid ambiguity, vague language, or unnecessary complexity that can lead to misunderstandings or misinterpretations.</a:t>
          </a:r>
        </a:p>
      </dgm:t>
    </dgm:pt>
    <dgm:pt modelId="{EA8CFA4C-75A7-4AB8-B396-FB8CF0433584}" type="parTrans" cxnId="{6A4FE443-14E1-4368-9EA0-62D10BC01D27}">
      <dgm:prSet/>
      <dgm:spPr/>
      <dgm:t>
        <a:bodyPr/>
        <a:lstStyle/>
        <a:p>
          <a:endParaRPr lang="en-US"/>
        </a:p>
      </dgm:t>
    </dgm:pt>
    <dgm:pt modelId="{817718DD-B961-4785-968C-06FDA7E04136}" type="sibTrans" cxnId="{6A4FE443-14E1-4368-9EA0-62D10BC01D27}">
      <dgm:prSet/>
      <dgm:spPr/>
      <dgm:t>
        <a:bodyPr/>
        <a:lstStyle/>
        <a:p>
          <a:endParaRPr lang="en-US"/>
        </a:p>
      </dgm:t>
    </dgm:pt>
    <dgm:pt modelId="{3DFC9972-CA9A-4CBE-875D-8A11BAF4C4F4}">
      <dgm:prSet custT="1"/>
      <dgm:spPr/>
      <dgm:t>
        <a:bodyPr/>
        <a:lstStyle/>
        <a:p>
          <a:pPr>
            <a:buFont typeface="Arial" panose="020B0604020202020204" pitchFamily="34" charset="0"/>
            <a:buChar char="•"/>
          </a:pPr>
          <a:r>
            <a:rPr lang="en-US" sz="2400" b="0" i="0" dirty="0"/>
            <a:t>Break down complex information into manageable chunks, use examples or illustrations to clarify concepts, and structure sentences logically to enhance clarity.</a:t>
          </a:r>
        </a:p>
      </dgm:t>
    </dgm:pt>
    <dgm:pt modelId="{49DC7891-FE88-4319-8FC3-774C5F7763A7}" type="parTrans" cxnId="{AA5EECEC-A9EE-4F08-B9F7-A16EB7B28DF8}">
      <dgm:prSet/>
      <dgm:spPr/>
      <dgm:t>
        <a:bodyPr/>
        <a:lstStyle/>
        <a:p>
          <a:endParaRPr lang="en-US"/>
        </a:p>
      </dgm:t>
    </dgm:pt>
    <dgm:pt modelId="{D55C5D6C-30EB-40DB-8D5C-5530422E7E18}" type="sibTrans" cxnId="{AA5EECEC-A9EE-4F08-B9F7-A16EB7B28DF8}">
      <dgm:prSet/>
      <dgm:spPr/>
      <dgm:t>
        <a:bodyPr/>
        <a:lstStyle/>
        <a:p>
          <a:endParaRPr lang="en-US"/>
        </a:p>
      </dgm:t>
    </dgm:pt>
    <dgm:pt modelId="{E44B59D6-E5E2-44A6-A8AF-89C0CC69E939}" type="pres">
      <dgm:prSet presAssocID="{5C70EDB0-E843-4F52-96D3-44212BA5D5DE}" presName="Name0" presStyleCnt="0">
        <dgm:presLayoutVars>
          <dgm:dir/>
          <dgm:animLvl val="lvl"/>
          <dgm:resizeHandles val="exact"/>
        </dgm:presLayoutVars>
      </dgm:prSet>
      <dgm:spPr/>
    </dgm:pt>
    <dgm:pt modelId="{D5427AFF-7F36-46ED-84F3-98DA58B07298}" type="pres">
      <dgm:prSet presAssocID="{C47ECD88-01DA-4FEE-B024-E45BE70E01FF}" presName="composite" presStyleCnt="0"/>
      <dgm:spPr/>
    </dgm:pt>
    <dgm:pt modelId="{C7E92BC7-281C-4053-A8A4-AEEB40BD6625}" type="pres">
      <dgm:prSet presAssocID="{C47ECD88-01DA-4FEE-B024-E45BE70E01FF}" presName="parTx" presStyleLbl="alignNode1" presStyleIdx="0" presStyleCnt="1">
        <dgm:presLayoutVars>
          <dgm:chMax val="0"/>
          <dgm:chPref val="0"/>
          <dgm:bulletEnabled val="1"/>
        </dgm:presLayoutVars>
      </dgm:prSet>
      <dgm:spPr/>
    </dgm:pt>
    <dgm:pt modelId="{3C25CE5C-C152-4D3A-9E81-1BBBCB7AA040}" type="pres">
      <dgm:prSet presAssocID="{C47ECD88-01DA-4FEE-B024-E45BE70E01FF}" presName="desTx" presStyleLbl="alignAccFollowNode1" presStyleIdx="0" presStyleCnt="1">
        <dgm:presLayoutVars>
          <dgm:bulletEnabled val="1"/>
        </dgm:presLayoutVars>
      </dgm:prSet>
      <dgm:spPr/>
    </dgm:pt>
  </dgm:ptLst>
  <dgm:cxnLst>
    <dgm:cxn modelId="{0D945F3C-660C-4DA0-88F3-B368CF582D99}" type="presOf" srcId="{5C70EDB0-E843-4F52-96D3-44212BA5D5DE}" destId="{E44B59D6-E5E2-44A6-A8AF-89C0CC69E939}" srcOrd="0" destOrd="0" presId="urn:microsoft.com/office/officeart/2005/8/layout/hList1"/>
    <dgm:cxn modelId="{2A09A561-47CF-43E5-AEB7-4A31693B4089}" srcId="{5C70EDB0-E843-4F52-96D3-44212BA5D5DE}" destId="{C47ECD88-01DA-4FEE-B024-E45BE70E01FF}" srcOrd="0" destOrd="0" parTransId="{6E50E212-09C7-4AE4-B632-E1BBD585CF31}" sibTransId="{87F7039A-A5AD-41AF-A834-792390292CF3}"/>
    <dgm:cxn modelId="{6A4FE443-14E1-4368-9EA0-62D10BC01D27}" srcId="{C47ECD88-01DA-4FEE-B024-E45BE70E01FF}" destId="{84D57A6B-4E30-4E40-90D3-00D58D37B320}" srcOrd="2" destOrd="0" parTransId="{EA8CFA4C-75A7-4AB8-B396-FB8CF0433584}" sibTransId="{817718DD-B961-4785-968C-06FDA7E04136}"/>
    <dgm:cxn modelId="{1D5C1F66-7DBE-4163-B33D-5A9CA14FD170}" type="presOf" srcId="{94E53DC5-BA29-4A92-8BFF-68227B68FFF9}" destId="{3C25CE5C-C152-4D3A-9E81-1BBBCB7AA040}" srcOrd="0" destOrd="0" presId="urn:microsoft.com/office/officeart/2005/8/layout/hList1"/>
    <dgm:cxn modelId="{C8EF944A-5CC0-4CF5-8E5E-4AD7A51BF0D0}" srcId="{C47ECD88-01DA-4FEE-B024-E45BE70E01FF}" destId="{1B720C14-1813-4EB4-90EC-BD7311A9DA0F}" srcOrd="1" destOrd="0" parTransId="{22EE88E1-7273-4BA2-92F6-9F0321CCD19A}" sibTransId="{7C1D9639-DB2E-48E7-A51F-8443A5AD0B70}"/>
    <dgm:cxn modelId="{4D248D8E-E5B8-4FCF-B479-0F2C42C71C20}" type="presOf" srcId="{3DFC9972-CA9A-4CBE-875D-8A11BAF4C4F4}" destId="{3C25CE5C-C152-4D3A-9E81-1BBBCB7AA040}" srcOrd="0" destOrd="3" presId="urn:microsoft.com/office/officeart/2005/8/layout/hList1"/>
    <dgm:cxn modelId="{EE267D95-B48F-435E-8EA5-30255EA55D01}" type="presOf" srcId="{84D57A6B-4E30-4E40-90D3-00D58D37B320}" destId="{3C25CE5C-C152-4D3A-9E81-1BBBCB7AA040}" srcOrd="0" destOrd="2" presId="urn:microsoft.com/office/officeart/2005/8/layout/hList1"/>
    <dgm:cxn modelId="{7B022DAE-FF92-45BF-B944-00C8A012AE3E}" srcId="{C47ECD88-01DA-4FEE-B024-E45BE70E01FF}" destId="{94E53DC5-BA29-4A92-8BFF-68227B68FFF9}" srcOrd="0" destOrd="0" parTransId="{3C54570D-0A54-4D33-82A4-E9677D8388F9}" sibTransId="{E275A175-DCCA-4CF2-A697-C63B4BB40149}"/>
    <dgm:cxn modelId="{082E68BD-2FCD-47A2-B9D3-47A4CE1E9AD9}" type="presOf" srcId="{C47ECD88-01DA-4FEE-B024-E45BE70E01FF}" destId="{C7E92BC7-281C-4053-A8A4-AEEB40BD6625}" srcOrd="0" destOrd="0" presId="urn:microsoft.com/office/officeart/2005/8/layout/hList1"/>
    <dgm:cxn modelId="{79F512E0-7A83-48EF-8299-A91B3310EE4F}" type="presOf" srcId="{1B720C14-1813-4EB4-90EC-BD7311A9DA0F}" destId="{3C25CE5C-C152-4D3A-9E81-1BBBCB7AA040}" srcOrd="0" destOrd="1" presId="urn:microsoft.com/office/officeart/2005/8/layout/hList1"/>
    <dgm:cxn modelId="{AA5EECEC-A9EE-4F08-B9F7-A16EB7B28DF8}" srcId="{C47ECD88-01DA-4FEE-B024-E45BE70E01FF}" destId="{3DFC9972-CA9A-4CBE-875D-8A11BAF4C4F4}" srcOrd="3" destOrd="0" parTransId="{49DC7891-FE88-4319-8FC3-774C5F7763A7}" sibTransId="{D55C5D6C-30EB-40DB-8D5C-5530422E7E18}"/>
    <dgm:cxn modelId="{3C90001E-B2F3-4E91-ACBF-57E1F98D2B4F}" type="presParOf" srcId="{E44B59D6-E5E2-44A6-A8AF-89C0CC69E939}" destId="{D5427AFF-7F36-46ED-84F3-98DA58B07298}" srcOrd="0" destOrd="0" presId="urn:microsoft.com/office/officeart/2005/8/layout/hList1"/>
    <dgm:cxn modelId="{B8323E0D-1DD3-4197-B6BB-2D3DC2409FA0}" type="presParOf" srcId="{D5427AFF-7F36-46ED-84F3-98DA58B07298}" destId="{C7E92BC7-281C-4053-A8A4-AEEB40BD6625}" srcOrd="0" destOrd="0" presId="urn:microsoft.com/office/officeart/2005/8/layout/hList1"/>
    <dgm:cxn modelId="{4AB509C1-A1CF-4F18-9AC4-6BFA1183D978}" type="presParOf" srcId="{D5427AFF-7F36-46ED-84F3-98DA58B07298}" destId="{3C25CE5C-C152-4D3A-9E81-1BBBCB7AA0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30EDF7-9DCE-443B-A328-48C67CB15078}" type="doc">
      <dgm:prSet loTypeId="urn:microsoft.com/office/officeart/2005/8/layout/hierarchy4" loCatId="list" qsTypeId="urn:microsoft.com/office/officeart/2005/8/quickstyle/simple1" qsCatId="simple" csTypeId="urn:microsoft.com/office/officeart/2005/8/colors/accent3_3" csCatId="accent3" phldr="1"/>
      <dgm:spPr/>
      <dgm:t>
        <a:bodyPr/>
        <a:lstStyle/>
        <a:p>
          <a:endParaRPr lang="en-US"/>
        </a:p>
      </dgm:t>
    </dgm:pt>
    <dgm:pt modelId="{15DC5A1E-EB2E-4DAB-A3DA-ED25133DA83A}">
      <dgm:prSet/>
      <dgm:spPr/>
      <dgm:t>
        <a:bodyPr/>
        <a:lstStyle/>
        <a:p>
          <a:pPr algn="l"/>
          <a:r>
            <a:rPr lang="en-US" b="0" i="0"/>
            <a:t>Conciseness: Conciseness in technical writing involves conveying information efficiently and effectively without unnecessary repetition or wordiness. Concise technical writing presents information in a clear and direct manner, focusing on essential details while eliminating redundant or irrelevant content. Important considerations for conciseness in technical writing include:</a:t>
          </a:r>
          <a:endParaRPr lang="en-US" dirty="0"/>
        </a:p>
      </dgm:t>
    </dgm:pt>
    <dgm:pt modelId="{0E7664D3-A50F-4E4D-A3C4-90010224F3F1}" type="sibTrans" cxnId="{20C28682-9E23-4733-9BBD-567F91EFB197}">
      <dgm:prSet/>
      <dgm:spPr/>
      <dgm:t>
        <a:bodyPr/>
        <a:lstStyle/>
        <a:p>
          <a:endParaRPr lang="en-US"/>
        </a:p>
      </dgm:t>
    </dgm:pt>
    <dgm:pt modelId="{F58069BA-1690-4F74-A5F9-F7B67616B033}" type="parTrans" cxnId="{20C28682-9E23-4733-9BBD-567F91EFB197}">
      <dgm:prSet/>
      <dgm:spPr/>
      <dgm:t>
        <a:bodyPr/>
        <a:lstStyle/>
        <a:p>
          <a:endParaRPr lang="en-US"/>
        </a:p>
      </dgm:t>
    </dgm:pt>
    <dgm:pt modelId="{DBB91676-2CC4-4371-B8DA-594156C7036E}">
      <dgm:prSet/>
      <dgm:spPr/>
      <dgm:t>
        <a:bodyPr/>
        <a:lstStyle/>
        <a:p>
          <a:pPr>
            <a:buFont typeface="Arial" panose="020B0604020202020204" pitchFamily="34" charset="0"/>
            <a:buChar char="•"/>
          </a:pPr>
          <a:r>
            <a:rPr lang="en-US" b="0" i="0" dirty="0"/>
            <a:t>Using concise sentences and paragraphs to communicate ideas succinctly.</a:t>
          </a:r>
        </a:p>
      </dgm:t>
    </dgm:pt>
    <dgm:pt modelId="{B508D739-2A71-46F2-9417-AC03755DD762}" type="parTrans" cxnId="{99E5CE0F-9580-4436-AEC1-AEBBBDE85CAB}">
      <dgm:prSet/>
      <dgm:spPr/>
      <dgm:t>
        <a:bodyPr/>
        <a:lstStyle/>
        <a:p>
          <a:endParaRPr lang="en-US"/>
        </a:p>
      </dgm:t>
    </dgm:pt>
    <dgm:pt modelId="{64F8505C-D084-40B7-AA5A-EA304558838C}" type="sibTrans" cxnId="{99E5CE0F-9580-4436-AEC1-AEBBBDE85CAB}">
      <dgm:prSet/>
      <dgm:spPr/>
      <dgm:t>
        <a:bodyPr/>
        <a:lstStyle/>
        <a:p>
          <a:endParaRPr lang="en-US"/>
        </a:p>
      </dgm:t>
    </dgm:pt>
    <dgm:pt modelId="{CDEA3256-D835-433B-B14A-4205CB90C786}">
      <dgm:prSet/>
      <dgm:spPr/>
      <dgm:t>
        <a:bodyPr/>
        <a:lstStyle/>
        <a:p>
          <a:pPr>
            <a:buFont typeface="Arial" panose="020B0604020202020204" pitchFamily="34" charset="0"/>
            <a:buChar char="•"/>
          </a:pPr>
          <a:r>
            <a:rPr lang="en-US" b="0" i="0" dirty="0"/>
            <a:t>Avoiding unnecessary words, phrases, or redundancies that do not add value to the message.</a:t>
          </a:r>
        </a:p>
      </dgm:t>
    </dgm:pt>
    <dgm:pt modelId="{1BA8759B-5376-4E32-80CD-DB512CA53F9D}" type="parTrans" cxnId="{D373999C-D7B7-4405-A2F0-86E39EA2B035}">
      <dgm:prSet/>
      <dgm:spPr/>
      <dgm:t>
        <a:bodyPr/>
        <a:lstStyle/>
        <a:p>
          <a:endParaRPr lang="en-US"/>
        </a:p>
      </dgm:t>
    </dgm:pt>
    <dgm:pt modelId="{1F061A64-043C-4E49-93C5-15DF5989D472}" type="sibTrans" cxnId="{D373999C-D7B7-4405-A2F0-86E39EA2B035}">
      <dgm:prSet/>
      <dgm:spPr/>
      <dgm:t>
        <a:bodyPr/>
        <a:lstStyle/>
        <a:p>
          <a:endParaRPr lang="en-US"/>
        </a:p>
      </dgm:t>
    </dgm:pt>
    <dgm:pt modelId="{92E0B035-19A8-4F62-9306-812FD25B0F42}">
      <dgm:prSet/>
      <dgm:spPr/>
      <dgm:t>
        <a:bodyPr/>
        <a:lstStyle/>
        <a:p>
          <a:pPr>
            <a:buFont typeface="Arial" panose="020B0604020202020204" pitchFamily="34" charset="0"/>
            <a:buChar char="•"/>
          </a:pPr>
          <a:r>
            <a:rPr lang="en-US" b="0" i="0" dirty="0"/>
            <a:t>Summarizing complex information into brief and to-the-point statements.</a:t>
          </a:r>
        </a:p>
      </dgm:t>
    </dgm:pt>
    <dgm:pt modelId="{2705C71B-C326-4475-B686-BC6130AE5D4C}" type="parTrans" cxnId="{DA80501E-A843-44B8-8C69-C5F59CD70D96}">
      <dgm:prSet/>
      <dgm:spPr/>
      <dgm:t>
        <a:bodyPr/>
        <a:lstStyle/>
        <a:p>
          <a:endParaRPr lang="en-US"/>
        </a:p>
      </dgm:t>
    </dgm:pt>
    <dgm:pt modelId="{FD66C273-1E95-4804-9E48-5C620B27FF3B}" type="sibTrans" cxnId="{DA80501E-A843-44B8-8C69-C5F59CD70D96}">
      <dgm:prSet/>
      <dgm:spPr/>
      <dgm:t>
        <a:bodyPr/>
        <a:lstStyle/>
        <a:p>
          <a:endParaRPr lang="en-US"/>
        </a:p>
      </dgm:t>
    </dgm:pt>
    <dgm:pt modelId="{FB964319-6CD1-47F7-9FB0-D35F9F0F6573}">
      <dgm:prSet/>
      <dgm:spPr/>
      <dgm:t>
        <a:bodyPr/>
        <a:lstStyle/>
        <a:p>
          <a:pPr>
            <a:buFont typeface="Arial" panose="020B0604020202020204" pitchFamily="34" charset="0"/>
            <a:buChar char="•"/>
          </a:pPr>
          <a:r>
            <a:rPr lang="en-US" b="0" i="0" dirty="0"/>
            <a:t>Using tables, graphs, and visuals to present data concisely.</a:t>
          </a:r>
        </a:p>
      </dgm:t>
    </dgm:pt>
    <dgm:pt modelId="{EC66D099-FB06-47B2-8764-8B9F304CCBB9}" type="parTrans" cxnId="{6ADA12B1-B486-4F0D-80ED-F8816C4E36D9}">
      <dgm:prSet/>
      <dgm:spPr/>
      <dgm:t>
        <a:bodyPr/>
        <a:lstStyle/>
        <a:p>
          <a:endParaRPr lang="en-US"/>
        </a:p>
      </dgm:t>
    </dgm:pt>
    <dgm:pt modelId="{89EB7A62-5603-4C07-941B-108C409915A8}" type="sibTrans" cxnId="{6ADA12B1-B486-4F0D-80ED-F8816C4E36D9}">
      <dgm:prSet/>
      <dgm:spPr/>
      <dgm:t>
        <a:bodyPr/>
        <a:lstStyle/>
        <a:p>
          <a:endParaRPr lang="en-US"/>
        </a:p>
      </dgm:t>
    </dgm:pt>
    <dgm:pt modelId="{9AC0C16F-6DDF-49C0-AFC1-595DCEC938DA}">
      <dgm:prSet/>
      <dgm:spPr/>
      <dgm:t>
        <a:bodyPr/>
        <a:lstStyle/>
        <a:p>
          <a:pPr>
            <a:buFont typeface="Arial" panose="020B0604020202020204" pitchFamily="34" charset="0"/>
            <a:buChar char="•"/>
          </a:pPr>
          <a:r>
            <a:rPr lang="en-US" b="0" i="0" dirty="0"/>
            <a:t>Editing and revising the text to remove any extraneous information or repetitive content.</a:t>
          </a:r>
        </a:p>
      </dgm:t>
    </dgm:pt>
    <dgm:pt modelId="{B6226F17-0DA9-40E4-A279-500BC63E8AD0}" type="parTrans" cxnId="{2A31346F-7C91-4A75-BEC1-878127B693D9}">
      <dgm:prSet/>
      <dgm:spPr/>
      <dgm:t>
        <a:bodyPr/>
        <a:lstStyle/>
        <a:p>
          <a:endParaRPr lang="en-US"/>
        </a:p>
      </dgm:t>
    </dgm:pt>
    <dgm:pt modelId="{B0A89A2F-C626-428F-84E3-F405A1B091AD}" type="sibTrans" cxnId="{2A31346F-7C91-4A75-BEC1-878127B693D9}">
      <dgm:prSet/>
      <dgm:spPr/>
      <dgm:t>
        <a:bodyPr/>
        <a:lstStyle/>
        <a:p>
          <a:endParaRPr lang="en-US"/>
        </a:p>
      </dgm:t>
    </dgm:pt>
    <dgm:pt modelId="{985F4803-37B3-4BC9-94A8-7BF434FFE109}" type="pres">
      <dgm:prSet presAssocID="{0A30EDF7-9DCE-443B-A328-48C67CB15078}" presName="Name0" presStyleCnt="0">
        <dgm:presLayoutVars>
          <dgm:chPref val="1"/>
          <dgm:dir/>
          <dgm:animOne val="branch"/>
          <dgm:animLvl val="lvl"/>
          <dgm:resizeHandles/>
        </dgm:presLayoutVars>
      </dgm:prSet>
      <dgm:spPr/>
    </dgm:pt>
    <dgm:pt modelId="{11F4BFEC-642B-48CF-BE4B-AB7C6C9AB6F0}" type="pres">
      <dgm:prSet presAssocID="{15DC5A1E-EB2E-4DAB-A3DA-ED25133DA83A}" presName="vertOne" presStyleCnt="0"/>
      <dgm:spPr/>
    </dgm:pt>
    <dgm:pt modelId="{DD2FE8DA-44DC-4112-807B-C7CEE3B9D56E}" type="pres">
      <dgm:prSet presAssocID="{15DC5A1E-EB2E-4DAB-A3DA-ED25133DA83A}" presName="txOne" presStyleLbl="node0" presStyleIdx="0" presStyleCnt="1">
        <dgm:presLayoutVars>
          <dgm:chPref val="3"/>
        </dgm:presLayoutVars>
      </dgm:prSet>
      <dgm:spPr/>
    </dgm:pt>
    <dgm:pt modelId="{DAB40657-E4F0-40BF-81F7-239D49A86E18}" type="pres">
      <dgm:prSet presAssocID="{15DC5A1E-EB2E-4DAB-A3DA-ED25133DA83A}" presName="parTransOne" presStyleCnt="0"/>
      <dgm:spPr/>
    </dgm:pt>
    <dgm:pt modelId="{A4F356B1-BB65-47F8-BAB6-AB3A03D2D09E}" type="pres">
      <dgm:prSet presAssocID="{15DC5A1E-EB2E-4DAB-A3DA-ED25133DA83A}" presName="horzOne" presStyleCnt="0"/>
      <dgm:spPr/>
    </dgm:pt>
    <dgm:pt modelId="{53648933-7A2B-4491-827E-251551A9375F}" type="pres">
      <dgm:prSet presAssocID="{DBB91676-2CC4-4371-B8DA-594156C7036E}" presName="vertTwo" presStyleCnt="0"/>
      <dgm:spPr/>
    </dgm:pt>
    <dgm:pt modelId="{1C87F7FE-9E8C-45C4-9275-95CE59139C73}" type="pres">
      <dgm:prSet presAssocID="{DBB91676-2CC4-4371-B8DA-594156C7036E}" presName="txTwo" presStyleLbl="node2" presStyleIdx="0" presStyleCnt="5">
        <dgm:presLayoutVars>
          <dgm:chPref val="3"/>
        </dgm:presLayoutVars>
      </dgm:prSet>
      <dgm:spPr/>
    </dgm:pt>
    <dgm:pt modelId="{0A822D5B-12F2-452A-AF3D-A241F50A6961}" type="pres">
      <dgm:prSet presAssocID="{DBB91676-2CC4-4371-B8DA-594156C7036E}" presName="horzTwo" presStyleCnt="0"/>
      <dgm:spPr/>
    </dgm:pt>
    <dgm:pt modelId="{9497F8F5-3012-4041-AD73-2E8068FC22E9}" type="pres">
      <dgm:prSet presAssocID="{64F8505C-D084-40B7-AA5A-EA304558838C}" presName="sibSpaceTwo" presStyleCnt="0"/>
      <dgm:spPr/>
    </dgm:pt>
    <dgm:pt modelId="{53C98065-925E-4601-BD31-87C1C95E4817}" type="pres">
      <dgm:prSet presAssocID="{CDEA3256-D835-433B-B14A-4205CB90C786}" presName="vertTwo" presStyleCnt="0"/>
      <dgm:spPr/>
    </dgm:pt>
    <dgm:pt modelId="{90A5990E-94A9-4981-A7D3-6787844F0472}" type="pres">
      <dgm:prSet presAssocID="{CDEA3256-D835-433B-B14A-4205CB90C786}" presName="txTwo" presStyleLbl="node2" presStyleIdx="1" presStyleCnt="5">
        <dgm:presLayoutVars>
          <dgm:chPref val="3"/>
        </dgm:presLayoutVars>
      </dgm:prSet>
      <dgm:spPr/>
    </dgm:pt>
    <dgm:pt modelId="{4387F4EC-0D52-46B8-9CBF-862F8DD4B853}" type="pres">
      <dgm:prSet presAssocID="{CDEA3256-D835-433B-B14A-4205CB90C786}" presName="horzTwo" presStyleCnt="0"/>
      <dgm:spPr/>
    </dgm:pt>
    <dgm:pt modelId="{4DC9427F-820C-4146-AF39-9ED041899742}" type="pres">
      <dgm:prSet presAssocID="{1F061A64-043C-4E49-93C5-15DF5989D472}" presName="sibSpaceTwo" presStyleCnt="0"/>
      <dgm:spPr/>
    </dgm:pt>
    <dgm:pt modelId="{46ACDD01-EA7E-4833-8130-064A33C10138}" type="pres">
      <dgm:prSet presAssocID="{92E0B035-19A8-4F62-9306-812FD25B0F42}" presName="vertTwo" presStyleCnt="0"/>
      <dgm:spPr/>
    </dgm:pt>
    <dgm:pt modelId="{10A8BEE6-CDA2-4842-8AA6-5C5616A9B318}" type="pres">
      <dgm:prSet presAssocID="{92E0B035-19A8-4F62-9306-812FD25B0F42}" presName="txTwo" presStyleLbl="node2" presStyleIdx="2" presStyleCnt="5">
        <dgm:presLayoutVars>
          <dgm:chPref val="3"/>
        </dgm:presLayoutVars>
      </dgm:prSet>
      <dgm:spPr/>
    </dgm:pt>
    <dgm:pt modelId="{03CF8ACB-2C37-447F-A8AC-AE211BB507A5}" type="pres">
      <dgm:prSet presAssocID="{92E0B035-19A8-4F62-9306-812FD25B0F42}" presName="horzTwo" presStyleCnt="0"/>
      <dgm:spPr/>
    </dgm:pt>
    <dgm:pt modelId="{01FEAA07-2182-4270-A3FA-D1CEE0D6578C}" type="pres">
      <dgm:prSet presAssocID="{FD66C273-1E95-4804-9E48-5C620B27FF3B}" presName="sibSpaceTwo" presStyleCnt="0"/>
      <dgm:spPr/>
    </dgm:pt>
    <dgm:pt modelId="{AA52DDB4-BA3D-417A-A892-FF69EFB0D7FD}" type="pres">
      <dgm:prSet presAssocID="{FB964319-6CD1-47F7-9FB0-D35F9F0F6573}" presName="vertTwo" presStyleCnt="0"/>
      <dgm:spPr/>
    </dgm:pt>
    <dgm:pt modelId="{5DE16901-80C3-4F07-842E-7CFF6C824D8F}" type="pres">
      <dgm:prSet presAssocID="{FB964319-6CD1-47F7-9FB0-D35F9F0F6573}" presName="txTwo" presStyleLbl="node2" presStyleIdx="3" presStyleCnt="5">
        <dgm:presLayoutVars>
          <dgm:chPref val="3"/>
        </dgm:presLayoutVars>
      </dgm:prSet>
      <dgm:spPr/>
    </dgm:pt>
    <dgm:pt modelId="{5EAC03BB-1482-4F55-AB9C-54751457DD91}" type="pres">
      <dgm:prSet presAssocID="{FB964319-6CD1-47F7-9FB0-D35F9F0F6573}" presName="horzTwo" presStyleCnt="0"/>
      <dgm:spPr/>
    </dgm:pt>
    <dgm:pt modelId="{B8C19481-D648-419D-8D64-2E4790F75DD3}" type="pres">
      <dgm:prSet presAssocID="{89EB7A62-5603-4C07-941B-108C409915A8}" presName="sibSpaceTwo" presStyleCnt="0"/>
      <dgm:spPr/>
    </dgm:pt>
    <dgm:pt modelId="{1A7A227D-8420-476D-A1C9-E21707968598}" type="pres">
      <dgm:prSet presAssocID="{9AC0C16F-6DDF-49C0-AFC1-595DCEC938DA}" presName="vertTwo" presStyleCnt="0"/>
      <dgm:spPr/>
    </dgm:pt>
    <dgm:pt modelId="{C84B5B5F-2BC5-4138-87D5-D451BA773743}" type="pres">
      <dgm:prSet presAssocID="{9AC0C16F-6DDF-49C0-AFC1-595DCEC938DA}" presName="txTwo" presStyleLbl="node2" presStyleIdx="4" presStyleCnt="5">
        <dgm:presLayoutVars>
          <dgm:chPref val="3"/>
        </dgm:presLayoutVars>
      </dgm:prSet>
      <dgm:spPr/>
    </dgm:pt>
    <dgm:pt modelId="{E73056BE-92BA-4C90-9E00-74AB2C6746A1}" type="pres">
      <dgm:prSet presAssocID="{9AC0C16F-6DDF-49C0-AFC1-595DCEC938DA}" presName="horzTwo" presStyleCnt="0"/>
      <dgm:spPr/>
    </dgm:pt>
  </dgm:ptLst>
  <dgm:cxnLst>
    <dgm:cxn modelId="{99E5CE0F-9580-4436-AEC1-AEBBBDE85CAB}" srcId="{15DC5A1E-EB2E-4DAB-A3DA-ED25133DA83A}" destId="{DBB91676-2CC4-4371-B8DA-594156C7036E}" srcOrd="0" destOrd="0" parTransId="{B508D739-2A71-46F2-9417-AC03755DD762}" sibTransId="{64F8505C-D084-40B7-AA5A-EA304558838C}"/>
    <dgm:cxn modelId="{901AAD16-D7E1-4805-95B9-C3BF7B5E5E60}" type="presOf" srcId="{9AC0C16F-6DDF-49C0-AFC1-595DCEC938DA}" destId="{C84B5B5F-2BC5-4138-87D5-D451BA773743}" srcOrd="0" destOrd="0" presId="urn:microsoft.com/office/officeart/2005/8/layout/hierarchy4"/>
    <dgm:cxn modelId="{DA80501E-A843-44B8-8C69-C5F59CD70D96}" srcId="{15DC5A1E-EB2E-4DAB-A3DA-ED25133DA83A}" destId="{92E0B035-19A8-4F62-9306-812FD25B0F42}" srcOrd="2" destOrd="0" parTransId="{2705C71B-C326-4475-B686-BC6130AE5D4C}" sibTransId="{FD66C273-1E95-4804-9E48-5C620B27FF3B}"/>
    <dgm:cxn modelId="{D503C61F-5B2B-4B63-8F0E-C660BF7E9D8D}" type="presOf" srcId="{CDEA3256-D835-433B-B14A-4205CB90C786}" destId="{90A5990E-94A9-4981-A7D3-6787844F0472}" srcOrd="0" destOrd="0" presId="urn:microsoft.com/office/officeart/2005/8/layout/hierarchy4"/>
    <dgm:cxn modelId="{04DB8760-1468-454C-A7BD-9A16BE8D7A23}" type="presOf" srcId="{DBB91676-2CC4-4371-B8DA-594156C7036E}" destId="{1C87F7FE-9E8C-45C4-9275-95CE59139C73}" srcOrd="0" destOrd="0" presId="urn:microsoft.com/office/officeart/2005/8/layout/hierarchy4"/>
    <dgm:cxn modelId="{2A31346F-7C91-4A75-BEC1-878127B693D9}" srcId="{15DC5A1E-EB2E-4DAB-A3DA-ED25133DA83A}" destId="{9AC0C16F-6DDF-49C0-AFC1-595DCEC938DA}" srcOrd="4" destOrd="0" parTransId="{B6226F17-0DA9-40E4-A279-500BC63E8AD0}" sibTransId="{B0A89A2F-C626-428F-84E3-F405A1B091AD}"/>
    <dgm:cxn modelId="{20C28682-9E23-4733-9BBD-567F91EFB197}" srcId="{0A30EDF7-9DCE-443B-A328-48C67CB15078}" destId="{15DC5A1E-EB2E-4DAB-A3DA-ED25133DA83A}" srcOrd="0" destOrd="0" parTransId="{F58069BA-1690-4F74-A5F9-F7B67616B033}" sibTransId="{0E7664D3-A50F-4E4D-A3C4-90010224F3F1}"/>
    <dgm:cxn modelId="{6F783F90-E4BB-45FC-BF78-B248F1E17305}" type="presOf" srcId="{92E0B035-19A8-4F62-9306-812FD25B0F42}" destId="{10A8BEE6-CDA2-4842-8AA6-5C5616A9B318}" srcOrd="0" destOrd="0" presId="urn:microsoft.com/office/officeart/2005/8/layout/hierarchy4"/>
    <dgm:cxn modelId="{D373999C-D7B7-4405-A2F0-86E39EA2B035}" srcId="{15DC5A1E-EB2E-4DAB-A3DA-ED25133DA83A}" destId="{CDEA3256-D835-433B-B14A-4205CB90C786}" srcOrd="1" destOrd="0" parTransId="{1BA8759B-5376-4E32-80CD-DB512CA53F9D}" sibTransId="{1F061A64-043C-4E49-93C5-15DF5989D472}"/>
    <dgm:cxn modelId="{6ADA12B1-B486-4F0D-80ED-F8816C4E36D9}" srcId="{15DC5A1E-EB2E-4DAB-A3DA-ED25133DA83A}" destId="{FB964319-6CD1-47F7-9FB0-D35F9F0F6573}" srcOrd="3" destOrd="0" parTransId="{EC66D099-FB06-47B2-8764-8B9F304CCBB9}" sibTransId="{89EB7A62-5603-4C07-941B-108C409915A8}"/>
    <dgm:cxn modelId="{45A6B9C5-9675-4A1B-8DF6-C9ED9A77E793}" type="presOf" srcId="{FB964319-6CD1-47F7-9FB0-D35F9F0F6573}" destId="{5DE16901-80C3-4F07-842E-7CFF6C824D8F}" srcOrd="0" destOrd="0" presId="urn:microsoft.com/office/officeart/2005/8/layout/hierarchy4"/>
    <dgm:cxn modelId="{B1335DD6-BB8C-4474-865F-4A23FD8992F2}" type="presOf" srcId="{15DC5A1E-EB2E-4DAB-A3DA-ED25133DA83A}" destId="{DD2FE8DA-44DC-4112-807B-C7CEE3B9D56E}" srcOrd="0" destOrd="0" presId="urn:microsoft.com/office/officeart/2005/8/layout/hierarchy4"/>
    <dgm:cxn modelId="{B122A9DF-5386-420A-BCDC-56F4928405F9}" type="presOf" srcId="{0A30EDF7-9DCE-443B-A328-48C67CB15078}" destId="{985F4803-37B3-4BC9-94A8-7BF434FFE109}" srcOrd="0" destOrd="0" presId="urn:microsoft.com/office/officeart/2005/8/layout/hierarchy4"/>
    <dgm:cxn modelId="{16A2BC2B-CDED-49D1-95FE-E57966CA8702}" type="presParOf" srcId="{985F4803-37B3-4BC9-94A8-7BF434FFE109}" destId="{11F4BFEC-642B-48CF-BE4B-AB7C6C9AB6F0}" srcOrd="0" destOrd="0" presId="urn:microsoft.com/office/officeart/2005/8/layout/hierarchy4"/>
    <dgm:cxn modelId="{2AAD31BC-AE5C-430E-BE18-CB30B36267E3}" type="presParOf" srcId="{11F4BFEC-642B-48CF-BE4B-AB7C6C9AB6F0}" destId="{DD2FE8DA-44DC-4112-807B-C7CEE3B9D56E}" srcOrd="0" destOrd="0" presId="urn:microsoft.com/office/officeart/2005/8/layout/hierarchy4"/>
    <dgm:cxn modelId="{CF72C634-AA64-4FA3-B2C0-1810C1103614}" type="presParOf" srcId="{11F4BFEC-642B-48CF-BE4B-AB7C6C9AB6F0}" destId="{DAB40657-E4F0-40BF-81F7-239D49A86E18}" srcOrd="1" destOrd="0" presId="urn:microsoft.com/office/officeart/2005/8/layout/hierarchy4"/>
    <dgm:cxn modelId="{9C242AFD-E87D-4400-A8FA-8F447BD6961C}" type="presParOf" srcId="{11F4BFEC-642B-48CF-BE4B-AB7C6C9AB6F0}" destId="{A4F356B1-BB65-47F8-BAB6-AB3A03D2D09E}" srcOrd="2" destOrd="0" presId="urn:microsoft.com/office/officeart/2005/8/layout/hierarchy4"/>
    <dgm:cxn modelId="{2AFD6635-54DE-49AC-8206-3A7D188D7DA0}" type="presParOf" srcId="{A4F356B1-BB65-47F8-BAB6-AB3A03D2D09E}" destId="{53648933-7A2B-4491-827E-251551A9375F}" srcOrd="0" destOrd="0" presId="urn:microsoft.com/office/officeart/2005/8/layout/hierarchy4"/>
    <dgm:cxn modelId="{F09828D7-B39A-45A9-BAEF-F28715D870D4}" type="presParOf" srcId="{53648933-7A2B-4491-827E-251551A9375F}" destId="{1C87F7FE-9E8C-45C4-9275-95CE59139C73}" srcOrd="0" destOrd="0" presId="urn:microsoft.com/office/officeart/2005/8/layout/hierarchy4"/>
    <dgm:cxn modelId="{B70C9203-F58C-4594-9DC8-C0B40848671A}" type="presParOf" srcId="{53648933-7A2B-4491-827E-251551A9375F}" destId="{0A822D5B-12F2-452A-AF3D-A241F50A6961}" srcOrd="1" destOrd="0" presId="urn:microsoft.com/office/officeart/2005/8/layout/hierarchy4"/>
    <dgm:cxn modelId="{12C9EA87-D451-49C0-9145-5335C2B02413}" type="presParOf" srcId="{A4F356B1-BB65-47F8-BAB6-AB3A03D2D09E}" destId="{9497F8F5-3012-4041-AD73-2E8068FC22E9}" srcOrd="1" destOrd="0" presId="urn:microsoft.com/office/officeart/2005/8/layout/hierarchy4"/>
    <dgm:cxn modelId="{1439F842-32C2-49AF-91E6-F798C1BCA6D0}" type="presParOf" srcId="{A4F356B1-BB65-47F8-BAB6-AB3A03D2D09E}" destId="{53C98065-925E-4601-BD31-87C1C95E4817}" srcOrd="2" destOrd="0" presId="urn:microsoft.com/office/officeart/2005/8/layout/hierarchy4"/>
    <dgm:cxn modelId="{EC47E941-4F8C-4D8B-A27E-7B17AD7EA047}" type="presParOf" srcId="{53C98065-925E-4601-BD31-87C1C95E4817}" destId="{90A5990E-94A9-4981-A7D3-6787844F0472}" srcOrd="0" destOrd="0" presId="urn:microsoft.com/office/officeart/2005/8/layout/hierarchy4"/>
    <dgm:cxn modelId="{558B92E6-452E-495C-9556-8D9ED5A6928F}" type="presParOf" srcId="{53C98065-925E-4601-BD31-87C1C95E4817}" destId="{4387F4EC-0D52-46B8-9CBF-862F8DD4B853}" srcOrd="1" destOrd="0" presId="urn:microsoft.com/office/officeart/2005/8/layout/hierarchy4"/>
    <dgm:cxn modelId="{D0A4DF20-85BD-471F-8CB4-8CA2B067904A}" type="presParOf" srcId="{A4F356B1-BB65-47F8-BAB6-AB3A03D2D09E}" destId="{4DC9427F-820C-4146-AF39-9ED041899742}" srcOrd="3" destOrd="0" presId="urn:microsoft.com/office/officeart/2005/8/layout/hierarchy4"/>
    <dgm:cxn modelId="{50F97D06-0F48-453F-926B-A572330D32DD}" type="presParOf" srcId="{A4F356B1-BB65-47F8-BAB6-AB3A03D2D09E}" destId="{46ACDD01-EA7E-4833-8130-064A33C10138}" srcOrd="4" destOrd="0" presId="urn:microsoft.com/office/officeart/2005/8/layout/hierarchy4"/>
    <dgm:cxn modelId="{734E2341-1021-46B0-8037-5E624D4854DA}" type="presParOf" srcId="{46ACDD01-EA7E-4833-8130-064A33C10138}" destId="{10A8BEE6-CDA2-4842-8AA6-5C5616A9B318}" srcOrd="0" destOrd="0" presId="urn:microsoft.com/office/officeart/2005/8/layout/hierarchy4"/>
    <dgm:cxn modelId="{0FA31E2E-150A-4319-A50B-6EC281C343FE}" type="presParOf" srcId="{46ACDD01-EA7E-4833-8130-064A33C10138}" destId="{03CF8ACB-2C37-447F-A8AC-AE211BB507A5}" srcOrd="1" destOrd="0" presId="urn:microsoft.com/office/officeart/2005/8/layout/hierarchy4"/>
    <dgm:cxn modelId="{6DD55337-7553-441C-AAF0-3E3749D35286}" type="presParOf" srcId="{A4F356B1-BB65-47F8-BAB6-AB3A03D2D09E}" destId="{01FEAA07-2182-4270-A3FA-D1CEE0D6578C}" srcOrd="5" destOrd="0" presId="urn:microsoft.com/office/officeart/2005/8/layout/hierarchy4"/>
    <dgm:cxn modelId="{AF247149-C519-46F3-A45C-0F09DB6DD01D}" type="presParOf" srcId="{A4F356B1-BB65-47F8-BAB6-AB3A03D2D09E}" destId="{AA52DDB4-BA3D-417A-A892-FF69EFB0D7FD}" srcOrd="6" destOrd="0" presId="urn:microsoft.com/office/officeart/2005/8/layout/hierarchy4"/>
    <dgm:cxn modelId="{C583D774-11AC-4E2D-99C5-91FE0B95CEDA}" type="presParOf" srcId="{AA52DDB4-BA3D-417A-A892-FF69EFB0D7FD}" destId="{5DE16901-80C3-4F07-842E-7CFF6C824D8F}" srcOrd="0" destOrd="0" presId="urn:microsoft.com/office/officeart/2005/8/layout/hierarchy4"/>
    <dgm:cxn modelId="{5254C8C8-7D86-4D1B-A061-0F7FFEFF7771}" type="presParOf" srcId="{AA52DDB4-BA3D-417A-A892-FF69EFB0D7FD}" destId="{5EAC03BB-1482-4F55-AB9C-54751457DD91}" srcOrd="1" destOrd="0" presId="urn:microsoft.com/office/officeart/2005/8/layout/hierarchy4"/>
    <dgm:cxn modelId="{D3FE49E5-9274-43EE-91CA-D7DF9784A0AA}" type="presParOf" srcId="{A4F356B1-BB65-47F8-BAB6-AB3A03D2D09E}" destId="{B8C19481-D648-419D-8D64-2E4790F75DD3}" srcOrd="7" destOrd="0" presId="urn:microsoft.com/office/officeart/2005/8/layout/hierarchy4"/>
    <dgm:cxn modelId="{CB815940-7C25-406A-A9E7-A1ED4943A341}" type="presParOf" srcId="{A4F356B1-BB65-47F8-BAB6-AB3A03D2D09E}" destId="{1A7A227D-8420-476D-A1C9-E21707968598}" srcOrd="8" destOrd="0" presId="urn:microsoft.com/office/officeart/2005/8/layout/hierarchy4"/>
    <dgm:cxn modelId="{07F95D73-BB66-4D6F-B7DF-731E0A80506C}" type="presParOf" srcId="{1A7A227D-8420-476D-A1C9-E21707968598}" destId="{C84B5B5F-2BC5-4138-87D5-D451BA773743}" srcOrd="0" destOrd="0" presId="urn:microsoft.com/office/officeart/2005/8/layout/hierarchy4"/>
    <dgm:cxn modelId="{47DC464D-95DF-47EE-9851-3BE4DD107FCD}" type="presParOf" srcId="{1A7A227D-8420-476D-A1C9-E21707968598}" destId="{E73056BE-92BA-4C90-9E00-74AB2C6746A1}"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5C70EDB0-E843-4F52-96D3-44212BA5D5DE}"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47ECD88-01DA-4FEE-B024-E45BE70E01FF}">
      <dgm:prSet custT="1"/>
      <dgm:spPr/>
      <dgm:t>
        <a:bodyPr/>
        <a:lstStyle/>
        <a:p>
          <a:r>
            <a:rPr lang="en-US" sz="2800" b="0" i="0"/>
            <a:t>Tone and Formality:</a:t>
          </a:r>
          <a:endParaRPr lang="en-US" sz="28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50B492D3-3FAB-4430-9BE5-0C31D9969DE8}">
      <dgm:prSet custT="1"/>
      <dgm:spPr/>
      <dgm:t>
        <a:bodyPr/>
        <a:lstStyle/>
        <a:p>
          <a:pPr>
            <a:buFont typeface="Arial" panose="020B0604020202020204" pitchFamily="34" charset="0"/>
            <a:buChar char="•"/>
          </a:pPr>
          <a:r>
            <a:rPr lang="en-US" sz="2400" b="0" i="0" dirty="0"/>
            <a:t>Technical writing typically maintains a formal tone to convey professionalism, authority, and credibility.</a:t>
          </a:r>
        </a:p>
      </dgm:t>
    </dgm:pt>
    <dgm:pt modelId="{36A1EC6E-189E-4DDA-87D1-194E73366888}" type="parTrans" cxnId="{F4DAEEEF-784E-45AB-872D-FE9489606532}">
      <dgm:prSet/>
      <dgm:spPr/>
      <dgm:t>
        <a:bodyPr/>
        <a:lstStyle/>
        <a:p>
          <a:endParaRPr lang="en-US"/>
        </a:p>
      </dgm:t>
    </dgm:pt>
    <dgm:pt modelId="{CD0975CF-8457-4AA7-980F-96F81FC2D769}" type="sibTrans" cxnId="{F4DAEEEF-784E-45AB-872D-FE9489606532}">
      <dgm:prSet/>
      <dgm:spPr/>
      <dgm:t>
        <a:bodyPr/>
        <a:lstStyle/>
        <a:p>
          <a:endParaRPr lang="en-US"/>
        </a:p>
      </dgm:t>
    </dgm:pt>
    <dgm:pt modelId="{320152CE-10F8-4130-84B6-F1824F6CDAEF}">
      <dgm:prSet custT="1"/>
      <dgm:spPr/>
      <dgm:t>
        <a:bodyPr/>
        <a:lstStyle/>
        <a:p>
          <a:pPr>
            <a:buFont typeface="Arial" panose="020B0604020202020204" pitchFamily="34" charset="0"/>
            <a:buChar char="•"/>
          </a:pPr>
          <a:r>
            <a:rPr lang="en-US" sz="2400" b="0" i="0" dirty="0"/>
            <a:t>Avoid colloquial language, slang, or informal expressions that may detract from the seriousness of the content.</a:t>
          </a:r>
        </a:p>
      </dgm:t>
    </dgm:pt>
    <dgm:pt modelId="{8CD54B9A-8BDB-4EF0-A5EA-A1E1C349E90D}" type="parTrans" cxnId="{FC4A92BD-466C-4776-B311-DB61907928CD}">
      <dgm:prSet/>
      <dgm:spPr/>
      <dgm:t>
        <a:bodyPr/>
        <a:lstStyle/>
        <a:p>
          <a:endParaRPr lang="en-US"/>
        </a:p>
      </dgm:t>
    </dgm:pt>
    <dgm:pt modelId="{62D20350-D692-41B2-A182-F84F1C7B4F57}" type="sibTrans" cxnId="{FC4A92BD-466C-4776-B311-DB61907928CD}">
      <dgm:prSet/>
      <dgm:spPr/>
      <dgm:t>
        <a:bodyPr/>
        <a:lstStyle/>
        <a:p>
          <a:endParaRPr lang="en-US"/>
        </a:p>
      </dgm:t>
    </dgm:pt>
    <dgm:pt modelId="{4E16DB51-4219-4DB8-9A46-87D63126B180}">
      <dgm:prSet custT="1"/>
      <dgm:spPr/>
      <dgm:t>
        <a:bodyPr/>
        <a:lstStyle/>
        <a:p>
          <a:pPr>
            <a:buFont typeface="Arial" panose="020B0604020202020204" pitchFamily="34" charset="0"/>
            <a:buChar char="•"/>
          </a:pPr>
          <a:r>
            <a:rPr lang="en-US" sz="2400" b="0" i="0" dirty="0"/>
            <a:t>Maintain a consistent tone throughout the document to establish a professional and authoritative voice.</a:t>
          </a:r>
        </a:p>
      </dgm:t>
    </dgm:pt>
    <dgm:pt modelId="{8B879EEC-AC5D-4D00-A9EA-A8C9CD20E587}" type="parTrans" cxnId="{D1448F06-7FC2-4867-BC49-631376D6B4FF}">
      <dgm:prSet/>
      <dgm:spPr/>
      <dgm:t>
        <a:bodyPr/>
        <a:lstStyle/>
        <a:p>
          <a:endParaRPr lang="en-US"/>
        </a:p>
      </dgm:t>
    </dgm:pt>
    <dgm:pt modelId="{74350BB6-B5F1-4524-8AD6-423D6039292D}" type="sibTrans" cxnId="{D1448F06-7FC2-4867-BC49-631376D6B4FF}">
      <dgm:prSet/>
      <dgm:spPr/>
      <dgm:t>
        <a:bodyPr/>
        <a:lstStyle/>
        <a:p>
          <a:endParaRPr lang="en-US"/>
        </a:p>
      </dgm:t>
    </dgm:pt>
    <dgm:pt modelId="{E46A5354-4EE7-465B-807F-82FE97977CC8}">
      <dgm:prSet custT="1"/>
      <dgm:spPr/>
      <dgm:t>
        <a:bodyPr/>
        <a:lstStyle/>
        <a:p>
          <a:pPr>
            <a:buFont typeface="Arial" panose="020B0604020202020204" pitchFamily="34" charset="0"/>
            <a:buChar char="•"/>
          </a:pPr>
          <a:r>
            <a:rPr lang="en-US" sz="2400" b="0" i="0" dirty="0"/>
            <a:t>Consider the audience and purpose of the document when determining the appropriate level of formality in language and tone.</a:t>
          </a:r>
        </a:p>
      </dgm:t>
    </dgm:pt>
    <dgm:pt modelId="{C884DE7D-3938-4D35-B2F1-6EC0649EAEAF}" type="parTrans" cxnId="{D402C407-BB1B-4CE8-A06C-C2A5753D8790}">
      <dgm:prSet/>
      <dgm:spPr/>
      <dgm:t>
        <a:bodyPr/>
        <a:lstStyle/>
        <a:p>
          <a:endParaRPr lang="en-US"/>
        </a:p>
      </dgm:t>
    </dgm:pt>
    <dgm:pt modelId="{5D2C871C-73C6-4AB9-9859-933B9AC9EAB5}" type="sibTrans" cxnId="{D402C407-BB1B-4CE8-A06C-C2A5753D8790}">
      <dgm:prSet/>
      <dgm:spPr/>
      <dgm:t>
        <a:bodyPr/>
        <a:lstStyle/>
        <a:p>
          <a:endParaRPr lang="en-US"/>
        </a:p>
      </dgm:t>
    </dgm:pt>
    <dgm:pt modelId="{E44B59D6-E5E2-44A6-A8AF-89C0CC69E939}" type="pres">
      <dgm:prSet presAssocID="{5C70EDB0-E843-4F52-96D3-44212BA5D5DE}" presName="Name0" presStyleCnt="0">
        <dgm:presLayoutVars>
          <dgm:dir/>
          <dgm:animLvl val="lvl"/>
          <dgm:resizeHandles val="exact"/>
        </dgm:presLayoutVars>
      </dgm:prSet>
      <dgm:spPr/>
    </dgm:pt>
    <dgm:pt modelId="{D5427AFF-7F36-46ED-84F3-98DA58B07298}" type="pres">
      <dgm:prSet presAssocID="{C47ECD88-01DA-4FEE-B024-E45BE70E01FF}" presName="composite" presStyleCnt="0"/>
      <dgm:spPr/>
    </dgm:pt>
    <dgm:pt modelId="{C7E92BC7-281C-4053-A8A4-AEEB40BD6625}" type="pres">
      <dgm:prSet presAssocID="{C47ECD88-01DA-4FEE-B024-E45BE70E01FF}" presName="parTx" presStyleLbl="alignNode1" presStyleIdx="0" presStyleCnt="1">
        <dgm:presLayoutVars>
          <dgm:chMax val="0"/>
          <dgm:chPref val="0"/>
          <dgm:bulletEnabled val="1"/>
        </dgm:presLayoutVars>
      </dgm:prSet>
      <dgm:spPr/>
    </dgm:pt>
    <dgm:pt modelId="{3C25CE5C-C152-4D3A-9E81-1BBBCB7AA040}" type="pres">
      <dgm:prSet presAssocID="{C47ECD88-01DA-4FEE-B024-E45BE70E01FF}" presName="desTx" presStyleLbl="alignAccFollowNode1" presStyleIdx="0" presStyleCnt="1">
        <dgm:presLayoutVars>
          <dgm:bulletEnabled val="1"/>
        </dgm:presLayoutVars>
      </dgm:prSet>
      <dgm:spPr/>
    </dgm:pt>
  </dgm:ptLst>
  <dgm:cxnLst>
    <dgm:cxn modelId="{D1448F06-7FC2-4867-BC49-631376D6B4FF}" srcId="{C47ECD88-01DA-4FEE-B024-E45BE70E01FF}" destId="{4E16DB51-4219-4DB8-9A46-87D63126B180}" srcOrd="2" destOrd="0" parTransId="{8B879EEC-AC5D-4D00-A9EA-A8C9CD20E587}" sibTransId="{74350BB6-B5F1-4524-8AD6-423D6039292D}"/>
    <dgm:cxn modelId="{D402C407-BB1B-4CE8-A06C-C2A5753D8790}" srcId="{C47ECD88-01DA-4FEE-B024-E45BE70E01FF}" destId="{E46A5354-4EE7-465B-807F-82FE97977CC8}" srcOrd="3" destOrd="0" parTransId="{C884DE7D-3938-4D35-B2F1-6EC0649EAEAF}" sibTransId="{5D2C871C-73C6-4AB9-9859-933B9AC9EAB5}"/>
    <dgm:cxn modelId="{203D8F2D-0B8F-4178-9DA7-C5689AFD6423}" type="presOf" srcId="{E46A5354-4EE7-465B-807F-82FE97977CC8}" destId="{3C25CE5C-C152-4D3A-9E81-1BBBCB7AA040}" srcOrd="0" destOrd="3" presId="urn:microsoft.com/office/officeart/2005/8/layout/hList1"/>
    <dgm:cxn modelId="{0D945F3C-660C-4DA0-88F3-B368CF582D99}" type="presOf" srcId="{5C70EDB0-E843-4F52-96D3-44212BA5D5DE}" destId="{E44B59D6-E5E2-44A6-A8AF-89C0CC69E939}" srcOrd="0" destOrd="0" presId="urn:microsoft.com/office/officeart/2005/8/layout/hList1"/>
    <dgm:cxn modelId="{2A09A561-47CF-43E5-AEB7-4A31693B4089}" srcId="{5C70EDB0-E843-4F52-96D3-44212BA5D5DE}" destId="{C47ECD88-01DA-4FEE-B024-E45BE70E01FF}" srcOrd="0" destOrd="0" parTransId="{6E50E212-09C7-4AE4-B632-E1BBD585CF31}" sibTransId="{87F7039A-A5AD-41AF-A834-792390292CF3}"/>
    <dgm:cxn modelId="{082E68BD-2FCD-47A2-B9D3-47A4CE1E9AD9}" type="presOf" srcId="{C47ECD88-01DA-4FEE-B024-E45BE70E01FF}" destId="{C7E92BC7-281C-4053-A8A4-AEEB40BD6625}" srcOrd="0" destOrd="0" presId="urn:microsoft.com/office/officeart/2005/8/layout/hList1"/>
    <dgm:cxn modelId="{FC4A92BD-466C-4776-B311-DB61907928CD}" srcId="{C47ECD88-01DA-4FEE-B024-E45BE70E01FF}" destId="{320152CE-10F8-4130-84B6-F1824F6CDAEF}" srcOrd="1" destOrd="0" parTransId="{8CD54B9A-8BDB-4EF0-A5EA-A1E1C349E90D}" sibTransId="{62D20350-D692-41B2-A182-F84F1C7B4F57}"/>
    <dgm:cxn modelId="{607D2CDD-7F3C-42CB-93DD-4E711E0D80A2}" type="presOf" srcId="{4E16DB51-4219-4DB8-9A46-87D63126B180}" destId="{3C25CE5C-C152-4D3A-9E81-1BBBCB7AA040}" srcOrd="0" destOrd="2" presId="urn:microsoft.com/office/officeart/2005/8/layout/hList1"/>
    <dgm:cxn modelId="{AF07E2EC-18F3-411E-A332-3D2C2929674A}" type="presOf" srcId="{50B492D3-3FAB-4430-9BE5-0C31D9969DE8}" destId="{3C25CE5C-C152-4D3A-9E81-1BBBCB7AA040}" srcOrd="0" destOrd="0" presId="urn:microsoft.com/office/officeart/2005/8/layout/hList1"/>
    <dgm:cxn modelId="{F4DAEEEF-784E-45AB-872D-FE9489606532}" srcId="{C47ECD88-01DA-4FEE-B024-E45BE70E01FF}" destId="{50B492D3-3FAB-4430-9BE5-0C31D9969DE8}" srcOrd="0" destOrd="0" parTransId="{36A1EC6E-189E-4DDA-87D1-194E73366888}" sibTransId="{CD0975CF-8457-4AA7-980F-96F81FC2D769}"/>
    <dgm:cxn modelId="{EB49C4F6-52D0-4C0F-BF75-3A172BFADE20}" type="presOf" srcId="{320152CE-10F8-4130-84B6-F1824F6CDAEF}" destId="{3C25CE5C-C152-4D3A-9E81-1BBBCB7AA040}" srcOrd="0" destOrd="1" presId="urn:microsoft.com/office/officeart/2005/8/layout/hList1"/>
    <dgm:cxn modelId="{3C90001E-B2F3-4E91-ACBF-57E1F98D2B4F}" type="presParOf" srcId="{E44B59D6-E5E2-44A6-A8AF-89C0CC69E939}" destId="{D5427AFF-7F36-46ED-84F3-98DA58B07298}" srcOrd="0" destOrd="0" presId="urn:microsoft.com/office/officeart/2005/8/layout/hList1"/>
    <dgm:cxn modelId="{B8323E0D-1DD3-4197-B6BB-2D3DC2409FA0}" type="presParOf" srcId="{D5427AFF-7F36-46ED-84F3-98DA58B07298}" destId="{C7E92BC7-281C-4053-A8A4-AEEB40BD6625}" srcOrd="0" destOrd="0" presId="urn:microsoft.com/office/officeart/2005/8/layout/hList1"/>
    <dgm:cxn modelId="{4AB509C1-A1CF-4F18-9AC4-6BFA1183D978}" type="presParOf" srcId="{D5427AFF-7F36-46ED-84F3-98DA58B07298}" destId="{3C25CE5C-C152-4D3A-9E81-1BBBCB7AA0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2275B55-0464-4E19-B976-CD205BFF7DF9}" type="doc">
      <dgm:prSet loTypeId="urn:microsoft.com/office/officeart/2005/8/layout/venn2" loCatId="relationship" qsTypeId="urn:microsoft.com/office/officeart/2005/8/quickstyle/3d3" qsCatId="3D" csTypeId="urn:microsoft.com/office/officeart/2005/8/colors/accent1_2" csCatId="accent1" phldr="1"/>
      <dgm:spPr/>
      <dgm:t>
        <a:bodyPr/>
        <a:lstStyle/>
        <a:p>
          <a:endParaRPr lang="en-US"/>
        </a:p>
      </dgm:t>
    </dgm:pt>
    <dgm:pt modelId="{5BA9C11C-856E-47CD-9943-4CBCE43A0BCE}">
      <dgm:prSet custT="1"/>
      <dgm:spPr/>
      <dgm:t>
        <a:bodyPr/>
        <a:lstStyle/>
        <a:p>
          <a:r>
            <a:rPr lang="en-US" sz="2400" baseline="0" dirty="0"/>
            <a:t>STAY TUNED…</a:t>
          </a:r>
          <a:endParaRPr lang="en-US" sz="2400" dirty="0"/>
        </a:p>
      </dgm:t>
    </dgm:pt>
    <dgm:pt modelId="{D2B0166A-8D8A-4116-969F-80FD11850A5B}" type="parTrans" cxnId="{D3929201-B3F5-4787-9E8D-7266BEF52C26}">
      <dgm:prSet/>
      <dgm:spPr/>
      <dgm:t>
        <a:bodyPr/>
        <a:lstStyle/>
        <a:p>
          <a:endParaRPr lang="en-US"/>
        </a:p>
      </dgm:t>
    </dgm:pt>
    <dgm:pt modelId="{AE2709ED-895B-49DE-A1BD-7E17DCCC15AE}" type="sibTrans" cxnId="{D3929201-B3F5-4787-9E8D-7266BEF52C26}">
      <dgm:prSet/>
      <dgm:spPr/>
      <dgm:t>
        <a:bodyPr/>
        <a:lstStyle/>
        <a:p>
          <a:endParaRPr lang="en-US"/>
        </a:p>
      </dgm:t>
    </dgm:pt>
    <dgm:pt modelId="{79863AC1-1454-4763-9324-623B13B9687E}" type="pres">
      <dgm:prSet presAssocID="{A2275B55-0464-4E19-B976-CD205BFF7DF9}" presName="Name0" presStyleCnt="0">
        <dgm:presLayoutVars>
          <dgm:chMax val="7"/>
          <dgm:resizeHandles val="exact"/>
        </dgm:presLayoutVars>
      </dgm:prSet>
      <dgm:spPr/>
    </dgm:pt>
    <dgm:pt modelId="{73BEA3B1-0CBA-439C-BA82-BC0B827A7396}" type="pres">
      <dgm:prSet presAssocID="{A2275B55-0464-4E19-B976-CD205BFF7DF9}" presName="comp1" presStyleCnt="0"/>
      <dgm:spPr/>
    </dgm:pt>
    <dgm:pt modelId="{A0EEC896-48B5-472D-93F4-2C9BEA576F76}" type="pres">
      <dgm:prSet presAssocID="{A2275B55-0464-4E19-B976-CD205BFF7DF9}" presName="circle1" presStyleLbl="node1" presStyleIdx="0" presStyleCnt="1"/>
      <dgm:spPr/>
    </dgm:pt>
    <dgm:pt modelId="{9C47F869-BB58-4C96-A3FE-C078536A5052}" type="pres">
      <dgm:prSet presAssocID="{A2275B55-0464-4E19-B976-CD205BFF7DF9}" presName="c1text" presStyleLbl="node1" presStyleIdx="0" presStyleCnt="1">
        <dgm:presLayoutVars>
          <dgm:bulletEnabled val="1"/>
        </dgm:presLayoutVars>
      </dgm:prSet>
      <dgm:spPr/>
    </dgm:pt>
  </dgm:ptLst>
  <dgm:cxnLst>
    <dgm:cxn modelId="{D3929201-B3F5-4787-9E8D-7266BEF52C26}" srcId="{A2275B55-0464-4E19-B976-CD205BFF7DF9}" destId="{5BA9C11C-856E-47CD-9943-4CBCE43A0BCE}" srcOrd="0" destOrd="0" parTransId="{D2B0166A-8D8A-4116-969F-80FD11850A5B}" sibTransId="{AE2709ED-895B-49DE-A1BD-7E17DCCC15AE}"/>
    <dgm:cxn modelId="{1D2E0D73-E9D9-4AB1-BBF9-92D6F628F230}" type="presOf" srcId="{5BA9C11C-856E-47CD-9943-4CBCE43A0BCE}" destId="{A0EEC896-48B5-472D-93F4-2C9BEA576F76}" srcOrd="0" destOrd="0" presId="urn:microsoft.com/office/officeart/2005/8/layout/venn2"/>
    <dgm:cxn modelId="{0F060290-3049-4854-B04C-22B2A3E69D93}" type="presOf" srcId="{5BA9C11C-856E-47CD-9943-4CBCE43A0BCE}" destId="{9C47F869-BB58-4C96-A3FE-C078536A5052}" srcOrd="1" destOrd="0" presId="urn:microsoft.com/office/officeart/2005/8/layout/venn2"/>
    <dgm:cxn modelId="{64D52DE3-5573-4CAF-93A9-6DB0E4F52A01}" type="presOf" srcId="{A2275B55-0464-4E19-B976-CD205BFF7DF9}" destId="{79863AC1-1454-4763-9324-623B13B9687E}" srcOrd="0" destOrd="0" presId="urn:microsoft.com/office/officeart/2005/8/layout/venn2"/>
    <dgm:cxn modelId="{F07F4647-9F86-4954-85DE-FB2638F86EDF}" type="presParOf" srcId="{79863AC1-1454-4763-9324-623B13B9687E}" destId="{73BEA3B1-0CBA-439C-BA82-BC0B827A7396}" srcOrd="0" destOrd="0" presId="urn:microsoft.com/office/officeart/2005/8/layout/venn2"/>
    <dgm:cxn modelId="{5AD26423-F18E-4651-B2B6-C65ED21ADA70}" type="presParOf" srcId="{73BEA3B1-0CBA-439C-BA82-BC0B827A7396}" destId="{A0EEC896-48B5-472D-93F4-2C9BEA576F76}" srcOrd="0" destOrd="0" presId="urn:microsoft.com/office/officeart/2005/8/layout/venn2"/>
    <dgm:cxn modelId="{BEFD1319-4E0E-4BAE-B82F-C4C37A474355}" type="presParOf" srcId="{73BEA3B1-0CBA-439C-BA82-BC0B827A7396}" destId="{9C47F869-BB58-4C96-A3FE-C078536A5052}"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30EDF7-9DCE-443B-A328-48C67CB15078}" type="doc">
      <dgm:prSet loTypeId="urn:microsoft.com/office/officeart/2005/8/layout/hierarchy4" loCatId="list" qsTypeId="urn:microsoft.com/office/officeart/2005/8/quickstyle/simple1" qsCatId="simple" csTypeId="urn:microsoft.com/office/officeart/2005/8/colors/accent3_3" csCatId="accent3" phldr="1"/>
      <dgm:spPr/>
      <dgm:t>
        <a:bodyPr/>
        <a:lstStyle/>
        <a:p>
          <a:endParaRPr lang="en-US"/>
        </a:p>
      </dgm:t>
    </dgm:pt>
    <dgm:pt modelId="{15DC5A1E-EB2E-4DAB-A3DA-ED25133DA83A}">
      <dgm:prSet/>
      <dgm:spPr/>
      <dgm:t>
        <a:bodyPr/>
        <a:lstStyle/>
        <a:p>
          <a:pPr algn="l"/>
          <a:r>
            <a:rPr lang="en-US" b="0" i="0"/>
            <a:t>Accuracy: Accuracy is a fundamental characteristic of technical writing that ensures the information presented is correct, precise, and reliable. Accurate technical writing is based on factual data, research, and expert knowledge, providing readers with trustworthy and credible information. Key elements of accuracy in technical writing include:</a:t>
          </a:r>
          <a:endParaRPr lang="en-US" dirty="0"/>
        </a:p>
      </dgm:t>
    </dgm:pt>
    <dgm:pt modelId="{0E7664D3-A50F-4E4D-A3C4-90010224F3F1}" type="sibTrans" cxnId="{20C28682-9E23-4733-9BBD-567F91EFB197}">
      <dgm:prSet/>
      <dgm:spPr/>
      <dgm:t>
        <a:bodyPr/>
        <a:lstStyle/>
        <a:p>
          <a:endParaRPr lang="en-US"/>
        </a:p>
      </dgm:t>
    </dgm:pt>
    <dgm:pt modelId="{F58069BA-1690-4F74-A5F9-F7B67616B033}" type="parTrans" cxnId="{20C28682-9E23-4733-9BBD-567F91EFB197}">
      <dgm:prSet/>
      <dgm:spPr/>
      <dgm:t>
        <a:bodyPr/>
        <a:lstStyle/>
        <a:p>
          <a:endParaRPr lang="en-US"/>
        </a:p>
      </dgm:t>
    </dgm:pt>
    <dgm:pt modelId="{9C95243C-8A71-40CE-A972-B0E58207AC7B}">
      <dgm:prSet/>
      <dgm:spPr/>
      <dgm:t>
        <a:bodyPr/>
        <a:lstStyle/>
        <a:p>
          <a:pPr>
            <a:buFont typeface="Arial" panose="020B0604020202020204" pitchFamily="34" charset="0"/>
            <a:buChar char="•"/>
          </a:pPr>
          <a:r>
            <a:rPr lang="en-US" b="0" i="0" dirty="0"/>
            <a:t>Verifying facts, figures, and data through research and reliable sources.</a:t>
          </a:r>
        </a:p>
      </dgm:t>
    </dgm:pt>
    <dgm:pt modelId="{931D2F62-4864-47A5-B5D1-4208CD934ABE}" type="parTrans" cxnId="{F4F3035B-174F-419F-B057-7D5F1F9439E6}">
      <dgm:prSet/>
      <dgm:spPr/>
      <dgm:t>
        <a:bodyPr/>
        <a:lstStyle/>
        <a:p>
          <a:endParaRPr lang="en-US"/>
        </a:p>
      </dgm:t>
    </dgm:pt>
    <dgm:pt modelId="{124F5731-3FDC-47B3-A4D8-CEA3EB71C0E7}" type="sibTrans" cxnId="{F4F3035B-174F-419F-B057-7D5F1F9439E6}">
      <dgm:prSet/>
      <dgm:spPr/>
      <dgm:t>
        <a:bodyPr/>
        <a:lstStyle/>
        <a:p>
          <a:endParaRPr lang="en-US"/>
        </a:p>
      </dgm:t>
    </dgm:pt>
    <dgm:pt modelId="{FAFCC79A-9ABA-44BB-8230-B58CCD28D557}">
      <dgm:prSet/>
      <dgm:spPr/>
      <dgm:t>
        <a:bodyPr/>
        <a:lstStyle/>
        <a:p>
          <a:pPr>
            <a:buFont typeface="Arial" panose="020B0604020202020204" pitchFamily="34" charset="0"/>
            <a:buChar char="•"/>
          </a:pPr>
          <a:r>
            <a:rPr lang="en-US" b="0" i="0" dirty="0"/>
            <a:t>Citing references and sources to support claims and statements.</a:t>
          </a:r>
        </a:p>
      </dgm:t>
    </dgm:pt>
    <dgm:pt modelId="{65039865-EA6F-4544-BCDA-6A67DA3DA412}" type="parTrans" cxnId="{B0E16540-5763-4C7C-9FF8-C28C443A8B42}">
      <dgm:prSet/>
      <dgm:spPr/>
      <dgm:t>
        <a:bodyPr/>
        <a:lstStyle/>
        <a:p>
          <a:endParaRPr lang="en-US"/>
        </a:p>
      </dgm:t>
    </dgm:pt>
    <dgm:pt modelId="{39FA2A79-1968-474C-A14C-DDCCDF605D1C}" type="sibTrans" cxnId="{B0E16540-5763-4C7C-9FF8-C28C443A8B42}">
      <dgm:prSet/>
      <dgm:spPr/>
      <dgm:t>
        <a:bodyPr/>
        <a:lstStyle/>
        <a:p>
          <a:endParaRPr lang="en-US"/>
        </a:p>
      </dgm:t>
    </dgm:pt>
    <dgm:pt modelId="{D38C9ADD-840E-42C9-A5D7-2F084806A11B}">
      <dgm:prSet/>
      <dgm:spPr/>
      <dgm:t>
        <a:bodyPr/>
        <a:lstStyle/>
        <a:p>
          <a:pPr>
            <a:buFont typeface="Arial" panose="020B0604020202020204" pitchFamily="34" charset="0"/>
            <a:buChar char="•"/>
          </a:pPr>
          <a:r>
            <a:rPr lang="en-US" b="0" i="0" dirty="0"/>
            <a:t>Checking calculations, measurements, and technical details for precision.</a:t>
          </a:r>
        </a:p>
      </dgm:t>
    </dgm:pt>
    <dgm:pt modelId="{13D5CF6C-5228-4952-A122-09109DA622FB}" type="parTrans" cxnId="{09A5BBE1-206D-42D9-AAF9-0867368E58C0}">
      <dgm:prSet/>
      <dgm:spPr/>
      <dgm:t>
        <a:bodyPr/>
        <a:lstStyle/>
        <a:p>
          <a:endParaRPr lang="en-US"/>
        </a:p>
      </dgm:t>
    </dgm:pt>
    <dgm:pt modelId="{E04C0972-F20F-493F-983D-6342349C0070}" type="sibTrans" cxnId="{09A5BBE1-206D-42D9-AAF9-0867368E58C0}">
      <dgm:prSet/>
      <dgm:spPr/>
      <dgm:t>
        <a:bodyPr/>
        <a:lstStyle/>
        <a:p>
          <a:endParaRPr lang="en-US"/>
        </a:p>
      </dgm:t>
    </dgm:pt>
    <dgm:pt modelId="{B94BA02B-E688-4EAE-A726-741BC41BF9AF}">
      <dgm:prSet/>
      <dgm:spPr/>
      <dgm:t>
        <a:bodyPr/>
        <a:lstStyle/>
        <a:p>
          <a:pPr>
            <a:buFont typeface="Arial" panose="020B0604020202020204" pitchFamily="34" charset="0"/>
            <a:buChar char="•"/>
          </a:pPr>
          <a:r>
            <a:rPr lang="en-US" b="0" i="0" dirty="0"/>
            <a:t>Reviewing content for errors in grammar, spelling, and punctuation.</a:t>
          </a:r>
        </a:p>
      </dgm:t>
    </dgm:pt>
    <dgm:pt modelId="{D25D71E2-DC93-4013-BAB4-E9DD6C051F7A}" type="parTrans" cxnId="{D469D44C-30D3-457D-B407-F4F100325C1D}">
      <dgm:prSet/>
      <dgm:spPr/>
      <dgm:t>
        <a:bodyPr/>
        <a:lstStyle/>
        <a:p>
          <a:endParaRPr lang="en-US"/>
        </a:p>
      </dgm:t>
    </dgm:pt>
    <dgm:pt modelId="{C56D6FEE-809B-4223-AD02-80B0ADA9ABC7}" type="sibTrans" cxnId="{D469D44C-30D3-457D-B407-F4F100325C1D}">
      <dgm:prSet/>
      <dgm:spPr/>
      <dgm:t>
        <a:bodyPr/>
        <a:lstStyle/>
        <a:p>
          <a:endParaRPr lang="en-US"/>
        </a:p>
      </dgm:t>
    </dgm:pt>
    <dgm:pt modelId="{13ED6068-0D5E-465A-B0A0-80F0AFEC03D4}">
      <dgm:prSet/>
      <dgm:spPr/>
      <dgm:t>
        <a:bodyPr/>
        <a:lstStyle/>
        <a:p>
          <a:pPr>
            <a:buFont typeface="Arial" panose="020B0604020202020204" pitchFamily="34" charset="0"/>
            <a:buChar char="•"/>
          </a:pPr>
          <a:r>
            <a:rPr lang="en-US" b="0" i="0" dirty="0"/>
            <a:t>Ensuring consistency and coherence in presenting information accurately.</a:t>
          </a:r>
        </a:p>
      </dgm:t>
    </dgm:pt>
    <dgm:pt modelId="{E9F36B84-259A-4DF6-AEDD-FC6E03753922}" type="parTrans" cxnId="{3A102D72-A9E0-462E-B9B2-C9E4488CA0F9}">
      <dgm:prSet/>
      <dgm:spPr/>
      <dgm:t>
        <a:bodyPr/>
        <a:lstStyle/>
        <a:p>
          <a:endParaRPr lang="en-US"/>
        </a:p>
      </dgm:t>
    </dgm:pt>
    <dgm:pt modelId="{9874B4E9-BE79-4E19-9234-BC6628CA1B81}" type="sibTrans" cxnId="{3A102D72-A9E0-462E-B9B2-C9E4488CA0F9}">
      <dgm:prSet/>
      <dgm:spPr/>
      <dgm:t>
        <a:bodyPr/>
        <a:lstStyle/>
        <a:p>
          <a:endParaRPr lang="en-US"/>
        </a:p>
      </dgm:t>
    </dgm:pt>
    <dgm:pt modelId="{985F4803-37B3-4BC9-94A8-7BF434FFE109}" type="pres">
      <dgm:prSet presAssocID="{0A30EDF7-9DCE-443B-A328-48C67CB15078}" presName="Name0" presStyleCnt="0">
        <dgm:presLayoutVars>
          <dgm:chPref val="1"/>
          <dgm:dir/>
          <dgm:animOne val="branch"/>
          <dgm:animLvl val="lvl"/>
          <dgm:resizeHandles/>
        </dgm:presLayoutVars>
      </dgm:prSet>
      <dgm:spPr/>
    </dgm:pt>
    <dgm:pt modelId="{11F4BFEC-642B-48CF-BE4B-AB7C6C9AB6F0}" type="pres">
      <dgm:prSet presAssocID="{15DC5A1E-EB2E-4DAB-A3DA-ED25133DA83A}" presName="vertOne" presStyleCnt="0"/>
      <dgm:spPr/>
    </dgm:pt>
    <dgm:pt modelId="{DD2FE8DA-44DC-4112-807B-C7CEE3B9D56E}" type="pres">
      <dgm:prSet presAssocID="{15DC5A1E-EB2E-4DAB-A3DA-ED25133DA83A}" presName="txOne" presStyleLbl="node0" presStyleIdx="0" presStyleCnt="1">
        <dgm:presLayoutVars>
          <dgm:chPref val="3"/>
        </dgm:presLayoutVars>
      </dgm:prSet>
      <dgm:spPr/>
    </dgm:pt>
    <dgm:pt modelId="{909CA45C-21DE-4CCC-9DE7-3A7B3D468A42}" type="pres">
      <dgm:prSet presAssocID="{15DC5A1E-EB2E-4DAB-A3DA-ED25133DA83A}" presName="parTransOne" presStyleCnt="0"/>
      <dgm:spPr/>
    </dgm:pt>
    <dgm:pt modelId="{A4F356B1-BB65-47F8-BAB6-AB3A03D2D09E}" type="pres">
      <dgm:prSet presAssocID="{15DC5A1E-EB2E-4DAB-A3DA-ED25133DA83A}" presName="horzOne" presStyleCnt="0"/>
      <dgm:spPr/>
    </dgm:pt>
    <dgm:pt modelId="{D998CD28-71AF-4F05-9C67-CB4F03305739}" type="pres">
      <dgm:prSet presAssocID="{9C95243C-8A71-40CE-A972-B0E58207AC7B}" presName="vertTwo" presStyleCnt="0"/>
      <dgm:spPr/>
    </dgm:pt>
    <dgm:pt modelId="{05E906B7-2A97-40B1-942D-E2A2CAF36813}" type="pres">
      <dgm:prSet presAssocID="{9C95243C-8A71-40CE-A972-B0E58207AC7B}" presName="txTwo" presStyleLbl="node2" presStyleIdx="0" presStyleCnt="5">
        <dgm:presLayoutVars>
          <dgm:chPref val="3"/>
        </dgm:presLayoutVars>
      </dgm:prSet>
      <dgm:spPr/>
    </dgm:pt>
    <dgm:pt modelId="{27C72F48-844F-4ADA-839A-4204731FD614}" type="pres">
      <dgm:prSet presAssocID="{9C95243C-8A71-40CE-A972-B0E58207AC7B}" presName="horzTwo" presStyleCnt="0"/>
      <dgm:spPr/>
    </dgm:pt>
    <dgm:pt modelId="{E1582F2C-F69E-42B8-8CBA-A384C298C1D5}" type="pres">
      <dgm:prSet presAssocID="{124F5731-3FDC-47B3-A4D8-CEA3EB71C0E7}" presName="sibSpaceTwo" presStyleCnt="0"/>
      <dgm:spPr/>
    </dgm:pt>
    <dgm:pt modelId="{85B9181C-AD8E-4A6F-A697-80314012FA5B}" type="pres">
      <dgm:prSet presAssocID="{FAFCC79A-9ABA-44BB-8230-B58CCD28D557}" presName="vertTwo" presStyleCnt="0"/>
      <dgm:spPr/>
    </dgm:pt>
    <dgm:pt modelId="{D2430747-6599-4AAD-B78F-ED1227C8357D}" type="pres">
      <dgm:prSet presAssocID="{FAFCC79A-9ABA-44BB-8230-B58CCD28D557}" presName="txTwo" presStyleLbl="node2" presStyleIdx="1" presStyleCnt="5">
        <dgm:presLayoutVars>
          <dgm:chPref val="3"/>
        </dgm:presLayoutVars>
      </dgm:prSet>
      <dgm:spPr/>
    </dgm:pt>
    <dgm:pt modelId="{456A4ED8-9D64-487C-AABE-2E789DCBDB33}" type="pres">
      <dgm:prSet presAssocID="{FAFCC79A-9ABA-44BB-8230-B58CCD28D557}" presName="horzTwo" presStyleCnt="0"/>
      <dgm:spPr/>
    </dgm:pt>
    <dgm:pt modelId="{AD74E557-DD2A-411A-83B7-8A6181F8726D}" type="pres">
      <dgm:prSet presAssocID="{39FA2A79-1968-474C-A14C-DDCCDF605D1C}" presName="sibSpaceTwo" presStyleCnt="0"/>
      <dgm:spPr/>
    </dgm:pt>
    <dgm:pt modelId="{62F4C5EA-1653-4A86-97D8-35FCA4846D73}" type="pres">
      <dgm:prSet presAssocID="{D38C9ADD-840E-42C9-A5D7-2F084806A11B}" presName="vertTwo" presStyleCnt="0"/>
      <dgm:spPr/>
    </dgm:pt>
    <dgm:pt modelId="{D39B838F-EFB7-40DE-BB7C-BE729B49788B}" type="pres">
      <dgm:prSet presAssocID="{D38C9ADD-840E-42C9-A5D7-2F084806A11B}" presName="txTwo" presStyleLbl="node2" presStyleIdx="2" presStyleCnt="5">
        <dgm:presLayoutVars>
          <dgm:chPref val="3"/>
        </dgm:presLayoutVars>
      </dgm:prSet>
      <dgm:spPr/>
    </dgm:pt>
    <dgm:pt modelId="{2428B360-E567-4AA2-AB5A-741535E275AC}" type="pres">
      <dgm:prSet presAssocID="{D38C9ADD-840E-42C9-A5D7-2F084806A11B}" presName="horzTwo" presStyleCnt="0"/>
      <dgm:spPr/>
    </dgm:pt>
    <dgm:pt modelId="{117BB9C4-8DDD-4668-AE7B-0958BE956F01}" type="pres">
      <dgm:prSet presAssocID="{E04C0972-F20F-493F-983D-6342349C0070}" presName="sibSpaceTwo" presStyleCnt="0"/>
      <dgm:spPr/>
    </dgm:pt>
    <dgm:pt modelId="{F1145640-BA3A-41BA-A239-FFF13227867B}" type="pres">
      <dgm:prSet presAssocID="{B94BA02B-E688-4EAE-A726-741BC41BF9AF}" presName="vertTwo" presStyleCnt="0"/>
      <dgm:spPr/>
    </dgm:pt>
    <dgm:pt modelId="{A101EF9B-5FED-42FD-8A44-E49FD7D71299}" type="pres">
      <dgm:prSet presAssocID="{B94BA02B-E688-4EAE-A726-741BC41BF9AF}" presName="txTwo" presStyleLbl="node2" presStyleIdx="3" presStyleCnt="5">
        <dgm:presLayoutVars>
          <dgm:chPref val="3"/>
        </dgm:presLayoutVars>
      </dgm:prSet>
      <dgm:spPr/>
    </dgm:pt>
    <dgm:pt modelId="{A02AB056-3EC2-4A09-AC13-0CA46B5C69F6}" type="pres">
      <dgm:prSet presAssocID="{B94BA02B-E688-4EAE-A726-741BC41BF9AF}" presName="horzTwo" presStyleCnt="0"/>
      <dgm:spPr/>
    </dgm:pt>
    <dgm:pt modelId="{25EBB55D-DA26-4B4F-8D87-99FB9A9E73F9}" type="pres">
      <dgm:prSet presAssocID="{C56D6FEE-809B-4223-AD02-80B0ADA9ABC7}" presName="sibSpaceTwo" presStyleCnt="0"/>
      <dgm:spPr/>
    </dgm:pt>
    <dgm:pt modelId="{3034604B-6AED-44FD-9819-306BB60348B3}" type="pres">
      <dgm:prSet presAssocID="{13ED6068-0D5E-465A-B0A0-80F0AFEC03D4}" presName="vertTwo" presStyleCnt="0"/>
      <dgm:spPr/>
    </dgm:pt>
    <dgm:pt modelId="{C5F7ACE8-B3C2-4ED3-93FE-C57D7EBF7A2A}" type="pres">
      <dgm:prSet presAssocID="{13ED6068-0D5E-465A-B0A0-80F0AFEC03D4}" presName="txTwo" presStyleLbl="node2" presStyleIdx="4" presStyleCnt="5">
        <dgm:presLayoutVars>
          <dgm:chPref val="3"/>
        </dgm:presLayoutVars>
      </dgm:prSet>
      <dgm:spPr/>
    </dgm:pt>
    <dgm:pt modelId="{E5D3FADE-9BBE-4EF6-AF97-4035862A4CA0}" type="pres">
      <dgm:prSet presAssocID="{13ED6068-0D5E-465A-B0A0-80F0AFEC03D4}" presName="horzTwo" presStyleCnt="0"/>
      <dgm:spPr/>
    </dgm:pt>
  </dgm:ptLst>
  <dgm:cxnLst>
    <dgm:cxn modelId="{BCC54A19-E683-49A5-9326-374EBB0D701F}" type="presOf" srcId="{D38C9ADD-840E-42C9-A5D7-2F084806A11B}" destId="{D39B838F-EFB7-40DE-BB7C-BE729B49788B}" srcOrd="0" destOrd="0" presId="urn:microsoft.com/office/officeart/2005/8/layout/hierarchy4"/>
    <dgm:cxn modelId="{57FC7235-844A-4799-8E03-3C6C0C374941}" type="presOf" srcId="{FAFCC79A-9ABA-44BB-8230-B58CCD28D557}" destId="{D2430747-6599-4AAD-B78F-ED1227C8357D}" srcOrd="0" destOrd="0" presId="urn:microsoft.com/office/officeart/2005/8/layout/hierarchy4"/>
    <dgm:cxn modelId="{77522736-476E-4498-B9C1-86A941611A5B}" type="presOf" srcId="{B94BA02B-E688-4EAE-A726-741BC41BF9AF}" destId="{A101EF9B-5FED-42FD-8A44-E49FD7D71299}" srcOrd="0" destOrd="0" presId="urn:microsoft.com/office/officeart/2005/8/layout/hierarchy4"/>
    <dgm:cxn modelId="{B0E16540-5763-4C7C-9FF8-C28C443A8B42}" srcId="{15DC5A1E-EB2E-4DAB-A3DA-ED25133DA83A}" destId="{FAFCC79A-9ABA-44BB-8230-B58CCD28D557}" srcOrd="1" destOrd="0" parTransId="{65039865-EA6F-4544-BCDA-6A67DA3DA412}" sibTransId="{39FA2A79-1968-474C-A14C-DDCCDF605D1C}"/>
    <dgm:cxn modelId="{F4F3035B-174F-419F-B057-7D5F1F9439E6}" srcId="{15DC5A1E-EB2E-4DAB-A3DA-ED25133DA83A}" destId="{9C95243C-8A71-40CE-A972-B0E58207AC7B}" srcOrd="0" destOrd="0" parTransId="{931D2F62-4864-47A5-B5D1-4208CD934ABE}" sibTransId="{124F5731-3FDC-47B3-A4D8-CEA3EB71C0E7}"/>
    <dgm:cxn modelId="{D469D44C-30D3-457D-B407-F4F100325C1D}" srcId="{15DC5A1E-EB2E-4DAB-A3DA-ED25133DA83A}" destId="{B94BA02B-E688-4EAE-A726-741BC41BF9AF}" srcOrd="3" destOrd="0" parTransId="{D25D71E2-DC93-4013-BAB4-E9DD6C051F7A}" sibTransId="{C56D6FEE-809B-4223-AD02-80B0ADA9ABC7}"/>
    <dgm:cxn modelId="{3A102D72-A9E0-462E-B9B2-C9E4488CA0F9}" srcId="{15DC5A1E-EB2E-4DAB-A3DA-ED25133DA83A}" destId="{13ED6068-0D5E-465A-B0A0-80F0AFEC03D4}" srcOrd="4" destOrd="0" parTransId="{E9F36B84-259A-4DF6-AEDD-FC6E03753922}" sibTransId="{9874B4E9-BE79-4E19-9234-BC6628CA1B81}"/>
    <dgm:cxn modelId="{20C28682-9E23-4733-9BBD-567F91EFB197}" srcId="{0A30EDF7-9DCE-443B-A328-48C67CB15078}" destId="{15DC5A1E-EB2E-4DAB-A3DA-ED25133DA83A}" srcOrd="0" destOrd="0" parTransId="{F58069BA-1690-4F74-A5F9-F7B67616B033}" sibTransId="{0E7664D3-A50F-4E4D-A3C4-90010224F3F1}"/>
    <dgm:cxn modelId="{8B0A548F-D0F2-4B9A-957B-C9357707BA20}" type="presOf" srcId="{13ED6068-0D5E-465A-B0A0-80F0AFEC03D4}" destId="{C5F7ACE8-B3C2-4ED3-93FE-C57D7EBF7A2A}" srcOrd="0" destOrd="0" presId="urn:microsoft.com/office/officeart/2005/8/layout/hierarchy4"/>
    <dgm:cxn modelId="{B1335DD6-BB8C-4474-865F-4A23FD8992F2}" type="presOf" srcId="{15DC5A1E-EB2E-4DAB-A3DA-ED25133DA83A}" destId="{DD2FE8DA-44DC-4112-807B-C7CEE3B9D56E}" srcOrd="0" destOrd="0" presId="urn:microsoft.com/office/officeart/2005/8/layout/hierarchy4"/>
    <dgm:cxn modelId="{ACE319D9-8980-490E-8048-2DB15C989B35}" type="presOf" srcId="{9C95243C-8A71-40CE-A972-B0E58207AC7B}" destId="{05E906B7-2A97-40B1-942D-E2A2CAF36813}" srcOrd="0" destOrd="0" presId="urn:microsoft.com/office/officeart/2005/8/layout/hierarchy4"/>
    <dgm:cxn modelId="{B122A9DF-5386-420A-BCDC-56F4928405F9}" type="presOf" srcId="{0A30EDF7-9DCE-443B-A328-48C67CB15078}" destId="{985F4803-37B3-4BC9-94A8-7BF434FFE109}" srcOrd="0" destOrd="0" presId="urn:microsoft.com/office/officeart/2005/8/layout/hierarchy4"/>
    <dgm:cxn modelId="{09A5BBE1-206D-42D9-AAF9-0867368E58C0}" srcId="{15DC5A1E-EB2E-4DAB-A3DA-ED25133DA83A}" destId="{D38C9ADD-840E-42C9-A5D7-2F084806A11B}" srcOrd="2" destOrd="0" parTransId="{13D5CF6C-5228-4952-A122-09109DA622FB}" sibTransId="{E04C0972-F20F-493F-983D-6342349C0070}"/>
    <dgm:cxn modelId="{16A2BC2B-CDED-49D1-95FE-E57966CA8702}" type="presParOf" srcId="{985F4803-37B3-4BC9-94A8-7BF434FFE109}" destId="{11F4BFEC-642B-48CF-BE4B-AB7C6C9AB6F0}" srcOrd="0" destOrd="0" presId="urn:microsoft.com/office/officeart/2005/8/layout/hierarchy4"/>
    <dgm:cxn modelId="{2AAD31BC-AE5C-430E-BE18-CB30B36267E3}" type="presParOf" srcId="{11F4BFEC-642B-48CF-BE4B-AB7C6C9AB6F0}" destId="{DD2FE8DA-44DC-4112-807B-C7CEE3B9D56E}" srcOrd="0" destOrd="0" presId="urn:microsoft.com/office/officeart/2005/8/layout/hierarchy4"/>
    <dgm:cxn modelId="{1132883F-0DE6-499B-B8D9-44AB74499CF9}" type="presParOf" srcId="{11F4BFEC-642B-48CF-BE4B-AB7C6C9AB6F0}" destId="{909CA45C-21DE-4CCC-9DE7-3A7B3D468A42}" srcOrd="1" destOrd="0" presId="urn:microsoft.com/office/officeart/2005/8/layout/hierarchy4"/>
    <dgm:cxn modelId="{9C242AFD-E87D-4400-A8FA-8F447BD6961C}" type="presParOf" srcId="{11F4BFEC-642B-48CF-BE4B-AB7C6C9AB6F0}" destId="{A4F356B1-BB65-47F8-BAB6-AB3A03D2D09E}" srcOrd="2" destOrd="0" presId="urn:microsoft.com/office/officeart/2005/8/layout/hierarchy4"/>
    <dgm:cxn modelId="{95EBDBA6-C9E1-440B-AB15-2D85D808F037}" type="presParOf" srcId="{A4F356B1-BB65-47F8-BAB6-AB3A03D2D09E}" destId="{D998CD28-71AF-4F05-9C67-CB4F03305739}" srcOrd="0" destOrd="0" presId="urn:microsoft.com/office/officeart/2005/8/layout/hierarchy4"/>
    <dgm:cxn modelId="{B33DB52C-73FF-42CA-A9A7-33977EF449D5}" type="presParOf" srcId="{D998CD28-71AF-4F05-9C67-CB4F03305739}" destId="{05E906B7-2A97-40B1-942D-E2A2CAF36813}" srcOrd="0" destOrd="0" presId="urn:microsoft.com/office/officeart/2005/8/layout/hierarchy4"/>
    <dgm:cxn modelId="{8766C6B2-B04B-4FAA-B362-692E684DEFCB}" type="presParOf" srcId="{D998CD28-71AF-4F05-9C67-CB4F03305739}" destId="{27C72F48-844F-4ADA-839A-4204731FD614}" srcOrd="1" destOrd="0" presId="urn:microsoft.com/office/officeart/2005/8/layout/hierarchy4"/>
    <dgm:cxn modelId="{90407822-E36A-48A4-9F7D-07BD5166B3C5}" type="presParOf" srcId="{A4F356B1-BB65-47F8-BAB6-AB3A03D2D09E}" destId="{E1582F2C-F69E-42B8-8CBA-A384C298C1D5}" srcOrd="1" destOrd="0" presId="urn:microsoft.com/office/officeart/2005/8/layout/hierarchy4"/>
    <dgm:cxn modelId="{0FD95E7A-8FC1-48D0-89E4-D443136E3CD1}" type="presParOf" srcId="{A4F356B1-BB65-47F8-BAB6-AB3A03D2D09E}" destId="{85B9181C-AD8E-4A6F-A697-80314012FA5B}" srcOrd="2" destOrd="0" presId="urn:microsoft.com/office/officeart/2005/8/layout/hierarchy4"/>
    <dgm:cxn modelId="{463690AC-4029-46A6-86E7-32C7DE4F12C7}" type="presParOf" srcId="{85B9181C-AD8E-4A6F-A697-80314012FA5B}" destId="{D2430747-6599-4AAD-B78F-ED1227C8357D}" srcOrd="0" destOrd="0" presId="urn:microsoft.com/office/officeart/2005/8/layout/hierarchy4"/>
    <dgm:cxn modelId="{159DF33E-32FF-4703-82ED-03BADCF830A2}" type="presParOf" srcId="{85B9181C-AD8E-4A6F-A697-80314012FA5B}" destId="{456A4ED8-9D64-487C-AABE-2E789DCBDB33}" srcOrd="1" destOrd="0" presId="urn:microsoft.com/office/officeart/2005/8/layout/hierarchy4"/>
    <dgm:cxn modelId="{902F88A0-A1FD-4F90-840E-0C99CA69FD4E}" type="presParOf" srcId="{A4F356B1-BB65-47F8-BAB6-AB3A03D2D09E}" destId="{AD74E557-DD2A-411A-83B7-8A6181F8726D}" srcOrd="3" destOrd="0" presId="urn:microsoft.com/office/officeart/2005/8/layout/hierarchy4"/>
    <dgm:cxn modelId="{E94BF6DF-0CBD-4D23-84B3-0657D043F0F4}" type="presParOf" srcId="{A4F356B1-BB65-47F8-BAB6-AB3A03D2D09E}" destId="{62F4C5EA-1653-4A86-97D8-35FCA4846D73}" srcOrd="4" destOrd="0" presId="urn:microsoft.com/office/officeart/2005/8/layout/hierarchy4"/>
    <dgm:cxn modelId="{B98714A6-4E82-44A0-9187-6B9D0F14BE38}" type="presParOf" srcId="{62F4C5EA-1653-4A86-97D8-35FCA4846D73}" destId="{D39B838F-EFB7-40DE-BB7C-BE729B49788B}" srcOrd="0" destOrd="0" presId="urn:microsoft.com/office/officeart/2005/8/layout/hierarchy4"/>
    <dgm:cxn modelId="{47BF9A4B-EE06-4EFD-8BF1-C2FBE6A0C401}" type="presParOf" srcId="{62F4C5EA-1653-4A86-97D8-35FCA4846D73}" destId="{2428B360-E567-4AA2-AB5A-741535E275AC}" srcOrd="1" destOrd="0" presId="urn:microsoft.com/office/officeart/2005/8/layout/hierarchy4"/>
    <dgm:cxn modelId="{D4ED0B83-00E9-44EE-882D-BDB5D15C2AAC}" type="presParOf" srcId="{A4F356B1-BB65-47F8-BAB6-AB3A03D2D09E}" destId="{117BB9C4-8DDD-4668-AE7B-0958BE956F01}" srcOrd="5" destOrd="0" presId="urn:microsoft.com/office/officeart/2005/8/layout/hierarchy4"/>
    <dgm:cxn modelId="{8A762E10-89C5-43DA-949D-118D18E16822}" type="presParOf" srcId="{A4F356B1-BB65-47F8-BAB6-AB3A03D2D09E}" destId="{F1145640-BA3A-41BA-A239-FFF13227867B}" srcOrd="6" destOrd="0" presId="urn:microsoft.com/office/officeart/2005/8/layout/hierarchy4"/>
    <dgm:cxn modelId="{9E81117F-707B-413D-801E-6AF2B7B2C9F3}" type="presParOf" srcId="{F1145640-BA3A-41BA-A239-FFF13227867B}" destId="{A101EF9B-5FED-42FD-8A44-E49FD7D71299}" srcOrd="0" destOrd="0" presId="urn:microsoft.com/office/officeart/2005/8/layout/hierarchy4"/>
    <dgm:cxn modelId="{EAD383E1-B960-4176-9047-04CC8EF464E6}" type="presParOf" srcId="{F1145640-BA3A-41BA-A239-FFF13227867B}" destId="{A02AB056-3EC2-4A09-AC13-0CA46B5C69F6}" srcOrd="1" destOrd="0" presId="urn:microsoft.com/office/officeart/2005/8/layout/hierarchy4"/>
    <dgm:cxn modelId="{19AC6776-7325-4F0B-B98A-075D1A92652B}" type="presParOf" srcId="{A4F356B1-BB65-47F8-BAB6-AB3A03D2D09E}" destId="{25EBB55D-DA26-4B4F-8D87-99FB9A9E73F9}" srcOrd="7" destOrd="0" presId="urn:microsoft.com/office/officeart/2005/8/layout/hierarchy4"/>
    <dgm:cxn modelId="{B6C16E2D-9A72-4BAD-A375-627C79FAD4FA}" type="presParOf" srcId="{A4F356B1-BB65-47F8-BAB6-AB3A03D2D09E}" destId="{3034604B-6AED-44FD-9819-306BB60348B3}" srcOrd="8" destOrd="0" presId="urn:microsoft.com/office/officeart/2005/8/layout/hierarchy4"/>
    <dgm:cxn modelId="{DB49E746-4465-407A-8707-05BF6C0A1AE0}" type="presParOf" srcId="{3034604B-6AED-44FD-9819-306BB60348B3}" destId="{C5F7ACE8-B3C2-4ED3-93FE-C57D7EBF7A2A}" srcOrd="0" destOrd="0" presId="urn:microsoft.com/office/officeart/2005/8/layout/hierarchy4"/>
    <dgm:cxn modelId="{9F042230-52CA-4A57-B920-2B8D1CF9E282}" type="presParOf" srcId="{3034604B-6AED-44FD-9819-306BB60348B3}" destId="{E5D3FADE-9BBE-4EF6-AF97-4035862A4CA0}"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A30EDF7-9DCE-443B-A328-48C67CB15078}" type="doc">
      <dgm:prSet loTypeId="urn:microsoft.com/office/officeart/2005/8/layout/hierarchy4" loCatId="list" qsTypeId="urn:microsoft.com/office/officeart/2005/8/quickstyle/simple1" qsCatId="simple" csTypeId="urn:microsoft.com/office/officeart/2005/8/colors/accent3_3" csCatId="accent3" phldr="1"/>
      <dgm:spPr/>
      <dgm:t>
        <a:bodyPr/>
        <a:lstStyle/>
        <a:p>
          <a:endParaRPr lang="en-US"/>
        </a:p>
      </dgm:t>
    </dgm:pt>
    <dgm:pt modelId="{15DC5A1E-EB2E-4DAB-A3DA-ED25133DA83A}">
      <dgm:prSet/>
      <dgm:spPr/>
      <dgm:t>
        <a:bodyPr/>
        <a:lstStyle/>
        <a:p>
          <a:pPr algn="l"/>
          <a:r>
            <a:rPr lang="en-US" b="0" i="0" dirty="0"/>
            <a:t>Formality: Formality in technical writing refers to the professional tone, style, and structure used to communicate information in a serious and objective manner. Formal technical writing adheres to established conventions, standards, and guidelines for professional communication within specific fields or industries. Important aspects of formality in technical writing include:</a:t>
          </a:r>
          <a:endParaRPr lang="en-US" dirty="0"/>
        </a:p>
      </dgm:t>
    </dgm:pt>
    <dgm:pt modelId="{0E7664D3-A50F-4E4D-A3C4-90010224F3F1}" type="sibTrans" cxnId="{20C28682-9E23-4733-9BBD-567F91EFB197}">
      <dgm:prSet/>
      <dgm:spPr/>
      <dgm:t>
        <a:bodyPr/>
        <a:lstStyle/>
        <a:p>
          <a:endParaRPr lang="en-US"/>
        </a:p>
      </dgm:t>
    </dgm:pt>
    <dgm:pt modelId="{F58069BA-1690-4F74-A5F9-F7B67616B033}" type="parTrans" cxnId="{20C28682-9E23-4733-9BBD-567F91EFB197}">
      <dgm:prSet/>
      <dgm:spPr/>
      <dgm:t>
        <a:bodyPr/>
        <a:lstStyle/>
        <a:p>
          <a:endParaRPr lang="en-US"/>
        </a:p>
      </dgm:t>
    </dgm:pt>
    <dgm:pt modelId="{5F7CD56A-18D3-4B4D-BBFB-1B8F45325F58}">
      <dgm:prSet/>
      <dgm:spPr/>
      <dgm:t>
        <a:bodyPr/>
        <a:lstStyle/>
        <a:p>
          <a:pPr>
            <a:buFont typeface="Arial" panose="020B0604020202020204" pitchFamily="34" charset="0"/>
            <a:buChar char="•"/>
          </a:pPr>
          <a:r>
            <a:rPr lang="en-US" b="0" i="0" dirty="0"/>
            <a:t>Using a professional tone and language appropriate for the target audience.</a:t>
          </a:r>
        </a:p>
      </dgm:t>
    </dgm:pt>
    <dgm:pt modelId="{8079A601-FD54-4E53-AB01-BD83790591A4}" type="parTrans" cxnId="{D5F1BA4A-2517-44DA-8580-74DE91893A47}">
      <dgm:prSet/>
      <dgm:spPr/>
      <dgm:t>
        <a:bodyPr/>
        <a:lstStyle/>
        <a:p>
          <a:endParaRPr lang="en-US"/>
        </a:p>
      </dgm:t>
    </dgm:pt>
    <dgm:pt modelId="{E7C8FFE4-3E8D-40C6-9754-7FF3D465603B}" type="sibTrans" cxnId="{D5F1BA4A-2517-44DA-8580-74DE91893A47}">
      <dgm:prSet/>
      <dgm:spPr/>
      <dgm:t>
        <a:bodyPr/>
        <a:lstStyle/>
        <a:p>
          <a:endParaRPr lang="en-US"/>
        </a:p>
      </dgm:t>
    </dgm:pt>
    <dgm:pt modelId="{6774F14A-F566-4128-BFA1-95860BD661D7}">
      <dgm:prSet/>
      <dgm:spPr/>
      <dgm:t>
        <a:bodyPr/>
        <a:lstStyle/>
        <a:p>
          <a:pPr>
            <a:buFont typeface="Arial" panose="020B0604020202020204" pitchFamily="34" charset="0"/>
            <a:buChar char="•"/>
          </a:pPr>
          <a:r>
            <a:rPr lang="en-US" b="0" i="0" dirty="0"/>
            <a:t>Following industry-specific conventions and terminology.</a:t>
          </a:r>
        </a:p>
      </dgm:t>
    </dgm:pt>
    <dgm:pt modelId="{FDCAD9D3-DC68-40AC-B99A-E6E4672C5F93}" type="parTrans" cxnId="{920E08AF-367C-4E12-A599-6E3028531AE2}">
      <dgm:prSet/>
      <dgm:spPr/>
      <dgm:t>
        <a:bodyPr/>
        <a:lstStyle/>
        <a:p>
          <a:endParaRPr lang="en-US"/>
        </a:p>
      </dgm:t>
    </dgm:pt>
    <dgm:pt modelId="{258506FE-16C5-45EF-AAF3-CC5F7C1C2641}" type="sibTrans" cxnId="{920E08AF-367C-4E12-A599-6E3028531AE2}">
      <dgm:prSet/>
      <dgm:spPr/>
      <dgm:t>
        <a:bodyPr/>
        <a:lstStyle/>
        <a:p>
          <a:endParaRPr lang="en-US"/>
        </a:p>
      </dgm:t>
    </dgm:pt>
    <dgm:pt modelId="{799573B5-0445-4F67-A41C-F7489EAE5920}">
      <dgm:prSet/>
      <dgm:spPr/>
      <dgm:t>
        <a:bodyPr/>
        <a:lstStyle/>
        <a:p>
          <a:pPr>
            <a:buFont typeface="Arial" panose="020B0604020202020204" pitchFamily="34" charset="0"/>
            <a:buChar char="•"/>
          </a:pPr>
          <a:r>
            <a:rPr lang="en-US" b="0" i="0" dirty="0"/>
            <a:t>Structuring the document with clear headings, subheadings, and sections.</a:t>
          </a:r>
        </a:p>
      </dgm:t>
    </dgm:pt>
    <dgm:pt modelId="{FDEB8E42-0596-4B9B-B529-7B909ED072C3}" type="parTrans" cxnId="{437A2E62-D7ED-4EDF-A2B9-3175C4700F56}">
      <dgm:prSet/>
      <dgm:spPr/>
      <dgm:t>
        <a:bodyPr/>
        <a:lstStyle/>
        <a:p>
          <a:endParaRPr lang="en-US"/>
        </a:p>
      </dgm:t>
    </dgm:pt>
    <dgm:pt modelId="{97B315B2-664B-4137-BFA2-EC6A7E2B12B1}" type="sibTrans" cxnId="{437A2E62-D7ED-4EDF-A2B9-3175C4700F56}">
      <dgm:prSet/>
      <dgm:spPr/>
      <dgm:t>
        <a:bodyPr/>
        <a:lstStyle/>
        <a:p>
          <a:endParaRPr lang="en-US"/>
        </a:p>
      </dgm:t>
    </dgm:pt>
    <dgm:pt modelId="{D85C0994-BD76-41CC-ACA8-44407535302C}">
      <dgm:prSet/>
      <dgm:spPr/>
      <dgm:t>
        <a:bodyPr/>
        <a:lstStyle/>
        <a:p>
          <a:pPr>
            <a:buFont typeface="Arial" panose="020B0604020202020204" pitchFamily="34" charset="0"/>
            <a:buChar char="•"/>
          </a:pPr>
          <a:r>
            <a:rPr lang="en-US" b="0" i="0" dirty="0"/>
            <a:t>Avoiding slang, colloquial language, or informal expressions.</a:t>
          </a:r>
        </a:p>
      </dgm:t>
    </dgm:pt>
    <dgm:pt modelId="{D0FCCA63-6E94-4574-B6FD-4920CF28B92F}" type="parTrans" cxnId="{087F8C00-44CA-4CBC-B01C-31567026FD28}">
      <dgm:prSet/>
      <dgm:spPr/>
      <dgm:t>
        <a:bodyPr/>
        <a:lstStyle/>
        <a:p>
          <a:endParaRPr lang="en-US"/>
        </a:p>
      </dgm:t>
    </dgm:pt>
    <dgm:pt modelId="{9BC7AA45-3465-4D84-A222-ED509D67FD59}" type="sibTrans" cxnId="{087F8C00-44CA-4CBC-B01C-31567026FD28}">
      <dgm:prSet/>
      <dgm:spPr/>
      <dgm:t>
        <a:bodyPr/>
        <a:lstStyle/>
        <a:p>
          <a:endParaRPr lang="en-US"/>
        </a:p>
      </dgm:t>
    </dgm:pt>
    <dgm:pt modelId="{706EA572-E5AA-4944-8479-26C0D8B3917C}">
      <dgm:prSet/>
      <dgm:spPr/>
      <dgm:t>
        <a:bodyPr/>
        <a:lstStyle/>
        <a:p>
          <a:pPr>
            <a:buFont typeface="Arial" panose="020B0604020202020204" pitchFamily="34" charset="0"/>
            <a:buChar char="•"/>
          </a:pPr>
          <a:r>
            <a:rPr lang="en-US" b="0" i="0" dirty="0"/>
            <a:t>Adhering to formatting guidelines for citations, references, and documentation.</a:t>
          </a:r>
        </a:p>
      </dgm:t>
    </dgm:pt>
    <dgm:pt modelId="{67CB5097-6DBC-4A4D-A8E8-BAD62D83430B}" type="parTrans" cxnId="{DDEB175F-4792-4EF5-B105-474B354C0794}">
      <dgm:prSet/>
      <dgm:spPr/>
      <dgm:t>
        <a:bodyPr/>
        <a:lstStyle/>
        <a:p>
          <a:endParaRPr lang="en-US"/>
        </a:p>
      </dgm:t>
    </dgm:pt>
    <dgm:pt modelId="{CADBDDE9-24B2-4C99-B042-A27385E189CB}" type="sibTrans" cxnId="{DDEB175F-4792-4EF5-B105-474B354C0794}">
      <dgm:prSet/>
      <dgm:spPr/>
      <dgm:t>
        <a:bodyPr/>
        <a:lstStyle/>
        <a:p>
          <a:endParaRPr lang="en-US"/>
        </a:p>
      </dgm:t>
    </dgm:pt>
    <dgm:pt modelId="{985F4803-37B3-4BC9-94A8-7BF434FFE109}" type="pres">
      <dgm:prSet presAssocID="{0A30EDF7-9DCE-443B-A328-48C67CB15078}" presName="Name0" presStyleCnt="0">
        <dgm:presLayoutVars>
          <dgm:chPref val="1"/>
          <dgm:dir/>
          <dgm:animOne val="branch"/>
          <dgm:animLvl val="lvl"/>
          <dgm:resizeHandles/>
        </dgm:presLayoutVars>
      </dgm:prSet>
      <dgm:spPr/>
    </dgm:pt>
    <dgm:pt modelId="{11F4BFEC-642B-48CF-BE4B-AB7C6C9AB6F0}" type="pres">
      <dgm:prSet presAssocID="{15DC5A1E-EB2E-4DAB-A3DA-ED25133DA83A}" presName="vertOne" presStyleCnt="0"/>
      <dgm:spPr/>
    </dgm:pt>
    <dgm:pt modelId="{DD2FE8DA-44DC-4112-807B-C7CEE3B9D56E}" type="pres">
      <dgm:prSet presAssocID="{15DC5A1E-EB2E-4DAB-A3DA-ED25133DA83A}" presName="txOne" presStyleLbl="node0" presStyleIdx="0" presStyleCnt="1">
        <dgm:presLayoutVars>
          <dgm:chPref val="3"/>
        </dgm:presLayoutVars>
      </dgm:prSet>
      <dgm:spPr/>
    </dgm:pt>
    <dgm:pt modelId="{39605BFA-9F71-4F2D-B480-0087509F6F7B}" type="pres">
      <dgm:prSet presAssocID="{15DC5A1E-EB2E-4DAB-A3DA-ED25133DA83A}" presName="parTransOne" presStyleCnt="0"/>
      <dgm:spPr/>
    </dgm:pt>
    <dgm:pt modelId="{A4F356B1-BB65-47F8-BAB6-AB3A03D2D09E}" type="pres">
      <dgm:prSet presAssocID="{15DC5A1E-EB2E-4DAB-A3DA-ED25133DA83A}" presName="horzOne" presStyleCnt="0"/>
      <dgm:spPr/>
    </dgm:pt>
    <dgm:pt modelId="{1D0C9D90-92ED-4B99-8067-41D51C38ED4D}" type="pres">
      <dgm:prSet presAssocID="{5F7CD56A-18D3-4B4D-BBFB-1B8F45325F58}" presName="vertTwo" presStyleCnt="0"/>
      <dgm:spPr/>
    </dgm:pt>
    <dgm:pt modelId="{8C314E3F-F93B-4E16-B518-B9BD16CB1D8B}" type="pres">
      <dgm:prSet presAssocID="{5F7CD56A-18D3-4B4D-BBFB-1B8F45325F58}" presName="txTwo" presStyleLbl="node2" presStyleIdx="0" presStyleCnt="5">
        <dgm:presLayoutVars>
          <dgm:chPref val="3"/>
        </dgm:presLayoutVars>
      </dgm:prSet>
      <dgm:spPr/>
    </dgm:pt>
    <dgm:pt modelId="{241A16DA-1098-40E3-8F47-11A1CD66E918}" type="pres">
      <dgm:prSet presAssocID="{5F7CD56A-18D3-4B4D-BBFB-1B8F45325F58}" presName="horzTwo" presStyleCnt="0"/>
      <dgm:spPr/>
    </dgm:pt>
    <dgm:pt modelId="{DCFF685C-FC00-4E6B-BF30-2D043138E9AB}" type="pres">
      <dgm:prSet presAssocID="{E7C8FFE4-3E8D-40C6-9754-7FF3D465603B}" presName="sibSpaceTwo" presStyleCnt="0"/>
      <dgm:spPr/>
    </dgm:pt>
    <dgm:pt modelId="{5EB36A5D-E595-45CE-979E-243F975AC268}" type="pres">
      <dgm:prSet presAssocID="{6774F14A-F566-4128-BFA1-95860BD661D7}" presName="vertTwo" presStyleCnt="0"/>
      <dgm:spPr/>
    </dgm:pt>
    <dgm:pt modelId="{DC902499-42FE-4E42-B7F5-6D5FD30CD5BB}" type="pres">
      <dgm:prSet presAssocID="{6774F14A-F566-4128-BFA1-95860BD661D7}" presName="txTwo" presStyleLbl="node2" presStyleIdx="1" presStyleCnt="5">
        <dgm:presLayoutVars>
          <dgm:chPref val="3"/>
        </dgm:presLayoutVars>
      </dgm:prSet>
      <dgm:spPr/>
    </dgm:pt>
    <dgm:pt modelId="{82930C60-4067-42C9-B340-55526E660530}" type="pres">
      <dgm:prSet presAssocID="{6774F14A-F566-4128-BFA1-95860BD661D7}" presName="horzTwo" presStyleCnt="0"/>
      <dgm:spPr/>
    </dgm:pt>
    <dgm:pt modelId="{24EE4CF6-B879-4468-9202-2637778643E4}" type="pres">
      <dgm:prSet presAssocID="{258506FE-16C5-45EF-AAF3-CC5F7C1C2641}" presName="sibSpaceTwo" presStyleCnt="0"/>
      <dgm:spPr/>
    </dgm:pt>
    <dgm:pt modelId="{A0095E6F-7E4D-41AA-9574-C0C4D971AE06}" type="pres">
      <dgm:prSet presAssocID="{799573B5-0445-4F67-A41C-F7489EAE5920}" presName="vertTwo" presStyleCnt="0"/>
      <dgm:spPr/>
    </dgm:pt>
    <dgm:pt modelId="{30987A15-66A7-4635-B413-5A07F30BFA64}" type="pres">
      <dgm:prSet presAssocID="{799573B5-0445-4F67-A41C-F7489EAE5920}" presName="txTwo" presStyleLbl="node2" presStyleIdx="2" presStyleCnt="5">
        <dgm:presLayoutVars>
          <dgm:chPref val="3"/>
        </dgm:presLayoutVars>
      </dgm:prSet>
      <dgm:spPr/>
    </dgm:pt>
    <dgm:pt modelId="{E580D601-E91D-4E7F-95E7-346AFD696CEC}" type="pres">
      <dgm:prSet presAssocID="{799573B5-0445-4F67-A41C-F7489EAE5920}" presName="horzTwo" presStyleCnt="0"/>
      <dgm:spPr/>
    </dgm:pt>
    <dgm:pt modelId="{585CBD7E-65D9-4672-A5B8-468AFE8A4CC4}" type="pres">
      <dgm:prSet presAssocID="{97B315B2-664B-4137-BFA2-EC6A7E2B12B1}" presName="sibSpaceTwo" presStyleCnt="0"/>
      <dgm:spPr/>
    </dgm:pt>
    <dgm:pt modelId="{5F099592-DE28-405F-8EF8-DA494D0CD56C}" type="pres">
      <dgm:prSet presAssocID="{D85C0994-BD76-41CC-ACA8-44407535302C}" presName="vertTwo" presStyleCnt="0"/>
      <dgm:spPr/>
    </dgm:pt>
    <dgm:pt modelId="{249B5770-A500-42FC-8946-AA25513653D0}" type="pres">
      <dgm:prSet presAssocID="{D85C0994-BD76-41CC-ACA8-44407535302C}" presName="txTwo" presStyleLbl="node2" presStyleIdx="3" presStyleCnt="5">
        <dgm:presLayoutVars>
          <dgm:chPref val="3"/>
        </dgm:presLayoutVars>
      </dgm:prSet>
      <dgm:spPr/>
    </dgm:pt>
    <dgm:pt modelId="{86916A4A-2E39-4042-8529-1E6A81538F82}" type="pres">
      <dgm:prSet presAssocID="{D85C0994-BD76-41CC-ACA8-44407535302C}" presName="horzTwo" presStyleCnt="0"/>
      <dgm:spPr/>
    </dgm:pt>
    <dgm:pt modelId="{563221AD-E15B-4BB4-9671-568B8D357574}" type="pres">
      <dgm:prSet presAssocID="{9BC7AA45-3465-4D84-A222-ED509D67FD59}" presName="sibSpaceTwo" presStyleCnt="0"/>
      <dgm:spPr/>
    </dgm:pt>
    <dgm:pt modelId="{5AE9B098-68F2-439A-AFB9-0A5BE64AB774}" type="pres">
      <dgm:prSet presAssocID="{706EA572-E5AA-4944-8479-26C0D8B3917C}" presName="vertTwo" presStyleCnt="0"/>
      <dgm:spPr/>
    </dgm:pt>
    <dgm:pt modelId="{B88D9763-AA4B-4679-B38A-8AD64F1ABC42}" type="pres">
      <dgm:prSet presAssocID="{706EA572-E5AA-4944-8479-26C0D8B3917C}" presName="txTwo" presStyleLbl="node2" presStyleIdx="4" presStyleCnt="5">
        <dgm:presLayoutVars>
          <dgm:chPref val="3"/>
        </dgm:presLayoutVars>
      </dgm:prSet>
      <dgm:spPr/>
    </dgm:pt>
    <dgm:pt modelId="{F80343DD-5CA3-4F12-AEB9-8DFBB2F2C5A6}" type="pres">
      <dgm:prSet presAssocID="{706EA572-E5AA-4944-8479-26C0D8B3917C}" presName="horzTwo" presStyleCnt="0"/>
      <dgm:spPr/>
    </dgm:pt>
  </dgm:ptLst>
  <dgm:cxnLst>
    <dgm:cxn modelId="{087F8C00-44CA-4CBC-B01C-31567026FD28}" srcId="{15DC5A1E-EB2E-4DAB-A3DA-ED25133DA83A}" destId="{D85C0994-BD76-41CC-ACA8-44407535302C}" srcOrd="3" destOrd="0" parTransId="{D0FCCA63-6E94-4574-B6FD-4920CF28B92F}" sibTransId="{9BC7AA45-3465-4D84-A222-ED509D67FD59}"/>
    <dgm:cxn modelId="{44A93208-5BA1-4A96-B49C-FC22CF8E1767}" type="presOf" srcId="{D85C0994-BD76-41CC-ACA8-44407535302C}" destId="{249B5770-A500-42FC-8946-AA25513653D0}" srcOrd="0" destOrd="0" presId="urn:microsoft.com/office/officeart/2005/8/layout/hierarchy4"/>
    <dgm:cxn modelId="{DDEB175F-4792-4EF5-B105-474B354C0794}" srcId="{15DC5A1E-EB2E-4DAB-A3DA-ED25133DA83A}" destId="{706EA572-E5AA-4944-8479-26C0D8B3917C}" srcOrd="4" destOrd="0" parTransId="{67CB5097-6DBC-4A4D-A8E8-BAD62D83430B}" sibTransId="{CADBDDE9-24B2-4C99-B042-A27385E189CB}"/>
    <dgm:cxn modelId="{437A2E62-D7ED-4EDF-A2B9-3175C4700F56}" srcId="{15DC5A1E-EB2E-4DAB-A3DA-ED25133DA83A}" destId="{799573B5-0445-4F67-A41C-F7489EAE5920}" srcOrd="2" destOrd="0" parTransId="{FDEB8E42-0596-4B9B-B529-7B909ED072C3}" sibTransId="{97B315B2-664B-4137-BFA2-EC6A7E2B12B1}"/>
    <dgm:cxn modelId="{D5F1BA4A-2517-44DA-8580-74DE91893A47}" srcId="{15DC5A1E-EB2E-4DAB-A3DA-ED25133DA83A}" destId="{5F7CD56A-18D3-4B4D-BBFB-1B8F45325F58}" srcOrd="0" destOrd="0" parTransId="{8079A601-FD54-4E53-AB01-BD83790591A4}" sibTransId="{E7C8FFE4-3E8D-40C6-9754-7FF3D465603B}"/>
    <dgm:cxn modelId="{43EB8C78-AEA1-445A-813A-0921956098B4}" type="presOf" srcId="{706EA572-E5AA-4944-8479-26C0D8B3917C}" destId="{B88D9763-AA4B-4679-B38A-8AD64F1ABC42}" srcOrd="0" destOrd="0" presId="urn:microsoft.com/office/officeart/2005/8/layout/hierarchy4"/>
    <dgm:cxn modelId="{20C28682-9E23-4733-9BBD-567F91EFB197}" srcId="{0A30EDF7-9DCE-443B-A328-48C67CB15078}" destId="{15DC5A1E-EB2E-4DAB-A3DA-ED25133DA83A}" srcOrd="0" destOrd="0" parTransId="{F58069BA-1690-4F74-A5F9-F7B67616B033}" sibTransId="{0E7664D3-A50F-4E4D-A3C4-90010224F3F1}"/>
    <dgm:cxn modelId="{920E08AF-367C-4E12-A599-6E3028531AE2}" srcId="{15DC5A1E-EB2E-4DAB-A3DA-ED25133DA83A}" destId="{6774F14A-F566-4128-BFA1-95860BD661D7}" srcOrd="1" destOrd="0" parTransId="{FDCAD9D3-DC68-40AC-B99A-E6E4672C5F93}" sibTransId="{258506FE-16C5-45EF-AAF3-CC5F7C1C2641}"/>
    <dgm:cxn modelId="{957DE1AF-1ED2-483F-9F7D-EEFAA86032A2}" type="presOf" srcId="{5F7CD56A-18D3-4B4D-BBFB-1B8F45325F58}" destId="{8C314E3F-F93B-4E16-B518-B9BD16CB1D8B}" srcOrd="0" destOrd="0" presId="urn:microsoft.com/office/officeart/2005/8/layout/hierarchy4"/>
    <dgm:cxn modelId="{52F6EBC5-8D1D-424F-89A3-2103934E7F0B}" type="presOf" srcId="{799573B5-0445-4F67-A41C-F7489EAE5920}" destId="{30987A15-66A7-4635-B413-5A07F30BFA64}" srcOrd="0" destOrd="0" presId="urn:microsoft.com/office/officeart/2005/8/layout/hierarchy4"/>
    <dgm:cxn modelId="{B1335DD6-BB8C-4474-865F-4A23FD8992F2}" type="presOf" srcId="{15DC5A1E-EB2E-4DAB-A3DA-ED25133DA83A}" destId="{DD2FE8DA-44DC-4112-807B-C7CEE3B9D56E}" srcOrd="0" destOrd="0" presId="urn:microsoft.com/office/officeart/2005/8/layout/hierarchy4"/>
    <dgm:cxn modelId="{B122A9DF-5386-420A-BCDC-56F4928405F9}" type="presOf" srcId="{0A30EDF7-9DCE-443B-A328-48C67CB15078}" destId="{985F4803-37B3-4BC9-94A8-7BF434FFE109}" srcOrd="0" destOrd="0" presId="urn:microsoft.com/office/officeart/2005/8/layout/hierarchy4"/>
    <dgm:cxn modelId="{011947F9-3ECB-41F5-840A-759D40F76611}" type="presOf" srcId="{6774F14A-F566-4128-BFA1-95860BD661D7}" destId="{DC902499-42FE-4E42-B7F5-6D5FD30CD5BB}" srcOrd="0" destOrd="0" presId="urn:microsoft.com/office/officeart/2005/8/layout/hierarchy4"/>
    <dgm:cxn modelId="{16A2BC2B-CDED-49D1-95FE-E57966CA8702}" type="presParOf" srcId="{985F4803-37B3-4BC9-94A8-7BF434FFE109}" destId="{11F4BFEC-642B-48CF-BE4B-AB7C6C9AB6F0}" srcOrd="0" destOrd="0" presId="urn:microsoft.com/office/officeart/2005/8/layout/hierarchy4"/>
    <dgm:cxn modelId="{2AAD31BC-AE5C-430E-BE18-CB30B36267E3}" type="presParOf" srcId="{11F4BFEC-642B-48CF-BE4B-AB7C6C9AB6F0}" destId="{DD2FE8DA-44DC-4112-807B-C7CEE3B9D56E}" srcOrd="0" destOrd="0" presId="urn:microsoft.com/office/officeart/2005/8/layout/hierarchy4"/>
    <dgm:cxn modelId="{B43F3417-AA1C-4113-A94E-6B9742B35579}" type="presParOf" srcId="{11F4BFEC-642B-48CF-BE4B-AB7C6C9AB6F0}" destId="{39605BFA-9F71-4F2D-B480-0087509F6F7B}" srcOrd="1" destOrd="0" presId="urn:microsoft.com/office/officeart/2005/8/layout/hierarchy4"/>
    <dgm:cxn modelId="{9C242AFD-E87D-4400-A8FA-8F447BD6961C}" type="presParOf" srcId="{11F4BFEC-642B-48CF-BE4B-AB7C6C9AB6F0}" destId="{A4F356B1-BB65-47F8-BAB6-AB3A03D2D09E}" srcOrd="2" destOrd="0" presId="urn:microsoft.com/office/officeart/2005/8/layout/hierarchy4"/>
    <dgm:cxn modelId="{44680702-5C69-43C2-9C8A-12A1658A9902}" type="presParOf" srcId="{A4F356B1-BB65-47F8-BAB6-AB3A03D2D09E}" destId="{1D0C9D90-92ED-4B99-8067-41D51C38ED4D}" srcOrd="0" destOrd="0" presId="urn:microsoft.com/office/officeart/2005/8/layout/hierarchy4"/>
    <dgm:cxn modelId="{15B57E5A-2042-4CDF-B4EC-89D87EDEE850}" type="presParOf" srcId="{1D0C9D90-92ED-4B99-8067-41D51C38ED4D}" destId="{8C314E3F-F93B-4E16-B518-B9BD16CB1D8B}" srcOrd="0" destOrd="0" presId="urn:microsoft.com/office/officeart/2005/8/layout/hierarchy4"/>
    <dgm:cxn modelId="{CEB4E354-BA79-42B3-A9A7-48CC2CB8144A}" type="presParOf" srcId="{1D0C9D90-92ED-4B99-8067-41D51C38ED4D}" destId="{241A16DA-1098-40E3-8F47-11A1CD66E918}" srcOrd="1" destOrd="0" presId="urn:microsoft.com/office/officeart/2005/8/layout/hierarchy4"/>
    <dgm:cxn modelId="{E21E3E7C-1315-4430-B7EB-5ACDC3F8A279}" type="presParOf" srcId="{A4F356B1-BB65-47F8-BAB6-AB3A03D2D09E}" destId="{DCFF685C-FC00-4E6B-BF30-2D043138E9AB}" srcOrd="1" destOrd="0" presId="urn:microsoft.com/office/officeart/2005/8/layout/hierarchy4"/>
    <dgm:cxn modelId="{E47F22CA-6F8F-4E95-8479-857360F8862B}" type="presParOf" srcId="{A4F356B1-BB65-47F8-BAB6-AB3A03D2D09E}" destId="{5EB36A5D-E595-45CE-979E-243F975AC268}" srcOrd="2" destOrd="0" presId="urn:microsoft.com/office/officeart/2005/8/layout/hierarchy4"/>
    <dgm:cxn modelId="{9B5D5407-B315-4D53-A8B2-E4C5E36C7456}" type="presParOf" srcId="{5EB36A5D-E595-45CE-979E-243F975AC268}" destId="{DC902499-42FE-4E42-B7F5-6D5FD30CD5BB}" srcOrd="0" destOrd="0" presId="urn:microsoft.com/office/officeart/2005/8/layout/hierarchy4"/>
    <dgm:cxn modelId="{F0953B7F-5B0A-49D3-A5B6-D57B90DAA508}" type="presParOf" srcId="{5EB36A5D-E595-45CE-979E-243F975AC268}" destId="{82930C60-4067-42C9-B340-55526E660530}" srcOrd="1" destOrd="0" presId="urn:microsoft.com/office/officeart/2005/8/layout/hierarchy4"/>
    <dgm:cxn modelId="{520A4595-5887-45F0-9F9E-DA793631E443}" type="presParOf" srcId="{A4F356B1-BB65-47F8-BAB6-AB3A03D2D09E}" destId="{24EE4CF6-B879-4468-9202-2637778643E4}" srcOrd="3" destOrd="0" presId="urn:microsoft.com/office/officeart/2005/8/layout/hierarchy4"/>
    <dgm:cxn modelId="{925364DD-C86E-4F80-A203-8A609EA10FD5}" type="presParOf" srcId="{A4F356B1-BB65-47F8-BAB6-AB3A03D2D09E}" destId="{A0095E6F-7E4D-41AA-9574-C0C4D971AE06}" srcOrd="4" destOrd="0" presId="urn:microsoft.com/office/officeart/2005/8/layout/hierarchy4"/>
    <dgm:cxn modelId="{DC720198-82AA-4B40-B860-E50896E95D1D}" type="presParOf" srcId="{A0095E6F-7E4D-41AA-9574-C0C4D971AE06}" destId="{30987A15-66A7-4635-B413-5A07F30BFA64}" srcOrd="0" destOrd="0" presId="urn:microsoft.com/office/officeart/2005/8/layout/hierarchy4"/>
    <dgm:cxn modelId="{920CFD7E-AA2E-44CF-9CB3-AA88A26C46A9}" type="presParOf" srcId="{A0095E6F-7E4D-41AA-9574-C0C4D971AE06}" destId="{E580D601-E91D-4E7F-95E7-346AFD696CEC}" srcOrd="1" destOrd="0" presId="urn:microsoft.com/office/officeart/2005/8/layout/hierarchy4"/>
    <dgm:cxn modelId="{9C91EBC9-25AB-4423-A926-93631827E097}" type="presParOf" srcId="{A4F356B1-BB65-47F8-BAB6-AB3A03D2D09E}" destId="{585CBD7E-65D9-4672-A5B8-468AFE8A4CC4}" srcOrd="5" destOrd="0" presId="urn:microsoft.com/office/officeart/2005/8/layout/hierarchy4"/>
    <dgm:cxn modelId="{6973E1DE-6FF3-480A-9BB0-D764E784DCFF}" type="presParOf" srcId="{A4F356B1-BB65-47F8-BAB6-AB3A03D2D09E}" destId="{5F099592-DE28-405F-8EF8-DA494D0CD56C}" srcOrd="6" destOrd="0" presId="urn:microsoft.com/office/officeart/2005/8/layout/hierarchy4"/>
    <dgm:cxn modelId="{95DD0757-7912-435B-BC80-2F9AC439A06B}" type="presParOf" srcId="{5F099592-DE28-405F-8EF8-DA494D0CD56C}" destId="{249B5770-A500-42FC-8946-AA25513653D0}" srcOrd="0" destOrd="0" presId="urn:microsoft.com/office/officeart/2005/8/layout/hierarchy4"/>
    <dgm:cxn modelId="{A2E24F7C-6F21-47FB-913A-1A461E72E28F}" type="presParOf" srcId="{5F099592-DE28-405F-8EF8-DA494D0CD56C}" destId="{86916A4A-2E39-4042-8529-1E6A81538F82}" srcOrd="1" destOrd="0" presId="urn:microsoft.com/office/officeart/2005/8/layout/hierarchy4"/>
    <dgm:cxn modelId="{8D2506A5-839A-4BE7-96FF-03E03F1CA2A5}" type="presParOf" srcId="{A4F356B1-BB65-47F8-BAB6-AB3A03D2D09E}" destId="{563221AD-E15B-4BB4-9671-568B8D357574}" srcOrd="7" destOrd="0" presId="urn:microsoft.com/office/officeart/2005/8/layout/hierarchy4"/>
    <dgm:cxn modelId="{AFDA4B96-F7F4-4E5C-8510-B831A53A9BE4}" type="presParOf" srcId="{A4F356B1-BB65-47F8-BAB6-AB3A03D2D09E}" destId="{5AE9B098-68F2-439A-AFB9-0A5BE64AB774}" srcOrd="8" destOrd="0" presId="urn:microsoft.com/office/officeart/2005/8/layout/hierarchy4"/>
    <dgm:cxn modelId="{B5A74556-0DDF-4882-8590-65A9E0145997}" type="presParOf" srcId="{5AE9B098-68F2-439A-AFB9-0A5BE64AB774}" destId="{B88D9763-AA4B-4679-B38A-8AD64F1ABC42}" srcOrd="0" destOrd="0" presId="urn:microsoft.com/office/officeart/2005/8/layout/hierarchy4"/>
    <dgm:cxn modelId="{3052A8C3-0895-407C-B116-CF1E678A88FC}" type="presParOf" srcId="{5AE9B098-68F2-439A-AFB9-0A5BE64AB774}" destId="{F80343DD-5CA3-4F12-AEB9-8DFBB2F2C5A6}"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D43CB6B-A2D0-4C01-94D1-776827C0C353}"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en-US"/>
        </a:p>
      </dgm:t>
    </dgm:pt>
    <dgm:pt modelId="{08C10007-CE33-4552-B022-79A9260EF9AF}">
      <dgm:prSet/>
      <dgm:spPr/>
      <dgm:t>
        <a:bodyPr/>
        <a:lstStyle/>
        <a:p>
          <a:r>
            <a:rPr lang="en-US" baseline="0" dirty="0"/>
            <a:t>Audience analysis is a critical aspect of technical writing that involves understanding the characteristics, needs, preferences, and expectations of the target audience to create effective and relevant communication. </a:t>
          </a:r>
          <a:endParaRPr lang="en-US" dirty="0"/>
        </a:p>
      </dgm:t>
    </dgm:pt>
    <dgm:pt modelId="{FFFE6500-5D8A-4A4B-BC15-4669CD57FA5E}" type="parTrans" cxnId="{0BE3D3D3-717E-4B01-BC0F-551476F4AC26}">
      <dgm:prSet/>
      <dgm:spPr/>
      <dgm:t>
        <a:bodyPr/>
        <a:lstStyle/>
        <a:p>
          <a:endParaRPr lang="en-US"/>
        </a:p>
      </dgm:t>
    </dgm:pt>
    <dgm:pt modelId="{68A537A1-8D3D-429D-964E-79B480257295}" type="sibTrans" cxnId="{0BE3D3D3-717E-4B01-BC0F-551476F4AC26}">
      <dgm:prSet/>
      <dgm:spPr/>
      <dgm:t>
        <a:bodyPr/>
        <a:lstStyle/>
        <a:p>
          <a:endParaRPr lang="en-US"/>
        </a:p>
      </dgm:t>
    </dgm:pt>
    <dgm:pt modelId="{7773BF25-041E-4E1C-BA62-EE5CAF7EEB62}">
      <dgm:prSet/>
      <dgm:spPr/>
      <dgm:t>
        <a:bodyPr/>
        <a:lstStyle/>
        <a:p>
          <a:r>
            <a:rPr lang="en-US" baseline="0"/>
            <a:t>By conducting audience analysis, technical writers can tailor their messages to meet the specific requirements of the readers, ensuring that the information is clear, concise, and engaging. </a:t>
          </a:r>
          <a:endParaRPr lang="en-US"/>
        </a:p>
      </dgm:t>
    </dgm:pt>
    <dgm:pt modelId="{7948D394-3823-4956-A036-4787B758D20E}" type="parTrans" cxnId="{F26C469F-0AE6-4760-B016-37083FE87E19}">
      <dgm:prSet/>
      <dgm:spPr/>
      <dgm:t>
        <a:bodyPr/>
        <a:lstStyle/>
        <a:p>
          <a:endParaRPr lang="en-US"/>
        </a:p>
      </dgm:t>
    </dgm:pt>
    <dgm:pt modelId="{095EF1A7-C720-442D-AE08-77741BE5B842}" type="sibTrans" cxnId="{F26C469F-0AE6-4760-B016-37083FE87E19}">
      <dgm:prSet/>
      <dgm:spPr/>
      <dgm:t>
        <a:bodyPr/>
        <a:lstStyle/>
        <a:p>
          <a:endParaRPr lang="en-US"/>
        </a:p>
      </dgm:t>
    </dgm:pt>
    <dgm:pt modelId="{CE70DD1B-DA45-4EF1-A9FA-7A3B932A944A}">
      <dgm:prSet/>
      <dgm:spPr/>
      <dgm:t>
        <a:bodyPr/>
        <a:lstStyle/>
        <a:p>
          <a:r>
            <a:rPr lang="en-US" baseline="0" dirty="0"/>
            <a:t>Two key components of audience analysis in technical writing are </a:t>
          </a:r>
          <a:r>
            <a:rPr lang="en-US" b="1" baseline="0" dirty="0"/>
            <a:t>identifying the target audience </a:t>
          </a:r>
          <a:r>
            <a:rPr lang="en-US" baseline="0" dirty="0"/>
            <a:t>and </a:t>
          </a:r>
          <a:r>
            <a:rPr lang="en-US" b="1" baseline="0" dirty="0"/>
            <a:t>tailoring the message to the audience.</a:t>
          </a:r>
          <a:endParaRPr lang="en-US" b="1" dirty="0"/>
        </a:p>
      </dgm:t>
    </dgm:pt>
    <dgm:pt modelId="{830F4DF8-6DE8-4860-924B-7D829D77E15E}" type="parTrans" cxnId="{42978062-17DA-49D6-8499-27F095A0EC07}">
      <dgm:prSet/>
      <dgm:spPr/>
      <dgm:t>
        <a:bodyPr/>
        <a:lstStyle/>
        <a:p>
          <a:endParaRPr lang="en-US"/>
        </a:p>
      </dgm:t>
    </dgm:pt>
    <dgm:pt modelId="{A4D63FCC-3CD7-42A1-AE3F-7F2B873F758D}" type="sibTrans" cxnId="{42978062-17DA-49D6-8499-27F095A0EC07}">
      <dgm:prSet/>
      <dgm:spPr/>
      <dgm:t>
        <a:bodyPr/>
        <a:lstStyle/>
        <a:p>
          <a:endParaRPr lang="en-US"/>
        </a:p>
      </dgm:t>
    </dgm:pt>
    <dgm:pt modelId="{5BA3AEC4-2606-4189-83C9-29412078A3D8}">
      <dgm:prSet/>
      <dgm:spPr/>
      <dgm:t>
        <a:bodyPr/>
        <a:lstStyle/>
        <a:p>
          <a:endParaRPr lang="en-US"/>
        </a:p>
      </dgm:t>
    </dgm:pt>
    <dgm:pt modelId="{26920878-9F81-4CEE-85C2-875D453AEFFB}" type="parTrans" cxnId="{2941413F-87A8-418A-B821-B01431B2547B}">
      <dgm:prSet/>
      <dgm:spPr/>
      <dgm:t>
        <a:bodyPr/>
        <a:lstStyle/>
        <a:p>
          <a:endParaRPr lang="en-US"/>
        </a:p>
      </dgm:t>
    </dgm:pt>
    <dgm:pt modelId="{2447941E-355C-448C-8060-3EA8A8370DC0}" type="sibTrans" cxnId="{2941413F-87A8-418A-B821-B01431B2547B}">
      <dgm:prSet/>
      <dgm:spPr/>
      <dgm:t>
        <a:bodyPr/>
        <a:lstStyle/>
        <a:p>
          <a:endParaRPr lang="en-US"/>
        </a:p>
      </dgm:t>
    </dgm:pt>
    <dgm:pt modelId="{52E7ED37-2C04-4DAB-9DA4-2438E6852236}" type="pres">
      <dgm:prSet presAssocID="{0D43CB6B-A2D0-4C01-94D1-776827C0C353}" presName="linear" presStyleCnt="0">
        <dgm:presLayoutVars>
          <dgm:animLvl val="lvl"/>
          <dgm:resizeHandles val="exact"/>
        </dgm:presLayoutVars>
      </dgm:prSet>
      <dgm:spPr/>
    </dgm:pt>
    <dgm:pt modelId="{CAECE1F5-C62F-445D-AE38-21718D6F0AB3}" type="pres">
      <dgm:prSet presAssocID="{08C10007-CE33-4552-B022-79A9260EF9AF}" presName="parentText" presStyleLbl="node1" presStyleIdx="0" presStyleCnt="3">
        <dgm:presLayoutVars>
          <dgm:chMax val="0"/>
          <dgm:bulletEnabled val="1"/>
        </dgm:presLayoutVars>
      </dgm:prSet>
      <dgm:spPr/>
    </dgm:pt>
    <dgm:pt modelId="{E721704F-42F8-4EE3-9A50-B51547CB047B}" type="pres">
      <dgm:prSet presAssocID="{68A537A1-8D3D-429D-964E-79B480257295}" presName="spacer" presStyleCnt="0"/>
      <dgm:spPr/>
    </dgm:pt>
    <dgm:pt modelId="{6D117400-87EA-4513-916E-EF74A91EBC52}" type="pres">
      <dgm:prSet presAssocID="{7773BF25-041E-4E1C-BA62-EE5CAF7EEB62}" presName="parentText" presStyleLbl="node1" presStyleIdx="1" presStyleCnt="3">
        <dgm:presLayoutVars>
          <dgm:chMax val="0"/>
          <dgm:bulletEnabled val="1"/>
        </dgm:presLayoutVars>
      </dgm:prSet>
      <dgm:spPr/>
    </dgm:pt>
    <dgm:pt modelId="{A339C8C1-7660-4AFF-B7F4-1DA2B9638106}" type="pres">
      <dgm:prSet presAssocID="{095EF1A7-C720-442D-AE08-77741BE5B842}" presName="spacer" presStyleCnt="0"/>
      <dgm:spPr/>
    </dgm:pt>
    <dgm:pt modelId="{F60AE430-4DBD-485C-8F1B-7E5BE8D04972}" type="pres">
      <dgm:prSet presAssocID="{CE70DD1B-DA45-4EF1-A9FA-7A3B932A944A}" presName="parentText" presStyleLbl="node1" presStyleIdx="2" presStyleCnt="3">
        <dgm:presLayoutVars>
          <dgm:chMax val="0"/>
          <dgm:bulletEnabled val="1"/>
        </dgm:presLayoutVars>
      </dgm:prSet>
      <dgm:spPr/>
    </dgm:pt>
    <dgm:pt modelId="{3B0E8A2C-ED56-47A3-AC77-B1ABD821AFA3}" type="pres">
      <dgm:prSet presAssocID="{CE70DD1B-DA45-4EF1-A9FA-7A3B932A944A}" presName="childText" presStyleLbl="revTx" presStyleIdx="0" presStyleCnt="1">
        <dgm:presLayoutVars>
          <dgm:bulletEnabled val="1"/>
        </dgm:presLayoutVars>
      </dgm:prSet>
      <dgm:spPr/>
    </dgm:pt>
  </dgm:ptLst>
  <dgm:cxnLst>
    <dgm:cxn modelId="{2941413F-87A8-418A-B821-B01431B2547B}" srcId="{CE70DD1B-DA45-4EF1-A9FA-7A3B932A944A}" destId="{5BA3AEC4-2606-4189-83C9-29412078A3D8}" srcOrd="0" destOrd="0" parTransId="{26920878-9F81-4CEE-85C2-875D453AEFFB}" sibTransId="{2447941E-355C-448C-8060-3EA8A8370DC0}"/>
    <dgm:cxn modelId="{42978062-17DA-49D6-8499-27F095A0EC07}" srcId="{0D43CB6B-A2D0-4C01-94D1-776827C0C353}" destId="{CE70DD1B-DA45-4EF1-A9FA-7A3B932A944A}" srcOrd="2" destOrd="0" parTransId="{830F4DF8-6DE8-4860-924B-7D829D77E15E}" sibTransId="{A4D63FCC-3CD7-42A1-AE3F-7F2B873F758D}"/>
    <dgm:cxn modelId="{6ADBB969-9BA9-4CAA-9DBC-748049B53E49}" type="presOf" srcId="{5BA3AEC4-2606-4189-83C9-29412078A3D8}" destId="{3B0E8A2C-ED56-47A3-AC77-B1ABD821AFA3}" srcOrd="0" destOrd="0" presId="urn:microsoft.com/office/officeart/2005/8/layout/vList2"/>
    <dgm:cxn modelId="{52310890-78B1-4F51-AE31-61D4C6FD15F7}" type="presOf" srcId="{08C10007-CE33-4552-B022-79A9260EF9AF}" destId="{CAECE1F5-C62F-445D-AE38-21718D6F0AB3}" srcOrd="0" destOrd="0" presId="urn:microsoft.com/office/officeart/2005/8/layout/vList2"/>
    <dgm:cxn modelId="{FAC05C93-6183-448C-B074-A64AE733AECF}" type="presOf" srcId="{CE70DD1B-DA45-4EF1-A9FA-7A3B932A944A}" destId="{F60AE430-4DBD-485C-8F1B-7E5BE8D04972}" srcOrd="0" destOrd="0" presId="urn:microsoft.com/office/officeart/2005/8/layout/vList2"/>
    <dgm:cxn modelId="{F26C469F-0AE6-4760-B016-37083FE87E19}" srcId="{0D43CB6B-A2D0-4C01-94D1-776827C0C353}" destId="{7773BF25-041E-4E1C-BA62-EE5CAF7EEB62}" srcOrd="1" destOrd="0" parTransId="{7948D394-3823-4956-A036-4787B758D20E}" sibTransId="{095EF1A7-C720-442D-AE08-77741BE5B842}"/>
    <dgm:cxn modelId="{928526A8-8230-4DE4-83F6-EDADD53504BC}" type="presOf" srcId="{7773BF25-041E-4E1C-BA62-EE5CAF7EEB62}" destId="{6D117400-87EA-4513-916E-EF74A91EBC52}" srcOrd="0" destOrd="0" presId="urn:microsoft.com/office/officeart/2005/8/layout/vList2"/>
    <dgm:cxn modelId="{0BE3D3D3-717E-4B01-BC0F-551476F4AC26}" srcId="{0D43CB6B-A2D0-4C01-94D1-776827C0C353}" destId="{08C10007-CE33-4552-B022-79A9260EF9AF}" srcOrd="0" destOrd="0" parTransId="{FFFE6500-5D8A-4A4B-BC15-4669CD57FA5E}" sibTransId="{68A537A1-8D3D-429D-964E-79B480257295}"/>
    <dgm:cxn modelId="{FBE2B8F6-A0D5-4474-96EB-813F61BFA43E}" type="presOf" srcId="{0D43CB6B-A2D0-4C01-94D1-776827C0C353}" destId="{52E7ED37-2C04-4DAB-9DA4-2438E6852236}" srcOrd="0" destOrd="0" presId="urn:microsoft.com/office/officeart/2005/8/layout/vList2"/>
    <dgm:cxn modelId="{DE63646C-CFB3-4F90-8D59-5118036E59F4}" type="presParOf" srcId="{52E7ED37-2C04-4DAB-9DA4-2438E6852236}" destId="{CAECE1F5-C62F-445D-AE38-21718D6F0AB3}" srcOrd="0" destOrd="0" presId="urn:microsoft.com/office/officeart/2005/8/layout/vList2"/>
    <dgm:cxn modelId="{89163575-CDC0-4790-85FF-14BF7BCDEE0A}" type="presParOf" srcId="{52E7ED37-2C04-4DAB-9DA4-2438E6852236}" destId="{E721704F-42F8-4EE3-9A50-B51547CB047B}" srcOrd="1" destOrd="0" presId="urn:microsoft.com/office/officeart/2005/8/layout/vList2"/>
    <dgm:cxn modelId="{2060EF3E-AD8D-4BC9-BCB2-EC357987E612}" type="presParOf" srcId="{52E7ED37-2C04-4DAB-9DA4-2438E6852236}" destId="{6D117400-87EA-4513-916E-EF74A91EBC52}" srcOrd="2" destOrd="0" presId="urn:microsoft.com/office/officeart/2005/8/layout/vList2"/>
    <dgm:cxn modelId="{2F976182-1BF0-429A-8534-C2E4A409046F}" type="presParOf" srcId="{52E7ED37-2C04-4DAB-9DA4-2438E6852236}" destId="{A339C8C1-7660-4AFF-B7F4-1DA2B9638106}" srcOrd="3" destOrd="0" presId="urn:microsoft.com/office/officeart/2005/8/layout/vList2"/>
    <dgm:cxn modelId="{45728C29-1BC9-4EFC-AAAD-3DCD2BFBF75D}" type="presParOf" srcId="{52E7ED37-2C04-4DAB-9DA4-2438E6852236}" destId="{F60AE430-4DBD-485C-8F1B-7E5BE8D04972}" srcOrd="4" destOrd="0" presId="urn:microsoft.com/office/officeart/2005/8/layout/vList2"/>
    <dgm:cxn modelId="{E29FCDE5-B667-436B-B4B9-B9CC123558BC}" type="presParOf" srcId="{52E7ED37-2C04-4DAB-9DA4-2438E6852236}" destId="{3B0E8A2C-ED56-47A3-AC77-B1ABD821AFA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70EDB0-E843-4F52-96D3-44212BA5D5D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EA87EEA-3D19-432A-8379-D9DE36C4FBC3}">
      <dgm:prSet/>
      <dgm:spPr/>
      <dgm:t>
        <a:bodyPr/>
        <a:lstStyle/>
        <a:p>
          <a:r>
            <a:rPr lang="en-US" baseline="0" dirty="0"/>
            <a:t>Identifying the Target Audience:</a:t>
          </a:r>
          <a:endParaRPr lang="en-US" dirty="0"/>
        </a:p>
      </dgm:t>
    </dgm:pt>
    <dgm:pt modelId="{5930A677-D335-4EC3-AA94-F030174F541D}" type="parTrans" cxnId="{8D4B101C-BFB1-44DA-9F8C-FE7EF81CDE52}">
      <dgm:prSet/>
      <dgm:spPr/>
      <dgm:t>
        <a:bodyPr/>
        <a:lstStyle/>
        <a:p>
          <a:endParaRPr lang="en-US"/>
        </a:p>
      </dgm:t>
    </dgm:pt>
    <dgm:pt modelId="{D9A3B98C-050E-472C-917E-97E5A1D34100}" type="sibTrans" cxnId="{8D4B101C-BFB1-44DA-9F8C-FE7EF81CDE52}">
      <dgm:prSet/>
      <dgm:spPr/>
      <dgm:t>
        <a:bodyPr/>
        <a:lstStyle/>
        <a:p>
          <a:endParaRPr lang="en-US"/>
        </a:p>
      </dgm:t>
    </dgm:pt>
    <dgm:pt modelId="{C47ECD88-01DA-4FEE-B024-E45BE70E01FF}">
      <dgm:prSet/>
      <dgm:spPr/>
      <dgm:t>
        <a:bodyPr/>
        <a:lstStyle/>
        <a:p>
          <a:r>
            <a:rPr lang="en-US" baseline="0" dirty="0"/>
            <a:t>Identifying the individuals or groups who will be reading or using the technical document. </a:t>
          </a:r>
          <a:endParaRPr lang="en-US"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45124EF5-5FFA-48DB-A49A-880F334A23B3}">
      <dgm:prSet/>
      <dgm:spPr/>
      <dgm:t>
        <a:bodyPr/>
        <a:lstStyle/>
        <a:p>
          <a:r>
            <a:rPr lang="en-US" baseline="0" dirty="0"/>
            <a:t>Understanding the demographics, knowledge level, expertise, roles, and interests of the audience helps in determining the appropriate tone, style, and level of technical detail to include in the document.</a:t>
          </a:r>
          <a:endParaRPr lang="en-US" dirty="0"/>
        </a:p>
      </dgm:t>
    </dgm:pt>
    <dgm:pt modelId="{627FF712-FE08-40B9-9969-5185E3E397A7}" type="parTrans" cxnId="{2FE9358E-5D84-4BAE-B350-08917EA9F6DD}">
      <dgm:prSet/>
      <dgm:spPr/>
      <dgm:t>
        <a:bodyPr/>
        <a:lstStyle/>
        <a:p>
          <a:endParaRPr lang="en-US"/>
        </a:p>
      </dgm:t>
    </dgm:pt>
    <dgm:pt modelId="{F7684DDD-33ED-423C-BC96-CCB0289E0574}" type="sibTrans" cxnId="{2FE9358E-5D84-4BAE-B350-08917EA9F6DD}">
      <dgm:prSet/>
      <dgm:spPr/>
      <dgm:t>
        <a:bodyPr/>
        <a:lstStyle/>
        <a:p>
          <a:endParaRPr lang="en-US"/>
        </a:p>
      </dgm:t>
    </dgm:pt>
    <dgm:pt modelId="{CFC091C1-EA3A-490A-B837-F3549A97DF16}">
      <dgm:prSet/>
      <dgm:spPr/>
      <dgm:t>
        <a:bodyPr/>
        <a:lstStyle/>
        <a:p>
          <a:r>
            <a:rPr lang="en-US" baseline="0" dirty="0"/>
            <a:t>Educational background, job responsibilities, familiarity with technical terminology, preferences for information presentation, and any specific requirements or constraints they may have.</a:t>
          </a:r>
          <a:endParaRPr lang="en-US" dirty="0"/>
        </a:p>
      </dgm:t>
    </dgm:pt>
    <dgm:pt modelId="{F61E4DBA-53F2-470B-9C47-E92DBC829310}" type="parTrans" cxnId="{2EEB2AEA-480F-47CD-81EB-63A4373301BB}">
      <dgm:prSet/>
      <dgm:spPr/>
      <dgm:t>
        <a:bodyPr/>
        <a:lstStyle/>
        <a:p>
          <a:endParaRPr lang="en-US"/>
        </a:p>
      </dgm:t>
    </dgm:pt>
    <dgm:pt modelId="{FB0C809D-598A-424C-A9CC-7070502BF142}" type="sibTrans" cxnId="{2EEB2AEA-480F-47CD-81EB-63A4373301BB}">
      <dgm:prSet/>
      <dgm:spPr/>
      <dgm:t>
        <a:bodyPr/>
        <a:lstStyle/>
        <a:p>
          <a:endParaRPr lang="en-US"/>
        </a:p>
      </dgm:t>
    </dgm:pt>
    <dgm:pt modelId="{92CE7476-6804-44C1-82C4-DB9AF2316315}">
      <dgm:prSet/>
      <dgm:spPr/>
      <dgm:t>
        <a:bodyPr/>
        <a:lstStyle/>
        <a:p>
          <a:r>
            <a:rPr lang="en-US" baseline="0" dirty="0"/>
            <a:t>The target audience may include technical readers, managerial readers, general readers, or a combination of these categories.</a:t>
          </a:r>
          <a:endParaRPr lang="en-US" dirty="0"/>
        </a:p>
      </dgm:t>
    </dgm:pt>
    <dgm:pt modelId="{4CC0280D-A614-49FE-9A70-E69525E4D962}" type="parTrans" cxnId="{951B4BAF-FCC7-4AA9-99A3-48A7A472800B}">
      <dgm:prSet/>
      <dgm:spPr/>
      <dgm:t>
        <a:bodyPr/>
        <a:lstStyle/>
        <a:p>
          <a:endParaRPr lang="en-US"/>
        </a:p>
      </dgm:t>
    </dgm:pt>
    <dgm:pt modelId="{320071F7-3852-4108-9F38-51DB2ED23C9F}" type="sibTrans" cxnId="{951B4BAF-FCC7-4AA9-99A3-48A7A472800B}">
      <dgm:prSet/>
      <dgm:spPr/>
      <dgm:t>
        <a:bodyPr/>
        <a:lstStyle/>
        <a:p>
          <a:endParaRPr lang="en-US"/>
        </a:p>
      </dgm:t>
    </dgm:pt>
    <dgm:pt modelId="{959525A7-7AA9-4CEF-8E82-B7D3FFC65494}" type="pres">
      <dgm:prSet presAssocID="{5C70EDB0-E843-4F52-96D3-44212BA5D5DE}" presName="linear" presStyleCnt="0">
        <dgm:presLayoutVars>
          <dgm:dir/>
          <dgm:animLvl val="lvl"/>
          <dgm:resizeHandles val="exact"/>
        </dgm:presLayoutVars>
      </dgm:prSet>
      <dgm:spPr/>
    </dgm:pt>
    <dgm:pt modelId="{935F51E9-313F-42C8-87E3-A6C420374785}" type="pres">
      <dgm:prSet presAssocID="{DEA87EEA-3D19-432A-8379-D9DE36C4FBC3}" presName="parentLin" presStyleCnt="0"/>
      <dgm:spPr/>
    </dgm:pt>
    <dgm:pt modelId="{37717B37-5592-4C05-80F9-BAE63C528D32}" type="pres">
      <dgm:prSet presAssocID="{DEA87EEA-3D19-432A-8379-D9DE36C4FBC3}" presName="parentLeftMargin" presStyleLbl="node1" presStyleIdx="0" presStyleCnt="1"/>
      <dgm:spPr/>
    </dgm:pt>
    <dgm:pt modelId="{52DF709F-B989-4635-8234-C611FF4F4497}" type="pres">
      <dgm:prSet presAssocID="{DEA87EEA-3D19-432A-8379-D9DE36C4FBC3}" presName="parentText" presStyleLbl="node1" presStyleIdx="0" presStyleCnt="1">
        <dgm:presLayoutVars>
          <dgm:chMax val="0"/>
          <dgm:bulletEnabled val="1"/>
        </dgm:presLayoutVars>
      </dgm:prSet>
      <dgm:spPr/>
    </dgm:pt>
    <dgm:pt modelId="{84F41BFD-7631-456C-AAE8-4AE153FE9415}" type="pres">
      <dgm:prSet presAssocID="{DEA87EEA-3D19-432A-8379-D9DE36C4FBC3}" presName="negativeSpace" presStyleCnt="0"/>
      <dgm:spPr/>
    </dgm:pt>
    <dgm:pt modelId="{B6350656-1CA1-4AFD-A408-CD8E56599083}" type="pres">
      <dgm:prSet presAssocID="{DEA87EEA-3D19-432A-8379-D9DE36C4FBC3}" presName="childText" presStyleLbl="conFgAcc1" presStyleIdx="0" presStyleCnt="1">
        <dgm:presLayoutVars>
          <dgm:bulletEnabled val="1"/>
        </dgm:presLayoutVars>
      </dgm:prSet>
      <dgm:spPr/>
    </dgm:pt>
  </dgm:ptLst>
  <dgm:cxnLst>
    <dgm:cxn modelId="{8D4B101C-BFB1-44DA-9F8C-FE7EF81CDE52}" srcId="{5C70EDB0-E843-4F52-96D3-44212BA5D5DE}" destId="{DEA87EEA-3D19-432A-8379-D9DE36C4FBC3}" srcOrd="0" destOrd="0" parTransId="{5930A677-D335-4EC3-AA94-F030174F541D}" sibTransId="{D9A3B98C-050E-472C-917E-97E5A1D34100}"/>
    <dgm:cxn modelId="{9340B21F-620F-4260-9B37-5280A6422F73}" type="presOf" srcId="{DEA87EEA-3D19-432A-8379-D9DE36C4FBC3}" destId="{52DF709F-B989-4635-8234-C611FF4F4497}" srcOrd="1" destOrd="0" presId="urn:microsoft.com/office/officeart/2005/8/layout/list1"/>
    <dgm:cxn modelId="{2A09A561-47CF-43E5-AEB7-4A31693B4089}" srcId="{DEA87EEA-3D19-432A-8379-D9DE36C4FBC3}" destId="{C47ECD88-01DA-4FEE-B024-E45BE70E01FF}" srcOrd="0" destOrd="0" parTransId="{6E50E212-09C7-4AE4-B632-E1BBD585CF31}" sibTransId="{87F7039A-A5AD-41AF-A834-792390292CF3}"/>
    <dgm:cxn modelId="{7D648588-4EA2-48D4-9754-5CD0512DC2F0}" type="presOf" srcId="{CFC091C1-EA3A-490A-B837-F3549A97DF16}" destId="{B6350656-1CA1-4AFD-A408-CD8E56599083}" srcOrd="0" destOrd="3" presId="urn:microsoft.com/office/officeart/2005/8/layout/list1"/>
    <dgm:cxn modelId="{2FE9358E-5D84-4BAE-B350-08917EA9F6DD}" srcId="{DEA87EEA-3D19-432A-8379-D9DE36C4FBC3}" destId="{45124EF5-5FFA-48DB-A49A-880F334A23B3}" srcOrd="2" destOrd="0" parTransId="{627FF712-FE08-40B9-9969-5185E3E397A7}" sibTransId="{F7684DDD-33ED-423C-BC96-CCB0289E0574}"/>
    <dgm:cxn modelId="{951B4BAF-FCC7-4AA9-99A3-48A7A472800B}" srcId="{DEA87EEA-3D19-432A-8379-D9DE36C4FBC3}" destId="{92CE7476-6804-44C1-82C4-DB9AF2316315}" srcOrd="1" destOrd="0" parTransId="{4CC0280D-A614-49FE-9A70-E69525E4D962}" sibTransId="{320071F7-3852-4108-9F38-51DB2ED23C9F}"/>
    <dgm:cxn modelId="{3E7192B7-4D14-44C9-B0A1-FC07C10E3204}" type="presOf" srcId="{DEA87EEA-3D19-432A-8379-D9DE36C4FBC3}" destId="{37717B37-5592-4C05-80F9-BAE63C528D32}" srcOrd="0" destOrd="0" presId="urn:microsoft.com/office/officeart/2005/8/layout/list1"/>
    <dgm:cxn modelId="{02551BBC-BBE6-41F3-B779-F5316C7383C1}" type="presOf" srcId="{5C70EDB0-E843-4F52-96D3-44212BA5D5DE}" destId="{959525A7-7AA9-4CEF-8E82-B7D3FFC65494}" srcOrd="0" destOrd="0" presId="urn:microsoft.com/office/officeart/2005/8/layout/list1"/>
    <dgm:cxn modelId="{5A87A2C8-F123-4224-BBD5-E15E025828DB}" type="presOf" srcId="{92CE7476-6804-44C1-82C4-DB9AF2316315}" destId="{B6350656-1CA1-4AFD-A408-CD8E56599083}" srcOrd="0" destOrd="1" presId="urn:microsoft.com/office/officeart/2005/8/layout/list1"/>
    <dgm:cxn modelId="{BF0E7DD6-ACB5-4052-969C-A5FB8BD27F0E}" type="presOf" srcId="{45124EF5-5FFA-48DB-A49A-880F334A23B3}" destId="{B6350656-1CA1-4AFD-A408-CD8E56599083}" srcOrd="0" destOrd="2" presId="urn:microsoft.com/office/officeart/2005/8/layout/list1"/>
    <dgm:cxn modelId="{B07C15E6-35A5-465C-8EFD-541766B7DD99}" type="presOf" srcId="{C47ECD88-01DA-4FEE-B024-E45BE70E01FF}" destId="{B6350656-1CA1-4AFD-A408-CD8E56599083}" srcOrd="0" destOrd="0" presId="urn:microsoft.com/office/officeart/2005/8/layout/list1"/>
    <dgm:cxn modelId="{2EEB2AEA-480F-47CD-81EB-63A4373301BB}" srcId="{DEA87EEA-3D19-432A-8379-D9DE36C4FBC3}" destId="{CFC091C1-EA3A-490A-B837-F3549A97DF16}" srcOrd="3" destOrd="0" parTransId="{F61E4DBA-53F2-470B-9C47-E92DBC829310}" sibTransId="{FB0C809D-598A-424C-A9CC-7070502BF142}"/>
    <dgm:cxn modelId="{4F4C77C9-19F2-4092-8EC5-95A187593C6D}" type="presParOf" srcId="{959525A7-7AA9-4CEF-8E82-B7D3FFC65494}" destId="{935F51E9-313F-42C8-87E3-A6C420374785}" srcOrd="0" destOrd="0" presId="urn:microsoft.com/office/officeart/2005/8/layout/list1"/>
    <dgm:cxn modelId="{1E1AAF3A-3F6A-4144-A462-6C20CA962AC3}" type="presParOf" srcId="{935F51E9-313F-42C8-87E3-A6C420374785}" destId="{37717B37-5592-4C05-80F9-BAE63C528D32}" srcOrd="0" destOrd="0" presId="urn:microsoft.com/office/officeart/2005/8/layout/list1"/>
    <dgm:cxn modelId="{07DF07CB-EF85-4831-9DB7-1471B8914E43}" type="presParOf" srcId="{935F51E9-313F-42C8-87E3-A6C420374785}" destId="{52DF709F-B989-4635-8234-C611FF4F4497}" srcOrd="1" destOrd="0" presId="urn:microsoft.com/office/officeart/2005/8/layout/list1"/>
    <dgm:cxn modelId="{52B97E98-6586-4CED-9DC4-613D35170DC6}" type="presParOf" srcId="{959525A7-7AA9-4CEF-8E82-B7D3FFC65494}" destId="{84F41BFD-7631-456C-AAE8-4AE153FE9415}" srcOrd="1" destOrd="0" presId="urn:microsoft.com/office/officeart/2005/8/layout/list1"/>
    <dgm:cxn modelId="{A9321FF4-D62B-487C-8B80-67AE3B60BD1B}" type="presParOf" srcId="{959525A7-7AA9-4CEF-8E82-B7D3FFC65494}" destId="{B6350656-1CA1-4AFD-A408-CD8E5659908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C70EDB0-E843-4F52-96D3-44212BA5D5D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47ECD88-01DA-4FEE-B024-E45BE70E01FF}">
      <dgm:prSet/>
      <dgm:spPr/>
      <dgm:t>
        <a:bodyPr/>
        <a:lstStyle/>
        <a:p>
          <a:r>
            <a:rPr lang="en-US" baseline="0" dirty="0"/>
            <a:t>Tailoring the Message to the Audience:</a:t>
          </a:r>
          <a:endParaRPr lang="en-US"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8E688FB8-BC8C-4067-ABE0-B78B1D8B4668}">
      <dgm:prSet/>
      <dgm:spPr/>
      <dgm:t>
        <a:bodyPr/>
        <a:lstStyle/>
        <a:p>
          <a:r>
            <a:rPr lang="en-US" baseline="0" dirty="0"/>
            <a:t>Involves adapting the content, language, and structure of the document to effectively communicate with the intended audience.</a:t>
          </a:r>
          <a:endParaRPr lang="en-US" dirty="0"/>
        </a:p>
      </dgm:t>
    </dgm:pt>
    <dgm:pt modelId="{7B37ABCE-464B-41B3-8208-23BB58DD41EB}" type="parTrans" cxnId="{F033B283-B72C-4570-A536-7AB8A50806EC}">
      <dgm:prSet/>
      <dgm:spPr/>
      <dgm:t>
        <a:bodyPr/>
        <a:lstStyle/>
        <a:p>
          <a:endParaRPr lang="en-US"/>
        </a:p>
      </dgm:t>
    </dgm:pt>
    <dgm:pt modelId="{56BA07EF-19B0-4C82-9E05-ED7BEC4AADF3}" type="sibTrans" cxnId="{F033B283-B72C-4570-A536-7AB8A50806EC}">
      <dgm:prSet/>
      <dgm:spPr/>
      <dgm:t>
        <a:bodyPr/>
        <a:lstStyle/>
        <a:p>
          <a:endParaRPr lang="en-US"/>
        </a:p>
      </dgm:t>
    </dgm:pt>
    <dgm:pt modelId="{446A436B-14D2-43A5-9784-7169BDDFFFFA}">
      <dgm:prSet/>
      <dgm:spPr/>
      <dgm:t>
        <a:bodyPr/>
        <a:lstStyle/>
        <a:p>
          <a:r>
            <a:rPr lang="en-US" baseline="0" dirty="0"/>
            <a:t>Using appropriate technical terminology that is familiar to the readers while avoiding unnecessary jargon or complex language that may be confusing.</a:t>
          </a:r>
          <a:endParaRPr lang="en-US" dirty="0"/>
        </a:p>
      </dgm:t>
    </dgm:pt>
    <dgm:pt modelId="{CBC33DAD-AB7A-4550-96F8-EE8E6955D36C}" type="parTrans" cxnId="{D48C2644-0591-4E2E-982D-3AEA0EB92615}">
      <dgm:prSet/>
      <dgm:spPr/>
      <dgm:t>
        <a:bodyPr/>
        <a:lstStyle/>
        <a:p>
          <a:endParaRPr lang="en-US"/>
        </a:p>
      </dgm:t>
    </dgm:pt>
    <dgm:pt modelId="{C09336ED-27BA-42E8-9168-A74CA7A08627}" type="sibTrans" cxnId="{D48C2644-0591-4E2E-982D-3AEA0EB92615}">
      <dgm:prSet/>
      <dgm:spPr/>
      <dgm:t>
        <a:bodyPr/>
        <a:lstStyle/>
        <a:p>
          <a:endParaRPr lang="en-US"/>
        </a:p>
      </dgm:t>
    </dgm:pt>
    <dgm:pt modelId="{3F3A9F4E-99C3-4681-B942-99E7D15DA350}">
      <dgm:prSet/>
      <dgm:spPr/>
      <dgm:t>
        <a:bodyPr/>
        <a:lstStyle/>
        <a:p>
          <a:r>
            <a:rPr lang="en-US" baseline="0" dirty="0"/>
            <a:t>Customize the tone and style of writing to match the preferences and expectations of the audience, whether they prefer a formal, professional tone or a more conversational approach.</a:t>
          </a:r>
          <a:endParaRPr lang="en-US" dirty="0"/>
        </a:p>
      </dgm:t>
    </dgm:pt>
    <dgm:pt modelId="{6FCCCB04-A288-40B0-B8F4-6EDB4FB8F47F}" type="parTrans" cxnId="{BBBAB4CF-DDBA-4C6E-9BA3-22423301E28B}">
      <dgm:prSet/>
      <dgm:spPr/>
      <dgm:t>
        <a:bodyPr/>
        <a:lstStyle/>
        <a:p>
          <a:endParaRPr lang="en-US"/>
        </a:p>
      </dgm:t>
    </dgm:pt>
    <dgm:pt modelId="{8AE3F1BE-F6C1-447D-8340-062FF9A7DBF3}" type="sibTrans" cxnId="{BBBAB4CF-DDBA-4C6E-9BA3-22423301E28B}">
      <dgm:prSet/>
      <dgm:spPr/>
      <dgm:t>
        <a:bodyPr/>
        <a:lstStyle/>
        <a:p>
          <a:endParaRPr lang="en-US"/>
        </a:p>
      </dgm:t>
    </dgm:pt>
    <dgm:pt modelId="{4B6BB4A8-A399-4C75-8B4C-B7B10DE56F80}">
      <dgm:prSet/>
      <dgm:spPr/>
      <dgm:t>
        <a:bodyPr/>
        <a:lstStyle/>
        <a:p>
          <a:r>
            <a:rPr lang="en-US" baseline="0" dirty="0"/>
            <a:t>Incorporate examples, illustrations, and visuals that resonate with the audience and enhance their understanding of the technical content.</a:t>
          </a:r>
          <a:endParaRPr lang="en-US" dirty="0"/>
        </a:p>
      </dgm:t>
    </dgm:pt>
    <dgm:pt modelId="{AD2CC6DF-E7F5-4B5E-BABE-62BD35EBA7FE}" type="parTrans" cxnId="{9E1D24F7-6231-4733-A783-C1F547F3B26C}">
      <dgm:prSet/>
      <dgm:spPr/>
      <dgm:t>
        <a:bodyPr/>
        <a:lstStyle/>
        <a:p>
          <a:endParaRPr lang="en-US"/>
        </a:p>
      </dgm:t>
    </dgm:pt>
    <dgm:pt modelId="{8DC94B39-AA13-4243-A274-66BA0A9F2775}" type="sibTrans" cxnId="{9E1D24F7-6231-4733-A783-C1F547F3B26C}">
      <dgm:prSet/>
      <dgm:spPr/>
      <dgm:t>
        <a:bodyPr/>
        <a:lstStyle/>
        <a:p>
          <a:endParaRPr lang="en-US"/>
        </a:p>
      </dgm:t>
    </dgm:pt>
    <dgm:pt modelId="{051D22C6-6566-4FB3-90DF-ADC8B4FD302D}">
      <dgm:prSet/>
      <dgm:spPr/>
      <dgm:t>
        <a:bodyPr/>
        <a:lstStyle/>
        <a:p>
          <a:r>
            <a:rPr lang="en-US" baseline="0" dirty="0"/>
            <a:t>Address any potential concerns, questions, or objections that the audience may have, anticipating their needs and providing relevant information to address them.</a:t>
          </a:r>
          <a:endParaRPr lang="en-US" dirty="0"/>
        </a:p>
      </dgm:t>
    </dgm:pt>
    <dgm:pt modelId="{D1B6D233-D80E-473F-B536-C0FDAC49D2CE}" type="parTrans" cxnId="{CF51377D-FA1E-4AE0-9340-A23859A4EE05}">
      <dgm:prSet/>
      <dgm:spPr/>
      <dgm:t>
        <a:bodyPr/>
        <a:lstStyle/>
        <a:p>
          <a:endParaRPr lang="en-US"/>
        </a:p>
      </dgm:t>
    </dgm:pt>
    <dgm:pt modelId="{B22ECBDF-BC39-4EBE-A7B9-841E4C2CABA2}" type="sibTrans" cxnId="{CF51377D-FA1E-4AE0-9340-A23859A4EE05}">
      <dgm:prSet/>
      <dgm:spPr/>
      <dgm:t>
        <a:bodyPr/>
        <a:lstStyle/>
        <a:p>
          <a:endParaRPr lang="en-US"/>
        </a:p>
      </dgm:t>
    </dgm:pt>
    <dgm:pt modelId="{959525A7-7AA9-4CEF-8E82-B7D3FFC65494}" type="pres">
      <dgm:prSet presAssocID="{5C70EDB0-E843-4F52-96D3-44212BA5D5DE}" presName="linear" presStyleCnt="0">
        <dgm:presLayoutVars>
          <dgm:dir/>
          <dgm:animLvl val="lvl"/>
          <dgm:resizeHandles val="exact"/>
        </dgm:presLayoutVars>
      </dgm:prSet>
      <dgm:spPr/>
    </dgm:pt>
    <dgm:pt modelId="{0E1DD614-2241-4AF3-BD52-C00120ACC826}" type="pres">
      <dgm:prSet presAssocID="{C47ECD88-01DA-4FEE-B024-E45BE70E01FF}" presName="parentLin" presStyleCnt="0"/>
      <dgm:spPr/>
    </dgm:pt>
    <dgm:pt modelId="{91EFB509-5C81-44F1-AA28-64D20C9E9FED}" type="pres">
      <dgm:prSet presAssocID="{C47ECD88-01DA-4FEE-B024-E45BE70E01FF}" presName="parentLeftMargin" presStyleLbl="node1" presStyleIdx="0" presStyleCnt="1"/>
      <dgm:spPr/>
    </dgm:pt>
    <dgm:pt modelId="{FD247B0D-C5A2-4958-AAD1-9EA53FAC1B46}" type="pres">
      <dgm:prSet presAssocID="{C47ECD88-01DA-4FEE-B024-E45BE70E01FF}" presName="parentText" presStyleLbl="node1" presStyleIdx="0" presStyleCnt="1">
        <dgm:presLayoutVars>
          <dgm:chMax val="0"/>
          <dgm:bulletEnabled val="1"/>
        </dgm:presLayoutVars>
      </dgm:prSet>
      <dgm:spPr/>
    </dgm:pt>
    <dgm:pt modelId="{F0D67AF3-C3CF-4EAD-BE64-F48E8A588C90}" type="pres">
      <dgm:prSet presAssocID="{C47ECD88-01DA-4FEE-B024-E45BE70E01FF}" presName="negativeSpace" presStyleCnt="0"/>
      <dgm:spPr/>
    </dgm:pt>
    <dgm:pt modelId="{AE066141-9A59-4805-B3A5-442359B51E6C}" type="pres">
      <dgm:prSet presAssocID="{C47ECD88-01DA-4FEE-B024-E45BE70E01FF}" presName="childText" presStyleLbl="conFgAcc1" presStyleIdx="0" presStyleCnt="1">
        <dgm:presLayoutVars>
          <dgm:bulletEnabled val="1"/>
        </dgm:presLayoutVars>
      </dgm:prSet>
      <dgm:spPr/>
    </dgm:pt>
  </dgm:ptLst>
  <dgm:cxnLst>
    <dgm:cxn modelId="{745ADA1E-6964-4DC5-BCD3-4E5ADEEE6BA6}" type="presOf" srcId="{446A436B-14D2-43A5-9784-7169BDDFFFFA}" destId="{AE066141-9A59-4805-B3A5-442359B51E6C}" srcOrd="0" destOrd="1" presId="urn:microsoft.com/office/officeart/2005/8/layout/list1"/>
    <dgm:cxn modelId="{C425F038-537A-4971-9403-1A4F1E3FA3DB}" type="presOf" srcId="{051D22C6-6566-4FB3-90DF-ADC8B4FD302D}" destId="{AE066141-9A59-4805-B3A5-442359B51E6C}" srcOrd="0" destOrd="4" presId="urn:microsoft.com/office/officeart/2005/8/layout/list1"/>
    <dgm:cxn modelId="{67C8275C-EED3-4700-96CF-0398FA43E644}" type="presOf" srcId="{C47ECD88-01DA-4FEE-B024-E45BE70E01FF}" destId="{91EFB509-5C81-44F1-AA28-64D20C9E9FED}" srcOrd="0" destOrd="0" presId="urn:microsoft.com/office/officeart/2005/8/layout/list1"/>
    <dgm:cxn modelId="{2A09A561-47CF-43E5-AEB7-4A31693B4089}" srcId="{5C70EDB0-E843-4F52-96D3-44212BA5D5DE}" destId="{C47ECD88-01DA-4FEE-B024-E45BE70E01FF}" srcOrd="0" destOrd="0" parTransId="{6E50E212-09C7-4AE4-B632-E1BBD585CF31}" sibTransId="{87F7039A-A5AD-41AF-A834-792390292CF3}"/>
    <dgm:cxn modelId="{D48C2644-0591-4E2E-982D-3AEA0EB92615}" srcId="{C47ECD88-01DA-4FEE-B024-E45BE70E01FF}" destId="{446A436B-14D2-43A5-9784-7169BDDFFFFA}" srcOrd="1" destOrd="0" parTransId="{CBC33DAD-AB7A-4550-96F8-EE8E6955D36C}" sibTransId="{C09336ED-27BA-42E8-9168-A74CA7A08627}"/>
    <dgm:cxn modelId="{9665FD67-F643-4DD8-9F56-8C9C5564AEE7}" type="presOf" srcId="{4B6BB4A8-A399-4C75-8B4C-B7B10DE56F80}" destId="{AE066141-9A59-4805-B3A5-442359B51E6C}" srcOrd="0" destOrd="3" presId="urn:microsoft.com/office/officeart/2005/8/layout/list1"/>
    <dgm:cxn modelId="{60F7DA4E-7540-412E-9733-17EBFAA4E2E2}" type="presOf" srcId="{C47ECD88-01DA-4FEE-B024-E45BE70E01FF}" destId="{FD247B0D-C5A2-4958-AAD1-9EA53FAC1B46}" srcOrd="1" destOrd="0" presId="urn:microsoft.com/office/officeart/2005/8/layout/list1"/>
    <dgm:cxn modelId="{CF51377D-FA1E-4AE0-9340-A23859A4EE05}" srcId="{C47ECD88-01DA-4FEE-B024-E45BE70E01FF}" destId="{051D22C6-6566-4FB3-90DF-ADC8B4FD302D}" srcOrd="4" destOrd="0" parTransId="{D1B6D233-D80E-473F-B536-C0FDAC49D2CE}" sibTransId="{B22ECBDF-BC39-4EBE-A7B9-841E4C2CABA2}"/>
    <dgm:cxn modelId="{F033B283-B72C-4570-A536-7AB8A50806EC}" srcId="{C47ECD88-01DA-4FEE-B024-E45BE70E01FF}" destId="{8E688FB8-BC8C-4067-ABE0-B78B1D8B4668}" srcOrd="0" destOrd="0" parTransId="{7B37ABCE-464B-41B3-8208-23BB58DD41EB}" sibTransId="{56BA07EF-19B0-4C82-9E05-ED7BEC4AADF3}"/>
    <dgm:cxn modelId="{7C090EAB-703A-4ED6-99D9-65D409953EB5}" type="presOf" srcId="{3F3A9F4E-99C3-4681-B942-99E7D15DA350}" destId="{AE066141-9A59-4805-B3A5-442359B51E6C}" srcOrd="0" destOrd="2" presId="urn:microsoft.com/office/officeart/2005/8/layout/list1"/>
    <dgm:cxn modelId="{02551BBC-BBE6-41F3-B779-F5316C7383C1}" type="presOf" srcId="{5C70EDB0-E843-4F52-96D3-44212BA5D5DE}" destId="{959525A7-7AA9-4CEF-8E82-B7D3FFC65494}" srcOrd="0" destOrd="0" presId="urn:microsoft.com/office/officeart/2005/8/layout/list1"/>
    <dgm:cxn modelId="{BBBAB4CF-DDBA-4C6E-9BA3-22423301E28B}" srcId="{C47ECD88-01DA-4FEE-B024-E45BE70E01FF}" destId="{3F3A9F4E-99C3-4681-B942-99E7D15DA350}" srcOrd="2" destOrd="0" parTransId="{6FCCCB04-A288-40B0-B8F4-6EDB4FB8F47F}" sibTransId="{8AE3F1BE-F6C1-447D-8340-062FF9A7DBF3}"/>
    <dgm:cxn modelId="{93F8AAE6-CF00-4E6B-B4D9-FF570A7436C8}" type="presOf" srcId="{8E688FB8-BC8C-4067-ABE0-B78B1D8B4668}" destId="{AE066141-9A59-4805-B3A5-442359B51E6C}" srcOrd="0" destOrd="0" presId="urn:microsoft.com/office/officeart/2005/8/layout/list1"/>
    <dgm:cxn modelId="{9E1D24F7-6231-4733-A783-C1F547F3B26C}" srcId="{C47ECD88-01DA-4FEE-B024-E45BE70E01FF}" destId="{4B6BB4A8-A399-4C75-8B4C-B7B10DE56F80}" srcOrd="3" destOrd="0" parTransId="{AD2CC6DF-E7F5-4B5E-BABE-62BD35EBA7FE}" sibTransId="{8DC94B39-AA13-4243-A274-66BA0A9F2775}"/>
    <dgm:cxn modelId="{3AD9D939-C594-4952-AE4E-73F8D5BDCD6F}" type="presParOf" srcId="{959525A7-7AA9-4CEF-8E82-B7D3FFC65494}" destId="{0E1DD614-2241-4AF3-BD52-C00120ACC826}" srcOrd="0" destOrd="0" presId="urn:microsoft.com/office/officeart/2005/8/layout/list1"/>
    <dgm:cxn modelId="{1301322C-76FA-47F9-830B-3F835747BD05}" type="presParOf" srcId="{0E1DD614-2241-4AF3-BD52-C00120ACC826}" destId="{91EFB509-5C81-44F1-AA28-64D20C9E9FED}" srcOrd="0" destOrd="0" presId="urn:microsoft.com/office/officeart/2005/8/layout/list1"/>
    <dgm:cxn modelId="{DF7DAA8E-BA5D-4340-B8A1-AE290CFC161A}" type="presParOf" srcId="{0E1DD614-2241-4AF3-BD52-C00120ACC826}" destId="{FD247B0D-C5A2-4958-AAD1-9EA53FAC1B46}" srcOrd="1" destOrd="0" presId="urn:microsoft.com/office/officeart/2005/8/layout/list1"/>
    <dgm:cxn modelId="{0AB99D04-AEC5-4FDB-9E59-C4A30AE6B868}" type="presParOf" srcId="{959525A7-7AA9-4CEF-8E82-B7D3FFC65494}" destId="{F0D67AF3-C3CF-4EAD-BE64-F48E8A588C90}" srcOrd="1" destOrd="0" presId="urn:microsoft.com/office/officeart/2005/8/layout/list1"/>
    <dgm:cxn modelId="{243076A9-B589-4D86-AF3A-41B0CE1D71FC}" type="presParOf" srcId="{959525A7-7AA9-4CEF-8E82-B7D3FFC65494}" destId="{AE066141-9A59-4805-B3A5-442359B51E6C}"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6C5884D-2AE8-4A27-974A-EC939B1A1907}" type="doc">
      <dgm:prSet loTypeId="urn:microsoft.com/office/officeart/2005/8/layout/list1" loCatId="list" qsTypeId="urn:microsoft.com/office/officeart/2005/8/quickstyle/simple2" qsCatId="simple" csTypeId="urn:microsoft.com/office/officeart/2005/8/colors/accent0_1" csCatId="mainScheme" phldr="1"/>
      <dgm:spPr/>
      <dgm:t>
        <a:bodyPr/>
        <a:lstStyle/>
        <a:p>
          <a:endParaRPr lang="en-US"/>
        </a:p>
      </dgm:t>
    </dgm:pt>
    <dgm:pt modelId="{4D53C4D7-5900-4407-9514-B6211E84A18F}">
      <dgm:prSet custT="1"/>
      <dgm:spPr/>
      <dgm:t>
        <a:bodyPr/>
        <a:lstStyle/>
        <a:p>
          <a:r>
            <a:rPr lang="en-US" sz="2000" baseline="0" dirty="0"/>
            <a:t>Technical writing serves various purposes, including informing, instructing, and persuading the audience. Each of these purposes plays a crucial role in communicating technical information effectively and achieving specific objectives within the context of technical communication.</a:t>
          </a:r>
          <a:endParaRPr lang="en-US" sz="2000" dirty="0"/>
        </a:p>
      </dgm:t>
    </dgm:pt>
    <dgm:pt modelId="{17A9A80E-8030-4A5E-B5C0-DC49C34038BE}" type="parTrans" cxnId="{DD089BA5-62FA-4511-AAC2-85117C131ADD}">
      <dgm:prSet/>
      <dgm:spPr/>
      <dgm:t>
        <a:bodyPr/>
        <a:lstStyle/>
        <a:p>
          <a:endParaRPr lang="en-US"/>
        </a:p>
      </dgm:t>
    </dgm:pt>
    <dgm:pt modelId="{89004609-34DE-442E-B4C1-66B8D45FF102}" type="sibTrans" cxnId="{DD089BA5-62FA-4511-AAC2-85117C131ADD}">
      <dgm:prSet/>
      <dgm:spPr/>
      <dgm:t>
        <a:bodyPr/>
        <a:lstStyle/>
        <a:p>
          <a:endParaRPr lang="en-US"/>
        </a:p>
      </dgm:t>
    </dgm:pt>
    <dgm:pt modelId="{E4F04055-6CCE-4411-8A66-4DC771C81BD9}">
      <dgm:prSet custT="1"/>
      <dgm:spPr/>
      <dgm:t>
        <a:bodyPr/>
        <a:lstStyle/>
        <a:p>
          <a:r>
            <a:rPr lang="en-US" sz="2000" b="0" i="0" dirty="0"/>
            <a:t>Informing</a:t>
          </a:r>
          <a:endParaRPr lang="en-US" sz="2000" dirty="0"/>
        </a:p>
      </dgm:t>
    </dgm:pt>
    <dgm:pt modelId="{60895606-1805-49AB-BB3A-B1D096491B93}" type="parTrans" cxnId="{848CE599-D1E6-47FA-AAC8-D36C45F0ABC4}">
      <dgm:prSet/>
      <dgm:spPr/>
      <dgm:t>
        <a:bodyPr/>
        <a:lstStyle/>
        <a:p>
          <a:endParaRPr lang="en-US"/>
        </a:p>
      </dgm:t>
    </dgm:pt>
    <dgm:pt modelId="{691A919E-828E-4F48-BFA4-CDBCCA01B4D0}" type="sibTrans" cxnId="{848CE599-D1E6-47FA-AAC8-D36C45F0ABC4}">
      <dgm:prSet/>
      <dgm:spPr/>
      <dgm:t>
        <a:bodyPr/>
        <a:lstStyle/>
        <a:p>
          <a:endParaRPr lang="en-US"/>
        </a:p>
      </dgm:t>
    </dgm:pt>
    <dgm:pt modelId="{B4F8084E-1B1A-49FD-B2D5-13B40E9AEFFB}">
      <dgm:prSet custT="1"/>
      <dgm:spPr/>
      <dgm:t>
        <a:bodyPr/>
        <a:lstStyle/>
        <a:p>
          <a:r>
            <a:rPr lang="en-US" sz="2000" b="0" i="0" dirty="0"/>
            <a:t>Instructing</a:t>
          </a:r>
          <a:endParaRPr lang="en-US" sz="2000" dirty="0"/>
        </a:p>
      </dgm:t>
    </dgm:pt>
    <dgm:pt modelId="{AA207E7D-2D53-4067-B766-719BEB17ABFA}" type="parTrans" cxnId="{FBB4E121-0324-48A8-98DA-CB7B83798A1E}">
      <dgm:prSet/>
      <dgm:spPr/>
      <dgm:t>
        <a:bodyPr/>
        <a:lstStyle/>
        <a:p>
          <a:endParaRPr lang="en-US"/>
        </a:p>
      </dgm:t>
    </dgm:pt>
    <dgm:pt modelId="{D93F5202-A272-417A-8077-C82319CE71DB}" type="sibTrans" cxnId="{FBB4E121-0324-48A8-98DA-CB7B83798A1E}">
      <dgm:prSet/>
      <dgm:spPr/>
      <dgm:t>
        <a:bodyPr/>
        <a:lstStyle/>
        <a:p>
          <a:endParaRPr lang="en-US"/>
        </a:p>
      </dgm:t>
    </dgm:pt>
    <dgm:pt modelId="{24170761-6F59-4339-9E25-FAD7E9E3A9B3}">
      <dgm:prSet custT="1"/>
      <dgm:spPr/>
      <dgm:t>
        <a:bodyPr/>
        <a:lstStyle/>
        <a:p>
          <a:r>
            <a:rPr lang="en-US" sz="2000" b="0" i="0" dirty="0"/>
            <a:t>Persuading</a:t>
          </a:r>
          <a:endParaRPr lang="en-US" sz="2000" dirty="0"/>
        </a:p>
      </dgm:t>
    </dgm:pt>
    <dgm:pt modelId="{1CB88BB5-E368-4451-A44B-945689E7643E}" type="parTrans" cxnId="{ED80ADE9-A975-48D0-89BF-4410D54303EA}">
      <dgm:prSet/>
      <dgm:spPr/>
      <dgm:t>
        <a:bodyPr/>
        <a:lstStyle/>
        <a:p>
          <a:endParaRPr lang="en-US"/>
        </a:p>
      </dgm:t>
    </dgm:pt>
    <dgm:pt modelId="{87F7AC7C-CF72-4F5E-A38B-684EA3498C41}" type="sibTrans" cxnId="{ED80ADE9-A975-48D0-89BF-4410D54303EA}">
      <dgm:prSet/>
      <dgm:spPr/>
      <dgm:t>
        <a:bodyPr/>
        <a:lstStyle/>
        <a:p>
          <a:endParaRPr lang="en-US"/>
        </a:p>
      </dgm:t>
    </dgm:pt>
    <dgm:pt modelId="{75F38A5C-0841-4DE5-B828-464C945773EC}" type="pres">
      <dgm:prSet presAssocID="{06C5884D-2AE8-4A27-974A-EC939B1A1907}" presName="linear" presStyleCnt="0">
        <dgm:presLayoutVars>
          <dgm:dir/>
          <dgm:animLvl val="lvl"/>
          <dgm:resizeHandles val="exact"/>
        </dgm:presLayoutVars>
      </dgm:prSet>
      <dgm:spPr/>
    </dgm:pt>
    <dgm:pt modelId="{45B0C5D9-A606-4E89-8E69-4FA2553556F0}" type="pres">
      <dgm:prSet presAssocID="{4D53C4D7-5900-4407-9514-B6211E84A18F}" presName="parentLin" presStyleCnt="0"/>
      <dgm:spPr/>
    </dgm:pt>
    <dgm:pt modelId="{ECB74511-8DB2-4BE5-B4E3-0F66B42E42F6}" type="pres">
      <dgm:prSet presAssocID="{4D53C4D7-5900-4407-9514-B6211E84A18F}" presName="parentLeftMargin" presStyleLbl="node1" presStyleIdx="0" presStyleCnt="1"/>
      <dgm:spPr/>
    </dgm:pt>
    <dgm:pt modelId="{783F2E12-CEA7-4276-8290-F25A1F4FE5F1}" type="pres">
      <dgm:prSet presAssocID="{4D53C4D7-5900-4407-9514-B6211E84A18F}" presName="parentText" presStyleLbl="node1" presStyleIdx="0" presStyleCnt="1" custScaleX="132983" custScaleY="128802">
        <dgm:presLayoutVars>
          <dgm:chMax val="0"/>
          <dgm:bulletEnabled val="1"/>
        </dgm:presLayoutVars>
      </dgm:prSet>
      <dgm:spPr/>
    </dgm:pt>
    <dgm:pt modelId="{8B92AF5C-E5C2-401E-AE50-9999F18F77BA}" type="pres">
      <dgm:prSet presAssocID="{4D53C4D7-5900-4407-9514-B6211E84A18F}" presName="negativeSpace" presStyleCnt="0"/>
      <dgm:spPr/>
    </dgm:pt>
    <dgm:pt modelId="{FB0D19D6-6260-428E-8006-3A0166F53180}" type="pres">
      <dgm:prSet presAssocID="{4D53C4D7-5900-4407-9514-B6211E84A18F}" presName="childText" presStyleLbl="conFgAcc1" presStyleIdx="0" presStyleCnt="1">
        <dgm:presLayoutVars>
          <dgm:bulletEnabled val="1"/>
        </dgm:presLayoutVars>
      </dgm:prSet>
      <dgm:spPr/>
    </dgm:pt>
  </dgm:ptLst>
  <dgm:cxnLst>
    <dgm:cxn modelId="{7E1A0104-31C7-42D7-A423-A433966321E4}" type="presOf" srcId="{B4F8084E-1B1A-49FD-B2D5-13B40E9AEFFB}" destId="{FB0D19D6-6260-428E-8006-3A0166F53180}" srcOrd="0" destOrd="1" presId="urn:microsoft.com/office/officeart/2005/8/layout/list1"/>
    <dgm:cxn modelId="{28D54B20-97EF-41E3-9A30-2B767DE1047A}" type="presOf" srcId="{E4F04055-6CCE-4411-8A66-4DC771C81BD9}" destId="{FB0D19D6-6260-428E-8006-3A0166F53180}" srcOrd="0" destOrd="0" presId="urn:microsoft.com/office/officeart/2005/8/layout/list1"/>
    <dgm:cxn modelId="{FBB4E121-0324-48A8-98DA-CB7B83798A1E}" srcId="{4D53C4D7-5900-4407-9514-B6211E84A18F}" destId="{B4F8084E-1B1A-49FD-B2D5-13B40E9AEFFB}" srcOrd="1" destOrd="0" parTransId="{AA207E7D-2D53-4067-B766-719BEB17ABFA}" sibTransId="{D93F5202-A272-417A-8077-C82319CE71DB}"/>
    <dgm:cxn modelId="{CD7DC83F-6BC3-4717-8C0C-7EDF0EBE937A}" type="presOf" srcId="{06C5884D-2AE8-4A27-974A-EC939B1A1907}" destId="{75F38A5C-0841-4DE5-B828-464C945773EC}" srcOrd="0" destOrd="0" presId="urn:microsoft.com/office/officeart/2005/8/layout/list1"/>
    <dgm:cxn modelId="{51D21D46-C5C8-4D47-9CE8-95EB69726923}" type="presOf" srcId="{24170761-6F59-4339-9E25-FAD7E9E3A9B3}" destId="{FB0D19D6-6260-428E-8006-3A0166F53180}" srcOrd="0" destOrd="2" presId="urn:microsoft.com/office/officeart/2005/8/layout/list1"/>
    <dgm:cxn modelId="{848CE599-D1E6-47FA-AAC8-D36C45F0ABC4}" srcId="{4D53C4D7-5900-4407-9514-B6211E84A18F}" destId="{E4F04055-6CCE-4411-8A66-4DC771C81BD9}" srcOrd="0" destOrd="0" parTransId="{60895606-1805-49AB-BB3A-B1D096491B93}" sibTransId="{691A919E-828E-4F48-BFA4-CDBCCA01B4D0}"/>
    <dgm:cxn modelId="{763AEA99-F93E-4376-8AC8-B678075CCA08}" type="presOf" srcId="{4D53C4D7-5900-4407-9514-B6211E84A18F}" destId="{783F2E12-CEA7-4276-8290-F25A1F4FE5F1}" srcOrd="1" destOrd="0" presId="urn:microsoft.com/office/officeart/2005/8/layout/list1"/>
    <dgm:cxn modelId="{DD089BA5-62FA-4511-AAC2-85117C131ADD}" srcId="{06C5884D-2AE8-4A27-974A-EC939B1A1907}" destId="{4D53C4D7-5900-4407-9514-B6211E84A18F}" srcOrd="0" destOrd="0" parTransId="{17A9A80E-8030-4A5E-B5C0-DC49C34038BE}" sibTransId="{89004609-34DE-442E-B4C1-66B8D45FF102}"/>
    <dgm:cxn modelId="{ED80ADE9-A975-48D0-89BF-4410D54303EA}" srcId="{4D53C4D7-5900-4407-9514-B6211E84A18F}" destId="{24170761-6F59-4339-9E25-FAD7E9E3A9B3}" srcOrd="2" destOrd="0" parTransId="{1CB88BB5-E368-4451-A44B-945689E7643E}" sibTransId="{87F7AC7C-CF72-4F5E-A38B-684EA3498C41}"/>
    <dgm:cxn modelId="{8FA998FD-B955-4936-8D47-1B5B1D2A8484}" type="presOf" srcId="{4D53C4D7-5900-4407-9514-B6211E84A18F}" destId="{ECB74511-8DB2-4BE5-B4E3-0F66B42E42F6}" srcOrd="0" destOrd="0" presId="urn:microsoft.com/office/officeart/2005/8/layout/list1"/>
    <dgm:cxn modelId="{AE5B003A-A8C7-4691-BD88-C9CA022F654B}" type="presParOf" srcId="{75F38A5C-0841-4DE5-B828-464C945773EC}" destId="{45B0C5D9-A606-4E89-8E69-4FA2553556F0}" srcOrd="0" destOrd="0" presId="urn:microsoft.com/office/officeart/2005/8/layout/list1"/>
    <dgm:cxn modelId="{A29A07FC-92E1-44F2-AC53-5BAC719E95B7}" type="presParOf" srcId="{45B0C5D9-A606-4E89-8E69-4FA2553556F0}" destId="{ECB74511-8DB2-4BE5-B4E3-0F66B42E42F6}" srcOrd="0" destOrd="0" presId="urn:microsoft.com/office/officeart/2005/8/layout/list1"/>
    <dgm:cxn modelId="{60239183-6B82-4CAB-9795-227AE559131E}" type="presParOf" srcId="{45B0C5D9-A606-4E89-8E69-4FA2553556F0}" destId="{783F2E12-CEA7-4276-8290-F25A1F4FE5F1}" srcOrd="1" destOrd="0" presId="urn:microsoft.com/office/officeart/2005/8/layout/list1"/>
    <dgm:cxn modelId="{D7467E7B-7FC7-474E-9685-95C4597267A2}" type="presParOf" srcId="{75F38A5C-0841-4DE5-B828-464C945773EC}" destId="{8B92AF5C-E5C2-401E-AE50-9999F18F77BA}" srcOrd="1" destOrd="0" presId="urn:microsoft.com/office/officeart/2005/8/layout/list1"/>
    <dgm:cxn modelId="{1F0633B8-37B7-472F-95D1-77136A561C8E}" type="presParOf" srcId="{75F38A5C-0841-4DE5-B828-464C945773EC}" destId="{FB0D19D6-6260-428E-8006-3A0166F5318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CDD66-C22E-4A84-812D-4132CCC89C6C}">
      <dsp:nvSpPr>
        <dsp:cNvPr id="0" name=""/>
        <dsp:cNvSpPr/>
      </dsp:nvSpPr>
      <dsp:spPr>
        <a:xfrm>
          <a:off x="0" y="2124"/>
          <a:ext cx="8595360"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CE1077-3C4B-456A-AA72-F0F799F7C188}">
      <dsp:nvSpPr>
        <dsp:cNvPr id="0" name=""/>
        <dsp:cNvSpPr/>
      </dsp:nvSpPr>
      <dsp:spPr>
        <a:xfrm>
          <a:off x="0" y="2124"/>
          <a:ext cx="859536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a:t>Technical writing is a form of professional communication that conveys technical information in a clear and concise manner to a specific audience for a defined purpose. </a:t>
          </a:r>
          <a:endParaRPr lang="en-US" sz="2300" kern="1200"/>
        </a:p>
      </dsp:txBody>
      <dsp:txXfrm>
        <a:off x="0" y="2124"/>
        <a:ext cx="8595360" cy="1449029"/>
      </dsp:txXfrm>
    </dsp:sp>
    <dsp:sp modelId="{36191638-A76A-4EC2-A96F-70DE72D6DE86}">
      <dsp:nvSpPr>
        <dsp:cNvPr id="0" name=""/>
        <dsp:cNvSpPr/>
      </dsp:nvSpPr>
      <dsp:spPr>
        <a:xfrm>
          <a:off x="0" y="1451153"/>
          <a:ext cx="8595360"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A6F50D-7046-4661-BE83-61EDA23B5F9F}">
      <dsp:nvSpPr>
        <dsp:cNvPr id="0" name=""/>
        <dsp:cNvSpPr/>
      </dsp:nvSpPr>
      <dsp:spPr>
        <a:xfrm>
          <a:off x="0" y="1451153"/>
          <a:ext cx="859536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a:t>It involves the creation of documents such as reports, manuals, proposals, instructions, and specifications that explain complex concepts, processes, or procedures in a way that is easily understood by the intended readers.</a:t>
          </a:r>
          <a:endParaRPr lang="en-US" sz="2300" kern="1200"/>
        </a:p>
      </dsp:txBody>
      <dsp:txXfrm>
        <a:off x="0" y="1451153"/>
        <a:ext cx="8595360" cy="1449029"/>
      </dsp:txXfrm>
    </dsp:sp>
    <dsp:sp modelId="{062B0B11-BB2E-42B3-8AC1-74359B614EE8}">
      <dsp:nvSpPr>
        <dsp:cNvPr id="0" name=""/>
        <dsp:cNvSpPr/>
      </dsp:nvSpPr>
      <dsp:spPr>
        <a:xfrm>
          <a:off x="0" y="2900183"/>
          <a:ext cx="8595360"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B36929-5FAA-42EC-86E3-5A5FBBEECC71}">
      <dsp:nvSpPr>
        <dsp:cNvPr id="0" name=""/>
        <dsp:cNvSpPr/>
      </dsp:nvSpPr>
      <dsp:spPr>
        <a:xfrm>
          <a:off x="0" y="2900183"/>
          <a:ext cx="859536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a:t>Technical writing is characterized by its focus on accuracy, precision, objectivity, and the use of specialized terminology relevant to a particular field or industry.</a:t>
          </a:r>
          <a:endParaRPr lang="en-US" sz="2300" kern="1200"/>
        </a:p>
      </dsp:txBody>
      <dsp:txXfrm>
        <a:off x="0" y="2900183"/>
        <a:ext cx="8595360" cy="144902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9D08B-5BD7-409A-80AD-4714546E3750}">
      <dsp:nvSpPr>
        <dsp:cNvPr id="0" name=""/>
        <dsp:cNvSpPr/>
      </dsp:nvSpPr>
      <dsp:spPr>
        <a:xfrm>
          <a:off x="0" y="0"/>
          <a:ext cx="8972019" cy="4803919"/>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b="0" i="0" kern="1200" dirty="0"/>
            <a:t>Informing</a:t>
          </a:r>
          <a:endParaRPr lang="en-US" sz="4800" kern="1200" dirty="0"/>
        </a:p>
      </dsp:txBody>
      <dsp:txXfrm>
        <a:off x="0" y="0"/>
        <a:ext cx="8972019" cy="1441175"/>
      </dsp:txXfrm>
    </dsp:sp>
    <dsp:sp modelId="{C1EDD8FB-5EA9-41B0-86A1-73CF7D8DC896}">
      <dsp:nvSpPr>
        <dsp:cNvPr id="0" name=""/>
        <dsp:cNvSpPr/>
      </dsp:nvSpPr>
      <dsp:spPr>
        <a:xfrm>
          <a:off x="897201" y="1441292"/>
          <a:ext cx="7177615" cy="699828"/>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The primary purpose of technical writing is to inform the audience by providing factual and accurate information on a particular subject or topic.</a:t>
          </a:r>
        </a:p>
      </dsp:txBody>
      <dsp:txXfrm>
        <a:off x="917698" y="1461789"/>
        <a:ext cx="7136621" cy="658834"/>
      </dsp:txXfrm>
    </dsp:sp>
    <dsp:sp modelId="{DA04E0A6-0B3B-4B2E-BE76-8B3E122D97A4}">
      <dsp:nvSpPr>
        <dsp:cNvPr id="0" name=""/>
        <dsp:cNvSpPr/>
      </dsp:nvSpPr>
      <dsp:spPr>
        <a:xfrm>
          <a:off x="897201" y="2248787"/>
          <a:ext cx="7177615" cy="699828"/>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Informative technical writing aims to educate the readers, increase their knowledge, and enhance their understanding of complex concepts, processes, procedures, or products.</a:t>
          </a:r>
        </a:p>
      </dsp:txBody>
      <dsp:txXfrm>
        <a:off x="917698" y="2269284"/>
        <a:ext cx="7136621" cy="658834"/>
      </dsp:txXfrm>
    </dsp:sp>
    <dsp:sp modelId="{B5539392-D9B2-4B54-9AA4-0E33EB7047E4}">
      <dsp:nvSpPr>
        <dsp:cNvPr id="0" name=""/>
        <dsp:cNvSpPr/>
      </dsp:nvSpPr>
      <dsp:spPr>
        <a:xfrm>
          <a:off x="897201" y="3056282"/>
          <a:ext cx="7177615" cy="699828"/>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Technical documents such as reports, manuals, specifications, and research papers are designed to inform the audience about technical details, data, findings, and insights related to a specific field or industry.</a:t>
          </a:r>
        </a:p>
      </dsp:txBody>
      <dsp:txXfrm>
        <a:off x="917698" y="3076779"/>
        <a:ext cx="7136621" cy="658834"/>
      </dsp:txXfrm>
    </dsp:sp>
    <dsp:sp modelId="{BE727342-67FE-4B5D-8004-AE1592547C2A}">
      <dsp:nvSpPr>
        <dsp:cNvPr id="0" name=""/>
        <dsp:cNvSpPr/>
      </dsp:nvSpPr>
      <dsp:spPr>
        <a:xfrm>
          <a:off x="897201" y="3863777"/>
          <a:ext cx="7177615" cy="699828"/>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Informative technical writing focuses on presenting information clearly, concisely, and objectively to ensure that the audience gains valuable insights and knowledge from the content.</a:t>
          </a:r>
        </a:p>
      </dsp:txBody>
      <dsp:txXfrm>
        <a:off x="917698" y="3884274"/>
        <a:ext cx="7136621" cy="65883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9D08B-5BD7-409A-80AD-4714546E3750}">
      <dsp:nvSpPr>
        <dsp:cNvPr id="0" name=""/>
        <dsp:cNvSpPr/>
      </dsp:nvSpPr>
      <dsp:spPr>
        <a:xfrm>
          <a:off x="0" y="0"/>
          <a:ext cx="9033163" cy="502365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b="0" i="0" kern="1200" dirty="0"/>
            <a:t>Instructing</a:t>
          </a:r>
          <a:endParaRPr lang="en-US" sz="4800" kern="1200" dirty="0"/>
        </a:p>
      </dsp:txBody>
      <dsp:txXfrm>
        <a:off x="0" y="0"/>
        <a:ext cx="9033163" cy="1507097"/>
      </dsp:txXfrm>
    </dsp:sp>
    <dsp:sp modelId="{7167656C-1602-4321-9838-3C486EE9614C}">
      <dsp:nvSpPr>
        <dsp:cNvPr id="0" name=""/>
        <dsp:cNvSpPr/>
      </dsp:nvSpPr>
      <dsp:spPr>
        <a:xfrm>
          <a:off x="903316" y="1507220"/>
          <a:ext cx="7226530" cy="731840"/>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t>Another important purpose of technical writing is to instruct or guide the audience on how to perform specific tasks, procedures, or operations.</a:t>
          </a:r>
        </a:p>
      </dsp:txBody>
      <dsp:txXfrm>
        <a:off x="924751" y="1528655"/>
        <a:ext cx="7183660" cy="688970"/>
      </dsp:txXfrm>
    </dsp:sp>
    <dsp:sp modelId="{56E229DE-631A-48B7-BDB3-31DB2E8425DA}">
      <dsp:nvSpPr>
        <dsp:cNvPr id="0" name=""/>
        <dsp:cNvSpPr/>
      </dsp:nvSpPr>
      <dsp:spPr>
        <a:xfrm>
          <a:off x="903316" y="2351650"/>
          <a:ext cx="7226530" cy="731840"/>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t>Instructional technical writing provides step-by-step guidance, procedures, and explanations to help readers understand and follow instructions accurately.</a:t>
          </a:r>
        </a:p>
      </dsp:txBody>
      <dsp:txXfrm>
        <a:off x="924751" y="2373085"/>
        <a:ext cx="7183660" cy="688970"/>
      </dsp:txXfrm>
    </dsp:sp>
    <dsp:sp modelId="{71A861B9-32C8-4F86-BEFF-32C52C93FDE6}">
      <dsp:nvSpPr>
        <dsp:cNvPr id="0" name=""/>
        <dsp:cNvSpPr/>
      </dsp:nvSpPr>
      <dsp:spPr>
        <a:xfrm>
          <a:off x="903316" y="3196081"/>
          <a:ext cx="7226530" cy="731840"/>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t>Technical documents such as user manuals, guides, tutorials, and training materials are designed to instruct users, employees, or stakeholders on how to use products, tools, software, equipment, or systems effectively.</a:t>
          </a:r>
        </a:p>
      </dsp:txBody>
      <dsp:txXfrm>
        <a:off x="924751" y="3217516"/>
        <a:ext cx="7183660" cy="688970"/>
      </dsp:txXfrm>
    </dsp:sp>
    <dsp:sp modelId="{A86C9B3E-47C5-4862-9474-FB3C77155460}">
      <dsp:nvSpPr>
        <dsp:cNvPr id="0" name=""/>
        <dsp:cNvSpPr/>
      </dsp:nvSpPr>
      <dsp:spPr>
        <a:xfrm>
          <a:off x="903316" y="4040512"/>
          <a:ext cx="7226530" cy="731840"/>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t>Instructional technical writing emphasizes clarity, precision, and completeness to ensure that the audience can successfully execute tasks or procedures based on the provided instructions.</a:t>
          </a:r>
        </a:p>
      </dsp:txBody>
      <dsp:txXfrm>
        <a:off x="924751" y="4061947"/>
        <a:ext cx="7183660" cy="6889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9D08B-5BD7-409A-80AD-4714546E3750}">
      <dsp:nvSpPr>
        <dsp:cNvPr id="0" name=""/>
        <dsp:cNvSpPr/>
      </dsp:nvSpPr>
      <dsp:spPr>
        <a:xfrm>
          <a:off x="0" y="0"/>
          <a:ext cx="9458036" cy="521762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b="0" i="0" kern="1200" dirty="0"/>
            <a:t>Persuading</a:t>
          </a:r>
          <a:endParaRPr lang="en-US" sz="4800" kern="1200" dirty="0"/>
        </a:p>
      </dsp:txBody>
      <dsp:txXfrm>
        <a:off x="0" y="0"/>
        <a:ext cx="9458036" cy="1565286"/>
      </dsp:txXfrm>
    </dsp:sp>
    <dsp:sp modelId="{61A594CD-2827-4DEC-A94A-FCA41E58F79D}">
      <dsp:nvSpPr>
        <dsp:cNvPr id="0" name=""/>
        <dsp:cNvSpPr/>
      </dsp:nvSpPr>
      <dsp:spPr>
        <a:xfrm>
          <a:off x="945803" y="1565413"/>
          <a:ext cx="7566428" cy="760096"/>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t>Technical writing also serves the purpose of persuading the audience by influencing their beliefs, attitudes, or actions through logical arguments, evidence, and reasoning.</a:t>
          </a:r>
        </a:p>
      </dsp:txBody>
      <dsp:txXfrm>
        <a:off x="968065" y="1587675"/>
        <a:ext cx="7521904" cy="715572"/>
      </dsp:txXfrm>
    </dsp:sp>
    <dsp:sp modelId="{8CC8C587-57F2-4E39-B138-F151E2225861}">
      <dsp:nvSpPr>
        <dsp:cNvPr id="0" name=""/>
        <dsp:cNvSpPr/>
      </dsp:nvSpPr>
      <dsp:spPr>
        <a:xfrm>
          <a:off x="945803" y="2442448"/>
          <a:ext cx="7566428" cy="760096"/>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t>Persuasive technical writing aims to convince the audience to adopt a particular viewpoint, make a decision, take a specific course of action, or support a particular idea or proposal.</a:t>
          </a:r>
        </a:p>
      </dsp:txBody>
      <dsp:txXfrm>
        <a:off x="968065" y="2464710"/>
        <a:ext cx="7521904" cy="715572"/>
      </dsp:txXfrm>
    </dsp:sp>
    <dsp:sp modelId="{03840269-2EE7-46BC-8414-89D5BE4A4E52}">
      <dsp:nvSpPr>
        <dsp:cNvPr id="0" name=""/>
        <dsp:cNvSpPr/>
      </dsp:nvSpPr>
      <dsp:spPr>
        <a:xfrm>
          <a:off x="945803" y="3319482"/>
          <a:ext cx="7566428" cy="760096"/>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t>Technical documents such as proposals, reports, presentations, and marketing materials often incorporate persuasive elements to engage the audience, build credibility, and motivate them to act or respond in a desired manner.</a:t>
          </a:r>
        </a:p>
      </dsp:txBody>
      <dsp:txXfrm>
        <a:off x="968065" y="3341744"/>
        <a:ext cx="7521904" cy="715572"/>
      </dsp:txXfrm>
    </dsp:sp>
    <dsp:sp modelId="{5CF979D4-6005-4470-A29F-2819607CC650}">
      <dsp:nvSpPr>
        <dsp:cNvPr id="0" name=""/>
        <dsp:cNvSpPr/>
      </dsp:nvSpPr>
      <dsp:spPr>
        <a:xfrm>
          <a:off x="945803" y="4196517"/>
          <a:ext cx="7566428" cy="760096"/>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t>Persuasive technical writing relies on effective communication strategies, persuasive language, and compelling arguments to engage the audience and achieve the intended persuasive outcomes.</a:t>
          </a:r>
        </a:p>
      </dsp:txBody>
      <dsp:txXfrm>
        <a:off x="968065" y="4218779"/>
        <a:ext cx="7521904" cy="71557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967FF-B4D3-4F19-8CC1-A7C920B26D3D}">
      <dsp:nvSpPr>
        <dsp:cNvPr id="0" name=""/>
        <dsp:cNvSpPr/>
      </dsp:nvSpPr>
      <dsp:spPr>
        <a:xfrm>
          <a:off x="0" y="0"/>
          <a:ext cx="8595360" cy="1305401"/>
        </a:xfrm>
        <a:prstGeom prst="rect">
          <a:avLst/>
        </a:prstGeom>
        <a:solidFill>
          <a:schemeClr val="dk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a:t>The structure of technical documents typically follows a standardized format to ensure clarity, organization, and easy navigation for the readers. Below is an explanation of the common elements found in the structure of technical documents:</a:t>
          </a:r>
          <a:endParaRPr lang="en-US" sz="2000" kern="1200"/>
        </a:p>
      </dsp:txBody>
      <dsp:txXfrm>
        <a:off x="0" y="0"/>
        <a:ext cx="8595360" cy="1305401"/>
      </dsp:txXfrm>
    </dsp:sp>
    <dsp:sp modelId="{A7CA5EA4-F804-48B7-A7AC-8D6A48659E0D}">
      <dsp:nvSpPr>
        <dsp:cNvPr id="0" name=""/>
        <dsp:cNvSpPr/>
      </dsp:nvSpPr>
      <dsp:spPr>
        <a:xfrm>
          <a:off x="4196" y="1305401"/>
          <a:ext cx="1431161" cy="2741342"/>
        </a:xfrm>
        <a:prstGeom prst="rect">
          <a:avLst/>
        </a:prstGeom>
        <a:solidFill>
          <a:schemeClr val="lt1">
            <a:hueOff val="0"/>
            <a:satOff val="0"/>
            <a:lumOff val="0"/>
            <a:alphaOff val="0"/>
          </a:schemeClr>
        </a:solidFill>
        <a:ln w="1397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dirty="0"/>
            <a:t>Title Page </a:t>
          </a:r>
          <a:endParaRPr lang="en-US" sz="1700" kern="1200" dirty="0"/>
        </a:p>
      </dsp:txBody>
      <dsp:txXfrm>
        <a:off x="4196" y="1305401"/>
        <a:ext cx="1431161" cy="2741342"/>
      </dsp:txXfrm>
    </dsp:sp>
    <dsp:sp modelId="{7679F4F4-C8FA-459D-8F15-4225718FB2E0}">
      <dsp:nvSpPr>
        <dsp:cNvPr id="0" name=""/>
        <dsp:cNvSpPr/>
      </dsp:nvSpPr>
      <dsp:spPr>
        <a:xfrm>
          <a:off x="1435357" y="1305401"/>
          <a:ext cx="1431161" cy="2741342"/>
        </a:xfrm>
        <a:prstGeom prst="rect">
          <a:avLst/>
        </a:prstGeom>
        <a:solidFill>
          <a:schemeClr val="lt1">
            <a:hueOff val="0"/>
            <a:satOff val="0"/>
            <a:lumOff val="0"/>
            <a:alphaOff val="0"/>
          </a:schemeClr>
        </a:solidFill>
        <a:ln w="1397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dirty="0"/>
            <a:t>Table of Contents</a:t>
          </a:r>
          <a:endParaRPr lang="en-US" sz="1700" kern="1200" dirty="0"/>
        </a:p>
      </dsp:txBody>
      <dsp:txXfrm>
        <a:off x="1435357" y="1305401"/>
        <a:ext cx="1431161" cy="2741342"/>
      </dsp:txXfrm>
    </dsp:sp>
    <dsp:sp modelId="{87A71608-1D4E-46A5-8187-0F45CCFFD3EF}">
      <dsp:nvSpPr>
        <dsp:cNvPr id="0" name=""/>
        <dsp:cNvSpPr/>
      </dsp:nvSpPr>
      <dsp:spPr>
        <a:xfrm>
          <a:off x="2866518" y="1305401"/>
          <a:ext cx="1431161" cy="2741342"/>
        </a:xfrm>
        <a:prstGeom prst="rect">
          <a:avLst/>
        </a:prstGeom>
        <a:solidFill>
          <a:schemeClr val="lt1">
            <a:hueOff val="0"/>
            <a:satOff val="0"/>
            <a:lumOff val="0"/>
            <a:alphaOff val="0"/>
          </a:schemeClr>
        </a:solidFill>
        <a:ln w="1397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dirty="0"/>
            <a:t>Introduction </a:t>
          </a:r>
          <a:endParaRPr lang="en-US" sz="1700" kern="1200" dirty="0"/>
        </a:p>
      </dsp:txBody>
      <dsp:txXfrm>
        <a:off x="2866518" y="1305401"/>
        <a:ext cx="1431161" cy="2741342"/>
      </dsp:txXfrm>
    </dsp:sp>
    <dsp:sp modelId="{BCABA83B-970F-4191-AC74-CBEFD0E6D10B}">
      <dsp:nvSpPr>
        <dsp:cNvPr id="0" name=""/>
        <dsp:cNvSpPr/>
      </dsp:nvSpPr>
      <dsp:spPr>
        <a:xfrm>
          <a:off x="4297679" y="1305401"/>
          <a:ext cx="1431161" cy="2741342"/>
        </a:xfrm>
        <a:prstGeom prst="rect">
          <a:avLst/>
        </a:prstGeom>
        <a:solidFill>
          <a:schemeClr val="lt1">
            <a:hueOff val="0"/>
            <a:satOff val="0"/>
            <a:lumOff val="0"/>
            <a:alphaOff val="0"/>
          </a:schemeClr>
        </a:solidFill>
        <a:ln w="1397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dirty="0"/>
            <a:t>Body </a:t>
          </a:r>
          <a:endParaRPr lang="en-US" sz="1700" kern="1200" dirty="0"/>
        </a:p>
      </dsp:txBody>
      <dsp:txXfrm>
        <a:off x="4297679" y="1305401"/>
        <a:ext cx="1431161" cy="2741342"/>
      </dsp:txXfrm>
    </dsp:sp>
    <dsp:sp modelId="{DDD6B4D3-2B1A-4D6C-AFDA-E5BB390BE6FB}">
      <dsp:nvSpPr>
        <dsp:cNvPr id="0" name=""/>
        <dsp:cNvSpPr/>
      </dsp:nvSpPr>
      <dsp:spPr>
        <a:xfrm>
          <a:off x="5728841" y="1305401"/>
          <a:ext cx="1431161" cy="2741342"/>
        </a:xfrm>
        <a:prstGeom prst="rect">
          <a:avLst/>
        </a:prstGeom>
        <a:solidFill>
          <a:schemeClr val="lt1">
            <a:hueOff val="0"/>
            <a:satOff val="0"/>
            <a:lumOff val="0"/>
            <a:alphaOff val="0"/>
          </a:schemeClr>
        </a:solidFill>
        <a:ln w="1397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dirty="0"/>
            <a:t>Conclusion </a:t>
          </a:r>
          <a:endParaRPr lang="en-US" sz="1700" kern="1200" dirty="0"/>
        </a:p>
      </dsp:txBody>
      <dsp:txXfrm>
        <a:off x="5728841" y="1305401"/>
        <a:ext cx="1431161" cy="2741342"/>
      </dsp:txXfrm>
    </dsp:sp>
    <dsp:sp modelId="{ACC82EF0-98F5-4FA8-A297-9B02B2DA3F8F}">
      <dsp:nvSpPr>
        <dsp:cNvPr id="0" name=""/>
        <dsp:cNvSpPr/>
      </dsp:nvSpPr>
      <dsp:spPr>
        <a:xfrm>
          <a:off x="7160002" y="1305401"/>
          <a:ext cx="1431161" cy="2741342"/>
        </a:xfrm>
        <a:prstGeom prst="rect">
          <a:avLst/>
        </a:prstGeom>
        <a:solidFill>
          <a:schemeClr val="lt1">
            <a:hueOff val="0"/>
            <a:satOff val="0"/>
            <a:lumOff val="0"/>
            <a:alphaOff val="0"/>
          </a:schemeClr>
        </a:solidFill>
        <a:ln w="1397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dirty="0"/>
            <a:t>References</a:t>
          </a:r>
          <a:endParaRPr lang="en-US" sz="1700" kern="1200" dirty="0"/>
        </a:p>
      </dsp:txBody>
      <dsp:txXfrm>
        <a:off x="7160002" y="1305401"/>
        <a:ext cx="1431161" cy="2741342"/>
      </dsp:txXfrm>
    </dsp:sp>
    <dsp:sp modelId="{103B8B4A-8DAE-41A8-87BB-74F4DB1E8437}">
      <dsp:nvSpPr>
        <dsp:cNvPr id="0" name=""/>
        <dsp:cNvSpPr/>
      </dsp:nvSpPr>
      <dsp:spPr>
        <a:xfrm>
          <a:off x="0" y="4046743"/>
          <a:ext cx="8595360" cy="304593"/>
        </a:xfrm>
        <a:prstGeom prst="rect">
          <a:avLst/>
        </a:prstGeom>
        <a:solidFill>
          <a:schemeClr val="dk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9D08B-5BD7-409A-80AD-4714546E3750}">
      <dsp:nvSpPr>
        <dsp:cNvPr id="0" name=""/>
        <dsp:cNvSpPr/>
      </dsp:nvSpPr>
      <dsp:spPr>
        <a:xfrm>
          <a:off x="0" y="0"/>
          <a:ext cx="9458036" cy="521762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b="0" i="0" kern="1200"/>
            <a:t>Title Page:</a:t>
          </a:r>
          <a:endParaRPr lang="en-US" sz="4800" kern="1200" dirty="0"/>
        </a:p>
      </dsp:txBody>
      <dsp:txXfrm>
        <a:off x="0" y="0"/>
        <a:ext cx="9458036" cy="1565286"/>
      </dsp:txXfrm>
    </dsp:sp>
    <dsp:sp modelId="{8C347B76-83D5-4C8A-BE7F-7C57D95BA75A}">
      <dsp:nvSpPr>
        <dsp:cNvPr id="0" name=""/>
        <dsp:cNvSpPr/>
      </dsp:nvSpPr>
      <dsp:spPr>
        <a:xfrm>
          <a:off x="945803" y="1566815"/>
          <a:ext cx="7566428" cy="1573184"/>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dirty="0"/>
            <a:t>The title page is the first page of the document and includes essential information such as the full title of the document, the name of the author or authors, the author's affiliation or organization, the recipient of the document, and the date of publication or submission.</a:t>
          </a:r>
        </a:p>
      </dsp:txBody>
      <dsp:txXfrm>
        <a:off x="991880" y="1612892"/>
        <a:ext cx="7474274" cy="1481030"/>
      </dsp:txXfrm>
    </dsp:sp>
    <dsp:sp modelId="{6B0E5020-9355-4AE4-9C68-AFB557F26C60}">
      <dsp:nvSpPr>
        <dsp:cNvPr id="0" name=""/>
        <dsp:cNvSpPr/>
      </dsp:nvSpPr>
      <dsp:spPr>
        <a:xfrm>
          <a:off x="945803" y="3382027"/>
          <a:ext cx="7566428" cy="1573184"/>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dirty="0"/>
            <a:t>The title page provides readers with key details about the document and sets the tone for the content that follows.</a:t>
          </a:r>
        </a:p>
      </dsp:txBody>
      <dsp:txXfrm>
        <a:off x="991880" y="3428104"/>
        <a:ext cx="7474274" cy="148103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9D08B-5BD7-409A-80AD-4714546E3750}">
      <dsp:nvSpPr>
        <dsp:cNvPr id="0" name=""/>
        <dsp:cNvSpPr/>
      </dsp:nvSpPr>
      <dsp:spPr>
        <a:xfrm>
          <a:off x="0" y="0"/>
          <a:ext cx="9458036" cy="521762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b="0" i="0" kern="1200">
              <a:effectLst/>
              <a:latin typeface="-apple-system"/>
            </a:rPr>
            <a:t>Table of Contents:</a:t>
          </a:r>
          <a:endParaRPr lang="en-US" sz="4800" kern="1200" dirty="0"/>
        </a:p>
      </dsp:txBody>
      <dsp:txXfrm>
        <a:off x="0" y="0"/>
        <a:ext cx="9458036" cy="1565286"/>
      </dsp:txXfrm>
    </dsp:sp>
    <dsp:sp modelId="{7E310804-F0BE-4605-BC75-70F960BF598E}">
      <dsp:nvSpPr>
        <dsp:cNvPr id="0" name=""/>
        <dsp:cNvSpPr/>
      </dsp:nvSpPr>
      <dsp:spPr>
        <a:xfrm>
          <a:off x="945803" y="1565732"/>
          <a:ext cx="7566428" cy="1025053"/>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l" defTabSz="889000">
            <a:lnSpc>
              <a:spcPct val="90000"/>
            </a:lnSpc>
            <a:spcBef>
              <a:spcPct val="0"/>
            </a:spcBef>
            <a:spcAft>
              <a:spcPct val="35000"/>
            </a:spcAft>
            <a:buNone/>
          </a:pPr>
          <a:r>
            <a:rPr lang="en-US" sz="2000" b="0" i="0" kern="1200" dirty="0">
              <a:effectLst/>
              <a:latin typeface="-apple-system"/>
            </a:rPr>
            <a:t>The table of contents lists the major sections, subsections, and corresponding page numbers within the document.</a:t>
          </a:r>
        </a:p>
      </dsp:txBody>
      <dsp:txXfrm>
        <a:off x="975826" y="1595755"/>
        <a:ext cx="7506382" cy="965007"/>
      </dsp:txXfrm>
    </dsp:sp>
    <dsp:sp modelId="{5B66B043-2C0E-43D5-804A-29BF6A1D8F38}">
      <dsp:nvSpPr>
        <dsp:cNvPr id="0" name=""/>
        <dsp:cNvSpPr/>
      </dsp:nvSpPr>
      <dsp:spPr>
        <a:xfrm>
          <a:off x="945803" y="2748486"/>
          <a:ext cx="7566428" cy="1025053"/>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l" defTabSz="889000">
            <a:lnSpc>
              <a:spcPct val="90000"/>
            </a:lnSpc>
            <a:spcBef>
              <a:spcPct val="0"/>
            </a:spcBef>
            <a:spcAft>
              <a:spcPct val="35000"/>
            </a:spcAft>
            <a:buNone/>
          </a:pPr>
          <a:r>
            <a:rPr lang="en-US" sz="2000" b="0" i="0" kern="1200" dirty="0">
              <a:effectLst/>
              <a:latin typeface="-apple-system"/>
            </a:rPr>
            <a:t>It serves as a roadmap for readers to quickly locate specific information within the document and navigate through the content efficiently.</a:t>
          </a:r>
        </a:p>
      </dsp:txBody>
      <dsp:txXfrm>
        <a:off x="975826" y="2778509"/>
        <a:ext cx="7506382" cy="965007"/>
      </dsp:txXfrm>
    </dsp:sp>
    <dsp:sp modelId="{23FDDF48-684C-4C3E-9600-8968BDEA4C38}">
      <dsp:nvSpPr>
        <dsp:cNvPr id="0" name=""/>
        <dsp:cNvSpPr/>
      </dsp:nvSpPr>
      <dsp:spPr>
        <a:xfrm>
          <a:off x="945803" y="3931241"/>
          <a:ext cx="7566428" cy="1025053"/>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l" defTabSz="889000">
            <a:lnSpc>
              <a:spcPct val="90000"/>
            </a:lnSpc>
            <a:spcBef>
              <a:spcPct val="0"/>
            </a:spcBef>
            <a:spcAft>
              <a:spcPct val="35000"/>
            </a:spcAft>
            <a:buNone/>
          </a:pPr>
          <a:r>
            <a:rPr lang="en-US" sz="2000" b="0" i="0" kern="1200">
              <a:effectLst/>
              <a:latin typeface="-apple-system"/>
            </a:rPr>
            <a:t>The table of contents helps readers understand the organization and structure of the document and facilitates easy access to relevant sections.</a:t>
          </a:r>
          <a:endParaRPr lang="en-US" sz="2000" kern="1200"/>
        </a:p>
      </dsp:txBody>
      <dsp:txXfrm>
        <a:off x="975826" y="3961264"/>
        <a:ext cx="7506382" cy="96500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9D08B-5BD7-409A-80AD-4714546E3750}">
      <dsp:nvSpPr>
        <dsp:cNvPr id="0" name=""/>
        <dsp:cNvSpPr/>
      </dsp:nvSpPr>
      <dsp:spPr>
        <a:xfrm>
          <a:off x="0" y="0"/>
          <a:ext cx="9458036" cy="521762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b="0" i="0" kern="1200">
              <a:effectLst/>
              <a:latin typeface="-apple-system"/>
            </a:rPr>
            <a:t>Introduction:</a:t>
          </a:r>
          <a:endParaRPr lang="en-US" sz="4800" kern="1200" dirty="0"/>
        </a:p>
      </dsp:txBody>
      <dsp:txXfrm>
        <a:off x="0" y="0"/>
        <a:ext cx="9458036" cy="1565286"/>
      </dsp:txXfrm>
    </dsp:sp>
    <dsp:sp modelId="{4AF67E45-FA4C-4FAC-8F17-0F71ECA929B5}">
      <dsp:nvSpPr>
        <dsp:cNvPr id="0" name=""/>
        <dsp:cNvSpPr/>
      </dsp:nvSpPr>
      <dsp:spPr>
        <a:xfrm>
          <a:off x="945803" y="1565732"/>
          <a:ext cx="7566428" cy="1025053"/>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l" defTabSz="889000">
            <a:lnSpc>
              <a:spcPct val="90000"/>
            </a:lnSpc>
            <a:spcBef>
              <a:spcPct val="0"/>
            </a:spcBef>
            <a:spcAft>
              <a:spcPct val="35000"/>
            </a:spcAft>
            <a:buNone/>
          </a:pPr>
          <a:r>
            <a:rPr lang="en-US" sz="2000" b="0" i="0" kern="1200" dirty="0">
              <a:effectLst/>
              <a:latin typeface="-apple-system"/>
            </a:rPr>
            <a:t>The introduction provides an overview of the document, introduces the topic or subject matter, and outlines the purpose and objectives of the document.</a:t>
          </a:r>
        </a:p>
      </dsp:txBody>
      <dsp:txXfrm>
        <a:off x="975826" y="1595755"/>
        <a:ext cx="7506382" cy="965007"/>
      </dsp:txXfrm>
    </dsp:sp>
    <dsp:sp modelId="{AFC53BCF-EF74-4D66-AA1A-231EE1511C41}">
      <dsp:nvSpPr>
        <dsp:cNvPr id="0" name=""/>
        <dsp:cNvSpPr/>
      </dsp:nvSpPr>
      <dsp:spPr>
        <a:xfrm>
          <a:off x="945803" y="2748486"/>
          <a:ext cx="7566428" cy="1025053"/>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l" defTabSz="889000">
            <a:lnSpc>
              <a:spcPct val="90000"/>
            </a:lnSpc>
            <a:spcBef>
              <a:spcPct val="0"/>
            </a:spcBef>
            <a:spcAft>
              <a:spcPct val="35000"/>
            </a:spcAft>
            <a:buNone/>
          </a:pPr>
          <a:r>
            <a:rPr lang="en-US" sz="2000" b="0" i="0" kern="1200" dirty="0">
              <a:effectLst/>
              <a:latin typeface="-apple-system"/>
            </a:rPr>
            <a:t>It sets the context for the information presented in the document and prepares the readers for the content that follows.</a:t>
          </a:r>
        </a:p>
      </dsp:txBody>
      <dsp:txXfrm>
        <a:off x="975826" y="2778509"/>
        <a:ext cx="7506382" cy="965007"/>
      </dsp:txXfrm>
    </dsp:sp>
    <dsp:sp modelId="{BE004715-9958-423F-842A-7B2DE594211E}">
      <dsp:nvSpPr>
        <dsp:cNvPr id="0" name=""/>
        <dsp:cNvSpPr/>
      </dsp:nvSpPr>
      <dsp:spPr>
        <a:xfrm>
          <a:off x="945803" y="3931241"/>
          <a:ext cx="7566428" cy="1025053"/>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l" defTabSz="889000">
            <a:lnSpc>
              <a:spcPct val="90000"/>
            </a:lnSpc>
            <a:spcBef>
              <a:spcPct val="0"/>
            </a:spcBef>
            <a:spcAft>
              <a:spcPct val="35000"/>
            </a:spcAft>
            <a:buNone/>
          </a:pPr>
          <a:r>
            <a:rPr lang="en-US" sz="2000" b="0" i="0" kern="1200" dirty="0">
              <a:effectLst/>
              <a:latin typeface="-apple-system"/>
            </a:rPr>
            <a:t>The introduction may also include background information, scope, methodology, and any other relevant details to orient the readers to the topic</a:t>
          </a:r>
          <a:endParaRPr lang="en-US" sz="2000" kern="1200" dirty="0"/>
        </a:p>
      </dsp:txBody>
      <dsp:txXfrm>
        <a:off x="975826" y="3961264"/>
        <a:ext cx="7506382" cy="96500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9D08B-5BD7-409A-80AD-4714546E3750}">
      <dsp:nvSpPr>
        <dsp:cNvPr id="0" name=""/>
        <dsp:cNvSpPr/>
      </dsp:nvSpPr>
      <dsp:spPr>
        <a:xfrm>
          <a:off x="0" y="0"/>
          <a:ext cx="9458036" cy="521762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b="0" i="0" kern="1200">
              <a:effectLst/>
              <a:latin typeface="-apple-system"/>
            </a:rPr>
            <a:t>Body:</a:t>
          </a:r>
          <a:endParaRPr lang="en-US" sz="4800" kern="1200" dirty="0"/>
        </a:p>
      </dsp:txBody>
      <dsp:txXfrm>
        <a:off x="0" y="0"/>
        <a:ext cx="9458036" cy="1565286"/>
      </dsp:txXfrm>
    </dsp:sp>
    <dsp:sp modelId="{F9E692A8-CB86-46F3-89C9-66F6BC31A478}">
      <dsp:nvSpPr>
        <dsp:cNvPr id="0" name=""/>
        <dsp:cNvSpPr/>
      </dsp:nvSpPr>
      <dsp:spPr>
        <a:xfrm>
          <a:off x="945803" y="1565732"/>
          <a:ext cx="7566428" cy="1025053"/>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l" defTabSz="933450">
            <a:lnSpc>
              <a:spcPct val="90000"/>
            </a:lnSpc>
            <a:spcBef>
              <a:spcPct val="0"/>
            </a:spcBef>
            <a:spcAft>
              <a:spcPct val="35000"/>
            </a:spcAft>
            <a:buNone/>
          </a:pPr>
          <a:r>
            <a:rPr lang="en-US" sz="2100" b="0" i="0" kern="1200" dirty="0">
              <a:effectLst/>
              <a:latin typeface="-apple-system"/>
            </a:rPr>
            <a:t>The body of the document contains the main content, including detailed information, analysis, explanations, procedures, results, discussions, and other relevant sections related to the topic.</a:t>
          </a:r>
        </a:p>
      </dsp:txBody>
      <dsp:txXfrm>
        <a:off x="975826" y="1595755"/>
        <a:ext cx="7506382" cy="965007"/>
      </dsp:txXfrm>
    </dsp:sp>
    <dsp:sp modelId="{41718305-875F-4CC2-B2F0-144C91DA551A}">
      <dsp:nvSpPr>
        <dsp:cNvPr id="0" name=""/>
        <dsp:cNvSpPr/>
      </dsp:nvSpPr>
      <dsp:spPr>
        <a:xfrm>
          <a:off x="945803" y="2748486"/>
          <a:ext cx="7566428" cy="1025053"/>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l" defTabSz="933450">
            <a:lnSpc>
              <a:spcPct val="90000"/>
            </a:lnSpc>
            <a:spcBef>
              <a:spcPct val="0"/>
            </a:spcBef>
            <a:spcAft>
              <a:spcPct val="35000"/>
            </a:spcAft>
            <a:buNone/>
          </a:pPr>
          <a:r>
            <a:rPr lang="en-US" sz="2100" b="0" i="0" kern="1200" dirty="0">
              <a:effectLst/>
              <a:latin typeface="-apple-system"/>
            </a:rPr>
            <a:t>The body is structured into logical sections and subsections to present information in a clear and organized manner.</a:t>
          </a:r>
        </a:p>
      </dsp:txBody>
      <dsp:txXfrm>
        <a:off x="975826" y="2778509"/>
        <a:ext cx="7506382" cy="965007"/>
      </dsp:txXfrm>
    </dsp:sp>
    <dsp:sp modelId="{932BB7BE-3638-4E63-A5BD-0F35BC3555CE}">
      <dsp:nvSpPr>
        <dsp:cNvPr id="0" name=""/>
        <dsp:cNvSpPr/>
      </dsp:nvSpPr>
      <dsp:spPr>
        <a:xfrm>
          <a:off x="945803" y="3931241"/>
          <a:ext cx="7566428" cy="1025053"/>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l" defTabSz="933450">
            <a:lnSpc>
              <a:spcPct val="90000"/>
            </a:lnSpc>
            <a:spcBef>
              <a:spcPct val="0"/>
            </a:spcBef>
            <a:spcAft>
              <a:spcPct val="35000"/>
            </a:spcAft>
            <a:buNone/>
          </a:pPr>
          <a:r>
            <a:rPr lang="en-US" sz="2100" b="0" i="0" kern="1200" dirty="0">
              <a:effectLst/>
              <a:latin typeface="-apple-system"/>
            </a:rPr>
            <a:t>Technical details, data, evidence, examples, and supporting information are typically included in the body to convey the main message effectively.</a:t>
          </a:r>
        </a:p>
      </dsp:txBody>
      <dsp:txXfrm>
        <a:off x="975826" y="3961264"/>
        <a:ext cx="7506382" cy="96500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F76A5-FB74-41F2-8B62-AF8EA0A5EBA5}">
      <dsp:nvSpPr>
        <dsp:cNvPr id="0" name=""/>
        <dsp:cNvSpPr/>
      </dsp:nvSpPr>
      <dsp:spPr>
        <a:xfrm>
          <a:off x="0" y="0"/>
          <a:ext cx="9458036" cy="521762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b="0" i="0" kern="1200" dirty="0">
              <a:effectLst/>
              <a:latin typeface="-apple-system"/>
            </a:rPr>
            <a:t>Conclusion</a:t>
          </a:r>
          <a:endParaRPr lang="en-US" sz="6500" kern="1200" dirty="0"/>
        </a:p>
      </dsp:txBody>
      <dsp:txXfrm>
        <a:off x="0" y="0"/>
        <a:ext cx="9458036" cy="1565286"/>
      </dsp:txXfrm>
    </dsp:sp>
    <dsp:sp modelId="{3D98A67E-8B96-4882-8CBB-3DC7F409DC1A}">
      <dsp:nvSpPr>
        <dsp:cNvPr id="0" name=""/>
        <dsp:cNvSpPr/>
      </dsp:nvSpPr>
      <dsp:spPr>
        <a:xfrm>
          <a:off x="945803" y="1565732"/>
          <a:ext cx="7566428" cy="1025053"/>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US" sz="2100" b="0" i="0" kern="1200" dirty="0">
              <a:effectLst/>
              <a:latin typeface="-apple-system"/>
            </a:rPr>
            <a:t>The conclusion summarizes the key points, findings, recommendations, or implications discussed in the document.</a:t>
          </a:r>
          <a:endParaRPr lang="en-US" sz="2100" kern="1200" dirty="0"/>
        </a:p>
      </dsp:txBody>
      <dsp:txXfrm>
        <a:off x="975826" y="1595755"/>
        <a:ext cx="7506382" cy="965007"/>
      </dsp:txXfrm>
    </dsp:sp>
    <dsp:sp modelId="{A58B91FE-6820-49BC-9601-CDA7FA942B7F}">
      <dsp:nvSpPr>
        <dsp:cNvPr id="0" name=""/>
        <dsp:cNvSpPr/>
      </dsp:nvSpPr>
      <dsp:spPr>
        <a:xfrm>
          <a:off x="945803" y="2748486"/>
          <a:ext cx="7566428" cy="1025053"/>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US" sz="2100" b="0" i="0" kern="1200" dirty="0">
              <a:effectLst/>
              <a:latin typeface="-apple-system"/>
            </a:rPr>
            <a:t>It reinforces the main message of the document and provides closure to the content presented in the body.</a:t>
          </a:r>
        </a:p>
      </dsp:txBody>
      <dsp:txXfrm>
        <a:off x="975826" y="2778509"/>
        <a:ext cx="7506382" cy="965007"/>
      </dsp:txXfrm>
    </dsp:sp>
    <dsp:sp modelId="{4C0CF762-A631-4D1E-97C2-DB1E64B3D1B2}">
      <dsp:nvSpPr>
        <dsp:cNvPr id="0" name=""/>
        <dsp:cNvSpPr/>
      </dsp:nvSpPr>
      <dsp:spPr>
        <a:xfrm>
          <a:off x="945803" y="3931241"/>
          <a:ext cx="7566428" cy="1025053"/>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US" sz="2100" b="0" i="0" kern="1200" dirty="0">
              <a:effectLst/>
              <a:latin typeface="-apple-system"/>
            </a:rPr>
            <a:t>The conclusion may also highlight the significance of the information presented and suggest potential future actions or areas for further research.</a:t>
          </a:r>
        </a:p>
      </dsp:txBody>
      <dsp:txXfrm>
        <a:off x="975826" y="3961264"/>
        <a:ext cx="7506382" cy="96500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9D08B-5BD7-409A-80AD-4714546E3750}">
      <dsp:nvSpPr>
        <dsp:cNvPr id="0" name=""/>
        <dsp:cNvSpPr/>
      </dsp:nvSpPr>
      <dsp:spPr>
        <a:xfrm>
          <a:off x="0" y="0"/>
          <a:ext cx="9458036" cy="521762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b="0" i="0" kern="1200">
              <a:effectLst/>
              <a:latin typeface="-apple-system"/>
            </a:rPr>
            <a:t>References:</a:t>
          </a:r>
          <a:endParaRPr lang="en-US" sz="4800" kern="1200" dirty="0"/>
        </a:p>
      </dsp:txBody>
      <dsp:txXfrm>
        <a:off x="0" y="0"/>
        <a:ext cx="9458036" cy="1565286"/>
      </dsp:txXfrm>
    </dsp:sp>
    <dsp:sp modelId="{D4B92844-A29E-402B-8CFE-3CB25F041F73}">
      <dsp:nvSpPr>
        <dsp:cNvPr id="0" name=""/>
        <dsp:cNvSpPr/>
      </dsp:nvSpPr>
      <dsp:spPr>
        <a:xfrm>
          <a:off x="945803" y="1565732"/>
          <a:ext cx="7566428" cy="1025053"/>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l" defTabSz="933450">
            <a:lnSpc>
              <a:spcPct val="90000"/>
            </a:lnSpc>
            <a:spcBef>
              <a:spcPct val="0"/>
            </a:spcBef>
            <a:spcAft>
              <a:spcPct val="35000"/>
            </a:spcAft>
            <a:buNone/>
          </a:pPr>
          <a:r>
            <a:rPr lang="en-US" sz="2100" b="0" i="0" kern="1200" dirty="0">
              <a:effectLst/>
              <a:latin typeface="-apple-system"/>
            </a:rPr>
            <a:t>The references section lists all the sources, citations, and references used in the document to support the information presented.</a:t>
          </a:r>
        </a:p>
      </dsp:txBody>
      <dsp:txXfrm>
        <a:off x="975826" y="1595755"/>
        <a:ext cx="7506382" cy="965007"/>
      </dsp:txXfrm>
    </dsp:sp>
    <dsp:sp modelId="{D84D9686-AED4-4C56-A974-F49AA3CA8635}">
      <dsp:nvSpPr>
        <dsp:cNvPr id="0" name=""/>
        <dsp:cNvSpPr/>
      </dsp:nvSpPr>
      <dsp:spPr>
        <a:xfrm>
          <a:off x="945803" y="2748486"/>
          <a:ext cx="7566428" cy="1025053"/>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l" defTabSz="933450">
            <a:lnSpc>
              <a:spcPct val="90000"/>
            </a:lnSpc>
            <a:spcBef>
              <a:spcPct val="0"/>
            </a:spcBef>
            <a:spcAft>
              <a:spcPct val="35000"/>
            </a:spcAft>
            <a:buNone/>
          </a:pPr>
          <a:r>
            <a:rPr lang="en-US" sz="2100" b="0" i="0" kern="1200" dirty="0">
              <a:effectLst/>
              <a:latin typeface="-apple-system"/>
            </a:rPr>
            <a:t>It provides readers with the necessary details to locate and verify the sources of information cited in the document.</a:t>
          </a:r>
        </a:p>
      </dsp:txBody>
      <dsp:txXfrm>
        <a:off x="975826" y="2778509"/>
        <a:ext cx="7506382" cy="965007"/>
      </dsp:txXfrm>
    </dsp:sp>
    <dsp:sp modelId="{931AC0DC-448E-433C-BC1E-E7991BF25325}">
      <dsp:nvSpPr>
        <dsp:cNvPr id="0" name=""/>
        <dsp:cNvSpPr/>
      </dsp:nvSpPr>
      <dsp:spPr>
        <a:xfrm>
          <a:off x="945803" y="3931241"/>
          <a:ext cx="7566428" cy="1025053"/>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l" defTabSz="933450">
            <a:lnSpc>
              <a:spcPct val="90000"/>
            </a:lnSpc>
            <a:spcBef>
              <a:spcPct val="0"/>
            </a:spcBef>
            <a:spcAft>
              <a:spcPct val="35000"/>
            </a:spcAft>
            <a:buNone/>
          </a:pPr>
          <a:r>
            <a:rPr lang="en-US" sz="2100" b="0" i="0" kern="1200" dirty="0">
              <a:effectLst/>
              <a:latin typeface="-apple-system"/>
            </a:rPr>
            <a:t>The references section follows a specific citation style (e.g., APA, MLA, Chicago) and includes details such as author names, publication titles, dates, and page numbers.</a:t>
          </a:r>
        </a:p>
      </dsp:txBody>
      <dsp:txXfrm>
        <a:off x="975826" y="3961264"/>
        <a:ext cx="7506382" cy="965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FE8DA-44DC-4112-807B-C7CEE3B9D56E}">
      <dsp:nvSpPr>
        <dsp:cNvPr id="0" name=""/>
        <dsp:cNvSpPr/>
      </dsp:nvSpPr>
      <dsp:spPr>
        <a:xfrm>
          <a:off x="3449" y="743"/>
          <a:ext cx="8588460" cy="2060935"/>
        </a:xfrm>
        <a:prstGeom prst="roundRect">
          <a:avLst>
            <a:gd name="adj" fmla="val 10000"/>
          </a:avLst>
        </a:prstGeom>
        <a:solidFill>
          <a:schemeClr val="accent3">
            <a:shade val="8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baseline="0" dirty="0">
              <a:solidFill>
                <a:srgbClr val="FFFF00"/>
              </a:solidFill>
            </a:rPr>
            <a:t>Clarity: </a:t>
          </a:r>
          <a:r>
            <a:rPr lang="en-US" sz="2100" kern="1200" baseline="0" dirty="0"/>
            <a:t>Clarity in technical writing refers to the quality of being easily understood by the intended audience. Clear technical writing conveys information in a straightforward and unambiguous manner, avoiding jargon, complex language, or unnecessary details that may confuse readers. Key aspects of clarity in technical writing include:</a:t>
          </a:r>
          <a:endParaRPr lang="en-US" sz="2100" kern="1200" dirty="0"/>
        </a:p>
      </dsp:txBody>
      <dsp:txXfrm>
        <a:off x="63812" y="61106"/>
        <a:ext cx="8467734" cy="1940209"/>
      </dsp:txXfrm>
    </dsp:sp>
    <dsp:sp modelId="{BCA4C8CA-5492-4DFE-BFEA-EEFE7C22E1A3}">
      <dsp:nvSpPr>
        <dsp:cNvPr id="0" name=""/>
        <dsp:cNvSpPr/>
      </dsp:nvSpPr>
      <dsp:spPr>
        <a:xfrm>
          <a:off x="3449" y="2289657"/>
          <a:ext cx="1609531" cy="2060935"/>
        </a:xfrm>
        <a:prstGeom prst="roundRect">
          <a:avLst>
            <a:gd name="adj" fmla="val 10000"/>
          </a:avLst>
        </a:prstGeom>
        <a:solidFill>
          <a:schemeClr val="accent3">
            <a:tint val="99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dirty="0"/>
            <a:t>Using simple and precise language to explain complex concepts.</a:t>
          </a:r>
          <a:endParaRPr lang="en-US" sz="1300" kern="1200" dirty="0"/>
        </a:p>
      </dsp:txBody>
      <dsp:txXfrm>
        <a:off x="50591" y="2336799"/>
        <a:ext cx="1515247" cy="1966651"/>
      </dsp:txXfrm>
    </dsp:sp>
    <dsp:sp modelId="{FE5C6E10-2AEB-41C9-A836-3A9E8780CC8B}">
      <dsp:nvSpPr>
        <dsp:cNvPr id="0" name=""/>
        <dsp:cNvSpPr/>
      </dsp:nvSpPr>
      <dsp:spPr>
        <a:xfrm>
          <a:off x="1748182" y="2289657"/>
          <a:ext cx="1609531" cy="2060935"/>
        </a:xfrm>
        <a:prstGeom prst="roundRect">
          <a:avLst>
            <a:gd name="adj" fmla="val 10000"/>
          </a:avLst>
        </a:prstGeom>
        <a:solidFill>
          <a:schemeClr val="accent3">
            <a:tint val="99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dirty="0"/>
            <a:t>Organizing information logically with clear headings, subheadings, and bullet points.</a:t>
          </a:r>
          <a:endParaRPr lang="en-US" sz="1300" kern="1200" dirty="0"/>
        </a:p>
      </dsp:txBody>
      <dsp:txXfrm>
        <a:off x="1795324" y="2336799"/>
        <a:ext cx="1515247" cy="1966651"/>
      </dsp:txXfrm>
    </dsp:sp>
    <dsp:sp modelId="{0966441E-95E1-4CA7-AF44-43A0D1425188}">
      <dsp:nvSpPr>
        <dsp:cNvPr id="0" name=""/>
        <dsp:cNvSpPr/>
      </dsp:nvSpPr>
      <dsp:spPr>
        <a:xfrm>
          <a:off x="3492914" y="2289657"/>
          <a:ext cx="1609531" cy="2060935"/>
        </a:xfrm>
        <a:prstGeom prst="roundRect">
          <a:avLst>
            <a:gd name="adj" fmla="val 10000"/>
          </a:avLst>
        </a:prstGeom>
        <a:solidFill>
          <a:schemeClr val="accent3">
            <a:tint val="99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dirty="0"/>
            <a:t>Providing definitions, examples, and illustrations to enhance understanding.</a:t>
          </a:r>
          <a:endParaRPr lang="en-US" sz="1300" kern="1200" dirty="0"/>
        </a:p>
      </dsp:txBody>
      <dsp:txXfrm>
        <a:off x="3540056" y="2336799"/>
        <a:ext cx="1515247" cy="1966651"/>
      </dsp:txXfrm>
    </dsp:sp>
    <dsp:sp modelId="{F2EADE8A-167E-4B71-B0EE-F696AA03E34C}">
      <dsp:nvSpPr>
        <dsp:cNvPr id="0" name=""/>
        <dsp:cNvSpPr/>
      </dsp:nvSpPr>
      <dsp:spPr>
        <a:xfrm>
          <a:off x="5237646" y="2289657"/>
          <a:ext cx="1609531" cy="2060935"/>
        </a:xfrm>
        <a:prstGeom prst="roundRect">
          <a:avLst>
            <a:gd name="adj" fmla="val 10000"/>
          </a:avLst>
        </a:prstGeom>
        <a:solidFill>
          <a:schemeClr val="accent3">
            <a:tint val="99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dirty="0"/>
            <a:t>Avoiding vague or ambiguous terms that could lead to misinterpretation.</a:t>
          </a:r>
          <a:endParaRPr lang="en-US" sz="1300" kern="1200" dirty="0"/>
        </a:p>
      </dsp:txBody>
      <dsp:txXfrm>
        <a:off x="5284788" y="2336799"/>
        <a:ext cx="1515247" cy="1966651"/>
      </dsp:txXfrm>
    </dsp:sp>
    <dsp:sp modelId="{B3190197-F737-40DA-A5A6-2FA4A451485B}">
      <dsp:nvSpPr>
        <dsp:cNvPr id="0" name=""/>
        <dsp:cNvSpPr/>
      </dsp:nvSpPr>
      <dsp:spPr>
        <a:xfrm>
          <a:off x="6982378" y="2289657"/>
          <a:ext cx="1609531" cy="2060935"/>
        </a:xfrm>
        <a:prstGeom prst="roundRect">
          <a:avLst>
            <a:gd name="adj" fmla="val 10000"/>
          </a:avLst>
        </a:prstGeom>
        <a:solidFill>
          <a:schemeClr val="accent3">
            <a:tint val="99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dirty="0"/>
            <a:t>Ensuring consistency in terminology and formatting throughout the document.</a:t>
          </a:r>
          <a:endParaRPr lang="en-US" sz="1300" kern="1200" dirty="0"/>
        </a:p>
      </dsp:txBody>
      <dsp:txXfrm>
        <a:off x="7029520" y="2336799"/>
        <a:ext cx="1515247" cy="196665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9D08B-5BD7-409A-80AD-4714546E3750}">
      <dsp:nvSpPr>
        <dsp:cNvPr id="0" name=""/>
        <dsp:cNvSpPr/>
      </dsp:nvSpPr>
      <dsp:spPr>
        <a:xfrm>
          <a:off x="0" y="0"/>
          <a:ext cx="9458036" cy="521762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b="0" i="0" kern="1200">
              <a:effectLst/>
              <a:latin typeface="-apple-system"/>
            </a:rPr>
            <a:t>References:</a:t>
          </a:r>
          <a:endParaRPr lang="en-US" sz="4800" kern="1200" dirty="0"/>
        </a:p>
      </dsp:txBody>
      <dsp:txXfrm>
        <a:off x="0" y="0"/>
        <a:ext cx="9458036" cy="1565286"/>
      </dsp:txXfrm>
    </dsp:sp>
    <dsp:sp modelId="{D4B92844-A29E-402B-8CFE-3CB25F041F73}">
      <dsp:nvSpPr>
        <dsp:cNvPr id="0" name=""/>
        <dsp:cNvSpPr/>
      </dsp:nvSpPr>
      <dsp:spPr>
        <a:xfrm>
          <a:off x="945803" y="1565732"/>
          <a:ext cx="7566428" cy="1025053"/>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l" defTabSz="933450">
            <a:lnSpc>
              <a:spcPct val="90000"/>
            </a:lnSpc>
            <a:spcBef>
              <a:spcPct val="0"/>
            </a:spcBef>
            <a:spcAft>
              <a:spcPct val="35000"/>
            </a:spcAft>
            <a:buNone/>
          </a:pPr>
          <a:r>
            <a:rPr lang="en-US" sz="2100" b="0" i="0" kern="1200" dirty="0">
              <a:effectLst/>
              <a:latin typeface="-apple-system"/>
            </a:rPr>
            <a:t>The references section lists all the sources, citations, and references used in the document to support the information presented.</a:t>
          </a:r>
        </a:p>
      </dsp:txBody>
      <dsp:txXfrm>
        <a:off x="975826" y="1595755"/>
        <a:ext cx="7506382" cy="965007"/>
      </dsp:txXfrm>
    </dsp:sp>
    <dsp:sp modelId="{D84D9686-AED4-4C56-A974-F49AA3CA8635}">
      <dsp:nvSpPr>
        <dsp:cNvPr id="0" name=""/>
        <dsp:cNvSpPr/>
      </dsp:nvSpPr>
      <dsp:spPr>
        <a:xfrm>
          <a:off x="945803" y="2748486"/>
          <a:ext cx="7566428" cy="1025053"/>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l" defTabSz="933450">
            <a:lnSpc>
              <a:spcPct val="90000"/>
            </a:lnSpc>
            <a:spcBef>
              <a:spcPct val="0"/>
            </a:spcBef>
            <a:spcAft>
              <a:spcPct val="35000"/>
            </a:spcAft>
            <a:buNone/>
          </a:pPr>
          <a:r>
            <a:rPr lang="en-US" sz="2100" b="0" i="0" kern="1200" dirty="0">
              <a:effectLst/>
              <a:latin typeface="-apple-system"/>
            </a:rPr>
            <a:t>It provides readers with the necessary details to locate and verify the sources of information cited in the document.</a:t>
          </a:r>
        </a:p>
      </dsp:txBody>
      <dsp:txXfrm>
        <a:off x="975826" y="2778509"/>
        <a:ext cx="7506382" cy="965007"/>
      </dsp:txXfrm>
    </dsp:sp>
    <dsp:sp modelId="{931AC0DC-448E-433C-BC1E-E7991BF25325}">
      <dsp:nvSpPr>
        <dsp:cNvPr id="0" name=""/>
        <dsp:cNvSpPr/>
      </dsp:nvSpPr>
      <dsp:spPr>
        <a:xfrm>
          <a:off x="945803" y="3931241"/>
          <a:ext cx="7566428" cy="1025053"/>
        </a:xfrm>
        <a:prstGeom prst="roundRect">
          <a:avLst>
            <a:gd name="adj" fmla="val 10000"/>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l" defTabSz="933450">
            <a:lnSpc>
              <a:spcPct val="90000"/>
            </a:lnSpc>
            <a:spcBef>
              <a:spcPct val="0"/>
            </a:spcBef>
            <a:spcAft>
              <a:spcPct val="35000"/>
            </a:spcAft>
            <a:buNone/>
          </a:pPr>
          <a:r>
            <a:rPr lang="en-US" sz="2100" b="0" i="0" kern="1200" dirty="0">
              <a:effectLst/>
              <a:latin typeface="-apple-system"/>
            </a:rPr>
            <a:t>The references section follows a specific citation style (e.g., APA, MLA, Chicago) and includes details such as author names, publication titles, dates, and page numbers.</a:t>
          </a:r>
        </a:p>
      </dsp:txBody>
      <dsp:txXfrm>
        <a:off x="975826" y="3961264"/>
        <a:ext cx="7506382" cy="96500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FFAC7-9C94-40BD-9A88-075C344D5F52}">
      <dsp:nvSpPr>
        <dsp:cNvPr id="0" name=""/>
        <dsp:cNvSpPr/>
      </dsp:nvSpPr>
      <dsp:spPr>
        <a:xfrm>
          <a:off x="2750515" y="2177"/>
          <a:ext cx="3094329" cy="1047465"/>
        </a:xfrm>
        <a:prstGeom prst="round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0" i="0" kern="1200" baseline="0"/>
            <a:t>Use of Headings</a:t>
          </a:r>
          <a:endParaRPr lang="en-US" sz="2400" kern="1200"/>
        </a:p>
      </dsp:txBody>
      <dsp:txXfrm>
        <a:off x="2801648" y="53310"/>
        <a:ext cx="2992063" cy="945199"/>
      </dsp:txXfrm>
    </dsp:sp>
    <dsp:sp modelId="{0181A9BB-8BDC-4A1D-8A3E-1924DD794A2E}">
      <dsp:nvSpPr>
        <dsp:cNvPr id="0" name=""/>
        <dsp:cNvSpPr/>
      </dsp:nvSpPr>
      <dsp:spPr>
        <a:xfrm>
          <a:off x="2750515" y="1102016"/>
          <a:ext cx="3094329" cy="1047465"/>
        </a:xfrm>
        <a:prstGeom prst="roundRect">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0" i="0" kern="1200" baseline="0"/>
            <a:t>Lists and Bullets</a:t>
          </a:r>
          <a:endParaRPr lang="en-US" sz="2400" kern="1200"/>
        </a:p>
      </dsp:txBody>
      <dsp:txXfrm>
        <a:off x="2801648" y="1153149"/>
        <a:ext cx="2992063" cy="945199"/>
      </dsp:txXfrm>
    </dsp:sp>
    <dsp:sp modelId="{B4360825-3A7A-4B4E-A4C2-A1836158C5B7}">
      <dsp:nvSpPr>
        <dsp:cNvPr id="0" name=""/>
        <dsp:cNvSpPr/>
      </dsp:nvSpPr>
      <dsp:spPr>
        <a:xfrm>
          <a:off x="2750515" y="2201855"/>
          <a:ext cx="3094329" cy="1047465"/>
        </a:xfrm>
        <a:prstGeom prst="roundRect">
          <a:avLst/>
        </a:prstGeom>
        <a:solidFill>
          <a:schemeClr val="accent4">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0" i="0" kern="1200" baseline="0"/>
            <a:t>Tables and Figures </a:t>
          </a:r>
          <a:endParaRPr lang="en-US" sz="2400" kern="1200"/>
        </a:p>
      </dsp:txBody>
      <dsp:txXfrm>
        <a:off x="2801648" y="2252988"/>
        <a:ext cx="2992063" cy="945199"/>
      </dsp:txXfrm>
    </dsp:sp>
    <dsp:sp modelId="{121D8622-E555-43E4-B737-1C20CF4A66B1}">
      <dsp:nvSpPr>
        <dsp:cNvPr id="0" name=""/>
        <dsp:cNvSpPr/>
      </dsp:nvSpPr>
      <dsp:spPr>
        <a:xfrm>
          <a:off x="2750515" y="3301693"/>
          <a:ext cx="3094329" cy="1047465"/>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t>Fonts and Styles</a:t>
          </a:r>
          <a:endParaRPr lang="en-US" sz="2400" kern="1200" dirty="0"/>
        </a:p>
      </dsp:txBody>
      <dsp:txXfrm>
        <a:off x="2801648" y="3352826"/>
        <a:ext cx="2992063" cy="94519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66141-9A59-4805-B3A5-442359B51E6C}">
      <dsp:nvSpPr>
        <dsp:cNvPr id="0" name=""/>
        <dsp:cNvSpPr/>
      </dsp:nvSpPr>
      <dsp:spPr>
        <a:xfrm>
          <a:off x="0" y="292082"/>
          <a:ext cx="9668255" cy="5159700"/>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0364" tIns="874776" rIns="750364" bIns="14224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Headings are essential in technical writing to organize content, provide structure, and guide readers through the document.</a:t>
          </a:r>
        </a:p>
        <a:p>
          <a:pPr marL="228600" lvl="1" indent="-228600" algn="l" defTabSz="889000">
            <a:lnSpc>
              <a:spcPct val="90000"/>
            </a:lnSpc>
            <a:spcBef>
              <a:spcPct val="0"/>
            </a:spcBef>
            <a:spcAft>
              <a:spcPct val="15000"/>
            </a:spcAft>
            <a:buFont typeface="Arial" panose="020B0604020202020204" pitchFamily="34" charset="0"/>
            <a:buChar char="•"/>
          </a:pPr>
          <a:endParaRPr lang="en-US" sz="2000" b="0" i="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Headings help break down the information into logical sections and subsections, making it easier for readers to navigate and locate specific topics.</a:t>
          </a:r>
        </a:p>
        <a:p>
          <a:pPr marL="228600" lvl="1" indent="-228600" algn="l" defTabSz="889000">
            <a:lnSpc>
              <a:spcPct val="90000"/>
            </a:lnSpc>
            <a:spcBef>
              <a:spcPct val="0"/>
            </a:spcBef>
            <a:spcAft>
              <a:spcPct val="15000"/>
            </a:spcAft>
            <a:buFont typeface="Arial" panose="020B0604020202020204" pitchFamily="34" charset="0"/>
            <a:buChar char="•"/>
          </a:pPr>
          <a:endParaRPr lang="en-US" sz="2000" b="0" i="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Headings should be clear, descriptive, and hierarchical, with different levels of headings indicating different levels of importance or subordination.</a:t>
          </a:r>
        </a:p>
        <a:p>
          <a:pPr marL="228600" lvl="1" indent="-228600" algn="l" defTabSz="889000">
            <a:lnSpc>
              <a:spcPct val="90000"/>
            </a:lnSpc>
            <a:spcBef>
              <a:spcPct val="0"/>
            </a:spcBef>
            <a:spcAft>
              <a:spcPct val="15000"/>
            </a:spcAft>
            <a:buFont typeface="Arial" panose="020B0604020202020204" pitchFamily="34" charset="0"/>
            <a:buChar char="•"/>
          </a:pPr>
          <a:endParaRPr lang="en-US" sz="2000" b="0" i="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Consistent formatting of headings, such as using bold, italics, underlining, or different font sizes, helps visually distinguish between headings and subheadings.</a:t>
          </a:r>
        </a:p>
      </dsp:txBody>
      <dsp:txXfrm>
        <a:off x="0" y="292082"/>
        <a:ext cx="9668255" cy="5159700"/>
      </dsp:txXfrm>
    </dsp:sp>
    <dsp:sp modelId="{FD247B0D-C5A2-4958-AAD1-9EA53FAC1B46}">
      <dsp:nvSpPr>
        <dsp:cNvPr id="0" name=""/>
        <dsp:cNvSpPr/>
      </dsp:nvSpPr>
      <dsp:spPr>
        <a:xfrm>
          <a:off x="483412" y="34617"/>
          <a:ext cx="5289966" cy="87738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806" tIns="0" rIns="255806" bIns="0" numCol="1" spcCol="1270" anchor="ctr" anchorCtr="0">
          <a:noAutofit/>
        </a:bodyPr>
        <a:lstStyle/>
        <a:p>
          <a:pPr marL="0" lvl="0" indent="0" algn="l" defTabSz="1955800">
            <a:lnSpc>
              <a:spcPct val="90000"/>
            </a:lnSpc>
            <a:spcBef>
              <a:spcPct val="0"/>
            </a:spcBef>
            <a:spcAft>
              <a:spcPct val="35000"/>
            </a:spcAft>
            <a:buNone/>
          </a:pPr>
          <a:r>
            <a:rPr lang="en-US" sz="4400" b="0" i="0" kern="1200" dirty="0"/>
            <a:t>Use of Headings</a:t>
          </a:r>
          <a:endParaRPr lang="en-US" sz="4400" kern="1200" dirty="0"/>
        </a:p>
      </dsp:txBody>
      <dsp:txXfrm>
        <a:off x="526242" y="77447"/>
        <a:ext cx="5204306" cy="79172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66141-9A59-4805-B3A5-442359B51E6C}">
      <dsp:nvSpPr>
        <dsp:cNvPr id="0" name=""/>
        <dsp:cNvSpPr/>
      </dsp:nvSpPr>
      <dsp:spPr>
        <a:xfrm>
          <a:off x="0" y="615931"/>
          <a:ext cx="9668255" cy="4504500"/>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0364" tIns="1353820" rIns="750364" bIns="128016" numCol="1" spcCol="1270" anchor="t"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Lists and bullets are effective tools in technical writing for presenting information in a concise and organized manner.</a:t>
          </a:r>
        </a:p>
        <a:p>
          <a:pPr marL="171450" lvl="1" indent="-171450" algn="l" defTabSz="800100">
            <a:lnSpc>
              <a:spcPct val="90000"/>
            </a:lnSpc>
            <a:spcBef>
              <a:spcPct val="0"/>
            </a:spcBef>
            <a:spcAft>
              <a:spcPct val="15000"/>
            </a:spcAft>
            <a:buFont typeface="Arial" panose="020B0604020202020204" pitchFamily="34" charset="0"/>
            <a:buChar char="•"/>
          </a:pPr>
          <a:endParaRPr lang="en-US" sz="1800" b="0" i="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Bulleted lists are useful for highlighting key points, steps, items, or concepts in a clear and easy-to-read format.</a:t>
          </a:r>
        </a:p>
        <a:p>
          <a:pPr marL="171450" lvl="1" indent="-171450" algn="l" defTabSz="800100">
            <a:lnSpc>
              <a:spcPct val="90000"/>
            </a:lnSpc>
            <a:spcBef>
              <a:spcPct val="0"/>
            </a:spcBef>
            <a:spcAft>
              <a:spcPct val="15000"/>
            </a:spcAft>
            <a:buFont typeface="Arial" panose="020B0604020202020204" pitchFamily="34" charset="0"/>
            <a:buChar char="•"/>
          </a:pPr>
          <a:endParaRPr lang="en-US" sz="1800" b="0" i="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Numbered lists are beneficial for presenting information in sequential or prioritized order, such as steps in a process or items in a series.</a:t>
          </a:r>
        </a:p>
        <a:p>
          <a:pPr marL="171450" lvl="1" indent="-171450" algn="l" defTabSz="800100">
            <a:lnSpc>
              <a:spcPct val="90000"/>
            </a:lnSpc>
            <a:spcBef>
              <a:spcPct val="0"/>
            </a:spcBef>
            <a:spcAft>
              <a:spcPct val="15000"/>
            </a:spcAft>
            <a:buFont typeface="Arial" panose="020B0604020202020204" pitchFamily="34" charset="0"/>
            <a:buChar char="•"/>
          </a:pPr>
          <a:endParaRPr lang="en-US" sz="1800" b="0" i="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Lists help improve readability, emphasize important information, and break up dense text into manageable chunks.</a:t>
          </a:r>
        </a:p>
      </dsp:txBody>
      <dsp:txXfrm>
        <a:off x="0" y="615931"/>
        <a:ext cx="9668255" cy="4504500"/>
      </dsp:txXfrm>
    </dsp:sp>
    <dsp:sp modelId="{FD247B0D-C5A2-4958-AAD1-9EA53FAC1B46}">
      <dsp:nvSpPr>
        <dsp:cNvPr id="0" name=""/>
        <dsp:cNvSpPr/>
      </dsp:nvSpPr>
      <dsp:spPr>
        <a:xfrm>
          <a:off x="483412" y="365968"/>
          <a:ext cx="4741506" cy="1209362"/>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806" tIns="0" rIns="255806" bIns="0" numCol="1" spcCol="1270" anchor="ctr" anchorCtr="0">
          <a:noAutofit/>
        </a:bodyPr>
        <a:lstStyle/>
        <a:p>
          <a:pPr marL="0" lvl="0" indent="0" algn="l" defTabSz="1600200">
            <a:lnSpc>
              <a:spcPct val="90000"/>
            </a:lnSpc>
            <a:spcBef>
              <a:spcPct val="0"/>
            </a:spcBef>
            <a:spcAft>
              <a:spcPct val="35000"/>
            </a:spcAft>
            <a:buNone/>
          </a:pPr>
          <a:r>
            <a:rPr lang="en-US" sz="3600" b="0" i="0" kern="1200" dirty="0"/>
            <a:t>Lists and Bullets:</a:t>
          </a:r>
          <a:endParaRPr lang="en-US" sz="3600" kern="1200" dirty="0"/>
        </a:p>
      </dsp:txBody>
      <dsp:txXfrm>
        <a:off x="542448" y="425004"/>
        <a:ext cx="4623434" cy="109129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66141-9A59-4805-B3A5-442359B51E6C}">
      <dsp:nvSpPr>
        <dsp:cNvPr id="0" name=""/>
        <dsp:cNvSpPr/>
      </dsp:nvSpPr>
      <dsp:spPr>
        <a:xfrm>
          <a:off x="0" y="251246"/>
          <a:ext cx="9668255" cy="5206950"/>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0364" tIns="1208024" rIns="750364" bIns="14224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Tables and figures are used in technical writing to present complex data, statistics, comparisons, or visual information in a structured format.</a:t>
          </a:r>
        </a:p>
        <a:p>
          <a:pPr marL="228600" lvl="1" indent="-228600" algn="l" defTabSz="889000">
            <a:lnSpc>
              <a:spcPct val="90000"/>
            </a:lnSpc>
            <a:spcBef>
              <a:spcPct val="0"/>
            </a:spcBef>
            <a:spcAft>
              <a:spcPct val="15000"/>
            </a:spcAft>
            <a:buFont typeface="Arial" panose="020B0604020202020204" pitchFamily="34" charset="0"/>
            <a:buChar char="•"/>
          </a:pPr>
          <a:endParaRPr lang="en-US" sz="2000" b="0" i="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Tables are effective for organizing data into rows and columns, making it easier for readers to compare and analyze information.</a:t>
          </a:r>
        </a:p>
        <a:p>
          <a:pPr marL="228600" lvl="1" indent="-228600" algn="l" defTabSz="889000">
            <a:lnSpc>
              <a:spcPct val="90000"/>
            </a:lnSpc>
            <a:spcBef>
              <a:spcPct val="0"/>
            </a:spcBef>
            <a:spcAft>
              <a:spcPct val="15000"/>
            </a:spcAft>
            <a:buFont typeface="Arial" panose="020B0604020202020204" pitchFamily="34" charset="0"/>
            <a:buChar char="•"/>
          </a:pPr>
          <a:endParaRPr lang="en-US" sz="2000" b="0" i="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Figures, such as graphs, charts, diagrams, illustrations, or images, help visually represent information and enhance understanding.</a:t>
          </a:r>
        </a:p>
        <a:p>
          <a:pPr marL="228600" lvl="1" indent="-228600" algn="l" defTabSz="889000">
            <a:lnSpc>
              <a:spcPct val="90000"/>
            </a:lnSpc>
            <a:spcBef>
              <a:spcPct val="0"/>
            </a:spcBef>
            <a:spcAft>
              <a:spcPct val="15000"/>
            </a:spcAft>
            <a:buFont typeface="Arial" panose="020B0604020202020204" pitchFamily="34" charset="0"/>
            <a:buChar char="•"/>
          </a:pPr>
          <a:endParaRPr lang="en-US" sz="2000" b="0" i="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Tables and figures should be labeled, numbered, and referenced in the text to provide context and guide readers to the relevant visual aids.</a:t>
          </a:r>
        </a:p>
      </dsp:txBody>
      <dsp:txXfrm>
        <a:off x="0" y="251246"/>
        <a:ext cx="9668255" cy="5206950"/>
      </dsp:txXfrm>
    </dsp:sp>
    <dsp:sp modelId="{FD247B0D-C5A2-4958-AAD1-9EA53FAC1B46}">
      <dsp:nvSpPr>
        <dsp:cNvPr id="0" name=""/>
        <dsp:cNvSpPr/>
      </dsp:nvSpPr>
      <dsp:spPr>
        <a:xfrm>
          <a:off x="483412" y="28203"/>
          <a:ext cx="4741506" cy="107912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806" tIns="0" rIns="255806" bIns="0" numCol="1" spcCol="1270" anchor="ctr" anchorCtr="0">
          <a:noAutofit/>
        </a:bodyPr>
        <a:lstStyle/>
        <a:p>
          <a:pPr marL="0" lvl="0" indent="0" algn="l" defTabSz="1244600">
            <a:lnSpc>
              <a:spcPct val="90000"/>
            </a:lnSpc>
            <a:spcBef>
              <a:spcPct val="0"/>
            </a:spcBef>
            <a:spcAft>
              <a:spcPct val="35000"/>
            </a:spcAft>
            <a:buNone/>
          </a:pPr>
          <a:r>
            <a:rPr lang="en-US" sz="2800" b="0" i="0" kern="1200"/>
            <a:t>Tables and Figures:</a:t>
          </a:r>
          <a:endParaRPr lang="en-US" sz="2800" kern="1200" dirty="0"/>
        </a:p>
      </dsp:txBody>
      <dsp:txXfrm>
        <a:off x="536090" y="80881"/>
        <a:ext cx="4636150" cy="97376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66141-9A59-4805-B3A5-442359B51E6C}">
      <dsp:nvSpPr>
        <dsp:cNvPr id="0" name=""/>
        <dsp:cNvSpPr/>
      </dsp:nvSpPr>
      <dsp:spPr>
        <a:xfrm>
          <a:off x="0" y="569331"/>
          <a:ext cx="9668255" cy="4917068"/>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0364" tIns="166624" rIns="750364" bIns="14224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Fonts and styles play a crucial role in technical writing by influencing readability, professionalism, and visual appeal.</a:t>
          </a:r>
        </a:p>
        <a:p>
          <a:pPr marL="228600" lvl="1" indent="-228600" algn="l" defTabSz="889000">
            <a:lnSpc>
              <a:spcPct val="90000"/>
            </a:lnSpc>
            <a:spcBef>
              <a:spcPct val="0"/>
            </a:spcBef>
            <a:spcAft>
              <a:spcPct val="15000"/>
            </a:spcAft>
            <a:buFont typeface="Arial" panose="020B0604020202020204" pitchFamily="34" charset="0"/>
            <a:buChar char="•"/>
          </a:pPr>
          <a:endParaRPr lang="en-US" sz="2000" b="0" i="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Use a clear and legible font, such as Arial, Times New Roman, or Calibri, to ensure readability and accessibility for readers.</a:t>
          </a:r>
        </a:p>
        <a:p>
          <a:pPr marL="228600" lvl="1" indent="-228600" algn="l" defTabSz="889000">
            <a:lnSpc>
              <a:spcPct val="90000"/>
            </a:lnSpc>
            <a:spcBef>
              <a:spcPct val="0"/>
            </a:spcBef>
            <a:spcAft>
              <a:spcPct val="15000"/>
            </a:spcAft>
            <a:buFont typeface="Arial" panose="020B0604020202020204" pitchFamily="34" charset="0"/>
            <a:buChar char="•"/>
          </a:pPr>
          <a:endParaRPr lang="en-US" sz="2000" b="0" i="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Maintain consistency in font size, spacing, and formatting throughout the document to create a cohesive and professional appearance.</a:t>
          </a:r>
        </a:p>
        <a:p>
          <a:pPr marL="228600" lvl="1" indent="-228600" algn="l" defTabSz="889000">
            <a:lnSpc>
              <a:spcPct val="90000"/>
            </a:lnSpc>
            <a:spcBef>
              <a:spcPct val="0"/>
            </a:spcBef>
            <a:spcAft>
              <a:spcPct val="15000"/>
            </a:spcAft>
            <a:buFont typeface="Arial" panose="020B0604020202020204" pitchFamily="34" charset="0"/>
            <a:buChar char="•"/>
          </a:pPr>
          <a:endParaRPr lang="en-US" sz="2000" b="0" i="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Use formatting styles, such as bold, italics, underline, and </a:t>
          </a:r>
          <a:r>
            <a:rPr lang="en-US" sz="2000" b="0" i="0" kern="1200" dirty="0" err="1"/>
            <a:t>colour</a:t>
          </a:r>
          <a:r>
            <a:rPr lang="en-US" sz="2000" b="0" i="0" kern="1200" dirty="0"/>
            <a:t>, sparingly and purposefully to emphasize important points, headings, or key terms.</a:t>
          </a:r>
        </a:p>
        <a:p>
          <a:pPr marL="228600" lvl="1" indent="-228600" algn="l" defTabSz="889000">
            <a:lnSpc>
              <a:spcPct val="90000"/>
            </a:lnSpc>
            <a:spcBef>
              <a:spcPct val="0"/>
            </a:spcBef>
            <a:spcAft>
              <a:spcPct val="15000"/>
            </a:spcAft>
            <a:buFont typeface="Arial" panose="020B0604020202020204" pitchFamily="34" charset="0"/>
            <a:buChar char="•"/>
          </a:pPr>
          <a:endParaRPr lang="en-US" sz="2000" b="0" i="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Avoid using decorative fonts, excessive formatting, or inconsistent styles that may distract or confuse readers.</a:t>
          </a:r>
        </a:p>
      </dsp:txBody>
      <dsp:txXfrm>
        <a:off x="0" y="569331"/>
        <a:ext cx="9668255" cy="4917068"/>
      </dsp:txXfrm>
    </dsp:sp>
    <dsp:sp modelId="{FD247B0D-C5A2-4958-AAD1-9EA53FAC1B46}">
      <dsp:nvSpPr>
        <dsp:cNvPr id="0" name=""/>
        <dsp:cNvSpPr/>
      </dsp:nvSpPr>
      <dsp:spPr>
        <a:xfrm>
          <a:off x="482940" y="5297"/>
          <a:ext cx="6047190" cy="630736"/>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806" tIns="0" rIns="255806" bIns="0" numCol="1" spcCol="1270" anchor="ctr" anchorCtr="0">
          <a:noAutofit/>
        </a:bodyPr>
        <a:lstStyle/>
        <a:p>
          <a:pPr marL="0" lvl="0" indent="0" algn="l" defTabSz="1244600">
            <a:lnSpc>
              <a:spcPct val="90000"/>
            </a:lnSpc>
            <a:spcBef>
              <a:spcPct val="0"/>
            </a:spcBef>
            <a:spcAft>
              <a:spcPct val="35000"/>
            </a:spcAft>
            <a:buNone/>
          </a:pPr>
          <a:r>
            <a:rPr lang="en-US" sz="2800" b="0" i="0" kern="1200" dirty="0"/>
            <a:t>Fonts and Styles:</a:t>
          </a:r>
          <a:endParaRPr lang="en-US" sz="2800" kern="1200" dirty="0"/>
        </a:p>
      </dsp:txBody>
      <dsp:txXfrm>
        <a:off x="513730" y="36087"/>
        <a:ext cx="5985610" cy="56915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16F2A-753D-4304-89C1-4E123027D822}">
      <dsp:nvSpPr>
        <dsp:cNvPr id="0" name=""/>
        <dsp:cNvSpPr/>
      </dsp:nvSpPr>
      <dsp:spPr>
        <a:xfrm>
          <a:off x="2750515" y="2177"/>
          <a:ext cx="3094329" cy="1047465"/>
        </a:xfrm>
        <a:prstGeom prst="round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b="0" i="0" kern="1200"/>
            <a:t>Use of Active Voice</a:t>
          </a:r>
        </a:p>
      </dsp:txBody>
      <dsp:txXfrm>
        <a:off x="2801648" y="53310"/>
        <a:ext cx="2992063" cy="945199"/>
      </dsp:txXfrm>
    </dsp:sp>
    <dsp:sp modelId="{1AC11338-3195-429F-8BA5-A614A686F53C}">
      <dsp:nvSpPr>
        <dsp:cNvPr id="0" name=""/>
        <dsp:cNvSpPr/>
      </dsp:nvSpPr>
      <dsp:spPr>
        <a:xfrm>
          <a:off x="2750515" y="1102016"/>
          <a:ext cx="3094329" cy="1047465"/>
        </a:xfrm>
        <a:prstGeom prst="roundRect">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b="0" i="0" kern="1200"/>
            <a:t>Avoiding Jargon</a:t>
          </a:r>
        </a:p>
      </dsp:txBody>
      <dsp:txXfrm>
        <a:off x="2801648" y="1153149"/>
        <a:ext cx="2992063" cy="945199"/>
      </dsp:txXfrm>
    </dsp:sp>
    <dsp:sp modelId="{58E6797D-5702-4394-9967-F5836ABB8D66}">
      <dsp:nvSpPr>
        <dsp:cNvPr id="0" name=""/>
        <dsp:cNvSpPr/>
      </dsp:nvSpPr>
      <dsp:spPr>
        <a:xfrm>
          <a:off x="2750515" y="2201855"/>
          <a:ext cx="3094329" cy="1047465"/>
        </a:xfrm>
        <a:prstGeom prst="roundRect">
          <a:avLst/>
        </a:prstGeom>
        <a:solidFill>
          <a:schemeClr val="accent4">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b="0" i="0" kern="1200"/>
            <a:t>Clarity in Language</a:t>
          </a:r>
        </a:p>
      </dsp:txBody>
      <dsp:txXfrm>
        <a:off x="2801648" y="2252988"/>
        <a:ext cx="2992063" cy="945199"/>
      </dsp:txXfrm>
    </dsp:sp>
    <dsp:sp modelId="{B42DB8C7-270F-496A-9842-DB19E74254E1}">
      <dsp:nvSpPr>
        <dsp:cNvPr id="0" name=""/>
        <dsp:cNvSpPr/>
      </dsp:nvSpPr>
      <dsp:spPr>
        <a:xfrm>
          <a:off x="2750515" y="3301693"/>
          <a:ext cx="3094329" cy="1047465"/>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b="0" i="0" kern="1200" dirty="0"/>
            <a:t>Tone and Formality</a:t>
          </a:r>
        </a:p>
      </dsp:txBody>
      <dsp:txXfrm>
        <a:off x="2801648" y="3352826"/>
        <a:ext cx="2992063" cy="945199"/>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2BC7-281C-4053-A8A4-AEEB40BD6625}">
      <dsp:nvSpPr>
        <dsp:cNvPr id="0" name=""/>
        <dsp:cNvSpPr/>
      </dsp:nvSpPr>
      <dsp:spPr>
        <a:xfrm>
          <a:off x="0" y="5703"/>
          <a:ext cx="9668255" cy="1641600"/>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0" i="0" kern="1200" dirty="0"/>
            <a:t>Use of Active Voice:</a:t>
          </a:r>
          <a:endParaRPr lang="en-US" sz="2400" kern="1200" dirty="0"/>
        </a:p>
      </dsp:txBody>
      <dsp:txXfrm>
        <a:off x="0" y="5703"/>
        <a:ext cx="9668255" cy="1641600"/>
      </dsp:txXfrm>
    </dsp:sp>
    <dsp:sp modelId="{3C25CE5C-C152-4D3A-9E81-1BBBCB7AA040}">
      <dsp:nvSpPr>
        <dsp:cNvPr id="0" name=""/>
        <dsp:cNvSpPr/>
      </dsp:nvSpPr>
      <dsp:spPr>
        <a:xfrm>
          <a:off x="0" y="1647303"/>
          <a:ext cx="9668255" cy="3833392"/>
        </a:xfrm>
        <a:prstGeom prst="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n-US" sz="2400" b="0" i="0" kern="1200" dirty="0"/>
            <a:t>Technical writing often emphasizes the use of active voice to convey information clearly and directly.</a:t>
          </a:r>
        </a:p>
        <a:p>
          <a:pPr marL="228600" lvl="1" indent="-228600" algn="l" defTabSz="1066800">
            <a:lnSpc>
              <a:spcPct val="90000"/>
            </a:lnSpc>
            <a:spcBef>
              <a:spcPct val="0"/>
            </a:spcBef>
            <a:spcAft>
              <a:spcPct val="15000"/>
            </a:spcAft>
            <a:buFont typeface="Arial" panose="020B0604020202020204" pitchFamily="34" charset="0"/>
            <a:buChar char="•"/>
          </a:pPr>
          <a:r>
            <a:rPr lang="en-US" sz="2400" b="0" i="0" kern="1200" dirty="0"/>
            <a:t>In active voice, the subject of the sentence performs the action, which results in more concise and engaging writing.</a:t>
          </a:r>
        </a:p>
        <a:p>
          <a:pPr marL="228600" lvl="1" indent="-228600" algn="l" defTabSz="1066800">
            <a:lnSpc>
              <a:spcPct val="90000"/>
            </a:lnSpc>
            <a:spcBef>
              <a:spcPct val="0"/>
            </a:spcBef>
            <a:spcAft>
              <a:spcPct val="15000"/>
            </a:spcAft>
            <a:buFont typeface="Arial" panose="020B0604020202020204" pitchFamily="34" charset="0"/>
            <a:buChar char="•"/>
          </a:pPr>
          <a:r>
            <a:rPr lang="en-US" sz="2400" b="0" i="0" kern="1200" dirty="0"/>
            <a:t>Active voice helps to clearly identify the doer of the action, making the writing more straightforward and easier to understand.</a:t>
          </a:r>
        </a:p>
        <a:p>
          <a:pPr marL="228600" lvl="1" indent="-228600" algn="l" defTabSz="1066800">
            <a:lnSpc>
              <a:spcPct val="90000"/>
            </a:lnSpc>
            <a:spcBef>
              <a:spcPct val="0"/>
            </a:spcBef>
            <a:spcAft>
              <a:spcPct val="15000"/>
            </a:spcAft>
            <a:buFont typeface="Arial" panose="020B0604020202020204" pitchFamily="34" charset="0"/>
            <a:buChar char="•"/>
          </a:pPr>
          <a:r>
            <a:rPr lang="en-US" sz="2400" b="0" i="0" kern="1200" dirty="0"/>
            <a:t>Passive voice, on the other hand, can lead to ambiguity and convoluted sentences, which may hinder comprehension of technical documents.</a:t>
          </a:r>
        </a:p>
      </dsp:txBody>
      <dsp:txXfrm>
        <a:off x="0" y="1647303"/>
        <a:ext cx="9668255" cy="383339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2BC7-281C-4053-A8A4-AEEB40BD6625}">
      <dsp:nvSpPr>
        <dsp:cNvPr id="0" name=""/>
        <dsp:cNvSpPr/>
      </dsp:nvSpPr>
      <dsp:spPr>
        <a:xfrm>
          <a:off x="0" y="5703"/>
          <a:ext cx="9668255" cy="1641600"/>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0" i="0" kern="1200" dirty="0"/>
            <a:t>Avoiding Jargon</a:t>
          </a:r>
          <a:endParaRPr lang="en-US" sz="2800" kern="1200" dirty="0"/>
        </a:p>
      </dsp:txBody>
      <dsp:txXfrm>
        <a:off x="0" y="5703"/>
        <a:ext cx="9668255" cy="1641600"/>
      </dsp:txXfrm>
    </dsp:sp>
    <dsp:sp modelId="{3C25CE5C-C152-4D3A-9E81-1BBBCB7AA040}">
      <dsp:nvSpPr>
        <dsp:cNvPr id="0" name=""/>
        <dsp:cNvSpPr/>
      </dsp:nvSpPr>
      <dsp:spPr>
        <a:xfrm>
          <a:off x="0" y="1647303"/>
          <a:ext cx="9668255" cy="3833392"/>
        </a:xfrm>
        <a:prstGeom prst="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n-US" sz="2400" b="0" i="0" kern="1200" dirty="0"/>
            <a:t>Jargon refers to specialized terminology or language that is specific to a particular field or profession.</a:t>
          </a:r>
        </a:p>
        <a:p>
          <a:pPr marL="228600" lvl="1" indent="-228600" algn="l" defTabSz="1066800">
            <a:lnSpc>
              <a:spcPct val="90000"/>
            </a:lnSpc>
            <a:spcBef>
              <a:spcPct val="0"/>
            </a:spcBef>
            <a:spcAft>
              <a:spcPct val="15000"/>
            </a:spcAft>
            <a:buFont typeface="Arial" panose="020B0604020202020204" pitchFamily="34" charset="0"/>
            <a:buChar char="•"/>
          </a:pPr>
          <a:r>
            <a:rPr lang="en-US" sz="2400" b="0" i="0" kern="1200" dirty="0"/>
            <a:t>While some technical terms are necessary in technical writing, excessive jargon can alienate readers who are not familiar with the terminology.</a:t>
          </a:r>
        </a:p>
        <a:p>
          <a:pPr marL="228600" lvl="1" indent="-228600" algn="l" defTabSz="1066800">
            <a:lnSpc>
              <a:spcPct val="90000"/>
            </a:lnSpc>
            <a:spcBef>
              <a:spcPct val="0"/>
            </a:spcBef>
            <a:spcAft>
              <a:spcPct val="15000"/>
            </a:spcAft>
            <a:buFont typeface="Arial" panose="020B0604020202020204" pitchFamily="34" charset="0"/>
            <a:buChar char="•"/>
          </a:pPr>
          <a:r>
            <a:rPr lang="en-US" sz="2400" b="0" i="0" kern="1200" dirty="0"/>
            <a:t>It is essential to strike a balance between using technical terms for precision and clarity and avoiding jargon that may confuse or overwhelm the audience.</a:t>
          </a:r>
        </a:p>
        <a:p>
          <a:pPr marL="228600" lvl="1" indent="-228600" algn="l" defTabSz="1066800">
            <a:lnSpc>
              <a:spcPct val="90000"/>
            </a:lnSpc>
            <a:spcBef>
              <a:spcPct val="0"/>
            </a:spcBef>
            <a:spcAft>
              <a:spcPct val="15000"/>
            </a:spcAft>
            <a:buFont typeface="Arial" panose="020B0604020202020204" pitchFamily="34" charset="0"/>
            <a:buChar char="•"/>
          </a:pPr>
          <a:r>
            <a:rPr lang="en-US" sz="2400" b="0" i="0" kern="1200" dirty="0"/>
            <a:t>When using technical terms, provide definitions or explanations to ensure that all readers can understand the content</a:t>
          </a:r>
        </a:p>
      </dsp:txBody>
      <dsp:txXfrm>
        <a:off x="0" y="1647303"/>
        <a:ext cx="9668255" cy="383339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2BC7-281C-4053-A8A4-AEEB40BD6625}">
      <dsp:nvSpPr>
        <dsp:cNvPr id="0" name=""/>
        <dsp:cNvSpPr/>
      </dsp:nvSpPr>
      <dsp:spPr>
        <a:xfrm>
          <a:off x="0" y="67556"/>
          <a:ext cx="9668255" cy="1872000"/>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0" i="0" kern="1200"/>
            <a:t>Clarity in Language:</a:t>
          </a:r>
          <a:endParaRPr lang="en-US" sz="2800" kern="1200" dirty="0"/>
        </a:p>
      </dsp:txBody>
      <dsp:txXfrm>
        <a:off x="0" y="67556"/>
        <a:ext cx="9668255" cy="1872000"/>
      </dsp:txXfrm>
    </dsp:sp>
    <dsp:sp modelId="{3C25CE5C-C152-4D3A-9E81-1BBBCB7AA040}">
      <dsp:nvSpPr>
        <dsp:cNvPr id="0" name=""/>
        <dsp:cNvSpPr/>
      </dsp:nvSpPr>
      <dsp:spPr>
        <a:xfrm>
          <a:off x="0" y="1939556"/>
          <a:ext cx="9668255" cy="3479287"/>
        </a:xfrm>
        <a:prstGeom prst="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n-US" sz="2400" b="0" i="0" kern="1200" dirty="0"/>
            <a:t>Clarity is paramount in technical writing to ensure that information is communicated accurately and effectively.</a:t>
          </a:r>
        </a:p>
        <a:p>
          <a:pPr marL="228600" lvl="1" indent="-228600" algn="l" defTabSz="1066800">
            <a:lnSpc>
              <a:spcPct val="90000"/>
            </a:lnSpc>
            <a:spcBef>
              <a:spcPct val="0"/>
            </a:spcBef>
            <a:spcAft>
              <a:spcPct val="15000"/>
            </a:spcAft>
            <a:buFont typeface="Arial" panose="020B0604020202020204" pitchFamily="34" charset="0"/>
            <a:buChar char="•"/>
          </a:pPr>
          <a:r>
            <a:rPr lang="en-US" sz="2400" b="0" i="0" kern="1200" dirty="0"/>
            <a:t>Use clear, precise language to convey complex ideas and technical concepts in a straightforward manner.</a:t>
          </a:r>
        </a:p>
        <a:p>
          <a:pPr marL="228600" lvl="1" indent="-228600" algn="l" defTabSz="1066800">
            <a:lnSpc>
              <a:spcPct val="90000"/>
            </a:lnSpc>
            <a:spcBef>
              <a:spcPct val="0"/>
            </a:spcBef>
            <a:spcAft>
              <a:spcPct val="15000"/>
            </a:spcAft>
            <a:buFont typeface="Arial" panose="020B0604020202020204" pitchFamily="34" charset="0"/>
            <a:buChar char="•"/>
          </a:pPr>
          <a:r>
            <a:rPr lang="en-US" sz="2400" b="0" i="0" kern="1200" dirty="0"/>
            <a:t>Avoid ambiguity, vague language, or unnecessary complexity that can lead to misunderstandings or misinterpretations.</a:t>
          </a:r>
        </a:p>
        <a:p>
          <a:pPr marL="228600" lvl="1" indent="-228600" algn="l" defTabSz="1066800">
            <a:lnSpc>
              <a:spcPct val="90000"/>
            </a:lnSpc>
            <a:spcBef>
              <a:spcPct val="0"/>
            </a:spcBef>
            <a:spcAft>
              <a:spcPct val="15000"/>
            </a:spcAft>
            <a:buFont typeface="Arial" panose="020B0604020202020204" pitchFamily="34" charset="0"/>
            <a:buChar char="•"/>
          </a:pPr>
          <a:r>
            <a:rPr lang="en-US" sz="2400" b="0" i="0" kern="1200" dirty="0"/>
            <a:t>Break down complex information into manageable chunks, use examples or illustrations to clarify concepts, and structure sentences logically to enhance clarity.</a:t>
          </a:r>
        </a:p>
      </dsp:txBody>
      <dsp:txXfrm>
        <a:off x="0" y="1939556"/>
        <a:ext cx="9668255" cy="34792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FE8DA-44DC-4112-807B-C7CEE3B9D56E}">
      <dsp:nvSpPr>
        <dsp:cNvPr id="0" name=""/>
        <dsp:cNvSpPr/>
      </dsp:nvSpPr>
      <dsp:spPr>
        <a:xfrm>
          <a:off x="3449" y="743"/>
          <a:ext cx="8588460" cy="2060935"/>
        </a:xfrm>
        <a:prstGeom prst="roundRect">
          <a:avLst>
            <a:gd name="adj" fmla="val 10000"/>
          </a:avLst>
        </a:prstGeom>
        <a:solidFill>
          <a:schemeClr val="accent3">
            <a:shade val="8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Conciseness: Conciseness in technical writing involves conveying information efficiently and effectively without unnecessary repetition or wordiness. Concise technical writing presents information in a clear and direct manner, focusing on essential details while eliminating redundant or irrelevant content. Important considerations for conciseness in technical writing include:</a:t>
          </a:r>
          <a:endParaRPr lang="en-US" sz="2000" kern="1200" dirty="0"/>
        </a:p>
      </dsp:txBody>
      <dsp:txXfrm>
        <a:off x="63812" y="61106"/>
        <a:ext cx="8467734" cy="1940209"/>
      </dsp:txXfrm>
    </dsp:sp>
    <dsp:sp modelId="{1C87F7FE-9E8C-45C4-9275-95CE59139C73}">
      <dsp:nvSpPr>
        <dsp:cNvPr id="0" name=""/>
        <dsp:cNvSpPr/>
      </dsp:nvSpPr>
      <dsp:spPr>
        <a:xfrm>
          <a:off x="3449" y="2289657"/>
          <a:ext cx="1609531" cy="2060935"/>
        </a:xfrm>
        <a:prstGeom prst="roundRect">
          <a:avLst>
            <a:gd name="adj" fmla="val 10000"/>
          </a:avLst>
        </a:prstGeom>
        <a:solidFill>
          <a:schemeClr val="accent3">
            <a:tint val="99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0" i="0" kern="1200" dirty="0"/>
            <a:t>Using concise sentences and paragraphs to communicate ideas succinctly.</a:t>
          </a:r>
        </a:p>
      </dsp:txBody>
      <dsp:txXfrm>
        <a:off x="50591" y="2336799"/>
        <a:ext cx="1515247" cy="1966651"/>
      </dsp:txXfrm>
    </dsp:sp>
    <dsp:sp modelId="{90A5990E-94A9-4981-A7D3-6787844F0472}">
      <dsp:nvSpPr>
        <dsp:cNvPr id="0" name=""/>
        <dsp:cNvSpPr/>
      </dsp:nvSpPr>
      <dsp:spPr>
        <a:xfrm>
          <a:off x="1748182" y="2289657"/>
          <a:ext cx="1609531" cy="2060935"/>
        </a:xfrm>
        <a:prstGeom prst="roundRect">
          <a:avLst>
            <a:gd name="adj" fmla="val 10000"/>
          </a:avLst>
        </a:prstGeom>
        <a:solidFill>
          <a:schemeClr val="accent3">
            <a:tint val="99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0" i="0" kern="1200" dirty="0"/>
            <a:t>Avoiding unnecessary words, phrases, or redundancies that do not add value to the message.</a:t>
          </a:r>
        </a:p>
      </dsp:txBody>
      <dsp:txXfrm>
        <a:off x="1795324" y="2336799"/>
        <a:ext cx="1515247" cy="1966651"/>
      </dsp:txXfrm>
    </dsp:sp>
    <dsp:sp modelId="{10A8BEE6-CDA2-4842-8AA6-5C5616A9B318}">
      <dsp:nvSpPr>
        <dsp:cNvPr id="0" name=""/>
        <dsp:cNvSpPr/>
      </dsp:nvSpPr>
      <dsp:spPr>
        <a:xfrm>
          <a:off x="3492914" y="2289657"/>
          <a:ext cx="1609531" cy="2060935"/>
        </a:xfrm>
        <a:prstGeom prst="roundRect">
          <a:avLst>
            <a:gd name="adj" fmla="val 10000"/>
          </a:avLst>
        </a:prstGeom>
        <a:solidFill>
          <a:schemeClr val="accent3">
            <a:tint val="99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0" i="0" kern="1200" dirty="0"/>
            <a:t>Summarizing complex information into brief and to-the-point statements.</a:t>
          </a:r>
        </a:p>
      </dsp:txBody>
      <dsp:txXfrm>
        <a:off x="3540056" y="2336799"/>
        <a:ext cx="1515247" cy="1966651"/>
      </dsp:txXfrm>
    </dsp:sp>
    <dsp:sp modelId="{5DE16901-80C3-4F07-842E-7CFF6C824D8F}">
      <dsp:nvSpPr>
        <dsp:cNvPr id="0" name=""/>
        <dsp:cNvSpPr/>
      </dsp:nvSpPr>
      <dsp:spPr>
        <a:xfrm>
          <a:off x="5237646" y="2289657"/>
          <a:ext cx="1609531" cy="2060935"/>
        </a:xfrm>
        <a:prstGeom prst="roundRect">
          <a:avLst>
            <a:gd name="adj" fmla="val 10000"/>
          </a:avLst>
        </a:prstGeom>
        <a:solidFill>
          <a:schemeClr val="accent3">
            <a:tint val="99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0" i="0" kern="1200" dirty="0"/>
            <a:t>Using tables, graphs, and visuals to present data concisely.</a:t>
          </a:r>
        </a:p>
      </dsp:txBody>
      <dsp:txXfrm>
        <a:off x="5284788" y="2336799"/>
        <a:ext cx="1515247" cy="1966651"/>
      </dsp:txXfrm>
    </dsp:sp>
    <dsp:sp modelId="{C84B5B5F-2BC5-4138-87D5-D451BA773743}">
      <dsp:nvSpPr>
        <dsp:cNvPr id="0" name=""/>
        <dsp:cNvSpPr/>
      </dsp:nvSpPr>
      <dsp:spPr>
        <a:xfrm>
          <a:off x="6982378" y="2289657"/>
          <a:ext cx="1609531" cy="2060935"/>
        </a:xfrm>
        <a:prstGeom prst="roundRect">
          <a:avLst>
            <a:gd name="adj" fmla="val 10000"/>
          </a:avLst>
        </a:prstGeom>
        <a:solidFill>
          <a:schemeClr val="accent3">
            <a:tint val="99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0" i="0" kern="1200" dirty="0"/>
            <a:t>Editing and revising the text to remove any extraneous information or repetitive content.</a:t>
          </a:r>
        </a:p>
      </dsp:txBody>
      <dsp:txXfrm>
        <a:off x="7029520" y="2336799"/>
        <a:ext cx="1515247" cy="196665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2BC7-281C-4053-A8A4-AEEB40BD6625}">
      <dsp:nvSpPr>
        <dsp:cNvPr id="0" name=""/>
        <dsp:cNvSpPr/>
      </dsp:nvSpPr>
      <dsp:spPr>
        <a:xfrm>
          <a:off x="0" y="67556"/>
          <a:ext cx="9668255" cy="1872000"/>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0" i="0" kern="1200"/>
            <a:t>Tone and Formality:</a:t>
          </a:r>
          <a:endParaRPr lang="en-US" sz="2800" kern="1200" dirty="0"/>
        </a:p>
      </dsp:txBody>
      <dsp:txXfrm>
        <a:off x="0" y="67556"/>
        <a:ext cx="9668255" cy="1872000"/>
      </dsp:txXfrm>
    </dsp:sp>
    <dsp:sp modelId="{3C25CE5C-C152-4D3A-9E81-1BBBCB7AA040}">
      <dsp:nvSpPr>
        <dsp:cNvPr id="0" name=""/>
        <dsp:cNvSpPr/>
      </dsp:nvSpPr>
      <dsp:spPr>
        <a:xfrm>
          <a:off x="0" y="1939556"/>
          <a:ext cx="9668255" cy="3479287"/>
        </a:xfrm>
        <a:prstGeom prst="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n-US" sz="2400" b="0" i="0" kern="1200" dirty="0"/>
            <a:t>Technical writing typically maintains a formal tone to convey professionalism, authority, and credibility.</a:t>
          </a:r>
        </a:p>
        <a:p>
          <a:pPr marL="228600" lvl="1" indent="-228600" algn="l" defTabSz="1066800">
            <a:lnSpc>
              <a:spcPct val="90000"/>
            </a:lnSpc>
            <a:spcBef>
              <a:spcPct val="0"/>
            </a:spcBef>
            <a:spcAft>
              <a:spcPct val="15000"/>
            </a:spcAft>
            <a:buFont typeface="Arial" panose="020B0604020202020204" pitchFamily="34" charset="0"/>
            <a:buChar char="•"/>
          </a:pPr>
          <a:r>
            <a:rPr lang="en-US" sz="2400" b="0" i="0" kern="1200" dirty="0"/>
            <a:t>Avoid colloquial language, slang, or informal expressions that may detract from the seriousness of the content.</a:t>
          </a:r>
        </a:p>
        <a:p>
          <a:pPr marL="228600" lvl="1" indent="-228600" algn="l" defTabSz="1066800">
            <a:lnSpc>
              <a:spcPct val="90000"/>
            </a:lnSpc>
            <a:spcBef>
              <a:spcPct val="0"/>
            </a:spcBef>
            <a:spcAft>
              <a:spcPct val="15000"/>
            </a:spcAft>
            <a:buFont typeface="Arial" panose="020B0604020202020204" pitchFamily="34" charset="0"/>
            <a:buChar char="•"/>
          </a:pPr>
          <a:r>
            <a:rPr lang="en-US" sz="2400" b="0" i="0" kern="1200" dirty="0"/>
            <a:t>Maintain a consistent tone throughout the document to establish a professional and authoritative voice.</a:t>
          </a:r>
        </a:p>
        <a:p>
          <a:pPr marL="228600" lvl="1" indent="-228600" algn="l" defTabSz="1066800">
            <a:lnSpc>
              <a:spcPct val="90000"/>
            </a:lnSpc>
            <a:spcBef>
              <a:spcPct val="0"/>
            </a:spcBef>
            <a:spcAft>
              <a:spcPct val="15000"/>
            </a:spcAft>
            <a:buFont typeface="Arial" panose="020B0604020202020204" pitchFamily="34" charset="0"/>
            <a:buChar char="•"/>
          </a:pPr>
          <a:r>
            <a:rPr lang="en-US" sz="2400" b="0" i="0" kern="1200" dirty="0"/>
            <a:t>Consider the audience and purpose of the document when determining the appropriate level of formality in language and tone.</a:t>
          </a:r>
        </a:p>
      </dsp:txBody>
      <dsp:txXfrm>
        <a:off x="0" y="1939556"/>
        <a:ext cx="9668255" cy="347928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EC896-48B5-472D-93F4-2C9BEA576F76}">
      <dsp:nvSpPr>
        <dsp:cNvPr id="0" name=""/>
        <dsp:cNvSpPr/>
      </dsp:nvSpPr>
      <dsp:spPr>
        <a:xfrm>
          <a:off x="2122011" y="0"/>
          <a:ext cx="4351337" cy="4351337"/>
        </a:xfrm>
        <a:prstGeom prst="ellipse">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baseline="0" dirty="0"/>
            <a:t>STAY TUNED…</a:t>
          </a:r>
          <a:endParaRPr lang="en-US" sz="2400" kern="1200" dirty="0"/>
        </a:p>
      </dsp:txBody>
      <dsp:txXfrm>
        <a:off x="2759250" y="1087834"/>
        <a:ext cx="3076859" cy="21756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FE8DA-44DC-4112-807B-C7CEE3B9D56E}">
      <dsp:nvSpPr>
        <dsp:cNvPr id="0" name=""/>
        <dsp:cNvSpPr/>
      </dsp:nvSpPr>
      <dsp:spPr>
        <a:xfrm>
          <a:off x="3449" y="743"/>
          <a:ext cx="8588460" cy="2060935"/>
        </a:xfrm>
        <a:prstGeom prst="roundRect">
          <a:avLst>
            <a:gd name="adj" fmla="val 10000"/>
          </a:avLst>
        </a:prstGeom>
        <a:solidFill>
          <a:schemeClr val="accent3">
            <a:shade val="8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Accuracy: Accuracy is a fundamental characteristic of technical writing that ensures the information presented is correct, precise, and reliable. Accurate technical writing is based on factual data, research, and expert knowledge, providing readers with trustworthy and credible information. Key elements of accuracy in technical writing include:</a:t>
          </a:r>
          <a:endParaRPr lang="en-US" sz="2100" kern="1200" dirty="0"/>
        </a:p>
      </dsp:txBody>
      <dsp:txXfrm>
        <a:off x="63812" y="61106"/>
        <a:ext cx="8467734" cy="1940209"/>
      </dsp:txXfrm>
    </dsp:sp>
    <dsp:sp modelId="{05E906B7-2A97-40B1-942D-E2A2CAF36813}">
      <dsp:nvSpPr>
        <dsp:cNvPr id="0" name=""/>
        <dsp:cNvSpPr/>
      </dsp:nvSpPr>
      <dsp:spPr>
        <a:xfrm>
          <a:off x="3449" y="2289657"/>
          <a:ext cx="1609531" cy="2060935"/>
        </a:xfrm>
        <a:prstGeom prst="roundRect">
          <a:avLst>
            <a:gd name="adj" fmla="val 10000"/>
          </a:avLst>
        </a:prstGeom>
        <a:solidFill>
          <a:schemeClr val="accent3">
            <a:tint val="99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t>Verifying facts, figures, and data through research and reliable sources.</a:t>
          </a:r>
        </a:p>
      </dsp:txBody>
      <dsp:txXfrm>
        <a:off x="50591" y="2336799"/>
        <a:ext cx="1515247" cy="1966651"/>
      </dsp:txXfrm>
    </dsp:sp>
    <dsp:sp modelId="{D2430747-6599-4AAD-B78F-ED1227C8357D}">
      <dsp:nvSpPr>
        <dsp:cNvPr id="0" name=""/>
        <dsp:cNvSpPr/>
      </dsp:nvSpPr>
      <dsp:spPr>
        <a:xfrm>
          <a:off x="1748182" y="2289657"/>
          <a:ext cx="1609531" cy="2060935"/>
        </a:xfrm>
        <a:prstGeom prst="roundRect">
          <a:avLst>
            <a:gd name="adj" fmla="val 10000"/>
          </a:avLst>
        </a:prstGeom>
        <a:solidFill>
          <a:schemeClr val="accent3">
            <a:tint val="99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t>Citing references and sources to support claims and statements.</a:t>
          </a:r>
        </a:p>
      </dsp:txBody>
      <dsp:txXfrm>
        <a:off x="1795324" y="2336799"/>
        <a:ext cx="1515247" cy="1966651"/>
      </dsp:txXfrm>
    </dsp:sp>
    <dsp:sp modelId="{D39B838F-EFB7-40DE-BB7C-BE729B49788B}">
      <dsp:nvSpPr>
        <dsp:cNvPr id="0" name=""/>
        <dsp:cNvSpPr/>
      </dsp:nvSpPr>
      <dsp:spPr>
        <a:xfrm>
          <a:off x="3492914" y="2289657"/>
          <a:ext cx="1609531" cy="2060935"/>
        </a:xfrm>
        <a:prstGeom prst="roundRect">
          <a:avLst>
            <a:gd name="adj" fmla="val 10000"/>
          </a:avLst>
        </a:prstGeom>
        <a:solidFill>
          <a:schemeClr val="accent3">
            <a:tint val="99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t>Checking calculations, measurements, and technical details for precision.</a:t>
          </a:r>
        </a:p>
      </dsp:txBody>
      <dsp:txXfrm>
        <a:off x="3540056" y="2336799"/>
        <a:ext cx="1515247" cy="1966651"/>
      </dsp:txXfrm>
    </dsp:sp>
    <dsp:sp modelId="{A101EF9B-5FED-42FD-8A44-E49FD7D71299}">
      <dsp:nvSpPr>
        <dsp:cNvPr id="0" name=""/>
        <dsp:cNvSpPr/>
      </dsp:nvSpPr>
      <dsp:spPr>
        <a:xfrm>
          <a:off x="5237646" y="2289657"/>
          <a:ext cx="1609531" cy="2060935"/>
        </a:xfrm>
        <a:prstGeom prst="roundRect">
          <a:avLst>
            <a:gd name="adj" fmla="val 10000"/>
          </a:avLst>
        </a:prstGeom>
        <a:solidFill>
          <a:schemeClr val="accent3">
            <a:tint val="99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t>Reviewing content for errors in grammar, spelling, and punctuation.</a:t>
          </a:r>
        </a:p>
      </dsp:txBody>
      <dsp:txXfrm>
        <a:off x="5284788" y="2336799"/>
        <a:ext cx="1515247" cy="1966651"/>
      </dsp:txXfrm>
    </dsp:sp>
    <dsp:sp modelId="{C5F7ACE8-B3C2-4ED3-93FE-C57D7EBF7A2A}">
      <dsp:nvSpPr>
        <dsp:cNvPr id="0" name=""/>
        <dsp:cNvSpPr/>
      </dsp:nvSpPr>
      <dsp:spPr>
        <a:xfrm>
          <a:off x="6982378" y="2289657"/>
          <a:ext cx="1609531" cy="2060935"/>
        </a:xfrm>
        <a:prstGeom prst="roundRect">
          <a:avLst>
            <a:gd name="adj" fmla="val 10000"/>
          </a:avLst>
        </a:prstGeom>
        <a:solidFill>
          <a:schemeClr val="accent3">
            <a:tint val="99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t>Ensuring consistency and coherence in presenting information accurately.</a:t>
          </a:r>
        </a:p>
      </dsp:txBody>
      <dsp:txXfrm>
        <a:off x="7029520" y="2336799"/>
        <a:ext cx="1515247" cy="19666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FE8DA-44DC-4112-807B-C7CEE3B9D56E}">
      <dsp:nvSpPr>
        <dsp:cNvPr id="0" name=""/>
        <dsp:cNvSpPr/>
      </dsp:nvSpPr>
      <dsp:spPr>
        <a:xfrm>
          <a:off x="3449" y="743"/>
          <a:ext cx="8588460" cy="2060935"/>
        </a:xfrm>
        <a:prstGeom prst="roundRect">
          <a:avLst>
            <a:gd name="adj" fmla="val 10000"/>
          </a:avLst>
        </a:prstGeom>
        <a:solidFill>
          <a:schemeClr val="accent3">
            <a:shade val="8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Formality: Formality in technical writing refers to the professional tone, style, and structure used to communicate information in a serious and objective manner. Formal technical writing adheres to established conventions, standards, and guidelines for professional communication within specific fields or industries. Important aspects of formality in technical writing include:</a:t>
          </a:r>
          <a:endParaRPr lang="en-US" sz="2100" kern="1200" dirty="0"/>
        </a:p>
      </dsp:txBody>
      <dsp:txXfrm>
        <a:off x="63812" y="61106"/>
        <a:ext cx="8467734" cy="1940209"/>
      </dsp:txXfrm>
    </dsp:sp>
    <dsp:sp modelId="{8C314E3F-F93B-4E16-B518-B9BD16CB1D8B}">
      <dsp:nvSpPr>
        <dsp:cNvPr id="0" name=""/>
        <dsp:cNvSpPr/>
      </dsp:nvSpPr>
      <dsp:spPr>
        <a:xfrm>
          <a:off x="3449" y="2289657"/>
          <a:ext cx="1609531" cy="2060935"/>
        </a:xfrm>
        <a:prstGeom prst="roundRect">
          <a:avLst>
            <a:gd name="adj" fmla="val 10000"/>
          </a:avLst>
        </a:prstGeom>
        <a:solidFill>
          <a:schemeClr val="accent3">
            <a:tint val="99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t>Using a professional tone and language appropriate for the target audience.</a:t>
          </a:r>
        </a:p>
      </dsp:txBody>
      <dsp:txXfrm>
        <a:off x="50591" y="2336799"/>
        <a:ext cx="1515247" cy="1966651"/>
      </dsp:txXfrm>
    </dsp:sp>
    <dsp:sp modelId="{DC902499-42FE-4E42-B7F5-6D5FD30CD5BB}">
      <dsp:nvSpPr>
        <dsp:cNvPr id="0" name=""/>
        <dsp:cNvSpPr/>
      </dsp:nvSpPr>
      <dsp:spPr>
        <a:xfrm>
          <a:off x="1748182" y="2289657"/>
          <a:ext cx="1609531" cy="2060935"/>
        </a:xfrm>
        <a:prstGeom prst="roundRect">
          <a:avLst>
            <a:gd name="adj" fmla="val 10000"/>
          </a:avLst>
        </a:prstGeom>
        <a:solidFill>
          <a:schemeClr val="accent3">
            <a:tint val="99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t>Following industry-specific conventions and terminology.</a:t>
          </a:r>
        </a:p>
      </dsp:txBody>
      <dsp:txXfrm>
        <a:off x="1795324" y="2336799"/>
        <a:ext cx="1515247" cy="1966651"/>
      </dsp:txXfrm>
    </dsp:sp>
    <dsp:sp modelId="{30987A15-66A7-4635-B413-5A07F30BFA64}">
      <dsp:nvSpPr>
        <dsp:cNvPr id="0" name=""/>
        <dsp:cNvSpPr/>
      </dsp:nvSpPr>
      <dsp:spPr>
        <a:xfrm>
          <a:off x="3492914" y="2289657"/>
          <a:ext cx="1609531" cy="2060935"/>
        </a:xfrm>
        <a:prstGeom prst="roundRect">
          <a:avLst>
            <a:gd name="adj" fmla="val 10000"/>
          </a:avLst>
        </a:prstGeom>
        <a:solidFill>
          <a:schemeClr val="accent3">
            <a:tint val="99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t>Structuring the document with clear headings, subheadings, and sections.</a:t>
          </a:r>
        </a:p>
      </dsp:txBody>
      <dsp:txXfrm>
        <a:off x="3540056" y="2336799"/>
        <a:ext cx="1515247" cy="1966651"/>
      </dsp:txXfrm>
    </dsp:sp>
    <dsp:sp modelId="{249B5770-A500-42FC-8946-AA25513653D0}">
      <dsp:nvSpPr>
        <dsp:cNvPr id="0" name=""/>
        <dsp:cNvSpPr/>
      </dsp:nvSpPr>
      <dsp:spPr>
        <a:xfrm>
          <a:off x="5237646" y="2289657"/>
          <a:ext cx="1609531" cy="2060935"/>
        </a:xfrm>
        <a:prstGeom prst="roundRect">
          <a:avLst>
            <a:gd name="adj" fmla="val 10000"/>
          </a:avLst>
        </a:prstGeom>
        <a:solidFill>
          <a:schemeClr val="accent3">
            <a:tint val="99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t>Avoiding slang, colloquial language, or informal expressions.</a:t>
          </a:r>
        </a:p>
      </dsp:txBody>
      <dsp:txXfrm>
        <a:off x="5284788" y="2336799"/>
        <a:ext cx="1515247" cy="1966651"/>
      </dsp:txXfrm>
    </dsp:sp>
    <dsp:sp modelId="{B88D9763-AA4B-4679-B38A-8AD64F1ABC42}">
      <dsp:nvSpPr>
        <dsp:cNvPr id="0" name=""/>
        <dsp:cNvSpPr/>
      </dsp:nvSpPr>
      <dsp:spPr>
        <a:xfrm>
          <a:off x="6982378" y="2289657"/>
          <a:ext cx="1609531" cy="2060935"/>
        </a:xfrm>
        <a:prstGeom prst="roundRect">
          <a:avLst>
            <a:gd name="adj" fmla="val 10000"/>
          </a:avLst>
        </a:prstGeom>
        <a:solidFill>
          <a:schemeClr val="accent3">
            <a:tint val="99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t>Adhering to formatting guidelines for citations, references, and documentation.</a:t>
          </a:r>
        </a:p>
      </dsp:txBody>
      <dsp:txXfrm>
        <a:off x="7029520" y="2336799"/>
        <a:ext cx="1515247" cy="19666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CE1F5-C62F-445D-AE38-21718D6F0AB3}">
      <dsp:nvSpPr>
        <dsp:cNvPr id="0" name=""/>
        <dsp:cNvSpPr/>
      </dsp:nvSpPr>
      <dsp:spPr>
        <a:xfrm>
          <a:off x="0" y="396413"/>
          <a:ext cx="8595360" cy="1044809"/>
        </a:xfrm>
        <a:prstGeom prst="roundRect">
          <a:avLst/>
        </a:prstGeom>
        <a:solidFill>
          <a:schemeClr val="lt1">
            <a:hueOff val="0"/>
            <a:satOff val="0"/>
            <a:lumOff val="0"/>
            <a:alphaOff val="0"/>
          </a:schemeClr>
        </a:solidFill>
        <a:ln w="1397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dirty="0"/>
            <a:t>Audience analysis is a critical aspect of technical writing that involves understanding the characteristics, needs, preferences, and expectations of the target audience to create effective and relevant communication. </a:t>
          </a:r>
          <a:endParaRPr lang="en-US" sz="1900" kern="1200" dirty="0"/>
        </a:p>
      </dsp:txBody>
      <dsp:txXfrm>
        <a:off x="51003" y="447416"/>
        <a:ext cx="8493354" cy="942803"/>
      </dsp:txXfrm>
    </dsp:sp>
    <dsp:sp modelId="{6D117400-87EA-4513-916E-EF74A91EBC52}">
      <dsp:nvSpPr>
        <dsp:cNvPr id="0" name=""/>
        <dsp:cNvSpPr/>
      </dsp:nvSpPr>
      <dsp:spPr>
        <a:xfrm>
          <a:off x="0" y="1495943"/>
          <a:ext cx="8595360" cy="1044809"/>
        </a:xfrm>
        <a:prstGeom prst="roundRect">
          <a:avLst/>
        </a:prstGeom>
        <a:solidFill>
          <a:schemeClr val="lt1">
            <a:hueOff val="0"/>
            <a:satOff val="0"/>
            <a:lumOff val="0"/>
            <a:alphaOff val="0"/>
          </a:schemeClr>
        </a:solidFill>
        <a:ln w="1397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a:t>By conducting audience analysis, technical writers can tailor their messages to meet the specific requirements of the readers, ensuring that the information is clear, concise, and engaging. </a:t>
          </a:r>
          <a:endParaRPr lang="en-US" sz="1900" kern="1200"/>
        </a:p>
      </dsp:txBody>
      <dsp:txXfrm>
        <a:off x="51003" y="1546946"/>
        <a:ext cx="8493354" cy="942803"/>
      </dsp:txXfrm>
    </dsp:sp>
    <dsp:sp modelId="{F60AE430-4DBD-485C-8F1B-7E5BE8D04972}">
      <dsp:nvSpPr>
        <dsp:cNvPr id="0" name=""/>
        <dsp:cNvSpPr/>
      </dsp:nvSpPr>
      <dsp:spPr>
        <a:xfrm>
          <a:off x="0" y="2595473"/>
          <a:ext cx="8595360" cy="1044809"/>
        </a:xfrm>
        <a:prstGeom prst="roundRect">
          <a:avLst/>
        </a:prstGeom>
        <a:solidFill>
          <a:schemeClr val="lt1">
            <a:hueOff val="0"/>
            <a:satOff val="0"/>
            <a:lumOff val="0"/>
            <a:alphaOff val="0"/>
          </a:schemeClr>
        </a:solidFill>
        <a:ln w="1397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dirty="0"/>
            <a:t>Two key components of audience analysis in technical writing are </a:t>
          </a:r>
          <a:r>
            <a:rPr lang="en-US" sz="1900" b="1" kern="1200" baseline="0" dirty="0"/>
            <a:t>identifying the target audience </a:t>
          </a:r>
          <a:r>
            <a:rPr lang="en-US" sz="1900" kern="1200" baseline="0" dirty="0"/>
            <a:t>and </a:t>
          </a:r>
          <a:r>
            <a:rPr lang="en-US" sz="1900" b="1" kern="1200" baseline="0" dirty="0"/>
            <a:t>tailoring the message to the audience.</a:t>
          </a:r>
          <a:endParaRPr lang="en-US" sz="1900" b="1" kern="1200" dirty="0"/>
        </a:p>
      </dsp:txBody>
      <dsp:txXfrm>
        <a:off x="51003" y="2646476"/>
        <a:ext cx="8493354" cy="942803"/>
      </dsp:txXfrm>
    </dsp:sp>
    <dsp:sp modelId="{3B0E8A2C-ED56-47A3-AC77-B1ABD821AFA3}">
      <dsp:nvSpPr>
        <dsp:cNvPr id="0" name=""/>
        <dsp:cNvSpPr/>
      </dsp:nvSpPr>
      <dsp:spPr>
        <a:xfrm>
          <a:off x="0" y="3640283"/>
          <a:ext cx="859536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903" tIns="24130" rIns="135128" bIns="24130" numCol="1" spcCol="1270" anchor="t" anchorCtr="0">
          <a:noAutofit/>
        </a:bodyPr>
        <a:lstStyle/>
        <a:p>
          <a:pPr marL="114300" lvl="1" indent="-114300" algn="l" defTabSz="666750">
            <a:lnSpc>
              <a:spcPct val="90000"/>
            </a:lnSpc>
            <a:spcBef>
              <a:spcPct val="0"/>
            </a:spcBef>
            <a:spcAft>
              <a:spcPct val="20000"/>
            </a:spcAft>
            <a:buChar char="•"/>
          </a:pPr>
          <a:endParaRPr lang="en-US" sz="1500" kern="1200"/>
        </a:p>
      </dsp:txBody>
      <dsp:txXfrm>
        <a:off x="0" y="3640283"/>
        <a:ext cx="8595360" cy="3146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350656-1CA1-4AFD-A408-CD8E56599083}">
      <dsp:nvSpPr>
        <dsp:cNvPr id="0" name=""/>
        <dsp:cNvSpPr/>
      </dsp:nvSpPr>
      <dsp:spPr>
        <a:xfrm>
          <a:off x="0" y="449640"/>
          <a:ext cx="9668255" cy="4926600"/>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0364" tIns="479044" rIns="750364"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a:t>Identifying the individuals or groups who will be reading or using the technical document. </a:t>
          </a:r>
          <a:endParaRPr lang="en-US" sz="2300" kern="1200" dirty="0"/>
        </a:p>
        <a:p>
          <a:pPr marL="228600" lvl="1" indent="-228600" algn="l" defTabSz="1022350">
            <a:lnSpc>
              <a:spcPct val="90000"/>
            </a:lnSpc>
            <a:spcBef>
              <a:spcPct val="0"/>
            </a:spcBef>
            <a:spcAft>
              <a:spcPct val="15000"/>
            </a:spcAft>
            <a:buChar char="•"/>
          </a:pPr>
          <a:r>
            <a:rPr lang="en-US" sz="2300" kern="1200" baseline="0" dirty="0"/>
            <a:t>The target audience may include technical readers, managerial readers, general readers, or a combination of these categories.</a:t>
          </a:r>
          <a:endParaRPr lang="en-US" sz="2300" kern="1200" dirty="0"/>
        </a:p>
        <a:p>
          <a:pPr marL="228600" lvl="1" indent="-228600" algn="l" defTabSz="1022350">
            <a:lnSpc>
              <a:spcPct val="90000"/>
            </a:lnSpc>
            <a:spcBef>
              <a:spcPct val="0"/>
            </a:spcBef>
            <a:spcAft>
              <a:spcPct val="15000"/>
            </a:spcAft>
            <a:buChar char="•"/>
          </a:pPr>
          <a:r>
            <a:rPr lang="en-US" sz="2300" kern="1200" baseline="0" dirty="0"/>
            <a:t>Understanding the demographics, knowledge level, expertise, roles, and interests of the audience helps in determining the appropriate tone, style, and level of technical detail to include in the document.</a:t>
          </a:r>
          <a:endParaRPr lang="en-US" sz="2300" kern="1200" dirty="0"/>
        </a:p>
        <a:p>
          <a:pPr marL="228600" lvl="1" indent="-228600" algn="l" defTabSz="1022350">
            <a:lnSpc>
              <a:spcPct val="90000"/>
            </a:lnSpc>
            <a:spcBef>
              <a:spcPct val="0"/>
            </a:spcBef>
            <a:spcAft>
              <a:spcPct val="15000"/>
            </a:spcAft>
            <a:buChar char="•"/>
          </a:pPr>
          <a:r>
            <a:rPr lang="en-US" sz="2300" kern="1200" baseline="0" dirty="0"/>
            <a:t>Educational background, job responsibilities, familiarity with technical terminology, preferences for information presentation, and any specific requirements or constraints they may have.</a:t>
          </a:r>
          <a:endParaRPr lang="en-US" sz="2300" kern="1200" dirty="0"/>
        </a:p>
      </dsp:txBody>
      <dsp:txXfrm>
        <a:off x="0" y="449640"/>
        <a:ext cx="9668255" cy="4926600"/>
      </dsp:txXfrm>
    </dsp:sp>
    <dsp:sp modelId="{52DF709F-B989-4635-8234-C611FF4F4497}">
      <dsp:nvSpPr>
        <dsp:cNvPr id="0" name=""/>
        <dsp:cNvSpPr/>
      </dsp:nvSpPr>
      <dsp:spPr>
        <a:xfrm>
          <a:off x="483412" y="110160"/>
          <a:ext cx="6767779" cy="67896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806" tIns="0" rIns="255806" bIns="0" numCol="1" spcCol="1270" anchor="ctr" anchorCtr="0">
          <a:noAutofit/>
        </a:bodyPr>
        <a:lstStyle/>
        <a:p>
          <a:pPr marL="0" lvl="0" indent="0" algn="l" defTabSz="1022350">
            <a:lnSpc>
              <a:spcPct val="90000"/>
            </a:lnSpc>
            <a:spcBef>
              <a:spcPct val="0"/>
            </a:spcBef>
            <a:spcAft>
              <a:spcPct val="35000"/>
            </a:spcAft>
            <a:buNone/>
          </a:pPr>
          <a:r>
            <a:rPr lang="en-US" sz="2300" kern="1200" baseline="0" dirty="0"/>
            <a:t>Identifying the Target Audience:</a:t>
          </a:r>
          <a:endParaRPr lang="en-US" sz="2300" kern="1200" dirty="0"/>
        </a:p>
      </dsp:txBody>
      <dsp:txXfrm>
        <a:off x="516556" y="143304"/>
        <a:ext cx="6701491" cy="61267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66141-9A59-4805-B3A5-442359B51E6C}">
      <dsp:nvSpPr>
        <dsp:cNvPr id="0" name=""/>
        <dsp:cNvSpPr/>
      </dsp:nvSpPr>
      <dsp:spPr>
        <a:xfrm>
          <a:off x="0" y="559799"/>
          <a:ext cx="9668255" cy="4662000"/>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0364" tIns="416560" rIns="75036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dirty="0"/>
            <a:t>Involves adapting the content, language, and structure of the document to effectively communicate with the intended audience.</a:t>
          </a:r>
          <a:endParaRPr lang="en-US" sz="2000" kern="1200" dirty="0"/>
        </a:p>
        <a:p>
          <a:pPr marL="228600" lvl="1" indent="-228600" algn="l" defTabSz="889000">
            <a:lnSpc>
              <a:spcPct val="90000"/>
            </a:lnSpc>
            <a:spcBef>
              <a:spcPct val="0"/>
            </a:spcBef>
            <a:spcAft>
              <a:spcPct val="15000"/>
            </a:spcAft>
            <a:buChar char="•"/>
          </a:pPr>
          <a:r>
            <a:rPr lang="en-US" sz="2000" kern="1200" baseline="0" dirty="0"/>
            <a:t>Using appropriate technical terminology that is familiar to the readers while avoiding unnecessary jargon or complex language that may be confusing.</a:t>
          </a:r>
          <a:endParaRPr lang="en-US" sz="2000" kern="1200" dirty="0"/>
        </a:p>
        <a:p>
          <a:pPr marL="228600" lvl="1" indent="-228600" algn="l" defTabSz="889000">
            <a:lnSpc>
              <a:spcPct val="90000"/>
            </a:lnSpc>
            <a:spcBef>
              <a:spcPct val="0"/>
            </a:spcBef>
            <a:spcAft>
              <a:spcPct val="15000"/>
            </a:spcAft>
            <a:buChar char="•"/>
          </a:pPr>
          <a:r>
            <a:rPr lang="en-US" sz="2000" kern="1200" baseline="0" dirty="0"/>
            <a:t>Customize the tone and style of writing to match the preferences and expectations of the audience, whether they prefer a formal, professional tone or a more conversational approach.</a:t>
          </a:r>
          <a:endParaRPr lang="en-US" sz="2000" kern="1200" dirty="0"/>
        </a:p>
        <a:p>
          <a:pPr marL="228600" lvl="1" indent="-228600" algn="l" defTabSz="889000">
            <a:lnSpc>
              <a:spcPct val="90000"/>
            </a:lnSpc>
            <a:spcBef>
              <a:spcPct val="0"/>
            </a:spcBef>
            <a:spcAft>
              <a:spcPct val="15000"/>
            </a:spcAft>
            <a:buChar char="•"/>
          </a:pPr>
          <a:r>
            <a:rPr lang="en-US" sz="2000" kern="1200" baseline="0" dirty="0"/>
            <a:t>Incorporate examples, illustrations, and visuals that resonate with the audience and enhance their understanding of the technical content.</a:t>
          </a:r>
          <a:endParaRPr lang="en-US" sz="2000" kern="1200" dirty="0"/>
        </a:p>
        <a:p>
          <a:pPr marL="228600" lvl="1" indent="-228600" algn="l" defTabSz="889000">
            <a:lnSpc>
              <a:spcPct val="90000"/>
            </a:lnSpc>
            <a:spcBef>
              <a:spcPct val="0"/>
            </a:spcBef>
            <a:spcAft>
              <a:spcPct val="15000"/>
            </a:spcAft>
            <a:buChar char="•"/>
          </a:pPr>
          <a:r>
            <a:rPr lang="en-US" sz="2000" kern="1200" baseline="0" dirty="0"/>
            <a:t>Address any potential concerns, questions, or objections that the audience may have, anticipating their needs and providing relevant information to address them.</a:t>
          </a:r>
          <a:endParaRPr lang="en-US" sz="2000" kern="1200" dirty="0"/>
        </a:p>
      </dsp:txBody>
      <dsp:txXfrm>
        <a:off x="0" y="559799"/>
        <a:ext cx="9668255" cy="4662000"/>
      </dsp:txXfrm>
    </dsp:sp>
    <dsp:sp modelId="{FD247B0D-C5A2-4958-AAD1-9EA53FAC1B46}">
      <dsp:nvSpPr>
        <dsp:cNvPr id="0" name=""/>
        <dsp:cNvSpPr/>
      </dsp:nvSpPr>
      <dsp:spPr>
        <a:xfrm>
          <a:off x="483412" y="264599"/>
          <a:ext cx="6767779" cy="59040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806" tIns="0" rIns="255806" bIns="0" numCol="1" spcCol="1270" anchor="ctr" anchorCtr="0">
          <a:noAutofit/>
        </a:bodyPr>
        <a:lstStyle/>
        <a:p>
          <a:pPr marL="0" lvl="0" indent="0" algn="l" defTabSz="889000">
            <a:lnSpc>
              <a:spcPct val="90000"/>
            </a:lnSpc>
            <a:spcBef>
              <a:spcPct val="0"/>
            </a:spcBef>
            <a:spcAft>
              <a:spcPct val="35000"/>
            </a:spcAft>
            <a:buNone/>
          </a:pPr>
          <a:r>
            <a:rPr lang="en-US" sz="2000" kern="1200" baseline="0" dirty="0"/>
            <a:t>Tailoring the Message to the Audience:</a:t>
          </a:r>
          <a:endParaRPr lang="en-US" sz="2000" kern="1200" dirty="0"/>
        </a:p>
      </dsp:txBody>
      <dsp:txXfrm>
        <a:off x="512233" y="293420"/>
        <a:ext cx="6710137" cy="5327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D19D6-6260-428E-8006-3A0166F53180}">
      <dsp:nvSpPr>
        <dsp:cNvPr id="0" name=""/>
        <dsp:cNvSpPr/>
      </dsp:nvSpPr>
      <dsp:spPr>
        <a:xfrm>
          <a:off x="0" y="1710463"/>
          <a:ext cx="8595360" cy="2419200"/>
        </a:xfrm>
        <a:prstGeom prst="rect">
          <a:avLst/>
        </a:prstGeom>
        <a:solidFill>
          <a:schemeClr val="dk1">
            <a:alpha val="90000"/>
            <a:tint val="40000"/>
            <a:hueOff val="0"/>
            <a:satOff val="0"/>
            <a:lumOff val="0"/>
            <a:alphaOff val="0"/>
          </a:schemeClr>
        </a:solidFill>
        <a:ln w="1397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095" tIns="1332992" rIns="667095" bIns="14224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a:t>Informing</a:t>
          </a:r>
          <a:endParaRPr lang="en-US" sz="2000" kern="1200" dirty="0"/>
        </a:p>
        <a:p>
          <a:pPr marL="228600" lvl="1" indent="-228600" algn="l" defTabSz="889000">
            <a:lnSpc>
              <a:spcPct val="90000"/>
            </a:lnSpc>
            <a:spcBef>
              <a:spcPct val="0"/>
            </a:spcBef>
            <a:spcAft>
              <a:spcPct val="15000"/>
            </a:spcAft>
            <a:buChar char="•"/>
          </a:pPr>
          <a:r>
            <a:rPr lang="en-US" sz="2000" b="0" i="0" kern="1200" dirty="0"/>
            <a:t>Instructing</a:t>
          </a:r>
          <a:endParaRPr lang="en-US" sz="2000" kern="1200" dirty="0"/>
        </a:p>
        <a:p>
          <a:pPr marL="228600" lvl="1" indent="-228600" algn="l" defTabSz="889000">
            <a:lnSpc>
              <a:spcPct val="90000"/>
            </a:lnSpc>
            <a:spcBef>
              <a:spcPct val="0"/>
            </a:spcBef>
            <a:spcAft>
              <a:spcPct val="15000"/>
            </a:spcAft>
            <a:buChar char="•"/>
          </a:pPr>
          <a:r>
            <a:rPr lang="en-US" sz="2000" b="0" i="0" kern="1200" dirty="0"/>
            <a:t>Persuading</a:t>
          </a:r>
          <a:endParaRPr lang="en-US" sz="2000" kern="1200" dirty="0"/>
        </a:p>
      </dsp:txBody>
      <dsp:txXfrm>
        <a:off x="0" y="1710463"/>
        <a:ext cx="8595360" cy="2419200"/>
      </dsp:txXfrm>
    </dsp:sp>
    <dsp:sp modelId="{783F2E12-CEA7-4276-8290-F25A1F4FE5F1}">
      <dsp:nvSpPr>
        <dsp:cNvPr id="0" name=""/>
        <dsp:cNvSpPr/>
      </dsp:nvSpPr>
      <dsp:spPr>
        <a:xfrm>
          <a:off x="429768" y="221673"/>
          <a:ext cx="8001257" cy="2433430"/>
        </a:xfrm>
        <a:prstGeom prst="roundRect">
          <a:avLst/>
        </a:prstGeom>
        <a:solidFill>
          <a:schemeClr val="lt1">
            <a:hueOff val="0"/>
            <a:satOff val="0"/>
            <a:lumOff val="0"/>
            <a:alphaOff val="0"/>
          </a:schemeClr>
        </a:solidFill>
        <a:ln w="17145"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7419" tIns="0" rIns="227419" bIns="0" numCol="1" spcCol="1270" anchor="ctr" anchorCtr="0">
          <a:noAutofit/>
        </a:bodyPr>
        <a:lstStyle/>
        <a:p>
          <a:pPr marL="0" lvl="0" indent="0" algn="l" defTabSz="889000">
            <a:lnSpc>
              <a:spcPct val="90000"/>
            </a:lnSpc>
            <a:spcBef>
              <a:spcPct val="0"/>
            </a:spcBef>
            <a:spcAft>
              <a:spcPct val="35000"/>
            </a:spcAft>
            <a:buNone/>
          </a:pPr>
          <a:r>
            <a:rPr lang="en-US" sz="2000" kern="1200" baseline="0" dirty="0"/>
            <a:t>Technical writing serves various purposes, including informing, instructing, and persuading the audience. Each of these purposes plays a crucial role in communicating technical information effectively and achieving specific objectives within the context of technical communication.</a:t>
          </a:r>
          <a:endParaRPr lang="en-US" sz="2000" kern="1200" dirty="0"/>
        </a:p>
      </dsp:txBody>
      <dsp:txXfrm>
        <a:off x="548558" y="340463"/>
        <a:ext cx="7763677" cy="21958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C90B45F-A744-4277-A141-FC6ED899A3E1}" type="datetimeFigureOut">
              <a:rPr lang="en-US" smtClean="0"/>
              <a:t>3/22/2024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8DACF25-EDE2-47F5-B209-6343BF68AD77}"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213504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90B45F-A744-4277-A141-FC6ED899A3E1}"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ACF25-EDE2-47F5-B209-6343BF68AD77}" type="slidenum">
              <a:rPr lang="en-US" smtClean="0"/>
              <a:t>‹#›</a:t>
            </a:fld>
            <a:endParaRPr lang="en-US"/>
          </a:p>
        </p:txBody>
      </p:sp>
    </p:spTree>
    <p:extLst>
      <p:ext uri="{BB962C8B-B14F-4D97-AF65-F5344CB8AC3E}">
        <p14:creationId xmlns:p14="http://schemas.microsoft.com/office/powerpoint/2010/main" val="108423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90B45F-A744-4277-A141-FC6ED899A3E1}"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ACF25-EDE2-47F5-B209-6343BF68AD77}" type="slidenum">
              <a:rPr lang="en-US" smtClean="0"/>
              <a:t>‹#›</a:t>
            </a:fld>
            <a:endParaRPr lang="en-US"/>
          </a:p>
        </p:txBody>
      </p:sp>
    </p:spTree>
    <p:extLst>
      <p:ext uri="{BB962C8B-B14F-4D97-AF65-F5344CB8AC3E}">
        <p14:creationId xmlns:p14="http://schemas.microsoft.com/office/powerpoint/2010/main" val="2206615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90B45F-A744-4277-A141-FC6ED899A3E1}"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ACF25-EDE2-47F5-B209-6343BF68AD77}" type="slidenum">
              <a:rPr lang="en-US" smtClean="0"/>
              <a:t>‹#›</a:t>
            </a:fld>
            <a:endParaRPr lang="en-US"/>
          </a:p>
        </p:txBody>
      </p:sp>
    </p:spTree>
    <p:extLst>
      <p:ext uri="{BB962C8B-B14F-4D97-AF65-F5344CB8AC3E}">
        <p14:creationId xmlns:p14="http://schemas.microsoft.com/office/powerpoint/2010/main" val="2303286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90B45F-A744-4277-A141-FC6ED899A3E1}"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ACF25-EDE2-47F5-B209-6343BF68AD77}"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793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90B45F-A744-4277-A141-FC6ED899A3E1}"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ACF25-EDE2-47F5-B209-6343BF68AD77}" type="slidenum">
              <a:rPr lang="en-US" smtClean="0"/>
              <a:t>‹#›</a:t>
            </a:fld>
            <a:endParaRPr lang="en-US"/>
          </a:p>
        </p:txBody>
      </p:sp>
    </p:spTree>
    <p:extLst>
      <p:ext uri="{BB962C8B-B14F-4D97-AF65-F5344CB8AC3E}">
        <p14:creationId xmlns:p14="http://schemas.microsoft.com/office/powerpoint/2010/main" val="2495198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90B45F-A744-4277-A141-FC6ED899A3E1}" type="datetimeFigureOut">
              <a:rPr lang="en-US" smtClean="0"/>
              <a:t>3/22/2024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DACF25-EDE2-47F5-B209-6343BF68AD77}" type="slidenum">
              <a:rPr lang="en-US" smtClean="0"/>
              <a:t>‹#›</a:t>
            </a:fld>
            <a:endParaRPr lang="en-US"/>
          </a:p>
        </p:txBody>
      </p:sp>
    </p:spTree>
    <p:extLst>
      <p:ext uri="{BB962C8B-B14F-4D97-AF65-F5344CB8AC3E}">
        <p14:creationId xmlns:p14="http://schemas.microsoft.com/office/powerpoint/2010/main" val="101974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90B45F-A744-4277-A141-FC6ED899A3E1}" type="datetimeFigureOut">
              <a:rPr lang="en-US" smtClean="0"/>
              <a:t>3/22/2024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DACF25-EDE2-47F5-B209-6343BF68AD77}" type="slidenum">
              <a:rPr lang="en-US" smtClean="0"/>
              <a:t>‹#›</a:t>
            </a:fld>
            <a:endParaRPr lang="en-US"/>
          </a:p>
        </p:txBody>
      </p:sp>
    </p:spTree>
    <p:extLst>
      <p:ext uri="{BB962C8B-B14F-4D97-AF65-F5344CB8AC3E}">
        <p14:creationId xmlns:p14="http://schemas.microsoft.com/office/powerpoint/2010/main" val="1387678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90B45F-A744-4277-A141-FC6ED899A3E1}" type="datetimeFigureOut">
              <a:rPr lang="en-US" smtClean="0"/>
              <a:t>3/22/2024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DACF25-EDE2-47F5-B209-6343BF68AD77}" type="slidenum">
              <a:rPr lang="en-US" smtClean="0"/>
              <a:t>‹#›</a:t>
            </a:fld>
            <a:endParaRPr lang="en-US"/>
          </a:p>
        </p:txBody>
      </p:sp>
    </p:spTree>
    <p:extLst>
      <p:ext uri="{BB962C8B-B14F-4D97-AF65-F5344CB8AC3E}">
        <p14:creationId xmlns:p14="http://schemas.microsoft.com/office/powerpoint/2010/main" val="232749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90B45F-A744-4277-A141-FC6ED899A3E1}"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ACF25-EDE2-47F5-B209-6343BF68AD77}" type="slidenum">
              <a:rPr lang="en-US" smtClean="0"/>
              <a:t>‹#›</a:t>
            </a:fld>
            <a:endParaRPr lang="en-US"/>
          </a:p>
        </p:txBody>
      </p:sp>
    </p:spTree>
    <p:extLst>
      <p:ext uri="{BB962C8B-B14F-4D97-AF65-F5344CB8AC3E}">
        <p14:creationId xmlns:p14="http://schemas.microsoft.com/office/powerpoint/2010/main" val="501319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90B45F-A744-4277-A141-FC6ED899A3E1}"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ACF25-EDE2-47F5-B209-6343BF68AD77}" type="slidenum">
              <a:rPr lang="en-US" smtClean="0"/>
              <a:t>‹#›</a:t>
            </a:fld>
            <a:endParaRPr lang="en-US"/>
          </a:p>
        </p:txBody>
      </p:sp>
    </p:spTree>
    <p:extLst>
      <p:ext uri="{BB962C8B-B14F-4D97-AF65-F5344CB8AC3E}">
        <p14:creationId xmlns:p14="http://schemas.microsoft.com/office/powerpoint/2010/main" val="388445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C90B45F-A744-4277-A141-FC6ED899A3E1}" type="datetimeFigureOut">
              <a:rPr lang="en-US" smtClean="0"/>
              <a:t>3/22/2024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8DACF25-EDE2-47F5-B209-6343BF68AD77}" type="slidenum">
              <a:rPr lang="en-US" smtClean="0"/>
              <a:t>‹#›</a:t>
            </a:fld>
            <a:endParaRPr lang="en-US"/>
          </a:p>
        </p:txBody>
      </p:sp>
    </p:spTree>
    <p:extLst>
      <p:ext uri="{BB962C8B-B14F-4D97-AF65-F5344CB8AC3E}">
        <p14:creationId xmlns:p14="http://schemas.microsoft.com/office/powerpoint/2010/main" val="1023759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172A-AE23-E0C9-9A43-DC70CA77D745}"/>
              </a:ext>
            </a:extLst>
          </p:cNvPr>
          <p:cNvSpPr>
            <a:spLocks noGrp="1"/>
          </p:cNvSpPr>
          <p:nvPr>
            <p:ph type="ctrTitle"/>
          </p:nvPr>
        </p:nvSpPr>
        <p:spPr/>
        <p:txBody>
          <a:bodyPr/>
          <a:lstStyle/>
          <a:p>
            <a:r>
              <a:rPr lang="en-US" dirty="0"/>
              <a:t>TECHNICAL WRITING</a:t>
            </a:r>
          </a:p>
        </p:txBody>
      </p:sp>
      <p:sp>
        <p:nvSpPr>
          <p:cNvPr id="3" name="Subtitle 2">
            <a:extLst>
              <a:ext uri="{FF2B5EF4-FFF2-40B4-BE49-F238E27FC236}">
                <a16:creationId xmlns:a16="http://schemas.microsoft.com/office/drawing/2014/main" id="{403F97D0-6CA3-7B20-0B43-539A469B714D}"/>
              </a:ext>
            </a:extLst>
          </p:cNvPr>
          <p:cNvSpPr>
            <a:spLocks noGrp="1"/>
          </p:cNvSpPr>
          <p:nvPr>
            <p:ph type="subTitle" idx="1"/>
          </p:nvPr>
        </p:nvSpPr>
        <p:spPr/>
        <p:txBody>
          <a:bodyPr/>
          <a:lstStyle/>
          <a:p>
            <a:r>
              <a:rPr lang="en-US" dirty="0"/>
              <a:t>HS 513</a:t>
            </a:r>
          </a:p>
        </p:txBody>
      </p:sp>
    </p:spTree>
    <p:extLst>
      <p:ext uri="{BB962C8B-B14F-4D97-AF65-F5344CB8AC3E}">
        <p14:creationId xmlns:p14="http://schemas.microsoft.com/office/powerpoint/2010/main" val="2126024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p:txBody>
          <a:bodyPr>
            <a:normAutofit fontScale="90000"/>
          </a:bodyPr>
          <a:lstStyle/>
          <a:p>
            <a:r>
              <a:rPr lang="en-US" dirty="0"/>
              <a:t>Audience Analysis in Technical Writing:</a:t>
            </a:r>
            <a:br>
              <a:rPr lang="en-US" dirty="0"/>
            </a:br>
            <a:endParaRPr lang="en-US"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2857667354"/>
              </p:ext>
            </p:extLst>
          </p:nvPr>
        </p:nvGraphicFramePr>
        <p:xfrm>
          <a:off x="772345" y="1371600"/>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4941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p:txBody>
          <a:bodyPr>
            <a:normAutofit fontScale="90000"/>
          </a:bodyPr>
          <a:lstStyle/>
          <a:p>
            <a:r>
              <a:rPr lang="en-US" dirty="0"/>
              <a:t>Audience Analysis in Technical Writing:</a:t>
            </a:r>
            <a:br>
              <a:rPr lang="en-US" dirty="0"/>
            </a:br>
            <a:endParaRPr lang="en-US"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626628192"/>
              </p:ext>
            </p:extLst>
          </p:nvPr>
        </p:nvGraphicFramePr>
        <p:xfrm>
          <a:off x="772345" y="1371600"/>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6879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0397E-0A35-F36D-FB30-E848AD335D0E}"/>
              </a:ext>
            </a:extLst>
          </p:cNvPr>
          <p:cNvSpPr>
            <a:spLocks noGrp="1"/>
          </p:cNvSpPr>
          <p:nvPr>
            <p:ph type="title"/>
          </p:nvPr>
        </p:nvSpPr>
        <p:spPr/>
        <p:txBody>
          <a:bodyPr/>
          <a:lstStyle/>
          <a:p>
            <a:r>
              <a:rPr lang="en-US" dirty="0"/>
              <a:t>Purpose of Technical Writing:</a:t>
            </a:r>
            <a:br>
              <a:rPr lang="en-US" dirty="0"/>
            </a:br>
            <a:endParaRPr lang="en-US" dirty="0"/>
          </a:p>
        </p:txBody>
      </p:sp>
      <p:graphicFrame>
        <p:nvGraphicFramePr>
          <p:cNvPr id="4" name="Content Placeholder 3">
            <a:extLst>
              <a:ext uri="{FF2B5EF4-FFF2-40B4-BE49-F238E27FC236}">
                <a16:creationId xmlns:a16="http://schemas.microsoft.com/office/drawing/2014/main" id="{80E18ECF-A5DD-574D-6CC0-5FF03BF670BD}"/>
              </a:ext>
            </a:extLst>
          </p:cNvPr>
          <p:cNvGraphicFramePr>
            <a:graphicFrameLocks noGrp="1"/>
          </p:cNvGraphicFramePr>
          <p:nvPr>
            <p:ph idx="1"/>
            <p:extLst>
              <p:ext uri="{D42A27DB-BD31-4B8C-83A1-F6EECF244321}">
                <p14:modId xmlns:p14="http://schemas.microsoft.com/office/powerpoint/2010/main" val="118748503"/>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3816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5690-0758-5913-6294-79BDE99B8A96}"/>
              </a:ext>
            </a:extLst>
          </p:cNvPr>
          <p:cNvSpPr>
            <a:spLocks noGrp="1"/>
          </p:cNvSpPr>
          <p:nvPr>
            <p:ph type="title"/>
          </p:nvPr>
        </p:nvSpPr>
        <p:spPr/>
        <p:txBody>
          <a:bodyPr/>
          <a:lstStyle/>
          <a:p>
            <a:r>
              <a:rPr lang="en-US" dirty="0"/>
              <a:t>Purpose of Technical Writing:</a:t>
            </a:r>
            <a:br>
              <a:rPr lang="en-US" dirty="0"/>
            </a:br>
            <a:endParaRPr lang="en-US" dirty="0"/>
          </a:p>
        </p:txBody>
      </p:sp>
      <p:graphicFrame>
        <p:nvGraphicFramePr>
          <p:cNvPr id="4" name="Content Placeholder 3">
            <a:extLst>
              <a:ext uri="{FF2B5EF4-FFF2-40B4-BE49-F238E27FC236}">
                <a16:creationId xmlns:a16="http://schemas.microsoft.com/office/drawing/2014/main" id="{5BDC6226-0BAB-FF07-2705-5FE5D9E26654}"/>
              </a:ext>
            </a:extLst>
          </p:cNvPr>
          <p:cNvGraphicFramePr>
            <a:graphicFrameLocks noGrp="1"/>
          </p:cNvGraphicFramePr>
          <p:nvPr>
            <p:ph idx="1"/>
            <p:extLst>
              <p:ext uri="{D42A27DB-BD31-4B8C-83A1-F6EECF244321}">
                <p14:modId xmlns:p14="http://schemas.microsoft.com/office/powerpoint/2010/main" val="854799647"/>
              </p:ext>
            </p:extLst>
          </p:nvPr>
        </p:nvGraphicFramePr>
        <p:xfrm>
          <a:off x="1169508" y="1468582"/>
          <a:ext cx="8972019" cy="48039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0262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5690-0758-5913-6294-79BDE99B8A96}"/>
              </a:ext>
            </a:extLst>
          </p:cNvPr>
          <p:cNvSpPr>
            <a:spLocks noGrp="1"/>
          </p:cNvSpPr>
          <p:nvPr>
            <p:ph type="title"/>
          </p:nvPr>
        </p:nvSpPr>
        <p:spPr/>
        <p:txBody>
          <a:bodyPr/>
          <a:lstStyle/>
          <a:p>
            <a:r>
              <a:rPr lang="en-US" dirty="0"/>
              <a:t>Purpose of Technical Writing:</a:t>
            </a:r>
            <a:br>
              <a:rPr lang="en-US" dirty="0"/>
            </a:br>
            <a:endParaRPr lang="en-US" dirty="0"/>
          </a:p>
        </p:txBody>
      </p:sp>
      <p:graphicFrame>
        <p:nvGraphicFramePr>
          <p:cNvPr id="4" name="Content Placeholder 3">
            <a:extLst>
              <a:ext uri="{FF2B5EF4-FFF2-40B4-BE49-F238E27FC236}">
                <a16:creationId xmlns:a16="http://schemas.microsoft.com/office/drawing/2014/main" id="{5BDC6226-0BAB-FF07-2705-5FE5D9E26654}"/>
              </a:ext>
            </a:extLst>
          </p:cNvPr>
          <p:cNvGraphicFramePr>
            <a:graphicFrameLocks noGrp="1"/>
          </p:cNvGraphicFramePr>
          <p:nvPr>
            <p:ph idx="1"/>
            <p:extLst>
              <p:ext uri="{D42A27DB-BD31-4B8C-83A1-F6EECF244321}">
                <p14:modId xmlns:p14="http://schemas.microsoft.com/office/powerpoint/2010/main" val="4177449280"/>
              </p:ext>
            </p:extLst>
          </p:nvPr>
        </p:nvGraphicFramePr>
        <p:xfrm>
          <a:off x="1108364" y="1468582"/>
          <a:ext cx="9033163" cy="5023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5338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5690-0758-5913-6294-79BDE99B8A96}"/>
              </a:ext>
            </a:extLst>
          </p:cNvPr>
          <p:cNvSpPr>
            <a:spLocks noGrp="1"/>
          </p:cNvSpPr>
          <p:nvPr>
            <p:ph type="title"/>
          </p:nvPr>
        </p:nvSpPr>
        <p:spPr/>
        <p:txBody>
          <a:bodyPr/>
          <a:lstStyle/>
          <a:p>
            <a:r>
              <a:rPr lang="en-US" dirty="0"/>
              <a:t>Purpose of Technical Writing:</a:t>
            </a:r>
            <a:br>
              <a:rPr lang="en-US" dirty="0"/>
            </a:br>
            <a:endParaRPr lang="en-US" dirty="0"/>
          </a:p>
        </p:txBody>
      </p:sp>
      <p:graphicFrame>
        <p:nvGraphicFramePr>
          <p:cNvPr id="4" name="Content Placeholder 3">
            <a:extLst>
              <a:ext uri="{FF2B5EF4-FFF2-40B4-BE49-F238E27FC236}">
                <a16:creationId xmlns:a16="http://schemas.microsoft.com/office/drawing/2014/main" id="{5BDC6226-0BAB-FF07-2705-5FE5D9E26654}"/>
              </a:ext>
            </a:extLst>
          </p:cNvPr>
          <p:cNvGraphicFramePr>
            <a:graphicFrameLocks noGrp="1"/>
          </p:cNvGraphicFramePr>
          <p:nvPr>
            <p:ph idx="1"/>
            <p:extLst>
              <p:ext uri="{D42A27DB-BD31-4B8C-83A1-F6EECF244321}">
                <p14:modId xmlns:p14="http://schemas.microsoft.com/office/powerpoint/2010/main" val="161437058"/>
              </p:ext>
            </p:extLst>
          </p:nvPr>
        </p:nvGraphicFramePr>
        <p:xfrm>
          <a:off x="1108364" y="1274618"/>
          <a:ext cx="9458036" cy="521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1657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449A-A088-4AFD-ECDD-DCD8719DF188}"/>
              </a:ext>
            </a:extLst>
          </p:cNvPr>
          <p:cNvSpPr>
            <a:spLocks noGrp="1"/>
          </p:cNvSpPr>
          <p:nvPr>
            <p:ph type="title"/>
          </p:nvPr>
        </p:nvSpPr>
        <p:spPr/>
        <p:txBody>
          <a:bodyPr/>
          <a:lstStyle/>
          <a:p>
            <a:r>
              <a:rPr lang="en-US" dirty="0"/>
              <a:t>The Structure of Technical Documents</a:t>
            </a:r>
          </a:p>
        </p:txBody>
      </p:sp>
      <p:graphicFrame>
        <p:nvGraphicFramePr>
          <p:cNvPr id="4" name="Content Placeholder 3">
            <a:extLst>
              <a:ext uri="{FF2B5EF4-FFF2-40B4-BE49-F238E27FC236}">
                <a16:creationId xmlns:a16="http://schemas.microsoft.com/office/drawing/2014/main" id="{0B6EFD0F-FF01-2548-20DA-C009AD046343}"/>
              </a:ext>
            </a:extLst>
          </p:cNvPr>
          <p:cNvGraphicFramePr>
            <a:graphicFrameLocks noGrp="1"/>
          </p:cNvGraphicFramePr>
          <p:nvPr>
            <p:ph idx="1"/>
            <p:extLst>
              <p:ext uri="{D42A27DB-BD31-4B8C-83A1-F6EECF244321}">
                <p14:modId xmlns:p14="http://schemas.microsoft.com/office/powerpoint/2010/main" val="3715962754"/>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7787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5690-0758-5913-6294-79BDE99B8A96}"/>
              </a:ext>
            </a:extLst>
          </p:cNvPr>
          <p:cNvSpPr>
            <a:spLocks noGrp="1"/>
          </p:cNvSpPr>
          <p:nvPr>
            <p:ph type="title"/>
          </p:nvPr>
        </p:nvSpPr>
        <p:spPr/>
        <p:txBody>
          <a:bodyPr/>
          <a:lstStyle/>
          <a:p>
            <a:r>
              <a:rPr lang="en-US" dirty="0"/>
              <a:t>Structure of Technical Document</a:t>
            </a:r>
            <a:br>
              <a:rPr lang="en-US" dirty="0"/>
            </a:br>
            <a:endParaRPr lang="en-US" dirty="0"/>
          </a:p>
        </p:txBody>
      </p:sp>
      <p:graphicFrame>
        <p:nvGraphicFramePr>
          <p:cNvPr id="4" name="Content Placeholder 3">
            <a:extLst>
              <a:ext uri="{FF2B5EF4-FFF2-40B4-BE49-F238E27FC236}">
                <a16:creationId xmlns:a16="http://schemas.microsoft.com/office/drawing/2014/main" id="{5BDC6226-0BAB-FF07-2705-5FE5D9E26654}"/>
              </a:ext>
            </a:extLst>
          </p:cNvPr>
          <p:cNvGraphicFramePr>
            <a:graphicFrameLocks noGrp="1"/>
          </p:cNvGraphicFramePr>
          <p:nvPr>
            <p:ph idx="1"/>
            <p:extLst>
              <p:ext uri="{D42A27DB-BD31-4B8C-83A1-F6EECF244321}">
                <p14:modId xmlns:p14="http://schemas.microsoft.com/office/powerpoint/2010/main" val="2025681331"/>
              </p:ext>
            </p:extLst>
          </p:nvPr>
        </p:nvGraphicFramePr>
        <p:xfrm>
          <a:off x="1108364" y="1274618"/>
          <a:ext cx="9458036" cy="521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930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5690-0758-5913-6294-79BDE99B8A96}"/>
              </a:ext>
            </a:extLst>
          </p:cNvPr>
          <p:cNvSpPr>
            <a:spLocks noGrp="1"/>
          </p:cNvSpPr>
          <p:nvPr>
            <p:ph type="title"/>
          </p:nvPr>
        </p:nvSpPr>
        <p:spPr/>
        <p:txBody>
          <a:bodyPr/>
          <a:lstStyle/>
          <a:p>
            <a:r>
              <a:rPr lang="en-US" dirty="0"/>
              <a:t>Structure of Technical Document</a:t>
            </a:r>
            <a:br>
              <a:rPr lang="en-US" dirty="0"/>
            </a:br>
            <a:endParaRPr lang="en-US" dirty="0"/>
          </a:p>
        </p:txBody>
      </p:sp>
      <p:graphicFrame>
        <p:nvGraphicFramePr>
          <p:cNvPr id="4" name="Content Placeholder 3">
            <a:extLst>
              <a:ext uri="{FF2B5EF4-FFF2-40B4-BE49-F238E27FC236}">
                <a16:creationId xmlns:a16="http://schemas.microsoft.com/office/drawing/2014/main" id="{5BDC6226-0BAB-FF07-2705-5FE5D9E26654}"/>
              </a:ext>
            </a:extLst>
          </p:cNvPr>
          <p:cNvGraphicFramePr>
            <a:graphicFrameLocks noGrp="1"/>
          </p:cNvGraphicFramePr>
          <p:nvPr>
            <p:ph idx="1"/>
            <p:extLst>
              <p:ext uri="{D42A27DB-BD31-4B8C-83A1-F6EECF244321}">
                <p14:modId xmlns:p14="http://schemas.microsoft.com/office/powerpoint/2010/main" val="2212388741"/>
              </p:ext>
            </p:extLst>
          </p:nvPr>
        </p:nvGraphicFramePr>
        <p:xfrm>
          <a:off x="1108364" y="1274618"/>
          <a:ext cx="9458036" cy="521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0948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5690-0758-5913-6294-79BDE99B8A96}"/>
              </a:ext>
            </a:extLst>
          </p:cNvPr>
          <p:cNvSpPr>
            <a:spLocks noGrp="1"/>
          </p:cNvSpPr>
          <p:nvPr>
            <p:ph type="title"/>
          </p:nvPr>
        </p:nvSpPr>
        <p:spPr/>
        <p:txBody>
          <a:bodyPr/>
          <a:lstStyle/>
          <a:p>
            <a:r>
              <a:rPr lang="en-US" dirty="0"/>
              <a:t>Structure of Technical Document</a:t>
            </a:r>
            <a:br>
              <a:rPr lang="en-US" dirty="0"/>
            </a:br>
            <a:endParaRPr lang="en-US" dirty="0"/>
          </a:p>
        </p:txBody>
      </p:sp>
      <p:graphicFrame>
        <p:nvGraphicFramePr>
          <p:cNvPr id="4" name="Content Placeholder 3">
            <a:extLst>
              <a:ext uri="{FF2B5EF4-FFF2-40B4-BE49-F238E27FC236}">
                <a16:creationId xmlns:a16="http://schemas.microsoft.com/office/drawing/2014/main" id="{5BDC6226-0BAB-FF07-2705-5FE5D9E26654}"/>
              </a:ext>
            </a:extLst>
          </p:cNvPr>
          <p:cNvGraphicFramePr>
            <a:graphicFrameLocks noGrp="1"/>
          </p:cNvGraphicFramePr>
          <p:nvPr>
            <p:ph idx="1"/>
            <p:extLst>
              <p:ext uri="{D42A27DB-BD31-4B8C-83A1-F6EECF244321}">
                <p14:modId xmlns:p14="http://schemas.microsoft.com/office/powerpoint/2010/main" val="389337400"/>
              </p:ext>
            </p:extLst>
          </p:nvPr>
        </p:nvGraphicFramePr>
        <p:xfrm>
          <a:off x="1108364" y="1274618"/>
          <a:ext cx="9458036" cy="521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255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01CE-5F0C-C328-F82C-BB76D01849C3}"/>
              </a:ext>
            </a:extLst>
          </p:cNvPr>
          <p:cNvSpPr>
            <a:spLocks noGrp="1"/>
          </p:cNvSpPr>
          <p:nvPr>
            <p:ph type="title"/>
          </p:nvPr>
        </p:nvSpPr>
        <p:spPr/>
        <p:txBody>
          <a:bodyPr/>
          <a:lstStyle/>
          <a:p>
            <a:r>
              <a:rPr lang="en-US" dirty="0"/>
              <a:t>Definition</a:t>
            </a:r>
          </a:p>
        </p:txBody>
      </p:sp>
      <p:graphicFrame>
        <p:nvGraphicFramePr>
          <p:cNvPr id="4" name="Content Placeholder 3">
            <a:extLst>
              <a:ext uri="{FF2B5EF4-FFF2-40B4-BE49-F238E27FC236}">
                <a16:creationId xmlns:a16="http://schemas.microsoft.com/office/drawing/2014/main" id="{05161758-764D-33EC-0E4D-E70F27A629A7}"/>
              </a:ext>
            </a:extLst>
          </p:cNvPr>
          <p:cNvGraphicFramePr>
            <a:graphicFrameLocks noGrp="1"/>
          </p:cNvGraphicFramePr>
          <p:nvPr>
            <p:ph idx="1"/>
            <p:extLst>
              <p:ext uri="{D42A27DB-BD31-4B8C-83A1-F6EECF244321}">
                <p14:modId xmlns:p14="http://schemas.microsoft.com/office/powerpoint/2010/main" val="2137899501"/>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5418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5690-0758-5913-6294-79BDE99B8A96}"/>
              </a:ext>
            </a:extLst>
          </p:cNvPr>
          <p:cNvSpPr>
            <a:spLocks noGrp="1"/>
          </p:cNvSpPr>
          <p:nvPr>
            <p:ph type="title"/>
          </p:nvPr>
        </p:nvSpPr>
        <p:spPr/>
        <p:txBody>
          <a:bodyPr/>
          <a:lstStyle/>
          <a:p>
            <a:r>
              <a:rPr lang="en-US" dirty="0"/>
              <a:t>Structure of Technical Document</a:t>
            </a:r>
            <a:br>
              <a:rPr lang="en-US" dirty="0"/>
            </a:br>
            <a:endParaRPr lang="en-US" dirty="0"/>
          </a:p>
        </p:txBody>
      </p:sp>
      <p:graphicFrame>
        <p:nvGraphicFramePr>
          <p:cNvPr id="4" name="Content Placeholder 3">
            <a:extLst>
              <a:ext uri="{FF2B5EF4-FFF2-40B4-BE49-F238E27FC236}">
                <a16:creationId xmlns:a16="http://schemas.microsoft.com/office/drawing/2014/main" id="{5BDC6226-0BAB-FF07-2705-5FE5D9E26654}"/>
              </a:ext>
            </a:extLst>
          </p:cNvPr>
          <p:cNvGraphicFramePr>
            <a:graphicFrameLocks noGrp="1"/>
          </p:cNvGraphicFramePr>
          <p:nvPr>
            <p:ph idx="1"/>
            <p:extLst>
              <p:ext uri="{D42A27DB-BD31-4B8C-83A1-F6EECF244321}">
                <p14:modId xmlns:p14="http://schemas.microsoft.com/office/powerpoint/2010/main" val="2291719469"/>
              </p:ext>
            </p:extLst>
          </p:nvPr>
        </p:nvGraphicFramePr>
        <p:xfrm>
          <a:off x="1108364" y="1274618"/>
          <a:ext cx="9458036" cy="521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8403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5690-0758-5913-6294-79BDE99B8A96}"/>
              </a:ext>
            </a:extLst>
          </p:cNvPr>
          <p:cNvSpPr>
            <a:spLocks noGrp="1"/>
          </p:cNvSpPr>
          <p:nvPr>
            <p:ph type="title"/>
          </p:nvPr>
        </p:nvSpPr>
        <p:spPr/>
        <p:txBody>
          <a:bodyPr/>
          <a:lstStyle/>
          <a:p>
            <a:r>
              <a:rPr lang="en-US" dirty="0"/>
              <a:t>Structure of Technical Document</a:t>
            </a:r>
            <a:br>
              <a:rPr lang="en-US" dirty="0"/>
            </a:br>
            <a:endParaRPr lang="en-US" dirty="0"/>
          </a:p>
        </p:txBody>
      </p:sp>
      <p:graphicFrame>
        <p:nvGraphicFramePr>
          <p:cNvPr id="4" name="Content Placeholder 3">
            <a:extLst>
              <a:ext uri="{FF2B5EF4-FFF2-40B4-BE49-F238E27FC236}">
                <a16:creationId xmlns:a16="http://schemas.microsoft.com/office/drawing/2014/main" id="{5BDC6226-0BAB-FF07-2705-5FE5D9E26654}"/>
              </a:ext>
            </a:extLst>
          </p:cNvPr>
          <p:cNvGraphicFramePr>
            <a:graphicFrameLocks noGrp="1"/>
          </p:cNvGraphicFramePr>
          <p:nvPr>
            <p:ph idx="1"/>
            <p:extLst>
              <p:ext uri="{D42A27DB-BD31-4B8C-83A1-F6EECF244321}">
                <p14:modId xmlns:p14="http://schemas.microsoft.com/office/powerpoint/2010/main" val="849712106"/>
              </p:ext>
            </p:extLst>
          </p:nvPr>
        </p:nvGraphicFramePr>
        <p:xfrm>
          <a:off x="1108364" y="1274618"/>
          <a:ext cx="9458036" cy="521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6849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5690-0758-5913-6294-79BDE99B8A96}"/>
              </a:ext>
            </a:extLst>
          </p:cNvPr>
          <p:cNvSpPr>
            <a:spLocks noGrp="1"/>
          </p:cNvSpPr>
          <p:nvPr>
            <p:ph type="title"/>
          </p:nvPr>
        </p:nvSpPr>
        <p:spPr/>
        <p:txBody>
          <a:bodyPr/>
          <a:lstStyle/>
          <a:p>
            <a:r>
              <a:rPr lang="en-US" dirty="0"/>
              <a:t>Structure of Technical Document</a:t>
            </a:r>
            <a:br>
              <a:rPr lang="en-US" dirty="0"/>
            </a:br>
            <a:endParaRPr lang="en-US" dirty="0"/>
          </a:p>
        </p:txBody>
      </p:sp>
      <p:graphicFrame>
        <p:nvGraphicFramePr>
          <p:cNvPr id="4" name="Content Placeholder 3">
            <a:extLst>
              <a:ext uri="{FF2B5EF4-FFF2-40B4-BE49-F238E27FC236}">
                <a16:creationId xmlns:a16="http://schemas.microsoft.com/office/drawing/2014/main" id="{5BDC6226-0BAB-FF07-2705-5FE5D9E26654}"/>
              </a:ext>
            </a:extLst>
          </p:cNvPr>
          <p:cNvGraphicFramePr>
            <a:graphicFrameLocks noGrp="1"/>
          </p:cNvGraphicFramePr>
          <p:nvPr>
            <p:ph idx="1"/>
            <p:extLst>
              <p:ext uri="{D42A27DB-BD31-4B8C-83A1-F6EECF244321}">
                <p14:modId xmlns:p14="http://schemas.microsoft.com/office/powerpoint/2010/main" val="1952652815"/>
              </p:ext>
            </p:extLst>
          </p:nvPr>
        </p:nvGraphicFramePr>
        <p:xfrm>
          <a:off x="1108364" y="1274618"/>
          <a:ext cx="9458036" cy="521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7593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5690-0758-5913-6294-79BDE99B8A96}"/>
              </a:ext>
            </a:extLst>
          </p:cNvPr>
          <p:cNvSpPr>
            <a:spLocks noGrp="1"/>
          </p:cNvSpPr>
          <p:nvPr>
            <p:ph type="title"/>
          </p:nvPr>
        </p:nvSpPr>
        <p:spPr/>
        <p:txBody>
          <a:bodyPr/>
          <a:lstStyle/>
          <a:p>
            <a:r>
              <a:rPr lang="en-US" dirty="0"/>
              <a:t>Structure of Technical Document</a:t>
            </a:r>
            <a:br>
              <a:rPr lang="en-US" dirty="0"/>
            </a:br>
            <a:endParaRPr lang="en-US" dirty="0"/>
          </a:p>
        </p:txBody>
      </p:sp>
      <p:graphicFrame>
        <p:nvGraphicFramePr>
          <p:cNvPr id="4" name="Content Placeholder 3">
            <a:extLst>
              <a:ext uri="{FF2B5EF4-FFF2-40B4-BE49-F238E27FC236}">
                <a16:creationId xmlns:a16="http://schemas.microsoft.com/office/drawing/2014/main" id="{5BDC6226-0BAB-FF07-2705-5FE5D9E26654}"/>
              </a:ext>
            </a:extLst>
          </p:cNvPr>
          <p:cNvGraphicFramePr>
            <a:graphicFrameLocks noGrp="1"/>
          </p:cNvGraphicFramePr>
          <p:nvPr>
            <p:ph idx="1"/>
          </p:nvPr>
        </p:nvGraphicFramePr>
        <p:xfrm>
          <a:off x="1108364" y="1274618"/>
          <a:ext cx="9458036" cy="521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0944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C2A8-9E4B-33F6-1E70-580B8F9D0738}"/>
              </a:ext>
            </a:extLst>
          </p:cNvPr>
          <p:cNvSpPr>
            <a:spLocks noGrp="1"/>
          </p:cNvSpPr>
          <p:nvPr>
            <p:ph type="title"/>
          </p:nvPr>
        </p:nvSpPr>
        <p:spPr/>
        <p:txBody>
          <a:bodyPr>
            <a:noAutofit/>
          </a:bodyPr>
          <a:lstStyle/>
          <a:p>
            <a:r>
              <a:rPr lang="en-US" sz="3600" dirty="0"/>
              <a:t>Formatting Guidelines in Technical Writing</a:t>
            </a:r>
            <a:br>
              <a:rPr lang="en-US" sz="3600" dirty="0"/>
            </a:br>
            <a:endParaRPr lang="en-US" sz="3600" dirty="0"/>
          </a:p>
        </p:txBody>
      </p:sp>
      <p:graphicFrame>
        <p:nvGraphicFramePr>
          <p:cNvPr id="4" name="Content Placeholder 3">
            <a:extLst>
              <a:ext uri="{FF2B5EF4-FFF2-40B4-BE49-F238E27FC236}">
                <a16:creationId xmlns:a16="http://schemas.microsoft.com/office/drawing/2014/main" id="{AD0D27F1-41E5-DF40-48AD-8EE859C12568}"/>
              </a:ext>
            </a:extLst>
          </p:cNvPr>
          <p:cNvGraphicFramePr>
            <a:graphicFrameLocks noGrp="1"/>
          </p:cNvGraphicFramePr>
          <p:nvPr>
            <p:ph idx="1"/>
            <p:extLst>
              <p:ext uri="{D42A27DB-BD31-4B8C-83A1-F6EECF244321}">
                <p14:modId xmlns:p14="http://schemas.microsoft.com/office/powerpoint/2010/main" val="3577614917"/>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6505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p:txBody>
          <a:bodyPr>
            <a:noAutofit/>
          </a:bodyPr>
          <a:lstStyle/>
          <a:p>
            <a:r>
              <a:rPr lang="en-US" sz="3600" dirty="0"/>
              <a:t>Formatting Guidelines in Technical Writing</a:t>
            </a:r>
            <a:br>
              <a:rPr lang="en-US" sz="3600" dirty="0"/>
            </a:br>
            <a:endParaRPr lang="en-US" sz="36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2094109485"/>
              </p:ext>
            </p:extLst>
          </p:nvPr>
        </p:nvGraphicFramePr>
        <p:xfrm>
          <a:off x="772345" y="1205345"/>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6656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p:txBody>
          <a:bodyPr>
            <a:noAutofit/>
          </a:bodyPr>
          <a:lstStyle/>
          <a:p>
            <a:r>
              <a:rPr lang="en-US" sz="3600" dirty="0"/>
              <a:t>Formatting Guidelines in Technical Writing</a:t>
            </a:r>
            <a:br>
              <a:rPr lang="en-US" sz="3600" dirty="0"/>
            </a:br>
            <a:endParaRPr lang="en-US" sz="36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1147470722"/>
              </p:ext>
            </p:extLst>
          </p:nvPr>
        </p:nvGraphicFramePr>
        <p:xfrm>
          <a:off x="772345" y="1205345"/>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1568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p:txBody>
          <a:bodyPr>
            <a:noAutofit/>
          </a:bodyPr>
          <a:lstStyle/>
          <a:p>
            <a:r>
              <a:rPr lang="en-US" sz="3600" dirty="0"/>
              <a:t>Formatting Guidelines in Technical Writing</a:t>
            </a:r>
            <a:br>
              <a:rPr lang="en-US" sz="3600" dirty="0"/>
            </a:br>
            <a:endParaRPr lang="en-US" sz="36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2557144650"/>
              </p:ext>
            </p:extLst>
          </p:nvPr>
        </p:nvGraphicFramePr>
        <p:xfrm>
          <a:off x="772345" y="1205345"/>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5590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p:txBody>
          <a:bodyPr>
            <a:noAutofit/>
          </a:bodyPr>
          <a:lstStyle/>
          <a:p>
            <a:r>
              <a:rPr lang="en-US" sz="3600" dirty="0"/>
              <a:t>Formatting Guidelines in Technical Writing</a:t>
            </a:r>
            <a:br>
              <a:rPr lang="en-US" sz="3600" dirty="0"/>
            </a:br>
            <a:endParaRPr lang="en-US" sz="36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3020408130"/>
              </p:ext>
            </p:extLst>
          </p:nvPr>
        </p:nvGraphicFramePr>
        <p:xfrm>
          <a:off x="772345" y="1205345"/>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4979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C2A8-9E4B-33F6-1E70-580B8F9D0738}"/>
              </a:ext>
            </a:extLst>
          </p:cNvPr>
          <p:cNvSpPr>
            <a:spLocks noGrp="1"/>
          </p:cNvSpPr>
          <p:nvPr>
            <p:ph type="title"/>
          </p:nvPr>
        </p:nvSpPr>
        <p:spPr/>
        <p:txBody>
          <a:bodyPr>
            <a:noAutofit/>
          </a:bodyPr>
          <a:lstStyle/>
          <a:p>
            <a:pPr lvl="0"/>
            <a:r>
              <a:rPr lang="en-US" sz="3600" b="0" i="0" dirty="0"/>
              <a:t>Language and Style in Technical Writing</a:t>
            </a:r>
            <a:endParaRPr lang="en-US" sz="3600" dirty="0"/>
          </a:p>
        </p:txBody>
      </p:sp>
      <p:graphicFrame>
        <p:nvGraphicFramePr>
          <p:cNvPr id="4" name="Content Placeholder 3">
            <a:extLst>
              <a:ext uri="{FF2B5EF4-FFF2-40B4-BE49-F238E27FC236}">
                <a16:creationId xmlns:a16="http://schemas.microsoft.com/office/drawing/2014/main" id="{AD0D27F1-41E5-DF40-48AD-8EE859C12568}"/>
              </a:ext>
            </a:extLst>
          </p:cNvPr>
          <p:cNvGraphicFramePr>
            <a:graphicFrameLocks noGrp="1"/>
          </p:cNvGraphicFramePr>
          <p:nvPr>
            <p:ph idx="1"/>
            <p:extLst>
              <p:ext uri="{D42A27DB-BD31-4B8C-83A1-F6EECF244321}">
                <p14:modId xmlns:p14="http://schemas.microsoft.com/office/powerpoint/2010/main" val="3271378098"/>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12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5690-0758-5913-6294-79BDE99B8A96}"/>
              </a:ext>
            </a:extLst>
          </p:cNvPr>
          <p:cNvSpPr>
            <a:spLocks noGrp="1"/>
          </p:cNvSpPr>
          <p:nvPr>
            <p:ph type="title"/>
          </p:nvPr>
        </p:nvSpPr>
        <p:spPr/>
        <p:txBody>
          <a:bodyPr/>
          <a:lstStyle/>
          <a:p>
            <a:r>
              <a:rPr lang="en-US" dirty="0"/>
              <a:t>Characteristics of Technical Writing</a:t>
            </a:r>
            <a:br>
              <a:rPr lang="en-US" dirty="0"/>
            </a:br>
            <a:endParaRPr lang="en-US" dirty="0"/>
          </a:p>
        </p:txBody>
      </p:sp>
      <p:graphicFrame>
        <p:nvGraphicFramePr>
          <p:cNvPr id="4" name="Content Placeholder 3">
            <a:extLst>
              <a:ext uri="{FF2B5EF4-FFF2-40B4-BE49-F238E27FC236}">
                <a16:creationId xmlns:a16="http://schemas.microsoft.com/office/drawing/2014/main" id="{5BDC6226-0BAB-FF07-2705-5FE5D9E26654}"/>
              </a:ext>
            </a:extLst>
          </p:cNvPr>
          <p:cNvGraphicFramePr>
            <a:graphicFrameLocks noGrp="1"/>
          </p:cNvGraphicFramePr>
          <p:nvPr>
            <p:ph idx="1"/>
            <p:extLst>
              <p:ext uri="{D42A27DB-BD31-4B8C-83A1-F6EECF244321}">
                <p14:modId xmlns:p14="http://schemas.microsoft.com/office/powerpoint/2010/main" val="3959656032"/>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9829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a:xfrm>
            <a:off x="864708" y="258619"/>
            <a:ext cx="9668257" cy="582958"/>
          </a:xfrm>
        </p:spPr>
        <p:txBody>
          <a:bodyPr>
            <a:noAutofit/>
          </a:bodyPr>
          <a:lstStyle/>
          <a:p>
            <a:r>
              <a:rPr lang="en-US" sz="3600" b="0" i="0" dirty="0"/>
              <a:t>Language and Style in Technical Writing</a:t>
            </a:r>
            <a:endParaRPr lang="en-US" sz="36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746850896"/>
              </p:ext>
            </p:extLst>
          </p:nvPr>
        </p:nvGraphicFramePr>
        <p:xfrm>
          <a:off x="957073" y="1112981"/>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8296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and Passive Voice in technical writing</a:t>
            </a:r>
          </a:p>
        </p:txBody>
      </p:sp>
      <p:sp>
        <p:nvSpPr>
          <p:cNvPr id="3" name="Content Placeholder 2"/>
          <p:cNvSpPr>
            <a:spLocks noGrp="1"/>
          </p:cNvSpPr>
          <p:nvPr>
            <p:ph sz="half" idx="1"/>
          </p:nvPr>
        </p:nvSpPr>
        <p:spPr/>
        <p:txBody>
          <a:bodyPr>
            <a:normAutofit/>
          </a:bodyPr>
          <a:lstStyle/>
          <a:p>
            <a:r>
              <a:rPr lang="en-IN" i="1" dirty="0"/>
              <a:t>Active example: Daphne wrote the technical blog post.</a:t>
            </a:r>
            <a:endParaRPr lang="en-IN" dirty="0"/>
          </a:p>
          <a:p>
            <a:r>
              <a:rPr lang="en-IN" dirty="0"/>
              <a:t>Active example: </a:t>
            </a:r>
            <a:r>
              <a:rPr lang="en-IN" i="1" dirty="0"/>
              <a:t>The web application includes a new programming language.</a:t>
            </a:r>
            <a:endParaRPr lang="en-IN" dirty="0"/>
          </a:p>
          <a:p>
            <a:r>
              <a:rPr lang="en-IN" dirty="0"/>
              <a:t>Active example:</a:t>
            </a:r>
            <a:r>
              <a:rPr lang="en-IN" i="1" dirty="0"/>
              <a:t> Incorporating accessibility during the design process ensures a better experience for users.</a:t>
            </a:r>
            <a:endParaRPr lang="en-IN" dirty="0"/>
          </a:p>
          <a:p>
            <a:br>
              <a:rPr lang="en-IN" dirty="0"/>
            </a:br>
            <a:endParaRPr lang="en-US" dirty="0"/>
          </a:p>
        </p:txBody>
      </p:sp>
      <p:sp>
        <p:nvSpPr>
          <p:cNvPr id="4" name="Content Placeholder 3"/>
          <p:cNvSpPr>
            <a:spLocks noGrp="1"/>
          </p:cNvSpPr>
          <p:nvPr>
            <p:ph sz="half" idx="2"/>
          </p:nvPr>
        </p:nvSpPr>
        <p:spPr/>
        <p:txBody>
          <a:bodyPr>
            <a:normAutofit/>
          </a:bodyPr>
          <a:lstStyle/>
          <a:p>
            <a:r>
              <a:rPr lang="en-IN" dirty="0"/>
              <a:t>Passive example: </a:t>
            </a:r>
            <a:r>
              <a:rPr lang="en-IN" i="1" dirty="0"/>
              <a:t>The technical blog post was written by Daphne.</a:t>
            </a:r>
            <a:endParaRPr lang="en-IN" dirty="0"/>
          </a:p>
          <a:p>
            <a:r>
              <a:rPr lang="en-IN" dirty="0"/>
              <a:t>Passive example: </a:t>
            </a:r>
            <a:r>
              <a:rPr lang="en-IN" i="1" dirty="0"/>
              <a:t>A new programming language was included in the web application.</a:t>
            </a:r>
            <a:endParaRPr lang="en-IN" dirty="0"/>
          </a:p>
          <a:p>
            <a:r>
              <a:rPr lang="en-IN" dirty="0"/>
              <a:t>Passive example: </a:t>
            </a:r>
            <a:r>
              <a:rPr lang="en-IN" i="1" dirty="0"/>
              <a:t>A better user experience was ensured by incorporating accessibility during the design process.</a:t>
            </a:r>
            <a:endParaRPr lang="en-IN" dirty="0"/>
          </a:p>
          <a:p>
            <a:r>
              <a:rPr lang="en-IN" dirty="0"/>
              <a:t>Depending on the situation, passive voice can be necessary. Diplomacy and neutrality are effective with using passive voice to avoid accusing someone in particular</a:t>
            </a:r>
          </a:p>
          <a:p>
            <a:endParaRPr lang="en-US" dirty="0"/>
          </a:p>
        </p:txBody>
      </p:sp>
    </p:spTree>
    <p:extLst>
      <p:ext uri="{BB962C8B-B14F-4D97-AF65-F5344CB8AC3E}">
        <p14:creationId xmlns:p14="http://schemas.microsoft.com/office/powerpoint/2010/main" val="1946480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a:xfrm>
            <a:off x="864708" y="258619"/>
            <a:ext cx="9668257" cy="582958"/>
          </a:xfrm>
        </p:spPr>
        <p:txBody>
          <a:bodyPr>
            <a:noAutofit/>
          </a:bodyPr>
          <a:lstStyle/>
          <a:p>
            <a:r>
              <a:rPr lang="en-US" sz="3600" b="0" i="0" dirty="0"/>
              <a:t>Language and Style in Technical Writing</a:t>
            </a:r>
            <a:endParaRPr lang="en-US" sz="36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3645516055"/>
              </p:ext>
            </p:extLst>
          </p:nvPr>
        </p:nvGraphicFramePr>
        <p:xfrm>
          <a:off x="957073" y="1112981"/>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2460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avoid</a:t>
            </a:r>
          </a:p>
        </p:txBody>
      </p:sp>
      <p:sp>
        <p:nvSpPr>
          <p:cNvPr id="3" name="Content Placeholder 2"/>
          <p:cNvSpPr>
            <a:spLocks noGrp="1"/>
          </p:cNvSpPr>
          <p:nvPr>
            <p:ph idx="1"/>
          </p:nvPr>
        </p:nvSpPr>
        <p:spPr>
          <a:solidFill>
            <a:schemeClr val="accent2">
              <a:lumMod val="60000"/>
              <a:lumOff val="40000"/>
            </a:schemeClr>
          </a:solidFill>
        </p:spPr>
        <p:txBody>
          <a:bodyPr/>
          <a:lstStyle/>
          <a:p>
            <a:pPr marL="0" indent="0">
              <a:buNone/>
            </a:pPr>
            <a:r>
              <a:rPr lang="en-IN" dirty="0"/>
              <a:t>Examples of such jargon are </a:t>
            </a:r>
          </a:p>
          <a:p>
            <a:pPr marL="0" indent="0">
              <a:buNone/>
            </a:pPr>
            <a:r>
              <a:rPr lang="en-IN" dirty="0"/>
              <a:t>To "make application" instead of "apply herbicide," </a:t>
            </a:r>
          </a:p>
          <a:p>
            <a:pPr marL="0" indent="0">
              <a:buNone/>
            </a:pPr>
            <a:r>
              <a:rPr lang="en-IN" dirty="0"/>
              <a:t>To "give control"' instead of "control weed," </a:t>
            </a:r>
          </a:p>
          <a:p>
            <a:pPr marL="0" indent="0">
              <a:buNone/>
            </a:pPr>
            <a:r>
              <a:rPr lang="en-IN" dirty="0"/>
              <a:t>To "measure plant kill" instead of "measure plants killed," </a:t>
            </a:r>
          </a:p>
          <a:p>
            <a:pPr marL="0" indent="0">
              <a:buNone/>
            </a:pPr>
            <a:r>
              <a:rPr lang="en-IN" dirty="0"/>
              <a:t>"</a:t>
            </a:r>
            <a:r>
              <a:rPr lang="en-IN" dirty="0" err="1"/>
              <a:t>Phyto</a:t>
            </a:r>
            <a:r>
              <a:rPr lang="en-IN" dirty="0"/>
              <a:t>" instead of "</a:t>
            </a:r>
            <a:r>
              <a:rPr lang="en-IN" dirty="0" err="1"/>
              <a:t>phytoxicity</a:t>
            </a:r>
            <a:r>
              <a:rPr lang="en-IN" dirty="0"/>
              <a:t>" or "plant injury."</a:t>
            </a:r>
            <a:endParaRPr lang="en-US" dirty="0"/>
          </a:p>
        </p:txBody>
      </p:sp>
    </p:spTree>
    <p:extLst>
      <p:ext uri="{BB962C8B-B14F-4D97-AF65-F5344CB8AC3E}">
        <p14:creationId xmlns:p14="http://schemas.microsoft.com/office/powerpoint/2010/main" val="1975980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a:xfrm>
            <a:off x="864708" y="258619"/>
            <a:ext cx="9668257" cy="582958"/>
          </a:xfrm>
        </p:spPr>
        <p:txBody>
          <a:bodyPr>
            <a:noAutofit/>
          </a:bodyPr>
          <a:lstStyle/>
          <a:p>
            <a:r>
              <a:rPr lang="en-US" sz="3600" b="0" i="0" dirty="0"/>
              <a:t>Language and Style in Technical Writing</a:t>
            </a:r>
            <a:endParaRPr lang="en-US" sz="36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318612890"/>
              </p:ext>
            </p:extLst>
          </p:nvPr>
        </p:nvGraphicFramePr>
        <p:xfrm>
          <a:off x="957073" y="1112981"/>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6939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Ambiguity examples</a:t>
            </a:r>
          </a:p>
        </p:txBody>
      </p:sp>
      <p:sp>
        <p:nvSpPr>
          <p:cNvPr id="3" name="Content Placeholder 2"/>
          <p:cNvSpPr>
            <a:spLocks noGrp="1"/>
          </p:cNvSpPr>
          <p:nvPr>
            <p:ph idx="1"/>
          </p:nvPr>
        </p:nvSpPr>
        <p:spPr/>
        <p:txBody>
          <a:bodyPr/>
          <a:lstStyle/>
          <a:p>
            <a:r>
              <a:rPr lang="en-IN" dirty="0"/>
              <a:t>Syntactic Ambiguity</a:t>
            </a:r>
          </a:p>
          <a:p>
            <a:r>
              <a:rPr lang="en-IN" dirty="0"/>
              <a:t>Syntactic ambiguity occurs when the structure or sentence order leads to multiple interpretations.</a:t>
            </a:r>
          </a:p>
          <a:p>
            <a:r>
              <a:rPr lang="en-IN" dirty="0"/>
              <a:t>I saw the man with the telescope.</a:t>
            </a:r>
          </a:p>
          <a:p>
            <a:r>
              <a:rPr lang="en-US" dirty="0"/>
              <a:t>War is Peace.</a:t>
            </a:r>
          </a:p>
          <a:p>
            <a:r>
              <a:rPr lang="en-US" dirty="0"/>
              <a:t>Semantic or Lexical Ambiguity – words and meaning</a:t>
            </a:r>
          </a:p>
          <a:p>
            <a:r>
              <a:rPr lang="en-IN" dirty="0"/>
              <a:t>Prostitutes Appeal to the Pope</a:t>
            </a:r>
          </a:p>
          <a:p>
            <a:r>
              <a:rPr lang="en-US" dirty="0"/>
              <a:t>Kids Make Nutritious Snacks</a:t>
            </a:r>
          </a:p>
          <a:p>
            <a:r>
              <a:rPr lang="en-IN" dirty="0"/>
              <a:t>Mother Helps Dog Bite Victim</a:t>
            </a:r>
          </a:p>
          <a:p>
            <a:endParaRPr lang="en-IN" dirty="0"/>
          </a:p>
          <a:p>
            <a:endParaRPr lang="en-US" dirty="0"/>
          </a:p>
        </p:txBody>
      </p:sp>
    </p:spTree>
    <p:extLst>
      <p:ext uri="{BB962C8B-B14F-4D97-AF65-F5344CB8AC3E}">
        <p14:creationId xmlns:p14="http://schemas.microsoft.com/office/powerpoint/2010/main" val="2125462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a:xfrm>
            <a:off x="864708" y="258619"/>
            <a:ext cx="9668257" cy="582958"/>
          </a:xfrm>
        </p:spPr>
        <p:txBody>
          <a:bodyPr>
            <a:noAutofit/>
          </a:bodyPr>
          <a:lstStyle/>
          <a:p>
            <a:r>
              <a:rPr lang="en-US" sz="3600" b="0" i="0" dirty="0"/>
              <a:t>Language and Style in Technical Writing</a:t>
            </a:r>
            <a:endParaRPr lang="en-US" sz="36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983636638"/>
              </p:ext>
            </p:extLst>
          </p:nvPr>
        </p:nvGraphicFramePr>
        <p:xfrm>
          <a:off x="957073" y="1112981"/>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364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A299EBE-143A-0FDC-7179-DCB932E70361}"/>
              </a:ext>
            </a:extLst>
          </p:cNvPr>
          <p:cNvGraphicFramePr>
            <a:graphicFrameLocks noGrp="1"/>
          </p:cNvGraphicFramePr>
          <p:nvPr>
            <p:ph idx="1"/>
            <p:extLst>
              <p:ext uri="{D42A27DB-BD31-4B8C-83A1-F6EECF244321}">
                <p14:modId xmlns:p14="http://schemas.microsoft.com/office/powerpoint/2010/main" val="2046910705"/>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5528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95A1A-7438-2DD0-3DBA-62777638AC36}"/>
              </a:ext>
            </a:extLst>
          </p:cNvPr>
          <p:cNvSpPr>
            <a:spLocks noGrp="1"/>
          </p:cNvSpPr>
          <p:nvPr>
            <p:ph type="title"/>
          </p:nvPr>
        </p:nvSpPr>
        <p:spPr>
          <a:xfrm>
            <a:off x="718874" y="677863"/>
            <a:ext cx="4534047" cy="1325562"/>
          </a:xfrm>
        </p:spPr>
        <p:txBody>
          <a:bodyPr>
            <a:normAutofit/>
          </a:bodyPr>
          <a:lstStyle/>
          <a:p>
            <a:r>
              <a:rPr lang="en-GB" dirty="0"/>
              <a:t>examples</a:t>
            </a:r>
            <a:endParaRPr lang="en-IN" dirty="0"/>
          </a:p>
        </p:txBody>
      </p:sp>
      <p:sp>
        <p:nvSpPr>
          <p:cNvPr id="4" name="Rectangle 1">
            <a:extLst>
              <a:ext uri="{FF2B5EF4-FFF2-40B4-BE49-F238E27FC236}">
                <a16:creationId xmlns:a16="http://schemas.microsoft.com/office/drawing/2014/main" id="{98CE290A-3AC6-E197-D1C5-CDB14C228869}"/>
              </a:ext>
            </a:extLst>
          </p:cNvPr>
          <p:cNvSpPr>
            <a:spLocks noGrp="1" noChangeArrowheads="1"/>
          </p:cNvSpPr>
          <p:nvPr>
            <p:ph idx="1"/>
          </p:nvPr>
        </p:nvSpPr>
        <p:spPr bwMode="auto">
          <a:xfrm>
            <a:off x="718874" y="2325158"/>
            <a:ext cx="4534048" cy="385497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Aptos" panose="020B0004020202020204" pitchFamily="34" charset="0"/>
              </a:rPr>
              <a:t>There is a variable called </a:t>
            </a:r>
            <a:r>
              <a:rPr kumimoji="0" lang="en-US" altLang="en-US" b="0" i="0" u="none" strike="noStrike" cap="none" normalizeH="0" baseline="0" dirty="0" err="1">
                <a:ln>
                  <a:noFill/>
                </a:ln>
                <a:effectLst/>
                <a:latin typeface="Aptos" panose="020B0004020202020204" pitchFamily="34" charset="0"/>
              </a:rPr>
              <a:t>met_trick</a:t>
            </a:r>
            <a:r>
              <a:rPr kumimoji="0" lang="en-US" altLang="en-US" b="0" i="0" u="none" strike="noStrike" cap="none" normalizeH="0" baseline="0" dirty="0">
                <a:ln>
                  <a:noFill/>
                </a:ln>
                <a:effectLst/>
                <a:latin typeface="Aptos" panose="020B0004020202020204" pitchFamily="34" charset="0"/>
              </a:rPr>
              <a:t> that stores the current accuracy.</a:t>
            </a:r>
          </a:p>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dirty="0">
                <a:ln>
                  <a:noFill/>
                </a:ln>
                <a:effectLst/>
                <a:latin typeface="Aptos" panose="020B0004020202020204" pitchFamily="34" charset="0"/>
              </a:rPr>
              <a:t>Removing There is replaces the generic subject with a better subject. For example, either of the following sentences is clearer than the original</a:t>
            </a:r>
            <a:r>
              <a:rPr kumimoji="0" lang="en-US" altLang="en-US" b="0" i="0" u="none" strike="noStrike" cap="none" normalizeH="0" baseline="0" dirty="0">
                <a:ln>
                  <a:noFill/>
                </a:ln>
                <a:effectLst/>
                <a:latin typeface="Aptos" panose="020B0004020202020204" pitchFamily="34" charset="0"/>
              </a:rPr>
              <a:t>:</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Aptos" panose="020B0004020202020204" pitchFamily="34" charset="0"/>
              </a:rPr>
              <a:t>A variable named </a:t>
            </a:r>
            <a:r>
              <a:rPr kumimoji="0" lang="en-US" altLang="en-US" b="0" i="0" u="none" strike="noStrike" cap="none" normalizeH="0" baseline="0" dirty="0" err="1">
                <a:ln>
                  <a:noFill/>
                </a:ln>
                <a:effectLst/>
                <a:latin typeface="Aptos" panose="020B0004020202020204" pitchFamily="34" charset="0"/>
              </a:rPr>
              <a:t>met_trick</a:t>
            </a:r>
            <a:r>
              <a:rPr kumimoji="0" lang="en-US" altLang="en-US" b="0" i="0" u="none" strike="noStrike" cap="none" normalizeH="0" baseline="0" dirty="0">
                <a:ln>
                  <a:noFill/>
                </a:ln>
                <a:effectLst/>
                <a:latin typeface="Aptos" panose="020B0004020202020204" pitchFamily="34" charset="0"/>
              </a:rPr>
              <a:t> stores the current accuracy.</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Aptos" panose="020B0004020202020204" pitchFamily="34" charset="0"/>
              </a:rPr>
              <a:t>The </a:t>
            </a:r>
            <a:r>
              <a:rPr kumimoji="0" lang="en-US" altLang="en-US" b="0" i="0" u="none" strike="noStrike" cap="none" normalizeH="0" baseline="0" dirty="0" err="1">
                <a:ln>
                  <a:noFill/>
                </a:ln>
                <a:effectLst/>
                <a:latin typeface="Aptos" panose="020B0004020202020204" pitchFamily="34" charset="0"/>
              </a:rPr>
              <a:t>met_trick</a:t>
            </a:r>
            <a:r>
              <a:rPr kumimoji="0" lang="en-US" altLang="en-US" b="0" i="0" u="none" strike="noStrike" cap="none" normalizeH="0" baseline="0" dirty="0">
                <a:ln>
                  <a:noFill/>
                </a:ln>
                <a:effectLst/>
                <a:latin typeface="Aptos" panose="020B0004020202020204" pitchFamily="34" charset="0"/>
              </a:rPr>
              <a:t> variable stores the current accuracy.</a:t>
            </a:r>
          </a:p>
        </p:txBody>
      </p:sp>
      <p:graphicFrame>
        <p:nvGraphicFramePr>
          <p:cNvPr id="5" name="Table 4">
            <a:extLst>
              <a:ext uri="{FF2B5EF4-FFF2-40B4-BE49-F238E27FC236}">
                <a16:creationId xmlns:a16="http://schemas.microsoft.com/office/drawing/2014/main" id="{1EE10A21-57E6-F821-3844-76A2E0E4EEA8}"/>
              </a:ext>
            </a:extLst>
          </p:cNvPr>
          <p:cNvGraphicFramePr>
            <a:graphicFrameLocks noGrp="1"/>
          </p:cNvGraphicFramePr>
          <p:nvPr>
            <p:extLst>
              <p:ext uri="{D42A27DB-BD31-4B8C-83A1-F6EECF244321}">
                <p14:modId xmlns:p14="http://schemas.microsoft.com/office/powerpoint/2010/main" val="4145786941"/>
              </p:ext>
            </p:extLst>
          </p:nvPr>
        </p:nvGraphicFramePr>
        <p:xfrm>
          <a:off x="5633157" y="2247324"/>
          <a:ext cx="5209990" cy="2363353"/>
        </p:xfrm>
        <a:graphic>
          <a:graphicData uri="http://schemas.openxmlformats.org/drawingml/2006/table">
            <a:tbl>
              <a:tblPr/>
              <a:tblGrid>
                <a:gridCol w="2837792">
                  <a:extLst>
                    <a:ext uri="{9D8B030D-6E8A-4147-A177-3AD203B41FA5}">
                      <a16:colId xmlns:a16="http://schemas.microsoft.com/office/drawing/2014/main" val="347308209"/>
                    </a:ext>
                  </a:extLst>
                </a:gridCol>
                <a:gridCol w="2372198">
                  <a:extLst>
                    <a:ext uri="{9D8B030D-6E8A-4147-A177-3AD203B41FA5}">
                      <a16:colId xmlns:a16="http://schemas.microsoft.com/office/drawing/2014/main" val="421332963"/>
                    </a:ext>
                  </a:extLst>
                </a:gridCol>
              </a:tblGrid>
              <a:tr h="871591">
                <a:tc>
                  <a:txBody>
                    <a:bodyPr/>
                    <a:lstStyle/>
                    <a:p>
                      <a:pPr algn="l" fontAlgn="t"/>
                      <a:r>
                        <a:rPr lang="en-GB" sz="1600">
                          <a:effectLst/>
                        </a:rPr>
                        <a:t>The exception </a:t>
                      </a:r>
                      <a:r>
                        <a:rPr lang="en-GB" sz="1600" b="0">
                          <a:effectLst/>
                        </a:rPr>
                        <a:t>occurs</a:t>
                      </a:r>
                      <a:r>
                        <a:rPr lang="en-GB" sz="1600">
                          <a:effectLst/>
                        </a:rPr>
                        <a:t> when dividing by zero.</a:t>
                      </a:r>
                    </a:p>
                  </a:txBody>
                  <a:tcPr marL="83807" marR="83807" marT="41903" marB="41903">
                    <a:lnL>
                      <a:noFill/>
                    </a:lnL>
                    <a:lnR>
                      <a:noFill/>
                    </a:lnR>
                    <a:lnT>
                      <a:noFill/>
                    </a:lnT>
                    <a:lnB>
                      <a:noFill/>
                    </a:lnB>
                    <a:solidFill>
                      <a:srgbClr val="FFFFFF"/>
                    </a:solidFill>
                  </a:tcPr>
                </a:tc>
                <a:tc>
                  <a:txBody>
                    <a:bodyPr/>
                    <a:lstStyle/>
                    <a:p>
                      <a:pPr algn="l" fontAlgn="t"/>
                      <a:r>
                        <a:rPr lang="en-GB" sz="1600">
                          <a:effectLst/>
                        </a:rPr>
                        <a:t>Dividing by zero </a:t>
                      </a:r>
                      <a:r>
                        <a:rPr lang="en-GB" sz="1600" b="0">
                          <a:effectLst/>
                        </a:rPr>
                        <a:t>raises</a:t>
                      </a:r>
                      <a:r>
                        <a:rPr lang="en-GB" sz="1600">
                          <a:effectLst/>
                        </a:rPr>
                        <a:t> the exception.</a:t>
                      </a:r>
                    </a:p>
                  </a:txBody>
                  <a:tcPr marL="83807" marR="83807" marT="41903" marB="41903">
                    <a:lnL>
                      <a:noFill/>
                    </a:lnL>
                    <a:lnR>
                      <a:noFill/>
                    </a:lnR>
                    <a:lnT>
                      <a:noFill/>
                    </a:lnT>
                    <a:lnB>
                      <a:noFill/>
                    </a:lnB>
                    <a:solidFill>
                      <a:srgbClr val="FFFFFF"/>
                    </a:solidFill>
                  </a:tcPr>
                </a:tc>
                <a:extLst>
                  <a:ext uri="{0D108BD9-81ED-4DB2-BD59-A6C34878D82A}">
                    <a16:rowId xmlns:a16="http://schemas.microsoft.com/office/drawing/2014/main" val="3067502988"/>
                  </a:ext>
                </a:extLst>
              </a:tr>
              <a:tr h="871591">
                <a:tc>
                  <a:txBody>
                    <a:bodyPr/>
                    <a:lstStyle/>
                    <a:p>
                      <a:pPr algn="l" fontAlgn="t"/>
                      <a:r>
                        <a:rPr lang="en-GB" sz="1600">
                          <a:effectLst/>
                        </a:rPr>
                        <a:t>This error message </a:t>
                      </a:r>
                      <a:r>
                        <a:rPr lang="en-GB" sz="1600" b="0">
                          <a:effectLst/>
                        </a:rPr>
                        <a:t>happens</a:t>
                      </a:r>
                      <a:r>
                        <a:rPr lang="en-GB" sz="1600">
                          <a:effectLst/>
                        </a:rPr>
                        <a:t> when...</a:t>
                      </a:r>
                    </a:p>
                  </a:txBody>
                  <a:tcPr marL="83807" marR="83807" marT="41903" marB="41903">
                    <a:lnL>
                      <a:noFill/>
                    </a:lnL>
                    <a:lnR>
                      <a:noFill/>
                    </a:lnR>
                    <a:lnT>
                      <a:noFill/>
                    </a:lnT>
                    <a:lnB>
                      <a:noFill/>
                    </a:lnB>
                    <a:solidFill>
                      <a:srgbClr val="FFFFFF"/>
                    </a:solidFill>
                  </a:tcPr>
                </a:tc>
                <a:tc>
                  <a:txBody>
                    <a:bodyPr/>
                    <a:lstStyle/>
                    <a:p>
                      <a:pPr algn="l" fontAlgn="t"/>
                      <a:r>
                        <a:rPr lang="en-GB" sz="1600">
                          <a:effectLst/>
                        </a:rPr>
                        <a:t>The system </a:t>
                      </a:r>
                      <a:r>
                        <a:rPr lang="en-GB" sz="1600" b="0">
                          <a:effectLst/>
                        </a:rPr>
                        <a:t>generates</a:t>
                      </a:r>
                      <a:r>
                        <a:rPr lang="en-GB" sz="1600">
                          <a:effectLst/>
                        </a:rPr>
                        <a:t> this error message when...</a:t>
                      </a:r>
                    </a:p>
                  </a:txBody>
                  <a:tcPr marL="83807" marR="83807" marT="41903" marB="41903">
                    <a:lnL>
                      <a:noFill/>
                    </a:lnL>
                    <a:lnR>
                      <a:noFill/>
                    </a:lnR>
                    <a:lnT>
                      <a:noFill/>
                    </a:lnT>
                    <a:lnB>
                      <a:noFill/>
                    </a:lnB>
                    <a:solidFill>
                      <a:srgbClr val="FFFFFF"/>
                    </a:solidFill>
                  </a:tcPr>
                </a:tc>
                <a:extLst>
                  <a:ext uri="{0D108BD9-81ED-4DB2-BD59-A6C34878D82A}">
                    <a16:rowId xmlns:a16="http://schemas.microsoft.com/office/drawing/2014/main" val="3491691009"/>
                  </a:ext>
                </a:extLst>
              </a:tr>
              <a:tr h="620171">
                <a:tc>
                  <a:txBody>
                    <a:bodyPr/>
                    <a:lstStyle/>
                    <a:p>
                      <a:pPr algn="l" fontAlgn="t"/>
                      <a:r>
                        <a:rPr lang="en-GB" sz="1600">
                          <a:effectLst/>
                        </a:rPr>
                        <a:t>We </a:t>
                      </a:r>
                      <a:r>
                        <a:rPr lang="en-GB" sz="1600" b="0">
                          <a:effectLst/>
                        </a:rPr>
                        <a:t>are</a:t>
                      </a:r>
                      <a:r>
                        <a:rPr lang="en-GB" sz="1600">
                          <a:effectLst/>
                        </a:rPr>
                        <a:t> very careful to ensure...</a:t>
                      </a:r>
                    </a:p>
                  </a:txBody>
                  <a:tcPr marL="83807" marR="83807" marT="41903" marB="41903">
                    <a:lnL>
                      <a:noFill/>
                    </a:lnL>
                    <a:lnR>
                      <a:noFill/>
                    </a:lnR>
                    <a:lnT>
                      <a:noFill/>
                    </a:lnT>
                    <a:lnB>
                      <a:noFill/>
                    </a:lnB>
                    <a:solidFill>
                      <a:srgbClr val="FFFFFF"/>
                    </a:solidFill>
                  </a:tcPr>
                </a:tc>
                <a:tc>
                  <a:txBody>
                    <a:bodyPr/>
                    <a:lstStyle/>
                    <a:p>
                      <a:pPr algn="l" fontAlgn="t"/>
                      <a:r>
                        <a:rPr lang="en-IN" sz="1600" dirty="0">
                          <a:effectLst/>
                        </a:rPr>
                        <a:t>We carefully </a:t>
                      </a:r>
                      <a:r>
                        <a:rPr lang="en-IN" sz="1600" b="0" dirty="0">
                          <a:effectLst/>
                        </a:rPr>
                        <a:t>ensure</a:t>
                      </a:r>
                      <a:r>
                        <a:rPr lang="en-IN" sz="1600" dirty="0">
                          <a:effectLst/>
                        </a:rPr>
                        <a:t>...</a:t>
                      </a:r>
                    </a:p>
                  </a:txBody>
                  <a:tcPr marL="83807" marR="83807" marT="41903" marB="41903">
                    <a:lnL>
                      <a:noFill/>
                    </a:lnL>
                    <a:lnR>
                      <a:noFill/>
                    </a:lnR>
                    <a:lnT>
                      <a:noFill/>
                    </a:lnT>
                    <a:lnB>
                      <a:noFill/>
                    </a:lnB>
                    <a:solidFill>
                      <a:srgbClr val="FFFFFF"/>
                    </a:solidFill>
                  </a:tcPr>
                </a:tc>
                <a:extLst>
                  <a:ext uri="{0D108BD9-81ED-4DB2-BD59-A6C34878D82A}">
                    <a16:rowId xmlns:a16="http://schemas.microsoft.com/office/drawing/2014/main" val="1246847953"/>
                  </a:ext>
                </a:extLst>
              </a:tr>
            </a:tbl>
          </a:graphicData>
        </a:graphic>
      </p:graphicFrame>
    </p:spTree>
    <p:extLst>
      <p:ext uri="{BB962C8B-B14F-4D97-AF65-F5344CB8AC3E}">
        <p14:creationId xmlns:p14="http://schemas.microsoft.com/office/powerpoint/2010/main" val="296755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5690-0758-5913-6294-79BDE99B8A96}"/>
              </a:ext>
            </a:extLst>
          </p:cNvPr>
          <p:cNvSpPr>
            <a:spLocks noGrp="1"/>
          </p:cNvSpPr>
          <p:nvPr>
            <p:ph type="title"/>
          </p:nvPr>
        </p:nvSpPr>
        <p:spPr/>
        <p:txBody>
          <a:bodyPr/>
          <a:lstStyle/>
          <a:p>
            <a:r>
              <a:rPr lang="en-US" dirty="0"/>
              <a:t>Characteristics of Technical Writing</a:t>
            </a:r>
            <a:br>
              <a:rPr lang="en-US" dirty="0"/>
            </a:br>
            <a:endParaRPr lang="en-US" dirty="0"/>
          </a:p>
        </p:txBody>
      </p:sp>
      <p:graphicFrame>
        <p:nvGraphicFramePr>
          <p:cNvPr id="4" name="Content Placeholder 3">
            <a:extLst>
              <a:ext uri="{FF2B5EF4-FFF2-40B4-BE49-F238E27FC236}">
                <a16:creationId xmlns:a16="http://schemas.microsoft.com/office/drawing/2014/main" id="{5BDC6226-0BAB-FF07-2705-5FE5D9E26654}"/>
              </a:ext>
            </a:extLst>
          </p:cNvPr>
          <p:cNvGraphicFramePr>
            <a:graphicFrameLocks noGrp="1"/>
          </p:cNvGraphicFramePr>
          <p:nvPr>
            <p:ph idx="1"/>
            <p:extLst>
              <p:ext uri="{D42A27DB-BD31-4B8C-83A1-F6EECF244321}">
                <p14:modId xmlns:p14="http://schemas.microsoft.com/office/powerpoint/2010/main" val="580316252"/>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31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B9F1-79C7-CA90-B45F-896F4B14FAFE}"/>
              </a:ext>
            </a:extLst>
          </p:cNvPr>
          <p:cNvSpPr>
            <a:spLocks noGrp="1"/>
          </p:cNvSpPr>
          <p:nvPr>
            <p:ph type="title"/>
          </p:nvPr>
        </p:nvSpPr>
        <p:spPr/>
        <p:txBody>
          <a:bodyPr/>
          <a:lstStyle/>
          <a:p>
            <a:r>
              <a:rPr lang="en-GB" dirty="0"/>
              <a:t>examples</a:t>
            </a:r>
            <a:endParaRPr lang="en-IN" dirty="0"/>
          </a:p>
        </p:txBody>
      </p:sp>
      <p:sp>
        <p:nvSpPr>
          <p:cNvPr id="3" name="Content Placeholder 2">
            <a:extLst>
              <a:ext uri="{FF2B5EF4-FFF2-40B4-BE49-F238E27FC236}">
                <a16:creationId xmlns:a16="http://schemas.microsoft.com/office/drawing/2014/main" id="{4CE2DA85-9AEF-0D33-5F70-7F9923C6938B}"/>
              </a:ext>
            </a:extLst>
          </p:cNvPr>
          <p:cNvSpPr>
            <a:spLocks noGrp="1"/>
          </p:cNvSpPr>
          <p:nvPr>
            <p:ph idx="1"/>
          </p:nvPr>
        </p:nvSpPr>
        <p:spPr/>
        <p:txBody>
          <a:bodyPr/>
          <a:lstStyle/>
          <a:p>
            <a:r>
              <a:rPr lang="en-GB" b="0" i="0" dirty="0">
                <a:solidFill>
                  <a:srgbClr val="474747"/>
                </a:solidFill>
                <a:effectLst/>
                <a:latin typeface="Google Sans"/>
              </a:rPr>
              <a:t>Wordy: For all intents and purposes, this project will be outsourced.</a:t>
            </a:r>
          </a:p>
          <a:p>
            <a:endParaRPr lang="en-GB" dirty="0">
              <a:solidFill>
                <a:srgbClr val="474747"/>
              </a:solidFill>
              <a:latin typeface="Google Sans"/>
            </a:endParaRPr>
          </a:p>
          <a:p>
            <a:r>
              <a:rPr lang="en-GB" b="0" i="0" dirty="0">
                <a:solidFill>
                  <a:srgbClr val="474747"/>
                </a:solidFill>
                <a:effectLst/>
                <a:latin typeface="Google Sans"/>
              </a:rPr>
              <a:t> Concise: This project will be outsourced. </a:t>
            </a:r>
          </a:p>
          <a:p>
            <a:endParaRPr lang="en-GB" dirty="0">
              <a:solidFill>
                <a:srgbClr val="474747"/>
              </a:solidFill>
              <a:latin typeface="Google Sans"/>
            </a:endParaRPr>
          </a:p>
          <a:p>
            <a:r>
              <a:rPr lang="en-GB" b="0" i="0" dirty="0">
                <a:solidFill>
                  <a:srgbClr val="474747"/>
                </a:solidFill>
                <a:effectLst/>
                <a:latin typeface="Google Sans"/>
              </a:rPr>
              <a:t>Wordy: Needless to say, I think we should get grilled cheese. </a:t>
            </a:r>
          </a:p>
          <a:p>
            <a:endParaRPr lang="en-GB" dirty="0">
              <a:solidFill>
                <a:srgbClr val="474747"/>
              </a:solidFill>
              <a:latin typeface="Google Sans"/>
            </a:endParaRPr>
          </a:p>
          <a:p>
            <a:r>
              <a:rPr lang="en-GB" b="0" i="0" dirty="0">
                <a:solidFill>
                  <a:srgbClr val="474747"/>
                </a:solidFill>
                <a:effectLst/>
                <a:latin typeface="Google Sans"/>
              </a:rPr>
              <a:t>Concise: </a:t>
            </a:r>
            <a:r>
              <a:rPr lang="en-GB" b="0" i="0" dirty="0">
                <a:solidFill>
                  <a:srgbClr val="040C28"/>
                </a:solidFill>
                <a:effectLst/>
                <a:latin typeface="Google Sans"/>
              </a:rPr>
              <a:t>We should get grilled cheese.</a:t>
            </a:r>
            <a:endParaRPr lang="en-IN" dirty="0"/>
          </a:p>
        </p:txBody>
      </p:sp>
    </p:spTree>
    <p:extLst>
      <p:ext uri="{BB962C8B-B14F-4D97-AF65-F5344CB8AC3E}">
        <p14:creationId xmlns:p14="http://schemas.microsoft.com/office/powerpoint/2010/main" val="426884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5690-0758-5913-6294-79BDE99B8A96}"/>
              </a:ext>
            </a:extLst>
          </p:cNvPr>
          <p:cNvSpPr>
            <a:spLocks noGrp="1"/>
          </p:cNvSpPr>
          <p:nvPr>
            <p:ph type="title"/>
          </p:nvPr>
        </p:nvSpPr>
        <p:spPr/>
        <p:txBody>
          <a:bodyPr/>
          <a:lstStyle/>
          <a:p>
            <a:r>
              <a:rPr lang="en-US" dirty="0"/>
              <a:t>Characteristics of Technical Writing</a:t>
            </a:r>
            <a:br>
              <a:rPr lang="en-US" dirty="0"/>
            </a:br>
            <a:endParaRPr lang="en-US" dirty="0"/>
          </a:p>
        </p:txBody>
      </p:sp>
      <p:graphicFrame>
        <p:nvGraphicFramePr>
          <p:cNvPr id="4" name="Content Placeholder 3">
            <a:extLst>
              <a:ext uri="{FF2B5EF4-FFF2-40B4-BE49-F238E27FC236}">
                <a16:creationId xmlns:a16="http://schemas.microsoft.com/office/drawing/2014/main" id="{5BDC6226-0BAB-FF07-2705-5FE5D9E26654}"/>
              </a:ext>
            </a:extLst>
          </p:cNvPr>
          <p:cNvGraphicFramePr>
            <a:graphicFrameLocks noGrp="1"/>
          </p:cNvGraphicFramePr>
          <p:nvPr>
            <p:ph idx="1"/>
            <p:extLst>
              <p:ext uri="{D42A27DB-BD31-4B8C-83A1-F6EECF244321}">
                <p14:modId xmlns:p14="http://schemas.microsoft.com/office/powerpoint/2010/main" val="839040769"/>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6490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5690-0758-5913-6294-79BDE99B8A96}"/>
              </a:ext>
            </a:extLst>
          </p:cNvPr>
          <p:cNvSpPr>
            <a:spLocks noGrp="1"/>
          </p:cNvSpPr>
          <p:nvPr>
            <p:ph type="title"/>
          </p:nvPr>
        </p:nvSpPr>
        <p:spPr/>
        <p:txBody>
          <a:bodyPr/>
          <a:lstStyle/>
          <a:p>
            <a:r>
              <a:rPr lang="en-US" dirty="0"/>
              <a:t>Characteristics of Technical Writing</a:t>
            </a:r>
            <a:br>
              <a:rPr lang="en-US" dirty="0"/>
            </a:br>
            <a:endParaRPr lang="en-US" dirty="0"/>
          </a:p>
        </p:txBody>
      </p:sp>
      <p:graphicFrame>
        <p:nvGraphicFramePr>
          <p:cNvPr id="4" name="Content Placeholder 3">
            <a:extLst>
              <a:ext uri="{FF2B5EF4-FFF2-40B4-BE49-F238E27FC236}">
                <a16:creationId xmlns:a16="http://schemas.microsoft.com/office/drawing/2014/main" id="{5BDC6226-0BAB-FF07-2705-5FE5D9E26654}"/>
              </a:ext>
            </a:extLst>
          </p:cNvPr>
          <p:cNvGraphicFramePr>
            <a:graphicFrameLocks noGrp="1"/>
          </p:cNvGraphicFramePr>
          <p:nvPr>
            <p:ph idx="1"/>
            <p:extLst>
              <p:ext uri="{D42A27DB-BD31-4B8C-83A1-F6EECF244321}">
                <p14:modId xmlns:p14="http://schemas.microsoft.com/office/powerpoint/2010/main" val="401505912"/>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2486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p:txBody>
          <a:bodyPr>
            <a:normAutofit fontScale="90000"/>
          </a:bodyPr>
          <a:lstStyle/>
          <a:p>
            <a:r>
              <a:rPr lang="en-US" dirty="0"/>
              <a:t>Audience Analysis in Technical Writing:</a:t>
            </a:r>
            <a:br>
              <a:rPr lang="en-US" dirty="0"/>
            </a:br>
            <a:endParaRPr lang="en-US" dirty="0"/>
          </a:p>
        </p:txBody>
      </p:sp>
      <p:graphicFrame>
        <p:nvGraphicFramePr>
          <p:cNvPr id="4" name="Content Placeholder 3">
            <a:extLst>
              <a:ext uri="{FF2B5EF4-FFF2-40B4-BE49-F238E27FC236}">
                <a16:creationId xmlns:a16="http://schemas.microsoft.com/office/drawing/2014/main" id="{F1C7CB4A-30B5-FCBD-A234-ADFEC7B51C75}"/>
              </a:ext>
            </a:extLst>
          </p:cNvPr>
          <p:cNvGraphicFramePr>
            <a:graphicFrameLocks noGrp="1"/>
          </p:cNvGraphicFramePr>
          <p:nvPr>
            <p:ph idx="1"/>
            <p:extLst>
              <p:ext uri="{D42A27DB-BD31-4B8C-83A1-F6EECF244321}">
                <p14:modId xmlns:p14="http://schemas.microsoft.com/office/powerpoint/2010/main" val="654217625"/>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331264"/>
      </p:ext>
    </p:extLst>
  </p:cSld>
  <p:clrMapOvr>
    <a:masterClrMapping/>
  </p:clrMapOvr>
</p:sld>
</file>

<file path=ppt/theme/theme1.xml><?xml version="1.0" encoding="utf-8"?>
<a:theme xmlns:a="http://schemas.openxmlformats.org/drawingml/2006/main" name="View">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545</TotalTime>
  <Words>3107</Words>
  <Application>Microsoft Office PowerPoint</Application>
  <PresentationFormat>Widescreen</PresentationFormat>
  <Paragraphs>219</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-apple-system</vt:lpstr>
      <vt:lpstr>Aptos</vt:lpstr>
      <vt:lpstr>Arial</vt:lpstr>
      <vt:lpstr>Century Schoolbook</vt:lpstr>
      <vt:lpstr>Google Sans</vt:lpstr>
      <vt:lpstr>Wingdings 2</vt:lpstr>
      <vt:lpstr>View</vt:lpstr>
      <vt:lpstr>TECHNICAL WRITING</vt:lpstr>
      <vt:lpstr>Definition</vt:lpstr>
      <vt:lpstr>Characteristics of Technical Writing </vt:lpstr>
      <vt:lpstr>examples</vt:lpstr>
      <vt:lpstr>Characteristics of Technical Writing </vt:lpstr>
      <vt:lpstr>examples</vt:lpstr>
      <vt:lpstr>Characteristics of Technical Writing </vt:lpstr>
      <vt:lpstr>Characteristics of Technical Writing </vt:lpstr>
      <vt:lpstr>Audience Analysis in Technical Writing: </vt:lpstr>
      <vt:lpstr>Audience Analysis in Technical Writing: </vt:lpstr>
      <vt:lpstr>Audience Analysis in Technical Writing: </vt:lpstr>
      <vt:lpstr>Purpose of Technical Writing: </vt:lpstr>
      <vt:lpstr>Purpose of Technical Writing: </vt:lpstr>
      <vt:lpstr>Purpose of Technical Writing: </vt:lpstr>
      <vt:lpstr>Purpose of Technical Writing: </vt:lpstr>
      <vt:lpstr>The Structure of Technical Documents</vt:lpstr>
      <vt:lpstr>Structure of Technical Document </vt:lpstr>
      <vt:lpstr>Structure of Technical Document </vt:lpstr>
      <vt:lpstr>Structure of Technical Document </vt:lpstr>
      <vt:lpstr>Structure of Technical Document </vt:lpstr>
      <vt:lpstr>Structure of Technical Document </vt:lpstr>
      <vt:lpstr>Structure of Technical Document </vt:lpstr>
      <vt:lpstr>Structure of Technical Document </vt:lpstr>
      <vt:lpstr>Formatting Guidelines in Technical Writing </vt:lpstr>
      <vt:lpstr>Formatting Guidelines in Technical Writing </vt:lpstr>
      <vt:lpstr>Formatting Guidelines in Technical Writing </vt:lpstr>
      <vt:lpstr>Formatting Guidelines in Technical Writing </vt:lpstr>
      <vt:lpstr>Formatting Guidelines in Technical Writing </vt:lpstr>
      <vt:lpstr>Language and Style in Technical Writing</vt:lpstr>
      <vt:lpstr>Language and Style in Technical Writing</vt:lpstr>
      <vt:lpstr>Active and Passive Voice in technical writing</vt:lpstr>
      <vt:lpstr>Language and Style in Technical Writing</vt:lpstr>
      <vt:lpstr>To avoid</vt:lpstr>
      <vt:lpstr>Language and Style in Technical Writing</vt:lpstr>
      <vt:lpstr>Ambiguity examples</vt:lpstr>
      <vt:lpstr>Language and Style in Technical Writing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WRITING</dc:title>
  <dc:creator>Manu Mohan</dc:creator>
  <cp:lastModifiedBy>Smriti Singh</cp:lastModifiedBy>
  <cp:revision>9</cp:revision>
  <dcterms:created xsi:type="dcterms:W3CDTF">2024-02-25T06:50:47Z</dcterms:created>
  <dcterms:modified xsi:type="dcterms:W3CDTF">2024-03-22T15:36:00Z</dcterms:modified>
</cp:coreProperties>
</file>