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35"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282" r:id="rId24"/>
    <p:sldId id="285" r:id="rId25"/>
    <p:sldId id="288" r:id="rId26"/>
    <p:sldId id="289" r:id="rId27"/>
    <p:sldId id="290" r:id="rId28"/>
    <p:sldId id="291" r:id="rId29"/>
    <p:sldId id="286"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4BAACDA6-962C-45FC-B03D-488B79388061}">
      <dgm:prSet custT="1"/>
      <dgm:spPr/>
      <dgm:t>
        <a:bodyPr/>
        <a:lstStyle/>
        <a:p>
          <a:r>
            <a:rPr lang="en-US" sz="2800" b="0" i="0" dirty="0"/>
            <a:t>Planning</a:t>
          </a:r>
        </a:p>
      </dgm:t>
    </dgm:pt>
    <dgm:pt modelId="{310F9F1F-F9C3-463B-877A-4585CE209477}" type="parTrans" cxnId="{5113669A-672B-4189-91EA-FB5EBC5C18CA}">
      <dgm:prSet/>
      <dgm:spPr/>
      <dgm:t>
        <a:bodyPr/>
        <a:lstStyle/>
        <a:p>
          <a:endParaRPr lang="en-US"/>
        </a:p>
      </dgm:t>
    </dgm:pt>
    <dgm:pt modelId="{D8A9F3CA-229A-4C27-95AF-C46E390E442B}" type="sibTrans" cxnId="{5113669A-672B-4189-91EA-FB5EBC5C18CA}">
      <dgm:prSet/>
      <dgm:spPr/>
      <dgm:t>
        <a:bodyPr/>
        <a:lstStyle/>
        <a:p>
          <a:endParaRPr lang="en-US"/>
        </a:p>
      </dgm:t>
    </dgm:pt>
    <dgm:pt modelId="{975518D0-D4FF-45B0-86BF-AF5CC3907A07}">
      <dgm:prSet custT="1"/>
      <dgm:spPr/>
      <dgm:t>
        <a:bodyPr/>
        <a:lstStyle/>
        <a:p>
          <a:r>
            <a:rPr lang="en-US" sz="2800" b="0" i="0" dirty="0"/>
            <a:t>Drafting</a:t>
          </a:r>
        </a:p>
      </dgm:t>
    </dgm:pt>
    <dgm:pt modelId="{5068E27B-A54F-4E17-A482-AFE136521E0A}" type="parTrans" cxnId="{2CE2F5C1-F802-440C-A14A-B14F53007570}">
      <dgm:prSet/>
      <dgm:spPr/>
      <dgm:t>
        <a:bodyPr/>
        <a:lstStyle/>
        <a:p>
          <a:endParaRPr lang="en-US"/>
        </a:p>
      </dgm:t>
    </dgm:pt>
    <dgm:pt modelId="{723A9F69-218F-409D-90FE-396BE3EBC1E6}" type="sibTrans" cxnId="{2CE2F5C1-F802-440C-A14A-B14F53007570}">
      <dgm:prSet/>
      <dgm:spPr/>
      <dgm:t>
        <a:bodyPr/>
        <a:lstStyle/>
        <a:p>
          <a:endParaRPr lang="en-US"/>
        </a:p>
      </dgm:t>
    </dgm:pt>
    <dgm:pt modelId="{5EA1E5C8-6D14-4597-B29C-6DA7D1BF6F42}">
      <dgm:prSet custT="1"/>
      <dgm:spPr/>
      <dgm:t>
        <a:bodyPr/>
        <a:lstStyle/>
        <a:p>
          <a:r>
            <a:rPr lang="en-US" sz="2800" b="0" i="0" dirty="0"/>
            <a:t>Revising</a:t>
          </a:r>
        </a:p>
      </dgm:t>
    </dgm:pt>
    <dgm:pt modelId="{45472C8C-8D9A-4610-8E2D-1A292E7726C7}" type="parTrans" cxnId="{2A782CE2-77BA-4D39-832D-27DEE791F791}">
      <dgm:prSet/>
      <dgm:spPr/>
      <dgm:t>
        <a:bodyPr/>
        <a:lstStyle/>
        <a:p>
          <a:endParaRPr lang="en-US"/>
        </a:p>
      </dgm:t>
    </dgm:pt>
    <dgm:pt modelId="{F31CD0F4-96EE-48C7-8C54-914738A516C9}" type="sibTrans" cxnId="{2A782CE2-77BA-4D39-832D-27DEE791F791}">
      <dgm:prSet/>
      <dgm:spPr/>
      <dgm:t>
        <a:bodyPr/>
        <a:lstStyle/>
        <a:p>
          <a:endParaRPr lang="en-US"/>
        </a:p>
      </dgm:t>
    </dgm:pt>
    <dgm:pt modelId="{5102DA22-551C-4B10-AC19-457BBAA4D237}">
      <dgm:prSet custT="1"/>
      <dgm:spPr/>
      <dgm:t>
        <a:bodyPr/>
        <a:lstStyle/>
        <a:p>
          <a:r>
            <a:rPr lang="en-US" sz="2800" b="0" i="0" dirty="0"/>
            <a:t>Editing</a:t>
          </a:r>
        </a:p>
      </dgm:t>
    </dgm:pt>
    <dgm:pt modelId="{E1560865-1DC5-415B-9724-73F6FCDEF910}" type="parTrans" cxnId="{6B126F71-883E-4379-A7EE-761CB3B737A8}">
      <dgm:prSet/>
      <dgm:spPr/>
      <dgm:t>
        <a:bodyPr/>
        <a:lstStyle/>
        <a:p>
          <a:endParaRPr lang="en-US"/>
        </a:p>
      </dgm:t>
    </dgm:pt>
    <dgm:pt modelId="{CFD30E35-36B3-45BC-AA24-EB202E50D1E6}" type="sibTrans" cxnId="{6B126F71-883E-4379-A7EE-761CB3B737A8}">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BDE15BA9-16E4-4159-A6C6-CF29D19216D7}" type="pres">
      <dgm:prSet presAssocID="{4BAACDA6-962C-45FC-B03D-488B79388061}" presName="linNode" presStyleCnt="0"/>
      <dgm:spPr/>
    </dgm:pt>
    <dgm:pt modelId="{7624BF68-BB5F-479B-911B-0E00F85CF757}" type="pres">
      <dgm:prSet presAssocID="{4BAACDA6-962C-45FC-B03D-488B79388061}" presName="parentText" presStyleLbl="node1" presStyleIdx="0" presStyleCnt="4">
        <dgm:presLayoutVars>
          <dgm:chMax val="1"/>
          <dgm:bulletEnabled val="1"/>
        </dgm:presLayoutVars>
      </dgm:prSet>
      <dgm:spPr/>
    </dgm:pt>
    <dgm:pt modelId="{62CFAAB5-7A18-4724-B635-51A604831EFD}" type="pres">
      <dgm:prSet presAssocID="{D8A9F3CA-229A-4C27-95AF-C46E390E442B}" presName="sp" presStyleCnt="0"/>
      <dgm:spPr/>
    </dgm:pt>
    <dgm:pt modelId="{B8186170-BA96-4DBE-A9A9-ED45BA78121C}" type="pres">
      <dgm:prSet presAssocID="{975518D0-D4FF-45B0-86BF-AF5CC3907A07}" presName="linNode" presStyleCnt="0"/>
      <dgm:spPr/>
    </dgm:pt>
    <dgm:pt modelId="{E299C8D3-4194-42D3-83BD-441E9A56D291}" type="pres">
      <dgm:prSet presAssocID="{975518D0-D4FF-45B0-86BF-AF5CC3907A07}" presName="parentText" presStyleLbl="node1" presStyleIdx="1" presStyleCnt="4">
        <dgm:presLayoutVars>
          <dgm:chMax val="1"/>
          <dgm:bulletEnabled val="1"/>
        </dgm:presLayoutVars>
      </dgm:prSet>
      <dgm:spPr/>
    </dgm:pt>
    <dgm:pt modelId="{667A46AF-611D-4BFF-90D9-21CC5702722F}" type="pres">
      <dgm:prSet presAssocID="{723A9F69-218F-409D-90FE-396BE3EBC1E6}" presName="sp" presStyleCnt="0"/>
      <dgm:spPr/>
    </dgm:pt>
    <dgm:pt modelId="{10B891C6-FFC6-4D50-933D-57D58DD92684}" type="pres">
      <dgm:prSet presAssocID="{5EA1E5C8-6D14-4597-B29C-6DA7D1BF6F42}" presName="linNode" presStyleCnt="0"/>
      <dgm:spPr/>
    </dgm:pt>
    <dgm:pt modelId="{1F9CD136-1904-41EF-99F6-494177915AB8}" type="pres">
      <dgm:prSet presAssocID="{5EA1E5C8-6D14-4597-B29C-6DA7D1BF6F42}" presName="parentText" presStyleLbl="node1" presStyleIdx="2" presStyleCnt="4">
        <dgm:presLayoutVars>
          <dgm:chMax val="1"/>
          <dgm:bulletEnabled val="1"/>
        </dgm:presLayoutVars>
      </dgm:prSet>
      <dgm:spPr/>
    </dgm:pt>
    <dgm:pt modelId="{9339973C-570F-48CB-96BD-A6C243287E7D}" type="pres">
      <dgm:prSet presAssocID="{F31CD0F4-96EE-48C7-8C54-914738A516C9}" presName="sp" presStyleCnt="0"/>
      <dgm:spPr/>
    </dgm:pt>
    <dgm:pt modelId="{E903988B-865E-4100-A442-BDD36E42AAEC}" type="pres">
      <dgm:prSet presAssocID="{5102DA22-551C-4B10-AC19-457BBAA4D237}" presName="linNode" presStyleCnt="0"/>
      <dgm:spPr/>
    </dgm:pt>
    <dgm:pt modelId="{B9BCB5F2-2ECE-4FD2-9F4D-C3626804C48E}" type="pres">
      <dgm:prSet presAssocID="{5102DA22-551C-4B10-AC19-457BBAA4D237}" presName="parentText" presStyleLbl="node1" presStyleIdx="3" presStyleCnt="4">
        <dgm:presLayoutVars>
          <dgm:chMax val="1"/>
          <dgm:bulletEnabled val="1"/>
        </dgm:presLayoutVars>
      </dgm:prSet>
      <dgm:spPr/>
    </dgm:pt>
  </dgm:ptLst>
  <dgm:cxnLst>
    <dgm:cxn modelId="{EE394626-2F55-4272-A746-A6B68361DEFE}" type="presOf" srcId="{5EA1E5C8-6D14-4597-B29C-6DA7D1BF6F42}" destId="{1F9CD136-1904-41EF-99F6-494177915AB8}" srcOrd="0" destOrd="0" presId="urn:microsoft.com/office/officeart/2005/8/layout/vList5"/>
    <dgm:cxn modelId="{EEE9F92C-5625-488E-968F-FCEF27732DE4}" type="presOf" srcId="{D91E45F1-D35B-4541-8C4E-65B8B5119873}" destId="{07543564-10DA-4136-B578-264C88061574}" srcOrd="0" destOrd="0" presId="urn:microsoft.com/office/officeart/2005/8/layout/vList5"/>
    <dgm:cxn modelId="{6B126F71-883E-4379-A7EE-761CB3B737A8}" srcId="{D91E45F1-D35B-4541-8C4E-65B8B5119873}" destId="{5102DA22-551C-4B10-AC19-457BBAA4D237}" srcOrd="3" destOrd="0" parTransId="{E1560865-1DC5-415B-9724-73F6FCDEF910}" sibTransId="{CFD30E35-36B3-45BC-AA24-EB202E50D1E6}"/>
    <dgm:cxn modelId="{8EB58695-DC8A-4F96-BBFE-18C9232EC43C}" type="presOf" srcId="{975518D0-D4FF-45B0-86BF-AF5CC3907A07}" destId="{E299C8D3-4194-42D3-83BD-441E9A56D291}" srcOrd="0" destOrd="0" presId="urn:microsoft.com/office/officeart/2005/8/layout/vList5"/>
    <dgm:cxn modelId="{5113669A-672B-4189-91EA-FB5EBC5C18CA}" srcId="{D91E45F1-D35B-4541-8C4E-65B8B5119873}" destId="{4BAACDA6-962C-45FC-B03D-488B79388061}" srcOrd="0" destOrd="0" parTransId="{310F9F1F-F9C3-463B-877A-4585CE209477}" sibTransId="{D8A9F3CA-229A-4C27-95AF-C46E390E442B}"/>
    <dgm:cxn modelId="{2CE2F5C1-F802-440C-A14A-B14F53007570}" srcId="{D91E45F1-D35B-4541-8C4E-65B8B5119873}" destId="{975518D0-D4FF-45B0-86BF-AF5CC3907A07}" srcOrd="1" destOrd="0" parTransId="{5068E27B-A54F-4E17-A482-AFE136521E0A}" sibTransId="{723A9F69-218F-409D-90FE-396BE3EBC1E6}"/>
    <dgm:cxn modelId="{11112FDE-B292-4463-B489-B793A7A6BE29}" type="presOf" srcId="{5102DA22-551C-4B10-AC19-457BBAA4D237}" destId="{B9BCB5F2-2ECE-4FD2-9F4D-C3626804C48E}" srcOrd="0" destOrd="0" presId="urn:microsoft.com/office/officeart/2005/8/layout/vList5"/>
    <dgm:cxn modelId="{2A782CE2-77BA-4D39-832D-27DEE791F791}" srcId="{D91E45F1-D35B-4541-8C4E-65B8B5119873}" destId="{5EA1E5C8-6D14-4597-B29C-6DA7D1BF6F42}" srcOrd="2" destOrd="0" parTransId="{45472C8C-8D9A-4610-8E2D-1A292E7726C7}" sibTransId="{F31CD0F4-96EE-48C7-8C54-914738A516C9}"/>
    <dgm:cxn modelId="{13EF2EFB-9EA9-41F6-A094-92B18824EF10}" type="presOf" srcId="{4BAACDA6-962C-45FC-B03D-488B79388061}" destId="{7624BF68-BB5F-479B-911B-0E00F85CF757}" srcOrd="0" destOrd="0" presId="urn:microsoft.com/office/officeart/2005/8/layout/vList5"/>
    <dgm:cxn modelId="{FFD2633C-EF4D-45EB-B521-88E450BF545D}" type="presParOf" srcId="{07543564-10DA-4136-B578-264C88061574}" destId="{BDE15BA9-16E4-4159-A6C6-CF29D19216D7}" srcOrd="0" destOrd="0" presId="urn:microsoft.com/office/officeart/2005/8/layout/vList5"/>
    <dgm:cxn modelId="{6C278F1F-F219-429F-A4AE-EBE3C93E086D}" type="presParOf" srcId="{BDE15BA9-16E4-4159-A6C6-CF29D19216D7}" destId="{7624BF68-BB5F-479B-911B-0E00F85CF757}" srcOrd="0" destOrd="0" presId="urn:microsoft.com/office/officeart/2005/8/layout/vList5"/>
    <dgm:cxn modelId="{7FA5C4DE-79D3-4FCD-92DB-7F9EC849BE4F}" type="presParOf" srcId="{07543564-10DA-4136-B578-264C88061574}" destId="{62CFAAB5-7A18-4724-B635-51A604831EFD}" srcOrd="1" destOrd="0" presId="urn:microsoft.com/office/officeart/2005/8/layout/vList5"/>
    <dgm:cxn modelId="{C0C1F117-BFF6-437E-8B5B-D7E4FBA24F1D}" type="presParOf" srcId="{07543564-10DA-4136-B578-264C88061574}" destId="{B8186170-BA96-4DBE-A9A9-ED45BA78121C}" srcOrd="2" destOrd="0" presId="urn:microsoft.com/office/officeart/2005/8/layout/vList5"/>
    <dgm:cxn modelId="{E4FF3859-D279-4968-9CEC-E6AD00499CC2}" type="presParOf" srcId="{B8186170-BA96-4DBE-A9A9-ED45BA78121C}" destId="{E299C8D3-4194-42D3-83BD-441E9A56D291}" srcOrd="0" destOrd="0" presId="urn:microsoft.com/office/officeart/2005/8/layout/vList5"/>
    <dgm:cxn modelId="{F74D1C2F-2BC8-475E-8E54-8A453A09F88A}" type="presParOf" srcId="{07543564-10DA-4136-B578-264C88061574}" destId="{667A46AF-611D-4BFF-90D9-21CC5702722F}" srcOrd="3" destOrd="0" presId="urn:microsoft.com/office/officeart/2005/8/layout/vList5"/>
    <dgm:cxn modelId="{6A1718A3-29CF-4F6A-B26C-E7DF30C83F16}" type="presParOf" srcId="{07543564-10DA-4136-B578-264C88061574}" destId="{10B891C6-FFC6-4D50-933D-57D58DD92684}" srcOrd="4" destOrd="0" presId="urn:microsoft.com/office/officeart/2005/8/layout/vList5"/>
    <dgm:cxn modelId="{B3A37BB2-FDA1-4127-8344-E94FC5519334}" type="presParOf" srcId="{10B891C6-FFC6-4D50-933D-57D58DD92684}" destId="{1F9CD136-1904-41EF-99F6-494177915AB8}" srcOrd="0" destOrd="0" presId="urn:microsoft.com/office/officeart/2005/8/layout/vList5"/>
    <dgm:cxn modelId="{50A2AE4C-AA1E-4204-BF4D-E257EF552B6C}" type="presParOf" srcId="{07543564-10DA-4136-B578-264C88061574}" destId="{9339973C-570F-48CB-96BD-A6C243287E7D}" srcOrd="5" destOrd="0" presId="urn:microsoft.com/office/officeart/2005/8/layout/vList5"/>
    <dgm:cxn modelId="{F221C9DD-0B2C-418B-ABB2-28D7C7D5419D}" type="presParOf" srcId="{07543564-10DA-4136-B578-264C88061574}" destId="{E903988B-865E-4100-A442-BDD36E42AAEC}" srcOrd="6" destOrd="0" presId="urn:microsoft.com/office/officeart/2005/8/layout/vList5"/>
    <dgm:cxn modelId="{27717F3C-9DF8-4951-8D83-B53CE9898D45}" type="presParOf" srcId="{E903988B-865E-4100-A442-BDD36E42AAEC}" destId="{B9BCB5F2-2ECE-4FD2-9F4D-C3626804C4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Images:</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0CE9C4E8-ABF2-4F62-8452-B3211B99A6E9}">
      <dgm:prSet custT="1"/>
      <dgm:spPr/>
      <dgm:t>
        <a:bodyPr/>
        <a:lstStyle/>
        <a:p>
          <a:pPr>
            <a:buFont typeface="Arial" panose="020B0604020202020204" pitchFamily="34" charset="0"/>
            <a:buChar char="•"/>
          </a:pPr>
          <a:r>
            <a:rPr lang="en-US" sz="2200" b="0" i="0" dirty="0"/>
            <a:t>Images, photographs, illustrations, and screenshots can complement textual content in technical writing by providing visual context and examples.</a:t>
          </a:r>
        </a:p>
      </dgm:t>
    </dgm:pt>
    <dgm:pt modelId="{76BA9456-915E-4F3C-82FC-217177F877E9}" type="parTrans" cxnId="{FE272762-6912-4457-9784-D298A337C89F}">
      <dgm:prSet/>
      <dgm:spPr/>
      <dgm:t>
        <a:bodyPr/>
        <a:lstStyle/>
        <a:p>
          <a:endParaRPr lang="en-US"/>
        </a:p>
      </dgm:t>
    </dgm:pt>
    <dgm:pt modelId="{3994BD4A-D81F-4A25-ADDD-5B09345B3875}" type="sibTrans" cxnId="{FE272762-6912-4457-9784-D298A337C89F}">
      <dgm:prSet/>
      <dgm:spPr/>
      <dgm:t>
        <a:bodyPr/>
        <a:lstStyle/>
        <a:p>
          <a:endParaRPr lang="en-US"/>
        </a:p>
      </dgm:t>
    </dgm:pt>
    <dgm:pt modelId="{B69532E3-B55B-4039-AD75-0CF7EBE2FC3F}">
      <dgm:prSet custT="1"/>
      <dgm:spPr/>
      <dgm:t>
        <a:bodyPr/>
        <a:lstStyle/>
        <a:p>
          <a:pPr>
            <a:buFont typeface="Arial" panose="020B0604020202020204" pitchFamily="34" charset="0"/>
            <a:buChar char="•"/>
          </a:pPr>
          <a:r>
            <a:rPr lang="en-US" sz="2200" b="0" i="0" dirty="0"/>
            <a:t>Images can help readers visualize products, equipment, processes, locations, or concepts described in the text.</a:t>
          </a:r>
        </a:p>
      </dgm:t>
    </dgm:pt>
    <dgm:pt modelId="{037A9F41-D3BB-43D5-907F-0FBE8406DF08}" type="parTrans" cxnId="{121EA79B-7B2D-4872-9413-20F9FF5055FD}">
      <dgm:prSet/>
      <dgm:spPr/>
      <dgm:t>
        <a:bodyPr/>
        <a:lstStyle/>
        <a:p>
          <a:endParaRPr lang="en-US"/>
        </a:p>
      </dgm:t>
    </dgm:pt>
    <dgm:pt modelId="{0AFC8201-1C34-47F6-B0D3-753FD7074B40}" type="sibTrans" cxnId="{121EA79B-7B2D-4872-9413-20F9FF5055FD}">
      <dgm:prSet/>
      <dgm:spPr/>
      <dgm:t>
        <a:bodyPr/>
        <a:lstStyle/>
        <a:p>
          <a:endParaRPr lang="en-US"/>
        </a:p>
      </dgm:t>
    </dgm:pt>
    <dgm:pt modelId="{D20000BA-4AA1-40DA-97DB-483CF9CAFD08}">
      <dgm:prSet custT="1"/>
      <dgm:spPr/>
      <dgm:t>
        <a:bodyPr/>
        <a:lstStyle/>
        <a:p>
          <a:pPr>
            <a:buFont typeface="Arial" panose="020B0604020202020204" pitchFamily="34" charset="0"/>
            <a:buChar char="•"/>
          </a:pPr>
          <a:r>
            <a:rPr lang="en-US" sz="2200" b="0" i="0" dirty="0"/>
            <a:t>High-quality images that are relevant, clear, and properly captioned can enhance the reader's understanding and engagement with the material.</a:t>
          </a:r>
        </a:p>
      </dgm:t>
    </dgm:pt>
    <dgm:pt modelId="{1D652D0E-62BF-4268-BF07-9F19960A03C8}" type="parTrans" cxnId="{261E8E63-4585-463D-88AA-DBD53EF742F2}">
      <dgm:prSet/>
      <dgm:spPr/>
      <dgm:t>
        <a:bodyPr/>
        <a:lstStyle/>
        <a:p>
          <a:endParaRPr lang="en-US"/>
        </a:p>
      </dgm:t>
    </dgm:pt>
    <dgm:pt modelId="{44350346-CADC-470C-BE5C-FE06FA3BBB46}" type="sibTrans" cxnId="{261E8E63-4585-463D-88AA-DBD53EF742F2}">
      <dgm:prSet/>
      <dgm:spPr/>
      <dgm:t>
        <a:bodyPr/>
        <a:lstStyle/>
        <a:p>
          <a:endParaRPr lang="en-US"/>
        </a:p>
      </dgm:t>
    </dgm:pt>
    <dgm:pt modelId="{381411ED-E401-43AB-9486-69AFF908DF89}">
      <dgm:prSet custT="1"/>
      <dgm:spPr/>
      <dgm:t>
        <a:bodyPr/>
        <a:lstStyle/>
        <a:p>
          <a:pPr>
            <a:buFont typeface="Arial" panose="020B0604020202020204" pitchFamily="34" charset="0"/>
            <a:buChar char="•"/>
          </a:pPr>
          <a:r>
            <a:rPr lang="en-US" sz="2200" b="0" i="0" dirty="0"/>
            <a:t>When using images in technical documents, it is important to ensure copyright compliance, proper attribution, and alignment with the document's purpose and audience.</a:t>
          </a:r>
        </a:p>
      </dgm:t>
    </dgm:pt>
    <dgm:pt modelId="{0179EA8D-204C-47AF-AB0C-60712A85D5B0}" type="parTrans" cxnId="{03E99C90-6429-450A-AF95-E9BF4889359C}">
      <dgm:prSet/>
      <dgm:spPr/>
      <dgm:t>
        <a:bodyPr/>
        <a:lstStyle/>
        <a:p>
          <a:endParaRPr lang="en-US"/>
        </a:p>
      </dgm:t>
    </dgm:pt>
    <dgm:pt modelId="{8F151041-7CA6-4735-AF8C-2646E89079B2}" type="sibTrans" cxnId="{03E99C90-6429-450A-AF95-E9BF4889359C}">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EB9CB90E-8DC9-4715-BA05-66E404B32E0E}" type="presOf" srcId="{D20000BA-4AA1-40DA-97DB-483CF9CAFD08}" destId="{3C25CE5C-C152-4D3A-9E81-1BBBCB7AA040}" srcOrd="0" destOrd="2" presId="urn:microsoft.com/office/officeart/2005/8/layout/hList1"/>
    <dgm:cxn modelId="{2EBB7B13-2AF7-4E88-9485-9176ABD9756A}" type="presOf" srcId="{381411ED-E401-43AB-9486-69AFF908DF89}" destId="{3C25CE5C-C152-4D3A-9E81-1BBBCB7AA040}" srcOrd="0" destOrd="3" presId="urn:microsoft.com/office/officeart/2005/8/layout/hList1"/>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FE272762-6912-4457-9784-D298A337C89F}" srcId="{C47ECD88-01DA-4FEE-B024-E45BE70E01FF}" destId="{0CE9C4E8-ABF2-4F62-8452-B3211B99A6E9}" srcOrd="0" destOrd="0" parTransId="{76BA9456-915E-4F3C-82FC-217177F877E9}" sibTransId="{3994BD4A-D81F-4A25-ADDD-5B09345B3875}"/>
    <dgm:cxn modelId="{261E8E63-4585-463D-88AA-DBD53EF742F2}" srcId="{C47ECD88-01DA-4FEE-B024-E45BE70E01FF}" destId="{D20000BA-4AA1-40DA-97DB-483CF9CAFD08}" srcOrd="2" destOrd="0" parTransId="{1D652D0E-62BF-4268-BF07-9F19960A03C8}" sibTransId="{44350346-CADC-470C-BE5C-FE06FA3BBB46}"/>
    <dgm:cxn modelId="{03E99C90-6429-450A-AF95-E9BF4889359C}" srcId="{C47ECD88-01DA-4FEE-B024-E45BE70E01FF}" destId="{381411ED-E401-43AB-9486-69AFF908DF89}" srcOrd="3" destOrd="0" parTransId="{0179EA8D-204C-47AF-AB0C-60712A85D5B0}" sibTransId="{8F151041-7CA6-4735-AF8C-2646E89079B2}"/>
    <dgm:cxn modelId="{121EA79B-7B2D-4872-9413-20F9FF5055FD}" srcId="{C47ECD88-01DA-4FEE-B024-E45BE70E01FF}" destId="{B69532E3-B55B-4039-AD75-0CF7EBE2FC3F}" srcOrd="1" destOrd="0" parTransId="{037A9F41-D3BB-43D5-907F-0FBE8406DF08}" sibTransId="{0AFC8201-1C34-47F6-B0D3-753FD7074B40}"/>
    <dgm:cxn modelId="{082E68BD-2FCD-47A2-B9D3-47A4CE1E9AD9}" type="presOf" srcId="{C47ECD88-01DA-4FEE-B024-E45BE70E01FF}" destId="{C7E92BC7-281C-4053-A8A4-AEEB40BD6625}" srcOrd="0" destOrd="0" presId="urn:microsoft.com/office/officeart/2005/8/layout/hList1"/>
    <dgm:cxn modelId="{D3FF9DD0-0C4D-4757-9A31-03C80E8662A2}" type="presOf" srcId="{B69532E3-B55B-4039-AD75-0CF7EBE2FC3F}" destId="{3C25CE5C-C152-4D3A-9E81-1BBBCB7AA040}" srcOrd="0" destOrd="1" presId="urn:microsoft.com/office/officeart/2005/8/layout/hList1"/>
    <dgm:cxn modelId="{86EC04E4-F435-49E0-8847-95FE126F5E6B}" type="presOf" srcId="{0CE9C4E8-ABF2-4F62-8452-B3211B99A6E9}" destId="{3C25CE5C-C152-4D3A-9E81-1BBBCB7AA040}" srcOrd="0" destOrd="0"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D877C4F-5985-40D8-A3E2-3CF4735CF161}">
      <dgm:prSet custT="1"/>
      <dgm:spPr/>
      <dgm:t>
        <a:bodyPr/>
        <a:lstStyle/>
        <a:p>
          <a:r>
            <a:rPr lang="en-US" sz="2800" b="0" i="0" dirty="0"/>
            <a:t>Grammar and Spelling</a:t>
          </a:r>
        </a:p>
      </dgm:t>
    </dgm:pt>
    <dgm:pt modelId="{53112255-C476-4A55-9BE3-6F59691165F1}" type="parTrans" cxnId="{E8C4568F-634E-4433-B28D-95991C58155D}">
      <dgm:prSet/>
      <dgm:spPr/>
      <dgm:t>
        <a:bodyPr/>
        <a:lstStyle/>
        <a:p>
          <a:endParaRPr lang="en-US"/>
        </a:p>
      </dgm:t>
    </dgm:pt>
    <dgm:pt modelId="{F0899B70-4A71-4EBA-ABB4-F408A44AD740}" type="sibTrans" cxnId="{E8C4568F-634E-4433-B28D-95991C58155D}">
      <dgm:prSet/>
      <dgm:spPr/>
      <dgm:t>
        <a:bodyPr/>
        <a:lstStyle/>
        <a:p>
          <a:endParaRPr lang="en-US"/>
        </a:p>
      </dgm:t>
    </dgm:pt>
    <dgm:pt modelId="{6BE693F2-81C7-47BF-ADC8-0B3D52801013}">
      <dgm:prSet custT="1"/>
      <dgm:spPr/>
      <dgm:t>
        <a:bodyPr/>
        <a:lstStyle/>
        <a:p>
          <a:r>
            <a:rPr lang="en-US" sz="2800" b="0" i="0" dirty="0"/>
            <a:t> Formatting Checks</a:t>
          </a:r>
        </a:p>
      </dgm:t>
    </dgm:pt>
    <dgm:pt modelId="{4E7FFBEE-1F24-4ED3-82E3-9D578B64D0CF}" type="parTrans" cxnId="{7FE17E16-3CD0-421B-9634-0D31DB455648}">
      <dgm:prSet/>
      <dgm:spPr/>
      <dgm:t>
        <a:bodyPr/>
        <a:lstStyle/>
        <a:p>
          <a:endParaRPr lang="en-US"/>
        </a:p>
      </dgm:t>
    </dgm:pt>
    <dgm:pt modelId="{B9903A49-2FFB-4948-BD94-59D67638FDC0}" type="sibTrans" cxnId="{7FE17E16-3CD0-421B-9634-0D31DB455648}">
      <dgm:prSet/>
      <dgm:spPr/>
      <dgm:t>
        <a:bodyPr/>
        <a:lstStyle/>
        <a:p>
          <a:endParaRPr lang="en-US"/>
        </a:p>
      </dgm:t>
    </dgm:pt>
    <dgm:pt modelId="{7168D89C-8DEA-42D7-A426-39C99DF99EA5}">
      <dgm:prSet custT="1"/>
      <dgm:spPr/>
      <dgm:t>
        <a:bodyPr/>
        <a:lstStyle/>
        <a:p>
          <a:r>
            <a:rPr lang="en-US" sz="2800" b="0" i="0"/>
            <a:t>Consistency</a:t>
          </a:r>
          <a:endParaRPr lang="en-US" sz="2800" b="0" i="0" dirty="0"/>
        </a:p>
      </dgm:t>
    </dgm:pt>
    <dgm:pt modelId="{34A314C2-FE54-404F-B5DE-03852E203AC5}" type="parTrans" cxnId="{A1CB45BD-A888-4B13-8162-643479FE9D40}">
      <dgm:prSet/>
      <dgm:spPr/>
      <dgm:t>
        <a:bodyPr/>
        <a:lstStyle/>
        <a:p>
          <a:endParaRPr lang="en-US"/>
        </a:p>
      </dgm:t>
    </dgm:pt>
    <dgm:pt modelId="{29F17AFF-C786-4F1A-9A6C-8D7697CF3E1B}" type="sibTrans" cxnId="{A1CB45BD-A888-4B13-8162-643479FE9D40}">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ADB44195-67CD-49FA-83CC-9A3EB63396A3}" type="pres">
      <dgm:prSet presAssocID="{BD877C4F-5985-40D8-A3E2-3CF4735CF161}" presName="linNode" presStyleCnt="0"/>
      <dgm:spPr/>
    </dgm:pt>
    <dgm:pt modelId="{3885BC44-496A-4BC2-AAA6-F729334AD6EB}" type="pres">
      <dgm:prSet presAssocID="{BD877C4F-5985-40D8-A3E2-3CF4735CF161}" presName="parentText" presStyleLbl="node1" presStyleIdx="0" presStyleCnt="3">
        <dgm:presLayoutVars>
          <dgm:chMax val="1"/>
          <dgm:bulletEnabled val="1"/>
        </dgm:presLayoutVars>
      </dgm:prSet>
      <dgm:spPr/>
    </dgm:pt>
    <dgm:pt modelId="{ADFDADA7-5A58-4BFF-B689-612D93186EA5}" type="pres">
      <dgm:prSet presAssocID="{F0899B70-4A71-4EBA-ABB4-F408A44AD740}" presName="sp" presStyleCnt="0"/>
      <dgm:spPr/>
    </dgm:pt>
    <dgm:pt modelId="{22B56885-7122-4447-9800-16BA44D65EE6}" type="pres">
      <dgm:prSet presAssocID="{7168D89C-8DEA-42D7-A426-39C99DF99EA5}" presName="linNode" presStyleCnt="0"/>
      <dgm:spPr/>
    </dgm:pt>
    <dgm:pt modelId="{62C67EFB-3A16-4D44-BC9E-B34714D91FD8}" type="pres">
      <dgm:prSet presAssocID="{7168D89C-8DEA-42D7-A426-39C99DF99EA5}" presName="parentText" presStyleLbl="node1" presStyleIdx="1" presStyleCnt="3">
        <dgm:presLayoutVars>
          <dgm:chMax val="1"/>
          <dgm:bulletEnabled val="1"/>
        </dgm:presLayoutVars>
      </dgm:prSet>
      <dgm:spPr/>
    </dgm:pt>
    <dgm:pt modelId="{4BE81583-FF03-4D63-8A06-633FDE965D59}" type="pres">
      <dgm:prSet presAssocID="{29F17AFF-C786-4F1A-9A6C-8D7697CF3E1B}" presName="sp" presStyleCnt="0"/>
      <dgm:spPr/>
    </dgm:pt>
    <dgm:pt modelId="{D302C65C-4C54-408A-AF9F-E7AD9BFEA474}" type="pres">
      <dgm:prSet presAssocID="{6BE693F2-81C7-47BF-ADC8-0B3D52801013}" presName="linNode" presStyleCnt="0"/>
      <dgm:spPr/>
    </dgm:pt>
    <dgm:pt modelId="{0B71363A-0529-469B-80F1-C1C57046BFBD}" type="pres">
      <dgm:prSet presAssocID="{6BE693F2-81C7-47BF-ADC8-0B3D52801013}" presName="parentText" presStyleLbl="node1" presStyleIdx="2" presStyleCnt="3">
        <dgm:presLayoutVars>
          <dgm:chMax val="1"/>
          <dgm:bulletEnabled val="1"/>
        </dgm:presLayoutVars>
      </dgm:prSet>
      <dgm:spPr/>
    </dgm:pt>
  </dgm:ptLst>
  <dgm:cxnLst>
    <dgm:cxn modelId="{6397C807-0317-46D6-8D30-029795766A7E}" type="presOf" srcId="{BD877C4F-5985-40D8-A3E2-3CF4735CF161}" destId="{3885BC44-496A-4BC2-AAA6-F729334AD6EB}" srcOrd="0" destOrd="0" presId="urn:microsoft.com/office/officeart/2005/8/layout/vList5"/>
    <dgm:cxn modelId="{7FE17E16-3CD0-421B-9634-0D31DB455648}" srcId="{D91E45F1-D35B-4541-8C4E-65B8B5119873}" destId="{6BE693F2-81C7-47BF-ADC8-0B3D52801013}" srcOrd="2" destOrd="0" parTransId="{4E7FFBEE-1F24-4ED3-82E3-9D578B64D0CF}" sibTransId="{B9903A49-2FFB-4948-BD94-59D67638FDC0}"/>
    <dgm:cxn modelId="{EEE9F92C-5625-488E-968F-FCEF27732DE4}" type="presOf" srcId="{D91E45F1-D35B-4541-8C4E-65B8B5119873}" destId="{07543564-10DA-4136-B578-264C88061574}" srcOrd="0" destOrd="0" presId="urn:microsoft.com/office/officeart/2005/8/layout/vList5"/>
    <dgm:cxn modelId="{827BCB2D-4E2F-4277-9725-4FAA2314B084}" type="presOf" srcId="{7168D89C-8DEA-42D7-A426-39C99DF99EA5}" destId="{62C67EFB-3A16-4D44-BC9E-B34714D91FD8}" srcOrd="0" destOrd="0" presId="urn:microsoft.com/office/officeart/2005/8/layout/vList5"/>
    <dgm:cxn modelId="{E8C4568F-634E-4433-B28D-95991C58155D}" srcId="{D91E45F1-D35B-4541-8C4E-65B8B5119873}" destId="{BD877C4F-5985-40D8-A3E2-3CF4735CF161}" srcOrd="0" destOrd="0" parTransId="{53112255-C476-4A55-9BE3-6F59691165F1}" sibTransId="{F0899B70-4A71-4EBA-ABB4-F408A44AD740}"/>
    <dgm:cxn modelId="{A1CB45BD-A888-4B13-8162-643479FE9D40}" srcId="{D91E45F1-D35B-4541-8C4E-65B8B5119873}" destId="{7168D89C-8DEA-42D7-A426-39C99DF99EA5}" srcOrd="1" destOrd="0" parTransId="{34A314C2-FE54-404F-B5DE-03852E203AC5}" sibTransId="{29F17AFF-C786-4F1A-9A6C-8D7697CF3E1B}"/>
    <dgm:cxn modelId="{A37FA8D2-F73E-4362-84BB-9DC16B96ABB3}" type="presOf" srcId="{6BE693F2-81C7-47BF-ADC8-0B3D52801013}" destId="{0B71363A-0529-469B-80F1-C1C57046BFBD}" srcOrd="0" destOrd="0" presId="urn:microsoft.com/office/officeart/2005/8/layout/vList5"/>
    <dgm:cxn modelId="{5D0F1CF7-889B-44A0-B097-C9AB50BF7D67}" type="presParOf" srcId="{07543564-10DA-4136-B578-264C88061574}" destId="{ADB44195-67CD-49FA-83CC-9A3EB63396A3}" srcOrd="0" destOrd="0" presId="urn:microsoft.com/office/officeart/2005/8/layout/vList5"/>
    <dgm:cxn modelId="{2806A38A-3E79-4B5D-BECA-5F199FECD705}" type="presParOf" srcId="{ADB44195-67CD-49FA-83CC-9A3EB63396A3}" destId="{3885BC44-496A-4BC2-AAA6-F729334AD6EB}" srcOrd="0" destOrd="0" presId="urn:microsoft.com/office/officeart/2005/8/layout/vList5"/>
    <dgm:cxn modelId="{7B9EFF89-25A6-4F0A-B645-2AF624C6241B}" type="presParOf" srcId="{07543564-10DA-4136-B578-264C88061574}" destId="{ADFDADA7-5A58-4BFF-B689-612D93186EA5}" srcOrd="1" destOrd="0" presId="urn:microsoft.com/office/officeart/2005/8/layout/vList5"/>
    <dgm:cxn modelId="{FAB961F5-5398-4EBA-978A-7BF4A25FE917}" type="presParOf" srcId="{07543564-10DA-4136-B578-264C88061574}" destId="{22B56885-7122-4447-9800-16BA44D65EE6}" srcOrd="2" destOrd="0" presId="urn:microsoft.com/office/officeart/2005/8/layout/vList5"/>
    <dgm:cxn modelId="{3B1B2FF6-C789-4630-8B0E-AA2CF04E246A}" type="presParOf" srcId="{22B56885-7122-4447-9800-16BA44D65EE6}" destId="{62C67EFB-3A16-4D44-BC9E-B34714D91FD8}" srcOrd="0" destOrd="0" presId="urn:microsoft.com/office/officeart/2005/8/layout/vList5"/>
    <dgm:cxn modelId="{A7F1A41F-9263-4C2A-A0F0-DA5B6F48CA22}" type="presParOf" srcId="{07543564-10DA-4136-B578-264C88061574}" destId="{4BE81583-FF03-4D63-8A06-633FDE965D59}" srcOrd="3" destOrd="0" presId="urn:microsoft.com/office/officeart/2005/8/layout/vList5"/>
    <dgm:cxn modelId="{9710DA2F-8F6F-4B14-BBAA-EF8E6D92BB74}" type="presParOf" srcId="{07543564-10DA-4136-B578-264C88061574}" destId="{D302C65C-4C54-408A-AF9F-E7AD9BFEA474}" srcOrd="4" destOrd="0" presId="urn:microsoft.com/office/officeart/2005/8/layout/vList5"/>
    <dgm:cxn modelId="{A331F717-E900-42E3-A0D7-0D685DE80460}" type="presParOf" srcId="{D302C65C-4C54-408A-AF9F-E7AD9BFEA474}" destId="{0B71363A-0529-469B-80F1-C1C57046BFB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Grammar and Spelling:</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5C01D711-4C83-4A28-B6A1-AAAF0462C0F7}">
      <dgm:prSet custT="1"/>
      <dgm:spPr/>
      <dgm:t>
        <a:bodyPr/>
        <a:lstStyle/>
        <a:p>
          <a:pPr>
            <a:buFont typeface="Arial" panose="020B0604020202020204" pitchFamily="34" charset="0"/>
            <a:buChar char="•"/>
          </a:pPr>
          <a:r>
            <a:rPr lang="en-US" sz="2200" b="0" i="0" dirty="0"/>
            <a:t>Checking grammar and spelling errors is crucial in technical writing to maintain credibility and clarity.</a:t>
          </a:r>
        </a:p>
      </dgm:t>
    </dgm:pt>
    <dgm:pt modelId="{A7E677B8-E344-4151-9783-11A6F1BC7664}" type="parTrans" cxnId="{77A70357-151F-4652-B894-76DD72C61877}">
      <dgm:prSet/>
      <dgm:spPr/>
      <dgm:t>
        <a:bodyPr/>
        <a:lstStyle/>
        <a:p>
          <a:endParaRPr lang="en-US"/>
        </a:p>
      </dgm:t>
    </dgm:pt>
    <dgm:pt modelId="{214E66EC-2366-49D0-A582-D1F9D5E2FE90}" type="sibTrans" cxnId="{77A70357-151F-4652-B894-76DD72C61877}">
      <dgm:prSet/>
      <dgm:spPr/>
      <dgm:t>
        <a:bodyPr/>
        <a:lstStyle/>
        <a:p>
          <a:endParaRPr lang="en-US"/>
        </a:p>
      </dgm:t>
    </dgm:pt>
    <dgm:pt modelId="{21AEEEAF-83C3-47F5-8BD3-1FC4C458DCEC}">
      <dgm:prSet custT="1"/>
      <dgm:spPr/>
      <dgm:t>
        <a:bodyPr/>
        <a:lstStyle/>
        <a:p>
          <a:pPr>
            <a:buFont typeface="Arial" panose="020B0604020202020204" pitchFamily="34" charset="0"/>
            <a:buChar char="•"/>
          </a:pPr>
          <a:r>
            <a:rPr lang="en-US" sz="2200" b="0" i="0" dirty="0"/>
            <a:t>Editors and proofreaders review the text for grammatical mistakes, such as subject-verb agreement, punctuation errors, verb tense consistency, and sentence structure.</a:t>
          </a:r>
        </a:p>
      </dgm:t>
    </dgm:pt>
    <dgm:pt modelId="{199A3414-C646-4C25-832B-6338FDCD991F}" type="parTrans" cxnId="{D18A4EF8-72A0-4E51-B32D-4E8AD4FDC1DE}">
      <dgm:prSet/>
      <dgm:spPr/>
      <dgm:t>
        <a:bodyPr/>
        <a:lstStyle/>
        <a:p>
          <a:endParaRPr lang="en-US"/>
        </a:p>
      </dgm:t>
    </dgm:pt>
    <dgm:pt modelId="{E82F6FB6-5B3E-4481-A667-93891F3F9B80}" type="sibTrans" cxnId="{D18A4EF8-72A0-4E51-B32D-4E8AD4FDC1DE}">
      <dgm:prSet/>
      <dgm:spPr/>
      <dgm:t>
        <a:bodyPr/>
        <a:lstStyle/>
        <a:p>
          <a:endParaRPr lang="en-US"/>
        </a:p>
      </dgm:t>
    </dgm:pt>
    <dgm:pt modelId="{290AA86E-0BAB-44BB-AA18-0AD386BE0724}">
      <dgm:prSet custT="1"/>
      <dgm:spPr/>
      <dgm:t>
        <a:bodyPr/>
        <a:lstStyle/>
        <a:p>
          <a:pPr>
            <a:buFont typeface="Arial" panose="020B0604020202020204" pitchFamily="34" charset="0"/>
            <a:buChar char="•"/>
          </a:pPr>
          <a:r>
            <a:rPr lang="en-US" sz="2200" b="0" i="0" dirty="0"/>
            <a:t>Spelling errors, typos, and misuse of words should be identified and corrected to enhance the readability and professionalism of the document.</a:t>
          </a:r>
        </a:p>
      </dgm:t>
    </dgm:pt>
    <dgm:pt modelId="{BAE51E5E-5CAC-4A86-A7DF-88023EF361B8}" type="parTrans" cxnId="{EFF0A2DD-C9DF-439B-A436-896C5175D427}">
      <dgm:prSet/>
      <dgm:spPr/>
      <dgm:t>
        <a:bodyPr/>
        <a:lstStyle/>
        <a:p>
          <a:endParaRPr lang="en-US"/>
        </a:p>
      </dgm:t>
    </dgm:pt>
    <dgm:pt modelId="{29956CA0-76FD-4E55-B047-FF5036A605CE}" type="sibTrans" cxnId="{EFF0A2DD-C9DF-439B-A436-896C5175D427}">
      <dgm:prSet/>
      <dgm:spPr/>
      <dgm:t>
        <a:bodyPr/>
        <a:lstStyle/>
        <a:p>
          <a:endParaRPr lang="en-US"/>
        </a:p>
      </dgm:t>
    </dgm:pt>
    <dgm:pt modelId="{4D7ECFB4-630F-4EB9-9527-99C2C2F396E7}">
      <dgm:prSet custT="1"/>
      <dgm:spPr/>
      <dgm:t>
        <a:bodyPr/>
        <a:lstStyle/>
        <a:p>
          <a:pPr>
            <a:buFont typeface="Arial" panose="020B0604020202020204" pitchFamily="34" charset="0"/>
            <a:buChar char="•"/>
          </a:pPr>
          <a:r>
            <a:rPr lang="en-US" sz="2200" b="0" i="0" dirty="0"/>
            <a:t>Tools like spell checkers, grammar checkers, and style guides can be used to assist in identifying and correcting grammar and spelling issues.</a:t>
          </a:r>
        </a:p>
      </dgm:t>
    </dgm:pt>
    <dgm:pt modelId="{6A0155D6-5B58-4103-9CB9-30C0B5184CE5}" type="parTrans" cxnId="{3AF3DFE1-3F62-43A6-A1F6-D2E1BAE2023C}">
      <dgm:prSet/>
      <dgm:spPr/>
      <dgm:t>
        <a:bodyPr/>
        <a:lstStyle/>
        <a:p>
          <a:endParaRPr lang="en-US"/>
        </a:p>
      </dgm:t>
    </dgm:pt>
    <dgm:pt modelId="{0A55B213-D305-4998-86E8-3348AB60FCC0}" type="sibTrans" cxnId="{3AF3DFE1-3F62-43A6-A1F6-D2E1BAE2023C}">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C8585303-221F-477E-89E5-9D3184420A00}" type="presOf" srcId="{290AA86E-0BAB-44BB-AA18-0AD386BE0724}" destId="{3C25CE5C-C152-4D3A-9E81-1BBBCB7AA040}" srcOrd="0" destOrd="2" presId="urn:microsoft.com/office/officeart/2005/8/layout/hList1"/>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3E3B936C-E6DA-4DBB-B610-7A98906FC6A9}" type="presOf" srcId="{21AEEEAF-83C3-47F5-8BD3-1FC4C458DCEC}" destId="{3C25CE5C-C152-4D3A-9E81-1BBBCB7AA040}" srcOrd="0" destOrd="1" presId="urn:microsoft.com/office/officeart/2005/8/layout/hList1"/>
    <dgm:cxn modelId="{46A0F270-12FA-47D5-8DE7-18EA7CDFECCC}" type="presOf" srcId="{5C01D711-4C83-4A28-B6A1-AAAF0462C0F7}" destId="{3C25CE5C-C152-4D3A-9E81-1BBBCB7AA040}" srcOrd="0" destOrd="0" presId="urn:microsoft.com/office/officeart/2005/8/layout/hList1"/>
    <dgm:cxn modelId="{77A70357-151F-4652-B894-76DD72C61877}" srcId="{C47ECD88-01DA-4FEE-B024-E45BE70E01FF}" destId="{5C01D711-4C83-4A28-B6A1-AAAF0462C0F7}" srcOrd="0" destOrd="0" parTransId="{A7E677B8-E344-4151-9783-11A6F1BC7664}" sibTransId="{214E66EC-2366-49D0-A582-D1F9D5E2FE90}"/>
    <dgm:cxn modelId="{E15F99B4-3029-4028-9CA4-5C2B61657918}" type="presOf" srcId="{4D7ECFB4-630F-4EB9-9527-99C2C2F396E7}" destId="{3C25CE5C-C152-4D3A-9E81-1BBBCB7AA040}" srcOrd="0" destOrd="3" presId="urn:microsoft.com/office/officeart/2005/8/layout/hList1"/>
    <dgm:cxn modelId="{082E68BD-2FCD-47A2-B9D3-47A4CE1E9AD9}" type="presOf" srcId="{C47ECD88-01DA-4FEE-B024-E45BE70E01FF}" destId="{C7E92BC7-281C-4053-A8A4-AEEB40BD6625}" srcOrd="0" destOrd="0" presId="urn:microsoft.com/office/officeart/2005/8/layout/hList1"/>
    <dgm:cxn modelId="{EFF0A2DD-C9DF-439B-A436-896C5175D427}" srcId="{C47ECD88-01DA-4FEE-B024-E45BE70E01FF}" destId="{290AA86E-0BAB-44BB-AA18-0AD386BE0724}" srcOrd="2" destOrd="0" parTransId="{BAE51E5E-5CAC-4A86-A7DF-88023EF361B8}" sibTransId="{29956CA0-76FD-4E55-B047-FF5036A605CE}"/>
    <dgm:cxn modelId="{3AF3DFE1-3F62-43A6-A1F6-D2E1BAE2023C}" srcId="{C47ECD88-01DA-4FEE-B024-E45BE70E01FF}" destId="{4D7ECFB4-630F-4EB9-9527-99C2C2F396E7}" srcOrd="3" destOrd="0" parTransId="{6A0155D6-5B58-4103-9CB9-30C0B5184CE5}" sibTransId="{0A55B213-D305-4998-86E8-3348AB60FCC0}"/>
    <dgm:cxn modelId="{D18A4EF8-72A0-4E51-B32D-4E8AD4FDC1DE}" srcId="{C47ECD88-01DA-4FEE-B024-E45BE70E01FF}" destId="{21AEEEAF-83C3-47F5-8BD3-1FC4C458DCEC}" srcOrd="1" destOrd="0" parTransId="{199A3414-C646-4C25-832B-6338FDCD991F}" sibTransId="{E82F6FB6-5B3E-4481-A667-93891F3F9B80}"/>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Consistency:</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A3102C93-9516-44F7-AF0C-827289F7B20B}">
      <dgm:prSet custT="1"/>
      <dgm:spPr/>
      <dgm:t>
        <a:bodyPr/>
        <a:lstStyle/>
        <a:p>
          <a:pPr>
            <a:buFont typeface="Arial" panose="020B0604020202020204" pitchFamily="34" charset="0"/>
            <a:buChar char="•"/>
          </a:pPr>
          <a:r>
            <a:rPr lang="en-US" sz="2200" b="0" i="0" dirty="0"/>
            <a:t>Consistency in terminology, formatting, style, and language is important in technical writing to avoid confusion and maintain coherence.</a:t>
          </a:r>
        </a:p>
      </dgm:t>
    </dgm:pt>
    <dgm:pt modelId="{C9393DDA-42E1-482A-A89C-7E6FB73CF5BB}" type="parTrans" cxnId="{A9C9E9EF-9293-47A7-95E4-0B24C03EF380}">
      <dgm:prSet/>
      <dgm:spPr/>
      <dgm:t>
        <a:bodyPr/>
        <a:lstStyle/>
        <a:p>
          <a:endParaRPr lang="en-US"/>
        </a:p>
      </dgm:t>
    </dgm:pt>
    <dgm:pt modelId="{98769D07-017D-4CAE-B605-5C90AF6C60FD}" type="sibTrans" cxnId="{A9C9E9EF-9293-47A7-95E4-0B24C03EF380}">
      <dgm:prSet/>
      <dgm:spPr/>
      <dgm:t>
        <a:bodyPr/>
        <a:lstStyle/>
        <a:p>
          <a:endParaRPr lang="en-US"/>
        </a:p>
      </dgm:t>
    </dgm:pt>
    <dgm:pt modelId="{B1DA7DB0-953B-4C59-800C-E171F6CBBA11}">
      <dgm:prSet custT="1"/>
      <dgm:spPr/>
      <dgm:t>
        <a:bodyPr/>
        <a:lstStyle/>
        <a:p>
          <a:pPr>
            <a:buFont typeface="Arial" panose="020B0604020202020204" pitchFamily="34" charset="0"/>
            <a:buChar char="•"/>
          </a:pPr>
          <a:r>
            <a:rPr lang="en-US" sz="2200" b="0" i="0" dirty="0"/>
            <a:t>Editors and proofreaders ensure that technical terms, abbreviations, acronyms, and symbols are used consistently throughout the document.</a:t>
          </a:r>
        </a:p>
      </dgm:t>
    </dgm:pt>
    <dgm:pt modelId="{FA3A4F48-D515-4575-986A-43C2CCA3542A}" type="parTrans" cxnId="{E29BE6D3-3EFE-4176-ABE9-3DF613D6A8CD}">
      <dgm:prSet/>
      <dgm:spPr/>
      <dgm:t>
        <a:bodyPr/>
        <a:lstStyle/>
        <a:p>
          <a:endParaRPr lang="en-US"/>
        </a:p>
      </dgm:t>
    </dgm:pt>
    <dgm:pt modelId="{F2F6E640-A22B-4CF3-BFA8-477A3AF6837C}" type="sibTrans" cxnId="{E29BE6D3-3EFE-4176-ABE9-3DF613D6A8CD}">
      <dgm:prSet/>
      <dgm:spPr/>
      <dgm:t>
        <a:bodyPr/>
        <a:lstStyle/>
        <a:p>
          <a:endParaRPr lang="en-US"/>
        </a:p>
      </dgm:t>
    </dgm:pt>
    <dgm:pt modelId="{20B2F9D6-25DB-4F38-AEDB-9EA183D6CE4A}">
      <dgm:prSet custT="1"/>
      <dgm:spPr/>
      <dgm:t>
        <a:bodyPr/>
        <a:lstStyle/>
        <a:p>
          <a:pPr>
            <a:buFont typeface="Arial" panose="020B0604020202020204" pitchFamily="34" charset="0"/>
            <a:buChar char="•"/>
          </a:pPr>
          <a:r>
            <a:rPr lang="en-US" sz="2200" b="0" i="0" dirty="0"/>
            <a:t>Consistent formatting of headings, lists, tables, figures, and citations helps improve the document's organization and visual appeal.</a:t>
          </a:r>
        </a:p>
      </dgm:t>
    </dgm:pt>
    <dgm:pt modelId="{0FAAC4E2-D6CB-456C-A73D-549BF4A0FFC6}" type="parTrans" cxnId="{00A3E391-543B-42CB-ADB4-B5F3E6B73819}">
      <dgm:prSet/>
      <dgm:spPr/>
      <dgm:t>
        <a:bodyPr/>
        <a:lstStyle/>
        <a:p>
          <a:endParaRPr lang="en-US"/>
        </a:p>
      </dgm:t>
    </dgm:pt>
    <dgm:pt modelId="{5B64DD80-BCC5-4895-8FC2-1C0C1DE89DE1}" type="sibTrans" cxnId="{00A3E391-543B-42CB-ADB4-B5F3E6B73819}">
      <dgm:prSet/>
      <dgm:spPr/>
      <dgm:t>
        <a:bodyPr/>
        <a:lstStyle/>
        <a:p>
          <a:endParaRPr lang="en-US"/>
        </a:p>
      </dgm:t>
    </dgm:pt>
    <dgm:pt modelId="{570FE8F6-3FA6-460A-8A84-776B410A7931}">
      <dgm:prSet custT="1"/>
      <dgm:spPr/>
      <dgm:t>
        <a:bodyPr/>
        <a:lstStyle/>
        <a:p>
          <a:pPr>
            <a:buFont typeface="Arial" panose="020B0604020202020204" pitchFamily="34" charset="0"/>
            <a:buChar char="•"/>
          </a:pPr>
          <a:r>
            <a:rPr lang="en-US" sz="2200" b="0" i="0" dirty="0"/>
            <a:t>Checking for consistency in tone, voice, and writing style across sections of the document helps create a cohesive and professional presentation.</a:t>
          </a:r>
        </a:p>
      </dgm:t>
    </dgm:pt>
    <dgm:pt modelId="{53B60E27-7507-4E39-816E-4871DF6C8CEF}" type="parTrans" cxnId="{371A0589-BE2F-4613-A202-C291FF58AADE}">
      <dgm:prSet/>
      <dgm:spPr/>
      <dgm:t>
        <a:bodyPr/>
        <a:lstStyle/>
        <a:p>
          <a:endParaRPr lang="en-US"/>
        </a:p>
      </dgm:t>
    </dgm:pt>
    <dgm:pt modelId="{BFEFDD11-454B-42CD-A92A-FC533E487562}" type="sibTrans" cxnId="{371A0589-BE2F-4613-A202-C291FF58AADE}">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0D945F3C-660C-4DA0-88F3-B368CF582D99}" type="presOf" srcId="{5C70EDB0-E843-4F52-96D3-44212BA5D5DE}" destId="{E44B59D6-E5E2-44A6-A8AF-89C0CC69E939}" srcOrd="0" destOrd="0" presId="urn:microsoft.com/office/officeart/2005/8/layout/hList1"/>
    <dgm:cxn modelId="{2F93583C-A3D4-436A-A1C7-D1DCD658A1DC}" type="presOf" srcId="{A3102C93-9516-44F7-AF0C-827289F7B20B}" destId="{3C25CE5C-C152-4D3A-9E81-1BBBCB7AA040}"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371A0589-BE2F-4613-A202-C291FF58AADE}" srcId="{C47ECD88-01DA-4FEE-B024-E45BE70E01FF}" destId="{570FE8F6-3FA6-460A-8A84-776B410A7931}" srcOrd="3" destOrd="0" parTransId="{53B60E27-7507-4E39-816E-4871DF6C8CEF}" sibTransId="{BFEFDD11-454B-42CD-A92A-FC533E487562}"/>
    <dgm:cxn modelId="{00A3E391-543B-42CB-ADB4-B5F3E6B73819}" srcId="{C47ECD88-01DA-4FEE-B024-E45BE70E01FF}" destId="{20B2F9D6-25DB-4F38-AEDB-9EA183D6CE4A}" srcOrd="2" destOrd="0" parTransId="{0FAAC4E2-D6CB-456C-A73D-549BF4A0FFC6}" sibTransId="{5B64DD80-BCC5-4895-8FC2-1C0C1DE89DE1}"/>
    <dgm:cxn modelId="{C8BB55A6-7625-47EB-9A05-A1E5864A50CC}" type="presOf" srcId="{570FE8F6-3FA6-460A-8A84-776B410A7931}" destId="{3C25CE5C-C152-4D3A-9E81-1BBBCB7AA040}" srcOrd="0" destOrd="3" presId="urn:microsoft.com/office/officeart/2005/8/layout/hList1"/>
    <dgm:cxn modelId="{2A68E7BA-B68A-4723-A6DB-9AE865C3C220}" type="presOf" srcId="{20B2F9D6-25DB-4F38-AEDB-9EA183D6CE4A}" destId="{3C25CE5C-C152-4D3A-9E81-1BBBCB7AA040}" srcOrd="0" destOrd="2" presId="urn:microsoft.com/office/officeart/2005/8/layout/hList1"/>
    <dgm:cxn modelId="{082E68BD-2FCD-47A2-B9D3-47A4CE1E9AD9}" type="presOf" srcId="{C47ECD88-01DA-4FEE-B024-E45BE70E01FF}" destId="{C7E92BC7-281C-4053-A8A4-AEEB40BD6625}" srcOrd="0" destOrd="0" presId="urn:microsoft.com/office/officeart/2005/8/layout/hList1"/>
    <dgm:cxn modelId="{E29BE6D3-3EFE-4176-ABE9-3DF613D6A8CD}" srcId="{C47ECD88-01DA-4FEE-B024-E45BE70E01FF}" destId="{B1DA7DB0-953B-4C59-800C-E171F6CBBA11}" srcOrd="1" destOrd="0" parTransId="{FA3A4F48-D515-4575-986A-43C2CCA3542A}" sibTransId="{F2F6E640-A22B-4CF3-BFA8-477A3AF6837C}"/>
    <dgm:cxn modelId="{4ED01BD6-90A8-4DC8-AD8D-7734D81C0382}" type="presOf" srcId="{B1DA7DB0-953B-4C59-800C-E171F6CBBA11}" destId="{3C25CE5C-C152-4D3A-9E81-1BBBCB7AA040}" srcOrd="0" destOrd="1" presId="urn:microsoft.com/office/officeart/2005/8/layout/hList1"/>
    <dgm:cxn modelId="{A9C9E9EF-9293-47A7-95E4-0B24C03EF380}" srcId="{C47ECD88-01DA-4FEE-B024-E45BE70E01FF}" destId="{A3102C93-9516-44F7-AF0C-827289F7B20B}" srcOrd="0" destOrd="0" parTransId="{C9393DDA-42E1-482A-A89C-7E6FB73CF5BB}" sibTransId="{98769D07-017D-4CAE-B605-5C90AF6C60FD}"/>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Formatting Checks:</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E2E1DE1E-E35D-4274-891D-022725840924}">
      <dgm:prSet custT="1"/>
      <dgm:spPr/>
      <dgm:t>
        <a:bodyPr/>
        <a:lstStyle/>
        <a:p>
          <a:pPr>
            <a:buFont typeface="Arial" panose="020B0604020202020204" pitchFamily="34" charset="0"/>
            <a:buChar char="•"/>
          </a:pPr>
          <a:r>
            <a:rPr lang="en-US" sz="2200" b="0" i="0" dirty="0"/>
            <a:t>Formatting checks involve reviewing the document's layout, design elements, and overall presentation to ensure visual consistency and readability.</a:t>
          </a:r>
        </a:p>
      </dgm:t>
    </dgm:pt>
    <dgm:pt modelId="{ACC11A33-5DD8-41F0-9DC0-C0AE492E31C0}" type="parTrans" cxnId="{7D387A0F-D69C-4C69-BD76-1DBD3DF4214D}">
      <dgm:prSet/>
      <dgm:spPr/>
      <dgm:t>
        <a:bodyPr/>
        <a:lstStyle/>
        <a:p>
          <a:endParaRPr lang="en-US"/>
        </a:p>
      </dgm:t>
    </dgm:pt>
    <dgm:pt modelId="{3A5688BF-3A14-48AC-B39D-8BE5B448B170}" type="sibTrans" cxnId="{7D387A0F-D69C-4C69-BD76-1DBD3DF4214D}">
      <dgm:prSet/>
      <dgm:spPr/>
      <dgm:t>
        <a:bodyPr/>
        <a:lstStyle/>
        <a:p>
          <a:endParaRPr lang="en-US"/>
        </a:p>
      </dgm:t>
    </dgm:pt>
    <dgm:pt modelId="{3EBE0E44-7F8D-4D6E-BB6A-D447221596C9}">
      <dgm:prSet custT="1"/>
      <dgm:spPr/>
      <dgm:t>
        <a:bodyPr/>
        <a:lstStyle/>
        <a:p>
          <a:pPr>
            <a:buFont typeface="Arial" panose="020B0604020202020204" pitchFamily="34" charset="0"/>
            <a:buChar char="•"/>
          </a:pPr>
          <a:r>
            <a:rPr lang="en-US" sz="2200" b="0" i="0" dirty="0"/>
            <a:t>Editors and proofreaders check for proper alignment, spacing, margins, font styles, headings, subheadings, and numbering in the document.</a:t>
          </a:r>
        </a:p>
      </dgm:t>
    </dgm:pt>
    <dgm:pt modelId="{45DE08B5-5C64-4C72-A7FC-9CD9F0314219}" type="parTrans" cxnId="{F2B3EC2B-C767-452C-84B8-7D52554F5602}">
      <dgm:prSet/>
      <dgm:spPr/>
      <dgm:t>
        <a:bodyPr/>
        <a:lstStyle/>
        <a:p>
          <a:endParaRPr lang="en-US"/>
        </a:p>
      </dgm:t>
    </dgm:pt>
    <dgm:pt modelId="{96D1B95C-74D7-4DBA-8075-FFB82BCA962E}" type="sibTrans" cxnId="{F2B3EC2B-C767-452C-84B8-7D52554F5602}">
      <dgm:prSet/>
      <dgm:spPr/>
      <dgm:t>
        <a:bodyPr/>
        <a:lstStyle/>
        <a:p>
          <a:endParaRPr lang="en-US"/>
        </a:p>
      </dgm:t>
    </dgm:pt>
    <dgm:pt modelId="{F15A90ED-DB2C-40A3-8FFA-9046C8541E20}">
      <dgm:prSet custT="1"/>
      <dgm:spPr/>
      <dgm:t>
        <a:bodyPr/>
        <a:lstStyle/>
        <a:p>
          <a:pPr>
            <a:buFont typeface="Arial" panose="020B0604020202020204" pitchFamily="34" charset="0"/>
            <a:buChar char="•"/>
          </a:pPr>
          <a:r>
            <a:rPr lang="en-US" sz="2200" b="0" i="0" dirty="0"/>
            <a:t>Consistent use of fonts, font sizes, colors, and styles for headings, body text, and emphasis helps maintain a professional and polished appearance.</a:t>
          </a:r>
        </a:p>
      </dgm:t>
    </dgm:pt>
    <dgm:pt modelId="{90720F19-A3E1-4CE5-92F3-2D82AE805348}" type="parTrans" cxnId="{C93BB97E-91D7-404D-BE0F-0FCE048B6B72}">
      <dgm:prSet/>
      <dgm:spPr/>
      <dgm:t>
        <a:bodyPr/>
        <a:lstStyle/>
        <a:p>
          <a:endParaRPr lang="en-US"/>
        </a:p>
      </dgm:t>
    </dgm:pt>
    <dgm:pt modelId="{94A47ADB-9C69-4166-B31D-0FBFDFC738ED}" type="sibTrans" cxnId="{C93BB97E-91D7-404D-BE0F-0FCE048B6B72}">
      <dgm:prSet/>
      <dgm:spPr/>
      <dgm:t>
        <a:bodyPr/>
        <a:lstStyle/>
        <a:p>
          <a:endParaRPr lang="en-US"/>
        </a:p>
      </dgm:t>
    </dgm:pt>
    <dgm:pt modelId="{B1FAC79F-5E8A-462E-8F64-F7777690D239}">
      <dgm:prSet custT="1"/>
      <dgm:spPr/>
      <dgm:t>
        <a:bodyPr/>
        <a:lstStyle/>
        <a:p>
          <a:pPr>
            <a:buFont typeface="Arial" panose="020B0604020202020204" pitchFamily="34" charset="0"/>
            <a:buChar char="•"/>
          </a:pPr>
          <a:r>
            <a:rPr lang="en-US" sz="2200" b="0" i="0" dirty="0"/>
            <a:t>Checking for proper placement of graphics, tables, figures, captions, and other visual elements is essential to ensure they enhance the content and are correctly referenced in the text.</a:t>
          </a:r>
        </a:p>
      </dgm:t>
    </dgm:pt>
    <dgm:pt modelId="{2D788C67-1E6D-4256-BF9F-E43B3D0235FC}" type="parTrans" cxnId="{693DF4F3-5886-4AE4-B170-2B22A0FBFD38}">
      <dgm:prSet/>
      <dgm:spPr/>
      <dgm:t>
        <a:bodyPr/>
        <a:lstStyle/>
        <a:p>
          <a:endParaRPr lang="en-US"/>
        </a:p>
      </dgm:t>
    </dgm:pt>
    <dgm:pt modelId="{CFC2D6F9-F30A-41CB-9B89-FB8B2AD1FBB1}" type="sibTrans" cxnId="{693DF4F3-5886-4AE4-B170-2B22A0FBFD38}">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7D387A0F-D69C-4C69-BD76-1DBD3DF4214D}" srcId="{C47ECD88-01DA-4FEE-B024-E45BE70E01FF}" destId="{E2E1DE1E-E35D-4274-891D-022725840924}" srcOrd="0" destOrd="0" parTransId="{ACC11A33-5DD8-41F0-9DC0-C0AE492E31C0}" sibTransId="{3A5688BF-3A14-48AC-B39D-8BE5B448B170}"/>
    <dgm:cxn modelId="{51873E11-2BC1-4B76-9155-24FB952B2F7B}" type="presOf" srcId="{F15A90ED-DB2C-40A3-8FFA-9046C8541E20}" destId="{3C25CE5C-C152-4D3A-9E81-1BBBCB7AA040}" srcOrd="0" destOrd="2" presId="urn:microsoft.com/office/officeart/2005/8/layout/hList1"/>
    <dgm:cxn modelId="{F2B3EC2B-C767-452C-84B8-7D52554F5602}" srcId="{C47ECD88-01DA-4FEE-B024-E45BE70E01FF}" destId="{3EBE0E44-7F8D-4D6E-BB6A-D447221596C9}" srcOrd="1" destOrd="0" parTransId="{45DE08B5-5C64-4C72-A7FC-9CD9F0314219}" sibTransId="{96D1B95C-74D7-4DBA-8075-FFB82BCA962E}"/>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E6F61B44-5B44-4509-B8C9-ED2E28D1D114}" type="presOf" srcId="{B1FAC79F-5E8A-462E-8F64-F7777690D239}" destId="{3C25CE5C-C152-4D3A-9E81-1BBBCB7AA040}" srcOrd="0" destOrd="3" presId="urn:microsoft.com/office/officeart/2005/8/layout/hList1"/>
    <dgm:cxn modelId="{BC1EA06C-DC55-48FD-959F-73C125665A3E}" type="presOf" srcId="{3EBE0E44-7F8D-4D6E-BB6A-D447221596C9}" destId="{3C25CE5C-C152-4D3A-9E81-1BBBCB7AA040}" srcOrd="0" destOrd="1" presId="urn:microsoft.com/office/officeart/2005/8/layout/hList1"/>
    <dgm:cxn modelId="{C93BB97E-91D7-404D-BE0F-0FCE048B6B72}" srcId="{C47ECD88-01DA-4FEE-B024-E45BE70E01FF}" destId="{F15A90ED-DB2C-40A3-8FFA-9046C8541E20}" srcOrd="2" destOrd="0" parTransId="{90720F19-A3E1-4CE5-92F3-2D82AE805348}" sibTransId="{94A47ADB-9C69-4166-B31D-0FBFDFC738ED}"/>
    <dgm:cxn modelId="{082E68BD-2FCD-47A2-B9D3-47A4CE1E9AD9}" type="presOf" srcId="{C47ECD88-01DA-4FEE-B024-E45BE70E01FF}" destId="{C7E92BC7-281C-4053-A8A4-AEEB40BD6625}" srcOrd="0" destOrd="0" presId="urn:microsoft.com/office/officeart/2005/8/layout/hList1"/>
    <dgm:cxn modelId="{7EC21EEB-5A40-4C84-9AFC-5DC79E3B804D}" type="presOf" srcId="{E2E1DE1E-E35D-4274-891D-022725840924}" destId="{3C25CE5C-C152-4D3A-9E81-1BBBCB7AA040}" srcOrd="0" destOrd="0" presId="urn:microsoft.com/office/officeart/2005/8/layout/hList1"/>
    <dgm:cxn modelId="{693DF4F3-5886-4AE4-B170-2B22A0FBFD38}" srcId="{C47ECD88-01DA-4FEE-B024-E45BE70E01FF}" destId="{B1FAC79F-5E8A-462E-8F64-F7777690D239}" srcOrd="3" destOrd="0" parTransId="{2D788C67-1E6D-4256-BF9F-E43B3D0235FC}" sibTransId="{CFC2D6F9-F30A-41CB-9B89-FB8B2AD1FBB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F06545CD-7394-4804-908A-34A74B52DFF5}">
      <dgm:prSet custT="1"/>
      <dgm:spPr/>
      <dgm:t>
        <a:bodyPr/>
        <a:lstStyle/>
        <a:p>
          <a:r>
            <a:rPr lang="en-US" sz="2800" b="0" i="0" dirty="0"/>
            <a:t>Sample Reports</a:t>
          </a:r>
        </a:p>
      </dgm:t>
    </dgm:pt>
    <dgm:pt modelId="{B37A2981-8DF2-42B1-898B-2EDA892717F9}" type="parTrans" cxnId="{051AAF96-D6C7-4AF9-BCA6-20D4F63969DE}">
      <dgm:prSet/>
      <dgm:spPr/>
      <dgm:t>
        <a:bodyPr/>
        <a:lstStyle/>
        <a:p>
          <a:endParaRPr lang="en-US"/>
        </a:p>
      </dgm:t>
    </dgm:pt>
    <dgm:pt modelId="{A5845031-F1FB-4B91-A591-3B6EDD8B6290}" type="sibTrans" cxnId="{051AAF96-D6C7-4AF9-BCA6-20D4F63969DE}">
      <dgm:prSet/>
      <dgm:spPr/>
      <dgm:t>
        <a:bodyPr/>
        <a:lstStyle/>
        <a:p>
          <a:endParaRPr lang="en-US"/>
        </a:p>
      </dgm:t>
    </dgm:pt>
    <dgm:pt modelId="{4746A431-0242-48D8-B4A0-434D8414748A}">
      <dgm:prSet custT="1"/>
      <dgm:spPr/>
      <dgm:t>
        <a:bodyPr/>
        <a:lstStyle/>
        <a:p>
          <a:r>
            <a:rPr lang="en-US" sz="2800" b="0" i="0" dirty="0"/>
            <a:t>Instruction Manuals</a:t>
          </a:r>
        </a:p>
      </dgm:t>
    </dgm:pt>
    <dgm:pt modelId="{797FAC7C-B95B-4A5E-9BA6-87FA8DFFEC90}" type="parTrans" cxnId="{9B8F3494-976E-4385-8281-C6DE8289F1A8}">
      <dgm:prSet/>
      <dgm:spPr/>
      <dgm:t>
        <a:bodyPr/>
        <a:lstStyle/>
        <a:p>
          <a:endParaRPr lang="en-US"/>
        </a:p>
      </dgm:t>
    </dgm:pt>
    <dgm:pt modelId="{9D35141F-C622-4C2E-A6E1-60476F14799E}" type="sibTrans" cxnId="{9B8F3494-976E-4385-8281-C6DE8289F1A8}">
      <dgm:prSet/>
      <dgm:spPr/>
      <dgm:t>
        <a:bodyPr/>
        <a:lstStyle/>
        <a:p>
          <a:endParaRPr lang="en-US"/>
        </a:p>
      </dgm:t>
    </dgm:pt>
    <dgm:pt modelId="{5C446641-5787-4C83-AA6C-A3A43432DEB9}">
      <dgm:prSet custT="1"/>
      <dgm:spPr/>
      <dgm:t>
        <a:bodyPr/>
        <a:lstStyle/>
        <a:p>
          <a:r>
            <a:rPr lang="en-US" sz="2800" b="0" i="0"/>
            <a:t> </a:t>
          </a:r>
          <a:r>
            <a:rPr lang="en-US" sz="2800" b="0" i="0" dirty="0"/>
            <a:t>Proposals</a:t>
          </a:r>
        </a:p>
      </dgm:t>
    </dgm:pt>
    <dgm:pt modelId="{C22057DB-B334-4A2C-A9DE-4A9C2247B029}" type="parTrans" cxnId="{318B1D89-A32F-4C24-9C4E-25C9BAA85B8C}">
      <dgm:prSet/>
      <dgm:spPr/>
      <dgm:t>
        <a:bodyPr/>
        <a:lstStyle/>
        <a:p>
          <a:endParaRPr lang="en-US"/>
        </a:p>
      </dgm:t>
    </dgm:pt>
    <dgm:pt modelId="{3B69E50A-3DD9-46F7-86BE-5F168BDBC0D8}" type="sibTrans" cxnId="{318B1D89-A32F-4C24-9C4E-25C9BAA85B8C}">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408159A6-92AF-4E22-9DFD-8E02FD38CEA5}" type="pres">
      <dgm:prSet presAssocID="{F06545CD-7394-4804-908A-34A74B52DFF5}" presName="linNode" presStyleCnt="0"/>
      <dgm:spPr/>
    </dgm:pt>
    <dgm:pt modelId="{54F11120-EFFD-48BE-A783-C73C2DD2452C}" type="pres">
      <dgm:prSet presAssocID="{F06545CD-7394-4804-908A-34A74B52DFF5}" presName="parentText" presStyleLbl="node1" presStyleIdx="0" presStyleCnt="3">
        <dgm:presLayoutVars>
          <dgm:chMax val="1"/>
          <dgm:bulletEnabled val="1"/>
        </dgm:presLayoutVars>
      </dgm:prSet>
      <dgm:spPr/>
    </dgm:pt>
    <dgm:pt modelId="{82917D06-6A5A-4E96-AE05-915D08536ED8}" type="pres">
      <dgm:prSet presAssocID="{A5845031-F1FB-4B91-A591-3B6EDD8B6290}" presName="sp" presStyleCnt="0"/>
      <dgm:spPr/>
    </dgm:pt>
    <dgm:pt modelId="{B7ADDB57-F99E-401A-B2B5-5790CC49B830}" type="pres">
      <dgm:prSet presAssocID="{4746A431-0242-48D8-B4A0-434D8414748A}" presName="linNode" presStyleCnt="0"/>
      <dgm:spPr/>
    </dgm:pt>
    <dgm:pt modelId="{4FED756D-78D7-4780-80F6-6E99EF155E14}" type="pres">
      <dgm:prSet presAssocID="{4746A431-0242-48D8-B4A0-434D8414748A}" presName="parentText" presStyleLbl="node1" presStyleIdx="1" presStyleCnt="3">
        <dgm:presLayoutVars>
          <dgm:chMax val="1"/>
          <dgm:bulletEnabled val="1"/>
        </dgm:presLayoutVars>
      </dgm:prSet>
      <dgm:spPr/>
    </dgm:pt>
    <dgm:pt modelId="{A3650584-684A-4832-95CE-8951A776CAB2}" type="pres">
      <dgm:prSet presAssocID="{9D35141F-C622-4C2E-A6E1-60476F14799E}" presName="sp" presStyleCnt="0"/>
      <dgm:spPr/>
    </dgm:pt>
    <dgm:pt modelId="{DAC9E354-0EF4-4CD7-84A1-37D6F0E60796}" type="pres">
      <dgm:prSet presAssocID="{5C446641-5787-4C83-AA6C-A3A43432DEB9}" presName="linNode" presStyleCnt="0"/>
      <dgm:spPr/>
    </dgm:pt>
    <dgm:pt modelId="{CA2B7CFC-10BD-412F-895C-26711210B23D}" type="pres">
      <dgm:prSet presAssocID="{5C446641-5787-4C83-AA6C-A3A43432DEB9}" presName="parentText" presStyleLbl="node1" presStyleIdx="2" presStyleCnt="3">
        <dgm:presLayoutVars>
          <dgm:chMax val="1"/>
          <dgm:bulletEnabled val="1"/>
        </dgm:presLayoutVars>
      </dgm:prSet>
      <dgm:spPr/>
    </dgm:pt>
  </dgm:ptLst>
  <dgm:cxnLst>
    <dgm:cxn modelId="{EEE9F92C-5625-488E-968F-FCEF27732DE4}" type="presOf" srcId="{D91E45F1-D35B-4541-8C4E-65B8B5119873}" destId="{07543564-10DA-4136-B578-264C88061574}" srcOrd="0" destOrd="0" presId="urn:microsoft.com/office/officeart/2005/8/layout/vList5"/>
    <dgm:cxn modelId="{9098BA32-762D-4ED5-9C1B-4BBC023153C6}" type="presOf" srcId="{F06545CD-7394-4804-908A-34A74B52DFF5}" destId="{54F11120-EFFD-48BE-A783-C73C2DD2452C}" srcOrd="0" destOrd="0" presId="urn:microsoft.com/office/officeart/2005/8/layout/vList5"/>
    <dgm:cxn modelId="{06BB457F-EF92-4005-A2DE-91D786802EC2}" type="presOf" srcId="{4746A431-0242-48D8-B4A0-434D8414748A}" destId="{4FED756D-78D7-4780-80F6-6E99EF155E14}" srcOrd="0" destOrd="0" presId="urn:microsoft.com/office/officeart/2005/8/layout/vList5"/>
    <dgm:cxn modelId="{452EE881-EE14-4AFB-9EBE-3751A75E8DCC}" type="presOf" srcId="{5C446641-5787-4C83-AA6C-A3A43432DEB9}" destId="{CA2B7CFC-10BD-412F-895C-26711210B23D}" srcOrd="0" destOrd="0" presId="urn:microsoft.com/office/officeart/2005/8/layout/vList5"/>
    <dgm:cxn modelId="{318B1D89-A32F-4C24-9C4E-25C9BAA85B8C}" srcId="{D91E45F1-D35B-4541-8C4E-65B8B5119873}" destId="{5C446641-5787-4C83-AA6C-A3A43432DEB9}" srcOrd="2" destOrd="0" parTransId="{C22057DB-B334-4A2C-A9DE-4A9C2247B029}" sibTransId="{3B69E50A-3DD9-46F7-86BE-5F168BDBC0D8}"/>
    <dgm:cxn modelId="{9B8F3494-976E-4385-8281-C6DE8289F1A8}" srcId="{D91E45F1-D35B-4541-8C4E-65B8B5119873}" destId="{4746A431-0242-48D8-B4A0-434D8414748A}" srcOrd="1" destOrd="0" parTransId="{797FAC7C-B95B-4A5E-9BA6-87FA8DFFEC90}" sibTransId="{9D35141F-C622-4C2E-A6E1-60476F14799E}"/>
    <dgm:cxn modelId="{051AAF96-D6C7-4AF9-BCA6-20D4F63969DE}" srcId="{D91E45F1-D35B-4541-8C4E-65B8B5119873}" destId="{F06545CD-7394-4804-908A-34A74B52DFF5}" srcOrd="0" destOrd="0" parTransId="{B37A2981-8DF2-42B1-898B-2EDA892717F9}" sibTransId="{A5845031-F1FB-4B91-A591-3B6EDD8B6290}"/>
    <dgm:cxn modelId="{CB4C1EBE-33BB-4669-9FCB-50B6661D6E9F}" type="presParOf" srcId="{07543564-10DA-4136-B578-264C88061574}" destId="{408159A6-92AF-4E22-9DFD-8E02FD38CEA5}" srcOrd="0" destOrd="0" presId="urn:microsoft.com/office/officeart/2005/8/layout/vList5"/>
    <dgm:cxn modelId="{F80DD777-FB80-4D73-9A47-6AB68A7CEB40}" type="presParOf" srcId="{408159A6-92AF-4E22-9DFD-8E02FD38CEA5}" destId="{54F11120-EFFD-48BE-A783-C73C2DD2452C}" srcOrd="0" destOrd="0" presId="urn:microsoft.com/office/officeart/2005/8/layout/vList5"/>
    <dgm:cxn modelId="{1468266E-4A75-4B85-8C34-812DB512AC60}" type="presParOf" srcId="{07543564-10DA-4136-B578-264C88061574}" destId="{82917D06-6A5A-4E96-AE05-915D08536ED8}" srcOrd="1" destOrd="0" presId="urn:microsoft.com/office/officeart/2005/8/layout/vList5"/>
    <dgm:cxn modelId="{02E6444A-612C-4E95-99D5-40283A776EE6}" type="presParOf" srcId="{07543564-10DA-4136-B578-264C88061574}" destId="{B7ADDB57-F99E-401A-B2B5-5790CC49B830}" srcOrd="2" destOrd="0" presId="urn:microsoft.com/office/officeart/2005/8/layout/vList5"/>
    <dgm:cxn modelId="{5C48A3F1-95CC-48D9-B4CE-200D5451BFFD}" type="presParOf" srcId="{B7ADDB57-F99E-401A-B2B5-5790CC49B830}" destId="{4FED756D-78D7-4780-80F6-6E99EF155E14}" srcOrd="0" destOrd="0" presId="urn:microsoft.com/office/officeart/2005/8/layout/vList5"/>
    <dgm:cxn modelId="{FE53BEB2-1CB2-469D-9029-D3F78CBE87DD}" type="presParOf" srcId="{07543564-10DA-4136-B578-264C88061574}" destId="{A3650584-684A-4832-95CE-8951A776CAB2}" srcOrd="3" destOrd="0" presId="urn:microsoft.com/office/officeart/2005/8/layout/vList5"/>
    <dgm:cxn modelId="{0DC125CD-19C0-497C-9F82-C1E96FEB7302}" type="presParOf" srcId="{07543564-10DA-4136-B578-264C88061574}" destId="{DAC9E354-0EF4-4CD7-84A1-37D6F0E60796}" srcOrd="4" destOrd="0" presId="urn:microsoft.com/office/officeart/2005/8/layout/vList5"/>
    <dgm:cxn modelId="{439B8620-067A-4D03-9534-301F9E5E3A1B}" type="presParOf" srcId="{DAC9E354-0EF4-4CD7-84A1-37D6F0E60796}" destId="{CA2B7CFC-10BD-412F-895C-26711210B2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47ECD88-01DA-4FEE-B024-E45BE70E01FF}">
      <dgm:prSet custT="1"/>
      <dgm:spPr/>
      <dgm:t>
        <a:bodyPr/>
        <a:lstStyle/>
        <a:p>
          <a:r>
            <a:rPr lang="en-US" sz="2400" b="0" i="0"/>
            <a:t>Sample Reports:</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838E2009-C17B-46E7-8107-6EFFFD34A056}">
      <dgm:prSet custT="1"/>
      <dgm:spPr/>
      <dgm:t>
        <a:bodyPr/>
        <a:lstStyle/>
        <a:p>
          <a:pPr>
            <a:buFont typeface="Arial" panose="020B0604020202020204" pitchFamily="34" charset="0"/>
            <a:buChar char="•"/>
          </a:pPr>
          <a:r>
            <a:rPr lang="en-US" sz="2200" b="0" i="0" dirty="0"/>
            <a:t>Technical reports are common examples of technical writing that present findings, analyses, and recommendations on a specific topic or project.</a:t>
          </a:r>
        </a:p>
      </dgm:t>
    </dgm:pt>
    <dgm:pt modelId="{D996CDCD-FD15-43F8-A314-E7F96CB16C31}" type="parTrans" cxnId="{EF374844-22DF-427A-92EC-FD4667FE990C}">
      <dgm:prSet/>
      <dgm:spPr/>
      <dgm:t>
        <a:bodyPr/>
        <a:lstStyle/>
        <a:p>
          <a:endParaRPr lang="en-US"/>
        </a:p>
      </dgm:t>
    </dgm:pt>
    <dgm:pt modelId="{230073FE-9AE8-4304-9875-AF0F7E41C592}" type="sibTrans" cxnId="{EF374844-22DF-427A-92EC-FD4667FE990C}">
      <dgm:prSet/>
      <dgm:spPr/>
      <dgm:t>
        <a:bodyPr/>
        <a:lstStyle/>
        <a:p>
          <a:endParaRPr lang="en-US"/>
        </a:p>
      </dgm:t>
    </dgm:pt>
    <dgm:pt modelId="{AF68B4B0-41C3-4B63-9D02-995154E59557}">
      <dgm:prSet custT="1"/>
      <dgm:spPr/>
      <dgm:t>
        <a:bodyPr/>
        <a:lstStyle/>
        <a:p>
          <a:pPr>
            <a:buFont typeface="Arial" panose="020B0604020202020204" pitchFamily="34" charset="0"/>
            <a:buChar char="•"/>
          </a:pPr>
          <a:r>
            <a:rPr lang="en-US" sz="2200" b="0" i="0" dirty="0"/>
            <a:t>Sample reports may include research reports, feasibility studies, progress reports, incident reports, and scientific reports.</a:t>
          </a:r>
        </a:p>
      </dgm:t>
    </dgm:pt>
    <dgm:pt modelId="{2109E3C1-A599-4893-89D1-308B7A6959B6}" type="parTrans" cxnId="{76C90999-2811-4F66-9530-BB67C1178F42}">
      <dgm:prSet/>
      <dgm:spPr/>
      <dgm:t>
        <a:bodyPr/>
        <a:lstStyle/>
        <a:p>
          <a:endParaRPr lang="en-US"/>
        </a:p>
      </dgm:t>
    </dgm:pt>
    <dgm:pt modelId="{E9EA2DC0-87D2-4296-A7EB-E2F2D5595E9F}" type="sibTrans" cxnId="{76C90999-2811-4F66-9530-BB67C1178F42}">
      <dgm:prSet/>
      <dgm:spPr/>
      <dgm:t>
        <a:bodyPr/>
        <a:lstStyle/>
        <a:p>
          <a:endParaRPr lang="en-US"/>
        </a:p>
      </dgm:t>
    </dgm:pt>
    <dgm:pt modelId="{05AAAD43-A900-430E-8AA3-D6F6E22B09E0}">
      <dgm:prSet custT="1"/>
      <dgm:spPr/>
      <dgm:t>
        <a:bodyPr/>
        <a:lstStyle/>
        <a:p>
          <a:pPr>
            <a:buFont typeface="Arial" panose="020B0604020202020204" pitchFamily="34" charset="0"/>
            <a:buChar char="•"/>
          </a:pPr>
          <a:r>
            <a:rPr lang="en-US" sz="2200" b="0" i="0" dirty="0"/>
            <a:t>These reports typically follow a structured format with sections such as an executive summary, introduction, methodology, results, discussion, conclusions, and recommendations.</a:t>
          </a:r>
        </a:p>
      </dgm:t>
    </dgm:pt>
    <dgm:pt modelId="{C4D8F27D-6EB1-44B1-8FB3-8F64873D3B85}" type="parTrans" cxnId="{EE0A2F8A-8418-48FB-B047-BF7B726CF1B9}">
      <dgm:prSet/>
      <dgm:spPr/>
      <dgm:t>
        <a:bodyPr/>
        <a:lstStyle/>
        <a:p>
          <a:endParaRPr lang="en-US"/>
        </a:p>
      </dgm:t>
    </dgm:pt>
    <dgm:pt modelId="{E9695CF1-B099-4221-B914-68D714CEB60E}" type="sibTrans" cxnId="{EE0A2F8A-8418-48FB-B047-BF7B726CF1B9}">
      <dgm:prSet/>
      <dgm:spPr/>
      <dgm:t>
        <a:bodyPr/>
        <a:lstStyle/>
        <a:p>
          <a:endParaRPr lang="en-US"/>
        </a:p>
      </dgm:t>
    </dgm:pt>
    <dgm:pt modelId="{A013CE73-DE5C-4214-A114-7A384560FF60}">
      <dgm:prSet custT="1"/>
      <dgm:spPr/>
      <dgm:t>
        <a:bodyPr/>
        <a:lstStyle/>
        <a:p>
          <a:pPr>
            <a:buFont typeface="Arial" panose="020B0604020202020204" pitchFamily="34" charset="0"/>
            <a:buChar char="•"/>
          </a:pPr>
          <a:r>
            <a:rPr lang="en-US" sz="2200" b="0" i="0" dirty="0"/>
            <a:t>Sample reports demonstrate the ability to communicate complex technical information clearly and concisely to inform decision-making and problem-solving.</a:t>
          </a:r>
        </a:p>
      </dgm:t>
    </dgm:pt>
    <dgm:pt modelId="{78A3DE80-76EE-4460-B68B-20D62CF34FA4}" type="parTrans" cxnId="{763CD3AF-6850-4405-9B21-18FDAF1A8FA1}">
      <dgm:prSet/>
      <dgm:spPr/>
      <dgm:t>
        <a:bodyPr/>
        <a:lstStyle/>
        <a:p>
          <a:endParaRPr lang="en-US"/>
        </a:p>
      </dgm:t>
    </dgm:pt>
    <dgm:pt modelId="{7BBC1704-5467-4D2D-9FCC-27C7B118F96F}" type="sibTrans" cxnId="{763CD3AF-6850-4405-9B21-18FDAF1A8FA1}">
      <dgm:prSet/>
      <dgm:spPr/>
      <dgm:t>
        <a:bodyPr/>
        <a:lstStyle/>
        <a:p>
          <a:endParaRPr lang="en-US"/>
        </a:p>
      </dgm:t>
    </dgm:pt>
    <dgm:pt modelId="{06414FE7-B861-403F-9BC9-2A7D365839BF}">
      <dgm:prSet custT="1"/>
      <dgm:spPr/>
      <dgm:t>
        <a:bodyPr/>
        <a:lstStyle/>
        <a:p>
          <a:pPr>
            <a:buFont typeface="Arial" panose="020B0604020202020204" pitchFamily="34" charset="0"/>
            <a:buChar char="•"/>
          </a:pPr>
          <a:endParaRPr lang="en-US" sz="2200" b="0" i="0" dirty="0"/>
        </a:p>
      </dgm:t>
    </dgm:pt>
    <dgm:pt modelId="{58A26A94-7DF0-46A1-B355-6BD2CCA8CD6C}" type="parTrans" cxnId="{7B5A45AB-25A6-404A-9315-6029025B36F6}">
      <dgm:prSet/>
      <dgm:spPr/>
      <dgm:t>
        <a:bodyPr/>
        <a:lstStyle/>
        <a:p>
          <a:endParaRPr lang="en-US"/>
        </a:p>
      </dgm:t>
    </dgm:pt>
    <dgm:pt modelId="{A4588BAB-6429-4128-A505-6094D7609BB4}" type="sibTrans" cxnId="{7B5A45AB-25A6-404A-9315-6029025B36F6}">
      <dgm:prSet/>
      <dgm:spPr/>
      <dgm:t>
        <a:bodyPr/>
        <a:lstStyle/>
        <a:p>
          <a:endParaRPr lang="en-US"/>
        </a:p>
      </dgm:t>
    </dgm:pt>
    <dgm:pt modelId="{61DB4D51-8E18-4302-9BE8-E31BCCC7F1EA}">
      <dgm:prSet custT="1"/>
      <dgm:spPr/>
      <dgm:t>
        <a:bodyPr/>
        <a:lstStyle/>
        <a:p>
          <a:pPr>
            <a:buFont typeface="Arial" panose="020B0604020202020204" pitchFamily="34" charset="0"/>
            <a:buChar char="•"/>
          </a:pPr>
          <a:endParaRPr lang="en-US" sz="2200" b="0" i="0" dirty="0"/>
        </a:p>
      </dgm:t>
    </dgm:pt>
    <dgm:pt modelId="{4B64466B-8117-4653-8BF9-9C14755DE767}" type="parTrans" cxnId="{8DA9BB36-C6C1-4F67-8BE1-C51607533587}">
      <dgm:prSet/>
      <dgm:spPr/>
      <dgm:t>
        <a:bodyPr/>
        <a:lstStyle/>
        <a:p>
          <a:endParaRPr lang="en-US"/>
        </a:p>
      </dgm:t>
    </dgm:pt>
    <dgm:pt modelId="{77C0A4A2-EB81-4409-974C-F76DDA711519}" type="sibTrans" cxnId="{8DA9BB36-C6C1-4F67-8BE1-C51607533587}">
      <dgm:prSet/>
      <dgm:spPr/>
      <dgm:t>
        <a:bodyPr/>
        <a:lstStyle/>
        <a:p>
          <a:endParaRPr lang="en-US"/>
        </a:p>
      </dgm:t>
    </dgm:pt>
    <dgm:pt modelId="{E12DB536-0CF7-46BE-92BC-7C009B9EA97F}">
      <dgm:prSet custT="1"/>
      <dgm:spPr/>
      <dgm:t>
        <a:bodyPr/>
        <a:lstStyle/>
        <a:p>
          <a:pPr>
            <a:buFont typeface="Arial" panose="020B0604020202020204" pitchFamily="34" charset="0"/>
            <a:buChar char="•"/>
          </a:pPr>
          <a:endParaRPr lang="en-US" sz="2200" b="0" i="0" dirty="0"/>
        </a:p>
      </dgm:t>
    </dgm:pt>
    <dgm:pt modelId="{F49EDA7E-243D-4774-B9DB-299AB51A588A}" type="parTrans" cxnId="{7B796469-ED5B-465F-BD0F-2CB724C34FAB}">
      <dgm:prSet/>
      <dgm:spPr/>
      <dgm:t>
        <a:bodyPr/>
        <a:lstStyle/>
        <a:p>
          <a:endParaRPr lang="en-US"/>
        </a:p>
      </dgm:t>
    </dgm:pt>
    <dgm:pt modelId="{19324E00-9848-4FF7-80AA-8904AD8B0735}" type="sibTrans" cxnId="{7B796469-ED5B-465F-BD0F-2CB724C34FAB}">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BC34700F-E9AF-402F-85F3-24028D197645}" type="presOf" srcId="{61DB4D51-8E18-4302-9BE8-E31BCCC7F1EA}" destId="{3C25CE5C-C152-4D3A-9E81-1BBBCB7AA040}" srcOrd="0" destOrd="3" presId="urn:microsoft.com/office/officeart/2005/8/layout/hList1"/>
    <dgm:cxn modelId="{8DA9BB36-C6C1-4F67-8BE1-C51607533587}" srcId="{C47ECD88-01DA-4FEE-B024-E45BE70E01FF}" destId="{61DB4D51-8E18-4302-9BE8-E31BCCC7F1EA}" srcOrd="3" destOrd="0" parTransId="{4B64466B-8117-4653-8BF9-9C14755DE767}" sibTransId="{77C0A4A2-EB81-4409-974C-F76DDA711519}"/>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EF374844-22DF-427A-92EC-FD4667FE990C}" srcId="{C47ECD88-01DA-4FEE-B024-E45BE70E01FF}" destId="{838E2009-C17B-46E7-8107-6EFFFD34A056}" srcOrd="0" destOrd="0" parTransId="{D996CDCD-FD15-43F8-A314-E7F96CB16C31}" sibTransId="{230073FE-9AE8-4304-9875-AF0F7E41C592}"/>
    <dgm:cxn modelId="{7B796469-ED5B-465F-BD0F-2CB724C34FAB}" srcId="{C47ECD88-01DA-4FEE-B024-E45BE70E01FF}" destId="{E12DB536-0CF7-46BE-92BC-7C009B9EA97F}" srcOrd="5" destOrd="0" parTransId="{F49EDA7E-243D-4774-B9DB-299AB51A588A}" sibTransId="{19324E00-9848-4FF7-80AA-8904AD8B0735}"/>
    <dgm:cxn modelId="{7094DF6C-0A14-48E5-8482-D8CD47D0BC5E}" type="presOf" srcId="{06414FE7-B861-403F-9BC9-2A7D365839BF}" destId="{3C25CE5C-C152-4D3A-9E81-1BBBCB7AA040}" srcOrd="0" destOrd="1" presId="urn:microsoft.com/office/officeart/2005/8/layout/hList1"/>
    <dgm:cxn modelId="{9CC8CF6F-0515-408C-8F3C-9E4DE32BDA57}" type="presOf" srcId="{E12DB536-0CF7-46BE-92BC-7C009B9EA97F}" destId="{3C25CE5C-C152-4D3A-9E81-1BBBCB7AA040}" srcOrd="0" destOrd="5" presId="urn:microsoft.com/office/officeart/2005/8/layout/hList1"/>
    <dgm:cxn modelId="{B85AA270-56C2-45FE-8781-588AAA096CF2}" type="presOf" srcId="{AF68B4B0-41C3-4B63-9D02-995154E59557}" destId="{3C25CE5C-C152-4D3A-9E81-1BBBCB7AA040}" srcOrd="0" destOrd="2" presId="urn:microsoft.com/office/officeart/2005/8/layout/hList1"/>
    <dgm:cxn modelId="{EE0A2F8A-8418-48FB-B047-BF7B726CF1B9}" srcId="{C47ECD88-01DA-4FEE-B024-E45BE70E01FF}" destId="{05AAAD43-A900-430E-8AA3-D6F6E22B09E0}" srcOrd="4" destOrd="0" parTransId="{C4D8F27D-6EB1-44B1-8FB3-8F64873D3B85}" sibTransId="{E9695CF1-B099-4221-B914-68D714CEB60E}"/>
    <dgm:cxn modelId="{4CC7E992-45E4-4462-96D1-DA04B367E81F}" type="presOf" srcId="{05AAAD43-A900-430E-8AA3-D6F6E22B09E0}" destId="{3C25CE5C-C152-4D3A-9E81-1BBBCB7AA040}" srcOrd="0" destOrd="4" presId="urn:microsoft.com/office/officeart/2005/8/layout/hList1"/>
    <dgm:cxn modelId="{76C90999-2811-4F66-9530-BB67C1178F42}" srcId="{C47ECD88-01DA-4FEE-B024-E45BE70E01FF}" destId="{AF68B4B0-41C3-4B63-9D02-995154E59557}" srcOrd="2" destOrd="0" parTransId="{2109E3C1-A599-4893-89D1-308B7A6959B6}" sibTransId="{E9EA2DC0-87D2-4296-A7EB-E2F2D5595E9F}"/>
    <dgm:cxn modelId="{7B5A45AB-25A6-404A-9315-6029025B36F6}" srcId="{C47ECD88-01DA-4FEE-B024-E45BE70E01FF}" destId="{06414FE7-B861-403F-9BC9-2A7D365839BF}" srcOrd="1" destOrd="0" parTransId="{58A26A94-7DF0-46A1-B355-6BD2CCA8CD6C}" sibTransId="{A4588BAB-6429-4128-A505-6094D7609BB4}"/>
    <dgm:cxn modelId="{763CD3AF-6850-4405-9B21-18FDAF1A8FA1}" srcId="{C47ECD88-01DA-4FEE-B024-E45BE70E01FF}" destId="{A013CE73-DE5C-4214-A114-7A384560FF60}" srcOrd="6" destOrd="0" parTransId="{78A3DE80-76EE-4460-B68B-20D62CF34FA4}" sibTransId="{7BBC1704-5467-4D2D-9FCC-27C7B118F96F}"/>
    <dgm:cxn modelId="{BBB91AB1-F7A4-495C-A1BC-33229F577AD5}" type="presOf" srcId="{838E2009-C17B-46E7-8107-6EFFFD34A056}" destId="{3C25CE5C-C152-4D3A-9E81-1BBBCB7AA040}" srcOrd="0" destOrd="0" presId="urn:microsoft.com/office/officeart/2005/8/layout/hList1"/>
    <dgm:cxn modelId="{082E68BD-2FCD-47A2-B9D3-47A4CE1E9AD9}" type="presOf" srcId="{C47ECD88-01DA-4FEE-B024-E45BE70E01FF}" destId="{C7E92BC7-281C-4053-A8A4-AEEB40BD6625}" srcOrd="0" destOrd="0" presId="urn:microsoft.com/office/officeart/2005/8/layout/hList1"/>
    <dgm:cxn modelId="{0E0BF7D5-741F-4846-8F64-4B786C6ABABD}" type="presOf" srcId="{A013CE73-DE5C-4214-A114-7A384560FF60}" destId="{3C25CE5C-C152-4D3A-9E81-1BBBCB7AA040}" srcOrd="0" destOrd="6"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47ECD88-01DA-4FEE-B024-E45BE70E01FF}">
      <dgm:prSet custT="1"/>
      <dgm:spPr/>
      <dgm:t>
        <a:bodyPr/>
        <a:lstStyle/>
        <a:p>
          <a:r>
            <a:rPr lang="en-US" sz="2400" b="0" i="0" dirty="0"/>
            <a:t>Instruction Manuals:</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286096D1-DE96-469C-B3F8-C4E40EDAD9C0}">
      <dgm:prSet custT="1"/>
      <dgm:spPr/>
      <dgm:t>
        <a:bodyPr/>
        <a:lstStyle/>
        <a:p>
          <a:pPr>
            <a:buFont typeface="Arial" panose="020B0604020202020204" pitchFamily="34" charset="0"/>
            <a:buChar char="•"/>
          </a:pPr>
          <a:r>
            <a:rPr lang="en-US" sz="2200" b="0" i="0" dirty="0"/>
            <a:t>Instruction manuals are another common type of technical writing that provides step-by-step guidance on how to use a product, operate equipment, or perform a task.</a:t>
          </a:r>
        </a:p>
      </dgm:t>
    </dgm:pt>
    <dgm:pt modelId="{164950A5-137B-4BAF-AA09-5ACF7573D4F0}" type="parTrans" cxnId="{6170737F-59D4-45B7-88E0-AE1E80993042}">
      <dgm:prSet/>
      <dgm:spPr/>
      <dgm:t>
        <a:bodyPr/>
        <a:lstStyle/>
        <a:p>
          <a:endParaRPr lang="en-US"/>
        </a:p>
      </dgm:t>
    </dgm:pt>
    <dgm:pt modelId="{580ADC64-CB9A-430B-92DB-3EFE9781D3D9}" type="sibTrans" cxnId="{6170737F-59D4-45B7-88E0-AE1E80993042}">
      <dgm:prSet/>
      <dgm:spPr/>
      <dgm:t>
        <a:bodyPr/>
        <a:lstStyle/>
        <a:p>
          <a:endParaRPr lang="en-US"/>
        </a:p>
      </dgm:t>
    </dgm:pt>
    <dgm:pt modelId="{174E42A6-1E1C-48EE-B676-F23249E06163}">
      <dgm:prSet custT="1"/>
      <dgm:spPr/>
      <dgm:t>
        <a:bodyPr/>
        <a:lstStyle/>
        <a:p>
          <a:pPr>
            <a:buFont typeface="Arial" panose="020B0604020202020204" pitchFamily="34" charset="0"/>
            <a:buChar char="•"/>
          </a:pPr>
          <a:r>
            <a:rPr lang="en-US" sz="2200" b="0" i="0" dirty="0"/>
            <a:t>Sample instruction manuals may include user guides, installation manuals, troubleshooting guides, maintenance manuals, and training materials.</a:t>
          </a:r>
        </a:p>
      </dgm:t>
    </dgm:pt>
    <dgm:pt modelId="{33BDB2AF-1D2B-4C65-AA99-EB71A48A6AF7}" type="parTrans" cxnId="{0119307F-A3D5-421D-B113-E9D198A2DAA1}">
      <dgm:prSet/>
      <dgm:spPr/>
      <dgm:t>
        <a:bodyPr/>
        <a:lstStyle/>
        <a:p>
          <a:endParaRPr lang="en-US"/>
        </a:p>
      </dgm:t>
    </dgm:pt>
    <dgm:pt modelId="{17848E5D-89D4-45A9-A3FE-4A8C0F4A4F53}" type="sibTrans" cxnId="{0119307F-A3D5-421D-B113-E9D198A2DAA1}">
      <dgm:prSet/>
      <dgm:spPr/>
      <dgm:t>
        <a:bodyPr/>
        <a:lstStyle/>
        <a:p>
          <a:endParaRPr lang="en-US"/>
        </a:p>
      </dgm:t>
    </dgm:pt>
    <dgm:pt modelId="{21977359-3C62-4ECA-AF1E-DD4CD539F7CA}">
      <dgm:prSet custT="1"/>
      <dgm:spPr/>
      <dgm:t>
        <a:bodyPr/>
        <a:lstStyle/>
        <a:p>
          <a:pPr>
            <a:buFont typeface="Arial" panose="020B0604020202020204" pitchFamily="34" charset="0"/>
            <a:buChar char="•"/>
          </a:pPr>
          <a:r>
            <a:rPr lang="en-US" sz="2200" b="0" i="0" dirty="0"/>
            <a:t>These manuals are designed to be user-friendly, with clear instructions, diagrams, illustrations, and safety precautions to help users understand and follow procedures effectively.</a:t>
          </a:r>
        </a:p>
      </dgm:t>
    </dgm:pt>
    <dgm:pt modelId="{0044DEEB-893C-4AC5-BC3A-F637DE1E863B}" type="parTrans" cxnId="{2E9F6FE3-6051-4D4D-96A6-66A1C8CCA3E6}">
      <dgm:prSet/>
      <dgm:spPr/>
      <dgm:t>
        <a:bodyPr/>
        <a:lstStyle/>
        <a:p>
          <a:endParaRPr lang="en-US"/>
        </a:p>
      </dgm:t>
    </dgm:pt>
    <dgm:pt modelId="{35A524B6-5E54-4D2B-8EC7-F1ACD9A5C467}" type="sibTrans" cxnId="{2E9F6FE3-6051-4D4D-96A6-66A1C8CCA3E6}">
      <dgm:prSet/>
      <dgm:spPr/>
      <dgm:t>
        <a:bodyPr/>
        <a:lstStyle/>
        <a:p>
          <a:endParaRPr lang="en-US"/>
        </a:p>
      </dgm:t>
    </dgm:pt>
    <dgm:pt modelId="{69E3BD12-5B16-4A99-93D7-EE63FBD0A5F0}">
      <dgm:prSet custT="1"/>
      <dgm:spPr/>
      <dgm:t>
        <a:bodyPr/>
        <a:lstStyle/>
        <a:p>
          <a:pPr>
            <a:buFont typeface="Arial" panose="020B0604020202020204" pitchFamily="34" charset="0"/>
            <a:buChar char="•"/>
          </a:pPr>
          <a:r>
            <a:rPr lang="en-US" sz="2200" b="0" i="0" dirty="0"/>
            <a:t>Instruction manuals demonstrate the ability to convey technical information in a structured and accessible format to assist users in achieving specific objectives.</a:t>
          </a:r>
        </a:p>
      </dgm:t>
    </dgm:pt>
    <dgm:pt modelId="{A26742DC-2ACB-4BD2-81CB-5ADBC9C17E07}" type="parTrans" cxnId="{A20A85F7-1139-4F3F-BE31-C2B7315B65BF}">
      <dgm:prSet/>
      <dgm:spPr/>
      <dgm:t>
        <a:bodyPr/>
        <a:lstStyle/>
        <a:p>
          <a:endParaRPr lang="en-US"/>
        </a:p>
      </dgm:t>
    </dgm:pt>
    <dgm:pt modelId="{C2DAE872-FD44-4184-B2D8-1E7CB4CE28E0}" type="sibTrans" cxnId="{A20A85F7-1139-4F3F-BE31-C2B7315B65BF}">
      <dgm:prSet/>
      <dgm:spPr/>
      <dgm:t>
        <a:bodyPr/>
        <a:lstStyle/>
        <a:p>
          <a:endParaRPr lang="en-US"/>
        </a:p>
      </dgm:t>
    </dgm:pt>
    <dgm:pt modelId="{A3CBF113-AF66-4E39-B910-515D7885AFF8}">
      <dgm:prSet custT="1"/>
      <dgm:spPr/>
      <dgm:t>
        <a:bodyPr/>
        <a:lstStyle/>
        <a:p>
          <a:pPr>
            <a:buFont typeface="Arial" panose="020B0604020202020204" pitchFamily="34" charset="0"/>
            <a:buChar char="•"/>
          </a:pPr>
          <a:endParaRPr lang="en-US" sz="2200" b="0" i="0" dirty="0"/>
        </a:p>
      </dgm:t>
    </dgm:pt>
    <dgm:pt modelId="{6FA65891-33FF-4F5D-BE1A-CBCF2BC63455}" type="parTrans" cxnId="{E27BB7EB-ADAC-4A58-85B6-7599BF2135E6}">
      <dgm:prSet/>
      <dgm:spPr/>
      <dgm:t>
        <a:bodyPr/>
        <a:lstStyle/>
        <a:p>
          <a:endParaRPr lang="en-US"/>
        </a:p>
      </dgm:t>
    </dgm:pt>
    <dgm:pt modelId="{A244190E-A89E-463C-A420-A32049B6EE18}" type="sibTrans" cxnId="{E27BB7EB-ADAC-4A58-85B6-7599BF2135E6}">
      <dgm:prSet/>
      <dgm:spPr/>
      <dgm:t>
        <a:bodyPr/>
        <a:lstStyle/>
        <a:p>
          <a:endParaRPr lang="en-US"/>
        </a:p>
      </dgm:t>
    </dgm:pt>
    <dgm:pt modelId="{6AD22DE5-69F5-471A-9F7C-296A2E61437C}">
      <dgm:prSet custT="1"/>
      <dgm:spPr/>
      <dgm:t>
        <a:bodyPr/>
        <a:lstStyle/>
        <a:p>
          <a:pPr>
            <a:buFont typeface="Arial" panose="020B0604020202020204" pitchFamily="34" charset="0"/>
            <a:buChar char="•"/>
          </a:pPr>
          <a:endParaRPr lang="en-US" sz="2200" b="0" i="0" dirty="0"/>
        </a:p>
      </dgm:t>
    </dgm:pt>
    <dgm:pt modelId="{00CBCAA9-7842-4F98-B285-F7B4A26C5241}" type="parTrans" cxnId="{E7BD7F92-3BD2-4757-A8E0-07F8A6F94FD1}">
      <dgm:prSet/>
      <dgm:spPr/>
      <dgm:t>
        <a:bodyPr/>
        <a:lstStyle/>
        <a:p>
          <a:endParaRPr lang="en-US"/>
        </a:p>
      </dgm:t>
    </dgm:pt>
    <dgm:pt modelId="{4607977F-42B9-4FEA-B2F8-9913D5474EC7}" type="sibTrans" cxnId="{E7BD7F92-3BD2-4757-A8E0-07F8A6F94FD1}">
      <dgm:prSet/>
      <dgm:spPr/>
      <dgm:t>
        <a:bodyPr/>
        <a:lstStyle/>
        <a:p>
          <a:endParaRPr lang="en-US"/>
        </a:p>
      </dgm:t>
    </dgm:pt>
    <dgm:pt modelId="{89941F2E-D498-47BF-BDE2-F08B963BA6D9}">
      <dgm:prSet custT="1"/>
      <dgm:spPr/>
      <dgm:t>
        <a:bodyPr/>
        <a:lstStyle/>
        <a:p>
          <a:pPr>
            <a:buFont typeface="Arial" panose="020B0604020202020204" pitchFamily="34" charset="0"/>
            <a:buChar char="•"/>
          </a:pPr>
          <a:endParaRPr lang="en-US" sz="2200" b="0" i="0" dirty="0"/>
        </a:p>
      </dgm:t>
    </dgm:pt>
    <dgm:pt modelId="{A4164720-1B5C-41BD-9D3F-41EBDE6D9CC1}" type="parTrans" cxnId="{21D6BA78-A98A-4D21-8646-CF457886AC93}">
      <dgm:prSet/>
      <dgm:spPr/>
      <dgm:t>
        <a:bodyPr/>
        <a:lstStyle/>
        <a:p>
          <a:endParaRPr lang="en-US"/>
        </a:p>
      </dgm:t>
    </dgm:pt>
    <dgm:pt modelId="{6CE180A6-7903-4214-9E0E-AC0ADEC7628C}" type="sibTrans" cxnId="{21D6BA78-A98A-4D21-8646-CF457886AC93}">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27D1F11D-3C6A-41C5-A377-E5AD891550AD}" type="presOf" srcId="{286096D1-DE96-469C-B3F8-C4E40EDAD9C0}" destId="{3C25CE5C-C152-4D3A-9E81-1BBBCB7AA040}" srcOrd="0" destOrd="0" presId="urn:microsoft.com/office/officeart/2005/8/layout/hList1"/>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3353BF41-E487-4EA0-9361-F81CFA7A2D14}" type="presOf" srcId="{A3CBF113-AF66-4E39-B910-515D7885AFF8}" destId="{3C25CE5C-C152-4D3A-9E81-1BBBCB7AA040}" srcOrd="0" destOrd="1" presId="urn:microsoft.com/office/officeart/2005/8/layout/hList1"/>
    <dgm:cxn modelId="{D58F8874-9AFB-4690-A6ED-5C34F1F0D710}" type="presOf" srcId="{6AD22DE5-69F5-471A-9F7C-296A2E61437C}" destId="{3C25CE5C-C152-4D3A-9E81-1BBBCB7AA040}" srcOrd="0" destOrd="3" presId="urn:microsoft.com/office/officeart/2005/8/layout/hList1"/>
    <dgm:cxn modelId="{FCA1E654-0D9B-4F6B-82BB-D6FD67302929}" type="presOf" srcId="{174E42A6-1E1C-48EE-B676-F23249E06163}" destId="{3C25CE5C-C152-4D3A-9E81-1BBBCB7AA040}" srcOrd="0" destOrd="2" presId="urn:microsoft.com/office/officeart/2005/8/layout/hList1"/>
    <dgm:cxn modelId="{6578D957-D1C3-4B79-B565-B5C77CE925A3}" type="presOf" srcId="{69E3BD12-5B16-4A99-93D7-EE63FBD0A5F0}" destId="{3C25CE5C-C152-4D3A-9E81-1BBBCB7AA040}" srcOrd="0" destOrd="6" presId="urn:microsoft.com/office/officeart/2005/8/layout/hList1"/>
    <dgm:cxn modelId="{21D6BA78-A98A-4D21-8646-CF457886AC93}" srcId="{C47ECD88-01DA-4FEE-B024-E45BE70E01FF}" destId="{89941F2E-D498-47BF-BDE2-F08B963BA6D9}" srcOrd="5" destOrd="0" parTransId="{A4164720-1B5C-41BD-9D3F-41EBDE6D9CC1}" sibTransId="{6CE180A6-7903-4214-9E0E-AC0ADEC7628C}"/>
    <dgm:cxn modelId="{0119307F-A3D5-421D-B113-E9D198A2DAA1}" srcId="{C47ECD88-01DA-4FEE-B024-E45BE70E01FF}" destId="{174E42A6-1E1C-48EE-B676-F23249E06163}" srcOrd="2" destOrd="0" parTransId="{33BDB2AF-1D2B-4C65-AA99-EB71A48A6AF7}" sibTransId="{17848E5D-89D4-45A9-A3FE-4A8C0F4A4F53}"/>
    <dgm:cxn modelId="{6170737F-59D4-45B7-88E0-AE1E80993042}" srcId="{C47ECD88-01DA-4FEE-B024-E45BE70E01FF}" destId="{286096D1-DE96-469C-B3F8-C4E40EDAD9C0}" srcOrd="0" destOrd="0" parTransId="{164950A5-137B-4BAF-AA09-5ACF7573D4F0}" sibTransId="{580ADC64-CB9A-430B-92DB-3EFE9781D3D9}"/>
    <dgm:cxn modelId="{E7BD7F92-3BD2-4757-A8E0-07F8A6F94FD1}" srcId="{C47ECD88-01DA-4FEE-B024-E45BE70E01FF}" destId="{6AD22DE5-69F5-471A-9F7C-296A2E61437C}" srcOrd="3" destOrd="0" parTransId="{00CBCAA9-7842-4F98-B285-F7B4A26C5241}" sibTransId="{4607977F-42B9-4FEA-B2F8-9913D5474EC7}"/>
    <dgm:cxn modelId="{082E68BD-2FCD-47A2-B9D3-47A4CE1E9AD9}" type="presOf" srcId="{C47ECD88-01DA-4FEE-B024-E45BE70E01FF}" destId="{C7E92BC7-281C-4053-A8A4-AEEB40BD6625}" srcOrd="0" destOrd="0" presId="urn:microsoft.com/office/officeart/2005/8/layout/hList1"/>
    <dgm:cxn modelId="{3C0945C4-EF3B-4EC3-A711-1BBFDE38CDD0}" type="presOf" srcId="{21977359-3C62-4ECA-AF1E-DD4CD539F7CA}" destId="{3C25CE5C-C152-4D3A-9E81-1BBBCB7AA040}" srcOrd="0" destOrd="4" presId="urn:microsoft.com/office/officeart/2005/8/layout/hList1"/>
    <dgm:cxn modelId="{2E9F6FE3-6051-4D4D-96A6-66A1C8CCA3E6}" srcId="{C47ECD88-01DA-4FEE-B024-E45BE70E01FF}" destId="{21977359-3C62-4ECA-AF1E-DD4CD539F7CA}" srcOrd="4" destOrd="0" parTransId="{0044DEEB-893C-4AC5-BC3A-F637DE1E863B}" sibTransId="{35A524B6-5E54-4D2B-8EC7-F1ACD9A5C467}"/>
    <dgm:cxn modelId="{E27BB7EB-ADAC-4A58-85B6-7599BF2135E6}" srcId="{C47ECD88-01DA-4FEE-B024-E45BE70E01FF}" destId="{A3CBF113-AF66-4E39-B910-515D7885AFF8}" srcOrd="1" destOrd="0" parTransId="{6FA65891-33FF-4F5D-BE1A-CBCF2BC63455}" sibTransId="{A244190E-A89E-463C-A420-A32049B6EE18}"/>
    <dgm:cxn modelId="{A20A85F7-1139-4F3F-BE31-C2B7315B65BF}" srcId="{C47ECD88-01DA-4FEE-B024-E45BE70E01FF}" destId="{69E3BD12-5B16-4A99-93D7-EE63FBD0A5F0}" srcOrd="6" destOrd="0" parTransId="{A26742DC-2ACB-4BD2-81CB-5ADBC9C17E07}" sibTransId="{C2DAE872-FD44-4184-B2D8-1E7CB4CE28E0}"/>
    <dgm:cxn modelId="{BCC3DCF8-C573-4EE1-AC1F-98695D288912}" type="presOf" srcId="{89941F2E-D498-47BF-BDE2-F08B963BA6D9}" destId="{3C25CE5C-C152-4D3A-9E81-1BBBCB7AA040}" srcOrd="0" destOrd="5"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47ECD88-01DA-4FEE-B024-E45BE70E01FF}">
      <dgm:prSet custT="1"/>
      <dgm:spPr/>
      <dgm:t>
        <a:bodyPr/>
        <a:lstStyle/>
        <a:p>
          <a:r>
            <a:rPr lang="en-US" sz="2400" b="0" i="0" dirty="0"/>
            <a:t>Proposals:</a:t>
          </a:r>
          <a:endParaRPr lang="en-US" sz="24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A70FEED8-1E35-4362-94B0-00C974314FC3}">
      <dgm:prSet/>
      <dgm:spPr/>
      <dgm:t>
        <a:bodyPr/>
        <a:lstStyle/>
        <a:p>
          <a:pPr>
            <a:buFont typeface="Arial" panose="020B0604020202020204" pitchFamily="34" charset="0"/>
            <a:buChar char="•"/>
          </a:pPr>
          <a:r>
            <a:rPr lang="en-US" b="0" i="0" dirty="0"/>
            <a:t>Technical proposals are persuasive documents that outline a plan, solution, or recommendation for a specific project, product, or service.</a:t>
          </a:r>
        </a:p>
      </dgm:t>
    </dgm:pt>
    <dgm:pt modelId="{54D5279C-5374-46F5-B778-33F51B8D005E}" type="parTrans" cxnId="{A75CB050-9E51-4DBA-B746-A50E47235CF0}">
      <dgm:prSet/>
      <dgm:spPr/>
      <dgm:t>
        <a:bodyPr/>
        <a:lstStyle/>
        <a:p>
          <a:endParaRPr lang="en-US"/>
        </a:p>
      </dgm:t>
    </dgm:pt>
    <dgm:pt modelId="{30C7B078-CD38-46C5-AD17-EC5ECAF2274C}" type="sibTrans" cxnId="{A75CB050-9E51-4DBA-B746-A50E47235CF0}">
      <dgm:prSet/>
      <dgm:spPr/>
      <dgm:t>
        <a:bodyPr/>
        <a:lstStyle/>
        <a:p>
          <a:endParaRPr lang="en-US"/>
        </a:p>
      </dgm:t>
    </dgm:pt>
    <dgm:pt modelId="{2EA36A3D-ADF6-4E78-8ADC-A13C42D00627}">
      <dgm:prSet/>
      <dgm:spPr/>
      <dgm:t>
        <a:bodyPr/>
        <a:lstStyle/>
        <a:p>
          <a:pPr>
            <a:buFont typeface="Arial" panose="020B0604020202020204" pitchFamily="34" charset="0"/>
            <a:buChar char="•"/>
          </a:pPr>
          <a:r>
            <a:rPr lang="en-US" b="0" i="0" dirty="0"/>
            <a:t>Sample proposals may include project proposals, research proposals, business proposals, grant proposals, and engineering proposals.</a:t>
          </a:r>
        </a:p>
      </dgm:t>
    </dgm:pt>
    <dgm:pt modelId="{CEB9C2A1-2CD3-40B0-9569-59A0018663ED}" type="parTrans" cxnId="{8AD20864-94B8-4AC9-A248-6F7D3C908D93}">
      <dgm:prSet/>
      <dgm:spPr/>
      <dgm:t>
        <a:bodyPr/>
        <a:lstStyle/>
        <a:p>
          <a:endParaRPr lang="en-US"/>
        </a:p>
      </dgm:t>
    </dgm:pt>
    <dgm:pt modelId="{164FA3B6-A84F-4D2A-B9FC-C3CAF99C5AE2}" type="sibTrans" cxnId="{8AD20864-94B8-4AC9-A248-6F7D3C908D93}">
      <dgm:prSet/>
      <dgm:spPr/>
      <dgm:t>
        <a:bodyPr/>
        <a:lstStyle/>
        <a:p>
          <a:endParaRPr lang="en-US"/>
        </a:p>
      </dgm:t>
    </dgm:pt>
    <dgm:pt modelId="{7CADF89B-7BE2-48E7-95D8-6128B00952EF}">
      <dgm:prSet/>
      <dgm:spPr/>
      <dgm:t>
        <a:bodyPr/>
        <a:lstStyle/>
        <a:p>
          <a:pPr>
            <a:buFont typeface="Arial" panose="020B0604020202020204" pitchFamily="34" charset="0"/>
            <a:buChar char="•"/>
          </a:pPr>
          <a:r>
            <a:rPr lang="en-US" b="0" i="0" dirty="0"/>
            <a:t>These proposals typically include sections such as an executive summary, introduction, problem statement, objectives, methodology, budget, timeline, and conclusion.</a:t>
          </a:r>
        </a:p>
      </dgm:t>
    </dgm:pt>
    <dgm:pt modelId="{C88EEAA6-CB45-4AB6-A9EF-6CBC5E9F1921}" type="parTrans" cxnId="{E568A99F-7A69-4D8A-9706-AD6394123EB5}">
      <dgm:prSet/>
      <dgm:spPr/>
      <dgm:t>
        <a:bodyPr/>
        <a:lstStyle/>
        <a:p>
          <a:endParaRPr lang="en-US"/>
        </a:p>
      </dgm:t>
    </dgm:pt>
    <dgm:pt modelId="{75D95395-71E5-409D-8802-ED71FC4CE3DA}" type="sibTrans" cxnId="{E568A99F-7A69-4D8A-9706-AD6394123EB5}">
      <dgm:prSet/>
      <dgm:spPr/>
      <dgm:t>
        <a:bodyPr/>
        <a:lstStyle/>
        <a:p>
          <a:endParaRPr lang="en-US"/>
        </a:p>
      </dgm:t>
    </dgm:pt>
    <dgm:pt modelId="{4E57596F-9320-4D87-981F-C44F1DC52738}">
      <dgm:prSet/>
      <dgm:spPr/>
      <dgm:t>
        <a:bodyPr/>
        <a:lstStyle/>
        <a:p>
          <a:pPr>
            <a:buFont typeface="Arial" panose="020B0604020202020204" pitchFamily="34" charset="0"/>
            <a:buChar char="•"/>
          </a:pPr>
          <a:r>
            <a:rPr lang="en-US" b="0" i="0" dirty="0"/>
            <a:t>Proposals aim to convince stakeholders, clients, or funding agencies of the feasibility, benefits, and value of the proposed idea or initiative through clear and compelling technical writing.</a:t>
          </a:r>
        </a:p>
      </dgm:t>
    </dgm:pt>
    <dgm:pt modelId="{94C650C9-12F8-4DDB-A9C0-74DC5690B5CF}" type="parTrans" cxnId="{07BD413C-94E1-467A-8730-20B2110BFBC0}">
      <dgm:prSet/>
      <dgm:spPr/>
      <dgm:t>
        <a:bodyPr/>
        <a:lstStyle/>
        <a:p>
          <a:endParaRPr lang="en-US"/>
        </a:p>
      </dgm:t>
    </dgm:pt>
    <dgm:pt modelId="{ACDF28CC-62DE-4CDF-9676-469CAB12F084}" type="sibTrans" cxnId="{07BD413C-94E1-467A-8730-20B2110BFBC0}">
      <dgm:prSet/>
      <dgm:spPr/>
      <dgm:t>
        <a:bodyPr/>
        <a:lstStyle/>
        <a:p>
          <a:endParaRPr lang="en-US"/>
        </a:p>
      </dgm:t>
    </dgm:pt>
    <dgm:pt modelId="{D1EC03DB-7B87-4E00-A05C-6DAD7FF9425B}">
      <dgm:prSet/>
      <dgm:spPr/>
      <dgm:t>
        <a:bodyPr/>
        <a:lstStyle/>
        <a:p>
          <a:pPr>
            <a:buFont typeface="Arial" panose="020B0604020202020204" pitchFamily="34" charset="0"/>
            <a:buChar char="•"/>
          </a:pPr>
          <a:endParaRPr lang="en-US" b="0" i="0" dirty="0"/>
        </a:p>
      </dgm:t>
    </dgm:pt>
    <dgm:pt modelId="{0FF2CF42-83C6-4C1A-A375-1E3B69AF2AB8}" type="parTrans" cxnId="{DA0DEC9D-7811-466C-8DBA-65815EAED814}">
      <dgm:prSet/>
      <dgm:spPr/>
      <dgm:t>
        <a:bodyPr/>
        <a:lstStyle/>
        <a:p>
          <a:endParaRPr lang="en-US"/>
        </a:p>
      </dgm:t>
    </dgm:pt>
    <dgm:pt modelId="{32FA2267-2818-4F21-9492-0F44BBDFD9B4}" type="sibTrans" cxnId="{DA0DEC9D-7811-466C-8DBA-65815EAED814}">
      <dgm:prSet/>
      <dgm:spPr/>
      <dgm:t>
        <a:bodyPr/>
        <a:lstStyle/>
        <a:p>
          <a:endParaRPr lang="en-US"/>
        </a:p>
      </dgm:t>
    </dgm:pt>
    <dgm:pt modelId="{9C34765F-C00B-4A12-9D79-478B1A38BA41}">
      <dgm:prSet/>
      <dgm:spPr/>
      <dgm:t>
        <a:bodyPr/>
        <a:lstStyle/>
        <a:p>
          <a:pPr>
            <a:buFont typeface="Arial" panose="020B0604020202020204" pitchFamily="34" charset="0"/>
            <a:buChar char="•"/>
          </a:pPr>
          <a:endParaRPr lang="en-US" b="0" i="0" dirty="0"/>
        </a:p>
      </dgm:t>
    </dgm:pt>
    <dgm:pt modelId="{E658C252-9C52-4E3C-8CEB-4ACD135B229B}" type="parTrans" cxnId="{C2CF38FC-98AE-4717-B220-054BD00B4930}">
      <dgm:prSet/>
      <dgm:spPr/>
      <dgm:t>
        <a:bodyPr/>
        <a:lstStyle/>
        <a:p>
          <a:endParaRPr lang="en-US"/>
        </a:p>
      </dgm:t>
    </dgm:pt>
    <dgm:pt modelId="{107BE513-FDB6-4F25-BBC4-9D519866AC83}" type="sibTrans" cxnId="{C2CF38FC-98AE-4717-B220-054BD00B4930}">
      <dgm:prSet/>
      <dgm:spPr/>
      <dgm:t>
        <a:bodyPr/>
        <a:lstStyle/>
        <a:p>
          <a:endParaRPr lang="en-US"/>
        </a:p>
      </dgm:t>
    </dgm:pt>
    <dgm:pt modelId="{3FC8A008-861C-44AE-9420-58509FDF8F0F}">
      <dgm:prSet/>
      <dgm:spPr/>
      <dgm:t>
        <a:bodyPr/>
        <a:lstStyle/>
        <a:p>
          <a:pPr>
            <a:buFont typeface="Arial" panose="020B0604020202020204" pitchFamily="34" charset="0"/>
            <a:buChar char="•"/>
          </a:pPr>
          <a:endParaRPr lang="en-US" b="0" i="0" dirty="0"/>
        </a:p>
      </dgm:t>
    </dgm:pt>
    <dgm:pt modelId="{0E1292E9-EF27-4D8C-99DE-1475B56EC52D}" type="parTrans" cxnId="{31622709-AC9C-4D76-8513-C643C9A1EB72}">
      <dgm:prSet/>
      <dgm:spPr/>
      <dgm:t>
        <a:bodyPr/>
        <a:lstStyle/>
        <a:p>
          <a:endParaRPr lang="en-US"/>
        </a:p>
      </dgm:t>
    </dgm:pt>
    <dgm:pt modelId="{00013B61-8A44-41BB-A283-351CC1088A57}" type="sibTrans" cxnId="{31622709-AC9C-4D76-8513-C643C9A1EB72}">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31622709-AC9C-4D76-8513-C643C9A1EB72}" srcId="{C47ECD88-01DA-4FEE-B024-E45BE70E01FF}" destId="{3FC8A008-861C-44AE-9420-58509FDF8F0F}" srcOrd="5" destOrd="0" parTransId="{0E1292E9-EF27-4D8C-99DE-1475B56EC52D}" sibTransId="{00013B61-8A44-41BB-A283-351CC1088A57}"/>
    <dgm:cxn modelId="{7304850C-6351-4277-9FC8-FEC81D936181}" type="presOf" srcId="{3FC8A008-861C-44AE-9420-58509FDF8F0F}" destId="{3C25CE5C-C152-4D3A-9E81-1BBBCB7AA040}" srcOrd="0" destOrd="5" presId="urn:microsoft.com/office/officeart/2005/8/layout/hList1"/>
    <dgm:cxn modelId="{5854F617-260F-43EA-B148-FC0A1D9F9D13}" type="presOf" srcId="{A70FEED8-1E35-4362-94B0-00C974314FC3}" destId="{3C25CE5C-C152-4D3A-9E81-1BBBCB7AA040}" srcOrd="0" destOrd="0" presId="urn:microsoft.com/office/officeart/2005/8/layout/hList1"/>
    <dgm:cxn modelId="{A37D2137-8AB1-4119-BEAC-6016D603F117}" type="presOf" srcId="{D1EC03DB-7B87-4E00-A05C-6DAD7FF9425B}" destId="{3C25CE5C-C152-4D3A-9E81-1BBBCB7AA040}" srcOrd="0" destOrd="1" presId="urn:microsoft.com/office/officeart/2005/8/layout/hList1"/>
    <dgm:cxn modelId="{0D945F3C-660C-4DA0-88F3-B368CF582D99}" type="presOf" srcId="{5C70EDB0-E843-4F52-96D3-44212BA5D5DE}" destId="{E44B59D6-E5E2-44A6-A8AF-89C0CC69E939}" srcOrd="0" destOrd="0" presId="urn:microsoft.com/office/officeart/2005/8/layout/hList1"/>
    <dgm:cxn modelId="{07BD413C-94E1-467A-8730-20B2110BFBC0}" srcId="{C47ECD88-01DA-4FEE-B024-E45BE70E01FF}" destId="{4E57596F-9320-4D87-981F-C44F1DC52738}" srcOrd="6" destOrd="0" parTransId="{94C650C9-12F8-4DDB-A9C0-74DC5690B5CF}" sibTransId="{ACDF28CC-62DE-4CDF-9676-469CAB12F084}"/>
    <dgm:cxn modelId="{2A09A561-47CF-43E5-AEB7-4A31693B4089}" srcId="{5C70EDB0-E843-4F52-96D3-44212BA5D5DE}" destId="{C47ECD88-01DA-4FEE-B024-E45BE70E01FF}" srcOrd="0" destOrd="0" parTransId="{6E50E212-09C7-4AE4-B632-E1BBD585CF31}" sibTransId="{87F7039A-A5AD-41AF-A834-792390292CF3}"/>
    <dgm:cxn modelId="{8AD20864-94B8-4AC9-A248-6F7D3C908D93}" srcId="{C47ECD88-01DA-4FEE-B024-E45BE70E01FF}" destId="{2EA36A3D-ADF6-4E78-8ADC-A13C42D00627}" srcOrd="2" destOrd="0" parTransId="{CEB9C2A1-2CD3-40B0-9569-59A0018663ED}" sibTransId="{164FA3B6-A84F-4D2A-B9FC-C3CAF99C5AE2}"/>
    <dgm:cxn modelId="{A75CB050-9E51-4DBA-B746-A50E47235CF0}" srcId="{C47ECD88-01DA-4FEE-B024-E45BE70E01FF}" destId="{A70FEED8-1E35-4362-94B0-00C974314FC3}" srcOrd="0" destOrd="0" parTransId="{54D5279C-5374-46F5-B778-33F51B8D005E}" sibTransId="{30C7B078-CD38-46C5-AD17-EC5ECAF2274C}"/>
    <dgm:cxn modelId="{DA0DEC9D-7811-466C-8DBA-65815EAED814}" srcId="{C47ECD88-01DA-4FEE-B024-E45BE70E01FF}" destId="{D1EC03DB-7B87-4E00-A05C-6DAD7FF9425B}" srcOrd="1" destOrd="0" parTransId="{0FF2CF42-83C6-4C1A-A375-1E3B69AF2AB8}" sibTransId="{32FA2267-2818-4F21-9492-0F44BBDFD9B4}"/>
    <dgm:cxn modelId="{E568A99F-7A69-4D8A-9706-AD6394123EB5}" srcId="{C47ECD88-01DA-4FEE-B024-E45BE70E01FF}" destId="{7CADF89B-7BE2-48E7-95D8-6128B00952EF}" srcOrd="4" destOrd="0" parTransId="{C88EEAA6-CB45-4AB6-A9EF-6CBC5E9F1921}" sibTransId="{75D95395-71E5-409D-8802-ED71FC4CE3DA}"/>
    <dgm:cxn modelId="{651B68B7-5427-486F-A882-949C306F0F58}" type="presOf" srcId="{9C34765F-C00B-4A12-9D79-478B1A38BA41}" destId="{3C25CE5C-C152-4D3A-9E81-1BBBCB7AA040}" srcOrd="0" destOrd="3" presId="urn:microsoft.com/office/officeart/2005/8/layout/hList1"/>
    <dgm:cxn modelId="{082E68BD-2FCD-47A2-B9D3-47A4CE1E9AD9}" type="presOf" srcId="{C47ECD88-01DA-4FEE-B024-E45BE70E01FF}" destId="{C7E92BC7-281C-4053-A8A4-AEEB40BD6625}" srcOrd="0" destOrd="0" presId="urn:microsoft.com/office/officeart/2005/8/layout/hList1"/>
    <dgm:cxn modelId="{530C23BF-FD41-44E8-B230-1C20E330B329}" type="presOf" srcId="{4E57596F-9320-4D87-981F-C44F1DC52738}" destId="{3C25CE5C-C152-4D3A-9E81-1BBBCB7AA040}" srcOrd="0" destOrd="6" presId="urn:microsoft.com/office/officeart/2005/8/layout/hList1"/>
    <dgm:cxn modelId="{2D9AE4D0-1D9B-4FCD-9A34-1E263734CE55}" type="presOf" srcId="{7CADF89B-7BE2-48E7-95D8-6128B00952EF}" destId="{3C25CE5C-C152-4D3A-9E81-1BBBCB7AA040}" srcOrd="0" destOrd="4" presId="urn:microsoft.com/office/officeart/2005/8/layout/hList1"/>
    <dgm:cxn modelId="{5EE26AEA-C2DE-4D2F-AF9E-CE9CAF401F73}" type="presOf" srcId="{2EA36A3D-ADF6-4E78-8ADC-A13C42D00627}" destId="{3C25CE5C-C152-4D3A-9E81-1BBBCB7AA040}" srcOrd="0" destOrd="2" presId="urn:microsoft.com/office/officeart/2005/8/layout/hList1"/>
    <dgm:cxn modelId="{C2CF38FC-98AE-4717-B220-054BD00B4930}" srcId="{C47ECD88-01DA-4FEE-B024-E45BE70E01FF}" destId="{9C34765F-C00B-4A12-9D79-478B1A38BA41}" srcOrd="3" destOrd="0" parTransId="{E658C252-9C52-4E3C-8CEB-4ACD135B229B}" sibTransId="{107BE513-FDB6-4F25-BBC4-9D519866AC83}"/>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78A6F9D-86C3-47BB-B436-2BD38EBD4095}"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US"/>
        </a:p>
      </dgm:t>
    </dgm:pt>
    <dgm:pt modelId="{19BE5DAB-EC74-4678-9B56-BADC4A24EF98}">
      <dgm:prSet/>
      <dgm:spPr/>
      <dgm:t>
        <a:bodyPr/>
        <a:lstStyle/>
        <a:p>
          <a:r>
            <a:rPr lang="en-US" baseline="0" dirty="0"/>
            <a:t>TECHNICAL WRITING </a:t>
          </a:r>
        </a:p>
        <a:p>
          <a:r>
            <a:rPr lang="en-US" baseline="0" dirty="0"/>
            <a:t>VS </a:t>
          </a:r>
        </a:p>
        <a:p>
          <a:r>
            <a:rPr lang="en-US" baseline="0" dirty="0"/>
            <a:t>CREATIVE WRITING</a:t>
          </a:r>
          <a:endParaRPr lang="en-US" dirty="0"/>
        </a:p>
      </dgm:t>
    </dgm:pt>
    <dgm:pt modelId="{A6AE9620-5C9D-4112-847F-18D7D9CE7BC8}" type="parTrans" cxnId="{66A0AF85-35B9-4D70-92F0-13FCA8EA3D9D}">
      <dgm:prSet/>
      <dgm:spPr/>
      <dgm:t>
        <a:bodyPr/>
        <a:lstStyle/>
        <a:p>
          <a:endParaRPr lang="en-US"/>
        </a:p>
      </dgm:t>
    </dgm:pt>
    <dgm:pt modelId="{5FAE7787-03E5-4307-9CB6-6BCBEA0D21F9}" type="sibTrans" cxnId="{66A0AF85-35B9-4D70-92F0-13FCA8EA3D9D}">
      <dgm:prSet/>
      <dgm:spPr/>
      <dgm:t>
        <a:bodyPr/>
        <a:lstStyle/>
        <a:p>
          <a:endParaRPr lang="en-US"/>
        </a:p>
      </dgm:t>
    </dgm:pt>
    <dgm:pt modelId="{EF68F071-9856-43D6-9F3C-18840AA4C3EE}" type="pres">
      <dgm:prSet presAssocID="{878A6F9D-86C3-47BB-B436-2BD38EBD4095}" presName="hierChild1" presStyleCnt="0">
        <dgm:presLayoutVars>
          <dgm:orgChart val="1"/>
          <dgm:chPref val="1"/>
          <dgm:dir/>
          <dgm:animOne val="branch"/>
          <dgm:animLvl val="lvl"/>
          <dgm:resizeHandles/>
        </dgm:presLayoutVars>
      </dgm:prSet>
      <dgm:spPr/>
    </dgm:pt>
    <dgm:pt modelId="{5DBC0BD5-DA97-42EF-9120-C9C0F7650B11}" type="pres">
      <dgm:prSet presAssocID="{19BE5DAB-EC74-4678-9B56-BADC4A24EF98}" presName="hierRoot1" presStyleCnt="0">
        <dgm:presLayoutVars>
          <dgm:hierBranch val="init"/>
        </dgm:presLayoutVars>
      </dgm:prSet>
      <dgm:spPr/>
    </dgm:pt>
    <dgm:pt modelId="{0E3EBE5A-C94F-4F9A-B42F-1F25845B11B8}" type="pres">
      <dgm:prSet presAssocID="{19BE5DAB-EC74-4678-9B56-BADC4A24EF98}" presName="rootComposite1" presStyleCnt="0"/>
      <dgm:spPr/>
    </dgm:pt>
    <dgm:pt modelId="{9ADEC54D-7889-4296-968A-613146A865B5}" type="pres">
      <dgm:prSet presAssocID="{19BE5DAB-EC74-4678-9B56-BADC4A24EF98}" presName="rootText1" presStyleLbl="node0" presStyleIdx="0" presStyleCnt="1">
        <dgm:presLayoutVars>
          <dgm:chPref val="3"/>
        </dgm:presLayoutVars>
      </dgm:prSet>
      <dgm:spPr/>
    </dgm:pt>
    <dgm:pt modelId="{8499393F-9BBB-441B-8B93-A6169C677A8C}" type="pres">
      <dgm:prSet presAssocID="{19BE5DAB-EC74-4678-9B56-BADC4A24EF98}" presName="rootConnector1" presStyleLbl="node1" presStyleIdx="0" presStyleCnt="0"/>
      <dgm:spPr/>
    </dgm:pt>
    <dgm:pt modelId="{53720A8A-2874-4B91-ACA3-C33B4DE48C30}" type="pres">
      <dgm:prSet presAssocID="{19BE5DAB-EC74-4678-9B56-BADC4A24EF98}" presName="hierChild2" presStyleCnt="0"/>
      <dgm:spPr/>
    </dgm:pt>
    <dgm:pt modelId="{01699FDF-B227-4820-9DF4-4BA1DC60B937}" type="pres">
      <dgm:prSet presAssocID="{19BE5DAB-EC74-4678-9B56-BADC4A24EF98}" presName="hierChild3" presStyleCnt="0"/>
      <dgm:spPr/>
    </dgm:pt>
  </dgm:ptLst>
  <dgm:cxnLst>
    <dgm:cxn modelId="{66A0AF85-35B9-4D70-92F0-13FCA8EA3D9D}" srcId="{878A6F9D-86C3-47BB-B436-2BD38EBD4095}" destId="{19BE5DAB-EC74-4678-9B56-BADC4A24EF98}" srcOrd="0" destOrd="0" parTransId="{A6AE9620-5C9D-4112-847F-18D7D9CE7BC8}" sibTransId="{5FAE7787-03E5-4307-9CB6-6BCBEA0D21F9}"/>
    <dgm:cxn modelId="{3C8624A5-D4B4-47C7-B4BF-B99A986082BD}" type="presOf" srcId="{19BE5DAB-EC74-4678-9B56-BADC4A24EF98}" destId="{9ADEC54D-7889-4296-968A-613146A865B5}" srcOrd="0" destOrd="0" presId="urn:microsoft.com/office/officeart/2009/3/layout/HorizontalOrganizationChart"/>
    <dgm:cxn modelId="{2527A9D0-A41E-4CED-B8E9-0C0DF05C41A6}" type="presOf" srcId="{19BE5DAB-EC74-4678-9B56-BADC4A24EF98}" destId="{8499393F-9BBB-441B-8B93-A6169C677A8C}" srcOrd="1" destOrd="0" presId="urn:microsoft.com/office/officeart/2009/3/layout/HorizontalOrganizationChart"/>
    <dgm:cxn modelId="{AF532AFE-B9B2-4C50-8B5D-D5970D71D296}" type="presOf" srcId="{878A6F9D-86C3-47BB-B436-2BD38EBD4095}" destId="{EF68F071-9856-43D6-9F3C-18840AA4C3EE}" srcOrd="0" destOrd="0" presId="urn:microsoft.com/office/officeart/2009/3/layout/HorizontalOrganizationChart"/>
    <dgm:cxn modelId="{17389CFE-27D9-47F3-8C45-446CFF0DE029}" type="presParOf" srcId="{EF68F071-9856-43D6-9F3C-18840AA4C3EE}" destId="{5DBC0BD5-DA97-42EF-9120-C9C0F7650B11}" srcOrd="0" destOrd="0" presId="urn:microsoft.com/office/officeart/2009/3/layout/HorizontalOrganizationChart"/>
    <dgm:cxn modelId="{B916BA12-37D2-435A-804A-F548AC5C79E9}" type="presParOf" srcId="{5DBC0BD5-DA97-42EF-9120-C9C0F7650B11}" destId="{0E3EBE5A-C94F-4F9A-B42F-1F25845B11B8}" srcOrd="0" destOrd="0" presId="urn:microsoft.com/office/officeart/2009/3/layout/HorizontalOrganizationChart"/>
    <dgm:cxn modelId="{D6E19C99-4338-461E-A8B3-1AC1E6317BE5}" type="presParOf" srcId="{0E3EBE5A-C94F-4F9A-B42F-1F25845B11B8}" destId="{9ADEC54D-7889-4296-968A-613146A865B5}" srcOrd="0" destOrd="0" presId="urn:microsoft.com/office/officeart/2009/3/layout/HorizontalOrganizationChart"/>
    <dgm:cxn modelId="{CBD2E4D0-F9BA-42C3-8B58-CEFA7655FB6C}" type="presParOf" srcId="{0E3EBE5A-C94F-4F9A-B42F-1F25845B11B8}" destId="{8499393F-9BBB-441B-8B93-A6169C677A8C}" srcOrd="1" destOrd="0" presId="urn:microsoft.com/office/officeart/2009/3/layout/HorizontalOrganizationChart"/>
    <dgm:cxn modelId="{3B7C47AF-95CA-4CB7-84B0-BF82E2C5AA3D}" type="presParOf" srcId="{5DBC0BD5-DA97-42EF-9120-C9C0F7650B11}" destId="{53720A8A-2874-4B91-ACA3-C33B4DE48C30}" srcOrd="1" destOrd="0" presId="urn:microsoft.com/office/officeart/2009/3/layout/HorizontalOrganizationChart"/>
    <dgm:cxn modelId="{2193ABD8-F8C2-4C13-9328-254931D22D91}" type="presParOf" srcId="{5DBC0BD5-DA97-42EF-9120-C9C0F7650B11}" destId="{01699FDF-B227-4820-9DF4-4BA1DC60B93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dirty="0"/>
            <a:t>Planning</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0D88FA1A-4430-4D8F-A79A-30EC22D2BA0F}">
      <dgm:prSet custT="1"/>
      <dgm:spPr/>
      <dgm:t>
        <a:bodyPr/>
        <a:lstStyle/>
        <a:p>
          <a:pPr>
            <a:buFont typeface="Arial" panose="020B0604020202020204" pitchFamily="34" charset="0"/>
            <a:buChar char="•"/>
          </a:pPr>
          <a:r>
            <a:rPr lang="en-US" sz="2200" b="0" i="0" dirty="0"/>
            <a:t>Planning is the initial phase of the technical writing process where writers define the purpose, audience, scope, and objectives of the document.</a:t>
          </a:r>
        </a:p>
      </dgm:t>
    </dgm:pt>
    <dgm:pt modelId="{5493AAA8-562C-433E-93E5-6C7390C85D49}" type="parTrans" cxnId="{1C5D669B-26CE-4B3B-9936-DCFD84583CAA}">
      <dgm:prSet/>
      <dgm:spPr/>
      <dgm:t>
        <a:bodyPr/>
        <a:lstStyle/>
        <a:p>
          <a:endParaRPr lang="en-US"/>
        </a:p>
      </dgm:t>
    </dgm:pt>
    <dgm:pt modelId="{865CD635-C109-45AB-8914-98B5BDCC4BB0}" type="sibTrans" cxnId="{1C5D669B-26CE-4B3B-9936-DCFD84583CAA}">
      <dgm:prSet/>
      <dgm:spPr/>
      <dgm:t>
        <a:bodyPr/>
        <a:lstStyle/>
        <a:p>
          <a:endParaRPr lang="en-US"/>
        </a:p>
      </dgm:t>
    </dgm:pt>
    <dgm:pt modelId="{89BAACCC-F405-4B53-B7D6-60C9B7E24FA7}">
      <dgm:prSet custT="1"/>
      <dgm:spPr/>
      <dgm:t>
        <a:bodyPr/>
        <a:lstStyle/>
        <a:p>
          <a:pPr>
            <a:buFont typeface="Arial" panose="020B0604020202020204" pitchFamily="34" charset="0"/>
            <a:buChar char="•"/>
          </a:pPr>
          <a:r>
            <a:rPr lang="en-US" sz="2200" b="0" i="0" dirty="0"/>
            <a:t>Writers identify the key messages, information to be included, and the overall structure of the document during the planning stage.</a:t>
          </a:r>
        </a:p>
      </dgm:t>
    </dgm:pt>
    <dgm:pt modelId="{A67031C0-B380-4E9E-9C05-7C407D8DC5B4}" type="parTrans" cxnId="{DD7DCB97-A1B1-4677-A250-414B478BBBBF}">
      <dgm:prSet/>
      <dgm:spPr/>
      <dgm:t>
        <a:bodyPr/>
        <a:lstStyle/>
        <a:p>
          <a:endParaRPr lang="en-US"/>
        </a:p>
      </dgm:t>
    </dgm:pt>
    <dgm:pt modelId="{879AEBAF-3F26-412E-BDE1-E2C1D15B3251}" type="sibTrans" cxnId="{DD7DCB97-A1B1-4677-A250-414B478BBBBF}">
      <dgm:prSet/>
      <dgm:spPr/>
      <dgm:t>
        <a:bodyPr/>
        <a:lstStyle/>
        <a:p>
          <a:endParaRPr lang="en-US"/>
        </a:p>
      </dgm:t>
    </dgm:pt>
    <dgm:pt modelId="{5FA251EB-CB03-4BCE-8D10-520330736D9B}">
      <dgm:prSet custT="1"/>
      <dgm:spPr/>
      <dgm:t>
        <a:bodyPr/>
        <a:lstStyle/>
        <a:p>
          <a:pPr>
            <a:buFont typeface="Arial" panose="020B0604020202020204" pitchFamily="34" charset="0"/>
            <a:buChar char="•"/>
          </a:pPr>
          <a:r>
            <a:rPr lang="en-US" sz="2200" b="0" i="0" dirty="0"/>
            <a:t>Considerations such as the target audience's knowledge level, expectations, and needs are crucial in planning the content and tone of the document.</a:t>
          </a:r>
        </a:p>
      </dgm:t>
    </dgm:pt>
    <dgm:pt modelId="{81A1A5EF-63E9-4D67-8615-1E82A3CBBB30}" type="parTrans" cxnId="{7F1CA4F4-AA3C-4B16-8571-CCF88F814277}">
      <dgm:prSet/>
      <dgm:spPr/>
      <dgm:t>
        <a:bodyPr/>
        <a:lstStyle/>
        <a:p>
          <a:endParaRPr lang="en-US"/>
        </a:p>
      </dgm:t>
    </dgm:pt>
    <dgm:pt modelId="{20BDEDD0-52AE-4F2F-8FEB-DD7540AA1623}" type="sibTrans" cxnId="{7F1CA4F4-AA3C-4B16-8571-CCF88F814277}">
      <dgm:prSet/>
      <dgm:spPr/>
      <dgm:t>
        <a:bodyPr/>
        <a:lstStyle/>
        <a:p>
          <a:endParaRPr lang="en-US"/>
        </a:p>
      </dgm:t>
    </dgm:pt>
    <dgm:pt modelId="{94BB0C12-ACE1-4A1F-90FD-9395BC5621A0}">
      <dgm:prSet custT="1"/>
      <dgm:spPr/>
      <dgm:t>
        <a:bodyPr/>
        <a:lstStyle/>
        <a:p>
          <a:pPr>
            <a:buFont typeface="Arial" panose="020B0604020202020204" pitchFamily="34" charset="0"/>
            <a:buChar char="•"/>
          </a:pPr>
          <a:r>
            <a:rPr lang="en-US" sz="2200" b="0" i="0" dirty="0"/>
            <a:t>Establishing a clear outline, defining the main sections, and organizing the information effectively are essential steps in the planning phase of technical writing.</a:t>
          </a:r>
        </a:p>
      </dgm:t>
    </dgm:pt>
    <dgm:pt modelId="{AF451F5C-3549-41F6-94CE-084DE15D1C3B}" type="parTrans" cxnId="{D6741656-D4A9-47BC-AC97-DA99AC987B93}">
      <dgm:prSet/>
      <dgm:spPr/>
      <dgm:t>
        <a:bodyPr/>
        <a:lstStyle/>
        <a:p>
          <a:endParaRPr lang="en-US"/>
        </a:p>
      </dgm:t>
    </dgm:pt>
    <dgm:pt modelId="{B5BAA779-38DC-4A44-BB76-5E8CC9DC3ED9}" type="sibTrans" cxnId="{D6741656-D4A9-47BC-AC97-DA99AC987B93}">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D6741656-D4A9-47BC-AC97-DA99AC987B93}" srcId="{C47ECD88-01DA-4FEE-B024-E45BE70E01FF}" destId="{94BB0C12-ACE1-4A1F-90FD-9395BC5621A0}" srcOrd="3" destOrd="0" parTransId="{AF451F5C-3549-41F6-94CE-084DE15D1C3B}" sibTransId="{B5BAA779-38DC-4A44-BB76-5E8CC9DC3ED9}"/>
    <dgm:cxn modelId="{583D5481-0E4B-4968-9A63-1187BC1AB96A}" type="presOf" srcId="{94BB0C12-ACE1-4A1F-90FD-9395BC5621A0}" destId="{3C25CE5C-C152-4D3A-9E81-1BBBCB7AA040}" srcOrd="0" destOrd="3" presId="urn:microsoft.com/office/officeart/2005/8/layout/hList1"/>
    <dgm:cxn modelId="{DD7DCB97-A1B1-4677-A250-414B478BBBBF}" srcId="{C47ECD88-01DA-4FEE-B024-E45BE70E01FF}" destId="{89BAACCC-F405-4B53-B7D6-60C9B7E24FA7}" srcOrd="1" destOrd="0" parTransId="{A67031C0-B380-4E9E-9C05-7C407D8DC5B4}" sibTransId="{879AEBAF-3F26-412E-BDE1-E2C1D15B3251}"/>
    <dgm:cxn modelId="{1C5D669B-26CE-4B3B-9936-DCFD84583CAA}" srcId="{C47ECD88-01DA-4FEE-B024-E45BE70E01FF}" destId="{0D88FA1A-4430-4D8F-A79A-30EC22D2BA0F}" srcOrd="0" destOrd="0" parTransId="{5493AAA8-562C-433E-93E5-6C7390C85D49}" sibTransId="{865CD635-C109-45AB-8914-98B5BDCC4BB0}"/>
    <dgm:cxn modelId="{9521D6A4-5045-4405-81A4-7A5C34192E59}" type="presOf" srcId="{89BAACCC-F405-4B53-B7D6-60C9B7E24FA7}" destId="{3C25CE5C-C152-4D3A-9E81-1BBBCB7AA040}" srcOrd="0" destOrd="1" presId="urn:microsoft.com/office/officeart/2005/8/layout/hList1"/>
    <dgm:cxn modelId="{082E68BD-2FCD-47A2-B9D3-47A4CE1E9AD9}" type="presOf" srcId="{C47ECD88-01DA-4FEE-B024-E45BE70E01FF}" destId="{C7E92BC7-281C-4053-A8A4-AEEB40BD6625}" srcOrd="0" destOrd="0" presId="urn:microsoft.com/office/officeart/2005/8/layout/hList1"/>
    <dgm:cxn modelId="{CF03A2C9-933E-41A5-AD48-35D9D6C55761}" type="presOf" srcId="{5FA251EB-CB03-4BCE-8D10-520330736D9B}" destId="{3C25CE5C-C152-4D3A-9E81-1BBBCB7AA040}" srcOrd="0" destOrd="2" presId="urn:microsoft.com/office/officeart/2005/8/layout/hList1"/>
    <dgm:cxn modelId="{AEF9C6CD-214E-445E-8401-39B21F111D1D}" type="presOf" srcId="{0D88FA1A-4430-4D8F-A79A-30EC22D2BA0F}" destId="{3C25CE5C-C152-4D3A-9E81-1BBBCB7AA040}" srcOrd="0" destOrd="0" presId="urn:microsoft.com/office/officeart/2005/8/layout/hList1"/>
    <dgm:cxn modelId="{7F1CA4F4-AA3C-4B16-8571-CCF88F814277}" srcId="{C47ECD88-01DA-4FEE-B024-E45BE70E01FF}" destId="{5FA251EB-CB03-4BCE-8D10-520330736D9B}" srcOrd="2" destOrd="0" parTransId="{81A1A5EF-63E9-4D67-8615-1E82A3CBBB30}" sibTransId="{20BDEDD0-52AE-4F2F-8FEB-DD7540AA1623}"/>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24F9756-246A-4EEB-9A8B-B46D1975557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A4DD2AC-32AF-4CA7-911D-8C40BEEBF47F}">
      <dgm:prSet custT="1"/>
      <dgm:spPr/>
      <dgm:t>
        <a:bodyPr/>
        <a:lstStyle/>
        <a:p>
          <a:pPr algn="just">
            <a:lnSpc>
              <a:spcPct val="150000"/>
            </a:lnSpc>
          </a:pPr>
          <a:r>
            <a:rPr lang="en-US" sz="1800" baseline="0" dirty="0"/>
            <a:t>In the heart of a bustling city, where the neon lights danced with the shadows of the night, a lone figure stood on the edge of a rooftop, gazing at the sea of twinkling stars above. The cool breeze whispered secrets of forgotten dreams, carrying the scent of possibility and change. With each breath, the city's symphony of sounds faded into a distant hum, leaving only the rhythmic beat of a restless heart.</a:t>
          </a:r>
          <a:endParaRPr lang="en-US" sz="1800" dirty="0"/>
        </a:p>
      </dgm:t>
    </dgm:pt>
    <dgm:pt modelId="{1F2EBD22-A230-4433-ADE2-3D7FBD0E19C2}" type="parTrans" cxnId="{BD85F8CC-02FC-41D5-9413-A04D529E5289}">
      <dgm:prSet/>
      <dgm:spPr/>
      <dgm:t>
        <a:bodyPr/>
        <a:lstStyle/>
        <a:p>
          <a:endParaRPr lang="en-US"/>
        </a:p>
      </dgm:t>
    </dgm:pt>
    <dgm:pt modelId="{36C6A28B-BA27-4D26-9552-BC1D19C9EB7C}" type="sibTrans" cxnId="{BD85F8CC-02FC-41D5-9413-A04D529E5289}">
      <dgm:prSet/>
      <dgm:spPr/>
      <dgm:t>
        <a:bodyPr/>
        <a:lstStyle/>
        <a:p>
          <a:endParaRPr lang="en-US"/>
        </a:p>
      </dgm:t>
    </dgm:pt>
    <dgm:pt modelId="{6BC76E91-7773-4A1F-BE66-217E8E7680AF}" type="pres">
      <dgm:prSet presAssocID="{C24F9756-246A-4EEB-9A8B-B46D19755575}" presName="vert0" presStyleCnt="0">
        <dgm:presLayoutVars>
          <dgm:dir/>
          <dgm:animOne val="branch"/>
          <dgm:animLvl val="lvl"/>
        </dgm:presLayoutVars>
      </dgm:prSet>
      <dgm:spPr/>
    </dgm:pt>
    <dgm:pt modelId="{DCCCA85B-A687-40AF-A1EC-6F882AC104C6}" type="pres">
      <dgm:prSet presAssocID="{FA4DD2AC-32AF-4CA7-911D-8C40BEEBF47F}" presName="thickLine" presStyleLbl="alignNode1" presStyleIdx="0" presStyleCnt="1"/>
      <dgm:spPr/>
    </dgm:pt>
    <dgm:pt modelId="{7A2A1024-321B-4465-AA0E-D0876C885410}" type="pres">
      <dgm:prSet presAssocID="{FA4DD2AC-32AF-4CA7-911D-8C40BEEBF47F}" presName="horz1" presStyleCnt="0"/>
      <dgm:spPr/>
    </dgm:pt>
    <dgm:pt modelId="{94707C6A-B785-433E-83D5-510B9EAA4B8E}" type="pres">
      <dgm:prSet presAssocID="{FA4DD2AC-32AF-4CA7-911D-8C40BEEBF47F}" presName="tx1" presStyleLbl="revTx" presStyleIdx="0" presStyleCnt="1"/>
      <dgm:spPr/>
    </dgm:pt>
    <dgm:pt modelId="{337CEA48-1BF0-4ECD-8CE6-D443BB990C4B}" type="pres">
      <dgm:prSet presAssocID="{FA4DD2AC-32AF-4CA7-911D-8C40BEEBF47F}" presName="vert1" presStyleCnt="0"/>
      <dgm:spPr/>
    </dgm:pt>
  </dgm:ptLst>
  <dgm:cxnLst>
    <dgm:cxn modelId="{E0ACC33D-26DA-40BF-A23D-E61E39FBC40A}" type="presOf" srcId="{FA4DD2AC-32AF-4CA7-911D-8C40BEEBF47F}" destId="{94707C6A-B785-433E-83D5-510B9EAA4B8E}" srcOrd="0" destOrd="0" presId="urn:microsoft.com/office/officeart/2008/layout/LinedList"/>
    <dgm:cxn modelId="{9DE80B7C-ABF5-4834-9A47-7A8CE7DCFE9E}" type="presOf" srcId="{C24F9756-246A-4EEB-9A8B-B46D19755575}" destId="{6BC76E91-7773-4A1F-BE66-217E8E7680AF}" srcOrd="0" destOrd="0" presId="urn:microsoft.com/office/officeart/2008/layout/LinedList"/>
    <dgm:cxn modelId="{BD85F8CC-02FC-41D5-9413-A04D529E5289}" srcId="{C24F9756-246A-4EEB-9A8B-B46D19755575}" destId="{FA4DD2AC-32AF-4CA7-911D-8C40BEEBF47F}" srcOrd="0" destOrd="0" parTransId="{1F2EBD22-A230-4433-ADE2-3D7FBD0E19C2}" sibTransId="{36C6A28B-BA27-4D26-9552-BC1D19C9EB7C}"/>
    <dgm:cxn modelId="{7945373E-82D3-4DAF-A9E0-146EFF19814F}" type="presParOf" srcId="{6BC76E91-7773-4A1F-BE66-217E8E7680AF}" destId="{DCCCA85B-A687-40AF-A1EC-6F882AC104C6}" srcOrd="0" destOrd="0" presId="urn:microsoft.com/office/officeart/2008/layout/LinedList"/>
    <dgm:cxn modelId="{3784F7F2-0186-48CB-A075-8238F3FA387C}" type="presParOf" srcId="{6BC76E91-7773-4A1F-BE66-217E8E7680AF}" destId="{7A2A1024-321B-4465-AA0E-D0876C885410}" srcOrd="1" destOrd="0" presId="urn:microsoft.com/office/officeart/2008/layout/LinedList"/>
    <dgm:cxn modelId="{E835AFAA-B02C-4412-82FD-D684F81B465E}" type="presParOf" srcId="{7A2A1024-321B-4465-AA0E-D0876C885410}" destId="{94707C6A-B785-433E-83D5-510B9EAA4B8E}" srcOrd="0" destOrd="0" presId="urn:microsoft.com/office/officeart/2008/layout/LinedList"/>
    <dgm:cxn modelId="{5283D606-3692-44D0-86B0-CC5FC822D49C}" type="presParOf" srcId="{7A2A1024-321B-4465-AA0E-D0876C885410}" destId="{337CEA48-1BF0-4ECD-8CE6-D443BB990C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ED467D-4C49-4C8D-99C8-6025E3F9367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5F275A-A373-448E-A0CF-4A551886D739}">
      <dgm:prSet custT="1"/>
      <dgm:spPr/>
      <dgm:t>
        <a:bodyPr/>
        <a:lstStyle/>
        <a:p>
          <a:pPr algn="just">
            <a:lnSpc>
              <a:spcPct val="150000"/>
            </a:lnSpc>
          </a:pPr>
          <a:r>
            <a:rPr lang="en-US" sz="1800" baseline="0" dirty="0"/>
            <a:t>The innovative AI-powered system seamlessly integrates data analytics and machine learning algorithms to optimize operational efficiency and enhance decision-making processes. </a:t>
          </a:r>
        </a:p>
        <a:p>
          <a:pPr algn="just">
            <a:lnSpc>
              <a:spcPct val="150000"/>
            </a:lnSpc>
          </a:pPr>
          <a:r>
            <a:rPr lang="en-US" sz="1800" baseline="0" dirty="0"/>
            <a:t>By leveraging real-time insights and predictive modelling, the platform streamlines workflow automation identifies key performance indicators and mitigates potential risks proactively.</a:t>
          </a:r>
        </a:p>
        <a:p>
          <a:pPr algn="just">
            <a:lnSpc>
              <a:spcPct val="150000"/>
            </a:lnSpc>
          </a:pPr>
          <a:r>
            <a:rPr lang="en-US" sz="1800" baseline="0" dirty="0"/>
            <a:t> </a:t>
          </a:r>
          <a:endParaRPr lang="en-US" sz="1800" dirty="0"/>
        </a:p>
      </dgm:t>
    </dgm:pt>
    <dgm:pt modelId="{A007361C-4E34-4B4A-BE77-6D6171A52141}" type="parTrans" cxnId="{0F6E99B9-DA33-4B8E-A4B9-587366E550E2}">
      <dgm:prSet/>
      <dgm:spPr/>
      <dgm:t>
        <a:bodyPr/>
        <a:lstStyle/>
        <a:p>
          <a:endParaRPr lang="en-US"/>
        </a:p>
      </dgm:t>
    </dgm:pt>
    <dgm:pt modelId="{CD896C78-F6C4-44D2-8F38-C107270BDA96}" type="sibTrans" cxnId="{0F6E99B9-DA33-4B8E-A4B9-587366E550E2}">
      <dgm:prSet/>
      <dgm:spPr/>
      <dgm:t>
        <a:bodyPr/>
        <a:lstStyle/>
        <a:p>
          <a:endParaRPr lang="en-US"/>
        </a:p>
      </dgm:t>
    </dgm:pt>
    <dgm:pt modelId="{283DC081-7166-4B3F-87F2-F85FFD58391C}" type="pres">
      <dgm:prSet presAssocID="{D9ED467D-4C49-4C8D-99C8-6025E3F9367E}" presName="vert0" presStyleCnt="0">
        <dgm:presLayoutVars>
          <dgm:dir/>
          <dgm:animOne val="branch"/>
          <dgm:animLvl val="lvl"/>
        </dgm:presLayoutVars>
      </dgm:prSet>
      <dgm:spPr/>
    </dgm:pt>
    <dgm:pt modelId="{2A417386-0C1A-4A02-8D73-C3D6A392B0BE}" type="pres">
      <dgm:prSet presAssocID="{195F275A-A373-448E-A0CF-4A551886D739}" presName="thickLine" presStyleLbl="alignNode1" presStyleIdx="0" presStyleCnt="1"/>
      <dgm:spPr/>
    </dgm:pt>
    <dgm:pt modelId="{BF132982-20DC-4A88-93DE-EF2FC461F32F}" type="pres">
      <dgm:prSet presAssocID="{195F275A-A373-448E-A0CF-4A551886D739}" presName="horz1" presStyleCnt="0"/>
      <dgm:spPr/>
    </dgm:pt>
    <dgm:pt modelId="{B33943FC-3DCB-49A3-A1E9-EADA3F8E7E5B}" type="pres">
      <dgm:prSet presAssocID="{195F275A-A373-448E-A0CF-4A551886D739}" presName="tx1" presStyleLbl="revTx" presStyleIdx="0" presStyleCnt="1"/>
      <dgm:spPr/>
    </dgm:pt>
    <dgm:pt modelId="{33D6F69F-7097-45BA-AB6B-C6C279F8733D}" type="pres">
      <dgm:prSet presAssocID="{195F275A-A373-448E-A0CF-4A551886D739}" presName="vert1" presStyleCnt="0"/>
      <dgm:spPr/>
    </dgm:pt>
  </dgm:ptLst>
  <dgm:cxnLst>
    <dgm:cxn modelId="{3729CD21-4607-42A1-B2D4-566E23A6A631}" type="presOf" srcId="{D9ED467D-4C49-4C8D-99C8-6025E3F9367E}" destId="{283DC081-7166-4B3F-87F2-F85FFD58391C}" srcOrd="0" destOrd="0" presId="urn:microsoft.com/office/officeart/2008/layout/LinedList"/>
    <dgm:cxn modelId="{0F6E99B9-DA33-4B8E-A4B9-587366E550E2}" srcId="{D9ED467D-4C49-4C8D-99C8-6025E3F9367E}" destId="{195F275A-A373-448E-A0CF-4A551886D739}" srcOrd="0" destOrd="0" parTransId="{A007361C-4E34-4B4A-BE77-6D6171A52141}" sibTransId="{CD896C78-F6C4-44D2-8F38-C107270BDA96}"/>
    <dgm:cxn modelId="{897DD6F3-2AA8-4E8B-BA43-FC7E9BE3FC54}" type="presOf" srcId="{195F275A-A373-448E-A0CF-4A551886D739}" destId="{B33943FC-3DCB-49A3-A1E9-EADA3F8E7E5B}" srcOrd="0" destOrd="0" presId="urn:microsoft.com/office/officeart/2008/layout/LinedList"/>
    <dgm:cxn modelId="{271DE72A-4DD7-44A5-8EEB-DF80BE29B6DC}" type="presParOf" srcId="{283DC081-7166-4B3F-87F2-F85FFD58391C}" destId="{2A417386-0C1A-4A02-8D73-C3D6A392B0BE}" srcOrd="0" destOrd="0" presId="urn:microsoft.com/office/officeart/2008/layout/LinedList"/>
    <dgm:cxn modelId="{E4F21889-62A7-47C7-9B28-71201B0D4F2C}" type="presParOf" srcId="{283DC081-7166-4B3F-87F2-F85FFD58391C}" destId="{BF132982-20DC-4A88-93DE-EF2FC461F32F}" srcOrd="1" destOrd="0" presId="urn:microsoft.com/office/officeart/2008/layout/LinedList"/>
    <dgm:cxn modelId="{275E46F4-862B-4882-A7ED-D8B14BB1209B}" type="presParOf" srcId="{BF132982-20DC-4A88-93DE-EF2FC461F32F}" destId="{B33943FC-3DCB-49A3-A1E9-EADA3F8E7E5B}" srcOrd="0" destOrd="0" presId="urn:microsoft.com/office/officeart/2008/layout/LinedList"/>
    <dgm:cxn modelId="{AF498080-4F05-4727-BD58-FC850C1F9747}" type="presParOf" srcId="{BF132982-20DC-4A88-93DE-EF2FC461F32F}" destId="{33D6F69F-7097-45BA-AB6B-C6C279F8733D}"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272B515-CDA7-4942-A704-BED7CD3F09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DD13D8-63C3-484E-A2CB-797E982A451C}">
      <dgm:prSet custT="1"/>
      <dgm:spPr/>
      <dgm:t>
        <a:bodyPr/>
        <a:lstStyle/>
        <a:p>
          <a:r>
            <a:rPr lang="en-US" sz="2000" baseline="0" dirty="0"/>
            <a:t>Creative writing focuses on expressing emotions, ideas, and stories in an imaginative and artistic way.</a:t>
          </a:r>
          <a:endParaRPr lang="en-US" sz="20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63134B3A-0EA6-4B44-A1EF-4C5594797B25}">
      <dgm:prSet custT="1"/>
      <dgm:spPr/>
      <dgm:t>
        <a:bodyPr/>
        <a:lstStyle/>
        <a:p>
          <a:r>
            <a:rPr lang="en-US" sz="2000" baseline="0" dirty="0"/>
            <a:t>The primary goal of creative writing is to entertain, evoke emotions, or convey a message through storytelling, poetry, fiction, or personal essays.</a:t>
          </a:r>
          <a:endParaRPr lang="en-US" sz="2000" dirty="0"/>
        </a:p>
      </dgm:t>
    </dgm:pt>
    <dgm:pt modelId="{64D4963B-0A41-4315-B823-33F183428877}" type="parTrans" cxnId="{BA654E39-960D-4A19-BDF5-DF3F26E022FA}">
      <dgm:prSet/>
      <dgm:spPr/>
      <dgm:t>
        <a:bodyPr/>
        <a:lstStyle/>
        <a:p>
          <a:endParaRPr lang="en-US"/>
        </a:p>
      </dgm:t>
    </dgm:pt>
    <dgm:pt modelId="{F88E1DC6-1A0F-4A0F-8956-E1B71934CDE3}" type="sibTrans" cxnId="{BA654E39-960D-4A19-BDF5-DF3F26E022FA}">
      <dgm:prSet/>
      <dgm:spPr/>
      <dgm:t>
        <a:bodyPr/>
        <a:lstStyle/>
        <a:p>
          <a:endParaRPr lang="en-US"/>
        </a:p>
      </dgm:t>
    </dgm:pt>
    <dgm:pt modelId="{DFE30CB4-8429-4697-B198-110C2B0156D6}" type="pres">
      <dgm:prSet presAssocID="{A272B515-CDA7-4942-A704-BED7CD3F098B}" presName="linear" presStyleCnt="0">
        <dgm:presLayoutVars>
          <dgm:animLvl val="lvl"/>
          <dgm:resizeHandles val="exact"/>
        </dgm:presLayoutVars>
      </dgm:prSet>
      <dgm:spPr/>
    </dgm:pt>
    <dgm:pt modelId="{63C0C513-2DFB-42B3-BF7F-DDA34DBBBA56}" type="pres">
      <dgm:prSet presAssocID="{94DD13D8-63C3-484E-A2CB-797E982A451C}" presName="parentText" presStyleLbl="node1" presStyleIdx="0" presStyleCnt="2" custScaleY="117645">
        <dgm:presLayoutVars>
          <dgm:chMax val="0"/>
          <dgm:bulletEnabled val="1"/>
        </dgm:presLayoutVars>
      </dgm:prSet>
      <dgm:spPr/>
    </dgm:pt>
    <dgm:pt modelId="{B1064A67-DA0B-4DCE-9D15-DAAEFE9B0BE3}" type="pres">
      <dgm:prSet presAssocID="{6BE405AB-2467-4577-A1EE-F9187CC6A6B4}" presName="spacer" presStyleCnt="0"/>
      <dgm:spPr/>
    </dgm:pt>
    <dgm:pt modelId="{A4F908F9-3F4B-4F21-ADD8-7B7EA72B1C4D}" type="pres">
      <dgm:prSet presAssocID="{63134B3A-0EA6-4B44-A1EF-4C5594797B25}" presName="parentText" presStyleLbl="node1" presStyleIdx="1" presStyleCnt="2" custScaleY="117645">
        <dgm:presLayoutVars>
          <dgm:chMax val="0"/>
          <dgm:bulletEnabled val="1"/>
        </dgm:presLayoutVars>
      </dgm:prSet>
      <dgm:spPr/>
    </dgm:pt>
  </dgm:ptLst>
  <dgm:cxnLst>
    <dgm:cxn modelId="{BC5E7905-714C-423D-8B85-E98F0A61EBC7}" srcId="{A272B515-CDA7-4942-A704-BED7CD3F098B}" destId="{94DD13D8-63C3-484E-A2CB-797E982A451C}" srcOrd="0" destOrd="0" parTransId="{220D5760-0DF7-4C67-826C-BF2C27B832BE}" sibTransId="{6BE405AB-2467-4577-A1EE-F9187CC6A6B4}"/>
    <dgm:cxn modelId="{9F330039-74A8-4922-8341-2894F21A63EA}" type="presOf" srcId="{A272B515-CDA7-4942-A704-BED7CD3F098B}" destId="{DFE30CB4-8429-4697-B198-110C2B0156D6}" srcOrd="0" destOrd="0" presId="urn:microsoft.com/office/officeart/2005/8/layout/vList2"/>
    <dgm:cxn modelId="{BA654E39-960D-4A19-BDF5-DF3F26E022FA}" srcId="{A272B515-CDA7-4942-A704-BED7CD3F098B}" destId="{63134B3A-0EA6-4B44-A1EF-4C5594797B25}" srcOrd="1" destOrd="0" parTransId="{64D4963B-0A41-4315-B823-33F183428877}" sibTransId="{F88E1DC6-1A0F-4A0F-8956-E1B71934CDE3}"/>
    <dgm:cxn modelId="{2D4124BD-E3CC-409A-B9DD-A0FAD95F5ADB}" type="presOf" srcId="{63134B3A-0EA6-4B44-A1EF-4C5594797B25}" destId="{A4F908F9-3F4B-4F21-ADD8-7B7EA72B1C4D}" srcOrd="0" destOrd="0" presId="urn:microsoft.com/office/officeart/2005/8/layout/vList2"/>
    <dgm:cxn modelId="{DEF6D4EA-CF89-4BAC-AD33-FEBBAD8A4B5A}" type="presOf" srcId="{94DD13D8-63C3-484E-A2CB-797E982A451C}" destId="{63C0C513-2DFB-42B3-BF7F-DDA34DBBBA56}" srcOrd="0" destOrd="0" presId="urn:microsoft.com/office/officeart/2005/8/layout/vList2"/>
    <dgm:cxn modelId="{B584DCE3-F915-4696-941B-791A735AE9A6}" type="presParOf" srcId="{DFE30CB4-8429-4697-B198-110C2B0156D6}" destId="{63C0C513-2DFB-42B3-BF7F-DDA34DBBBA56}" srcOrd="0" destOrd="0" presId="urn:microsoft.com/office/officeart/2005/8/layout/vList2"/>
    <dgm:cxn modelId="{DBFAED2A-FD20-4023-B603-AC82830660A3}" type="presParOf" srcId="{DFE30CB4-8429-4697-B198-110C2B0156D6}" destId="{B1064A67-DA0B-4DCE-9D15-DAAEFE9B0BE3}" srcOrd="1" destOrd="0" presId="urn:microsoft.com/office/officeart/2005/8/layout/vList2"/>
    <dgm:cxn modelId="{78338BF5-528E-432D-BC38-DB986C4D24C5}" type="presParOf" srcId="{DFE30CB4-8429-4697-B198-110C2B0156D6}" destId="{A4F908F9-3F4B-4F21-ADD8-7B7EA72B1C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BAC70C-2616-4D98-AEE0-4AA45860FB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49692A-26A0-41DA-8180-E576EB6353A4}">
      <dgm:prSet custT="1"/>
      <dgm:spPr/>
      <dgm:t>
        <a:bodyPr/>
        <a:lstStyle/>
        <a:p>
          <a:r>
            <a:rPr lang="en-US" sz="2000" baseline="0" dirty="0"/>
            <a:t>Technical writing aims to convey complex information, instructions, or concepts in a clear, concise, and structured manner.</a:t>
          </a:r>
          <a:endParaRPr lang="en-US" sz="20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D4BA0ECA-5D9F-4821-A94B-045D59EA09F2}">
      <dgm:prSet custT="1"/>
      <dgm:spPr/>
      <dgm:t>
        <a:bodyPr/>
        <a:lstStyle/>
        <a:p>
          <a:r>
            <a:rPr lang="en-US" sz="2000" baseline="0" dirty="0"/>
            <a:t>The primary goal of technical writing is to inform, instruct, or explain technical subjects to a specific audience.</a:t>
          </a:r>
          <a:endParaRPr lang="en-US" sz="2000" dirty="0"/>
        </a:p>
      </dgm:t>
    </dgm:pt>
    <dgm:pt modelId="{A4F47B90-0AE3-4F36-B3F3-33BEF36174BC}" type="parTrans" cxnId="{09953320-9EBD-4772-BDC8-11FEAF639D09}">
      <dgm:prSet/>
      <dgm:spPr/>
      <dgm:t>
        <a:bodyPr/>
        <a:lstStyle/>
        <a:p>
          <a:endParaRPr lang="en-US"/>
        </a:p>
      </dgm:t>
    </dgm:pt>
    <dgm:pt modelId="{EB119130-F11F-49EF-9CC9-7F5E2CB8DD27}" type="sibTrans" cxnId="{09953320-9EBD-4772-BDC8-11FEAF639D09}">
      <dgm:prSet/>
      <dgm:spPr/>
      <dgm:t>
        <a:bodyPr/>
        <a:lstStyle/>
        <a:p>
          <a:endParaRPr lang="en-US"/>
        </a:p>
      </dgm:t>
    </dgm:pt>
    <dgm:pt modelId="{6C42F579-1A36-48ED-990F-3CA4AEE07C60}" type="pres">
      <dgm:prSet presAssocID="{FDBAC70C-2616-4D98-AEE0-4AA45860FBBA}" presName="linear" presStyleCnt="0">
        <dgm:presLayoutVars>
          <dgm:animLvl val="lvl"/>
          <dgm:resizeHandles val="exact"/>
        </dgm:presLayoutVars>
      </dgm:prSet>
      <dgm:spPr/>
    </dgm:pt>
    <dgm:pt modelId="{A91699C9-4DEF-45AB-AB39-35BFDE15227A}" type="pres">
      <dgm:prSet presAssocID="{4F49692A-26A0-41DA-8180-E576EB6353A4}" presName="parentText" presStyleLbl="node1" presStyleIdx="0" presStyleCnt="2">
        <dgm:presLayoutVars>
          <dgm:chMax val="0"/>
          <dgm:bulletEnabled val="1"/>
        </dgm:presLayoutVars>
      </dgm:prSet>
      <dgm:spPr/>
    </dgm:pt>
    <dgm:pt modelId="{26711C99-D53F-4B3A-A1AA-73981F01FE94}" type="pres">
      <dgm:prSet presAssocID="{912D69AB-DD83-4637-9386-77B5AC5DC55E}" presName="spacer" presStyleCnt="0"/>
      <dgm:spPr/>
    </dgm:pt>
    <dgm:pt modelId="{9EDF0569-4EFF-4E42-9035-15F472991062}" type="pres">
      <dgm:prSet presAssocID="{D4BA0ECA-5D9F-4821-A94B-045D59EA09F2}" presName="parentText" presStyleLbl="node1" presStyleIdx="1" presStyleCnt="2">
        <dgm:presLayoutVars>
          <dgm:chMax val="0"/>
          <dgm:bulletEnabled val="1"/>
        </dgm:presLayoutVars>
      </dgm:prSet>
      <dgm:spPr/>
    </dgm:pt>
  </dgm:ptLst>
  <dgm:cxnLst>
    <dgm:cxn modelId="{09953320-9EBD-4772-BDC8-11FEAF639D09}" srcId="{FDBAC70C-2616-4D98-AEE0-4AA45860FBBA}" destId="{D4BA0ECA-5D9F-4821-A94B-045D59EA09F2}" srcOrd="1" destOrd="0" parTransId="{A4F47B90-0AE3-4F36-B3F3-33BEF36174BC}" sibTransId="{EB119130-F11F-49EF-9CC9-7F5E2CB8DD27}"/>
    <dgm:cxn modelId="{F84D6136-2835-4140-AE28-989ED32D8A60}" type="presOf" srcId="{FDBAC70C-2616-4D98-AEE0-4AA45860FBBA}" destId="{6C42F579-1A36-48ED-990F-3CA4AEE07C60}" srcOrd="0" destOrd="0" presId="urn:microsoft.com/office/officeart/2005/8/layout/vList2"/>
    <dgm:cxn modelId="{BC574348-F35A-4114-949B-D436976F3A44}" srcId="{FDBAC70C-2616-4D98-AEE0-4AA45860FBBA}" destId="{4F49692A-26A0-41DA-8180-E576EB6353A4}" srcOrd="0" destOrd="0" parTransId="{2DBF8ECD-6A84-4AAD-99C3-D1ED1997AB93}" sibTransId="{912D69AB-DD83-4637-9386-77B5AC5DC55E}"/>
    <dgm:cxn modelId="{1282B84D-BF39-4275-BB55-BFFFB15BB074}" type="presOf" srcId="{D4BA0ECA-5D9F-4821-A94B-045D59EA09F2}" destId="{9EDF0569-4EFF-4E42-9035-15F472991062}" srcOrd="0" destOrd="0" presId="urn:microsoft.com/office/officeart/2005/8/layout/vList2"/>
    <dgm:cxn modelId="{D078AFD6-9D79-47D5-A83B-DB655E385104}" type="presOf" srcId="{4F49692A-26A0-41DA-8180-E576EB6353A4}" destId="{A91699C9-4DEF-45AB-AB39-35BFDE15227A}" srcOrd="0" destOrd="0" presId="urn:microsoft.com/office/officeart/2005/8/layout/vList2"/>
    <dgm:cxn modelId="{95CE636D-455F-4F4A-9FA8-BADDB977EDFE}" type="presParOf" srcId="{6C42F579-1A36-48ED-990F-3CA4AEE07C60}" destId="{A91699C9-4DEF-45AB-AB39-35BFDE15227A}" srcOrd="0" destOrd="0" presId="urn:microsoft.com/office/officeart/2005/8/layout/vList2"/>
    <dgm:cxn modelId="{901E6027-C9E3-49A9-8FC8-BB5DF222B496}" type="presParOf" srcId="{6C42F579-1A36-48ED-990F-3CA4AEE07C60}" destId="{26711C99-D53F-4B3A-A1AA-73981F01FE94}" srcOrd="1" destOrd="0" presId="urn:microsoft.com/office/officeart/2005/8/layout/vList2"/>
    <dgm:cxn modelId="{80E2609A-7D6B-4E35-882A-55C53550C861}" type="presParOf" srcId="{6C42F579-1A36-48ED-990F-3CA4AEE07C60}" destId="{9EDF0569-4EFF-4E42-9035-15F472991062}"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CREATIVE</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272B515-CDA7-4942-A704-BED7CD3F09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DD13D8-63C3-484E-A2CB-797E982A451C}">
      <dgm:prSet custT="1"/>
      <dgm:spPr/>
      <dgm:t>
        <a:bodyPr/>
        <a:lstStyle/>
        <a:p>
          <a:r>
            <a:rPr lang="en-US" sz="1800" b="1" i="0" dirty="0"/>
            <a:t>Imagery and Figurative Language</a:t>
          </a:r>
          <a:r>
            <a:rPr lang="en-US" sz="1800" b="0" i="0" dirty="0"/>
            <a:t>:</a:t>
          </a:r>
          <a:endParaRPr lang="en-US" sz="18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6FB92898-EAFB-4ADA-863E-9CCF3E29E9B6}">
      <dgm:prSet custT="1"/>
      <dgm:spPr/>
      <dgm:t>
        <a:bodyPr/>
        <a:lstStyle/>
        <a:p>
          <a:pPr>
            <a:buFont typeface="+mj-lt"/>
            <a:buNone/>
          </a:pPr>
          <a:r>
            <a:rPr lang="en-US" sz="1800" b="0" i="0" dirty="0"/>
            <a:t>Creative Writing: In creative writing, authors often use vivid imagery, metaphors, similes, and other figurative language to evoke emotions and create a sensory experience for the reader.</a:t>
          </a:r>
        </a:p>
      </dgm:t>
    </dgm:pt>
    <dgm:pt modelId="{4C37D983-D395-4079-B1CB-D96AB5E9500A}" type="parTrans" cxnId="{34ADD319-AD18-4427-83A7-4A5C2C9EB069}">
      <dgm:prSet/>
      <dgm:spPr/>
      <dgm:t>
        <a:bodyPr/>
        <a:lstStyle/>
        <a:p>
          <a:endParaRPr lang="en-US"/>
        </a:p>
      </dgm:t>
    </dgm:pt>
    <dgm:pt modelId="{129F0437-8A27-46A1-8455-E16F6C9F00DF}" type="sibTrans" cxnId="{34ADD319-AD18-4427-83A7-4A5C2C9EB069}">
      <dgm:prSet/>
      <dgm:spPr/>
      <dgm:t>
        <a:bodyPr/>
        <a:lstStyle/>
        <a:p>
          <a:endParaRPr lang="en-US"/>
        </a:p>
      </dgm:t>
    </dgm:pt>
    <dgm:pt modelId="{DFE30CB4-8429-4697-B198-110C2B0156D6}" type="pres">
      <dgm:prSet presAssocID="{A272B515-CDA7-4942-A704-BED7CD3F098B}" presName="linear" presStyleCnt="0">
        <dgm:presLayoutVars>
          <dgm:animLvl val="lvl"/>
          <dgm:resizeHandles val="exact"/>
        </dgm:presLayoutVars>
      </dgm:prSet>
      <dgm:spPr/>
    </dgm:pt>
    <dgm:pt modelId="{63C0C513-2DFB-42B3-BF7F-DDA34DBBBA56}" type="pres">
      <dgm:prSet presAssocID="{94DD13D8-63C3-484E-A2CB-797E982A451C}" presName="parentText" presStyleLbl="node1" presStyleIdx="0" presStyleCnt="1" custScaleY="79104">
        <dgm:presLayoutVars>
          <dgm:chMax val="0"/>
          <dgm:bulletEnabled val="1"/>
        </dgm:presLayoutVars>
      </dgm:prSet>
      <dgm:spPr/>
    </dgm:pt>
    <dgm:pt modelId="{469CB15F-0A0E-4BAF-8F0B-9E28D6EB598A}" type="pres">
      <dgm:prSet presAssocID="{94DD13D8-63C3-484E-A2CB-797E982A451C}" presName="childText" presStyleLbl="revTx" presStyleIdx="0" presStyleCnt="1">
        <dgm:presLayoutVars>
          <dgm:bulletEnabled val="1"/>
        </dgm:presLayoutVars>
      </dgm:prSet>
      <dgm:spPr/>
    </dgm:pt>
  </dgm:ptLst>
  <dgm:cxnLst>
    <dgm:cxn modelId="{BC5E7905-714C-423D-8B85-E98F0A61EBC7}" srcId="{A272B515-CDA7-4942-A704-BED7CD3F098B}" destId="{94DD13D8-63C3-484E-A2CB-797E982A451C}" srcOrd="0" destOrd="0" parTransId="{220D5760-0DF7-4C67-826C-BF2C27B832BE}" sibTransId="{6BE405AB-2467-4577-A1EE-F9187CC6A6B4}"/>
    <dgm:cxn modelId="{34ADD319-AD18-4427-83A7-4A5C2C9EB069}" srcId="{94DD13D8-63C3-484E-A2CB-797E982A451C}" destId="{6FB92898-EAFB-4ADA-863E-9CCF3E29E9B6}" srcOrd="0" destOrd="0" parTransId="{4C37D983-D395-4079-B1CB-D96AB5E9500A}" sibTransId="{129F0437-8A27-46A1-8455-E16F6C9F00DF}"/>
    <dgm:cxn modelId="{9F330039-74A8-4922-8341-2894F21A63EA}" type="presOf" srcId="{A272B515-CDA7-4942-A704-BED7CD3F098B}" destId="{DFE30CB4-8429-4697-B198-110C2B0156D6}" srcOrd="0" destOrd="0" presId="urn:microsoft.com/office/officeart/2005/8/layout/vList2"/>
    <dgm:cxn modelId="{DEF6D4EA-CF89-4BAC-AD33-FEBBAD8A4B5A}" type="presOf" srcId="{94DD13D8-63C3-484E-A2CB-797E982A451C}" destId="{63C0C513-2DFB-42B3-BF7F-DDA34DBBBA56}" srcOrd="0" destOrd="0" presId="urn:microsoft.com/office/officeart/2005/8/layout/vList2"/>
    <dgm:cxn modelId="{CFBFEBFD-BE69-4A91-866D-EACE63ABEA23}" type="presOf" srcId="{6FB92898-EAFB-4ADA-863E-9CCF3E29E9B6}" destId="{469CB15F-0A0E-4BAF-8F0B-9E28D6EB598A}" srcOrd="0" destOrd="0" presId="urn:microsoft.com/office/officeart/2005/8/layout/vList2"/>
    <dgm:cxn modelId="{B584DCE3-F915-4696-941B-791A735AE9A6}" type="presParOf" srcId="{DFE30CB4-8429-4697-B198-110C2B0156D6}" destId="{63C0C513-2DFB-42B3-BF7F-DDA34DBBBA56}" srcOrd="0" destOrd="0" presId="urn:microsoft.com/office/officeart/2005/8/layout/vList2"/>
    <dgm:cxn modelId="{66601059-0836-4C6B-BB1D-0EA25AC55B6B}" type="presParOf" srcId="{DFE30CB4-8429-4697-B198-110C2B0156D6}" destId="{469CB15F-0A0E-4BAF-8F0B-9E28D6EB598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DBAC70C-2616-4D98-AEE0-4AA45860FB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F49692A-26A0-41DA-8180-E576EB6353A4}">
      <dgm:prSet custT="1"/>
      <dgm:spPr/>
      <dgm:t>
        <a:bodyPr/>
        <a:lstStyle/>
        <a:p>
          <a:r>
            <a:rPr lang="en-US" sz="1800" b="1" i="0" dirty="0"/>
            <a:t>Clarity and Conciseness</a:t>
          </a:r>
          <a:endParaRPr lang="en-US" sz="1800" b="1"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BD453E67-1E82-461C-B652-583E82896B12}">
      <dgm:prSet custT="1"/>
      <dgm:spPr/>
      <dgm:t>
        <a:bodyPr/>
        <a:lstStyle/>
        <a:p>
          <a:r>
            <a:rPr lang="en-US" sz="1800" b="0" i="0" dirty="0"/>
            <a:t>Technical Writing: Technical writing focuses on clarity and precision, using straightforward language and avoiding excessive use of figurative language to ensure that information is conveyed accurately and objectively.</a:t>
          </a:r>
          <a:endParaRPr lang="en-US" sz="1800" dirty="0"/>
        </a:p>
      </dgm:t>
    </dgm:pt>
    <dgm:pt modelId="{8B16CB42-17CA-4B48-825B-4DC72F0022FD}" type="parTrans" cxnId="{257F6E88-6978-4474-95C0-67C1D3FA476B}">
      <dgm:prSet/>
      <dgm:spPr/>
      <dgm:t>
        <a:bodyPr/>
        <a:lstStyle/>
        <a:p>
          <a:endParaRPr lang="en-US"/>
        </a:p>
      </dgm:t>
    </dgm:pt>
    <dgm:pt modelId="{E4F8B5A9-3210-40F3-BD8F-EFDCBE7DA322}" type="sibTrans" cxnId="{257F6E88-6978-4474-95C0-67C1D3FA476B}">
      <dgm:prSet/>
      <dgm:spPr/>
      <dgm:t>
        <a:bodyPr/>
        <a:lstStyle/>
        <a:p>
          <a:endParaRPr lang="en-US"/>
        </a:p>
      </dgm:t>
    </dgm:pt>
    <dgm:pt modelId="{6C42F579-1A36-48ED-990F-3CA4AEE07C60}" type="pres">
      <dgm:prSet presAssocID="{FDBAC70C-2616-4D98-AEE0-4AA45860FBBA}" presName="linear" presStyleCnt="0">
        <dgm:presLayoutVars>
          <dgm:animLvl val="lvl"/>
          <dgm:resizeHandles val="exact"/>
        </dgm:presLayoutVars>
      </dgm:prSet>
      <dgm:spPr/>
    </dgm:pt>
    <dgm:pt modelId="{A91699C9-4DEF-45AB-AB39-35BFDE15227A}" type="pres">
      <dgm:prSet presAssocID="{4F49692A-26A0-41DA-8180-E576EB6353A4}" presName="parentText" presStyleLbl="node1" presStyleIdx="0" presStyleCnt="1" custScaleY="76452">
        <dgm:presLayoutVars>
          <dgm:chMax val="0"/>
          <dgm:bulletEnabled val="1"/>
        </dgm:presLayoutVars>
      </dgm:prSet>
      <dgm:spPr/>
    </dgm:pt>
    <dgm:pt modelId="{07C4169D-93D8-449A-8E44-7E1E0ECD2352}" type="pres">
      <dgm:prSet presAssocID="{4F49692A-26A0-41DA-8180-E576EB6353A4}" presName="childText" presStyleLbl="revTx" presStyleIdx="0" presStyleCnt="1">
        <dgm:presLayoutVars>
          <dgm:bulletEnabled val="1"/>
        </dgm:presLayoutVars>
      </dgm:prSet>
      <dgm:spPr/>
    </dgm:pt>
  </dgm:ptLst>
  <dgm:cxnLst>
    <dgm:cxn modelId="{F0C5682E-A1FD-4B2A-90B7-8786ABF9C53B}" type="presOf" srcId="{BD453E67-1E82-461C-B652-583E82896B12}" destId="{07C4169D-93D8-449A-8E44-7E1E0ECD2352}" srcOrd="0" destOrd="0" presId="urn:microsoft.com/office/officeart/2005/8/layout/vList2"/>
    <dgm:cxn modelId="{F84D6136-2835-4140-AE28-989ED32D8A60}" type="presOf" srcId="{FDBAC70C-2616-4D98-AEE0-4AA45860FBBA}" destId="{6C42F579-1A36-48ED-990F-3CA4AEE07C60}" srcOrd="0" destOrd="0" presId="urn:microsoft.com/office/officeart/2005/8/layout/vList2"/>
    <dgm:cxn modelId="{BC574348-F35A-4114-949B-D436976F3A44}" srcId="{FDBAC70C-2616-4D98-AEE0-4AA45860FBBA}" destId="{4F49692A-26A0-41DA-8180-E576EB6353A4}" srcOrd="0" destOrd="0" parTransId="{2DBF8ECD-6A84-4AAD-99C3-D1ED1997AB93}" sibTransId="{912D69AB-DD83-4637-9386-77B5AC5DC55E}"/>
    <dgm:cxn modelId="{257F6E88-6978-4474-95C0-67C1D3FA476B}" srcId="{4F49692A-26A0-41DA-8180-E576EB6353A4}" destId="{BD453E67-1E82-461C-B652-583E82896B12}" srcOrd="0" destOrd="0" parTransId="{8B16CB42-17CA-4B48-825B-4DC72F0022FD}" sibTransId="{E4F8B5A9-3210-40F3-BD8F-EFDCBE7DA322}"/>
    <dgm:cxn modelId="{D078AFD6-9D79-47D5-A83B-DB655E385104}" type="presOf" srcId="{4F49692A-26A0-41DA-8180-E576EB6353A4}" destId="{A91699C9-4DEF-45AB-AB39-35BFDE15227A}" srcOrd="0" destOrd="0" presId="urn:microsoft.com/office/officeart/2005/8/layout/vList2"/>
    <dgm:cxn modelId="{95CE636D-455F-4F4A-9FA8-BADDB977EDFE}" type="presParOf" srcId="{6C42F579-1A36-48ED-990F-3CA4AEE07C60}" destId="{A91699C9-4DEF-45AB-AB39-35BFDE15227A}" srcOrd="0" destOrd="0" presId="urn:microsoft.com/office/officeart/2005/8/layout/vList2"/>
    <dgm:cxn modelId="{BB0CBF54-D18E-4B65-B67F-546004FC7036}" type="presParOf" srcId="{6C42F579-1A36-48ED-990F-3CA4AEE07C60}" destId="{07C4169D-93D8-449A-8E44-7E1E0ECD2352}"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CREATIVE</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a:t>Drafting:</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5393A9C5-1A00-48AF-907F-91A3982B0FA4}">
      <dgm:prSet custT="1"/>
      <dgm:spPr/>
      <dgm:t>
        <a:bodyPr/>
        <a:lstStyle/>
        <a:p>
          <a:pPr>
            <a:buFont typeface="Arial" panose="020B0604020202020204" pitchFamily="34" charset="0"/>
            <a:buChar char="•"/>
          </a:pPr>
          <a:r>
            <a:rPr lang="en-US" sz="2200" b="0" i="0" dirty="0"/>
            <a:t>Drafting involves putting the planned content into written form, creating the first version of the document.</a:t>
          </a:r>
        </a:p>
      </dgm:t>
    </dgm:pt>
    <dgm:pt modelId="{A646A47B-764E-4B65-96C1-122A2DEEDB48}" type="parTrans" cxnId="{AFCABBA9-9468-424D-A70E-7B2DAABB8CF9}">
      <dgm:prSet/>
      <dgm:spPr/>
      <dgm:t>
        <a:bodyPr/>
        <a:lstStyle/>
        <a:p>
          <a:endParaRPr lang="en-US"/>
        </a:p>
      </dgm:t>
    </dgm:pt>
    <dgm:pt modelId="{AFC7628D-05E3-4C7C-B7FD-826BA6CD3A15}" type="sibTrans" cxnId="{AFCABBA9-9468-424D-A70E-7B2DAABB8CF9}">
      <dgm:prSet/>
      <dgm:spPr/>
      <dgm:t>
        <a:bodyPr/>
        <a:lstStyle/>
        <a:p>
          <a:endParaRPr lang="en-US"/>
        </a:p>
      </dgm:t>
    </dgm:pt>
    <dgm:pt modelId="{E9B7345F-F76C-4910-A648-C46FCE789E7A}">
      <dgm:prSet custT="1"/>
      <dgm:spPr/>
      <dgm:t>
        <a:bodyPr/>
        <a:lstStyle/>
        <a:p>
          <a:pPr>
            <a:buFont typeface="Arial" panose="020B0604020202020204" pitchFamily="34" charset="0"/>
            <a:buChar char="•"/>
          </a:pPr>
          <a:r>
            <a:rPr lang="en-US" sz="2200" b="0" i="0" dirty="0"/>
            <a:t>Writers focus on translating ideas into coherent sentences and paragraphs, following the established outline and structure.</a:t>
          </a:r>
        </a:p>
      </dgm:t>
    </dgm:pt>
    <dgm:pt modelId="{6146AB35-76F8-490E-A6BD-DBFE1CDDE981}" type="parTrans" cxnId="{A24486D1-4677-4267-80BF-1299AF0C307C}">
      <dgm:prSet/>
      <dgm:spPr/>
      <dgm:t>
        <a:bodyPr/>
        <a:lstStyle/>
        <a:p>
          <a:endParaRPr lang="en-US"/>
        </a:p>
      </dgm:t>
    </dgm:pt>
    <dgm:pt modelId="{E37E9649-0628-47A5-B1C6-8B23569FEFFF}" type="sibTrans" cxnId="{A24486D1-4677-4267-80BF-1299AF0C307C}">
      <dgm:prSet/>
      <dgm:spPr/>
      <dgm:t>
        <a:bodyPr/>
        <a:lstStyle/>
        <a:p>
          <a:endParaRPr lang="en-US"/>
        </a:p>
      </dgm:t>
    </dgm:pt>
    <dgm:pt modelId="{5252945B-4C43-46A2-B85C-F69E380181A6}">
      <dgm:prSet custT="1"/>
      <dgm:spPr/>
      <dgm:t>
        <a:bodyPr/>
        <a:lstStyle/>
        <a:p>
          <a:pPr>
            <a:buFont typeface="Arial" panose="020B0604020202020204" pitchFamily="34" charset="0"/>
            <a:buChar char="•"/>
          </a:pPr>
          <a:r>
            <a:rPr lang="en-US" sz="2200" b="0" i="0" dirty="0"/>
            <a:t>During the drafting phase, the emphasis is on getting the content down on paper without worrying too much about perfection or fine-tuning.</a:t>
          </a:r>
        </a:p>
      </dgm:t>
    </dgm:pt>
    <dgm:pt modelId="{62434B5E-9316-4313-87CB-96B277000D4A}" type="parTrans" cxnId="{51BDCCBD-945B-494C-874B-C59841D66EEB}">
      <dgm:prSet/>
      <dgm:spPr/>
      <dgm:t>
        <a:bodyPr/>
        <a:lstStyle/>
        <a:p>
          <a:endParaRPr lang="en-US"/>
        </a:p>
      </dgm:t>
    </dgm:pt>
    <dgm:pt modelId="{18D83D9F-3DF5-40CC-A3FD-DDC95CC861CD}" type="sibTrans" cxnId="{51BDCCBD-945B-494C-874B-C59841D66EEB}">
      <dgm:prSet/>
      <dgm:spPr/>
      <dgm:t>
        <a:bodyPr/>
        <a:lstStyle/>
        <a:p>
          <a:endParaRPr lang="en-US"/>
        </a:p>
      </dgm:t>
    </dgm:pt>
    <dgm:pt modelId="{69643E0B-A430-4BF7-96CE-A6B0608EE241}">
      <dgm:prSet custT="1"/>
      <dgm:spPr/>
      <dgm:t>
        <a:bodyPr/>
        <a:lstStyle/>
        <a:p>
          <a:pPr>
            <a:buFont typeface="Arial" panose="020B0604020202020204" pitchFamily="34" charset="0"/>
            <a:buChar char="•"/>
          </a:pPr>
          <a:r>
            <a:rPr lang="en-US" sz="2200" b="0" i="0" dirty="0"/>
            <a:t>Writers may incorporate research findings, data, examples, and illustrations to support their points and enhance the clarity and credibility of the document.</a:t>
          </a:r>
        </a:p>
      </dgm:t>
    </dgm:pt>
    <dgm:pt modelId="{F0AA7DD1-678F-435C-AE08-24BDB018625B}" type="parTrans" cxnId="{D1C34E1B-789C-43B5-B939-0C017FEC6C20}">
      <dgm:prSet/>
      <dgm:spPr/>
      <dgm:t>
        <a:bodyPr/>
        <a:lstStyle/>
        <a:p>
          <a:endParaRPr lang="en-US"/>
        </a:p>
      </dgm:t>
    </dgm:pt>
    <dgm:pt modelId="{1603B1FD-1584-43FA-91F2-7B736E3E0BF1}" type="sibTrans" cxnId="{D1C34E1B-789C-43B5-B939-0C017FEC6C20}">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D1C34E1B-789C-43B5-B939-0C017FEC6C20}" srcId="{C47ECD88-01DA-4FEE-B024-E45BE70E01FF}" destId="{69643E0B-A430-4BF7-96CE-A6B0608EE241}" srcOrd="3" destOrd="0" parTransId="{F0AA7DD1-678F-435C-AE08-24BDB018625B}" sibTransId="{1603B1FD-1584-43FA-91F2-7B736E3E0BF1}"/>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025BFE43-CC93-4958-AEB4-6577044CAF0F}" type="presOf" srcId="{69643E0B-A430-4BF7-96CE-A6B0608EE241}" destId="{3C25CE5C-C152-4D3A-9E81-1BBBCB7AA040}" srcOrd="0" destOrd="3" presId="urn:microsoft.com/office/officeart/2005/8/layout/hList1"/>
    <dgm:cxn modelId="{9CA7CF46-EEDA-45FE-8E12-9C8E6C54ADBE}" type="presOf" srcId="{5252945B-4C43-46A2-B85C-F69E380181A6}" destId="{3C25CE5C-C152-4D3A-9E81-1BBBCB7AA040}" srcOrd="0" destOrd="2" presId="urn:microsoft.com/office/officeart/2005/8/layout/hList1"/>
    <dgm:cxn modelId="{697ADA9E-83FD-4777-9289-10401406B441}" type="presOf" srcId="{E9B7345F-F76C-4910-A648-C46FCE789E7A}" destId="{3C25CE5C-C152-4D3A-9E81-1BBBCB7AA040}" srcOrd="0" destOrd="1" presId="urn:microsoft.com/office/officeart/2005/8/layout/hList1"/>
    <dgm:cxn modelId="{AFCABBA9-9468-424D-A70E-7B2DAABB8CF9}" srcId="{C47ECD88-01DA-4FEE-B024-E45BE70E01FF}" destId="{5393A9C5-1A00-48AF-907F-91A3982B0FA4}" srcOrd="0" destOrd="0" parTransId="{A646A47B-764E-4B65-96C1-122A2DEEDB48}" sibTransId="{AFC7628D-05E3-4C7C-B7FD-826BA6CD3A15}"/>
    <dgm:cxn modelId="{130293AD-B042-40F9-8F76-F02E4BEB69A5}" type="presOf" srcId="{5393A9C5-1A00-48AF-907F-91A3982B0FA4}" destId="{3C25CE5C-C152-4D3A-9E81-1BBBCB7AA040}" srcOrd="0" destOrd="0" presId="urn:microsoft.com/office/officeart/2005/8/layout/hList1"/>
    <dgm:cxn modelId="{082E68BD-2FCD-47A2-B9D3-47A4CE1E9AD9}" type="presOf" srcId="{C47ECD88-01DA-4FEE-B024-E45BE70E01FF}" destId="{C7E92BC7-281C-4053-A8A4-AEEB40BD6625}" srcOrd="0" destOrd="0" presId="urn:microsoft.com/office/officeart/2005/8/layout/hList1"/>
    <dgm:cxn modelId="{51BDCCBD-945B-494C-874B-C59841D66EEB}" srcId="{C47ECD88-01DA-4FEE-B024-E45BE70E01FF}" destId="{5252945B-4C43-46A2-B85C-F69E380181A6}" srcOrd="2" destOrd="0" parTransId="{62434B5E-9316-4313-87CB-96B277000D4A}" sibTransId="{18D83D9F-3DF5-40CC-A3FD-DDC95CC861CD}"/>
    <dgm:cxn modelId="{A24486D1-4677-4267-80BF-1299AF0C307C}" srcId="{C47ECD88-01DA-4FEE-B024-E45BE70E01FF}" destId="{E9B7345F-F76C-4910-A648-C46FCE789E7A}" srcOrd="1" destOrd="0" parTransId="{6146AB35-76F8-490E-A6BD-DBFE1CDDE981}" sibTransId="{E37E9649-0628-47A5-B1C6-8B23569FEFFF}"/>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272B515-CDA7-4942-A704-BED7CD3F098B}"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94DD13D8-63C3-484E-A2CB-797E982A451C}">
      <dgm:prSet custT="1"/>
      <dgm:spPr/>
      <dgm:t>
        <a:bodyPr/>
        <a:lstStyle/>
        <a:p>
          <a:r>
            <a:rPr lang="en-US" sz="2000" b="0" i="0" dirty="0"/>
            <a:t>Creative writing allows for a broader range of vocabulary choices, including literary and expressive language that may not have a specific technical meaning.</a:t>
          </a:r>
          <a:endParaRPr lang="en-US" sz="20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DFE30CB4-8429-4697-B198-110C2B0156D6}" type="pres">
      <dgm:prSet presAssocID="{A272B515-CDA7-4942-A704-BED7CD3F098B}" presName="linear" presStyleCnt="0">
        <dgm:presLayoutVars>
          <dgm:animLvl val="lvl"/>
          <dgm:resizeHandles val="exact"/>
        </dgm:presLayoutVars>
      </dgm:prSet>
      <dgm:spPr/>
    </dgm:pt>
    <dgm:pt modelId="{63C0C513-2DFB-42B3-BF7F-DDA34DBBBA56}" type="pres">
      <dgm:prSet presAssocID="{94DD13D8-63C3-484E-A2CB-797E982A451C}" presName="parentText" presStyleLbl="node1" presStyleIdx="0" presStyleCnt="1" custScaleY="117645">
        <dgm:presLayoutVars>
          <dgm:chMax val="0"/>
          <dgm:bulletEnabled val="1"/>
        </dgm:presLayoutVars>
      </dgm:prSet>
      <dgm:spPr/>
    </dgm:pt>
  </dgm:ptLst>
  <dgm:cxnLst>
    <dgm:cxn modelId="{BC5E7905-714C-423D-8B85-E98F0A61EBC7}" srcId="{A272B515-CDA7-4942-A704-BED7CD3F098B}" destId="{94DD13D8-63C3-484E-A2CB-797E982A451C}" srcOrd="0" destOrd="0" parTransId="{220D5760-0DF7-4C67-826C-BF2C27B832BE}" sibTransId="{6BE405AB-2467-4577-A1EE-F9187CC6A6B4}"/>
    <dgm:cxn modelId="{9F330039-74A8-4922-8341-2894F21A63EA}" type="presOf" srcId="{A272B515-CDA7-4942-A704-BED7CD3F098B}" destId="{DFE30CB4-8429-4697-B198-110C2B0156D6}" srcOrd="0" destOrd="0" presId="urn:microsoft.com/office/officeart/2005/8/layout/vList2"/>
    <dgm:cxn modelId="{DEF6D4EA-CF89-4BAC-AD33-FEBBAD8A4B5A}" type="presOf" srcId="{94DD13D8-63C3-484E-A2CB-797E982A451C}" destId="{63C0C513-2DFB-42B3-BF7F-DDA34DBBBA56}" srcOrd="0" destOrd="0" presId="urn:microsoft.com/office/officeart/2005/8/layout/vList2"/>
    <dgm:cxn modelId="{B584DCE3-F915-4696-941B-791A735AE9A6}" type="presParOf" srcId="{DFE30CB4-8429-4697-B198-110C2B0156D6}" destId="{63C0C513-2DFB-42B3-BF7F-DDA34DBBBA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DBAC70C-2616-4D98-AEE0-4AA45860FBBA}"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4F49692A-26A0-41DA-8180-E576EB6353A4}">
      <dgm:prSet custT="1"/>
      <dgm:spPr/>
      <dgm:t>
        <a:bodyPr/>
        <a:lstStyle/>
        <a:p>
          <a:r>
            <a:rPr lang="en-US" sz="2000" b="0" i="0" dirty="0"/>
            <a:t>Technical writing requires the use of specialized terminology and jargon relevant to the specific field or subject matter being discussed to ensure clarity and accuracy in communication.</a:t>
          </a:r>
          <a:endParaRPr lang="en-US" sz="20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6C42F579-1A36-48ED-990F-3CA4AEE07C60}" type="pres">
      <dgm:prSet presAssocID="{FDBAC70C-2616-4D98-AEE0-4AA45860FBBA}" presName="linear" presStyleCnt="0">
        <dgm:presLayoutVars>
          <dgm:animLvl val="lvl"/>
          <dgm:resizeHandles val="exact"/>
        </dgm:presLayoutVars>
      </dgm:prSet>
      <dgm:spPr/>
    </dgm:pt>
    <dgm:pt modelId="{A91699C9-4DEF-45AB-AB39-35BFDE15227A}" type="pres">
      <dgm:prSet presAssocID="{4F49692A-26A0-41DA-8180-E576EB6353A4}" presName="parentText" presStyleLbl="node1" presStyleIdx="0" presStyleCnt="1">
        <dgm:presLayoutVars>
          <dgm:chMax val="0"/>
          <dgm:bulletEnabled val="1"/>
        </dgm:presLayoutVars>
      </dgm:prSet>
      <dgm:spPr/>
    </dgm:pt>
  </dgm:ptLst>
  <dgm:cxnLst>
    <dgm:cxn modelId="{F84D6136-2835-4140-AE28-989ED32D8A60}" type="presOf" srcId="{FDBAC70C-2616-4D98-AEE0-4AA45860FBBA}" destId="{6C42F579-1A36-48ED-990F-3CA4AEE07C60}" srcOrd="0" destOrd="0" presId="urn:microsoft.com/office/officeart/2005/8/layout/vList2"/>
    <dgm:cxn modelId="{BC574348-F35A-4114-949B-D436976F3A44}" srcId="{FDBAC70C-2616-4D98-AEE0-4AA45860FBBA}" destId="{4F49692A-26A0-41DA-8180-E576EB6353A4}" srcOrd="0" destOrd="0" parTransId="{2DBF8ECD-6A84-4AAD-99C3-D1ED1997AB93}" sibTransId="{912D69AB-DD83-4637-9386-77B5AC5DC55E}"/>
    <dgm:cxn modelId="{D078AFD6-9D79-47D5-A83B-DB655E385104}" type="presOf" srcId="{4F49692A-26A0-41DA-8180-E576EB6353A4}" destId="{A91699C9-4DEF-45AB-AB39-35BFDE15227A}" srcOrd="0" destOrd="0" presId="urn:microsoft.com/office/officeart/2005/8/layout/vList2"/>
    <dgm:cxn modelId="{95CE636D-455F-4F4A-9FA8-BADDB977EDFE}" type="presParOf" srcId="{6C42F579-1A36-48ED-990F-3CA4AEE07C60}" destId="{A91699C9-4DEF-45AB-AB39-35BFDE15227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CREATIVE</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272B515-CDA7-4942-A704-BED7CD3F098B}" type="doc">
      <dgm:prSet loTypeId="urn:microsoft.com/office/officeart/2005/8/layout/process4" loCatId="list" qsTypeId="urn:microsoft.com/office/officeart/2005/8/quickstyle/simple1" qsCatId="simple" csTypeId="urn:microsoft.com/office/officeart/2005/8/colors/accent5_1" csCatId="accent5" phldr="1"/>
      <dgm:spPr/>
      <dgm:t>
        <a:bodyPr/>
        <a:lstStyle/>
        <a:p>
          <a:endParaRPr lang="en-US"/>
        </a:p>
      </dgm:t>
    </dgm:pt>
    <dgm:pt modelId="{94DD13D8-63C3-484E-A2CB-797E982A451C}">
      <dgm:prSet custT="1"/>
      <dgm:spPr/>
      <dgm:t>
        <a:bodyPr/>
        <a:lstStyle/>
        <a:p>
          <a:r>
            <a:rPr lang="en-US" sz="2000" b="0" i="0" dirty="0"/>
            <a:t>Discover</a:t>
          </a:r>
        </a:p>
        <a:p>
          <a:pPr>
            <a:buFont typeface="+mj-lt"/>
            <a:buAutoNum type="arabicPeriod"/>
          </a:pPr>
          <a:r>
            <a:rPr lang="en-US" sz="2000" b="0" i="0" dirty="0"/>
            <a:t>Explain</a:t>
          </a:r>
        </a:p>
        <a:p>
          <a:pPr>
            <a:buFont typeface="+mj-lt"/>
            <a:buAutoNum type="arabicPeriod"/>
          </a:pPr>
          <a:r>
            <a:rPr lang="en-US" sz="2000" b="0" i="0" dirty="0"/>
            <a:t>Show</a:t>
          </a:r>
        </a:p>
        <a:p>
          <a:pPr>
            <a:buFont typeface="+mj-lt"/>
            <a:buAutoNum type="arabicPeriod"/>
          </a:pPr>
          <a:r>
            <a:rPr lang="en-US" sz="2000" b="0" i="0" dirty="0"/>
            <a:t>Think</a:t>
          </a:r>
        </a:p>
        <a:p>
          <a:pPr>
            <a:buFont typeface="+mj-lt"/>
            <a:buAutoNum type="arabicPeriod"/>
          </a:pPr>
          <a:r>
            <a:rPr lang="en-US" sz="2000" b="0" i="0" dirty="0"/>
            <a:t>Tell</a:t>
          </a:r>
        </a:p>
        <a:p>
          <a:pPr>
            <a:buFont typeface="+mj-lt"/>
            <a:buAutoNum type="arabicPeriod"/>
          </a:pPr>
          <a:r>
            <a:rPr lang="en-US" sz="2000" b="0" i="0" dirty="0"/>
            <a:t>Find</a:t>
          </a:r>
        </a:p>
        <a:p>
          <a:pPr>
            <a:buFont typeface="+mj-lt"/>
            <a:buAutoNum type="arabicPeriod"/>
          </a:pPr>
          <a:r>
            <a:rPr lang="en-US" sz="2000" b="0" i="0" dirty="0"/>
            <a:t>Look</a:t>
          </a:r>
        </a:p>
        <a:p>
          <a:pPr>
            <a:buFont typeface="+mj-lt"/>
            <a:buAutoNum type="arabicPeriod"/>
          </a:pPr>
          <a:r>
            <a:rPr lang="en-US" sz="2000" b="0" i="0" dirty="0"/>
            <a:t>Talk</a:t>
          </a:r>
        </a:p>
        <a:p>
          <a:pPr>
            <a:buFont typeface="+mj-lt"/>
            <a:buAutoNum type="arabicPeriod"/>
          </a:pPr>
          <a:r>
            <a:rPr lang="en-US" sz="2000" b="0" i="0" dirty="0"/>
            <a:t>Use</a:t>
          </a:r>
        </a:p>
        <a:p>
          <a:pPr>
            <a:buFont typeface="+mj-lt"/>
            <a:buAutoNum type="arabicPeriod"/>
          </a:pPr>
          <a:r>
            <a:rPr lang="en-US" sz="2000" b="0" i="0" dirty="0"/>
            <a:t>Get</a:t>
          </a:r>
          <a:endParaRPr lang="en-US" sz="20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450E575D-B3DF-4C90-9B73-49C03CD56B0B}" type="pres">
      <dgm:prSet presAssocID="{A272B515-CDA7-4942-A704-BED7CD3F098B}" presName="Name0" presStyleCnt="0">
        <dgm:presLayoutVars>
          <dgm:dir/>
          <dgm:animLvl val="lvl"/>
          <dgm:resizeHandles val="exact"/>
        </dgm:presLayoutVars>
      </dgm:prSet>
      <dgm:spPr/>
    </dgm:pt>
    <dgm:pt modelId="{643CA8A1-70B7-4C88-8898-76B7E8185437}" type="pres">
      <dgm:prSet presAssocID="{94DD13D8-63C3-484E-A2CB-797E982A451C}" presName="boxAndChildren" presStyleCnt="0"/>
      <dgm:spPr/>
    </dgm:pt>
    <dgm:pt modelId="{59855E55-6DDA-41F7-838D-AD4A48730F63}" type="pres">
      <dgm:prSet presAssocID="{94DD13D8-63C3-484E-A2CB-797E982A451C}" presName="parentTextBox" presStyleLbl="node1" presStyleIdx="0" presStyleCnt="1"/>
      <dgm:spPr/>
    </dgm:pt>
  </dgm:ptLst>
  <dgm:cxnLst>
    <dgm:cxn modelId="{BC5E7905-714C-423D-8B85-E98F0A61EBC7}" srcId="{A272B515-CDA7-4942-A704-BED7CD3F098B}" destId="{94DD13D8-63C3-484E-A2CB-797E982A451C}" srcOrd="0" destOrd="0" parTransId="{220D5760-0DF7-4C67-826C-BF2C27B832BE}" sibTransId="{6BE405AB-2467-4577-A1EE-F9187CC6A6B4}"/>
    <dgm:cxn modelId="{004DEA38-3794-4878-8C4B-28C45D845981}" type="presOf" srcId="{A272B515-CDA7-4942-A704-BED7CD3F098B}" destId="{450E575D-B3DF-4C90-9B73-49C03CD56B0B}" srcOrd="0" destOrd="0" presId="urn:microsoft.com/office/officeart/2005/8/layout/process4"/>
    <dgm:cxn modelId="{BB6EAFB3-8987-4336-A450-EE922144DAFC}" type="presOf" srcId="{94DD13D8-63C3-484E-A2CB-797E982A451C}" destId="{59855E55-6DDA-41F7-838D-AD4A48730F63}" srcOrd="0" destOrd="0" presId="urn:microsoft.com/office/officeart/2005/8/layout/process4"/>
    <dgm:cxn modelId="{91673D4A-7AF9-4FED-9C83-31D902E0CCDB}" type="presParOf" srcId="{450E575D-B3DF-4C90-9B73-49C03CD56B0B}" destId="{643CA8A1-70B7-4C88-8898-76B7E8185437}" srcOrd="0" destOrd="0" presId="urn:microsoft.com/office/officeart/2005/8/layout/process4"/>
    <dgm:cxn modelId="{9D7C0136-A17B-4ACF-94C5-8BD2DF8DF63A}" type="presParOf" srcId="{643CA8A1-70B7-4C88-8898-76B7E8185437}" destId="{59855E55-6DDA-41F7-838D-AD4A48730F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DBAC70C-2616-4D98-AEE0-4AA45860FBBA}" type="doc">
      <dgm:prSet loTypeId="urn:microsoft.com/office/officeart/2005/8/layout/process4" loCatId="list" qsTypeId="urn:microsoft.com/office/officeart/2005/8/quickstyle/simple1" qsCatId="simple" csTypeId="urn:microsoft.com/office/officeart/2005/8/colors/accent5_1" csCatId="accent5" phldr="1"/>
      <dgm:spPr/>
      <dgm:t>
        <a:bodyPr/>
        <a:lstStyle/>
        <a:p>
          <a:endParaRPr lang="en-US"/>
        </a:p>
      </dgm:t>
    </dgm:pt>
    <dgm:pt modelId="{4F49692A-26A0-41DA-8180-E576EB6353A4}">
      <dgm:prSet custT="1"/>
      <dgm:spPr/>
      <dgm:t>
        <a:bodyPr/>
        <a:lstStyle/>
        <a:p>
          <a:r>
            <a:rPr lang="en-US" sz="2000" b="0" i="0" dirty="0"/>
            <a:t>Identify</a:t>
          </a:r>
        </a:p>
        <a:p>
          <a:pPr>
            <a:buFont typeface="+mj-lt"/>
            <a:buAutoNum type="arabicPeriod"/>
          </a:pPr>
          <a:r>
            <a:rPr lang="en-US" sz="2000" b="0" i="0" dirty="0"/>
            <a:t>Clarify</a:t>
          </a:r>
        </a:p>
        <a:p>
          <a:pPr>
            <a:buFont typeface="+mj-lt"/>
            <a:buAutoNum type="arabicPeriod"/>
          </a:pPr>
          <a:r>
            <a:rPr lang="en-US" sz="2000" b="0" i="0" dirty="0"/>
            <a:t>Demonstrate</a:t>
          </a:r>
        </a:p>
        <a:p>
          <a:pPr>
            <a:buFont typeface="+mj-lt"/>
            <a:buAutoNum type="arabicPeriod"/>
          </a:pPr>
          <a:r>
            <a:rPr lang="en-US" sz="2000" b="0" i="0" dirty="0"/>
            <a:t>Consider</a:t>
          </a:r>
        </a:p>
        <a:p>
          <a:pPr>
            <a:buFont typeface="+mj-lt"/>
            <a:buAutoNum type="arabicPeriod"/>
          </a:pPr>
          <a:r>
            <a:rPr lang="en-US" sz="2000" b="0" i="0" dirty="0"/>
            <a:t>Inform</a:t>
          </a:r>
        </a:p>
        <a:p>
          <a:pPr>
            <a:buFont typeface="+mj-lt"/>
            <a:buAutoNum type="arabicPeriod"/>
          </a:pPr>
          <a:r>
            <a:rPr lang="en-US" sz="2000" b="0" i="0" dirty="0"/>
            <a:t>Locate</a:t>
          </a:r>
        </a:p>
        <a:p>
          <a:pPr>
            <a:buFont typeface="+mj-lt"/>
            <a:buAutoNum type="arabicPeriod"/>
          </a:pPr>
          <a:r>
            <a:rPr lang="en-US" sz="2000" b="0" i="0" dirty="0"/>
            <a:t>Examine</a:t>
          </a:r>
        </a:p>
        <a:p>
          <a:pPr>
            <a:buFont typeface="+mj-lt"/>
            <a:buAutoNum type="arabicPeriod"/>
          </a:pPr>
          <a:r>
            <a:rPr lang="en-US" sz="2000" b="0" i="0" dirty="0"/>
            <a:t>Communicate</a:t>
          </a:r>
        </a:p>
        <a:p>
          <a:pPr>
            <a:buFont typeface="+mj-lt"/>
            <a:buAutoNum type="arabicPeriod"/>
          </a:pPr>
          <a:r>
            <a:rPr lang="en-US" sz="2000" b="0" i="0" dirty="0"/>
            <a:t>Utilize</a:t>
          </a:r>
        </a:p>
        <a:p>
          <a:pPr>
            <a:buFont typeface="+mj-lt"/>
            <a:buAutoNum type="arabicPeriod"/>
          </a:pPr>
          <a:r>
            <a:rPr lang="en-US" sz="2000" b="0" i="0" dirty="0"/>
            <a:t>Obtain</a:t>
          </a:r>
          <a:endParaRPr lang="en-US" sz="20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B2723F17-4393-4A17-A5BE-E6E0936C253F}" type="pres">
      <dgm:prSet presAssocID="{FDBAC70C-2616-4D98-AEE0-4AA45860FBBA}" presName="Name0" presStyleCnt="0">
        <dgm:presLayoutVars>
          <dgm:dir/>
          <dgm:animLvl val="lvl"/>
          <dgm:resizeHandles val="exact"/>
        </dgm:presLayoutVars>
      </dgm:prSet>
      <dgm:spPr/>
    </dgm:pt>
    <dgm:pt modelId="{5B7DE7CE-3955-495A-9E6F-E59955E5F306}" type="pres">
      <dgm:prSet presAssocID="{4F49692A-26A0-41DA-8180-E576EB6353A4}" presName="boxAndChildren" presStyleCnt="0"/>
      <dgm:spPr/>
    </dgm:pt>
    <dgm:pt modelId="{8D583092-0594-474A-8C6A-ACCA8E13C924}" type="pres">
      <dgm:prSet presAssocID="{4F49692A-26A0-41DA-8180-E576EB6353A4}" presName="parentTextBox" presStyleLbl="node1" presStyleIdx="0" presStyleCnt="1"/>
      <dgm:spPr/>
    </dgm:pt>
  </dgm:ptLst>
  <dgm:cxnLst>
    <dgm:cxn modelId="{D656D23D-32C1-4F23-9083-206882E56F4F}" type="presOf" srcId="{FDBAC70C-2616-4D98-AEE0-4AA45860FBBA}" destId="{B2723F17-4393-4A17-A5BE-E6E0936C253F}" srcOrd="0" destOrd="0" presId="urn:microsoft.com/office/officeart/2005/8/layout/process4"/>
    <dgm:cxn modelId="{BC574348-F35A-4114-949B-D436976F3A44}" srcId="{FDBAC70C-2616-4D98-AEE0-4AA45860FBBA}" destId="{4F49692A-26A0-41DA-8180-E576EB6353A4}" srcOrd="0" destOrd="0" parTransId="{2DBF8ECD-6A84-4AAD-99C3-D1ED1997AB93}" sibTransId="{912D69AB-DD83-4637-9386-77B5AC5DC55E}"/>
    <dgm:cxn modelId="{AFCC7178-D0EA-4099-867A-2D77547B634E}" type="presOf" srcId="{4F49692A-26A0-41DA-8180-E576EB6353A4}" destId="{8D583092-0594-474A-8C6A-ACCA8E13C924}" srcOrd="0" destOrd="0" presId="urn:microsoft.com/office/officeart/2005/8/layout/process4"/>
    <dgm:cxn modelId="{E59F2D5F-176A-4220-9C19-1CF1388D2319}" type="presParOf" srcId="{B2723F17-4393-4A17-A5BE-E6E0936C253F}" destId="{5B7DE7CE-3955-495A-9E6F-E59955E5F306}" srcOrd="0" destOrd="0" presId="urn:microsoft.com/office/officeart/2005/8/layout/process4"/>
    <dgm:cxn modelId="{D958023C-67FD-4F61-9A8C-F104A42C251A}" type="presParOf" srcId="{5B7DE7CE-3955-495A-9E6F-E59955E5F306}" destId="{8D583092-0594-474A-8C6A-ACCA8E13C924}"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Normal Writings</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 Writings</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272B515-CDA7-4942-A704-BED7CD3F098B}"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94DD13D8-63C3-484E-A2CB-797E982A451C}">
      <dgm:prSet custT="1"/>
      <dgm:spPr/>
      <dgm:t>
        <a:bodyPr/>
        <a:lstStyle/>
        <a:p>
          <a:r>
            <a:rPr lang="en-US" sz="1800" b="0" i="0" dirty="0"/>
            <a:t>Understand</a:t>
          </a:r>
          <a:endParaRPr lang="en-US" sz="18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6F55163F-19AA-4059-A20B-C5F32438D0D2}">
      <dgm:prSet custT="1"/>
      <dgm:spPr/>
      <dgm:t>
        <a:bodyPr/>
        <a:lstStyle/>
        <a:p>
          <a:r>
            <a:rPr lang="en-US" sz="1800" b="0" i="0" dirty="0"/>
            <a:t>Describe</a:t>
          </a:r>
        </a:p>
      </dgm:t>
    </dgm:pt>
    <dgm:pt modelId="{DA3137DB-8E7C-4446-8945-FDE1D3B078E5}" type="parTrans" cxnId="{98E994B3-09E0-461C-ABF8-7433AA76701D}">
      <dgm:prSet/>
      <dgm:spPr/>
      <dgm:t>
        <a:bodyPr/>
        <a:lstStyle/>
        <a:p>
          <a:endParaRPr lang="en-US"/>
        </a:p>
      </dgm:t>
    </dgm:pt>
    <dgm:pt modelId="{760DEF58-80A1-4FA2-95C5-FB987A0C8AAC}" type="sibTrans" cxnId="{98E994B3-09E0-461C-ABF8-7433AA76701D}">
      <dgm:prSet/>
      <dgm:spPr/>
      <dgm:t>
        <a:bodyPr/>
        <a:lstStyle/>
        <a:p>
          <a:endParaRPr lang="en-US"/>
        </a:p>
      </dgm:t>
    </dgm:pt>
    <dgm:pt modelId="{83853487-F803-43C7-9DE3-D2E08533CAE8}">
      <dgm:prSet custT="1"/>
      <dgm:spPr/>
      <dgm:t>
        <a:bodyPr/>
        <a:lstStyle/>
        <a:p>
          <a:r>
            <a:rPr lang="en-US" sz="1800" b="0" i="0"/>
            <a:t>Discuss</a:t>
          </a:r>
        </a:p>
      </dgm:t>
    </dgm:pt>
    <dgm:pt modelId="{34AA3F03-682F-4DCA-B59C-24BFB64C4D28}" type="parTrans" cxnId="{3BDC4261-7DD9-4B5F-939F-0C6C90C35A0A}">
      <dgm:prSet/>
      <dgm:spPr/>
      <dgm:t>
        <a:bodyPr/>
        <a:lstStyle/>
        <a:p>
          <a:endParaRPr lang="en-US"/>
        </a:p>
      </dgm:t>
    </dgm:pt>
    <dgm:pt modelId="{16321844-F7C1-45B4-803E-26460C640EBD}" type="sibTrans" cxnId="{3BDC4261-7DD9-4B5F-939F-0C6C90C35A0A}">
      <dgm:prSet/>
      <dgm:spPr/>
      <dgm:t>
        <a:bodyPr/>
        <a:lstStyle/>
        <a:p>
          <a:endParaRPr lang="en-US"/>
        </a:p>
      </dgm:t>
    </dgm:pt>
    <dgm:pt modelId="{35A751F6-3459-4102-97A6-EA9EEF1B7696}">
      <dgm:prSet custT="1"/>
      <dgm:spPr/>
      <dgm:t>
        <a:bodyPr/>
        <a:lstStyle/>
        <a:p>
          <a:r>
            <a:rPr lang="en-US" sz="1800" b="0" i="0" dirty="0"/>
            <a:t>Choose</a:t>
          </a:r>
        </a:p>
      </dgm:t>
    </dgm:pt>
    <dgm:pt modelId="{9C065DEF-94CA-4CBF-9348-9DC1D25FCB56}" type="parTrans" cxnId="{DB5A799E-61EA-4A07-8D04-2F92B599140C}">
      <dgm:prSet/>
      <dgm:spPr/>
      <dgm:t>
        <a:bodyPr/>
        <a:lstStyle/>
        <a:p>
          <a:endParaRPr lang="en-US"/>
        </a:p>
      </dgm:t>
    </dgm:pt>
    <dgm:pt modelId="{09EB3073-776C-4A4D-94C0-DCA9E7825607}" type="sibTrans" cxnId="{DB5A799E-61EA-4A07-8D04-2F92B599140C}">
      <dgm:prSet/>
      <dgm:spPr/>
      <dgm:t>
        <a:bodyPr/>
        <a:lstStyle/>
        <a:p>
          <a:endParaRPr lang="en-US"/>
        </a:p>
      </dgm:t>
    </dgm:pt>
    <dgm:pt modelId="{559C50CE-37D8-44DC-8957-048CB88B4404}">
      <dgm:prSet custT="1"/>
      <dgm:spPr/>
      <dgm:t>
        <a:bodyPr/>
        <a:lstStyle/>
        <a:p>
          <a:r>
            <a:rPr lang="en-US" sz="1800" b="0" i="0"/>
            <a:t>Ask</a:t>
          </a:r>
        </a:p>
      </dgm:t>
    </dgm:pt>
    <dgm:pt modelId="{3EEAA0AF-3A89-49A3-B8DC-1E53AF513424}" type="parTrans" cxnId="{F10EE077-D71B-48A4-BB5A-3EA6B2842755}">
      <dgm:prSet/>
      <dgm:spPr/>
      <dgm:t>
        <a:bodyPr/>
        <a:lstStyle/>
        <a:p>
          <a:endParaRPr lang="en-US"/>
        </a:p>
      </dgm:t>
    </dgm:pt>
    <dgm:pt modelId="{712E8DB8-9C28-4564-9D71-1B1C7CAE2220}" type="sibTrans" cxnId="{F10EE077-D71B-48A4-BB5A-3EA6B2842755}">
      <dgm:prSet/>
      <dgm:spPr/>
      <dgm:t>
        <a:bodyPr/>
        <a:lstStyle/>
        <a:p>
          <a:endParaRPr lang="en-US"/>
        </a:p>
      </dgm:t>
    </dgm:pt>
    <dgm:pt modelId="{93431B66-8BDD-4BDE-9D6A-A9B21019CA5B}">
      <dgm:prSet custT="1"/>
      <dgm:spPr/>
      <dgm:t>
        <a:bodyPr/>
        <a:lstStyle/>
        <a:p>
          <a:r>
            <a:rPr lang="en-US" sz="1800" b="0" i="0" dirty="0"/>
            <a:t>Remember</a:t>
          </a:r>
        </a:p>
      </dgm:t>
    </dgm:pt>
    <dgm:pt modelId="{7BEE0B42-2F6B-4922-A493-416E5F780D11}" type="parTrans" cxnId="{D8293F30-B1A2-44B0-825F-5D09862606C2}">
      <dgm:prSet/>
      <dgm:spPr/>
      <dgm:t>
        <a:bodyPr/>
        <a:lstStyle/>
        <a:p>
          <a:endParaRPr lang="en-US"/>
        </a:p>
      </dgm:t>
    </dgm:pt>
    <dgm:pt modelId="{9E68D973-8174-41E7-9941-79B1ABBBBD01}" type="sibTrans" cxnId="{D8293F30-B1A2-44B0-825F-5D09862606C2}">
      <dgm:prSet/>
      <dgm:spPr/>
      <dgm:t>
        <a:bodyPr/>
        <a:lstStyle/>
        <a:p>
          <a:endParaRPr lang="en-US"/>
        </a:p>
      </dgm:t>
    </dgm:pt>
    <dgm:pt modelId="{194CC840-B237-49BE-8E9B-FC83C61B6A9F}">
      <dgm:prSet custT="1"/>
      <dgm:spPr/>
      <dgm:t>
        <a:bodyPr/>
        <a:lstStyle/>
        <a:p>
          <a:r>
            <a:rPr lang="en-US" sz="1800" b="0" i="0"/>
            <a:t>Start</a:t>
          </a:r>
        </a:p>
      </dgm:t>
    </dgm:pt>
    <dgm:pt modelId="{B21807A4-6581-41C7-82E1-07405121E0C8}" type="parTrans" cxnId="{D0E888D0-59EB-4AF2-A5DB-BA5234699226}">
      <dgm:prSet/>
      <dgm:spPr/>
      <dgm:t>
        <a:bodyPr/>
        <a:lstStyle/>
        <a:p>
          <a:endParaRPr lang="en-US"/>
        </a:p>
      </dgm:t>
    </dgm:pt>
    <dgm:pt modelId="{EAB3F521-C18B-48B0-8416-1598F94957E6}" type="sibTrans" cxnId="{D0E888D0-59EB-4AF2-A5DB-BA5234699226}">
      <dgm:prSet/>
      <dgm:spPr/>
      <dgm:t>
        <a:bodyPr/>
        <a:lstStyle/>
        <a:p>
          <a:endParaRPr lang="en-US"/>
        </a:p>
      </dgm:t>
    </dgm:pt>
    <dgm:pt modelId="{FD8D1D48-A633-415E-B976-612A03359750}">
      <dgm:prSet custT="1"/>
      <dgm:spPr/>
      <dgm:t>
        <a:bodyPr/>
        <a:lstStyle/>
        <a:p>
          <a:r>
            <a:rPr lang="en-US" sz="1800" b="0" i="0"/>
            <a:t>Finish</a:t>
          </a:r>
        </a:p>
      </dgm:t>
    </dgm:pt>
    <dgm:pt modelId="{F7F068F4-E418-4506-BCC7-30EFCE567A2C}" type="parTrans" cxnId="{380A8DC6-DEB4-446C-AF55-89191BFF716B}">
      <dgm:prSet/>
      <dgm:spPr/>
      <dgm:t>
        <a:bodyPr/>
        <a:lstStyle/>
        <a:p>
          <a:endParaRPr lang="en-US"/>
        </a:p>
      </dgm:t>
    </dgm:pt>
    <dgm:pt modelId="{37F67299-042B-4FD1-AFC3-4CDE595E78AA}" type="sibTrans" cxnId="{380A8DC6-DEB4-446C-AF55-89191BFF716B}">
      <dgm:prSet/>
      <dgm:spPr/>
      <dgm:t>
        <a:bodyPr/>
        <a:lstStyle/>
        <a:p>
          <a:endParaRPr lang="en-US"/>
        </a:p>
      </dgm:t>
    </dgm:pt>
    <dgm:pt modelId="{A366B61B-ED80-466E-8AC8-DFE6F792F985}">
      <dgm:prSet custT="1"/>
      <dgm:spPr/>
      <dgm:t>
        <a:bodyPr/>
        <a:lstStyle/>
        <a:p>
          <a:r>
            <a:rPr lang="en-US" sz="1800" b="0" i="0"/>
            <a:t>Help</a:t>
          </a:r>
        </a:p>
      </dgm:t>
    </dgm:pt>
    <dgm:pt modelId="{A3C9965E-09EF-4E51-B9AF-DE2126C44CEE}" type="parTrans" cxnId="{5F13A274-DBAB-424C-9C55-DBDC6DAA3014}">
      <dgm:prSet/>
      <dgm:spPr/>
      <dgm:t>
        <a:bodyPr/>
        <a:lstStyle/>
        <a:p>
          <a:endParaRPr lang="en-US"/>
        </a:p>
      </dgm:t>
    </dgm:pt>
    <dgm:pt modelId="{C9689B2D-AB0F-4B5F-995F-E3F65D1F09BE}" type="sibTrans" cxnId="{5F13A274-DBAB-424C-9C55-DBDC6DAA3014}">
      <dgm:prSet/>
      <dgm:spPr/>
      <dgm:t>
        <a:bodyPr/>
        <a:lstStyle/>
        <a:p>
          <a:endParaRPr lang="en-US"/>
        </a:p>
      </dgm:t>
    </dgm:pt>
    <dgm:pt modelId="{E9AAF747-7B61-4A43-A0C8-8FD48BB44BFB}">
      <dgm:prSet custT="1"/>
      <dgm:spPr/>
      <dgm:t>
        <a:bodyPr/>
        <a:lstStyle/>
        <a:p>
          <a:r>
            <a:rPr lang="en-US" sz="1800" b="0" i="0" dirty="0"/>
            <a:t>Create</a:t>
          </a:r>
        </a:p>
      </dgm:t>
    </dgm:pt>
    <dgm:pt modelId="{F959CE89-FADD-46CA-9D12-24E05D590B7E}" type="parTrans" cxnId="{1F15EBF8-5E54-42E2-BE8D-F515AB387935}">
      <dgm:prSet/>
      <dgm:spPr/>
      <dgm:t>
        <a:bodyPr/>
        <a:lstStyle/>
        <a:p>
          <a:endParaRPr lang="en-US"/>
        </a:p>
      </dgm:t>
    </dgm:pt>
    <dgm:pt modelId="{7C14DCD9-FAD2-48F6-A084-1F0176868D39}" type="sibTrans" cxnId="{1F15EBF8-5E54-42E2-BE8D-F515AB387935}">
      <dgm:prSet/>
      <dgm:spPr/>
      <dgm:t>
        <a:bodyPr/>
        <a:lstStyle/>
        <a:p>
          <a:endParaRPr lang="en-US"/>
        </a:p>
      </dgm:t>
    </dgm:pt>
    <dgm:pt modelId="{ABAD569A-D2AE-43A1-BFE6-10C50D584D9D}" type="pres">
      <dgm:prSet presAssocID="{A272B515-CDA7-4942-A704-BED7CD3F098B}" presName="vert0" presStyleCnt="0">
        <dgm:presLayoutVars>
          <dgm:dir/>
          <dgm:animOne val="branch"/>
          <dgm:animLvl val="lvl"/>
        </dgm:presLayoutVars>
      </dgm:prSet>
      <dgm:spPr/>
    </dgm:pt>
    <dgm:pt modelId="{5DB8777A-01BF-4802-A889-9AC5A5A0C402}" type="pres">
      <dgm:prSet presAssocID="{94DD13D8-63C3-484E-A2CB-797E982A451C}" presName="thickLine" presStyleLbl="alignNode1" presStyleIdx="0" presStyleCnt="10"/>
      <dgm:spPr/>
    </dgm:pt>
    <dgm:pt modelId="{9A5779EE-FB1A-4973-95E9-92F1B92605BE}" type="pres">
      <dgm:prSet presAssocID="{94DD13D8-63C3-484E-A2CB-797E982A451C}" presName="horz1" presStyleCnt="0"/>
      <dgm:spPr/>
    </dgm:pt>
    <dgm:pt modelId="{27BFE69A-6E11-44BA-9365-B20A7BD0448B}" type="pres">
      <dgm:prSet presAssocID="{94DD13D8-63C3-484E-A2CB-797E982A451C}" presName="tx1" presStyleLbl="revTx" presStyleIdx="0" presStyleCnt="10"/>
      <dgm:spPr/>
    </dgm:pt>
    <dgm:pt modelId="{89BC6CE5-4A31-4BB6-8D4D-5299E61D6056}" type="pres">
      <dgm:prSet presAssocID="{94DD13D8-63C3-484E-A2CB-797E982A451C}" presName="vert1" presStyleCnt="0"/>
      <dgm:spPr/>
    </dgm:pt>
    <dgm:pt modelId="{56340173-5438-410A-83D6-BE7FFA92E54B}" type="pres">
      <dgm:prSet presAssocID="{6F55163F-19AA-4059-A20B-C5F32438D0D2}" presName="thickLine" presStyleLbl="alignNode1" presStyleIdx="1" presStyleCnt="10"/>
      <dgm:spPr/>
    </dgm:pt>
    <dgm:pt modelId="{A6E29BDF-14EE-4702-8330-6BC82EB3CE88}" type="pres">
      <dgm:prSet presAssocID="{6F55163F-19AA-4059-A20B-C5F32438D0D2}" presName="horz1" presStyleCnt="0"/>
      <dgm:spPr/>
    </dgm:pt>
    <dgm:pt modelId="{2B68B945-AFA2-497B-8B85-8929D4E08E0A}" type="pres">
      <dgm:prSet presAssocID="{6F55163F-19AA-4059-A20B-C5F32438D0D2}" presName="tx1" presStyleLbl="revTx" presStyleIdx="1" presStyleCnt="10"/>
      <dgm:spPr/>
    </dgm:pt>
    <dgm:pt modelId="{E767C556-9F37-49E6-BC10-E736AD545E1B}" type="pres">
      <dgm:prSet presAssocID="{6F55163F-19AA-4059-A20B-C5F32438D0D2}" presName="vert1" presStyleCnt="0"/>
      <dgm:spPr/>
    </dgm:pt>
    <dgm:pt modelId="{FE9B71F4-063C-4CCA-A683-B327A62E1244}" type="pres">
      <dgm:prSet presAssocID="{83853487-F803-43C7-9DE3-D2E08533CAE8}" presName="thickLine" presStyleLbl="alignNode1" presStyleIdx="2" presStyleCnt="10"/>
      <dgm:spPr/>
    </dgm:pt>
    <dgm:pt modelId="{0B83C638-C4D4-42A6-AA55-D868B0C2317B}" type="pres">
      <dgm:prSet presAssocID="{83853487-F803-43C7-9DE3-D2E08533CAE8}" presName="horz1" presStyleCnt="0"/>
      <dgm:spPr/>
    </dgm:pt>
    <dgm:pt modelId="{D9993406-D574-4D64-A6FF-71F0C30778F6}" type="pres">
      <dgm:prSet presAssocID="{83853487-F803-43C7-9DE3-D2E08533CAE8}" presName="tx1" presStyleLbl="revTx" presStyleIdx="2" presStyleCnt="10"/>
      <dgm:spPr/>
    </dgm:pt>
    <dgm:pt modelId="{F7CB7A3E-9234-4453-8A5B-A438A4021766}" type="pres">
      <dgm:prSet presAssocID="{83853487-F803-43C7-9DE3-D2E08533CAE8}" presName="vert1" presStyleCnt="0"/>
      <dgm:spPr/>
    </dgm:pt>
    <dgm:pt modelId="{F04122EB-F7B9-4733-AA30-56552A029DEC}" type="pres">
      <dgm:prSet presAssocID="{35A751F6-3459-4102-97A6-EA9EEF1B7696}" presName="thickLine" presStyleLbl="alignNode1" presStyleIdx="3" presStyleCnt="10"/>
      <dgm:spPr/>
    </dgm:pt>
    <dgm:pt modelId="{2E49F0A6-2B9B-42D1-9B60-E7823EB74B88}" type="pres">
      <dgm:prSet presAssocID="{35A751F6-3459-4102-97A6-EA9EEF1B7696}" presName="horz1" presStyleCnt="0"/>
      <dgm:spPr/>
    </dgm:pt>
    <dgm:pt modelId="{2FE534D8-6325-4B79-ACF4-91BB731B9218}" type="pres">
      <dgm:prSet presAssocID="{35A751F6-3459-4102-97A6-EA9EEF1B7696}" presName="tx1" presStyleLbl="revTx" presStyleIdx="3" presStyleCnt="10"/>
      <dgm:spPr/>
    </dgm:pt>
    <dgm:pt modelId="{93F826EE-F7F9-4869-BC3B-E632C34B4885}" type="pres">
      <dgm:prSet presAssocID="{35A751F6-3459-4102-97A6-EA9EEF1B7696}" presName="vert1" presStyleCnt="0"/>
      <dgm:spPr/>
    </dgm:pt>
    <dgm:pt modelId="{6130A06E-54A2-4E8C-B783-0E9BC7D02141}" type="pres">
      <dgm:prSet presAssocID="{559C50CE-37D8-44DC-8957-048CB88B4404}" presName="thickLine" presStyleLbl="alignNode1" presStyleIdx="4" presStyleCnt="10"/>
      <dgm:spPr/>
    </dgm:pt>
    <dgm:pt modelId="{8B030FC6-ADC1-46A2-94A4-607D66AD99AC}" type="pres">
      <dgm:prSet presAssocID="{559C50CE-37D8-44DC-8957-048CB88B4404}" presName="horz1" presStyleCnt="0"/>
      <dgm:spPr/>
    </dgm:pt>
    <dgm:pt modelId="{10E08C53-62B5-47AD-A05A-E6BB2B2D5126}" type="pres">
      <dgm:prSet presAssocID="{559C50CE-37D8-44DC-8957-048CB88B4404}" presName="tx1" presStyleLbl="revTx" presStyleIdx="4" presStyleCnt="10"/>
      <dgm:spPr/>
    </dgm:pt>
    <dgm:pt modelId="{44275970-E97D-48B2-B593-5CC3AD92B26F}" type="pres">
      <dgm:prSet presAssocID="{559C50CE-37D8-44DC-8957-048CB88B4404}" presName="vert1" presStyleCnt="0"/>
      <dgm:spPr/>
    </dgm:pt>
    <dgm:pt modelId="{052CFAB3-8C49-4355-8A15-72DE6BF4C3DE}" type="pres">
      <dgm:prSet presAssocID="{93431B66-8BDD-4BDE-9D6A-A9B21019CA5B}" presName="thickLine" presStyleLbl="alignNode1" presStyleIdx="5" presStyleCnt="10"/>
      <dgm:spPr/>
    </dgm:pt>
    <dgm:pt modelId="{4455F084-ABD5-4F3D-A743-C409AFEF7273}" type="pres">
      <dgm:prSet presAssocID="{93431B66-8BDD-4BDE-9D6A-A9B21019CA5B}" presName="horz1" presStyleCnt="0"/>
      <dgm:spPr/>
    </dgm:pt>
    <dgm:pt modelId="{E62F49E3-9150-4299-9D24-E173A6E4F080}" type="pres">
      <dgm:prSet presAssocID="{93431B66-8BDD-4BDE-9D6A-A9B21019CA5B}" presName="tx1" presStyleLbl="revTx" presStyleIdx="5" presStyleCnt="10"/>
      <dgm:spPr/>
    </dgm:pt>
    <dgm:pt modelId="{F334A039-4273-488E-8046-9B578623593D}" type="pres">
      <dgm:prSet presAssocID="{93431B66-8BDD-4BDE-9D6A-A9B21019CA5B}" presName="vert1" presStyleCnt="0"/>
      <dgm:spPr/>
    </dgm:pt>
    <dgm:pt modelId="{A9812502-2B2F-49CF-8F04-0BEFF0DF8F70}" type="pres">
      <dgm:prSet presAssocID="{194CC840-B237-49BE-8E9B-FC83C61B6A9F}" presName="thickLine" presStyleLbl="alignNode1" presStyleIdx="6" presStyleCnt="10"/>
      <dgm:spPr/>
    </dgm:pt>
    <dgm:pt modelId="{DF3D5819-1B8F-4A17-A8AA-D75CB28E5653}" type="pres">
      <dgm:prSet presAssocID="{194CC840-B237-49BE-8E9B-FC83C61B6A9F}" presName="horz1" presStyleCnt="0"/>
      <dgm:spPr/>
    </dgm:pt>
    <dgm:pt modelId="{548A97DD-FE0A-41C1-9352-028B51E04A49}" type="pres">
      <dgm:prSet presAssocID="{194CC840-B237-49BE-8E9B-FC83C61B6A9F}" presName="tx1" presStyleLbl="revTx" presStyleIdx="6" presStyleCnt="10"/>
      <dgm:spPr/>
    </dgm:pt>
    <dgm:pt modelId="{9499BB0E-06C6-4035-BC69-8C28F75685F3}" type="pres">
      <dgm:prSet presAssocID="{194CC840-B237-49BE-8E9B-FC83C61B6A9F}" presName="vert1" presStyleCnt="0"/>
      <dgm:spPr/>
    </dgm:pt>
    <dgm:pt modelId="{1A847489-701C-4618-A7EB-39FC22DDEA03}" type="pres">
      <dgm:prSet presAssocID="{FD8D1D48-A633-415E-B976-612A03359750}" presName="thickLine" presStyleLbl="alignNode1" presStyleIdx="7" presStyleCnt="10"/>
      <dgm:spPr/>
    </dgm:pt>
    <dgm:pt modelId="{34FD6DC0-78ED-4638-911B-51AB17B97763}" type="pres">
      <dgm:prSet presAssocID="{FD8D1D48-A633-415E-B976-612A03359750}" presName="horz1" presStyleCnt="0"/>
      <dgm:spPr/>
    </dgm:pt>
    <dgm:pt modelId="{CACBA2D2-5731-4E53-B7A2-6596D9CA5DC1}" type="pres">
      <dgm:prSet presAssocID="{FD8D1D48-A633-415E-B976-612A03359750}" presName="tx1" presStyleLbl="revTx" presStyleIdx="7" presStyleCnt="10"/>
      <dgm:spPr/>
    </dgm:pt>
    <dgm:pt modelId="{E560F8A9-69AC-4C39-973B-EF30B83A7912}" type="pres">
      <dgm:prSet presAssocID="{FD8D1D48-A633-415E-B976-612A03359750}" presName="vert1" presStyleCnt="0"/>
      <dgm:spPr/>
    </dgm:pt>
    <dgm:pt modelId="{49EB9345-16ED-462F-9D09-F8A66DFA2322}" type="pres">
      <dgm:prSet presAssocID="{A366B61B-ED80-466E-8AC8-DFE6F792F985}" presName="thickLine" presStyleLbl="alignNode1" presStyleIdx="8" presStyleCnt="10"/>
      <dgm:spPr/>
    </dgm:pt>
    <dgm:pt modelId="{D3B4411B-5B5C-4597-B65E-D0264A640B1F}" type="pres">
      <dgm:prSet presAssocID="{A366B61B-ED80-466E-8AC8-DFE6F792F985}" presName="horz1" presStyleCnt="0"/>
      <dgm:spPr/>
    </dgm:pt>
    <dgm:pt modelId="{0ECC1A87-00C2-46A5-B43B-778158AA4FE1}" type="pres">
      <dgm:prSet presAssocID="{A366B61B-ED80-466E-8AC8-DFE6F792F985}" presName="tx1" presStyleLbl="revTx" presStyleIdx="8" presStyleCnt="10"/>
      <dgm:spPr/>
    </dgm:pt>
    <dgm:pt modelId="{F6774247-D9D3-4F62-AB5E-0A29F35829CD}" type="pres">
      <dgm:prSet presAssocID="{A366B61B-ED80-466E-8AC8-DFE6F792F985}" presName="vert1" presStyleCnt="0"/>
      <dgm:spPr/>
    </dgm:pt>
    <dgm:pt modelId="{EF548098-7305-42B7-A5E7-E77D848641FD}" type="pres">
      <dgm:prSet presAssocID="{E9AAF747-7B61-4A43-A0C8-8FD48BB44BFB}" presName="thickLine" presStyleLbl="alignNode1" presStyleIdx="9" presStyleCnt="10"/>
      <dgm:spPr/>
    </dgm:pt>
    <dgm:pt modelId="{7FBE5C67-48C6-49AB-A7EC-EF1B80E22492}" type="pres">
      <dgm:prSet presAssocID="{E9AAF747-7B61-4A43-A0C8-8FD48BB44BFB}" presName="horz1" presStyleCnt="0"/>
      <dgm:spPr/>
    </dgm:pt>
    <dgm:pt modelId="{50B8CB7B-30E3-4949-82C9-26EADF1653ED}" type="pres">
      <dgm:prSet presAssocID="{E9AAF747-7B61-4A43-A0C8-8FD48BB44BFB}" presName="tx1" presStyleLbl="revTx" presStyleIdx="9" presStyleCnt="10"/>
      <dgm:spPr/>
    </dgm:pt>
    <dgm:pt modelId="{038FBE63-4024-42FD-BEBD-F37BFD9867FE}" type="pres">
      <dgm:prSet presAssocID="{E9AAF747-7B61-4A43-A0C8-8FD48BB44BFB}" presName="vert1" presStyleCnt="0"/>
      <dgm:spPr/>
    </dgm:pt>
  </dgm:ptLst>
  <dgm:cxnLst>
    <dgm:cxn modelId="{BC5E7905-714C-423D-8B85-E98F0A61EBC7}" srcId="{A272B515-CDA7-4942-A704-BED7CD3F098B}" destId="{94DD13D8-63C3-484E-A2CB-797E982A451C}" srcOrd="0" destOrd="0" parTransId="{220D5760-0DF7-4C67-826C-BF2C27B832BE}" sibTransId="{6BE405AB-2467-4577-A1EE-F9187CC6A6B4}"/>
    <dgm:cxn modelId="{D8293F30-B1A2-44B0-825F-5D09862606C2}" srcId="{A272B515-CDA7-4942-A704-BED7CD3F098B}" destId="{93431B66-8BDD-4BDE-9D6A-A9B21019CA5B}" srcOrd="5" destOrd="0" parTransId="{7BEE0B42-2F6B-4922-A493-416E5F780D11}" sibTransId="{9E68D973-8174-41E7-9941-79B1ABBBBD01}"/>
    <dgm:cxn modelId="{3BDC4261-7DD9-4B5F-939F-0C6C90C35A0A}" srcId="{A272B515-CDA7-4942-A704-BED7CD3F098B}" destId="{83853487-F803-43C7-9DE3-D2E08533CAE8}" srcOrd="2" destOrd="0" parTransId="{34AA3F03-682F-4DCA-B59C-24BFB64C4D28}" sibTransId="{16321844-F7C1-45B4-803E-26460C640EBD}"/>
    <dgm:cxn modelId="{558FC146-7ED0-4BC0-8531-33FC3BA8CF2C}" type="presOf" srcId="{A272B515-CDA7-4942-A704-BED7CD3F098B}" destId="{ABAD569A-D2AE-43A1-BFE6-10C50D584D9D}" srcOrd="0" destOrd="0" presId="urn:microsoft.com/office/officeart/2008/layout/LinedList"/>
    <dgm:cxn modelId="{17BA1A68-F2DD-4278-8C9E-057B173962B4}" type="presOf" srcId="{194CC840-B237-49BE-8E9B-FC83C61B6A9F}" destId="{548A97DD-FE0A-41C1-9352-028B51E04A49}" srcOrd="0" destOrd="0" presId="urn:microsoft.com/office/officeart/2008/layout/LinedList"/>
    <dgm:cxn modelId="{08DD7D6A-7874-4E33-828E-A7DE334C3390}" type="presOf" srcId="{559C50CE-37D8-44DC-8957-048CB88B4404}" destId="{10E08C53-62B5-47AD-A05A-E6BB2B2D5126}" srcOrd="0" destOrd="0" presId="urn:microsoft.com/office/officeart/2008/layout/LinedList"/>
    <dgm:cxn modelId="{5F13A274-DBAB-424C-9C55-DBDC6DAA3014}" srcId="{A272B515-CDA7-4942-A704-BED7CD3F098B}" destId="{A366B61B-ED80-466E-8AC8-DFE6F792F985}" srcOrd="8" destOrd="0" parTransId="{A3C9965E-09EF-4E51-B9AF-DE2126C44CEE}" sibTransId="{C9689B2D-AB0F-4B5F-995F-E3F65D1F09BE}"/>
    <dgm:cxn modelId="{5B295A56-BA61-4193-B7DA-A9153D73B8D2}" type="presOf" srcId="{6F55163F-19AA-4059-A20B-C5F32438D0D2}" destId="{2B68B945-AFA2-497B-8B85-8929D4E08E0A}" srcOrd="0" destOrd="0" presId="urn:microsoft.com/office/officeart/2008/layout/LinedList"/>
    <dgm:cxn modelId="{F10EE077-D71B-48A4-BB5A-3EA6B2842755}" srcId="{A272B515-CDA7-4942-A704-BED7CD3F098B}" destId="{559C50CE-37D8-44DC-8957-048CB88B4404}" srcOrd="4" destOrd="0" parTransId="{3EEAA0AF-3A89-49A3-B8DC-1E53AF513424}" sibTransId="{712E8DB8-9C28-4564-9D71-1B1C7CAE2220}"/>
    <dgm:cxn modelId="{14EA4F87-B6FC-4BB7-B740-A64E4A0629DC}" type="presOf" srcId="{83853487-F803-43C7-9DE3-D2E08533CAE8}" destId="{D9993406-D574-4D64-A6FF-71F0C30778F6}" srcOrd="0" destOrd="0" presId="urn:microsoft.com/office/officeart/2008/layout/LinedList"/>
    <dgm:cxn modelId="{931FF68B-67A6-40F4-A1B6-58187BFEC2D0}" type="presOf" srcId="{35A751F6-3459-4102-97A6-EA9EEF1B7696}" destId="{2FE534D8-6325-4B79-ACF4-91BB731B9218}" srcOrd="0" destOrd="0" presId="urn:microsoft.com/office/officeart/2008/layout/LinedList"/>
    <dgm:cxn modelId="{DB5A799E-61EA-4A07-8D04-2F92B599140C}" srcId="{A272B515-CDA7-4942-A704-BED7CD3F098B}" destId="{35A751F6-3459-4102-97A6-EA9EEF1B7696}" srcOrd="3" destOrd="0" parTransId="{9C065DEF-94CA-4CBF-9348-9DC1D25FCB56}" sibTransId="{09EB3073-776C-4A4D-94C0-DCA9E7825607}"/>
    <dgm:cxn modelId="{98E994B3-09E0-461C-ABF8-7433AA76701D}" srcId="{A272B515-CDA7-4942-A704-BED7CD3F098B}" destId="{6F55163F-19AA-4059-A20B-C5F32438D0D2}" srcOrd="1" destOrd="0" parTransId="{DA3137DB-8E7C-4446-8945-FDE1D3B078E5}" sibTransId="{760DEF58-80A1-4FA2-95C5-FB987A0C8AAC}"/>
    <dgm:cxn modelId="{380A8DC6-DEB4-446C-AF55-89191BFF716B}" srcId="{A272B515-CDA7-4942-A704-BED7CD3F098B}" destId="{FD8D1D48-A633-415E-B976-612A03359750}" srcOrd="7" destOrd="0" parTransId="{F7F068F4-E418-4506-BCC7-30EFCE567A2C}" sibTransId="{37F67299-042B-4FD1-AFC3-4CDE595E78AA}"/>
    <dgm:cxn modelId="{297C15CB-23A2-4638-81CE-C48A627F0432}" type="presOf" srcId="{FD8D1D48-A633-415E-B976-612A03359750}" destId="{CACBA2D2-5731-4E53-B7A2-6596D9CA5DC1}" srcOrd="0" destOrd="0" presId="urn:microsoft.com/office/officeart/2008/layout/LinedList"/>
    <dgm:cxn modelId="{816DBDCC-E0EC-41BD-BE6B-29413865EE75}" type="presOf" srcId="{94DD13D8-63C3-484E-A2CB-797E982A451C}" destId="{27BFE69A-6E11-44BA-9365-B20A7BD0448B}" srcOrd="0" destOrd="0" presId="urn:microsoft.com/office/officeart/2008/layout/LinedList"/>
    <dgm:cxn modelId="{D0E888D0-59EB-4AF2-A5DB-BA5234699226}" srcId="{A272B515-CDA7-4942-A704-BED7CD3F098B}" destId="{194CC840-B237-49BE-8E9B-FC83C61B6A9F}" srcOrd="6" destOrd="0" parTransId="{B21807A4-6581-41C7-82E1-07405121E0C8}" sibTransId="{EAB3F521-C18B-48B0-8416-1598F94957E6}"/>
    <dgm:cxn modelId="{D4B8B9D0-2B15-4D7B-8472-EEF991A7B489}" type="presOf" srcId="{A366B61B-ED80-466E-8AC8-DFE6F792F985}" destId="{0ECC1A87-00C2-46A5-B43B-778158AA4FE1}" srcOrd="0" destOrd="0" presId="urn:microsoft.com/office/officeart/2008/layout/LinedList"/>
    <dgm:cxn modelId="{D4231FF0-6EBF-422D-9F8B-F4E0F5A75919}" type="presOf" srcId="{E9AAF747-7B61-4A43-A0C8-8FD48BB44BFB}" destId="{50B8CB7B-30E3-4949-82C9-26EADF1653ED}" srcOrd="0" destOrd="0" presId="urn:microsoft.com/office/officeart/2008/layout/LinedList"/>
    <dgm:cxn modelId="{1F15EBF8-5E54-42E2-BE8D-F515AB387935}" srcId="{A272B515-CDA7-4942-A704-BED7CD3F098B}" destId="{E9AAF747-7B61-4A43-A0C8-8FD48BB44BFB}" srcOrd="9" destOrd="0" parTransId="{F959CE89-FADD-46CA-9D12-24E05D590B7E}" sibTransId="{7C14DCD9-FAD2-48F6-A084-1F0176868D39}"/>
    <dgm:cxn modelId="{CE1094FE-9DCB-4134-8E8F-38F2419BFCEA}" type="presOf" srcId="{93431B66-8BDD-4BDE-9D6A-A9B21019CA5B}" destId="{E62F49E3-9150-4299-9D24-E173A6E4F080}" srcOrd="0" destOrd="0" presId="urn:microsoft.com/office/officeart/2008/layout/LinedList"/>
    <dgm:cxn modelId="{36B57A58-6803-4E64-9889-D10D021E96A5}" type="presParOf" srcId="{ABAD569A-D2AE-43A1-BFE6-10C50D584D9D}" destId="{5DB8777A-01BF-4802-A889-9AC5A5A0C402}" srcOrd="0" destOrd="0" presId="urn:microsoft.com/office/officeart/2008/layout/LinedList"/>
    <dgm:cxn modelId="{0423304E-2F04-4AFD-B419-A8710C249A94}" type="presParOf" srcId="{ABAD569A-D2AE-43A1-BFE6-10C50D584D9D}" destId="{9A5779EE-FB1A-4973-95E9-92F1B92605BE}" srcOrd="1" destOrd="0" presId="urn:microsoft.com/office/officeart/2008/layout/LinedList"/>
    <dgm:cxn modelId="{D71999E0-A13C-47BF-B96D-E2AF4FB98763}" type="presParOf" srcId="{9A5779EE-FB1A-4973-95E9-92F1B92605BE}" destId="{27BFE69A-6E11-44BA-9365-B20A7BD0448B}" srcOrd="0" destOrd="0" presId="urn:microsoft.com/office/officeart/2008/layout/LinedList"/>
    <dgm:cxn modelId="{9938C95F-D467-4DDD-B12A-53F9723A0769}" type="presParOf" srcId="{9A5779EE-FB1A-4973-95E9-92F1B92605BE}" destId="{89BC6CE5-4A31-4BB6-8D4D-5299E61D6056}" srcOrd="1" destOrd="0" presId="urn:microsoft.com/office/officeart/2008/layout/LinedList"/>
    <dgm:cxn modelId="{30C71B0D-8224-4F62-B024-C0C2D96CFC3E}" type="presParOf" srcId="{ABAD569A-D2AE-43A1-BFE6-10C50D584D9D}" destId="{56340173-5438-410A-83D6-BE7FFA92E54B}" srcOrd="2" destOrd="0" presId="urn:microsoft.com/office/officeart/2008/layout/LinedList"/>
    <dgm:cxn modelId="{6D645066-07EB-456B-8E1B-30ADB355FB2C}" type="presParOf" srcId="{ABAD569A-D2AE-43A1-BFE6-10C50D584D9D}" destId="{A6E29BDF-14EE-4702-8330-6BC82EB3CE88}" srcOrd="3" destOrd="0" presId="urn:microsoft.com/office/officeart/2008/layout/LinedList"/>
    <dgm:cxn modelId="{80865695-337E-42C4-AD8B-5F41CD6BF443}" type="presParOf" srcId="{A6E29BDF-14EE-4702-8330-6BC82EB3CE88}" destId="{2B68B945-AFA2-497B-8B85-8929D4E08E0A}" srcOrd="0" destOrd="0" presId="urn:microsoft.com/office/officeart/2008/layout/LinedList"/>
    <dgm:cxn modelId="{FBF910F9-B471-4537-BDB9-A0982CF0DD1D}" type="presParOf" srcId="{A6E29BDF-14EE-4702-8330-6BC82EB3CE88}" destId="{E767C556-9F37-49E6-BC10-E736AD545E1B}" srcOrd="1" destOrd="0" presId="urn:microsoft.com/office/officeart/2008/layout/LinedList"/>
    <dgm:cxn modelId="{4C31D4C0-3C1E-4823-AEC5-59391333F366}" type="presParOf" srcId="{ABAD569A-D2AE-43A1-BFE6-10C50D584D9D}" destId="{FE9B71F4-063C-4CCA-A683-B327A62E1244}" srcOrd="4" destOrd="0" presId="urn:microsoft.com/office/officeart/2008/layout/LinedList"/>
    <dgm:cxn modelId="{6C7B160C-EBC4-4487-BA30-E9F5DC10E636}" type="presParOf" srcId="{ABAD569A-D2AE-43A1-BFE6-10C50D584D9D}" destId="{0B83C638-C4D4-42A6-AA55-D868B0C2317B}" srcOrd="5" destOrd="0" presId="urn:microsoft.com/office/officeart/2008/layout/LinedList"/>
    <dgm:cxn modelId="{0A510130-ECF5-4626-9AB8-FDE3A65DCAE9}" type="presParOf" srcId="{0B83C638-C4D4-42A6-AA55-D868B0C2317B}" destId="{D9993406-D574-4D64-A6FF-71F0C30778F6}" srcOrd="0" destOrd="0" presId="urn:microsoft.com/office/officeart/2008/layout/LinedList"/>
    <dgm:cxn modelId="{E93228A8-C191-473E-93E5-059F21AA309F}" type="presParOf" srcId="{0B83C638-C4D4-42A6-AA55-D868B0C2317B}" destId="{F7CB7A3E-9234-4453-8A5B-A438A4021766}" srcOrd="1" destOrd="0" presId="urn:microsoft.com/office/officeart/2008/layout/LinedList"/>
    <dgm:cxn modelId="{7A12801F-276B-413F-8CF2-8D1E012C1684}" type="presParOf" srcId="{ABAD569A-D2AE-43A1-BFE6-10C50D584D9D}" destId="{F04122EB-F7B9-4733-AA30-56552A029DEC}" srcOrd="6" destOrd="0" presId="urn:microsoft.com/office/officeart/2008/layout/LinedList"/>
    <dgm:cxn modelId="{25733A54-BB80-45DF-A7ED-DCC5D6227916}" type="presParOf" srcId="{ABAD569A-D2AE-43A1-BFE6-10C50D584D9D}" destId="{2E49F0A6-2B9B-42D1-9B60-E7823EB74B88}" srcOrd="7" destOrd="0" presId="urn:microsoft.com/office/officeart/2008/layout/LinedList"/>
    <dgm:cxn modelId="{8BB1D133-31B3-42F2-BD35-3193240C518C}" type="presParOf" srcId="{2E49F0A6-2B9B-42D1-9B60-E7823EB74B88}" destId="{2FE534D8-6325-4B79-ACF4-91BB731B9218}" srcOrd="0" destOrd="0" presId="urn:microsoft.com/office/officeart/2008/layout/LinedList"/>
    <dgm:cxn modelId="{B8E5DD52-9DF1-433C-9F71-5D904F22B900}" type="presParOf" srcId="{2E49F0A6-2B9B-42D1-9B60-E7823EB74B88}" destId="{93F826EE-F7F9-4869-BC3B-E632C34B4885}" srcOrd="1" destOrd="0" presId="urn:microsoft.com/office/officeart/2008/layout/LinedList"/>
    <dgm:cxn modelId="{194BB951-C8B6-4D9F-8F64-94D172907CF8}" type="presParOf" srcId="{ABAD569A-D2AE-43A1-BFE6-10C50D584D9D}" destId="{6130A06E-54A2-4E8C-B783-0E9BC7D02141}" srcOrd="8" destOrd="0" presId="urn:microsoft.com/office/officeart/2008/layout/LinedList"/>
    <dgm:cxn modelId="{DF015EF2-AD36-4845-BBD3-C83330AAC597}" type="presParOf" srcId="{ABAD569A-D2AE-43A1-BFE6-10C50D584D9D}" destId="{8B030FC6-ADC1-46A2-94A4-607D66AD99AC}" srcOrd="9" destOrd="0" presId="urn:microsoft.com/office/officeart/2008/layout/LinedList"/>
    <dgm:cxn modelId="{11E07078-5255-4A65-B650-F19AF618B023}" type="presParOf" srcId="{8B030FC6-ADC1-46A2-94A4-607D66AD99AC}" destId="{10E08C53-62B5-47AD-A05A-E6BB2B2D5126}" srcOrd="0" destOrd="0" presId="urn:microsoft.com/office/officeart/2008/layout/LinedList"/>
    <dgm:cxn modelId="{28551EEB-CA84-4979-9030-AC831FE8A1C8}" type="presParOf" srcId="{8B030FC6-ADC1-46A2-94A4-607D66AD99AC}" destId="{44275970-E97D-48B2-B593-5CC3AD92B26F}" srcOrd="1" destOrd="0" presId="urn:microsoft.com/office/officeart/2008/layout/LinedList"/>
    <dgm:cxn modelId="{1A62A171-7A24-4429-96BC-ADD8CDE1715C}" type="presParOf" srcId="{ABAD569A-D2AE-43A1-BFE6-10C50D584D9D}" destId="{052CFAB3-8C49-4355-8A15-72DE6BF4C3DE}" srcOrd="10" destOrd="0" presId="urn:microsoft.com/office/officeart/2008/layout/LinedList"/>
    <dgm:cxn modelId="{CF2B9B60-D840-4C26-9E0F-6D9A607042DF}" type="presParOf" srcId="{ABAD569A-D2AE-43A1-BFE6-10C50D584D9D}" destId="{4455F084-ABD5-4F3D-A743-C409AFEF7273}" srcOrd="11" destOrd="0" presId="urn:microsoft.com/office/officeart/2008/layout/LinedList"/>
    <dgm:cxn modelId="{26F737CF-DD3E-4C47-BCC3-5D86F613D62E}" type="presParOf" srcId="{4455F084-ABD5-4F3D-A743-C409AFEF7273}" destId="{E62F49E3-9150-4299-9D24-E173A6E4F080}" srcOrd="0" destOrd="0" presId="urn:microsoft.com/office/officeart/2008/layout/LinedList"/>
    <dgm:cxn modelId="{A3121B99-D0C7-4E40-8C40-2AB5AA4A1B76}" type="presParOf" srcId="{4455F084-ABD5-4F3D-A743-C409AFEF7273}" destId="{F334A039-4273-488E-8046-9B578623593D}" srcOrd="1" destOrd="0" presId="urn:microsoft.com/office/officeart/2008/layout/LinedList"/>
    <dgm:cxn modelId="{12CB02EC-7B15-4260-8799-49C25C452C61}" type="presParOf" srcId="{ABAD569A-D2AE-43A1-BFE6-10C50D584D9D}" destId="{A9812502-2B2F-49CF-8F04-0BEFF0DF8F70}" srcOrd="12" destOrd="0" presId="urn:microsoft.com/office/officeart/2008/layout/LinedList"/>
    <dgm:cxn modelId="{3165D87A-25B6-4122-83CA-CC4B678C5BD7}" type="presParOf" srcId="{ABAD569A-D2AE-43A1-BFE6-10C50D584D9D}" destId="{DF3D5819-1B8F-4A17-A8AA-D75CB28E5653}" srcOrd="13" destOrd="0" presId="urn:microsoft.com/office/officeart/2008/layout/LinedList"/>
    <dgm:cxn modelId="{B73F3BB3-FD3B-4358-9CB7-ECE35CCBAA87}" type="presParOf" srcId="{DF3D5819-1B8F-4A17-A8AA-D75CB28E5653}" destId="{548A97DD-FE0A-41C1-9352-028B51E04A49}" srcOrd="0" destOrd="0" presId="urn:microsoft.com/office/officeart/2008/layout/LinedList"/>
    <dgm:cxn modelId="{BB09530D-9D91-44FC-A8AD-C40649EDE1B8}" type="presParOf" srcId="{DF3D5819-1B8F-4A17-A8AA-D75CB28E5653}" destId="{9499BB0E-06C6-4035-BC69-8C28F75685F3}" srcOrd="1" destOrd="0" presId="urn:microsoft.com/office/officeart/2008/layout/LinedList"/>
    <dgm:cxn modelId="{183DE3B5-19A2-4704-88D2-0A62F8A8AC8D}" type="presParOf" srcId="{ABAD569A-D2AE-43A1-BFE6-10C50D584D9D}" destId="{1A847489-701C-4618-A7EB-39FC22DDEA03}" srcOrd="14" destOrd="0" presId="urn:microsoft.com/office/officeart/2008/layout/LinedList"/>
    <dgm:cxn modelId="{B36797DC-79E9-419F-9B4B-5C005EE860E8}" type="presParOf" srcId="{ABAD569A-D2AE-43A1-BFE6-10C50D584D9D}" destId="{34FD6DC0-78ED-4638-911B-51AB17B97763}" srcOrd="15" destOrd="0" presId="urn:microsoft.com/office/officeart/2008/layout/LinedList"/>
    <dgm:cxn modelId="{B2558481-578B-4157-BA01-40F53E8BD151}" type="presParOf" srcId="{34FD6DC0-78ED-4638-911B-51AB17B97763}" destId="{CACBA2D2-5731-4E53-B7A2-6596D9CA5DC1}" srcOrd="0" destOrd="0" presId="urn:microsoft.com/office/officeart/2008/layout/LinedList"/>
    <dgm:cxn modelId="{8145FA01-F6DD-4975-BD55-B13D5D71A407}" type="presParOf" srcId="{34FD6DC0-78ED-4638-911B-51AB17B97763}" destId="{E560F8A9-69AC-4C39-973B-EF30B83A7912}" srcOrd="1" destOrd="0" presId="urn:microsoft.com/office/officeart/2008/layout/LinedList"/>
    <dgm:cxn modelId="{0DA103B2-A711-4E70-9C7E-79F07F2E1A5B}" type="presParOf" srcId="{ABAD569A-D2AE-43A1-BFE6-10C50D584D9D}" destId="{49EB9345-16ED-462F-9D09-F8A66DFA2322}" srcOrd="16" destOrd="0" presId="urn:microsoft.com/office/officeart/2008/layout/LinedList"/>
    <dgm:cxn modelId="{1FA47AF2-A3D9-4BA6-988F-0671EA2680BE}" type="presParOf" srcId="{ABAD569A-D2AE-43A1-BFE6-10C50D584D9D}" destId="{D3B4411B-5B5C-4597-B65E-D0264A640B1F}" srcOrd="17" destOrd="0" presId="urn:microsoft.com/office/officeart/2008/layout/LinedList"/>
    <dgm:cxn modelId="{B4DA5A55-7180-457C-840B-BD41D267B588}" type="presParOf" srcId="{D3B4411B-5B5C-4597-B65E-D0264A640B1F}" destId="{0ECC1A87-00C2-46A5-B43B-778158AA4FE1}" srcOrd="0" destOrd="0" presId="urn:microsoft.com/office/officeart/2008/layout/LinedList"/>
    <dgm:cxn modelId="{3D275764-ED17-425C-B7FF-6D2CEE6DFAA8}" type="presParOf" srcId="{D3B4411B-5B5C-4597-B65E-D0264A640B1F}" destId="{F6774247-D9D3-4F62-AB5E-0A29F35829CD}" srcOrd="1" destOrd="0" presId="urn:microsoft.com/office/officeart/2008/layout/LinedList"/>
    <dgm:cxn modelId="{393EF7A4-D93E-4DD0-BE83-7BC85EB88A2A}" type="presParOf" srcId="{ABAD569A-D2AE-43A1-BFE6-10C50D584D9D}" destId="{EF548098-7305-42B7-A5E7-E77D848641FD}" srcOrd="18" destOrd="0" presId="urn:microsoft.com/office/officeart/2008/layout/LinedList"/>
    <dgm:cxn modelId="{48A10E01-B2C8-4E69-BD7E-4DA5F40486FF}" type="presParOf" srcId="{ABAD569A-D2AE-43A1-BFE6-10C50D584D9D}" destId="{7FBE5C67-48C6-49AB-A7EC-EF1B80E22492}" srcOrd="19" destOrd="0" presId="urn:microsoft.com/office/officeart/2008/layout/LinedList"/>
    <dgm:cxn modelId="{213F709D-AE72-4AEF-BE57-D0934784CC7F}" type="presParOf" srcId="{7FBE5C67-48C6-49AB-A7EC-EF1B80E22492}" destId="{50B8CB7B-30E3-4949-82C9-26EADF1653ED}" srcOrd="0" destOrd="0" presId="urn:microsoft.com/office/officeart/2008/layout/LinedList"/>
    <dgm:cxn modelId="{60A87ACF-86F4-49A1-A746-6123BB0F59A3}" type="presParOf" srcId="{7FBE5C67-48C6-49AB-A7EC-EF1B80E22492}" destId="{038FBE63-4024-42FD-BEBD-F37BFD9867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DBAC70C-2616-4D98-AEE0-4AA45860FBBA}"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4F49692A-26A0-41DA-8180-E576EB6353A4}">
      <dgm:prSet custT="1"/>
      <dgm:spPr/>
      <dgm:t>
        <a:bodyPr/>
        <a:lstStyle/>
        <a:p>
          <a:r>
            <a:rPr lang="en-US" sz="1800" b="0" i="0" dirty="0"/>
            <a:t>Comprehend</a:t>
          </a:r>
          <a:endParaRPr lang="en-US" sz="18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62888C50-E292-4136-9D7C-4B95E89AA98E}">
      <dgm:prSet custT="1"/>
      <dgm:spPr/>
      <dgm:t>
        <a:bodyPr/>
        <a:lstStyle/>
        <a:p>
          <a:pPr>
            <a:buFont typeface="+mj-lt"/>
            <a:buAutoNum type="arabicPeriod"/>
          </a:pPr>
          <a:r>
            <a:rPr lang="en-US" sz="1800" b="0" i="0"/>
            <a:t>Outline</a:t>
          </a:r>
        </a:p>
      </dgm:t>
    </dgm:pt>
    <dgm:pt modelId="{54125BDD-441D-421D-A2DD-EF0F0D5364E3}" type="parTrans" cxnId="{E789D8FA-97C8-486C-B26F-F4717330A36C}">
      <dgm:prSet/>
      <dgm:spPr/>
      <dgm:t>
        <a:bodyPr/>
        <a:lstStyle/>
        <a:p>
          <a:endParaRPr lang="en-US"/>
        </a:p>
      </dgm:t>
    </dgm:pt>
    <dgm:pt modelId="{2E205ECA-0BCD-4D2E-9D80-F2902F99674A}" type="sibTrans" cxnId="{E789D8FA-97C8-486C-B26F-F4717330A36C}">
      <dgm:prSet/>
      <dgm:spPr/>
      <dgm:t>
        <a:bodyPr/>
        <a:lstStyle/>
        <a:p>
          <a:endParaRPr lang="en-US"/>
        </a:p>
      </dgm:t>
    </dgm:pt>
    <dgm:pt modelId="{E15698E8-D081-4DED-B3FB-E49A075431D7}">
      <dgm:prSet custT="1"/>
      <dgm:spPr/>
      <dgm:t>
        <a:bodyPr/>
        <a:lstStyle/>
        <a:p>
          <a:pPr>
            <a:buFont typeface="+mj-lt"/>
            <a:buAutoNum type="arabicPeriod"/>
          </a:pPr>
          <a:r>
            <a:rPr lang="en-US" sz="1800" b="0" i="0"/>
            <a:t>Deliberate</a:t>
          </a:r>
        </a:p>
      </dgm:t>
    </dgm:pt>
    <dgm:pt modelId="{2DA02EA2-C705-444B-AA00-22B1920C1B7C}" type="parTrans" cxnId="{B1041E3C-3059-4BFB-AB39-039B185F3DB4}">
      <dgm:prSet/>
      <dgm:spPr/>
      <dgm:t>
        <a:bodyPr/>
        <a:lstStyle/>
        <a:p>
          <a:endParaRPr lang="en-US"/>
        </a:p>
      </dgm:t>
    </dgm:pt>
    <dgm:pt modelId="{89EA242A-2CB8-466E-B435-A2784ACB0F65}" type="sibTrans" cxnId="{B1041E3C-3059-4BFB-AB39-039B185F3DB4}">
      <dgm:prSet/>
      <dgm:spPr/>
      <dgm:t>
        <a:bodyPr/>
        <a:lstStyle/>
        <a:p>
          <a:endParaRPr lang="en-US"/>
        </a:p>
      </dgm:t>
    </dgm:pt>
    <dgm:pt modelId="{649FD568-F5D1-4666-A129-72D17A95F4ED}">
      <dgm:prSet custT="1"/>
      <dgm:spPr/>
      <dgm:t>
        <a:bodyPr/>
        <a:lstStyle/>
        <a:p>
          <a:pPr>
            <a:buFont typeface="+mj-lt"/>
            <a:buAutoNum type="arabicPeriod"/>
          </a:pPr>
          <a:r>
            <a:rPr lang="en-US" sz="1800" b="0" i="0"/>
            <a:t>Select</a:t>
          </a:r>
        </a:p>
      </dgm:t>
    </dgm:pt>
    <dgm:pt modelId="{020862E9-F935-43F6-A5F8-85F159F6F6E7}" type="parTrans" cxnId="{443279D7-A5B0-4C27-92B7-619B21F87E4F}">
      <dgm:prSet/>
      <dgm:spPr/>
      <dgm:t>
        <a:bodyPr/>
        <a:lstStyle/>
        <a:p>
          <a:endParaRPr lang="en-US"/>
        </a:p>
      </dgm:t>
    </dgm:pt>
    <dgm:pt modelId="{5BD7F5E8-C937-41F7-BA3E-1B5B265D9452}" type="sibTrans" cxnId="{443279D7-A5B0-4C27-92B7-619B21F87E4F}">
      <dgm:prSet/>
      <dgm:spPr/>
      <dgm:t>
        <a:bodyPr/>
        <a:lstStyle/>
        <a:p>
          <a:endParaRPr lang="en-US"/>
        </a:p>
      </dgm:t>
    </dgm:pt>
    <dgm:pt modelId="{C13C2653-12C3-4546-99CC-D044BC895D17}">
      <dgm:prSet custT="1"/>
      <dgm:spPr/>
      <dgm:t>
        <a:bodyPr/>
        <a:lstStyle/>
        <a:p>
          <a:pPr>
            <a:buFont typeface="+mj-lt"/>
            <a:buAutoNum type="arabicPeriod"/>
          </a:pPr>
          <a:r>
            <a:rPr lang="en-US" sz="1800" b="0" i="0" dirty="0"/>
            <a:t>Inquire</a:t>
          </a:r>
        </a:p>
      </dgm:t>
    </dgm:pt>
    <dgm:pt modelId="{3A4A83A6-FC6A-448A-BE0A-238D6D66884B}" type="parTrans" cxnId="{57DACA74-72B9-45A7-AADB-D63111FA1439}">
      <dgm:prSet/>
      <dgm:spPr/>
      <dgm:t>
        <a:bodyPr/>
        <a:lstStyle/>
        <a:p>
          <a:endParaRPr lang="en-US"/>
        </a:p>
      </dgm:t>
    </dgm:pt>
    <dgm:pt modelId="{A331E75C-B376-46EE-8A7A-5683100581FC}" type="sibTrans" cxnId="{57DACA74-72B9-45A7-AADB-D63111FA1439}">
      <dgm:prSet/>
      <dgm:spPr/>
      <dgm:t>
        <a:bodyPr/>
        <a:lstStyle/>
        <a:p>
          <a:endParaRPr lang="en-US"/>
        </a:p>
      </dgm:t>
    </dgm:pt>
    <dgm:pt modelId="{03567382-BC26-4F5C-B228-85DCA203BFDF}">
      <dgm:prSet custT="1"/>
      <dgm:spPr/>
      <dgm:t>
        <a:bodyPr/>
        <a:lstStyle/>
        <a:p>
          <a:pPr>
            <a:buFont typeface="+mj-lt"/>
            <a:buAutoNum type="arabicPeriod"/>
          </a:pPr>
          <a:r>
            <a:rPr lang="en-US" sz="1800" b="0" i="0"/>
            <a:t>Recall</a:t>
          </a:r>
        </a:p>
      </dgm:t>
    </dgm:pt>
    <dgm:pt modelId="{23840363-B9BF-4AA1-90AF-8907338E0C48}" type="parTrans" cxnId="{4A5BC429-36CF-46EB-8624-70635E048FBB}">
      <dgm:prSet/>
      <dgm:spPr/>
      <dgm:t>
        <a:bodyPr/>
        <a:lstStyle/>
        <a:p>
          <a:endParaRPr lang="en-US"/>
        </a:p>
      </dgm:t>
    </dgm:pt>
    <dgm:pt modelId="{A56BC9EE-477D-418B-B76A-69D698D720F5}" type="sibTrans" cxnId="{4A5BC429-36CF-46EB-8624-70635E048FBB}">
      <dgm:prSet/>
      <dgm:spPr/>
      <dgm:t>
        <a:bodyPr/>
        <a:lstStyle/>
        <a:p>
          <a:endParaRPr lang="en-US"/>
        </a:p>
      </dgm:t>
    </dgm:pt>
    <dgm:pt modelId="{9A6910D8-645D-4952-A0E7-72B16C1881C7}">
      <dgm:prSet custT="1"/>
      <dgm:spPr/>
      <dgm:t>
        <a:bodyPr/>
        <a:lstStyle/>
        <a:p>
          <a:pPr>
            <a:buFont typeface="+mj-lt"/>
            <a:buAutoNum type="arabicPeriod"/>
          </a:pPr>
          <a:r>
            <a:rPr lang="en-US" sz="1800" b="0" i="0" dirty="0"/>
            <a:t>Initiate</a:t>
          </a:r>
        </a:p>
      </dgm:t>
    </dgm:pt>
    <dgm:pt modelId="{6A20D08E-3E5C-4660-8FE3-2304F3168614}" type="parTrans" cxnId="{E8B36FC6-FEC1-44F8-B4C8-D453E40BE278}">
      <dgm:prSet/>
      <dgm:spPr/>
      <dgm:t>
        <a:bodyPr/>
        <a:lstStyle/>
        <a:p>
          <a:endParaRPr lang="en-US"/>
        </a:p>
      </dgm:t>
    </dgm:pt>
    <dgm:pt modelId="{CCB407A2-0CDB-4133-B68D-05BA1E33E452}" type="sibTrans" cxnId="{E8B36FC6-FEC1-44F8-B4C8-D453E40BE278}">
      <dgm:prSet/>
      <dgm:spPr/>
      <dgm:t>
        <a:bodyPr/>
        <a:lstStyle/>
        <a:p>
          <a:endParaRPr lang="en-US"/>
        </a:p>
      </dgm:t>
    </dgm:pt>
    <dgm:pt modelId="{A49F0FFB-5A0B-4E25-A17F-14970E8E5B68}">
      <dgm:prSet custT="1"/>
      <dgm:spPr/>
      <dgm:t>
        <a:bodyPr/>
        <a:lstStyle/>
        <a:p>
          <a:pPr>
            <a:buFont typeface="+mj-lt"/>
            <a:buAutoNum type="arabicPeriod"/>
          </a:pPr>
          <a:r>
            <a:rPr lang="en-US" sz="1800" b="0" i="0"/>
            <a:t>Conclude</a:t>
          </a:r>
        </a:p>
      </dgm:t>
    </dgm:pt>
    <dgm:pt modelId="{48DED864-A87B-40D5-8F04-2D3E8A4E2D97}" type="parTrans" cxnId="{9A804000-0CF6-40A5-8897-92DB7B5C7E2F}">
      <dgm:prSet/>
      <dgm:spPr/>
      <dgm:t>
        <a:bodyPr/>
        <a:lstStyle/>
        <a:p>
          <a:endParaRPr lang="en-US"/>
        </a:p>
      </dgm:t>
    </dgm:pt>
    <dgm:pt modelId="{F24BDD8F-0044-44C8-A8C5-AE52220D81B1}" type="sibTrans" cxnId="{9A804000-0CF6-40A5-8897-92DB7B5C7E2F}">
      <dgm:prSet/>
      <dgm:spPr/>
      <dgm:t>
        <a:bodyPr/>
        <a:lstStyle/>
        <a:p>
          <a:endParaRPr lang="en-US"/>
        </a:p>
      </dgm:t>
    </dgm:pt>
    <dgm:pt modelId="{66D16C6D-C2D2-451F-A762-7EF1531E6DC1}">
      <dgm:prSet custT="1"/>
      <dgm:spPr/>
      <dgm:t>
        <a:bodyPr/>
        <a:lstStyle/>
        <a:p>
          <a:pPr>
            <a:buFont typeface="+mj-lt"/>
            <a:buAutoNum type="arabicPeriod"/>
          </a:pPr>
          <a:r>
            <a:rPr lang="en-US" sz="1800" b="0" i="0"/>
            <a:t>Assist</a:t>
          </a:r>
        </a:p>
      </dgm:t>
    </dgm:pt>
    <dgm:pt modelId="{9821630C-EA50-4170-98B4-FAB92B6009C4}" type="parTrans" cxnId="{0452C95B-4FBB-4F0B-ABB1-E95C31559757}">
      <dgm:prSet/>
      <dgm:spPr/>
      <dgm:t>
        <a:bodyPr/>
        <a:lstStyle/>
        <a:p>
          <a:endParaRPr lang="en-US"/>
        </a:p>
      </dgm:t>
    </dgm:pt>
    <dgm:pt modelId="{A9C61801-0933-4839-BBDA-B2905C1EAB03}" type="sibTrans" cxnId="{0452C95B-4FBB-4F0B-ABB1-E95C31559757}">
      <dgm:prSet/>
      <dgm:spPr/>
      <dgm:t>
        <a:bodyPr/>
        <a:lstStyle/>
        <a:p>
          <a:endParaRPr lang="en-US"/>
        </a:p>
      </dgm:t>
    </dgm:pt>
    <dgm:pt modelId="{3958CF67-D34B-4E58-957B-3CAB80A917B4}">
      <dgm:prSet custT="1"/>
      <dgm:spPr/>
      <dgm:t>
        <a:bodyPr/>
        <a:lstStyle/>
        <a:p>
          <a:pPr>
            <a:buFont typeface="+mj-lt"/>
            <a:buAutoNum type="arabicPeriod"/>
          </a:pPr>
          <a:r>
            <a:rPr lang="en-US" sz="1800" b="0" i="0" dirty="0"/>
            <a:t>Generate</a:t>
          </a:r>
        </a:p>
      </dgm:t>
    </dgm:pt>
    <dgm:pt modelId="{230C0A2A-6143-471C-A08E-811B7D53D607}" type="parTrans" cxnId="{A7AE5FDA-16ED-4653-B957-6D333AFF2F7C}">
      <dgm:prSet/>
      <dgm:spPr/>
      <dgm:t>
        <a:bodyPr/>
        <a:lstStyle/>
        <a:p>
          <a:endParaRPr lang="en-US"/>
        </a:p>
      </dgm:t>
    </dgm:pt>
    <dgm:pt modelId="{6C2D90FE-B9A1-4B5A-B0CF-FF865B3C5FD6}" type="sibTrans" cxnId="{A7AE5FDA-16ED-4653-B957-6D333AFF2F7C}">
      <dgm:prSet/>
      <dgm:spPr/>
      <dgm:t>
        <a:bodyPr/>
        <a:lstStyle/>
        <a:p>
          <a:endParaRPr lang="en-US"/>
        </a:p>
      </dgm:t>
    </dgm:pt>
    <dgm:pt modelId="{3DF60C1D-6CE8-47EB-B5C2-08AD07E14F9A}" type="pres">
      <dgm:prSet presAssocID="{FDBAC70C-2616-4D98-AEE0-4AA45860FBBA}" presName="vert0" presStyleCnt="0">
        <dgm:presLayoutVars>
          <dgm:dir/>
          <dgm:animOne val="branch"/>
          <dgm:animLvl val="lvl"/>
        </dgm:presLayoutVars>
      </dgm:prSet>
      <dgm:spPr/>
    </dgm:pt>
    <dgm:pt modelId="{7B649911-97B4-4133-BBCC-E455D00F42F7}" type="pres">
      <dgm:prSet presAssocID="{4F49692A-26A0-41DA-8180-E576EB6353A4}" presName="thickLine" presStyleLbl="alignNode1" presStyleIdx="0" presStyleCnt="10"/>
      <dgm:spPr/>
    </dgm:pt>
    <dgm:pt modelId="{CA351324-FB85-42F1-80D6-B98A1F2F289E}" type="pres">
      <dgm:prSet presAssocID="{4F49692A-26A0-41DA-8180-E576EB6353A4}" presName="horz1" presStyleCnt="0"/>
      <dgm:spPr/>
    </dgm:pt>
    <dgm:pt modelId="{87B138BA-4664-427A-B424-BBB7E0700A69}" type="pres">
      <dgm:prSet presAssocID="{4F49692A-26A0-41DA-8180-E576EB6353A4}" presName="tx1" presStyleLbl="revTx" presStyleIdx="0" presStyleCnt="10"/>
      <dgm:spPr/>
    </dgm:pt>
    <dgm:pt modelId="{75322259-6A5D-4CD3-A8B9-4CCD653D95F0}" type="pres">
      <dgm:prSet presAssocID="{4F49692A-26A0-41DA-8180-E576EB6353A4}" presName="vert1" presStyleCnt="0"/>
      <dgm:spPr/>
    </dgm:pt>
    <dgm:pt modelId="{1F96E3B4-B162-4E94-838A-E91A835D2783}" type="pres">
      <dgm:prSet presAssocID="{62888C50-E292-4136-9D7C-4B95E89AA98E}" presName="thickLine" presStyleLbl="alignNode1" presStyleIdx="1" presStyleCnt="10"/>
      <dgm:spPr/>
    </dgm:pt>
    <dgm:pt modelId="{F48B84B6-7549-492C-92C4-7DCFCB157C5D}" type="pres">
      <dgm:prSet presAssocID="{62888C50-E292-4136-9D7C-4B95E89AA98E}" presName="horz1" presStyleCnt="0"/>
      <dgm:spPr/>
    </dgm:pt>
    <dgm:pt modelId="{295B753A-81A4-465A-A8C2-048339728B50}" type="pres">
      <dgm:prSet presAssocID="{62888C50-E292-4136-9D7C-4B95E89AA98E}" presName="tx1" presStyleLbl="revTx" presStyleIdx="1" presStyleCnt="10"/>
      <dgm:spPr/>
    </dgm:pt>
    <dgm:pt modelId="{6473E4C1-74D0-4015-9262-CC43D93AECA6}" type="pres">
      <dgm:prSet presAssocID="{62888C50-E292-4136-9D7C-4B95E89AA98E}" presName="vert1" presStyleCnt="0"/>
      <dgm:spPr/>
    </dgm:pt>
    <dgm:pt modelId="{69674012-D01E-46D9-AB9A-2D850ADDA822}" type="pres">
      <dgm:prSet presAssocID="{E15698E8-D081-4DED-B3FB-E49A075431D7}" presName="thickLine" presStyleLbl="alignNode1" presStyleIdx="2" presStyleCnt="10"/>
      <dgm:spPr/>
    </dgm:pt>
    <dgm:pt modelId="{B9E903D0-00FB-4542-88AA-025EAE4AC8A1}" type="pres">
      <dgm:prSet presAssocID="{E15698E8-D081-4DED-B3FB-E49A075431D7}" presName="horz1" presStyleCnt="0"/>
      <dgm:spPr/>
    </dgm:pt>
    <dgm:pt modelId="{802C1D0A-55B2-44DE-8A28-2CDEEF035E95}" type="pres">
      <dgm:prSet presAssocID="{E15698E8-D081-4DED-B3FB-E49A075431D7}" presName="tx1" presStyleLbl="revTx" presStyleIdx="2" presStyleCnt="10"/>
      <dgm:spPr/>
    </dgm:pt>
    <dgm:pt modelId="{D8125E28-E9D4-45E0-9BF4-2DADC48A85F9}" type="pres">
      <dgm:prSet presAssocID="{E15698E8-D081-4DED-B3FB-E49A075431D7}" presName="vert1" presStyleCnt="0"/>
      <dgm:spPr/>
    </dgm:pt>
    <dgm:pt modelId="{FACD7215-9A22-43EF-8B3D-B5130A7AC542}" type="pres">
      <dgm:prSet presAssocID="{649FD568-F5D1-4666-A129-72D17A95F4ED}" presName="thickLine" presStyleLbl="alignNode1" presStyleIdx="3" presStyleCnt="10"/>
      <dgm:spPr/>
    </dgm:pt>
    <dgm:pt modelId="{989DAD35-9AB7-4B66-A2E3-016933679342}" type="pres">
      <dgm:prSet presAssocID="{649FD568-F5D1-4666-A129-72D17A95F4ED}" presName="horz1" presStyleCnt="0"/>
      <dgm:spPr/>
    </dgm:pt>
    <dgm:pt modelId="{D50025D2-1F1E-4550-ADD4-4FB9154E4B6F}" type="pres">
      <dgm:prSet presAssocID="{649FD568-F5D1-4666-A129-72D17A95F4ED}" presName="tx1" presStyleLbl="revTx" presStyleIdx="3" presStyleCnt="10"/>
      <dgm:spPr/>
    </dgm:pt>
    <dgm:pt modelId="{04EB388B-3AFA-4366-8C13-1AAD1FF596D8}" type="pres">
      <dgm:prSet presAssocID="{649FD568-F5D1-4666-A129-72D17A95F4ED}" presName="vert1" presStyleCnt="0"/>
      <dgm:spPr/>
    </dgm:pt>
    <dgm:pt modelId="{DE153D30-BDAD-4F5A-B605-8F4795F25E4B}" type="pres">
      <dgm:prSet presAssocID="{C13C2653-12C3-4546-99CC-D044BC895D17}" presName="thickLine" presStyleLbl="alignNode1" presStyleIdx="4" presStyleCnt="10"/>
      <dgm:spPr/>
    </dgm:pt>
    <dgm:pt modelId="{8A9A55C2-5551-4A2B-930D-066B79650F8C}" type="pres">
      <dgm:prSet presAssocID="{C13C2653-12C3-4546-99CC-D044BC895D17}" presName="horz1" presStyleCnt="0"/>
      <dgm:spPr/>
    </dgm:pt>
    <dgm:pt modelId="{686CE39E-EF14-4224-B278-FAE56C74C6AC}" type="pres">
      <dgm:prSet presAssocID="{C13C2653-12C3-4546-99CC-D044BC895D17}" presName="tx1" presStyleLbl="revTx" presStyleIdx="4" presStyleCnt="10"/>
      <dgm:spPr/>
    </dgm:pt>
    <dgm:pt modelId="{118E81B8-A8C0-47DC-A18F-8E307FFC9C41}" type="pres">
      <dgm:prSet presAssocID="{C13C2653-12C3-4546-99CC-D044BC895D17}" presName="vert1" presStyleCnt="0"/>
      <dgm:spPr/>
    </dgm:pt>
    <dgm:pt modelId="{A360FB17-CBFA-452F-9C1F-E62ABEDB2FC2}" type="pres">
      <dgm:prSet presAssocID="{03567382-BC26-4F5C-B228-85DCA203BFDF}" presName="thickLine" presStyleLbl="alignNode1" presStyleIdx="5" presStyleCnt="10"/>
      <dgm:spPr/>
    </dgm:pt>
    <dgm:pt modelId="{88D3646B-ED23-42DD-A0FC-851925B55A98}" type="pres">
      <dgm:prSet presAssocID="{03567382-BC26-4F5C-B228-85DCA203BFDF}" presName="horz1" presStyleCnt="0"/>
      <dgm:spPr/>
    </dgm:pt>
    <dgm:pt modelId="{B86A32F8-4651-40B4-8480-5D3A33571A40}" type="pres">
      <dgm:prSet presAssocID="{03567382-BC26-4F5C-B228-85DCA203BFDF}" presName="tx1" presStyleLbl="revTx" presStyleIdx="5" presStyleCnt="10"/>
      <dgm:spPr/>
    </dgm:pt>
    <dgm:pt modelId="{23F2281A-9187-4F25-BBFB-D78D6A7156D4}" type="pres">
      <dgm:prSet presAssocID="{03567382-BC26-4F5C-B228-85DCA203BFDF}" presName="vert1" presStyleCnt="0"/>
      <dgm:spPr/>
    </dgm:pt>
    <dgm:pt modelId="{F03F3BDC-0BFF-4E17-8061-D82E000ED16B}" type="pres">
      <dgm:prSet presAssocID="{9A6910D8-645D-4952-A0E7-72B16C1881C7}" presName="thickLine" presStyleLbl="alignNode1" presStyleIdx="6" presStyleCnt="10"/>
      <dgm:spPr/>
    </dgm:pt>
    <dgm:pt modelId="{675A337E-1023-42D4-988D-35AE8610FA0D}" type="pres">
      <dgm:prSet presAssocID="{9A6910D8-645D-4952-A0E7-72B16C1881C7}" presName="horz1" presStyleCnt="0"/>
      <dgm:spPr/>
    </dgm:pt>
    <dgm:pt modelId="{A8B98351-2963-46B6-9393-9F23BD41F83D}" type="pres">
      <dgm:prSet presAssocID="{9A6910D8-645D-4952-A0E7-72B16C1881C7}" presName="tx1" presStyleLbl="revTx" presStyleIdx="6" presStyleCnt="10"/>
      <dgm:spPr/>
    </dgm:pt>
    <dgm:pt modelId="{20FADBF5-94AA-4183-85E4-63B96DD14B52}" type="pres">
      <dgm:prSet presAssocID="{9A6910D8-645D-4952-A0E7-72B16C1881C7}" presName="vert1" presStyleCnt="0"/>
      <dgm:spPr/>
    </dgm:pt>
    <dgm:pt modelId="{1047707E-B3E5-4DCB-A938-C851B44B97D2}" type="pres">
      <dgm:prSet presAssocID="{A49F0FFB-5A0B-4E25-A17F-14970E8E5B68}" presName="thickLine" presStyleLbl="alignNode1" presStyleIdx="7" presStyleCnt="10"/>
      <dgm:spPr/>
    </dgm:pt>
    <dgm:pt modelId="{CA54D5E6-F65E-40CB-A1E8-F299810F255F}" type="pres">
      <dgm:prSet presAssocID="{A49F0FFB-5A0B-4E25-A17F-14970E8E5B68}" presName="horz1" presStyleCnt="0"/>
      <dgm:spPr/>
    </dgm:pt>
    <dgm:pt modelId="{51C83674-2E33-4F7E-9A9F-9487B06E9E33}" type="pres">
      <dgm:prSet presAssocID="{A49F0FFB-5A0B-4E25-A17F-14970E8E5B68}" presName="tx1" presStyleLbl="revTx" presStyleIdx="7" presStyleCnt="10"/>
      <dgm:spPr/>
    </dgm:pt>
    <dgm:pt modelId="{6145E420-E34B-4C95-8F04-C4F3A9CA81C7}" type="pres">
      <dgm:prSet presAssocID="{A49F0FFB-5A0B-4E25-A17F-14970E8E5B68}" presName="vert1" presStyleCnt="0"/>
      <dgm:spPr/>
    </dgm:pt>
    <dgm:pt modelId="{4FE9EB63-D451-4318-8F94-BB7BC91D0E8D}" type="pres">
      <dgm:prSet presAssocID="{66D16C6D-C2D2-451F-A762-7EF1531E6DC1}" presName="thickLine" presStyleLbl="alignNode1" presStyleIdx="8" presStyleCnt="10"/>
      <dgm:spPr/>
    </dgm:pt>
    <dgm:pt modelId="{3F29627E-8E28-4CFA-BC4C-FF1B52F96E16}" type="pres">
      <dgm:prSet presAssocID="{66D16C6D-C2D2-451F-A762-7EF1531E6DC1}" presName="horz1" presStyleCnt="0"/>
      <dgm:spPr/>
    </dgm:pt>
    <dgm:pt modelId="{336A7C18-512C-49D7-ABE4-BA6E5582870A}" type="pres">
      <dgm:prSet presAssocID="{66D16C6D-C2D2-451F-A762-7EF1531E6DC1}" presName="tx1" presStyleLbl="revTx" presStyleIdx="8" presStyleCnt="10"/>
      <dgm:spPr/>
    </dgm:pt>
    <dgm:pt modelId="{9BCB80B4-A661-4366-9AD8-B899D9D52352}" type="pres">
      <dgm:prSet presAssocID="{66D16C6D-C2D2-451F-A762-7EF1531E6DC1}" presName="vert1" presStyleCnt="0"/>
      <dgm:spPr/>
    </dgm:pt>
    <dgm:pt modelId="{65023ABF-D19E-469E-96C8-A63207D3A62E}" type="pres">
      <dgm:prSet presAssocID="{3958CF67-D34B-4E58-957B-3CAB80A917B4}" presName="thickLine" presStyleLbl="alignNode1" presStyleIdx="9" presStyleCnt="10"/>
      <dgm:spPr/>
    </dgm:pt>
    <dgm:pt modelId="{FC1F6A09-E86A-4597-AE67-BA8463701511}" type="pres">
      <dgm:prSet presAssocID="{3958CF67-D34B-4E58-957B-3CAB80A917B4}" presName="horz1" presStyleCnt="0"/>
      <dgm:spPr/>
    </dgm:pt>
    <dgm:pt modelId="{D57E7E45-96BE-42B9-90FF-A7E5F4026E48}" type="pres">
      <dgm:prSet presAssocID="{3958CF67-D34B-4E58-957B-3CAB80A917B4}" presName="tx1" presStyleLbl="revTx" presStyleIdx="9" presStyleCnt="10"/>
      <dgm:spPr/>
    </dgm:pt>
    <dgm:pt modelId="{5779DE55-E6C0-4BF3-80E2-571008DC1B24}" type="pres">
      <dgm:prSet presAssocID="{3958CF67-D34B-4E58-957B-3CAB80A917B4}" presName="vert1" presStyleCnt="0"/>
      <dgm:spPr/>
    </dgm:pt>
  </dgm:ptLst>
  <dgm:cxnLst>
    <dgm:cxn modelId="{9A6A1700-8025-4204-B0C0-452244D1D34C}" type="presOf" srcId="{E15698E8-D081-4DED-B3FB-E49A075431D7}" destId="{802C1D0A-55B2-44DE-8A28-2CDEEF035E95}" srcOrd="0" destOrd="0" presId="urn:microsoft.com/office/officeart/2008/layout/LinedList"/>
    <dgm:cxn modelId="{9A804000-0CF6-40A5-8897-92DB7B5C7E2F}" srcId="{FDBAC70C-2616-4D98-AEE0-4AA45860FBBA}" destId="{A49F0FFB-5A0B-4E25-A17F-14970E8E5B68}" srcOrd="7" destOrd="0" parTransId="{48DED864-A87B-40D5-8F04-2D3E8A4E2D97}" sibTransId="{F24BDD8F-0044-44C8-A8C5-AE52220D81B1}"/>
    <dgm:cxn modelId="{CB7A8A20-C39F-457F-B1FC-649C7470F40F}" type="presOf" srcId="{9A6910D8-645D-4952-A0E7-72B16C1881C7}" destId="{A8B98351-2963-46B6-9393-9F23BD41F83D}" srcOrd="0" destOrd="0" presId="urn:microsoft.com/office/officeart/2008/layout/LinedList"/>
    <dgm:cxn modelId="{4A5BC429-36CF-46EB-8624-70635E048FBB}" srcId="{FDBAC70C-2616-4D98-AEE0-4AA45860FBBA}" destId="{03567382-BC26-4F5C-B228-85DCA203BFDF}" srcOrd="5" destOrd="0" parTransId="{23840363-B9BF-4AA1-90AF-8907338E0C48}" sibTransId="{A56BC9EE-477D-418B-B76A-69D698D720F5}"/>
    <dgm:cxn modelId="{38FBB139-F85E-45DB-BA1A-38D8919B382A}" type="presOf" srcId="{649FD568-F5D1-4666-A129-72D17A95F4ED}" destId="{D50025D2-1F1E-4550-ADD4-4FB9154E4B6F}" srcOrd="0" destOrd="0" presId="urn:microsoft.com/office/officeart/2008/layout/LinedList"/>
    <dgm:cxn modelId="{B1041E3C-3059-4BFB-AB39-039B185F3DB4}" srcId="{FDBAC70C-2616-4D98-AEE0-4AA45860FBBA}" destId="{E15698E8-D081-4DED-B3FB-E49A075431D7}" srcOrd="2" destOrd="0" parTransId="{2DA02EA2-C705-444B-AA00-22B1920C1B7C}" sibTransId="{89EA242A-2CB8-466E-B435-A2784ACB0F65}"/>
    <dgm:cxn modelId="{0452C95B-4FBB-4F0B-ABB1-E95C31559757}" srcId="{FDBAC70C-2616-4D98-AEE0-4AA45860FBBA}" destId="{66D16C6D-C2D2-451F-A762-7EF1531E6DC1}" srcOrd="8" destOrd="0" parTransId="{9821630C-EA50-4170-98B4-FAB92B6009C4}" sibTransId="{A9C61801-0933-4839-BBDA-B2905C1EAB03}"/>
    <dgm:cxn modelId="{BC574348-F35A-4114-949B-D436976F3A44}" srcId="{FDBAC70C-2616-4D98-AEE0-4AA45860FBBA}" destId="{4F49692A-26A0-41DA-8180-E576EB6353A4}" srcOrd="0" destOrd="0" parTransId="{2DBF8ECD-6A84-4AAD-99C3-D1ED1997AB93}" sibTransId="{912D69AB-DD83-4637-9386-77B5AC5DC55E}"/>
    <dgm:cxn modelId="{AE0F0D4A-5050-4FD2-8A37-2069A636C575}" type="presOf" srcId="{62888C50-E292-4136-9D7C-4B95E89AA98E}" destId="{295B753A-81A4-465A-A8C2-048339728B50}" srcOrd="0" destOrd="0" presId="urn:microsoft.com/office/officeart/2008/layout/LinedList"/>
    <dgm:cxn modelId="{57DACA74-72B9-45A7-AADB-D63111FA1439}" srcId="{FDBAC70C-2616-4D98-AEE0-4AA45860FBBA}" destId="{C13C2653-12C3-4546-99CC-D044BC895D17}" srcOrd="4" destOrd="0" parTransId="{3A4A83A6-FC6A-448A-BE0A-238D6D66884B}" sibTransId="{A331E75C-B376-46EE-8A7A-5683100581FC}"/>
    <dgm:cxn modelId="{96608F59-CE85-45D1-B706-F7E19974B11F}" type="presOf" srcId="{A49F0FFB-5A0B-4E25-A17F-14970E8E5B68}" destId="{51C83674-2E33-4F7E-9A9F-9487B06E9E33}" srcOrd="0" destOrd="0" presId="urn:microsoft.com/office/officeart/2008/layout/LinedList"/>
    <dgm:cxn modelId="{E8DB4186-DC3B-4B88-9CC0-7DB55DF57301}" type="presOf" srcId="{3958CF67-D34B-4E58-957B-3CAB80A917B4}" destId="{D57E7E45-96BE-42B9-90FF-A7E5F4026E48}" srcOrd="0" destOrd="0" presId="urn:microsoft.com/office/officeart/2008/layout/LinedList"/>
    <dgm:cxn modelId="{EBEA7798-A98B-4EDE-BAFC-C7A23EDA567A}" type="presOf" srcId="{FDBAC70C-2616-4D98-AEE0-4AA45860FBBA}" destId="{3DF60C1D-6CE8-47EB-B5C2-08AD07E14F9A}" srcOrd="0" destOrd="0" presId="urn:microsoft.com/office/officeart/2008/layout/LinedList"/>
    <dgm:cxn modelId="{E71BE8A7-3172-48E1-BECE-5ECD2DE45BE6}" type="presOf" srcId="{66D16C6D-C2D2-451F-A762-7EF1531E6DC1}" destId="{336A7C18-512C-49D7-ABE4-BA6E5582870A}" srcOrd="0" destOrd="0" presId="urn:microsoft.com/office/officeart/2008/layout/LinedList"/>
    <dgm:cxn modelId="{9FF8CCBF-D620-47BC-BAEC-2B025392213E}" type="presOf" srcId="{C13C2653-12C3-4546-99CC-D044BC895D17}" destId="{686CE39E-EF14-4224-B278-FAE56C74C6AC}" srcOrd="0" destOrd="0" presId="urn:microsoft.com/office/officeart/2008/layout/LinedList"/>
    <dgm:cxn modelId="{E8B36FC6-FEC1-44F8-B4C8-D453E40BE278}" srcId="{FDBAC70C-2616-4D98-AEE0-4AA45860FBBA}" destId="{9A6910D8-645D-4952-A0E7-72B16C1881C7}" srcOrd="6" destOrd="0" parTransId="{6A20D08E-3E5C-4660-8FE3-2304F3168614}" sibTransId="{CCB407A2-0CDB-4133-B68D-05BA1E33E452}"/>
    <dgm:cxn modelId="{443279D7-A5B0-4C27-92B7-619B21F87E4F}" srcId="{FDBAC70C-2616-4D98-AEE0-4AA45860FBBA}" destId="{649FD568-F5D1-4666-A129-72D17A95F4ED}" srcOrd="3" destOrd="0" parTransId="{020862E9-F935-43F6-A5F8-85F159F6F6E7}" sibTransId="{5BD7F5E8-C937-41F7-BA3E-1B5B265D9452}"/>
    <dgm:cxn modelId="{A7AE5FDA-16ED-4653-B957-6D333AFF2F7C}" srcId="{FDBAC70C-2616-4D98-AEE0-4AA45860FBBA}" destId="{3958CF67-D34B-4E58-957B-3CAB80A917B4}" srcOrd="9" destOrd="0" parTransId="{230C0A2A-6143-471C-A08E-811B7D53D607}" sibTransId="{6C2D90FE-B9A1-4B5A-B0CF-FF865B3C5FD6}"/>
    <dgm:cxn modelId="{B4BF88DC-2F1C-42B9-B133-A09869CD4120}" type="presOf" srcId="{4F49692A-26A0-41DA-8180-E576EB6353A4}" destId="{87B138BA-4664-427A-B424-BBB7E0700A69}" srcOrd="0" destOrd="0" presId="urn:microsoft.com/office/officeart/2008/layout/LinedList"/>
    <dgm:cxn modelId="{E789D8FA-97C8-486C-B26F-F4717330A36C}" srcId="{FDBAC70C-2616-4D98-AEE0-4AA45860FBBA}" destId="{62888C50-E292-4136-9D7C-4B95E89AA98E}" srcOrd="1" destOrd="0" parTransId="{54125BDD-441D-421D-A2DD-EF0F0D5364E3}" sibTransId="{2E205ECA-0BCD-4D2E-9D80-F2902F99674A}"/>
    <dgm:cxn modelId="{BA1D5EFD-7625-44E1-B219-340BBF155781}" type="presOf" srcId="{03567382-BC26-4F5C-B228-85DCA203BFDF}" destId="{B86A32F8-4651-40B4-8480-5D3A33571A40}" srcOrd="0" destOrd="0" presId="urn:microsoft.com/office/officeart/2008/layout/LinedList"/>
    <dgm:cxn modelId="{9835F0BB-B52D-48AF-8CEA-0D9E919845C6}" type="presParOf" srcId="{3DF60C1D-6CE8-47EB-B5C2-08AD07E14F9A}" destId="{7B649911-97B4-4133-BBCC-E455D00F42F7}" srcOrd="0" destOrd="0" presId="urn:microsoft.com/office/officeart/2008/layout/LinedList"/>
    <dgm:cxn modelId="{C960414B-D845-4B37-8F34-E01F7AB7C63B}" type="presParOf" srcId="{3DF60C1D-6CE8-47EB-B5C2-08AD07E14F9A}" destId="{CA351324-FB85-42F1-80D6-B98A1F2F289E}" srcOrd="1" destOrd="0" presId="urn:microsoft.com/office/officeart/2008/layout/LinedList"/>
    <dgm:cxn modelId="{CE7675DA-FF39-4408-9BE1-7849306FF700}" type="presParOf" srcId="{CA351324-FB85-42F1-80D6-B98A1F2F289E}" destId="{87B138BA-4664-427A-B424-BBB7E0700A69}" srcOrd="0" destOrd="0" presId="urn:microsoft.com/office/officeart/2008/layout/LinedList"/>
    <dgm:cxn modelId="{653006EA-3E70-4303-9F33-23114639B6FC}" type="presParOf" srcId="{CA351324-FB85-42F1-80D6-B98A1F2F289E}" destId="{75322259-6A5D-4CD3-A8B9-4CCD653D95F0}" srcOrd="1" destOrd="0" presId="urn:microsoft.com/office/officeart/2008/layout/LinedList"/>
    <dgm:cxn modelId="{5B8A073D-2137-4BD2-A7E4-F5F81822D645}" type="presParOf" srcId="{3DF60C1D-6CE8-47EB-B5C2-08AD07E14F9A}" destId="{1F96E3B4-B162-4E94-838A-E91A835D2783}" srcOrd="2" destOrd="0" presId="urn:microsoft.com/office/officeart/2008/layout/LinedList"/>
    <dgm:cxn modelId="{D4E79857-A04A-412C-8415-C76E40623D18}" type="presParOf" srcId="{3DF60C1D-6CE8-47EB-B5C2-08AD07E14F9A}" destId="{F48B84B6-7549-492C-92C4-7DCFCB157C5D}" srcOrd="3" destOrd="0" presId="urn:microsoft.com/office/officeart/2008/layout/LinedList"/>
    <dgm:cxn modelId="{A72BD344-2847-446E-A71B-83D50BAC0FAC}" type="presParOf" srcId="{F48B84B6-7549-492C-92C4-7DCFCB157C5D}" destId="{295B753A-81A4-465A-A8C2-048339728B50}" srcOrd="0" destOrd="0" presId="urn:microsoft.com/office/officeart/2008/layout/LinedList"/>
    <dgm:cxn modelId="{420BFD5C-E7EF-416E-AC21-8497FD323F17}" type="presParOf" srcId="{F48B84B6-7549-492C-92C4-7DCFCB157C5D}" destId="{6473E4C1-74D0-4015-9262-CC43D93AECA6}" srcOrd="1" destOrd="0" presId="urn:microsoft.com/office/officeart/2008/layout/LinedList"/>
    <dgm:cxn modelId="{E560A681-E1FF-4303-8B59-FE0D7C778506}" type="presParOf" srcId="{3DF60C1D-6CE8-47EB-B5C2-08AD07E14F9A}" destId="{69674012-D01E-46D9-AB9A-2D850ADDA822}" srcOrd="4" destOrd="0" presId="urn:microsoft.com/office/officeart/2008/layout/LinedList"/>
    <dgm:cxn modelId="{378D191C-13EC-4B61-935C-91F6DC616FAC}" type="presParOf" srcId="{3DF60C1D-6CE8-47EB-B5C2-08AD07E14F9A}" destId="{B9E903D0-00FB-4542-88AA-025EAE4AC8A1}" srcOrd="5" destOrd="0" presId="urn:microsoft.com/office/officeart/2008/layout/LinedList"/>
    <dgm:cxn modelId="{EB661BF0-D867-4F28-AD49-47A9B3642600}" type="presParOf" srcId="{B9E903D0-00FB-4542-88AA-025EAE4AC8A1}" destId="{802C1D0A-55B2-44DE-8A28-2CDEEF035E95}" srcOrd="0" destOrd="0" presId="urn:microsoft.com/office/officeart/2008/layout/LinedList"/>
    <dgm:cxn modelId="{B037BD8E-3936-4B90-9C1B-C1055437906E}" type="presParOf" srcId="{B9E903D0-00FB-4542-88AA-025EAE4AC8A1}" destId="{D8125E28-E9D4-45E0-9BF4-2DADC48A85F9}" srcOrd="1" destOrd="0" presId="urn:microsoft.com/office/officeart/2008/layout/LinedList"/>
    <dgm:cxn modelId="{CE0C3BD9-823B-416C-AE0B-155E31AF9225}" type="presParOf" srcId="{3DF60C1D-6CE8-47EB-B5C2-08AD07E14F9A}" destId="{FACD7215-9A22-43EF-8B3D-B5130A7AC542}" srcOrd="6" destOrd="0" presId="urn:microsoft.com/office/officeart/2008/layout/LinedList"/>
    <dgm:cxn modelId="{93C31DC0-34BE-4C65-A109-82B37454110F}" type="presParOf" srcId="{3DF60C1D-6CE8-47EB-B5C2-08AD07E14F9A}" destId="{989DAD35-9AB7-4B66-A2E3-016933679342}" srcOrd="7" destOrd="0" presId="urn:microsoft.com/office/officeart/2008/layout/LinedList"/>
    <dgm:cxn modelId="{C4423439-5FAE-43BF-A3F9-EE1AE00DA0EB}" type="presParOf" srcId="{989DAD35-9AB7-4B66-A2E3-016933679342}" destId="{D50025D2-1F1E-4550-ADD4-4FB9154E4B6F}" srcOrd="0" destOrd="0" presId="urn:microsoft.com/office/officeart/2008/layout/LinedList"/>
    <dgm:cxn modelId="{0FAACA15-893D-4B28-AC87-D11FAE3EDE50}" type="presParOf" srcId="{989DAD35-9AB7-4B66-A2E3-016933679342}" destId="{04EB388B-3AFA-4366-8C13-1AAD1FF596D8}" srcOrd="1" destOrd="0" presId="urn:microsoft.com/office/officeart/2008/layout/LinedList"/>
    <dgm:cxn modelId="{68AE5718-6857-4BF1-A3F8-0C484FDD3DDA}" type="presParOf" srcId="{3DF60C1D-6CE8-47EB-B5C2-08AD07E14F9A}" destId="{DE153D30-BDAD-4F5A-B605-8F4795F25E4B}" srcOrd="8" destOrd="0" presId="urn:microsoft.com/office/officeart/2008/layout/LinedList"/>
    <dgm:cxn modelId="{DD6DE1A0-FA6D-4636-BE21-358F17A65655}" type="presParOf" srcId="{3DF60C1D-6CE8-47EB-B5C2-08AD07E14F9A}" destId="{8A9A55C2-5551-4A2B-930D-066B79650F8C}" srcOrd="9" destOrd="0" presId="urn:microsoft.com/office/officeart/2008/layout/LinedList"/>
    <dgm:cxn modelId="{2A3ED07D-8CEA-424B-A118-79709CFD238B}" type="presParOf" srcId="{8A9A55C2-5551-4A2B-930D-066B79650F8C}" destId="{686CE39E-EF14-4224-B278-FAE56C74C6AC}" srcOrd="0" destOrd="0" presId="urn:microsoft.com/office/officeart/2008/layout/LinedList"/>
    <dgm:cxn modelId="{4566AB52-2243-4CF1-8F23-9B165943E9BB}" type="presParOf" srcId="{8A9A55C2-5551-4A2B-930D-066B79650F8C}" destId="{118E81B8-A8C0-47DC-A18F-8E307FFC9C41}" srcOrd="1" destOrd="0" presId="urn:microsoft.com/office/officeart/2008/layout/LinedList"/>
    <dgm:cxn modelId="{EA05A85A-DC52-4BF0-B71B-1EF876721C6F}" type="presParOf" srcId="{3DF60C1D-6CE8-47EB-B5C2-08AD07E14F9A}" destId="{A360FB17-CBFA-452F-9C1F-E62ABEDB2FC2}" srcOrd="10" destOrd="0" presId="urn:microsoft.com/office/officeart/2008/layout/LinedList"/>
    <dgm:cxn modelId="{01CD2121-E232-4AF9-A16A-3D4F854E33CB}" type="presParOf" srcId="{3DF60C1D-6CE8-47EB-B5C2-08AD07E14F9A}" destId="{88D3646B-ED23-42DD-A0FC-851925B55A98}" srcOrd="11" destOrd="0" presId="urn:microsoft.com/office/officeart/2008/layout/LinedList"/>
    <dgm:cxn modelId="{23F04AF7-CA5F-4A2A-8DF4-AE2BCA5C5E97}" type="presParOf" srcId="{88D3646B-ED23-42DD-A0FC-851925B55A98}" destId="{B86A32F8-4651-40B4-8480-5D3A33571A40}" srcOrd="0" destOrd="0" presId="urn:microsoft.com/office/officeart/2008/layout/LinedList"/>
    <dgm:cxn modelId="{579B5AD1-9AE1-4382-84B1-A56825C683AB}" type="presParOf" srcId="{88D3646B-ED23-42DD-A0FC-851925B55A98}" destId="{23F2281A-9187-4F25-BBFB-D78D6A7156D4}" srcOrd="1" destOrd="0" presId="urn:microsoft.com/office/officeart/2008/layout/LinedList"/>
    <dgm:cxn modelId="{9DE77FDD-3AD2-4464-B51E-52493E102904}" type="presParOf" srcId="{3DF60C1D-6CE8-47EB-B5C2-08AD07E14F9A}" destId="{F03F3BDC-0BFF-4E17-8061-D82E000ED16B}" srcOrd="12" destOrd="0" presId="urn:microsoft.com/office/officeart/2008/layout/LinedList"/>
    <dgm:cxn modelId="{93E9CD43-BF33-4BF1-A515-D774D84103F1}" type="presParOf" srcId="{3DF60C1D-6CE8-47EB-B5C2-08AD07E14F9A}" destId="{675A337E-1023-42D4-988D-35AE8610FA0D}" srcOrd="13" destOrd="0" presId="urn:microsoft.com/office/officeart/2008/layout/LinedList"/>
    <dgm:cxn modelId="{10F5D3B5-2859-4F40-9856-98C6766D250D}" type="presParOf" srcId="{675A337E-1023-42D4-988D-35AE8610FA0D}" destId="{A8B98351-2963-46B6-9393-9F23BD41F83D}" srcOrd="0" destOrd="0" presId="urn:microsoft.com/office/officeart/2008/layout/LinedList"/>
    <dgm:cxn modelId="{EC9F7E87-4C9B-41FA-87EC-7E4F417BC430}" type="presParOf" srcId="{675A337E-1023-42D4-988D-35AE8610FA0D}" destId="{20FADBF5-94AA-4183-85E4-63B96DD14B52}" srcOrd="1" destOrd="0" presId="urn:microsoft.com/office/officeart/2008/layout/LinedList"/>
    <dgm:cxn modelId="{4482AA61-C2ED-434D-8088-21B468282255}" type="presParOf" srcId="{3DF60C1D-6CE8-47EB-B5C2-08AD07E14F9A}" destId="{1047707E-B3E5-4DCB-A938-C851B44B97D2}" srcOrd="14" destOrd="0" presId="urn:microsoft.com/office/officeart/2008/layout/LinedList"/>
    <dgm:cxn modelId="{9ACD1A29-9D97-4A9E-88AB-BACEF1494279}" type="presParOf" srcId="{3DF60C1D-6CE8-47EB-B5C2-08AD07E14F9A}" destId="{CA54D5E6-F65E-40CB-A1E8-F299810F255F}" srcOrd="15" destOrd="0" presId="urn:microsoft.com/office/officeart/2008/layout/LinedList"/>
    <dgm:cxn modelId="{1C699507-EA87-435A-9353-8274E0E4CAA2}" type="presParOf" srcId="{CA54D5E6-F65E-40CB-A1E8-F299810F255F}" destId="{51C83674-2E33-4F7E-9A9F-9487B06E9E33}" srcOrd="0" destOrd="0" presId="urn:microsoft.com/office/officeart/2008/layout/LinedList"/>
    <dgm:cxn modelId="{0C061BF8-8461-4110-8D50-FDF99DA7A7A9}" type="presParOf" srcId="{CA54D5E6-F65E-40CB-A1E8-F299810F255F}" destId="{6145E420-E34B-4C95-8F04-C4F3A9CA81C7}" srcOrd="1" destOrd="0" presId="urn:microsoft.com/office/officeart/2008/layout/LinedList"/>
    <dgm:cxn modelId="{F60202B6-2731-416E-9D9F-690CA642CD99}" type="presParOf" srcId="{3DF60C1D-6CE8-47EB-B5C2-08AD07E14F9A}" destId="{4FE9EB63-D451-4318-8F94-BB7BC91D0E8D}" srcOrd="16" destOrd="0" presId="urn:microsoft.com/office/officeart/2008/layout/LinedList"/>
    <dgm:cxn modelId="{B5DFC236-17A9-4686-BA36-32212EC917F2}" type="presParOf" srcId="{3DF60C1D-6CE8-47EB-B5C2-08AD07E14F9A}" destId="{3F29627E-8E28-4CFA-BC4C-FF1B52F96E16}" srcOrd="17" destOrd="0" presId="urn:microsoft.com/office/officeart/2008/layout/LinedList"/>
    <dgm:cxn modelId="{26598D7B-8C83-4C73-9639-49B6F4E4FD67}" type="presParOf" srcId="{3F29627E-8E28-4CFA-BC4C-FF1B52F96E16}" destId="{336A7C18-512C-49D7-ABE4-BA6E5582870A}" srcOrd="0" destOrd="0" presId="urn:microsoft.com/office/officeart/2008/layout/LinedList"/>
    <dgm:cxn modelId="{84909E05-90B2-4E12-8E78-F9F9B08BAE4A}" type="presParOf" srcId="{3F29627E-8E28-4CFA-BC4C-FF1B52F96E16}" destId="{9BCB80B4-A661-4366-9AD8-B899D9D52352}" srcOrd="1" destOrd="0" presId="urn:microsoft.com/office/officeart/2008/layout/LinedList"/>
    <dgm:cxn modelId="{EF6FD7B9-29CF-4897-9F24-9FFFF11B8553}" type="presParOf" srcId="{3DF60C1D-6CE8-47EB-B5C2-08AD07E14F9A}" destId="{65023ABF-D19E-469E-96C8-A63207D3A62E}" srcOrd="18" destOrd="0" presId="urn:microsoft.com/office/officeart/2008/layout/LinedList"/>
    <dgm:cxn modelId="{21022799-93FD-4A96-8B88-BCBE3D511E52}" type="presParOf" srcId="{3DF60C1D-6CE8-47EB-B5C2-08AD07E14F9A}" destId="{FC1F6A09-E86A-4597-AE67-BA8463701511}" srcOrd="19" destOrd="0" presId="urn:microsoft.com/office/officeart/2008/layout/LinedList"/>
    <dgm:cxn modelId="{76F59623-3A5A-4CBC-B1AA-9827454431C4}" type="presParOf" srcId="{FC1F6A09-E86A-4597-AE67-BA8463701511}" destId="{D57E7E45-96BE-42B9-90FF-A7E5F4026E48}" srcOrd="0" destOrd="0" presId="urn:microsoft.com/office/officeart/2008/layout/LinedList"/>
    <dgm:cxn modelId="{286C2D13-E111-4522-88E4-35889A596C9E}" type="presParOf" srcId="{FC1F6A09-E86A-4597-AE67-BA8463701511}" destId="{5779DE55-E6C0-4BF3-80E2-571008DC1B24}"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a:t>Revising:</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71CC5865-50C8-4C13-9E8E-A258AADCC730}">
      <dgm:prSet custT="1"/>
      <dgm:spPr/>
      <dgm:t>
        <a:bodyPr/>
        <a:lstStyle/>
        <a:p>
          <a:pPr>
            <a:buFont typeface="Arial" panose="020B0604020202020204" pitchFamily="34" charset="0"/>
            <a:buChar char="•"/>
          </a:pPr>
          <a:r>
            <a:rPr lang="en-US" sz="2200" b="0" i="0" dirty="0"/>
            <a:t>Revising is a critical stage in the technical writing process where writers review and refine the content, structure, and organization of the document.</a:t>
          </a:r>
        </a:p>
      </dgm:t>
    </dgm:pt>
    <dgm:pt modelId="{81FB958F-B243-424F-9ED6-B6F91C67520D}" type="parTrans" cxnId="{2FF71F8F-2C36-42C6-A201-35200BE0DEBA}">
      <dgm:prSet/>
      <dgm:spPr/>
      <dgm:t>
        <a:bodyPr/>
        <a:lstStyle/>
        <a:p>
          <a:endParaRPr lang="en-US"/>
        </a:p>
      </dgm:t>
    </dgm:pt>
    <dgm:pt modelId="{C8E9D133-EB55-4672-B07D-67B26009D3A8}" type="sibTrans" cxnId="{2FF71F8F-2C36-42C6-A201-35200BE0DEBA}">
      <dgm:prSet/>
      <dgm:spPr/>
      <dgm:t>
        <a:bodyPr/>
        <a:lstStyle/>
        <a:p>
          <a:endParaRPr lang="en-US"/>
        </a:p>
      </dgm:t>
    </dgm:pt>
    <dgm:pt modelId="{56BDFF5D-0991-461A-BE26-86EEE7767D90}">
      <dgm:prSet custT="1"/>
      <dgm:spPr/>
      <dgm:t>
        <a:bodyPr/>
        <a:lstStyle/>
        <a:p>
          <a:pPr>
            <a:buFont typeface="Arial" panose="020B0604020202020204" pitchFamily="34" charset="0"/>
            <a:buChar char="•"/>
          </a:pPr>
          <a:r>
            <a:rPr lang="en-US" sz="2200" b="0" i="0" dirty="0"/>
            <a:t>Writers assess the overall coherence, logic, and effectiveness of the document, making revisions to improve clarity, accuracy, and readability.</a:t>
          </a:r>
        </a:p>
      </dgm:t>
    </dgm:pt>
    <dgm:pt modelId="{0588A1F9-98D0-44AC-817F-C88A682C295A}" type="parTrans" cxnId="{0345985C-2FAC-49FB-8CB5-1795FAA755DB}">
      <dgm:prSet/>
      <dgm:spPr/>
      <dgm:t>
        <a:bodyPr/>
        <a:lstStyle/>
        <a:p>
          <a:endParaRPr lang="en-US"/>
        </a:p>
      </dgm:t>
    </dgm:pt>
    <dgm:pt modelId="{00AFA807-6657-4937-BCB2-91DDB375E774}" type="sibTrans" cxnId="{0345985C-2FAC-49FB-8CB5-1795FAA755DB}">
      <dgm:prSet/>
      <dgm:spPr/>
      <dgm:t>
        <a:bodyPr/>
        <a:lstStyle/>
        <a:p>
          <a:endParaRPr lang="en-US"/>
        </a:p>
      </dgm:t>
    </dgm:pt>
    <dgm:pt modelId="{CD51B561-2071-4D13-8333-A473EED49C49}">
      <dgm:prSet custT="1"/>
      <dgm:spPr/>
      <dgm:t>
        <a:bodyPr/>
        <a:lstStyle/>
        <a:p>
          <a:pPr>
            <a:buFont typeface="Arial" panose="020B0604020202020204" pitchFamily="34" charset="0"/>
            <a:buChar char="•"/>
          </a:pPr>
          <a:r>
            <a:rPr lang="en-US" sz="2200" b="0" i="0" dirty="0"/>
            <a:t>Revising involves reorganizing sections, clarifying complex ideas, eliminating redundancies, and ensuring that the content aligns with the document's purpose and audience.</a:t>
          </a:r>
        </a:p>
      </dgm:t>
    </dgm:pt>
    <dgm:pt modelId="{1C6F5984-16AE-4410-BC22-3BD4DA10E00F}" type="parTrans" cxnId="{71E2610E-AC55-4484-BA76-836361F1EDBF}">
      <dgm:prSet/>
      <dgm:spPr/>
      <dgm:t>
        <a:bodyPr/>
        <a:lstStyle/>
        <a:p>
          <a:endParaRPr lang="en-US"/>
        </a:p>
      </dgm:t>
    </dgm:pt>
    <dgm:pt modelId="{5468976D-0530-49F2-AD26-2FB671DF16AE}" type="sibTrans" cxnId="{71E2610E-AC55-4484-BA76-836361F1EDBF}">
      <dgm:prSet/>
      <dgm:spPr/>
      <dgm:t>
        <a:bodyPr/>
        <a:lstStyle/>
        <a:p>
          <a:endParaRPr lang="en-US"/>
        </a:p>
      </dgm:t>
    </dgm:pt>
    <dgm:pt modelId="{C14C1D01-3BC1-4665-A7F8-A248F6E1B861}">
      <dgm:prSet custT="1"/>
      <dgm:spPr/>
      <dgm:t>
        <a:bodyPr/>
        <a:lstStyle/>
        <a:p>
          <a:pPr>
            <a:buFont typeface="Arial" panose="020B0604020202020204" pitchFamily="34" charset="0"/>
            <a:buChar char="•"/>
          </a:pPr>
          <a:r>
            <a:rPr lang="en-US" sz="2200" b="0" i="0" dirty="0"/>
            <a:t>Feedback from peers, subject matter experts, or editors can be valuable during the revision process to identify areas for improvement and enhance the quality of the document.</a:t>
          </a:r>
        </a:p>
      </dgm:t>
    </dgm:pt>
    <dgm:pt modelId="{2B1B5BBD-A36D-4C00-A97F-9DE6101F2AF1}" type="parTrans" cxnId="{FDDE2AA9-3113-4F4F-BA38-BB3126A38BB3}">
      <dgm:prSet/>
      <dgm:spPr/>
      <dgm:t>
        <a:bodyPr/>
        <a:lstStyle/>
        <a:p>
          <a:endParaRPr lang="en-US"/>
        </a:p>
      </dgm:t>
    </dgm:pt>
    <dgm:pt modelId="{F0D225C2-EC57-4311-829F-B2885FF90DA4}" type="sibTrans" cxnId="{FDDE2AA9-3113-4F4F-BA38-BB3126A38BB3}">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71E2610E-AC55-4484-BA76-836361F1EDBF}" srcId="{C47ECD88-01DA-4FEE-B024-E45BE70E01FF}" destId="{CD51B561-2071-4D13-8333-A473EED49C49}" srcOrd="2" destOrd="0" parTransId="{1C6F5984-16AE-4410-BC22-3BD4DA10E00F}" sibTransId="{5468976D-0530-49F2-AD26-2FB671DF16AE}"/>
    <dgm:cxn modelId="{45658032-DF74-40BF-9315-332CCE84DAE5}" type="presOf" srcId="{71CC5865-50C8-4C13-9E8E-A258AADCC730}" destId="{3C25CE5C-C152-4D3A-9E81-1BBBCB7AA040}" srcOrd="0" destOrd="0" presId="urn:microsoft.com/office/officeart/2005/8/layout/hList1"/>
    <dgm:cxn modelId="{0D945F3C-660C-4DA0-88F3-B368CF582D99}" type="presOf" srcId="{5C70EDB0-E843-4F52-96D3-44212BA5D5DE}" destId="{E44B59D6-E5E2-44A6-A8AF-89C0CC69E939}" srcOrd="0" destOrd="0" presId="urn:microsoft.com/office/officeart/2005/8/layout/hList1"/>
    <dgm:cxn modelId="{0345985C-2FAC-49FB-8CB5-1795FAA755DB}" srcId="{C47ECD88-01DA-4FEE-B024-E45BE70E01FF}" destId="{56BDFF5D-0991-461A-BE26-86EEE7767D90}" srcOrd="1" destOrd="0" parTransId="{0588A1F9-98D0-44AC-817F-C88A682C295A}" sibTransId="{00AFA807-6657-4937-BCB2-91DDB375E774}"/>
    <dgm:cxn modelId="{17B5C75C-582A-4DB7-8EA5-5D6CE29D94AF}" type="presOf" srcId="{CD51B561-2071-4D13-8333-A473EED49C49}" destId="{3C25CE5C-C152-4D3A-9E81-1BBBCB7AA040}" srcOrd="0" destOrd="2"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2FF71F8F-2C36-42C6-A201-35200BE0DEBA}" srcId="{C47ECD88-01DA-4FEE-B024-E45BE70E01FF}" destId="{71CC5865-50C8-4C13-9E8E-A258AADCC730}" srcOrd="0" destOrd="0" parTransId="{81FB958F-B243-424F-9ED6-B6F91C67520D}" sibTransId="{C8E9D133-EB55-4672-B07D-67B26009D3A8}"/>
    <dgm:cxn modelId="{FDDE2AA9-3113-4F4F-BA38-BB3126A38BB3}" srcId="{C47ECD88-01DA-4FEE-B024-E45BE70E01FF}" destId="{C14C1D01-3BC1-4665-A7F8-A248F6E1B861}" srcOrd="3" destOrd="0" parTransId="{2B1B5BBD-A36D-4C00-A97F-9DE6101F2AF1}" sibTransId="{F0D225C2-EC57-4311-829F-B2885FF90DA4}"/>
    <dgm:cxn modelId="{C64A39B5-012A-4AB3-AC48-2E416987FD3B}" type="presOf" srcId="{C14C1D01-3BC1-4665-A7F8-A248F6E1B861}" destId="{3C25CE5C-C152-4D3A-9E81-1BBBCB7AA040}" srcOrd="0" destOrd="3" presId="urn:microsoft.com/office/officeart/2005/8/layout/hList1"/>
    <dgm:cxn modelId="{082E68BD-2FCD-47A2-B9D3-47A4CE1E9AD9}" type="presOf" srcId="{C47ECD88-01DA-4FEE-B024-E45BE70E01FF}" destId="{C7E92BC7-281C-4053-A8A4-AEEB40BD6625}" srcOrd="0" destOrd="0" presId="urn:microsoft.com/office/officeart/2005/8/layout/hList1"/>
    <dgm:cxn modelId="{9CA153C7-C9A5-4EB9-A8EA-D2F8653B25EA}" type="presOf" srcId="{56BDFF5D-0991-461A-BE26-86EEE7767D90}" destId="{3C25CE5C-C152-4D3A-9E81-1BBBCB7AA040}" srcOrd="0" destOrd="1"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Normal Writings</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 Writings</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272B515-CDA7-4942-A704-BED7CD3F098B}"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94DD13D8-63C3-484E-A2CB-797E982A451C}">
      <dgm:prSet custT="1"/>
      <dgm:spPr/>
      <dgm:t>
        <a:bodyPr/>
        <a:lstStyle/>
        <a:p>
          <a:r>
            <a:rPr lang="en-US" sz="1800" b="0" i="0"/>
            <a:t>Figure out</a:t>
          </a:r>
          <a:endParaRPr lang="en-US" sz="18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799859F9-34E6-4E9C-86D0-81A8907C7C3E}">
      <dgm:prSet custT="1"/>
      <dgm:spPr/>
      <dgm:t>
        <a:bodyPr/>
        <a:lstStyle/>
        <a:p>
          <a:pPr>
            <a:buFont typeface="+mj-lt"/>
            <a:buAutoNum type="arabicPeriod"/>
          </a:pPr>
          <a:r>
            <a:rPr lang="en-US" sz="1800" b="0" i="0"/>
            <a:t>Put together</a:t>
          </a:r>
        </a:p>
      </dgm:t>
    </dgm:pt>
    <dgm:pt modelId="{C367F99E-8F6F-4351-8578-3FA598D512FB}" type="parTrans" cxnId="{6718CBC8-FBDF-4411-97D4-8394B8E23CA7}">
      <dgm:prSet/>
      <dgm:spPr/>
      <dgm:t>
        <a:bodyPr/>
        <a:lstStyle/>
        <a:p>
          <a:endParaRPr lang="en-US"/>
        </a:p>
      </dgm:t>
    </dgm:pt>
    <dgm:pt modelId="{9E3049E4-8CF0-418E-BE06-9CE44C25C660}" type="sibTrans" cxnId="{6718CBC8-FBDF-4411-97D4-8394B8E23CA7}">
      <dgm:prSet/>
      <dgm:spPr/>
      <dgm:t>
        <a:bodyPr/>
        <a:lstStyle/>
        <a:p>
          <a:endParaRPr lang="en-US"/>
        </a:p>
      </dgm:t>
    </dgm:pt>
    <dgm:pt modelId="{878E3DEA-4A14-4A62-ABFD-218877FC6D52}">
      <dgm:prSet custT="1"/>
      <dgm:spPr/>
      <dgm:t>
        <a:bodyPr/>
        <a:lstStyle/>
        <a:p>
          <a:pPr>
            <a:buFont typeface="+mj-lt"/>
            <a:buAutoNum type="arabicPeriod"/>
          </a:pPr>
          <a:r>
            <a:rPr lang="en-US" sz="1800" b="0" i="0"/>
            <a:t>Look into</a:t>
          </a:r>
        </a:p>
      </dgm:t>
    </dgm:pt>
    <dgm:pt modelId="{C0B4D706-094C-46A1-B431-8057E3E9A0E6}" type="parTrans" cxnId="{34AC9AF0-F746-48B1-A7F5-4FF1E32D3A53}">
      <dgm:prSet/>
      <dgm:spPr/>
      <dgm:t>
        <a:bodyPr/>
        <a:lstStyle/>
        <a:p>
          <a:endParaRPr lang="en-US"/>
        </a:p>
      </dgm:t>
    </dgm:pt>
    <dgm:pt modelId="{8F064C8D-C5DB-4390-9721-2A96BD7725F9}" type="sibTrans" cxnId="{34AC9AF0-F746-48B1-A7F5-4FF1E32D3A53}">
      <dgm:prSet/>
      <dgm:spPr/>
      <dgm:t>
        <a:bodyPr/>
        <a:lstStyle/>
        <a:p>
          <a:endParaRPr lang="en-US"/>
        </a:p>
      </dgm:t>
    </dgm:pt>
    <dgm:pt modelId="{D105C09A-4E07-479C-A209-0296D0538877}">
      <dgm:prSet custT="1"/>
      <dgm:spPr/>
      <dgm:t>
        <a:bodyPr/>
        <a:lstStyle/>
        <a:p>
          <a:pPr>
            <a:buFont typeface="+mj-lt"/>
            <a:buAutoNum type="arabicPeriod"/>
          </a:pPr>
          <a:r>
            <a:rPr lang="en-US" sz="1800" b="0" i="0" dirty="0"/>
            <a:t>Come up with</a:t>
          </a:r>
        </a:p>
      </dgm:t>
    </dgm:pt>
    <dgm:pt modelId="{19AFFEC8-BA30-448C-A157-FEBCC7F4DF40}" type="parTrans" cxnId="{B67A56A3-B2B1-46B6-B3D5-D1EF3E8035A1}">
      <dgm:prSet/>
      <dgm:spPr/>
      <dgm:t>
        <a:bodyPr/>
        <a:lstStyle/>
        <a:p>
          <a:endParaRPr lang="en-US"/>
        </a:p>
      </dgm:t>
    </dgm:pt>
    <dgm:pt modelId="{4320B0E6-4712-421F-9EB8-4F9965186837}" type="sibTrans" cxnId="{B67A56A3-B2B1-46B6-B3D5-D1EF3E8035A1}">
      <dgm:prSet/>
      <dgm:spPr/>
      <dgm:t>
        <a:bodyPr/>
        <a:lstStyle/>
        <a:p>
          <a:endParaRPr lang="en-US"/>
        </a:p>
      </dgm:t>
    </dgm:pt>
    <dgm:pt modelId="{AA704A4C-6D58-4D4D-8BE0-9B0D021158B7}">
      <dgm:prSet custT="1"/>
      <dgm:spPr/>
      <dgm:t>
        <a:bodyPr/>
        <a:lstStyle/>
        <a:p>
          <a:pPr>
            <a:buFont typeface="+mj-lt"/>
            <a:buAutoNum type="arabicPeriod"/>
          </a:pPr>
          <a:r>
            <a:rPr lang="en-US" sz="1800" b="0" i="0"/>
            <a:t>Get rid of</a:t>
          </a:r>
        </a:p>
      </dgm:t>
    </dgm:pt>
    <dgm:pt modelId="{F6CC2D57-84C2-458E-AFFE-121E5739B643}" type="parTrans" cxnId="{ADE5BA7C-3DD9-4AF8-990C-D906D5AEAE8B}">
      <dgm:prSet/>
      <dgm:spPr/>
      <dgm:t>
        <a:bodyPr/>
        <a:lstStyle/>
        <a:p>
          <a:endParaRPr lang="en-US"/>
        </a:p>
      </dgm:t>
    </dgm:pt>
    <dgm:pt modelId="{95DEA5F1-4001-4236-AB73-81FCFCE29C48}" type="sibTrans" cxnId="{ADE5BA7C-3DD9-4AF8-990C-D906D5AEAE8B}">
      <dgm:prSet/>
      <dgm:spPr/>
      <dgm:t>
        <a:bodyPr/>
        <a:lstStyle/>
        <a:p>
          <a:endParaRPr lang="en-US"/>
        </a:p>
      </dgm:t>
    </dgm:pt>
    <dgm:pt modelId="{18D02EC2-FC74-42C6-A739-71D4A31CC6DE}">
      <dgm:prSet custT="1"/>
      <dgm:spPr/>
      <dgm:t>
        <a:bodyPr/>
        <a:lstStyle/>
        <a:p>
          <a:pPr>
            <a:buFont typeface="+mj-lt"/>
            <a:buAutoNum type="arabicPeriod"/>
          </a:pPr>
          <a:r>
            <a:rPr lang="en-US" sz="1800" b="0" i="0"/>
            <a:t>Take care of</a:t>
          </a:r>
        </a:p>
      </dgm:t>
    </dgm:pt>
    <dgm:pt modelId="{63025DBE-AF09-4968-9DB7-463553445BD5}" type="parTrans" cxnId="{A5155712-80F1-4C2F-8C17-7B748072CB0B}">
      <dgm:prSet/>
      <dgm:spPr/>
      <dgm:t>
        <a:bodyPr/>
        <a:lstStyle/>
        <a:p>
          <a:endParaRPr lang="en-US"/>
        </a:p>
      </dgm:t>
    </dgm:pt>
    <dgm:pt modelId="{3348A08C-BA63-45D7-BB29-515CD48F190E}" type="sibTrans" cxnId="{A5155712-80F1-4C2F-8C17-7B748072CB0B}">
      <dgm:prSet/>
      <dgm:spPr/>
      <dgm:t>
        <a:bodyPr/>
        <a:lstStyle/>
        <a:p>
          <a:endParaRPr lang="en-US"/>
        </a:p>
      </dgm:t>
    </dgm:pt>
    <dgm:pt modelId="{29F974CE-58F4-43C3-AAB4-8B1A81C978DE}">
      <dgm:prSet custT="1"/>
      <dgm:spPr/>
      <dgm:t>
        <a:bodyPr/>
        <a:lstStyle/>
        <a:p>
          <a:pPr>
            <a:buFont typeface="+mj-lt"/>
            <a:buAutoNum type="arabicPeriod"/>
          </a:pPr>
          <a:r>
            <a:rPr lang="en-US" sz="1800" b="0" i="0"/>
            <a:t>Find out</a:t>
          </a:r>
        </a:p>
      </dgm:t>
    </dgm:pt>
    <dgm:pt modelId="{D2713184-B0FE-42AB-B1DF-7DFA98EF9E61}" type="parTrans" cxnId="{AEADEC66-19B8-487A-8CE3-BC807A0DEC1E}">
      <dgm:prSet/>
      <dgm:spPr/>
      <dgm:t>
        <a:bodyPr/>
        <a:lstStyle/>
        <a:p>
          <a:endParaRPr lang="en-US"/>
        </a:p>
      </dgm:t>
    </dgm:pt>
    <dgm:pt modelId="{A84AA01C-FE69-43F3-A1FF-F83153AB3F2C}" type="sibTrans" cxnId="{AEADEC66-19B8-487A-8CE3-BC807A0DEC1E}">
      <dgm:prSet/>
      <dgm:spPr/>
      <dgm:t>
        <a:bodyPr/>
        <a:lstStyle/>
        <a:p>
          <a:endParaRPr lang="en-US"/>
        </a:p>
      </dgm:t>
    </dgm:pt>
    <dgm:pt modelId="{C9285640-A8D7-4308-8725-6F7FBEB16610}">
      <dgm:prSet custT="1"/>
      <dgm:spPr/>
      <dgm:t>
        <a:bodyPr/>
        <a:lstStyle/>
        <a:p>
          <a:pPr>
            <a:buFont typeface="+mj-lt"/>
            <a:buAutoNum type="arabicPeriod"/>
          </a:pPr>
          <a:r>
            <a:rPr lang="en-US" sz="1800" b="0" i="0"/>
            <a:t>Go over</a:t>
          </a:r>
        </a:p>
      </dgm:t>
    </dgm:pt>
    <dgm:pt modelId="{1F47BE5B-FE97-4E14-9A6F-ECE99C99F681}" type="parTrans" cxnId="{F1AE3ECC-77BD-4343-A530-A5125019245E}">
      <dgm:prSet/>
      <dgm:spPr/>
      <dgm:t>
        <a:bodyPr/>
        <a:lstStyle/>
        <a:p>
          <a:endParaRPr lang="en-US"/>
        </a:p>
      </dgm:t>
    </dgm:pt>
    <dgm:pt modelId="{4132FFFD-2CA2-43CC-8C97-AB2B9E19D801}" type="sibTrans" cxnId="{F1AE3ECC-77BD-4343-A530-A5125019245E}">
      <dgm:prSet/>
      <dgm:spPr/>
      <dgm:t>
        <a:bodyPr/>
        <a:lstStyle/>
        <a:p>
          <a:endParaRPr lang="en-US"/>
        </a:p>
      </dgm:t>
    </dgm:pt>
    <dgm:pt modelId="{ED7FEE67-F600-479F-9AF4-4656609EB65C}">
      <dgm:prSet custT="1"/>
      <dgm:spPr/>
      <dgm:t>
        <a:bodyPr/>
        <a:lstStyle/>
        <a:p>
          <a:pPr>
            <a:buFont typeface="+mj-lt"/>
            <a:buAutoNum type="arabicPeriod"/>
          </a:pPr>
          <a:r>
            <a:rPr lang="en-US" sz="1800" b="0" i="0"/>
            <a:t>Set up</a:t>
          </a:r>
        </a:p>
      </dgm:t>
    </dgm:pt>
    <dgm:pt modelId="{F45BF5CC-5934-4967-BC64-346BD1A541AD}" type="parTrans" cxnId="{350D132A-727E-4853-B95A-E2DFA1BC54E1}">
      <dgm:prSet/>
      <dgm:spPr/>
      <dgm:t>
        <a:bodyPr/>
        <a:lstStyle/>
        <a:p>
          <a:endParaRPr lang="en-US"/>
        </a:p>
      </dgm:t>
    </dgm:pt>
    <dgm:pt modelId="{B2E0E9B2-8381-4970-9A54-E4DDEA867F6B}" type="sibTrans" cxnId="{350D132A-727E-4853-B95A-E2DFA1BC54E1}">
      <dgm:prSet/>
      <dgm:spPr/>
      <dgm:t>
        <a:bodyPr/>
        <a:lstStyle/>
        <a:p>
          <a:endParaRPr lang="en-US"/>
        </a:p>
      </dgm:t>
    </dgm:pt>
    <dgm:pt modelId="{2B9DE715-1D96-4071-A085-422D801B7CC3}">
      <dgm:prSet custT="1"/>
      <dgm:spPr/>
      <dgm:t>
        <a:bodyPr/>
        <a:lstStyle/>
        <a:p>
          <a:pPr>
            <a:buFont typeface="+mj-lt"/>
            <a:buAutoNum type="arabicPeriod"/>
          </a:pPr>
          <a:r>
            <a:rPr lang="en-US" sz="1800" b="0" i="0" dirty="0"/>
            <a:t>Think about</a:t>
          </a:r>
        </a:p>
      </dgm:t>
    </dgm:pt>
    <dgm:pt modelId="{9CE1A071-9BFD-468C-AA39-9C3A134AB640}" type="parTrans" cxnId="{653BDDA7-B4C9-4388-87A2-39E5B5B528CD}">
      <dgm:prSet/>
      <dgm:spPr/>
      <dgm:t>
        <a:bodyPr/>
        <a:lstStyle/>
        <a:p>
          <a:endParaRPr lang="en-US"/>
        </a:p>
      </dgm:t>
    </dgm:pt>
    <dgm:pt modelId="{80FF96AD-CF58-4DB6-A72B-8B1ABC133230}" type="sibTrans" cxnId="{653BDDA7-B4C9-4388-87A2-39E5B5B528CD}">
      <dgm:prSet/>
      <dgm:spPr/>
      <dgm:t>
        <a:bodyPr/>
        <a:lstStyle/>
        <a:p>
          <a:endParaRPr lang="en-US"/>
        </a:p>
      </dgm:t>
    </dgm:pt>
    <dgm:pt modelId="{ABAD569A-D2AE-43A1-BFE6-10C50D584D9D}" type="pres">
      <dgm:prSet presAssocID="{A272B515-CDA7-4942-A704-BED7CD3F098B}" presName="vert0" presStyleCnt="0">
        <dgm:presLayoutVars>
          <dgm:dir/>
          <dgm:animOne val="branch"/>
          <dgm:animLvl val="lvl"/>
        </dgm:presLayoutVars>
      </dgm:prSet>
      <dgm:spPr/>
    </dgm:pt>
    <dgm:pt modelId="{5DB8777A-01BF-4802-A889-9AC5A5A0C402}" type="pres">
      <dgm:prSet presAssocID="{94DD13D8-63C3-484E-A2CB-797E982A451C}" presName="thickLine" presStyleLbl="alignNode1" presStyleIdx="0" presStyleCnt="10"/>
      <dgm:spPr/>
    </dgm:pt>
    <dgm:pt modelId="{9A5779EE-FB1A-4973-95E9-92F1B92605BE}" type="pres">
      <dgm:prSet presAssocID="{94DD13D8-63C3-484E-A2CB-797E982A451C}" presName="horz1" presStyleCnt="0"/>
      <dgm:spPr/>
    </dgm:pt>
    <dgm:pt modelId="{27BFE69A-6E11-44BA-9365-B20A7BD0448B}" type="pres">
      <dgm:prSet presAssocID="{94DD13D8-63C3-484E-A2CB-797E982A451C}" presName="tx1" presStyleLbl="revTx" presStyleIdx="0" presStyleCnt="10"/>
      <dgm:spPr/>
    </dgm:pt>
    <dgm:pt modelId="{89BC6CE5-4A31-4BB6-8D4D-5299E61D6056}" type="pres">
      <dgm:prSet presAssocID="{94DD13D8-63C3-484E-A2CB-797E982A451C}" presName="vert1" presStyleCnt="0"/>
      <dgm:spPr/>
    </dgm:pt>
    <dgm:pt modelId="{6A288D90-06CC-4350-A685-A32D5455C884}" type="pres">
      <dgm:prSet presAssocID="{799859F9-34E6-4E9C-86D0-81A8907C7C3E}" presName="thickLine" presStyleLbl="alignNode1" presStyleIdx="1" presStyleCnt="10"/>
      <dgm:spPr/>
    </dgm:pt>
    <dgm:pt modelId="{2E266FD5-791D-4326-9B7F-5F78EED96F96}" type="pres">
      <dgm:prSet presAssocID="{799859F9-34E6-4E9C-86D0-81A8907C7C3E}" presName="horz1" presStyleCnt="0"/>
      <dgm:spPr/>
    </dgm:pt>
    <dgm:pt modelId="{B53A86FE-850D-4A8C-A159-7D63771B5126}" type="pres">
      <dgm:prSet presAssocID="{799859F9-34E6-4E9C-86D0-81A8907C7C3E}" presName="tx1" presStyleLbl="revTx" presStyleIdx="1" presStyleCnt="10"/>
      <dgm:spPr/>
    </dgm:pt>
    <dgm:pt modelId="{4078C561-06A2-4C95-97EF-99F8FC155AC1}" type="pres">
      <dgm:prSet presAssocID="{799859F9-34E6-4E9C-86D0-81A8907C7C3E}" presName="vert1" presStyleCnt="0"/>
      <dgm:spPr/>
    </dgm:pt>
    <dgm:pt modelId="{0E7150B3-AA1B-4F14-A3FC-A26D064B9EB8}" type="pres">
      <dgm:prSet presAssocID="{878E3DEA-4A14-4A62-ABFD-218877FC6D52}" presName="thickLine" presStyleLbl="alignNode1" presStyleIdx="2" presStyleCnt="10"/>
      <dgm:spPr/>
    </dgm:pt>
    <dgm:pt modelId="{B31A2C4F-EADC-4D45-BDBB-4D172FC0BCB9}" type="pres">
      <dgm:prSet presAssocID="{878E3DEA-4A14-4A62-ABFD-218877FC6D52}" presName="horz1" presStyleCnt="0"/>
      <dgm:spPr/>
    </dgm:pt>
    <dgm:pt modelId="{6A223E4A-9F31-4E45-84CB-862D77D535A1}" type="pres">
      <dgm:prSet presAssocID="{878E3DEA-4A14-4A62-ABFD-218877FC6D52}" presName="tx1" presStyleLbl="revTx" presStyleIdx="2" presStyleCnt="10"/>
      <dgm:spPr/>
    </dgm:pt>
    <dgm:pt modelId="{AD2A8B2B-95B8-4455-AE05-2118217A7980}" type="pres">
      <dgm:prSet presAssocID="{878E3DEA-4A14-4A62-ABFD-218877FC6D52}" presName="vert1" presStyleCnt="0"/>
      <dgm:spPr/>
    </dgm:pt>
    <dgm:pt modelId="{655DACAD-43A6-4DD3-BA34-BB4E2BDD8244}" type="pres">
      <dgm:prSet presAssocID="{D105C09A-4E07-479C-A209-0296D0538877}" presName="thickLine" presStyleLbl="alignNode1" presStyleIdx="3" presStyleCnt="10"/>
      <dgm:spPr/>
    </dgm:pt>
    <dgm:pt modelId="{09A92CCE-3A43-4825-8E22-B1A2FF6922F6}" type="pres">
      <dgm:prSet presAssocID="{D105C09A-4E07-479C-A209-0296D0538877}" presName="horz1" presStyleCnt="0"/>
      <dgm:spPr/>
    </dgm:pt>
    <dgm:pt modelId="{5E1C6E23-DB58-4C1B-8C7C-3C37F3B69072}" type="pres">
      <dgm:prSet presAssocID="{D105C09A-4E07-479C-A209-0296D0538877}" presName="tx1" presStyleLbl="revTx" presStyleIdx="3" presStyleCnt="10"/>
      <dgm:spPr/>
    </dgm:pt>
    <dgm:pt modelId="{4BABEEB1-A309-4CB4-8CB8-96EE8B21F4AD}" type="pres">
      <dgm:prSet presAssocID="{D105C09A-4E07-479C-A209-0296D0538877}" presName="vert1" presStyleCnt="0"/>
      <dgm:spPr/>
    </dgm:pt>
    <dgm:pt modelId="{3B8AA002-42D1-4384-A0E1-2E0F2BFD277D}" type="pres">
      <dgm:prSet presAssocID="{AA704A4C-6D58-4D4D-8BE0-9B0D021158B7}" presName="thickLine" presStyleLbl="alignNode1" presStyleIdx="4" presStyleCnt="10"/>
      <dgm:spPr/>
    </dgm:pt>
    <dgm:pt modelId="{A8370F1C-7A8C-4612-ACD6-FDD7C01F84B8}" type="pres">
      <dgm:prSet presAssocID="{AA704A4C-6D58-4D4D-8BE0-9B0D021158B7}" presName="horz1" presStyleCnt="0"/>
      <dgm:spPr/>
    </dgm:pt>
    <dgm:pt modelId="{786B7E66-B438-455D-B058-EB661F1C52BF}" type="pres">
      <dgm:prSet presAssocID="{AA704A4C-6D58-4D4D-8BE0-9B0D021158B7}" presName="tx1" presStyleLbl="revTx" presStyleIdx="4" presStyleCnt="10"/>
      <dgm:spPr/>
    </dgm:pt>
    <dgm:pt modelId="{BCA0160D-BB94-44D1-9279-C2B7C1B2B582}" type="pres">
      <dgm:prSet presAssocID="{AA704A4C-6D58-4D4D-8BE0-9B0D021158B7}" presName="vert1" presStyleCnt="0"/>
      <dgm:spPr/>
    </dgm:pt>
    <dgm:pt modelId="{526CA61B-1C0E-4DD2-8986-A2FAEC200342}" type="pres">
      <dgm:prSet presAssocID="{18D02EC2-FC74-42C6-A739-71D4A31CC6DE}" presName="thickLine" presStyleLbl="alignNode1" presStyleIdx="5" presStyleCnt="10"/>
      <dgm:spPr/>
    </dgm:pt>
    <dgm:pt modelId="{0C1B223F-53EB-4942-950D-B37A7404BF44}" type="pres">
      <dgm:prSet presAssocID="{18D02EC2-FC74-42C6-A739-71D4A31CC6DE}" presName="horz1" presStyleCnt="0"/>
      <dgm:spPr/>
    </dgm:pt>
    <dgm:pt modelId="{E20B2815-321E-4193-AD42-C35F356BB715}" type="pres">
      <dgm:prSet presAssocID="{18D02EC2-FC74-42C6-A739-71D4A31CC6DE}" presName="tx1" presStyleLbl="revTx" presStyleIdx="5" presStyleCnt="10"/>
      <dgm:spPr/>
    </dgm:pt>
    <dgm:pt modelId="{27A60C79-C518-4AA0-8E8D-C664BC009807}" type="pres">
      <dgm:prSet presAssocID="{18D02EC2-FC74-42C6-A739-71D4A31CC6DE}" presName="vert1" presStyleCnt="0"/>
      <dgm:spPr/>
    </dgm:pt>
    <dgm:pt modelId="{4AEA1F9B-3E5F-4D31-B02A-908108CA2CE3}" type="pres">
      <dgm:prSet presAssocID="{29F974CE-58F4-43C3-AAB4-8B1A81C978DE}" presName="thickLine" presStyleLbl="alignNode1" presStyleIdx="6" presStyleCnt="10"/>
      <dgm:spPr/>
    </dgm:pt>
    <dgm:pt modelId="{8271C873-3B02-4285-AEE7-676A9791598A}" type="pres">
      <dgm:prSet presAssocID="{29F974CE-58F4-43C3-AAB4-8B1A81C978DE}" presName="horz1" presStyleCnt="0"/>
      <dgm:spPr/>
    </dgm:pt>
    <dgm:pt modelId="{1B91DA03-07F8-4625-9F05-174C92083DA8}" type="pres">
      <dgm:prSet presAssocID="{29F974CE-58F4-43C3-AAB4-8B1A81C978DE}" presName="tx1" presStyleLbl="revTx" presStyleIdx="6" presStyleCnt="10"/>
      <dgm:spPr/>
    </dgm:pt>
    <dgm:pt modelId="{76E590D8-42FF-4B5E-995F-8856668EDA9A}" type="pres">
      <dgm:prSet presAssocID="{29F974CE-58F4-43C3-AAB4-8B1A81C978DE}" presName="vert1" presStyleCnt="0"/>
      <dgm:spPr/>
    </dgm:pt>
    <dgm:pt modelId="{F7FD652C-B123-4FCF-98DB-6DAABE40D802}" type="pres">
      <dgm:prSet presAssocID="{C9285640-A8D7-4308-8725-6F7FBEB16610}" presName="thickLine" presStyleLbl="alignNode1" presStyleIdx="7" presStyleCnt="10"/>
      <dgm:spPr/>
    </dgm:pt>
    <dgm:pt modelId="{D3CED65A-A9FA-46FC-83BD-7B1DEFA7283B}" type="pres">
      <dgm:prSet presAssocID="{C9285640-A8D7-4308-8725-6F7FBEB16610}" presName="horz1" presStyleCnt="0"/>
      <dgm:spPr/>
    </dgm:pt>
    <dgm:pt modelId="{1583B91F-741F-4552-911F-D4F90E7037D8}" type="pres">
      <dgm:prSet presAssocID="{C9285640-A8D7-4308-8725-6F7FBEB16610}" presName="tx1" presStyleLbl="revTx" presStyleIdx="7" presStyleCnt="10"/>
      <dgm:spPr/>
    </dgm:pt>
    <dgm:pt modelId="{4F3937B8-0FB2-4E36-82B4-87B3827ABC4F}" type="pres">
      <dgm:prSet presAssocID="{C9285640-A8D7-4308-8725-6F7FBEB16610}" presName="vert1" presStyleCnt="0"/>
      <dgm:spPr/>
    </dgm:pt>
    <dgm:pt modelId="{98ECEC9E-D73C-4679-BE23-B287D40F393C}" type="pres">
      <dgm:prSet presAssocID="{ED7FEE67-F600-479F-9AF4-4656609EB65C}" presName="thickLine" presStyleLbl="alignNode1" presStyleIdx="8" presStyleCnt="10"/>
      <dgm:spPr/>
    </dgm:pt>
    <dgm:pt modelId="{4AE5DE6C-87FD-48FA-A1B7-9E1FFD26A55E}" type="pres">
      <dgm:prSet presAssocID="{ED7FEE67-F600-479F-9AF4-4656609EB65C}" presName="horz1" presStyleCnt="0"/>
      <dgm:spPr/>
    </dgm:pt>
    <dgm:pt modelId="{D5D6884D-5B13-4D0D-BDB4-A178060E0A61}" type="pres">
      <dgm:prSet presAssocID="{ED7FEE67-F600-479F-9AF4-4656609EB65C}" presName="tx1" presStyleLbl="revTx" presStyleIdx="8" presStyleCnt="10"/>
      <dgm:spPr/>
    </dgm:pt>
    <dgm:pt modelId="{E52DD869-1DE6-4105-9AC9-B4987A41DFA3}" type="pres">
      <dgm:prSet presAssocID="{ED7FEE67-F600-479F-9AF4-4656609EB65C}" presName="vert1" presStyleCnt="0"/>
      <dgm:spPr/>
    </dgm:pt>
    <dgm:pt modelId="{B5B9EFD4-C676-48B6-BCDB-B3DB5B51C6AE}" type="pres">
      <dgm:prSet presAssocID="{2B9DE715-1D96-4071-A085-422D801B7CC3}" presName="thickLine" presStyleLbl="alignNode1" presStyleIdx="9" presStyleCnt="10"/>
      <dgm:spPr/>
    </dgm:pt>
    <dgm:pt modelId="{ABC63789-41B3-47E3-92B2-AA5762DC3311}" type="pres">
      <dgm:prSet presAssocID="{2B9DE715-1D96-4071-A085-422D801B7CC3}" presName="horz1" presStyleCnt="0"/>
      <dgm:spPr/>
    </dgm:pt>
    <dgm:pt modelId="{C10F8971-2303-4E62-B7C2-87FDDC539A15}" type="pres">
      <dgm:prSet presAssocID="{2B9DE715-1D96-4071-A085-422D801B7CC3}" presName="tx1" presStyleLbl="revTx" presStyleIdx="9" presStyleCnt="10"/>
      <dgm:spPr/>
    </dgm:pt>
    <dgm:pt modelId="{F1CCD52A-AE19-43AC-8BF7-164DE5A39607}" type="pres">
      <dgm:prSet presAssocID="{2B9DE715-1D96-4071-A085-422D801B7CC3}" presName="vert1" presStyleCnt="0"/>
      <dgm:spPr/>
    </dgm:pt>
  </dgm:ptLst>
  <dgm:cxnLst>
    <dgm:cxn modelId="{5BEBE502-2972-4F49-9069-D1363A529800}" type="presOf" srcId="{AA704A4C-6D58-4D4D-8BE0-9B0D021158B7}" destId="{786B7E66-B438-455D-B058-EB661F1C52BF}" srcOrd="0" destOrd="0" presId="urn:microsoft.com/office/officeart/2008/layout/LinedList"/>
    <dgm:cxn modelId="{BC5E7905-714C-423D-8B85-E98F0A61EBC7}" srcId="{A272B515-CDA7-4942-A704-BED7CD3F098B}" destId="{94DD13D8-63C3-484E-A2CB-797E982A451C}" srcOrd="0" destOrd="0" parTransId="{220D5760-0DF7-4C67-826C-BF2C27B832BE}" sibTransId="{6BE405AB-2467-4577-A1EE-F9187CC6A6B4}"/>
    <dgm:cxn modelId="{A5155712-80F1-4C2F-8C17-7B748072CB0B}" srcId="{A272B515-CDA7-4942-A704-BED7CD3F098B}" destId="{18D02EC2-FC74-42C6-A739-71D4A31CC6DE}" srcOrd="5" destOrd="0" parTransId="{63025DBE-AF09-4968-9DB7-463553445BD5}" sibTransId="{3348A08C-BA63-45D7-BB29-515CD48F190E}"/>
    <dgm:cxn modelId="{350D132A-727E-4853-B95A-E2DFA1BC54E1}" srcId="{A272B515-CDA7-4942-A704-BED7CD3F098B}" destId="{ED7FEE67-F600-479F-9AF4-4656609EB65C}" srcOrd="8" destOrd="0" parTransId="{F45BF5CC-5934-4967-BC64-346BD1A541AD}" sibTransId="{B2E0E9B2-8381-4970-9A54-E4DDEA867F6B}"/>
    <dgm:cxn modelId="{2E0BB837-3ADA-4C2D-B976-07B864A0E1F6}" type="presOf" srcId="{29F974CE-58F4-43C3-AAB4-8B1A81C978DE}" destId="{1B91DA03-07F8-4625-9F05-174C92083DA8}" srcOrd="0" destOrd="0" presId="urn:microsoft.com/office/officeart/2008/layout/LinedList"/>
    <dgm:cxn modelId="{16970F3A-C64C-49BB-8EED-E64E6A80A8B2}" type="presOf" srcId="{2B9DE715-1D96-4071-A085-422D801B7CC3}" destId="{C10F8971-2303-4E62-B7C2-87FDDC539A15}" srcOrd="0" destOrd="0" presId="urn:microsoft.com/office/officeart/2008/layout/LinedList"/>
    <dgm:cxn modelId="{558FC146-7ED0-4BC0-8531-33FC3BA8CF2C}" type="presOf" srcId="{A272B515-CDA7-4942-A704-BED7CD3F098B}" destId="{ABAD569A-D2AE-43A1-BFE6-10C50D584D9D}" srcOrd="0" destOrd="0" presId="urn:microsoft.com/office/officeart/2008/layout/LinedList"/>
    <dgm:cxn modelId="{AEADEC66-19B8-487A-8CE3-BC807A0DEC1E}" srcId="{A272B515-CDA7-4942-A704-BED7CD3F098B}" destId="{29F974CE-58F4-43C3-AAB4-8B1A81C978DE}" srcOrd="6" destOrd="0" parTransId="{D2713184-B0FE-42AB-B1DF-7DFA98EF9E61}" sibTransId="{A84AA01C-FE69-43F3-A1FF-F83153AB3F2C}"/>
    <dgm:cxn modelId="{ADE5BA7C-3DD9-4AF8-990C-D906D5AEAE8B}" srcId="{A272B515-CDA7-4942-A704-BED7CD3F098B}" destId="{AA704A4C-6D58-4D4D-8BE0-9B0D021158B7}" srcOrd="4" destOrd="0" parTransId="{F6CC2D57-84C2-458E-AFFE-121E5739B643}" sibTransId="{95DEA5F1-4001-4236-AB73-81FCFCE29C48}"/>
    <dgm:cxn modelId="{76746A91-C689-4AB5-837C-7FC0969DC49E}" type="presOf" srcId="{D105C09A-4E07-479C-A209-0296D0538877}" destId="{5E1C6E23-DB58-4C1B-8C7C-3C37F3B69072}" srcOrd="0" destOrd="0" presId="urn:microsoft.com/office/officeart/2008/layout/LinedList"/>
    <dgm:cxn modelId="{A66C47A2-2826-41BF-9559-F20A397D2EC8}" type="presOf" srcId="{C9285640-A8D7-4308-8725-6F7FBEB16610}" destId="{1583B91F-741F-4552-911F-D4F90E7037D8}" srcOrd="0" destOrd="0" presId="urn:microsoft.com/office/officeart/2008/layout/LinedList"/>
    <dgm:cxn modelId="{B67A56A3-B2B1-46B6-B3D5-D1EF3E8035A1}" srcId="{A272B515-CDA7-4942-A704-BED7CD3F098B}" destId="{D105C09A-4E07-479C-A209-0296D0538877}" srcOrd="3" destOrd="0" parTransId="{19AFFEC8-BA30-448C-A157-FEBCC7F4DF40}" sibTransId="{4320B0E6-4712-421F-9EB8-4F9965186837}"/>
    <dgm:cxn modelId="{DA67B8A3-BE75-4163-A734-5829AABC56FD}" type="presOf" srcId="{18D02EC2-FC74-42C6-A739-71D4A31CC6DE}" destId="{E20B2815-321E-4193-AD42-C35F356BB715}" srcOrd="0" destOrd="0" presId="urn:microsoft.com/office/officeart/2008/layout/LinedList"/>
    <dgm:cxn modelId="{653BDDA7-B4C9-4388-87A2-39E5B5B528CD}" srcId="{A272B515-CDA7-4942-A704-BED7CD3F098B}" destId="{2B9DE715-1D96-4071-A085-422D801B7CC3}" srcOrd="9" destOrd="0" parTransId="{9CE1A071-9BFD-468C-AA39-9C3A134AB640}" sibTransId="{80FF96AD-CF58-4DB6-A72B-8B1ABC133230}"/>
    <dgm:cxn modelId="{2235F5A7-5E6E-4B75-8C45-9EC3EEB60B1A}" type="presOf" srcId="{ED7FEE67-F600-479F-9AF4-4656609EB65C}" destId="{D5D6884D-5B13-4D0D-BDB4-A178060E0A61}" srcOrd="0" destOrd="0" presId="urn:microsoft.com/office/officeart/2008/layout/LinedList"/>
    <dgm:cxn modelId="{1B57DBBC-01D5-47D6-A851-91E2DCBA630C}" type="presOf" srcId="{799859F9-34E6-4E9C-86D0-81A8907C7C3E}" destId="{B53A86FE-850D-4A8C-A159-7D63771B5126}" srcOrd="0" destOrd="0" presId="urn:microsoft.com/office/officeart/2008/layout/LinedList"/>
    <dgm:cxn modelId="{3F57D8C2-DEB7-4D83-B9EB-DB3810FD267D}" type="presOf" srcId="{878E3DEA-4A14-4A62-ABFD-218877FC6D52}" destId="{6A223E4A-9F31-4E45-84CB-862D77D535A1}" srcOrd="0" destOrd="0" presId="urn:microsoft.com/office/officeart/2008/layout/LinedList"/>
    <dgm:cxn modelId="{6718CBC8-FBDF-4411-97D4-8394B8E23CA7}" srcId="{A272B515-CDA7-4942-A704-BED7CD3F098B}" destId="{799859F9-34E6-4E9C-86D0-81A8907C7C3E}" srcOrd="1" destOrd="0" parTransId="{C367F99E-8F6F-4351-8578-3FA598D512FB}" sibTransId="{9E3049E4-8CF0-418E-BE06-9CE44C25C660}"/>
    <dgm:cxn modelId="{F1AE3ECC-77BD-4343-A530-A5125019245E}" srcId="{A272B515-CDA7-4942-A704-BED7CD3F098B}" destId="{C9285640-A8D7-4308-8725-6F7FBEB16610}" srcOrd="7" destOrd="0" parTransId="{1F47BE5B-FE97-4E14-9A6F-ECE99C99F681}" sibTransId="{4132FFFD-2CA2-43CC-8C97-AB2B9E19D801}"/>
    <dgm:cxn modelId="{816DBDCC-E0EC-41BD-BE6B-29413865EE75}" type="presOf" srcId="{94DD13D8-63C3-484E-A2CB-797E982A451C}" destId="{27BFE69A-6E11-44BA-9365-B20A7BD0448B}" srcOrd="0" destOrd="0" presId="urn:microsoft.com/office/officeart/2008/layout/LinedList"/>
    <dgm:cxn modelId="{34AC9AF0-F746-48B1-A7F5-4FF1E32D3A53}" srcId="{A272B515-CDA7-4942-A704-BED7CD3F098B}" destId="{878E3DEA-4A14-4A62-ABFD-218877FC6D52}" srcOrd="2" destOrd="0" parTransId="{C0B4D706-094C-46A1-B431-8057E3E9A0E6}" sibTransId="{8F064C8D-C5DB-4390-9721-2A96BD7725F9}"/>
    <dgm:cxn modelId="{36B57A58-6803-4E64-9889-D10D021E96A5}" type="presParOf" srcId="{ABAD569A-D2AE-43A1-BFE6-10C50D584D9D}" destId="{5DB8777A-01BF-4802-A889-9AC5A5A0C402}" srcOrd="0" destOrd="0" presId="urn:microsoft.com/office/officeart/2008/layout/LinedList"/>
    <dgm:cxn modelId="{0423304E-2F04-4AFD-B419-A8710C249A94}" type="presParOf" srcId="{ABAD569A-D2AE-43A1-BFE6-10C50D584D9D}" destId="{9A5779EE-FB1A-4973-95E9-92F1B92605BE}" srcOrd="1" destOrd="0" presId="urn:microsoft.com/office/officeart/2008/layout/LinedList"/>
    <dgm:cxn modelId="{D71999E0-A13C-47BF-B96D-E2AF4FB98763}" type="presParOf" srcId="{9A5779EE-FB1A-4973-95E9-92F1B92605BE}" destId="{27BFE69A-6E11-44BA-9365-B20A7BD0448B}" srcOrd="0" destOrd="0" presId="urn:microsoft.com/office/officeart/2008/layout/LinedList"/>
    <dgm:cxn modelId="{9938C95F-D467-4DDD-B12A-53F9723A0769}" type="presParOf" srcId="{9A5779EE-FB1A-4973-95E9-92F1B92605BE}" destId="{89BC6CE5-4A31-4BB6-8D4D-5299E61D6056}" srcOrd="1" destOrd="0" presId="urn:microsoft.com/office/officeart/2008/layout/LinedList"/>
    <dgm:cxn modelId="{D86AF424-31AD-4411-A878-4E3E5FE3A17E}" type="presParOf" srcId="{ABAD569A-D2AE-43A1-BFE6-10C50D584D9D}" destId="{6A288D90-06CC-4350-A685-A32D5455C884}" srcOrd="2" destOrd="0" presId="urn:microsoft.com/office/officeart/2008/layout/LinedList"/>
    <dgm:cxn modelId="{1F87C0AA-E5DD-45F6-BA24-CE8DD3808BB3}" type="presParOf" srcId="{ABAD569A-D2AE-43A1-BFE6-10C50D584D9D}" destId="{2E266FD5-791D-4326-9B7F-5F78EED96F96}" srcOrd="3" destOrd="0" presId="urn:microsoft.com/office/officeart/2008/layout/LinedList"/>
    <dgm:cxn modelId="{DC6AA7AC-993B-469E-A4FA-08858681E1FB}" type="presParOf" srcId="{2E266FD5-791D-4326-9B7F-5F78EED96F96}" destId="{B53A86FE-850D-4A8C-A159-7D63771B5126}" srcOrd="0" destOrd="0" presId="urn:microsoft.com/office/officeart/2008/layout/LinedList"/>
    <dgm:cxn modelId="{74C77616-C7D2-4B3D-9EB8-B8F0F768136A}" type="presParOf" srcId="{2E266FD5-791D-4326-9B7F-5F78EED96F96}" destId="{4078C561-06A2-4C95-97EF-99F8FC155AC1}" srcOrd="1" destOrd="0" presId="urn:microsoft.com/office/officeart/2008/layout/LinedList"/>
    <dgm:cxn modelId="{3A5C92B0-0C73-4B13-AE7F-6BCEE5D75E9C}" type="presParOf" srcId="{ABAD569A-D2AE-43A1-BFE6-10C50D584D9D}" destId="{0E7150B3-AA1B-4F14-A3FC-A26D064B9EB8}" srcOrd="4" destOrd="0" presId="urn:microsoft.com/office/officeart/2008/layout/LinedList"/>
    <dgm:cxn modelId="{7751634D-59DF-4D95-A9D0-114CED42C638}" type="presParOf" srcId="{ABAD569A-D2AE-43A1-BFE6-10C50D584D9D}" destId="{B31A2C4F-EADC-4D45-BDBB-4D172FC0BCB9}" srcOrd="5" destOrd="0" presId="urn:microsoft.com/office/officeart/2008/layout/LinedList"/>
    <dgm:cxn modelId="{F4E6C6B0-05D8-48F5-9F37-AAC275424420}" type="presParOf" srcId="{B31A2C4F-EADC-4D45-BDBB-4D172FC0BCB9}" destId="{6A223E4A-9F31-4E45-84CB-862D77D535A1}" srcOrd="0" destOrd="0" presId="urn:microsoft.com/office/officeart/2008/layout/LinedList"/>
    <dgm:cxn modelId="{402FB4EE-7CC5-490E-85A3-26771F80CA9D}" type="presParOf" srcId="{B31A2C4F-EADC-4D45-BDBB-4D172FC0BCB9}" destId="{AD2A8B2B-95B8-4455-AE05-2118217A7980}" srcOrd="1" destOrd="0" presId="urn:microsoft.com/office/officeart/2008/layout/LinedList"/>
    <dgm:cxn modelId="{82FD0542-4314-4C10-9F4D-C223F525782A}" type="presParOf" srcId="{ABAD569A-D2AE-43A1-BFE6-10C50D584D9D}" destId="{655DACAD-43A6-4DD3-BA34-BB4E2BDD8244}" srcOrd="6" destOrd="0" presId="urn:microsoft.com/office/officeart/2008/layout/LinedList"/>
    <dgm:cxn modelId="{4C4F18F8-AAA5-4A49-AB66-9B09E1A15944}" type="presParOf" srcId="{ABAD569A-D2AE-43A1-BFE6-10C50D584D9D}" destId="{09A92CCE-3A43-4825-8E22-B1A2FF6922F6}" srcOrd="7" destOrd="0" presId="urn:microsoft.com/office/officeart/2008/layout/LinedList"/>
    <dgm:cxn modelId="{D2CF750E-02F9-434B-A061-B93ECBC45F64}" type="presParOf" srcId="{09A92CCE-3A43-4825-8E22-B1A2FF6922F6}" destId="{5E1C6E23-DB58-4C1B-8C7C-3C37F3B69072}" srcOrd="0" destOrd="0" presId="urn:microsoft.com/office/officeart/2008/layout/LinedList"/>
    <dgm:cxn modelId="{9290A77F-02C5-43DF-914F-73655111DF4D}" type="presParOf" srcId="{09A92CCE-3A43-4825-8E22-B1A2FF6922F6}" destId="{4BABEEB1-A309-4CB4-8CB8-96EE8B21F4AD}" srcOrd="1" destOrd="0" presId="urn:microsoft.com/office/officeart/2008/layout/LinedList"/>
    <dgm:cxn modelId="{0E857399-059B-4352-9E3E-65F81A032F9E}" type="presParOf" srcId="{ABAD569A-D2AE-43A1-BFE6-10C50D584D9D}" destId="{3B8AA002-42D1-4384-A0E1-2E0F2BFD277D}" srcOrd="8" destOrd="0" presId="urn:microsoft.com/office/officeart/2008/layout/LinedList"/>
    <dgm:cxn modelId="{29D1CD41-DD24-48B8-8682-8A399B77CDFC}" type="presParOf" srcId="{ABAD569A-D2AE-43A1-BFE6-10C50D584D9D}" destId="{A8370F1C-7A8C-4612-ACD6-FDD7C01F84B8}" srcOrd="9" destOrd="0" presId="urn:microsoft.com/office/officeart/2008/layout/LinedList"/>
    <dgm:cxn modelId="{C6B90093-8E16-425C-8833-0DA98B24D670}" type="presParOf" srcId="{A8370F1C-7A8C-4612-ACD6-FDD7C01F84B8}" destId="{786B7E66-B438-455D-B058-EB661F1C52BF}" srcOrd="0" destOrd="0" presId="urn:microsoft.com/office/officeart/2008/layout/LinedList"/>
    <dgm:cxn modelId="{710238F2-1CDB-4A18-AAB8-DB7D94B7BD97}" type="presParOf" srcId="{A8370F1C-7A8C-4612-ACD6-FDD7C01F84B8}" destId="{BCA0160D-BB94-44D1-9279-C2B7C1B2B582}" srcOrd="1" destOrd="0" presId="urn:microsoft.com/office/officeart/2008/layout/LinedList"/>
    <dgm:cxn modelId="{1567D66B-121B-4DD1-87D4-EA5C7A665DC6}" type="presParOf" srcId="{ABAD569A-D2AE-43A1-BFE6-10C50D584D9D}" destId="{526CA61B-1C0E-4DD2-8986-A2FAEC200342}" srcOrd="10" destOrd="0" presId="urn:microsoft.com/office/officeart/2008/layout/LinedList"/>
    <dgm:cxn modelId="{3EAB5196-365B-4232-9BEB-C591A315A1F9}" type="presParOf" srcId="{ABAD569A-D2AE-43A1-BFE6-10C50D584D9D}" destId="{0C1B223F-53EB-4942-950D-B37A7404BF44}" srcOrd="11" destOrd="0" presId="urn:microsoft.com/office/officeart/2008/layout/LinedList"/>
    <dgm:cxn modelId="{136EAF23-E355-4A96-85AA-7ED603843592}" type="presParOf" srcId="{0C1B223F-53EB-4942-950D-B37A7404BF44}" destId="{E20B2815-321E-4193-AD42-C35F356BB715}" srcOrd="0" destOrd="0" presId="urn:microsoft.com/office/officeart/2008/layout/LinedList"/>
    <dgm:cxn modelId="{C4972974-EC9C-4000-BA77-5548489004D0}" type="presParOf" srcId="{0C1B223F-53EB-4942-950D-B37A7404BF44}" destId="{27A60C79-C518-4AA0-8E8D-C664BC009807}" srcOrd="1" destOrd="0" presId="urn:microsoft.com/office/officeart/2008/layout/LinedList"/>
    <dgm:cxn modelId="{43406927-6686-4F6D-806C-80A46D6E3C37}" type="presParOf" srcId="{ABAD569A-D2AE-43A1-BFE6-10C50D584D9D}" destId="{4AEA1F9B-3E5F-4D31-B02A-908108CA2CE3}" srcOrd="12" destOrd="0" presId="urn:microsoft.com/office/officeart/2008/layout/LinedList"/>
    <dgm:cxn modelId="{5E0C16BA-F01B-4CD8-BE2F-879C97EFC250}" type="presParOf" srcId="{ABAD569A-D2AE-43A1-BFE6-10C50D584D9D}" destId="{8271C873-3B02-4285-AEE7-676A9791598A}" srcOrd="13" destOrd="0" presId="urn:microsoft.com/office/officeart/2008/layout/LinedList"/>
    <dgm:cxn modelId="{1D106544-4384-423B-8155-FCC8301DC2CA}" type="presParOf" srcId="{8271C873-3B02-4285-AEE7-676A9791598A}" destId="{1B91DA03-07F8-4625-9F05-174C92083DA8}" srcOrd="0" destOrd="0" presId="urn:microsoft.com/office/officeart/2008/layout/LinedList"/>
    <dgm:cxn modelId="{7990AD8E-E14C-4048-9C79-2BA2C92AE241}" type="presParOf" srcId="{8271C873-3B02-4285-AEE7-676A9791598A}" destId="{76E590D8-42FF-4B5E-995F-8856668EDA9A}" srcOrd="1" destOrd="0" presId="urn:microsoft.com/office/officeart/2008/layout/LinedList"/>
    <dgm:cxn modelId="{C3E4202E-B232-4794-9640-5F7D6E67E484}" type="presParOf" srcId="{ABAD569A-D2AE-43A1-BFE6-10C50D584D9D}" destId="{F7FD652C-B123-4FCF-98DB-6DAABE40D802}" srcOrd="14" destOrd="0" presId="urn:microsoft.com/office/officeart/2008/layout/LinedList"/>
    <dgm:cxn modelId="{B19B566F-0E23-4FE5-B26B-81CAECCD7A2F}" type="presParOf" srcId="{ABAD569A-D2AE-43A1-BFE6-10C50D584D9D}" destId="{D3CED65A-A9FA-46FC-83BD-7B1DEFA7283B}" srcOrd="15" destOrd="0" presId="urn:microsoft.com/office/officeart/2008/layout/LinedList"/>
    <dgm:cxn modelId="{B920F50E-8456-4EE6-B970-B96C72C20717}" type="presParOf" srcId="{D3CED65A-A9FA-46FC-83BD-7B1DEFA7283B}" destId="{1583B91F-741F-4552-911F-D4F90E7037D8}" srcOrd="0" destOrd="0" presId="urn:microsoft.com/office/officeart/2008/layout/LinedList"/>
    <dgm:cxn modelId="{8B6CEFDF-CFE0-4364-848B-7EC39E922198}" type="presParOf" srcId="{D3CED65A-A9FA-46FC-83BD-7B1DEFA7283B}" destId="{4F3937B8-0FB2-4E36-82B4-87B3827ABC4F}" srcOrd="1" destOrd="0" presId="urn:microsoft.com/office/officeart/2008/layout/LinedList"/>
    <dgm:cxn modelId="{9D49E503-EE26-4BFD-A0E4-E39049F87A21}" type="presParOf" srcId="{ABAD569A-D2AE-43A1-BFE6-10C50D584D9D}" destId="{98ECEC9E-D73C-4679-BE23-B287D40F393C}" srcOrd="16" destOrd="0" presId="urn:microsoft.com/office/officeart/2008/layout/LinedList"/>
    <dgm:cxn modelId="{4BC9D31A-0D56-4AC5-8C7F-18FFEA871A3D}" type="presParOf" srcId="{ABAD569A-D2AE-43A1-BFE6-10C50D584D9D}" destId="{4AE5DE6C-87FD-48FA-A1B7-9E1FFD26A55E}" srcOrd="17" destOrd="0" presId="urn:microsoft.com/office/officeart/2008/layout/LinedList"/>
    <dgm:cxn modelId="{6FE0B1C3-6C22-4578-84D3-8374B8B4EC4E}" type="presParOf" srcId="{4AE5DE6C-87FD-48FA-A1B7-9E1FFD26A55E}" destId="{D5D6884D-5B13-4D0D-BDB4-A178060E0A61}" srcOrd="0" destOrd="0" presId="urn:microsoft.com/office/officeart/2008/layout/LinedList"/>
    <dgm:cxn modelId="{EAAB951A-D114-4D6F-9F43-7C1A223C86C9}" type="presParOf" srcId="{4AE5DE6C-87FD-48FA-A1B7-9E1FFD26A55E}" destId="{E52DD869-1DE6-4105-9AC9-B4987A41DFA3}" srcOrd="1" destOrd="0" presId="urn:microsoft.com/office/officeart/2008/layout/LinedList"/>
    <dgm:cxn modelId="{526B5AD5-824F-487F-B4D4-4C43C8E0B44D}" type="presParOf" srcId="{ABAD569A-D2AE-43A1-BFE6-10C50D584D9D}" destId="{B5B9EFD4-C676-48B6-BCDB-B3DB5B51C6AE}" srcOrd="18" destOrd="0" presId="urn:microsoft.com/office/officeart/2008/layout/LinedList"/>
    <dgm:cxn modelId="{3C548AAF-594E-4E7A-9292-B04147DBFCE5}" type="presParOf" srcId="{ABAD569A-D2AE-43A1-BFE6-10C50D584D9D}" destId="{ABC63789-41B3-47E3-92B2-AA5762DC3311}" srcOrd="19" destOrd="0" presId="urn:microsoft.com/office/officeart/2008/layout/LinedList"/>
    <dgm:cxn modelId="{6C6436F9-FE78-42C0-8868-DAA0F306E826}" type="presParOf" srcId="{ABC63789-41B3-47E3-92B2-AA5762DC3311}" destId="{C10F8971-2303-4E62-B7C2-87FDDC539A15}" srcOrd="0" destOrd="0" presId="urn:microsoft.com/office/officeart/2008/layout/LinedList"/>
    <dgm:cxn modelId="{8145D7FF-CF8B-4BDE-9942-18AFFDB07589}" type="presParOf" srcId="{ABC63789-41B3-47E3-92B2-AA5762DC3311}" destId="{F1CCD52A-AE19-43AC-8BF7-164DE5A396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DBAC70C-2616-4D98-AEE0-4AA45860FBBA}"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4F49692A-26A0-41DA-8180-E576EB6353A4}">
      <dgm:prSet custT="1"/>
      <dgm:spPr/>
      <dgm:t>
        <a:bodyPr/>
        <a:lstStyle/>
        <a:p>
          <a:r>
            <a:rPr lang="en-US" sz="1800" b="0" i="0" dirty="0"/>
            <a:t>Determine</a:t>
          </a:r>
          <a:endParaRPr lang="en-US" sz="18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F9315C7E-6CCB-4F1D-9D34-D6B72ADAAAF2}">
      <dgm:prSet custT="1"/>
      <dgm:spPr/>
      <dgm:t>
        <a:bodyPr/>
        <a:lstStyle/>
        <a:p>
          <a:pPr>
            <a:buFont typeface="+mj-lt"/>
            <a:buAutoNum type="arabicPeriod"/>
          </a:pPr>
          <a:r>
            <a:rPr lang="en-US" sz="1800" b="0" i="0"/>
            <a:t>Assemble</a:t>
          </a:r>
        </a:p>
      </dgm:t>
    </dgm:pt>
    <dgm:pt modelId="{A2A19710-8A78-4DF0-94FE-CABDC4659566}" type="parTrans" cxnId="{CC6BCC8C-8924-4BEF-917A-C9976B51E2F3}">
      <dgm:prSet/>
      <dgm:spPr/>
      <dgm:t>
        <a:bodyPr/>
        <a:lstStyle/>
        <a:p>
          <a:endParaRPr lang="en-US"/>
        </a:p>
      </dgm:t>
    </dgm:pt>
    <dgm:pt modelId="{C5550296-AFC5-46CC-B01C-5E5AFDE6FFA8}" type="sibTrans" cxnId="{CC6BCC8C-8924-4BEF-917A-C9976B51E2F3}">
      <dgm:prSet/>
      <dgm:spPr/>
      <dgm:t>
        <a:bodyPr/>
        <a:lstStyle/>
        <a:p>
          <a:endParaRPr lang="en-US"/>
        </a:p>
      </dgm:t>
    </dgm:pt>
    <dgm:pt modelId="{51DDEA46-0A5A-4C71-BBD8-D0D56254BD6D}">
      <dgm:prSet custT="1"/>
      <dgm:spPr/>
      <dgm:t>
        <a:bodyPr/>
        <a:lstStyle/>
        <a:p>
          <a:pPr>
            <a:buFont typeface="+mj-lt"/>
            <a:buAutoNum type="arabicPeriod"/>
          </a:pPr>
          <a:r>
            <a:rPr lang="en-US" sz="1800" b="0" i="0"/>
            <a:t>Investigate</a:t>
          </a:r>
        </a:p>
      </dgm:t>
    </dgm:pt>
    <dgm:pt modelId="{FAAB271A-A336-47BE-B493-5CE73A93E7CF}" type="parTrans" cxnId="{0CDDDCCB-F1B8-470A-92A4-4BB2E19129BE}">
      <dgm:prSet/>
      <dgm:spPr/>
      <dgm:t>
        <a:bodyPr/>
        <a:lstStyle/>
        <a:p>
          <a:endParaRPr lang="en-US"/>
        </a:p>
      </dgm:t>
    </dgm:pt>
    <dgm:pt modelId="{5D4ECD45-61DD-41A8-BC24-7C74E601C94F}" type="sibTrans" cxnId="{0CDDDCCB-F1B8-470A-92A4-4BB2E19129BE}">
      <dgm:prSet/>
      <dgm:spPr/>
      <dgm:t>
        <a:bodyPr/>
        <a:lstStyle/>
        <a:p>
          <a:endParaRPr lang="en-US"/>
        </a:p>
      </dgm:t>
    </dgm:pt>
    <dgm:pt modelId="{6499B4F8-F717-4E03-AEED-DF73CB8809A5}">
      <dgm:prSet custT="1"/>
      <dgm:spPr/>
      <dgm:t>
        <a:bodyPr/>
        <a:lstStyle/>
        <a:p>
          <a:pPr>
            <a:buFont typeface="+mj-lt"/>
            <a:buAutoNum type="arabicPeriod"/>
          </a:pPr>
          <a:r>
            <a:rPr lang="en-US" sz="1800" b="0" i="0"/>
            <a:t>Develop</a:t>
          </a:r>
        </a:p>
      </dgm:t>
    </dgm:pt>
    <dgm:pt modelId="{B7E33624-2061-42A0-B462-9C7F3F83B658}" type="parTrans" cxnId="{FA9508EC-6B0E-4953-AAE0-F6B7A7C8E820}">
      <dgm:prSet/>
      <dgm:spPr/>
      <dgm:t>
        <a:bodyPr/>
        <a:lstStyle/>
        <a:p>
          <a:endParaRPr lang="en-US"/>
        </a:p>
      </dgm:t>
    </dgm:pt>
    <dgm:pt modelId="{DA06E02A-44CA-4C32-849B-0A64E068CC28}" type="sibTrans" cxnId="{FA9508EC-6B0E-4953-AAE0-F6B7A7C8E820}">
      <dgm:prSet/>
      <dgm:spPr/>
      <dgm:t>
        <a:bodyPr/>
        <a:lstStyle/>
        <a:p>
          <a:endParaRPr lang="en-US"/>
        </a:p>
      </dgm:t>
    </dgm:pt>
    <dgm:pt modelId="{BFD4521B-6987-4657-87A2-506DB371EBE7}">
      <dgm:prSet custT="1"/>
      <dgm:spPr/>
      <dgm:t>
        <a:bodyPr/>
        <a:lstStyle/>
        <a:p>
          <a:pPr>
            <a:buFont typeface="+mj-lt"/>
            <a:buAutoNum type="arabicPeriod"/>
          </a:pPr>
          <a:r>
            <a:rPr lang="en-US" sz="1800" b="0" i="0"/>
            <a:t>Eliminate</a:t>
          </a:r>
        </a:p>
      </dgm:t>
    </dgm:pt>
    <dgm:pt modelId="{0F59B09A-A454-4557-9A28-B38862F91710}" type="parTrans" cxnId="{161DDF6D-F856-4C28-9E19-57A86A343CF3}">
      <dgm:prSet/>
      <dgm:spPr/>
      <dgm:t>
        <a:bodyPr/>
        <a:lstStyle/>
        <a:p>
          <a:endParaRPr lang="en-US"/>
        </a:p>
      </dgm:t>
    </dgm:pt>
    <dgm:pt modelId="{9068C401-4E54-4E07-8DF3-551A81D62AE1}" type="sibTrans" cxnId="{161DDF6D-F856-4C28-9E19-57A86A343CF3}">
      <dgm:prSet/>
      <dgm:spPr/>
      <dgm:t>
        <a:bodyPr/>
        <a:lstStyle/>
        <a:p>
          <a:endParaRPr lang="en-US"/>
        </a:p>
      </dgm:t>
    </dgm:pt>
    <dgm:pt modelId="{1A2DD1F3-8EFF-4011-96BE-ACC42BF2CD65}">
      <dgm:prSet custT="1"/>
      <dgm:spPr/>
      <dgm:t>
        <a:bodyPr/>
        <a:lstStyle/>
        <a:p>
          <a:pPr>
            <a:buFont typeface="+mj-lt"/>
            <a:buAutoNum type="arabicPeriod"/>
          </a:pPr>
          <a:r>
            <a:rPr lang="en-US" sz="1800" b="0" i="0" dirty="0"/>
            <a:t>Address</a:t>
          </a:r>
        </a:p>
      </dgm:t>
    </dgm:pt>
    <dgm:pt modelId="{256FAA05-7660-4388-B429-B1870FCD279F}" type="parTrans" cxnId="{D4783D4C-CDBF-4D3A-AD52-B6767E39D653}">
      <dgm:prSet/>
      <dgm:spPr/>
      <dgm:t>
        <a:bodyPr/>
        <a:lstStyle/>
        <a:p>
          <a:endParaRPr lang="en-US"/>
        </a:p>
      </dgm:t>
    </dgm:pt>
    <dgm:pt modelId="{AD42C824-822A-48A5-9C59-5E1E75088D76}" type="sibTrans" cxnId="{D4783D4C-CDBF-4D3A-AD52-B6767E39D653}">
      <dgm:prSet/>
      <dgm:spPr/>
      <dgm:t>
        <a:bodyPr/>
        <a:lstStyle/>
        <a:p>
          <a:endParaRPr lang="en-US"/>
        </a:p>
      </dgm:t>
    </dgm:pt>
    <dgm:pt modelId="{A907D11C-34C7-4562-AAF5-7498FB03AA36}">
      <dgm:prSet custT="1"/>
      <dgm:spPr/>
      <dgm:t>
        <a:bodyPr/>
        <a:lstStyle/>
        <a:p>
          <a:pPr>
            <a:buFont typeface="+mj-lt"/>
            <a:buAutoNum type="arabicPeriod"/>
          </a:pPr>
          <a:r>
            <a:rPr lang="en-US" sz="1800" b="0" i="0"/>
            <a:t>Ascertain</a:t>
          </a:r>
        </a:p>
      </dgm:t>
    </dgm:pt>
    <dgm:pt modelId="{949FA0A8-AEE3-4B40-BF0E-AAF6F29EFA15}" type="parTrans" cxnId="{2F767215-3C6B-4C05-B74F-BB1AE481037C}">
      <dgm:prSet/>
      <dgm:spPr/>
      <dgm:t>
        <a:bodyPr/>
        <a:lstStyle/>
        <a:p>
          <a:endParaRPr lang="en-US"/>
        </a:p>
      </dgm:t>
    </dgm:pt>
    <dgm:pt modelId="{2724890A-6938-4AC3-96BB-FFAB66A1733C}" type="sibTrans" cxnId="{2F767215-3C6B-4C05-B74F-BB1AE481037C}">
      <dgm:prSet/>
      <dgm:spPr/>
      <dgm:t>
        <a:bodyPr/>
        <a:lstStyle/>
        <a:p>
          <a:endParaRPr lang="en-US"/>
        </a:p>
      </dgm:t>
    </dgm:pt>
    <dgm:pt modelId="{F014D12E-9D2F-4FED-B2E3-0288B6383149}">
      <dgm:prSet custT="1"/>
      <dgm:spPr/>
      <dgm:t>
        <a:bodyPr/>
        <a:lstStyle/>
        <a:p>
          <a:pPr>
            <a:buFont typeface="+mj-lt"/>
            <a:buAutoNum type="arabicPeriod"/>
          </a:pPr>
          <a:r>
            <a:rPr lang="en-US" sz="1800" b="0" i="0"/>
            <a:t>Review</a:t>
          </a:r>
        </a:p>
      </dgm:t>
    </dgm:pt>
    <dgm:pt modelId="{14E1456B-1636-4E54-9F33-C8C728BB90B0}" type="parTrans" cxnId="{5D844EDC-A7D4-4B7D-9FD0-7B6F5D7F50D1}">
      <dgm:prSet/>
      <dgm:spPr/>
      <dgm:t>
        <a:bodyPr/>
        <a:lstStyle/>
        <a:p>
          <a:endParaRPr lang="en-US"/>
        </a:p>
      </dgm:t>
    </dgm:pt>
    <dgm:pt modelId="{89A20177-3AA4-4FFE-B54B-480D9EC4F213}" type="sibTrans" cxnId="{5D844EDC-A7D4-4B7D-9FD0-7B6F5D7F50D1}">
      <dgm:prSet/>
      <dgm:spPr/>
      <dgm:t>
        <a:bodyPr/>
        <a:lstStyle/>
        <a:p>
          <a:endParaRPr lang="en-US"/>
        </a:p>
      </dgm:t>
    </dgm:pt>
    <dgm:pt modelId="{A1B5EF72-06CA-4AB3-BD8E-771B645623D3}">
      <dgm:prSet custT="1"/>
      <dgm:spPr/>
      <dgm:t>
        <a:bodyPr/>
        <a:lstStyle/>
        <a:p>
          <a:pPr>
            <a:buFont typeface="+mj-lt"/>
            <a:buAutoNum type="arabicPeriod"/>
          </a:pPr>
          <a:r>
            <a:rPr lang="en-US" sz="1800" b="0" i="0"/>
            <a:t>Establish</a:t>
          </a:r>
        </a:p>
      </dgm:t>
    </dgm:pt>
    <dgm:pt modelId="{710E550D-945C-47EB-B8EF-99A8190EADDE}" type="parTrans" cxnId="{CECDC3A7-E8B4-461B-A9CC-2015E9D6B2FD}">
      <dgm:prSet/>
      <dgm:spPr/>
      <dgm:t>
        <a:bodyPr/>
        <a:lstStyle/>
        <a:p>
          <a:endParaRPr lang="en-US"/>
        </a:p>
      </dgm:t>
    </dgm:pt>
    <dgm:pt modelId="{78593DAA-4547-4722-BF64-961049980F94}" type="sibTrans" cxnId="{CECDC3A7-E8B4-461B-A9CC-2015E9D6B2FD}">
      <dgm:prSet/>
      <dgm:spPr/>
      <dgm:t>
        <a:bodyPr/>
        <a:lstStyle/>
        <a:p>
          <a:endParaRPr lang="en-US"/>
        </a:p>
      </dgm:t>
    </dgm:pt>
    <dgm:pt modelId="{80D2B50F-F28A-498E-A11A-26E828CB1069}">
      <dgm:prSet custT="1"/>
      <dgm:spPr/>
      <dgm:t>
        <a:bodyPr/>
        <a:lstStyle/>
        <a:p>
          <a:pPr>
            <a:buFont typeface="+mj-lt"/>
            <a:buAutoNum type="arabicPeriod"/>
          </a:pPr>
          <a:r>
            <a:rPr lang="en-US" sz="1800" b="0" i="0" dirty="0"/>
            <a:t>Consider</a:t>
          </a:r>
        </a:p>
      </dgm:t>
    </dgm:pt>
    <dgm:pt modelId="{ABF2E7FA-A71B-4EE8-A52E-1E117CB3CB82}" type="parTrans" cxnId="{D2A4F418-6FF5-42EC-8752-E0EB6FA75938}">
      <dgm:prSet/>
      <dgm:spPr/>
      <dgm:t>
        <a:bodyPr/>
        <a:lstStyle/>
        <a:p>
          <a:endParaRPr lang="en-US"/>
        </a:p>
      </dgm:t>
    </dgm:pt>
    <dgm:pt modelId="{38A6BB0C-49AA-4617-964C-183F1E447790}" type="sibTrans" cxnId="{D2A4F418-6FF5-42EC-8752-E0EB6FA75938}">
      <dgm:prSet/>
      <dgm:spPr/>
      <dgm:t>
        <a:bodyPr/>
        <a:lstStyle/>
        <a:p>
          <a:endParaRPr lang="en-US"/>
        </a:p>
      </dgm:t>
    </dgm:pt>
    <dgm:pt modelId="{3DF60C1D-6CE8-47EB-B5C2-08AD07E14F9A}" type="pres">
      <dgm:prSet presAssocID="{FDBAC70C-2616-4D98-AEE0-4AA45860FBBA}" presName="vert0" presStyleCnt="0">
        <dgm:presLayoutVars>
          <dgm:dir/>
          <dgm:animOne val="branch"/>
          <dgm:animLvl val="lvl"/>
        </dgm:presLayoutVars>
      </dgm:prSet>
      <dgm:spPr/>
    </dgm:pt>
    <dgm:pt modelId="{7B649911-97B4-4133-BBCC-E455D00F42F7}" type="pres">
      <dgm:prSet presAssocID="{4F49692A-26A0-41DA-8180-E576EB6353A4}" presName="thickLine" presStyleLbl="alignNode1" presStyleIdx="0" presStyleCnt="10"/>
      <dgm:spPr/>
    </dgm:pt>
    <dgm:pt modelId="{CA351324-FB85-42F1-80D6-B98A1F2F289E}" type="pres">
      <dgm:prSet presAssocID="{4F49692A-26A0-41DA-8180-E576EB6353A4}" presName="horz1" presStyleCnt="0"/>
      <dgm:spPr/>
    </dgm:pt>
    <dgm:pt modelId="{87B138BA-4664-427A-B424-BBB7E0700A69}" type="pres">
      <dgm:prSet presAssocID="{4F49692A-26A0-41DA-8180-E576EB6353A4}" presName="tx1" presStyleLbl="revTx" presStyleIdx="0" presStyleCnt="10"/>
      <dgm:spPr/>
    </dgm:pt>
    <dgm:pt modelId="{75322259-6A5D-4CD3-A8B9-4CCD653D95F0}" type="pres">
      <dgm:prSet presAssocID="{4F49692A-26A0-41DA-8180-E576EB6353A4}" presName="vert1" presStyleCnt="0"/>
      <dgm:spPr/>
    </dgm:pt>
    <dgm:pt modelId="{23424813-9C31-4C92-9286-3105B2DC8942}" type="pres">
      <dgm:prSet presAssocID="{F9315C7E-6CCB-4F1D-9D34-D6B72ADAAAF2}" presName="thickLine" presStyleLbl="alignNode1" presStyleIdx="1" presStyleCnt="10"/>
      <dgm:spPr/>
    </dgm:pt>
    <dgm:pt modelId="{7E03C740-B95E-4C69-9FCF-9D633BF2B256}" type="pres">
      <dgm:prSet presAssocID="{F9315C7E-6CCB-4F1D-9D34-D6B72ADAAAF2}" presName="horz1" presStyleCnt="0"/>
      <dgm:spPr/>
    </dgm:pt>
    <dgm:pt modelId="{3B6C1903-7D66-490B-A6E5-83A09E9E1B31}" type="pres">
      <dgm:prSet presAssocID="{F9315C7E-6CCB-4F1D-9D34-D6B72ADAAAF2}" presName="tx1" presStyleLbl="revTx" presStyleIdx="1" presStyleCnt="10"/>
      <dgm:spPr/>
    </dgm:pt>
    <dgm:pt modelId="{59777283-3D69-49D7-A061-B956967BF4F1}" type="pres">
      <dgm:prSet presAssocID="{F9315C7E-6CCB-4F1D-9D34-D6B72ADAAAF2}" presName="vert1" presStyleCnt="0"/>
      <dgm:spPr/>
    </dgm:pt>
    <dgm:pt modelId="{1CA8439B-B8CD-4476-B0F9-181D917D484F}" type="pres">
      <dgm:prSet presAssocID="{51DDEA46-0A5A-4C71-BBD8-D0D56254BD6D}" presName="thickLine" presStyleLbl="alignNode1" presStyleIdx="2" presStyleCnt="10"/>
      <dgm:spPr/>
    </dgm:pt>
    <dgm:pt modelId="{12396964-BD0C-45A3-8E6C-022D09951060}" type="pres">
      <dgm:prSet presAssocID="{51DDEA46-0A5A-4C71-BBD8-D0D56254BD6D}" presName="horz1" presStyleCnt="0"/>
      <dgm:spPr/>
    </dgm:pt>
    <dgm:pt modelId="{7F00E90A-3D11-4FEE-A403-12724F6FF09C}" type="pres">
      <dgm:prSet presAssocID="{51DDEA46-0A5A-4C71-BBD8-D0D56254BD6D}" presName="tx1" presStyleLbl="revTx" presStyleIdx="2" presStyleCnt="10"/>
      <dgm:spPr/>
    </dgm:pt>
    <dgm:pt modelId="{E3425681-9EEC-41F7-8701-01F98282E05F}" type="pres">
      <dgm:prSet presAssocID="{51DDEA46-0A5A-4C71-BBD8-D0D56254BD6D}" presName="vert1" presStyleCnt="0"/>
      <dgm:spPr/>
    </dgm:pt>
    <dgm:pt modelId="{0B7B8885-D0F8-4DAE-BE84-F9E6AE70475A}" type="pres">
      <dgm:prSet presAssocID="{6499B4F8-F717-4E03-AEED-DF73CB8809A5}" presName="thickLine" presStyleLbl="alignNode1" presStyleIdx="3" presStyleCnt="10"/>
      <dgm:spPr/>
    </dgm:pt>
    <dgm:pt modelId="{1CE2F8D2-E4FE-4D60-B572-097E5E673E91}" type="pres">
      <dgm:prSet presAssocID="{6499B4F8-F717-4E03-AEED-DF73CB8809A5}" presName="horz1" presStyleCnt="0"/>
      <dgm:spPr/>
    </dgm:pt>
    <dgm:pt modelId="{42045E58-8E1A-4F7C-B7AA-6F5D2540BC42}" type="pres">
      <dgm:prSet presAssocID="{6499B4F8-F717-4E03-AEED-DF73CB8809A5}" presName="tx1" presStyleLbl="revTx" presStyleIdx="3" presStyleCnt="10"/>
      <dgm:spPr/>
    </dgm:pt>
    <dgm:pt modelId="{CFA10541-2824-4D4A-B20E-C4ADB76F9859}" type="pres">
      <dgm:prSet presAssocID="{6499B4F8-F717-4E03-AEED-DF73CB8809A5}" presName="vert1" presStyleCnt="0"/>
      <dgm:spPr/>
    </dgm:pt>
    <dgm:pt modelId="{18BCBCBA-68DB-45CA-8DDA-9BA011A2004B}" type="pres">
      <dgm:prSet presAssocID="{BFD4521B-6987-4657-87A2-506DB371EBE7}" presName="thickLine" presStyleLbl="alignNode1" presStyleIdx="4" presStyleCnt="10"/>
      <dgm:spPr/>
    </dgm:pt>
    <dgm:pt modelId="{B1950953-19A9-41D3-AFB5-A1A888334251}" type="pres">
      <dgm:prSet presAssocID="{BFD4521B-6987-4657-87A2-506DB371EBE7}" presName="horz1" presStyleCnt="0"/>
      <dgm:spPr/>
    </dgm:pt>
    <dgm:pt modelId="{0B900F78-6B2E-487E-80B4-86E4098C464E}" type="pres">
      <dgm:prSet presAssocID="{BFD4521B-6987-4657-87A2-506DB371EBE7}" presName="tx1" presStyleLbl="revTx" presStyleIdx="4" presStyleCnt="10"/>
      <dgm:spPr/>
    </dgm:pt>
    <dgm:pt modelId="{E485B1ED-6EEB-429A-9143-D9DA08D64C25}" type="pres">
      <dgm:prSet presAssocID="{BFD4521B-6987-4657-87A2-506DB371EBE7}" presName="vert1" presStyleCnt="0"/>
      <dgm:spPr/>
    </dgm:pt>
    <dgm:pt modelId="{EE2B8390-BAD8-4C73-B189-C3430195577A}" type="pres">
      <dgm:prSet presAssocID="{1A2DD1F3-8EFF-4011-96BE-ACC42BF2CD65}" presName="thickLine" presStyleLbl="alignNode1" presStyleIdx="5" presStyleCnt="10"/>
      <dgm:spPr/>
    </dgm:pt>
    <dgm:pt modelId="{3A47A5FF-FB9A-4EF8-8A03-934A587C000D}" type="pres">
      <dgm:prSet presAssocID="{1A2DD1F3-8EFF-4011-96BE-ACC42BF2CD65}" presName="horz1" presStyleCnt="0"/>
      <dgm:spPr/>
    </dgm:pt>
    <dgm:pt modelId="{53EEF5DE-599E-4987-85A1-C7082FE46464}" type="pres">
      <dgm:prSet presAssocID="{1A2DD1F3-8EFF-4011-96BE-ACC42BF2CD65}" presName="tx1" presStyleLbl="revTx" presStyleIdx="5" presStyleCnt="10"/>
      <dgm:spPr/>
    </dgm:pt>
    <dgm:pt modelId="{AACD7159-A5A1-4DDE-8B63-40CD9C81AF67}" type="pres">
      <dgm:prSet presAssocID="{1A2DD1F3-8EFF-4011-96BE-ACC42BF2CD65}" presName="vert1" presStyleCnt="0"/>
      <dgm:spPr/>
    </dgm:pt>
    <dgm:pt modelId="{90404327-A79B-4977-AD47-86AA0B6A83F2}" type="pres">
      <dgm:prSet presAssocID="{A907D11C-34C7-4562-AAF5-7498FB03AA36}" presName="thickLine" presStyleLbl="alignNode1" presStyleIdx="6" presStyleCnt="10"/>
      <dgm:spPr/>
    </dgm:pt>
    <dgm:pt modelId="{A798E0C6-8CFE-4A06-BD47-C0210AE73593}" type="pres">
      <dgm:prSet presAssocID="{A907D11C-34C7-4562-AAF5-7498FB03AA36}" presName="horz1" presStyleCnt="0"/>
      <dgm:spPr/>
    </dgm:pt>
    <dgm:pt modelId="{412BC3C0-461D-4B69-8ABF-70C69EF5E207}" type="pres">
      <dgm:prSet presAssocID="{A907D11C-34C7-4562-AAF5-7498FB03AA36}" presName="tx1" presStyleLbl="revTx" presStyleIdx="6" presStyleCnt="10"/>
      <dgm:spPr/>
    </dgm:pt>
    <dgm:pt modelId="{68A80986-F814-4841-A82C-C44317BAB3A8}" type="pres">
      <dgm:prSet presAssocID="{A907D11C-34C7-4562-AAF5-7498FB03AA36}" presName="vert1" presStyleCnt="0"/>
      <dgm:spPr/>
    </dgm:pt>
    <dgm:pt modelId="{45292984-D554-46EA-8E26-42AD5FFC96C6}" type="pres">
      <dgm:prSet presAssocID="{F014D12E-9D2F-4FED-B2E3-0288B6383149}" presName="thickLine" presStyleLbl="alignNode1" presStyleIdx="7" presStyleCnt="10"/>
      <dgm:spPr/>
    </dgm:pt>
    <dgm:pt modelId="{D6B94188-1295-45D5-8C97-5970C484AD3A}" type="pres">
      <dgm:prSet presAssocID="{F014D12E-9D2F-4FED-B2E3-0288B6383149}" presName="horz1" presStyleCnt="0"/>
      <dgm:spPr/>
    </dgm:pt>
    <dgm:pt modelId="{A5A1EBFD-61FA-4057-B913-3C5196B0B2D4}" type="pres">
      <dgm:prSet presAssocID="{F014D12E-9D2F-4FED-B2E3-0288B6383149}" presName="tx1" presStyleLbl="revTx" presStyleIdx="7" presStyleCnt="10"/>
      <dgm:spPr/>
    </dgm:pt>
    <dgm:pt modelId="{43883B61-6AB4-48C6-A214-0E8DCC80BA8E}" type="pres">
      <dgm:prSet presAssocID="{F014D12E-9D2F-4FED-B2E3-0288B6383149}" presName="vert1" presStyleCnt="0"/>
      <dgm:spPr/>
    </dgm:pt>
    <dgm:pt modelId="{18190AB6-D971-48AA-828D-AAA2962F490D}" type="pres">
      <dgm:prSet presAssocID="{A1B5EF72-06CA-4AB3-BD8E-771B645623D3}" presName="thickLine" presStyleLbl="alignNode1" presStyleIdx="8" presStyleCnt="10"/>
      <dgm:spPr/>
    </dgm:pt>
    <dgm:pt modelId="{EDCF9196-B51E-4514-AE79-24F41E6C52C2}" type="pres">
      <dgm:prSet presAssocID="{A1B5EF72-06CA-4AB3-BD8E-771B645623D3}" presName="horz1" presStyleCnt="0"/>
      <dgm:spPr/>
    </dgm:pt>
    <dgm:pt modelId="{6EF9E05A-5D6C-4E26-A344-3E8B2631558E}" type="pres">
      <dgm:prSet presAssocID="{A1B5EF72-06CA-4AB3-BD8E-771B645623D3}" presName="tx1" presStyleLbl="revTx" presStyleIdx="8" presStyleCnt="10"/>
      <dgm:spPr/>
    </dgm:pt>
    <dgm:pt modelId="{14B0F31E-D49F-4C1E-8B04-A76BD2D9F527}" type="pres">
      <dgm:prSet presAssocID="{A1B5EF72-06CA-4AB3-BD8E-771B645623D3}" presName="vert1" presStyleCnt="0"/>
      <dgm:spPr/>
    </dgm:pt>
    <dgm:pt modelId="{E14E9455-9878-4D3A-8F85-00BBDDA26EB5}" type="pres">
      <dgm:prSet presAssocID="{80D2B50F-F28A-498E-A11A-26E828CB1069}" presName="thickLine" presStyleLbl="alignNode1" presStyleIdx="9" presStyleCnt="10"/>
      <dgm:spPr/>
    </dgm:pt>
    <dgm:pt modelId="{D24866F4-AF79-4F2D-90B5-2BD51551DCDA}" type="pres">
      <dgm:prSet presAssocID="{80D2B50F-F28A-498E-A11A-26E828CB1069}" presName="horz1" presStyleCnt="0"/>
      <dgm:spPr/>
    </dgm:pt>
    <dgm:pt modelId="{9FF2CF62-75F1-4F28-8B45-A881530F8856}" type="pres">
      <dgm:prSet presAssocID="{80D2B50F-F28A-498E-A11A-26E828CB1069}" presName="tx1" presStyleLbl="revTx" presStyleIdx="9" presStyleCnt="10"/>
      <dgm:spPr/>
    </dgm:pt>
    <dgm:pt modelId="{1FD10F29-CEC1-40F5-A938-3DA9977A0B2A}" type="pres">
      <dgm:prSet presAssocID="{80D2B50F-F28A-498E-A11A-26E828CB1069}" presName="vert1" presStyleCnt="0"/>
      <dgm:spPr/>
    </dgm:pt>
  </dgm:ptLst>
  <dgm:cxnLst>
    <dgm:cxn modelId="{2F767215-3C6B-4C05-B74F-BB1AE481037C}" srcId="{FDBAC70C-2616-4D98-AEE0-4AA45860FBBA}" destId="{A907D11C-34C7-4562-AAF5-7498FB03AA36}" srcOrd="6" destOrd="0" parTransId="{949FA0A8-AEE3-4B40-BF0E-AAF6F29EFA15}" sibTransId="{2724890A-6938-4AC3-96BB-FFAB66A1733C}"/>
    <dgm:cxn modelId="{D2A4F418-6FF5-42EC-8752-E0EB6FA75938}" srcId="{FDBAC70C-2616-4D98-AEE0-4AA45860FBBA}" destId="{80D2B50F-F28A-498E-A11A-26E828CB1069}" srcOrd="9" destOrd="0" parTransId="{ABF2E7FA-A71B-4EE8-A52E-1E117CB3CB82}" sibTransId="{38A6BB0C-49AA-4617-964C-183F1E447790}"/>
    <dgm:cxn modelId="{F3EF8829-5435-410A-AD12-55A92F1DFF83}" type="presOf" srcId="{80D2B50F-F28A-498E-A11A-26E828CB1069}" destId="{9FF2CF62-75F1-4F28-8B45-A881530F8856}" srcOrd="0" destOrd="0" presId="urn:microsoft.com/office/officeart/2008/layout/LinedList"/>
    <dgm:cxn modelId="{83643536-6664-465B-932C-90A0730655A4}" type="presOf" srcId="{BFD4521B-6987-4657-87A2-506DB371EBE7}" destId="{0B900F78-6B2E-487E-80B4-86E4098C464E}" srcOrd="0" destOrd="0" presId="urn:microsoft.com/office/officeart/2008/layout/LinedList"/>
    <dgm:cxn modelId="{5491585E-5137-4974-831D-05ACFE5996D7}" type="presOf" srcId="{51DDEA46-0A5A-4C71-BBD8-D0D56254BD6D}" destId="{7F00E90A-3D11-4FEE-A403-12724F6FF09C}" srcOrd="0" destOrd="0" presId="urn:microsoft.com/office/officeart/2008/layout/LinedList"/>
    <dgm:cxn modelId="{D39BCB67-49BE-4990-9C09-87970140893B}" type="presOf" srcId="{A1B5EF72-06CA-4AB3-BD8E-771B645623D3}" destId="{6EF9E05A-5D6C-4E26-A344-3E8B2631558E}" srcOrd="0" destOrd="0" presId="urn:microsoft.com/office/officeart/2008/layout/LinedList"/>
    <dgm:cxn modelId="{BC574348-F35A-4114-949B-D436976F3A44}" srcId="{FDBAC70C-2616-4D98-AEE0-4AA45860FBBA}" destId="{4F49692A-26A0-41DA-8180-E576EB6353A4}" srcOrd="0" destOrd="0" parTransId="{2DBF8ECD-6A84-4AAD-99C3-D1ED1997AB93}" sibTransId="{912D69AB-DD83-4637-9386-77B5AC5DC55E}"/>
    <dgm:cxn modelId="{695D0A6A-9330-4F17-9D86-0EC1D556F323}" type="presOf" srcId="{F9315C7E-6CCB-4F1D-9D34-D6B72ADAAAF2}" destId="{3B6C1903-7D66-490B-A6E5-83A09E9E1B31}" srcOrd="0" destOrd="0" presId="urn:microsoft.com/office/officeart/2008/layout/LinedList"/>
    <dgm:cxn modelId="{D4783D4C-CDBF-4D3A-AD52-B6767E39D653}" srcId="{FDBAC70C-2616-4D98-AEE0-4AA45860FBBA}" destId="{1A2DD1F3-8EFF-4011-96BE-ACC42BF2CD65}" srcOrd="5" destOrd="0" parTransId="{256FAA05-7660-4388-B429-B1870FCD279F}" sibTransId="{AD42C824-822A-48A5-9C59-5E1E75088D76}"/>
    <dgm:cxn modelId="{161DDF6D-F856-4C28-9E19-57A86A343CF3}" srcId="{FDBAC70C-2616-4D98-AEE0-4AA45860FBBA}" destId="{BFD4521B-6987-4657-87A2-506DB371EBE7}" srcOrd="4" destOrd="0" parTransId="{0F59B09A-A454-4557-9A28-B38862F91710}" sibTransId="{9068C401-4E54-4E07-8DF3-551A81D62AE1}"/>
    <dgm:cxn modelId="{EDA61B58-6180-4009-8B7B-A7DD3BE5871A}" type="presOf" srcId="{6499B4F8-F717-4E03-AEED-DF73CB8809A5}" destId="{42045E58-8E1A-4F7C-B7AA-6F5D2540BC42}" srcOrd="0" destOrd="0" presId="urn:microsoft.com/office/officeart/2008/layout/LinedList"/>
    <dgm:cxn modelId="{CC6BCC8C-8924-4BEF-917A-C9976B51E2F3}" srcId="{FDBAC70C-2616-4D98-AEE0-4AA45860FBBA}" destId="{F9315C7E-6CCB-4F1D-9D34-D6B72ADAAAF2}" srcOrd="1" destOrd="0" parTransId="{A2A19710-8A78-4DF0-94FE-CABDC4659566}" sibTransId="{C5550296-AFC5-46CC-B01C-5E5AFDE6FFA8}"/>
    <dgm:cxn modelId="{EBEA7798-A98B-4EDE-BAFC-C7A23EDA567A}" type="presOf" srcId="{FDBAC70C-2616-4D98-AEE0-4AA45860FBBA}" destId="{3DF60C1D-6CE8-47EB-B5C2-08AD07E14F9A}" srcOrd="0" destOrd="0" presId="urn:microsoft.com/office/officeart/2008/layout/LinedList"/>
    <dgm:cxn modelId="{276602A2-3626-41D1-899A-1A2E4787AD7D}" type="presOf" srcId="{F014D12E-9D2F-4FED-B2E3-0288B6383149}" destId="{A5A1EBFD-61FA-4057-B913-3C5196B0B2D4}" srcOrd="0" destOrd="0" presId="urn:microsoft.com/office/officeart/2008/layout/LinedList"/>
    <dgm:cxn modelId="{CECDC3A7-E8B4-461B-A9CC-2015E9D6B2FD}" srcId="{FDBAC70C-2616-4D98-AEE0-4AA45860FBBA}" destId="{A1B5EF72-06CA-4AB3-BD8E-771B645623D3}" srcOrd="8" destOrd="0" parTransId="{710E550D-945C-47EB-B8EF-99A8190EADDE}" sibTransId="{78593DAA-4547-4722-BF64-961049980F94}"/>
    <dgm:cxn modelId="{DE9447CB-2A4A-4CDC-8E29-6660FF8C6870}" type="presOf" srcId="{A907D11C-34C7-4562-AAF5-7498FB03AA36}" destId="{412BC3C0-461D-4B69-8ABF-70C69EF5E207}" srcOrd="0" destOrd="0" presId="urn:microsoft.com/office/officeart/2008/layout/LinedList"/>
    <dgm:cxn modelId="{0CDDDCCB-F1B8-470A-92A4-4BB2E19129BE}" srcId="{FDBAC70C-2616-4D98-AEE0-4AA45860FBBA}" destId="{51DDEA46-0A5A-4C71-BBD8-D0D56254BD6D}" srcOrd="2" destOrd="0" parTransId="{FAAB271A-A336-47BE-B493-5CE73A93E7CF}" sibTransId="{5D4ECD45-61DD-41A8-BC24-7C74E601C94F}"/>
    <dgm:cxn modelId="{EDAA16D8-9C8D-4325-B904-98ABA3B1096B}" type="presOf" srcId="{1A2DD1F3-8EFF-4011-96BE-ACC42BF2CD65}" destId="{53EEF5DE-599E-4987-85A1-C7082FE46464}" srcOrd="0" destOrd="0" presId="urn:microsoft.com/office/officeart/2008/layout/LinedList"/>
    <dgm:cxn modelId="{5D844EDC-A7D4-4B7D-9FD0-7B6F5D7F50D1}" srcId="{FDBAC70C-2616-4D98-AEE0-4AA45860FBBA}" destId="{F014D12E-9D2F-4FED-B2E3-0288B6383149}" srcOrd="7" destOrd="0" parTransId="{14E1456B-1636-4E54-9F33-C8C728BB90B0}" sibTransId="{89A20177-3AA4-4FFE-B54B-480D9EC4F213}"/>
    <dgm:cxn modelId="{B4BF88DC-2F1C-42B9-B133-A09869CD4120}" type="presOf" srcId="{4F49692A-26A0-41DA-8180-E576EB6353A4}" destId="{87B138BA-4664-427A-B424-BBB7E0700A69}" srcOrd="0" destOrd="0" presId="urn:microsoft.com/office/officeart/2008/layout/LinedList"/>
    <dgm:cxn modelId="{FA9508EC-6B0E-4953-AAE0-F6B7A7C8E820}" srcId="{FDBAC70C-2616-4D98-AEE0-4AA45860FBBA}" destId="{6499B4F8-F717-4E03-AEED-DF73CB8809A5}" srcOrd="3" destOrd="0" parTransId="{B7E33624-2061-42A0-B462-9C7F3F83B658}" sibTransId="{DA06E02A-44CA-4C32-849B-0A64E068CC28}"/>
    <dgm:cxn modelId="{9835F0BB-B52D-48AF-8CEA-0D9E919845C6}" type="presParOf" srcId="{3DF60C1D-6CE8-47EB-B5C2-08AD07E14F9A}" destId="{7B649911-97B4-4133-BBCC-E455D00F42F7}" srcOrd="0" destOrd="0" presId="urn:microsoft.com/office/officeart/2008/layout/LinedList"/>
    <dgm:cxn modelId="{C960414B-D845-4B37-8F34-E01F7AB7C63B}" type="presParOf" srcId="{3DF60C1D-6CE8-47EB-B5C2-08AD07E14F9A}" destId="{CA351324-FB85-42F1-80D6-B98A1F2F289E}" srcOrd="1" destOrd="0" presId="urn:microsoft.com/office/officeart/2008/layout/LinedList"/>
    <dgm:cxn modelId="{CE7675DA-FF39-4408-9BE1-7849306FF700}" type="presParOf" srcId="{CA351324-FB85-42F1-80D6-B98A1F2F289E}" destId="{87B138BA-4664-427A-B424-BBB7E0700A69}" srcOrd="0" destOrd="0" presId="urn:microsoft.com/office/officeart/2008/layout/LinedList"/>
    <dgm:cxn modelId="{653006EA-3E70-4303-9F33-23114639B6FC}" type="presParOf" srcId="{CA351324-FB85-42F1-80D6-B98A1F2F289E}" destId="{75322259-6A5D-4CD3-A8B9-4CCD653D95F0}" srcOrd="1" destOrd="0" presId="urn:microsoft.com/office/officeart/2008/layout/LinedList"/>
    <dgm:cxn modelId="{A1D4FB9C-7CBA-42CC-8979-EEFF07617242}" type="presParOf" srcId="{3DF60C1D-6CE8-47EB-B5C2-08AD07E14F9A}" destId="{23424813-9C31-4C92-9286-3105B2DC8942}" srcOrd="2" destOrd="0" presId="urn:microsoft.com/office/officeart/2008/layout/LinedList"/>
    <dgm:cxn modelId="{32890BF8-B35D-4F49-9287-AAE0369CB060}" type="presParOf" srcId="{3DF60C1D-6CE8-47EB-B5C2-08AD07E14F9A}" destId="{7E03C740-B95E-4C69-9FCF-9D633BF2B256}" srcOrd="3" destOrd="0" presId="urn:microsoft.com/office/officeart/2008/layout/LinedList"/>
    <dgm:cxn modelId="{620D44CB-4C60-4729-A5D8-76CB5D0BD66B}" type="presParOf" srcId="{7E03C740-B95E-4C69-9FCF-9D633BF2B256}" destId="{3B6C1903-7D66-490B-A6E5-83A09E9E1B31}" srcOrd="0" destOrd="0" presId="urn:microsoft.com/office/officeart/2008/layout/LinedList"/>
    <dgm:cxn modelId="{4D8961D6-3550-45F5-9255-FE92B63820C6}" type="presParOf" srcId="{7E03C740-B95E-4C69-9FCF-9D633BF2B256}" destId="{59777283-3D69-49D7-A061-B956967BF4F1}" srcOrd="1" destOrd="0" presId="urn:microsoft.com/office/officeart/2008/layout/LinedList"/>
    <dgm:cxn modelId="{07240E0F-B1CD-46DE-BA8F-FED8A830CE60}" type="presParOf" srcId="{3DF60C1D-6CE8-47EB-B5C2-08AD07E14F9A}" destId="{1CA8439B-B8CD-4476-B0F9-181D917D484F}" srcOrd="4" destOrd="0" presId="urn:microsoft.com/office/officeart/2008/layout/LinedList"/>
    <dgm:cxn modelId="{1042D4BB-90D7-4B2D-9DBC-0988E131CF99}" type="presParOf" srcId="{3DF60C1D-6CE8-47EB-B5C2-08AD07E14F9A}" destId="{12396964-BD0C-45A3-8E6C-022D09951060}" srcOrd="5" destOrd="0" presId="urn:microsoft.com/office/officeart/2008/layout/LinedList"/>
    <dgm:cxn modelId="{97973F69-9B79-4C4C-A7B6-3A51D1C5D5A9}" type="presParOf" srcId="{12396964-BD0C-45A3-8E6C-022D09951060}" destId="{7F00E90A-3D11-4FEE-A403-12724F6FF09C}" srcOrd="0" destOrd="0" presId="urn:microsoft.com/office/officeart/2008/layout/LinedList"/>
    <dgm:cxn modelId="{011B4597-70BC-48F7-A5FE-14C067D3E6C7}" type="presParOf" srcId="{12396964-BD0C-45A3-8E6C-022D09951060}" destId="{E3425681-9EEC-41F7-8701-01F98282E05F}" srcOrd="1" destOrd="0" presId="urn:microsoft.com/office/officeart/2008/layout/LinedList"/>
    <dgm:cxn modelId="{54A587A0-8AE5-4DAF-BA5F-DE26ADB7324B}" type="presParOf" srcId="{3DF60C1D-6CE8-47EB-B5C2-08AD07E14F9A}" destId="{0B7B8885-D0F8-4DAE-BE84-F9E6AE70475A}" srcOrd="6" destOrd="0" presId="urn:microsoft.com/office/officeart/2008/layout/LinedList"/>
    <dgm:cxn modelId="{001A11F0-46CC-4914-BE8B-0C58B8CC2239}" type="presParOf" srcId="{3DF60C1D-6CE8-47EB-B5C2-08AD07E14F9A}" destId="{1CE2F8D2-E4FE-4D60-B572-097E5E673E91}" srcOrd="7" destOrd="0" presId="urn:microsoft.com/office/officeart/2008/layout/LinedList"/>
    <dgm:cxn modelId="{92856D53-4E47-4801-ABF7-FEC3A4FAAEEE}" type="presParOf" srcId="{1CE2F8D2-E4FE-4D60-B572-097E5E673E91}" destId="{42045E58-8E1A-4F7C-B7AA-6F5D2540BC42}" srcOrd="0" destOrd="0" presId="urn:microsoft.com/office/officeart/2008/layout/LinedList"/>
    <dgm:cxn modelId="{8A60306A-4D9C-47D6-BE8F-2D905A2D7DD1}" type="presParOf" srcId="{1CE2F8D2-E4FE-4D60-B572-097E5E673E91}" destId="{CFA10541-2824-4D4A-B20E-C4ADB76F9859}" srcOrd="1" destOrd="0" presId="urn:microsoft.com/office/officeart/2008/layout/LinedList"/>
    <dgm:cxn modelId="{3DD00153-322C-45E9-8850-68053BA3F0BD}" type="presParOf" srcId="{3DF60C1D-6CE8-47EB-B5C2-08AD07E14F9A}" destId="{18BCBCBA-68DB-45CA-8DDA-9BA011A2004B}" srcOrd="8" destOrd="0" presId="urn:microsoft.com/office/officeart/2008/layout/LinedList"/>
    <dgm:cxn modelId="{4E0EFC66-67BD-4E77-9B1F-FC76869F749C}" type="presParOf" srcId="{3DF60C1D-6CE8-47EB-B5C2-08AD07E14F9A}" destId="{B1950953-19A9-41D3-AFB5-A1A888334251}" srcOrd="9" destOrd="0" presId="urn:microsoft.com/office/officeart/2008/layout/LinedList"/>
    <dgm:cxn modelId="{91E29C98-9BD2-4825-B36D-5EC8B3E2F68D}" type="presParOf" srcId="{B1950953-19A9-41D3-AFB5-A1A888334251}" destId="{0B900F78-6B2E-487E-80B4-86E4098C464E}" srcOrd="0" destOrd="0" presId="urn:microsoft.com/office/officeart/2008/layout/LinedList"/>
    <dgm:cxn modelId="{8BA6110C-D40C-4CE0-AD4D-EBEB0E7947ED}" type="presParOf" srcId="{B1950953-19A9-41D3-AFB5-A1A888334251}" destId="{E485B1ED-6EEB-429A-9143-D9DA08D64C25}" srcOrd="1" destOrd="0" presId="urn:microsoft.com/office/officeart/2008/layout/LinedList"/>
    <dgm:cxn modelId="{20F1F7DF-E2B6-4F3A-BF22-F0E2B9479960}" type="presParOf" srcId="{3DF60C1D-6CE8-47EB-B5C2-08AD07E14F9A}" destId="{EE2B8390-BAD8-4C73-B189-C3430195577A}" srcOrd="10" destOrd="0" presId="urn:microsoft.com/office/officeart/2008/layout/LinedList"/>
    <dgm:cxn modelId="{2BE2A15F-88AA-44BB-9F2B-432F61057183}" type="presParOf" srcId="{3DF60C1D-6CE8-47EB-B5C2-08AD07E14F9A}" destId="{3A47A5FF-FB9A-4EF8-8A03-934A587C000D}" srcOrd="11" destOrd="0" presId="urn:microsoft.com/office/officeart/2008/layout/LinedList"/>
    <dgm:cxn modelId="{CF8A967B-64AE-4947-8E99-7E9FB14E8401}" type="presParOf" srcId="{3A47A5FF-FB9A-4EF8-8A03-934A587C000D}" destId="{53EEF5DE-599E-4987-85A1-C7082FE46464}" srcOrd="0" destOrd="0" presId="urn:microsoft.com/office/officeart/2008/layout/LinedList"/>
    <dgm:cxn modelId="{6249D4C0-6B62-4E17-BFFD-4C86B29138A3}" type="presParOf" srcId="{3A47A5FF-FB9A-4EF8-8A03-934A587C000D}" destId="{AACD7159-A5A1-4DDE-8B63-40CD9C81AF67}" srcOrd="1" destOrd="0" presId="urn:microsoft.com/office/officeart/2008/layout/LinedList"/>
    <dgm:cxn modelId="{69E0E213-6661-4E51-A695-0B074DC6B191}" type="presParOf" srcId="{3DF60C1D-6CE8-47EB-B5C2-08AD07E14F9A}" destId="{90404327-A79B-4977-AD47-86AA0B6A83F2}" srcOrd="12" destOrd="0" presId="urn:microsoft.com/office/officeart/2008/layout/LinedList"/>
    <dgm:cxn modelId="{B2910A79-68FE-43F3-9560-914AA9EC7EA0}" type="presParOf" srcId="{3DF60C1D-6CE8-47EB-B5C2-08AD07E14F9A}" destId="{A798E0C6-8CFE-4A06-BD47-C0210AE73593}" srcOrd="13" destOrd="0" presId="urn:microsoft.com/office/officeart/2008/layout/LinedList"/>
    <dgm:cxn modelId="{B238F51C-4DCA-424E-A2D1-6B8CDAB92D06}" type="presParOf" srcId="{A798E0C6-8CFE-4A06-BD47-C0210AE73593}" destId="{412BC3C0-461D-4B69-8ABF-70C69EF5E207}" srcOrd="0" destOrd="0" presId="urn:microsoft.com/office/officeart/2008/layout/LinedList"/>
    <dgm:cxn modelId="{CE82C431-7716-47BC-B449-C27435C3A3BE}" type="presParOf" srcId="{A798E0C6-8CFE-4A06-BD47-C0210AE73593}" destId="{68A80986-F814-4841-A82C-C44317BAB3A8}" srcOrd="1" destOrd="0" presId="urn:microsoft.com/office/officeart/2008/layout/LinedList"/>
    <dgm:cxn modelId="{5E398143-D1C4-4DF3-B170-57EEDB25814C}" type="presParOf" srcId="{3DF60C1D-6CE8-47EB-B5C2-08AD07E14F9A}" destId="{45292984-D554-46EA-8E26-42AD5FFC96C6}" srcOrd="14" destOrd="0" presId="urn:microsoft.com/office/officeart/2008/layout/LinedList"/>
    <dgm:cxn modelId="{DC061173-73B9-4F0A-B29A-69D68CB86EE2}" type="presParOf" srcId="{3DF60C1D-6CE8-47EB-B5C2-08AD07E14F9A}" destId="{D6B94188-1295-45D5-8C97-5970C484AD3A}" srcOrd="15" destOrd="0" presId="urn:microsoft.com/office/officeart/2008/layout/LinedList"/>
    <dgm:cxn modelId="{DA95404E-AFA5-4092-BEED-FB9D0DCFE8F6}" type="presParOf" srcId="{D6B94188-1295-45D5-8C97-5970C484AD3A}" destId="{A5A1EBFD-61FA-4057-B913-3C5196B0B2D4}" srcOrd="0" destOrd="0" presId="urn:microsoft.com/office/officeart/2008/layout/LinedList"/>
    <dgm:cxn modelId="{AFCD7EC7-4DDA-40FA-BA28-B30F54369561}" type="presParOf" srcId="{D6B94188-1295-45D5-8C97-5970C484AD3A}" destId="{43883B61-6AB4-48C6-A214-0E8DCC80BA8E}" srcOrd="1" destOrd="0" presId="urn:microsoft.com/office/officeart/2008/layout/LinedList"/>
    <dgm:cxn modelId="{E6C38830-71B3-47C6-BB29-E4F0C5AF85B6}" type="presParOf" srcId="{3DF60C1D-6CE8-47EB-B5C2-08AD07E14F9A}" destId="{18190AB6-D971-48AA-828D-AAA2962F490D}" srcOrd="16" destOrd="0" presId="urn:microsoft.com/office/officeart/2008/layout/LinedList"/>
    <dgm:cxn modelId="{73FCF082-1190-4078-976E-588A66780892}" type="presParOf" srcId="{3DF60C1D-6CE8-47EB-B5C2-08AD07E14F9A}" destId="{EDCF9196-B51E-4514-AE79-24F41E6C52C2}" srcOrd="17" destOrd="0" presId="urn:microsoft.com/office/officeart/2008/layout/LinedList"/>
    <dgm:cxn modelId="{C783F72C-3AC4-444D-A27E-9E12A1B3C162}" type="presParOf" srcId="{EDCF9196-B51E-4514-AE79-24F41E6C52C2}" destId="{6EF9E05A-5D6C-4E26-A344-3E8B2631558E}" srcOrd="0" destOrd="0" presId="urn:microsoft.com/office/officeart/2008/layout/LinedList"/>
    <dgm:cxn modelId="{AFFA97DF-D564-45A0-82A2-0029696A9771}" type="presParOf" srcId="{EDCF9196-B51E-4514-AE79-24F41E6C52C2}" destId="{14B0F31E-D49F-4C1E-8B04-A76BD2D9F527}" srcOrd="1" destOrd="0" presId="urn:microsoft.com/office/officeart/2008/layout/LinedList"/>
    <dgm:cxn modelId="{396B6379-4805-48C8-B5B1-46E5868A2DB5}" type="presParOf" srcId="{3DF60C1D-6CE8-47EB-B5C2-08AD07E14F9A}" destId="{E14E9455-9878-4D3A-8F85-00BBDDA26EB5}" srcOrd="18" destOrd="0" presId="urn:microsoft.com/office/officeart/2008/layout/LinedList"/>
    <dgm:cxn modelId="{5FD0F327-ED7C-4160-BF5E-51FD692E7009}" type="presParOf" srcId="{3DF60C1D-6CE8-47EB-B5C2-08AD07E14F9A}" destId="{D24866F4-AF79-4F2D-90B5-2BD51551DCDA}" srcOrd="19" destOrd="0" presId="urn:microsoft.com/office/officeart/2008/layout/LinedList"/>
    <dgm:cxn modelId="{73656729-2503-4C04-95F2-F9771BBA501F}" type="presParOf" srcId="{D24866F4-AF79-4F2D-90B5-2BD51551DCDA}" destId="{9FF2CF62-75F1-4F28-8B45-A881530F8856}" srcOrd="0" destOrd="0" presId="urn:microsoft.com/office/officeart/2008/layout/LinedList"/>
    <dgm:cxn modelId="{DCD20320-7AE0-427B-8616-1F5ED94B229B}" type="presParOf" srcId="{D24866F4-AF79-4F2D-90B5-2BD51551DCDA}" destId="{1FD10F29-CEC1-40F5-A938-3DA9977A0B2A}"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Normal Writings</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 Writings</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272B515-CDA7-4942-A704-BED7CD3F098B}"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94DD13D8-63C3-484E-A2CB-797E982A451C}">
      <dgm:prSet custT="1"/>
      <dgm:spPr/>
      <dgm:t>
        <a:bodyPr/>
        <a:lstStyle/>
        <a:p>
          <a:r>
            <a:rPr lang="en-US" sz="2000" b="0" i="0" dirty="0"/>
            <a:t>Creative writing allows for a more subjective and expressive tone, with authors using their unique voice and style to convey emotions, perspectives, and storytelling elements.</a:t>
          </a:r>
          <a:endParaRPr lang="en-US" sz="2000" dirty="0"/>
        </a:p>
      </dgm:t>
    </dgm:pt>
    <dgm:pt modelId="{220D5760-0DF7-4C67-826C-BF2C27B832BE}" type="parTrans" cxnId="{BC5E7905-714C-423D-8B85-E98F0A61EBC7}">
      <dgm:prSet/>
      <dgm:spPr/>
      <dgm:t>
        <a:bodyPr/>
        <a:lstStyle/>
        <a:p>
          <a:endParaRPr lang="en-US"/>
        </a:p>
      </dgm:t>
    </dgm:pt>
    <dgm:pt modelId="{6BE405AB-2467-4577-A1EE-F9187CC6A6B4}" type="sibTrans" cxnId="{BC5E7905-714C-423D-8B85-E98F0A61EBC7}">
      <dgm:prSet/>
      <dgm:spPr/>
      <dgm:t>
        <a:bodyPr/>
        <a:lstStyle/>
        <a:p>
          <a:endParaRPr lang="en-US"/>
        </a:p>
      </dgm:t>
    </dgm:pt>
    <dgm:pt modelId="{DFE30CB4-8429-4697-B198-110C2B0156D6}" type="pres">
      <dgm:prSet presAssocID="{A272B515-CDA7-4942-A704-BED7CD3F098B}" presName="linear" presStyleCnt="0">
        <dgm:presLayoutVars>
          <dgm:animLvl val="lvl"/>
          <dgm:resizeHandles val="exact"/>
        </dgm:presLayoutVars>
      </dgm:prSet>
      <dgm:spPr/>
    </dgm:pt>
    <dgm:pt modelId="{63C0C513-2DFB-42B3-BF7F-DDA34DBBBA56}" type="pres">
      <dgm:prSet presAssocID="{94DD13D8-63C3-484E-A2CB-797E982A451C}" presName="parentText" presStyleLbl="node1" presStyleIdx="0" presStyleCnt="1" custScaleY="117645">
        <dgm:presLayoutVars>
          <dgm:chMax val="0"/>
          <dgm:bulletEnabled val="1"/>
        </dgm:presLayoutVars>
      </dgm:prSet>
      <dgm:spPr/>
    </dgm:pt>
  </dgm:ptLst>
  <dgm:cxnLst>
    <dgm:cxn modelId="{BC5E7905-714C-423D-8B85-E98F0A61EBC7}" srcId="{A272B515-CDA7-4942-A704-BED7CD3F098B}" destId="{94DD13D8-63C3-484E-A2CB-797E982A451C}" srcOrd="0" destOrd="0" parTransId="{220D5760-0DF7-4C67-826C-BF2C27B832BE}" sibTransId="{6BE405AB-2467-4577-A1EE-F9187CC6A6B4}"/>
    <dgm:cxn modelId="{9F330039-74A8-4922-8341-2894F21A63EA}" type="presOf" srcId="{A272B515-CDA7-4942-A704-BED7CD3F098B}" destId="{DFE30CB4-8429-4697-B198-110C2B0156D6}" srcOrd="0" destOrd="0" presId="urn:microsoft.com/office/officeart/2005/8/layout/vList2"/>
    <dgm:cxn modelId="{DEF6D4EA-CF89-4BAC-AD33-FEBBAD8A4B5A}" type="presOf" srcId="{94DD13D8-63C3-484E-A2CB-797E982A451C}" destId="{63C0C513-2DFB-42B3-BF7F-DDA34DBBBA56}" srcOrd="0" destOrd="0" presId="urn:microsoft.com/office/officeart/2005/8/layout/vList2"/>
    <dgm:cxn modelId="{B584DCE3-F915-4696-941B-791A735AE9A6}" type="presParOf" srcId="{DFE30CB4-8429-4697-B198-110C2B0156D6}" destId="{63C0C513-2DFB-42B3-BF7F-DDA34DBBBA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DBAC70C-2616-4D98-AEE0-4AA45860FBBA}"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4F49692A-26A0-41DA-8180-E576EB6353A4}">
      <dgm:prSet custT="1"/>
      <dgm:spPr/>
      <dgm:t>
        <a:bodyPr/>
        <a:lstStyle/>
        <a:p>
          <a:r>
            <a:rPr lang="en-US" sz="2000" b="0" i="0" dirty="0"/>
            <a:t>maintains an objective and formal tone, focusing on conveying information accurately and professionally without personal opinions or subjective interpretations, aiming for clarity and precision in communication.</a:t>
          </a:r>
          <a:endParaRPr lang="en-US" sz="2000" dirty="0"/>
        </a:p>
      </dgm:t>
    </dgm:pt>
    <dgm:pt modelId="{2DBF8ECD-6A84-4AAD-99C3-D1ED1997AB93}" type="parTrans" cxnId="{BC574348-F35A-4114-949B-D436976F3A44}">
      <dgm:prSet/>
      <dgm:spPr/>
      <dgm:t>
        <a:bodyPr/>
        <a:lstStyle/>
        <a:p>
          <a:endParaRPr lang="en-US"/>
        </a:p>
      </dgm:t>
    </dgm:pt>
    <dgm:pt modelId="{912D69AB-DD83-4637-9386-77B5AC5DC55E}" type="sibTrans" cxnId="{BC574348-F35A-4114-949B-D436976F3A44}">
      <dgm:prSet/>
      <dgm:spPr/>
      <dgm:t>
        <a:bodyPr/>
        <a:lstStyle/>
        <a:p>
          <a:endParaRPr lang="en-US"/>
        </a:p>
      </dgm:t>
    </dgm:pt>
    <dgm:pt modelId="{6C42F579-1A36-48ED-990F-3CA4AEE07C60}" type="pres">
      <dgm:prSet presAssocID="{FDBAC70C-2616-4D98-AEE0-4AA45860FBBA}" presName="linear" presStyleCnt="0">
        <dgm:presLayoutVars>
          <dgm:animLvl val="lvl"/>
          <dgm:resizeHandles val="exact"/>
        </dgm:presLayoutVars>
      </dgm:prSet>
      <dgm:spPr/>
    </dgm:pt>
    <dgm:pt modelId="{A91699C9-4DEF-45AB-AB39-35BFDE15227A}" type="pres">
      <dgm:prSet presAssocID="{4F49692A-26A0-41DA-8180-E576EB6353A4}" presName="parentText" presStyleLbl="node1" presStyleIdx="0" presStyleCnt="1">
        <dgm:presLayoutVars>
          <dgm:chMax val="0"/>
          <dgm:bulletEnabled val="1"/>
        </dgm:presLayoutVars>
      </dgm:prSet>
      <dgm:spPr/>
    </dgm:pt>
  </dgm:ptLst>
  <dgm:cxnLst>
    <dgm:cxn modelId="{F84D6136-2835-4140-AE28-989ED32D8A60}" type="presOf" srcId="{FDBAC70C-2616-4D98-AEE0-4AA45860FBBA}" destId="{6C42F579-1A36-48ED-990F-3CA4AEE07C60}" srcOrd="0" destOrd="0" presId="urn:microsoft.com/office/officeart/2005/8/layout/vList2"/>
    <dgm:cxn modelId="{BC574348-F35A-4114-949B-D436976F3A44}" srcId="{FDBAC70C-2616-4D98-AEE0-4AA45860FBBA}" destId="{4F49692A-26A0-41DA-8180-E576EB6353A4}" srcOrd="0" destOrd="0" parTransId="{2DBF8ECD-6A84-4AAD-99C3-D1ED1997AB93}" sibTransId="{912D69AB-DD83-4637-9386-77B5AC5DC55E}"/>
    <dgm:cxn modelId="{D078AFD6-9D79-47D5-A83B-DB655E385104}" type="presOf" srcId="{4F49692A-26A0-41DA-8180-E576EB6353A4}" destId="{A91699C9-4DEF-45AB-AB39-35BFDE15227A}" srcOrd="0" destOrd="0" presId="urn:microsoft.com/office/officeart/2005/8/layout/vList2"/>
    <dgm:cxn modelId="{95CE636D-455F-4F4A-9FA8-BADDB977EDFE}" type="presParOf" srcId="{6C42F579-1A36-48ED-990F-3CA4AEE07C60}" destId="{A91699C9-4DEF-45AB-AB39-35BFDE15227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C1849434-6D27-4B9B-9F00-3005309E5026}"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63495A6-6A5D-4A1F-97E1-6268A826FABE}">
      <dgm:prSet/>
      <dgm:spPr/>
      <dgm:t>
        <a:bodyPr/>
        <a:lstStyle/>
        <a:p>
          <a:r>
            <a:rPr lang="en-US" b="0" baseline="0" dirty="0"/>
            <a:t>CREATIVE</a:t>
          </a:r>
          <a:endParaRPr lang="en-US" dirty="0"/>
        </a:p>
      </dgm:t>
    </dgm:pt>
    <dgm:pt modelId="{A6FBBED2-6ECA-4910-A225-296E780A49F5}" type="parTrans" cxnId="{0C5284D2-D637-4FD0-A618-E886E4D816F7}">
      <dgm:prSet/>
      <dgm:spPr/>
      <dgm:t>
        <a:bodyPr/>
        <a:lstStyle/>
        <a:p>
          <a:endParaRPr lang="en-US"/>
        </a:p>
      </dgm:t>
    </dgm:pt>
    <dgm:pt modelId="{E00E4E34-969F-4618-A540-4ECD82E67D2B}" type="sibTrans" cxnId="{0C5284D2-D637-4FD0-A618-E886E4D816F7}">
      <dgm:prSet/>
      <dgm:spPr/>
      <dgm:t>
        <a:bodyPr/>
        <a:lstStyle/>
        <a:p>
          <a:endParaRPr lang="en-US"/>
        </a:p>
      </dgm:t>
    </dgm:pt>
    <dgm:pt modelId="{6E3A4EFC-29E8-49B4-AD5D-DE1185278460}" type="pres">
      <dgm:prSet presAssocID="{C1849434-6D27-4B9B-9F00-3005309E5026}" presName="hierChild1" presStyleCnt="0">
        <dgm:presLayoutVars>
          <dgm:orgChart val="1"/>
          <dgm:chPref val="1"/>
          <dgm:dir/>
          <dgm:animOne val="branch"/>
          <dgm:animLvl val="lvl"/>
          <dgm:resizeHandles/>
        </dgm:presLayoutVars>
      </dgm:prSet>
      <dgm:spPr/>
    </dgm:pt>
    <dgm:pt modelId="{A033F985-822F-4897-B511-E5019DF6F53A}" type="pres">
      <dgm:prSet presAssocID="{E63495A6-6A5D-4A1F-97E1-6268A826FABE}" presName="hierRoot1" presStyleCnt="0">
        <dgm:presLayoutVars>
          <dgm:hierBranch val="init"/>
        </dgm:presLayoutVars>
      </dgm:prSet>
      <dgm:spPr/>
    </dgm:pt>
    <dgm:pt modelId="{3943F3AA-CC3B-4D45-AF44-77C02A04A2FE}" type="pres">
      <dgm:prSet presAssocID="{E63495A6-6A5D-4A1F-97E1-6268A826FABE}" presName="rootComposite1" presStyleCnt="0"/>
      <dgm:spPr/>
    </dgm:pt>
    <dgm:pt modelId="{A83EF3E4-8941-48C0-A8BE-EF30AA6855AC}" type="pres">
      <dgm:prSet presAssocID="{E63495A6-6A5D-4A1F-97E1-6268A826FABE}" presName="rootText1" presStyleLbl="node0" presStyleIdx="0" presStyleCnt="1" custScaleX="114897">
        <dgm:presLayoutVars>
          <dgm:chPref val="3"/>
        </dgm:presLayoutVars>
      </dgm:prSet>
      <dgm:spPr/>
    </dgm:pt>
    <dgm:pt modelId="{E105947A-DF8D-4BA7-AE66-544916296188}" type="pres">
      <dgm:prSet presAssocID="{E63495A6-6A5D-4A1F-97E1-6268A826FABE}" presName="rootConnector1" presStyleLbl="node1" presStyleIdx="0" presStyleCnt="0"/>
      <dgm:spPr/>
    </dgm:pt>
    <dgm:pt modelId="{FA88B56A-65A6-4D42-A9EA-CD545FE3ABF8}" type="pres">
      <dgm:prSet presAssocID="{E63495A6-6A5D-4A1F-97E1-6268A826FABE}" presName="hierChild2" presStyleCnt="0"/>
      <dgm:spPr/>
    </dgm:pt>
    <dgm:pt modelId="{104C649C-E83C-4E70-AFC2-993BAB7E7420}" type="pres">
      <dgm:prSet presAssocID="{E63495A6-6A5D-4A1F-97E1-6268A826FABE}" presName="hierChild3" presStyleCnt="0"/>
      <dgm:spPr/>
    </dgm:pt>
  </dgm:ptLst>
  <dgm:cxnLst>
    <dgm:cxn modelId="{493A6F30-3343-45FB-870E-FD72D2C46A41}" type="presOf" srcId="{E63495A6-6A5D-4A1F-97E1-6268A826FABE}" destId="{E105947A-DF8D-4BA7-AE66-544916296188}" srcOrd="1" destOrd="0" presId="urn:microsoft.com/office/officeart/2005/8/layout/orgChart1"/>
    <dgm:cxn modelId="{58CBDA33-7BA9-4FC9-A3B2-4235EC7F1EA7}" type="presOf" srcId="{E63495A6-6A5D-4A1F-97E1-6268A826FABE}" destId="{A83EF3E4-8941-48C0-A8BE-EF30AA6855AC}" srcOrd="0" destOrd="0" presId="urn:microsoft.com/office/officeart/2005/8/layout/orgChart1"/>
    <dgm:cxn modelId="{6B7C5F6F-3A80-4343-810B-B15D8953B966}" type="presOf" srcId="{C1849434-6D27-4B9B-9F00-3005309E5026}" destId="{6E3A4EFC-29E8-49B4-AD5D-DE1185278460}" srcOrd="0" destOrd="0" presId="urn:microsoft.com/office/officeart/2005/8/layout/orgChart1"/>
    <dgm:cxn modelId="{0C5284D2-D637-4FD0-A618-E886E4D816F7}" srcId="{C1849434-6D27-4B9B-9F00-3005309E5026}" destId="{E63495A6-6A5D-4A1F-97E1-6268A826FABE}" srcOrd="0" destOrd="0" parTransId="{A6FBBED2-6ECA-4910-A225-296E780A49F5}" sibTransId="{E00E4E34-969F-4618-A540-4ECD82E67D2B}"/>
    <dgm:cxn modelId="{10829B49-E449-46CA-93D6-4EA0C869BCDE}" type="presParOf" srcId="{6E3A4EFC-29E8-49B4-AD5D-DE1185278460}" destId="{A033F985-822F-4897-B511-E5019DF6F53A}" srcOrd="0" destOrd="0" presId="urn:microsoft.com/office/officeart/2005/8/layout/orgChart1"/>
    <dgm:cxn modelId="{336353B8-1E90-42F5-AAB5-C05312BB5C91}" type="presParOf" srcId="{A033F985-822F-4897-B511-E5019DF6F53A}" destId="{3943F3AA-CC3B-4D45-AF44-77C02A04A2FE}" srcOrd="0" destOrd="0" presId="urn:microsoft.com/office/officeart/2005/8/layout/orgChart1"/>
    <dgm:cxn modelId="{26AF72B7-3C13-4408-8A46-BDEF8208AA91}" type="presParOf" srcId="{3943F3AA-CC3B-4D45-AF44-77C02A04A2FE}" destId="{A83EF3E4-8941-48C0-A8BE-EF30AA6855AC}" srcOrd="0" destOrd="0" presId="urn:microsoft.com/office/officeart/2005/8/layout/orgChart1"/>
    <dgm:cxn modelId="{3E1CE29C-0F58-424D-84FF-61915F4F12B0}" type="presParOf" srcId="{3943F3AA-CC3B-4D45-AF44-77C02A04A2FE}" destId="{E105947A-DF8D-4BA7-AE66-544916296188}" srcOrd="1" destOrd="0" presId="urn:microsoft.com/office/officeart/2005/8/layout/orgChart1"/>
    <dgm:cxn modelId="{EE29ACC1-FB5C-4B33-89AA-7B555C6075CC}" type="presParOf" srcId="{A033F985-822F-4897-B511-E5019DF6F53A}" destId="{FA88B56A-65A6-4D42-A9EA-CD545FE3ABF8}" srcOrd="1" destOrd="0" presId="urn:microsoft.com/office/officeart/2005/8/layout/orgChart1"/>
    <dgm:cxn modelId="{FB2118F3-6FDA-4508-91D9-30203E21173B}" type="presParOf" srcId="{A033F985-822F-4897-B511-E5019DF6F53A}" destId="{104C649C-E83C-4E70-AFC2-993BAB7E742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B948E2FA-DFCF-44B2-AC7D-3D235EA09FE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8D53A19-25CB-40F6-BE39-EDC58309E116}">
      <dgm:prSet/>
      <dgm:spPr/>
      <dgm:t>
        <a:bodyPr/>
        <a:lstStyle/>
        <a:p>
          <a:r>
            <a:rPr lang="en-US" b="0" baseline="0" dirty="0"/>
            <a:t>TECHNICAL</a:t>
          </a:r>
          <a:endParaRPr lang="en-US" dirty="0"/>
        </a:p>
      </dgm:t>
    </dgm:pt>
    <dgm:pt modelId="{759DADA7-DF8A-484B-8BB6-D8A6107C37BF}" type="parTrans" cxnId="{BE94ED08-97B0-4BF5-A699-ECA5D1C5A652}">
      <dgm:prSet/>
      <dgm:spPr/>
      <dgm:t>
        <a:bodyPr/>
        <a:lstStyle/>
        <a:p>
          <a:endParaRPr lang="en-US"/>
        </a:p>
      </dgm:t>
    </dgm:pt>
    <dgm:pt modelId="{7E166E69-BB26-4F1E-B8E5-5488A6CB35CD}" type="sibTrans" cxnId="{BE94ED08-97B0-4BF5-A699-ECA5D1C5A652}">
      <dgm:prSet/>
      <dgm:spPr/>
      <dgm:t>
        <a:bodyPr/>
        <a:lstStyle/>
        <a:p>
          <a:endParaRPr lang="en-US"/>
        </a:p>
      </dgm:t>
    </dgm:pt>
    <dgm:pt modelId="{E493F33B-7EF6-4347-BB90-7A95C3EEFA6C}" type="pres">
      <dgm:prSet presAssocID="{B948E2FA-DFCF-44B2-AC7D-3D235EA09FE8}" presName="hierChild1" presStyleCnt="0">
        <dgm:presLayoutVars>
          <dgm:orgChart val="1"/>
          <dgm:chPref val="1"/>
          <dgm:dir/>
          <dgm:animOne val="branch"/>
          <dgm:animLvl val="lvl"/>
          <dgm:resizeHandles/>
        </dgm:presLayoutVars>
      </dgm:prSet>
      <dgm:spPr/>
    </dgm:pt>
    <dgm:pt modelId="{C11203FA-1803-46B9-BADE-5B665A381050}" type="pres">
      <dgm:prSet presAssocID="{A8D53A19-25CB-40F6-BE39-EDC58309E116}" presName="hierRoot1" presStyleCnt="0">
        <dgm:presLayoutVars>
          <dgm:hierBranch val="init"/>
        </dgm:presLayoutVars>
      </dgm:prSet>
      <dgm:spPr/>
    </dgm:pt>
    <dgm:pt modelId="{D29BAE89-7996-4932-9FB1-3F404B44ABCF}" type="pres">
      <dgm:prSet presAssocID="{A8D53A19-25CB-40F6-BE39-EDC58309E116}" presName="rootComposite1" presStyleCnt="0"/>
      <dgm:spPr/>
    </dgm:pt>
    <dgm:pt modelId="{2DF7D1A6-B0D9-4FA3-AD78-852A6B58D164}" type="pres">
      <dgm:prSet presAssocID="{A8D53A19-25CB-40F6-BE39-EDC58309E116}" presName="rootText1" presStyleLbl="node0" presStyleIdx="0" presStyleCnt="1" custScaleX="117831">
        <dgm:presLayoutVars>
          <dgm:chPref val="3"/>
        </dgm:presLayoutVars>
      </dgm:prSet>
      <dgm:spPr/>
    </dgm:pt>
    <dgm:pt modelId="{6D138283-D11E-4F11-8D90-2843BD637EA2}" type="pres">
      <dgm:prSet presAssocID="{A8D53A19-25CB-40F6-BE39-EDC58309E116}" presName="rootConnector1" presStyleLbl="node1" presStyleIdx="0" presStyleCnt="0"/>
      <dgm:spPr/>
    </dgm:pt>
    <dgm:pt modelId="{9F586078-A4BC-4DF4-B54A-8BF33F549F5A}" type="pres">
      <dgm:prSet presAssocID="{A8D53A19-25CB-40F6-BE39-EDC58309E116}" presName="hierChild2" presStyleCnt="0"/>
      <dgm:spPr/>
    </dgm:pt>
    <dgm:pt modelId="{A9DA451E-0CD8-4AFF-95D3-6F5F6CD21E8E}" type="pres">
      <dgm:prSet presAssocID="{A8D53A19-25CB-40F6-BE39-EDC58309E116}" presName="hierChild3" presStyleCnt="0"/>
      <dgm:spPr/>
    </dgm:pt>
  </dgm:ptLst>
  <dgm:cxnLst>
    <dgm:cxn modelId="{BE94ED08-97B0-4BF5-A699-ECA5D1C5A652}" srcId="{B948E2FA-DFCF-44B2-AC7D-3D235EA09FE8}" destId="{A8D53A19-25CB-40F6-BE39-EDC58309E116}" srcOrd="0" destOrd="0" parTransId="{759DADA7-DF8A-484B-8BB6-D8A6107C37BF}" sibTransId="{7E166E69-BB26-4F1E-B8E5-5488A6CB35CD}"/>
    <dgm:cxn modelId="{B2503242-FC4E-406B-ABB0-64B6703DB3F8}" type="presOf" srcId="{B948E2FA-DFCF-44B2-AC7D-3D235EA09FE8}" destId="{E493F33B-7EF6-4347-BB90-7A95C3EEFA6C}" srcOrd="0" destOrd="0" presId="urn:microsoft.com/office/officeart/2005/8/layout/orgChart1"/>
    <dgm:cxn modelId="{940A7EA2-B043-4E05-88B9-A19EAA9412DB}" type="presOf" srcId="{A8D53A19-25CB-40F6-BE39-EDC58309E116}" destId="{2DF7D1A6-B0D9-4FA3-AD78-852A6B58D164}" srcOrd="0" destOrd="0" presId="urn:microsoft.com/office/officeart/2005/8/layout/orgChart1"/>
    <dgm:cxn modelId="{F9D12EA4-EBF1-4281-B7A5-3613EF5F4457}" type="presOf" srcId="{A8D53A19-25CB-40F6-BE39-EDC58309E116}" destId="{6D138283-D11E-4F11-8D90-2843BD637EA2}" srcOrd="1" destOrd="0" presId="urn:microsoft.com/office/officeart/2005/8/layout/orgChart1"/>
    <dgm:cxn modelId="{AB19E9BA-91F1-4746-BA06-292BA321D210}" type="presParOf" srcId="{E493F33B-7EF6-4347-BB90-7A95C3EEFA6C}" destId="{C11203FA-1803-46B9-BADE-5B665A381050}" srcOrd="0" destOrd="0" presId="urn:microsoft.com/office/officeart/2005/8/layout/orgChart1"/>
    <dgm:cxn modelId="{963BC648-762C-4C3B-8058-627B5B5078E9}" type="presParOf" srcId="{C11203FA-1803-46B9-BADE-5B665A381050}" destId="{D29BAE89-7996-4932-9FB1-3F404B44ABCF}" srcOrd="0" destOrd="0" presId="urn:microsoft.com/office/officeart/2005/8/layout/orgChart1"/>
    <dgm:cxn modelId="{840F3623-D932-416E-9896-37899AD7C83D}" type="presParOf" srcId="{D29BAE89-7996-4932-9FB1-3F404B44ABCF}" destId="{2DF7D1A6-B0D9-4FA3-AD78-852A6B58D164}" srcOrd="0" destOrd="0" presId="urn:microsoft.com/office/officeart/2005/8/layout/orgChart1"/>
    <dgm:cxn modelId="{F1DB3F67-F8D0-4585-B707-FAA9D886784C}" type="presParOf" srcId="{D29BAE89-7996-4932-9FB1-3F404B44ABCF}" destId="{6D138283-D11E-4F11-8D90-2843BD637EA2}" srcOrd="1" destOrd="0" presId="urn:microsoft.com/office/officeart/2005/8/layout/orgChart1"/>
    <dgm:cxn modelId="{85A48EF7-FC93-4F8C-BFB3-367CA2092211}" type="presParOf" srcId="{C11203FA-1803-46B9-BADE-5B665A381050}" destId="{9F586078-A4BC-4DF4-B54A-8BF33F549F5A}" srcOrd="1" destOrd="0" presId="urn:microsoft.com/office/officeart/2005/8/layout/orgChart1"/>
    <dgm:cxn modelId="{9390199F-5A7F-46BA-9181-12BAEF15216B}" type="presParOf" srcId="{C11203FA-1803-46B9-BADE-5B665A381050}" destId="{A9DA451E-0CD8-4AFF-95D3-6F5F6CD21E8E}"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800" b="0" i="0" dirty="0"/>
            <a:t>Editing:</a:t>
          </a:r>
          <a:endParaRPr lang="en-US" sz="28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15315B1B-D334-40E3-B6D6-5AC3D1C9F337}">
      <dgm:prSet custT="1"/>
      <dgm:spPr/>
      <dgm:t>
        <a:bodyPr/>
        <a:lstStyle/>
        <a:p>
          <a:pPr>
            <a:buFont typeface="Arial" panose="020B0604020202020204" pitchFamily="34" charset="0"/>
            <a:buChar char="•"/>
          </a:pPr>
          <a:r>
            <a:rPr lang="en-US" sz="2200" b="0" i="0" dirty="0"/>
            <a:t>Editing is the final stage of the technical writing process focused on polishing the document for grammar, punctuation, spelling, style, and formatting.</a:t>
          </a:r>
        </a:p>
      </dgm:t>
    </dgm:pt>
    <dgm:pt modelId="{5FEAB0B4-027E-407D-BEE8-61788F1BEC22}" type="parTrans" cxnId="{95A888F2-3801-451A-BEF2-0EEC7346026B}">
      <dgm:prSet/>
      <dgm:spPr/>
      <dgm:t>
        <a:bodyPr/>
        <a:lstStyle/>
        <a:p>
          <a:endParaRPr lang="en-US"/>
        </a:p>
      </dgm:t>
    </dgm:pt>
    <dgm:pt modelId="{D51815A1-4C4F-4A67-951E-A136821FC185}" type="sibTrans" cxnId="{95A888F2-3801-451A-BEF2-0EEC7346026B}">
      <dgm:prSet/>
      <dgm:spPr/>
      <dgm:t>
        <a:bodyPr/>
        <a:lstStyle/>
        <a:p>
          <a:endParaRPr lang="en-US"/>
        </a:p>
      </dgm:t>
    </dgm:pt>
    <dgm:pt modelId="{A3D7E60E-55CE-4813-ADE2-EC35EEEF56BA}">
      <dgm:prSet custT="1"/>
      <dgm:spPr/>
      <dgm:t>
        <a:bodyPr/>
        <a:lstStyle/>
        <a:p>
          <a:pPr>
            <a:buFont typeface="Arial" panose="020B0604020202020204" pitchFamily="34" charset="0"/>
            <a:buChar char="•"/>
          </a:pPr>
          <a:r>
            <a:rPr lang="en-US" sz="2200" b="0" i="0" dirty="0"/>
            <a:t>Writers carefully review the document for errors, inconsistencies, and adherence to style guidelines, ensuring that the writing is clear, concise, and professional.</a:t>
          </a:r>
        </a:p>
      </dgm:t>
    </dgm:pt>
    <dgm:pt modelId="{F25242CD-3484-4662-8CFB-B6935ECBC855}" type="parTrans" cxnId="{22B1483C-7CF2-4517-B2B2-369FAE36AE97}">
      <dgm:prSet/>
      <dgm:spPr/>
      <dgm:t>
        <a:bodyPr/>
        <a:lstStyle/>
        <a:p>
          <a:endParaRPr lang="en-US"/>
        </a:p>
      </dgm:t>
    </dgm:pt>
    <dgm:pt modelId="{8E795C2B-1080-4FD0-BA27-EDD57BAF7C3E}" type="sibTrans" cxnId="{22B1483C-7CF2-4517-B2B2-369FAE36AE97}">
      <dgm:prSet/>
      <dgm:spPr/>
      <dgm:t>
        <a:bodyPr/>
        <a:lstStyle/>
        <a:p>
          <a:endParaRPr lang="en-US"/>
        </a:p>
      </dgm:t>
    </dgm:pt>
    <dgm:pt modelId="{B300ED5D-8843-4ABC-85BE-D1AB68431C4E}">
      <dgm:prSet custT="1"/>
      <dgm:spPr/>
      <dgm:t>
        <a:bodyPr/>
        <a:lstStyle/>
        <a:p>
          <a:pPr>
            <a:buFont typeface="Arial" panose="020B0604020202020204" pitchFamily="34" charset="0"/>
            <a:buChar char="•"/>
          </a:pPr>
          <a:r>
            <a:rPr lang="en-US" sz="2200" b="0" i="0" dirty="0"/>
            <a:t>Editing involves checking for proper sentence structure, word choice, tone, and overall coherence to enhance the document's readability and impact.</a:t>
          </a:r>
        </a:p>
      </dgm:t>
    </dgm:pt>
    <dgm:pt modelId="{5CE326AA-A6E4-47A6-9404-B2B8AC2E9565}" type="parTrans" cxnId="{299C5A13-D946-46A3-ABEB-E60D91F5B884}">
      <dgm:prSet/>
      <dgm:spPr/>
      <dgm:t>
        <a:bodyPr/>
        <a:lstStyle/>
        <a:p>
          <a:endParaRPr lang="en-US"/>
        </a:p>
      </dgm:t>
    </dgm:pt>
    <dgm:pt modelId="{A59D4BA6-3FCB-4DFE-BC74-B1698A714118}" type="sibTrans" cxnId="{299C5A13-D946-46A3-ABEB-E60D91F5B884}">
      <dgm:prSet/>
      <dgm:spPr/>
      <dgm:t>
        <a:bodyPr/>
        <a:lstStyle/>
        <a:p>
          <a:endParaRPr lang="en-US"/>
        </a:p>
      </dgm:t>
    </dgm:pt>
    <dgm:pt modelId="{303B04ED-79E2-4F32-B482-7244FC71809F}">
      <dgm:prSet custT="1"/>
      <dgm:spPr/>
      <dgm:t>
        <a:bodyPr/>
        <a:lstStyle/>
        <a:p>
          <a:pPr>
            <a:buFont typeface="Arial" panose="020B0604020202020204" pitchFamily="34" charset="0"/>
            <a:buChar char="•"/>
          </a:pPr>
          <a:r>
            <a:rPr lang="en-US" sz="2200" b="0" i="0" dirty="0"/>
            <a:t>Proofreading for typos, formatting issues, and adherence to citation guidelines is also part of the editing process to produce a polished and error-free final draft.</a:t>
          </a:r>
        </a:p>
      </dgm:t>
    </dgm:pt>
    <dgm:pt modelId="{F6A4597D-4356-4BFC-8690-AA97F0E8EA40}" type="parTrans" cxnId="{1FCE79BA-43FA-4C4D-A6A2-42E6F30F181D}">
      <dgm:prSet/>
      <dgm:spPr/>
      <dgm:t>
        <a:bodyPr/>
        <a:lstStyle/>
        <a:p>
          <a:endParaRPr lang="en-US"/>
        </a:p>
      </dgm:t>
    </dgm:pt>
    <dgm:pt modelId="{61980505-CF89-4253-9B9F-246013420513}" type="sibTrans" cxnId="{1FCE79BA-43FA-4C4D-A6A2-42E6F30F181D}">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299C5A13-D946-46A3-ABEB-E60D91F5B884}" srcId="{C47ECD88-01DA-4FEE-B024-E45BE70E01FF}" destId="{B300ED5D-8843-4ABC-85BE-D1AB68431C4E}" srcOrd="2" destOrd="0" parTransId="{5CE326AA-A6E4-47A6-9404-B2B8AC2E9565}" sibTransId="{A59D4BA6-3FCB-4DFE-BC74-B1698A714118}"/>
    <dgm:cxn modelId="{E0144331-86D5-4B19-ACF1-134517CC3568}" type="presOf" srcId="{303B04ED-79E2-4F32-B482-7244FC71809F}" destId="{3C25CE5C-C152-4D3A-9E81-1BBBCB7AA040}" srcOrd="0" destOrd="3" presId="urn:microsoft.com/office/officeart/2005/8/layout/hList1"/>
    <dgm:cxn modelId="{0D945F3C-660C-4DA0-88F3-B368CF582D99}" type="presOf" srcId="{5C70EDB0-E843-4F52-96D3-44212BA5D5DE}" destId="{E44B59D6-E5E2-44A6-A8AF-89C0CC69E939}" srcOrd="0" destOrd="0" presId="urn:microsoft.com/office/officeart/2005/8/layout/hList1"/>
    <dgm:cxn modelId="{22B1483C-7CF2-4517-B2B2-369FAE36AE97}" srcId="{C47ECD88-01DA-4FEE-B024-E45BE70E01FF}" destId="{A3D7E60E-55CE-4813-ADE2-EC35EEEF56BA}" srcOrd="1" destOrd="0" parTransId="{F25242CD-3484-4662-8CFB-B6935ECBC855}" sibTransId="{8E795C2B-1080-4FD0-BA27-EDD57BAF7C3E}"/>
    <dgm:cxn modelId="{E37ED440-F2D3-415E-9F29-71970865D507}" type="presOf" srcId="{B300ED5D-8843-4ABC-85BE-D1AB68431C4E}" destId="{3C25CE5C-C152-4D3A-9E81-1BBBCB7AA040}" srcOrd="0" destOrd="2"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08B02C8D-2E53-4C54-BB5D-5D7D28B8EF79}" type="presOf" srcId="{15315B1B-D334-40E3-B6D6-5AC3D1C9F337}" destId="{3C25CE5C-C152-4D3A-9E81-1BBBCB7AA040}" srcOrd="0" destOrd="0" presId="urn:microsoft.com/office/officeart/2005/8/layout/hList1"/>
    <dgm:cxn modelId="{F1F21D95-1467-4FA0-B420-6A4551A6EA43}" type="presOf" srcId="{A3D7E60E-55CE-4813-ADE2-EC35EEEF56BA}" destId="{3C25CE5C-C152-4D3A-9E81-1BBBCB7AA040}" srcOrd="0" destOrd="1" presId="urn:microsoft.com/office/officeart/2005/8/layout/hList1"/>
    <dgm:cxn modelId="{1FCE79BA-43FA-4C4D-A6A2-42E6F30F181D}" srcId="{C47ECD88-01DA-4FEE-B024-E45BE70E01FF}" destId="{303B04ED-79E2-4F32-B482-7244FC71809F}" srcOrd="3" destOrd="0" parTransId="{F6A4597D-4356-4BFC-8690-AA97F0E8EA40}" sibTransId="{61980505-CF89-4253-9B9F-246013420513}"/>
    <dgm:cxn modelId="{082E68BD-2FCD-47A2-B9D3-47A4CE1E9AD9}" type="presOf" srcId="{C47ECD88-01DA-4FEE-B024-E45BE70E01FF}" destId="{C7E92BC7-281C-4053-A8A4-AEEB40BD6625}" srcOrd="0" destOrd="0" presId="urn:microsoft.com/office/officeart/2005/8/layout/hList1"/>
    <dgm:cxn modelId="{95A888F2-3801-451A-BEF2-0EEC7346026B}" srcId="{C47ECD88-01DA-4FEE-B024-E45BE70E01FF}" destId="{15315B1B-D334-40E3-B6D6-5AC3D1C9F337}" srcOrd="0" destOrd="0" parTransId="{5FEAB0B4-027E-407D-BEE8-61788F1BEC22}" sibTransId="{D51815A1-4C4F-4A67-951E-A136821FC185}"/>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64330A45-BB8B-4839-9D3A-4FCE2D946E9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7EF269C-8427-4351-B41E-8C83D50DE435}">
      <dgm:prSet/>
      <dgm:spPr/>
      <dgm:t>
        <a:bodyPr/>
        <a:lstStyle/>
        <a:p>
          <a:r>
            <a:rPr lang="en-US" baseline="0" dirty="0"/>
            <a:t>In order to ensure the proper functioning of the system, it is essential to conduct regular -----(a) to identify any potential issues. Once the -----(b)are identified, a detailed analysis should be performed to determine the root cause. It is important to -----(c) a comprehensive report outlining the findings and recommended actions. The next step is to implement the necessary -----(d) to address the issues and prevent future occurrences. Finally, a follow-up evaluation should be conducted to verify the effectiveness of the -----(e) measures taken.</a:t>
          </a:r>
          <a:endParaRPr lang="en-US" dirty="0"/>
        </a:p>
      </dgm:t>
    </dgm:pt>
    <dgm:pt modelId="{AFDA1939-B970-43C4-9AF8-C5A16DB9CEDE}" type="parTrans" cxnId="{39F3D4B8-ABE5-47CB-8545-9A94428555F1}">
      <dgm:prSet/>
      <dgm:spPr/>
      <dgm:t>
        <a:bodyPr/>
        <a:lstStyle/>
        <a:p>
          <a:endParaRPr lang="en-US"/>
        </a:p>
      </dgm:t>
    </dgm:pt>
    <dgm:pt modelId="{ADAC3618-83EA-4CDA-959F-413EE0D02D12}" type="sibTrans" cxnId="{39F3D4B8-ABE5-47CB-8545-9A94428555F1}">
      <dgm:prSet/>
      <dgm:spPr/>
      <dgm:t>
        <a:bodyPr/>
        <a:lstStyle/>
        <a:p>
          <a:endParaRPr lang="en-US"/>
        </a:p>
      </dgm:t>
    </dgm:pt>
    <dgm:pt modelId="{E12B3AE3-A4DC-4AC8-B787-C6AF2AA8F8A1}" type="pres">
      <dgm:prSet presAssocID="{64330A45-BB8B-4839-9D3A-4FCE2D946E92}" presName="linear" presStyleCnt="0">
        <dgm:presLayoutVars>
          <dgm:animLvl val="lvl"/>
          <dgm:resizeHandles val="exact"/>
        </dgm:presLayoutVars>
      </dgm:prSet>
      <dgm:spPr/>
    </dgm:pt>
    <dgm:pt modelId="{623A5EE4-0DDB-4E16-9404-BC94CAE525D3}" type="pres">
      <dgm:prSet presAssocID="{F7EF269C-8427-4351-B41E-8C83D50DE435}" presName="parentText" presStyleLbl="node1" presStyleIdx="0" presStyleCnt="1">
        <dgm:presLayoutVars>
          <dgm:chMax val="0"/>
          <dgm:bulletEnabled val="1"/>
        </dgm:presLayoutVars>
      </dgm:prSet>
      <dgm:spPr/>
    </dgm:pt>
  </dgm:ptLst>
  <dgm:cxnLst>
    <dgm:cxn modelId="{AB21BE51-B28D-490C-8616-F79B3BBE8123}" type="presOf" srcId="{F7EF269C-8427-4351-B41E-8C83D50DE435}" destId="{623A5EE4-0DDB-4E16-9404-BC94CAE525D3}" srcOrd="0" destOrd="0" presId="urn:microsoft.com/office/officeart/2005/8/layout/vList2"/>
    <dgm:cxn modelId="{28D5DC88-F4CB-45FB-857C-81BBCAF9AA6C}" type="presOf" srcId="{64330A45-BB8B-4839-9D3A-4FCE2D946E92}" destId="{E12B3AE3-A4DC-4AC8-B787-C6AF2AA8F8A1}" srcOrd="0" destOrd="0" presId="urn:microsoft.com/office/officeart/2005/8/layout/vList2"/>
    <dgm:cxn modelId="{39F3D4B8-ABE5-47CB-8545-9A94428555F1}" srcId="{64330A45-BB8B-4839-9D3A-4FCE2D946E92}" destId="{F7EF269C-8427-4351-B41E-8C83D50DE435}" srcOrd="0" destOrd="0" parTransId="{AFDA1939-B970-43C4-9AF8-C5A16DB9CEDE}" sibTransId="{ADAC3618-83EA-4CDA-959F-413EE0D02D12}"/>
    <dgm:cxn modelId="{AA85EA67-5697-4574-B80E-38FFCD138F6A}" type="presParOf" srcId="{E12B3AE3-A4DC-4AC8-B787-C6AF2AA8F8A1}" destId="{623A5EE4-0DDB-4E16-9404-BC94CAE525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5F7B582-B0DE-42C2-8F21-30F3617282AF}" type="doc">
      <dgm:prSet loTypeId="urn:microsoft.com/office/officeart/2005/8/layout/default" loCatId="list" qsTypeId="urn:microsoft.com/office/officeart/2005/8/quickstyle/simple1" qsCatId="simple" csTypeId="urn:microsoft.com/office/officeart/2005/8/colors/accent2_1" csCatId="accent2"/>
      <dgm:spPr/>
      <dgm:t>
        <a:bodyPr/>
        <a:lstStyle/>
        <a:p>
          <a:endParaRPr lang="en-US"/>
        </a:p>
      </dgm:t>
    </dgm:pt>
    <dgm:pt modelId="{3C588333-B375-46C8-968D-8CF0DECB5320}">
      <dgm:prSet/>
      <dgm:spPr/>
      <dgm:t>
        <a:bodyPr/>
        <a:lstStyle/>
        <a:p>
          <a:pPr algn="just"/>
          <a:r>
            <a:rPr lang="en-US" baseline="0" dirty="0"/>
            <a:t>In order to ensure the proper functioning of the system, it is essential to conduct regular </a:t>
          </a:r>
          <a:r>
            <a:rPr lang="en-US" b="1" baseline="0" dirty="0"/>
            <a:t>inspections</a:t>
          </a:r>
          <a:r>
            <a:rPr lang="en-US" baseline="0" dirty="0"/>
            <a:t> to identify any potential issues. Once the </a:t>
          </a:r>
          <a:r>
            <a:rPr lang="en-US" b="1" baseline="0" dirty="0"/>
            <a:t>problems</a:t>
          </a:r>
          <a:r>
            <a:rPr lang="en-US" baseline="0" dirty="0"/>
            <a:t> are identified, a detailed analysis should be performed to determine the root cause. It is important to </a:t>
          </a:r>
          <a:r>
            <a:rPr lang="en-US" b="1" baseline="0" dirty="0"/>
            <a:t>compile </a:t>
          </a:r>
          <a:r>
            <a:rPr lang="en-US" baseline="0" dirty="0"/>
            <a:t>a comprehensive report outlining the findings and recommended actions. The next step is to implement the necessary </a:t>
          </a:r>
          <a:r>
            <a:rPr lang="en-US" b="1" baseline="0" dirty="0"/>
            <a:t>solutions</a:t>
          </a:r>
          <a:r>
            <a:rPr lang="en-US" baseline="0" dirty="0"/>
            <a:t> to address the issues and prevent future occurrences. Finally, a follow-up evaluation should be conducted to verify the effectiveness of the </a:t>
          </a:r>
          <a:r>
            <a:rPr lang="en-US" b="1" baseline="0" dirty="0"/>
            <a:t>corrective</a:t>
          </a:r>
          <a:r>
            <a:rPr lang="en-US" baseline="0" dirty="0"/>
            <a:t> measures taken.</a:t>
          </a:r>
          <a:endParaRPr lang="en-US" dirty="0"/>
        </a:p>
      </dgm:t>
    </dgm:pt>
    <dgm:pt modelId="{CFB7694E-EABD-4801-B702-A7491645098F}" type="parTrans" cxnId="{13243C29-FD15-4E7C-BB31-1E9885724425}">
      <dgm:prSet/>
      <dgm:spPr/>
      <dgm:t>
        <a:bodyPr/>
        <a:lstStyle/>
        <a:p>
          <a:endParaRPr lang="en-US"/>
        </a:p>
      </dgm:t>
    </dgm:pt>
    <dgm:pt modelId="{12FD8190-3D62-4CC0-B065-367082B2836C}" type="sibTrans" cxnId="{13243C29-FD15-4E7C-BB31-1E9885724425}">
      <dgm:prSet/>
      <dgm:spPr/>
      <dgm:t>
        <a:bodyPr/>
        <a:lstStyle/>
        <a:p>
          <a:endParaRPr lang="en-US"/>
        </a:p>
      </dgm:t>
    </dgm:pt>
    <dgm:pt modelId="{C9115DAC-7D34-4D34-811D-6B00486AD8FF}" type="pres">
      <dgm:prSet presAssocID="{05F7B582-B0DE-42C2-8F21-30F3617282AF}" presName="diagram" presStyleCnt="0">
        <dgm:presLayoutVars>
          <dgm:dir/>
          <dgm:resizeHandles val="exact"/>
        </dgm:presLayoutVars>
      </dgm:prSet>
      <dgm:spPr/>
    </dgm:pt>
    <dgm:pt modelId="{2186BEAF-3E4F-475C-85E4-A755E2FAE762}" type="pres">
      <dgm:prSet presAssocID="{3C588333-B375-46C8-968D-8CF0DECB5320}" presName="node" presStyleLbl="node1" presStyleIdx="0" presStyleCnt="1">
        <dgm:presLayoutVars>
          <dgm:bulletEnabled val="1"/>
        </dgm:presLayoutVars>
      </dgm:prSet>
      <dgm:spPr/>
    </dgm:pt>
  </dgm:ptLst>
  <dgm:cxnLst>
    <dgm:cxn modelId="{13243C29-FD15-4E7C-BB31-1E9885724425}" srcId="{05F7B582-B0DE-42C2-8F21-30F3617282AF}" destId="{3C588333-B375-46C8-968D-8CF0DECB5320}" srcOrd="0" destOrd="0" parTransId="{CFB7694E-EABD-4801-B702-A7491645098F}" sibTransId="{12FD8190-3D62-4CC0-B065-367082B2836C}"/>
    <dgm:cxn modelId="{7E558D58-6AA7-4F11-833A-EB3901567FB9}" type="presOf" srcId="{3C588333-B375-46C8-968D-8CF0DECB5320}" destId="{2186BEAF-3E4F-475C-85E4-A755E2FAE762}" srcOrd="0" destOrd="0" presId="urn:microsoft.com/office/officeart/2005/8/layout/default"/>
    <dgm:cxn modelId="{399E6295-6824-4E7E-8877-F189D90266CD}" type="presOf" srcId="{05F7B582-B0DE-42C2-8F21-30F3617282AF}" destId="{C9115DAC-7D34-4D34-811D-6B00486AD8FF}" srcOrd="0" destOrd="0" presId="urn:microsoft.com/office/officeart/2005/8/layout/default"/>
    <dgm:cxn modelId="{229A6963-146D-4C2B-90B3-76550E655A6A}" type="presParOf" srcId="{C9115DAC-7D34-4D34-811D-6B00486AD8FF}" destId="{2186BEAF-3E4F-475C-85E4-A755E2FAE76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19CC4CB6-8767-4D3C-A707-0CA7131AC2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EE74CB-0DCA-4BD3-ABD8-288CBA057218}">
      <dgm:prSet/>
      <dgm:spPr/>
      <dgm:t>
        <a:bodyPr/>
        <a:lstStyle/>
        <a:p>
          <a:r>
            <a:rPr lang="en-US" baseline="0"/>
            <a:t>THANK YOU</a:t>
          </a:r>
          <a:endParaRPr lang="en-US"/>
        </a:p>
      </dgm:t>
    </dgm:pt>
    <dgm:pt modelId="{6E1D4D10-F3C3-407C-96B2-EF779E717056}" type="parTrans" cxnId="{E97E22EF-9705-4B11-93ED-3EB7A32E6F28}">
      <dgm:prSet/>
      <dgm:spPr/>
      <dgm:t>
        <a:bodyPr/>
        <a:lstStyle/>
        <a:p>
          <a:endParaRPr lang="en-US"/>
        </a:p>
      </dgm:t>
    </dgm:pt>
    <dgm:pt modelId="{0A0AB848-407E-4C6D-9C27-B310188F0565}" type="sibTrans" cxnId="{E97E22EF-9705-4B11-93ED-3EB7A32E6F28}">
      <dgm:prSet/>
      <dgm:spPr/>
      <dgm:t>
        <a:bodyPr/>
        <a:lstStyle/>
        <a:p>
          <a:endParaRPr lang="en-US"/>
        </a:p>
      </dgm:t>
    </dgm:pt>
    <dgm:pt modelId="{076CB0E6-2A1C-4A07-A320-F956E2BEB5AA}" type="pres">
      <dgm:prSet presAssocID="{19CC4CB6-8767-4D3C-A707-0CA7131AC2CC}" presName="linear" presStyleCnt="0">
        <dgm:presLayoutVars>
          <dgm:animLvl val="lvl"/>
          <dgm:resizeHandles val="exact"/>
        </dgm:presLayoutVars>
      </dgm:prSet>
      <dgm:spPr/>
    </dgm:pt>
    <dgm:pt modelId="{4C318512-9DA0-4E10-8264-C6ED81720D90}" type="pres">
      <dgm:prSet presAssocID="{46EE74CB-0DCA-4BD3-ABD8-288CBA057218}" presName="parentText" presStyleLbl="node1" presStyleIdx="0" presStyleCnt="1">
        <dgm:presLayoutVars>
          <dgm:chMax val="0"/>
          <dgm:bulletEnabled val="1"/>
        </dgm:presLayoutVars>
      </dgm:prSet>
      <dgm:spPr/>
    </dgm:pt>
  </dgm:ptLst>
  <dgm:cxnLst>
    <dgm:cxn modelId="{E0901D1D-51BC-4FEC-9348-17240ADE3B7D}" type="presOf" srcId="{19CC4CB6-8767-4D3C-A707-0CA7131AC2CC}" destId="{076CB0E6-2A1C-4A07-A320-F956E2BEB5AA}" srcOrd="0" destOrd="0" presId="urn:microsoft.com/office/officeart/2005/8/layout/vList2"/>
    <dgm:cxn modelId="{D2313AD9-C335-4C3E-8F95-F64F54BAC472}" type="presOf" srcId="{46EE74CB-0DCA-4BD3-ABD8-288CBA057218}" destId="{4C318512-9DA0-4E10-8264-C6ED81720D90}" srcOrd="0" destOrd="0" presId="urn:microsoft.com/office/officeart/2005/8/layout/vList2"/>
    <dgm:cxn modelId="{E97E22EF-9705-4B11-93ED-3EB7A32E6F28}" srcId="{19CC4CB6-8767-4D3C-A707-0CA7131AC2CC}" destId="{46EE74CB-0DCA-4BD3-ABD8-288CBA057218}" srcOrd="0" destOrd="0" parTransId="{6E1D4D10-F3C3-407C-96B2-EF779E717056}" sibTransId="{0A0AB848-407E-4C6D-9C27-B310188F0565}"/>
    <dgm:cxn modelId="{1341A498-BF01-44FF-9F94-63F8D0D5069E}" type="presParOf" srcId="{076CB0E6-2A1C-4A07-A320-F956E2BEB5AA}" destId="{4C318512-9DA0-4E10-8264-C6ED81720D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1E45F1-D35B-4541-8C4E-65B8B511987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350AC971-3DF2-4E56-BDC9-510F43039204}">
      <dgm:prSet custT="1"/>
      <dgm:spPr/>
      <dgm:t>
        <a:bodyPr/>
        <a:lstStyle/>
        <a:p>
          <a:r>
            <a:rPr lang="en-US" sz="2400" b="0" i="0" dirty="0"/>
            <a:t>Use of Graphics</a:t>
          </a:r>
        </a:p>
      </dgm:t>
    </dgm:pt>
    <dgm:pt modelId="{7DFACB01-2030-47F4-A298-07B992386C4C}" type="parTrans" cxnId="{63E36CD3-5F35-453D-A62C-FB1736367A4C}">
      <dgm:prSet/>
      <dgm:spPr/>
      <dgm:t>
        <a:bodyPr/>
        <a:lstStyle/>
        <a:p>
          <a:endParaRPr lang="en-US"/>
        </a:p>
      </dgm:t>
    </dgm:pt>
    <dgm:pt modelId="{682316D0-2B69-47DE-BE0D-D63E29B493B6}" type="sibTrans" cxnId="{63E36CD3-5F35-453D-A62C-FB1736367A4C}">
      <dgm:prSet/>
      <dgm:spPr/>
      <dgm:t>
        <a:bodyPr/>
        <a:lstStyle/>
        <a:p>
          <a:endParaRPr lang="en-US"/>
        </a:p>
      </dgm:t>
    </dgm:pt>
    <dgm:pt modelId="{918AA37E-0174-4320-987C-E129B4C23651}">
      <dgm:prSet custT="1"/>
      <dgm:spPr/>
      <dgm:t>
        <a:bodyPr/>
        <a:lstStyle/>
        <a:p>
          <a:r>
            <a:rPr lang="en-US" sz="2400" b="0" i="0" dirty="0"/>
            <a:t>Charts and Graphs</a:t>
          </a:r>
        </a:p>
      </dgm:t>
    </dgm:pt>
    <dgm:pt modelId="{95644059-4BD3-40B8-B1B7-1E0E1ABBC419}" type="parTrans" cxnId="{2DF66385-97EE-4B15-A690-27D8C5D1A9D1}">
      <dgm:prSet/>
      <dgm:spPr/>
      <dgm:t>
        <a:bodyPr/>
        <a:lstStyle/>
        <a:p>
          <a:endParaRPr lang="en-US"/>
        </a:p>
      </dgm:t>
    </dgm:pt>
    <dgm:pt modelId="{957910B8-C099-4055-9ED2-0F4FBBB41154}" type="sibTrans" cxnId="{2DF66385-97EE-4B15-A690-27D8C5D1A9D1}">
      <dgm:prSet/>
      <dgm:spPr/>
      <dgm:t>
        <a:bodyPr/>
        <a:lstStyle/>
        <a:p>
          <a:endParaRPr lang="en-US"/>
        </a:p>
      </dgm:t>
    </dgm:pt>
    <dgm:pt modelId="{C642F164-6C63-442C-BC27-B9B074661A7A}">
      <dgm:prSet custT="1"/>
      <dgm:spPr/>
      <dgm:t>
        <a:bodyPr/>
        <a:lstStyle/>
        <a:p>
          <a:r>
            <a:rPr lang="en-US" sz="2400" b="0" i="0" dirty="0"/>
            <a:t>Diagrams</a:t>
          </a:r>
        </a:p>
      </dgm:t>
    </dgm:pt>
    <dgm:pt modelId="{647638A8-C2CE-4C64-89C3-F43A98C67D72}" type="parTrans" cxnId="{06DBCAE7-631F-4D97-9483-7CF6B4C4D663}">
      <dgm:prSet/>
      <dgm:spPr/>
      <dgm:t>
        <a:bodyPr/>
        <a:lstStyle/>
        <a:p>
          <a:endParaRPr lang="en-US"/>
        </a:p>
      </dgm:t>
    </dgm:pt>
    <dgm:pt modelId="{74F3609F-4795-4D7F-BE15-B9CC3B04AF0E}" type="sibTrans" cxnId="{06DBCAE7-631F-4D97-9483-7CF6B4C4D663}">
      <dgm:prSet/>
      <dgm:spPr/>
      <dgm:t>
        <a:bodyPr/>
        <a:lstStyle/>
        <a:p>
          <a:endParaRPr lang="en-US"/>
        </a:p>
      </dgm:t>
    </dgm:pt>
    <dgm:pt modelId="{0E821315-AB8D-4AEC-808E-6136D972E86A}">
      <dgm:prSet custT="1"/>
      <dgm:spPr/>
      <dgm:t>
        <a:bodyPr/>
        <a:lstStyle/>
        <a:p>
          <a:r>
            <a:rPr lang="en-US" sz="2400" b="0" i="0" dirty="0"/>
            <a:t>Images</a:t>
          </a:r>
        </a:p>
      </dgm:t>
    </dgm:pt>
    <dgm:pt modelId="{B430CE1E-AA68-48BA-9B92-D7EEBA87121E}" type="parTrans" cxnId="{CC06EA0F-E9D2-4EBC-81D0-5A3F3C0ADD7B}">
      <dgm:prSet/>
      <dgm:spPr/>
      <dgm:t>
        <a:bodyPr/>
        <a:lstStyle/>
        <a:p>
          <a:endParaRPr lang="en-US"/>
        </a:p>
      </dgm:t>
    </dgm:pt>
    <dgm:pt modelId="{693FA3CA-4D58-40D5-9B28-913C554D35F7}" type="sibTrans" cxnId="{CC06EA0F-E9D2-4EBC-81D0-5A3F3C0ADD7B}">
      <dgm:prSet/>
      <dgm:spPr/>
      <dgm:t>
        <a:bodyPr/>
        <a:lstStyle/>
        <a:p>
          <a:endParaRPr lang="en-US"/>
        </a:p>
      </dgm:t>
    </dgm:pt>
    <dgm:pt modelId="{07543564-10DA-4136-B578-264C88061574}" type="pres">
      <dgm:prSet presAssocID="{D91E45F1-D35B-4541-8C4E-65B8B5119873}" presName="Name0" presStyleCnt="0">
        <dgm:presLayoutVars>
          <dgm:dir/>
          <dgm:animLvl val="lvl"/>
          <dgm:resizeHandles val="exact"/>
        </dgm:presLayoutVars>
      </dgm:prSet>
      <dgm:spPr/>
    </dgm:pt>
    <dgm:pt modelId="{59B603CD-1D34-4BCC-B849-87DA5C7D1828}" type="pres">
      <dgm:prSet presAssocID="{350AC971-3DF2-4E56-BDC9-510F43039204}" presName="linNode" presStyleCnt="0"/>
      <dgm:spPr/>
    </dgm:pt>
    <dgm:pt modelId="{BDECB7D9-0AC2-4CDD-A903-3F8BADF97BDB}" type="pres">
      <dgm:prSet presAssocID="{350AC971-3DF2-4E56-BDC9-510F43039204}" presName="parentText" presStyleLbl="node1" presStyleIdx="0" presStyleCnt="4">
        <dgm:presLayoutVars>
          <dgm:chMax val="1"/>
          <dgm:bulletEnabled val="1"/>
        </dgm:presLayoutVars>
      </dgm:prSet>
      <dgm:spPr/>
    </dgm:pt>
    <dgm:pt modelId="{1D5C42FD-95BA-464C-87F3-8BF1C069BED5}" type="pres">
      <dgm:prSet presAssocID="{682316D0-2B69-47DE-BE0D-D63E29B493B6}" presName="sp" presStyleCnt="0"/>
      <dgm:spPr/>
    </dgm:pt>
    <dgm:pt modelId="{0C46ABF3-5DB8-449D-AC6D-E4D31228D963}" type="pres">
      <dgm:prSet presAssocID="{918AA37E-0174-4320-987C-E129B4C23651}" presName="linNode" presStyleCnt="0"/>
      <dgm:spPr/>
    </dgm:pt>
    <dgm:pt modelId="{96C9923E-C1EA-4F18-96E0-3BF96038BBAF}" type="pres">
      <dgm:prSet presAssocID="{918AA37E-0174-4320-987C-E129B4C23651}" presName="parentText" presStyleLbl="node1" presStyleIdx="1" presStyleCnt="4">
        <dgm:presLayoutVars>
          <dgm:chMax val="1"/>
          <dgm:bulletEnabled val="1"/>
        </dgm:presLayoutVars>
      </dgm:prSet>
      <dgm:spPr/>
    </dgm:pt>
    <dgm:pt modelId="{7152DA82-1EEA-4FAE-AD59-F9BD7F851371}" type="pres">
      <dgm:prSet presAssocID="{957910B8-C099-4055-9ED2-0F4FBBB41154}" presName="sp" presStyleCnt="0"/>
      <dgm:spPr/>
    </dgm:pt>
    <dgm:pt modelId="{F5472936-2FB4-4787-9B85-2C3D464BD599}" type="pres">
      <dgm:prSet presAssocID="{C642F164-6C63-442C-BC27-B9B074661A7A}" presName="linNode" presStyleCnt="0"/>
      <dgm:spPr/>
    </dgm:pt>
    <dgm:pt modelId="{F10885D5-3DA7-4E88-A1D2-050BBB2E0D72}" type="pres">
      <dgm:prSet presAssocID="{C642F164-6C63-442C-BC27-B9B074661A7A}" presName="parentText" presStyleLbl="node1" presStyleIdx="2" presStyleCnt="4">
        <dgm:presLayoutVars>
          <dgm:chMax val="1"/>
          <dgm:bulletEnabled val="1"/>
        </dgm:presLayoutVars>
      </dgm:prSet>
      <dgm:spPr/>
    </dgm:pt>
    <dgm:pt modelId="{898BD174-B2C2-4C60-B10C-01B50D2E8E51}" type="pres">
      <dgm:prSet presAssocID="{74F3609F-4795-4D7F-BE15-B9CC3B04AF0E}" presName="sp" presStyleCnt="0"/>
      <dgm:spPr/>
    </dgm:pt>
    <dgm:pt modelId="{5C8119FD-660C-4A9F-9C46-245A3967BA54}" type="pres">
      <dgm:prSet presAssocID="{0E821315-AB8D-4AEC-808E-6136D972E86A}" presName="linNode" presStyleCnt="0"/>
      <dgm:spPr/>
    </dgm:pt>
    <dgm:pt modelId="{40024C25-8A95-484C-B6AB-92B49085A984}" type="pres">
      <dgm:prSet presAssocID="{0E821315-AB8D-4AEC-808E-6136D972E86A}" presName="parentText" presStyleLbl="node1" presStyleIdx="3" presStyleCnt="4">
        <dgm:presLayoutVars>
          <dgm:chMax val="1"/>
          <dgm:bulletEnabled val="1"/>
        </dgm:presLayoutVars>
      </dgm:prSet>
      <dgm:spPr/>
    </dgm:pt>
  </dgm:ptLst>
  <dgm:cxnLst>
    <dgm:cxn modelId="{CC06EA0F-E9D2-4EBC-81D0-5A3F3C0ADD7B}" srcId="{D91E45F1-D35B-4541-8C4E-65B8B5119873}" destId="{0E821315-AB8D-4AEC-808E-6136D972E86A}" srcOrd="3" destOrd="0" parTransId="{B430CE1E-AA68-48BA-9B92-D7EEBA87121E}" sibTransId="{693FA3CA-4D58-40D5-9B28-913C554D35F7}"/>
    <dgm:cxn modelId="{C91C1C10-1764-4DB6-96CF-E3EA6A1632D8}" type="presOf" srcId="{350AC971-3DF2-4E56-BDC9-510F43039204}" destId="{BDECB7D9-0AC2-4CDD-A903-3F8BADF97BDB}" srcOrd="0" destOrd="0" presId="urn:microsoft.com/office/officeart/2005/8/layout/vList5"/>
    <dgm:cxn modelId="{EEE9F92C-5625-488E-968F-FCEF27732DE4}" type="presOf" srcId="{D91E45F1-D35B-4541-8C4E-65B8B5119873}" destId="{07543564-10DA-4136-B578-264C88061574}" srcOrd="0" destOrd="0" presId="urn:microsoft.com/office/officeart/2005/8/layout/vList5"/>
    <dgm:cxn modelId="{B7CBF02E-6C48-480E-9B5D-3D928CB83835}" type="presOf" srcId="{918AA37E-0174-4320-987C-E129B4C23651}" destId="{96C9923E-C1EA-4F18-96E0-3BF96038BBAF}" srcOrd="0" destOrd="0" presId="urn:microsoft.com/office/officeart/2005/8/layout/vList5"/>
    <dgm:cxn modelId="{2DF66385-97EE-4B15-A690-27D8C5D1A9D1}" srcId="{D91E45F1-D35B-4541-8C4E-65B8B5119873}" destId="{918AA37E-0174-4320-987C-E129B4C23651}" srcOrd="1" destOrd="0" parTransId="{95644059-4BD3-40B8-B1B7-1E0E1ABBC419}" sibTransId="{957910B8-C099-4055-9ED2-0F4FBBB41154}"/>
    <dgm:cxn modelId="{071ABEB2-D9E6-4AEF-92BC-400525DFBF10}" type="presOf" srcId="{C642F164-6C63-442C-BC27-B9B074661A7A}" destId="{F10885D5-3DA7-4E88-A1D2-050BBB2E0D72}" srcOrd="0" destOrd="0" presId="urn:microsoft.com/office/officeart/2005/8/layout/vList5"/>
    <dgm:cxn modelId="{63E36CD3-5F35-453D-A62C-FB1736367A4C}" srcId="{D91E45F1-D35B-4541-8C4E-65B8B5119873}" destId="{350AC971-3DF2-4E56-BDC9-510F43039204}" srcOrd="0" destOrd="0" parTransId="{7DFACB01-2030-47F4-A298-07B992386C4C}" sibTransId="{682316D0-2B69-47DE-BE0D-D63E29B493B6}"/>
    <dgm:cxn modelId="{E08D00DE-B760-4C2E-A1D3-FE37EFF7C8FC}" type="presOf" srcId="{0E821315-AB8D-4AEC-808E-6136D972E86A}" destId="{40024C25-8A95-484C-B6AB-92B49085A984}" srcOrd="0" destOrd="0" presId="urn:microsoft.com/office/officeart/2005/8/layout/vList5"/>
    <dgm:cxn modelId="{06DBCAE7-631F-4D97-9483-7CF6B4C4D663}" srcId="{D91E45F1-D35B-4541-8C4E-65B8B5119873}" destId="{C642F164-6C63-442C-BC27-B9B074661A7A}" srcOrd="2" destOrd="0" parTransId="{647638A8-C2CE-4C64-89C3-F43A98C67D72}" sibTransId="{74F3609F-4795-4D7F-BE15-B9CC3B04AF0E}"/>
    <dgm:cxn modelId="{0511FF49-E363-46EE-9322-DCA7D12A50D0}" type="presParOf" srcId="{07543564-10DA-4136-B578-264C88061574}" destId="{59B603CD-1D34-4BCC-B849-87DA5C7D1828}" srcOrd="0" destOrd="0" presId="urn:microsoft.com/office/officeart/2005/8/layout/vList5"/>
    <dgm:cxn modelId="{3FD5EA5D-D2A3-443C-B116-C64639364B07}" type="presParOf" srcId="{59B603CD-1D34-4BCC-B849-87DA5C7D1828}" destId="{BDECB7D9-0AC2-4CDD-A903-3F8BADF97BDB}" srcOrd="0" destOrd="0" presId="urn:microsoft.com/office/officeart/2005/8/layout/vList5"/>
    <dgm:cxn modelId="{742296A8-F507-4F4C-B346-2AAE872DB9ED}" type="presParOf" srcId="{07543564-10DA-4136-B578-264C88061574}" destId="{1D5C42FD-95BA-464C-87F3-8BF1C069BED5}" srcOrd="1" destOrd="0" presId="urn:microsoft.com/office/officeart/2005/8/layout/vList5"/>
    <dgm:cxn modelId="{B163F6AF-42C1-40E4-A3D2-D7B8911530A4}" type="presParOf" srcId="{07543564-10DA-4136-B578-264C88061574}" destId="{0C46ABF3-5DB8-449D-AC6D-E4D31228D963}" srcOrd="2" destOrd="0" presId="urn:microsoft.com/office/officeart/2005/8/layout/vList5"/>
    <dgm:cxn modelId="{56FC3CA6-4D59-412E-90C2-273F9B26E434}" type="presParOf" srcId="{0C46ABF3-5DB8-449D-AC6D-E4D31228D963}" destId="{96C9923E-C1EA-4F18-96E0-3BF96038BBAF}" srcOrd="0" destOrd="0" presId="urn:microsoft.com/office/officeart/2005/8/layout/vList5"/>
    <dgm:cxn modelId="{3F0B0F2E-8BFE-4B75-BA62-F249F96BAB95}" type="presParOf" srcId="{07543564-10DA-4136-B578-264C88061574}" destId="{7152DA82-1EEA-4FAE-AD59-F9BD7F851371}" srcOrd="3" destOrd="0" presId="urn:microsoft.com/office/officeart/2005/8/layout/vList5"/>
    <dgm:cxn modelId="{98A2FC27-53FB-476D-85D1-C2A33C50636C}" type="presParOf" srcId="{07543564-10DA-4136-B578-264C88061574}" destId="{F5472936-2FB4-4787-9B85-2C3D464BD599}" srcOrd="4" destOrd="0" presId="urn:microsoft.com/office/officeart/2005/8/layout/vList5"/>
    <dgm:cxn modelId="{CF129046-49D2-4AFC-BDC4-842484A134FD}" type="presParOf" srcId="{F5472936-2FB4-4787-9B85-2C3D464BD599}" destId="{F10885D5-3DA7-4E88-A1D2-050BBB2E0D72}" srcOrd="0" destOrd="0" presId="urn:microsoft.com/office/officeart/2005/8/layout/vList5"/>
    <dgm:cxn modelId="{B22C9A63-3377-4062-A550-5E86BB71F058}" type="presParOf" srcId="{07543564-10DA-4136-B578-264C88061574}" destId="{898BD174-B2C2-4C60-B10C-01B50D2E8E51}" srcOrd="5" destOrd="0" presId="urn:microsoft.com/office/officeart/2005/8/layout/vList5"/>
    <dgm:cxn modelId="{02AEE5D4-1E45-4528-9259-171B1046FD3F}" type="presParOf" srcId="{07543564-10DA-4136-B578-264C88061574}" destId="{5C8119FD-660C-4A9F-9C46-245A3967BA54}" srcOrd="6" destOrd="0" presId="urn:microsoft.com/office/officeart/2005/8/layout/vList5"/>
    <dgm:cxn modelId="{367FC0A1-D84F-401F-824B-B5103E3A2F7F}" type="presParOf" srcId="{5C8119FD-660C-4A9F-9C46-245A3967BA54}" destId="{40024C25-8A95-484C-B6AB-92B49085A9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200" b="0" i="0"/>
            <a:t>Use of Graphics:</a:t>
          </a:r>
          <a:endParaRPr lang="en-US" sz="22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91946367-5291-4E87-8D56-0A14850B7B81}">
      <dgm:prSet custT="1"/>
      <dgm:spPr/>
      <dgm:t>
        <a:bodyPr/>
        <a:lstStyle/>
        <a:p>
          <a:pPr>
            <a:buFont typeface="Arial" panose="020B0604020202020204" pitchFamily="34" charset="0"/>
            <a:buChar char="•"/>
          </a:pPr>
          <a:r>
            <a:rPr lang="en-US" sz="2200" b="0" i="0" dirty="0"/>
            <a:t>Graphics play a crucial role in enhancing the clarity and effectiveness of technical documents by visually representing complex information.</a:t>
          </a:r>
        </a:p>
      </dgm:t>
    </dgm:pt>
    <dgm:pt modelId="{47F34B9D-55CA-487F-8FE1-EA3FB260DAE6}" type="parTrans" cxnId="{524795E1-7ED2-47DF-B50B-8CCA1743C069}">
      <dgm:prSet/>
      <dgm:spPr/>
      <dgm:t>
        <a:bodyPr/>
        <a:lstStyle/>
        <a:p>
          <a:endParaRPr lang="en-US"/>
        </a:p>
      </dgm:t>
    </dgm:pt>
    <dgm:pt modelId="{2629DDFC-D77E-45D1-B774-3675626E7EC5}" type="sibTrans" cxnId="{524795E1-7ED2-47DF-B50B-8CCA1743C069}">
      <dgm:prSet/>
      <dgm:spPr/>
      <dgm:t>
        <a:bodyPr/>
        <a:lstStyle/>
        <a:p>
          <a:endParaRPr lang="en-US"/>
        </a:p>
      </dgm:t>
    </dgm:pt>
    <dgm:pt modelId="{A2D63B3D-5919-4DF6-A14F-71BDBEEA7029}">
      <dgm:prSet custT="1"/>
      <dgm:spPr/>
      <dgm:t>
        <a:bodyPr/>
        <a:lstStyle/>
        <a:p>
          <a:pPr>
            <a:buFont typeface="Arial" panose="020B0604020202020204" pitchFamily="34" charset="0"/>
            <a:buChar char="•"/>
          </a:pPr>
          <a:r>
            <a:rPr lang="en-US" sz="2200" b="0" i="0" dirty="0"/>
            <a:t>Graphics can include illustrations, diagrams, charts, tables, maps, and other visual aids that help convey information more efficiently than text alone.</a:t>
          </a:r>
        </a:p>
      </dgm:t>
    </dgm:pt>
    <dgm:pt modelId="{A54521AD-D73D-43C0-9212-5B37230232C6}" type="parTrans" cxnId="{0A5BD8DA-33CA-48D4-A70C-028A2455A42D}">
      <dgm:prSet/>
      <dgm:spPr/>
      <dgm:t>
        <a:bodyPr/>
        <a:lstStyle/>
        <a:p>
          <a:endParaRPr lang="en-US"/>
        </a:p>
      </dgm:t>
    </dgm:pt>
    <dgm:pt modelId="{C3D0FB02-8B67-461D-A25F-B5ED10B407D8}" type="sibTrans" cxnId="{0A5BD8DA-33CA-48D4-A70C-028A2455A42D}">
      <dgm:prSet/>
      <dgm:spPr/>
      <dgm:t>
        <a:bodyPr/>
        <a:lstStyle/>
        <a:p>
          <a:endParaRPr lang="en-US"/>
        </a:p>
      </dgm:t>
    </dgm:pt>
    <dgm:pt modelId="{7EBAE0D9-3090-4028-86E5-942E51B98B71}">
      <dgm:prSet custT="1"/>
      <dgm:spPr/>
      <dgm:t>
        <a:bodyPr/>
        <a:lstStyle/>
        <a:p>
          <a:pPr>
            <a:buFont typeface="Arial" panose="020B0604020202020204" pitchFamily="34" charset="0"/>
            <a:buChar char="•"/>
          </a:pPr>
          <a:r>
            <a:rPr lang="en-US" sz="2200" b="0" i="0" dirty="0"/>
            <a:t>By incorporating graphics strategically, technical writers can simplify concepts, highlight key points, and engage readers visually.</a:t>
          </a:r>
        </a:p>
      </dgm:t>
    </dgm:pt>
    <dgm:pt modelId="{38B70DDF-3F42-4C99-9B21-2F4EC56EC723}" type="parTrans" cxnId="{077C7717-EBFD-419D-841B-A9D7BCC052A8}">
      <dgm:prSet/>
      <dgm:spPr/>
      <dgm:t>
        <a:bodyPr/>
        <a:lstStyle/>
        <a:p>
          <a:endParaRPr lang="en-US"/>
        </a:p>
      </dgm:t>
    </dgm:pt>
    <dgm:pt modelId="{595A5350-12A4-4233-8D5D-38CC245CC6A5}" type="sibTrans" cxnId="{077C7717-EBFD-419D-841B-A9D7BCC052A8}">
      <dgm:prSet/>
      <dgm:spPr/>
      <dgm:t>
        <a:bodyPr/>
        <a:lstStyle/>
        <a:p>
          <a:endParaRPr lang="en-US"/>
        </a:p>
      </dgm:t>
    </dgm:pt>
    <dgm:pt modelId="{F7B4322E-BC13-4A73-8D13-CF2D546C146E}">
      <dgm:prSet custT="1"/>
      <dgm:spPr/>
      <dgm:t>
        <a:bodyPr/>
        <a:lstStyle/>
        <a:p>
          <a:pPr>
            <a:buFont typeface="Arial" panose="020B0604020202020204" pitchFamily="34" charset="0"/>
            <a:buChar char="•"/>
          </a:pPr>
          <a:r>
            <a:rPr lang="en-US" sz="2200" b="0" i="0" dirty="0"/>
            <a:t>Graphics should be relevant, clear, and well-integrated into the text to support and enhance the written content.</a:t>
          </a:r>
        </a:p>
      </dgm:t>
    </dgm:pt>
    <dgm:pt modelId="{FD2B5368-D0FA-466B-94C8-259D662F6B31}" type="parTrans" cxnId="{F4A763C2-32C4-4864-A870-4695FF408B3C}">
      <dgm:prSet/>
      <dgm:spPr/>
      <dgm:t>
        <a:bodyPr/>
        <a:lstStyle/>
        <a:p>
          <a:endParaRPr lang="en-US"/>
        </a:p>
      </dgm:t>
    </dgm:pt>
    <dgm:pt modelId="{D0FEFD73-3A12-4000-80EE-BC802AD63184}" type="sibTrans" cxnId="{F4A763C2-32C4-4864-A870-4695FF408B3C}">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077C7717-EBFD-419D-841B-A9D7BCC052A8}" srcId="{C47ECD88-01DA-4FEE-B024-E45BE70E01FF}" destId="{7EBAE0D9-3090-4028-86E5-942E51B98B71}" srcOrd="2" destOrd="0" parTransId="{38B70DDF-3F42-4C99-9B21-2F4EC56EC723}" sibTransId="{595A5350-12A4-4233-8D5D-38CC245CC6A5}"/>
    <dgm:cxn modelId="{0D945F3C-660C-4DA0-88F3-B368CF582D99}" type="presOf" srcId="{5C70EDB0-E843-4F52-96D3-44212BA5D5DE}" destId="{E44B59D6-E5E2-44A6-A8AF-89C0CC69E939}" srcOrd="0" destOrd="0" presId="urn:microsoft.com/office/officeart/2005/8/layout/hList1"/>
    <dgm:cxn modelId="{14714340-1BD6-4144-9FF9-0702BB5B2C8F}" type="presOf" srcId="{7EBAE0D9-3090-4028-86E5-942E51B98B71}" destId="{3C25CE5C-C152-4D3A-9E81-1BBBCB7AA040}" srcOrd="0" destOrd="2"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D7229C45-5137-4A88-A253-E253CADD680C}" type="presOf" srcId="{A2D63B3D-5919-4DF6-A14F-71BDBEEA7029}" destId="{3C25CE5C-C152-4D3A-9E81-1BBBCB7AA040}" srcOrd="0" destOrd="1" presId="urn:microsoft.com/office/officeart/2005/8/layout/hList1"/>
    <dgm:cxn modelId="{1B759552-3B40-4D6C-82E9-8391E593C4AB}" type="presOf" srcId="{91946367-5291-4E87-8D56-0A14850B7B81}" destId="{3C25CE5C-C152-4D3A-9E81-1BBBCB7AA040}" srcOrd="0" destOrd="0" presId="urn:microsoft.com/office/officeart/2005/8/layout/hList1"/>
    <dgm:cxn modelId="{559342BD-D992-4501-B798-7EDF53E01098}" type="presOf" srcId="{F7B4322E-BC13-4A73-8D13-CF2D546C146E}" destId="{3C25CE5C-C152-4D3A-9E81-1BBBCB7AA040}" srcOrd="0" destOrd="3" presId="urn:microsoft.com/office/officeart/2005/8/layout/hList1"/>
    <dgm:cxn modelId="{082E68BD-2FCD-47A2-B9D3-47A4CE1E9AD9}" type="presOf" srcId="{C47ECD88-01DA-4FEE-B024-E45BE70E01FF}" destId="{C7E92BC7-281C-4053-A8A4-AEEB40BD6625}" srcOrd="0" destOrd="0" presId="urn:microsoft.com/office/officeart/2005/8/layout/hList1"/>
    <dgm:cxn modelId="{F4A763C2-32C4-4864-A870-4695FF408B3C}" srcId="{C47ECD88-01DA-4FEE-B024-E45BE70E01FF}" destId="{F7B4322E-BC13-4A73-8D13-CF2D546C146E}" srcOrd="3" destOrd="0" parTransId="{FD2B5368-D0FA-466B-94C8-259D662F6B31}" sibTransId="{D0FEFD73-3A12-4000-80EE-BC802AD63184}"/>
    <dgm:cxn modelId="{0A5BD8DA-33CA-48D4-A70C-028A2455A42D}" srcId="{C47ECD88-01DA-4FEE-B024-E45BE70E01FF}" destId="{A2D63B3D-5919-4DF6-A14F-71BDBEEA7029}" srcOrd="1" destOrd="0" parTransId="{A54521AD-D73D-43C0-9212-5B37230232C6}" sibTransId="{C3D0FB02-8B67-461D-A25F-B5ED10B407D8}"/>
    <dgm:cxn modelId="{524795E1-7ED2-47DF-B50B-8CCA1743C069}" srcId="{C47ECD88-01DA-4FEE-B024-E45BE70E01FF}" destId="{91946367-5291-4E87-8D56-0A14850B7B81}" srcOrd="0" destOrd="0" parTransId="{47F34B9D-55CA-487F-8FE1-EA3FB260DAE6}" sibTransId="{2629DDFC-D77E-45D1-B774-3675626E7EC5}"/>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200" b="0" i="0" dirty="0"/>
            <a:t>Charts and Graphs:</a:t>
          </a:r>
          <a:endParaRPr lang="en-US" sz="22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A269E515-9D37-42C6-B9D9-5666A6CA221D}">
      <dgm:prSet custT="1"/>
      <dgm:spPr/>
      <dgm:t>
        <a:bodyPr/>
        <a:lstStyle/>
        <a:p>
          <a:pPr>
            <a:buFont typeface="Arial" panose="020B0604020202020204" pitchFamily="34" charset="0"/>
            <a:buChar char="•"/>
          </a:pPr>
          <a:r>
            <a:rPr lang="en-US" sz="2200" b="0" i="0" dirty="0"/>
            <a:t>Charts and graphs are commonly used visual elements in technical writing to present numerical data, trends, comparisons, and relationships.</a:t>
          </a:r>
        </a:p>
      </dgm:t>
    </dgm:pt>
    <dgm:pt modelId="{752B3C64-C48D-4861-92F4-C2A152CAF4FE}" type="parTrans" cxnId="{2E39608B-9C58-4115-BB8E-7DC681D4400F}">
      <dgm:prSet/>
      <dgm:spPr/>
      <dgm:t>
        <a:bodyPr/>
        <a:lstStyle/>
        <a:p>
          <a:endParaRPr lang="en-US"/>
        </a:p>
      </dgm:t>
    </dgm:pt>
    <dgm:pt modelId="{A8E612DB-66EA-4AB1-887D-F2892709B75E}" type="sibTrans" cxnId="{2E39608B-9C58-4115-BB8E-7DC681D4400F}">
      <dgm:prSet/>
      <dgm:spPr/>
      <dgm:t>
        <a:bodyPr/>
        <a:lstStyle/>
        <a:p>
          <a:endParaRPr lang="en-US"/>
        </a:p>
      </dgm:t>
    </dgm:pt>
    <dgm:pt modelId="{D02EA5CC-172E-4BAC-A72F-E81A3D4A561E}">
      <dgm:prSet custT="1"/>
      <dgm:spPr/>
      <dgm:t>
        <a:bodyPr/>
        <a:lstStyle/>
        <a:p>
          <a:pPr>
            <a:buFont typeface="Arial" panose="020B0604020202020204" pitchFamily="34" charset="0"/>
            <a:buChar char="•"/>
          </a:pPr>
          <a:r>
            <a:rPr lang="en-US" sz="2200" b="0" i="0" dirty="0"/>
            <a:t>Bar graphs, line graphs, pie charts, scatter plots, and other types of charts can help readers interpret data quickly and accurately.</a:t>
          </a:r>
        </a:p>
      </dgm:t>
    </dgm:pt>
    <dgm:pt modelId="{E97C8A43-B2E2-483E-8921-8A845140820F}" type="parTrans" cxnId="{365FA9FC-61D9-453B-A677-68FF4697B7E1}">
      <dgm:prSet/>
      <dgm:spPr/>
      <dgm:t>
        <a:bodyPr/>
        <a:lstStyle/>
        <a:p>
          <a:endParaRPr lang="en-US"/>
        </a:p>
      </dgm:t>
    </dgm:pt>
    <dgm:pt modelId="{299601D7-8391-48ED-8891-A2BDD2E40775}" type="sibTrans" cxnId="{365FA9FC-61D9-453B-A677-68FF4697B7E1}">
      <dgm:prSet/>
      <dgm:spPr/>
      <dgm:t>
        <a:bodyPr/>
        <a:lstStyle/>
        <a:p>
          <a:endParaRPr lang="en-US"/>
        </a:p>
      </dgm:t>
    </dgm:pt>
    <dgm:pt modelId="{BE030B35-B647-4619-94D5-3DE7DAF8BAA8}">
      <dgm:prSet custT="1"/>
      <dgm:spPr/>
      <dgm:t>
        <a:bodyPr/>
        <a:lstStyle/>
        <a:p>
          <a:pPr>
            <a:buFont typeface="Arial" panose="020B0604020202020204" pitchFamily="34" charset="0"/>
            <a:buChar char="•"/>
          </a:pPr>
          <a:r>
            <a:rPr lang="en-US" sz="2200" b="0" i="0" dirty="0"/>
            <a:t>Charts and graphs are effective for illustrating patterns, trends, correlations, and statistical information in a visually appealing and accessible format.</a:t>
          </a:r>
        </a:p>
      </dgm:t>
    </dgm:pt>
    <dgm:pt modelId="{50462371-8BC3-4925-B7B1-561BF7C88172}" type="parTrans" cxnId="{437474AE-67A8-4D99-9B84-4118F5D574D6}">
      <dgm:prSet/>
      <dgm:spPr/>
      <dgm:t>
        <a:bodyPr/>
        <a:lstStyle/>
        <a:p>
          <a:endParaRPr lang="en-US"/>
        </a:p>
      </dgm:t>
    </dgm:pt>
    <dgm:pt modelId="{BEEBFFE7-A86B-4951-94B3-8D22C6526F4A}" type="sibTrans" cxnId="{437474AE-67A8-4D99-9B84-4118F5D574D6}">
      <dgm:prSet/>
      <dgm:spPr/>
      <dgm:t>
        <a:bodyPr/>
        <a:lstStyle/>
        <a:p>
          <a:endParaRPr lang="en-US"/>
        </a:p>
      </dgm:t>
    </dgm:pt>
    <dgm:pt modelId="{E0DFD574-829A-4438-A6C8-A72489A17CB1}">
      <dgm:prSet custT="1"/>
      <dgm:spPr/>
      <dgm:t>
        <a:bodyPr/>
        <a:lstStyle/>
        <a:p>
          <a:pPr>
            <a:buFont typeface="Arial" panose="020B0604020202020204" pitchFamily="34" charset="0"/>
            <a:buChar char="•"/>
          </a:pPr>
          <a:r>
            <a:rPr lang="en-US" sz="2200" b="0" i="0" dirty="0"/>
            <a:t>Proper labeling, scaling, and formatting are essential when creating charts and graphs to ensure clarity and accuracy in conveying information.</a:t>
          </a:r>
        </a:p>
      </dgm:t>
    </dgm:pt>
    <dgm:pt modelId="{A5C50FE6-BC84-4D2C-BA42-B72EEB14356B}" type="parTrans" cxnId="{FD06E2D0-EA30-41D0-882F-8DEE8AB7C0CC}">
      <dgm:prSet/>
      <dgm:spPr/>
      <dgm:t>
        <a:bodyPr/>
        <a:lstStyle/>
        <a:p>
          <a:endParaRPr lang="en-US"/>
        </a:p>
      </dgm:t>
    </dgm:pt>
    <dgm:pt modelId="{8CDEE810-3C6B-419C-B925-BC1607AE7C4B}" type="sibTrans" cxnId="{FD06E2D0-EA30-41D0-882F-8DEE8AB7C0CC}">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DA72AA74-3B83-416D-92D4-0DA85C1DE0A9}" type="presOf" srcId="{D02EA5CC-172E-4BAC-A72F-E81A3D4A561E}" destId="{3C25CE5C-C152-4D3A-9E81-1BBBCB7AA040}" srcOrd="0" destOrd="1" presId="urn:microsoft.com/office/officeart/2005/8/layout/hList1"/>
    <dgm:cxn modelId="{0051BD85-9879-42B7-B04D-D6B90A46A991}" type="presOf" srcId="{BE030B35-B647-4619-94D5-3DE7DAF8BAA8}" destId="{3C25CE5C-C152-4D3A-9E81-1BBBCB7AA040}" srcOrd="0" destOrd="2" presId="urn:microsoft.com/office/officeart/2005/8/layout/hList1"/>
    <dgm:cxn modelId="{2E39608B-9C58-4115-BB8E-7DC681D4400F}" srcId="{C47ECD88-01DA-4FEE-B024-E45BE70E01FF}" destId="{A269E515-9D37-42C6-B9D9-5666A6CA221D}" srcOrd="0" destOrd="0" parTransId="{752B3C64-C48D-4861-92F4-C2A152CAF4FE}" sibTransId="{A8E612DB-66EA-4AB1-887D-F2892709B75E}"/>
    <dgm:cxn modelId="{17D66CA5-295C-4E0A-8E62-DE2088623DAA}" type="presOf" srcId="{A269E515-9D37-42C6-B9D9-5666A6CA221D}" destId="{3C25CE5C-C152-4D3A-9E81-1BBBCB7AA040}" srcOrd="0" destOrd="0" presId="urn:microsoft.com/office/officeart/2005/8/layout/hList1"/>
    <dgm:cxn modelId="{437474AE-67A8-4D99-9B84-4118F5D574D6}" srcId="{C47ECD88-01DA-4FEE-B024-E45BE70E01FF}" destId="{BE030B35-B647-4619-94D5-3DE7DAF8BAA8}" srcOrd="2" destOrd="0" parTransId="{50462371-8BC3-4925-B7B1-561BF7C88172}" sibTransId="{BEEBFFE7-A86B-4951-94B3-8D22C6526F4A}"/>
    <dgm:cxn modelId="{082E68BD-2FCD-47A2-B9D3-47A4CE1E9AD9}" type="presOf" srcId="{C47ECD88-01DA-4FEE-B024-E45BE70E01FF}" destId="{C7E92BC7-281C-4053-A8A4-AEEB40BD6625}" srcOrd="0" destOrd="0" presId="urn:microsoft.com/office/officeart/2005/8/layout/hList1"/>
    <dgm:cxn modelId="{467719CD-9C0B-4211-9D69-45BD1BBF97F4}" type="presOf" srcId="{E0DFD574-829A-4438-A6C8-A72489A17CB1}" destId="{3C25CE5C-C152-4D3A-9E81-1BBBCB7AA040}" srcOrd="0" destOrd="3" presId="urn:microsoft.com/office/officeart/2005/8/layout/hList1"/>
    <dgm:cxn modelId="{FD06E2D0-EA30-41D0-882F-8DEE8AB7C0CC}" srcId="{C47ECD88-01DA-4FEE-B024-E45BE70E01FF}" destId="{E0DFD574-829A-4438-A6C8-A72489A17CB1}" srcOrd="3" destOrd="0" parTransId="{A5C50FE6-BC84-4D2C-BA42-B72EEB14356B}" sibTransId="{8CDEE810-3C6B-419C-B925-BC1607AE7C4B}"/>
    <dgm:cxn modelId="{365FA9FC-61D9-453B-A677-68FF4697B7E1}" srcId="{C47ECD88-01DA-4FEE-B024-E45BE70E01FF}" destId="{D02EA5CC-172E-4BAC-A72F-E81A3D4A561E}" srcOrd="1" destOrd="0" parTransId="{E97C8A43-B2E2-483E-8921-8A845140820F}" sibTransId="{299601D7-8391-48ED-8891-A2BDD2E40775}"/>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70EDB0-E843-4F52-96D3-44212BA5D5D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47ECD88-01DA-4FEE-B024-E45BE70E01FF}">
      <dgm:prSet custT="1"/>
      <dgm:spPr/>
      <dgm:t>
        <a:bodyPr/>
        <a:lstStyle/>
        <a:p>
          <a:r>
            <a:rPr lang="en-US" sz="2400" b="0" i="0" dirty="0"/>
            <a:t>Diagrams</a:t>
          </a:r>
          <a:r>
            <a:rPr lang="en-US" sz="2200" b="0" i="0" dirty="0"/>
            <a:t>:</a:t>
          </a:r>
          <a:endParaRPr lang="en-US" sz="2200" dirty="0"/>
        </a:p>
      </dgm:t>
    </dgm:pt>
    <dgm:pt modelId="{6E50E212-09C7-4AE4-B632-E1BBD585CF31}" type="parTrans" cxnId="{2A09A561-47CF-43E5-AEB7-4A31693B4089}">
      <dgm:prSet/>
      <dgm:spPr/>
      <dgm:t>
        <a:bodyPr/>
        <a:lstStyle/>
        <a:p>
          <a:endParaRPr lang="en-US"/>
        </a:p>
      </dgm:t>
    </dgm:pt>
    <dgm:pt modelId="{87F7039A-A5AD-41AF-A834-792390292CF3}" type="sibTrans" cxnId="{2A09A561-47CF-43E5-AEB7-4A31693B4089}">
      <dgm:prSet/>
      <dgm:spPr/>
      <dgm:t>
        <a:bodyPr/>
        <a:lstStyle/>
        <a:p>
          <a:endParaRPr lang="en-US"/>
        </a:p>
      </dgm:t>
    </dgm:pt>
    <dgm:pt modelId="{A0672915-36B6-4A19-B519-B0CC8F2DF892}">
      <dgm:prSet custT="1"/>
      <dgm:spPr/>
      <dgm:t>
        <a:bodyPr/>
        <a:lstStyle/>
        <a:p>
          <a:pPr>
            <a:buFont typeface="Arial" panose="020B0604020202020204" pitchFamily="34" charset="0"/>
            <a:buChar char="•"/>
          </a:pPr>
          <a:r>
            <a:rPr lang="en-US" sz="2200" b="0" i="0" dirty="0"/>
            <a:t>Diagrams are visual representations of processes, systems, structures, relationships, or concepts that are difficult to explain through text alone.</a:t>
          </a:r>
        </a:p>
      </dgm:t>
    </dgm:pt>
    <dgm:pt modelId="{8490C390-F126-4A87-B85A-E9C2FFE2522D}" type="parTrans" cxnId="{E073941C-7DCC-4047-ACF7-11F4FD8B9EAB}">
      <dgm:prSet/>
      <dgm:spPr/>
      <dgm:t>
        <a:bodyPr/>
        <a:lstStyle/>
        <a:p>
          <a:endParaRPr lang="en-US"/>
        </a:p>
      </dgm:t>
    </dgm:pt>
    <dgm:pt modelId="{DC5AEDD1-AFB3-4414-B18C-B90F86C017F4}" type="sibTrans" cxnId="{E073941C-7DCC-4047-ACF7-11F4FD8B9EAB}">
      <dgm:prSet/>
      <dgm:spPr/>
      <dgm:t>
        <a:bodyPr/>
        <a:lstStyle/>
        <a:p>
          <a:endParaRPr lang="en-US"/>
        </a:p>
      </dgm:t>
    </dgm:pt>
    <dgm:pt modelId="{27816F2F-1BE4-4124-9D05-7730746B197F}">
      <dgm:prSet custT="1"/>
      <dgm:spPr/>
      <dgm:t>
        <a:bodyPr/>
        <a:lstStyle/>
        <a:p>
          <a:pPr>
            <a:buFont typeface="Arial" panose="020B0604020202020204" pitchFamily="34" charset="0"/>
            <a:buChar char="•"/>
          </a:pPr>
          <a:r>
            <a:rPr lang="en-US" sz="2200" b="0" i="0" dirty="0"/>
            <a:t>Flowcharts, schematics, network diagrams, and other types of diagrams are valuable tools for illustrating complex ideas and workflows.</a:t>
          </a:r>
        </a:p>
      </dgm:t>
    </dgm:pt>
    <dgm:pt modelId="{DD2E4763-EC5F-4C9B-AE12-BFA748820248}" type="parTrans" cxnId="{A6F6BFC4-EDAA-4C1C-8D4A-11BB1E62EF33}">
      <dgm:prSet/>
      <dgm:spPr/>
      <dgm:t>
        <a:bodyPr/>
        <a:lstStyle/>
        <a:p>
          <a:endParaRPr lang="en-US"/>
        </a:p>
      </dgm:t>
    </dgm:pt>
    <dgm:pt modelId="{DB66F0DD-6CC1-45A4-B18F-ED6DA125DC9A}" type="sibTrans" cxnId="{A6F6BFC4-EDAA-4C1C-8D4A-11BB1E62EF33}">
      <dgm:prSet/>
      <dgm:spPr/>
      <dgm:t>
        <a:bodyPr/>
        <a:lstStyle/>
        <a:p>
          <a:endParaRPr lang="en-US"/>
        </a:p>
      </dgm:t>
    </dgm:pt>
    <dgm:pt modelId="{C2B0803C-C015-4812-9AE9-346CBC58D2EF}">
      <dgm:prSet custT="1"/>
      <dgm:spPr/>
      <dgm:t>
        <a:bodyPr/>
        <a:lstStyle/>
        <a:p>
          <a:pPr>
            <a:buFont typeface="Arial" panose="020B0604020202020204" pitchFamily="34" charset="0"/>
            <a:buChar char="•"/>
          </a:pPr>
          <a:r>
            <a:rPr lang="en-US" sz="2200" b="0" i="0" dirty="0"/>
            <a:t>Diagrams help readers visualize how components interact, sequences of events, hierarchies, and spatial relationships in a clear and concise manner.</a:t>
          </a:r>
        </a:p>
      </dgm:t>
    </dgm:pt>
    <dgm:pt modelId="{222325F5-940A-43C0-B97F-3CA1C960A4F0}" type="parTrans" cxnId="{8D8EE825-08B7-47D0-9F2F-AE319DBB3A90}">
      <dgm:prSet/>
      <dgm:spPr/>
      <dgm:t>
        <a:bodyPr/>
        <a:lstStyle/>
        <a:p>
          <a:endParaRPr lang="en-US"/>
        </a:p>
      </dgm:t>
    </dgm:pt>
    <dgm:pt modelId="{3CE0DC11-C50C-42DB-9215-8BF13FBD052E}" type="sibTrans" cxnId="{8D8EE825-08B7-47D0-9F2F-AE319DBB3A90}">
      <dgm:prSet/>
      <dgm:spPr/>
      <dgm:t>
        <a:bodyPr/>
        <a:lstStyle/>
        <a:p>
          <a:endParaRPr lang="en-US"/>
        </a:p>
      </dgm:t>
    </dgm:pt>
    <dgm:pt modelId="{7B161FEB-9964-46C6-AB4D-9164C00CD60E}">
      <dgm:prSet custT="1"/>
      <dgm:spPr/>
      <dgm:t>
        <a:bodyPr/>
        <a:lstStyle/>
        <a:p>
          <a:pPr>
            <a:buFont typeface="Arial" panose="020B0604020202020204" pitchFamily="34" charset="0"/>
            <a:buChar char="•"/>
          </a:pPr>
          <a:r>
            <a:rPr lang="en-US" sz="2200" b="0" i="0" dirty="0"/>
            <a:t>Well-designed diagrams can improve comprehension, aid in problem-solving, and enhance the overall readability of technical documents.</a:t>
          </a:r>
        </a:p>
      </dgm:t>
    </dgm:pt>
    <dgm:pt modelId="{5BB435AF-1ED2-4AB8-9544-2ACF5BCB9CF0}" type="parTrans" cxnId="{AFE38838-B35D-41B0-BE5C-A4900FD0E78D}">
      <dgm:prSet/>
      <dgm:spPr/>
      <dgm:t>
        <a:bodyPr/>
        <a:lstStyle/>
        <a:p>
          <a:endParaRPr lang="en-US"/>
        </a:p>
      </dgm:t>
    </dgm:pt>
    <dgm:pt modelId="{118407E3-AFF7-4A02-B927-646D24B61BA8}" type="sibTrans" cxnId="{AFE38838-B35D-41B0-BE5C-A4900FD0E78D}">
      <dgm:prSet/>
      <dgm:spPr/>
      <dgm:t>
        <a:bodyPr/>
        <a:lstStyle/>
        <a:p>
          <a:endParaRPr lang="en-US"/>
        </a:p>
      </dgm:t>
    </dgm:pt>
    <dgm:pt modelId="{E44B59D6-E5E2-44A6-A8AF-89C0CC69E939}" type="pres">
      <dgm:prSet presAssocID="{5C70EDB0-E843-4F52-96D3-44212BA5D5DE}" presName="Name0" presStyleCnt="0">
        <dgm:presLayoutVars>
          <dgm:dir/>
          <dgm:animLvl val="lvl"/>
          <dgm:resizeHandles val="exact"/>
        </dgm:presLayoutVars>
      </dgm:prSet>
      <dgm:spPr/>
    </dgm:pt>
    <dgm:pt modelId="{D5427AFF-7F36-46ED-84F3-98DA58B07298}" type="pres">
      <dgm:prSet presAssocID="{C47ECD88-01DA-4FEE-B024-E45BE70E01FF}" presName="composite" presStyleCnt="0"/>
      <dgm:spPr/>
    </dgm:pt>
    <dgm:pt modelId="{C7E92BC7-281C-4053-A8A4-AEEB40BD6625}" type="pres">
      <dgm:prSet presAssocID="{C47ECD88-01DA-4FEE-B024-E45BE70E01FF}" presName="parTx" presStyleLbl="alignNode1" presStyleIdx="0" presStyleCnt="1" custScaleY="100000">
        <dgm:presLayoutVars>
          <dgm:chMax val="0"/>
          <dgm:chPref val="0"/>
          <dgm:bulletEnabled val="1"/>
        </dgm:presLayoutVars>
      </dgm:prSet>
      <dgm:spPr/>
    </dgm:pt>
    <dgm:pt modelId="{3C25CE5C-C152-4D3A-9E81-1BBBCB7AA040}" type="pres">
      <dgm:prSet presAssocID="{C47ECD88-01DA-4FEE-B024-E45BE70E01FF}" presName="desTx" presStyleLbl="alignAccFollowNode1" presStyleIdx="0" presStyleCnt="1">
        <dgm:presLayoutVars>
          <dgm:bulletEnabled val="1"/>
        </dgm:presLayoutVars>
      </dgm:prSet>
      <dgm:spPr/>
    </dgm:pt>
  </dgm:ptLst>
  <dgm:cxnLst>
    <dgm:cxn modelId="{E073941C-7DCC-4047-ACF7-11F4FD8B9EAB}" srcId="{C47ECD88-01DA-4FEE-B024-E45BE70E01FF}" destId="{A0672915-36B6-4A19-B519-B0CC8F2DF892}" srcOrd="0" destOrd="0" parTransId="{8490C390-F126-4A87-B85A-E9C2FFE2522D}" sibTransId="{DC5AEDD1-AFB3-4414-B18C-B90F86C017F4}"/>
    <dgm:cxn modelId="{22A8D423-E795-4247-954A-34AEE9E83BCC}" type="presOf" srcId="{27816F2F-1BE4-4124-9D05-7730746B197F}" destId="{3C25CE5C-C152-4D3A-9E81-1BBBCB7AA040}" srcOrd="0" destOrd="1" presId="urn:microsoft.com/office/officeart/2005/8/layout/hList1"/>
    <dgm:cxn modelId="{8D8EE825-08B7-47D0-9F2F-AE319DBB3A90}" srcId="{C47ECD88-01DA-4FEE-B024-E45BE70E01FF}" destId="{C2B0803C-C015-4812-9AE9-346CBC58D2EF}" srcOrd="2" destOrd="0" parTransId="{222325F5-940A-43C0-B97F-3CA1C960A4F0}" sibTransId="{3CE0DC11-C50C-42DB-9215-8BF13FBD052E}"/>
    <dgm:cxn modelId="{E1014037-BEFF-43EF-9FB1-B868E11B6ED3}" type="presOf" srcId="{7B161FEB-9964-46C6-AB4D-9164C00CD60E}" destId="{3C25CE5C-C152-4D3A-9E81-1BBBCB7AA040}" srcOrd="0" destOrd="3" presId="urn:microsoft.com/office/officeart/2005/8/layout/hList1"/>
    <dgm:cxn modelId="{AFE38838-B35D-41B0-BE5C-A4900FD0E78D}" srcId="{C47ECD88-01DA-4FEE-B024-E45BE70E01FF}" destId="{7B161FEB-9964-46C6-AB4D-9164C00CD60E}" srcOrd="3" destOrd="0" parTransId="{5BB435AF-1ED2-4AB8-9544-2ACF5BCB9CF0}" sibTransId="{118407E3-AFF7-4A02-B927-646D24B61BA8}"/>
    <dgm:cxn modelId="{0D945F3C-660C-4DA0-88F3-B368CF582D99}" type="presOf" srcId="{5C70EDB0-E843-4F52-96D3-44212BA5D5DE}" destId="{E44B59D6-E5E2-44A6-A8AF-89C0CC69E939}" srcOrd="0" destOrd="0" presId="urn:microsoft.com/office/officeart/2005/8/layout/hList1"/>
    <dgm:cxn modelId="{2A09A561-47CF-43E5-AEB7-4A31693B4089}" srcId="{5C70EDB0-E843-4F52-96D3-44212BA5D5DE}" destId="{C47ECD88-01DA-4FEE-B024-E45BE70E01FF}" srcOrd="0" destOrd="0" parTransId="{6E50E212-09C7-4AE4-B632-E1BBD585CF31}" sibTransId="{87F7039A-A5AD-41AF-A834-792390292CF3}"/>
    <dgm:cxn modelId="{82417881-AF83-471F-ABA6-A9943F79D3DB}" type="presOf" srcId="{A0672915-36B6-4A19-B519-B0CC8F2DF892}" destId="{3C25CE5C-C152-4D3A-9E81-1BBBCB7AA040}" srcOrd="0" destOrd="0" presId="urn:microsoft.com/office/officeart/2005/8/layout/hList1"/>
    <dgm:cxn modelId="{082E68BD-2FCD-47A2-B9D3-47A4CE1E9AD9}" type="presOf" srcId="{C47ECD88-01DA-4FEE-B024-E45BE70E01FF}" destId="{C7E92BC7-281C-4053-A8A4-AEEB40BD6625}" srcOrd="0" destOrd="0" presId="urn:microsoft.com/office/officeart/2005/8/layout/hList1"/>
    <dgm:cxn modelId="{A6F6BFC4-EDAA-4C1C-8D4A-11BB1E62EF33}" srcId="{C47ECD88-01DA-4FEE-B024-E45BE70E01FF}" destId="{27816F2F-1BE4-4124-9D05-7730746B197F}" srcOrd="1" destOrd="0" parTransId="{DD2E4763-EC5F-4C9B-AE12-BFA748820248}" sibTransId="{DB66F0DD-6CC1-45A4-B18F-ED6DA125DC9A}"/>
    <dgm:cxn modelId="{3A7797D9-A7D8-4026-867B-2CD74AC58390}" type="presOf" srcId="{C2B0803C-C015-4812-9AE9-346CBC58D2EF}" destId="{3C25CE5C-C152-4D3A-9E81-1BBBCB7AA040}" srcOrd="0" destOrd="2" presId="urn:microsoft.com/office/officeart/2005/8/layout/hList1"/>
    <dgm:cxn modelId="{3C90001E-B2F3-4E91-ACBF-57E1F98D2B4F}" type="presParOf" srcId="{E44B59D6-E5E2-44A6-A8AF-89C0CC69E939}" destId="{D5427AFF-7F36-46ED-84F3-98DA58B07298}" srcOrd="0" destOrd="0" presId="urn:microsoft.com/office/officeart/2005/8/layout/hList1"/>
    <dgm:cxn modelId="{B8323E0D-1DD3-4197-B6BB-2D3DC2409FA0}" type="presParOf" srcId="{D5427AFF-7F36-46ED-84F3-98DA58B07298}" destId="{C7E92BC7-281C-4053-A8A4-AEEB40BD6625}" srcOrd="0" destOrd="0" presId="urn:microsoft.com/office/officeart/2005/8/layout/hList1"/>
    <dgm:cxn modelId="{4AB509C1-A1CF-4F18-9AC4-6BFA1183D978}" type="presParOf" srcId="{D5427AFF-7F36-46ED-84F3-98DA58B07298}" destId="{3C25CE5C-C152-4D3A-9E81-1BBBCB7AA0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4BF68-BB5F-479B-911B-0E00F85CF757}">
      <dsp:nvSpPr>
        <dsp:cNvPr id="0" name=""/>
        <dsp:cNvSpPr/>
      </dsp:nvSpPr>
      <dsp:spPr>
        <a:xfrm>
          <a:off x="2750312" y="2177"/>
          <a:ext cx="3094101" cy="104746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Planning</a:t>
          </a:r>
        </a:p>
      </dsp:txBody>
      <dsp:txXfrm>
        <a:off x="2801445" y="53310"/>
        <a:ext cx="2991835" cy="945199"/>
      </dsp:txXfrm>
    </dsp:sp>
    <dsp:sp modelId="{E299C8D3-4194-42D3-83BD-441E9A56D291}">
      <dsp:nvSpPr>
        <dsp:cNvPr id="0" name=""/>
        <dsp:cNvSpPr/>
      </dsp:nvSpPr>
      <dsp:spPr>
        <a:xfrm>
          <a:off x="2750312" y="1102016"/>
          <a:ext cx="3094101" cy="1047465"/>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Drafting</a:t>
          </a:r>
        </a:p>
      </dsp:txBody>
      <dsp:txXfrm>
        <a:off x="2801445" y="1153149"/>
        <a:ext cx="2991835" cy="945199"/>
      </dsp:txXfrm>
    </dsp:sp>
    <dsp:sp modelId="{1F9CD136-1904-41EF-99F6-494177915AB8}">
      <dsp:nvSpPr>
        <dsp:cNvPr id="0" name=""/>
        <dsp:cNvSpPr/>
      </dsp:nvSpPr>
      <dsp:spPr>
        <a:xfrm>
          <a:off x="2750312" y="2201855"/>
          <a:ext cx="3094101" cy="1047465"/>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Revising</a:t>
          </a:r>
        </a:p>
      </dsp:txBody>
      <dsp:txXfrm>
        <a:off x="2801445" y="2252988"/>
        <a:ext cx="2991835" cy="945199"/>
      </dsp:txXfrm>
    </dsp:sp>
    <dsp:sp modelId="{B9BCB5F2-2ECE-4FD2-9F4D-C3626804C48E}">
      <dsp:nvSpPr>
        <dsp:cNvPr id="0" name=""/>
        <dsp:cNvSpPr/>
      </dsp:nvSpPr>
      <dsp:spPr>
        <a:xfrm>
          <a:off x="2750312" y="3301694"/>
          <a:ext cx="3094101" cy="104746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Editing</a:t>
          </a:r>
        </a:p>
      </dsp:txBody>
      <dsp:txXfrm>
        <a:off x="2801445" y="3352827"/>
        <a:ext cx="2991835" cy="9451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Images:</a:t>
          </a:r>
          <a:endParaRPr lang="en-US" sz="24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Images, photographs, illustrations, and screenshots can complement textual content in technical writing by providing visual context and examples.</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Images can help readers visualize products, equipment, processes, locations, or concepts described in the text.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High-quality images that are relevant, clear, and properly captioned can enhance the reader's understanding and engagement with the material.</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When using images in technical documents, it is important to ensure copyright compliance, proper attribution, and alignment with the document's purpose and audience.</a:t>
          </a:r>
        </a:p>
      </dsp:txBody>
      <dsp:txXfrm>
        <a:off x="0" y="1647303"/>
        <a:ext cx="9668255" cy="38333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5BC44-496A-4BC2-AAA6-F729334AD6EB}">
      <dsp:nvSpPr>
        <dsp:cNvPr id="0" name=""/>
        <dsp:cNvSpPr/>
      </dsp:nvSpPr>
      <dsp:spPr>
        <a:xfrm>
          <a:off x="2750312" y="2124"/>
          <a:ext cx="3094101" cy="1402286"/>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Grammar and Spelling</a:t>
          </a:r>
        </a:p>
      </dsp:txBody>
      <dsp:txXfrm>
        <a:off x="2818766" y="70578"/>
        <a:ext cx="2957193" cy="1265378"/>
      </dsp:txXfrm>
    </dsp:sp>
    <dsp:sp modelId="{62C67EFB-3A16-4D44-BC9E-B34714D91FD8}">
      <dsp:nvSpPr>
        <dsp:cNvPr id="0" name=""/>
        <dsp:cNvSpPr/>
      </dsp:nvSpPr>
      <dsp:spPr>
        <a:xfrm>
          <a:off x="2750312" y="1474525"/>
          <a:ext cx="3094101" cy="1402286"/>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a:t>Consistency</a:t>
          </a:r>
          <a:endParaRPr lang="en-US" sz="2800" b="0" i="0" kern="1200" dirty="0"/>
        </a:p>
      </dsp:txBody>
      <dsp:txXfrm>
        <a:off x="2818766" y="1542979"/>
        <a:ext cx="2957193" cy="1265378"/>
      </dsp:txXfrm>
    </dsp:sp>
    <dsp:sp modelId="{0B71363A-0529-469B-80F1-C1C57046BFBD}">
      <dsp:nvSpPr>
        <dsp:cNvPr id="0" name=""/>
        <dsp:cNvSpPr/>
      </dsp:nvSpPr>
      <dsp:spPr>
        <a:xfrm>
          <a:off x="2750312" y="2946926"/>
          <a:ext cx="3094101" cy="1402286"/>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 Formatting Checks</a:t>
          </a:r>
        </a:p>
      </dsp:txBody>
      <dsp:txXfrm>
        <a:off x="2818766" y="3015380"/>
        <a:ext cx="2957193" cy="12653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Grammar and Spelling:</a:t>
          </a:r>
          <a:endParaRPr lang="en-US" sz="24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Checking grammar and spelling errors is crucial in technical writing to maintain credibility and clarity.</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Editors and proofreaders review the text for grammatical mistakes, such as subject-verb agreement, punctuation errors, verb tense consistency, and sentence structure.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Spelling errors, typos, and misuse of words should be identified and corrected to enhance the readability and professionalism of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Tools like spell checkers, grammar checkers, and style guides can be used to assist in identifying and correcting grammar and spelling issues.</a:t>
          </a:r>
        </a:p>
      </dsp:txBody>
      <dsp:txXfrm>
        <a:off x="0" y="1647303"/>
        <a:ext cx="9668255" cy="38333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Consistency:</a:t>
          </a:r>
          <a:endParaRPr lang="en-US" sz="24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Consistency in terminology, formatting, style, and language is important in technical writing to avoid confusion and maintain coherence.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Editors and proofreaders ensure that technical terms, abbreviations, acronyms, and symbols are used consistently throughout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Consistent formatting of headings, lists, tables, figures, and citations helps improve the document's organization and visual appeal.</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Checking for consistency in tone, voice, and writing style across sections of the document helps create a cohesive and professional presentation.</a:t>
          </a:r>
        </a:p>
      </dsp:txBody>
      <dsp:txXfrm>
        <a:off x="0" y="1647303"/>
        <a:ext cx="9668255" cy="383339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7"/>
          <a:ext cx="9668255" cy="1296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Formatting Checks:</a:t>
          </a:r>
          <a:endParaRPr lang="en-US" sz="2400" kern="1200" dirty="0"/>
        </a:p>
      </dsp:txBody>
      <dsp:txXfrm>
        <a:off x="0" y="57037"/>
        <a:ext cx="9668255" cy="1296000"/>
      </dsp:txXfrm>
    </dsp:sp>
    <dsp:sp modelId="{3C25CE5C-C152-4D3A-9E81-1BBBCB7AA040}">
      <dsp:nvSpPr>
        <dsp:cNvPr id="0" name=""/>
        <dsp:cNvSpPr/>
      </dsp:nvSpPr>
      <dsp:spPr>
        <a:xfrm>
          <a:off x="0" y="1353037"/>
          <a:ext cx="9668255" cy="4076325"/>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Formatting checks involve reviewing the document's layout, design elements, and overall presentation to ensure visual consistency and readability.</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Editors and proofreaders check for proper alignment, spacing, margins, font styles, headings, subheadings, and numbering in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Consistent use of fonts, font sizes, colors, and styles for headings, body text, and emphasis helps maintain a professional and polished appearance.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Checking for proper placement of graphics, tables, figures, captions, and other visual elements is essential to ensure they enhance the content and are correctly referenced in the text.</a:t>
          </a:r>
        </a:p>
      </dsp:txBody>
      <dsp:txXfrm>
        <a:off x="0" y="1353037"/>
        <a:ext cx="9668255" cy="40763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11120-EFFD-48BE-A783-C73C2DD2452C}">
      <dsp:nvSpPr>
        <dsp:cNvPr id="0" name=""/>
        <dsp:cNvSpPr/>
      </dsp:nvSpPr>
      <dsp:spPr>
        <a:xfrm>
          <a:off x="2750312" y="2124"/>
          <a:ext cx="3094101" cy="1402286"/>
        </a:xfrm>
        <a:prstGeom prst="roundRect">
          <a:avLst/>
        </a:prstGeom>
        <a:solidFill>
          <a:schemeClr val="dk2">
            <a:hueOff val="0"/>
            <a:satOff val="0"/>
            <a:lumOff val="0"/>
            <a:alphaOff val="0"/>
          </a:schemeClr>
        </a:solidFill>
        <a:ln w="1397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Sample Reports</a:t>
          </a:r>
        </a:p>
      </dsp:txBody>
      <dsp:txXfrm>
        <a:off x="2818766" y="70578"/>
        <a:ext cx="2957193" cy="1265378"/>
      </dsp:txXfrm>
    </dsp:sp>
    <dsp:sp modelId="{4FED756D-78D7-4780-80F6-6E99EF155E14}">
      <dsp:nvSpPr>
        <dsp:cNvPr id="0" name=""/>
        <dsp:cNvSpPr/>
      </dsp:nvSpPr>
      <dsp:spPr>
        <a:xfrm>
          <a:off x="2750312" y="1474525"/>
          <a:ext cx="3094101" cy="1402286"/>
        </a:xfrm>
        <a:prstGeom prst="roundRect">
          <a:avLst/>
        </a:prstGeom>
        <a:solidFill>
          <a:schemeClr val="dk2">
            <a:hueOff val="0"/>
            <a:satOff val="0"/>
            <a:lumOff val="0"/>
            <a:alphaOff val="0"/>
          </a:schemeClr>
        </a:solidFill>
        <a:ln w="1397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dirty="0"/>
            <a:t>Instruction Manuals</a:t>
          </a:r>
        </a:p>
      </dsp:txBody>
      <dsp:txXfrm>
        <a:off x="2818766" y="1542979"/>
        <a:ext cx="2957193" cy="1265378"/>
      </dsp:txXfrm>
    </dsp:sp>
    <dsp:sp modelId="{CA2B7CFC-10BD-412F-895C-26711210B23D}">
      <dsp:nvSpPr>
        <dsp:cNvPr id="0" name=""/>
        <dsp:cNvSpPr/>
      </dsp:nvSpPr>
      <dsp:spPr>
        <a:xfrm>
          <a:off x="2750312" y="2946926"/>
          <a:ext cx="3094101" cy="1402286"/>
        </a:xfrm>
        <a:prstGeom prst="roundRect">
          <a:avLst/>
        </a:prstGeom>
        <a:solidFill>
          <a:schemeClr val="dk2">
            <a:hueOff val="0"/>
            <a:satOff val="0"/>
            <a:lumOff val="0"/>
            <a:alphaOff val="0"/>
          </a:schemeClr>
        </a:solidFill>
        <a:ln w="1397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a:t> </a:t>
          </a:r>
          <a:r>
            <a:rPr lang="en-US" sz="2800" b="0" i="0" kern="1200" dirty="0"/>
            <a:t>Proposals</a:t>
          </a:r>
        </a:p>
      </dsp:txBody>
      <dsp:txXfrm>
        <a:off x="2818766" y="3015380"/>
        <a:ext cx="2957193" cy="12653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10800"/>
          <a:ext cx="9668255" cy="633600"/>
        </a:xfrm>
        <a:prstGeom prst="rect">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t>Sample Reports:</a:t>
          </a:r>
          <a:endParaRPr lang="en-US" sz="2400" kern="1200" dirty="0"/>
        </a:p>
      </dsp:txBody>
      <dsp:txXfrm>
        <a:off x="0" y="10800"/>
        <a:ext cx="9668255" cy="633600"/>
      </dsp:txXfrm>
    </dsp:sp>
    <dsp:sp modelId="{3C25CE5C-C152-4D3A-9E81-1BBBCB7AA040}">
      <dsp:nvSpPr>
        <dsp:cNvPr id="0" name=""/>
        <dsp:cNvSpPr/>
      </dsp:nvSpPr>
      <dsp:spPr>
        <a:xfrm>
          <a:off x="0" y="644400"/>
          <a:ext cx="9668255" cy="4831199"/>
        </a:xfrm>
        <a:prstGeom prst="rect">
          <a:avLst/>
        </a:prstGeom>
        <a:solidFill>
          <a:schemeClr val="dk2">
            <a:alpha val="90000"/>
            <a:tint val="40000"/>
            <a:hueOff val="0"/>
            <a:satOff val="0"/>
            <a:lumOff val="0"/>
            <a:alphaOff val="0"/>
          </a:schemeClr>
        </a:solidFill>
        <a:ln w="1397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Technical reports are common examples of technical writing that present findings, analyses, and recommendations on a specific topic or project.</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Sample reports may include research reports, feasibility studies, progress reports, incident reports, and scientific reports.</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These reports typically follow a structured format with sections such as an executive summary, introduction, methodology, results, discussion, conclusions, and recommendations.</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Sample reports demonstrate the ability to communicate complex technical information clearly and concisely to inform decision-making and problem-solving.</a:t>
          </a:r>
        </a:p>
      </dsp:txBody>
      <dsp:txXfrm>
        <a:off x="0" y="644400"/>
        <a:ext cx="9668255" cy="48311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4720" y="-141806"/>
          <a:ext cx="9658814" cy="609412"/>
        </a:xfrm>
        <a:prstGeom prst="rect">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Instruction Manuals:</a:t>
          </a:r>
          <a:endParaRPr lang="en-US" sz="2400" kern="1200" dirty="0"/>
        </a:p>
      </dsp:txBody>
      <dsp:txXfrm>
        <a:off x="4720" y="-141806"/>
        <a:ext cx="9658814" cy="609412"/>
      </dsp:txXfrm>
    </dsp:sp>
    <dsp:sp modelId="{3C25CE5C-C152-4D3A-9E81-1BBBCB7AA040}">
      <dsp:nvSpPr>
        <dsp:cNvPr id="0" name=""/>
        <dsp:cNvSpPr/>
      </dsp:nvSpPr>
      <dsp:spPr>
        <a:xfrm>
          <a:off x="4720" y="467606"/>
          <a:ext cx="9658814" cy="5160599"/>
        </a:xfrm>
        <a:prstGeom prst="rect">
          <a:avLst/>
        </a:prstGeom>
        <a:solidFill>
          <a:schemeClr val="dk2">
            <a:alpha val="90000"/>
            <a:tint val="40000"/>
            <a:hueOff val="0"/>
            <a:satOff val="0"/>
            <a:lumOff val="0"/>
            <a:alphaOff val="0"/>
          </a:schemeClr>
        </a:solidFill>
        <a:ln w="1397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Instruction manuals are another common type of technical writing that provides step-by-step guidance on how to use a product, operate equipment, or perform a task.</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Sample instruction manuals may include user guides, installation manuals, troubleshooting guides, maintenance manuals, and training materials.</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These manuals are designed to be user-friendly, with clear instructions, diagrams, illustrations, and safety precautions to help users understand and follow procedures effectively.</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Instruction manuals demonstrate the ability to convey technical information in a structured and accessible format to assist users in achieving specific objectives.</a:t>
          </a:r>
        </a:p>
      </dsp:txBody>
      <dsp:txXfrm>
        <a:off x="4720" y="467606"/>
        <a:ext cx="9658814" cy="51605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131580"/>
          <a:ext cx="9668255" cy="633600"/>
        </a:xfrm>
        <a:prstGeom prst="rect">
          <a:avLst/>
        </a:prstGeom>
        <a:solidFill>
          <a:schemeClr val="dk2">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Proposals:</a:t>
          </a:r>
          <a:endParaRPr lang="en-US" sz="2400" kern="1200" dirty="0"/>
        </a:p>
      </dsp:txBody>
      <dsp:txXfrm>
        <a:off x="0" y="131580"/>
        <a:ext cx="9668255" cy="633600"/>
      </dsp:txXfrm>
    </dsp:sp>
    <dsp:sp modelId="{3C25CE5C-C152-4D3A-9E81-1BBBCB7AA040}">
      <dsp:nvSpPr>
        <dsp:cNvPr id="0" name=""/>
        <dsp:cNvSpPr/>
      </dsp:nvSpPr>
      <dsp:spPr>
        <a:xfrm>
          <a:off x="0" y="765180"/>
          <a:ext cx="9668255" cy="4589639"/>
        </a:xfrm>
        <a:prstGeom prst="rect">
          <a:avLst/>
        </a:prstGeom>
        <a:solidFill>
          <a:schemeClr val="dk2">
            <a:alpha val="90000"/>
            <a:tint val="40000"/>
            <a:hueOff val="0"/>
            <a:satOff val="0"/>
            <a:lumOff val="0"/>
            <a:alphaOff val="0"/>
          </a:schemeClr>
        </a:solidFill>
        <a:ln w="1397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Technical proposals are persuasive documents that outline a plan, solution, or recommendation for a specific project, product, or service.</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Sample proposals may include project proposals, research proposals, business proposals, grant proposals, and engineering proposals.</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These proposals typically include sections such as an executive summary, introduction, problem statement, objectives, methodology, budget, timeline, and conclusion.</a:t>
          </a:r>
        </a:p>
        <a:p>
          <a:pPr marL="228600" lvl="1" indent="-228600" algn="l" defTabSz="977900">
            <a:lnSpc>
              <a:spcPct val="90000"/>
            </a:lnSpc>
            <a:spcBef>
              <a:spcPct val="0"/>
            </a:spcBef>
            <a:spcAft>
              <a:spcPct val="15000"/>
            </a:spcAft>
            <a:buFont typeface="Arial" panose="020B0604020202020204" pitchFamily="34" charset="0"/>
            <a:buChar char="•"/>
          </a:pPr>
          <a:endParaRPr lang="en-US" sz="2200" b="0" i="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Proposals aim to convince stakeholders, clients, or funding agencies of the feasibility, benefits, and value of the proposed idea or initiative through clear and compelling technical writing.</a:t>
          </a:r>
        </a:p>
      </dsp:txBody>
      <dsp:txXfrm>
        <a:off x="0" y="765180"/>
        <a:ext cx="9668255" cy="45896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EC54D-7889-4296-968A-613146A865B5}">
      <dsp:nvSpPr>
        <dsp:cNvPr id="0" name=""/>
        <dsp:cNvSpPr/>
      </dsp:nvSpPr>
      <dsp:spPr>
        <a:xfrm>
          <a:off x="1149" y="584880"/>
          <a:ext cx="9416020" cy="2871886"/>
        </a:xfrm>
        <a:prstGeom prst="rect">
          <a:avLst/>
        </a:prstGeom>
        <a:solidFill>
          <a:schemeClr val="lt1">
            <a:hueOff val="0"/>
            <a:satOff val="0"/>
            <a:lumOff val="0"/>
            <a:alphaOff val="0"/>
          </a:schemeClr>
        </a:solidFill>
        <a:ln w="1397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n-US" sz="5400" kern="1200" baseline="0" dirty="0"/>
            <a:t>TECHNICAL WRITING </a:t>
          </a:r>
        </a:p>
        <a:p>
          <a:pPr marL="0" lvl="0" indent="0" algn="ctr" defTabSz="2400300">
            <a:lnSpc>
              <a:spcPct val="90000"/>
            </a:lnSpc>
            <a:spcBef>
              <a:spcPct val="0"/>
            </a:spcBef>
            <a:spcAft>
              <a:spcPct val="35000"/>
            </a:spcAft>
            <a:buNone/>
          </a:pPr>
          <a:r>
            <a:rPr lang="en-US" sz="5400" kern="1200" baseline="0" dirty="0"/>
            <a:t>VS </a:t>
          </a:r>
        </a:p>
        <a:p>
          <a:pPr marL="0" lvl="0" indent="0" algn="ctr" defTabSz="2400300">
            <a:lnSpc>
              <a:spcPct val="90000"/>
            </a:lnSpc>
            <a:spcBef>
              <a:spcPct val="0"/>
            </a:spcBef>
            <a:spcAft>
              <a:spcPct val="35000"/>
            </a:spcAft>
            <a:buNone/>
          </a:pPr>
          <a:r>
            <a:rPr lang="en-US" sz="5400" kern="1200" baseline="0" dirty="0"/>
            <a:t>CREATIVE WRITING</a:t>
          </a:r>
          <a:endParaRPr lang="en-US" sz="5400" kern="1200" dirty="0"/>
        </a:p>
      </dsp:txBody>
      <dsp:txXfrm>
        <a:off x="1149" y="584880"/>
        <a:ext cx="9416020" cy="2871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dirty="0"/>
            <a:t>Planning</a:t>
          </a:r>
          <a:endParaRPr lang="en-US" sz="28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Planning is the initial phase of the technical writing process where writers define the purpose, audience, scope, and objectives of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Writers identify the key messages, information to be included, and the overall structure of the document during the planning stage.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Considerations such as the target audience's knowledge level, expectations, and needs are crucial in planning the content and tone of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Establishing a clear outline, defining the main sections, and organizing the information effectively are essential steps in the planning phase of technical writing.</a:t>
          </a:r>
        </a:p>
      </dsp:txBody>
      <dsp:txXfrm>
        <a:off x="0" y="1647303"/>
        <a:ext cx="9668255" cy="38333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CA85B-A687-40AF-A1EC-6F882AC104C6}">
      <dsp:nvSpPr>
        <dsp:cNvPr id="0" name=""/>
        <dsp:cNvSpPr/>
      </dsp:nvSpPr>
      <dsp:spPr>
        <a:xfrm>
          <a:off x="0" y="1789"/>
          <a:ext cx="4480560"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07C6A-B785-433E-83D5-510B9EAA4B8E}">
      <dsp:nvSpPr>
        <dsp:cNvPr id="0" name=""/>
        <dsp:cNvSpPr/>
      </dsp:nvSpPr>
      <dsp:spPr>
        <a:xfrm>
          <a:off x="0" y="1789"/>
          <a:ext cx="4480560" cy="3661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baseline="0" dirty="0"/>
            <a:t>In the heart of a bustling city, where the neon lights danced with the shadows of the night, a lone figure stood on the edge of a rooftop, gazing at the sea of twinkling stars above. The cool breeze whispered secrets of forgotten dreams, carrying the scent of possibility and change. With each breath, the city's symphony of sounds faded into a distant hum, leaving only the rhythmic beat of a restless heart.</a:t>
          </a:r>
          <a:endParaRPr lang="en-US" sz="1800" kern="1200" dirty="0"/>
        </a:p>
      </dsp:txBody>
      <dsp:txXfrm>
        <a:off x="0" y="1789"/>
        <a:ext cx="4480560" cy="366107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17386-0C1A-4A02-8D73-C3D6A392B0BE}">
      <dsp:nvSpPr>
        <dsp:cNvPr id="0" name=""/>
        <dsp:cNvSpPr/>
      </dsp:nvSpPr>
      <dsp:spPr>
        <a:xfrm>
          <a:off x="0" y="1789"/>
          <a:ext cx="4480560"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3943FC-3DCB-49A3-A1E9-EADA3F8E7E5B}">
      <dsp:nvSpPr>
        <dsp:cNvPr id="0" name=""/>
        <dsp:cNvSpPr/>
      </dsp:nvSpPr>
      <dsp:spPr>
        <a:xfrm>
          <a:off x="0" y="1789"/>
          <a:ext cx="4480560" cy="3661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50000"/>
            </a:lnSpc>
            <a:spcBef>
              <a:spcPct val="0"/>
            </a:spcBef>
            <a:spcAft>
              <a:spcPct val="35000"/>
            </a:spcAft>
            <a:buNone/>
          </a:pPr>
          <a:r>
            <a:rPr lang="en-US" sz="1800" kern="1200" baseline="0" dirty="0"/>
            <a:t>The innovative AI-powered system seamlessly integrates data analytics and machine learning algorithms to optimize operational efficiency and enhance decision-making processes. </a:t>
          </a:r>
        </a:p>
        <a:p>
          <a:pPr marL="0" lvl="0" indent="0" algn="just" defTabSz="800100">
            <a:lnSpc>
              <a:spcPct val="150000"/>
            </a:lnSpc>
            <a:spcBef>
              <a:spcPct val="0"/>
            </a:spcBef>
            <a:spcAft>
              <a:spcPct val="35000"/>
            </a:spcAft>
            <a:buNone/>
          </a:pPr>
          <a:r>
            <a:rPr lang="en-US" sz="1800" kern="1200" baseline="0" dirty="0"/>
            <a:t>By leveraging real-time insights and predictive modelling, the platform streamlines workflow automation identifies key performance indicators and mitigates potential risks proactively.</a:t>
          </a:r>
        </a:p>
        <a:p>
          <a:pPr marL="0" lvl="0" indent="0" algn="just" defTabSz="800100">
            <a:lnSpc>
              <a:spcPct val="150000"/>
            </a:lnSpc>
            <a:spcBef>
              <a:spcPct val="0"/>
            </a:spcBef>
            <a:spcAft>
              <a:spcPct val="35000"/>
            </a:spcAft>
            <a:buNone/>
          </a:pPr>
          <a:r>
            <a:rPr lang="en-US" sz="1800" kern="1200" baseline="0" dirty="0"/>
            <a:t> </a:t>
          </a:r>
          <a:endParaRPr lang="en-US" sz="1800" kern="1200" dirty="0"/>
        </a:p>
      </dsp:txBody>
      <dsp:txXfrm>
        <a:off x="0" y="1789"/>
        <a:ext cx="4480560" cy="366107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C513-2DFB-42B3-BF7F-DDA34DBBBA56}">
      <dsp:nvSpPr>
        <dsp:cNvPr id="0" name=""/>
        <dsp:cNvSpPr/>
      </dsp:nvSpPr>
      <dsp:spPr>
        <a:xfrm>
          <a:off x="0" y="274742"/>
          <a:ext cx="4479925" cy="155070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Creative writing focuses on expressing emotions, ideas, and stories in an imaginative and artistic way.</a:t>
          </a:r>
          <a:endParaRPr lang="en-US" sz="2000" kern="1200" dirty="0"/>
        </a:p>
      </dsp:txBody>
      <dsp:txXfrm>
        <a:off x="75699" y="350441"/>
        <a:ext cx="4328527" cy="1399309"/>
      </dsp:txXfrm>
    </dsp:sp>
    <dsp:sp modelId="{A4F908F9-3F4B-4F21-ADD8-7B7EA72B1C4D}">
      <dsp:nvSpPr>
        <dsp:cNvPr id="0" name=""/>
        <dsp:cNvSpPr/>
      </dsp:nvSpPr>
      <dsp:spPr>
        <a:xfrm>
          <a:off x="0" y="1838500"/>
          <a:ext cx="4479925" cy="155070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primary goal of creative writing is to entertain, evoke emotions, or convey a message through storytelling, poetry, fiction, or personal essays.</a:t>
          </a:r>
          <a:endParaRPr lang="en-US" sz="2000" kern="1200" dirty="0"/>
        </a:p>
      </dsp:txBody>
      <dsp:txXfrm>
        <a:off x="75699" y="1914199"/>
        <a:ext cx="4328527" cy="13993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699C9-4DEF-45AB-AB39-35BFDE15227A}">
      <dsp:nvSpPr>
        <dsp:cNvPr id="0" name=""/>
        <dsp:cNvSpPr/>
      </dsp:nvSpPr>
      <dsp:spPr>
        <a:xfrm>
          <a:off x="0" y="331450"/>
          <a:ext cx="4481512" cy="1406924"/>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Technical writing aims to convey complex information, instructions, or concepts in a clear, concise, and structured manner.</a:t>
          </a:r>
          <a:endParaRPr lang="en-US" sz="2000" kern="1200" dirty="0"/>
        </a:p>
      </dsp:txBody>
      <dsp:txXfrm>
        <a:off x="68680" y="400130"/>
        <a:ext cx="4344152" cy="1269564"/>
      </dsp:txXfrm>
    </dsp:sp>
    <dsp:sp modelId="{9EDF0569-4EFF-4E42-9035-15F472991062}">
      <dsp:nvSpPr>
        <dsp:cNvPr id="0" name=""/>
        <dsp:cNvSpPr/>
      </dsp:nvSpPr>
      <dsp:spPr>
        <a:xfrm>
          <a:off x="0" y="1925575"/>
          <a:ext cx="4481512" cy="1406924"/>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primary goal of technical writing is to inform, instruct, or explain technical subjects to a specific audience.</a:t>
          </a:r>
          <a:endParaRPr lang="en-US" sz="2000" kern="1200" dirty="0"/>
        </a:p>
      </dsp:txBody>
      <dsp:txXfrm>
        <a:off x="68680" y="1994255"/>
        <a:ext cx="4344152" cy="12695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baseline="0" dirty="0"/>
            <a:t>CREATIVE</a:t>
          </a:r>
          <a:endParaRPr lang="en-US" sz="2400" kern="1200" dirty="0"/>
        </a:p>
      </dsp:txBody>
      <dsp:txXfrm>
        <a:off x="1401337" y="675"/>
        <a:ext cx="1677885" cy="73016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baseline="0" dirty="0"/>
            <a:t>TECHNICAL</a:t>
          </a:r>
          <a:endParaRPr lang="en-US" sz="2100" kern="1200" dirty="0"/>
        </a:p>
      </dsp:txBody>
      <dsp:txXfrm>
        <a:off x="1379914" y="675"/>
        <a:ext cx="1720731" cy="73016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C513-2DFB-42B3-BF7F-DDA34DBBBA56}">
      <dsp:nvSpPr>
        <dsp:cNvPr id="0" name=""/>
        <dsp:cNvSpPr/>
      </dsp:nvSpPr>
      <dsp:spPr>
        <a:xfrm>
          <a:off x="0" y="577043"/>
          <a:ext cx="4479925" cy="96253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Imagery and Figurative Language</a:t>
          </a:r>
          <a:r>
            <a:rPr lang="en-US" sz="1800" b="0" i="0" kern="1200" dirty="0"/>
            <a:t>:</a:t>
          </a:r>
          <a:endParaRPr lang="en-US" sz="1800" kern="1200" dirty="0"/>
        </a:p>
      </dsp:txBody>
      <dsp:txXfrm>
        <a:off x="46987" y="624030"/>
        <a:ext cx="4385951" cy="868563"/>
      </dsp:txXfrm>
    </dsp:sp>
    <dsp:sp modelId="{469CB15F-0A0E-4BAF-8F0B-9E28D6EB598A}">
      <dsp:nvSpPr>
        <dsp:cNvPr id="0" name=""/>
        <dsp:cNvSpPr/>
      </dsp:nvSpPr>
      <dsp:spPr>
        <a:xfrm>
          <a:off x="0" y="1539581"/>
          <a:ext cx="4479925"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38" tIns="22860" rIns="128016" bIns="22860" numCol="1" spcCol="1270" anchor="t" anchorCtr="0">
          <a:noAutofit/>
        </a:bodyPr>
        <a:lstStyle/>
        <a:p>
          <a:pPr marL="171450" lvl="1" indent="-171450" algn="l" defTabSz="800100">
            <a:lnSpc>
              <a:spcPct val="90000"/>
            </a:lnSpc>
            <a:spcBef>
              <a:spcPct val="0"/>
            </a:spcBef>
            <a:spcAft>
              <a:spcPct val="20000"/>
            </a:spcAft>
            <a:buFont typeface="+mj-lt"/>
            <a:buNone/>
          </a:pPr>
          <a:r>
            <a:rPr lang="en-US" sz="1800" b="0" i="0" kern="1200" dirty="0"/>
            <a:t>Creative Writing: In creative writing, authors often use vivid imagery, metaphors, similes, and other figurative language to evoke emotions and create a sensory experience for the reader.</a:t>
          </a:r>
        </a:p>
      </dsp:txBody>
      <dsp:txXfrm>
        <a:off x="0" y="1539581"/>
        <a:ext cx="4479925" cy="154732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699C9-4DEF-45AB-AB39-35BFDE15227A}">
      <dsp:nvSpPr>
        <dsp:cNvPr id="0" name=""/>
        <dsp:cNvSpPr/>
      </dsp:nvSpPr>
      <dsp:spPr>
        <a:xfrm>
          <a:off x="0" y="475447"/>
          <a:ext cx="4481512" cy="93026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Clarity and Conciseness</a:t>
          </a:r>
          <a:endParaRPr lang="en-US" sz="1800" b="1" kern="1200" dirty="0"/>
        </a:p>
      </dsp:txBody>
      <dsp:txXfrm>
        <a:off x="45412" y="520859"/>
        <a:ext cx="4390688" cy="839443"/>
      </dsp:txXfrm>
    </dsp:sp>
    <dsp:sp modelId="{07C4169D-93D8-449A-8E44-7E1E0ECD2352}">
      <dsp:nvSpPr>
        <dsp:cNvPr id="0" name=""/>
        <dsp:cNvSpPr/>
      </dsp:nvSpPr>
      <dsp:spPr>
        <a:xfrm>
          <a:off x="0" y="1405715"/>
          <a:ext cx="4481512"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8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Technical Writing: Technical writing focuses on clarity and precision, using straightforward language and avoiding excessive use of figurative language to ensure that information is conveyed accurately and objectively.</a:t>
          </a:r>
          <a:endParaRPr lang="en-US" sz="1800" kern="1200" dirty="0"/>
        </a:p>
      </dsp:txBody>
      <dsp:txXfrm>
        <a:off x="0" y="1405715"/>
        <a:ext cx="4481512" cy="178278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baseline="0" dirty="0"/>
            <a:t>CREATIVE</a:t>
          </a:r>
          <a:endParaRPr lang="en-US" sz="2400" kern="1200" dirty="0"/>
        </a:p>
      </dsp:txBody>
      <dsp:txXfrm>
        <a:off x="1401337" y="675"/>
        <a:ext cx="1677885" cy="73016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baseline="0" dirty="0"/>
            <a:t>TECHNICAL</a:t>
          </a:r>
          <a:endParaRPr lang="en-US" sz="2100" kern="1200" dirty="0"/>
        </a:p>
      </dsp:txBody>
      <dsp:txXfrm>
        <a:off x="1379914" y="675"/>
        <a:ext cx="1720731" cy="730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67556"/>
          <a:ext cx="9668255" cy="1872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a:t>Drafting:</a:t>
          </a:r>
          <a:endParaRPr lang="en-US" sz="2800" kern="1200" dirty="0"/>
        </a:p>
      </dsp:txBody>
      <dsp:txXfrm>
        <a:off x="0" y="67556"/>
        <a:ext cx="9668255" cy="1872000"/>
      </dsp:txXfrm>
    </dsp:sp>
    <dsp:sp modelId="{3C25CE5C-C152-4D3A-9E81-1BBBCB7AA040}">
      <dsp:nvSpPr>
        <dsp:cNvPr id="0" name=""/>
        <dsp:cNvSpPr/>
      </dsp:nvSpPr>
      <dsp:spPr>
        <a:xfrm>
          <a:off x="0" y="1939556"/>
          <a:ext cx="9668255" cy="3479287"/>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Drafting involves putting the planned content into written form, creating the first version of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Writers focus on translating ideas into coherent sentences and paragraphs, following the established outline and structure.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During the drafting phase, the emphasis is on getting the content down on paper without worrying too much about perfection or fine-tuning.</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Writers may incorporate research findings, data, examples, and illustrations to support their points and enhance the clarity and credibility of the document.</a:t>
          </a:r>
        </a:p>
      </dsp:txBody>
      <dsp:txXfrm>
        <a:off x="0" y="1939556"/>
        <a:ext cx="9668255" cy="347928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C513-2DFB-42B3-BF7F-DDA34DBBBA56}">
      <dsp:nvSpPr>
        <dsp:cNvPr id="0" name=""/>
        <dsp:cNvSpPr/>
      </dsp:nvSpPr>
      <dsp:spPr>
        <a:xfrm>
          <a:off x="0" y="825448"/>
          <a:ext cx="4479925" cy="2013053"/>
        </a:xfrm>
        <a:prstGeom prst="roundRect">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Creative writing allows for a broader range of vocabulary choices, including literary and expressive language that may not have a specific technical meaning.</a:t>
          </a:r>
          <a:endParaRPr lang="en-US" sz="2000" kern="1200" dirty="0"/>
        </a:p>
      </dsp:txBody>
      <dsp:txXfrm>
        <a:off x="98269" y="923717"/>
        <a:ext cx="4283387" cy="181651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699C9-4DEF-45AB-AB39-35BFDE15227A}">
      <dsp:nvSpPr>
        <dsp:cNvPr id="0" name=""/>
        <dsp:cNvSpPr/>
      </dsp:nvSpPr>
      <dsp:spPr>
        <a:xfrm>
          <a:off x="0" y="824312"/>
          <a:ext cx="4481512" cy="2015325"/>
        </a:xfrm>
        <a:prstGeom prst="roundRect">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Technical writing requires the use of specialized terminology and jargon relevant to the specific field or subject matter being discussed to ensure clarity and accuracy in communication.</a:t>
          </a:r>
          <a:endParaRPr lang="en-US" sz="2000" kern="1200" dirty="0"/>
        </a:p>
      </dsp:txBody>
      <dsp:txXfrm>
        <a:off x="98380" y="922692"/>
        <a:ext cx="4284752" cy="181856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baseline="0" dirty="0"/>
            <a:t>CREATIVE</a:t>
          </a:r>
          <a:endParaRPr lang="en-US" sz="2400" kern="1200" dirty="0"/>
        </a:p>
      </dsp:txBody>
      <dsp:txXfrm>
        <a:off x="1401337" y="675"/>
        <a:ext cx="1677885" cy="7301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baseline="0" dirty="0"/>
            <a:t>TECHNICAL</a:t>
          </a:r>
          <a:endParaRPr lang="en-US" sz="2100" kern="1200" dirty="0"/>
        </a:p>
      </dsp:txBody>
      <dsp:txXfrm>
        <a:off x="1379914" y="675"/>
        <a:ext cx="1720731" cy="73016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55E55-6DDA-41F7-838D-AD4A48730F63}">
      <dsp:nvSpPr>
        <dsp:cNvPr id="0" name=""/>
        <dsp:cNvSpPr/>
      </dsp:nvSpPr>
      <dsp:spPr>
        <a:xfrm>
          <a:off x="0" y="1789"/>
          <a:ext cx="4480560" cy="3661071"/>
        </a:xfrm>
        <a:prstGeom prst="rect">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t>Discover</a:t>
          </a:r>
        </a:p>
        <a:p>
          <a:pPr marL="0" lvl="0" indent="0" algn="ctr" defTabSz="889000">
            <a:lnSpc>
              <a:spcPct val="90000"/>
            </a:lnSpc>
            <a:spcBef>
              <a:spcPct val="0"/>
            </a:spcBef>
            <a:spcAft>
              <a:spcPct val="35000"/>
            </a:spcAft>
            <a:buFont typeface="+mj-lt"/>
            <a:buNone/>
          </a:pPr>
          <a:r>
            <a:rPr lang="en-US" sz="2000" b="0" i="0" kern="1200" dirty="0"/>
            <a:t>Explain</a:t>
          </a:r>
        </a:p>
        <a:p>
          <a:pPr marL="0" lvl="0" indent="0" algn="ctr" defTabSz="889000">
            <a:lnSpc>
              <a:spcPct val="90000"/>
            </a:lnSpc>
            <a:spcBef>
              <a:spcPct val="0"/>
            </a:spcBef>
            <a:spcAft>
              <a:spcPct val="35000"/>
            </a:spcAft>
            <a:buFont typeface="+mj-lt"/>
            <a:buNone/>
          </a:pPr>
          <a:r>
            <a:rPr lang="en-US" sz="2000" b="0" i="0" kern="1200" dirty="0"/>
            <a:t>Show</a:t>
          </a:r>
        </a:p>
        <a:p>
          <a:pPr marL="0" lvl="0" indent="0" algn="ctr" defTabSz="889000">
            <a:lnSpc>
              <a:spcPct val="90000"/>
            </a:lnSpc>
            <a:spcBef>
              <a:spcPct val="0"/>
            </a:spcBef>
            <a:spcAft>
              <a:spcPct val="35000"/>
            </a:spcAft>
            <a:buFont typeface="+mj-lt"/>
            <a:buNone/>
          </a:pPr>
          <a:r>
            <a:rPr lang="en-US" sz="2000" b="0" i="0" kern="1200" dirty="0"/>
            <a:t>Think</a:t>
          </a:r>
        </a:p>
        <a:p>
          <a:pPr marL="0" lvl="0" indent="0" algn="ctr" defTabSz="889000">
            <a:lnSpc>
              <a:spcPct val="90000"/>
            </a:lnSpc>
            <a:spcBef>
              <a:spcPct val="0"/>
            </a:spcBef>
            <a:spcAft>
              <a:spcPct val="35000"/>
            </a:spcAft>
            <a:buFont typeface="+mj-lt"/>
            <a:buNone/>
          </a:pPr>
          <a:r>
            <a:rPr lang="en-US" sz="2000" b="0" i="0" kern="1200" dirty="0"/>
            <a:t>Tell</a:t>
          </a:r>
        </a:p>
        <a:p>
          <a:pPr marL="0" lvl="0" indent="0" algn="ctr" defTabSz="889000">
            <a:lnSpc>
              <a:spcPct val="90000"/>
            </a:lnSpc>
            <a:spcBef>
              <a:spcPct val="0"/>
            </a:spcBef>
            <a:spcAft>
              <a:spcPct val="35000"/>
            </a:spcAft>
            <a:buFont typeface="+mj-lt"/>
            <a:buNone/>
          </a:pPr>
          <a:r>
            <a:rPr lang="en-US" sz="2000" b="0" i="0" kern="1200" dirty="0"/>
            <a:t>Find</a:t>
          </a:r>
        </a:p>
        <a:p>
          <a:pPr marL="0" lvl="0" indent="0" algn="ctr" defTabSz="889000">
            <a:lnSpc>
              <a:spcPct val="90000"/>
            </a:lnSpc>
            <a:spcBef>
              <a:spcPct val="0"/>
            </a:spcBef>
            <a:spcAft>
              <a:spcPct val="35000"/>
            </a:spcAft>
            <a:buFont typeface="+mj-lt"/>
            <a:buNone/>
          </a:pPr>
          <a:r>
            <a:rPr lang="en-US" sz="2000" b="0" i="0" kern="1200" dirty="0"/>
            <a:t>Look</a:t>
          </a:r>
        </a:p>
        <a:p>
          <a:pPr marL="0" lvl="0" indent="0" algn="ctr" defTabSz="889000">
            <a:lnSpc>
              <a:spcPct val="90000"/>
            </a:lnSpc>
            <a:spcBef>
              <a:spcPct val="0"/>
            </a:spcBef>
            <a:spcAft>
              <a:spcPct val="35000"/>
            </a:spcAft>
            <a:buFont typeface="+mj-lt"/>
            <a:buNone/>
          </a:pPr>
          <a:r>
            <a:rPr lang="en-US" sz="2000" b="0" i="0" kern="1200" dirty="0"/>
            <a:t>Talk</a:t>
          </a:r>
        </a:p>
        <a:p>
          <a:pPr marL="0" lvl="0" indent="0" algn="ctr" defTabSz="889000">
            <a:lnSpc>
              <a:spcPct val="90000"/>
            </a:lnSpc>
            <a:spcBef>
              <a:spcPct val="0"/>
            </a:spcBef>
            <a:spcAft>
              <a:spcPct val="35000"/>
            </a:spcAft>
            <a:buFont typeface="+mj-lt"/>
            <a:buNone/>
          </a:pPr>
          <a:r>
            <a:rPr lang="en-US" sz="2000" b="0" i="0" kern="1200" dirty="0"/>
            <a:t>Use</a:t>
          </a:r>
        </a:p>
        <a:p>
          <a:pPr marL="0" lvl="0" indent="0" algn="ctr" defTabSz="889000">
            <a:lnSpc>
              <a:spcPct val="90000"/>
            </a:lnSpc>
            <a:spcBef>
              <a:spcPct val="0"/>
            </a:spcBef>
            <a:spcAft>
              <a:spcPct val="35000"/>
            </a:spcAft>
            <a:buFont typeface="+mj-lt"/>
            <a:buNone/>
          </a:pPr>
          <a:r>
            <a:rPr lang="en-US" sz="2000" b="0" i="0" kern="1200" dirty="0"/>
            <a:t>Get</a:t>
          </a:r>
          <a:endParaRPr lang="en-US" sz="2000" kern="1200" dirty="0"/>
        </a:p>
      </dsp:txBody>
      <dsp:txXfrm>
        <a:off x="0" y="1789"/>
        <a:ext cx="4480560" cy="366107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83092-0594-474A-8C6A-ACCA8E13C924}">
      <dsp:nvSpPr>
        <dsp:cNvPr id="0" name=""/>
        <dsp:cNvSpPr/>
      </dsp:nvSpPr>
      <dsp:spPr>
        <a:xfrm>
          <a:off x="0" y="1789"/>
          <a:ext cx="4480560" cy="3661071"/>
        </a:xfrm>
        <a:prstGeom prst="rect">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t>Identify</a:t>
          </a:r>
        </a:p>
        <a:p>
          <a:pPr marL="0" lvl="0" indent="0" algn="ctr" defTabSz="889000">
            <a:lnSpc>
              <a:spcPct val="90000"/>
            </a:lnSpc>
            <a:spcBef>
              <a:spcPct val="0"/>
            </a:spcBef>
            <a:spcAft>
              <a:spcPct val="35000"/>
            </a:spcAft>
            <a:buFont typeface="+mj-lt"/>
            <a:buNone/>
          </a:pPr>
          <a:r>
            <a:rPr lang="en-US" sz="2000" b="0" i="0" kern="1200" dirty="0"/>
            <a:t>Clarify</a:t>
          </a:r>
        </a:p>
        <a:p>
          <a:pPr marL="0" lvl="0" indent="0" algn="ctr" defTabSz="889000">
            <a:lnSpc>
              <a:spcPct val="90000"/>
            </a:lnSpc>
            <a:spcBef>
              <a:spcPct val="0"/>
            </a:spcBef>
            <a:spcAft>
              <a:spcPct val="35000"/>
            </a:spcAft>
            <a:buFont typeface="+mj-lt"/>
            <a:buNone/>
          </a:pPr>
          <a:r>
            <a:rPr lang="en-US" sz="2000" b="0" i="0" kern="1200" dirty="0"/>
            <a:t>Demonstrate</a:t>
          </a:r>
        </a:p>
        <a:p>
          <a:pPr marL="0" lvl="0" indent="0" algn="ctr" defTabSz="889000">
            <a:lnSpc>
              <a:spcPct val="90000"/>
            </a:lnSpc>
            <a:spcBef>
              <a:spcPct val="0"/>
            </a:spcBef>
            <a:spcAft>
              <a:spcPct val="35000"/>
            </a:spcAft>
            <a:buFont typeface="+mj-lt"/>
            <a:buNone/>
          </a:pPr>
          <a:r>
            <a:rPr lang="en-US" sz="2000" b="0" i="0" kern="1200" dirty="0"/>
            <a:t>Consider</a:t>
          </a:r>
        </a:p>
        <a:p>
          <a:pPr marL="0" lvl="0" indent="0" algn="ctr" defTabSz="889000">
            <a:lnSpc>
              <a:spcPct val="90000"/>
            </a:lnSpc>
            <a:spcBef>
              <a:spcPct val="0"/>
            </a:spcBef>
            <a:spcAft>
              <a:spcPct val="35000"/>
            </a:spcAft>
            <a:buFont typeface="+mj-lt"/>
            <a:buNone/>
          </a:pPr>
          <a:r>
            <a:rPr lang="en-US" sz="2000" b="0" i="0" kern="1200" dirty="0"/>
            <a:t>Inform</a:t>
          </a:r>
        </a:p>
        <a:p>
          <a:pPr marL="0" lvl="0" indent="0" algn="ctr" defTabSz="889000">
            <a:lnSpc>
              <a:spcPct val="90000"/>
            </a:lnSpc>
            <a:spcBef>
              <a:spcPct val="0"/>
            </a:spcBef>
            <a:spcAft>
              <a:spcPct val="35000"/>
            </a:spcAft>
            <a:buFont typeface="+mj-lt"/>
            <a:buNone/>
          </a:pPr>
          <a:r>
            <a:rPr lang="en-US" sz="2000" b="0" i="0" kern="1200" dirty="0"/>
            <a:t>Locate</a:t>
          </a:r>
        </a:p>
        <a:p>
          <a:pPr marL="0" lvl="0" indent="0" algn="ctr" defTabSz="889000">
            <a:lnSpc>
              <a:spcPct val="90000"/>
            </a:lnSpc>
            <a:spcBef>
              <a:spcPct val="0"/>
            </a:spcBef>
            <a:spcAft>
              <a:spcPct val="35000"/>
            </a:spcAft>
            <a:buFont typeface="+mj-lt"/>
            <a:buNone/>
          </a:pPr>
          <a:r>
            <a:rPr lang="en-US" sz="2000" b="0" i="0" kern="1200" dirty="0"/>
            <a:t>Examine</a:t>
          </a:r>
        </a:p>
        <a:p>
          <a:pPr marL="0" lvl="0" indent="0" algn="ctr" defTabSz="889000">
            <a:lnSpc>
              <a:spcPct val="90000"/>
            </a:lnSpc>
            <a:spcBef>
              <a:spcPct val="0"/>
            </a:spcBef>
            <a:spcAft>
              <a:spcPct val="35000"/>
            </a:spcAft>
            <a:buFont typeface="+mj-lt"/>
            <a:buNone/>
          </a:pPr>
          <a:r>
            <a:rPr lang="en-US" sz="2000" b="0" i="0" kern="1200" dirty="0"/>
            <a:t>Communicate</a:t>
          </a:r>
        </a:p>
        <a:p>
          <a:pPr marL="0" lvl="0" indent="0" algn="ctr" defTabSz="889000">
            <a:lnSpc>
              <a:spcPct val="90000"/>
            </a:lnSpc>
            <a:spcBef>
              <a:spcPct val="0"/>
            </a:spcBef>
            <a:spcAft>
              <a:spcPct val="35000"/>
            </a:spcAft>
            <a:buFont typeface="+mj-lt"/>
            <a:buNone/>
          </a:pPr>
          <a:r>
            <a:rPr lang="en-US" sz="2000" b="0" i="0" kern="1200" dirty="0"/>
            <a:t>Utilize</a:t>
          </a:r>
        </a:p>
        <a:p>
          <a:pPr marL="0" lvl="0" indent="0" algn="ctr" defTabSz="889000">
            <a:lnSpc>
              <a:spcPct val="90000"/>
            </a:lnSpc>
            <a:spcBef>
              <a:spcPct val="0"/>
            </a:spcBef>
            <a:spcAft>
              <a:spcPct val="35000"/>
            </a:spcAft>
            <a:buFont typeface="+mj-lt"/>
            <a:buNone/>
          </a:pPr>
          <a:r>
            <a:rPr lang="en-US" sz="2000" b="0" i="0" kern="1200" dirty="0"/>
            <a:t>Obtain</a:t>
          </a:r>
          <a:endParaRPr lang="en-US" sz="2000" kern="1200" dirty="0"/>
        </a:p>
      </dsp:txBody>
      <dsp:txXfrm>
        <a:off x="0" y="1789"/>
        <a:ext cx="4480560" cy="366107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Normal Writings</a:t>
          </a:r>
          <a:endParaRPr lang="en-US" sz="2500" kern="1200" dirty="0"/>
        </a:p>
      </dsp:txBody>
      <dsp:txXfrm>
        <a:off x="1401337" y="675"/>
        <a:ext cx="1677885" cy="73016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Technical Writings</a:t>
          </a:r>
          <a:endParaRPr lang="en-US" sz="2500" kern="1200" dirty="0"/>
        </a:p>
      </dsp:txBody>
      <dsp:txXfrm>
        <a:off x="1379914" y="675"/>
        <a:ext cx="1720731" cy="73016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8777A-01BF-4802-A889-9AC5A5A0C402}">
      <dsp:nvSpPr>
        <dsp:cNvPr id="0" name=""/>
        <dsp:cNvSpPr/>
      </dsp:nvSpPr>
      <dsp:spPr>
        <a:xfrm>
          <a:off x="0" y="44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FE69A-6E11-44BA-9365-B20A7BD0448B}">
      <dsp:nvSpPr>
        <dsp:cNvPr id="0" name=""/>
        <dsp:cNvSpPr/>
      </dsp:nvSpPr>
      <dsp:spPr>
        <a:xfrm>
          <a:off x="0" y="44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Understand</a:t>
          </a:r>
          <a:endParaRPr lang="en-US" sz="1800" kern="1200" dirty="0"/>
        </a:p>
      </dsp:txBody>
      <dsp:txXfrm>
        <a:off x="0" y="447"/>
        <a:ext cx="4480560" cy="366375"/>
      </dsp:txXfrm>
    </dsp:sp>
    <dsp:sp modelId="{56340173-5438-410A-83D6-BE7FFA92E54B}">
      <dsp:nvSpPr>
        <dsp:cNvPr id="0" name=""/>
        <dsp:cNvSpPr/>
      </dsp:nvSpPr>
      <dsp:spPr>
        <a:xfrm>
          <a:off x="0" y="366822"/>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8B945-AFA2-497B-8B85-8929D4E08E0A}">
      <dsp:nvSpPr>
        <dsp:cNvPr id="0" name=""/>
        <dsp:cNvSpPr/>
      </dsp:nvSpPr>
      <dsp:spPr>
        <a:xfrm>
          <a:off x="0" y="366822"/>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Describe</a:t>
          </a:r>
        </a:p>
      </dsp:txBody>
      <dsp:txXfrm>
        <a:off x="0" y="366822"/>
        <a:ext cx="4480560" cy="366375"/>
      </dsp:txXfrm>
    </dsp:sp>
    <dsp:sp modelId="{FE9B71F4-063C-4CCA-A683-B327A62E1244}">
      <dsp:nvSpPr>
        <dsp:cNvPr id="0" name=""/>
        <dsp:cNvSpPr/>
      </dsp:nvSpPr>
      <dsp:spPr>
        <a:xfrm>
          <a:off x="0" y="733198"/>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93406-D574-4D64-A6FF-71F0C30778F6}">
      <dsp:nvSpPr>
        <dsp:cNvPr id="0" name=""/>
        <dsp:cNvSpPr/>
      </dsp:nvSpPr>
      <dsp:spPr>
        <a:xfrm>
          <a:off x="0" y="733198"/>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Discuss</a:t>
          </a:r>
        </a:p>
      </dsp:txBody>
      <dsp:txXfrm>
        <a:off x="0" y="733198"/>
        <a:ext cx="4480560" cy="366375"/>
      </dsp:txXfrm>
    </dsp:sp>
    <dsp:sp modelId="{F04122EB-F7B9-4733-AA30-56552A029DEC}">
      <dsp:nvSpPr>
        <dsp:cNvPr id="0" name=""/>
        <dsp:cNvSpPr/>
      </dsp:nvSpPr>
      <dsp:spPr>
        <a:xfrm>
          <a:off x="0" y="1099573"/>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534D8-6325-4B79-ACF4-91BB731B9218}">
      <dsp:nvSpPr>
        <dsp:cNvPr id="0" name=""/>
        <dsp:cNvSpPr/>
      </dsp:nvSpPr>
      <dsp:spPr>
        <a:xfrm>
          <a:off x="0" y="1099573"/>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Choose</a:t>
          </a:r>
        </a:p>
      </dsp:txBody>
      <dsp:txXfrm>
        <a:off x="0" y="1099573"/>
        <a:ext cx="4480560" cy="366375"/>
      </dsp:txXfrm>
    </dsp:sp>
    <dsp:sp modelId="{6130A06E-54A2-4E8C-B783-0E9BC7D02141}">
      <dsp:nvSpPr>
        <dsp:cNvPr id="0" name=""/>
        <dsp:cNvSpPr/>
      </dsp:nvSpPr>
      <dsp:spPr>
        <a:xfrm>
          <a:off x="0" y="1465949"/>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08C53-62B5-47AD-A05A-E6BB2B2D5126}">
      <dsp:nvSpPr>
        <dsp:cNvPr id="0" name=""/>
        <dsp:cNvSpPr/>
      </dsp:nvSpPr>
      <dsp:spPr>
        <a:xfrm>
          <a:off x="0" y="1465949"/>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Ask</a:t>
          </a:r>
        </a:p>
      </dsp:txBody>
      <dsp:txXfrm>
        <a:off x="0" y="1465949"/>
        <a:ext cx="4480560" cy="366375"/>
      </dsp:txXfrm>
    </dsp:sp>
    <dsp:sp modelId="{052CFAB3-8C49-4355-8A15-72DE6BF4C3DE}">
      <dsp:nvSpPr>
        <dsp:cNvPr id="0" name=""/>
        <dsp:cNvSpPr/>
      </dsp:nvSpPr>
      <dsp:spPr>
        <a:xfrm>
          <a:off x="0" y="1832325"/>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F49E3-9150-4299-9D24-E173A6E4F080}">
      <dsp:nvSpPr>
        <dsp:cNvPr id="0" name=""/>
        <dsp:cNvSpPr/>
      </dsp:nvSpPr>
      <dsp:spPr>
        <a:xfrm>
          <a:off x="0" y="1832325"/>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Remember</a:t>
          </a:r>
        </a:p>
      </dsp:txBody>
      <dsp:txXfrm>
        <a:off x="0" y="1832325"/>
        <a:ext cx="4480560" cy="366375"/>
      </dsp:txXfrm>
    </dsp:sp>
    <dsp:sp modelId="{A9812502-2B2F-49CF-8F04-0BEFF0DF8F70}">
      <dsp:nvSpPr>
        <dsp:cNvPr id="0" name=""/>
        <dsp:cNvSpPr/>
      </dsp:nvSpPr>
      <dsp:spPr>
        <a:xfrm>
          <a:off x="0" y="2198700"/>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A97DD-FE0A-41C1-9352-028B51E04A49}">
      <dsp:nvSpPr>
        <dsp:cNvPr id="0" name=""/>
        <dsp:cNvSpPr/>
      </dsp:nvSpPr>
      <dsp:spPr>
        <a:xfrm>
          <a:off x="0" y="2198700"/>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Start</a:t>
          </a:r>
        </a:p>
      </dsp:txBody>
      <dsp:txXfrm>
        <a:off x="0" y="2198700"/>
        <a:ext cx="4480560" cy="366375"/>
      </dsp:txXfrm>
    </dsp:sp>
    <dsp:sp modelId="{1A847489-701C-4618-A7EB-39FC22DDEA03}">
      <dsp:nvSpPr>
        <dsp:cNvPr id="0" name=""/>
        <dsp:cNvSpPr/>
      </dsp:nvSpPr>
      <dsp:spPr>
        <a:xfrm>
          <a:off x="0" y="2565076"/>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CBA2D2-5731-4E53-B7A2-6596D9CA5DC1}">
      <dsp:nvSpPr>
        <dsp:cNvPr id="0" name=""/>
        <dsp:cNvSpPr/>
      </dsp:nvSpPr>
      <dsp:spPr>
        <a:xfrm>
          <a:off x="0" y="2565076"/>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Finish</a:t>
          </a:r>
        </a:p>
      </dsp:txBody>
      <dsp:txXfrm>
        <a:off x="0" y="2565076"/>
        <a:ext cx="4480560" cy="366375"/>
      </dsp:txXfrm>
    </dsp:sp>
    <dsp:sp modelId="{49EB9345-16ED-462F-9D09-F8A66DFA2322}">
      <dsp:nvSpPr>
        <dsp:cNvPr id="0" name=""/>
        <dsp:cNvSpPr/>
      </dsp:nvSpPr>
      <dsp:spPr>
        <a:xfrm>
          <a:off x="0" y="2931451"/>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C1A87-00C2-46A5-B43B-778158AA4FE1}">
      <dsp:nvSpPr>
        <dsp:cNvPr id="0" name=""/>
        <dsp:cNvSpPr/>
      </dsp:nvSpPr>
      <dsp:spPr>
        <a:xfrm>
          <a:off x="0" y="2931451"/>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Help</a:t>
          </a:r>
        </a:p>
      </dsp:txBody>
      <dsp:txXfrm>
        <a:off x="0" y="2931451"/>
        <a:ext cx="4480560" cy="366375"/>
      </dsp:txXfrm>
    </dsp:sp>
    <dsp:sp modelId="{EF548098-7305-42B7-A5E7-E77D848641FD}">
      <dsp:nvSpPr>
        <dsp:cNvPr id="0" name=""/>
        <dsp:cNvSpPr/>
      </dsp:nvSpPr>
      <dsp:spPr>
        <a:xfrm>
          <a:off x="0" y="329782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8CB7B-30E3-4949-82C9-26EADF1653ED}">
      <dsp:nvSpPr>
        <dsp:cNvPr id="0" name=""/>
        <dsp:cNvSpPr/>
      </dsp:nvSpPr>
      <dsp:spPr>
        <a:xfrm>
          <a:off x="0" y="329782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Create</a:t>
          </a:r>
        </a:p>
      </dsp:txBody>
      <dsp:txXfrm>
        <a:off x="0" y="3297827"/>
        <a:ext cx="4480560" cy="36637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49911-97B4-4133-BBCC-E455D00F42F7}">
      <dsp:nvSpPr>
        <dsp:cNvPr id="0" name=""/>
        <dsp:cNvSpPr/>
      </dsp:nvSpPr>
      <dsp:spPr>
        <a:xfrm>
          <a:off x="0" y="44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138BA-4664-427A-B424-BBB7E0700A69}">
      <dsp:nvSpPr>
        <dsp:cNvPr id="0" name=""/>
        <dsp:cNvSpPr/>
      </dsp:nvSpPr>
      <dsp:spPr>
        <a:xfrm>
          <a:off x="0" y="44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Comprehend</a:t>
          </a:r>
          <a:endParaRPr lang="en-US" sz="1800" kern="1200" dirty="0"/>
        </a:p>
      </dsp:txBody>
      <dsp:txXfrm>
        <a:off x="0" y="447"/>
        <a:ext cx="4480560" cy="366375"/>
      </dsp:txXfrm>
    </dsp:sp>
    <dsp:sp modelId="{1F96E3B4-B162-4E94-838A-E91A835D2783}">
      <dsp:nvSpPr>
        <dsp:cNvPr id="0" name=""/>
        <dsp:cNvSpPr/>
      </dsp:nvSpPr>
      <dsp:spPr>
        <a:xfrm>
          <a:off x="0" y="366822"/>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B753A-81A4-465A-A8C2-048339728B50}">
      <dsp:nvSpPr>
        <dsp:cNvPr id="0" name=""/>
        <dsp:cNvSpPr/>
      </dsp:nvSpPr>
      <dsp:spPr>
        <a:xfrm>
          <a:off x="0" y="366822"/>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Outline</a:t>
          </a:r>
        </a:p>
      </dsp:txBody>
      <dsp:txXfrm>
        <a:off x="0" y="366822"/>
        <a:ext cx="4480560" cy="366375"/>
      </dsp:txXfrm>
    </dsp:sp>
    <dsp:sp modelId="{69674012-D01E-46D9-AB9A-2D850ADDA822}">
      <dsp:nvSpPr>
        <dsp:cNvPr id="0" name=""/>
        <dsp:cNvSpPr/>
      </dsp:nvSpPr>
      <dsp:spPr>
        <a:xfrm>
          <a:off x="0" y="733198"/>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C1D0A-55B2-44DE-8A28-2CDEEF035E95}">
      <dsp:nvSpPr>
        <dsp:cNvPr id="0" name=""/>
        <dsp:cNvSpPr/>
      </dsp:nvSpPr>
      <dsp:spPr>
        <a:xfrm>
          <a:off x="0" y="733198"/>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Deliberate</a:t>
          </a:r>
        </a:p>
      </dsp:txBody>
      <dsp:txXfrm>
        <a:off x="0" y="733198"/>
        <a:ext cx="4480560" cy="366375"/>
      </dsp:txXfrm>
    </dsp:sp>
    <dsp:sp modelId="{FACD7215-9A22-43EF-8B3D-B5130A7AC542}">
      <dsp:nvSpPr>
        <dsp:cNvPr id="0" name=""/>
        <dsp:cNvSpPr/>
      </dsp:nvSpPr>
      <dsp:spPr>
        <a:xfrm>
          <a:off x="0" y="1099573"/>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025D2-1F1E-4550-ADD4-4FB9154E4B6F}">
      <dsp:nvSpPr>
        <dsp:cNvPr id="0" name=""/>
        <dsp:cNvSpPr/>
      </dsp:nvSpPr>
      <dsp:spPr>
        <a:xfrm>
          <a:off x="0" y="1099573"/>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Select</a:t>
          </a:r>
        </a:p>
      </dsp:txBody>
      <dsp:txXfrm>
        <a:off x="0" y="1099573"/>
        <a:ext cx="4480560" cy="366375"/>
      </dsp:txXfrm>
    </dsp:sp>
    <dsp:sp modelId="{DE153D30-BDAD-4F5A-B605-8F4795F25E4B}">
      <dsp:nvSpPr>
        <dsp:cNvPr id="0" name=""/>
        <dsp:cNvSpPr/>
      </dsp:nvSpPr>
      <dsp:spPr>
        <a:xfrm>
          <a:off x="0" y="1465949"/>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CE39E-EF14-4224-B278-FAE56C74C6AC}">
      <dsp:nvSpPr>
        <dsp:cNvPr id="0" name=""/>
        <dsp:cNvSpPr/>
      </dsp:nvSpPr>
      <dsp:spPr>
        <a:xfrm>
          <a:off x="0" y="1465949"/>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Inquire</a:t>
          </a:r>
        </a:p>
      </dsp:txBody>
      <dsp:txXfrm>
        <a:off x="0" y="1465949"/>
        <a:ext cx="4480560" cy="366375"/>
      </dsp:txXfrm>
    </dsp:sp>
    <dsp:sp modelId="{A360FB17-CBFA-452F-9C1F-E62ABEDB2FC2}">
      <dsp:nvSpPr>
        <dsp:cNvPr id="0" name=""/>
        <dsp:cNvSpPr/>
      </dsp:nvSpPr>
      <dsp:spPr>
        <a:xfrm>
          <a:off x="0" y="1832325"/>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6A32F8-4651-40B4-8480-5D3A33571A40}">
      <dsp:nvSpPr>
        <dsp:cNvPr id="0" name=""/>
        <dsp:cNvSpPr/>
      </dsp:nvSpPr>
      <dsp:spPr>
        <a:xfrm>
          <a:off x="0" y="1832325"/>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Recall</a:t>
          </a:r>
        </a:p>
      </dsp:txBody>
      <dsp:txXfrm>
        <a:off x="0" y="1832325"/>
        <a:ext cx="4480560" cy="366375"/>
      </dsp:txXfrm>
    </dsp:sp>
    <dsp:sp modelId="{F03F3BDC-0BFF-4E17-8061-D82E000ED16B}">
      <dsp:nvSpPr>
        <dsp:cNvPr id="0" name=""/>
        <dsp:cNvSpPr/>
      </dsp:nvSpPr>
      <dsp:spPr>
        <a:xfrm>
          <a:off x="0" y="2198700"/>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B98351-2963-46B6-9393-9F23BD41F83D}">
      <dsp:nvSpPr>
        <dsp:cNvPr id="0" name=""/>
        <dsp:cNvSpPr/>
      </dsp:nvSpPr>
      <dsp:spPr>
        <a:xfrm>
          <a:off x="0" y="2198700"/>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Initiate</a:t>
          </a:r>
        </a:p>
      </dsp:txBody>
      <dsp:txXfrm>
        <a:off x="0" y="2198700"/>
        <a:ext cx="4480560" cy="366375"/>
      </dsp:txXfrm>
    </dsp:sp>
    <dsp:sp modelId="{1047707E-B3E5-4DCB-A938-C851B44B97D2}">
      <dsp:nvSpPr>
        <dsp:cNvPr id="0" name=""/>
        <dsp:cNvSpPr/>
      </dsp:nvSpPr>
      <dsp:spPr>
        <a:xfrm>
          <a:off x="0" y="2565076"/>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C83674-2E33-4F7E-9A9F-9487B06E9E33}">
      <dsp:nvSpPr>
        <dsp:cNvPr id="0" name=""/>
        <dsp:cNvSpPr/>
      </dsp:nvSpPr>
      <dsp:spPr>
        <a:xfrm>
          <a:off x="0" y="2565076"/>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Conclude</a:t>
          </a:r>
        </a:p>
      </dsp:txBody>
      <dsp:txXfrm>
        <a:off x="0" y="2565076"/>
        <a:ext cx="4480560" cy="366375"/>
      </dsp:txXfrm>
    </dsp:sp>
    <dsp:sp modelId="{4FE9EB63-D451-4318-8F94-BB7BC91D0E8D}">
      <dsp:nvSpPr>
        <dsp:cNvPr id="0" name=""/>
        <dsp:cNvSpPr/>
      </dsp:nvSpPr>
      <dsp:spPr>
        <a:xfrm>
          <a:off x="0" y="2931451"/>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A7C18-512C-49D7-ABE4-BA6E5582870A}">
      <dsp:nvSpPr>
        <dsp:cNvPr id="0" name=""/>
        <dsp:cNvSpPr/>
      </dsp:nvSpPr>
      <dsp:spPr>
        <a:xfrm>
          <a:off x="0" y="2931451"/>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Assist</a:t>
          </a:r>
        </a:p>
      </dsp:txBody>
      <dsp:txXfrm>
        <a:off x="0" y="2931451"/>
        <a:ext cx="4480560" cy="366375"/>
      </dsp:txXfrm>
    </dsp:sp>
    <dsp:sp modelId="{65023ABF-D19E-469E-96C8-A63207D3A62E}">
      <dsp:nvSpPr>
        <dsp:cNvPr id="0" name=""/>
        <dsp:cNvSpPr/>
      </dsp:nvSpPr>
      <dsp:spPr>
        <a:xfrm>
          <a:off x="0" y="329782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E7E45-96BE-42B9-90FF-A7E5F4026E48}">
      <dsp:nvSpPr>
        <dsp:cNvPr id="0" name=""/>
        <dsp:cNvSpPr/>
      </dsp:nvSpPr>
      <dsp:spPr>
        <a:xfrm>
          <a:off x="0" y="329782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Generate</a:t>
          </a:r>
        </a:p>
      </dsp:txBody>
      <dsp:txXfrm>
        <a:off x="0" y="3297827"/>
        <a:ext cx="4480560" cy="366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7"/>
          <a:ext cx="9668255" cy="1296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a:t>Revising:</a:t>
          </a:r>
          <a:endParaRPr lang="en-US" sz="2800" kern="1200" dirty="0"/>
        </a:p>
      </dsp:txBody>
      <dsp:txXfrm>
        <a:off x="0" y="57037"/>
        <a:ext cx="9668255" cy="1296000"/>
      </dsp:txXfrm>
    </dsp:sp>
    <dsp:sp modelId="{3C25CE5C-C152-4D3A-9E81-1BBBCB7AA040}">
      <dsp:nvSpPr>
        <dsp:cNvPr id="0" name=""/>
        <dsp:cNvSpPr/>
      </dsp:nvSpPr>
      <dsp:spPr>
        <a:xfrm>
          <a:off x="0" y="1353037"/>
          <a:ext cx="9668255" cy="4076325"/>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Revising is a critical stage in the technical writing process where writers review and refine the content, structure, and organization of the document.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Writers assess the overall coherence, logic, and effectiveness of the document, making revisions to improve clarity, accuracy, and readability.</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Revising involves reorganizing sections, clarifying complex ideas, eliminating redundancies, and ensuring that the content aligns with the document's purpose and audience.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Feedback from peers, subject matter experts, or editors can be valuable during the revision process to identify areas for improvement and enhance the quality of the document.</a:t>
          </a:r>
        </a:p>
      </dsp:txBody>
      <dsp:txXfrm>
        <a:off x="0" y="1353037"/>
        <a:ext cx="9668255" cy="40763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Normal Writings</a:t>
          </a:r>
          <a:endParaRPr lang="en-US" sz="2500" kern="1200" dirty="0"/>
        </a:p>
      </dsp:txBody>
      <dsp:txXfrm>
        <a:off x="1401337" y="675"/>
        <a:ext cx="1677885" cy="73016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Technical Writings</a:t>
          </a:r>
          <a:endParaRPr lang="en-US" sz="2500" kern="1200" dirty="0"/>
        </a:p>
      </dsp:txBody>
      <dsp:txXfrm>
        <a:off x="1379914" y="675"/>
        <a:ext cx="1720731" cy="730169"/>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8777A-01BF-4802-A889-9AC5A5A0C402}">
      <dsp:nvSpPr>
        <dsp:cNvPr id="0" name=""/>
        <dsp:cNvSpPr/>
      </dsp:nvSpPr>
      <dsp:spPr>
        <a:xfrm>
          <a:off x="0" y="44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FE69A-6E11-44BA-9365-B20A7BD0448B}">
      <dsp:nvSpPr>
        <dsp:cNvPr id="0" name=""/>
        <dsp:cNvSpPr/>
      </dsp:nvSpPr>
      <dsp:spPr>
        <a:xfrm>
          <a:off x="0" y="44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Figure out</a:t>
          </a:r>
          <a:endParaRPr lang="en-US" sz="1800" kern="1200" dirty="0"/>
        </a:p>
      </dsp:txBody>
      <dsp:txXfrm>
        <a:off x="0" y="447"/>
        <a:ext cx="4480560" cy="366375"/>
      </dsp:txXfrm>
    </dsp:sp>
    <dsp:sp modelId="{6A288D90-06CC-4350-A685-A32D5455C884}">
      <dsp:nvSpPr>
        <dsp:cNvPr id="0" name=""/>
        <dsp:cNvSpPr/>
      </dsp:nvSpPr>
      <dsp:spPr>
        <a:xfrm>
          <a:off x="0" y="366822"/>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A86FE-850D-4A8C-A159-7D63771B5126}">
      <dsp:nvSpPr>
        <dsp:cNvPr id="0" name=""/>
        <dsp:cNvSpPr/>
      </dsp:nvSpPr>
      <dsp:spPr>
        <a:xfrm>
          <a:off x="0" y="366822"/>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Put together</a:t>
          </a:r>
        </a:p>
      </dsp:txBody>
      <dsp:txXfrm>
        <a:off x="0" y="366822"/>
        <a:ext cx="4480560" cy="366375"/>
      </dsp:txXfrm>
    </dsp:sp>
    <dsp:sp modelId="{0E7150B3-AA1B-4F14-A3FC-A26D064B9EB8}">
      <dsp:nvSpPr>
        <dsp:cNvPr id="0" name=""/>
        <dsp:cNvSpPr/>
      </dsp:nvSpPr>
      <dsp:spPr>
        <a:xfrm>
          <a:off x="0" y="733198"/>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23E4A-9F31-4E45-84CB-862D77D535A1}">
      <dsp:nvSpPr>
        <dsp:cNvPr id="0" name=""/>
        <dsp:cNvSpPr/>
      </dsp:nvSpPr>
      <dsp:spPr>
        <a:xfrm>
          <a:off x="0" y="733198"/>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Look into</a:t>
          </a:r>
        </a:p>
      </dsp:txBody>
      <dsp:txXfrm>
        <a:off x="0" y="733198"/>
        <a:ext cx="4480560" cy="366375"/>
      </dsp:txXfrm>
    </dsp:sp>
    <dsp:sp modelId="{655DACAD-43A6-4DD3-BA34-BB4E2BDD8244}">
      <dsp:nvSpPr>
        <dsp:cNvPr id="0" name=""/>
        <dsp:cNvSpPr/>
      </dsp:nvSpPr>
      <dsp:spPr>
        <a:xfrm>
          <a:off x="0" y="1099573"/>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1C6E23-DB58-4C1B-8C7C-3C37F3B69072}">
      <dsp:nvSpPr>
        <dsp:cNvPr id="0" name=""/>
        <dsp:cNvSpPr/>
      </dsp:nvSpPr>
      <dsp:spPr>
        <a:xfrm>
          <a:off x="0" y="1099573"/>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Come up with</a:t>
          </a:r>
        </a:p>
      </dsp:txBody>
      <dsp:txXfrm>
        <a:off x="0" y="1099573"/>
        <a:ext cx="4480560" cy="366375"/>
      </dsp:txXfrm>
    </dsp:sp>
    <dsp:sp modelId="{3B8AA002-42D1-4384-A0E1-2E0F2BFD277D}">
      <dsp:nvSpPr>
        <dsp:cNvPr id="0" name=""/>
        <dsp:cNvSpPr/>
      </dsp:nvSpPr>
      <dsp:spPr>
        <a:xfrm>
          <a:off x="0" y="1465949"/>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B7E66-B438-455D-B058-EB661F1C52BF}">
      <dsp:nvSpPr>
        <dsp:cNvPr id="0" name=""/>
        <dsp:cNvSpPr/>
      </dsp:nvSpPr>
      <dsp:spPr>
        <a:xfrm>
          <a:off x="0" y="1465949"/>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Get rid of</a:t>
          </a:r>
        </a:p>
      </dsp:txBody>
      <dsp:txXfrm>
        <a:off x="0" y="1465949"/>
        <a:ext cx="4480560" cy="366375"/>
      </dsp:txXfrm>
    </dsp:sp>
    <dsp:sp modelId="{526CA61B-1C0E-4DD2-8986-A2FAEC200342}">
      <dsp:nvSpPr>
        <dsp:cNvPr id="0" name=""/>
        <dsp:cNvSpPr/>
      </dsp:nvSpPr>
      <dsp:spPr>
        <a:xfrm>
          <a:off x="0" y="1832325"/>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B2815-321E-4193-AD42-C35F356BB715}">
      <dsp:nvSpPr>
        <dsp:cNvPr id="0" name=""/>
        <dsp:cNvSpPr/>
      </dsp:nvSpPr>
      <dsp:spPr>
        <a:xfrm>
          <a:off x="0" y="1832325"/>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Take care of</a:t>
          </a:r>
        </a:p>
      </dsp:txBody>
      <dsp:txXfrm>
        <a:off x="0" y="1832325"/>
        <a:ext cx="4480560" cy="366375"/>
      </dsp:txXfrm>
    </dsp:sp>
    <dsp:sp modelId="{4AEA1F9B-3E5F-4D31-B02A-908108CA2CE3}">
      <dsp:nvSpPr>
        <dsp:cNvPr id="0" name=""/>
        <dsp:cNvSpPr/>
      </dsp:nvSpPr>
      <dsp:spPr>
        <a:xfrm>
          <a:off x="0" y="2198700"/>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1DA03-07F8-4625-9F05-174C92083DA8}">
      <dsp:nvSpPr>
        <dsp:cNvPr id="0" name=""/>
        <dsp:cNvSpPr/>
      </dsp:nvSpPr>
      <dsp:spPr>
        <a:xfrm>
          <a:off x="0" y="2198700"/>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Find out</a:t>
          </a:r>
        </a:p>
      </dsp:txBody>
      <dsp:txXfrm>
        <a:off x="0" y="2198700"/>
        <a:ext cx="4480560" cy="366375"/>
      </dsp:txXfrm>
    </dsp:sp>
    <dsp:sp modelId="{F7FD652C-B123-4FCF-98DB-6DAABE40D802}">
      <dsp:nvSpPr>
        <dsp:cNvPr id="0" name=""/>
        <dsp:cNvSpPr/>
      </dsp:nvSpPr>
      <dsp:spPr>
        <a:xfrm>
          <a:off x="0" y="2565076"/>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3B91F-741F-4552-911F-D4F90E7037D8}">
      <dsp:nvSpPr>
        <dsp:cNvPr id="0" name=""/>
        <dsp:cNvSpPr/>
      </dsp:nvSpPr>
      <dsp:spPr>
        <a:xfrm>
          <a:off x="0" y="2565076"/>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Go over</a:t>
          </a:r>
        </a:p>
      </dsp:txBody>
      <dsp:txXfrm>
        <a:off x="0" y="2565076"/>
        <a:ext cx="4480560" cy="366375"/>
      </dsp:txXfrm>
    </dsp:sp>
    <dsp:sp modelId="{98ECEC9E-D73C-4679-BE23-B287D40F393C}">
      <dsp:nvSpPr>
        <dsp:cNvPr id="0" name=""/>
        <dsp:cNvSpPr/>
      </dsp:nvSpPr>
      <dsp:spPr>
        <a:xfrm>
          <a:off x="0" y="2931451"/>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6884D-5B13-4D0D-BDB4-A178060E0A61}">
      <dsp:nvSpPr>
        <dsp:cNvPr id="0" name=""/>
        <dsp:cNvSpPr/>
      </dsp:nvSpPr>
      <dsp:spPr>
        <a:xfrm>
          <a:off x="0" y="2931451"/>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Set up</a:t>
          </a:r>
        </a:p>
      </dsp:txBody>
      <dsp:txXfrm>
        <a:off x="0" y="2931451"/>
        <a:ext cx="4480560" cy="366375"/>
      </dsp:txXfrm>
    </dsp:sp>
    <dsp:sp modelId="{B5B9EFD4-C676-48B6-BCDB-B3DB5B51C6AE}">
      <dsp:nvSpPr>
        <dsp:cNvPr id="0" name=""/>
        <dsp:cNvSpPr/>
      </dsp:nvSpPr>
      <dsp:spPr>
        <a:xfrm>
          <a:off x="0" y="329782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F8971-2303-4E62-B7C2-87FDDC539A15}">
      <dsp:nvSpPr>
        <dsp:cNvPr id="0" name=""/>
        <dsp:cNvSpPr/>
      </dsp:nvSpPr>
      <dsp:spPr>
        <a:xfrm>
          <a:off x="0" y="329782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Think about</a:t>
          </a:r>
        </a:p>
      </dsp:txBody>
      <dsp:txXfrm>
        <a:off x="0" y="3297827"/>
        <a:ext cx="4480560" cy="36637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49911-97B4-4133-BBCC-E455D00F42F7}">
      <dsp:nvSpPr>
        <dsp:cNvPr id="0" name=""/>
        <dsp:cNvSpPr/>
      </dsp:nvSpPr>
      <dsp:spPr>
        <a:xfrm>
          <a:off x="0" y="44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138BA-4664-427A-B424-BBB7E0700A69}">
      <dsp:nvSpPr>
        <dsp:cNvPr id="0" name=""/>
        <dsp:cNvSpPr/>
      </dsp:nvSpPr>
      <dsp:spPr>
        <a:xfrm>
          <a:off x="0" y="44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Determine</a:t>
          </a:r>
          <a:endParaRPr lang="en-US" sz="1800" kern="1200" dirty="0"/>
        </a:p>
      </dsp:txBody>
      <dsp:txXfrm>
        <a:off x="0" y="447"/>
        <a:ext cx="4480560" cy="366375"/>
      </dsp:txXfrm>
    </dsp:sp>
    <dsp:sp modelId="{23424813-9C31-4C92-9286-3105B2DC8942}">
      <dsp:nvSpPr>
        <dsp:cNvPr id="0" name=""/>
        <dsp:cNvSpPr/>
      </dsp:nvSpPr>
      <dsp:spPr>
        <a:xfrm>
          <a:off x="0" y="366822"/>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C1903-7D66-490B-A6E5-83A09E9E1B31}">
      <dsp:nvSpPr>
        <dsp:cNvPr id="0" name=""/>
        <dsp:cNvSpPr/>
      </dsp:nvSpPr>
      <dsp:spPr>
        <a:xfrm>
          <a:off x="0" y="366822"/>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Assemble</a:t>
          </a:r>
        </a:p>
      </dsp:txBody>
      <dsp:txXfrm>
        <a:off x="0" y="366822"/>
        <a:ext cx="4480560" cy="366375"/>
      </dsp:txXfrm>
    </dsp:sp>
    <dsp:sp modelId="{1CA8439B-B8CD-4476-B0F9-181D917D484F}">
      <dsp:nvSpPr>
        <dsp:cNvPr id="0" name=""/>
        <dsp:cNvSpPr/>
      </dsp:nvSpPr>
      <dsp:spPr>
        <a:xfrm>
          <a:off x="0" y="733198"/>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00E90A-3D11-4FEE-A403-12724F6FF09C}">
      <dsp:nvSpPr>
        <dsp:cNvPr id="0" name=""/>
        <dsp:cNvSpPr/>
      </dsp:nvSpPr>
      <dsp:spPr>
        <a:xfrm>
          <a:off x="0" y="733198"/>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Investigate</a:t>
          </a:r>
        </a:p>
      </dsp:txBody>
      <dsp:txXfrm>
        <a:off x="0" y="733198"/>
        <a:ext cx="4480560" cy="366375"/>
      </dsp:txXfrm>
    </dsp:sp>
    <dsp:sp modelId="{0B7B8885-D0F8-4DAE-BE84-F9E6AE70475A}">
      <dsp:nvSpPr>
        <dsp:cNvPr id="0" name=""/>
        <dsp:cNvSpPr/>
      </dsp:nvSpPr>
      <dsp:spPr>
        <a:xfrm>
          <a:off x="0" y="1099573"/>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45E58-8E1A-4F7C-B7AA-6F5D2540BC42}">
      <dsp:nvSpPr>
        <dsp:cNvPr id="0" name=""/>
        <dsp:cNvSpPr/>
      </dsp:nvSpPr>
      <dsp:spPr>
        <a:xfrm>
          <a:off x="0" y="1099573"/>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Develop</a:t>
          </a:r>
        </a:p>
      </dsp:txBody>
      <dsp:txXfrm>
        <a:off x="0" y="1099573"/>
        <a:ext cx="4480560" cy="366375"/>
      </dsp:txXfrm>
    </dsp:sp>
    <dsp:sp modelId="{18BCBCBA-68DB-45CA-8DDA-9BA011A2004B}">
      <dsp:nvSpPr>
        <dsp:cNvPr id="0" name=""/>
        <dsp:cNvSpPr/>
      </dsp:nvSpPr>
      <dsp:spPr>
        <a:xfrm>
          <a:off x="0" y="1465949"/>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900F78-6B2E-487E-80B4-86E4098C464E}">
      <dsp:nvSpPr>
        <dsp:cNvPr id="0" name=""/>
        <dsp:cNvSpPr/>
      </dsp:nvSpPr>
      <dsp:spPr>
        <a:xfrm>
          <a:off x="0" y="1465949"/>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Eliminate</a:t>
          </a:r>
        </a:p>
      </dsp:txBody>
      <dsp:txXfrm>
        <a:off x="0" y="1465949"/>
        <a:ext cx="4480560" cy="366375"/>
      </dsp:txXfrm>
    </dsp:sp>
    <dsp:sp modelId="{EE2B8390-BAD8-4C73-B189-C3430195577A}">
      <dsp:nvSpPr>
        <dsp:cNvPr id="0" name=""/>
        <dsp:cNvSpPr/>
      </dsp:nvSpPr>
      <dsp:spPr>
        <a:xfrm>
          <a:off x="0" y="1832325"/>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EF5DE-599E-4987-85A1-C7082FE46464}">
      <dsp:nvSpPr>
        <dsp:cNvPr id="0" name=""/>
        <dsp:cNvSpPr/>
      </dsp:nvSpPr>
      <dsp:spPr>
        <a:xfrm>
          <a:off x="0" y="1832325"/>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Address</a:t>
          </a:r>
        </a:p>
      </dsp:txBody>
      <dsp:txXfrm>
        <a:off x="0" y="1832325"/>
        <a:ext cx="4480560" cy="366375"/>
      </dsp:txXfrm>
    </dsp:sp>
    <dsp:sp modelId="{90404327-A79B-4977-AD47-86AA0B6A83F2}">
      <dsp:nvSpPr>
        <dsp:cNvPr id="0" name=""/>
        <dsp:cNvSpPr/>
      </dsp:nvSpPr>
      <dsp:spPr>
        <a:xfrm>
          <a:off x="0" y="2198700"/>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BC3C0-461D-4B69-8ABF-70C69EF5E207}">
      <dsp:nvSpPr>
        <dsp:cNvPr id="0" name=""/>
        <dsp:cNvSpPr/>
      </dsp:nvSpPr>
      <dsp:spPr>
        <a:xfrm>
          <a:off x="0" y="2198700"/>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Ascertain</a:t>
          </a:r>
        </a:p>
      </dsp:txBody>
      <dsp:txXfrm>
        <a:off x="0" y="2198700"/>
        <a:ext cx="4480560" cy="366375"/>
      </dsp:txXfrm>
    </dsp:sp>
    <dsp:sp modelId="{45292984-D554-46EA-8E26-42AD5FFC96C6}">
      <dsp:nvSpPr>
        <dsp:cNvPr id="0" name=""/>
        <dsp:cNvSpPr/>
      </dsp:nvSpPr>
      <dsp:spPr>
        <a:xfrm>
          <a:off x="0" y="2565076"/>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1EBFD-61FA-4057-B913-3C5196B0B2D4}">
      <dsp:nvSpPr>
        <dsp:cNvPr id="0" name=""/>
        <dsp:cNvSpPr/>
      </dsp:nvSpPr>
      <dsp:spPr>
        <a:xfrm>
          <a:off x="0" y="2565076"/>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Review</a:t>
          </a:r>
        </a:p>
      </dsp:txBody>
      <dsp:txXfrm>
        <a:off x="0" y="2565076"/>
        <a:ext cx="4480560" cy="366375"/>
      </dsp:txXfrm>
    </dsp:sp>
    <dsp:sp modelId="{18190AB6-D971-48AA-828D-AAA2962F490D}">
      <dsp:nvSpPr>
        <dsp:cNvPr id="0" name=""/>
        <dsp:cNvSpPr/>
      </dsp:nvSpPr>
      <dsp:spPr>
        <a:xfrm>
          <a:off x="0" y="2931451"/>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F9E05A-5D6C-4E26-A344-3E8B2631558E}">
      <dsp:nvSpPr>
        <dsp:cNvPr id="0" name=""/>
        <dsp:cNvSpPr/>
      </dsp:nvSpPr>
      <dsp:spPr>
        <a:xfrm>
          <a:off x="0" y="2931451"/>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a:t>Establish</a:t>
          </a:r>
        </a:p>
      </dsp:txBody>
      <dsp:txXfrm>
        <a:off x="0" y="2931451"/>
        <a:ext cx="4480560" cy="366375"/>
      </dsp:txXfrm>
    </dsp:sp>
    <dsp:sp modelId="{E14E9455-9878-4D3A-8F85-00BBDDA26EB5}">
      <dsp:nvSpPr>
        <dsp:cNvPr id="0" name=""/>
        <dsp:cNvSpPr/>
      </dsp:nvSpPr>
      <dsp:spPr>
        <a:xfrm>
          <a:off x="0" y="3297827"/>
          <a:ext cx="4480560" cy="0"/>
        </a:xfrm>
        <a:prstGeom prst="line">
          <a:avLst/>
        </a:prstGeom>
        <a:solidFill>
          <a:schemeClr val="lt1">
            <a:hueOff val="0"/>
            <a:satOff val="0"/>
            <a:lumOff val="0"/>
            <a:alphaOff val="0"/>
          </a:schemeClr>
        </a:solidFill>
        <a:ln w="1397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2CF62-75F1-4F28-8B45-A881530F8856}">
      <dsp:nvSpPr>
        <dsp:cNvPr id="0" name=""/>
        <dsp:cNvSpPr/>
      </dsp:nvSpPr>
      <dsp:spPr>
        <a:xfrm>
          <a:off x="0" y="3297827"/>
          <a:ext cx="4480560" cy="36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i="0" kern="1200" dirty="0"/>
            <a:t>Consider</a:t>
          </a:r>
        </a:p>
      </dsp:txBody>
      <dsp:txXfrm>
        <a:off x="0" y="3297827"/>
        <a:ext cx="4480560" cy="36637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Normal Writings</a:t>
          </a:r>
          <a:endParaRPr lang="en-US" sz="2500" kern="1200" dirty="0"/>
        </a:p>
      </dsp:txBody>
      <dsp:txXfrm>
        <a:off x="1401337" y="675"/>
        <a:ext cx="1677885" cy="73016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Technical Writings</a:t>
          </a:r>
          <a:endParaRPr lang="en-US" sz="2500" kern="1200" dirty="0"/>
        </a:p>
      </dsp:txBody>
      <dsp:txXfrm>
        <a:off x="1379914" y="675"/>
        <a:ext cx="1720731" cy="73016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C513-2DFB-42B3-BF7F-DDA34DBBBA56}">
      <dsp:nvSpPr>
        <dsp:cNvPr id="0" name=""/>
        <dsp:cNvSpPr/>
      </dsp:nvSpPr>
      <dsp:spPr>
        <a:xfrm>
          <a:off x="0" y="646510"/>
          <a:ext cx="4479925" cy="2370929"/>
        </a:xfrm>
        <a:prstGeom prst="roundRect">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Creative writing allows for a more subjective and expressive tone, with authors using their unique voice and style to convey emotions, perspectives, and storytelling elements.</a:t>
          </a:r>
          <a:endParaRPr lang="en-US" sz="2000" kern="1200" dirty="0"/>
        </a:p>
      </dsp:txBody>
      <dsp:txXfrm>
        <a:off x="115739" y="762249"/>
        <a:ext cx="4248447" cy="2139451"/>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699C9-4DEF-45AB-AB39-35BFDE15227A}">
      <dsp:nvSpPr>
        <dsp:cNvPr id="0" name=""/>
        <dsp:cNvSpPr/>
      </dsp:nvSpPr>
      <dsp:spPr>
        <a:xfrm>
          <a:off x="0" y="672212"/>
          <a:ext cx="4481512" cy="2319525"/>
        </a:xfrm>
        <a:prstGeom prst="roundRect">
          <a:avLst/>
        </a:prstGeom>
        <a:solidFill>
          <a:schemeClr val="lt1">
            <a:hueOff val="0"/>
            <a:satOff val="0"/>
            <a:lumOff val="0"/>
            <a:alphaOff val="0"/>
          </a:schemeClr>
        </a:solidFill>
        <a:ln w="1397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maintains an objective and formal tone, focusing on conveying information accurately and professionally without personal opinions or subjective interpretations, aiming for clarity and precision in communication.</a:t>
          </a:r>
          <a:endParaRPr lang="en-US" sz="2000" kern="1200" dirty="0"/>
        </a:p>
      </dsp:txBody>
      <dsp:txXfrm>
        <a:off x="113230" y="785442"/>
        <a:ext cx="4255052" cy="209306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F3E4-8941-48C0-A8BE-EF30AA6855AC}">
      <dsp:nvSpPr>
        <dsp:cNvPr id="0" name=""/>
        <dsp:cNvSpPr/>
      </dsp:nvSpPr>
      <dsp:spPr>
        <a:xfrm>
          <a:off x="1401337" y="675"/>
          <a:ext cx="1677885"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baseline="0" dirty="0"/>
            <a:t>CREATIVE</a:t>
          </a:r>
          <a:endParaRPr lang="en-US" sz="2400" kern="1200" dirty="0"/>
        </a:p>
      </dsp:txBody>
      <dsp:txXfrm>
        <a:off x="1401337" y="675"/>
        <a:ext cx="1677885" cy="73016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D1A6-B0D9-4FA3-AD78-852A6B58D164}">
      <dsp:nvSpPr>
        <dsp:cNvPr id="0" name=""/>
        <dsp:cNvSpPr/>
      </dsp:nvSpPr>
      <dsp:spPr>
        <a:xfrm>
          <a:off x="1379914" y="675"/>
          <a:ext cx="1720731" cy="730169"/>
        </a:xfrm>
        <a:prstGeom prst="rect">
          <a:avLst/>
        </a:prstGeom>
        <a:solidFill>
          <a:schemeClr val="lt1">
            <a:hueOff val="0"/>
            <a:satOff val="0"/>
            <a:lumOff val="0"/>
            <a:alphaOff val="0"/>
          </a:schemeClr>
        </a:solidFill>
        <a:ln w="1397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baseline="0" dirty="0"/>
            <a:t>TECHNICAL</a:t>
          </a:r>
          <a:endParaRPr lang="en-US" sz="2100" kern="1200" dirty="0"/>
        </a:p>
      </dsp:txBody>
      <dsp:txXfrm>
        <a:off x="1379914" y="675"/>
        <a:ext cx="1720731" cy="730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7"/>
          <a:ext cx="9668255" cy="1296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dirty="0"/>
            <a:t>Editing:</a:t>
          </a:r>
          <a:endParaRPr lang="en-US" sz="2800" kern="1200" dirty="0"/>
        </a:p>
      </dsp:txBody>
      <dsp:txXfrm>
        <a:off x="0" y="57037"/>
        <a:ext cx="9668255" cy="1296000"/>
      </dsp:txXfrm>
    </dsp:sp>
    <dsp:sp modelId="{3C25CE5C-C152-4D3A-9E81-1BBBCB7AA040}">
      <dsp:nvSpPr>
        <dsp:cNvPr id="0" name=""/>
        <dsp:cNvSpPr/>
      </dsp:nvSpPr>
      <dsp:spPr>
        <a:xfrm>
          <a:off x="0" y="1353037"/>
          <a:ext cx="9668255" cy="4076325"/>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Editing is the final stage of the technical writing process focused on polishing the document for grammar, punctuation, spelling, style, and formatting.</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Writers carefully review the document for errors, inconsistencies, and adherence to style guidelines, ensuring that the writing is clear, concise, and professional.</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Editing involves checking for proper sentence structure, word choice, tone, and overall coherence to enhance the document's readability and impact.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Proofreading for typos, formatting issues, and adherence to citation guidelines is also part of the editing process to produce a polished and error-free final draft.</a:t>
          </a:r>
        </a:p>
      </dsp:txBody>
      <dsp:txXfrm>
        <a:off x="0" y="1353037"/>
        <a:ext cx="9668255" cy="407632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A5EE4-0DDB-4E16-9404-BC94CAE525D3}">
      <dsp:nvSpPr>
        <dsp:cNvPr id="0" name=""/>
        <dsp:cNvSpPr/>
      </dsp:nvSpPr>
      <dsp:spPr>
        <a:xfrm>
          <a:off x="0" y="210069"/>
          <a:ext cx="8594725" cy="3931199"/>
        </a:xfrm>
        <a:prstGeom prst="roundRect">
          <a:avLst/>
        </a:prstGeom>
        <a:solidFill>
          <a:schemeClr val="dk2">
            <a:hueOff val="0"/>
            <a:satOff val="0"/>
            <a:lumOff val="0"/>
            <a:alphaOff val="0"/>
          </a:schemeClr>
        </a:solidFill>
        <a:ln w="1397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In order to ensure the proper functioning of the system, it is essential to conduct regular -----(a) to identify any potential issues. Once the -----(b)are identified, a detailed analysis should be performed to determine the root cause. It is important to -----(c) a comprehensive report outlining the findings and recommended actions. The next step is to implement the necessary -----(d) to address the issues and prevent future occurrences. Finally, a follow-up evaluation should be conducted to verify the effectiveness of the -----(e) measures taken.</a:t>
          </a:r>
          <a:endParaRPr lang="en-US" sz="2400" kern="1200" dirty="0"/>
        </a:p>
      </dsp:txBody>
      <dsp:txXfrm>
        <a:off x="191905" y="401974"/>
        <a:ext cx="8210915" cy="354738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6BEAF-3E4F-475C-85E4-A755E2FAE762}">
      <dsp:nvSpPr>
        <dsp:cNvPr id="0" name=""/>
        <dsp:cNvSpPr/>
      </dsp:nvSpPr>
      <dsp:spPr>
        <a:xfrm>
          <a:off x="671462" y="129"/>
          <a:ext cx="7251799" cy="4351079"/>
        </a:xfrm>
        <a:prstGeom prst="rect">
          <a:avLst/>
        </a:prstGeom>
        <a:solidFill>
          <a:schemeClr val="lt1">
            <a:hueOff val="0"/>
            <a:satOff val="0"/>
            <a:lumOff val="0"/>
            <a:alphaOff val="0"/>
          </a:schemeClr>
        </a:solidFill>
        <a:ln w="1397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kern="1200" baseline="0" dirty="0"/>
            <a:t>In order to ensure the proper functioning of the system, it is essential to conduct regular </a:t>
          </a:r>
          <a:r>
            <a:rPr lang="en-US" sz="2300" b="1" kern="1200" baseline="0" dirty="0"/>
            <a:t>inspections</a:t>
          </a:r>
          <a:r>
            <a:rPr lang="en-US" sz="2300" kern="1200" baseline="0" dirty="0"/>
            <a:t> to identify any potential issues. Once the </a:t>
          </a:r>
          <a:r>
            <a:rPr lang="en-US" sz="2300" b="1" kern="1200" baseline="0" dirty="0"/>
            <a:t>problems</a:t>
          </a:r>
          <a:r>
            <a:rPr lang="en-US" sz="2300" kern="1200" baseline="0" dirty="0"/>
            <a:t> are identified, a detailed analysis should be performed to determine the root cause. It is important to </a:t>
          </a:r>
          <a:r>
            <a:rPr lang="en-US" sz="2300" b="1" kern="1200" baseline="0" dirty="0"/>
            <a:t>compile </a:t>
          </a:r>
          <a:r>
            <a:rPr lang="en-US" sz="2300" kern="1200" baseline="0" dirty="0"/>
            <a:t>a comprehensive report outlining the findings and recommended actions. The next step is to implement the necessary </a:t>
          </a:r>
          <a:r>
            <a:rPr lang="en-US" sz="2300" b="1" kern="1200" baseline="0" dirty="0"/>
            <a:t>solutions</a:t>
          </a:r>
          <a:r>
            <a:rPr lang="en-US" sz="2300" kern="1200" baseline="0" dirty="0"/>
            <a:t> to address the issues and prevent future occurrences. Finally, a follow-up evaluation should be conducted to verify the effectiveness of the </a:t>
          </a:r>
          <a:r>
            <a:rPr lang="en-US" sz="2300" b="1" kern="1200" baseline="0" dirty="0"/>
            <a:t>corrective</a:t>
          </a:r>
          <a:r>
            <a:rPr lang="en-US" sz="2300" kern="1200" baseline="0" dirty="0"/>
            <a:t> measures taken.</a:t>
          </a:r>
          <a:endParaRPr lang="en-US" sz="2300" kern="1200" dirty="0"/>
        </a:p>
      </dsp:txBody>
      <dsp:txXfrm>
        <a:off x="671462" y="129"/>
        <a:ext cx="7251799" cy="435107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18512-9DA0-4E10-8264-C6ED81720D90}">
      <dsp:nvSpPr>
        <dsp:cNvPr id="0" name=""/>
        <dsp:cNvSpPr/>
      </dsp:nvSpPr>
      <dsp:spPr>
        <a:xfrm>
          <a:off x="0" y="1396156"/>
          <a:ext cx="8594725" cy="155902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baseline="0"/>
            <a:t>THANK YOU</a:t>
          </a:r>
          <a:endParaRPr lang="en-US" sz="6500" kern="1200"/>
        </a:p>
      </dsp:txBody>
      <dsp:txXfrm>
        <a:off x="76105" y="1472261"/>
        <a:ext cx="8442515" cy="1406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CB7D9-0AC2-4CDD-A903-3F8BADF97BDB}">
      <dsp:nvSpPr>
        <dsp:cNvPr id="0" name=""/>
        <dsp:cNvSpPr/>
      </dsp:nvSpPr>
      <dsp:spPr>
        <a:xfrm>
          <a:off x="2750312" y="2177"/>
          <a:ext cx="3094101" cy="104746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dirty="0"/>
            <a:t>Use of Graphics</a:t>
          </a:r>
        </a:p>
      </dsp:txBody>
      <dsp:txXfrm>
        <a:off x="2801445" y="53310"/>
        <a:ext cx="2991835" cy="945199"/>
      </dsp:txXfrm>
    </dsp:sp>
    <dsp:sp modelId="{96C9923E-C1EA-4F18-96E0-3BF96038BBAF}">
      <dsp:nvSpPr>
        <dsp:cNvPr id="0" name=""/>
        <dsp:cNvSpPr/>
      </dsp:nvSpPr>
      <dsp:spPr>
        <a:xfrm>
          <a:off x="2750312" y="1102016"/>
          <a:ext cx="3094101" cy="1047465"/>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dirty="0"/>
            <a:t>Charts and Graphs</a:t>
          </a:r>
        </a:p>
      </dsp:txBody>
      <dsp:txXfrm>
        <a:off x="2801445" y="1153149"/>
        <a:ext cx="2991835" cy="945199"/>
      </dsp:txXfrm>
    </dsp:sp>
    <dsp:sp modelId="{F10885D5-3DA7-4E88-A1D2-050BBB2E0D72}">
      <dsp:nvSpPr>
        <dsp:cNvPr id="0" name=""/>
        <dsp:cNvSpPr/>
      </dsp:nvSpPr>
      <dsp:spPr>
        <a:xfrm>
          <a:off x="2750312" y="2201855"/>
          <a:ext cx="3094101" cy="1047465"/>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dirty="0"/>
            <a:t>Diagrams</a:t>
          </a:r>
        </a:p>
      </dsp:txBody>
      <dsp:txXfrm>
        <a:off x="2801445" y="2252988"/>
        <a:ext cx="2991835" cy="945199"/>
      </dsp:txXfrm>
    </dsp:sp>
    <dsp:sp modelId="{40024C25-8A95-484C-B6AB-92B49085A984}">
      <dsp:nvSpPr>
        <dsp:cNvPr id="0" name=""/>
        <dsp:cNvSpPr/>
      </dsp:nvSpPr>
      <dsp:spPr>
        <a:xfrm>
          <a:off x="2750312" y="3301694"/>
          <a:ext cx="3094101" cy="104746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dirty="0"/>
            <a:t>Images</a:t>
          </a:r>
        </a:p>
      </dsp:txBody>
      <dsp:txXfrm>
        <a:off x="2801445" y="3352827"/>
        <a:ext cx="2991835" cy="9451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201375"/>
          <a:ext cx="9668255" cy="18720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a:t>Use of Graphics:</a:t>
          </a:r>
          <a:endParaRPr lang="en-US" sz="2200" kern="1200" dirty="0"/>
        </a:p>
      </dsp:txBody>
      <dsp:txXfrm>
        <a:off x="0" y="201375"/>
        <a:ext cx="9668255" cy="1872000"/>
      </dsp:txXfrm>
    </dsp:sp>
    <dsp:sp modelId="{3C25CE5C-C152-4D3A-9E81-1BBBCB7AA040}">
      <dsp:nvSpPr>
        <dsp:cNvPr id="0" name=""/>
        <dsp:cNvSpPr/>
      </dsp:nvSpPr>
      <dsp:spPr>
        <a:xfrm>
          <a:off x="0" y="2073375"/>
          <a:ext cx="9668255" cy="3211649"/>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Graphics play a crucial role in enhancing the clarity and effectiveness of technical documents by visually representing complex information.</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Graphics can include illustrations, diagrams, charts, tables, maps, and other visual aids that help convey information more efficiently than text alone.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By incorporating graphics strategically, technical writers can simplify concepts, highlight key points, and engage readers visually.</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Graphics should be relevant, clear, and well-integrated into the text to support and enhance the written content.</a:t>
          </a:r>
        </a:p>
      </dsp:txBody>
      <dsp:txXfrm>
        <a:off x="0" y="2073375"/>
        <a:ext cx="9668255" cy="32116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t>Charts and Graphs:</a:t>
          </a:r>
          <a:endParaRPr lang="en-US" sz="22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Charts and graphs are commonly used visual elements in technical writing to present numerical data, trends, comparisons, and relationships.</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Bar graphs, line graphs, pie charts, scatter plots, and other types of charts can help readers interpret data quickly and accurately.</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Charts and graphs are effective for illustrating patterns, trends, correlations, and statistical information in a visually appealing and accessible format.</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Proper labeling, scaling, and formatting are essential when creating charts and graphs to ensure clarity and accuracy in conveying information.</a:t>
          </a:r>
        </a:p>
      </dsp:txBody>
      <dsp:txXfrm>
        <a:off x="0" y="1647303"/>
        <a:ext cx="9668255" cy="38333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2BC7-281C-4053-A8A4-AEEB40BD6625}">
      <dsp:nvSpPr>
        <dsp:cNvPr id="0" name=""/>
        <dsp:cNvSpPr/>
      </dsp:nvSpPr>
      <dsp:spPr>
        <a:xfrm>
          <a:off x="0" y="5703"/>
          <a:ext cx="9668255" cy="1641600"/>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Diagrams</a:t>
          </a:r>
          <a:r>
            <a:rPr lang="en-US" sz="2200" b="0" i="0" kern="1200" dirty="0"/>
            <a:t>:</a:t>
          </a:r>
          <a:endParaRPr lang="en-US" sz="2200" kern="1200" dirty="0"/>
        </a:p>
      </dsp:txBody>
      <dsp:txXfrm>
        <a:off x="0" y="5703"/>
        <a:ext cx="9668255" cy="1641600"/>
      </dsp:txXfrm>
    </dsp:sp>
    <dsp:sp modelId="{3C25CE5C-C152-4D3A-9E81-1BBBCB7AA040}">
      <dsp:nvSpPr>
        <dsp:cNvPr id="0" name=""/>
        <dsp:cNvSpPr/>
      </dsp:nvSpPr>
      <dsp:spPr>
        <a:xfrm>
          <a:off x="0" y="1647303"/>
          <a:ext cx="9668255" cy="3833392"/>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Diagrams are visual representations of processes, systems, structures, relationships, or concepts that are difficult to explain through text alone.</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Flowcharts, schematics, network diagrams, and other types of diagrams are valuable tools for illustrating complex ideas and workflows.</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Diagrams help readers visualize how components interact, sequences of events, hierarchies, and spatial relationships in a clear and concise manner.</a:t>
          </a:r>
        </a:p>
        <a:p>
          <a:pPr marL="228600" lvl="1" indent="-228600" algn="l" defTabSz="977900">
            <a:lnSpc>
              <a:spcPct val="90000"/>
            </a:lnSpc>
            <a:spcBef>
              <a:spcPct val="0"/>
            </a:spcBef>
            <a:spcAft>
              <a:spcPct val="15000"/>
            </a:spcAft>
            <a:buFont typeface="Arial" panose="020B0604020202020204" pitchFamily="34" charset="0"/>
            <a:buChar char="•"/>
          </a:pPr>
          <a:r>
            <a:rPr lang="en-US" sz="2200" b="0" i="0" kern="1200" dirty="0"/>
            <a:t>Well-designed diagrams can improve comprehension, aid in problem-solving, and enhance the overall readability of technical documents.</a:t>
          </a:r>
        </a:p>
      </dsp:txBody>
      <dsp:txXfrm>
        <a:off x="0" y="1647303"/>
        <a:ext cx="9668255" cy="38333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C90B45F-A744-4277-A141-FC6ED899A3E1}" type="datetimeFigureOut">
              <a:rPr lang="en-US" smtClean="0"/>
              <a:t>3/29/2024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DACF25-EDE2-47F5-B209-6343BF68AD77}"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24504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354006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386759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0B45F-A744-4277-A141-FC6ED899A3E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1360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90B45F-A744-4277-A141-FC6ED899A3E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ACF25-EDE2-47F5-B209-6343BF68AD77}"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083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0B45F-A744-4277-A141-FC6ED899A3E1}"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175671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90B45F-A744-4277-A141-FC6ED899A3E1}"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9547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0B45F-A744-4277-A141-FC6ED899A3E1}"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16908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0B45F-A744-4277-A141-FC6ED899A3E1}"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99594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90B45F-A744-4277-A141-FC6ED899A3E1}"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93113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90B45F-A744-4277-A141-FC6ED899A3E1}"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ACF25-EDE2-47F5-B209-6343BF68AD77}" type="slidenum">
              <a:rPr lang="en-US" smtClean="0"/>
              <a:t>‹#›</a:t>
            </a:fld>
            <a:endParaRPr lang="en-US"/>
          </a:p>
        </p:txBody>
      </p:sp>
    </p:spTree>
    <p:extLst>
      <p:ext uri="{BB962C8B-B14F-4D97-AF65-F5344CB8AC3E}">
        <p14:creationId xmlns:p14="http://schemas.microsoft.com/office/powerpoint/2010/main" val="263608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9C90B45F-A744-4277-A141-FC6ED899A3E1}" type="datetimeFigureOut">
              <a:rPr lang="en-US" smtClean="0"/>
              <a:t>3/29/2024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18DACF25-EDE2-47F5-B209-6343BF68AD77}" type="slidenum">
              <a:rPr lang="en-US" smtClean="0"/>
              <a:t>‹#›</a:t>
            </a:fld>
            <a:endParaRPr lang="en-US"/>
          </a:p>
        </p:txBody>
      </p:sp>
    </p:spTree>
    <p:extLst>
      <p:ext uri="{BB962C8B-B14F-4D97-AF65-F5344CB8AC3E}">
        <p14:creationId xmlns:p14="http://schemas.microsoft.com/office/powerpoint/2010/main" val="368888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5.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18" Type="http://schemas.openxmlformats.org/officeDocument/2006/relationships/diagramLayout" Target="../diagrams/layout25.xml"/><Relationship Id="rId3" Type="http://schemas.openxmlformats.org/officeDocument/2006/relationships/diagramLayout" Target="../diagrams/layout22.xml"/><Relationship Id="rId21" Type="http://schemas.microsoft.com/office/2007/relationships/diagramDrawing" Target="../diagrams/drawing25.xml"/><Relationship Id="rId7" Type="http://schemas.openxmlformats.org/officeDocument/2006/relationships/diagramData" Target="../diagrams/data23.xml"/><Relationship Id="rId12" Type="http://schemas.openxmlformats.org/officeDocument/2006/relationships/diagramData" Target="../diagrams/data24.xml"/><Relationship Id="rId17" Type="http://schemas.openxmlformats.org/officeDocument/2006/relationships/diagramData" Target="../diagrams/data25.xml"/><Relationship Id="rId2" Type="http://schemas.openxmlformats.org/officeDocument/2006/relationships/diagramData" Target="../diagrams/data22.xml"/><Relationship Id="rId16" Type="http://schemas.microsoft.com/office/2007/relationships/diagramDrawing" Target="../diagrams/drawing24.xml"/><Relationship Id="rId20" Type="http://schemas.openxmlformats.org/officeDocument/2006/relationships/diagramColors" Target="../diagrams/colors25.xml"/><Relationship Id="rId1" Type="http://schemas.openxmlformats.org/officeDocument/2006/relationships/slideLayout" Target="../slideLayouts/slideLayout5.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5" Type="http://schemas.openxmlformats.org/officeDocument/2006/relationships/diagramColors" Target="../diagrams/colors24.xml"/><Relationship Id="rId10" Type="http://schemas.openxmlformats.org/officeDocument/2006/relationships/diagramColors" Target="../diagrams/colors23.xml"/><Relationship Id="rId19" Type="http://schemas.openxmlformats.org/officeDocument/2006/relationships/diagramQuickStyle" Target="../diagrams/quickStyle25.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diagramLayout" Target="../diagrams/layout28.xml"/><Relationship Id="rId18" Type="http://schemas.openxmlformats.org/officeDocument/2006/relationships/diagramLayout" Target="../diagrams/layout29.xml"/><Relationship Id="rId3" Type="http://schemas.openxmlformats.org/officeDocument/2006/relationships/diagramLayout" Target="../diagrams/layout26.xml"/><Relationship Id="rId21" Type="http://schemas.microsoft.com/office/2007/relationships/diagramDrawing" Target="../diagrams/drawing29.xml"/><Relationship Id="rId7" Type="http://schemas.openxmlformats.org/officeDocument/2006/relationships/diagramData" Target="../diagrams/data27.xml"/><Relationship Id="rId12" Type="http://schemas.openxmlformats.org/officeDocument/2006/relationships/diagramData" Target="../diagrams/data28.xml"/><Relationship Id="rId17" Type="http://schemas.openxmlformats.org/officeDocument/2006/relationships/diagramData" Target="../diagrams/data29.xml"/><Relationship Id="rId2" Type="http://schemas.openxmlformats.org/officeDocument/2006/relationships/diagramData" Target="../diagrams/data26.xml"/><Relationship Id="rId16" Type="http://schemas.microsoft.com/office/2007/relationships/diagramDrawing" Target="../diagrams/drawing28.xml"/><Relationship Id="rId20" Type="http://schemas.openxmlformats.org/officeDocument/2006/relationships/diagramColors" Target="../diagrams/colors29.xml"/><Relationship Id="rId1" Type="http://schemas.openxmlformats.org/officeDocument/2006/relationships/slideLayout" Target="../slideLayouts/slideLayout5.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5" Type="http://schemas.openxmlformats.org/officeDocument/2006/relationships/diagramColors" Target="../diagrams/colors28.xml"/><Relationship Id="rId10" Type="http://schemas.openxmlformats.org/officeDocument/2006/relationships/diagramColors" Target="../diagrams/colors27.xml"/><Relationship Id="rId19" Type="http://schemas.openxmlformats.org/officeDocument/2006/relationships/diagramQuickStyle" Target="../diagrams/quickStyle29.xml"/><Relationship Id="rId4" Type="http://schemas.openxmlformats.org/officeDocument/2006/relationships/diagramQuickStyle" Target="../diagrams/quickStyle26.xml"/><Relationship Id="rId9" Type="http://schemas.openxmlformats.org/officeDocument/2006/relationships/diagramQuickStyle" Target="../diagrams/quickStyle27.xml"/><Relationship Id="rId1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diagramLayout" Target="../diagrams/layout32.xml"/><Relationship Id="rId18" Type="http://schemas.openxmlformats.org/officeDocument/2006/relationships/diagramLayout" Target="../diagrams/layout33.xml"/><Relationship Id="rId3" Type="http://schemas.openxmlformats.org/officeDocument/2006/relationships/diagramLayout" Target="../diagrams/layout30.xml"/><Relationship Id="rId21" Type="http://schemas.microsoft.com/office/2007/relationships/diagramDrawing" Target="../diagrams/drawing33.xml"/><Relationship Id="rId7" Type="http://schemas.openxmlformats.org/officeDocument/2006/relationships/diagramData" Target="../diagrams/data31.xml"/><Relationship Id="rId12" Type="http://schemas.openxmlformats.org/officeDocument/2006/relationships/diagramData" Target="../diagrams/data32.xml"/><Relationship Id="rId17" Type="http://schemas.openxmlformats.org/officeDocument/2006/relationships/diagramData" Target="../diagrams/data33.xml"/><Relationship Id="rId2" Type="http://schemas.openxmlformats.org/officeDocument/2006/relationships/diagramData" Target="../diagrams/data30.xml"/><Relationship Id="rId16" Type="http://schemas.microsoft.com/office/2007/relationships/diagramDrawing" Target="../diagrams/drawing32.xml"/><Relationship Id="rId20" Type="http://schemas.openxmlformats.org/officeDocument/2006/relationships/diagramColors" Target="../diagrams/colors33.xml"/><Relationship Id="rId1" Type="http://schemas.openxmlformats.org/officeDocument/2006/relationships/slideLayout" Target="../slideLayouts/slideLayout5.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5" Type="http://schemas.openxmlformats.org/officeDocument/2006/relationships/diagramColors" Target="../diagrams/colors32.xml"/><Relationship Id="rId10" Type="http://schemas.openxmlformats.org/officeDocument/2006/relationships/diagramColors" Target="../diagrams/colors31.xml"/><Relationship Id="rId19" Type="http://schemas.openxmlformats.org/officeDocument/2006/relationships/diagramQuickStyle" Target="../diagrams/quickStyle33.xml"/><Relationship Id="rId4" Type="http://schemas.openxmlformats.org/officeDocument/2006/relationships/diagramQuickStyle" Target="../diagrams/quickStyle30.xml"/><Relationship Id="rId9" Type="http://schemas.openxmlformats.org/officeDocument/2006/relationships/diagramQuickStyle" Target="../diagrams/quickStyle31.xml"/><Relationship Id="rId14" Type="http://schemas.openxmlformats.org/officeDocument/2006/relationships/diagramQuickStyle" Target="../diagrams/quickStyle32.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35.xml"/><Relationship Id="rId13" Type="http://schemas.openxmlformats.org/officeDocument/2006/relationships/diagramLayout" Target="../diagrams/layout36.xml"/><Relationship Id="rId18" Type="http://schemas.openxmlformats.org/officeDocument/2006/relationships/diagramLayout" Target="../diagrams/layout37.xml"/><Relationship Id="rId3" Type="http://schemas.openxmlformats.org/officeDocument/2006/relationships/diagramLayout" Target="../diagrams/layout34.xml"/><Relationship Id="rId21" Type="http://schemas.microsoft.com/office/2007/relationships/diagramDrawing" Target="../diagrams/drawing37.xml"/><Relationship Id="rId7" Type="http://schemas.openxmlformats.org/officeDocument/2006/relationships/diagramData" Target="../diagrams/data35.xml"/><Relationship Id="rId12" Type="http://schemas.openxmlformats.org/officeDocument/2006/relationships/diagramData" Target="../diagrams/data36.xml"/><Relationship Id="rId17" Type="http://schemas.openxmlformats.org/officeDocument/2006/relationships/diagramData" Target="../diagrams/data37.xml"/><Relationship Id="rId2" Type="http://schemas.openxmlformats.org/officeDocument/2006/relationships/diagramData" Target="../diagrams/data34.xml"/><Relationship Id="rId16" Type="http://schemas.microsoft.com/office/2007/relationships/diagramDrawing" Target="../diagrams/drawing36.xml"/><Relationship Id="rId20" Type="http://schemas.openxmlformats.org/officeDocument/2006/relationships/diagramColors" Target="../diagrams/colors37.xml"/><Relationship Id="rId1" Type="http://schemas.openxmlformats.org/officeDocument/2006/relationships/slideLayout" Target="../slideLayouts/slideLayout5.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5" Type="http://schemas.openxmlformats.org/officeDocument/2006/relationships/diagramColors" Target="../diagrams/colors36.xml"/><Relationship Id="rId10" Type="http://schemas.openxmlformats.org/officeDocument/2006/relationships/diagramColors" Target="../diagrams/colors35.xml"/><Relationship Id="rId19" Type="http://schemas.openxmlformats.org/officeDocument/2006/relationships/diagramQuickStyle" Target="../diagrams/quickStyle37.xml"/><Relationship Id="rId4" Type="http://schemas.openxmlformats.org/officeDocument/2006/relationships/diagramQuickStyle" Target="../diagrams/quickStyle34.xml"/><Relationship Id="rId9" Type="http://schemas.openxmlformats.org/officeDocument/2006/relationships/diagramQuickStyle" Target="../diagrams/quickStyle35.xml"/><Relationship Id="rId14" Type="http://schemas.openxmlformats.org/officeDocument/2006/relationships/diagramQuickStyle" Target="../diagrams/quickStyle36.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39.xml"/><Relationship Id="rId13" Type="http://schemas.openxmlformats.org/officeDocument/2006/relationships/diagramLayout" Target="../diagrams/layout40.xml"/><Relationship Id="rId18" Type="http://schemas.openxmlformats.org/officeDocument/2006/relationships/diagramLayout" Target="../diagrams/layout41.xml"/><Relationship Id="rId3" Type="http://schemas.openxmlformats.org/officeDocument/2006/relationships/diagramLayout" Target="../diagrams/layout38.xml"/><Relationship Id="rId21" Type="http://schemas.microsoft.com/office/2007/relationships/diagramDrawing" Target="../diagrams/drawing41.xml"/><Relationship Id="rId7" Type="http://schemas.openxmlformats.org/officeDocument/2006/relationships/diagramData" Target="../diagrams/data39.xml"/><Relationship Id="rId12" Type="http://schemas.openxmlformats.org/officeDocument/2006/relationships/diagramData" Target="../diagrams/data40.xml"/><Relationship Id="rId17" Type="http://schemas.openxmlformats.org/officeDocument/2006/relationships/diagramData" Target="../diagrams/data41.xml"/><Relationship Id="rId2" Type="http://schemas.openxmlformats.org/officeDocument/2006/relationships/diagramData" Target="../diagrams/data38.xml"/><Relationship Id="rId16" Type="http://schemas.microsoft.com/office/2007/relationships/diagramDrawing" Target="../diagrams/drawing40.xml"/><Relationship Id="rId20" Type="http://schemas.openxmlformats.org/officeDocument/2006/relationships/diagramColors" Target="../diagrams/colors41.xml"/><Relationship Id="rId1" Type="http://schemas.openxmlformats.org/officeDocument/2006/relationships/slideLayout" Target="../slideLayouts/slideLayout5.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5" Type="http://schemas.openxmlformats.org/officeDocument/2006/relationships/diagramColors" Target="../diagrams/colors40.xml"/><Relationship Id="rId10" Type="http://schemas.openxmlformats.org/officeDocument/2006/relationships/diagramColors" Target="../diagrams/colors39.xml"/><Relationship Id="rId19" Type="http://schemas.openxmlformats.org/officeDocument/2006/relationships/diagramQuickStyle" Target="../diagrams/quickStyle41.xml"/><Relationship Id="rId4" Type="http://schemas.openxmlformats.org/officeDocument/2006/relationships/diagramQuickStyle" Target="../diagrams/quickStyle38.xml"/><Relationship Id="rId9" Type="http://schemas.openxmlformats.org/officeDocument/2006/relationships/diagramQuickStyle" Target="../diagrams/quickStyle39.xml"/><Relationship Id="rId14" Type="http://schemas.openxmlformats.org/officeDocument/2006/relationships/diagramQuickStyle" Target="../diagrams/quickStyle40.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43.xml"/><Relationship Id="rId13" Type="http://schemas.openxmlformats.org/officeDocument/2006/relationships/diagramLayout" Target="../diagrams/layout44.xml"/><Relationship Id="rId18" Type="http://schemas.openxmlformats.org/officeDocument/2006/relationships/diagramLayout" Target="../diagrams/layout45.xml"/><Relationship Id="rId3" Type="http://schemas.openxmlformats.org/officeDocument/2006/relationships/diagramLayout" Target="../diagrams/layout42.xml"/><Relationship Id="rId21" Type="http://schemas.microsoft.com/office/2007/relationships/diagramDrawing" Target="../diagrams/drawing45.xml"/><Relationship Id="rId7" Type="http://schemas.openxmlformats.org/officeDocument/2006/relationships/diagramData" Target="../diagrams/data43.xml"/><Relationship Id="rId12" Type="http://schemas.openxmlformats.org/officeDocument/2006/relationships/diagramData" Target="../diagrams/data44.xml"/><Relationship Id="rId17" Type="http://schemas.openxmlformats.org/officeDocument/2006/relationships/diagramData" Target="../diagrams/data45.xml"/><Relationship Id="rId2" Type="http://schemas.openxmlformats.org/officeDocument/2006/relationships/diagramData" Target="../diagrams/data42.xml"/><Relationship Id="rId16" Type="http://schemas.microsoft.com/office/2007/relationships/diagramDrawing" Target="../diagrams/drawing44.xml"/><Relationship Id="rId20" Type="http://schemas.openxmlformats.org/officeDocument/2006/relationships/diagramColors" Target="../diagrams/colors45.xml"/><Relationship Id="rId1" Type="http://schemas.openxmlformats.org/officeDocument/2006/relationships/slideLayout" Target="../slideLayouts/slideLayout5.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5" Type="http://schemas.openxmlformats.org/officeDocument/2006/relationships/diagramColors" Target="../diagrams/colors44.xml"/><Relationship Id="rId10" Type="http://schemas.openxmlformats.org/officeDocument/2006/relationships/diagramColors" Target="../diagrams/colors43.xml"/><Relationship Id="rId19" Type="http://schemas.openxmlformats.org/officeDocument/2006/relationships/diagramQuickStyle" Target="../diagrams/quickStyle45.xml"/><Relationship Id="rId4" Type="http://schemas.openxmlformats.org/officeDocument/2006/relationships/diagramQuickStyle" Target="../diagrams/quickStyle42.xml"/><Relationship Id="rId9" Type="http://schemas.openxmlformats.org/officeDocument/2006/relationships/diagramQuickStyle" Target="../diagrams/quickStyle43.xml"/><Relationship Id="rId14" Type="http://schemas.openxmlformats.org/officeDocument/2006/relationships/diagramQuickStyle" Target="../diagrams/quickStyle44.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18" Type="http://schemas.openxmlformats.org/officeDocument/2006/relationships/diagramLayout" Target="../diagrams/layout49.xml"/><Relationship Id="rId3" Type="http://schemas.openxmlformats.org/officeDocument/2006/relationships/diagramLayout" Target="../diagrams/layout46.xml"/><Relationship Id="rId21" Type="http://schemas.microsoft.com/office/2007/relationships/diagramDrawing" Target="../diagrams/drawing49.xml"/><Relationship Id="rId7" Type="http://schemas.openxmlformats.org/officeDocument/2006/relationships/diagramData" Target="../diagrams/data47.xml"/><Relationship Id="rId12" Type="http://schemas.openxmlformats.org/officeDocument/2006/relationships/diagramData" Target="../diagrams/data48.xml"/><Relationship Id="rId17" Type="http://schemas.openxmlformats.org/officeDocument/2006/relationships/diagramData" Target="../diagrams/data49.xml"/><Relationship Id="rId2" Type="http://schemas.openxmlformats.org/officeDocument/2006/relationships/diagramData" Target="../diagrams/data46.xml"/><Relationship Id="rId16" Type="http://schemas.microsoft.com/office/2007/relationships/diagramDrawing" Target="../diagrams/drawing48.xml"/><Relationship Id="rId20" Type="http://schemas.openxmlformats.org/officeDocument/2006/relationships/diagramColors" Target="../diagrams/colors49.xml"/><Relationship Id="rId1" Type="http://schemas.openxmlformats.org/officeDocument/2006/relationships/slideLayout" Target="../slideLayouts/slideLayout5.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19" Type="http://schemas.openxmlformats.org/officeDocument/2006/relationships/diagramQuickStyle" Target="../diagrams/quickStyle49.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172A-AE23-E0C9-9A43-DC70CA77D745}"/>
              </a:ext>
            </a:extLst>
          </p:cNvPr>
          <p:cNvSpPr>
            <a:spLocks noGrp="1"/>
          </p:cNvSpPr>
          <p:nvPr>
            <p:ph type="ctrTitle"/>
          </p:nvPr>
        </p:nvSpPr>
        <p:spPr/>
        <p:txBody>
          <a:bodyPr/>
          <a:lstStyle/>
          <a:p>
            <a:r>
              <a:rPr lang="en-US" dirty="0"/>
              <a:t>TECHNICAL WRITING- II</a:t>
            </a:r>
          </a:p>
        </p:txBody>
      </p:sp>
      <p:sp>
        <p:nvSpPr>
          <p:cNvPr id="3" name="Subtitle 2">
            <a:extLst>
              <a:ext uri="{FF2B5EF4-FFF2-40B4-BE49-F238E27FC236}">
                <a16:creationId xmlns:a16="http://schemas.microsoft.com/office/drawing/2014/main" id="{403F97D0-6CA3-7B20-0B43-539A469B714D}"/>
              </a:ext>
            </a:extLst>
          </p:cNvPr>
          <p:cNvSpPr>
            <a:spLocks noGrp="1"/>
          </p:cNvSpPr>
          <p:nvPr>
            <p:ph type="subTitle" idx="1"/>
          </p:nvPr>
        </p:nvSpPr>
        <p:spPr/>
        <p:txBody>
          <a:bodyPr/>
          <a:lstStyle/>
          <a:p>
            <a:r>
              <a:rPr lang="en-US" dirty="0"/>
              <a:t>HS 513</a:t>
            </a:r>
          </a:p>
        </p:txBody>
      </p:sp>
    </p:spTree>
    <p:extLst>
      <p:ext uri="{BB962C8B-B14F-4D97-AF65-F5344CB8AC3E}">
        <p14:creationId xmlns:p14="http://schemas.microsoft.com/office/powerpoint/2010/main" val="212602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Reasons</a:t>
            </a:r>
          </a:p>
        </p:txBody>
      </p:sp>
      <p:sp>
        <p:nvSpPr>
          <p:cNvPr id="3" name="Content Placeholder 2"/>
          <p:cNvSpPr>
            <a:spLocks noGrp="1"/>
          </p:cNvSpPr>
          <p:nvPr>
            <p:ph idx="1"/>
          </p:nvPr>
        </p:nvSpPr>
        <p:spPr/>
        <p:txBody>
          <a:bodyPr>
            <a:normAutofit fontScale="92500" lnSpcReduction="10000"/>
          </a:bodyPr>
          <a:lstStyle/>
          <a:p>
            <a:r>
              <a:rPr lang="en-IN" b="1" dirty="0"/>
              <a:t>Because / Since / As</a:t>
            </a:r>
            <a:r>
              <a:rPr lang="en-IN" dirty="0"/>
              <a:t>: These can be used to introduce a cause or reason for something that you have mentioned. They are usually followed by a clause. For example: </a:t>
            </a:r>
            <a:r>
              <a:rPr lang="en-IN" i="1" dirty="0"/>
              <a:t>He quit his job because he was unhappy.</a:t>
            </a:r>
            <a:r>
              <a:rPr lang="en-IN" dirty="0"/>
              <a:t> </a:t>
            </a:r>
            <a:r>
              <a:rPr lang="en-IN" i="1" dirty="0"/>
              <a:t>Since it was raining, they decided to stay home.</a:t>
            </a:r>
            <a:r>
              <a:rPr lang="en-IN" dirty="0"/>
              <a:t> </a:t>
            </a:r>
            <a:r>
              <a:rPr lang="en-IN" i="1" dirty="0"/>
              <a:t>As he was sick, he could not attend the class.</a:t>
            </a:r>
            <a:endParaRPr lang="en-IN" dirty="0"/>
          </a:p>
          <a:p>
            <a:r>
              <a:rPr lang="en-IN" b="1" dirty="0"/>
              <a:t>Owing to / Due to / Because of</a:t>
            </a:r>
            <a:r>
              <a:rPr lang="en-IN" dirty="0"/>
              <a:t>: These can be used to introduce a cause or reason for something that you have mentioned. They are usually followed by a noun or a noun phrase. For example: </a:t>
            </a:r>
            <a:r>
              <a:rPr lang="en-IN" i="1" dirty="0"/>
              <a:t>Owing to his hard work, he achieved his goals.</a:t>
            </a:r>
            <a:r>
              <a:rPr lang="en-IN" dirty="0"/>
              <a:t> </a:t>
            </a:r>
            <a:r>
              <a:rPr lang="en-IN" i="1" dirty="0"/>
              <a:t>Due to the bad weather, the flight was cancelled.</a:t>
            </a:r>
            <a:r>
              <a:rPr lang="en-IN" dirty="0"/>
              <a:t> </a:t>
            </a:r>
            <a:r>
              <a:rPr lang="en-IN" i="1" dirty="0"/>
              <a:t>Because of her kindness, everyone loved her.</a:t>
            </a:r>
            <a:endParaRPr lang="en-IN" dirty="0"/>
          </a:p>
          <a:p>
            <a:r>
              <a:rPr lang="en-IN" b="1" dirty="0"/>
              <a:t>In order to / So as to / So that</a:t>
            </a:r>
            <a:r>
              <a:rPr lang="en-IN" dirty="0"/>
              <a:t>: These can be used to introduce a purpose or intention for something that you have mentioned. They are usually followed by a verb or a clause. For example: </a:t>
            </a:r>
            <a:r>
              <a:rPr lang="en-IN" i="1" dirty="0"/>
              <a:t>In order to pass the exam, he studied hard.</a:t>
            </a:r>
            <a:r>
              <a:rPr lang="en-IN" dirty="0"/>
              <a:t> </a:t>
            </a:r>
            <a:r>
              <a:rPr lang="en-IN" i="1" dirty="0"/>
              <a:t>She left early so as to avoid the traffic.</a:t>
            </a:r>
            <a:r>
              <a:rPr lang="en-IN" dirty="0"/>
              <a:t> </a:t>
            </a:r>
            <a:r>
              <a:rPr lang="en-IN" i="1" dirty="0"/>
              <a:t>He turned off the lights so that he could sleep.</a:t>
            </a:r>
            <a:endParaRPr lang="en-IN" dirty="0"/>
          </a:p>
          <a:p>
            <a:endParaRPr lang="en-US" dirty="0"/>
          </a:p>
        </p:txBody>
      </p:sp>
    </p:spTree>
    <p:extLst>
      <p:ext uri="{BB962C8B-B14F-4D97-AF65-F5344CB8AC3E}">
        <p14:creationId xmlns:p14="http://schemas.microsoft.com/office/powerpoint/2010/main" val="247751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Conclusion/Summarization</a:t>
            </a:r>
          </a:p>
        </p:txBody>
      </p:sp>
      <p:sp>
        <p:nvSpPr>
          <p:cNvPr id="3" name="Content Placeholder 2"/>
          <p:cNvSpPr>
            <a:spLocks noGrp="1"/>
          </p:cNvSpPr>
          <p:nvPr>
            <p:ph idx="1"/>
          </p:nvPr>
        </p:nvSpPr>
        <p:spPr/>
        <p:txBody>
          <a:bodyPr>
            <a:normAutofit fontScale="85000" lnSpcReduction="20000"/>
          </a:bodyPr>
          <a:lstStyle/>
          <a:p>
            <a:r>
              <a:rPr lang="en-IN" b="1" dirty="0"/>
              <a:t>In conclusion / To conclude / To sum up</a:t>
            </a:r>
            <a:r>
              <a:rPr lang="en-IN" dirty="0"/>
              <a:t>: These can be used to introduce the final paragraph or sentence of your writing where you restate your main points or arguments and give your opinion or recommendation. They are usually used at the beginning of a sentence or paragraph. For example: </a:t>
            </a:r>
            <a:r>
              <a:rPr lang="en-IN" i="1" dirty="0"/>
              <a:t>In conclusion, I believe that technology has more benefits than drawbacks for society.</a:t>
            </a:r>
            <a:r>
              <a:rPr lang="en-IN" dirty="0"/>
              <a:t> </a:t>
            </a:r>
            <a:r>
              <a:rPr lang="en-IN" i="1" dirty="0"/>
              <a:t>To conclude, I would like to thank you for your attention and cooperation.</a:t>
            </a:r>
            <a:r>
              <a:rPr lang="en-IN" dirty="0"/>
              <a:t> </a:t>
            </a:r>
            <a:r>
              <a:rPr lang="en-IN" i="1" dirty="0"/>
              <a:t>To sum up, there are three main reasons why I prefer online shopping over traditional shopping.</a:t>
            </a:r>
            <a:endParaRPr lang="en-IN" dirty="0"/>
          </a:p>
          <a:p>
            <a:r>
              <a:rPr lang="en-IN" b="1" dirty="0"/>
              <a:t>In short / In brief / In summary</a:t>
            </a:r>
            <a:r>
              <a:rPr lang="en-IN" dirty="0"/>
              <a:t>: These can be used to introduce a short summary of your main points or arguments in your writing. They are usually used at the beginning of a sentence or paragraph. For example: </a:t>
            </a:r>
            <a:r>
              <a:rPr lang="en-IN" i="1" dirty="0"/>
              <a:t>In short, he is a great leader and a role model.</a:t>
            </a:r>
            <a:r>
              <a:rPr lang="en-IN" dirty="0"/>
              <a:t> </a:t>
            </a:r>
            <a:r>
              <a:rPr lang="en-IN" i="1" dirty="0"/>
              <a:t>In brief, the project was successful and met all the objectives.</a:t>
            </a:r>
            <a:r>
              <a:rPr lang="en-IN" dirty="0"/>
              <a:t> </a:t>
            </a:r>
            <a:r>
              <a:rPr lang="en-IN" i="1" dirty="0"/>
              <a:t>In summary, there are many factors that influence consumer </a:t>
            </a:r>
            <a:r>
              <a:rPr lang="en-IN" i="1" dirty="0" err="1"/>
              <a:t>behavior</a:t>
            </a:r>
            <a:r>
              <a:rPr lang="en-IN" i="1" dirty="0"/>
              <a:t>.</a:t>
            </a:r>
            <a:endParaRPr lang="en-IN" dirty="0"/>
          </a:p>
          <a:p>
            <a:r>
              <a:rPr lang="en-IN" b="1" dirty="0"/>
              <a:t>All in all / Overall / On the whole</a:t>
            </a:r>
            <a:r>
              <a:rPr lang="en-IN" dirty="0"/>
              <a:t>: These can be used to introduce a general evaluation or assessment of your main points or arguments in your writing. They are usually used at the beginning of a sentence or paragraph. For example: </a:t>
            </a:r>
            <a:r>
              <a:rPr lang="en-IN" i="1" dirty="0"/>
              <a:t>All in all, it was an enjoyable and memorable </a:t>
            </a:r>
            <a:r>
              <a:rPr lang="en-IN" i="1" dirty="0" err="1"/>
              <a:t>experience.Overall</a:t>
            </a:r>
            <a:r>
              <a:rPr lang="en-IN" i="1" dirty="0"/>
              <a:t>, I think that this is a good product and worth buying. *On the whole, I agree with the author’s point of view and arguments.*</a:t>
            </a:r>
            <a:endParaRPr lang="en-IN" dirty="0"/>
          </a:p>
          <a:p>
            <a:endParaRPr lang="en-US" dirty="0"/>
          </a:p>
        </p:txBody>
      </p:sp>
    </p:spTree>
    <p:extLst>
      <p:ext uri="{BB962C8B-B14F-4D97-AF65-F5344CB8AC3E}">
        <p14:creationId xmlns:p14="http://schemas.microsoft.com/office/powerpoint/2010/main" val="378256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7500" lnSpcReduction="20000"/>
          </a:bodyPr>
          <a:lstStyle/>
          <a:p>
            <a:r>
              <a:rPr lang="en-IN" dirty="0"/>
              <a:t>Fill in the blanks using AND, SO, BECAUSE, BUT or </a:t>
            </a:r>
            <a:r>
              <a:rPr lang="en-IN" dirty="0" err="1"/>
              <a:t>OR</a:t>
            </a:r>
            <a:r>
              <a:rPr lang="en-IN" dirty="0"/>
              <a:t>.</a:t>
            </a:r>
            <a:br>
              <a:rPr lang="en-IN" dirty="0"/>
            </a:br>
            <a:br>
              <a:rPr lang="en-IN" dirty="0"/>
            </a:br>
            <a:r>
              <a:rPr lang="en-IN" dirty="0"/>
              <a:t>1. I could not go out last night _____ I was too busy.</a:t>
            </a:r>
            <a:br>
              <a:rPr lang="en-IN" dirty="0"/>
            </a:br>
            <a:br>
              <a:rPr lang="en-IN" dirty="0"/>
            </a:br>
            <a:r>
              <a:rPr lang="en-IN" dirty="0"/>
              <a:t>2. I could not go with my friend _____ he went without me.</a:t>
            </a:r>
            <a:br>
              <a:rPr lang="en-IN" dirty="0"/>
            </a:br>
            <a:br>
              <a:rPr lang="en-IN" dirty="0"/>
            </a:br>
            <a:r>
              <a:rPr lang="en-IN" dirty="0"/>
              <a:t>3. My friend went to the cinema to see a film _____ the film wasn't very good.</a:t>
            </a:r>
            <a:br>
              <a:rPr lang="en-IN" dirty="0"/>
            </a:br>
            <a:br>
              <a:rPr lang="en-IN" dirty="0"/>
            </a:br>
            <a:r>
              <a:rPr lang="en-IN" dirty="0"/>
              <a:t>4. The cinema was full of people _____ they were all smoking.</a:t>
            </a:r>
            <a:br>
              <a:rPr lang="en-IN" dirty="0"/>
            </a:br>
            <a:br>
              <a:rPr lang="en-IN" dirty="0"/>
            </a:br>
            <a:r>
              <a:rPr lang="en-IN" dirty="0"/>
              <a:t>5. I like people ____ I don't like smoke.</a:t>
            </a:r>
            <a:br>
              <a:rPr lang="en-IN" dirty="0"/>
            </a:br>
            <a:br>
              <a:rPr lang="en-IN" dirty="0"/>
            </a:br>
            <a:r>
              <a:rPr lang="en-IN" dirty="0"/>
              <a:t>6. Do you want an orange juice ____ a guava juice?</a:t>
            </a:r>
            <a:br>
              <a:rPr lang="en-IN" dirty="0"/>
            </a:br>
            <a:br>
              <a:rPr lang="en-IN" dirty="0"/>
            </a:br>
            <a:r>
              <a:rPr lang="en-IN" dirty="0"/>
              <a:t>7. It was my birthday _____ he didn't send me a card.</a:t>
            </a:r>
            <a:br>
              <a:rPr lang="en-IN" dirty="0"/>
            </a:br>
            <a:br>
              <a:rPr lang="en-IN" dirty="0"/>
            </a:br>
            <a:r>
              <a:rPr lang="en-IN" dirty="0"/>
              <a:t>8. I didn't write to him _____ he didn't write to me. </a:t>
            </a:r>
            <a:br>
              <a:rPr lang="en-IN" dirty="0"/>
            </a:br>
            <a:br>
              <a:rPr lang="en-IN" dirty="0"/>
            </a:br>
            <a:r>
              <a:rPr lang="en-IN" dirty="0"/>
              <a:t>9. We couldn’t contact him _____ we didn’t have his number.</a:t>
            </a:r>
            <a:br>
              <a:rPr lang="en-IN" dirty="0"/>
            </a:br>
            <a:br>
              <a:rPr lang="en-IN" dirty="0"/>
            </a:br>
            <a:r>
              <a:rPr lang="en-IN" dirty="0"/>
              <a:t>10. The new department store is now open _____ it is offering big discounts.</a:t>
            </a:r>
            <a:br>
              <a:rPr lang="en-IN" dirty="0"/>
            </a:br>
            <a:endParaRPr lang="en-US" dirty="0"/>
          </a:p>
        </p:txBody>
      </p:sp>
    </p:spTree>
    <p:extLst>
      <p:ext uri="{BB962C8B-B14F-4D97-AF65-F5344CB8AC3E}">
        <p14:creationId xmlns:p14="http://schemas.microsoft.com/office/powerpoint/2010/main" val="74456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fontScale="92500" lnSpcReduction="20000"/>
          </a:bodyPr>
          <a:lstStyle/>
          <a:p>
            <a:r>
              <a:rPr lang="en-US" dirty="0"/>
              <a:t>1. because</a:t>
            </a:r>
          </a:p>
          <a:p>
            <a:r>
              <a:rPr lang="en-US" dirty="0"/>
              <a:t>2. so</a:t>
            </a:r>
          </a:p>
          <a:p>
            <a:r>
              <a:rPr lang="en-US" dirty="0"/>
              <a:t>3. but</a:t>
            </a:r>
          </a:p>
          <a:p>
            <a:r>
              <a:rPr lang="en-US" dirty="0"/>
              <a:t>4. and/ but</a:t>
            </a:r>
          </a:p>
          <a:p>
            <a:r>
              <a:rPr lang="en-US" dirty="0"/>
              <a:t>5. but</a:t>
            </a:r>
          </a:p>
          <a:p>
            <a:r>
              <a:rPr lang="en-US" dirty="0"/>
              <a:t>6. or</a:t>
            </a:r>
          </a:p>
          <a:p>
            <a:r>
              <a:rPr lang="en-US" dirty="0"/>
              <a:t>7. and/but</a:t>
            </a:r>
          </a:p>
          <a:p>
            <a:r>
              <a:rPr lang="en-US" dirty="0"/>
              <a:t>8. because</a:t>
            </a:r>
          </a:p>
          <a:p>
            <a:r>
              <a:rPr lang="en-US" dirty="0"/>
              <a:t>9. because</a:t>
            </a:r>
          </a:p>
          <a:p>
            <a:r>
              <a:rPr lang="en-US" dirty="0"/>
              <a:t>10. and </a:t>
            </a:r>
          </a:p>
        </p:txBody>
      </p:sp>
    </p:spTree>
    <p:extLst>
      <p:ext uri="{BB962C8B-B14F-4D97-AF65-F5344CB8AC3E}">
        <p14:creationId xmlns:p14="http://schemas.microsoft.com/office/powerpoint/2010/main" val="151408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and Informal Language</a:t>
            </a:r>
          </a:p>
        </p:txBody>
      </p:sp>
      <p:sp>
        <p:nvSpPr>
          <p:cNvPr id="3" name="Content Placeholder 2"/>
          <p:cNvSpPr>
            <a:spLocks noGrp="1"/>
          </p:cNvSpPr>
          <p:nvPr>
            <p:ph idx="1"/>
          </p:nvPr>
        </p:nvSpPr>
        <p:spPr/>
        <p:txBody>
          <a:bodyPr>
            <a:normAutofit lnSpcReduction="10000"/>
          </a:bodyPr>
          <a:lstStyle/>
          <a:p>
            <a:r>
              <a:rPr lang="en-IN" dirty="0"/>
              <a:t>depending on the reader (Audience) and reason for writing (Purpose). </a:t>
            </a:r>
          </a:p>
          <a:p>
            <a:r>
              <a:rPr lang="en-IN" dirty="0"/>
              <a:t>The tone, the choice of words and the way the words are put together vary between the two different styles.</a:t>
            </a:r>
          </a:p>
          <a:p>
            <a:r>
              <a:rPr lang="en-IN" b="1" dirty="0"/>
              <a:t>Formal language</a:t>
            </a:r>
            <a:r>
              <a:rPr lang="en-IN" dirty="0"/>
              <a:t> is less personal</a:t>
            </a:r>
          </a:p>
          <a:p>
            <a:r>
              <a:rPr lang="en-IN" dirty="0"/>
              <a:t>does not use colloquialisms, contractions or first-person pronouns such as “I” or “We”.</a:t>
            </a:r>
          </a:p>
          <a:p>
            <a:r>
              <a:rPr lang="en-IN" b="1" dirty="0"/>
              <a:t>Informal language</a:t>
            </a:r>
            <a:r>
              <a:rPr lang="en-IN" dirty="0"/>
              <a:t> is more casual and spontaneous</a:t>
            </a:r>
          </a:p>
          <a:p>
            <a:r>
              <a:rPr lang="en-IN" dirty="0"/>
              <a:t>It is used when writing personal emails, text messages and in some business correspondence. </a:t>
            </a:r>
          </a:p>
          <a:p>
            <a:r>
              <a:rPr lang="en-IN" dirty="0"/>
              <a:t>The tone of informal language is more personal than formal language.</a:t>
            </a:r>
            <a:endParaRPr lang="en-US" dirty="0"/>
          </a:p>
        </p:txBody>
      </p:sp>
    </p:spTree>
    <p:extLst>
      <p:ext uri="{BB962C8B-B14F-4D97-AF65-F5344CB8AC3E}">
        <p14:creationId xmlns:p14="http://schemas.microsoft.com/office/powerpoint/2010/main" val="60707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half" idx="1"/>
          </p:nvPr>
        </p:nvSpPr>
        <p:spPr/>
        <p:txBody>
          <a:bodyPr>
            <a:normAutofit fontScale="70000" lnSpcReduction="20000"/>
          </a:bodyPr>
          <a:lstStyle/>
          <a:p>
            <a:r>
              <a:rPr lang="en-IN" b="1" dirty="0"/>
              <a:t>Contractions</a:t>
            </a:r>
          </a:p>
          <a:p>
            <a:r>
              <a:rPr lang="en-IN" b="1" dirty="0" err="1"/>
              <a:t>Informal</a:t>
            </a:r>
            <a:r>
              <a:rPr lang="en-IN" dirty="0" err="1"/>
              <a:t>:The</a:t>
            </a:r>
            <a:r>
              <a:rPr lang="en-IN" dirty="0"/>
              <a:t> improvements </a:t>
            </a:r>
            <a:r>
              <a:rPr lang="en-IN" i="1" dirty="0"/>
              <a:t>can’t </a:t>
            </a:r>
            <a:r>
              <a:rPr lang="en-IN" dirty="0"/>
              <a:t>be made due to budget cuts.</a:t>
            </a:r>
          </a:p>
          <a:p>
            <a:r>
              <a:rPr lang="en-IN" b="1" dirty="0"/>
              <a:t>Formal</a:t>
            </a:r>
            <a:r>
              <a:rPr lang="en-IN" dirty="0"/>
              <a:t>: Improvements </a:t>
            </a:r>
            <a:r>
              <a:rPr lang="en-IN" i="1" dirty="0"/>
              <a:t>cannot</a:t>
            </a:r>
            <a:r>
              <a:rPr lang="en-IN" dirty="0"/>
              <a:t> be made due to budget restrictions.</a:t>
            </a:r>
          </a:p>
          <a:p>
            <a:r>
              <a:rPr lang="en-IN" b="1" dirty="0"/>
              <a:t>Phrasal Verbs</a:t>
            </a:r>
          </a:p>
          <a:p>
            <a:r>
              <a:rPr lang="en-IN" dirty="0"/>
              <a:t>The balloon was </a:t>
            </a:r>
            <a:r>
              <a:rPr lang="en-IN" i="1" dirty="0"/>
              <a:t>blown up</a:t>
            </a:r>
            <a:r>
              <a:rPr lang="en-IN" dirty="0"/>
              <a:t> for the experiment.</a:t>
            </a:r>
          </a:p>
          <a:p>
            <a:r>
              <a:rPr lang="en-IN" dirty="0"/>
              <a:t>The balloon was</a:t>
            </a:r>
            <a:r>
              <a:rPr lang="en-IN" i="1" dirty="0"/>
              <a:t> inflated</a:t>
            </a:r>
            <a:r>
              <a:rPr lang="en-IN" dirty="0"/>
              <a:t> for the experiment</a:t>
            </a:r>
          </a:p>
          <a:p>
            <a:r>
              <a:rPr lang="en-IN" b="1" dirty="0"/>
              <a:t>Slang/Colloquialism</a:t>
            </a:r>
          </a:p>
          <a:p>
            <a:r>
              <a:rPr lang="en-IN" dirty="0"/>
              <a:t>Professors </a:t>
            </a:r>
            <a:r>
              <a:rPr lang="en-IN" i="1" dirty="0"/>
              <a:t>still count on</a:t>
            </a:r>
            <a:r>
              <a:rPr lang="en-IN" dirty="0"/>
              <a:t> students to use correct grammar and punctuation in essays.</a:t>
            </a:r>
          </a:p>
          <a:p>
            <a:r>
              <a:rPr lang="en-IN" dirty="0"/>
              <a:t>Professors </a:t>
            </a:r>
            <a:r>
              <a:rPr lang="en-IN" i="1" dirty="0"/>
              <a:t>expect</a:t>
            </a:r>
            <a:r>
              <a:rPr lang="en-IN" dirty="0"/>
              <a:t> students to use correct grammar and punctuation in essays.</a:t>
            </a:r>
          </a:p>
        </p:txBody>
      </p:sp>
      <p:sp>
        <p:nvSpPr>
          <p:cNvPr id="4" name="Content Placeholder 3"/>
          <p:cNvSpPr>
            <a:spLocks noGrp="1"/>
          </p:cNvSpPr>
          <p:nvPr>
            <p:ph sz="half" idx="2"/>
          </p:nvPr>
        </p:nvSpPr>
        <p:spPr/>
        <p:txBody>
          <a:bodyPr>
            <a:normAutofit fontScale="70000" lnSpcReduction="20000"/>
          </a:bodyPr>
          <a:lstStyle/>
          <a:p>
            <a:r>
              <a:rPr lang="en-IN" b="1" dirty="0"/>
              <a:t>First Person Pronouns</a:t>
            </a:r>
          </a:p>
          <a:p>
            <a:r>
              <a:rPr lang="en-IN" i="1" dirty="0"/>
              <a:t>I </a:t>
            </a:r>
            <a:r>
              <a:rPr lang="en-IN" dirty="0"/>
              <a:t>considered various research methods for the study.</a:t>
            </a:r>
          </a:p>
          <a:p>
            <a:r>
              <a:rPr lang="en-IN" dirty="0"/>
              <a:t>Various research methods were considered for the study.</a:t>
            </a:r>
          </a:p>
          <a:p>
            <a:r>
              <a:rPr lang="en-IN" dirty="0"/>
              <a:t>During the interview we asked the applicants for a personal reference.</a:t>
            </a:r>
          </a:p>
          <a:p>
            <a:r>
              <a:rPr lang="en-IN" dirty="0"/>
              <a:t>During the interview applicants were asked to provide a personal reference.</a:t>
            </a:r>
          </a:p>
          <a:p>
            <a:endParaRPr lang="en-US" dirty="0"/>
          </a:p>
          <a:p>
            <a:endParaRPr lang="en-US" dirty="0"/>
          </a:p>
        </p:txBody>
      </p:sp>
    </p:spTree>
    <p:extLst>
      <p:ext uri="{BB962C8B-B14F-4D97-AF65-F5344CB8AC3E}">
        <p14:creationId xmlns:p14="http://schemas.microsoft.com/office/powerpoint/2010/main" val="320790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Gender Neutral language or inclusive language</a:t>
            </a:r>
          </a:p>
        </p:txBody>
      </p:sp>
      <p:sp>
        <p:nvSpPr>
          <p:cNvPr id="6" name="Content Placeholder 5"/>
          <p:cNvSpPr>
            <a:spLocks noGrp="1"/>
          </p:cNvSpPr>
          <p:nvPr>
            <p:ph idx="1"/>
          </p:nvPr>
        </p:nvSpPr>
        <p:spPr/>
        <p:txBody>
          <a:bodyPr/>
          <a:lstStyle/>
          <a:p>
            <a:r>
              <a:rPr lang="en-IN" dirty="0"/>
              <a:t>it demonstrates respect for people of all backgrounds, genders, and beliefs, and it includes everyone in the conversation. </a:t>
            </a:r>
          </a:p>
          <a:p>
            <a:r>
              <a:rPr lang="en-US" dirty="0"/>
              <a:t>Businessman → Businessperson, business representative</a:t>
            </a:r>
          </a:p>
          <a:p>
            <a:r>
              <a:rPr lang="en-US" dirty="0"/>
              <a:t>Chairman/chairwoman → Chairperson, chair</a:t>
            </a:r>
          </a:p>
          <a:p>
            <a:r>
              <a:rPr lang="en-US" dirty="0"/>
              <a:t>Foreman → Foreperson</a:t>
            </a:r>
          </a:p>
          <a:p>
            <a:r>
              <a:rPr lang="en-US" dirty="0"/>
              <a:t>Salesman → Salesperson</a:t>
            </a:r>
          </a:p>
          <a:p>
            <a:r>
              <a:rPr lang="en-US" dirty="0"/>
              <a:t>Manpower → Workforce, workers </a:t>
            </a:r>
          </a:p>
          <a:p>
            <a:r>
              <a:rPr lang="en-US" dirty="0"/>
              <a:t>Mailman → Letter carrier, postal worker</a:t>
            </a:r>
          </a:p>
          <a:p>
            <a:r>
              <a:rPr lang="en-US" dirty="0"/>
              <a:t>Manned → Crewed</a:t>
            </a:r>
          </a:p>
          <a:p>
            <a:endParaRPr lang="en-US" dirty="0"/>
          </a:p>
        </p:txBody>
      </p:sp>
    </p:spTree>
    <p:extLst>
      <p:ext uri="{BB962C8B-B14F-4D97-AF65-F5344CB8AC3E}">
        <p14:creationId xmlns:p14="http://schemas.microsoft.com/office/powerpoint/2010/main" val="134151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Stewardess → Flight attendant</a:t>
            </a:r>
          </a:p>
          <a:p>
            <a:r>
              <a:rPr lang="en-US" dirty="0"/>
              <a:t>Maid → Housekeeper</a:t>
            </a:r>
          </a:p>
          <a:p>
            <a:r>
              <a:rPr lang="en-US" dirty="0"/>
              <a:t>Granddaughter/Grandson → Grandchild</a:t>
            </a:r>
          </a:p>
          <a:p>
            <a:r>
              <a:rPr lang="en-US" dirty="0"/>
              <a:t>Husband/wife → Spouse, partner</a:t>
            </a:r>
          </a:p>
          <a:p>
            <a:r>
              <a:rPr lang="en-US" dirty="0"/>
              <a:t>Fireman → Firefighter</a:t>
            </a:r>
          </a:p>
          <a:p>
            <a:r>
              <a:rPr lang="en-US" dirty="0"/>
              <a:t>Congressman → Legislator</a:t>
            </a:r>
          </a:p>
          <a:p>
            <a:r>
              <a:rPr lang="en-US" dirty="0"/>
              <a:t>Freshman → First-year student</a:t>
            </a:r>
          </a:p>
          <a:p>
            <a:r>
              <a:rPr lang="en-US" dirty="0"/>
              <a:t>Upperclassman → Third-year, fourth-year, etc.</a:t>
            </a:r>
          </a:p>
          <a:p>
            <a:r>
              <a:rPr lang="en-US" dirty="0"/>
              <a:t>Man-made → Synthetic</a:t>
            </a:r>
          </a:p>
          <a:p>
            <a:endParaRPr lang="en-US" dirty="0"/>
          </a:p>
        </p:txBody>
      </p:sp>
    </p:spTree>
    <p:extLst>
      <p:ext uri="{BB962C8B-B14F-4D97-AF65-F5344CB8AC3E}">
        <p14:creationId xmlns:p14="http://schemas.microsoft.com/office/powerpoint/2010/main" val="250943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r>
          </a:p>
        </p:txBody>
      </p:sp>
      <p:pic>
        <p:nvPicPr>
          <p:cNvPr id="4" name="Content Placeholder 3"/>
          <p:cNvPicPr>
            <a:picLocks noGrp="1" noChangeAspect="1"/>
          </p:cNvPicPr>
          <p:nvPr>
            <p:ph idx="1"/>
          </p:nvPr>
        </p:nvPicPr>
        <p:blipFill>
          <a:blip r:embed="rId2"/>
          <a:stretch>
            <a:fillRect/>
          </a:stretch>
        </p:blipFill>
        <p:spPr>
          <a:xfrm>
            <a:off x="1969969" y="1828800"/>
            <a:ext cx="7178912" cy="4351338"/>
          </a:xfrm>
          <a:prstGeom prst="rect">
            <a:avLst/>
          </a:prstGeom>
        </p:spPr>
      </p:pic>
    </p:spTree>
    <p:extLst>
      <p:ext uri="{BB962C8B-B14F-4D97-AF65-F5344CB8AC3E}">
        <p14:creationId xmlns:p14="http://schemas.microsoft.com/office/powerpoint/2010/main" val="227215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t>
            </a:r>
          </a:p>
        </p:txBody>
      </p:sp>
      <p:pic>
        <p:nvPicPr>
          <p:cNvPr id="4" name="Content Placeholder 3"/>
          <p:cNvPicPr>
            <a:picLocks noGrp="1" noChangeAspect="1"/>
          </p:cNvPicPr>
          <p:nvPr>
            <p:ph idx="1"/>
          </p:nvPr>
        </p:nvPicPr>
        <p:blipFill>
          <a:blip r:embed="rId2"/>
          <a:stretch>
            <a:fillRect/>
          </a:stretch>
        </p:blipFill>
        <p:spPr>
          <a:xfrm>
            <a:off x="1969969" y="1828800"/>
            <a:ext cx="7178912" cy="4351338"/>
          </a:xfrm>
          <a:prstGeom prst="rect">
            <a:avLst/>
          </a:prstGeom>
        </p:spPr>
      </p:pic>
    </p:spTree>
    <p:extLst>
      <p:ext uri="{BB962C8B-B14F-4D97-AF65-F5344CB8AC3E}">
        <p14:creationId xmlns:p14="http://schemas.microsoft.com/office/powerpoint/2010/main" val="32105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A370-9D88-20E7-9A14-546B08391C74}"/>
              </a:ext>
            </a:extLst>
          </p:cNvPr>
          <p:cNvSpPr>
            <a:spLocks noGrp="1"/>
          </p:cNvSpPr>
          <p:nvPr>
            <p:ph type="title"/>
          </p:nvPr>
        </p:nvSpPr>
        <p:spPr/>
        <p:txBody>
          <a:bodyPr/>
          <a:lstStyle/>
          <a:p>
            <a:r>
              <a:rPr lang="en-IN" dirty="0"/>
              <a:t>Clarity</a:t>
            </a:r>
          </a:p>
        </p:txBody>
      </p:sp>
      <p:sp>
        <p:nvSpPr>
          <p:cNvPr id="3" name="Content Placeholder 2">
            <a:extLst>
              <a:ext uri="{FF2B5EF4-FFF2-40B4-BE49-F238E27FC236}">
                <a16:creationId xmlns:a16="http://schemas.microsoft.com/office/drawing/2014/main" id="{D8EC9DD9-C1D6-786F-1221-5ABFD634F678}"/>
              </a:ext>
            </a:extLst>
          </p:cNvPr>
          <p:cNvSpPr>
            <a:spLocks noGrp="1"/>
          </p:cNvSpPr>
          <p:nvPr>
            <p:ph idx="1"/>
          </p:nvPr>
        </p:nvSpPr>
        <p:spPr/>
        <p:txBody>
          <a:bodyPr/>
          <a:lstStyle/>
          <a:p>
            <a:r>
              <a:rPr lang="en-IN" dirty="0"/>
              <a:t>Unclear Structures</a:t>
            </a:r>
          </a:p>
          <a:p>
            <a:r>
              <a:rPr lang="en-GB" dirty="0"/>
              <a:t>peter’s hair needs cutting badly.</a:t>
            </a:r>
          </a:p>
          <a:p>
            <a:r>
              <a:rPr lang="en-GB" dirty="0"/>
              <a:t>Peter’s hair badly needs cutting.</a:t>
            </a:r>
            <a:endParaRPr lang="en-IN" dirty="0"/>
          </a:p>
          <a:p>
            <a:r>
              <a:rPr lang="en-GB" dirty="0"/>
              <a:t>he telephoned asking me to come next Sunday today.</a:t>
            </a:r>
          </a:p>
          <a:p>
            <a:r>
              <a:rPr lang="en-GB" dirty="0"/>
              <a:t>He telephoned today asking me to come next Sunday.</a:t>
            </a:r>
          </a:p>
          <a:p>
            <a:r>
              <a:rPr lang="en-GB" dirty="0"/>
              <a:t>the basket was carried by a girl full of flowers.</a:t>
            </a:r>
          </a:p>
          <a:p>
            <a:r>
              <a:rPr lang="en-GB" dirty="0"/>
              <a:t>The basket which was full of flowers was carried by a girl.</a:t>
            </a:r>
          </a:p>
          <a:p>
            <a:endParaRPr lang="en-IN" dirty="0"/>
          </a:p>
          <a:p>
            <a:endParaRPr lang="en-IN" dirty="0"/>
          </a:p>
        </p:txBody>
      </p:sp>
    </p:spTree>
    <p:extLst>
      <p:ext uri="{BB962C8B-B14F-4D97-AF65-F5344CB8AC3E}">
        <p14:creationId xmlns:p14="http://schemas.microsoft.com/office/powerpoint/2010/main" val="276078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clusive language examples: race, ethnicity, nationality, and culture terms"/>
          <p:cNvPicPr>
            <a:picLocks noGrp="1" noChangeAspect="1" noChangeArrowheads="1"/>
          </p:cNvPicPr>
          <p:nvPr>
            <p:ph idx="4294967295"/>
          </p:nvPr>
        </p:nvPicPr>
        <p:blipFill>
          <a:blip r:embed="rId2" cstate="hqprint">
            <a:extLst>
              <a:ext uri="{28A0092B-C50C-407E-A947-70E740481C1C}">
                <a14:useLocalDpi xmlns:a14="http://schemas.microsoft.com/office/drawing/2010/main" val="0"/>
              </a:ext>
            </a:extLst>
          </a:blip>
          <a:srcRect/>
          <a:stretch>
            <a:fillRect/>
          </a:stretch>
        </p:blipFill>
        <p:spPr bwMode="auto">
          <a:xfrm>
            <a:off x="0" y="1746250"/>
            <a:ext cx="71786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18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8638" y="528638"/>
            <a:ext cx="10258424" cy="5857875"/>
          </a:xfrm>
          <a:prstGeom prst="rect">
            <a:avLst/>
          </a:prstGeom>
        </p:spPr>
      </p:pic>
    </p:spTree>
    <p:extLst>
      <p:ext uri="{BB962C8B-B14F-4D97-AF65-F5344CB8AC3E}">
        <p14:creationId xmlns:p14="http://schemas.microsoft.com/office/powerpoint/2010/main" val="52848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FIRST </a:t>
            </a:r>
          </a:p>
        </p:txBody>
      </p:sp>
      <p:sp>
        <p:nvSpPr>
          <p:cNvPr id="3" name="Content Placeholder 2"/>
          <p:cNvSpPr>
            <a:spLocks noGrp="1"/>
          </p:cNvSpPr>
          <p:nvPr>
            <p:ph idx="1"/>
          </p:nvPr>
        </p:nvSpPr>
        <p:spPr/>
        <p:txBody>
          <a:bodyPr/>
          <a:lstStyle/>
          <a:p>
            <a:r>
              <a:rPr lang="en-IN" dirty="0"/>
              <a:t>When in doubt, ask individuals which pronouns they prefer (but make it clear they can choose not to identify, as well).</a:t>
            </a:r>
          </a:p>
          <a:p>
            <a:r>
              <a:rPr lang="en-IN" dirty="0"/>
              <a:t>people have personal preferences, especially when it comes to identity</a:t>
            </a:r>
          </a:p>
          <a:p>
            <a:r>
              <a:rPr lang="en-IN" dirty="0"/>
              <a:t>person-first language (i.e., "people with autism") was introduced because many feel it's dehumanizing to put the disability or gender orientation first, as it seems to define the individual</a:t>
            </a:r>
            <a:endParaRPr lang="en-US" dirty="0"/>
          </a:p>
        </p:txBody>
      </p:sp>
    </p:spTree>
    <p:extLst>
      <p:ext uri="{BB962C8B-B14F-4D97-AF65-F5344CB8AC3E}">
        <p14:creationId xmlns:p14="http://schemas.microsoft.com/office/powerpoint/2010/main" val="284980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pPr lvl="0" algn="ctr"/>
            <a:r>
              <a:rPr lang="en-US" sz="3600" b="0" i="0" dirty="0"/>
              <a:t>Technical Writing Process</a:t>
            </a:r>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1473841269"/>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2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Technical Writing Process</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540508463"/>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939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Technical Writing Process</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4270844182"/>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79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Technical Writing Process</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333328192"/>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091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Technical Writing Process</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069323936"/>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43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pPr lvl="0" algn="ctr"/>
            <a:r>
              <a:rPr lang="en-US" sz="3600" b="0" i="0" dirty="0"/>
              <a:t>Visual Elements in Technical Writing</a:t>
            </a:r>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2500317650"/>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94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Visual Elements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118911690"/>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6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Cohesive Devices</a:t>
            </a:r>
          </a:p>
        </p:txBody>
      </p:sp>
      <p:sp>
        <p:nvSpPr>
          <p:cNvPr id="3" name="Content Placeholder 2"/>
          <p:cNvSpPr>
            <a:spLocks noGrp="1"/>
          </p:cNvSpPr>
          <p:nvPr>
            <p:ph idx="1"/>
          </p:nvPr>
        </p:nvSpPr>
        <p:spPr/>
        <p:txBody>
          <a:bodyPr/>
          <a:lstStyle/>
          <a:p>
            <a:r>
              <a:rPr lang="en-IN" dirty="0"/>
              <a:t>words or phrases that help to connect your ideas and make your writing more coherent and logical</a:t>
            </a:r>
          </a:p>
          <a:p>
            <a:r>
              <a:rPr lang="en-IN" dirty="0"/>
              <a:t> linking words, connectors, or discourse markers</a:t>
            </a:r>
          </a:p>
          <a:p>
            <a:r>
              <a:rPr lang="en-IN" dirty="0"/>
              <a:t>show the relationship between sentences, paragraphs, or sections of a text or speech.</a:t>
            </a:r>
            <a:endParaRPr lang="en-US" dirty="0"/>
          </a:p>
        </p:txBody>
      </p:sp>
    </p:spTree>
    <p:extLst>
      <p:ext uri="{BB962C8B-B14F-4D97-AF65-F5344CB8AC3E}">
        <p14:creationId xmlns:p14="http://schemas.microsoft.com/office/powerpoint/2010/main" val="2250928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Visual Elements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915468709"/>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683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Visual Elements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342844402"/>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582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600" b="0" i="0" dirty="0"/>
              <a:t>Visual Elements in Technical Writing</a:t>
            </a:r>
            <a:endParaRPr lang="en-US" sz="36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335158348"/>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58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pPr lvl="0" algn="ctr"/>
            <a:r>
              <a:rPr lang="en-US" sz="3600" b="0" i="0" dirty="0"/>
              <a:t>Editing and Proofreading in Technical Writing</a:t>
            </a:r>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485516222"/>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101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075803579"/>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748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4019097839"/>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31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212426370"/>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61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C2A8-9E4B-33F6-1E70-580B8F9D0738}"/>
              </a:ext>
            </a:extLst>
          </p:cNvPr>
          <p:cNvSpPr>
            <a:spLocks noGrp="1"/>
          </p:cNvSpPr>
          <p:nvPr>
            <p:ph type="title"/>
          </p:nvPr>
        </p:nvSpPr>
        <p:spPr/>
        <p:txBody>
          <a:bodyPr>
            <a:noAutofit/>
          </a:bodyPr>
          <a:lstStyle/>
          <a:p>
            <a:pPr lvl="0" algn="ctr"/>
            <a:r>
              <a:rPr lang="en-US" sz="3600" b="0" i="0" dirty="0"/>
              <a:t>Examples of Technical Writing</a:t>
            </a:r>
          </a:p>
        </p:txBody>
      </p:sp>
      <p:graphicFrame>
        <p:nvGraphicFramePr>
          <p:cNvPr id="4" name="Content Placeholder 3">
            <a:extLst>
              <a:ext uri="{FF2B5EF4-FFF2-40B4-BE49-F238E27FC236}">
                <a16:creationId xmlns:a16="http://schemas.microsoft.com/office/drawing/2014/main" id="{AD0D27F1-41E5-DF40-48AD-8EE859C12568}"/>
              </a:ext>
            </a:extLst>
          </p:cNvPr>
          <p:cNvGraphicFramePr>
            <a:graphicFrameLocks noGrp="1"/>
          </p:cNvGraphicFramePr>
          <p:nvPr>
            <p:ph idx="1"/>
            <p:extLst>
              <p:ext uri="{D42A27DB-BD31-4B8C-83A1-F6EECF244321}">
                <p14:modId xmlns:p14="http://schemas.microsoft.com/office/powerpoint/2010/main" val="91099131"/>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412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254793662"/>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09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1727373470"/>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3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Information</a:t>
            </a:r>
          </a:p>
        </p:txBody>
      </p:sp>
      <p:sp>
        <p:nvSpPr>
          <p:cNvPr id="3" name="Content Placeholder 2"/>
          <p:cNvSpPr>
            <a:spLocks noGrp="1"/>
          </p:cNvSpPr>
          <p:nvPr>
            <p:ph idx="1"/>
          </p:nvPr>
        </p:nvSpPr>
        <p:spPr/>
        <p:txBody>
          <a:bodyPr>
            <a:normAutofit fontScale="77500" lnSpcReduction="20000"/>
          </a:bodyPr>
          <a:lstStyle/>
          <a:p>
            <a:r>
              <a:rPr lang="en-IN" b="1" dirty="0"/>
              <a:t>And</a:t>
            </a:r>
            <a:r>
              <a:rPr lang="en-IN" dirty="0"/>
              <a:t>: This is the most common way to join two sentences or clauses that have the same importance. For example: </a:t>
            </a:r>
            <a:r>
              <a:rPr lang="en-IN" i="1" dirty="0"/>
              <a:t>She likes reading and writing.</a:t>
            </a:r>
            <a:endParaRPr lang="en-IN" dirty="0"/>
          </a:p>
          <a:p>
            <a:r>
              <a:rPr lang="en-IN" b="1" dirty="0"/>
              <a:t>Also</a:t>
            </a:r>
            <a:r>
              <a:rPr lang="en-IN" dirty="0"/>
              <a:t>: This can be used to add another point that is similar or related to the previous one. For example </a:t>
            </a:r>
            <a:r>
              <a:rPr lang="en-IN" i="1" dirty="0"/>
              <a:t>He is good at math. He also excels in science.</a:t>
            </a:r>
            <a:endParaRPr lang="en-IN" dirty="0"/>
          </a:p>
          <a:p>
            <a:r>
              <a:rPr lang="en-IN" b="1" dirty="0"/>
              <a:t>As well as</a:t>
            </a:r>
            <a:r>
              <a:rPr lang="en-IN" dirty="0"/>
              <a:t>: This can be used to add another noun or noun phrase that is similar or related to the previous one. For example: </a:t>
            </a:r>
            <a:r>
              <a:rPr lang="en-IN" i="1" dirty="0"/>
              <a:t>She speaks English as well as French.</a:t>
            </a:r>
            <a:endParaRPr lang="en-IN" dirty="0"/>
          </a:p>
          <a:p>
            <a:r>
              <a:rPr lang="en-IN" b="1" dirty="0"/>
              <a:t>Too</a:t>
            </a:r>
            <a:r>
              <a:rPr lang="en-IN" dirty="0"/>
              <a:t>: This can be used at the end of a sentence to add another point that is similar or related to the previous one. For example: </a:t>
            </a:r>
            <a:r>
              <a:rPr lang="en-IN" i="1" dirty="0"/>
              <a:t>He likes coffee. I like it too.</a:t>
            </a:r>
            <a:endParaRPr lang="en-IN" dirty="0"/>
          </a:p>
          <a:p>
            <a:r>
              <a:rPr lang="en-IN" b="1" dirty="0"/>
              <a:t>Furthermore / Moreover / In addition</a:t>
            </a:r>
            <a:r>
              <a:rPr lang="en-IN" dirty="0"/>
              <a:t>: These can be used to add another point that is more important or stronger than the previous one. They are usually used at the beginning of a sentence or paragraph. For example: </a:t>
            </a:r>
            <a:r>
              <a:rPr lang="en-IN" i="1" dirty="0"/>
              <a:t>The project was delayed due to technical issues. Furthermore, the budget was exceeded by 20%.</a:t>
            </a:r>
            <a:endParaRPr lang="en-IN" dirty="0"/>
          </a:p>
          <a:p>
            <a:r>
              <a:rPr lang="en-IN" b="1" dirty="0"/>
              <a:t>Along with / Together with / Alongside</a:t>
            </a:r>
            <a:r>
              <a:rPr lang="en-IN" dirty="0"/>
              <a:t>: These can be used to add another noun or noun phrase that is related to the previous one and shows a connection or contrast. For example: </a:t>
            </a:r>
            <a:r>
              <a:rPr lang="en-IN" i="1" dirty="0"/>
              <a:t>The report was submitted along with a summary of the findings.</a:t>
            </a:r>
            <a:endParaRPr lang="en-IN" dirty="0"/>
          </a:p>
          <a:p>
            <a:endParaRPr lang="en-US" dirty="0"/>
          </a:p>
        </p:txBody>
      </p:sp>
    </p:spTree>
    <p:extLst>
      <p:ext uri="{BB962C8B-B14F-4D97-AF65-F5344CB8AC3E}">
        <p14:creationId xmlns:p14="http://schemas.microsoft.com/office/powerpoint/2010/main" val="1195322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372-C3C4-BA4D-15C0-3305BF2DEAF8}"/>
              </a:ext>
            </a:extLst>
          </p:cNvPr>
          <p:cNvSpPr>
            <a:spLocks noGrp="1"/>
          </p:cNvSpPr>
          <p:nvPr>
            <p:ph type="title"/>
          </p:nvPr>
        </p:nvSpPr>
        <p:spPr>
          <a:xfrm>
            <a:off x="864708" y="258619"/>
            <a:ext cx="9668257" cy="582958"/>
          </a:xfrm>
        </p:spPr>
        <p:txBody>
          <a:bodyPr>
            <a:noAutofit/>
          </a:bodyPr>
          <a:lstStyle/>
          <a:p>
            <a:pPr algn="ctr"/>
            <a:r>
              <a:rPr lang="en-US" sz="3200" b="0" i="0" dirty="0"/>
              <a:t>Editing and Proofreading in Technical Writing</a:t>
            </a:r>
            <a:endParaRPr lang="en-US" sz="3200" dirty="0"/>
          </a:p>
        </p:txBody>
      </p:sp>
      <p:graphicFrame>
        <p:nvGraphicFramePr>
          <p:cNvPr id="4" name="Content Placeholder 3">
            <a:extLst>
              <a:ext uri="{FF2B5EF4-FFF2-40B4-BE49-F238E27FC236}">
                <a16:creationId xmlns:a16="http://schemas.microsoft.com/office/drawing/2014/main" id="{17CAA3F9-D0F9-ACC2-E3F6-DAFE7DDB21DD}"/>
              </a:ext>
            </a:extLst>
          </p:cNvPr>
          <p:cNvGraphicFramePr>
            <a:graphicFrameLocks noGrp="1"/>
          </p:cNvGraphicFramePr>
          <p:nvPr>
            <p:ph idx="1"/>
            <p:extLst>
              <p:ext uri="{D42A27DB-BD31-4B8C-83A1-F6EECF244321}">
                <p14:modId xmlns:p14="http://schemas.microsoft.com/office/powerpoint/2010/main" val="2207992342"/>
              </p:ext>
            </p:extLst>
          </p:nvPr>
        </p:nvGraphicFramePr>
        <p:xfrm>
          <a:off x="957073" y="1112981"/>
          <a:ext cx="966825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456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F077068-B8C2-587F-DFB2-9C0AA88CAAFE}"/>
              </a:ext>
            </a:extLst>
          </p:cNvPr>
          <p:cNvGraphicFramePr/>
          <p:nvPr/>
        </p:nvGraphicFramePr>
        <p:xfrm>
          <a:off x="1261872" y="758952"/>
          <a:ext cx="9418320" cy="4041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A4FBEE7E-C856-7619-F2EE-97B44418B938}"/>
              </a:ext>
            </a:extLst>
          </p:cNvPr>
          <p:cNvSpPr>
            <a:spLocks noGrp="1"/>
          </p:cNvSpPr>
          <p:nvPr>
            <p:ph type="subTitle" idx="1"/>
          </p:nvPr>
        </p:nvSpPr>
        <p:spPr/>
        <p:txBody>
          <a:bodyPr/>
          <a:lstStyle/>
          <a:p>
            <a:r>
              <a:rPr lang="en-US" dirty="0"/>
              <a:t>HS 513</a:t>
            </a:r>
          </a:p>
        </p:txBody>
      </p:sp>
    </p:spTree>
    <p:extLst>
      <p:ext uri="{BB962C8B-B14F-4D97-AF65-F5344CB8AC3E}">
        <p14:creationId xmlns:p14="http://schemas.microsoft.com/office/powerpoint/2010/main" val="4275708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C404B11-968A-0DF8-8416-1572DE0233A7}"/>
              </a:ext>
            </a:extLst>
          </p:cNvPr>
          <p:cNvGraphicFramePr>
            <a:graphicFrameLocks noGrp="1"/>
          </p:cNvGraphicFramePr>
          <p:nvPr>
            <p:ph sz="half" idx="2"/>
          </p:nvPr>
        </p:nvGraphicFramePr>
        <p:xfrm>
          <a:off x="1040200" y="1177513"/>
          <a:ext cx="4480560" cy="366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BFF82D2E-A7DD-71AD-5970-A407F0CAECBF}"/>
              </a:ext>
            </a:extLst>
          </p:cNvPr>
          <p:cNvGraphicFramePr>
            <a:graphicFrameLocks noGrp="1"/>
          </p:cNvGraphicFramePr>
          <p:nvPr>
            <p:ph sz="quarter" idx="4"/>
          </p:nvPr>
        </p:nvGraphicFramePr>
        <p:xfrm>
          <a:off x="5950989" y="1177513"/>
          <a:ext cx="4480560" cy="3664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188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Purpose</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2063" y="2508250"/>
          <a:ext cx="4479925" cy="366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163" y="2508250"/>
          <a:ext cx="4481512" cy="3663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804893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Language</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2063" y="2508250"/>
          <a:ext cx="4479925" cy="366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163" y="2508250"/>
          <a:ext cx="4481512" cy="3663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04403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Vocabulary</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2063" y="2508250"/>
          <a:ext cx="4479925" cy="366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163" y="2508250"/>
          <a:ext cx="4481512" cy="3663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4179082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Vocabulary</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1872" y="2795140"/>
          <a:ext cx="4480560" cy="366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480" y="2778066"/>
          <a:ext cx="4480560" cy="3664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188167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Vocabulary</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1872" y="2795140"/>
          <a:ext cx="4480560" cy="366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480" y="2778066"/>
          <a:ext cx="4480560" cy="3664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047142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a:xfrm>
            <a:off x="1249680" y="213111"/>
            <a:ext cx="9692640" cy="1325562"/>
          </a:xfrm>
        </p:spPr>
        <p:txBody>
          <a:bodyPr/>
          <a:lstStyle/>
          <a:p>
            <a:pPr algn="ctr"/>
            <a:r>
              <a:rPr lang="en-US" dirty="0"/>
              <a:t>Vocabulary- PHRASES</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1872" y="2795140"/>
          <a:ext cx="4480560" cy="3664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480" y="2778066"/>
          <a:ext cx="4480560" cy="3664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937857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9CD28-7AF8-4A24-51C3-7E4780169800}"/>
              </a:ext>
            </a:extLst>
          </p:cNvPr>
          <p:cNvSpPr>
            <a:spLocks noGrp="1"/>
          </p:cNvSpPr>
          <p:nvPr>
            <p:ph type="title"/>
          </p:nvPr>
        </p:nvSpPr>
        <p:spPr/>
        <p:txBody>
          <a:bodyPr/>
          <a:lstStyle/>
          <a:p>
            <a:pPr algn="ctr"/>
            <a:r>
              <a:rPr lang="en-US" dirty="0"/>
              <a:t>TONE</a:t>
            </a:r>
          </a:p>
        </p:txBody>
      </p:sp>
      <p:graphicFrame>
        <p:nvGraphicFramePr>
          <p:cNvPr id="11" name="Content Placeholder 10">
            <a:extLst>
              <a:ext uri="{FF2B5EF4-FFF2-40B4-BE49-F238E27FC236}">
                <a16:creationId xmlns:a16="http://schemas.microsoft.com/office/drawing/2014/main" id="{25E7C499-8F77-6B01-939E-265FDAEC5A12}"/>
              </a:ext>
            </a:extLst>
          </p:cNvPr>
          <p:cNvGraphicFramePr>
            <a:graphicFrameLocks noGrp="1"/>
          </p:cNvGraphicFramePr>
          <p:nvPr>
            <p:ph sz="half" idx="2"/>
          </p:nvPr>
        </p:nvGraphicFramePr>
        <p:xfrm>
          <a:off x="1262063" y="2508250"/>
          <a:ext cx="4479925" cy="366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9367AC66-7D7A-97CF-34B8-EC3451781266}"/>
              </a:ext>
            </a:extLst>
          </p:cNvPr>
          <p:cNvGraphicFramePr>
            <a:graphicFrameLocks noGrp="1"/>
          </p:cNvGraphicFramePr>
          <p:nvPr>
            <p:ph sz="quarter" idx="4"/>
          </p:nvPr>
        </p:nvGraphicFramePr>
        <p:xfrm>
          <a:off x="6126163" y="2508250"/>
          <a:ext cx="4481512" cy="3663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948D7F52-1A6F-BB27-82C7-7618106537AF}"/>
              </a:ext>
            </a:extLst>
          </p:cNvPr>
          <p:cNvGraphicFramePr/>
          <p:nvPr/>
        </p:nvGraphicFramePr>
        <p:xfrm>
          <a:off x="1261872" y="1713655"/>
          <a:ext cx="4480560" cy="73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940C34FB-FF3A-3DF5-520E-6F95EB5021AB}"/>
              </a:ext>
            </a:extLst>
          </p:cNvPr>
          <p:cNvGraphicFramePr/>
          <p:nvPr/>
        </p:nvGraphicFramePr>
        <p:xfrm>
          <a:off x="6126480" y="1713655"/>
          <a:ext cx="4480560" cy="7315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61924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Information</a:t>
            </a:r>
          </a:p>
        </p:txBody>
      </p:sp>
      <p:sp>
        <p:nvSpPr>
          <p:cNvPr id="3" name="Content Placeholder 2"/>
          <p:cNvSpPr>
            <a:spLocks noGrp="1"/>
          </p:cNvSpPr>
          <p:nvPr>
            <p:ph idx="1"/>
          </p:nvPr>
        </p:nvSpPr>
        <p:spPr/>
        <p:txBody>
          <a:bodyPr>
            <a:normAutofit fontScale="70000" lnSpcReduction="20000"/>
          </a:bodyPr>
          <a:lstStyle/>
          <a:p>
            <a:r>
              <a:rPr lang="en-IN" b="1" dirty="0"/>
              <a:t>Firstly / Secondly / Thirdly / Finally</a:t>
            </a:r>
            <a:r>
              <a:rPr lang="en-IN" dirty="0"/>
              <a:t>: These can be used to introduce your main points or arguments in a logical order. They are usually used at the beginning of a sentence or paragraph. For example: </a:t>
            </a:r>
            <a:r>
              <a:rPr lang="en-IN" i="1" dirty="0"/>
              <a:t>Firstly, I will explain the background of the issue. Secondly, I will present some possible solutions. Thirdly, I will evaluate their advantages and disadvantages. Finally, I will give my opinion and recommendation.</a:t>
            </a:r>
            <a:endParaRPr lang="en-IN" dirty="0"/>
          </a:p>
          <a:p>
            <a:r>
              <a:rPr lang="en-IN" b="1" dirty="0"/>
              <a:t>Next / Then / After that / Subsequently</a:t>
            </a:r>
            <a:r>
              <a:rPr lang="en-IN" dirty="0"/>
              <a:t>: These can be used to show the chronological order of events or actions. They are usually used at the beginning of a sentence or paragraph. For example: </a:t>
            </a:r>
            <a:r>
              <a:rPr lang="en-IN" i="1" dirty="0"/>
              <a:t>Next, we will discuss the methodology of the research. Then, we will </a:t>
            </a:r>
            <a:r>
              <a:rPr lang="en-IN" i="1" dirty="0" err="1"/>
              <a:t>analyze</a:t>
            </a:r>
            <a:r>
              <a:rPr lang="en-IN" i="1" dirty="0"/>
              <a:t> the data and results. After that, we will draw some conclusions and implications. Subsequently, we will make some recommendations for future research.</a:t>
            </a:r>
            <a:endParaRPr lang="en-IN" dirty="0"/>
          </a:p>
          <a:p>
            <a:r>
              <a:rPr lang="en-IN" b="1" dirty="0"/>
              <a:t>Before / After / During / While</a:t>
            </a:r>
            <a:r>
              <a:rPr lang="en-IN" dirty="0"/>
              <a:t>: These can be used to show the time relationship between two events or actions. They are usually used as prepositions followed by a noun or a clause. For example: </a:t>
            </a:r>
            <a:r>
              <a:rPr lang="en-IN" i="1" dirty="0"/>
              <a:t>Before we start the presentation, please turn off your phones.</a:t>
            </a:r>
            <a:r>
              <a:rPr lang="en-IN" dirty="0"/>
              <a:t> </a:t>
            </a:r>
            <a:r>
              <a:rPr lang="en-IN" i="1" dirty="0"/>
              <a:t>After she finished her degree, she got a job in a multinational company.</a:t>
            </a:r>
            <a:r>
              <a:rPr lang="en-IN" dirty="0"/>
              <a:t> </a:t>
            </a:r>
            <a:r>
              <a:rPr lang="en-IN" i="1" dirty="0"/>
              <a:t>During the meeting, he raised some important questions.</a:t>
            </a:r>
            <a:r>
              <a:rPr lang="en-IN" dirty="0"/>
              <a:t> </a:t>
            </a:r>
            <a:r>
              <a:rPr lang="en-IN" i="1" dirty="0"/>
              <a:t>While he was driving, he saw an accident.</a:t>
            </a:r>
            <a:endParaRPr lang="en-IN" dirty="0"/>
          </a:p>
          <a:p>
            <a:r>
              <a:rPr lang="en-IN" b="1" dirty="0"/>
              <a:t>Meanwhile / Simultaneously</a:t>
            </a:r>
            <a:r>
              <a:rPr lang="en-IN" dirty="0"/>
              <a:t>: These can be used to show that two events or actions happen at the same time but in different places or situations. They are usually used at the beginning of a sentence or paragraph. For example: </a:t>
            </a:r>
            <a:r>
              <a:rPr lang="en-IN" i="1" dirty="0"/>
              <a:t>Meanwhile, in another part of the city, a fire broke out in a factory.</a:t>
            </a:r>
            <a:r>
              <a:rPr lang="en-IN" dirty="0"/>
              <a:t> </a:t>
            </a:r>
            <a:r>
              <a:rPr lang="en-IN" i="1" dirty="0"/>
              <a:t>Simultaneously, scientists from different countries were working on a vaccine for the virus.</a:t>
            </a:r>
            <a:endParaRPr lang="en-IN" dirty="0"/>
          </a:p>
          <a:p>
            <a:endParaRPr lang="en-US" dirty="0"/>
          </a:p>
        </p:txBody>
      </p:sp>
    </p:spTree>
    <p:extLst>
      <p:ext uri="{BB962C8B-B14F-4D97-AF65-F5344CB8AC3E}">
        <p14:creationId xmlns:p14="http://schemas.microsoft.com/office/powerpoint/2010/main" val="502807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31A1F8-11E6-3498-F6A3-5120B89E360F}"/>
              </a:ext>
            </a:extLst>
          </p:cNvPr>
          <p:cNvSpPr>
            <a:spLocks noGrp="1"/>
          </p:cNvSpPr>
          <p:nvPr>
            <p:ph type="title"/>
          </p:nvPr>
        </p:nvSpPr>
        <p:spPr/>
        <p:txBody>
          <a:bodyPr/>
          <a:lstStyle/>
          <a:p>
            <a:r>
              <a:rPr lang="en-US" dirty="0"/>
              <a:t>Fill in the blanks</a:t>
            </a:r>
          </a:p>
        </p:txBody>
      </p:sp>
      <p:graphicFrame>
        <p:nvGraphicFramePr>
          <p:cNvPr id="9" name="Content Placeholder 8">
            <a:extLst>
              <a:ext uri="{FF2B5EF4-FFF2-40B4-BE49-F238E27FC236}">
                <a16:creationId xmlns:a16="http://schemas.microsoft.com/office/drawing/2014/main" id="{84668329-D8C5-6BE8-F1FE-42715D5354E4}"/>
              </a:ext>
            </a:extLst>
          </p:cNvPr>
          <p:cNvGraphicFramePr>
            <a:graphicFrameLocks noGrp="1"/>
          </p:cNvGraphicFramePr>
          <p:nvPr>
            <p:ph idx="1"/>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7459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8E91-9366-8F65-FE35-43DE9207872B}"/>
              </a:ext>
            </a:extLst>
          </p:cNvPr>
          <p:cNvSpPr>
            <a:spLocks noGrp="1"/>
          </p:cNvSpPr>
          <p:nvPr>
            <p:ph type="title"/>
          </p:nvPr>
        </p:nvSpPr>
        <p:spPr/>
        <p:txBody>
          <a:bodyPr/>
          <a:lstStyle/>
          <a:p>
            <a:r>
              <a:rPr lang="en-US" dirty="0"/>
              <a:t>One possible response</a:t>
            </a:r>
          </a:p>
        </p:txBody>
      </p:sp>
      <p:graphicFrame>
        <p:nvGraphicFramePr>
          <p:cNvPr id="4" name="Content Placeholder 3">
            <a:extLst>
              <a:ext uri="{FF2B5EF4-FFF2-40B4-BE49-F238E27FC236}">
                <a16:creationId xmlns:a16="http://schemas.microsoft.com/office/drawing/2014/main" id="{EE793800-F719-1D8A-7B5C-97519EADDA6F}"/>
              </a:ext>
            </a:extLst>
          </p:cNvPr>
          <p:cNvGraphicFramePr>
            <a:graphicFrameLocks noGrp="1"/>
          </p:cNvGraphicFramePr>
          <p:nvPr>
            <p:ph idx="1"/>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484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06CD0E1-047B-A3EF-442B-052EDA1DA2E1}"/>
              </a:ext>
            </a:extLst>
          </p:cNvPr>
          <p:cNvGraphicFramePr>
            <a:graphicFrameLocks noGrp="1"/>
          </p:cNvGraphicFramePr>
          <p:nvPr>
            <p:ph idx="1"/>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54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Emphasizing Information</a:t>
            </a:r>
          </a:p>
        </p:txBody>
      </p:sp>
      <p:sp>
        <p:nvSpPr>
          <p:cNvPr id="3" name="Content Placeholder 2"/>
          <p:cNvSpPr>
            <a:spLocks noGrp="1"/>
          </p:cNvSpPr>
          <p:nvPr>
            <p:ph idx="1"/>
          </p:nvPr>
        </p:nvSpPr>
        <p:spPr/>
        <p:txBody>
          <a:bodyPr>
            <a:normAutofit fontScale="92500" lnSpcReduction="10000"/>
          </a:bodyPr>
          <a:lstStyle/>
          <a:p>
            <a:r>
              <a:rPr lang="en-IN" b="1" dirty="0"/>
              <a:t>Above all / Most importantly</a:t>
            </a:r>
            <a:r>
              <a:rPr lang="en-IN" dirty="0"/>
              <a:t>: These can be used to introduce the most important point or argument in your writing. They are usually used at the beginning of a sentence or paragraph. For example: </a:t>
            </a:r>
            <a:r>
              <a:rPr lang="en-IN" i="1" dirty="0"/>
              <a:t>Above all, you should practice your writing skills regularly.</a:t>
            </a:r>
            <a:r>
              <a:rPr lang="en-IN" dirty="0"/>
              <a:t> </a:t>
            </a:r>
            <a:r>
              <a:rPr lang="en-IN" i="1" dirty="0"/>
              <a:t>Most importantly, you should follow the instructions of the task carefully.</a:t>
            </a:r>
            <a:endParaRPr lang="en-IN" dirty="0"/>
          </a:p>
          <a:p>
            <a:r>
              <a:rPr lang="en-IN" b="1" dirty="0"/>
              <a:t>Especially / Particularly / Specifically</a:t>
            </a:r>
            <a:r>
              <a:rPr lang="en-IN" dirty="0"/>
              <a:t>: These can be used to emphasize a specific point, example, or detail that is relevant or important. They are usually used after a noun or a verb. For example: </a:t>
            </a:r>
            <a:r>
              <a:rPr lang="en-IN" i="1" dirty="0"/>
              <a:t>She enjoys reading books, especially novels.</a:t>
            </a:r>
            <a:r>
              <a:rPr lang="en-IN" dirty="0"/>
              <a:t> </a:t>
            </a:r>
            <a:r>
              <a:rPr lang="en-IN" i="1" dirty="0"/>
              <a:t>He is particularly good at solving problems.</a:t>
            </a:r>
            <a:r>
              <a:rPr lang="en-IN" dirty="0"/>
              <a:t> </a:t>
            </a:r>
            <a:r>
              <a:rPr lang="en-IN" i="1" dirty="0"/>
              <a:t>They specifically asked for your opinion.</a:t>
            </a:r>
            <a:endParaRPr lang="en-IN" dirty="0"/>
          </a:p>
          <a:p>
            <a:r>
              <a:rPr lang="en-IN" b="1" dirty="0"/>
              <a:t>Indeed / In fact / Actually</a:t>
            </a:r>
            <a:r>
              <a:rPr lang="en-IN" dirty="0"/>
              <a:t>: These can be used to emphasize a point that is true or surprising. They are usually used at the beginning or in the middle of a sentence. For example: </a:t>
            </a:r>
            <a:r>
              <a:rPr lang="en-IN" i="1" dirty="0"/>
              <a:t>Indeed, he is one of the best writers in the world.</a:t>
            </a:r>
            <a:r>
              <a:rPr lang="en-IN" dirty="0"/>
              <a:t> </a:t>
            </a:r>
            <a:r>
              <a:rPr lang="en-IN" i="1" dirty="0"/>
              <a:t>She is very smart, in fact, she has a PhD in physics.</a:t>
            </a:r>
            <a:r>
              <a:rPr lang="en-IN" dirty="0"/>
              <a:t> </a:t>
            </a:r>
            <a:r>
              <a:rPr lang="en-IN" i="1" dirty="0"/>
              <a:t>He actually likes broccoli.</a:t>
            </a:r>
            <a:endParaRPr lang="en-IN" dirty="0"/>
          </a:p>
          <a:p>
            <a:endParaRPr lang="en-US" dirty="0"/>
          </a:p>
        </p:txBody>
      </p:sp>
    </p:spTree>
    <p:extLst>
      <p:ext uri="{BB962C8B-B14F-4D97-AF65-F5344CB8AC3E}">
        <p14:creationId xmlns:p14="http://schemas.microsoft.com/office/powerpoint/2010/main" val="90751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Information</a:t>
            </a:r>
          </a:p>
        </p:txBody>
      </p:sp>
      <p:sp>
        <p:nvSpPr>
          <p:cNvPr id="3" name="Content Placeholder 2"/>
          <p:cNvSpPr>
            <a:spLocks noGrp="1"/>
          </p:cNvSpPr>
          <p:nvPr>
            <p:ph idx="1"/>
          </p:nvPr>
        </p:nvSpPr>
        <p:spPr/>
        <p:txBody>
          <a:bodyPr>
            <a:normAutofit fontScale="77500" lnSpcReduction="20000"/>
          </a:bodyPr>
          <a:lstStyle/>
          <a:p>
            <a:r>
              <a:rPr lang="en-IN" b="1" dirty="0"/>
              <a:t>But / However / Nevertheless / Nonetheless</a:t>
            </a:r>
            <a:r>
              <a:rPr lang="en-IN" dirty="0"/>
              <a:t>: These can be used to introduce a point that is different from or opposite to the previous one. They are usually used at the beginning of a sentence or after a comma. For example: </a:t>
            </a:r>
            <a:r>
              <a:rPr lang="en-IN" i="1" dirty="0"/>
              <a:t>She likes reading but hates writing.</a:t>
            </a:r>
            <a:r>
              <a:rPr lang="en-IN" dirty="0"/>
              <a:t> </a:t>
            </a:r>
            <a:r>
              <a:rPr lang="en-IN" i="1" dirty="0"/>
              <a:t>He is rich, however, he is not happy.</a:t>
            </a:r>
            <a:r>
              <a:rPr lang="en-IN" dirty="0"/>
              <a:t> </a:t>
            </a:r>
            <a:r>
              <a:rPr lang="en-IN" i="1" dirty="0"/>
              <a:t>She failed the exam, nevertheless, she did not give up.</a:t>
            </a:r>
            <a:r>
              <a:rPr lang="en-IN" dirty="0"/>
              <a:t> </a:t>
            </a:r>
            <a:r>
              <a:rPr lang="en-IN" i="1" dirty="0"/>
              <a:t>He was tired, nonetheless, he continued working.</a:t>
            </a:r>
            <a:endParaRPr lang="en-IN" dirty="0"/>
          </a:p>
          <a:p>
            <a:r>
              <a:rPr lang="en-IN" b="1" dirty="0"/>
              <a:t>On the other hand / On the contrary / Conversely</a:t>
            </a:r>
            <a:r>
              <a:rPr lang="en-IN" dirty="0"/>
              <a:t>: These can be used to introduce a point that is different from or opposite to the previous one, especially when comparing two situations or perspectives. They are usually used at the beginning of a sentence or paragraph. For example: </a:t>
            </a:r>
            <a:r>
              <a:rPr lang="en-IN" i="1" dirty="0"/>
              <a:t>Some people think that technology has improved our lives. On the other hand, some people think that it has made us more isolated.</a:t>
            </a:r>
            <a:r>
              <a:rPr lang="en-IN" dirty="0"/>
              <a:t> </a:t>
            </a:r>
            <a:r>
              <a:rPr lang="en-IN" i="1" dirty="0"/>
              <a:t>He claimed that he was innocent. On the contrary, the evidence proved that he was guilty.</a:t>
            </a:r>
            <a:r>
              <a:rPr lang="en-IN" dirty="0"/>
              <a:t> </a:t>
            </a:r>
            <a:r>
              <a:rPr lang="en-IN" i="1" dirty="0"/>
              <a:t>Women tend to live longer than men. Conversely, men tend to earn more than women.</a:t>
            </a:r>
            <a:endParaRPr lang="en-IN" dirty="0"/>
          </a:p>
          <a:p>
            <a:r>
              <a:rPr lang="en-IN" b="1" dirty="0"/>
              <a:t>Although / Even though / Though / Despite / In spite of</a:t>
            </a:r>
            <a:r>
              <a:rPr lang="en-IN" dirty="0"/>
              <a:t>: These can be used to introduce a point that is different from or opposite to the previous one, but does not change the main idea or argument. They are usually followed by a noun or a clause. For example: </a:t>
            </a:r>
            <a:r>
              <a:rPr lang="en-IN" i="1" dirty="0"/>
              <a:t>Although he was sick, he went to school.</a:t>
            </a:r>
            <a:r>
              <a:rPr lang="en-IN" dirty="0"/>
              <a:t> </a:t>
            </a:r>
            <a:r>
              <a:rPr lang="en-IN" i="1" dirty="0"/>
              <a:t>Even though she studied hard, she failed the exam.</a:t>
            </a:r>
            <a:r>
              <a:rPr lang="en-IN" dirty="0"/>
              <a:t> </a:t>
            </a:r>
            <a:r>
              <a:rPr lang="en-IN" i="1" dirty="0"/>
              <a:t>Though it was raining, they decided to go out.</a:t>
            </a:r>
            <a:r>
              <a:rPr lang="en-IN" dirty="0"/>
              <a:t> </a:t>
            </a:r>
            <a:r>
              <a:rPr lang="en-IN" i="1" dirty="0"/>
              <a:t>Despite his age, he is very active.</a:t>
            </a:r>
            <a:r>
              <a:rPr lang="en-IN" dirty="0"/>
              <a:t> </a:t>
            </a:r>
            <a:r>
              <a:rPr lang="en-IN" i="1" dirty="0"/>
              <a:t>In spite of the traffic, they arrived on time.</a:t>
            </a:r>
            <a:endParaRPr lang="en-IN" dirty="0"/>
          </a:p>
          <a:p>
            <a:endParaRPr lang="en-US" dirty="0"/>
          </a:p>
        </p:txBody>
      </p:sp>
    </p:spTree>
    <p:extLst>
      <p:ext uri="{BB962C8B-B14F-4D97-AF65-F5344CB8AC3E}">
        <p14:creationId xmlns:p14="http://schemas.microsoft.com/office/powerpoint/2010/main" val="96580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Giving example or evidence</a:t>
            </a:r>
          </a:p>
        </p:txBody>
      </p:sp>
      <p:sp>
        <p:nvSpPr>
          <p:cNvPr id="3" name="Content Placeholder 2"/>
          <p:cNvSpPr>
            <a:spLocks noGrp="1"/>
          </p:cNvSpPr>
          <p:nvPr>
            <p:ph idx="1"/>
          </p:nvPr>
        </p:nvSpPr>
        <p:spPr/>
        <p:txBody>
          <a:bodyPr>
            <a:normAutofit fontScale="85000" lnSpcReduction="20000"/>
          </a:bodyPr>
          <a:lstStyle/>
          <a:p>
            <a:r>
              <a:rPr lang="en-IN" b="1" dirty="0"/>
              <a:t>For example / For instance / To illustrate</a:t>
            </a:r>
            <a:r>
              <a:rPr lang="en-IN" dirty="0"/>
              <a:t>: These can be used to introduce a specific example or instance that illustrates your point or argument. They are usually followed by a noun or a clause. For example: </a:t>
            </a:r>
            <a:r>
              <a:rPr lang="en-IN" i="1" dirty="0"/>
              <a:t>There are many benefits of exercise. For example, it can improve your mood and health.</a:t>
            </a:r>
            <a:r>
              <a:rPr lang="en-IN" dirty="0"/>
              <a:t> </a:t>
            </a:r>
            <a:r>
              <a:rPr lang="en-IN" i="1" dirty="0"/>
              <a:t>Some animals are endangered due to human activities. For instance, poaching and deforestation threaten the survival of elephants and tigers.</a:t>
            </a:r>
            <a:r>
              <a:rPr lang="en-IN" dirty="0"/>
              <a:t> </a:t>
            </a:r>
            <a:r>
              <a:rPr lang="en-IN" i="1" dirty="0"/>
              <a:t>He is very talented in music. To illustrate, he can play several instruments and sing.</a:t>
            </a:r>
            <a:endParaRPr lang="en-IN" dirty="0"/>
          </a:p>
          <a:p>
            <a:r>
              <a:rPr lang="en-IN" b="1" dirty="0"/>
              <a:t>Such as / Like / Including</a:t>
            </a:r>
            <a:r>
              <a:rPr lang="en-IN" dirty="0"/>
              <a:t>: These can be used to introduce one or more examples that belong to a category or group that you have mentioned. They are usually followed by a noun or a noun phrase. For example: </a:t>
            </a:r>
            <a:r>
              <a:rPr lang="en-IN" i="1" dirty="0"/>
              <a:t>There are many types of fruits, such as apples, bananas, and oranges.</a:t>
            </a:r>
            <a:r>
              <a:rPr lang="en-IN" dirty="0"/>
              <a:t> </a:t>
            </a:r>
            <a:r>
              <a:rPr lang="en-IN" i="1" dirty="0"/>
              <a:t>Some sports, like soccer and basketball, require teamwork and coordination.</a:t>
            </a:r>
            <a:r>
              <a:rPr lang="en-IN" dirty="0"/>
              <a:t> </a:t>
            </a:r>
            <a:r>
              <a:rPr lang="en-IN" i="1" dirty="0"/>
              <a:t>He has visited many countries, including France, Germany, and Italy.</a:t>
            </a:r>
            <a:endParaRPr lang="en-IN" dirty="0"/>
          </a:p>
          <a:p>
            <a:r>
              <a:rPr lang="en-IN" b="1" dirty="0"/>
              <a:t>According to / Based on / In terms of</a:t>
            </a:r>
            <a:r>
              <a:rPr lang="en-IN" dirty="0"/>
              <a:t>: These can be used to introduce evidence or information that comes from a source or a criterion that you have mentioned. They are usually followed by a noun or a noun phrase. For example: </a:t>
            </a:r>
            <a:r>
              <a:rPr lang="en-IN" i="1" dirty="0"/>
              <a:t>According to a recent survey, most people prefer online shopping over traditional shopping.</a:t>
            </a:r>
            <a:r>
              <a:rPr lang="en-IN" dirty="0"/>
              <a:t> </a:t>
            </a:r>
            <a:r>
              <a:rPr lang="en-IN" i="1" dirty="0"/>
              <a:t>Based on his performance, he deserves a promotion.</a:t>
            </a:r>
            <a:r>
              <a:rPr lang="en-IN" dirty="0"/>
              <a:t> </a:t>
            </a:r>
            <a:r>
              <a:rPr lang="en-IN" i="1" dirty="0"/>
              <a:t>In terms of quality, this product is superior to others.</a:t>
            </a:r>
            <a:endParaRPr lang="en-IN" dirty="0"/>
          </a:p>
          <a:p>
            <a:endParaRPr lang="en-US" dirty="0"/>
          </a:p>
        </p:txBody>
      </p:sp>
    </p:spTree>
    <p:extLst>
      <p:ext uri="{BB962C8B-B14F-4D97-AF65-F5344CB8AC3E}">
        <p14:creationId xmlns:p14="http://schemas.microsoft.com/office/powerpoint/2010/main" val="291979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Results or Consequences</a:t>
            </a:r>
          </a:p>
        </p:txBody>
      </p:sp>
      <p:sp>
        <p:nvSpPr>
          <p:cNvPr id="3" name="Content Placeholder 2"/>
          <p:cNvSpPr>
            <a:spLocks noGrp="1"/>
          </p:cNvSpPr>
          <p:nvPr>
            <p:ph idx="1"/>
          </p:nvPr>
        </p:nvSpPr>
        <p:spPr/>
        <p:txBody>
          <a:bodyPr>
            <a:normAutofit fontScale="85000" lnSpcReduction="20000"/>
          </a:bodyPr>
          <a:lstStyle/>
          <a:p>
            <a:r>
              <a:rPr lang="en-IN" b="1" dirty="0"/>
              <a:t>As a result / Consequently / Therefore / Thus</a:t>
            </a:r>
            <a:r>
              <a:rPr lang="en-IN" dirty="0"/>
              <a:t>: These can be used to introduce a result or consequence that follows from a cause or reason that you have mentioned. They are usually used at the beginning of a sentence or paragraph. For example: </a:t>
            </a:r>
            <a:r>
              <a:rPr lang="en-IN" i="1" dirty="0"/>
              <a:t>He failed to submit his assignment on time. As a result, he lost 10% of his marks.</a:t>
            </a:r>
            <a:r>
              <a:rPr lang="en-IN" dirty="0"/>
              <a:t> </a:t>
            </a:r>
            <a:r>
              <a:rPr lang="en-IN" i="1" dirty="0"/>
              <a:t>She studied hard for the exam. Consequently, she passed with flying </a:t>
            </a:r>
            <a:r>
              <a:rPr lang="en-IN" i="1" dirty="0" err="1"/>
              <a:t>colors</a:t>
            </a:r>
            <a:r>
              <a:rPr lang="en-IN" i="1" dirty="0"/>
              <a:t>.</a:t>
            </a:r>
            <a:r>
              <a:rPr lang="en-IN" dirty="0"/>
              <a:t> </a:t>
            </a:r>
            <a:r>
              <a:rPr lang="en-IN" i="1" dirty="0"/>
              <a:t>They did not have enough money to buy food. Therefore, they had to borrow from their </a:t>
            </a:r>
            <a:r>
              <a:rPr lang="en-IN" i="1" dirty="0" err="1"/>
              <a:t>neighbors</a:t>
            </a:r>
            <a:r>
              <a:rPr lang="en-IN" i="1" dirty="0"/>
              <a:t>.</a:t>
            </a:r>
            <a:r>
              <a:rPr lang="en-IN" dirty="0"/>
              <a:t> </a:t>
            </a:r>
            <a:r>
              <a:rPr lang="en-IN" i="1" dirty="0"/>
              <a:t>He was late for the meeting. Thus, he missed an important opportunity.</a:t>
            </a:r>
            <a:endParaRPr lang="en-IN" dirty="0"/>
          </a:p>
          <a:p>
            <a:r>
              <a:rPr lang="en-IN" b="1" dirty="0"/>
              <a:t>For this reason / Because of this / That is why</a:t>
            </a:r>
            <a:r>
              <a:rPr lang="en-IN" dirty="0"/>
              <a:t>: These can be used to introduce a result or consequence that follows from a cause or reason that you have mentioned. They are usually used at the beginning of a sentence or paragraph. For example: </a:t>
            </a:r>
            <a:r>
              <a:rPr lang="en-IN" i="1" dirty="0"/>
              <a:t>He was allergic to peanuts. For this reason, he avoided eating them.</a:t>
            </a:r>
            <a:r>
              <a:rPr lang="en-IN" dirty="0"/>
              <a:t> </a:t>
            </a:r>
            <a:r>
              <a:rPr lang="en-IN" i="1" dirty="0"/>
              <a:t>She was very tired after working all day. Because of this, she fell asleep on the couch.</a:t>
            </a:r>
            <a:r>
              <a:rPr lang="en-IN" dirty="0"/>
              <a:t> </a:t>
            </a:r>
            <a:r>
              <a:rPr lang="en-IN" i="1" dirty="0"/>
              <a:t>They had a lot of homework to do. That is why they could not go to the party.</a:t>
            </a:r>
            <a:endParaRPr lang="en-IN" dirty="0"/>
          </a:p>
          <a:p>
            <a:r>
              <a:rPr lang="en-IN" b="1" dirty="0"/>
              <a:t>So / Then</a:t>
            </a:r>
            <a:r>
              <a:rPr lang="en-IN" dirty="0"/>
              <a:t>: These can be used to introduce a result or consequence that follows from a cause or reason that you have mentioned. They are usually used in the middle of a sentence after a comma. For example: </a:t>
            </a:r>
            <a:r>
              <a:rPr lang="en-IN" i="1" dirty="0"/>
              <a:t>He forgot his keys, so he had to break the door.</a:t>
            </a:r>
            <a:r>
              <a:rPr lang="en-IN" dirty="0"/>
              <a:t> </a:t>
            </a:r>
            <a:r>
              <a:rPr lang="en-IN" i="1" dirty="0"/>
              <a:t>She was hungry, then she ordered a pizza.</a:t>
            </a:r>
            <a:endParaRPr lang="en-IN" dirty="0"/>
          </a:p>
          <a:p>
            <a:endParaRPr lang="en-US" dirty="0"/>
          </a:p>
        </p:txBody>
      </p:sp>
    </p:spTree>
    <p:extLst>
      <p:ext uri="{BB962C8B-B14F-4D97-AF65-F5344CB8AC3E}">
        <p14:creationId xmlns:p14="http://schemas.microsoft.com/office/powerpoint/2010/main" val="21498197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TM03457515[[fn=View]]</Template>
  <TotalTime>695</TotalTime>
  <Words>5062</Words>
  <Application>Microsoft Office PowerPoint</Application>
  <PresentationFormat>Widescreen</PresentationFormat>
  <Paragraphs>318</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Century Schoolbook</vt:lpstr>
      <vt:lpstr>Wingdings 2</vt:lpstr>
      <vt:lpstr>View</vt:lpstr>
      <vt:lpstr>TECHNICAL WRITING- II</vt:lpstr>
      <vt:lpstr>Clarity</vt:lpstr>
      <vt:lpstr>Cohesive Devices</vt:lpstr>
      <vt:lpstr>Adding Information</vt:lpstr>
      <vt:lpstr>Sequencing Information</vt:lpstr>
      <vt:lpstr>Emphasizing Information</vt:lpstr>
      <vt:lpstr>Contrasting Information</vt:lpstr>
      <vt:lpstr>Giving example or evidence</vt:lpstr>
      <vt:lpstr>Explaining Results or Consequences</vt:lpstr>
      <vt:lpstr>Proving Reasons</vt:lpstr>
      <vt:lpstr>Conclusion/Summarization</vt:lpstr>
      <vt:lpstr>EXERCISE</vt:lpstr>
      <vt:lpstr>Answers</vt:lpstr>
      <vt:lpstr>Formal and Informal Language</vt:lpstr>
      <vt:lpstr>Examples</vt:lpstr>
      <vt:lpstr>Gender Neutral language or inclusive language</vt:lpstr>
      <vt:lpstr>PowerPoint Presentation</vt:lpstr>
      <vt:lpstr>Samples</vt:lpstr>
      <vt:lpstr>Terms </vt:lpstr>
      <vt:lpstr>PowerPoint Presentation</vt:lpstr>
      <vt:lpstr>PowerPoint Presentation</vt:lpstr>
      <vt:lpstr>ASK FIRST </vt:lpstr>
      <vt:lpstr>Technical Writing Process</vt:lpstr>
      <vt:lpstr>Technical Writing Process</vt:lpstr>
      <vt:lpstr>Technical Writing Process</vt:lpstr>
      <vt:lpstr>Technical Writing Process</vt:lpstr>
      <vt:lpstr>Technical Writing Process</vt:lpstr>
      <vt:lpstr>Visual Elements in Technical Writing</vt:lpstr>
      <vt:lpstr>Visual Elements in Technical Writing</vt:lpstr>
      <vt:lpstr>Visual Elements in Technical Writing</vt:lpstr>
      <vt:lpstr>Visual Elements in Technical Writing</vt:lpstr>
      <vt:lpstr>Visual Elements in Technical Writing</vt:lpstr>
      <vt:lpstr>Editing and Proofreading in Technical Writing</vt:lpstr>
      <vt:lpstr>Editing and Proofreading in Technical Writing</vt:lpstr>
      <vt:lpstr>Editing and Proofreading in Technical Writing</vt:lpstr>
      <vt:lpstr>Editing and Proofreading in Technical Writing</vt:lpstr>
      <vt:lpstr>Examples of Technical Writing</vt:lpstr>
      <vt:lpstr>Editing and Proofreading in Technical Writing</vt:lpstr>
      <vt:lpstr>Editing and Proofreading in Technical Writing</vt:lpstr>
      <vt:lpstr>Editing and Proofreading in Technical Writing</vt:lpstr>
      <vt:lpstr>PowerPoint Presentation</vt:lpstr>
      <vt:lpstr>PowerPoint Presentation</vt:lpstr>
      <vt:lpstr>Purpose</vt:lpstr>
      <vt:lpstr>Language</vt:lpstr>
      <vt:lpstr>Vocabulary</vt:lpstr>
      <vt:lpstr>Vocabulary</vt:lpstr>
      <vt:lpstr>Vocabulary</vt:lpstr>
      <vt:lpstr>Vocabulary- PHRASES</vt:lpstr>
      <vt:lpstr>TONE</vt:lpstr>
      <vt:lpstr>Fill in the blanks</vt:lpstr>
      <vt:lpstr>One possible response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dc:title>
  <dc:creator>Manu Mohan</dc:creator>
  <cp:lastModifiedBy>Smriti Singh</cp:lastModifiedBy>
  <cp:revision>13</cp:revision>
  <dcterms:created xsi:type="dcterms:W3CDTF">2024-02-25T06:50:47Z</dcterms:created>
  <dcterms:modified xsi:type="dcterms:W3CDTF">2024-03-29T15:57:16Z</dcterms:modified>
</cp:coreProperties>
</file>