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257" r:id="rId3"/>
    <p:sldId id="258" r:id="rId4"/>
    <p:sldId id="271" r:id="rId5"/>
    <p:sldId id="272" r:id="rId6"/>
    <p:sldId id="273" r:id="rId7"/>
    <p:sldId id="274" r:id="rId8"/>
    <p:sldId id="260" r:id="rId9"/>
    <p:sldId id="261" r:id="rId10"/>
    <p:sldId id="262" r:id="rId11"/>
    <p:sldId id="263" r:id="rId12"/>
    <p:sldId id="264" r:id="rId13"/>
    <p:sldId id="275" r:id="rId14"/>
    <p:sldId id="276" r:id="rId15"/>
    <p:sldId id="277" r:id="rId16"/>
    <p:sldId id="278" r:id="rId17"/>
    <p:sldId id="279" r:id="rId18"/>
    <p:sldId id="280" r:id="rId19"/>
    <p:sldId id="28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4D7C3D-1FEE-49A8-9A5A-F3297598C660}"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ADED8264-B3F0-46DE-9626-6879730A4591}">
      <dgm:prSet/>
      <dgm:spPr/>
      <dgm:t>
        <a:bodyPr/>
        <a:lstStyle/>
        <a:p>
          <a:r>
            <a:rPr lang="en-US" dirty="0"/>
            <a:t>A written or printed announcement or communication that conveys information, instructions, or notifications to a specific individual, group, or the public at large</a:t>
          </a:r>
        </a:p>
      </dgm:t>
    </dgm:pt>
    <dgm:pt modelId="{63334004-5522-470C-B0FA-EBBF0B98DEC9}" type="parTrans" cxnId="{496D5E72-7752-4A61-B4CD-C8D737B1B5C1}">
      <dgm:prSet/>
      <dgm:spPr/>
      <dgm:t>
        <a:bodyPr/>
        <a:lstStyle/>
        <a:p>
          <a:endParaRPr lang="en-US"/>
        </a:p>
      </dgm:t>
    </dgm:pt>
    <dgm:pt modelId="{F4B00D7E-6EE1-4AD1-8580-AC840693044F}" type="sibTrans" cxnId="{496D5E72-7752-4A61-B4CD-C8D737B1B5C1}">
      <dgm:prSet/>
      <dgm:spPr/>
      <dgm:t>
        <a:bodyPr/>
        <a:lstStyle/>
        <a:p>
          <a:endParaRPr lang="en-US"/>
        </a:p>
      </dgm:t>
    </dgm:pt>
    <dgm:pt modelId="{190CB9ED-1549-4908-8974-625AEB4BDDAD}">
      <dgm:prSet/>
      <dgm:spPr/>
      <dgm:t>
        <a:bodyPr/>
        <a:lstStyle/>
        <a:p>
          <a:r>
            <a:rPr lang="en-US" dirty="0"/>
            <a:t>Typically used in various contexts and settings to convey important messages or provide information</a:t>
          </a:r>
        </a:p>
      </dgm:t>
    </dgm:pt>
    <dgm:pt modelId="{9390C15B-070A-4DA0-AF1C-DBB633C51144}" type="parTrans" cxnId="{F8A5A00E-6C08-46CD-908A-A9863E1E149C}">
      <dgm:prSet/>
      <dgm:spPr/>
      <dgm:t>
        <a:bodyPr/>
        <a:lstStyle/>
        <a:p>
          <a:endParaRPr lang="en-US"/>
        </a:p>
      </dgm:t>
    </dgm:pt>
    <dgm:pt modelId="{5910E17F-06FE-4CAE-8144-7C4D9304F53D}" type="sibTrans" cxnId="{F8A5A00E-6C08-46CD-908A-A9863E1E149C}">
      <dgm:prSet/>
      <dgm:spPr/>
      <dgm:t>
        <a:bodyPr/>
        <a:lstStyle/>
        <a:p>
          <a:endParaRPr lang="en-US"/>
        </a:p>
      </dgm:t>
    </dgm:pt>
    <dgm:pt modelId="{E765EA60-CC91-4B41-8A5F-90649ECA5F54}">
      <dgm:prSet/>
      <dgm:spPr/>
      <dgm:t>
        <a:bodyPr/>
        <a:lstStyle/>
        <a:p>
          <a:r>
            <a:rPr lang="en-US"/>
            <a:t>It can be formal or informal</a:t>
          </a:r>
        </a:p>
      </dgm:t>
    </dgm:pt>
    <dgm:pt modelId="{A13899A1-48CB-4714-99B8-B97C27479101}" type="parTrans" cxnId="{BBBE0A4E-ACAC-4A50-BF01-DDC17BB822FE}">
      <dgm:prSet/>
      <dgm:spPr/>
      <dgm:t>
        <a:bodyPr/>
        <a:lstStyle/>
        <a:p>
          <a:endParaRPr lang="en-US"/>
        </a:p>
      </dgm:t>
    </dgm:pt>
    <dgm:pt modelId="{5972A7CC-F35D-494F-95D6-EEC62D70662F}" type="sibTrans" cxnId="{BBBE0A4E-ACAC-4A50-BF01-DDC17BB822FE}">
      <dgm:prSet/>
      <dgm:spPr/>
      <dgm:t>
        <a:bodyPr/>
        <a:lstStyle/>
        <a:p>
          <a:endParaRPr lang="en-US"/>
        </a:p>
      </dgm:t>
    </dgm:pt>
    <dgm:pt modelId="{8ED62F1B-12A4-4FD1-9C0A-501CCFD94A99}">
      <dgm:prSet/>
      <dgm:spPr/>
      <dgm:t>
        <a:bodyPr/>
        <a:lstStyle/>
        <a:p>
          <a:r>
            <a:rPr lang="en-US"/>
            <a:t>It can be pasted on notice boards. </a:t>
          </a:r>
        </a:p>
      </dgm:t>
    </dgm:pt>
    <dgm:pt modelId="{081A3322-2344-4283-8DA9-CB5141751CA1}" type="parTrans" cxnId="{D95E9C8B-B763-4763-8A73-8D6733C4305C}">
      <dgm:prSet/>
      <dgm:spPr/>
      <dgm:t>
        <a:bodyPr/>
        <a:lstStyle/>
        <a:p>
          <a:endParaRPr lang="en-US"/>
        </a:p>
      </dgm:t>
    </dgm:pt>
    <dgm:pt modelId="{582D70C0-7A81-4B74-885D-CC1C80A11328}" type="sibTrans" cxnId="{D95E9C8B-B763-4763-8A73-8D6733C4305C}">
      <dgm:prSet/>
      <dgm:spPr/>
      <dgm:t>
        <a:bodyPr/>
        <a:lstStyle/>
        <a:p>
          <a:endParaRPr lang="en-US"/>
        </a:p>
      </dgm:t>
    </dgm:pt>
    <dgm:pt modelId="{4630B317-9A01-487E-AF00-A3B271B9AED0}">
      <dgm:prSet/>
      <dgm:spPr/>
      <dgm:t>
        <a:bodyPr/>
        <a:lstStyle/>
        <a:p>
          <a:r>
            <a:rPr lang="en-US" dirty="0"/>
            <a:t>Published in a newspaper</a:t>
          </a:r>
        </a:p>
      </dgm:t>
    </dgm:pt>
    <dgm:pt modelId="{9CAA8ABD-6D35-4EBB-8195-076B07419CFD}" type="parTrans" cxnId="{F12F9539-287D-4008-B51B-3FD0FC4B9D66}">
      <dgm:prSet/>
      <dgm:spPr/>
      <dgm:t>
        <a:bodyPr/>
        <a:lstStyle/>
        <a:p>
          <a:endParaRPr lang="en-US"/>
        </a:p>
      </dgm:t>
    </dgm:pt>
    <dgm:pt modelId="{EA5BAD31-74DB-41C7-BFD8-6152A0F15BF1}" type="sibTrans" cxnId="{F12F9539-287D-4008-B51B-3FD0FC4B9D66}">
      <dgm:prSet/>
      <dgm:spPr/>
      <dgm:t>
        <a:bodyPr/>
        <a:lstStyle/>
        <a:p>
          <a:endParaRPr lang="en-US"/>
        </a:p>
      </dgm:t>
    </dgm:pt>
    <dgm:pt modelId="{A79C4B1E-C5C3-4871-87C2-2B5FDF9E09C1}">
      <dgm:prSet/>
      <dgm:spPr/>
      <dgm:t>
        <a:bodyPr/>
        <a:lstStyle/>
        <a:p>
          <a:r>
            <a:rPr lang="en-US"/>
            <a:t>The government, when it issues notices, must publish it in national and local papers.</a:t>
          </a:r>
        </a:p>
      </dgm:t>
    </dgm:pt>
    <dgm:pt modelId="{BD8A1C1E-16D5-406F-B399-966D479C6EFE}" type="parTrans" cxnId="{EB52F316-58C0-42DF-AADD-210BD613002C}">
      <dgm:prSet/>
      <dgm:spPr/>
      <dgm:t>
        <a:bodyPr/>
        <a:lstStyle/>
        <a:p>
          <a:endParaRPr lang="en-US"/>
        </a:p>
      </dgm:t>
    </dgm:pt>
    <dgm:pt modelId="{89A35041-0FF5-4432-A326-DCB304C6F4DF}" type="sibTrans" cxnId="{EB52F316-58C0-42DF-AADD-210BD613002C}">
      <dgm:prSet/>
      <dgm:spPr/>
      <dgm:t>
        <a:bodyPr/>
        <a:lstStyle/>
        <a:p>
          <a:endParaRPr lang="en-US"/>
        </a:p>
      </dgm:t>
    </dgm:pt>
    <dgm:pt modelId="{31213472-FBCF-4814-9020-57F64F7EF9C5}" type="pres">
      <dgm:prSet presAssocID="{234D7C3D-1FEE-49A8-9A5A-F3297598C660}" presName="linear" presStyleCnt="0">
        <dgm:presLayoutVars>
          <dgm:animLvl val="lvl"/>
          <dgm:resizeHandles val="exact"/>
        </dgm:presLayoutVars>
      </dgm:prSet>
      <dgm:spPr/>
    </dgm:pt>
    <dgm:pt modelId="{28BF224D-C57C-4DCF-A182-3E36E35BFDE6}" type="pres">
      <dgm:prSet presAssocID="{ADED8264-B3F0-46DE-9626-6879730A4591}" presName="parentText" presStyleLbl="node1" presStyleIdx="0" presStyleCnt="6">
        <dgm:presLayoutVars>
          <dgm:chMax val="0"/>
          <dgm:bulletEnabled val="1"/>
        </dgm:presLayoutVars>
      </dgm:prSet>
      <dgm:spPr/>
    </dgm:pt>
    <dgm:pt modelId="{8899356E-A0E8-4CD8-AC0C-4AA27686CBB4}" type="pres">
      <dgm:prSet presAssocID="{F4B00D7E-6EE1-4AD1-8580-AC840693044F}" presName="spacer" presStyleCnt="0"/>
      <dgm:spPr/>
    </dgm:pt>
    <dgm:pt modelId="{7E585334-6381-4186-8C86-8CA676BF1AF8}" type="pres">
      <dgm:prSet presAssocID="{190CB9ED-1549-4908-8974-625AEB4BDDAD}" presName="parentText" presStyleLbl="node1" presStyleIdx="1" presStyleCnt="6">
        <dgm:presLayoutVars>
          <dgm:chMax val="0"/>
          <dgm:bulletEnabled val="1"/>
        </dgm:presLayoutVars>
      </dgm:prSet>
      <dgm:spPr/>
    </dgm:pt>
    <dgm:pt modelId="{76049F0C-D16D-4D67-A872-C3855141288C}" type="pres">
      <dgm:prSet presAssocID="{5910E17F-06FE-4CAE-8144-7C4D9304F53D}" presName="spacer" presStyleCnt="0"/>
      <dgm:spPr/>
    </dgm:pt>
    <dgm:pt modelId="{C08BEDFD-41B0-4281-9169-D38C14212D95}" type="pres">
      <dgm:prSet presAssocID="{E765EA60-CC91-4B41-8A5F-90649ECA5F54}" presName="parentText" presStyleLbl="node1" presStyleIdx="2" presStyleCnt="6">
        <dgm:presLayoutVars>
          <dgm:chMax val="0"/>
          <dgm:bulletEnabled val="1"/>
        </dgm:presLayoutVars>
      </dgm:prSet>
      <dgm:spPr/>
    </dgm:pt>
    <dgm:pt modelId="{906FBF0A-7286-41EC-88F4-BAF8FE608E4D}" type="pres">
      <dgm:prSet presAssocID="{5972A7CC-F35D-494F-95D6-EEC62D70662F}" presName="spacer" presStyleCnt="0"/>
      <dgm:spPr/>
    </dgm:pt>
    <dgm:pt modelId="{6EC9C327-FDD3-4084-ADBA-D001C57B02FD}" type="pres">
      <dgm:prSet presAssocID="{8ED62F1B-12A4-4FD1-9C0A-501CCFD94A99}" presName="parentText" presStyleLbl="node1" presStyleIdx="3" presStyleCnt="6">
        <dgm:presLayoutVars>
          <dgm:chMax val="0"/>
          <dgm:bulletEnabled val="1"/>
        </dgm:presLayoutVars>
      </dgm:prSet>
      <dgm:spPr/>
    </dgm:pt>
    <dgm:pt modelId="{DC9F491B-A21E-4D4B-90BC-36597AB6ACDE}" type="pres">
      <dgm:prSet presAssocID="{582D70C0-7A81-4B74-885D-CC1C80A11328}" presName="spacer" presStyleCnt="0"/>
      <dgm:spPr/>
    </dgm:pt>
    <dgm:pt modelId="{62027057-1E16-4B2A-953E-6C1324D82063}" type="pres">
      <dgm:prSet presAssocID="{4630B317-9A01-487E-AF00-A3B271B9AED0}" presName="parentText" presStyleLbl="node1" presStyleIdx="4" presStyleCnt="6">
        <dgm:presLayoutVars>
          <dgm:chMax val="0"/>
          <dgm:bulletEnabled val="1"/>
        </dgm:presLayoutVars>
      </dgm:prSet>
      <dgm:spPr/>
    </dgm:pt>
    <dgm:pt modelId="{5E819041-F0EF-414D-A772-DF28B00D38DC}" type="pres">
      <dgm:prSet presAssocID="{EA5BAD31-74DB-41C7-BFD8-6152A0F15BF1}" presName="spacer" presStyleCnt="0"/>
      <dgm:spPr/>
    </dgm:pt>
    <dgm:pt modelId="{10CD8F20-BAFF-48E3-B69B-30D9460BEE75}" type="pres">
      <dgm:prSet presAssocID="{A79C4B1E-C5C3-4871-87C2-2B5FDF9E09C1}" presName="parentText" presStyleLbl="node1" presStyleIdx="5" presStyleCnt="6">
        <dgm:presLayoutVars>
          <dgm:chMax val="0"/>
          <dgm:bulletEnabled val="1"/>
        </dgm:presLayoutVars>
      </dgm:prSet>
      <dgm:spPr/>
    </dgm:pt>
  </dgm:ptLst>
  <dgm:cxnLst>
    <dgm:cxn modelId="{F8A5A00E-6C08-46CD-908A-A9863E1E149C}" srcId="{234D7C3D-1FEE-49A8-9A5A-F3297598C660}" destId="{190CB9ED-1549-4908-8974-625AEB4BDDAD}" srcOrd="1" destOrd="0" parTransId="{9390C15B-070A-4DA0-AF1C-DBB633C51144}" sibTransId="{5910E17F-06FE-4CAE-8144-7C4D9304F53D}"/>
    <dgm:cxn modelId="{EB52F316-58C0-42DF-AADD-210BD613002C}" srcId="{234D7C3D-1FEE-49A8-9A5A-F3297598C660}" destId="{A79C4B1E-C5C3-4871-87C2-2B5FDF9E09C1}" srcOrd="5" destOrd="0" parTransId="{BD8A1C1E-16D5-406F-B399-966D479C6EFE}" sibTransId="{89A35041-0FF5-4432-A326-DCB304C6F4DF}"/>
    <dgm:cxn modelId="{F12F9539-287D-4008-B51B-3FD0FC4B9D66}" srcId="{234D7C3D-1FEE-49A8-9A5A-F3297598C660}" destId="{4630B317-9A01-487E-AF00-A3B271B9AED0}" srcOrd="4" destOrd="0" parTransId="{9CAA8ABD-6D35-4EBB-8195-076B07419CFD}" sibTransId="{EA5BAD31-74DB-41C7-BFD8-6152A0F15BF1}"/>
    <dgm:cxn modelId="{7E37DA69-DA51-4087-8217-F84D8ACB9D81}" type="presOf" srcId="{E765EA60-CC91-4B41-8A5F-90649ECA5F54}" destId="{C08BEDFD-41B0-4281-9169-D38C14212D95}" srcOrd="0" destOrd="0" presId="urn:microsoft.com/office/officeart/2005/8/layout/vList2"/>
    <dgm:cxn modelId="{BBBE0A4E-ACAC-4A50-BF01-DDC17BB822FE}" srcId="{234D7C3D-1FEE-49A8-9A5A-F3297598C660}" destId="{E765EA60-CC91-4B41-8A5F-90649ECA5F54}" srcOrd="2" destOrd="0" parTransId="{A13899A1-48CB-4714-99B8-B97C27479101}" sibTransId="{5972A7CC-F35D-494F-95D6-EEC62D70662F}"/>
    <dgm:cxn modelId="{65F41F4F-62D1-46F8-A6EA-A530A62E40D9}" type="presOf" srcId="{190CB9ED-1549-4908-8974-625AEB4BDDAD}" destId="{7E585334-6381-4186-8C86-8CA676BF1AF8}" srcOrd="0" destOrd="0" presId="urn:microsoft.com/office/officeart/2005/8/layout/vList2"/>
    <dgm:cxn modelId="{496D5E72-7752-4A61-B4CD-C8D737B1B5C1}" srcId="{234D7C3D-1FEE-49A8-9A5A-F3297598C660}" destId="{ADED8264-B3F0-46DE-9626-6879730A4591}" srcOrd="0" destOrd="0" parTransId="{63334004-5522-470C-B0FA-EBBF0B98DEC9}" sibTransId="{F4B00D7E-6EE1-4AD1-8580-AC840693044F}"/>
    <dgm:cxn modelId="{D95E9C8B-B763-4763-8A73-8D6733C4305C}" srcId="{234D7C3D-1FEE-49A8-9A5A-F3297598C660}" destId="{8ED62F1B-12A4-4FD1-9C0A-501CCFD94A99}" srcOrd="3" destOrd="0" parTransId="{081A3322-2344-4283-8DA9-CB5141751CA1}" sibTransId="{582D70C0-7A81-4B74-885D-CC1C80A11328}"/>
    <dgm:cxn modelId="{FDDBD490-7779-43F3-B663-3CC1D8450BC2}" type="presOf" srcId="{A79C4B1E-C5C3-4871-87C2-2B5FDF9E09C1}" destId="{10CD8F20-BAFF-48E3-B69B-30D9460BEE75}" srcOrd="0" destOrd="0" presId="urn:microsoft.com/office/officeart/2005/8/layout/vList2"/>
    <dgm:cxn modelId="{AD80AA99-033A-4E75-A85F-0707A1B8485C}" type="presOf" srcId="{ADED8264-B3F0-46DE-9626-6879730A4591}" destId="{28BF224D-C57C-4DCF-A182-3E36E35BFDE6}" srcOrd="0" destOrd="0" presId="urn:microsoft.com/office/officeart/2005/8/layout/vList2"/>
    <dgm:cxn modelId="{C84A05C0-7B3E-4445-B8B2-6F7F09B6A8D1}" type="presOf" srcId="{4630B317-9A01-487E-AF00-A3B271B9AED0}" destId="{62027057-1E16-4B2A-953E-6C1324D82063}" srcOrd="0" destOrd="0" presId="urn:microsoft.com/office/officeart/2005/8/layout/vList2"/>
    <dgm:cxn modelId="{8ABE5DC9-C033-4FE6-9D15-43F8A77E9B13}" type="presOf" srcId="{8ED62F1B-12A4-4FD1-9C0A-501CCFD94A99}" destId="{6EC9C327-FDD3-4084-ADBA-D001C57B02FD}" srcOrd="0" destOrd="0" presId="urn:microsoft.com/office/officeart/2005/8/layout/vList2"/>
    <dgm:cxn modelId="{400B29F9-6E97-46E2-9FDF-47543DBC3839}" type="presOf" srcId="{234D7C3D-1FEE-49A8-9A5A-F3297598C660}" destId="{31213472-FBCF-4814-9020-57F64F7EF9C5}" srcOrd="0" destOrd="0" presId="urn:microsoft.com/office/officeart/2005/8/layout/vList2"/>
    <dgm:cxn modelId="{94FE0C4F-C159-4EDC-AABB-40FBFF2F97E8}" type="presParOf" srcId="{31213472-FBCF-4814-9020-57F64F7EF9C5}" destId="{28BF224D-C57C-4DCF-A182-3E36E35BFDE6}" srcOrd="0" destOrd="0" presId="urn:microsoft.com/office/officeart/2005/8/layout/vList2"/>
    <dgm:cxn modelId="{DE5765C9-A7D0-4CCC-B008-07A18D0CA77E}" type="presParOf" srcId="{31213472-FBCF-4814-9020-57F64F7EF9C5}" destId="{8899356E-A0E8-4CD8-AC0C-4AA27686CBB4}" srcOrd="1" destOrd="0" presId="urn:microsoft.com/office/officeart/2005/8/layout/vList2"/>
    <dgm:cxn modelId="{0C973594-1594-40E3-8AB1-9066ABE561BB}" type="presParOf" srcId="{31213472-FBCF-4814-9020-57F64F7EF9C5}" destId="{7E585334-6381-4186-8C86-8CA676BF1AF8}" srcOrd="2" destOrd="0" presId="urn:microsoft.com/office/officeart/2005/8/layout/vList2"/>
    <dgm:cxn modelId="{768BB00A-6372-465B-B0AB-580631B11C67}" type="presParOf" srcId="{31213472-FBCF-4814-9020-57F64F7EF9C5}" destId="{76049F0C-D16D-4D67-A872-C3855141288C}" srcOrd="3" destOrd="0" presId="urn:microsoft.com/office/officeart/2005/8/layout/vList2"/>
    <dgm:cxn modelId="{AEC95617-87F2-4091-808E-DD083B3DCBB1}" type="presParOf" srcId="{31213472-FBCF-4814-9020-57F64F7EF9C5}" destId="{C08BEDFD-41B0-4281-9169-D38C14212D95}" srcOrd="4" destOrd="0" presId="urn:microsoft.com/office/officeart/2005/8/layout/vList2"/>
    <dgm:cxn modelId="{6A6495EF-7ED0-4116-B324-AC3B3E453496}" type="presParOf" srcId="{31213472-FBCF-4814-9020-57F64F7EF9C5}" destId="{906FBF0A-7286-41EC-88F4-BAF8FE608E4D}" srcOrd="5" destOrd="0" presId="urn:microsoft.com/office/officeart/2005/8/layout/vList2"/>
    <dgm:cxn modelId="{FFB35694-A434-4E7C-A1CC-11C322E46FC7}" type="presParOf" srcId="{31213472-FBCF-4814-9020-57F64F7EF9C5}" destId="{6EC9C327-FDD3-4084-ADBA-D001C57B02FD}" srcOrd="6" destOrd="0" presId="urn:microsoft.com/office/officeart/2005/8/layout/vList2"/>
    <dgm:cxn modelId="{694C4BC7-65D5-45B7-BAA9-D450D3A7B20C}" type="presParOf" srcId="{31213472-FBCF-4814-9020-57F64F7EF9C5}" destId="{DC9F491B-A21E-4D4B-90BC-36597AB6ACDE}" srcOrd="7" destOrd="0" presId="urn:microsoft.com/office/officeart/2005/8/layout/vList2"/>
    <dgm:cxn modelId="{72742C36-7933-4A40-B310-68D928BD8883}" type="presParOf" srcId="{31213472-FBCF-4814-9020-57F64F7EF9C5}" destId="{62027057-1E16-4B2A-953E-6C1324D82063}" srcOrd="8" destOrd="0" presId="urn:microsoft.com/office/officeart/2005/8/layout/vList2"/>
    <dgm:cxn modelId="{ED96CC37-D090-4FF6-AF92-D3A1AC1AE6C3}" type="presParOf" srcId="{31213472-FBCF-4814-9020-57F64F7EF9C5}" destId="{5E819041-F0EF-414D-A772-DF28B00D38DC}" srcOrd="9" destOrd="0" presId="urn:microsoft.com/office/officeart/2005/8/layout/vList2"/>
    <dgm:cxn modelId="{5AB42DBF-9B48-4CF4-83A1-C57FF5E332FD}" type="presParOf" srcId="{31213472-FBCF-4814-9020-57F64F7EF9C5}" destId="{10CD8F20-BAFF-48E3-B69B-30D9460BEE7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AF3AE00-8778-467D-80EB-02F2F0685F37}" type="doc">
      <dgm:prSet loTypeId="urn:microsoft.com/office/officeart/2005/8/layout/process3" loCatId="process" qsTypeId="urn:microsoft.com/office/officeart/2005/8/quickstyle/simple1" qsCatId="simple" csTypeId="urn:microsoft.com/office/officeart/2005/8/colors/accent1_2" csCatId="accent1"/>
      <dgm:spPr/>
      <dgm:t>
        <a:bodyPr/>
        <a:lstStyle/>
        <a:p>
          <a:endParaRPr lang="en-US"/>
        </a:p>
      </dgm:t>
    </dgm:pt>
    <dgm:pt modelId="{FD6593B6-74A7-43C2-8233-5829208170DB}">
      <dgm:prSet/>
      <dgm:spPr/>
      <dgm:t>
        <a:bodyPr/>
        <a:lstStyle/>
        <a:p>
          <a:r>
            <a:rPr lang="en-US"/>
            <a:t>Summarize the main points.</a:t>
          </a:r>
        </a:p>
      </dgm:t>
    </dgm:pt>
    <dgm:pt modelId="{36BC8086-E37C-4321-B3F3-306DA2B447F7}" type="parTrans" cxnId="{A89D3C23-9160-4D64-A7C9-C8D0762EE137}">
      <dgm:prSet/>
      <dgm:spPr/>
      <dgm:t>
        <a:bodyPr/>
        <a:lstStyle/>
        <a:p>
          <a:endParaRPr lang="en-US"/>
        </a:p>
      </dgm:t>
    </dgm:pt>
    <dgm:pt modelId="{8011044C-45BC-43C6-BCFE-10132B0D6DAB}" type="sibTrans" cxnId="{A89D3C23-9160-4D64-A7C9-C8D0762EE137}">
      <dgm:prSet/>
      <dgm:spPr/>
      <dgm:t>
        <a:bodyPr/>
        <a:lstStyle/>
        <a:p>
          <a:endParaRPr lang="en-US"/>
        </a:p>
      </dgm:t>
    </dgm:pt>
    <dgm:pt modelId="{CA275AD0-B1F4-49AE-A78B-5B69B9E52C79}">
      <dgm:prSet/>
      <dgm:spPr/>
      <dgm:t>
        <a:bodyPr/>
        <a:lstStyle/>
        <a:p>
          <a:r>
            <a:rPr lang="en-US" b="1"/>
            <a:t>Contact Information</a:t>
          </a:r>
          <a:r>
            <a:rPr lang="en-US"/>
            <a:t>: Provide contact details for inquiries or additional information.</a:t>
          </a:r>
        </a:p>
      </dgm:t>
    </dgm:pt>
    <dgm:pt modelId="{15183D68-4851-4271-9CD6-5804BB64928C}" type="parTrans" cxnId="{02498EEF-2465-4CD5-99A1-65F5A59A4924}">
      <dgm:prSet/>
      <dgm:spPr/>
      <dgm:t>
        <a:bodyPr/>
        <a:lstStyle/>
        <a:p>
          <a:endParaRPr lang="en-US"/>
        </a:p>
      </dgm:t>
    </dgm:pt>
    <dgm:pt modelId="{B30FDB6B-A848-4D66-AD4D-680E1E1CE283}" type="sibTrans" cxnId="{02498EEF-2465-4CD5-99A1-65F5A59A4924}">
      <dgm:prSet/>
      <dgm:spPr/>
      <dgm:t>
        <a:bodyPr/>
        <a:lstStyle/>
        <a:p>
          <a:endParaRPr lang="en-US"/>
        </a:p>
      </dgm:t>
    </dgm:pt>
    <dgm:pt modelId="{A422FBAC-8E9C-4046-94C5-3B311BAFDEF7}">
      <dgm:prSet/>
      <dgm:spPr/>
      <dgm:t>
        <a:bodyPr/>
        <a:lstStyle/>
        <a:p>
          <a:r>
            <a:rPr lang="en-US" b="1"/>
            <a:t>Complimentary Close</a:t>
          </a:r>
          <a:r>
            <a:rPr lang="en-US"/>
            <a:t>: Use a formal closing, such as "Sincerely," followed by your name (or the name and title of the issuing authority).</a:t>
          </a:r>
        </a:p>
      </dgm:t>
    </dgm:pt>
    <dgm:pt modelId="{5A6B0F05-A88F-43D9-8710-602EFF044CAC}" type="parTrans" cxnId="{B04CA134-D237-425B-8BE2-F5BA6D031CA1}">
      <dgm:prSet/>
      <dgm:spPr/>
      <dgm:t>
        <a:bodyPr/>
        <a:lstStyle/>
        <a:p>
          <a:endParaRPr lang="en-US"/>
        </a:p>
      </dgm:t>
    </dgm:pt>
    <dgm:pt modelId="{F4294375-E856-440E-90B7-5F79C57E2357}" type="sibTrans" cxnId="{B04CA134-D237-425B-8BE2-F5BA6D031CA1}">
      <dgm:prSet/>
      <dgm:spPr/>
      <dgm:t>
        <a:bodyPr/>
        <a:lstStyle/>
        <a:p>
          <a:endParaRPr lang="en-US"/>
        </a:p>
      </dgm:t>
    </dgm:pt>
    <dgm:pt modelId="{7729308B-53F4-4DED-8006-1EBF35A0808A}">
      <dgm:prSet/>
      <dgm:spPr/>
      <dgm:t>
        <a:bodyPr/>
        <a:lstStyle/>
        <a:p>
          <a:r>
            <a:rPr lang="en-US" b="1"/>
            <a:t>Signature and Authorization</a:t>
          </a:r>
          <a:r>
            <a:rPr lang="en-US"/>
            <a:t>: If the notice is on behalf of an organization or authority, ensure that it includes the appropriate signature and authorization. This may include the signature of a responsible official or the organization's seal.</a:t>
          </a:r>
        </a:p>
      </dgm:t>
    </dgm:pt>
    <dgm:pt modelId="{A57657B5-8958-4648-B7D7-14F9014E8B36}" type="parTrans" cxnId="{084639EF-1F46-4A26-99BA-206DB14EB84C}">
      <dgm:prSet/>
      <dgm:spPr/>
      <dgm:t>
        <a:bodyPr/>
        <a:lstStyle/>
        <a:p>
          <a:endParaRPr lang="en-US"/>
        </a:p>
      </dgm:t>
    </dgm:pt>
    <dgm:pt modelId="{355C9FA2-2E1C-4294-B8A8-3BDB526B62F2}" type="sibTrans" cxnId="{084639EF-1F46-4A26-99BA-206DB14EB84C}">
      <dgm:prSet/>
      <dgm:spPr/>
      <dgm:t>
        <a:bodyPr/>
        <a:lstStyle/>
        <a:p>
          <a:endParaRPr lang="en-US"/>
        </a:p>
      </dgm:t>
    </dgm:pt>
    <dgm:pt modelId="{8DFD7A5A-5D42-4F0C-AE67-5E5876131040}" type="pres">
      <dgm:prSet presAssocID="{4AF3AE00-8778-467D-80EB-02F2F0685F37}" presName="linearFlow" presStyleCnt="0">
        <dgm:presLayoutVars>
          <dgm:dir/>
          <dgm:animLvl val="lvl"/>
          <dgm:resizeHandles val="exact"/>
        </dgm:presLayoutVars>
      </dgm:prSet>
      <dgm:spPr/>
    </dgm:pt>
    <dgm:pt modelId="{8E2258EF-75A9-4574-824B-91DF38BC760D}" type="pres">
      <dgm:prSet presAssocID="{FD6593B6-74A7-43C2-8233-5829208170DB}" presName="composite" presStyleCnt="0"/>
      <dgm:spPr/>
    </dgm:pt>
    <dgm:pt modelId="{FC5CA91A-1505-408A-9404-9388E3CC1933}" type="pres">
      <dgm:prSet presAssocID="{FD6593B6-74A7-43C2-8233-5829208170DB}" presName="parTx" presStyleLbl="node1" presStyleIdx="0" presStyleCnt="1">
        <dgm:presLayoutVars>
          <dgm:chMax val="0"/>
          <dgm:chPref val="0"/>
          <dgm:bulletEnabled val="1"/>
        </dgm:presLayoutVars>
      </dgm:prSet>
      <dgm:spPr/>
    </dgm:pt>
    <dgm:pt modelId="{9747AEEF-D86D-48F0-B9F5-A37FA30296D9}" type="pres">
      <dgm:prSet presAssocID="{FD6593B6-74A7-43C2-8233-5829208170DB}" presName="parSh" presStyleLbl="node1" presStyleIdx="0" presStyleCnt="1"/>
      <dgm:spPr/>
    </dgm:pt>
    <dgm:pt modelId="{FC8DA52C-DF0D-4417-ADD7-5E32B7F83035}" type="pres">
      <dgm:prSet presAssocID="{FD6593B6-74A7-43C2-8233-5829208170DB}" presName="desTx" presStyleLbl="fgAcc1" presStyleIdx="0" presStyleCnt="1">
        <dgm:presLayoutVars>
          <dgm:bulletEnabled val="1"/>
        </dgm:presLayoutVars>
      </dgm:prSet>
      <dgm:spPr/>
    </dgm:pt>
  </dgm:ptLst>
  <dgm:cxnLst>
    <dgm:cxn modelId="{C9C67622-51F6-4854-A006-305C8F1AFCC1}" type="presOf" srcId="{A422FBAC-8E9C-4046-94C5-3B311BAFDEF7}" destId="{FC8DA52C-DF0D-4417-ADD7-5E32B7F83035}" srcOrd="0" destOrd="1" presId="urn:microsoft.com/office/officeart/2005/8/layout/process3"/>
    <dgm:cxn modelId="{A89D3C23-9160-4D64-A7C9-C8D0762EE137}" srcId="{4AF3AE00-8778-467D-80EB-02F2F0685F37}" destId="{FD6593B6-74A7-43C2-8233-5829208170DB}" srcOrd="0" destOrd="0" parTransId="{36BC8086-E37C-4321-B3F3-306DA2B447F7}" sibTransId="{8011044C-45BC-43C6-BCFE-10132B0D6DAB}"/>
    <dgm:cxn modelId="{B04CA134-D237-425B-8BE2-F5BA6D031CA1}" srcId="{FD6593B6-74A7-43C2-8233-5829208170DB}" destId="{A422FBAC-8E9C-4046-94C5-3B311BAFDEF7}" srcOrd="1" destOrd="0" parTransId="{5A6B0F05-A88F-43D9-8710-602EFF044CAC}" sibTransId="{F4294375-E856-440E-90B7-5F79C57E2357}"/>
    <dgm:cxn modelId="{BF736C4F-35BB-4A6A-B00B-BE93B0524B81}" type="presOf" srcId="{CA275AD0-B1F4-49AE-A78B-5B69B9E52C79}" destId="{FC8DA52C-DF0D-4417-ADD7-5E32B7F83035}" srcOrd="0" destOrd="0" presId="urn:microsoft.com/office/officeart/2005/8/layout/process3"/>
    <dgm:cxn modelId="{B87A3783-EE3F-4C68-9DE4-478F1F9829FB}" type="presOf" srcId="{FD6593B6-74A7-43C2-8233-5829208170DB}" destId="{FC5CA91A-1505-408A-9404-9388E3CC1933}" srcOrd="0" destOrd="0" presId="urn:microsoft.com/office/officeart/2005/8/layout/process3"/>
    <dgm:cxn modelId="{2F5838B6-371D-457E-AF56-8BA08C0E0278}" type="presOf" srcId="{7729308B-53F4-4DED-8006-1EBF35A0808A}" destId="{FC8DA52C-DF0D-4417-ADD7-5E32B7F83035}" srcOrd="0" destOrd="2" presId="urn:microsoft.com/office/officeart/2005/8/layout/process3"/>
    <dgm:cxn modelId="{DB16AEC6-C06E-462E-BA90-F238284E3774}" type="presOf" srcId="{4AF3AE00-8778-467D-80EB-02F2F0685F37}" destId="{8DFD7A5A-5D42-4F0C-AE67-5E5876131040}" srcOrd="0" destOrd="0" presId="urn:microsoft.com/office/officeart/2005/8/layout/process3"/>
    <dgm:cxn modelId="{084639EF-1F46-4A26-99BA-206DB14EB84C}" srcId="{FD6593B6-74A7-43C2-8233-5829208170DB}" destId="{7729308B-53F4-4DED-8006-1EBF35A0808A}" srcOrd="2" destOrd="0" parTransId="{A57657B5-8958-4648-B7D7-14F9014E8B36}" sibTransId="{355C9FA2-2E1C-4294-B8A8-3BDB526B62F2}"/>
    <dgm:cxn modelId="{02498EEF-2465-4CD5-99A1-65F5A59A4924}" srcId="{FD6593B6-74A7-43C2-8233-5829208170DB}" destId="{CA275AD0-B1F4-49AE-A78B-5B69B9E52C79}" srcOrd="0" destOrd="0" parTransId="{15183D68-4851-4271-9CD6-5804BB64928C}" sibTransId="{B30FDB6B-A848-4D66-AD4D-680E1E1CE283}"/>
    <dgm:cxn modelId="{3803FFF5-243C-45AC-9942-1DEFC82622DA}" type="presOf" srcId="{FD6593B6-74A7-43C2-8233-5829208170DB}" destId="{9747AEEF-D86D-48F0-B9F5-A37FA30296D9}" srcOrd="1" destOrd="0" presId="urn:microsoft.com/office/officeart/2005/8/layout/process3"/>
    <dgm:cxn modelId="{9A8F9F2E-CE10-42B7-AAE9-479B7C3564F8}" type="presParOf" srcId="{8DFD7A5A-5D42-4F0C-AE67-5E5876131040}" destId="{8E2258EF-75A9-4574-824B-91DF38BC760D}" srcOrd="0" destOrd="0" presId="urn:microsoft.com/office/officeart/2005/8/layout/process3"/>
    <dgm:cxn modelId="{E9DAA1A2-D1F7-40C9-8B36-855325F6CFF8}" type="presParOf" srcId="{8E2258EF-75A9-4574-824B-91DF38BC760D}" destId="{FC5CA91A-1505-408A-9404-9388E3CC1933}" srcOrd="0" destOrd="0" presId="urn:microsoft.com/office/officeart/2005/8/layout/process3"/>
    <dgm:cxn modelId="{58C4134B-F898-4529-AF78-470FC56776B0}" type="presParOf" srcId="{8E2258EF-75A9-4574-824B-91DF38BC760D}" destId="{9747AEEF-D86D-48F0-B9F5-A37FA30296D9}" srcOrd="1" destOrd="0" presId="urn:microsoft.com/office/officeart/2005/8/layout/process3"/>
    <dgm:cxn modelId="{A6E3B071-2004-4E9F-AC91-D84A0F44D5D2}" type="presParOf" srcId="{8E2258EF-75A9-4574-824B-91DF38BC760D}" destId="{FC8DA52C-DF0D-4417-ADD7-5E32B7F8303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C02FE5-D6A4-4A6D-B04A-1B5BECF557F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0939ADE-F209-4CDF-BE67-B70C843AC572}">
      <dgm:prSet/>
      <dgm:spPr/>
      <dgm:t>
        <a:bodyPr/>
        <a:lstStyle/>
        <a:p>
          <a:r>
            <a:rPr lang="en-US"/>
            <a:t>Use passive voice as far as possible</a:t>
          </a:r>
        </a:p>
      </dgm:t>
    </dgm:pt>
    <dgm:pt modelId="{1C218BD1-F3E7-435E-8654-FDAA6F52ACFF}" type="parTrans" cxnId="{12C8EB0C-12C1-49BE-A7D4-7BCBEFC44A31}">
      <dgm:prSet/>
      <dgm:spPr/>
      <dgm:t>
        <a:bodyPr/>
        <a:lstStyle/>
        <a:p>
          <a:endParaRPr lang="en-US"/>
        </a:p>
      </dgm:t>
    </dgm:pt>
    <dgm:pt modelId="{692F6CDF-E575-4B9B-8FD1-6B599C9AA103}" type="sibTrans" cxnId="{12C8EB0C-12C1-49BE-A7D4-7BCBEFC44A31}">
      <dgm:prSet/>
      <dgm:spPr/>
      <dgm:t>
        <a:bodyPr/>
        <a:lstStyle/>
        <a:p>
          <a:endParaRPr lang="en-US"/>
        </a:p>
      </dgm:t>
    </dgm:pt>
    <dgm:pt modelId="{FC6B7657-B6E4-46DC-BA74-1958255EDADC}">
      <dgm:prSet/>
      <dgm:spPr/>
      <dgm:t>
        <a:bodyPr/>
        <a:lstStyle/>
        <a:p>
          <a:r>
            <a:rPr lang="en-US"/>
            <a:t>Carefully proofread</a:t>
          </a:r>
        </a:p>
      </dgm:t>
    </dgm:pt>
    <dgm:pt modelId="{ACD20967-0966-49B7-9FDD-F703048E2BA7}" type="parTrans" cxnId="{24595542-0829-48F4-AE29-BB8F64336A02}">
      <dgm:prSet/>
      <dgm:spPr/>
      <dgm:t>
        <a:bodyPr/>
        <a:lstStyle/>
        <a:p>
          <a:endParaRPr lang="en-US"/>
        </a:p>
      </dgm:t>
    </dgm:pt>
    <dgm:pt modelId="{2CD9B440-36D9-4AA0-B3C1-565ED69FA253}" type="sibTrans" cxnId="{24595542-0829-48F4-AE29-BB8F64336A02}">
      <dgm:prSet/>
      <dgm:spPr/>
      <dgm:t>
        <a:bodyPr/>
        <a:lstStyle/>
        <a:p>
          <a:endParaRPr lang="en-US"/>
        </a:p>
      </dgm:t>
    </dgm:pt>
    <dgm:pt modelId="{AEE31731-02D9-458C-978A-BE345F56B5C2}">
      <dgm:prSet/>
      <dgm:spPr/>
      <dgm:t>
        <a:bodyPr/>
        <a:lstStyle/>
        <a:p>
          <a:r>
            <a:rPr lang="en-US"/>
            <a:t>Ensure all information is accurate</a:t>
          </a:r>
        </a:p>
      </dgm:t>
    </dgm:pt>
    <dgm:pt modelId="{1888C9C8-45C3-4906-9A8B-A1A0D6CFDDFC}" type="parTrans" cxnId="{D3A262F7-189A-4D44-93AF-1BB39B790B87}">
      <dgm:prSet/>
      <dgm:spPr/>
      <dgm:t>
        <a:bodyPr/>
        <a:lstStyle/>
        <a:p>
          <a:endParaRPr lang="en-US"/>
        </a:p>
      </dgm:t>
    </dgm:pt>
    <dgm:pt modelId="{72CF8084-7963-4777-94DA-DC23C082E579}" type="sibTrans" cxnId="{D3A262F7-189A-4D44-93AF-1BB39B790B87}">
      <dgm:prSet/>
      <dgm:spPr/>
      <dgm:t>
        <a:bodyPr/>
        <a:lstStyle/>
        <a:p>
          <a:endParaRPr lang="en-US"/>
        </a:p>
      </dgm:t>
    </dgm:pt>
    <dgm:pt modelId="{25440AA9-3D7E-4199-A372-BA3177F82674}">
      <dgm:prSet/>
      <dgm:spPr/>
      <dgm:t>
        <a:bodyPr/>
        <a:lstStyle/>
        <a:p>
          <a:r>
            <a:rPr lang="en-US"/>
            <a:t>Determining the method of distribution is important</a:t>
          </a:r>
        </a:p>
      </dgm:t>
    </dgm:pt>
    <dgm:pt modelId="{FA9BE330-BB9B-411B-A0CF-0B70A8A2241F}" type="parTrans" cxnId="{69A70F4A-29E4-4310-8788-9ABC5EFF232C}">
      <dgm:prSet/>
      <dgm:spPr/>
      <dgm:t>
        <a:bodyPr/>
        <a:lstStyle/>
        <a:p>
          <a:endParaRPr lang="en-US"/>
        </a:p>
      </dgm:t>
    </dgm:pt>
    <dgm:pt modelId="{1D44F043-2530-4F0E-94F9-D96078D4A461}" type="sibTrans" cxnId="{69A70F4A-29E4-4310-8788-9ABC5EFF232C}">
      <dgm:prSet/>
      <dgm:spPr/>
      <dgm:t>
        <a:bodyPr/>
        <a:lstStyle/>
        <a:p>
          <a:endParaRPr lang="en-US"/>
        </a:p>
      </dgm:t>
    </dgm:pt>
    <dgm:pt modelId="{CAFC10CF-AEC3-4646-A534-2A3DBF3712DD}">
      <dgm:prSet/>
      <dgm:spPr/>
      <dgm:t>
        <a:bodyPr/>
        <a:lstStyle/>
        <a:p>
          <a:r>
            <a:rPr lang="en-US"/>
            <a:t>Keep copies of the notice for your records</a:t>
          </a:r>
        </a:p>
      </dgm:t>
    </dgm:pt>
    <dgm:pt modelId="{896641EA-C00F-43CD-A116-CC77B53F20C2}" type="parTrans" cxnId="{AD0E8C86-0AFA-4E93-B677-F00F62FC2E21}">
      <dgm:prSet/>
      <dgm:spPr/>
      <dgm:t>
        <a:bodyPr/>
        <a:lstStyle/>
        <a:p>
          <a:endParaRPr lang="en-US"/>
        </a:p>
      </dgm:t>
    </dgm:pt>
    <dgm:pt modelId="{59E71004-8DE9-452F-AC63-CFCA415A363D}" type="sibTrans" cxnId="{AD0E8C86-0AFA-4E93-B677-F00F62FC2E21}">
      <dgm:prSet/>
      <dgm:spPr/>
      <dgm:t>
        <a:bodyPr/>
        <a:lstStyle/>
        <a:p>
          <a:endParaRPr lang="en-US"/>
        </a:p>
      </dgm:t>
    </dgm:pt>
    <dgm:pt modelId="{B3249B45-C7BE-4F39-B5AA-676EA877BE4F}" type="pres">
      <dgm:prSet presAssocID="{C3C02FE5-D6A4-4A6D-B04A-1B5BECF557F1}" presName="linear" presStyleCnt="0">
        <dgm:presLayoutVars>
          <dgm:animLvl val="lvl"/>
          <dgm:resizeHandles val="exact"/>
        </dgm:presLayoutVars>
      </dgm:prSet>
      <dgm:spPr/>
    </dgm:pt>
    <dgm:pt modelId="{B52BF6FC-5A0C-44BA-A541-59DFF911F4CF}" type="pres">
      <dgm:prSet presAssocID="{B0939ADE-F209-4CDF-BE67-B70C843AC572}" presName="parentText" presStyleLbl="node1" presStyleIdx="0" presStyleCnt="5">
        <dgm:presLayoutVars>
          <dgm:chMax val="0"/>
          <dgm:bulletEnabled val="1"/>
        </dgm:presLayoutVars>
      </dgm:prSet>
      <dgm:spPr/>
    </dgm:pt>
    <dgm:pt modelId="{8334C9D6-75DA-4A50-A1B5-FA749458ACC9}" type="pres">
      <dgm:prSet presAssocID="{692F6CDF-E575-4B9B-8FD1-6B599C9AA103}" presName="spacer" presStyleCnt="0"/>
      <dgm:spPr/>
    </dgm:pt>
    <dgm:pt modelId="{0F143EA8-595F-4513-B79B-771412F34AA5}" type="pres">
      <dgm:prSet presAssocID="{FC6B7657-B6E4-46DC-BA74-1958255EDADC}" presName="parentText" presStyleLbl="node1" presStyleIdx="1" presStyleCnt="5">
        <dgm:presLayoutVars>
          <dgm:chMax val="0"/>
          <dgm:bulletEnabled val="1"/>
        </dgm:presLayoutVars>
      </dgm:prSet>
      <dgm:spPr/>
    </dgm:pt>
    <dgm:pt modelId="{4BC46315-5080-406F-9805-75B773695527}" type="pres">
      <dgm:prSet presAssocID="{2CD9B440-36D9-4AA0-B3C1-565ED69FA253}" presName="spacer" presStyleCnt="0"/>
      <dgm:spPr/>
    </dgm:pt>
    <dgm:pt modelId="{487574ED-AB11-470C-8963-3BF64E00B086}" type="pres">
      <dgm:prSet presAssocID="{AEE31731-02D9-458C-978A-BE345F56B5C2}" presName="parentText" presStyleLbl="node1" presStyleIdx="2" presStyleCnt="5">
        <dgm:presLayoutVars>
          <dgm:chMax val="0"/>
          <dgm:bulletEnabled val="1"/>
        </dgm:presLayoutVars>
      </dgm:prSet>
      <dgm:spPr/>
    </dgm:pt>
    <dgm:pt modelId="{0C9213EA-822D-4687-B344-02913BF327B1}" type="pres">
      <dgm:prSet presAssocID="{72CF8084-7963-4777-94DA-DC23C082E579}" presName="spacer" presStyleCnt="0"/>
      <dgm:spPr/>
    </dgm:pt>
    <dgm:pt modelId="{5A696D12-6005-4EEF-B539-DAC50DD4DAFE}" type="pres">
      <dgm:prSet presAssocID="{25440AA9-3D7E-4199-A372-BA3177F82674}" presName="parentText" presStyleLbl="node1" presStyleIdx="3" presStyleCnt="5">
        <dgm:presLayoutVars>
          <dgm:chMax val="0"/>
          <dgm:bulletEnabled val="1"/>
        </dgm:presLayoutVars>
      </dgm:prSet>
      <dgm:spPr/>
    </dgm:pt>
    <dgm:pt modelId="{00719E72-EB9B-4BD8-917B-6A50D3CBE6CA}" type="pres">
      <dgm:prSet presAssocID="{1D44F043-2530-4F0E-94F9-D96078D4A461}" presName="spacer" presStyleCnt="0"/>
      <dgm:spPr/>
    </dgm:pt>
    <dgm:pt modelId="{A102D008-FD98-4EDC-95A1-429DF9F09025}" type="pres">
      <dgm:prSet presAssocID="{CAFC10CF-AEC3-4646-A534-2A3DBF3712DD}" presName="parentText" presStyleLbl="node1" presStyleIdx="4" presStyleCnt="5">
        <dgm:presLayoutVars>
          <dgm:chMax val="0"/>
          <dgm:bulletEnabled val="1"/>
        </dgm:presLayoutVars>
      </dgm:prSet>
      <dgm:spPr/>
    </dgm:pt>
  </dgm:ptLst>
  <dgm:cxnLst>
    <dgm:cxn modelId="{12C8EB0C-12C1-49BE-A7D4-7BCBEFC44A31}" srcId="{C3C02FE5-D6A4-4A6D-B04A-1B5BECF557F1}" destId="{B0939ADE-F209-4CDF-BE67-B70C843AC572}" srcOrd="0" destOrd="0" parTransId="{1C218BD1-F3E7-435E-8654-FDAA6F52ACFF}" sibTransId="{692F6CDF-E575-4B9B-8FD1-6B599C9AA103}"/>
    <dgm:cxn modelId="{D12EBB3F-1297-4115-9D1F-1A7076A9EDDF}" type="presOf" srcId="{CAFC10CF-AEC3-4646-A534-2A3DBF3712DD}" destId="{A102D008-FD98-4EDC-95A1-429DF9F09025}" srcOrd="0" destOrd="0" presId="urn:microsoft.com/office/officeart/2005/8/layout/vList2"/>
    <dgm:cxn modelId="{24595542-0829-48F4-AE29-BB8F64336A02}" srcId="{C3C02FE5-D6A4-4A6D-B04A-1B5BECF557F1}" destId="{FC6B7657-B6E4-46DC-BA74-1958255EDADC}" srcOrd="1" destOrd="0" parTransId="{ACD20967-0966-49B7-9FDD-F703048E2BA7}" sibTransId="{2CD9B440-36D9-4AA0-B3C1-565ED69FA253}"/>
    <dgm:cxn modelId="{69A70F4A-29E4-4310-8788-9ABC5EFF232C}" srcId="{C3C02FE5-D6A4-4A6D-B04A-1B5BECF557F1}" destId="{25440AA9-3D7E-4199-A372-BA3177F82674}" srcOrd="3" destOrd="0" parTransId="{FA9BE330-BB9B-411B-A0CF-0B70A8A2241F}" sibTransId="{1D44F043-2530-4F0E-94F9-D96078D4A461}"/>
    <dgm:cxn modelId="{AD0E8C86-0AFA-4E93-B677-F00F62FC2E21}" srcId="{C3C02FE5-D6A4-4A6D-B04A-1B5BECF557F1}" destId="{CAFC10CF-AEC3-4646-A534-2A3DBF3712DD}" srcOrd="4" destOrd="0" parTransId="{896641EA-C00F-43CD-A116-CC77B53F20C2}" sibTransId="{59E71004-8DE9-452F-AC63-CFCA415A363D}"/>
    <dgm:cxn modelId="{4FE4CFB4-C58E-4A98-8DA8-FE2F45A24C8B}" type="presOf" srcId="{FC6B7657-B6E4-46DC-BA74-1958255EDADC}" destId="{0F143EA8-595F-4513-B79B-771412F34AA5}" srcOrd="0" destOrd="0" presId="urn:microsoft.com/office/officeart/2005/8/layout/vList2"/>
    <dgm:cxn modelId="{E37084B5-6065-4591-99F8-DB5E1C0792CC}" type="presOf" srcId="{AEE31731-02D9-458C-978A-BE345F56B5C2}" destId="{487574ED-AB11-470C-8963-3BF64E00B086}" srcOrd="0" destOrd="0" presId="urn:microsoft.com/office/officeart/2005/8/layout/vList2"/>
    <dgm:cxn modelId="{8991A6BC-8BE6-42E1-B3A2-BB540D1BD415}" type="presOf" srcId="{C3C02FE5-D6A4-4A6D-B04A-1B5BECF557F1}" destId="{B3249B45-C7BE-4F39-B5AA-676EA877BE4F}" srcOrd="0" destOrd="0" presId="urn:microsoft.com/office/officeart/2005/8/layout/vList2"/>
    <dgm:cxn modelId="{C59857D6-FC36-4B60-A860-4AF5A58D4469}" type="presOf" srcId="{25440AA9-3D7E-4199-A372-BA3177F82674}" destId="{5A696D12-6005-4EEF-B539-DAC50DD4DAFE}" srcOrd="0" destOrd="0" presId="urn:microsoft.com/office/officeart/2005/8/layout/vList2"/>
    <dgm:cxn modelId="{D3A262F7-189A-4D44-93AF-1BB39B790B87}" srcId="{C3C02FE5-D6A4-4A6D-B04A-1B5BECF557F1}" destId="{AEE31731-02D9-458C-978A-BE345F56B5C2}" srcOrd="2" destOrd="0" parTransId="{1888C9C8-45C3-4906-9A8B-A1A0D6CFDDFC}" sibTransId="{72CF8084-7963-4777-94DA-DC23C082E579}"/>
    <dgm:cxn modelId="{ED10F5FB-6684-4236-A96D-68200A13023E}" type="presOf" srcId="{B0939ADE-F209-4CDF-BE67-B70C843AC572}" destId="{B52BF6FC-5A0C-44BA-A541-59DFF911F4CF}" srcOrd="0" destOrd="0" presId="urn:microsoft.com/office/officeart/2005/8/layout/vList2"/>
    <dgm:cxn modelId="{2A713C27-1C1A-44F2-A3D2-64E9FEA3BDEF}" type="presParOf" srcId="{B3249B45-C7BE-4F39-B5AA-676EA877BE4F}" destId="{B52BF6FC-5A0C-44BA-A541-59DFF911F4CF}" srcOrd="0" destOrd="0" presId="urn:microsoft.com/office/officeart/2005/8/layout/vList2"/>
    <dgm:cxn modelId="{C91B85FE-6716-469B-93A8-170E8983F30B}" type="presParOf" srcId="{B3249B45-C7BE-4F39-B5AA-676EA877BE4F}" destId="{8334C9D6-75DA-4A50-A1B5-FA749458ACC9}" srcOrd="1" destOrd="0" presId="urn:microsoft.com/office/officeart/2005/8/layout/vList2"/>
    <dgm:cxn modelId="{9B265B00-B3DE-444B-B70D-020645AC7A46}" type="presParOf" srcId="{B3249B45-C7BE-4F39-B5AA-676EA877BE4F}" destId="{0F143EA8-595F-4513-B79B-771412F34AA5}" srcOrd="2" destOrd="0" presId="urn:microsoft.com/office/officeart/2005/8/layout/vList2"/>
    <dgm:cxn modelId="{0F5E6459-E216-4A1F-A933-27FFEECE9004}" type="presParOf" srcId="{B3249B45-C7BE-4F39-B5AA-676EA877BE4F}" destId="{4BC46315-5080-406F-9805-75B773695527}" srcOrd="3" destOrd="0" presId="urn:microsoft.com/office/officeart/2005/8/layout/vList2"/>
    <dgm:cxn modelId="{A9D293BC-0B9C-44C0-A452-71CE8A419623}" type="presParOf" srcId="{B3249B45-C7BE-4F39-B5AA-676EA877BE4F}" destId="{487574ED-AB11-470C-8963-3BF64E00B086}" srcOrd="4" destOrd="0" presId="urn:microsoft.com/office/officeart/2005/8/layout/vList2"/>
    <dgm:cxn modelId="{DA13138D-9096-435E-967A-D1DC92177876}" type="presParOf" srcId="{B3249B45-C7BE-4F39-B5AA-676EA877BE4F}" destId="{0C9213EA-822D-4687-B344-02913BF327B1}" srcOrd="5" destOrd="0" presId="urn:microsoft.com/office/officeart/2005/8/layout/vList2"/>
    <dgm:cxn modelId="{7B54661B-5FA4-4B6F-ACF6-27723ED8B7D0}" type="presParOf" srcId="{B3249B45-C7BE-4F39-B5AA-676EA877BE4F}" destId="{5A696D12-6005-4EEF-B539-DAC50DD4DAFE}" srcOrd="6" destOrd="0" presId="urn:microsoft.com/office/officeart/2005/8/layout/vList2"/>
    <dgm:cxn modelId="{FD2A0A6E-810B-4EB7-8976-983EAA06FD70}" type="presParOf" srcId="{B3249B45-C7BE-4F39-B5AA-676EA877BE4F}" destId="{00719E72-EB9B-4BD8-917B-6A50D3CBE6CA}" srcOrd="7" destOrd="0" presId="urn:microsoft.com/office/officeart/2005/8/layout/vList2"/>
    <dgm:cxn modelId="{F902717E-E176-4DD8-AC15-9CE497C7767E}" type="presParOf" srcId="{B3249B45-C7BE-4F39-B5AA-676EA877BE4F}" destId="{A102D008-FD98-4EDC-95A1-429DF9F0902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C7BF5C-EE3D-4621-A59F-1454928801FE}" type="doc">
      <dgm:prSet loTypeId="urn:microsoft.com/office/officeart/2008/layout/PictureStrips" loCatId="list" qsTypeId="urn:microsoft.com/office/officeart/2005/8/quickstyle/simple1" qsCatId="simple" csTypeId="urn:microsoft.com/office/officeart/2005/8/colors/accent1_2" csCatId="accent1"/>
      <dgm:spPr/>
      <dgm:t>
        <a:bodyPr/>
        <a:lstStyle/>
        <a:p>
          <a:endParaRPr lang="en-US"/>
        </a:p>
      </dgm:t>
    </dgm:pt>
    <dgm:pt modelId="{BA27FEC7-5D1A-4A3C-8C0F-E03DB2594B1D}">
      <dgm:prSet custT="1"/>
      <dgm:spPr/>
      <dgm:t>
        <a:bodyPr/>
        <a:lstStyle/>
        <a:p>
          <a:r>
            <a:rPr lang="en-US" sz="2400" b="1" dirty="0">
              <a:latin typeface="Angsana New" panose="02020603050405020304" pitchFamily="18" charset="-34"/>
              <a:cs typeface="Angsana New" panose="02020603050405020304" pitchFamily="18" charset="-34"/>
            </a:rPr>
            <a:t>Legal Notices</a:t>
          </a:r>
          <a:r>
            <a:rPr lang="en-US" sz="2400" dirty="0">
              <a:latin typeface="Angsana New" panose="02020603050405020304" pitchFamily="18" charset="-34"/>
              <a:cs typeface="Angsana New" panose="02020603050405020304" pitchFamily="18" charset="-34"/>
            </a:rPr>
            <a:t>: These are formal notifications issued by government authorities or legal entities to inform individuals or the public about legal matters such as court proceedings, public hearings, foreclosures, and legal judgments.</a:t>
          </a:r>
        </a:p>
      </dgm:t>
    </dgm:pt>
    <dgm:pt modelId="{1001B1B2-0F88-47EB-9999-D95E125627DD}" type="parTrans" cxnId="{E898330F-5D83-434D-8745-997DF285A5F7}">
      <dgm:prSet/>
      <dgm:spPr/>
      <dgm:t>
        <a:bodyPr/>
        <a:lstStyle/>
        <a:p>
          <a:endParaRPr lang="en-US"/>
        </a:p>
      </dgm:t>
    </dgm:pt>
    <dgm:pt modelId="{D3FE9444-38BF-4D8A-9732-2648BBA9BD14}" type="sibTrans" cxnId="{E898330F-5D83-434D-8745-997DF285A5F7}">
      <dgm:prSet/>
      <dgm:spPr/>
      <dgm:t>
        <a:bodyPr/>
        <a:lstStyle/>
        <a:p>
          <a:endParaRPr lang="en-US"/>
        </a:p>
      </dgm:t>
    </dgm:pt>
    <dgm:pt modelId="{1335601C-6D18-4D2F-9523-937CC6DB2F45}">
      <dgm:prSet custT="1"/>
      <dgm:spPr/>
      <dgm:t>
        <a:bodyPr/>
        <a:lstStyle/>
        <a:p>
          <a:r>
            <a:rPr lang="en-US" sz="2400" b="1" dirty="0">
              <a:latin typeface="Angsana New" panose="02020603050405020304" pitchFamily="18" charset="-34"/>
              <a:cs typeface="Angsana New" panose="02020603050405020304" pitchFamily="18" charset="-34"/>
            </a:rPr>
            <a:t>Public Notices</a:t>
          </a:r>
          <a:r>
            <a:rPr lang="en-US" sz="2400" dirty="0">
              <a:latin typeface="Angsana New" panose="02020603050405020304" pitchFamily="18" charset="-34"/>
              <a:cs typeface="Angsana New" panose="02020603050405020304" pitchFamily="18" charset="-34"/>
            </a:rPr>
            <a:t>: Public notices are typically issued by government agencies or institutions to inform the public about important matters such as changes in laws and regulations, public meetings, zoning changes, and public safety alerts.</a:t>
          </a:r>
        </a:p>
      </dgm:t>
    </dgm:pt>
    <dgm:pt modelId="{E797615A-9594-41FB-9C06-24B3F9C54FAE}" type="parTrans" cxnId="{39286BEA-AF11-4149-B106-B69F0BEBEDBF}">
      <dgm:prSet/>
      <dgm:spPr/>
      <dgm:t>
        <a:bodyPr/>
        <a:lstStyle/>
        <a:p>
          <a:endParaRPr lang="en-US"/>
        </a:p>
      </dgm:t>
    </dgm:pt>
    <dgm:pt modelId="{8F851542-EBB6-491B-B5ED-B3E6ED1AB0AD}" type="sibTrans" cxnId="{39286BEA-AF11-4149-B106-B69F0BEBEDBF}">
      <dgm:prSet/>
      <dgm:spPr/>
      <dgm:t>
        <a:bodyPr/>
        <a:lstStyle/>
        <a:p>
          <a:endParaRPr lang="en-US"/>
        </a:p>
      </dgm:t>
    </dgm:pt>
    <dgm:pt modelId="{3497F28D-6AAC-4268-B4E1-5075BC29B5E1}" type="pres">
      <dgm:prSet presAssocID="{C1C7BF5C-EE3D-4621-A59F-1454928801FE}" presName="Name0" presStyleCnt="0">
        <dgm:presLayoutVars>
          <dgm:dir/>
          <dgm:resizeHandles val="exact"/>
        </dgm:presLayoutVars>
      </dgm:prSet>
      <dgm:spPr/>
    </dgm:pt>
    <dgm:pt modelId="{A8F94502-579D-486E-8589-6C49FD3CDEF7}" type="pres">
      <dgm:prSet presAssocID="{BA27FEC7-5D1A-4A3C-8C0F-E03DB2594B1D}" presName="composite" presStyleCnt="0"/>
      <dgm:spPr/>
    </dgm:pt>
    <dgm:pt modelId="{40BCE188-8CC0-4638-AD4A-E3B728028B59}" type="pres">
      <dgm:prSet presAssocID="{BA27FEC7-5D1A-4A3C-8C0F-E03DB2594B1D}" presName="rect1" presStyleLbl="trAlignAcc1" presStyleIdx="0" presStyleCnt="2">
        <dgm:presLayoutVars>
          <dgm:bulletEnabled val="1"/>
        </dgm:presLayoutVars>
      </dgm:prSet>
      <dgm:spPr/>
    </dgm:pt>
    <dgm:pt modelId="{DEFAAB65-3E75-47A7-A79A-59E5AAFB53EC}" type="pres">
      <dgm:prSet presAssocID="{BA27FEC7-5D1A-4A3C-8C0F-E03DB2594B1D}" presName="rect2" presStyleLbl="fgImgPlace1" presStyleIdx="0" presStyleCnt="2"/>
      <dgm:spPr>
        <a:solidFill>
          <a:schemeClr val="tx1"/>
        </a:solidFill>
      </dgm:spPr>
    </dgm:pt>
    <dgm:pt modelId="{AE81EB7A-03F4-4E49-8F59-F7E139791845}" type="pres">
      <dgm:prSet presAssocID="{D3FE9444-38BF-4D8A-9732-2648BBA9BD14}" presName="sibTrans" presStyleCnt="0"/>
      <dgm:spPr/>
    </dgm:pt>
    <dgm:pt modelId="{5757FF8E-8B9E-4409-A1E4-28D8F3CFD1E8}" type="pres">
      <dgm:prSet presAssocID="{1335601C-6D18-4D2F-9523-937CC6DB2F45}" presName="composite" presStyleCnt="0"/>
      <dgm:spPr/>
    </dgm:pt>
    <dgm:pt modelId="{B8C5DDED-020B-41B3-B59E-F1F9A76B2980}" type="pres">
      <dgm:prSet presAssocID="{1335601C-6D18-4D2F-9523-937CC6DB2F45}" presName="rect1" presStyleLbl="trAlignAcc1" presStyleIdx="1" presStyleCnt="2">
        <dgm:presLayoutVars>
          <dgm:bulletEnabled val="1"/>
        </dgm:presLayoutVars>
      </dgm:prSet>
      <dgm:spPr/>
    </dgm:pt>
    <dgm:pt modelId="{61A6A059-9E9F-499B-A75C-E2F700492FC2}" type="pres">
      <dgm:prSet presAssocID="{1335601C-6D18-4D2F-9523-937CC6DB2F45}" presName="rect2" presStyleLbl="fgImgPlace1" presStyleIdx="1" presStyleCnt="2"/>
      <dgm:spPr>
        <a:solidFill>
          <a:schemeClr val="tx1"/>
        </a:solidFill>
      </dgm:spPr>
    </dgm:pt>
  </dgm:ptLst>
  <dgm:cxnLst>
    <dgm:cxn modelId="{E898330F-5D83-434D-8745-997DF285A5F7}" srcId="{C1C7BF5C-EE3D-4621-A59F-1454928801FE}" destId="{BA27FEC7-5D1A-4A3C-8C0F-E03DB2594B1D}" srcOrd="0" destOrd="0" parTransId="{1001B1B2-0F88-47EB-9999-D95E125627DD}" sibTransId="{D3FE9444-38BF-4D8A-9732-2648BBA9BD14}"/>
    <dgm:cxn modelId="{6F09B564-AB5D-42FE-8FDB-14F5893B7940}" type="presOf" srcId="{1335601C-6D18-4D2F-9523-937CC6DB2F45}" destId="{B8C5DDED-020B-41B3-B59E-F1F9A76B2980}" srcOrd="0" destOrd="0" presId="urn:microsoft.com/office/officeart/2008/layout/PictureStrips"/>
    <dgm:cxn modelId="{2DC90F79-0D09-42D3-AC7E-E748976BCE7B}" type="presOf" srcId="{C1C7BF5C-EE3D-4621-A59F-1454928801FE}" destId="{3497F28D-6AAC-4268-B4E1-5075BC29B5E1}" srcOrd="0" destOrd="0" presId="urn:microsoft.com/office/officeart/2008/layout/PictureStrips"/>
    <dgm:cxn modelId="{39286BEA-AF11-4149-B106-B69F0BEBEDBF}" srcId="{C1C7BF5C-EE3D-4621-A59F-1454928801FE}" destId="{1335601C-6D18-4D2F-9523-937CC6DB2F45}" srcOrd="1" destOrd="0" parTransId="{E797615A-9594-41FB-9C06-24B3F9C54FAE}" sibTransId="{8F851542-EBB6-491B-B5ED-B3E6ED1AB0AD}"/>
    <dgm:cxn modelId="{71FCA0F6-4E1C-4378-A52F-A51EA0266604}" type="presOf" srcId="{BA27FEC7-5D1A-4A3C-8C0F-E03DB2594B1D}" destId="{40BCE188-8CC0-4638-AD4A-E3B728028B59}" srcOrd="0" destOrd="0" presId="urn:microsoft.com/office/officeart/2008/layout/PictureStrips"/>
    <dgm:cxn modelId="{730EA0B1-EB49-41FB-B185-7385B4EB1340}" type="presParOf" srcId="{3497F28D-6AAC-4268-B4E1-5075BC29B5E1}" destId="{A8F94502-579D-486E-8589-6C49FD3CDEF7}" srcOrd="0" destOrd="0" presId="urn:microsoft.com/office/officeart/2008/layout/PictureStrips"/>
    <dgm:cxn modelId="{CB94CFB3-673D-43FE-8798-92DE2903BE39}" type="presParOf" srcId="{A8F94502-579D-486E-8589-6C49FD3CDEF7}" destId="{40BCE188-8CC0-4638-AD4A-E3B728028B59}" srcOrd="0" destOrd="0" presId="urn:microsoft.com/office/officeart/2008/layout/PictureStrips"/>
    <dgm:cxn modelId="{DF0CE063-4654-4C69-B6B6-221E88625D06}" type="presParOf" srcId="{A8F94502-579D-486E-8589-6C49FD3CDEF7}" destId="{DEFAAB65-3E75-47A7-A79A-59E5AAFB53EC}" srcOrd="1" destOrd="0" presId="urn:microsoft.com/office/officeart/2008/layout/PictureStrips"/>
    <dgm:cxn modelId="{6C499111-94AC-4EAD-9418-57683AF9ABE6}" type="presParOf" srcId="{3497F28D-6AAC-4268-B4E1-5075BC29B5E1}" destId="{AE81EB7A-03F4-4E49-8F59-F7E139791845}" srcOrd="1" destOrd="0" presId="urn:microsoft.com/office/officeart/2008/layout/PictureStrips"/>
    <dgm:cxn modelId="{A0F16B2E-0EBF-41B4-8F76-4B01901C627D}" type="presParOf" srcId="{3497F28D-6AAC-4268-B4E1-5075BC29B5E1}" destId="{5757FF8E-8B9E-4409-A1E4-28D8F3CFD1E8}" srcOrd="2" destOrd="0" presId="urn:microsoft.com/office/officeart/2008/layout/PictureStrips"/>
    <dgm:cxn modelId="{9B6ABFA0-38C3-464A-98E3-B6598C0DC5DE}" type="presParOf" srcId="{5757FF8E-8B9E-4409-A1E4-28D8F3CFD1E8}" destId="{B8C5DDED-020B-41B3-B59E-F1F9A76B2980}" srcOrd="0" destOrd="0" presId="urn:microsoft.com/office/officeart/2008/layout/PictureStrips"/>
    <dgm:cxn modelId="{0DE19E65-22A7-43C6-AF93-177F80DC4D75}" type="presParOf" srcId="{5757FF8E-8B9E-4409-A1E4-28D8F3CFD1E8}" destId="{61A6A059-9E9F-499B-A75C-E2F700492FC2}"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C7BF5C-EE3D-4621-A59F-1454928801F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BA27FEC7-5D1A-4A3C-8C0F-E03DB2594B1D}">
      <dgm:prSet custT="1"/>
      <dgm:spPr/>
      <dgm:t>
        <a:bodyPr/>
        <a:lstStyle/>
        <a:p>
          <a:r>
            <a:rPr lang="en-US" sz="2400" b="1" dirty="0">
              <a:latin typeface="Angsana New" panose="02020603050405020304" pitchFamily="18" charset="-34"/>
              <a:cs typeface="Angsana New" panose="02020603050405020304" pitchFamily="18" charset="-34"/>
            </a:rPr>
            <a:t>Employee Notices</a:t>
          </a:r>
          <a:r>
            <a:rPr lang="en-US" sz="2400" dirty="0">
              <a:latin typeface="Angsana New" panose="02020603050405020304" pitchFamily="18" charset="-34"/>
              <a:cs typeface="Angsana New" panose="02020603050405020304" pitchFamily="18" charset="-34"/>
            </a:rPr>
            <a:t>: Employers use notices to communicate with their employees about workplace policies, benefits, upcoming events, and other work-related matters. These notices can be posted in the workplace or distributed electronically.</a:t>
          </a:r>
        </a:p>
      </dgm:t>
    </dgm:pt>
    <dgm:pt modelId="{1001B1B2-0F88-47EB-9999-D95E125627DD}" type="parTrans" cxnId="{E898330F-5D83-434D-8745-997DF285A5F7}">
      <dgm:prSet/>
      <dgm:spPr/>
      <dgm:t>
        <a:bodyPr/>
        <a:lstStyle/>
        <a:p>
          <a:endParaRPr lang="en-US"/>
        </a:p>
      </dgm:t>
    </dgm:pt>
    <dgm:pt modelId="{D3FE9444-38BF-4D8A-9732-2648BBA9BD14}" type="sibTrans" cxnId="{E898330F-5D83-434D-8745-997DF285A5F7}">
      <dgm:prSet/>
      <dgm:spPr/>
      <dgm:t>
        <a:bodyPr/>
        <a:lstStyle/>
        <a:p>
          <a:endParaRPr lang="en-US"/>
        </a:p>
      </dgm:t>
    </dgm:pt>
    <dgm:pt modelId="{2149E87B-7B2A-43C4-8A76-A00AEA8ABF43}">
      <dgm:prSet custT="1"/>
      <dgm:spPr/>
      <dgm:t>
        <a:bodyPr/>
        <a:lstStyle/>
        <a:p>
          <a:r>
            <a:rPr lang="en-US" sz="2400" b="1" dirty="0">
              <a:latin typeface="Angsana New" panose="02020603050405020304" pitchFamily="18" charset="-34"/>
              <a:cs typeface="Angsana New" panose="02020603050405020304" pitchFamily="18" charset="-34"/>
            </a:rPr>
            <a:t>School Notices</a:t>
          </a:r>
          <a:r>
            <a:rPr lang="en-US" sz="2400" dirty="0">
              <a:latin typeface="Angsana New" panose="02020603050405020304" pitchFamily="18" charset="-34"/>
              <a:cs typeface="Angsana New" panose="02020603050405020304" pitchFamily="18" charset="-34"/>
            </a:rPr>
            <a:t>: Schools and educational institutions often use notices to inform students, parents, and staff about important dates, events, school policies, and academic information.</a:t>
          </a:r>
        </a:p>
      </dgm:t>
    </dgm:pt>
    <dgm:pt modelId="{3AE93CB7-A8E9-4709-98CE-1679C22A187E}" type="parTrans" cxnId="{4F4C5DCD-0044-47DD-A427-88E43B077096}">
      <dgm:prSet/>
      <dgm:spPr/>
      <dgm:t>
        <a:bodyPr/>
        <a:lstStyle/>
        <a:p>
          <a:endParaRPr lang="en-US"/>
        </a:p>
      </dgm:t>
    </dgm:pt>
    <dgm:pt modelId="{6B62DEB1-9DC1-4571-8947-B0DF4B1B3415}" type="sibTrans" cxnId="{4F4C5DCD-0044-47DD-A427-88E43B077096}">
      <dgm:prSet/>
      <dgm:spPr/>
      <dgm:t>
        <a:bodyPr/>
        <a:lstStyle/>
        <a:p>
          <a:endParaRPr lang="en-US"/>
        </a:p>
      </dgm:t>
    </dgm:pt>
    <dgm:pt modelId="{3497F28D-6AAC-4268-B4E1-5075BC29B5E1}" type="pres">
      <dgm:prSet presAssocID="{C1C7BF5C-EE3D-4621-A59F-1454928801FE}" presName="Name0" presStyleCnt="0">
        <dgm:presLayoutVars>
          <dgm:dir/>
          <dgm:resizeHandles val="exact"/>
        </dgm:presLayoutVars>
      </dgm:prSet>
      <dgm:spPr/>
    </dgm:pt>
    <dgm:pt modelId="{A8F94502-579D-486E-8589-6C49FD3CDEF7}" type="pres">
      <dgm:prSet presAssocID="{BA27FEC7-5D1A-4A3C-8C0F-E03DB2594B1D}" presName="composite" presStyleCnt="0"/>
      <dgm:spPr/>
    </dgm:pt>
    <dgm:pt modelId="{40BCE188-8CC0-4638-AD4A-E3B728028B59}" type="pres">
      <dgm:prSet presAssocID="{BA27FEC7-5D1A-4A3C-8C0F-E03DB2594B1D}" presName="rect1" presStyleLbl="trAlignAcc1" presStyleIdx="0" presStyleCnt="2">
        <dgm:presLayoutVars>
          <dgm:bulletEnabled val="1"/>
        </dgm:presLayoutVars>
      </dgm:prSet>
      <dgm:spPr/>
    </dgm:pt>
    <dgm:pt modelId="{DEFAAB65-3E75-47A7-A79A-59E5AAFB53EC}" type="pres">
      <dgm:prSet presAssocID="{BA27FEC7-5D1A-4A3C-8C0F-E03DB2594B1D}" presName="rect2" presStyleLbl="fgImgPlace1" presStyleIdx="0" presStyleCnt="2"/>
      <dgm:spPr>
        <a:solidFill>
          <a:schemeClr val="tx1"/>
        </a:solidFill>
      </dgm:spPr>
    </dgm:pt>
    <dgm:pt modelId="{AE81EB7A-03F4-4E49-8F59-F7E139791845}" type="pres">
      <dgm:prSet presAssocID="{D3FE9444-38BF-4D8A-9732-2648BBA9BD14}" presName="sibTrans" presStyleCnt="0"/>
      <dgm:spPr/>
    </dgm:pt>
    <dgm:pt modelId="{B5EBF9C8-446E-4D4F-B980-4F2AFA5986F6}" type="pres">
      <dgm:prSet presAssocID="{2149E87B-7B2A-43C4-8A76-A00AEA8ABF43}" presName="composite" presStyleCnt="0"/>
      <dgm:spPr/>
    </dgm:pt>
    <dgm:pt modelId="{C9D77014-759A-4BBF-891C-CB5FAFF0E4A9}" type="pres">
      <dgm:prSet presAssocID="{2149E87B-7B2A-43C4-8A76-A00AEA8ABF43}" presName="rect1" presStyleLbl="trAlignAcc1" presStyleIdx="1" presStyleCnt="2">
        <dgm:presLayoutVars>
          <dgm:bulletEnabled val="1"/>
        </dgm:presLayoutVars>
      </dgm:prSet>
      <dgm:spPr/>
    </dgm:pt>
    <dgm:pt modelId="{F626AB56-F80D-4DCA-9944-424E55FAB76A}" type="pres">
      <dgm:prSet presAssocID="{2149E87B-7B2A-43C4-8A76-A00AEA8ABF43}" presName="rect2" presStyleLbl="fgImgPlace1" presStyleIdx="1" presStyleCnt="2"/>
      <dgm:spPr>
        <a:solidFill>
          <a:schemeClr val="tx1"/>
        </a:solidFill>
      </dgm:spPr>
    </dgm:pt>
  </dgm:ptLst>
  <dgm:cxnLst>
    <dgm:cxn modelId="{E898330F-5D83-434D-8745-997DF285A5F7}" srcId="{C1C7BF5C-EE3D-4621-A59F-1454928801FE}" destId="{BA27FEC7-5D1A-4A3C-8C0F-E03DB2594B1D}" srcOrd="0" destOrd="0" parTransId="{1001B1B2-0F88-47EB-9999-D95E125627DD}" sibTransId="{D3FE9444-38BF-4D8A-9732-2648BBA9BD14}"/>
    <dgm:cxn modelId="{FF139C77-0654-450A-8FD7-9C0176D96D85}" type="presOf" srcId="{2149E87B-7B2A-43C4-8A76-A00AEA8ABF43}" destId="{C9D77014-759A-4BBF-891C-CB5FAFF0E4A9}" srcOrd="0" destOrd="0" presId="urn:microsoft.com/office/officeart/2008/layout/PictureStrips"/>
    <dgm:cxn modelId="{2DC90F79-0D09-42D3-AC7E-E748976BCE7B}" type="presOf" srcId="{C1C7BF5C-EE3D-4621-A59F-1454928801FE}" destId="{3497F28D-6AAC-4268-B4E1-5075BC29B5E1}" srcOrd="0" destOrd="0" presId="urn:microsoft.com/office/officeart/2008/layout/PictureStrips"/>
    <dgm:cxn modelId="{4F4C5DCD-0044-47DD-A427-88E43B077096}" srcId="{C1C7BF5C-EE3D-4621-A59F-1454928801FE}" destId="{2149E87B-7B2A-43C4-8A76-A00AEA8ABF43}" srcOrd="1" destOrd="0" parTransId="{3AE93CB7-A8E9-4709-98CE-1679C22A187E}" sibTransId="{6B62DEB1-9DC1-4571-8947-B0DF4B1B3415}"/>
    <dgm:cxn modelId="{71FCA0F6-4E1C-4378-A52F-A51EA0266604}" type="presOf" srcId="{BA27FEC7-5D1A-4A3C-8C0F-E03DB2594B1D}" destId="{40BCE188-8CC0-4638-AD4A-E3B728028B59}" srcOrd="0" destOrd="0" presId="urn:microsoft.com/office/officeart/2008/layout/PictureStrips"/>
    <dgm:cxn modelId="{730EA0B1-EB49-41FB-B185-7385B4EB1340}" type="presParOf" srcId="{3497F28D-6AAC-4268-B4E1-5075BC29B5E1}" destId="{A8F94502-579D-486E-8589-6C49FD3CDEF7}" srcOrd="0" destOrd="0" presId="urn:microsoft.com/office/officeart/2008/layout/PictureStrips"/>
    <dgm:cxn modelId="{CB94CFB3-673D-43FE-8798-92DE2903BE39}" type="presParOf" srcId="{A8F94502-579D-486E-8589-6C49FD3CDEF7}" destId="{40BCE188-8CC0-4638-AD4A-E3B728028B59}" srcOrd="0" destOrd="0" presId="urn:microsoft.com/office/officeart/2008/layout/PictureStrips"/>
    <dgm:cxn modelId="{DF0CE063-4654-4C69-B6B6-221E88625D06}" type="presParOf" srcId="{A8F94502-579D-486E-8589-6C49FD3CDEF7}" destId="{DEFAAB65-3E75-47A7-A79A-59E5AAFB53EC}" srcOrd="1" destOrd="0" presId="urn:microsoft.com/office/officeart/2008/layout/PictureStrips"/>
    <dgm:cxn modelId="{6C499111-94AC-4EAD-9418-57683AF9ABE6}" type="presParOf" srcId="{3497F28D-6AAC-4268-B4E1-5075BC29B5E1}" destId="{AE81EB7A-03F4-4E49-8F59-F7E139791845}" srcOrd="1" destOrd="0" presId="urn:microsoft.com/office/officeart/2008/layout/PictureStrips"/>
    <dgm:cxn modelId="{A5305184-6CF9-4A0A-ABDB-BA6E792AB944}" type="presParOf" srcId="{3497F28D-6AAC-4268-B4E1-5075BC29B5E1}" destId="{B5EBF9C8-446E-4D4F-B980-4F2AFA5986F6}" srcOrd="2" destOrd="0" presId="urn:microsoft.com/office/officeart/2008/layout/PictureStrips"/>
    <dgm:cxn modelId="{5801EA9D-EF5A-46EC-8593-BA9C236AA8EB}" type="presParOf" srcId="{B5EBF9C8-446E-4D4F-B980-4F2AFA5986F6}" destId="{C9D77014-759A-4BBF-891C-CB5FAFF0E4A9}" srcOrd="0" destOrd="0" presId="urn:microsoft.com/office/officeart/2008/layout/PictureStrips"/>
    <dgm:cxn modelId="{904466F1-AF35-4ED6-8F36-E5F621C9EF11}" type="presParOf" srcId="{B5EBF9C8-446E-4D4F-B980-4F2AFA5986F6}" destId="{F626AB56-F80D-4DCA-9944-424E55FAB76A}"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C7BF5C-EE3D-4621-A59F-1454928801F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BA27FEC7-5D1A-4A3C-8C0F-E03DB2594B1D}">
      <dgm:prSet custT="1"/>
      <dgm:spPr/>
      <dgm:t>
        <a:bodyPr/>
        <a:lstStyle/>
        <a:p>
          <a:r>
            <a:rPr lang="en-US" sz="2400" b="1">
              <a:latin typeface="Angsana New" panose="02020603050405020304" pitchFamily="18" charset="-34"/>
              <a:cs typeface="Angsana New" panose="02020603050405020304" pitchFamily="18" charset="-34"/>
            </a:rPr>
            <a:t>Notices of Intent</a:t>
          </a:r>
          <a:r>
            <a:rPr lang="en-US" sz="2400">
              <a:latin typeface="Angsana New" panose="02020603050405020304" pitchFamily="18" charset="-34"/>
              <a:cs typeface="Angsana New" panose="02020603050405020304" pitchFamily="18" charset="-34"/>
            </a:rPr>
            <a:t>: In various contexts, individuals or organizations may issue notices of intent to inform others of their intention to take specific actions, such as terminating a contract, starting a legal process, or making a significant change in operations.</a:t>
          </a:r>
          <a:endParaRPr lang="en-US" sz="2400" dirty="0">
            <a:latin typeface="Angsana New" panose="02020603050405020304" pitchFamily="18" charset="-34"/>
            <a:cs typeface="Angsana New" panose="02020603050405020304" pitchFamily="18" charset="-34"/>
          </a:endParaRPr>
        </a:p>
      </dgm:t>
    </dgm:pt>
    <dgm:pt modelId="{1001B1B2-0F88-47EB-9999-D95E125627DD}" type="parTrans" cxnId="{E898330F-5D83-434D-8745-997DF285A5F7}">
      <dgm:prSet/>
      <dgm:spPr/>
      <dgm:t>
        <a:bodyPr/>
        <a:lstStyle/>
        <a:p>
          <a:endParaRPr lang="en-US"/>
        </a:p>
      </dgm:t>
    </dgm:pt>
    <dgm:pt modelId="{D3FE9444-38BF-4D8A-9732-2648BBA9BD14}" type="sibTrans" cxnId="{E898330F-5D83-434D-8745-997DF285A5F7}">
      <dgm:prSet/>
      <dgm:spPr/>
      <dgm:t>
        <a:bodyPr/>
        <a:lstStyle/>
        <a:p>
          <a:endParaRPr lang="en-US"/>
        </a:p>
      </dgm:t>
    </dgm:pt>
    <dgm:pt modelId="{46F85B21-846D-40C2-86B1-F0CFD752AB92}">
      <dgm:prSet custT="1"/>
      <dgm:spPr/>
      <dgm:t>
        <a:bodyPr/>
        <a:lstStyle/>
        <a:p>
          <a:r>
            <a:rPr lang="en-US" sz="2400" b="1" dirty="0">
              <a:latin typeface="Angsana New" panose="02020603050405020304" pitchFamily="18" charset="-34"/>
              <a:cs typeface="Angsana New" panose="02020603050405020304" pitchFamily="18" charset="-34"/>
            </a:rPr>
            <a:t>Eviction Notices</a:t>
          </a:r>
          <a:r>
            <a:rPr lang="en-US" sz="2400" dirty="0">
              <a:latin typeface="Angsana New" panose="02020603050405020304" pitchFamily="18" charset="-34"/>
              <a:cs typeface="Angsana New" panose="02020603050405020304" pitchFamily="18" charset="-34"/>
            </a:rPr>
            <a:t>: Landlords use eviction notices to formally inform tenants that they must vacate a rental property due to lease violations, non-payment of rent, or other reasons specified in the lease agreement or local laws.</a:t>
          </a:r>
        </a:p>
      </dgm:t>
    </dgm:pt>
    <dgm:pt modelId="{205CCECB-501A-4458-937A-8224395579F0}" type="parTrans" cxnId="{3690E6DE-675C-4161-9390-9180B0BDBB5E}">
      <dgm:prSet/>
      <dgm:spPr/>
      <dgm:t>
        <a:bodyPr/>
        <a:lstStyle/>
        <a:p>
          <a:endParaRPr lang="en-US"/>
        </a:p>
      </dgm:t>
    </dgm:pt>
    <dgm:pt modelId="{F81B5B47-D515-41C7-A3A7-9DA833987802}" type="sibTrans" cxnId="{3690E6DE-675C-4161-9390-9180B0BDBB5E}">
      <dgm:prSet/>
      <dgm:spPr/>
      <dgm:t>
        <a:bodyPr/>
        <a:lstStyle/>
        <a:p>
          <a:endParaRPr lang="en-US"/>
        </a:p>
      </dgm:t>
    </dgm:pt>
    <dgm:pt modelId="{3497F28D-6AAC-4268-B4E1-5075BC29B5E1}" type="pres">
      <dgm:prSet presAssocID="{C1C7BF5C-EE3D-4621-A59F-1454928801FE}" presName="Name0" presStyleCnt="0">
        <dgm:presLayoutVars>
          <dgm:dir/>
          <dgm:resizeHandles val="exact"/>
        </dgm:presLayoutVars>
      </dgm:prSet>
      <dgm:spPr/>
    </dgm:pt>
    <dgm:pt modelId="{A8F94502-579D-486E-8589-6C49FD3CDEF7}" type="pres">
      <dgm:prSet presAssocID="{BA27FEC7-5D1A-4A3C-8C0F-E03DB2594B1D}" presName="composite" presStyleCnt="0"/>
      <dgm:spPr/>
    </dgm:pt>
    <dgm:pt modelId="{40BCE188-8CC0-4638-AD4A-E3B728028B59}" type="pres">
      <dgm:prSet presAssocID="{BA27FEC7-5D1A-4A3C-8C0F-E03DB2594B1D}" presName="rect1" presStyleLbl="trAlignAcc1" presStyleIdx="0" presStyleCnt="2">
        <dgm:presLayoutVars>
          <dgm:bulletEnabled val="1"/>
        </dgm:presLayoutVars>
      </dgm:prSet>
      <dgm:spPr/>
    </dgm:pt>
    <dgm:pt modelId="{DEFAAB65-3E75-47A7-A79A-59E5AAFB53EC}" type="pres">
      <dgm:prSet presAssocID="{BA27FEC7-5D1A-4A3C-8C0F-E03DB2594B1D}" presName="rect2" presStyleLbl="fgImgPlace1" presStyleIdx="0" presStyleCnt="2"/>
      <dgm:spPr>
        <a:solidFill>
          <a:schemeClr val="tx1"/>
        </a:solidFill>
      </dgm:spPr>
    </dgm:pt>
    <dgm:pt modelId="{AE81EB7A-03F4-4E49-8F59-F7E139791845}" type="pres">
      <dgm:prSet presAssocID="{D3FE9444-38BF-4D8A-9732-2648BBA9BD14}" presName="sibTrans" presStyleCnt="0"/>
      <dgm:spPr/>
    </dgm:pt>
    <dgm:pt modelId="{409E0384-EEF8-4B82-BA5A-B8BE1F10F929}" type="pres">
      <dgm:prSet presAssocID="{46F85B21-846D-40C2-86B1-F0CFD752AB92}" presName="composite" presStyleCnt="0"/>
      <dgm:spPr/>
    </dgm:pt>
    <dgm:pt modelId="{D0900B97-28D8-4989-9BBF-0BD1DA696045}" type="pres">
      <dgm:prSet presAssocID="{46F85B21-846D-40C2-86B1-F0CFD752AB92}" presName="rect1" presStyleLbl="trAlignAcc1" presStyleIdx="1" presStyleCnt="2">
        <dgm:presLayoutVars>
          <dgm:bulletEnabled val="1"/>
        </dgm:presLayoutVars>
      </dgm:prSet>
      <dgm:spPr/>
    </dgm:pt>
    <dgm:pt modelId="{416F5C8D-B1F7-4E62-B852-E9B0027A6C15}" type="pres">
      <dgm:prSet presAssocID="{46F85B21-846D-40C2-86B1-F0CFD752AB92}" presName="rect2" presStyleLbl="fgImgPlace1" presStyleIdx="1" presStyleCnt="2"/>
      <dgm:spPr>
        <a:solidFill>
          <a:schemeClr val="tx1"/>
        </a:solidFill>
      </dgm:spPr>
    </dgm:pt>
  </dgm:ptLst>
  <dgm:cxnLst>
    <dgm:cxn modelId="{E898330F-5D83-434D-8745-997DF285A5F7}" srcId="{C1C7BF5C-EE3D-4621-A59F-1454928801FE}" destId="{BA27FEC7-5D1A-4A3C-8C0F-E03DB2594B1D}" srcOrd="0" destOrd="0" parTransId="{1001B1B2-0F88-47EB-9999-D95E125627DD}" sibTransId="{D3FE9444-38BF-4D8A-9732-2648BBA9BD14}"/>
    <dgm:cxn modelId="{2DC90F79-0D09-42D3-AC7E-E748976BCE7B}" type="presOf" srcId="{C1C7BF5C-EE3D-4621-A59F-1454928801FE}" destId="{3497F28D-6AAC-4268-B4E1-5075BC29B5E1}" srcOrd="0" destOrd="0" presId="urn:microsoft.com/office/officeart/2008/layout/PictureStrips"/>
    <dgm:cxn modelId="{2D31EB7F-48CA-4C90-B50C-55C5734B1178}" type="presOf" srcId="{46F85B21-846D-40C2-86B1-F0CFD752AB92}" destId="{D0900B97-28D8-4989-9BBF-0BD1DA696045}" srcOrd="0" destOrd="0" presId="urn:microsoft.com/office/officeart/2008/layout/PictureStrips"/>
    <dgm:cxn modelId="{3690E6DE-675C-4161-9390-9180B0BDBB5E}" srcId="{C1C7BF5C-EE3D-4621-A59F-1454928801FE}" destId="{46F85B21-846D-40C2-86B1-F0CFD752AB92}" srcOrd="1" destOrd="0" parTransId="{205CCECB-501A-4458-937A-8224395579F0}" sibTransId="{F81B5B47-D515-41C7-A3A7-9DA833987802}"/>
    <dgm:cxn modelId="{71FCA0F6-4E1C-4378-A52F-A51EA0266604}" type="presOf" srcId="{BA27FEC7-5D1A-4A3C-8C0F-E03DB2594B1D}" destId="{40BCE188-8CC0-4638-AD4A-E3B728028B59}" srcOrd="0" destOrd="0" presId="urn:microsoft.com/office/officeart/2008/layout/PictureStrips"/>
    <dgm:cxn modelId="{730EA0B1-EB49-41FB-B185-7385B4EB1340}" type="presParOf" srcId="{3497F28D-6AAC-4268-B4E1-5075BC29B5E1}" destId="{A8F94502-579D-486E-8589-6C49FD3CDEF7}" srcOrd="0" destOrd="0" presId="urn:microsoft.com/office/officeart/2008/layout/PictureStrips"/>
    <dgm:cxn modelId="{CB94CFB3-673D-43FE-8798-92DE2903BE39}" type="presParOf" srcId="{A8F94502-579D-486E-8589-6C49FD3CDEF7}" destId="{40BCE188-8CC0-4638-AD4A-E3B728028B59}" srcOrd="0" destOrd="0" presId="urn:microsoft.com/office/officeart/2008/layout/PictureStrips"/>
    <dgm:cxn modelId="{DF0CE063-4654-4C69-B6B6-221E88625D06}" type="presParOf" srcId="{A8F94502-579D-486E-8589-6C49FD3CDEF7}" destId="{DEFAAB65-3E75-47A7-A79A-59E5AAFB53EC}" srcOrd="1" destOrd="0" presId="urn:microsoft.com/office/officeart/2008/layout/PictureStrips"/>
    <dgm:cxn modelId="{6C499111-94AC-4EAD-9418-57683AF9ABE6}" type="presParOf" srcId="{3497F28D-6AAC-4268-B4E1-5075BC29B5E1}" destId="{AE81EB7A-03F4-4E49-8F59-F7E139791845}" srcOrd="1" destOrd="0" presId="urn:microsoft.com/office/officeart/2008/layout/PictureStrips"/>
    <dgm:cxn modelId="{9BA0ADD2-68CA-4D7B-B3F7-0548B43D56F3}" type="presParOf" srcId="{3497F28D-6AAC-4268-B4E1-5075BC29B5E1}" destId="{409E0384-EEF8-4B82-BA5A-B8BE1F10F929}" srcOrd="2" destOrd="0" presId="urn:microsoft.com/office/officeart/2008/layout/PictureStrips"/>
    <dgm:cxn modelId="{9F3BBDE7-7FA1-468B-AB75-25B6B5E205E5}" type="presParOf" srcId="{409E0384-EEF8-4B82-BA5A-B8BE1F10F929}" destId="{D0900B97-28D8-4989-9BBF-0BD1DA696045}" srcOrd="0" destOrd="0" presId="urn:microsoft.com/office/officeart/2008/layout/PictureStrips"/>
    <dgm:cxn modelId="{C3975E1E-9CAC-48BE-8A53-5FBF1FD9676F}" type="presParOf" srcId="{409E0384-EEF8-4B82-BA5A-B8BE1F10F929}" destId="{416F5C8D-B1F7-4E62-B852-E9B0027A6C1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C7BF5C-EE3D-4621-A59F-1454928801F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BA27FEC7-5D1A-4A3C-8C0F-E03DB2594B1D}">
      <dgm:prSet custT="1"/>
      <dgm:spPr/>
      <dgm:t>
        <a:bodyPr/>
        <a:lstStyle/>
        <a:p>
          <a:r>
            <a:rPr lang="en-US" sz="2400" b="1">
              <a:latin typeface="Angsana New" panose="02020603050405020304" pitchFamily="18" charset="-34"/>
              <a:cs typeface="Angsana New" panose="02020603050405020304" pitchFamily="18" charset="-34"/>
            </a:rPr>
            <a:t>Notices of Intent</a:t>
          </a:r>
          <a:r>
            <a:rPr lang="en-US" sz="2400">
              <a:latin typeface="Angsana New" panose="02020603050405020304" pitchFamily="18" charset="-34"/>
              <a:cs typeface="Angsana New" panose="02020603050405020304" pitchFamily="18" charset="-34"/>
            </a:rPr>
            <a:t>: In various contexts, individuals or organizations may issue notices of intent to inform others of their intention to take specific actions, such as terminating a contract, starting a legal process, or making a significant change in operations.</a:t>
          </a:r>
          <a:endParaRPr lang="en-US" sz="2400" dirty="0">
            <a:latin typeface="Angsana New" panose="02020603050405020304" pitchFamily="18" charset="-34"/>
            <a:cs typeface="Angsana New" panose="02020603050405020304" pitchFamily="18" charset="-34"/>
          </a:endParaRPr>
        </a:p>
      </dgm:t>
    </dgm:pt>
    <dgm:pt modelId="{1001B1B2-0F88-47EB-9999-D95E125627DD}" type="parTrans" cxnId="{E898330F-5D83-434D-8745-997DF285A5F7}">
      <dgm:prSet/>
      <dgm:spPr/>
      <dgm:t>
        <a:bodyPr/>
        <a:lstStyle/>
        <a:p>
          <a:endParaRPr lang="en-US"/>
        </a:p>
      </dgm:t>
    </dgm:pt>
    <dgm:pt modelId="{D3FE9444-38BF-4D8A-9732-2648BBA9BD14}" type="sibTrans" cxnId="{E898330F-5D83-434D-8745-997DF285A5F7}">
      <dgm:prSet/>
      <dgm:spPr/>
      <dgm:t>
        <a:bodyPr/>
        <a:lstStyle/>
        <a:p>
          <a:endParaRPr lang="en-US"/>
        </a:p>
      </dgm:t>
    </dgm:pt>
    <dgm:pt modelId="{46F85B21-846D-40C2-86B1-F0CFD752AB92}">
      <dgm:prSet custT="1"/>
      <dgm:spPr/>
      <dgm:t>
        <a:bodyPr/>
        <a:lstStyle/>
        <a:p>
          <a:r>
            <a:rPr lang="en-US" sz="2400" b="1" dirty="0">
              <a:latin typeface="Angsana New" panose="02020603050405020304" pitchFamily="18" charset="-34"/>
              <a:cs typeface="Angsana New" panose="02020603050405020304" pitchFamily="18" charset="-34"/>
            </a:rPr>
            <a:t>Eviction Notices</a:t>
          </a:r>
          <a:r>
            <a:rPr lang="en-US" sz="2400" dirty="0">
              <a:latin typeface="Angsana New" panose="02020603050405020304" pitchFamily="18" charset="-34"/>
              <a:cs typeface="Angsana New" panose="02020603050405020304" pitchFamily="18" charset="-34"/>
            </a:rPr>
            <a:t>: Landlords use eviction notices to formally inform tenants that they must vacate a rental property due to lease violations, non-payment of rent, or other reasons specified in the lease agreement or local laws.</a:t>
          </a:r>
        </a:p>
      </dgm:t>
    </dgm:pt>
    <dgm:pt modelId="{205CCECB-501A-4458-937A-8224395579F0}" type="parTrans" cxnId="{3690E6DE-675C-4161-9390-9180B0BDBB5E}">
      <dgm:prSet/>
      <dgm:spPr/>
      <dgm:t>
        <a:bodyPr/>
        <a:lstStyle/>
        <a:p>
          <a:endParaRPr lang="en-US"/>
        </a:p>
      </dgm:t>
    </dgm:pt>
    <dgm:pt modelId="{F81B5B47-D515-41C7-A3A7-9DA833987802}" type="sibTrans" cxnId="{3690E6DE-675C-4161-9390-9180B0BDBB5E}">
      <dgm:prSet/>
      <dgm:spPr/>
      <dgm:t>
        <a:bodyPr/>
        <a:lstStyle/>
        <a:p>
          <a:endParaRPr lang="en-US"/>
        </a:p>
      </dgm:t>
    </dgm:pt>
    <dgm:pt modelId="{3497F28D-6AAC-4268-B4E1-5075BC29B5E1}" type="pres">
      <dgm:prSet presAssocID="{C1C7BF5C-EE3D-4621-A59F-1454928801FE}" presName="Name0" presStyleCnt="0">
        <dgm:presLayoutVars>
          <dgm:dir/>
          <dgm:resizeHandles val="exact"/>
        </dgm:presLayoutVars>
      </dgm:prSet>
      <dgm:spPr/>
    </dgm:pt>
    <dgm:pt modelId="{A8F94502-579D-486E-8589-6C49FD3CDEF7}" type="pres">
      <dgm:prSet presAssocID="{BA27FEC7-5D1A-4A3C-8C0F-E03DB2594B1D}" presName="composite" presStyleCnt="0"/>
      <dgm:spPr/>
    </dgm:pt>
    <dgm:pt modelId="{40BCE188-8CC0-4638-AD4A-E3B728028B59}" type="pres">
      <dgm:prSet presAssocID="{BA27FEC7-5D1A-4A3C-8C0F-E03DB2594B1D}" presName="rect1" presStyleLbl="trAlignAcc1" presStyleIdx="0" presStyleCnt="2">
        <dgm:presLayoutVars>
          <dgm:bulletEnabled val="1"/>
        </dgm:presLayoutVars>
      </dgm:prSet>
      <dgm:spPr/>
    </dgm:pt>
    <dgm:pt modelId="{DEFAAB65-3E75-47A7-A79A-59E5AAFB53EC}" type="pres">
      <dgm:prSet presAssocID="{BA27FEC7-5D1A-4A3C-8C0F-E03DB2594B1D}" presName="rect2" presStyleLbl="fgImgPlace1" presStyleIdx="0" presStyleCnt="2"/>
      <dgm:spPr>
        <a:solidFill>
          <a:schemeClr val="tx1"/>
        </a:solidFill>
      </dgm:spPr>
    </dgm:pt>
    <dgm:pt modelId="{AE81EB7A-03F4-4E49-8F59-F7E139791845}" type="pres">
      <dgm:prSet presAssocID="{D3FE9444-38BF-4D8A-9732-2648BBA9BD14}" presName="sibTrans" presStyleCnt="0"/>
      <dgm:spPr/>
    </dgm:pt>
    <dgm:pt modelId="{409E0384-EEF8-4B82-BA5A-B8BE1F10F929}" type="pres">
      <dgm:prSet presAssocID="{46F85B21-846D-40C2-86B1-F0CFD752AB92}" presName="composite" presStyleCnt="0"/>
      <dgm:spPr/>
    </dgm:pt>
    <dgm:pt modelId="{D0900B97-28D8-4989-9BBF-0BD1DA696045}" type="pres">
      <dgm:prSet presAssocID="{46F85B21-846D-40C2-86B1-F0CFD752AB92}" presName="rect1" presStyleLbl="trAlignAcc1" presStyleIdx="1" presStyleCnt="2">
        <dgm:presLayoutVars>
          <dgm:bulletEnabled val="1"/>
        </dgm:presLayoutVars>
      </dgm:prSet>
      <dgm:spPr/>
    </dgm:pt>
    <dgm:pt modelId="{416F5C8D-B1F7-4E62-B852-E9B0027A6C15}" type="pres">
      <dgm:prSet presAssocID="{46F85B21-846D-40C2-86B1-F0CFD752AB92}" presName="rect2" presStyleLbl="fgImgPlace1" presStyleIdx="1" presStyleCnt="2"/>
      <dgm:spPr>
        <a:solidFill>
          <a:schemeClr val="tx1"/>
        </a:solidFill>
      </dgm:spPr>
    </dgm:pt>
  </dgm:ptLst>
  <dgm:cxnLst>
    <dgm:cxn modelId="{E898330F-5D83-434D-8745-997DF285A5F7}" srcId="{C1C7BF5C-EE3D-4621-A59F-1454928801FE}" destId="{BA27FEC7-5D1A-4A3C-8C0F-E03DB2594B1D}" srcOrd="0" destOrd="0" parTransId="{1001B1B2-0F88-47EB-9999-D95E125627DD}" sibTransId="{D3FE9444-38BF-4D8A-9732-2648BBA9BD14}"/>
    <dgm:cxn modelId="{2DC90F79-0D09-42D3-AC7E-E748976BCE7B}" type="presOf" srcId="{C1C7BF5C-EE3D-4621-A59F-1454928801FE}" destId="{3497F28D-6AAC-4268-B4E1-5075BC29B5E1}" srcOrd="0" destOrd="0" presId="urn:microsoft.com/office/officeart/2008/layout/PictureStrips"/>
    <dgm:cxn modelId="{2D31EB7F-48CA-4C90-B50C-55C5734B1178}" type="presOf" srcId="{46F85B21-846D-40C2-86B1-F0CFD752AB92}" destId="{D0900B97-28D8-4989-9BBF-0BD1DA696045}" srcOrd="0" destOrd="0" presId="urn:microsoft.com/office/officeart/2008/layout/PictureStrips"/>
    <dgm:cxn modelId="{3690E6DE-675C-4161-9390-9180B0BDBB5E}" srcId="{C1C7BF5C-EE3D-4621-A59F-1454928801FE}" destId="{46F85B21-846D-40C2-86B1-F0CFD752AB92}" srcOrd="1" destOrd="0" parTransId="{205CCECB-501A-4458-937A-8224395579F0}" sibTransId="{F81B5B47-D515-41C7-A3A7-9DA833987802}"/>
    <dgm:cxn modelId="{71FCA0F6-4E1C-4378-A52F-A51EA0266604}" type="presOf" srcId="{BA27FEC7-5D1A-4A3C-8C0F-E03DB2594B1D}" destId="{40BCE188-8CC0-4638-AD4A-E3B728028B59}" srcOrd="0" destOrd="0" presId="urn:microsoft.com/office/officeart/2008/layout/PictureStrips"/>
    <dgm:cxn modelId="{730EA0B1-EB49-41FB-B185-7385B4EB1340}" type="presParOf" srcId="{3497F28D-6AAC-4268-B4E1-5075BC29B5E1}" destId="{A8F94502-579D-486E-8589-6C49FD3CDEF7}" srcOrd="0" destOrd="0" presId="urn:microsoft.com/office/officeart/2008/layout/PictureStrips"/>
    <dgm:cxn modelId="{CB94CFB3-673D-43FE-8798-92DE2903BE39}" type="presParOf" srcId="{A8F94502-579D-486E-8589-6C49FD3CDEF7}" destId="{40BCE188-8CC0-4638-AD4A-E3B728028B59}" srcOrd="0" destOrd="0" presId="urn:microsoft.com/office/officeart/2008/layout/PictureStrips"/>
    <dgm:cxn modelId="{DF0CE063-4654-4C69-B6B6-221E88625D06}" type="presParOf" srcId="{A8F94502-579D-486E-8589-6C49FD3CDEF7}" destId="{DEFAAB65-3E75-47A7-A79A-59E5AAFB53EC}" srcOrd="1" destOrd="0" presId="urn:microsoft.com/office/officeart/2008/layout/PictureStrips"/>
    <dgm:cxn modelId="{6C499111-94AC-4EAD-9418-57683AF9ABE6}" type="presParOf" srcId="{3497F28D-6AAC-4268-B4E1-5075BC29B5E1}" destId="{AE81EB7A-03F4-4E49-8F59-F7E139791845}" srcOrd="1" destOrd="0" presId="urn:microsoft.com/office/officeart/2008/layout/PictureStrips"/>
    <dgm:cxn modelId="{9BA0ADD2-68CA-4D7B-B3F7-0548B43D56F3}" type="presParOf" srcId="{3497F28D-6AAC-4268-B4E1-5075BC29B5E1}" destId="{409E0384-EEF8-4B82-BA5A-B8BE1F10F929}" srcOrd="2" destOrd="0" presId="urn:microsoft.com/office/officeart/2008/layout/PictureStrips"/>
    <dgm:cxn modelId="{9F3BBDE7-7FA1-468B-AB75-25B6B5E205E5}" type="presParOf" srcId="{409E0384-EEF8-4B82-BA5A-B8BE1F10F929}" destId="{D0900B97-28D8-4989-9BBF-0BD1DA696045}" srcOrd="0" destOrd="0" presId="urn:microsoft.com/office/officeart/2008/layout/PictureStrips"/>
    <dgm:cxn modelId="{C3975E1E-9CAC-48BE-8A53-5FBF1FD9676F}" type="presParOf" srcId="{409E0384-EEF8-4B82-BA5A-B8BE1F10F929}" destId="{416F5C8D-B1F7-4E62-B852-E9B0027A6C1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7BF5C-EE3D-4621-A59F-1454928801FE}"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BA27FEC7-5D1A-4A3C-8C0F-E03DB2594B1D}">
      <dgm:prSet custT="1"/>
      <dgm:spPr/>
      <dgm:t>
        <a:bodyPr/>
        <a:lstStyle/>
        <a:p>
          <a:r>
            <a:rPr lang="en-US" sz="2400" b="1">
              <a:latin typeface="Angsana New" panose="02020603050405020304" pitchFamily="18" charset="-34"/>
              <a:cs typeface="Angsana New" panose="02020603050405020304" pitchFamily="18" charset="-34"/>
            </a:rPr>
            <a:t>Meeting Notices</a:t>
          </a:r>
          <a:r>
            <a:rPr lang="en-US" sz="2400">
              <a:latin typeface="Angsana New" panose="02020603050405020304" pitchFamily="18" charset="-34"/>
              <a:cs typeface="Angsana New" panose="02020603050405020304" pitchFamily="18" charset="-34"/>
            </a:rPr>
            <a:t>: Organizations and groups issue meeting notices to inform members or participants about upcoming meetings, including details such as the date, time, location, and agenda.</a:t>
          </a:r>
          <a:endParaRPr lang="en-US" sz="2400" dirty="0">
            <a:latin typeface="Angsana New" panose="02020603050405020304" pitchFamily="18" charset="-34"/>
            <a:cs typeface="Angsana New" panose="02020603050405020304" pitchFamily="18" charset="-34"/>
          </a:endParaRPr>
        </a:p>
      </dgm:t>
    </dgm:pt>
    <dgm:pt modelId="{1001B1B2-0F88-47EB-9999-D95E125627DD}" type="parTrans" cxnId="{E898330F-5D83-434D-8745-997DF285A5F7}">
      <dgm:prSet/>
      <dgm:spPr/>
      <dgm:t>
        <a:bodyPr/>
        <a:lstStyle/>
        <a:p>
          <a:endParaRPr lang="en-US"/>
        </a:p>
      </dgm:t>
    </dgm:pt>
    <dgm:pt modelId="{D3FE9444-38BF-4D8A-9732-2648BBA9BD14}" type="sibTrans" cxnId="{E898330F-5D83-434D-8745-997DF285A5F7}">
      <dgm:prSet/>
      <dgm:spPr/>
      <dgm:t>
        <a:bodyPr/>
        <a:lstStyle/>
        <a:p>
          <a:endParaRPr lang="en-US"/>
        </a:p>
      </dgm:t>
    </dgm:pt>
    <dgm:pt modelId="{C3609B75-2A8E-4247-B680-26E5130C5A57}">
      <dgm:prSet custT="1"/>
      <dgm:spPr/>
      <dgm:t>
        <a:bodyPr/>
        <a:lstStyle/>
        <a:p>
          <a:r>
            <a:rPr lang="en-US" sz="2400" b="1" dirty="0">
              <a:latin typeface="Angsana New" panose="02020603050405020304" pitchFamily="18" charset="-34"/>
              <a:cs typeface="Angsana New" panose="02020603050405020304" pitchFamily="18" charset="-34"/>
            </a:rPr>
            <a:t>Event Notices</a:t>
          </a:r>
          <a:r>
            <a:rPr lang="en-US" sz="2400" dirty="0">
              <a:latin typeface="Angsana New" panose="02020603050405020304" pitchFamily="18" charset="-34"/>
              <a:cs typeface="Angsana New" panose="02020603050405020304" pitchFamily="18" charset="-34"/>
            </a:rPr>
            <a:t>: Event organizers use notices to promote and provide information about upcoming events, including concerts, conferences, workshops, and community gatherings.</a:t>
          </a:r>
          <a:endParaRPr lang="en-IN" sz="2400" dirty="0">
            <a:latin typeface="Angsana New" panose="02020603050405020304" pitchFamily="18" charset="-34"/>
            <a:cs typeface="Angsana New" panose="02020603050405020304" pitchFamily="18" charset="-34"/>
          </a:endParaRPr>
        </a:p>
      </dgm:t>
    </dgm:pt>
    <dgm:pt modelId="{16021F39-9ACC-4A73-8AED-FD0BB45815E7}" type="parTrans" cxnId="{64D25E3A-B3C0-4D77-9564-65268D8E7A8F}">
      <dgm:prSet/>
      <dgm:spPr/>
      <dgm:t>
        <a:bodyPr/>
        <a:lstStyle/>
        <a:p>
          <a:endParaRPr lang="en-US"/>
        </a:p>
      </dgm:t>
    </dgm:pt>
    <dgm:pt modelId="{15C626C3-0F0B-4054-9E7B-6B91A3A4FFB5}" type="sibTrans" cxnId="{64D25E3A-B3C0-4D77-9564-65268D8E7A8F}">
      <dgm:prSet/>
      <dgm:spPr/>
      <dgm:t>
        <a:bodyPr/>
        <a:lstStyle/>
        <a:p>
          <a:endParaRPr lang="en-US"/>
        </a:p>
      </dgm:t>
    </dgm:pt>
    <dgm:pt modelId="{3497F28D-6AAC-4268-B4E1-5075BC29B5E1}" type="pres">
      <dgm:prSet presAssocID="{C1C7BF5C-EE3D-4621-A59F-1454928801FE}" presName="Name0" presStyleCnt="0">
        <dgm:presLayoutVars>
          <dgm:dir/>
          <dgm:resizeHandles val="exact"/>
        </dgm:presLayoutVars>
      </dgm:prSet>
      <dgm:spPr/>
    </dgm:pt>
    <dgm:pt modelId="{A8F94502-579D-486E-8589-6C49FD3CDEF7}" type="pres">
      <dgm:prSet presAssocID="{BA27FEC7-5D1A-4A3C-8C0F-E03DB2594B1D}" presName="composite" presStyleCnt="0"/>
      <dgm:spPr/>
    </dgm:pt>
    <dgm:pt modelId="{40BCE188-8CC0-4638-AD4A-E3B728028B59}" type="pres">
      <dgm:prSet presAssocID="{BA27FEC7-5D1A-4A3C-8C0F-E03DB2594B1D}" presName="rect1" presStyleLbl="trAlignAcc1" presStyleIdx="0" presStyleCnt="2">
        <dgm:presLayoutVars>
          <dgm:bulletEnabled val="1"/>
        </dgm:presLayoutVars>
      </dgm:prSet>
      <dgm:spPr/>
    </dgm:pt>
    <dgm:pt modelId="{DEFAAB65-3E75-47A7-A79A-59E5AAFB53EC}" type="pres">
      <dgm:prSet presAssocID="{BA27FEC7-5D1A-4A3C-8C0F-E03DB2594B1D}" presName="rect2" presStyleLbl="fgImgPlace1" presStyleIdx="0" presStyleCnt="2"/>
      <dgm:spPr>
        <a:solidFill>
          <a:schemeClr val="tx1"/>
        </a:solidFill>
      </dgm:spPr>
    </dgm:pt>
    <dgm:pt modelId="{AE81EB7A-03F4-4E49-8F59-F7E139791845}" type="pres">
      <dgm:prSet presAssocID="{D3FE9444-38BF-4D8A-9732-2648BBA9BD14}" presName="sibTrans" presStyleCnt="0"/>
      <dgm:spPr/>
    </dgm:pt>
    <dgm:pt modelId="{11653FD8-82FF-43BE-964C-FE9FF26462A4}" type="pres">
      <dgm:prSet presAssocID="{C3609B75-2A8E-4247-B680-26E5130C5A57}" presName="composite" presStyleCnt="0"/>
      <dgm:spPr/>
    </dgm:pt>
    <dgm:pt modelId="{0A3DB58D-C010-40EA-AB5E-A120A6E7D5F5}" type="pres">
      <dgm:prSet presAssocID="{C3609B75-2A8E-4247-B680-26E5130C5A57}" presName="rect1" presStyleLbl="trAlignAcc1" presStyleIdx="1" presStyleCnt="2">
        <dgm:presLayoutVars>
          <dgm:bulletEnabled val="1"/>
        </dgm:presLayoutVars>
      </dgm:prSet>
      <dgm:spPr/>
    </dgm:pt>
    <dgm:pt modelId="{57D139B0-F416-42A6-89CA-7228727D5099}" type="pres">
      <dgm:prSet presAssocID="{C3609B75-2A8E-4247-B680-26E5130C5A57}" presName="rect2" presStyleLbl="fgImgPlace1" presStyleIdx="1" presStyleCnt="2"/>
      <dgm:spPr>
        <a:solidFill>
          <a:schemeClr val="tx1"/>
        </a:solidFill>
      </dgm:spPr>
    </dgm:pt>
  </dgm:ptLst>
  <dgm:cxnLst>
    <dgm:cxn modelId="{E898330F-5D83-434D-8745-997DF285A5F7}" srcId="{C1C7BF5C-EE3D-4621-A59F-1454928801FE}" destId="{BA27FEC7-5D1A-4A3C-8C0F-E03DB2594B1D}" srcOrd="0" destOrd="0" parTransId="{1001B1B2-0F88-47EB-9999-D95E125627DD}" sibTransId="{D3FE9444-38BF-4D8A-9732-2648BBA9BD14}"/>
    <dgm:cxn modelId="{64D25E3A-B3C0-4D77-9564-65268D8E7A8F}" srcId="{C1C7BF5C-EE3D-4621-A59F-1454928801FE}" destId="{C3609B75-2A8E-4247-B680-26E5130C5A57}" srcOrd="1" destOrd="0" parTransId="{16021F39-9ACC-4A73-8AED-FD0BB45815E7}" sibTransId="{15C626C3-0F0B-4054-9E7B-6B91A3A4FFB5}"/>
    <dgm:cxn modelId="{2DC90F79-0D09-42D3-AC7E-E748976BCE7B}" type="presOf" srcId="{C1C7BF5C-EE3D-4621-A59F-1454928801FE}" destId="{3497F28D-6AAC-4268-B4E1-5075BC29B5E1}" srcOrd="0" destOrd="0" presId="urn:microsoft.com/office/officeart/2008/layout/PictureStrips"/>
    <dgm:cxn modelId="{DD35CFCA-D3C2-45B9-B2EE-5F4322199BFB}" type="presOf" srcId="{C3609B75-2A8E-4247-B680-26E5130C5A57}" destId="{0A3DB58D-C010-40EA-AB5E-A120A6E7D5F5}" srcOrd="0" destOrd="0" presId="urn:microsoft.com/office/officeart/2008/layout/PictureStrips"/>
    <dgm:cxn modelId="{71FCA0F6-4E1C-4378-A52F-A51EA0266604}" type="presOf" srcId="{BA27FEC7-5D1A-4A3C-8C0F-E03DB2594B1D}" destId="{40BCE188-8CC0-4638-AD4A-E3B728028B59}" srcOrd="0" destOrd="0" presId="urn:microsoft.com/office/officeart/2008/layout/PictureStrips"/>
    <dgm:cxn modelId="{730EA0B1-EB49-41FB-B185-7385B4EB1340}" type="presParOf" srcId="{3497F28D-6AAC-4268-B4E1-5075BC29B5E1}" destId="{A8F94502-579D-486E-8589-6C49FD3CDEF7}" srcOrd="0" destOrd="0" presId="urn:microsoft.com/office/officeart/2008/layout/PictureStrips"/>
    <dgm:cxn modelId="{CB94CFB3-673D-43FE-8798-92DE2903BE39}" type="presParOf" srcId="{A8F94502-579D-486E-8589-6C49FD3CDEF7}" destId="{40BCE188-8CC0-4638-AD4A-E3B728028B59}" srcOrd="0" destOrd="0" presId="urn:microsoft.com/office/officeart/2008/layout/PictureStrips"/>
    <dgm:cxn modelId="{DF0CE063-4654-4C69-B6B6-221E88625D06}" type="presParOf" srcId="{A8F94502-579D-486E-8589-6C49FD3CDEF7}" destId="{DEFAAB65-3E75-47A7-A79A-59E5AAFB53EC}" srcOrd="1" destOrd="0" presId="urn:microsoft.com/office/officeart/2008/layout/PictureStrips"/>
    <dgm:cxn modelId="{6C499111-94AC-4EAD-9418-57683AF9ABE6}" type="presParOf" srcId="{3497F28D-6AAC-4268-B4E1-5075BC29B5E1}" destId="{AE81EB7A-03F4-4E49-8F59-F7E139791845}" srcOrd="1" destOrd="0" presId="urn:microsoft.com/office/officeart/2008/layout/PictureStrips"/>
    <dgm:cxn modelId="{4E6665FE-28AF-4433-848A-CF7E2D0B8CEC}" type="presParOf" srcId="{3497F28D-6AAC-4268-B4E1-5075BC29B5E1}" destId="{11653FD8-82FF-43BE-964C-FE9FF26462A4}" srcOrd="2" destOrd="0" presId="urn:microsoft.com/office/officeart/2008/layout/PictureStrips"/>
    <dgm:cxn modelId="{347FC848-D865-4321-A4A9-EC82CD42E00A}" type="presParOf" srcId="{11653FD8-82FF-43BE-964C-FE9FF26462A4}" destId="{0A3DB58D-C010-40EA-AB5E-A120A6E7D5F5}" srcOrd="0" destOrd="0" presId="urn:microsoft.com/office/officeart/2008/layout/PictureStrips"/>
    <dgm:cxn modelId="{9473EAA6-419C-48C6-9DE2-96E1030F78A8}" type="presParOf" srcId="{11653FD8-82FF-43BE-964C-FE9FF26462A4}" destId="{57D139B0-F416-42A6-89CA-7228727D5099}"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40C5D0-40DD-4D3D-BB18-EAAFAC5424A4}" type="doc">
      <dgm:prSet loTypeId="urn:microsoft.com/office/officeart/2005/8/layout/hierarchy4" loCatId="hierarchy" qsTypeId="urn:microsoft.com/office/officeart/2005/8/quickstyle/simple1" qsCatId="simple" csTypeId="urn:microsoft.com/office/officeart/2005/8/colors/accent0_2" csCatId="mainScheme" phldr="1"/>
      <dgm:spPr/>
      <dgm:t>
        <a:bodyPr/>
        <a:lstStyle/>
        <a:p>
          <a:endParaRPr lang="en-US"/>
        </a:p>
      </dgm:t>
    </dgm:pt>
    <dgm:pt modelId="{0746CF6E-CA07-4902-B8E1-57E647A037B0}">
      <dgm:prSet/>
      <dgm:spPr/>
      <dgm:t>
        <a:bodyPr/>
        <a:lstStyle/>
        <a:p>
          <a:r>
            <a:rPr lang="en-US" b="1"/>
            <a:t>Choose the Appropriate Format</a:t>
          </a:r>
          <a:r>
            <a:rPr lang="en-US"/>
            <a:t>: The format of a formal notice typically includes the following elements:</a:t>
          </a:r>
        </a:p>
      </dgm:t>
    </dgm:pt>
    <dgm:pt modelId="{43C18D59-2EC0-411C-825A-174A560C5890}" type="parTrans" cxnId="{09E6B408-70A2-4C62-AFD1-34982B53AD10}">
      <dgm:prSet/>
      <dgm:spPr/>
      <dgm:t>
        <a:bodyPr/>
        <a:lstStyle/>
        <a:p>
          <a:endParaRPr lang="en-US"/>
        </a:p>
      </dgm:t>
    </dgm:pt>
    <dgm:pt modelId="{06D84B4B-2F37-4CDA-8303-5B2CFE9E0E0A}" type="sibTrans" cxnId="{09E6B408-70A2-4C62-AFD1-34982B53AD10}">
      <dgm:prSet/>
      <dgm:spPr/>
      <dgm:t>
        <a:bodyPr/>
        <a:lstStyle/>
        <a:p>
          <a:endParaRPr lang="en-US"/>
        </a:p>
      </dgm:t>
    </dgm:pt>
    <dgm:pt modelId="{B86C2F47-7135-4805-98A1-D19F09BF54A7}">
      <dgm:prSet/>
      <dgm:spPr/>
      <dgm:t>
        <a:bodyPr/>
        <a:lstStyle/>
        <a:p>
          <a:r>
            <a:rPr lang="en-US" b="1"/>
            <a:t>Heading</a:t>
          </a:r>
          <a:r>
            <a:rPr lang="en-US"/>
            <a:t>: Include your organization's name or letterhead at the top. If it's a personal notice, use your full name and contact information.</a:t>
          </a:r>
        </a:p>
      </dgm:t>
    </dgm:pt>
    <dgm:pt modelId="{240404BA-994D-4A11-955A-850FD5C963AE}" type="parTrans" cxnId="{A61922AC-D9D6-41E1-8481-8880CDBC9C93}">
      <dgm:prSet/>
      <dgm:spPr/>
      <dgm:t>
        <a:bodyPr/>
        <a:lstStyle/>
        <a:p>
          <a:endParaRPr lang="en-US"/>
        </a:p>
      </dgm:t>
    </dgm:pt>
    <dgm:pt modelId="{C83D2520-7C2F-434C-94D8-CE64E75C2935}" type="sibTrans" cxnId="{A61922AC-D9D6-41E1-8481-8880CDBC9C93}">
      <dgm:prSet/>
      <dgm:spPr/>
      <dgm:t>
        <a:bodyPr/>
        <a:lstStyle/>
        <a:p>
          <a:endParaRPr lang="en-US"/>
        </a:p>
      </dgm:t>
    </dgm:pt>
    <dgm:pt modelId="{FF98FC21-5C6E-4A65-B7CD-D7386FE89E6D}">
      <dgm:prSet/>
      <dgm:spPr/>
      <dgm:t>
        <a:bodyPr/>
        <a:lstStyle/>
        <a:p>
          <a:r>
            <a:rPr lang="en-US" b="1"/>
            <a:t>Date</a:t>
          </a:r>
          <a:r>
            <a:rPr lang="en-US"/>
            <a:t>: Place the date on which the notice is being issued.</a:t>
          </a:r>
        </a:p>
      </dgm:t>
    </dgm:pt>
    <dgm:pt modelId="{1BBBA72B-27D5-4B63-9EA4-B265EE1C65EB}" type="parTrans" cxnId="{F2AC48EA-6627-4489-99B0-4119389B8796}">
      <dgm:prSet/>
      <dgm:spPr/>
      <dgm:t>
        <a:bodyPr/>
        <a:lstStyle/>
        <a:p>
          <a:endParaRPr lang="en-US"/>
        </a:p>
      </dgm:t>
    </dgm:pt>
    <dgm:pt modelId="{6F7B2271-7AD0-4F02-B69B-854C29B99494}" type="sibTrans" cxnId="{F2AC48EA-6627-4489-99B0-4119389B8796}">
      <dgm:prSet/>
      <dgm:spPr/>
      <dgm:t>
        <a:bodyPr/>
        <a:lstStyle/>
        <a:p>
          <a:endParaRPr lang="en-US"/>
        </a:p>
      </dgm:t>
    </dgm:pt>
    <dgm:pt modelId="{E9104370-161B-447D-82B5-C17D6F50E327}">
      <dgm:prSet/>
      <dgm:spPr/>
      <dgm:t>
        <a:bodyPr/>
        <a:lstStyle/>
        <a:p>
          <a:r>
            <a:rPr lang="en-US" b="1"/>
            <a:t>Recipient's Information</a:t>
          </a:r>
          <a:r>
            <a:rPr lang="en-US"/>
            <a:t>: Include the recipient's name, title (if applicable), and contact information.</a:t>
          </a:r>
        </a:p>
      </dgm:t>
    </dgm:pt>
    <dgm:pt modelId="{69858A11-6847-4C0A-9D1E-2015765AA14C}" type="parTrans" cxnId="{7D2F18AF-2812-4393-8A56-AFF72DE541E7}">
      <dgm:prSet/>
      <dgm:spPr/>
      <dgm:t>
        <a:bodyPr/>
        <a:lstStyle/>
        <a:p>
          <a:endParaRPr lang="en-US"/>
        </a:p>
      </dgm:t>
    </dgm:pt>
    <dgm:pt modelId="{CEE042C9-1EB5-4E1C-A683-B27E50C81D90}" type="sibTrans" cxnId="{7D2F18AF-2812-4393-8A56-AFF72DE541E7}">
      <dgm:prSet/>
      <dgm:spPr/>
      <dgm:t>
        <a:bodyPr/>
        <a:lstStyle/>
        <a:p>
          <a:endParaRPr lang="en-US"/>
        </a:p>
      </dgm:t>
    </dgm:pt>
    <dgm:pt modelId="{A795D681-2659-4F01-A513-EA70DC6B221C}">
      <dgm:prSet/>
      <dgm:spPr/>
      <dgm:t>
        <a:bodyPr/>
        <a:lstStyle/>
        <a:p>
          <a:r>
            <a:rPr lang="en-US" b="1"/>
            <a:t>Salutation</a:t>
          </a:r>
          <a:r>
            <a:rPr lang="en-US"/>
            <a:t>: Begin the notice with a formal salutation, such as “Dear Sir/Madam”</a:t>
          </a:r>
        </a:p>
      </dgm:t>
    </dgm:pt>
    <dgm:pt modelId="{AE6F6701-5874-418F-BDCC-ECD54328746E}" type="parTrans" cxnId="{9CC00D4B-3764-4BC1-A521-7C1BD18EC1FF}">
      <dgm:prSet/>
      <dgm:spPr/>
      <dgm:t>
        <a:bodyPr/>
        <a:lstStyle/>
        <a:p>
          <a:endParaRPr lang="en-US"/>
        </a:p>
      </dgm:t>
    </dgm:pt>
    <dgm:pt modelId="{F708BC20-93AC-4F22-A9FA-06451DE30DA7}" type="sibTrans" cxnId="{9CC00D4B-3764-4BC1-A521-7C1BD18EC1FF}">
      <dgm:prSet/>
      <dgm:spPr/>
      <dgm:t>
        <a:bodyPr/>
        <a:lstStyle/>
        <a:p>
          <a:endParaRPr lang="en-US"/>
        </a:p>
      </dgm:t>
    </dgm:pt>
    <dgm:pt modelId="{E9C38286-ACD5-4524-92E9-CF9C4271D785}" type="pres">
      <dgm:prSet presAssocID="{B540C5D0-40DD-4D3D-BB18-EAAFAC5424A4}" presName="Name0" presStyleCnt="0">
        <dgm:presLayoutVars>
          <dgm:chPref val="1"/>
          <dgm:dir/>
          <dgm:animOne val="branch"/>
          <dgm:animLvl val="lvl"/>
          <dgm:resizeHandles/>
        </dgm:presLayoutVars>
      </dgm:prSet>
      <dgm:spPr/>
    </dgm:pt>
    <dgm:pt modelId="{7494DA9E-F770-4783-B24C-3F1EC0DFF0C3}" type="pres">
      <dgm:prSet presAssocID="{0746CF6E-CA07-4902-B8E1-57E647A037B0}" presName="vertOne" presStyleCnt="0"/>
      <dgm:spPr/>
    </dgm:pt>
    <dgm:pt modelId="{C6356280-B35F-43AC-BA6F-5EC39F852C1B}" type="pres">
      <dgm:prSet presAssocID="{0746CF6E-CA07-4902-B8E1-57E647A037B0}" presName="txOne" presStyleLbl="node0" presStyleIdx="0" presStyleCnt="1">
        <dgm:presLayoutVars>
          <dgm:chPref val="3"/>
        </dgm:presLayoutVars>
      </dgm:prSet>
      <dgm:spPr/>
    </dgm:pt>
    <dgm:pt modelId="{F338B6D2-F389-4A6C-976E-354B6D815D26}" type="pres">
      <dgm:prSet presAssocID="{0746CF6E-CA07-4902-B8E1-57E647A037B0}" presName="parTransOne" presStyleCnt="0"/>
      <dgm:spPr/>
    </dgm:pt>
    <dgm:pt modelId="{1EB055C6-79C2-47EC-B375-D5C797A0E3EA}" type="pres">
      <dgm:prSet presAssocID="{0746CF6E-CA07-4902-B8E1-57E647A037B0}" presName="horzOne" presStyleCnt="0"/>
      <dgm:spPr/>
    </dgm:pt>
    <dgm:pt modelId="{5232DB7B-009C-4248-B0B7-2ABA53074DBB}" type="pres">
      <dgm:prSet presAssocID="{B86C2F47-7135-4805-98A1-D19F09BF54A7}" presName="vertTwo" presStyleCnt="0"/>
      <dgm:spPr/>
    </dgm:pt>
    <dgm:pt modelId="{6EFAA6F6-CB02-47E9-99B2-FCA8C41567F4}" type="pres">
      <dgm:prSet presAssocID="{B86C2F47-7135-4805-98A1-D19F09BF54A7}" presName="txTwo" presStyleLbl="node2" presStyleIdx="0" presStyleCnt="4">
        <dgm:presLayoutVars>
          <dgm:chPref val="3"/>
        </dgm:presLayoutVars>
      </dgm:prSet>
      <dgm:spPr/>
    </dgm:pt>
    <dgm:pt modelId="{B24678C8-DC72-4690-B1C5-BB07F6A5EE95}" type="pres">
      <dgm:prSet presAssocID="{B86C2F47-7135-4805-98A1-D19F09BF54A7}" presName="horzTwo" presStyleCnt="0"/>
      <dgm:spPr/>
    </dgm:pt>
    <dgm:pt modelId="{FA317E8C-8661-4012-9926-3037636A4BCD}" type="pres">
      <dgm:prSet presAssocID="{C83D2520-7C2F-434C-94D8-CE64E75C2935}" presName="sibSpaceTwo" presStyleCnt="0"/>
      <dgm:spPr/>
    </dgm:pt>
    <dgm:pt modelId="{B2BD32C5-0EE5-47C9-B263-C5D0F9805762}" type="pres">
      <dgm:prSet presAssocID="{FF98FC21-5C6E-4A65-B7CD-D7386FE89E6D}" presName="vertTwo" presStyleCnt="0"/>
      <dgm:spPr/>
    </dgm:pt>
    <dgm:pt modelId="{F26B636E-BA84-4EF0-8BDD-F11C1544B21E}" type="pres">
      <dgm:prSet presAssocID="{FF98FC21-5C6E-4A65-B7CD-D7386FE89E6D}" presName="txTwo" presStyleLbl="node2" presStyleIdx="1" presStyleCnt="4">
        <dgm:presLayoutVars>
          <dgm:chPref val="3"/>
        </dgm:presLayoutVars>
      </dgm:prSet>
      <dgm:spPr/>
    </dgm:pt>
    <dgm:pt modelId="{585ED5FF-DBF3-4E59-A8D1-E7E6547959D7}" type="pres">
      <dgm:prSet presAssocID="{FF98FC21-5C6E-4A65-B7CD-D7386FE89E6D}" presName="horzTwo" presStyleCnt="0"/>
      <dgm:spPr/>
    </dgm:pt>
    <dgm:pt modelId="{6F3AE74C-5BCA-4423-B6E0-0C1D0AEB1BC3}" type="pres">
      <dgm:prSet presAssocID="{6F7B2271-7AD0-4F02-B69B-854C29B99494}" presName="sibSpaceTwo" presStyleCnt="0"/>
      <dgm:spPr/>
    </dgm:pt>
    <dgm:pt modelId="{32BFE372-8FCB-401F-B5C2-53DFFABD543D}" type="pres">
      <dgm:prSet presAssocID="{E9104370-161B-447D-82B5-C17D6F50E327}" presName="vertTwo" presStyleCnt="0"/>
      <dgm:spPr/>
    </dgm:pt>
    <dgm:pt modelId="{6E8BFA56-A673-4CE1-85FB-7E26837A25C1}" type="pres">
      <dgm:prSet presAssocID="{E9104370-161B-447D-82B5-C17D6F50E327}" presName="txTwo" presStyleLbl="node2" presStyleIdx="2" presStyleCnt="4">
        <dgm:presLayoutVars>
          <dgm:chPref val="3"/>
        </dgm:presLayoutVars>
      </dgm:prSet>
      <dgm:spPr/>
    </dgm:pt>
    <dgm:pt modelId="{7F524A6B-187C-4058-9654-A42DE07F80DF}" type="pres">
      <dgm:prSet presAssocID="{E9104370-161B-447D-82B5-C17D6F50E327}" presName="horzTwo" presStyleCnt="0"/>
      <dgm:spPr/>
    </dgm:pt>
    <dgm:pt modelId="{1D314D88-B34D-4220-A8F5-465F6ED89F05}" type="pres">
      <dgm:prSet presAssocID="{CEE042C9-1EB5-4E1C-A683-B27E50C81D90}" presName="sibSpaceTwo" presStyleCnt="0"/>
      <dgm:spPr/>
    </dgm:pt>
    <dgm:pt modelId="{9D48F2CA-E379-4A81-B648-28C69340DAD2}" type="pres">
      <dgm:prSet presAssocID="{A795D681-2659-4F01-A513-EA70DC6B221C}" presName="vertTwo" presStyleCnt="0"/>
      <dgm:spPr/>
    </dgm:pt>
    <dgm:pt modelId="{D6C6B035-F645-4AA6-9844-12D6DD4B6496}" type="pres">
      <dgm:prSet presAssocID="{A795D681-2659-4F01-A513-EA70DC6B221C}" presName="txTwo" presStyleLbl="node2" presStyleIdx="3" presStyleCnt="4">
        <dgm:presLayoutVars>
          <dgm:chPref val="3"/>
        </dgm:presLayoutVars>
      </dgm:prSet>
      <dgm:spPr/>
    </dgm:pt>
    <dgm:pt modelId="{2591DF4F-FBC6-4D05-99A4-E43ADE011A48}" type="pres">
      <dgm:prSet presAssocID="{A795D681-2659-4F01-A513-EA70DC6B221C}" presName="horzTwo" presStyleCnt="0"/>
      <dgm:spPr/>
    </dgm:pt>
  </dgm:ptLst>
  <dgm:cxnLst>
    <dgm:cxn modelId="{743D4F01-7D28-4AAD-8043-66E5DB3FFE58}" type="presOf" srcId="{A795D681-2659-4F01-A513-EA70DC6B221C}" destId="{D6C6B035-F645-4AA6-9844-12D6DD4B6496}" srcOrd="0" destOrd="0" presId="urn:microsoft.com/office/officeart/2005/8/layout/hierarchy4"/>
    <dgm:cxn modelId="{09E6B408-70A2-4C62-AFD1-34982B53AD10}" srcId="{B540C5D0-40DD-4D3D-BB18-EAAFAC5424A4}" destId="{0746CF6E-CA07-4902-B8E1-57E647A037B0}" srcOrd="0" destOrd="0" parTransId="{43C18D59-2EC0-411C-825A-174A560C5890}" sibTransId="{06D84B4B-2F37-4CDA-8303-5B2CFE9E0E0A}"/>
    <dgm:cxn modelId="{9CC00D4B-3764-4BC1-A521-7C1BD18EC1FF}" srcId="{0746CF6E-CA07-4902-B8E1-57E647A037B0}" destId="{A795D681-2659-4F01-A513-EA70DC6B221C}" srcOrd="3" destOrd="0" parTransId="{AE6F6701-5874-418F-BDCC-ECD54328746E}" sibTransId="{F708BC20-93AC-4F22-A9FA-06451DE30DA7}"/>
    <dgm:cxn modelId="{96287855-149D-492E-89B6-85726D037DBE}" type="presOf" srcId="{E9104370-161B-447D-82B5-C17D6F50E327}" destId="{6E8BFA56-A673-4CE1-85FB-7E26837A25C1}" srcOrd="0" destOrd="0" presId="urn:microsoft.com/office/officeart/2005/8/layout/hierarchy4"/>
    <dgm:cxn modelId="{A967E08A-7B19-44C7-B8C6-1D7AB218916C}" type="presOf" srcId="{FF98FC21-5C6E-4A65-B7CD-D7386FE89E6D}" destId="{F26B636E-BA84-4EF0-8BDD-F11C1544B21E}" srcOrd="0" destOrd="0" presId="urn:microsoft.com/office/officeart/2005/8/layout/hierarchy4"/>
    <dgm:cxn modelId="{88AB10A5-EF04-4AB0-9911-F6F26017ECD1}" type="presOf" srcId="{0746CF6E-CA07-4902-B8E1-57E647A037B0}" destId="{C6356280-B35F-43AC-BA6F-5EC39F852C1B}" srcOrd="0" destOrd="0" presId="urn:microsoft.com/office/officeart/2005/8/layout/hierarchy4"/>
    <dgm:cxn modelId="{A61922AC-D9D6-41E1-8481-8880CDBC9C93}" srcId="{0746CF6E-CA07-4902-B8E1-57E647A037B0}" destId="{B86C2F47-7135-4805-98A1-D19F09BF54A7}" srcOrd="0" destOrd="0" parTransId="{240404BA-994D-4A11-955A-850FD5C963AE}" sibTransId="{C83D2520-7C2F-434C-94D8-CE64E75C2935}"/>
    <dgm:cxn modelId="{4436CDAD-4F0D-42A8-B232-43052A1294D0}" type="presOf" srcId="{B540C5D0-40DD-4D3D-BB18-EAAFAC5424A4}" destId="{E9C38286-ACD5-4524-92E9-CF9C4271D785}" srcOrd="0" destOrd="0" presId="urn:microsoft.com/office/officeart/2005/8/layout/hierarchy4"/>
    <dgm:cxn modelId="{7D2F18AF-2812-4393-8A56-AFF72DE541E7}" srcId="{0746CF6E-CA07-4902-B8E1-57E647A037B0}" destId="{E9104370-161B-447D-82B5-C17D6F50E327}" srcOrd="2" destOrd="0" parTransId="{69858A11-6847-4C0A-9D1E-2015765AA14C}" sibTransId="{CEE042C9-1EB5-4E1C-A683-B27E50C81D90}"/>
    <dgm:cxn modelId="{F3FECAE7-11C3-4F69-93FF-2966555078AE}" type="presOf" srcId="{B86C2F47-7135-4805-98A1-D19F09BF54A7}" destId="{6EFAA6F6-CB02-47E9-99B2-FCA8C41567F4}" srcOrd="0" destOrd="0" presId="urn:microsoft.com/office/officeart/2005/8/layout/hierarchy4"/>
    <dgm:cxn modelId="{F2AC48EA-6627-4489-99B0-4119389B8796}" srcId="{0746CF6E-CA07-4902-B8E1-57E647A037B0}" destId="{FF98FC21-5C6E-4A65-B7CD-D7386FE89E6D}" srcOrd="1" destOrd="0" parTransId="{1BBBA72B-27D5-4B63-9EA4-B265EE1C65EB}" sibTransId="{6F7B2271-7AD0-4F02-B69B-854C29B99494}"/>
    <dgm:cxn modelId="{044AB9D2-2D7E-46E8-A191-614944F697D6}" type="presParOf" srcId="{E9C38286-ACD5-4524-92E9-CF9C4271D785}" destId="{7494DA9E-F770-4783-B24C-3F1EC0DFF0C3}" srcOrd="0" destOrd="0" presId="urn:microsoft.com/office/officeart/2005/8/layout/hierarchy4"/>
    <dgm:cxn modelId="{4B9D7537-03E2-426D-863D-66083D498EE9}" type="presParOf" srcId="{7494DA9E-F770-4783-B24C-3F1EC0DFF0C3}" destId="{C6356280-B35F-43AC-BA6F-5EC39F852C1B}" srcOrd="0" destOrd="0" presId="urn:microsoft.com/office/officeart/2005/8/layout/hierarchy4"/>
    <dgm:cxn modelId="{1A71D87E-41D3-474D-9FC2-7C98089A3A1A}" type="presParOf" srcId="{7494DA9E-F770-4783-B24C-3F1EC0DFF0C3}" destId="{F338B6D2-F389-4A6C-976E-354B6D815D26}" srcOrd="1" destOrd="0" presId="urn:microsoft.com/office/officeart/2005/8/layout/hierarchy4"/>
    <dgm:cxn modelId="{EC843C54-0AD6-46B3-B2CB-F51432B4682D}" type="presParOf" srcId="{7494DA9E-F770-4783-B24C-3F1EC0DFF0C3}" destId="{1EB055C6-79C2-47EC-B375-D5C797A0E3EA}" srcOrd="2" destOrd="0" presId="urn:microsoft.com/office/officeart/2005/8/layout/hierarchy4"/>
    <dgm:cxn modelId="{544579BD-0E1E-4BC0-B472-7F20BD8CEB61}" type="presParOf" srcId="{1EB055C6-79C2-47EC-B375-D5C797A0E3EA}" destId="{5232DB7B-009C-4248-B0B7-2ABA53074DBB}" srcOrd="0" destOrd="0" presId="urn:microsoft.com/office/officeart/2005/8/layout/hierarchy4"/>
    <dgm:cxn modelId="{013CE940-9C49-4B30-BAAA-46DDF9770B18}" type="presParOf" srcId="{5232DB7B-009C-4248-B0B7-2ABA53074DBB}" destId="{6EFAA6F6-CB02-47E9-99B2-FCA8C41567F4}" srcOrd="0" destOrd="0" presId="urn:microsoft.com/office/officeart/2005/8/layout/hierarchy4"/>
    <dgm:cxn modelId="{284F5F3A-F10C-4004-9466-8AAB7B327A18}" type="presParOf" srcId="{5232DB7B-009C-4248-B0B7-2ABA53074DBB}" destId="{B24678C8-DC72-4690-B1C5-BB07F6A5EE95}" srcOrd="1" destOrd="0" presId="urn:microsoft.com/office/officeart/2005/8/layout/hierarchy4"/>
    <dgm:cxn modelId="{CEF02617-7E1A-4817-B5F0-69F01291B190}" type="presParOf" srcId="{1EB055C6-79C2-47EC-B375-D5C797A0E3EA}" destId="{FA317E8C-8661-4012-9926-3037636A4BCD}" srcOrd="1" destOrd="0" presId="urn:microsoft.com/office/officeart/2005/8/layout/hierarchy4"/>
    <dgm:cxn modelId="{895EA182-D772-437B-B520-8BE906A31F0B}" type="presParOf" srcId="{1EB055C6-79C2-47EC-B375-D5C797A0E3EA}" destId="{B2BD32C5-0EE5-47C9-B263-C5D0F9805762}" srcOrd="2" destOrd="0" presId="urn:microsoft.com/office/officeart/2005/8/layout/hierarchy4"/>
    <dgm:cxn modelId="{E44D346A-D69B-4CDF-8B0C-CDE79DC7C1B6}" type="presParOf" srcId="{B2BD32C5-0EE5-47C9-B263-C5D0F9805762}" destId="{F26B636E-BA84-4EF0-8BDD-F11C1544B21E}" srcOrd="0" destOrd="0" presId="urn:microsoft.com/office/officeart/2005/8/layout/hierarchy4"/>
    <dgm:cxn modelId="{36E90144-B148-4FE2-BC8F-37EA289661DB}" type="presParOf" srcId="{B2BD32C5-0EE5-47C9-B263-C5D0F9805762}" destId="{585ED5FF-DBF3-4E59-A8D1-E7E6547959D7}" srcOrd="1" destOrd="0" presId="urn:microsoft.com/office/officeart/2005/8/layout/hierarchy4"/>
    <dgm:cxn modelId="{C91D93EB-5825-4CD7-AC7E-D47CA897102D}" type="presParOf" srcId="{1EB055C6-79C2-47EC-B375-D5C797A0E3EA}" destId="{6F3AE74C-5BCA-4423-B6E0-0C1D0AEB1BC3}" srcOrd="3" destOrd="0" presId="urn:microsoft.com/office/officeart/2005/8/layout/hierarchy4"/>
    <dgm:cxn modelId="{CCFE76C8-878B-4D7A-BC11-BA08670FACF0}" type="presParOf" srcId="{1EB055C6-79C2-47EC-B375-D5C797A0E3EA}" destId="{32BFE372-8FCB-401F-B5C2-53DFFABD543D}" srcOrd="4" destOrd="0" presId="urn:microsoft.com/office/officeart/2005/8/layout/hierarchy4"/>
    <dgm:cxn modelId="{5BA0C7FD-DF85-454C-97E0-3F0CCAA8EBA7}" type="presParOf" srcId="{32BFE372-8FCB-401F-B5C2-53DFFABD543D}" destId="{6E8BFA56-A673-4CE1-85FB-7E26837A25C1}" srcOrd="0" destOrd="0" presId="urn:microsoft.com/office/officeart/2005/8/layout/hierarchy4"/>
    <dgm:cxn modelId="{5E61BC46-0F99-467D-94EF-EAD5A79F257D}" type="presParOf" srcId="{32BFE372-8FCB-401F-B5C2-53DFFABD543D}" destId="{7F524A6B-187C-4058-9654-A42DE07F80DF}" srcOrd="1" destOrd="0" presId="urn:microsoft.com/office/officeart/2005/8/layout/hierarchy4"/>
    <dgm:cxn modelId="{D61797B5-B6A9-4886-AAA7-724C3454E4E1}" type="presParOf" srcId="{1EB055C6-79C2-47EC-B375-D5C797A0E3EA}" destId="{1D314D88-B34D-4220-A8F5-465F6ED89F05}" srcOrd="5" destOrd="0" presId="urn:microsoft.com/office/officeart/2005/8/layout/hierarchy4"/>
    <dgm:cxn modelId="{04847FA5-6B86-449B-AEF8-691FAFC33F8D}" type="presParOf" srcId="{1EB055C6-79C2-47EC-B375-D5C797A0E3EA}" destId="{9D48F2CA-E379-4A81-B648-28C69340DAD2}" srcOrd="6" destOrd="0" presId="urn:microsoft.com/office/officeart/2005/8/layout/hierarchy4"/>
    <dgm:cxn modelId="{1F842126-6475-4D53-9D48-010F5B84FE54}" type="presParOf" srcId="{9D48F2CA-E379-4A81-B648-28C69340DAD2}" destId="{D6C6B035-F645-4AA6-9844-12D6DD4B6496}" srcOrd="0" destOrd="0" presId="urn:microsoft.com/office/officeart/2005/8/layout/hierarchy4"/>
    <dgm:cxn modelId="{63680EAC-21BF-413B-AD6C-BD78EA710531}" type="presParOf" srcId="{9D48F2CA-E379-4A81-B648-28C69340DAD2}" destId="{2591DF4F-FBC6-4D05-99A4-E43ADE011A4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478D21D-AB2F-47C9-9370-99BEEC8F386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44A1EFC-46F7-4E04-B512-B067BF869689}">
      <dgm:prSet/>
      <dgm:spPr/>
      <dgm:t>
        <a:bodyPr/>
        <a:lstStyle/>
        <a:p>
          <a:r>
            <a:rPr lang="en-US" b="1"/>
            <a:t>Determine the Purpose</a:t>
          </a:r>
          <a:r>
            <a:rPr lang="en-US"/>
            <a:t>: Clearly understand the purpose of the notice. Is it an official announcement or formal communication? </a:t>
          </a:r>
        </a:p>
      </dgm:t>
    </dgm:pt>
    <dgm:pt modelId="{A9015889-E928-49F5-8137-2424DCE7DED7}" type="parTrans" cxnId="{D5F6AB96-B340-43C0-A6D6-44181C745E69}">
      <dgm:prSet/>
      <dgm:spPr/>
      <dgm:t>
        <a:bodyPr/>
        <a:lstStyle/>
        <a:p>
          <a:endParaRPr lang="en-US"/>
        </a:p>
      </dgm:t>
    </dgm:pt>
    <dgm:pt modelId="{377846D2-4242-4739-A7C7-7635CDE5DE32}" type="sibTrans" cxnId="{D5F6AB96-B340-43C0-A6D6-44181C745E69}">
      <dgm:prSet/>
      <dgm:spPr/>
      <dgm:t>
        <a:bodyPr/>
        <a:lstStyle/>
        <a:p>
          <a:endParaRPr lang="en-US"/>
        </a:p>
      </dgm:t>
    </dgm:pt>
    <dgm:pt modelId="{35456AB3-4AED-4C49-9640-C933524A264F}" type="pres">
      <dgm:prSet presAssocID="{0478D21D-AB2F-47C9-9370-99BEEC8F386C}" presName="linear" presStyleCnt="0">
        <dgm:presLayoutVars>
          <dgm:animLvl val="lvl"/>
          <dgm:resizeHandles val="exact"/>
        </dgm:presLayoutVars>
      </dgm:prSet>
      <dgm:spPr/>
    </dgm:pt>
    <dgm:pt modelId="{35043B20-7E37-41D4-9E1D-3793C9B9E337}" type="pres">
      <dgm:prSet presAssocID="{944A1EFC-46F7-4E04-B512-B067BF869689}" presName="parentText" presStyleLbl="node1" presStyleIdx="0" presStyleCnt="1">
        <dgm:presLayoutVars>
          <dgm:chMax val="0"/>
          <dgm:bulletEnabled val="1"/>
        </dgm:presLayoutVars>
      </dgm:prSet>
      <dgm:spPr/>
    </dgm:pt>
  </dgm:ptLst>
  <dgm:cxnLst>
    <dgm:cxn modelId="{FEC4F83D-37C2-4E5B-96BC-0731EAA69E27}" type="presOf" srcId="{0478D21D-AB2F-47C9-9370-99BEEC8F386C}" destId="{35456AB3-4AED-4C49-9640-C933524A264F}" srcOrd="0" destOrd="0" presId="urn:microsoft.com/office/officeart/2005/8/layout/vList2"/>
    <dgm:cxn modelId="{C6051496-66BD-4C2D-B226-5CB70258771C}" type="presOf" srcId="{944A1EFC-46F7-4E04-B512-B067BF869689}" destId="{35043B20-7E37-41D4-9E1D-3793C9B9E337}" srcOrd="0" destOrd="0" presId="urn:microsoft.com/office/officeart/2005/8/layout/vList2"/>
    <dgm:cxn modelId="{D5F6AB96-B340-43C0-A6D6-44181C745E69}" srcId="{0478D21D-AB2F-47C9-9370-99BEEC8F386C}" destId="{944A1EFC-46F7-4E04-B512-B067BF869689}" srcOrd="0" destOrd="0" parTransId="{A9015889-E928-49F5-8137-2424DCE7DED7}" sibTransId="{377846D2-4242-4739-A7C7-7635CDE5DE32}"/>
    <dgm:cxn modelId="{EEF8333F-865B-419A-A654-1C2B50403D5E}" type="presParOf" srcId="{35456AB3-4AED-4C49-9640-C933524A264F}" destId="{35043B20-7E37-41D4-9E1D-3793C9B9E33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2069C4-D7DE-4B83-A6BB-6A249153A468}" type="doc">
      <dgm:prSet loTypeId="urn:microsoft.com/office/officeart/2005/8/layout/process3" loCatId="process" qsTypeId="urn:microsoft.com/office/officeart/2005/8/quickstyle/simple1" qsCatId="simple" csTypeId="urn:microsoft.com/office/officeart/2005/8/colors/accent1_2" csCatId="accent1"/>
      <dgm:spPr/>
      <dgm:t>
        <a:bodyPr/>
        <a:lstStyle/>
        <a:p>
          <a:endParaRPr lang="en-US"/>
        </a:p>
      </dgm:t>
    </dgm:pt>
    <dgm:pt modelId="{49C6F5B9-A7D6-4043-BBB3-CC9B941F2C98}">
      <dgm:prSet/>
      <dgm:spPr/>
      <dgm:t>
        <a:bodyPr/>
        <a:lstStyle/>
        <a:p>
          <a:r>
            <a:rPr lang="en-US" b="1"/>
            <a:t>Compose the Body of the Notice</a:t>
          </a:r>
          <a:endParaRPr lang="en-US"/>
        </a:p>
      </dgm:t>
    </dgm:pt>
    <dgm:pt modelId="{57605D80-C351-47C8-812E-0B795C09BB85}" type="parTrans" cxnId="{BE2D25D1-E466-4831-A2C4-DB4AD835E508}">
      <dgm:prSet/>
      <dgm:spPr/>
      <dgm:t>
        <a:bodyPr/>
        <a:lstStyle/>
        <a:p>
          <a:endParaRPr lang="en-US"/>
        </a:p>
      </dgm:t>
    </dgm:pt>
    <dgm:pt modelId="{D43D381C-5314-4D55-A781-FAF95F9E5378}" type="sibTrans" cxnId="{BE2D25D1-E466-4831-A2C4-DB4AD835E508}">
      <dgm:prSet/>
      <dgm:spPr/>
      <dgm:t>
        <a:bodyPr/>
        <a:lstStyle/>
        <a:p>
          <a:endParaRPr lang="en-US"/>
        </a:p>
      </dgm:t>
    </dgm:pt>
    <dgm:pt modelId="{360E33C3-F4C0-44BA-86A8-951548ADDF15}">
      <dgm:prSet/>
      <dgm:spPr/>
      <dgm:t>
        <a:bodyPr/>
        <a:lstStyle/>
        <a:p>
          <a:r>
            <a:rPr lang="en-US" b="1"/>
            <a:t>Opening Statement</a:t>
          </a:r>
          <a:r>
            <a:rPr lang="en-US"/>
            <a:t>: State the reason for the notice</a:t>
          </a:r>
        </a:p>
      </dgm:t>
    </dgm:pt>
    <dgm:pt modelId="{D3780821-1D80-4861-9E59-1FA8EF7AD497}" type="parTrans" cxnId="{ABB280A9-CD8A-4B47-B5B5-1F7D207945D7}">
      <dgm:prSet/>
      <dgm:spPr/>
      <dgm:t>
        <a:bodyPr/>
        <a:lstStyle/>
        <a:p>
          <a:endParaRPr lang="en-US"/>
        </a:p>
      </dgm:t>
    </dgm:pt>
    <dgm:pt modelId="{5B177EA8-3CD1-4E15-9981-F0E628C4E57C}" type="sibTrans" cxnId="{ABB280A9-CD8A-4B47-B5B5-1F7D207945D7}">
      <dgm:prSet/>
      <dgm:spPr/>
      <dgm:t>
        <a:bodyPr/>
        <a:lstStyle/>
        <a:p>
          <a:endParaRPr lang="en-US"/>
        </a:p>
      </dgm:t>
    </dgm:pt>
    <dgm:pt modelId="{4043E5A1-99BE-4EAC-A89D-137D8D452974}">
      <dgm:prSet/>
      <dgm:spPr/>
      <dgm:t>
        <a:bodyPr/>
        <a:lstStyle/>
        <a:p>
          <a:r>
            <a:rPr lang="en-US" b="1" dirty="0"/>
            <a:t>Details</a:t>
          </a:r>
          <a:r>
            <a:rPr lang="en-US" dirty="0"/>
            <a:t>: Provide all relevant details, including dates, times, locations, and any specific instructions or information required by the recipient. </a:t>
          </a:r>
        </a:p>
      </dgm:t>
    </dgm:pt>
    <dgm:pt modelId="{1508AE0B-8418-4894-8D1D-8F496751CA46}" type="parTrans" cxnId="{FC0BBEDA-1324-4393-99F1-1FB1726FAEDD}">
      <dgm:prSet/>
      <dgm:spPr/>
      <dgm:t>
        <a:bodyPr/>
        <a:lstStyle/>
        <a:p>
          <a:endParaRPr lang="en-US"/>
        </a:p>
      </dgm:t>
    </dgm:pt>
    <dgm:pt modelId="{A3AF8386-AF76-4388-B546-49F8F9750638}" type="sibTrans" cxnId="{FC0BBEDA-1324-4393-99F1-1FB1726FAEDD}">
      <dgm:prSet/>
      <dgm:spPr/>
      <dgm:t>
        <a:bodyPr/>
        <a:lstStyle/>
        <a:p>
          <a:endParaRPr lang="en-US"/>
        </a:p>
      </dgm:t>
    </dgm:pt>
    <dgm:pt modelId="{5F91D60D-AC27-479D-BD2E-6622C47256E1}">
      <dgm:prSet/>
      <dgm:spPr/>
      <dgm:t>
        <a:bodyPr/>
        <a:lstStyle/>
        <a:p>
          <a:r>
            <a:rPr lang="en-US" b="1" dirty="0"/>
            <a:t>The Five </a:t>
          </a:r>
          <a:r>
            <a:rPr lang="en-US" b="1" dirty="0" err="1"/>
            <a:t>Ws</a:t>
          </a:r>
          <a:r>
            <a:rPr lang="en-US" dirty="0"/>
            <a:t>: </a:t>
          </a:r>
          <a:r>
            <a:rPr lang="en-US" b="1" u="sng" dirty="0">
              <a:solidFill>
                <a:srgbClr val="FF0000"/>
              </a:solidFill>
            </a:rPr>
            <a:t>what, where, when, who, whom</a:t>
          </a:r>
        </a:p>
      </dgm:t>
    </dgm:pt>
    <dgm:pt modelId="{90921E3D-58C5-43F3-8F50-7CD1D9F8C5E0}" type="parTrans" cxnId="{D1E49BAE-2C8E-4BA8-B046-50BF218FCB75}">
      <dgm:prSet/>
      <dgm:spPr/>
      <dgm:t>
        <a:bodyPr/>
        <a:lstStyle/>
        <a:p>
          <a:endParaRPr lang="en-US"/>
        </a:p>
      </dgm:t>
    </dgm:pt>
    <dgm:pt modelId="{3E7F16DF-13B5-4F37-BB3F-B74F253BC4CD}" type="sibTrans" cxnId="{D1E49BAE-2C8E-4BA8-B046-50BF218FCB75}">
      <dgm:prSet/>
      <dgm:spPr/>
      <dgm:t>
        <a:bodyPr/>
        <a:lstStyle/>
        <a:p>
          <a:endParaRPr lang="en-US"/>
        </a:p>
      </dgm:t>
    </dgm:pt>
    <dgm:pt modelId="{1A148EED-A63B-4C90-8C25-6391E39B3722}">
      <dgm:prSet/>
      <dgm:spPr/>
      <dgm:t>
        <a:bodyPr/>
        <a:lstStyle/>
        <a:p>
          <a:r>
            <a:rPr lang="en-US" b="1"/>
            <a:t>Clarity</a:t>
          </a:r>
          <a:r>
            <a:rPr lang="en-US"/>
            <a:t>: Ensure that the language used is clear, concise, and easy to understand. Avoid jargon or technical terms. </a:t>
          </a:r>
        </a:p>
      </dgm:t>
    </dgm:pt>
    <dgm:pt modelId="{2489B31F-CF37-4B86-A010-DAFBC2ACAEE3}" type="parTrans" cxnId="{E4A09FD1-1D0C-4D43-BC2B-133478F7493A}">
      <dgm:prSet/>
      <dgm:spPr/>
      <dgm:t>
        <a:bodyPr/>
        <a:lstStyle/>
        <a:p>
          <a:endParaRPr lang="en-US"/>
        </a:p>
      </dgm:t>
    </dgm:pt>
    <dgm:pt modelId="{B3E2BBF9-F31B-4D7F-A955-6E933D754551}" type="sibTrans" cxnId="{E4A09FD1-1D0C-4D43-BC2B-133478F7493A}">
      <dgm:prSet/>
      <dgm:spPr/>
      <dgm:t>
        <a:bodyPr/>
        <a:lstStyle/>
        <a:p>
          <a:endParaRPr lang="en-US"/>
        </a:p>
      </dgm:t>
    </dgm:pt>
    <dgm:pt modelId="{25A283DD-3DED-4605-A9DF-B780A688B852}">
      <dgm:prSet/>
      <dgm:spPr/>
      <dgm:t>
        <a:bodyPr/>
        <a:lstStyle/>
        <a:p>
          <a:r>
            <a:rPr lang="en-US" b="1"/>
            <a:t>Politeness</a:t>
          </a:r>
          <a:r>
            <a:rPr lang="en-US"/>
            <a:t>: Maintain a polite and professional tone throughout the notice. Avoid using aggressive or confrontational language.</a:t>
          </a:r>
        </a:p>
      </dgm:t>
    </dgm:pt>
    <dgm:pt modelId="{CE9A6401-2928-4AD4-9EB2-DB06C9383FE9}" type="parTrans" cxnId="{2A4C1D8B-0250-4C6C-BABA-78E01A99FC3F}">
      <dgm:prSet/>
      <dgm:spPr/>
      <dgm:t>
        <a:bodyPr/>
        <a:lstStyle/>
        <a:p>
          <a:endParaRPr lang="en-US"/>
        </a:p>
      </dgm:t>
    </dgm:pt>
    <dgm:pt modelId="{6CD0C6FC-6910-4DAC-93A9-73ED4AD10529}" type="sibTrans" cxnId="{2A4C1D8B-0250-4C6C-BABA-78E01A99FC3F}">
      <dgm:prSet/>
      <dgm:spPr/>
      <dgm:t>
        <a:bodyPr/>
        <a:lstStyle/>
        <a:p>
          <a:endParaRPr lang="en-US"/>
        </a:p>
      </dgm:t>
    </dgm:pt>
    <dgm:pt modelId="{8330025C-5A12-4E4E-87B2-DE80B39D5953}" type="pres">
      <dgm:prSet presAssocID="{F82069C4-D7DE-4B83-A6BB-6A249153A468}" presName="linearFlow" presStyleCnt="0">
        <dgm:presLayoutVars>
          <dgm:dir/>
          <dgm:animLvl val="lvl"/>
          <dgm:resizeHandles val="exact"/>
        </dgm:presLayoutVars>
      </dgm:prSet>
      <dgm:spPr/>
    </dgm:pt>
    <dgm:pt modelId="{47AD412E-B0E0-4938-9622-8562E4184CF1}" type="pres">
      <dgm:prSet presAssocID="{49C6F5B9-A7D6-4043-BBB3-CC9B941F2C98}" presName="composite" presStyleCnt="0"/>
      <dgm:spPr/>
    </dgm:pt>
    <dgm:pt modelId="{BF74B520-4F93-4A04-BF69-DA8C356DE253}" type="pres">
      <dgm:prSet presAssocID="{49C6F5B9-A7D6-4043-BBB3-CC9B941F2C98}" presName="parTx" presStyleLbl="node1" presStyleIdx="0" presStyleCnt="1">
        <dgm:presLayoutVars>
          <dgm:chMax val="0"/>
          <dgm:chPref val="0"/>
          <dgm:bulletEnabled val="1"/>
        </dgm:presLayoutVars>
      </dgm:prSet>
      <dgm:spPr/>
    </dgm:pt>
    <dgm:pt modelId="{7720D7E4-28D0-4E38-85CA-9F6591351F77}" type="pres">
      <dgm:prSet presAssocID="{49C6F5B9-A7D6-4043-BBB3-CC9B941F2C98}" presName="parSh" presStyleLbl="node1" presStyleIdx="0" presStyleCnt="1"/>
      <dgm:spPr/>
    </dgm:pt>
    <dgm:pt modelId="{D233A1F3-969F-43EF-92D1-2EBD827FDBE1}" type="pres">
      <dgm:prSet presAssocID="{49C6F5B9-A7D6-4043-BBB3-CC9B941F2C98}" presName="desTx" presStyleLbl="fgAcc1" presStyleIdx="0" presStyleCnt="1">
        <dgm:presLayoutVars>
          <dgm:bulletEnabled val="1"/>
        </dgm:presLayoutVars>
      </dgm:prSet>
      <dgm:spPr/>
    </dgm:pt>
  </dgm:ptLst>
  <dgm:cxnLst>
    <dgm:cxn modelId="{94E6F000-5D74-4975-81C8-62F92F6859B8}" type="presOf" srcId="{5F91D60D-AC27-479D-BD2E-6622C47256E1}" destId="{D233A1F3-969F-43EF-92D1-2EBD827FDBE1}" srcOrd="0" destOrd="2" presId="urn:microsoft.com/office/officeart/2005/8/layout/process3"/>
    <dgm:cxn modelId="{0D552B02-BF6E-4DB0-B877-ED99352C3B43}" type="presOf" srcId="{F82069C4-D7DE-4B83-A6BB-6A249153A468}" destId="{8330025C-5A12-4E4E-87B2-DE80B39D5953}" srcOrd="0" destOrd="0" presId="urn:microsoft.com/office/officeart/2005/8/layout/process3"/>
    <dgm:cxn modelId="{34F9073C-1019-4C42-B3AD-172F40906B5F}" type="presOf" srcId="{25A283DD-3DED-4605-A9DF-B780A688B852}" destId="{D233A1F3-969F-43EF-92D1-2EBD827FDBE1}" srcOrd="0" destOrd="4" presId="urn:microsoft.com/office/officeart/2005/8/layout/process3"/>
    <dgm:cxn modelId="{DF5D0761-2C2C-43A3-B6A8-6550F441DD15}" type="presOf" srcId="{49C6F5B9-A7D6-4043-BBB3-CC9B941F2C98}" destId="{BF74B520-4F93-4A04-BF69-DA8C356DE253}" srcOrd="0" destOrd="0" presId="urn:microsoft.com/office/officeart/2005/8/layout/process3"/>
    <dgm:cxn modelId="{7009D263-8BA5-4882-84FC-AD0AD7096FBA}" type="presOf" srcId="{49C6F5B9-A7D6-4043-BBB3-CC9B941F2C98}" destId="{7720D7E4-28D0-4E38-85CA-9F6591351F77}" srcOrd="1" destOrd="0" presId="urn:microsoft.com/office/officeart/2005/8/layout/process3"/>
    <dgm:cxn modelId="{658F5268-C51C-4D72-832B-EAFC8A3356AA}" type="presOf" srcId="{4043E5A1-99BE-4EAC-A89D-137D8D452974}" destId="{D233A1F3-969F-43EF-92D1-2EBD827FDBE1}" srcOrd="0" destOrd="1" presId="urn:microsoft.com/office/officeart/2005/8/layout/process3"/>
    <dgm:cxn modelId="{CF5E4F7F-2FF4-425D-B4CC-7B38EB348940}" type="presOf" srcId="{1A148EED-A63B-4C90-8C25-6391E39B3722}" destId="{D233A1F3-969F-43EF-92D1-2EBD827FDBE1}" srcOrd="0" destOrd="3" presId="urn:microsoft.com/office/officeart/2005/8/layout/process3"/>
    <dgm:cxn modelId="{2A4C1D8B-0250-4C6C-BABA-78E01A99FC3F}" srcId="{49C6F5B9-A7D6-4043-BBB3-CC9B941F2C98}" destId="{25A283DD-3DED-4605-A9DF-B780A688B852}" srcOrd="4" destOrd="0" parTransId="{CE9A6401-2928-4AD4-9EB2-DB06C9383FE9}" sibTransId="{6CD0C6FC-6910-4DAC-93A9-73ED4AD10529}"/>
    <dgm:cxn modelId="{ABB280A9-CD8A-4B47-B5B5-1F7D207945D7}" srcId="{49C6F5B9-A7D6-4043-BBB3-CC9B941F2C98}" destId="{360E33C3-F4C0-44BA-86A8-951548ADDF15}" srcOrd="0" destOrd="0" parTransId="{D3780821-1D80-4861-9E59-1FA8EF7AD497}" sibTransId="{5B177EA8-3CD1-4E15-9981-F0E628C4E57C}"/>
    <dgm:cxn modelId="{D1E49BAE-2C8E-4BA8-B046-50BF218FCB75}" srcId="{49C6F5B9-A7D6-4043-BBB3-CC9B941F2C98}" destId="{5F91D60D-AC27-479D-BD2E-6622C47256E1}" srcOrd="2" destOrd="0" parTransId="{90921E3D-58C5-43F3-8F50-7CD1D9F8C5E0}" sibTransId="{3E7F16DF-13B5-4F37-BB3F-B74F253BC4CD}"/>
    <dgm:cxn modelId="{BE2D25D1-E466-4831-A2C4-DB4AD835E508}" srcId="{F82069C4-D7DE-4B83-A6BB-6A249153A468}" destId="{49C6F5B9-A7D6-4043-BBB3-CC9B941F2C98}" srcOrd="0" destOrd="0" parTransId="{57605D80-C351-47C8-812E-0B795C09BB85}" sibTransId="{D43D381C-5314-4D55-A781-FAF95F9E5378}"/>
    <dgm:cxn modelId="{E4A09FD1-1D0C-4D43-BC2B-133478F7493A}" srcId="{49C6F5B9-A7D6-4043-BBB3-CC9B941F2C98}" destId="{1A148EED-A63B-4C90-8C25-6391E39B3722}" srcOrd="3" destOrd="0" parTransId="{2489B31F-CF37-4B86-A010-DAFBC2ACAEE3}" sibTransId="{B3E2BBF9-F31B-4D7F-A955-6E933D754551}"/>
    <dgm:cxn modelId="{FC0BBEDA-1324-4393-99F1-1FB1726FAEDD}" srcId="{49C6F5B9-A7D6-4043-BBB3-CC9B941F2C98}" destId="{4043E5A1-99BE-4EAC-A89D-137D8D452974}" srcOrd="1" destOrd="0" parTransId="{1508AE0B-8418-4894-8D1D-8F496751CA46}" sibTransId="{A3AF8386-AF76-4388-B546-49F8F9750638}"/>
    <dgm:cxn modelId="{7A59F0EB-F6BA-4579-9AEE-4C15E8C2F164}" type="presOf" srcId="{360E33C3-F4C0-44BA-86A8-951548ADDF15}" destId="{D233A1F3-969F-43EF-92D1-2EBD827FDBE1}" srcOrd="0" destOrd="0" presId="urn:microsoft.com/office/officeart/2005/8/layout/process3"/>
    <dgm:cxn modelId="{2A0FBD3E-92BD-48D4-8A11-C4282D94C50F}" type="presParOf" srcId="{8330025C-5A12-4E4E-87B2-DE80B39D5953}" destId="{47AD412E-B0E0-4938-9622-8562E4184CF1}" srcOrd="0" destOrd="0" presId="urn:microsoft.com/office/officeart/2005/8/layout/process3"/>
    <dgm:cxn modelId="{EB2B7641-636D-43A3-A517-3461FC85A8A6}" type="presParOf" srcId="{47AD412E-B0E0-4938-9622-8562E4184CF1}" destId="{BF74B520-4F93-4A04-BF69-DA8C356DE253}" srcOrd="0" destOrd="0" presId="urn:microsoft.com/office/officeart/2005/8/layout/process3"/>
    <dgm:cxn modelId="{27B8E90D-DBF3-416F-B052-5A76DE893A28}" type="presParOf" srcId="{47AD412E-B0E0-4938-9622-8562E4184CF1}" destId="{7720D7E4-28D0-4E38-85CA-9F6591351F77}" srcOrd="1" destOrd="0" presId="urn:microsoft.com/office/officeart/2005/8/layout/process3"/>
    <dgm:cxn modelId="{C876C0BB-755F-4A0B-9EA3-E1582C9EF660}" type="presParOf" srcId="{47AD412E-B0E0-4938-9622-8562E4184CF1}" destId="{D233A1F3-969F-43EF-92D1-2EBD827FDBE1}"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F224D-C57C-4DCF-A182-3E36E35BFDE6}">
      <dsp:nvSpPr>
        <dsp:cNvPr id="0" name=""/>
        <dsp:cNvSpPr/>
      </dsp:nvSpPr>
      <dsp:spPr>
        <a:xfrm>
          <a:off x="0" y="49242"/>
          <a:ext cx="9843247" cy="6739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 written or printed announcement or communication that conveys information, instructions, or notifications to a specific individual, group, or the public at large</a:t>
          </a:r>
        </a:p>
      </dsp:txBody>
      <dsp:txXfrm>
        <a:off x="32898" y="82140"/>
        <a:ext cx="9777451" cy="608124"/>
      </dsp:txXfrm>
    </dsp:sp>
    <dsp:sp modelId="{7E585334-6381-4186-8C86-8CA676BF1AF8}">
      <dsp:nvSpPr>
        <dsp:cNvPr id="0" name=""/>
        <dsp:cNvSpPr/>
      </dsp:nvSpPr>
      <dsp:spPr>
        <a:xfrm>
          <a:off x="0" y="775002"/>
          <a:ext cx="9843247" cy="6739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Typically used in various contexts and settings to convey important messages or provide information</a:t>
          </a:r>
        </a:p>
      </dsp:txBody>
      <dsp:txXfrm>
        <a:off x="32898" y="807900"/>
        <a:ext cx="9777451" cy="608124"/>
      </dsp:txXfrm>
    </dsp:sp>
    <dsp:sp modelId="{C08BEDFD-41B0-4281-9169-D38C14212D95}">
      <dsp:nvSpPr>
        <dsp:cNvPr id="0" name=""/>
        <dsp:cNvSpPr/>
      </dsp:nvSpPr>
      <dsp:spPr>
        <a:xfrm>
          <a:off x="0" y="1500762"/>
          <a:ext cx="9843247" cy="6739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It can be formal or informal</a:t>
          </a:r>
        </a:p>
      </dsp:txBody>
      <dsp:txXfrm>
        <a:off x="32898" y="1533660"/>
        <a:ext cx="9777451" cy="608124"/>
      </dsp:txXfrm>
    </dsp:sp>
    <dsp:sp modelId="{6EC9C327-FDD3-4084-ADBA-D001C57B02FD}">
      <dsp:nvSpPr>
        <dsp:cNvPr id="0" name=""/>
        <dsp:cNvSpPr/>
      </dsp:nvSpPr>
      <dsp:spPr>
        <a:xfrm>
          <a:off x="0" y="2226522"/>
          <a:ext cx="9843247" cy="6739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It can be pasted on notice boards. </a:t>
          </a:r>
        </a:p>
      </dsp:txBody>
      <dsp:txXfrm>
        <a:off x="32898" y="2259420"/>
        <a:ext cx="9777451" cy="608124"/>
      </dsp:txXfrm>
    </dsp:sp>
    <dsp:sp modelId="{62027057-1E16-4B2A-953E-6C1324D82063}">
      <dsp:nvSpPr>
        <dsp:cNvPr id="0" name=""/>
        <dsp:cNvSpPr/>
      </dsp:nvSpPr>
      <dsp:spPr>
        <a:xfrm>
          <a:off x="0" y="2952282"/>
          <a:ext cx="9843247" cy="6739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Published in a newspaper</a:t>
          </a:r>
        </a:p>
      </dsp:txBody>
      <dsp:txXfrm>
        <a:off x="32898" y="2985180"/>
        <a:ext cx="9777451" cy="608124"/>
      </dsp:txXfrm>
    </dsp:sp>
    <dsp:sp modelId="{10CD8F20-BAFF-48E3-B69B-30D9460BEE75}">
      <dsp:nvSpPr>
        <dsp:cNvPr id="0" name=""/>
        <dsp:cNvSpPr/>
      </dsp:nvSpPr>
      <dsp:spPr>
        <a:xfrm>
          <a:off x="0" y="3678042"/>
          <a:ext cx="9843247" cy="673920"/>
        </a:xfrm>
        <a:prstGeom prst="roundRect">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government, when it issues notices, must publish it in national and local papers.</a:t>
          </a:r>
        </a:p>
      </dsp:txBody>
      <dsp:txXfrm>
        <a:off x="32898" y="3710940"/>
        <a:ext cx="9777451" cy="60812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7AEEF-D86D-48F0-B9F5-A37FA30296D9}">
      <dsp:nvSpPr>
        <dsp:cNvPr id="0" name=""/>
        <dsp:cNvSpPr/>
      </dsp:nvSpPr>
      <dsp:spPr>
        <a:xfrm>
          <a:off x="0" y="213402"/>
          <a:ext cx="8393116" cy="99360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87630" numCol="1" spcCol="1270" anchor="t" anchorCtr="0">
          <a:noAutofit/>
        </a:bodyPr>
        <a:lstStyle/>
        <a:p>
          <a:pPr marL="0" lvl="0" indent="0" algn="l" defTabSz="1022350">
            <a:lnSpc>
              <a:spcPct val="90000"/>
            </a:lnSpc>
            <a:spcBef>
              <a:spcPct val="0"/>
            </a:spcBef>
            <a:spcAft>
              <a:spcPct val="35000"/>
            </a:spcAft>
            <a:buNone/>
          </a:pPr>
          <a:r>
            <a:rPr lang="en-US" sz="2300" kern="1200"/>
            <a:t>Summarize the main points.</a:t>
          </a:r>
        </a:p>
      </dsp:txBody>
      <dsp:txXfrm>
        <a:off x="0" y="213402"/>
        <a:ext cx="8393116" cy="662400"/>
      </dsp:txXfrm>
    </dsp:sp>
    <dsp:sp modelId="{FC8DA52C-DF0D-4417-ADD7-5E32B7F83035}">
      <dsp:nvSpPr>
        <dsp:cNvPr id="0" name=""/>
        <dsp:cNvSpPr/>
      </dsp:nvSpPr>
      <dsp:spPr>
        <a:xfrm>
          <a:off x="1719071" y="875802"/>
          <a:ext cx="8393116" cy="3312000"/>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63576" rIns="163576" bIns="163576" numCol="1" spcCol="1270" anchor="t" anchorCtr="0">
          <a:noAutofit/>
        </a:bodyPr>
        <a:lstStyle/>
        <a:p>
          <a:pPr marL="228600" lvl="1" indent="-228600" algn="l" defTabSz="1022350">
            <a:lnSpc>
              <a:spcPct val="90000"/>
            </a:lnSpc>
            <a:spcBef>
              <a:spcPct val="0"/>
            </a:spcBef>
            <a:spcAft>
              <a:spcPct val="15000"/>
            </a:spcAft>
            <a:buChar char="•"/>
          </a:pPr>
          <a:r>
            <a:rPr lang="en-US" sz="2300" b="1" kern="1200"/>
            <a:t>Contact Information</a:t>
          </a:r>
          <a:r>
            <a:rPr lang="en-US" sz="2300" kern="1200"/>
            <a:t>: Provide contact details for inquiries or additional information.</a:t>
          </a:r>
        </a:p>
        <a:p>
          <a:pPr marL="228600" lvl="1" indent="-228600" algn="l" defTabSz="1022350">
            <a:lnSpc>
              <a:spcPct val="90000"/>
            </a:lnSpc>
            <a:spcBef>
              <a:spcPct val="0"/>
            </a:spcBef>
            <a:spcAft>
              <a:spcPct val="15000"/>
            </a:spcAft>
            <a:buChar char="•"/>
          </a:pPr>
          <a:r>
            <a:rPr lang="en-US" sz="2300" b="1" kern="1200"/>
            <a:t>Complimentary Close</a:t>
          </a:r>
          <a:r>
            <a:rPr lang="en-US" sz="2300" kern="1200"/>
            <a:t>: Use a formal closing, such as "Sincerely," followed by your name (or the name and title of the issuing authority).</a:t>
          </a:r>
        </a:p>
        <a:p>
          <a:pPr marL="228600" lvl="1" indent="-228600" algn="l" defTabSz="1022350">
            <a:lnSpc>
              <a:spcPct val="90000"/>
            </a:lnSpc>
            <a:spcBef>
              <a:spcPct val="0"/>
            </a:spcBef>
            <a:spcAft>
              <a:spcPct val="15000"/>
            </a:spcAft>
            <a:buChar char="•"/>
          </a:pPr>
          <a:r>
            <a:rPr lang="en-US" sz="2300" b="1" kern="1200"/>
            <a:t>Signature and Authorization</a:t>
          </a:r>
          <a:r>
            <a:rPr lang="en-US" sz="2300" kern="1200"/>
            <a:t>: If the notice is on behalf of an organization or authority, ensure that it includes the appropriate signature and authorization. This may include the signature of a responsible official or the organization's seal.</a:t>
          </a:r>
        </a:p>
      </dsp:txBody>
      <dsp:txXfrm>
        <a:off x="1816076" y="972807"/>
        <a:ext cx="8199106" cy="31179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BF6FC-5A0C-44BA-A541-59DFF911F4CF}">
      <dsp:nvSpPr>
        <dsp:cNvPr id="0" name=""/>
        <dsp:cNvSpPr/>
      </dsp:nvSpPr>
      <dsp:spPr>
        <a:xfrm>
          <a:off x="0" y="21322"/>
          <a:ext cx="10372165" cy="4563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Use passive voice as far as possible</a:t>
          </a:r>
        </a:p>
      </dsp:txBody>
      <dsp:txXfrm>
        <a:off x="22275" y="43597"/>
        <a:ext cx="10327615" cy="411750"/>
      </dsp:txXfrm>
    </dsp:sp>
    <dsp:sp modelId="{0F143EA8-595F-4513-B79B-771412F34AA5}">
      <dsp:nvSpPr>
        <dsp:cNvPr id="0" name=""/>
        <dsp:cNvSpPr/>
      </dsp:nvSpPr>
      <dsp:spPr>
        <a:xfrm>
          <a:off x="0" y="535222"/>
          <a:ext cx="10372165" cy="4563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Carefully proofread</a:t>
          </a:r>
        </a:p>
      </dsp:txBody>
      <dsp:txXfrm>
        <a:off x="22275" y="557497"/>
        <a:ext cx="10327615" cy="411750"/>
      </dsp:txXfrm>
    </dsp:sp>
    <dsp:sp modelId="{487574ED-AB11-470C-8963-3BF64E00B086}">
      <dsp:nvSpPr>
        <dsp:cNvPr id="0" name=""/>
        <dsp:cNvSpPr/>
      </dsp:nvSpPr>
      <dsp:spPr>
        <a:xfrm>
          <a:off x="0" y="1049122"/>
          <a:ext cx="10372165" cy="4563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Ensure all information is accurate</a:t>
          </a:r>
        </a:p>
      </dsp:txBody>
      <dsp:txXfrm>
        <a:off x="22275" y="1071397"/>
        <a:ext cx="10327615" cy="411750"/>
      </dsp:txXfrm>
    </dsp:sp>
    <dsp:sp modelId="{5A696D12-6005-4EEF-B539-DAC50DD4DAFE}">
      <dsp:nvSpPr>
        <dsp:cNvPr id="0" name=""/>
        <dsp:cNvSpPr/>
      </dsp:nvSpPr>
      <dsp:spPr>
        <a:xfrm>
          <a:off x="0" y="1563022"/>
          <a:ext cx="10372165" cy="4563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Determining the method of distribution is important</a:t>
          </a:r>
        </a:p>
      </dsp:txBody>
      <dsp:txXfrm>
        <a:off x="22275" y="1585297"/>
        <a:ext cx="10327615" cy="411750"/>
      </dsp:txXfrm>
    </dsp:sp>
    <dsp:sp modelId="{A102D008-FD98-4EDC-95A1-429DF9F09025}">
      <dsp:nvSpPr>
        <dsp:cNvPr id="0" name=""/>
        <dsp:cNvSpPr/>
      </dsp:nvSpPr>
      <dsp:spPr>
        <a:xfrm>
          <a:off x="0" y="2076922"/>
          <a:ext cx="10372165" cy="45630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Keep copies of the notice for your records</a:t>
          </a:r>
        </a:p>
      </dsp:txBody>
      <dsp:txXfrm>
        <a:off x="22275" y="2099197"/>
        <a:ext cx="10327615" cy="41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CE188-8CC0-4638-AD4A-E3B728028B59}">
      <dsp:nvSpPr>
        <dsp:cNvPr id="0" name=""/>
        <dsp:cNvSpPr/>
      </dsp:nvSpPr>
      <dsp:spPr>
        <a:xfrm>
          <a:off x="2133427" y="29822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ngsana New" panose="02020603050405020304" pitchFamily="18" charset="-34"/>
              <a:cs typeface="Angsana New" panose="02020603050405020304" pitchFamily="18" charset="-34"/>
            </a:rPr>
            <a:t>Legal Notices</a:t>
          </a:r>
          <a:r>
            <a:rPr lang="en-US" sz="2400" kern="1200" dirty="0">
              <a:latin typeface="Angsana New" panose="02020603050405020304" pitchFamily="18" charset="-34"/>
              <a:cs typeface="Angsana New" panose="02020603050405020304" pitchFamily="18" charset="-34"/>
            </a:rPr>
            <a:t>: These are formal notifications issued by government authorities or legal entities to inform individuals or the public about legal matters such as court proceedings, public hearings, foreclosures, and legal judgments.</a:t>
          </a:r>
        </a:p>
      </dsp:txBody>
      <dsp:txXfrm>
        <a:off x="2133427" y="298227"/>
        <a:ext cx="5828199" cy="1821312"/>
      </dsp:txXfrm>
    </dsp:sp>
    <dsp:sp modelId="{DEFAAB65-3E75-47A7-A79A-59E5AAFB53EC}">
      <dsp:nvSpPr>
        <dsp:cNvPr id="0" name=""/>
        <dsp:cNvSpPr/>
      </dsp:nvSpPr>
      <dsp:spPr>
        <a:xfrm>
          <a:off x="1890585" y="3514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C5DDED-020B-41B3-B59E-F1F9A76B2980}">
      <dsp:nvSpPr>
        <dsp:cNvPr id="0" name=""/>
        <dsp:cNvSpPr/>
      </dsp:nvSpPr>
      <dsp:spPr>
        <a:xfrm>
          <a:off x="2133427" y="259105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ngsana New" panose="02020603050405020304" pitchFamily="18" charset="-34"/>
              <a:cs typeface="Angsana New" panose="02020603050405020304" pitchFamily="18" charset="-34"/>
            </a:rPr>
            <a:t>Public Notices</a:t>
          </a:r>
          <a:r>
            <a:rPr lang="en-US" sz="2400" kern="1200" dirty="0">
              <a:latin typeface="Angsana New" panose="02020603050405020304" pitchFamily="18" charset="-34"/>
              <a:cs typeface="Angsana New" panose="02020603050405020304" pitchFamily="18" charset="-34"/>
            </a:rPr>
            <a:t>: Public notices are typically issued by government agencies or institutions to inform the public about important matters such as changes in laws and regulations, public meetings, zoning changes, and public safety alerts.</a:t>
          </a:r>
        </a:p>
      </dsp:txBody>
      <dsp:txXfrm>
        <a:off x="2133427" y="2591057"/>
        <a:ext cx="5828199" cy="1821312"/>
      </dsp:txXfrm>
    </dsp:sp>
    <dsp:sp modelId="{61A6A059-9E9F-499B-A75C-E2F700492FC2}">
      <dsp:nvSpPr>
        <dsp:cNvPr id="0" name=""/>
        <dsp:cNvSpPr/>
      </dsp:nvSpPr>
      <dsp:spPr>
        <a:xfrm>
          <a:off x="1890585" y="232797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CE188-8CC0-4638-AD4A-E3B728028B59}">
      <dsp:nvSpPr>
        <dsp:cNvPr id="0" name=""/>
        <dsp:cNvSpPr/>
      </dsp:nvSpPr>
      <dsp:spPr>
        <a:xfrm>
          <a:off x="2133427" y="29822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ngsana New" panose="02020603050405020304" pitchFamily="18" charset="-34"/>
              <a:cs typeface="Angsana New" panose="02020603050405020304" pitchFamily="18" charset="-34"/>
            </a:rPr>
            <a:t>Employee Notices</a:t>
          </a:r>
          <a:r>
            <a:rPr lang="en-US" sz="2400" kern="1200" dirty="0">
              <a:latin typeface="Angsana New" panose="02020603050405020304" pitchFamily="18" charset="-34"/>
              <a:cs typeface="Angsana New" panose="02020603050405020304" pitchFamily="18" charset="-34"/>
            </a:rPr>
            <a:t>: Employers use notices to communicate with their employees about workplace policies, benefits, upcoming events, and other work-related matters. These notices can be posted in the workplace or distributed electronically.</a:t>
          </a:r>
        </a:p>
      </dsp:txBody>
      <dsp:txXfrm>
        <a:off x="2133427" y="298227"/>
        <a:ext cx="5828199" cy="1821312"/>
      </dsp:txXfrm>
    </dsp:sp>
    <dsp:sp modelId="{DEFAAB65-3E75-47A7-A79A-59E5AAFB53EC}">
      <dsp:nvSpPr>
        <dsp:cNvPr id="0" name=""/>
        <dsp:cNvSpPr/>
      </dsp:nvSpPr>
      <dsp:spPr>
        <a:xfrm>
          <a:off x="1890585" y="3514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D77014-759A-4BBF-891C-CB5FAFF0E4A9}">
      <dsp:nvSpPr>
        <dsp:cNvPr id="0" name=""/>
        <dsp:cNvSpPr/>
      </dsp:nvSpPr>
      <dsp:spPr>
        <a:xfrm>
          <a:off x="2133427" y="259105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ngsana New" panose="02020603050405020304" pitchFamily="18" charset="-34"/>
              <a:cs typeface="Angsana New" panose="02020603050405020304" pitchFamily="18" charset="-34"/>
            </a:rPr>
            <a:t>School Notices</a:t>
          </a:r>
          <a:r>
            <a:rPr lang="en-US" sz="2400" kern="1200" dirty="0">
              <a:latin typeface="Angsana New" panose="02020603050405020304" pitchFamily="18" charset="-34"/>
              <a:cs typeface="Angsana New" panose="02020603050405020304" pitchFamily="18" charset="-34"/>
            </a:rPr>
            <a:t>: Schools and educational institutions often use notices to inform students, parents, and staff about important dates, events, school policies, and academic information.</a:t>
          </a:r>
        </a:p>
      </dsp:txBody>
      <dsp:txXfrm>
        <a:off x="2133427" y="2591057"/>
        <a:ext cx="5828199" cy="1821312"/>
      </dsp:txXfrm>
    </dsp:sp>
    <dsp:sp modelId="{F626AB56-F80D-4DCA-9944-424E55FAB76A}">
      <dsp:nvSpPr>
        <dsp:cNvPr id="0" name=""/>
        <dsp:cNvSpPr/>
      </dsp:nvSpPr>
      <dsp:spPr>
        <a:xfrm>
          <a:off x="1890585" y="232797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CE188-8CC0-4638-AD4A-E3B728028B59}">
      <dsp:nvSpPr>
        <dsp:cNvPr id="0" name=""/>
        <dsp:cNvSpPr/>
      </dsp:nvSpPr>
      <dsp:spPr>
        <a:xfrm>
          <a:off x="2133427" y="29822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Angsana New" panose="02020603050405020304" pitchFamily="18" charset="-34"/>
              <a:cs typeface="Angsana New" panose="02020603050405020304" pitchFamily="18" charset="-34"/>
            </a:rPr>
            <a:t>Notices of Intent</a:t>
          </a:r>
          <a:r>
            <a:rPr lang="en-US" sz="2400" kern="1200">
              <a:latin typeface="Angsana New" panose="02020603050405020304" pitchFamily="18" charset="-34"/>
              <a:cs typeface="Angsana New" panose="02020603050405020304" pitchFamily="18" charset="-34"/>
            </a:rPr>
            <a:t>: In various contexts, individuals or organizations may issue notices of intent to inform others of their intention to take specific actions, such as terminating a contract, starting a legal process, or making a significant change in operations.</a:t>
          </a:r>
          <a:endParaRPr lang="en-US" sz="2400" kern="1200" dirty="0">
            <a:latin typeface="Angsana New" panose="02020603050405020304" pitchFamily="18" charset="-34"/>
            <a:cs typeface="Angsana New" panose="02020603050405020304" pitchFamily="18" charset="-34"/>
          </a:endParaRPr>
        </a:p>
      </dsp:txBody>
      <dsp:txXfrm>
        <a:off x="2133427" y="298227"/>
        <a:ext cx="5828199" cy="1821312"/>
      </dsp:txXfrm>
    </dsp:sp>
    <dsp:sp modelId="{DEFAAB65-3E75-47A7-A79A-59E5AAFB53EC}">
      <dsp:nvSpPr>
        <dsp:cNvPr id="0" name=""/>
        <dsp:cNvSpPr/>
      </dsp:nvSpPr>
      <dsp:spPr>
        <a:xfrm>
          <a:off x="1890585" y="3514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900B97-28D8-4989-9BBF-0BD1DA696045}">
      <dsp:nvSpPr>
        <dsp:cNvPr id="0" name=""/>
        <dsp:cNvSpPr/>
      </dsp:nvSpPr>
      <dsp:spPr>
        <a:xfrm>
          <a:off x="2133427" y="259105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ngsana New" panose="02020603050405020304" pitchFamily="18" charset="-34"/>
              <a:cs typeface="Angsana New" panose="02020603050405020304" pitchFamily="18" charset="-34"/>
            </a:rPr>
            <a:t>Eviction Notices</a:t>
          </a:r>
          <a:r>
            <a:rPr lang="en-US" sz="2400" kern="1200" dirty="0">
              <a:latin typeface="Angsana New" panose="02020603050405020304" pitchFamily="18" charset="-34"/>
              <a:cs typeface="Angsana New" panose="02020603050405020304" pitchFamily="18" charset="-34"/>
            </a:rPr>
            <a:t>: Landlords use eviction notices to formally inform tenants that they must vacate a rental property due to lease violations, non-payment of rent, or other reasons specified in the lease agreement or local laws.</a:t>
          </a:r>
        </a:p>
      </dsp:txBody>
      <dsp:txXfrm>
        <a:off x="2133427" y="2591057"/>
        <a:ext cx="5828199" cy="1821312"/>
      </dsp:txXfrm>
    </dsp:sp>
    <dsp:sp modelId="{416F5C8D-B1F7-4E62-B852-E9B0027A6C15}">
      <dsp:nvSpPr>
        <dsp:cNvPr id="0" name=""/>
        <dsp:cNvSpPr/>
      </dsp:nvSpPr>
      <dsp:spPr>
        <a:xfrm>
          <a:off x="1890585" y="232797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CE188-8CC0-4638-AD4A-E3B728028B59}">
      <dsp:nvSpPr>
        <dsp:cNvPr id="0" name=""/>
        <dsp:cNvSpPr/>
      </dsp:nvSpPr>
      <dsp:spPr>
        <a:xfrm>
          <a:off x="2133427" y="29822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Angsana New" panose="02020603050405020304" pitchFamily="18" charset="-34"/>
              <a:cs typeface="Angsana New" panose="02020603050405020304" pitchFamily="18" charset="-34"/>
            </a:rPr>
            <a:t>Notices of Intent</a:t>
          </a:r>
          <a:r>
            <a:rPr lang="en-US" sz="2400" kern="1200">
              <a:latin typeface="Angsana New" panose="02020603050405020304" pitchFamily="18" charset="-34"/>
              <a:cs typeface="Angsana New" panose="02020603050405020304" pitchFamily="18" charset="-34"/>
            </a:rPr>
            <a:t>: In various contexts, individuals or organizations may issue notices of intent to inform others of their intention to take specific actions, such as terminating a contract, starting a legal process, or making a significant change in operations.</a:t>
          </a:r>
          <a:endParaRPr lang="en-US" sz="2400" kern="1200" dirty="0">
            <a:latin typeface="Angsana New" panose="02020603050405020304" pitchFamily="18" charset="-34"/>
            <a:cs typeface="Angsana New" panose="02020603050405020304" pitchFamily="18" charset="-34"/>
          </a:endParaRPr>
        </a:p>
      </dsp:txBody>
      <dsp:txXfrm>
        <a:off x="2133427" y="298227"/>
        <a:ext cx="5828199" cy="1821312"/>
      </dsp:txXfrm>
    </dsp:sp>
    <dsp:sp modelId="{DEFAAB65-3E75-47A7-A79A-59E5AAFB53EC}">
      <dsp:nvSpPr>
        <dsp:cNvPr id="0" name=""/>
        <dsp:cNvSpPr/>
      </dsp:nvSpPr>
      <dsp:spPr>
        <a:xfrm>
          <a:off x="1890585" y="3514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900B97-28D8-4989-9BBF-0BD1DA696045}">
      <dsp:nvSpPr>
        <dsp:cNvPr id="0" name=""/>
        <dsp:cNvSpPr/>
      </dsp:nvSpPr>
      <dsp:spPr>
        <a:xfrm>
          <a:off x="2133427" y="259105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ngsana New" panose="02020603050405020304" pitchFamily="18" charset="-34"/>
              <a:cs typeface="Angsana New" panose="02020603050405020304" pitchFamily="18" charset="-34"/>
            </a:rPr>
            <a:t>Eviction Notices</a:t>
          </a:r>
          <a:r>
            <a:rPr lang="en-US" sz="2400" kern="1200" dirty="0">
              <a:latin typeface="Angsana New" panose="02020603050405020304" pitchFamily="18" charset="-34"/>
              <a:cs typeface="Angsana New" panose="02020603050405020304" pitchFamily="18" charset="-34"/>
            </a:rPr>
            <a:t>: Landlords use eviction notices to formally inform tenants that they must vacate a rental property due to lease violations, non-payment of rent, or other reasons specified in the lease agreement or local laws.</a:t>
          </a:r>
        </a:p>
      </dsp:txBody>
      <dsp:txXfrm>
        <a:off x="2133427" y="2591057"/>
        <a:ext cx="5828199" cy="1821312"/>
      </dsp:txXfrm>
    </dsp:sp>
    <dsp:sp modelId="{416F5C8D-B1F7-4E62-B852-E9B0027A6C15}">
      <dsp:nvSpPr>
        <dsp:cNvPr id="0" name=""/>
        <dsp:cNvSpPr/>
      </dsp:nvSpPr>
      <dsp:spPr>
        <a:xfrm>
          <a:off x="1890585" y="232797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CE188-8CC0-4638-AD4A-E3B728028B59}">
      <dsp:nvSpPr>
        <dsp:cNvPr id="0" name=""/>
        <dsp:cNvSpPr/>
      </dsp:nvSpPr>
      <dsp:spPr>
        <a:xfrm>
          <a:off x="2133427" y="29822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Angsana New" panose="02020603050405020304" pitchFamily="18" charset="-34"/>
              <a:cs typeface="Angsana New" panose="02020603050405020304" pitchFamily="18" charset="-34"/>
            </a:rPr>
            <a:t>Meeting Notices</a:t>
          </a:r>
          <a:r>
            <a:rPr lang="en-US" sz="2400" kern="1200">
              <a:latin typeface="Angsana New" panose="02020603050405020304" pitchFamily="18" charset="-34"/>
              <a:cs typeface="Angsana New" panose="02020603050405020304" pitchFamily="18" charset="-34"/>
            </a:rPr>
            <a:t>: Organizations and groups issue meeting notices to inform members or participants about upcoming meetings, including details such as the date, time, location, and agenda.</a:t>
          </a:r>
          <a:endParaRPr lang="en-US" sz="2400" kern="1200" dirty="0">
            <a:latin typeface="Angsana New" panose="02020603050405020304" pitchFamily="18" charset="-34"/>
            <a:cs typeface="Angsana New" panose="02020603050405020304" pitchFamily="18" charset="-34"/>
          </a:endParaRPr>
        </a:p>
      </dsp:txBody>
      <dsp:txXfrm>
        <a:off x="2133427" y="298227"/>
        <a:ext cx="5828199" cy="1821312"/>
      </dsp:txXfrm>
    </dsp:sp>
    <dsp:sp modelId="{DEFAAB65-3E75-47A7-A79A-59E5AAFB53EC}">
      <dsp:nvSpPr>
        <dsp:cNvPr id="0" name=""/>
        <dsp:cNvSpPr/>
      </dsp:nvSpPr>
      <dsp:spPr>
        <a:xfrm>
          <a:off x="1890585" y="3514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3DB58D-C010-40EA-AB5E-A120A6E7D5F5}">
      <dsp:nvSpPr>
        <dsp:cNvPr id="0" name=""/>
        <dsp:cNvSpPr/>
      </dsp:nvSpPr>
      <dsp:spPr>
        <a:xfrm>
          <a:off x="2133427" y="2591057"/>
          <a:ext cx="5828199" cy="1821312"/>
        </a:xfrm>
        <a:prstGeom prst="rect">
          <a:avLst/>
        </a:prstGeom>
        <a:solidFill>
          <a:schemeClr val="lt1">
            <a:alpha val="4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3635"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Angsana New" panose="02020603050405020304" pitchFamily="18" charset="-34"/>
              <a:cs typeface="Angsana New" panose="02020603050405020304" pitchFamily="18" charset="-34"/>
            </a:rPr>
            <a:t>Event Notices</a:t>
          </a:r>
          <a:r>
            <a:rPr lang="en-US" sz="2400" kern="1200" dirty="0">
              <a:latin typeface="Angsana New" panose="02020603050405020304" pitchFamily="18" charset="-34"/>
              <a:cs typeface="Angsana New" panose="02020603050405020304" pitchFamily="18" charset="-34"/>
            </a:rPr>
            <a:t>: Event organizers use notices to promote and provide information about upcoming events, including concerts, conferences, workshops, and community gatherings.</a:t>
          </a:r>
          <a:endParaRPr lang="en-IN" sz="2400" kern="1200" dirty="0">
            <a:latin typeface="Angsana New" panose="02020603050405020304" pitchFamily="18" charset="-34"/>
            <a:cs typeface="Angsana New" panose="02020603050405020304" pitchFamily="18" charset="-34"/>
          </a:endParaRPr>
        </a:p>
      </dsp:txBody>
      <dsp:txXfrm>
        <a:off x="2133427" y="2591057"/>
        <a:ext cx="5828199" cy="1821312"/>
      </dsp:txXfrm>
    </dsp:sp>
    <dsp:sp modelId="{57D139B0-F416-42A6-89CA-7228727D5099}">
      <dsp:nvSpPr>
        <dsp:cNvPr id="0" name=""/>
        <dsp:cNvSpPr/>
      </dsp:nvSpPr>
      <dsp:spPr>
        <a:xfrm>
          <a:off x="1890585" y="2327979"/>
          <a:ext cx="1274918" cy="1912377"/>
        </a:xfrm>
        <a:prstGeom prst="rect">
          <a:avLst/>
        </a:prstGeom>
        <a:solidFill>
          <a:schemeClr val="tx1"/>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56280-B35F-43AC-BA6F-5EC39F852C1B}">
      <dsp:nvSpPr>
        <dsp:cNvPr id="0" name=""/>
        <dsp:cNvSpPr/>
      </dsp:nvSpPr>
      <dsp:spPr>
        <a:xfrm>
          <a:off x="1534" y="778"/>
          <a:ext cx="9492347" cy="1593273"/>
        </a:xfrm>
        <a:prstGeom prst="roundRect">
          <a:avLst>
            <a:gd name="adj" fmla="val 10000"/>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a:t>Choose the Appropriate Format</a:t>
          </a:r>
          <a:r>
            <a:rPr lang="en-US" sz="3200" kern="1200"/>
            <a:t>: The format of a formal notice typically includes the following elements:</a:t>
          </a:r>
        </a:p>
      </dsp:txBody>
      <dsp:txXfrm>
        <a:off x="48199" y="47443"/>
        <a:ext cx="9399017" cy="1499943"/>
      </dsp:txXfrm>
    </dsp:sp>
    <dsp:sp modelId="{6EFAA6F6-CB02-47E9-99B2-FCA8C41567F4}">
      <dsp:nvSpPr>
        <dsp:cNvPr id="0" name=""/>
        <dsp:cNvSpPr/>
      </dsp:nvSpPr>
      <dsp:spPr>
        <a:xfrm>
          <a:off x="1534" y="1840710"/>
          <a:ext cx="2232443" cy="1593273"/>
        </a:xfrm>
        <a:prstGeom prst="roundRect">
          <a:avLst>
            <a:gd name="adj" fmla="val 10000"/>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Heading</a:t>
          </a:r>
          <a:r>
            <a:rPr lang="en-US" sz="1600" kern="1200"/>
            <a:t>: Include your organization's name or letterhead at the top. If it's a personal notice, use your full name and contact information.</a:t>
          </a:r>
        </a:p>
      </dsp:txBody>
      <dsp:txXfrm>
        <a:off x="48199" y="1887375"/>
        <a:ext cx="2139113" cy="1499943"/>
      </dsp:txXfrm>
    </dsp:sp>
    <dsp:sp modelId="{F26B636E-BA84-4EF0-8BDD-F11C1544B21E}">
      <dsp:nvSpPr>
        <dsp:cNvPr id="0" name=""/>
        <dsp:cNvSpPr/>
      </dsp:nvSpPr>
      <dsp:spPr>
        <a:xfrm>
          <a:off x="2421502" y="1840710"/>
          <a:ext cx="2232443" cy="1593273"/>
        </a:xfrm>
        <a:prstGeom prst="roundRect">
          <a:avLst>
            <a:gd name="adj" fmla="val 10000"/>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Date</a:t>
          </a:r>
          <a:r>
            <a:rPr lang="en-US" sz="1600" kern="1200"/>
            <a:t>: Place the date on which the notice is being issued.</a:t>
          </a:r>
        </a:p>
      </dsp:txBody>
      <dsp:txXfrm>
        <a:off x="2468167" y="1887375"/>
        <a:ext cx="2139113" cy="1499943"/>
      </dsp:txXfrm>
    </dsp:sp>
    <dsp:sp modelId="{6E8BFA56-A673-4CE1-85FB-7E26837A25C1}">
      <dsp:nvSpPr>
        <dsp:cNvPr id="0" name=""/>
        <dsp:cNvSpPr/>
      </dsp:nvSpPr>
      <dsp:spPr>
        <a:xfrm>
          <a:off x="4841471" y="1840710"/>
          <a:ext cx="2232443" cy="1593273"/>
        </a:xfrm>
        <a:prstGeom prst="roundRect">
          <a:avLst>
            <a:gd name="adj" fmla="val 10000"/>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Recipient's Information</a:t>
          </a:r>
          <a:r>
            <a:rPr lang="en-US" sz="1600" kern="1200"/>
            <a:t>: Include the recipient's name, title (if applicable), and contact information.</a:t>
          </a:r>
        </a:p>
      </dsp:txBody>
      <dsp:txXfrm>
        <a:off x="4888136" y="1887375"/>
        <a:ext cx="2139113" cy="1499943"/>
      </dsp:txXfrm>
    </dsp:sp>
    <dsp:sp modelId="{D6C6B035-F645-4AA6-9844-12D6DD4B6496}">
      <dsp:nvSpPr>
        <dsp:cNvPr id="0" name=""/>
        <dsp:cNvSpPr/>
      </dsp:nvSpPr>
      <dsp:spPr>
        <a:xfrm>
          <a:off x="7261439" y="1840710"/>
          <a:ext cx="2232443" cy="1593273"/>
        </a:xfrm>
        <a:prstGeom prst="roundRect">
          <a:avLst>
            <a:gd name="adj" fmla="val 10000"/>
          </a:avLst>
        </a:prstGeom>
        <a:solidFill>
          <a:schemeClr val="lt1">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Salutation</a:t>
          </a:r>
          <a:r>
            <a:rPr lang="en-US" sz="1600" kern="1200"/>
            <a:t>: Begin the notice with a formal salutation, such as “Dear Sir/Madam”</a:t>
          </a:r>
        </a:p>
      </dsp:txBody>
      <dsp:txXfrm>
        <a:off x="7308104" y="1887375"/>
        <a:ext cx="2139113" cy="14999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43B20-7E37-41D4-9E1D-3793C9B9E337}">
      <dsp:nvSpPr>
        <dsp:cNvPr id="0" name=""/>
        <dsp:cNvSpPr/>
      </dsp:nvSpPr>
      <dsp:spPr>
        <a:xfrm>
          <a:off x="0" y="143425"/>
          <a:ext cx="6096000" cy="636480"/>
        </a:xfrm>
        <a:prstGeom prst="roundRect">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Determine the Purpose</a:t>
          </a:r>
          <a:r>
            <a:rPr lang="en-US" sz="1700" kern="1200"/>
            <a:t>: Clearly understand the purpose of the notice. Is it an official announcement or formal communication? </a:t>
          </a:r>
        </a:p>
      </dsp:txBody>
      <dsp:txXfrm>
        <a:off x="31070" y="174495"/>
        <a:ext cx="6033860" cy="5743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0D7E4-28D0-4E38-85CA-9F6591351F77}">
      <dsp:nvSpPr>
        <dsp:cNvPr id="0" name=""/>
        <dsp:cNvSpPr/>
      </dsp:nvSpPr>
      <dsp:spPr>
        <a:xfrm>
          <a:off x="0" y="51101"/>
          <a:ext cx="8013640" cy="1080000"/>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95250" numCol="1" spcCol="1270" anchor="t" anchorCtr="0">
          <a:noAutofit/>
        </a:bodyPr>
        <a:lstStyle/>
        <a:p>
          <a:pPr marL="0" lvl="0" indent="0" algn="l" defTabSz="1111250">
            <a:lnSpc>
              <a:spcPct val="90000"/>
            </a:lnSpc>
            <a:spcBef>
              <a:spcPct val="0"/>
            </a:spcBef>
            <a:spcAft>
              <a:spcPct val="35000"/>
            </a:spcAft>
            <a:buNone/>
          </a:pPr>
          <a:r>
            <a:rPr lang="en-US" sz="2500" b="1" kern="1200"/>
            <a:t>Compose the Body of the Notice</a:t>
          </a:r>
          <a:endParaRPr lang="en-US" sz="2500" kern="1200"/>
        </a:p>
      </dsp:txBody>
      <dsp:txXfrm>
        <a:off x="0" y="51101"/>
        <a:ext cx="8013640" cy="720000"/>
      </dsp:txXfrm>
    </dsp:sp>
    <dsp:sp modelId="{D233A1F3-969F-43EF-92D1-2EBD827FDBE1}">
      <dsp:nvSpPr>
        <dsp:cNvPr id="0" name=""/>
        <dsp:cNvSpPr/>
      </dsp:nvSpPr>
      <dsp:spPr>
        <a:xfrm>
          <a:off x="1641347" y="771101"/>
          <a:ext cx="8013640" cy="4410000"/>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t" anchorCtr="0">
          <a:noAutofit/>
        </a:bodyPr>
        <a:lstStyle/>
        <a:p>
          <a:pPr marL="228600" lvl="1" indent="-228600" algn="l" defTabSz="1111250">
            <a:lnSpc>
              <a:spcPct val="90000"/>
            </a:lnSpc>
            <a:spcBef>
              <a:spcPct val="0"/>
            </a:spcBef>
            <a:spcAft>
              <a:spcPct val="15000"/>
            </a:spcAft>
            <a:buChar char="•"/>
          </a:pPr>
          <a:r>
            <a:rPr lang="en-US" sz="2500" b="1" kern="1200"/>
            <a:t>Opening Statement</a:t>
          </a:r>
          <a:r>
            <a:rPr lang="en-US" sz="2500" kern="1200"/>
            <a:t>: State the reason for the notice</a:t>
          </a:r>
        </a:p>
        <a:p>
          <a:pPr marL="228600" lvl="1" indent="-228600" algn="l" defTabSz="1111250">
            <a:lnSpc>
              <a:spcPct val="90000"/>
            </a:lnSpc>
            <a:spcBef>
              <a:spcPct val="0"/>
            </a:spcBef>
            <a:spcAft>
              <a:spcPct val="15000"/>
            </a:spcAft>
            <a:buChar char="•"/>
          </a:pPr>
          <a:r>
            <a:rPr lang="en-US" sz="2500" b="1" kern="1200" dirty="0"/>
            <a:t>Details</a:t>
          </a:r>
          <a:r>
            <a:rPr lang="en-US" sz="2500" kern="1200" dirty="0"/>
            <a:t>: Provide all relevant details, including dates, times, locations, and any specific instructions or information required by the recipient. </a:t>
          </a:r>
        </a:p>
        <a:p>
          <a:pPr marL="228600" lvl="1" indent="-228600" algn="l" defTabSz="1111250">
            <a:lnSpc>
              <a:spcPct val="90000"/>
            </a:lnSpc>
            <a:spcBef>
              <a:spcPct val="0"/>
            </a:spcBef>
            <a:spcAft>
              <a:spcPct val="15000"/>
            </a:spcAft>
            <a:buChar char="•"/>
          </a:pPr>
          <a:r>
            <a:rPr lang="en-US" sz="2500" b="1" kern="1200" dirty="0"/>
            <a:t>The Five </a:t>
          </a:r>
          <a:r>
            <a:rPr lang="en-US" sz="2500" b="1" kern="1200" dirty="0" err="1"/>
            <a:t>Ws</a:t>
          </a:r>
          <a:r>
            <a:rPr lang="en-US" sz="2500" kern="1200" dirty="0"/>
            <a:t>: </a:t>
          </a:r>
          <a:r>
            <a:rPr lang="en-US" sz="2500" b="1" u="sng" kern="1200" dirty="0">
              <a:solidFill>
                <a:srgbClr val="FF0000"/>
              </a:solidFill>
            </a:rPr>
            <a:t>what, where, when, who, whom</a:t>
          </a:r>
        </a:p>
        <a:p>
          <a:pPr marL="228600" lvl="1" indent="-228600" algn="l" defTabSz="1111250">
            <a:lnSpc>
              <a:spcPct val="90000"/>
            </a:lnSpc>
            <a:spcBef>
              <a:spcPct val="0"/>
            </a:spcBef>
            <a:spcAft>
              <a:spcPct val="15000"/>
            </a:spcAft>
            <a:buChar char="•"/>
          </a:pPr>
          <a:r>
            <a:rPr lang="en-US" sz="2500" b="1" kern="1200"/>
            <a:t>Clarity</a:t>
          </a:r>
          <a:r>
            <a:rPr lang="en-US" sz="2500" kern="1200"/>
            <a:t>: Ensure that the language used is clear, concise, and easy to understand. Avoid jargon or technical terms. </a:t>
          </a:r>
        </a:p>
        <a:p>
          <a:pPr marL="228600" lvl="1" indent="-228600" algn="l" defTabSz="1111250">
            <a:lnSpc>
              <a:spcPct val="90000"/>
            </a:lnSpc>
            <a:spcBef>
              <a:spcPct val="0"/>
            </a:spcBef>
            <a:spcAft>
              <a:spcPct val="15000"/>
            </a:spcAft>
            <a:buChar char="•"/>
          </a:pPr>
          <a:r>
            <a:rPr lang="en-US" sz="2500" b="1" kern="1200"/>
            <a:t>Politeness</a:t>
          </a:r>
          <a:r>
            <a:rPr lang="en-US" sz="2500" kern="1200"/>
            <a:t>: Maintain a polite and professional tone throughout the notice. Avoid using aggressive or confrontational language.</a:t>
          </a:r>
        </a:p>
      </dsp:txBody>
      <dsp:txXfrm>
        <a:off x="1770511" y="900265"/>
        <a:ext cx="7755312" cy="41516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7EDC5-8757-4F6E-B51E-4AB15C8DB669}"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BF2C1-0C74-4DAD-9FF5-D3C0D8094595}" type="slidenum">
              <a:rPr lang="en-IN" smtClean="0"/>
              <a:t>‹#›</a:t>
            </a:fld>
            <a:endParaRPr lang="en-IN"/>
          </a:p>
        </p:txBody>
      </p:sp>
    </p:spTree>
    <p:extLst>
      <p:ext uri="{BB962C8B-B14F-4D97-AF65-F5344CB8AC3E}">
        <p14:creationId xmlns:p14="http://schemas.microsoft.com/office/powerpoint/2010/main" val="4181581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287AA90-934B-4AB8-919C-1EF0C6B130CC}" type="datetime1">
              <a:rPr lang="en-US" smtClean="0"/>
              <a:t>4/5/2024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43C2B-43FE-4427-A3EE-56A3A802824A}" type="datetime1">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A2FC2-1654-4DEA-89D5-1906577AAD80}" type="datetime1">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FFB228-8C7A-462D-B461-B36563A25F73}" type="datetime1">
              <a:rPr lang="en-US" smtClean="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E6A4812-2CEB-4ED5-A68C-47E1D3F7EBEA}" type="datetime1">
              <a:rPr lang="en-US" smtClean="0"/>
              <a:t>4/5/2024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14658B-3FFD-489C-B9A1-6E5DAA3EB664}" type="datetime1">
              <a:rPr lang="en-US" smtClean="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66F22-F3C5-4A17-975F-329872F21368}" type="datetime1">
              <a:rPr lang="en-US" smtClean="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8ED515-798E-4BC6-BBAA-49329A2B8216}" type="datetime1">
              <a:rPr lang="en-US" smtClean="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CBEFC-2E6C-4FCF-9C5E-5F8C160BB694}" type="datetime1">
              <a:rPr lang="en-US" smtClean="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D2FED00-8219-4D5F-AC45-DDB9644CF4F8}" type="datetime1">
              <a:rPr lang="en-US" smtClean="0"/>
              <a:t>4/5/2024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BC75767-A78D-4178-8B99-601BE7C48E66}" type="datetime1">
              <a:rPr lang="en-US" smtClean="0"/>
              <a:t>4/5/2024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D9E194F-8259-44FE-B6AE-FC812F991A7C}" type="datetime1">
              <a:rPr lang="en-US" smtClean="0"/>
              <a:t>4/5/2024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30FE-77EE-BEF1-E898-004CCE920246}"/>
              </a:ext>
            </a:extLst>
          </p:cNvPr>
          <p:cNvSpPr>
            <a:spLocks noGrp="1"/>
          </p:cNvSpPr>
          <p:nvPr>
            <p:ph type="ctrTitle"/>
          </p:nvPr>
        </p:nvSpPr>
        <p:spPr>
          <a:xfrm>
            <a:off x="1915385" y="2379887"/>
            <a:ext cx="8361229" cy="2098226"/>
          </a:xfrm>
        </p:spPr>
        <p:txBody>
          <a:bodyPr/>
          <a:lstStyle/>
          <a:p>
            <a:r>
              <a:rPr lang="en-US" dirty="0"/>
              <a:t>NOTICE </a:t>
            </a:r>
            <a:endParaRPr lang="en-IN" dirty="0"/>
          </a:p>
        </p:txBody>
      </p:sp>
      <p:sp>
        <p:nvSpPr>
          <p:cNvPr id="4" name="TextBox 3">
            <a:extLst>
              <a:ext uri="{FF2B5EF4-FFF2-40B4-BE49-F238E27FC236}">
                <a16:creationId xmlns:a16="http://schemas.microsoft.com/office/drawing/2014/main" id="{2584CAD9-1DBE-B83D-62FE-66B73E4748D2}"/>
              </a:ext>
            </a:extLst>
          </p:cNvPr>
          <p:cNvSpPr txBox="1"/>
          <p:nvPr/>
        </p:nvSpPr>
        <p:spPr>
          <a:xfrm>
            <a:off x="2455817" y="5589117"/>
            <a:ext cx="6096000" cy="369332"/>
          </a:xfrm>
          <a:prstGeom prst="rect">
            <a:avLst/>
          </a:prstGeom>
          <a:noFill/>
        </p:spPr>
        <p:txBody>
          <a:bodyPr wrap="square">
            <a:spAutoFit/>
          </a:bodyPr>
          <a:lstStyle/>
          <a:p>
            <a:r>
              <a:rPr lang="en-US" dirty="0"/>
              <a:t>HS 513</a:t>
            </a:r>
          </a:p>
        </p:txBody>
      </p:sp>
    </p:spTree>
    <p:extLst>
      <p:ext uri="{BB962C8B-B14F-4D97-AF65-F5344CB8AC3E}">
        <p14:creationId xmlns:p14="http://schemas.microsoft.com/office/powerpoint/2010/main" val="156443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530573D6-CFA2-EF93-B611-3F148CF0A0D3}"/>
              </a:ext>
            </a:extLst>
          </p:cNvPr>
          <p:cNvGraphicFramePr/>
          <p:nvPr>
            <p:extLst>
              <p:ext uri="{D42A27DB-BD31-4B8C-83A1-F6EECF244321}">
                <p14:modId xmlns:p14="http://schemas.microsoft.com/office/powerpoint/2010/main" val="1745180513"/>
              </p:ext>
            </p:extLst>
          </p:nvPr>
        </p:nvGraphicFramePr>
        <p:xfrm>
          <a:off x="1228165" y="1604682"/>
          <a:ext cx="10112188"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950A96D-2D4D-3B2D-186B-647EED80A139}"/>
              </a:ext>
            </a:extLst>
          </p:cNvPr>
          <p:cNvSpPr txBox="1"/>
          <p:nvPr/>
        </p:nvSpPr>
        <p:spPr>
          <a:xfrm>
            <a:off x="1945341" y="430306"/>
            <a:ext cx="8139953"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CLOSING STATEMENT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65DA149-5BD9-9453-C43F-EB1180D3C796}"/>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333844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F5633E-FD23-C170-530C-E570A0F62934}"/>
              </a:ext>
            </a:extLst>
          </p:cNvPr>
          <p:cNvSpPr txBox="1"/>
          <p:nvPr/>
        </p:nvSpPr>
        <p:spPr>
          <a:xfrm>
            <a:off x="2142565" y="295835"/>
            <a:ext cx="8426823"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KEEP IN MIND…</a:t>
            </a:r>
            <a:endParaRPr lang="en-IN" sz="3600"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586FF3CD-CD64-1485-C7E2-F2E7AEB3D1B3}"/>
              </a:ext>
            </a:extLst>
          </p:cNvPr>
          <p:cNvGraphicFramePr/>
          <p:nvPr/>
        </p:nvGraphicFramePr>
        <p:xfrm>
          <a:off x="1237129" y="2397948"/>
          <a:ext cx="10372165" cy="2554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823692B-EFAB-D060-DA9A-6457D8066C94}"/>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134927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720328-F85A-0781-4CF5-026A82BF99C7}"/>
              </a:ext>
            </a:extLst>
          </p:cNvPr>
          <p:cNvPicPr>
            <a:picLocks noChangeAspect="1"/>
          </p:cNvPicPr>
          <p:nvPr/>
        </p:nvPicPr>
        <p:blipFill>
          <a:blip r:embed="rId2"/>
          <a:stretch>
            <a:fillRect/>
          </a:stretch>
        </p:blipFill>
        <p:spPr>
          <a:xfrm>
            <a:off x="0" y="0"/>
            <a:ext cx="12191999" cy="6858000"/>
          </a:xfrm>
          <a:prstGeom prst="rect">
            <a:avLst/>
          </a:prstGeom>
        </p:spPr>
      </p:pic>
      <p:sp>
        <p:nvSpPr>
          <p:cNvPr id="2" name="Slide Number Placeholder 1">
            <a:extLst>
              <a:ext uri="{FF2B5EF4-FFF2-40B4-BE49-F238E27FC236}">
                <a16:creationId xmlns:a16="http://schemas.microsoft.com/office/drawing/2014/main" id="{FBDFC264-D4CE-7957-1305-44A34241E6D9}"/>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387893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9F49B79-CE49-9D2F-2603-FA1E99278F72}"/>
              </a:ext>
            </a:extLst>
          </p:cNvPr>
          <p:cNvPicPr>
            <a:picLocks noChangeAspect="1"/>
          </p:cNvPicPr>
          <p:nvPr/>
        </p:nvPicPr>
        <p:blipFill>
          <a:blip r:embed="rId2"/>
          <a:stretch>
            <a:fillRect/>
          </a:stretch>
        </p:blipFill>
        <p:spPr>
          <a:xfrm>
            <a:off x="1422399" y="800100"/>
            <a:ext cx="9347202" cy="5257801"/>
          </a:xfrm>
          <a:prstGeom prst="rect">
            <a:avLst/>
          </a:prstGeom>
        </p:spPr>
      </p:pic>
      <p:sp>
        <p:nvSpPr>
          <p:cNvPr id="2" name="Slide Number Placeholder 1">
            <a:extLst>
              <a:ext uri="{FF2B5EF4-FFF2-40B4-BE49-F238E27FC236}">
                <a16:creationId xmlns:a16="http://schemas.microsoft.com/office/drawing/2014/main" id="{1C2D22F2-4CF4-CD7D-636E-A075BB3EEE03}"/>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a:solidFill>
                  <a:srgbClr val="FFFFFF"/>
                </a:solidFill>
              </a:rPr>
              <a:pPr>
                <a:spcAft>
                  <a:spcPts val="600"/>
                </a:spcAft>
              </a:pPr>
              <a:t>13</a:t>
            </a:fld>
            <a:endParaRPr lang="en-US">
              <a:solidFill>
                <a:srgbClr val="FFFFFF"/>
              </a:solidFill>
            </a:endParaRPr>
          </a:p>
        </p:txBody>
      </p:sp>
    </p:spTree>
    <p:extLst>
      <p:ext uri="{BB962C8B-B14F-4D97-AF65-F5344CB8AC3E}">
        <p14:creationId xmlns:p14="http://schemas.microsoft.com/office/powerpoint/2010/main" val="125488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A9832FF-2FB7-4330-B055-6ABDD80C0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6321" y="321731"/>
            <a:ext cx="10833946" cy="6131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DE61A29-8B93-4D1F-3454-6705256C94D2}"/>
              </a:ext>
            </a:extLst>
          </p:cNvPr>
          <p:cNvPicPr>
            <a:picLocks noChangeAspect="1"/>
          </p:cNvPicPr>
          <p:nvPr/>
        </p:nvPicPr>
        <p:blipFill>
          <a:blip r:embed="rId2"/>
          <a:stretch>
            <a:fillRect/>
          </a:stretch>
        </p:blipFill>
        <p:spPr>
          <a:xfrm>
            <a:off x="3581400" y="965197"/>
            <a:ext cx="5562600" cy="4930778"/>
          </a:xfrm>
          <a:prstGeom prst="rect">
            <a:avLst/>
          </a:prstGeom>
        </p:spPr>
      </p:pic>
      <p:sp>
        <p:nvSpPr>
          <p:cNvPr id="2" name="Slide Number Placeholder 1">
            <a:extLst>
              <a:ext uri="{FF2B5EF4-FFF2-40B4-BE49-F238E27FC236}">
                <a16:creationId xmlns:a16="http://schemas.microsoft.com/office/drawing/2014/main" id="{41945676-9F33-DB91-61E8-0673C5DB928C}"/>
              </a:ext>
            </a:extLst>
          </p:cNvPr>
          <p:cNvSpPr>
            <a:spLocks noGrp="1"/>
          </p:cNvSpPr>
          <p:nvPr>
            <p:ph type="sldNum" sz="quarter" idx="12"/>
          </p:nvPr>
        </p:nvSpPr>
        <p:spPr>
          <a:xfrm>
            <a:off x="9472736" y="6453386"/>
            <a:ext cx="1596292" cy="404614"/>
          </a:xfrm>
        </p:spPr>
        <p:txBody>
          <a:bodyPr>
            <a:normAutofit/>
          </a:bodyPr>
          <a:lstStyle/>
          <a:p>
            <a:pPr>
              <a:spcAft>
                <a:spcPts val="600"/>
              </a:spcAft>
            </a:pPr>
            <a:fld id="{69E57DC2-970A-4B3E-BB1C-7A09969E49DF}" type="slidenum">
              <a:rPr lang="en-US" smtClean="0"/>
              <a:pPr>
                <a:spcAft>
                  <a:spcPts val="600"/>
                </a:spcAft>
              </a:pPr>
              <a:t>14</a:t>
            </a:fld>
            <a:endParaRPr lang="en-US"/>
          </a:p>
        </p:txBody>
      </p:sp>
    </p:spTree>
    <p:extLst>
      <p:ext uri="{BB962C8B-B14F-4D97-AF65-F5344CB8AC3E}">
        <p14:creationId xmlns:p14="http://schemas.microsoft.com/office/powerpoint/2010/main" val="303944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BD4233-E847-577B-FD96-102519B25643}"/>
              </a:ext>
            </a:extLst>
          </p:cNvPr>
          <p:cNvSpPr>
            <a:spLocks noGrp="1"/>
          </p:cNvSpPr>
          <p:nvPr>
            <p:ph type="title"/>
          </p:nvPr>
        </p:nvSpPr>
        <p:spPr/>
        <p:txBody>
          <a:bodyPr/>
          <a:lstStyle/>
          <a:p>
            <a:r>
              <a:rPr lang="en-GB" dirty="0"/>
              <a:t>AGENDA</a:t>
            </a:r>
            <a:endParaRPr lang="en-IN" dirty="0"/>
          </a:p>
        </p:txBody>
      </p:sp>
      <p:sp>
        <p:nvSpPr>
          <p:cNvPr id="4" name="Content Placeholder 3">
            <a:extLst>
              <a:ext uri="{FF2B5EF4-FFF2-40B4-BE49-F238E27FC236}">
                <a16:creationId xmlns:a16="http://schemas.microsoft.com/office/drawing/2014/main" id="{2441026E-660C-7EF7-3988-70B3DAE2CAA8}"/>
              </a:ext>
            </a:extLst>
          </p:cNvPr>
          <p:cNvSpPr>
            <a:spLocks noGrp="1"/>
          </p:cNvSpPr>
          <p:nvPr>
            <p:ph idx="1"/>
          </p:nvPr>
        </p:nvSpPr>
        <p:spPr/>
        <p:txBody>
          <a:bodyPr/>
          <a:lstStyle/>
          <a:p>
            <a:r>
              <a:rPr lang="en-GB" b="0" i="0" dirty="0">
                <a:solidFill>
                  <a:srgbClr val="474747"/>
                </a:solidFill>
                <a:effectLst/>
                <a:latin typeface="Google Sans"/>
              </a:rPr>
              <a:t>An agenda </a:t>
            </a:r>
            <a:r>
              <a:rPr lang="en-GB" b="0" i="0" dirty="0">
                <a:solidFill>
                  <a:srgbClr val="040C28"/>
                </a:solidFill>
                <a:effectLst/>
                <a:latin typeface="Google Sans"/>
              </a:rPr>
              <a:t>lists the items of business to be taken up during a meeting or session</a:t>
            </a:r>
            <a:r>
              <a:rPr lang="en-GB" b="0" i="0" dirty="0">
                <a:solidFill>
                  <a:srgbClr val="474747"/>
                </a:solidFill>
                <a:effectLst/>
                <a:latin typeface="Google Sans"/>
              </a:rPr>
              <a:t>.</a:t>
            </a:r>
          </a:p>
          <a:p>
            <a:r>
              <a:rPr lang="en-GB" b="0" i="0" dirty="0">
                <a:solidFill>
                  <a:srgbClr val="474747"/>
                </a:solidFill>
                <a:effectLst/>
                <a:latin typeface="Google Sans"/>
              </a:rPr>
              <a:t> It may also be called a "calendar". </a:t>
            </a:r>
          </a:p>
          <a:p>
            <a:r>
              <a:rPr lang="en-GB" b="0" i="0" dirty="0">
                <a:solidFill>
                  <a:srgbClr val="202122"/>
                </a:solidFill>
                <a:effectLst/>
                <a:latin typeface="Arial" panose="020B0604020202020204" pitchFamily="34" charset="0"/>
              </a:rPr>
              <a:t>the items on the agenda are also known as the </a:t>
            </a:r>
            <a:r>
              <a:rPr lang="en-GB" b="1" i="0" dirty="0">
                <a:solidFill>
                  <a:srgbClr val="202122"/>
                </a:solidFill>
                <a:effectLst/>
                <a:latin typeface="Arial" panose="020B0604020202020204" pitchFamily="34" charset="0"/>
              </a:rPr>
              <a:t>orders of the day</a:t>
            </a:r>
            <a:r>
              <a:rPr lang="en-GB" b="0" i="0" dirty="0">
                <a:solidFill>
                  <a:srgbClr val="202122"/>
                </a:solidFill>
                <a:effectLst/>
                <a:latin typeface="Arial" panose="020B0604020202020204" pitchFamily="34" charset="0"/>
              </a:rPr>
              <a:t>.</a:t>
            </a:r>
          </a:p>
          <a:p>
            <a:r>
              <a:rPr lang="en-GB" b="0" i="0" dirty="0">
                <a:solidFill>
                  <a:srgbClr val="202122"/>
                </a:solidFill>
                <a:effectLst/>
                <a:latin typeface="Arial" panose="020B0604020202020204" pitchFamily="34" charset="0"/>
              </a:rPr>
              <a:t> Optimally, the agenda is distributed to a meeting's participants prior to the meeting, so that they will be aware of the subjects to be discussed, and are able to prepare for the meeting accordingly.</a:t>
            </a:r>
            <a:endParaRPr lang="en-IN" dirty="0"/>
          </a:p>
        </p:txBody>
      </p:sp>
      <p:sp>
        <p:nvSpPr>
          <p:cNvPr id="2" name="Slide Number Placeholder 1">
            <a:extLst>
              <a:ext uri="{FF2B5EF4-FFF2-40B4-BE49-F238E27FC236}">
                <a16:creationId xmlns:a16="http://schemas.microsoft.com/office/drawing/2014/main" id="{8F4B555A-0517-FDFB-4388-48698EF33775}"/>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1590573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BE877D-F7BE-F884-4E4E-D9EF619F6457}"/>
              </a:ext>
            </a:extLst>
          </p:cNvPr>
          <p:cNvSpPr>
            <a:spLocks noGrp="1"/>
          </p:cNvSpPr>
          <p:nvPr>
            <p:ph type="title"/>
          </p:nvPr>
        </p:nvSpPr>
        <p:spPr/>
        <p:txBody>
          <a:bodyPr/>
          <a:lstStyle/>
          <a:p>
            <a:r>
              <a:rPr lang="en-GB" dirty="0"/>
              <a:t>Agenda….</a:t>
            </a:r>
            <a:endParaRPr lang="en-IN" dirty="0"/>
          </a:p>
        </p:txBody>
      </p:sp>
      <p:sp>
        <p:nvSpPr>
          <p:cNvPr id="5" name="Content Placeholder 4">
            <a:extLst>
              <a:ext uri="{FF2B5EF4-FFF2-40B4-BE49-F238E27FC236}">
                <a16:creationId xmlns:a16="http://schemas.microsoft.com/office/drawing/2014/main" id="{0F156D7F-DB74-BCC3-AFCF-664FB715C5DF}"/>
              </a:ext>
            </a:extLst>
          </p:cNvPr>
          <p:cNvSpPr>
            <a:spLocks noGrp="1"/>
          </p:cNvSpPr>
          <p:nvPr>
            <p:ph idx="1"/>
          </p:nvPr>
        </p:nvSpPr>
        <p:spPr/>
        <p:txBody>
          <a:bodyPr/>
          <a:lstStyle/>
          <a:p>
            <a:r>
              <a:rPr lang="en-GB" b="0" i="0" dirty="0">
                <a:solidFill>
                  <a:srgbClr val="2A323E"/>
                </a:solidFill>
                <a:effectLst/>
                <a:latin typeface="Open Sans" panose="020B0606030504020204" pitchFamily="34" charset="0"/>
              </a:rPr>
              <a:t>The simplest agendas are formatted as a short bulleted list. </a:t>
            </a:r>
          </a:p>
          <a:p>
            <a:r>
              <a:rPr lang="en-GB" b="0" i="0" dirty="0">
                <a:solidFill>
                  <a:srgbClr val="2A323E"/>
                </a:solidFill>
                <a:effectLst/>
                <a:latin typeface="Open Sans" panose="020B0606030504020204" pitchFamily="34" charset="0"/>
              </a:rPr>
              <a:t>More complicated agendas may include detailed descriptions, including the expected outcomes for each item, and reference material such as reports and proposals for review prior to the meeting. </a:t>
            </a:r>
          </a:p>
          <a:p>
            <a:r>
              <a:rPr lang="en-GB" b="0" i="0" dirty="0">
                <a:solidFill>
                  <a:srgbClr val="2A323E"/>
                </a:solidFill>
                <a:effectLst/>
                <a:latin typeface="Open Sans" panose="020B0606030504020204" pitchFamily="34" charset="0"/>
              </a:rPr>
              <a:t>Formal agendas will also include timing and presenter information for each agenda item.</a:t>
            </a:r>
            <a:endParaRPr lang="en-IN" dirty="0"/>
          </a:p>
        </p:txBody>
      </p:sp>
      <p:sp>
        <p:nvSpPr>
          <p:cNvPr id="3" name="Slide Number Placeholder 2">
            <a:extLst>
              <a:ext uri="{FF2B5EF4-FFF2-40B4-BE49-F238E27FC236}">
                <a16:creationId xmlns:a16="http://schemas.microsoft.com/office/drawing/2014/main" id="{B357E64D-E21F-D44F-FF4D-C9B782ABEC35}"/>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1729554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6F04-F801-BD92-DF12-0DBB44922B89}"/>
              </a:ext>
            </a:extLst>
          </p:cNvPr>
          <p:cNvSpPr>
            <a:spLocks noGrp="1"/>
          </p:cNvSpPr>
          <p:nvPr>
            <p:ph type="title"/>
          </p:nvPr>
        </p:nvSpPr>
        <p:spPr/>
        <p:txBody>
          <a:bodyPr/>
          <a:lstStyle/>
          <a:p>
            <a:r>
              <a:rPr lang="en-GB" dirty="0"/>
              <a:t>Types</a:t>
            </a:r>
            <a:endParaRPr lang="en-IN" dirty="0"/>
          </a:p>
        </p:txBody>
      </p:sp>
      <p:sp>
        <p:nvSpPr>
          <p:cNvPr id="3" name="Content Placeholder 2">
            <a:extLst>
              <a:ext uri="{FF2B5EF4-FFF2-40B4-BE49-F238E27FC236}">
                <a16:creationId xmlns:a16="http://schemas.microsoft.com/office/drawing/2014/main" id="{0AA5A963-B4D9-EDD6-02C0-360B92722B7A}"/>
              </a:ext>
            </a:extLst>
          </p:cNvPr>
          <p:cNvSpPr>
            <a:spLocks noGrp="1"/>
          </p:cNvSpPr>
          <p:nvPr>
            <p:ph idx="1"/>
          </p:nvPr>
        </p:nvSpPr>
        <p:spPr/>
        <p:txBody>
          <a:bodyPr/>
          <a:lstStyle/>
          <a:p>
            <a:r>
              <a:rPr lang="en-GB" dirty="0"/>
              <a:t>Business Agenda: used during business meeting or presentation</a:t>
            </a:r>
          </a:p>
          <a:p>
            <a:r>
              <a:rPr lang="en-GB" dirty="0"/>
              <a:t>Event Agenda: events such as convocation, grand celebration</a:t>
            </a:r>
          </a:p>
          <a:p>
            <a:r>
              <a:rPr lang="en-GB" dirty="0"/>
              <a:t>Weekly Agenda: for office workers/ organizational staff – to-do list</a:t>
            </a:r>
          </a:p>
          <a:p>
            <a:r>
              <a:rPr lang="en-GB" dirty="0"/>
              <a:t>Meeting Agenda: most common – board meetings, weekly meetings, includes list of topics and sequence of planned activities</a:t>
            </a:r>
          </a:p>
          <a:p>
            <a:r>
              <a:rPr lang="en-GB" dirty="0"/>
              <a:t>Conference Agenda: list of activities to be discussed during a conference – lets delegates know what to expect during the session</a:t>
            </a:r>
            <a:endParaRPr lang="en-IN" dirty="0"/>
          </a:p>
        </p:txBody>
      </p:sp>
      <p:sp>
        <p:nvSpPr>
          <p:cNvPr id="4" name="Slide Number Placeholder 3">
            <a:extLst>
              <a:ext uri="{FF2B5EF4-FFF2-40B4-BE49-F238E27FC236}">
                <a16:creationId xmlns:a16="http://schemas.microsoft.com/office/drawing/2014/main" id="{E6987B23-A873-BF66-3508-FE4DA83EB001}"/>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400411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EB3D05-ABA0-A18E-327E-DAEE0A8DE06F}"/>
              </a:ext>
            </a:extLst>
          </p:cNvPr>
          <p:cNvSpPr>
            <a:spLocks noGrp="1"/>
          </p:cNvSpPr>
          <p:nvPr>
            <p:ph type="sldNum" sz="quarter" idx="12"/>
          </p:nvPr>
        </p:nvSpPr>
        <p:spPr/>
        <p:txBody>
          <a:bodyPr/>
          <a:lstStyle/>
          <a:p>
            <a:fld id="{69E57DC2-970A-4B3E-BB1C-7A09969E49DF}" type="slidenum">
              <a:rPr lang="en-US" smtClean="0"/>
              <a:t>18</a:t>
            </a:fld>
            <a:endParaRPr lang="en-US" dirty="0"/>
          </a:p>
        </p:txBody>
      </p:sp>
      <p:pic>
        <p:nvPicPr>
          <p:cNvPr id="5" name="Picture 4">
            <a:extLst>
              <a:ext uri="{FF2B5EF4-FFF2-40B4-BE49-F238E27FC236}">
                <a16:creationId xmlns:a16="http://schemas.microsoft.com/office/drawing/2014/main" id="{ABFE4102-DFC5-E0DB-9053-11B5B6E1ADCE}"/>
              </a:ext>
            </a:extLst>
          </p:cNvPr>
          <p:cNvPicPr>
            <a:picLocks noChangeAspect="1"/>
          </p:cNvPicPr>
          <p:nvPr/>
        </p:nvPicPr>
        <p:blipFill>
          <a:blip r:embed="rId2"/>
          <a:stretch>
            <a:fillRect/>
          </a:stretch>
        </p:blipFill>
        <p:spPr>
          <a:xfrm>
            <a:off x="3448342" y="0"/>
            <a:ext cx="5295315" cy="6858000"/>
          </a:xfrm>
          <a:prstGeom prst="rect">
            <a:avLst/>
          </a:prstGeom>
        </p:spPr>
      </p:pic>
    </p:spTree>
    <p:extLst>
      <p:ext uri="{BB962C8B-B14F-4D97-AF65-F5344CB8AC3E}">
        <p14:creationId xmlns:p14="http://schemas.microsoft.com/office/powerpoint/2010/main" val="3652945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2CAE06-4635-B3A7-7A15-A0AD78013A4E}"/>
              </a:ext>
            </a:extLst>
          </p:cNvPr>
          <p:cNvSpPr>
            <a:spLocks noGrp="1"/>
          </p:cNvSpPr>
          <p:nvPr>
            <p:ph type="sldNum" sz="quarter" idx="12"/>
          </p:nvPr>
        </p:nvSpPr>
        <p:spPr/>
        <p:txBody>
          <a:bodyPr/>
          <a:lstStyle/>
          <a:p>
            <a:fld id="{69E57DC2-970A-4B3E-BB1C-7A09969E49DF}" type="slidenum">
              <a:rPr lang="en-US" smtClean="0"/>
              <a:t>19</a:t>
            </a:fld>
            <a:endParaRPr lang="en-US" dirty="0"/>
          </a:p>
        </p:txBody>
      </p:sp>
      <p:pic>
        <p:nvPicPr>
          <p:cNvPr id="3" name="Picture 2">
            <a:extLst>
              <a:ext uri="{FF2B5EF4-FFF2-40B4-BE49-F238E27FC236}">
                <a16:creationId xmlns:a16="http://schemas.microsoft.com/office/drawing/2014/main" id="{536078D3-FFE6-1025-5B45-291979D48016}"/>
              </a:ext>
            </a:extLst>
          </p:cNvPr>
          <p:cNvPicPr>
            <a:picLocks noChangeAspect="1"/>
          </p:cNvPicPr>
          <p:nvPr/>
        </p:nvPicPr>
        <p:blipFill>
          <a:blip r:embed="rId2"/>
          <a:stretch>
            <a:fillRect/>
          </a:stretch>
        </p:blipFill>
        <p:spPr>
          <a:xfrm>
            <a:off x="2571750" y="523876"/>
            <a:ext cx="8220075" cy="5929510"/>
          </a:xfrm>
          <a:prstGeom prst="rect">
            <a:avLst/>
          </a:prstGeom>
        </p:spPr>
      </p:pic>
    </p:spTree>
    <p:extLst>
      <p:ext uri="{BB962C8B-B14F-4D97-AF65-F5344CB8AC3E}">
        <p14:creationId xmlns:p14="http://schemas.microsoft.com/office/powerpoint/2010/main" val="418712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D32D4-A9B5-3AE0-F9C6-71056E7BB386}"/>
              </a:ext>
            </a:extLst>
          </p:cNvPr>
          <p:cNvSpPr txBox="1"/>
          <p:nvPr/>
        </p:nvSpPr>
        <p:spPr>
          <a:xfrm>
            <a:off x="3254188" y="457200"/>
            <a:ext cx="5943600"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NOTICE</a:t>
            </a:r>
            <a:endParaRPr lang="en-IN" sz="5400"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0F5AE74D-C29B-09EA-8AD6-AD48DA00510E}"/>
              </a:ext>
            </a:extLst>
          </p:cNvPr>
          <p:cNvGraphicFramePr/>
          <p:nvPr>
            <p:extLst>
              <p:ext uri="{D42A27DB-BD31-4B8C-83A1-F6EECF244321}">
                <p14:modId xmlns:p14="http://schemas.microsoft.com/office/powerpoint/2010/main" val="3554262805"/>
              </p:ext>
            </p:extLst>
          </p:nvPr>
        </p:nvGraphicFramePr>
        <p:xfrm>
          <a:off x="1398495" y="1903309"/>
          <a:ext cx="9843247"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E1F241E-36B5-BE3C-1ECC-DCF073639E0C}"/>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127188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95AED2-0A95-4E50-D0F4-A61486398138}"/>
              </a:ext>
            </a:extLst>
          </p:cNvPr>
          <p:cNvSpPr>
            <a:spLocks noGrp="1"/>
          </p:cNvSpPr>
          <p:nvPr>
            <p:ph type="sldNum" sz="quarter" idx="12"/>
          </p:nvPr>
        </p:nvSpPr>
        <p:spPr/>
        <p:txBody>
          <a:bodyPr/>
          <a:lstStyle/>
          <a:p>
            <a:fld id="{69E57DC2-970A-4B3E-BB1C-7A09969E49DF}" type="slidenum">
              <a:rPr lang="en-US" smtClean="0"/>
              <a:t>20</a:t>
            </a:fld>
            <a:endParaRPr lang="en-US" dirty="0"/>
          </a:p>
        </p:txBody>
      </p:sp>
      <p:pic>
        <p:nvPicPr>
          <p:cNvPr id="3" name="Picture 2">
            <a:extLst>
              <a:ext uri="{FF2B5EF4-FFF2-40B4-BE49-F238E27FC236}">
                <a16:creationId xmlns:a16="http://schemas.microsoft.com/office/drawing/2014/main" id="{CC9B9041-6179-93E5-ECDE-033A9CA2565A}"/>
              </a:ext>
            </a:extLst>
          </p:cNvPr>
          <p:cNvPicPr>
            <a:picLocks noChangeAspect="1"/>
          </p:cNvPicPr>
          <p:nvPr/>
        </p:nvPicPr>
        <p:blipFill>
          <a:blip r:embed="rId2"/>
          <a:stretch>
            <a:fillRect/>
          </a:stretch>
        </p:blipFill>
        <p:spPr>
          <a:xfrm>
            <a:off x="3277644" y="0"/>
            <a:ext cx="6742656" cy="6858000"/>
          </a:xfrm>
          <a:prstGeom prst="rect">
            <a:avLst/>
          </a:prstGeom>
        </p:spPr>
      </p:pic>
    </p:spTree>
    <p:extLst>
      <p:ext uri="{BB962C8B-B14F-4D97-AF65-F5344CB8AC3E}">
        <p14:creationId xmlns:p14="http://schemas.microsoft.com/office/powerpoint/2010/main" val="248865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2F132-EC64-3326-E260-E20CB2C1137B}"/>
              </a:ext>
            </a:extLst>
          </p:cNvPr>
          <p:cNvSpPr txBox="1"/>
          <p:nvPr/>
        </p:nvSpPr>
        <p:spPr>
          <a:xfrm>
            <a:off x="3110753" y="368064"/>
            <a:ext cx="6364941"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PURPOSE</a:t>
            </a:r>
            <a:endParaRPr lang="en-IN" sz="4400"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E8390280-BD13-D980-B24F-22DFE28C133F}"/>
              </a:ext>
            </a:extLst>
          </p:cNvPr>
          <p:cNvGraphicFramePr/>
          <p:nvPr>
            <p:extLst>
              <p:ext uri="{D42A27DB-BD31-4B8C-83A1-F6EECF244321}">
                <p14:modId xmlns:p14="http://schemas.microsoft.com/office/powerpoint/2010/main" val="4192683270"/>
              </p:ext>
            </p:extLst>
          </p:nvPr>
        </p:nvGraphicFramePr>
        <p:xfrm>
          <a:off x="1344706" y="1613646"/>
          <a:ext cx="9852212" cy="4447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4B29546-AA72-82BD-4CF6-05A6BF2ABD84}"/>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34507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2F132-EC64-3326-E260-E20CB2C1137B}"/>
              </a:ext>
            </a:extLst>
          </p:cNvPr>
          <p:cNvSpPr txBox="1"/>
          <p:nvPr/>
        </p:nvSpPr>
        <p:spPr>
          <a:xfrm>
            <a:off x="3110753" y="385482"/>
            <a:ext cx="6364941"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PURPOSE</a:t>
            </a:r>
            <a:endParaRPr lang="en-IN" sz="4400"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E8390280-BD13-D980-B24F-22DFE28C133F}"/>
              </a:ext>
            </a:extLst>
          </p:cNvPr>
          <p:cNvGraphicFramePr/>
          <p:nvPr>
            <p:extLst>
              <p:ext uri="{D42A27DB-BD31-4B8C-83A1-F6EECF244321}">
                <p14:modId xmlns:p14="http://schemas.microsoft.com/office/powerpoint/2010/main" val="1818163279"/>
              </p:ext>
            </p:extLst>
          </p:nvPr>
        </p:nvGraphicFramePr>
        <p:xfrm>
          <a:off x="1344706" y="1613646"/>
          <a:ext cx="9852212" cy="4447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4B29546-AA72-82BD-4CF6-05A6BF2ABD84}"/>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90029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2F132-EC64-3326-E260-E20CB2C1137B}"/>
              </a:ext>
            </a:extLst>
          </p:cNvPr>
          <p:cNvSpPr txBox="1"/>
          <p:nvPr/>
        </p:nvSpPr>
        <p:spPr>
          <a:xfrm>
            <a:off x="3110753" y="385482"/>
            <a:ext cx="6364941"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PURPOSE</a:t>
            </a:r>
            <a:endParaRPr lang="en-IN" sz="4400"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E8390280-BD13-D980-B24F-22DFE28C133F}"/>
              </a:ext>
            </a:extLst>
          </p:cNvPr>
          <p:cNvGraphicFramePr/>
          <p:nvPr>
            <p:extLst>
              <p:ext uri="{D42A27DB-BD31-4B8C-83A1-F6EECF244321}">
                <p14:modId xmlns:p14="http://schemas.microsoft.com/office/powerpoint/2010/main" val="4287180821"/>
              </p:ext>
            </p:extLst>
          </p:nvPr>
        </p:nvGraphicFramePr>
        <p:xfrm>
          <a:off x="1344706" y="1613646"/>
          <a:ext cx="9852212" cy="4447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4B29546-AA72-82BD-4CF6-05A6BF2ABD84}"/>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212306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2F132-EC64-3326-E260-E20CB2C1137B}"/>
              </a:ext>
            </a:extLst>
          </p:cNvPr>
          <p:cNvSpPr txBox="1"/>
          <p:nvPr/>
        </p:nvSpPr>
        <p:spPr>
          <a:xfrm>
            <a:off x="3110753" y="385482"/>
            <a:ext cx="6364941"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PURPOSE</a:t>
            </a:r>
            <a:endParaRPr lang="en-IN" sz="4400"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E8390280-BD13-D980-B24F-22DFE28C133F}"/>
              </a:ext>
            </a:extLst>
          </p:cNvPr>
          <p:cNvGraphicFramePr/>
          <p:nvPr>
            <p:extLst>
              <p:ext uri="{D42A27DB-BD31-4B8C-83A1-F6EECF244321}">
                <p14:modId xmlns:p14="http://schemas.microsoft.com/office/powerpoint/2010/main" val="3728991405"/>
              </p:ext>
            </p:extLst>
          </p:nvPr>
        </p:nvGraphicFramePr>
        <p:xfrm>
          <a:off x="1344706" y="1613646"/>
          <a:ext cx="9852212" cy="4447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4B29546-AA72-82BD-4CF6-05A6BF2ABD84}"/>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102888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2F132-EC64-3326-E260-E20CB2C1137B}"/>
              </a:ext>
            </a:extLst>
          </p:cNvPr>
          <p:cNvSpPr txBox="1"/>
          <p:nvPr/>
        </p:nvSpPr>
        <p:spPr>
          <a:xfrm>
            <a:off x="3110753" y="385482"/>
            <a:ext cx="6364941"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PURPOSE</a:t>
            </a:r>
            <a:endParaRPr lang="en-IN" sz="4400" b="1"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E8390280-BD13-D980-B24F-22DFE28C133F}"/>
              </a:ext>
            </a:extLst>
          </p:cNvPr>
          <p:cNvGraphicFramePr/>
          <p:nvPr>
            <p:extLst>
              <p:ext uri="{D42A27DB-BD31-4B8C-83A1-F6EECF244321}">
                <p14:modId xmlns:p14="http://schemas.microsoft.com/office/powerpoint/2010/main" val="4035502776"/>
              </p:ext>
            </p:extLst>
          </p:nvPr>
        </p:nvGraphicFramePr>
        <p:xfrm>
          <a:off x="1344706" y="1613646"/>
          <a:ext cx="9852212" cy="4447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4B29546-AA72-82BD-4CF6-05A6BF2ABD84}"/>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34060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C06F72-01DD-9305-AEF5-39E3F8276AD0}"/>
              </a:ext>
            </a:extLst>
          </p:cNvPr>
          <p:cNvSpPr txBox="1"/>
          <p:nvPr/>
        </p:nvSpPr>
        <p:spPr>
          <a:xfrm>
            <a:off x="2259106" y="358588"/>
            <a:ext cx="787101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HOW TO WRITE ONE</a:t>
            </a:r>
            <a:endParaRPr lang="en-IN" sz="3600" b="1" dirty="0">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677CACD6-E124-ECDC-BEDA-8BF2FD199923}"/>
              </a:ext>
            </a:extLst>
          </p:cNvPr>
          <p:cNvGraphicFramePr/>
          <p:nvPr>
            <p:extLst>
              <p:ext uri="{D42A27DB-BD31-4B8C-83A1-F6EECF244321}">
                <p14:modId xmlns:p14="http://schemas.microsoft.com/office/powerpoint/2010/main" val="4096009051"/>
              </p:ext>
            </p:extLst>
          </p:nvPr>
        </p:nvGraphicFramePr>
        <p:xfrm>
          <a:off x="1808309" y="2878952"/>
          <a:ext cx="9495417" cy="3434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FBA5C8D3-180F-BC1F-BCF3-3319E095E5A6}"/>
              </a:ext>
            </a:extLst>
          </p:cNvPr>
          <p:cNvSpPr>
            <a:spLocks noGrp="1"/>
          </p:cNvSpPr>
          <p:nvPr>
            <p:ph type="sldNum" sz="quarter" idx="12"/>
          </p:nvPr>
        </p:nvSpPr>
        <p:spPr/>
        <p:txBody>
          <a:bodyPr/>
          <a:lstStyle/>
          <a:p>
            <a:fld id="{69E57DC2-970A-4B3E-BB1C-7A09969E49DF}" type="slidenum">
              <a:rPr lang="en-US" smtClean="0"/>
              <a:t>8</a:t>
            </a:fld>
            <a:endParaRPr lang="en-US" dirty="0"/>
          </a:p>
        </p:txBody>
      </p:sp>
      <p:graphicFrame>
        <p:nvGraphicFramePr>
          <p:cNvPr id="8" name="Diagram 7">
            <a:extLst>
              <a:ext uri="{FF2B5EF4-FFF2-40B4-BE49-F238E27FC236}">
                <a16:creationId xmlns:a16="http://schemas.microsoft.com/office/drawing/2014/main" id="{28D0B549-BB73-0276-40B5-22B6786C1581}"/>
              </a:ext>
            </a:extLst>
          </p:cNvPr>
          <p:cNvGraphicFramePr/>
          <p:nvPr/>
        </p:nvGraphicFramePr>
        <p:xfrm>
          <a:off x="3508017" y="1480270"/>
          <a:ext cx="6096000"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4322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17F1724-3E38-0A81-D4D5-D74F805463B4}"/>
              </a:ext>
            </a:extLst>
          </p:cNvPr>
          <p:cNvGraphicFramePr/>
          <p:nvPr>
            <p:extLst>
              <p:ext uri="{D42A27DB-BD31-4B8C-83A1-F6EECF244321}">
                <p14:modId xmlns:p14="http://schemas.microsoft.com/office/powerpoint/2010/main" val="808672439"/>
              </p:ext>
            </p:extLst>
          </p:nvPr>
        </p:nvGraphicFramePr>
        <p:xfrm>
          <a:off x="1524000" y="708212"/>
          <a:ext cx="9654988" cy="5232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4DDA916-B423-09EC-D687-E113D099116A}"/>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19245539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{1BAC09B1-4BD4-4F00-BC2A-E5C5B72C4950}tf10001105</Template>
  <TotalTime>222</TotalTime>
  <Words>1023</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Angsana New</vt:lpstr>
      <vt:lpstr>Arial</vt:lpstr>
      <vt:lpstr>Calibri</vt:lpstr>
      <vt:lpstr>Franklin Gothic Book</vt:lpstr>
      <vt:lpstr>Google Sans</vt:lpstr>
      <vt:lpstr>Open Sans</vt:lpstr>
      <vt:lpstr>Times New Roman</vt:lpstr>
      <vt:lpstr>Crop</vt:lpstr>
      <vt:lpstr>NOTICE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Agenda….</vt:lpstr>
      <vt:lpstr>Types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&amp; AGENDA</dc:title>
  <dc:creator>Bipasha Mandal</dc:creator>
  <cp:lastModifiedBy>Smriti Singh</cp:lastModifiedBy>
  <cp:revision>5</cp:revision>
  <dcterms:created xsi:type="dcterms:W3CDTF">2023-09-11T11:12:21Z</dcterms:created>
  <dcterms:modified xsi:type="dcterms:W3CDTF">2024-04-05T14:36:08Z</dcterms:modified>
</cp:coreProperties>
</file>