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45"/>
  </p:notesMasterIdLst>
  <p:handoutMasterIdLst>
    <p:handoutMasterId r:id="rId46"/>
  </p:handoutMasterIdLst>
  <p:sldIdLst>
    <p:sldId id="278" r:id="rId5"/>
    <p:sldId id="280" r:id="rId6"/>
    <p:sldId id="294" r:id="rId7"/>
    <p:sldId id="257" r:id="rId8"/>
    <p:sldId id="281" r:id="rId9"/>
    <p:sldId id="260" r:id="rId10"/>
    <p:sldId id="265" r:id="rId11"/>
    <p:sldId id="261" r:id="rId12"/>
    <p:sldId id="279" r:id="rId13"/>
    <p:sldId id="295" r:id="rId14"/>
    <p:sldId id="296" r:id="rId15"/>
    <p:sldId id="259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82" r:id="rId29"/>
    <p:sldId id="290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292" r:id="rId43"/>
    <p:sldId id="293" r:id="rId4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pasha Mandal" userId="4ab725dfca9ec7a5" providerId="LiveId" clId="{B922AD1C-D1C7-4AA5-B7E0-F70540A250AD}"/>
    <pc:docChg chg="undo redo custSel addSld delSld modSld sldOrd">
      <pc:chgData name="Bipasha Mandal" userId="4ab725dfca9ec7a5" providerId="LiveId" clId="{B922AD1C-D1C7-4AA5-B7E0-F70540A250AD}" dt="2023-10-06T11:35:41.917" v="2229" actId="255"/>
      <pc:docMkLst>
        <pc:docMk/>
      </pc:docMkLst>
      <pc:sldChg chg="delSp add del setBg delDesignElem">
        <pc:chgData name="Bipasha Mandal" userId="4ab725dfca9ec7a5" providerId="LiveId" clId="{B922AD1C-D1C7-4AA5-B7E0-F70540A250AD}" dt="2023-10-06T11:29:39.442" v="2212"/>
        <pc:sldMkLst>
          <pc:docMk/>
          <pc:sldMk cId="2194233190" sldId="257"/>
        </pc:sldMkLst>
        <pc:spChg chg="del">
          <ac:chgData name="Bipasha Mandal" userId="4ab725dfca9ec7a5" providerId="LiveId" clId="{B922AD1C-D1C7-4AA5-B7E0-F70540A250AD}" dt="2023-10-06T11:29:39.442" v="2212"/>
          <ac:spMkLst>
            <pc:docMk/>
            <pc:sldMk cId="2194233190" sldId="257"/>
            <ac:spMk id="8" creationId="{A38A195E-584A-485A-BECD-66468900B947}"/>
          </ac:spMkLst>
        </pc:spChg>
        <pc:spChg chg="del">
          <ac:chgData name="Bipasha Mandal" userId="4ab725dfca9ec7a5" providerId="LiveId" clId="{B922AD1C-D1C7-4AA5-B7E0-F70540A250AD}" dt="2023-10-06T11:29:39.442" v="2212"/>
          <ac:spMkLst>
            <pc:docMk/>
            <pc:sldMk cId="2194233190" sldId="257"/>
            <ac:spMk id="10" creationId="{840177A7-740C-43C7-8F2D-BD7067F12C9C}"/>
          </ac:spMkLst>
        </pc:spChg>
        <pc:picChg chg="del">
          <ac:chgData name="Bipasha Mandal" userId="4ab725dfca9ec7a5" providerId="LiveId" clId="{B922AD1C-D1C7-4AA5-B7E0-F70540A250AD}" dt="2023-10-06T11:29:39.442" v="2212"/>
          <ac:picMkLst>
            <pc:docMk/>
            <pc:sldMk cId="2194233190" sldId="257"/>
            <ac:picMk id="12" creationId="{FF525AAA-82CE-4027-A26C-B0EFFD856F2E}"/>
          </ac:picMkLst>
        </pc:picChg>
      </pc:sldChg>
      <pc:sldChg chg="ord delDesignElem">
        <pc:chgData name="Bipasha Mandal" userId="4ab725dfca9ec7a5" providerId="LiveId" clId="{B922AD1C-D1C7-4AA5-B7E0-F70540A250AD}" dt="2023-10-06T11:32:21.295" v="2226"/>
        <pc:sldMkLst>
          <pc:docMk/>
          <pc:sldMk cId="1323977017" sldId="259"/>
        </pc:sldMkLst>
      </pc:sldChg>
      <pc:sldChg chg="addSp delSp modSp add del mod setBg delDesignElem">
        <pc:chgData name="Bipasha Mandal" userId="4ab725dfca9ec7a5" providerId="LiveId" clId="{B922AD1C-D1C7-4AA5-B7E0-F70540A250AD}" dt="2023-10-06T11:35:41.917" v="2229" actId="255"/>
        <pc:sldMkLst>
          <pc:docMk/>
          <pc:sldMk cId="1265932407" sldId="260"/>
        </pc:sldMkLst>
        <pc:spChg chg="mod">
          <ac:chgData name="Bipasha Mandal" userId="4ab725dfca9ec7a5" providerId="LiveId" clId="{B922AD1C-D1C7-4AA5-B7E0-F70540A250AD}" dt="2023-10-06T11:35:41.917" v="2229" actId="255"/>
          <ac:spMkLst>
            <pc:docMk/>
            <pc:sldMk cId="1265932407" sldId="260"/>
            <ac:spMk id="3" creationId="{9F541FAF-730D-47FE-9638-C05616C31320}"/>
          </ac:spMkLst>
        </pc:spChg>
        <pc:spChg chg="add del">
          <ac:chgData name="Bipasha Mandal" userId="4ab725dfca9ec7a5" providerId="LiveId" clId="{B922AD1C-D1C7-4AA5-B7E0-F70540A250AD}" dt="2023-10-06T11:30:20.081" v="2218"/>
          <ac:spMkLst>
            <pc:docMk/>
            <pc:sldMk cId="1265932407" sldId="260"/>
            <ac:spMk id="8" creationId="{A38A195E-584A-485A-BECD-66468900B947}"/>
          </ac:spMkLst>
        </pc:spChg>
        <pc:spChg chg="add del">
          <ac:chgData name="Bipasha Mandal" userId="4ab725dfca9ec7a5" providerId="LiveId" clId="{B922AD1C-D1C7-4AA5-B7E0-F70540A250AD}" dt="2023-10-06T11:30:20.081" v="2218"/>
          <ac:spMkLst>
            <pc:docMk/>
            <pc:sldMk cId="1265932407" sldId="260"/>
            <ac:spMk id="10" creationId="{840177A7-740C-43C7-8F2D-BD7067F12C9C}"/>
          </ac:spMkLst>
        </pc:spChg>
        <pc:picChg chg="add del">
          <ac:chgData name="Bipasha Mandal" userId="4ab725dfca9ec7a5" providerId="LiveId" clId="{B922AD1C-D1C7-4AA5-B7E0-F70540A250AD}" dt="2023-10-06T11:30:20.081" v="2218"/>
          <ac:picMkLst>
            <pc:docMk/>
            <pc:sldMk cId="1265932407" sldId="260"/>
            <ac:picMk id="12" creationId="{FF525AAA-82CE-4027-A26C-B0EFFD856F2E}"/>
          </ac:picMkLst>
        </pc:picChg>
      </pc:sldChg>
      <pc:sldChg chg="modSp mod delDesignElem">
        <pc:chgData name="Bipasha Mandal" userId="4ab725dfca9ec7a5" providerId="LiveId" clId="{B922AD1C-D1C7-4AA5-B7E0-F70540A250AD}" dt="2023-10-06T11:35:32.050" v="2228" actId="12"/>
        <pc:sldMkLst>
          <pc:docMk/>
          <pc:sldMk cId="3931380394" sldId="261"/>
        </pc:sldMkLst>
        <pc:spChg chg="mod">
          <ac:chgData name="Bipasha Mandal" userId="4ab725dfca9ec7a5" providerId="LiveId" clId="{B922AD1C-D1C7-4AA5-B7E0-F70540A250AD}" dt="2023-10-06T11:35:32.050" v="2228" actId="12"/>
          <ac:spMkLst>
            <pc:docMk/>
            <pc:sldMk cId="3931380394" sldId="261"/>
            <ac:spMk id="3" creationId="{9F541FAF-730D-47FE-9638-C05616C31320}"/>
          </ac:spMkLst>
        </pc:spChg>
      </pc:sldChg>
      <pc:sldChg chg="delDesignElem">
        <pc:chgData name="Bipasha Mandal" userId="4ab725dfca9ec7a5" providerId="LiveId" clId="{B922AD1C-D1C7-4AA5-B7E0-F70540A250AD}" dt="2023-10-06T11:30:39.450" v="2219"/>
        <pc:sldMkLst>
          <pc:docMk/>
          <pc:sldMk cId="3967127912" sldId="265"/>
        </pc:sldMkLst>
      </pc:sldChg>
      <pc:sldChg chg="modSp mod">
        <pc:chgData name="Bipasha Mandal" userId="4ab725dfca9ec7a5" providerId="LiveId" clId="{B922AD1C-D1C7-4AA5-B7E0-F70540A250AD}" dt="2023-10-06T05:45:30.219" v="2185" actId="20577"/>
        <pc:sldMkLst>
          <pc:docMk/>
          <pc:sldMk cId="3855531800" sldId="279"/>
        </pc:sldMkLst>
        <pc:spChg chg="mod">
          <ac:chgData name="Bipasha Mandal" userId="4ab725dfca9ec7a5" providerId="LiveId" clId="{B922AD1C-D1C7-4AA5-B7E0-F70540A250AD}" dt="2023-10-06T05:45:30.219" v="2185" actId="20577"/>
          <ac:spMkLst>
            <pc:docMk/>
            <pc:sldMk cId="3855531800" sldId="279"/>
            <ac:spMk id="2" creationId="{85C565E9-D88A-55D3-9D42-BD1C24B6DE9F}"/>
          </ac:spMkLst>
        </pc:spChg>
      </pc:sldChg>
      <pc:sldChg chg="ord">
        <pc:chgData name="Bipasha Mandal" userId="4ab725dfca9ec7a5" providerId="LiveId" clId="{B922AD1C-D1C7-4AA5-B7E0-F70540A250AD}" dt="2023-10-06T11:31:06.192" v="2221"/>
        <pc:sldMkLst>
          <pc:docMk/>
          <pc:sldMk cId="2952923800" sldId="281"/>
        </pc:sldMkLst>
      </pc:sldChg>
      <pc:sldChg chg="addSp delSp modSp mod">
        <pc:chgData name="Bipasha Mandal" userId="4ab725dfca9ec7a5" providerId="LiveId" clId="{B922AD1C-D1C7-4AA5-B7E0-F70540A250AD}" dt="2023-10-06T04:58:05.784" v="1905" actId="123"/>
        <pc:sldMkLst>
          <pc:docMk/>
          <pc:sldMk cId="685681062" sldId="282"/>
        </pc:sldMkLst>
        <pc:spChg chg="del mod">
          <ac:chgData name="Bipasha Mandal" userId="4ab725dfca9ec7a5" providerId="LiveId" clId="{B922AD1C-D1C7-4AA5-B7E0-F70540A250AD}" dt="2023-10-06T04:57:32.935" v="1882" actId="478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Bipasha Mandal" userId="4ab725dfca9ec7a5" providerId="LiveId" clId="{B922AD1C-D1C7-4AA5-B7E0-F70540A250AD}" dt="2023-10-06T04:58:05.784" v="1905" actId="123"/>
          <ac:spMkLst>
            <pc:docMk/>
            <pc:sldMk cId="685681062" sldId="282"/>
            <ac:spMk id="4" creationId="{D2BBD890-6A99-C160-C084-2916E2310718}"/>
          </ac:spMkLst>
        </pc:spChg>
        <pc:spChg chg="del mod">
          <ac:chgData name="Bipasha Mandal" userId="4ab725dfca9ec7a5" providerId="LiveId" clId="{B922AD1C-D1C7-4AA5-B7E0-F70540A250AD}" dt="2023-10-06T04:57:21.593" v="1877" actId="478"/>
          <ac:spMkLst>
            <pc:docMk/>
            <pc:sldMk cId="685681062" sldId="282"/>
            <ac:spMk id="5" creationId="{EEE736C0-59DE-A4DF-7A05-6F22D48CC0D3}"/>
          </ac:spMkLst>
        </pc:spChg>
        <pc:spChg chg="del mod">
          <ac:chgData name="Bipasha Mandal" userId="4ab725dfca9ec7a5" providerId="LiveId" clId="{B922AD1C-D1C7-4AA5-B7E0-F70540A250AD}" dt="2023-10-06T04:57:12.871" v="1873" actId="478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Bipasha Mandal" userId="4ab725dfca9ec7a5" providerId="LiveId" clId="{B922AD1C-D1C7-4AA5-B7E0-F70540A250AD}" dt="2023-10-06T04:57:16.916" v="1875" actId="478"/>
          <ac:spMkLst>
            <pc:docMk/>
            <pc:sldMk cId="685681062" sldId="282"/>
            <ac:spMk id="7" creationId="{81323F0D-5C7E-C626-EA48-4E38A2C4B2A9}"/>
          </ac:spMkLst>
        </pc:spChg>
        <pc:spChg chg="add del mod">
          <ac:chgData name="Bipasha Mandal" userId="4ab725dfca9ec7a5" providerId="LiveId" clId="{B922AD1C-D1C7-4AA5-B7E0-F70540A250AD}" dt="2023-10-06T04:57:25.951" v="1879" actId="478"/>
          <ac:spMkLst>
            <pc:docMk/>
            <pc:sldMk cId="685681062" sldId="282"/>
            <ac:spMk id="9" creationId="{01690B9A-FA01-1A19-E13B-E3FE0E933E6E}"/>
          </ac:spMkLst>
        </pc:spChg>
      </pc:sldChg>
      <pc:sldChg chg="del">
        <pc:chgData name="Bipasha Mandal" userId="4ab725dfca9ec7a5" providerId="LiveId" clId="{B922AD1C-D1C7-4AA5-B7E0-F70540A250AD}" dt="2023-10-06T04:53:58.037" v="1871" actId="47"/>
        <pc:sldMkLst>
          <pc:docMk/>
          <pc:sldMk cId="2886474736" sldId="284"/>
        </pc:sldMkLst>
      </pc:sldChg>
      <pc:sldChg chg="del">
        <pc:chgData name="Bipasha Mandal" userId="4ab725dfca9ec7a5" providerId="LiveId" clId="{B922AD1C-D1C7-4AA5-B7E0-F70540A250AD}" dt="2023-10-06T04:58:11.271" v="1906" actId="47"/>
        <pc:sldMkLst>
          <pc:docMk/>
          <pc:sldMk cId="2011930182" sldId="285"/>
        </pc:sldMkLst>
      </pc:sldChg>
      <pc:sldChg chg="del">
        <pc:chgData name="Bipasha Mandal" userId="4ab725dfca9ec7a5" providerId="LiveId" clId="{B922AD1C-D1C7-4AA5-B7E0-F70540A250AD}" dt="2023-10-06T04:53:54.636" v="1870" actId="47"/>
        <pc:sldMkLst>
          <pc:docMk/>
          <pc:sldMk cId="2452269796" sldId="287"/>
        </pc:sldMkLst>
      </pc:sldChg>
      <pc:sldChg chg="del">
        <pc:chgData name="Bipasha Mandal" userId="4ab725dfca9ec7a5" providerId="LiveId" clId="{B922AD1C-D1C7-4AA5-B7E0-F70540A250AD}" dt="2023-10-06T04:58:13.373" v="1907" actId="47"/>
        <pc:sldMkLst>
          <pc:docMk/>
          <pc:sldMk cId="1600494506" sldId="288"/>
        </pc:sldMkLst>
      </pc:sldChg>
      <pc:sldChg chg="del">
        <pc:chgData name="Bipasha Mandal" userId="4ab725dfca9ec7a5" providerId="LiveId" clId="{B922AD1C-D1C7-4AA5-B7E0-F70540A250AD}" dt="2023-10-06T04:53:52.778" v="1869" actId="47"/>
        <pc:sldMkLst>
          <pc:docMk/>
          <pc:sldMk cId="2502887943" sldId="289"/>
        </pc:sldMkLst>
      </pc:sldChg>
      <pc:sldChg chg="addSp delSp modSp mod">
        <pc:chgData name="Bipasha Mandal" userId="4ab725dfca9ec7a5" providerId="LiveId" clId="{B922AD1C-D1C7-4AA5-B7E0-F70540A250AD}" dt="2023-10-06T05:03:39.113" v="1953" actId="20577"/>
        <pc:sldMkLst>
          <pc:docMk/>
          <pc:sldMk cId="3170280394" sldId="290"/>
        </pc:sldMkLst>
        <pc:spChg chg="mod">
          <ac:chgData name="Bipasha Mandal" userId="4ab725dfca9ec7a5" providerId="LiveId" clId="{B922AD1C-D1C7-4AA5-B7E0-F70540A250AD}" dt="2023-10-06T05:01:39.465" v="1913" actId="255"/>
          <ac:spMkLst>
            <pc:docMk/>
            <pc:sldMk cId="3170280394" sldId="290"/>
            <ac:spMk id="2" creationId="{86B309B0-6209-D3D0-9D5E-308B9F6E7303}"/>
          </ac:spMkLst>
        </pc:spChg>
        <pc:spChg chg="add del mod">
          <ac:chgData name="Bipasha Mandal" userId="4ab725dfca9ec7a5" providerId="LiveId" clId="{B922AD1C-D1C7-4AA5-B7E0-F70540A250AD}" dt="2023-10-06T05:01:48.197" v="1917" actId="478"/>
          <ac:spMkLst>
            <pc:docMk/>
            <pc:sldMk cId="3170280394" sldId="290"/>
            <ac:spMk id="4" creationId="{3A70465B-7F7F-5F0B-22D3-A873E0CE781D}"/>
          </ac:spMkLst>
        </pc:spChg>
        <pc:spChg chg="add del mod">
          <ac:chgData name="Bipasha Mandal" userId="4ab725dfca9ec7a5" providerId="LiveId" clId="{B922AD1C-D1C7-4AA5-B7E0-F70540A250AD}" dt="2023-10-06T05:01:58.997" v="1923" actId="478"/>
          <ac:spMkLst>
            <pc:docMk/>
            <pc:sldMk cId="3170280394" sldId="290"/>
            <ac:spMk id="6" creationId="{4B930640-E411-3CAF-D28F-C145F7E1C322}"/>
          </ac:spMkLst>
        </pc:spChg>
        <pc:spChg chg="del mod">
          <ac:chgData name="Bipasha Mandal" userId="4ab725dfca9ec7a5" providerId="LiveId" clId="{B922AD1C-D1C7-4AA5-B7E0-F70540A250AD}" dt="2023-10-06T05:02:06.149" v="1926" actId="478"/>
          <ac:spMkLst>
            <pc:docMk/>
            <pc:sldMk cId="3170280394" sldId="290"/>
            <ac:spMk id="11" creationId="{A2C39DD0-CD86-2929-7808-58D17FC2C0A6}"/>
          </ac:spMkLst>
        </pc:spChg>
        <pc:spChg chg="mod">
          <ac:chgData name="Bipasha Mandal" userId="4ab725dfca9ec7a5" providerId="LiveId" clId="{B922AD1C-D1C7-4AA5-B7E0-F70540A250AD}" dt="2023-10-06T05:03:39.113" v="1953" actId="20577"/>
          <ac:spMkLst>
            <pc:docMk/>
            <pc:sldMk cId="3170280394" sldId="290"/>
            <ac:spMk id="12" creationId="{CE3C1BFF-2275-1E7D-0604-E6F5CFEC01F6}"/>
          </ac:spMkLst>
        </pc:spChg>
        <pc:spChg chg="del mod">
          <ac:chgData name="Bipasha Mandal" userId="4ab725dfca9ec7a5" providerId="LiveId" clId="{B922AD1C-D1C7-4AA5-B7E0-F70540A250AD}" dt="2023-10-06T05:01:44.313" v="1915" actId="478"/>
          <ac:spMkLst>
            <pc:docMk/>
            <pc:sldMk cId="3170280394" sldId="290"/>
            <ac:spMk id="13" creationId="{F618F075-837C-1005-19D6-8DC90759CD53}"/>
          </ac:spMkLst>
        </pc:spChg>
        <pc:spChg chg="del mod">
          <ac:chgData name="Bipasha Mandal" userId="4ab725dfca9ec7a5" providerId="LiveId" clId="{B922AD1C-D1C7-4AA5-B7E0-F70540A250AD}" dt="2023-10-06T05:01:52.421" v="1920" actId="478"/>
          <ac:spMkLst>
            <pc:docMk/>
            <pc:sldMk cId="3170280394" sldId="290"/>
            <ac:spMk id="14" creationId="{DD1D0BF9-FCAA-67DA-79AB-E6E7E6D2B6A1}"/>
          </ac:spMkLst>
        </pc:spChg>
      </pc:sldChg>
      <pc:sldChg chg="del">
        <pc:chgData name="Bipasha Mandal" userId="4ab725dfca9ec7a5" providerId="LiveId" clId="{B922AD1C-D1C7-4AA5-B7E0-F70540A250AD}" dt="2023-10-06T04:53:48.759" v="1868" actId="47"/>
        <pc:sldMkLst>
          <pc:docMk/>
          <pc:sldMk cId="249904479" sldId="291"/>
        </pc:sldMkLst>
      </pc:sldChg>
      <pc:sldChg chg="delSp modSp mod ord">
        <pc:chgData name="Bipasha Mandal" userId="4ab725dfca9ec7a5" providerId="LiveId" clId="{B922AD1C-D1C7-4AA5-B7E0-F70540A250AD}" dt="2023-10-06T05:44:38.578" v="2184" actId="478"/>
        <pc:sldMkLst>
          <pc:docMk/>
          <pc:sldMk cId="94818171" sldId="292"/>
        </pc:sldMkLst>
        <pc:spChg chg="mod">
          <ac:chgData name="Bipasha Mandal" userId="4ab725dfca9ec7a5" providerId="LiveId" clId="{B922AD1C-D1C7-4AA5-B7E0-F70540A250AD}" dt="2023-10-06T05:44:28.411" v="2181" actId="14100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Bipasha Mandal" userId="4ab725dfca9ec7a5" providerId="LiveId" clId="{B922AD1C-D1C7-4AA5-B7E0-F70540A250AD}" dt="2023-10-06T05:44:33.270" v="2182" actId="1076"/>
          <ac:spMkLst>
            <pc:docMk/>
            <pc:sldMk cId="94818171" sldId="292"/>
            <ac:spMk id="3" creationId="{2BE8FDE3-DBA4-6A04-C75D-E56FE92EF368}"/>
          </ac:spMkLst>
        </pc:spChg>
        <pc:spChg chg="del mod">
          <ac:chgData name="Bipasha Mandal" userId="4ab725dfca9ec7a5" providerId="LiveId" clId="{B922AD1C-D1C7-4AA5-B7E0-F70540A250AD}" dt="2023-10-06T05:44:38.578" v="2184" actId="478"/>
          <ac:spMkLst>
            <pc:docMk/>
            <pc:sldMk cId="94818171" sldId="292"/>
            <ac:spMk id="4" creationId="{D5BA2433-990B-A170-369A-3DF4A9B33BFA}"/>
          </ac:spMkLst>
        </pc:spChg>
      </pc:sldChg>
      <pc:sldChg chg="delSp modSp mod ord">
        <pc:chgData name="Bipasha Mandal" userId="4ab725dfca9ec7a5" providerId="LiveId" clId="{B922AD1C-D1C7-4AA5-B7E0-F70540A250AD}" dt="2023-10-06T05:42:41.906" v="2163"/>
        <pc:sldMkLst>
          <pc:docMk/>
          <pc:sldMk cId="1003962426" sldId="293"/>
        </pc:sldMkLst>
        <pc:spChg chg="del mod">
          <ac:chgData name="Bipasha Mandal" userId="4ab725dfca9ec7a5" providerId="LiveId" clId="{B922AD1C-D1C7-4AA5-B7E0-F70540A250AD}" dt="2023-10-06T04:53:44.930" v="1867" actId="478"/>
          <ac:spMkLst>
            <pc:docMk/>
            <pc:sldMk cId="1003962426" sldId="293"/>
            <ac:spMk id="3" creationId="{B787DFD8-D262-D485-B1F2-817C5A0928C5}"/>
          </ac:spMkLst>
        </pc:spChg>
      </pc:sldChg>
      <pc:sldChg chg="modSp mod">
        <pc:chgData name="Bipasha Mandal" userId="4ab725dfca9ec7a5" providerId="LiveId" clId="{B922AD1C-D1C7-4AA5-B7E0-F70540A250AD}" dt="2023-10-06T05:45:36.291" v="2186" actId="20577"/>
        <pc:sldMkLst>
          <pc:docMk/>
          <pc:sldMk cId="1592952322" sldId="295"/>
        </pc:sldMkLst>
        <pc:spChg chg="mod">
          <ac:chgData name="Bipasha Mandal" userId="4ab725dfca9ec7a5" providerId="LiveId" clId="{B922AD1C-D1C7-4AA5-B7E0-F70540A250AD}" dt="2023-10-06T05:45:36.291" v="2186" actId="20577"/>
          <ac:spMkLst>
            <pc:docMk/>
            <pc:sldMk cId="1592952322" sldId="295"/>
            <ac:spMk id="2" creationId="{85C565E9-D88A-55D3-9D42-BD1C24B6DE9F}"/>
          </ac:spMkLst>
        </pc:spChg>
      </pc:sldChg>
      <pc:sldChg chg="delSp modSp new del mod">
        <pc:chgData name="Bipasha Mandal" userId="4ab725dfca9ec7a5" providerId="LiveId" clId="{B922AD1C-D1C7-4AA5-B7E0-F70540A250AD}" dt="2023-10-06T04:16:27.418" v="406" actId="47"/>
        <pc:sldMkLst>
          <pc:docMk/>
          <pc:sldMk cId="3117327139" sldId="297"/>
        </pc:sldMkLst>
        <pc:spChg chg="mod">
          <ac:chgData name="Bipasha Mandal" userId="4ab725dfca9ec7a5" providerId="LiveId" clId="{B922AD1C-D1C7-4AA5-B7E0-F70540A250AD}" dt="2023-10-06T04:10:37.713" v="17" actId="14100"/>
          <ac:spMkLst>
            <pc:docMk/>
            <pc:sldMk cId="3117327139" sldId="297"/>
            <ac:spMk id="2" creationId="{F23E24E9-51C4-C69D-2C7F-7EB758751B76}"/>
          </ac:spMkLst>
        </pc:spChg>
        <pc:spChg chg="del mod">
          <ac:chgData name="Bipasha Mandal" userId="4ab725dfca9ec7a5" providerId="LiveId" clId="{B922AD1C-D1C7-4AA5-B7E0-F70540A250AD}" dt="2023-10-06T04:10:32.631" v="16" actId="478"/>
          <ac:spMkLst>
            <pc:docMk/>
            <pc:sldMk cId="3117327139" sldId="297"/>
            <ac:spMk id="3" creationId="{08D55F24-DB2B-9CFF-E5B9-8E2CC17135CC}"/>
          </ac:spMkLst>
        </pc:spChg>
        <pc:spChg chg="mod">
          <ac:chgData name="Bipasha Mandal" userId="4ab725dfca9ec7a5" providerId="LiveId" clId="{B922AD1C-D1C7-4AA5-B7E0-F70540A250AD}" dt="2023-10-06T04:12:24.099" v="177" actId="255"/>
          <ac:spMkLst>
            <pc:docMk/>
            <pc:sldMk cId="3117327139" sldId="297"/>
            <ac:spMk id="5" creationId="{E5C048FB-B07D-7043-A67E-D1505232E377}"/>
          </ac:spMkLst>
        </pc:spChg>
      </pc:sldChg>
      <pc:sldChg chg="delSp modSp new mod">
        <pc:chgData name="Bipasha Mandal" userId="4ab725dfca9ec7a5" providerId="LiveId" clId="{B922AD1C-D1C7-4AA5-B7E0-F70540A250AD}" dt="2023-10-06T04:13:17.874" v="190" actId="478"/>
        <pc:sldMkLst>
          <pc:docMk/>
          <pc:sldMk cId="3150127336" sldId="298"/>
        </pc:sldMkLst>
        <pc:spChg chg="mod">
          <ac:chgData name="Bipasha Mandal" userId="4ab725dfca9ec7a5" providerId="LiveId" clId="{B922AD1C-D1C7-4AA5-B7E0-F70540A250AD}" dt="2023-10-06T04:12:47.861" v="181" actId="14100"/>
          <ac:spMkLst>
            <pc:docMk/>
            <pc:sldMk cId="3150127336" sldId="298"/>
            <ac:spMk id="2" creationId="{307DCBFC-B575-4749-2135-44D474CDD6C2}"/>
          </ac:spMkLst>
        </pc:spChg>
        <pc:spChg chg="del mod">
          <ac:chgData name="Bipasha Mandal" userId="4ab725dfca9ec7a5" providerId="LiveId" clId="{B922AD1C-D1C7-4AA5-B7E0-F70540A250AD}" dt="2023-10-06T04:13:17.874" v="190" actId="478"/>
          <ac:spMkLst>
            <pc:docMk/>
            <pc:sldMk cId="3150127336" sldId="298"/>
            <ac:spMk id="3" creationId="{EBBDD491-1131-9580-27E4-09C201D9606E}"/>
          </ac:spMkLst>
        </pc:spChg>
        <pc:spChg chg="mod">
          <ac:chgData name="Bipasha Mandal" userId="4ab725dfca9ec7a5" providerId="LiveId" clId="{B922AD1C-D1C7-4AA5-B7E0-F70540A250AD}" dt="2023-10-06T04:13:12.327" v="188" actId="14100"/>
          <ac:spMkLst>
            <pc:docMk/>
            <pc:sldMk cId="3150127336" sldId="298"/>
            <ac:spMk id="5" creationId="{DD5C98E3-C717-9F7B-C860-5BD808B9FA3B}"/>
          </ac:spMkLst>
        </pc:spChg>
      </pc:sldChg>
      <pc:sldChg chg="modSp add mod">
        <pc:chgData name="Bipasha Mandal" userId="4ab725dfca9ec7a5" providerId="LiveId" clId="{B922AD1C-D1C7-4AA5-B7E0-F70540A250AD}" dt="2023-10-06T04:16:21.756" v="405" actId="20577"/>
        <pc:sldMkLst>
          <pc:docMk/>
          <pc:sldMk cId="2713724756" sldId="299"/>
        </pc:sldMkLst>
        <pc:spChg chg="mod">
          <ac:chgData name="Bipasha Mandal" userId="4ab725dfca9ec7a5" providerId="LiveId" clId="{B922AD1C-D1C7-4AA5-B7E0-F70540A250AD}" dt="2023-10-06T04:16:21.756" v="405" actId="20577"/>
          <ac:spMkLst>
            <pc:docMk/>
            <pc:sldMk cId="2713724756" sldId="299"/>
            <ac:spMk id="5" creationId="{DD5C98E3-C717-9F7B-C860-5BD808B9FA3B}"/>
          </ac:spMkLst>
        </pc:spChg>
      </pc:sldChg>
      <pc:sldChg chg="modSp add mod">
        <pc:chgData name="Bipasha Mandal" userId="4ab725dfca9ec7a5" providerId="LiveId" clId="{B922AD1C-D1C7-4AA5-B7E0-F70540A250AD}" dt="2023-10-06T04:19:15.136" v="686" actId="20577"/>
        <pc:sldMkLst>
          <pc:docMk/>
          <pc:sldMk cId="3029039440" sldId="300"/>
        </pc:sldMkLst>
        <pc:spChg chg="mod">
          <ac:chgData name="Bipasha Mandal" userId="4ab725dfca9ec7a5" providerId="LiveId" clId="{B922AD1C-D1C7-4AA5-B7E0-F70540A250AD}" dt="2023-10-06T04:16:41.340" v="409" actId="20577"/>
          <ac:spMkLst>
            <pc:docMk/>
            <pc:sldMk cId="3029039440" sldId="300"/>
            <ac:spMk id="2" creationId="{307DCBFC-B575-4749-2135-44D474CDD6C2}"/>
          </ac:spMkLst>
        </pc:spChg>
        <pc:spChg chg="mod">
          <ac:chgData name="Bipasha Mandal" userId="4ab725dfca9ec7a5" providerId="LiveId" clId="{B922AD1C-D1C7-4AA5-B7E0-F70540A250AD}" dt="2023-10-06T04:19:15.136" v="686" actId="20577"/>
          <ac:spMkLst>
            <pc:docMk/>
            <pc:sldMk cId="3029039440" sldId="300"/>
            <ac:spMk id="5" creationId="{DD5C98E3-C717-9F7B-C860-5BD808B9FA3B}"/>
          </ac:spMkLst>
        </pc:spChg>
      </pc:sldChg>
      <pc:sldChg chg="modSp add mod">
        <pc:chgData name="Bipasha Mandal" userId="4ab725dfca9ec7a5" providerId="LiveId" clId="{B922AD1C-D1C7-4AA5-B7E0-F70540A250AD}" dt="2023-10-06T04:20:52.487" v="830" actId="20577"/>
        <pc:sldMkLst>
          <pc:docMk/>
          <pc:sldMk cId="1278782269" sldId="301"/>
        </pc:sldMkLst>
        <pc:spChg chg="mod">
          <ac:chgData name="Bipasha Mandal" userId="4ab725dfca9ec7a5" providerId="LiveId" clId="{B922AD1C-D1C7-4AA5-B7E0-F70540A250AD}" dt="2023-10-06T04:20:52.487" v="830" actId="20577"/>
          <ac:spMkLst>
            <pc:docMk/>
            <pc:sldMk cId="1278782269" sldId="301"/>
            <ac:spMk id="5" creationId="{DD5C98E3-C717-9F7B-C860-5BD808B9FA3B}"/>
          </ac:spMkLst>
        </pc:spChg>
      </pc:sldChg>
      <pc:sldChg chg="modSp new mod">
        <pc:chgData name="Bipasha Mandal" userId="4ab725dfca9ec7a5" providerId="LiveId" clId="{B922AD1C-D1C7-4AA5-B7E0-F70540A250AD}" dt="2023-10-06T04:25:36.865" v="902"/>
        <pc:sldMkLst>
          <pc:docMk/>
          <pc:sldMk cId="1435528113" sldId="302"/>
        </pc:sldMkLst>
        <pc:spChg chg="mod">
          <ac:chgData name="Bipasha Mandal" userId="4ab725dfca9ec7a5" providerId="LiveId" clId="{B922AD1C-D1C7-4AA5-B7E0-F70540A250AD}" dt="2023-10-06T04:24:28.509" v="846" actId="14100"/>
          <ac:spMkLst>
            <pc:docMk/>
            <pc:sldMk cId="1435528113" sldId="302"/>
            <ac:spMk id="2" creationId="{97169214-F5EF-4BE2-77D2-F6A36D1C62D9}"/>
          </ac:spMkLst>
        </pc:spChg>
        <pc:spChg chg="mod">
          <ac:chgData name="Bipasha Mandal" userId="4ab725dfca9ec7a5" providerId="LiveId" clId="{B922AD1C-D1C7-4AA5-B7E0-F70540A250AD}" dt="2023-10-06T04:25:36.865" v="902"/>
          <ac:spMkLst>
            <pc:docMk/>
            <pc:sldMk cId="1435528113" sldId="302"/>
            <ac:spMk id="3" creationId="{816B9D03-8EBA-EE91-A870-B13E0D515CB4}"/>
          </ac:spMkLst>
        </pc:spChg>
      </pc:sldChg>
      <pc:sldChg chg="modSp add mod">
        <pc:chgData name="Bipasha Mandal" userId="4ab725dfca9ec7a5" providerId="LiveId" clId="{B922AD1C-D1C7-4AA5-B7E0-F70540A250AD}" dt="2023-10-06T04:27:40.146" v="1010" actId="20577"/>
        <pc:sldMkLst>
          <pc:docMk/>
          <pc:sldMk cId="3838452687" sldId="303"/>
        </pc:sldMkLst>
        <pc:spChg chg="mod">
          <ac:chgData name="Bipasha Mandal" userId="4ab725dfca9ec7a5" providerId="LiveId" clId="{B922AD1C-D1C7-4AA5-B7E0-F70540A250AD}" dt="2023-10-06T04:27:40.146" v="1010" actId="20577"/>
          <ac:spMkLst>
            <pc:docMk/>
            <pc:sldMk cId="3838452687" sldId="303"/>
            <ac:spMk id="3" creationId="{816B9D03-8EBA-EE91-A870-B13E0D515CB4}"/>
          </ac:spMkLst>
        </pc:spChg>
      </pc:sldChg>
      <pc:sldChg chg="modSp add mod">
        <pc:chgData name="Bipasha Mandal" userId="4ab725dfca9ec7a5" providerId="LiveId" clId="{B922AD1C-D1C7-4AA5-B7E0-F70540A250AD}" dt="2023-10-06T04:30:05.501" v="1189" actId="20577"/>
        <pc:sldMkLst>
          <pc:docMk/>
          <pc:sldMk cId="3295101112" sldId="304"/>
        </pc:sldMkLst>
        <pc:spChg chg="mod">
          <ac:chgData name="Bipasha Mandal" userId="4ab725dfca9ec7a5" providerId="LiveId" clId="{B922AD1C-D1C7-4AA5-B7E0-F70540A250AD}" dt="2023-10-06T04:30:05.501" v="1189" actId="20577"/>
          <ac:spMkLst>
            <pc:docMk/>
            <pc:sldMk cId="3295101112" sldId="304"/>
            <ac:spMk id="3" creationId="{816B9D03-8EBA-EE91-A870-B13E0D515CB4}"/>
          </ac:spMkLst>
        </pc:spChg>
      </pc:sldChg>
      <pc:sldChg chg="delSp modSp new mod">
        <pc:chgData name="Bipasha Mandal" userId="4ab725dfca9ec7a5" providerId="LiveId" clId="{B922AD1C-D1C7-4AA5-B7E0-F70540A250AD}" dt="2023-10-06T04:35:27.222" v="1292" actId="1076"/>
        <pc:sldMkLst>
          <pc:docMk/>
          <pc:sldMk cId="3183360605" sldId="305"/>
        </pc:sldMkLst>
        <pc:spChg chg="mod">
          <ac:chgData name="Bipasha Mandal" userId="4ab725dfca9ec7a5" providerId="LiveId" clId="{B922AD1C-D1C7-4AA5-B7E0-F70540A250AD}" dt="2023-10-06T04:35:27.222" v="1292" actId="1076"/>
          <ac:spMkLst>
            <pc:docMk/>
            <pc:sldMk cId="3183360605" sldId="305"/>
            <ac:spMk id="2" creationId="{C8A45B06-9E0A-0C52-F791-03F00008E682}"/>
          </ac:spMkLst>
        </pc:spChg>
        <pc:spChg chg="del mod">
          <ac:chgData name="Bipasha Mandal" userId="4ab725dfca9ec7a5" providerId="LiveId" clId="{B922AD1C-D1C7-4AA5-B7E0-F70540A250AD}" dt="2023-10-06T04:33:11.215" v="1233" actId="478"/>
          <ac:spMkLst>
            <pc:docMk/>
            <pc:sldMk cId="3183360605" sldId="305"/>
            <ac:spMk id="3" creationId="{7C182C73-66F4-DAB6-89F6-DE0159D76799}"/>
          </ac:spMkLst>
        </pc:spChg>
        <pc:spChg chg="mod">
          <ac:chgData name="Bipasha Mandal" userId="4ab725dfca9ec7a5" providerId="LiveId" clId="{B922AD1C-D1C7-4AA5-B7E0-F70540A250AD}" dt="2023-10-06T04:35:17.882" v="1286"/>
          <ac:spMkLst>
            <pc:docMk/>
            <pc:sldMk cId="3183360605" sldId="305"/>
            <ac:spMk id="5" creationId="{80FEEBFA-1B2D-616E-7C1A-0A57F3037ADC}"/>
          </ac:spMkLst>
        </pc:spChg>
      </pc:sldChg>
      <pc:sldChg chg="delSp modSp new mod">
        <pc:chgData name="Bipasha Mandal" userId="4ab725dfca9ec7a5" providerId="LiveId" clId="{B922AD1C-D1C7-4AA5-B7E0-F70540A250AD}" dt="2023-10-06T04:42:11.431" v="1375"/>
        <pc:sldMkLst>
          <pc:docMk/>
          <pc:sldMk cId="2306335548" sldId="306"/>
        </pc:sldMkLst>
        <pc:spChg chg="mod">
          <ac:chgData name="Bipasha Mandal" userId="4ab725dfca9ec7a5" providerId="LiveId" clId="{B922AD1C-D1C7-4AA5-B7E0-F70540A250AD}" dt="2023-10-06T04:37:22.830" v="1309" actId="14100"/>
          <ac:spMkLst>
            <pc:docMk/>
            <pc:sldMk cId="2306335548" sldId="306"/>
            <ac:spMk id="2" creationId="{810E023A-9E22-A7E3-9CDD-7ADA99900E1C}"/>
          </ac:spMkLst>
        </pc:spChg>
        <pc:spChg chg="del mod">
          <ac:chgData name="Bipasha Mandal" userId="4ab725dfca9ec7a5" providerId="LiveId" clId="{B922AD1C-D1C7-4AA5-B7E0-F70540A250AD}" dt="2023-10-06T04:37:26.549" v="1311" actId="478"/>
          <ac:spMkLst>
            <pc:docMk/>
            <pc:sldMk cId="2306335548" sldId="306"/>
            <ac:spMk id="3" creationId="{ACFC9932-053C-0DAA-B13E-3F2B7DF17985}"/>
          </ac:spMkLst>
        </pc:spChg>
        <pc:spChg chg="mod">
          <ac:chgData name="Bipasha Mandal" userId="4ab725dfca9ec7a5" providerId="LiveId" clId="{B922AD1C-D1C7-4AA5-B7E0-F70540A250AD}" dt="2023-10-06T04:42:11.431" v="1375"/>
          <ac:spMkLst>
            <pc:docMk/>
            <pc:sldMk cId="2306335548" sldId="306"/>
            <ac:spMk id="5" creationId="{09F17B55-BF02-A362-43C6-D226C8548EF7}"/>
          </ac:spMkLst>
        </pc:spChg>
      </pc:sldChg>
      <pc:sldChg chg="modSp add mod">
        <pc:chgData name="Bipasha Mandal" userId="4ab725dfca9ec7a5" providerId="LiveId" clId="{B922AD1C-D1C7-4AA5-B7E0-F70540A250AD}" dt="2023-10-06T04:47:24.814" v="1553"/>
        <pc:sldMkLst>
          <pc:docMk/>
          <pc:sldMk cId="2180691145" sldId="307"/>
        </pc:sldMkLst>
        <pc:spChg chg="mod">
          <ac:chgData name="Bipasha Mandal" userId="4ab725dfca9ec7a5" providerId="LiveId" clId="{B922AD1C-D1C7-4AA5-B7E0-F70540A250AD}" dt="2023-10-06T04:47:24.814" v="1553"/>
          <ac:spMkLst>
            <pc:docMk/>
            <pc:sldMk cId="2180691145" sldId="307"/>
            <ac:spMk id="5" creationId="{09F17B55-BF02-A362-43C6-D226C8548EF7}"/>
          </ac:spMkLst>
        </pc:spChg>
      </pc:sldChg>
      <pc:sldChg chg="modSp add mod">
        <pc:chgData name="Bipasha Mandal" userId="4ab725dfca9ec7a5" providerId="LiveId" clId="{B922AD1C-D1C7-4AA5-B7E0-F70540A250AD}" dt="2023-10-06T04:51:07.535" v="1842" actId="20577"/>
        <pc:sldMkLst>
          <pc:docMk/>
          <pc:sldMk cId="1808234872" sldId="308"/>
        </pc:sldMkLst>
        <pc:spChg chg="mod">
          <ac:chgData name="Bipasha Mandal" userId="4ab725dfca9ec7a5" providerId="LiveId" clId="{B922AD1C-D1C7-4AA5-B7E0-F70540A250AD}" dt="2023-10-06T04:51:07.535" v="1842" actId="20577"/>
          <ac:spMkLst>
            <pc:docMk/>
            <pc:sldMk cId="1808234872" sldId="308"/>
            <ac:spMk id="5" creationId="{09F17B55-BF02-A362-43C6-D226C8548EF7}"/>
          </ac:spMkLst>
        </pc:spChg>
      </pc:sldChg>
      <pc:sldChg chg="delSp modSp new mod">
        <pc:chgData name="Bipasha Mandal" userId="4ab725dfca9ec7a5" providerId="LiveId" clId="{B922AD1C-D1C7-4AA5-B7E0-F70540A250AD}" dt="2023-10-06T04:52:32.126" v="1864" actId="478"/>
        <pc:sldMkLst>
          <pc:docMk/>
          <pc:sldMk cId="2172718211" sldId="309"/>
        </pc:sldMkLst>
        <pc:spChg chg="mod">
          <ac:chgData name="Bipasha Mandal" userId="4ab725dfca9ec7a5" providerId="LiveId" clId="{B922AD1C-D1C7-4AA5-B7E0-F70540A250AD}" dt="2023-10-06T04:52:27.400" v="1862" actId="20577"/>
          <ac:spMkLst>
            <pc:docMk/>
            <pc:sldMk cId="2172718211" sldId="309"/>
            <ac:spMk id="2" creationId="{1518BBC7-ED60-D74A-22B3-6982EDA06189}"/>
          </ac:spMkLst>
        </pc:spChg>
        <pc:spChg chg="del mod">
          <ac:chgData name="Bipasha Mandal" userId="4ab725dfca9ec7a5" providerId="LiveId" clId="{B922AD1C-D1C7-4AA5-B7E0-F70540A250AD}" dt="2023-10-06T04:52:32.126" v="1864" actId="478"/>
          <ac:spMkLst>
            <pc:docMk/>
            <pc:sldMk cId="2172718211" sldId="309"/>
            <ac:spMk id="3" creationId="{145E2D75-84B9-2222-A380-D09B796E6E80}"/>
          </ac:spMkLst>
        </pc:spChg>
      </pc:sldChg>
      <pc:sldChg chg="modSp add mod">
        <pc:chgData name="Bipasha Mandal" userId="4ab725dfca9ec7a5" providerId="LiveId" clId="{B922AD1C-D1C7-4AA5-B7E0-F70540A250AD}" dt="2023-10-06T05:04:37.928" v="1965" actId="27636"/>
        <pc:sldMkLst>
          <pc:docMk/>
          <pc:sldMk cId="2698808277" sldId="310"/>
        </pc:sldMkLst>
        <pc:spChg chg="mod">
          <ac:chgData name="Bipasha Mandal" userId="4ab725dfca9ec7a5" providerId="LiveId" clId="{B922AD1C-D1C7-4AA5-B7E0-F70540A250AD}" dt="2023-10-06T05:04:37.928" v="1965" actId="27636"/>
          <ac:spMkLst>
            <pc:docMk/>
            <pc:sldMk cId="2698808277" sldId="310"/>
            <ac:spMk id="12" creationId="{CE3C1BFF-2275-1E7D-0604-E6F5CFEC01F6}"/>
          </ac:spMkLst>
        </pc:spChg>
      </pc:sldChg>
      <pc:sldChg chg="modSp add mod">
        <pc:chgData name="Bipasha Mandal" userId="4ab725dfca9ec7a5" providerId="LiveId" clId="{B922AD1C-D1C7-4AA5-B7E0-F70540A250AD}" dt="2023-10-06T05:05:29.887" v="1977" actId="20577"/>
        <pc:sldMkLst>
          <pc:docMk/>
          <pc:sldMk cId="3654242998" sldId="311"/>
        </pc:sldMkLst>
        <pc:spChg chg="mod">
          <ac:chgData name="Bipasha Mandal" userId="4ab725dfca9ec7a5" providerId="LiveId" clId="{B922AD1C-D1C7-4AA5-B7E0-F70540A250AD}" dt="2023-10-06T05:05:29.887" v="1977" actId="20577"/>
          <ac:spMkLst>
            <pc:docMk/>
            <pc:sldMk cId="3654242998" sldId="311"/>
            <ac:spMk id="12" creationId="{CE3C1BFF-2275-1E7D-0604-E6F5CFEC01F6}"/>
          </ac:spMkLst>
        </pc:spChg>
      </pc:sldChg>
      <pc:sldChg chg="modSp add mod ord">
        <pc:chgData name="Bipasha Mandal" userId="4ab725dfca9ec7a5" providerId="LiveId" clId="{B922AD1C-D1C7-4AA5-B7E0-F70540A250AD}" dt="2023-10-06T05:46:09.077" v="2187" actId="20577"/>
        <pc:sldMkLst>
          <pc:docMk/>
          <pc:sldMk cId="3542204140" sldId="312"/>
        </pc:sldMkLst>
        <pc:spChg chg="mod">
          <ac:chgData name="Bipasha Mandal" userId="4ab725dfca9ec7a5" providerId="LiveId" clId="{B922AD1C-D1C7-4AA5-B7E0-F70540A250AD}" dt="2023-10-06T05:46:09.077" v="2187" actId="20577"/>
          <ac:spMkLst>
            <pc:docMk/>
            <pc:sldMk cId="3542204140" sldId="312"/>
            <ac:spMk id="3" creationId="{A2E339BF-E6D7-DD0E-AF02-6813852EE723}"/>
          </ac:spMkLst>
        </pc:spChg>
      </pc:sldChg>
      <pc:sldChg chg="delSp modSp new mod">
        <pc:chgData name="Bipasha Mandal" userId="4ab725dfca9ec7a5" providerId="LiveId" clId="{B922AD1C-D1C7-4AA5-B7E0-F70540A250AD}" dt="2023-10-06T05:46:17.091" v="2190" actId="20577"/>
        <pc:sldMkLst>
          <pc:docMk/>
          <pc:sldMk cId="3566867150" sldId="313"/>
        </pc:sldMkLst>
        <pc:spChg chg="mod">
          <ac:chgData name="Bipasha Mandal" userId="4ab725dfca9ec7a5" providerId="LiveId" clId="{B922AD1C-D1C7-4AA5-B7E0-F70540A250AD}" dt="2023-10-06T05:09:31.323" v="2004" actId="14100"/>
          <ac:spMkLst>
            <pc:docMk/>
            <pc:sldMk cId="3566867150" sldId="313"/>
            <ac:spMk id="2" creationId="{5B212784-D127-C485-EEDF-E87B6024B7B2}"/>
          </ac:spMkLst>
        </pc:spChg>
        <pc:spChg chg="del mod">
          <ac:chgData name="Bipasha Mandal" userId="4ab725dfca9ec7a5" providerId="LiveId" clId="{B922AD1C-D1C7-4AA5-B7E0-F70540A250AD}" dt="2023-10-06T05:09:22.454" v="1992" actId="478"/>
          <ac:spMkLst>
            <pc:docMk/>
            <pc:sldMk cId="3566867150" sldId="313"/>
            <ac:spMk id="3" creationId="{D2A26284-307A-419D-4643-DB96C1E704D5}"/>
          </ac:spMkLst>
        </pc:spChg>
        <pc:spChg chg="mod">
          <ac:chgData name="Bipasha Mandal" userId="4ab725dfca9ec7a5" providerId="LiveId" clId="{B922AD1C-D1C7-4AA5-B7E0-F70540A250AD}" dt="2023-10-06T05:46:17.091" v="2190" actId="20577"/>
          <ac:spMkLst>
            <pc:docMk/>
            <pc:sldMk cId="3566867150" sldId="313"/>
            <ac:spMk id="5" creationId="{9F6078B1-18B1-209D-D9A7-579CF29DA0E0}"/>
          </ac:spMkLst>
        </pc:spChg>
      </pc:sldChg>
      <pc:sldChg chg="modSp add mod">
        <pc:chgData name="Bipasha Mandal" userId="4ab725dfca9ec7a5" providerId="LiveId" clId="{B922AD1C-D1C7-4AA5-B7E0-F70540A250AD}" dt="2023-10-06T05:46:22.552" v="2193" actId="20577"/>
        <pc:sldMkLst>
          <pc:docMk/>
          <pc:sldMk cId="2714431829" sldId="314"/>
        </pc:sldMkLst>
        <pc:spChg chg="mod">
          <ac:chgData name="Bipasha Mandal" userId="4ab725dfca9ec7a5" providerId="LiveId" clId="{B922AD1C-D1C7-4AA5-B7E0-F70540A250AD}" dt="2023-10-06T05:46:22.552" v="2193" actId="20577"/>
          <ac:spMkLst>
            <pc:docMk/>
            <pc:sldMk cId="2714431829" sldId="314"/>
            <ac:spMk id="5" creationId="{9F6078B1-18B1-209D-D9A7-579CF29DA0E0}"/>
          </ac:spMkLst>
        </pc:spChg>
      </pc:sldChg>
      <pc:sldChg chg="modSp add mod">
        <pc:chgData name="Bipasha Mandal" userId="4ab725dfca9ec7a5" providerId="LiveId" clId="{B922AD1C-D1C7-4AA5-B7E0-F70540A250AD}" dt="2023-10-06T05:46:29.659" v="2196" actId="20577"/>
        <pc:sldMkLst>
          <pc:docMk/>
          <pc:sldMk cId="788737204" sldId="315"/>
        </pc:sldMkLst>
        <pc:spChg chg="mod">
          <ac:chgData name="Bipasha Mandal" userId="4ab725dfca9ec7a5" providerId="LiveId" clId="{B922AD1C-D1C7-4AA5-B7E0-F70540A250AD}" dt="2023-10-06T05:46:29.659" v="2196" actId="20577"/>
          <ac:spMkLst>
            <pc:docMk/>
            <pc:sldMk cId="788737204" sldId="315"/>
            <ac:spMk id="5" creationId="{9F6078B1-18B1-209D-D9A7-579CF29DA0E0}"/>
          </ac:spMkLst>
        </pc:spChg>
      </pc:sldChg>
      <pc:sldChg chg="delSp modSp new mod">
        <pc:chgData name="Bipasha Mandal" userId="4ab725dfca9ec7a5" providerId="LiveId" clId="{B922AD1C-D1C7-4AA5-B7E0-F70540A250AD}" dt="2023-10-06T05:46:35.701" v="2199" actId="27636"/>
        <pc:sldMkLst>
          <pc:docMk/>
          <pc:sldMk cId="2804569510" sldId="316"/>
        </pc:sldMkLst>
        <pc:spChg chg="mod">
          <ac:chgData name="Bipasha Mandal" userId="4ab725dfca9ec7a5" providerId="LiveId" clId="{B922AD1C-D1C7-4AA5-B7E0-F70540A250AD}" dt="2023-10-06T05:12:32.880" v="2052" actId="14100"/>
          <ac:spMkLst>
            <pc:docMk/>
            <pc:sldMk cId="2804569510" sldId="316"/>
            <ac:spMk id="2" creationId="{25E2502B-E727-DB67-AA77-FF05048EDC48}"/>
          </ac:spMkLst>
        </pc:spChg>
        <pc:spChg chg="del mod">
          <ac:chgData name="Bipasha Mandal" userId="4ab725dfca9ec7a5" providerId="LiveId" clId="{B922AD1C-D1C7-4AA5-B7E0-F70540A250AD}" dt="2023-10-06T05:12:36.312" v="2054" actId="478"/>
          <ac:spMkLst>
            <pc:docMk/>
            <pc:sldMk cId="2804569510" sldId="316"/>
            <ac:spMk id="3" creationId="{EF3F5596-D66F-268A-40BD-1B559A06F041}"/>
          </ac:spMkLst>
        </pc:spChg>
        <pc:spChg chg="mod">
          <ac:chgData name="Bipasha Mandal" userId="4ab725dfca9ec7a5" providerId="LiveId" clId="{B922AD1C-D1C7-4AA5-B7E0-F70540A250AD}" dt="2023-10-06T05:46:35.701" v="2199" actId="27636"/>
          <ac:spMkLst>
            <pc:docMk/>
            <pc:sldMk cId="2804569510" sldId="316"/>
            <ac:spMk id="5" creationId="{939AC517-76D0-C25D-28F8-241CBA34D526}"/>
          </ac:spMkLst>
        </pc:spChg>
      </pc:sldChg>
      <pc:sldChg chg="modSp add mod">
        <pc:chgData name="Bipasha Mandal" userId="4ab725dfca9ec7a5" providerId="LiveId" clId="{B922AD1C-D1C7-4AA5-B7E0-F70540A250AD}" dt="2023-10-06T05:46:41.398" v="2201" actId="20577"/>
        <pc:sldMkLst>
          <pc:docMk/>
          <pc:sldMk cId="223403984" sldId="317"/>
        </pc:sldMkLst>
        <pc:spChg chg="mod">
          <ac:chgData name="Bipasha Mandal" userId="4ab725dfca9ec7a5" providerId="LiveId" clId="{B922AD1C-D1C7-4AA5-B7E0-F70540A250AD}" dt="2023-10-06T05:46:41.398" v="2201" actId="20577"/>
          <ac:spMkLst>
            <pc:docMk/>
            <pc:sldMk cId="223403984" sldId="317"/>
            <ac:spMk id="5" creationId="{939AC517-76D0-C25D-28F8-241CBA34D526}"/>
          </ac:spMkLst>
        </pc:spChg>
      </pc:sldChg>
      <pc:sldChg chg="modSp add mod">
        <pc:chgData name="Bipasha Mandal" userId="4ab725dfca9ec7a5" providerId="LiveId" clId="{B922AD1C-D1C7-4AA5-B7E0-F70540A250AD}" dt="2023-10-06T05:46:46.218" v="2203" actId="20577"/>
        <pc:sldMkLst>
          <pc:docMk/>
          <pc:sldMk cId="1253243283" sldId="318"/>
        </pc:sldMkLst>
        <pc:spChg chg="mod">
          <ac:chgData name="Bipasha Mandal" userId="4ab725dfca9ec7a5" providerId="LiveId" clId="{B922AD1C-D1C7-4AA5-B7E0-F70540A250AD}" dt="2023-10-06T05:46:46.218" v="2203" actId="20577"/>
          <ac:spMkLst>
            <pc:docMk/>
            <pc:sldMk cId="1253243283" sldId="318"/>
            <ac:spMk id="5" creationId="{939AC517-76D0-C25D-28F8-241CBA34D526}"/>
          </ac:spMkLst>
        </pc:spChg>
      </pc:sldChg>
      <pc:sldChg chg="modSp add mod">
        <pc:chgData name="Bipasha Mandal" userId="4ab725dfca9ec7a5" providerId="LiveId" clId="{B922AD1C-D1C7-4AA5-B7E0-F70540A250AD}" dt="2023-10-06T05:46:53.148" v="2206" actId="20577"/>
        <pc:sldMkLst>
          <pc:docMk/>
          <pc:sldMk cId="558096194" sldId="319"/>
        </pc:sldMkLst>
        <pc:spChg chg="mod">
          <ac:chgData name="Bipasha Mandal" userId="4ab725dfca9ec7a5" providerId="LiveId" clId="{B922AD1C-D1C7-4AA5-B7E0-F70540A250AD}" dt="2023-10-06T05:39:34.769" v="2104" actId="20577"/>
          <ac:spMkLst>
            <pc:docMk/>
            <pc:sldMk cId="558096194" sldId="319"/>
            <ac:spMk id="2" creationId="{25E2502B-E727-DB67-AA77-FF05048EDC48}"/>
          </ac:spMkLst>
        </pc:spChg>
        <pc:spChg chg="mod">
          <ac:chgData name="Bipasha Mandal" userId="4ab725dfca9ec7a5" providerId="LiveId" clId="{B922AD1C-D1C7-4AA5-B7E0-F70540A250AD}" dt="2023-10-06T05:46:53.148" v="2206" actId="20577"/>
          <ac:spMkLst>
            <pc:docMk/>
            <pc:sldMk cId="558096194" sldId="319"/>
            <ac:spMk id="5" creationId="{939AC517-76D0-C25D-28F8-241CBA34D526}"/>
          </ac:spMkLst>
        </pc:spChg>
      </pc:sldChg>
      <pc:sldChg chg="modSp add mod">
        <pc:chgData name="Bipasha Mandal" userId="4ab725dfca9ec7a5" providerId="LiveId" clId="{B922AD1C-D1C7-4AA5-B7E0-F70540A250AD}" dt="2023-10-06T05:46:57.659" v="2209" actId="20577"/>
        <pc:sldMkLst>
          <pc:docMk/>
          <pc:sldMk cId="575567795" sldId="320"/>
        </pc:sldMkLst>
        <pc:spChg chg="mod">
          <ac:chgData name="Bipasha Mandal" userId="4ab725dfca9ec7a5" providerId="LiveId" clId="{B922AD1C-D1C7-4AA5-B7E0-F70540A250AD}" dt="2023-10-06T05:40:41.507" v="2132" actId="20577"/>
          <ac:spMkLst>
            <pc:docMk/>
            <pc:sldMk cId="575567795" sldId="320"/>
            <ac:spMk id="2" creationId="{25E2502B-E727-DB67-AA77-FF05048EDC48}"/>
          </ac:spMkLst>
        </pc:spChg>
        <pc:spChg chg="mod">
          <ac:chgData name="Bipasha Mandal" userId="4ab725dfca9ec7a5" providerId="LiveId" clId="{B922AD1C-D1C7-4AA5-B7E0-F70540A250AD}" dt="2023-10-06T05:46:57.659" v="2209" actId="20577"/>
          <ac:spMkLst>
            <pc:docMk/>
            <pc:sldMk cId="575567795" sldId="320"/>
            <ac:spMk id="5" creationId="{939AC517-76D0-C25D-28F8-241CBA34D526}"/>
          </ac:spMkLst>
        </pc:spChg>
      </pc:sldChg>
      <pc:sldChg chg="modSp add mod ord">
        <pc:chgData name="Bipasha Mandal" userId="4ab725dfca9ec7a5" providerId="LiveId" clId="{B922AD1C-D1C7-4AA5-B7E0-F70540A250AD}" dt="2023-10-06T05:42:27.627" v="2161" actId="20577"/>
        <pc:sldMkLst>
          <pc:docMk/>
          <pc:sldMk cId="3847162864" sldId="321"/>
        </pc:sldMkLst>
        <pc:spChg chg="mod">
          <ac:chgData name="Bipasha Mandal" userId="4ab725dfca9ec7a5" providerId="LiveId" clId="{B922AD1C-D1C7-4AA5-B7E0-F70540A250AD}" dt="2023-10-06T05:41:37.039" v="2150" actId="20577"/>
          <ac:spMkLst>
            <pc:docMk/>
            <pc:sldMk cId="3847162864" sldId="321"/>
            <ac:spMk id="2" creationId="{D53B219B-7E3A-7E84-6386-37313F0CFB09}"/>
          </ac:spMkLst>
        </pc:spChg>
        <pc:spChg chg="mod">
          <ac:chgData name="Bipasha Mandal" userId="4ab725dfca9ec7a5" providerId="LiveId" clId="{B922AD1C-D1C7-4AA5-B7E0-F70540A250AD}" dt="2023-10-06T05:42:27.627" v="2161" actId="20577"/>
          <ac:spMkLst>
            <pc:docMk/>
            <pc:sldMk cId="3847162864" sldId="321"/>
            <ac:spMk id="3" creationId="{A2E339BF-E6D7-DD0E-AF02-6813852EE72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378FC-28F2-4D3D-9C66-FBAA4650EAA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257C8B-1A16-4EF8-B76A-463989EB4119}">
      <dgm:prSet phldrT="[Text]"/>
      <dgm:spPr/>
      <dgm:t>
        <a:bodyPr/>
        <a:lstStyle/>
        <a:p>
          <a:r>
            <a:rPr lang="en-IN" dirty="0"/>
            <a:t>GD</a:t>
          </a:r>
        </a:p>
      </dgm:t>
    </dgm:pt>
    <dgm:pt modelId="{9742B6EF-1DA0-4A05-9AED-E6E229EDFFDA}" type="parTrans" cxnId="{15F2B8DF-F451-4FC6-995E-2B4B2D6322D0}">
      <dgm:prSet/>
      <dgm:spPr/>
      <dgm:t>
        <a:bodyPr/>
        <a:lstStyle/>
        <a:p>
          <a:endParaRPr lang="en-IN"/>
        </a:p>
      </dgm:t>
    </dgm:pt>
    <dgm:pt modelId="{86217AAD-D6C7-4DA0-B06F-0DE195A5E106}" type="sibTrans" cxnId="{15F2B8DF-F451-4FC6-995E-2B4B2D6322D0}">
      <dgm:prSet/>
      <dgm:spPr/>
      <dgm:t>
        <a:bodyPr/>
        <a:lstStyle/>
        <a:p>
          <a:endParaRPr lang="en-IN"/>
        </a:p>
      </dgm:t>
    </dgm:pt>
    <dgm:pt modelId="{9DB064DA-1178-431B-9A92-FDCE722D0AF1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IN" b="1" dirty="0"/>
            <a:t>Effective Recruitment Process</a:t>
          </a:r>
        </a:p>
      </dgm:t>
    </dgm:pt>
    <dgm:pt modelId="{396F64BF-B4E0-44BA-852B-5B3017D2A5B2}" type="parTrans" cxnId="{4659999C-214A-4935-B3B7-37EA5EC11480}">
      <dgm:prSet/>
      <dgm:spPr/>
      <dgm:t>
        <a:bodyPr/>
        <a:lstStyle/>
        <a:p>
          <a:endParaRPr lang="en-IN"/>
        </a:p>
      </dgm:t>
    </dgm:pt>
    <dgm:pt modelId="{CDE89453-35E4-4800-955A-0CD0172A6DD1}" type="sibTrans" cxnId="{4659999C-214A-4935-B3B7-37EA5EC11480}">
      <dgm:prSet/>
      <dgm:spPr/>
      <dgm:t>
        <a:bodyPr/>
        <a:lstStyle/>
        <a:p>
          <a:endParaRPr lang="en-IN"/>
        </a:p>
      </dgm:t>
    </dgm:pt>
    <dgm:pt modelId="{8AAB9284-D24F-4489-8F8C-CE3AE6AB6939}">
      <dgm:prSet phldrT="[Text]"/>
      <dgm:spPr/>
      <dgm:t>
        <a:bodyPr/>
        <a:lstStyle/>
        <a:p>
          <a:r>
            <a:rPr lang="en-IN" dirty="0"/>
            <a:t>Management Initiated Exchange</a:t>
          </a:r>
        </a:p>
      </dgm:t>
    </dgm:pt>
    <dgm:pt modelId="{27933809-1835-4F13-B5BF-6E33863728C6}" type="parTrans" cxnId="{640DA2DD-C4F9-4895-BB67-EE7341B9BC21}">
      <dgm:prSet/>
      <dgm:spPr/>
      <dgm:t>
        <a:bodyPr/>
        <a:lstStyle/>
        <a:p>
          <a:endParaRPr lang="en-IN"/>
        </a:p>
      </dgm:t>
    </dgm:pt>
    <dgm:pt modelId="{0F81576C-FF45-4261-B8F6-9C4B438DB9A6}" type="sibTrans" cxnId="{640DA2DD-C4F9-4895-BB67-EE7341B9BC21}">
      <dgm:prSet/>
      <dgm:spPr/>
      <dgm:t>
        <a:bodyPr/>
        <a:lstStyle/>
        <a:p>
          <a:endParaRPr lang="en-IN"/>
        </a:p>
      </dgm:t>
    </dgm:pt>
    <dgm:pt modelId="{54C4CE56-6198-4511-BD2A-9426BDD7BEEE}" type="pres">
      <dgm:prSet presAssocID="{6FE378FC-28F2-4D3D-9C66-FBAA4650EAA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5FE871-BAB8-497C-9974-345904E129AC}" type="pres">
      <dgm:prSet presAssocID="{0E257C8B-1A16-4EF8-B76A-463989EB4119}" presName="hierRoot1" presStyleCnt="0">
        <dgm:presLayoutVars>
          <dgm:hierBranch val="init"/>
        </dgm:presLayoutVars>
      </dgm:prSet>
      <dgm:spPr/>
    </dgm:pt>
    <dgm:pt modelId="{90FDFCC2-5578-4D69-B97D-90FD4B0574C1}" type="pres">
      <dgm:prSet presAssocID="{0E257C8B-1A16-4EF8-B76A-463989EB4119}" presName="rootComposite1" presStyleCnt="0"/>
      <dgm:spPr/>
    </dgm:pt>
    <dgm:pt modelId="{5643676E-8A9C-4674-B902-F1ECB45A2514}" type="pres">
      <dgm:prSet presAssocID="{0E257C8B-1A16-4EF8-B76A-463989EB4119}" presName="rootText1" presStyleLbl="alignAcc1" presStyleIdx="0" presStyleCnt="0">
        <dgm:presLayoutVars>
          <dgm:chPref val="3"/>
        </dgm:presLayoutVars>
      </dgm:prSet>
      <dgm:spPr/>
    </dgm:pt>
    <dgm:pt modelId="{C053DB56-2C18-44B6-842D-3C8DE65529F0}" type="pres">
      <dgm:prSet presAssocID="{0E257C8B-1A16-4EF8-B76A-463989EB4119}" presName="topArc1" presStyleLbl="parChTrans1D1" presStyleIdx="0" presStyleCnt="6"/>
      <dgm:spPr/>
    </dgm:pt>
    <dgm:pt modelId="{6905C6B7-0E63-4EA3-886E-BEF3DB95C34C}" type="pres">
      <dgm:prSet presAssocID="{0E257C8B-1A16-4EF8-B76A-463989EB4119}" presName="bottomArc1" presStyleLbl="parChTrans1D1" presStyleIdx="1" presStyleCnt="6"/>
      <dgm:spPr/>
    </dgm:pt>
    <dgm:pt modelId="{E6A50904-5560-47FA-892D-A9C063794B28}" type="pres">
      <dgm:prSet presAssocID="{0E257C8B-1A16-4EF8-B76A-463989EB4119}" presName="topConnNode1" presStyleLbl="node1" presStyleIdx="0" presStyleCnt="0"/>
      <dgm:spPr/>
    </dgm:pt>
    <dgm:pt modelId="{DC8B28E7-5473-473F-9C4E-160081463FF5}" type="pres">
      <dgm:prSet presAssocID="{0E257C8B-1A16-4EF8-B76A-463989EB4119}" presName="hierChild2" presStyleCnt="0"/>
      <dgm:spPr/>
    </dgm:pt>
    <dgm:pt modelId="{BB79F2F2-3550-4970-8611-B28A909AFE81}" type="pres">
      <dgm:prSet presAssocID="{396F64BF-B4E0-44BA-852B-5B3017D2A5B2}" presName="Name28" presStyleLbl="parChTrans1D2" presStyleIdx="0" presStyleCnt="2"/>
      <dgm:spPr/>
    </dgm:pt>
    <dgm:pt modelId="{202711C5-F67B-440C-AC7F-B1367B2A4AEC}" type="pres">
      <dgm:prSet presAssocID="{9DB064DA-1178-431B-9A92-FDCE722D0AF1}" presName="hierRoot2" presStyleCnt="0">
        <dgm:presLayoutVars>
          <dgm:hierBranch val="init"/>
        </dgm:presLayoutVars>
      </dgm:prSet>
      <dgm:spPr/>
    </dgm:pt>
    <dgm:pt modelId="{D1D85E6C-25A2-4BF7-8EAC-3E7ACFAB57BD}" type="pres">
      <dgm:prSet presAssocID="{9DB064DA-1178-431B-9A92-FDCE722D0AF1}" presName="rootComposite2" presStyleCnt="0"/>
      <dgm:spPr/>
    </dgm:pt>
    <dgm:pt modelId="{2835E3A3-B818-49D4-A829-0F05CAD52FF9}" type="pres">
      <dgm:prSet presAssocID="{9DB064DA-1178-431B-9A92-FDCE722D0AF1}" presName="rootText2" presStyleLbl="alignAcc1" presStyleIdx="0" presStyleCnt="0">
        <dgm:presLayoutVars>
          <dgm:chPref val="3"/>
        </dgm:presLayoutVars>
      </dgm:prSet>
      <dgm:spPr/>
    </dgm:pt>
    <dgm:pt modelId="{CC4D93C9-0676-44DE-A528-1B7BA7EA7F79}" type="pres">
      <dgm:prSet presAssocID="{9DB064DA-1178-431B-9A92-FDCE722D0AF1}" presName="topArc2" presStyleLbl="parChTrans1D1" presStyleIdx="2" presStyleCnt="6"/>
      <dgm:spPr/>
    </dgm:pt>
    <dgm:pt modelId="{39903B5E-58EF-464F-A6C2-C3EB17390998}" type="pres">
      <dgm:prSet presAssocID="{9DB064DA-1178-431B-9A92-FDCE722D0AF1}" presName="bottomArc2" presStyleLbl="parChTrans1D1" presStyleIdx="3" presStyleCnt="6"/>
      <dgm:spPr/>
    </dgm:pt>
    <dgm:pt modelId="{984E5911-DA1A-4458-8644-8587BAFBDEFE}" type="pres">
      <dgm:prSet presAssocID="{9DB064DA-1178-431B-9A92-FDCE722D0AF1}" presName="topConnNode2" presStyleLbl="node2" presStyleIdx="0" presStyleCnt="0"/>
      <dgm:spPr/>
    </dgm:pt>
    <dgm:pt modelId="{AC67C834-ED03-430B-BB83-070C2F9D22FF}" type="pres">
      <dgm:prSet presAssocID="{9DB064DA-1178-431B-9A92-FDCE722D0AF1}" presName="hierChild4" presStyleCnt="0"/>
      <dgm:spPr/>
    </dgm:pt>
    <dgm:pt modelId="{F55026FD-755B-4A7B-BD86-02400A7FAA0A}" type="pres">
      <dgm:prSet presAssocID="{9DB064DA-1178-431B-9A92-FDCE722D0AF1}" presName="hierChild5" presStyleCnt="0"/>
      <dgm:spPr/>
    </dgm:pt>
    <dgm:pt modelId="{E145C0E6-EDDD-4CF6-B0D5-5B22237938CE}" type="pres">
      <dgm:prSet presAssocID="{27933809-1835-4F13-B5BF-6E33863728C6}" presName="Name28" presStyleLbl="parChTrans1D2" presStyleIdx="1" presStyleCnt="2"/>
      <dgm:spPr/>
    </dgm:pt>
    <dgm:pt modelId="{063F853D-EF40-4270-97E1-0FC53469290A}" type="pres">
      <dgm:prSet presAssocID="{8AAB9284-D24F-4489-8F8C-CE3AE6AB6939}" presName="hierRoot2" presStyleCnt="0">
        <dgm:presLayoutVars>
          <dgm:hierBranch val="init"/>
        </dgm:presLayoutVars>
      </dgm:prSet>
      <dgm:spPr/>
    </dgm:pt>
    <dgm:pt modelId="{811D7F31-E654-4D5A-8FE6-848C3ED6F867}" type="pres">
      <dgm:prSet presAssocID="{8AAB9284-D24F-4489-8F8C-CE3AE6AB6939}" presName="rootComposite2" presStyleCnt="0"/>
      <dgm:spPr/>
    </dgm:pt>
    <dgm:pt modelId="{A808B147-8B6E-4FCF-8FC7-17C875096547}" type="pres">
      <dgm:prSet presAssocID="{8AAB9284-D24F-4489-8F8C-CE3AE6AB6939}" presName="rootText2" presStyleLbl="alignAcc1" presStyleIdx="0" presStyleCnt="0" custScaleX="161051">
        <dgm:presLayoutVars>
          <dgm:chPref val="3"/>
        </dgm:presLayoutVars>
      </dgm:prSet>
      <dgm:spPr/>
    </dgm:pt>
    <dgm:pt modelId="{2DAA8EDF-E10E-4254-823F-F33763F96996}" type="pres">
      <dgm:prSet presAssocID="{8AAB9284-D24F-4489-8F8C-CE3AE6AB6939}" presName="topArc2" presStyleLbl="parChTrans1D1" presStyleIdx="4" presStyleCnt="6"/>
      <dgm:spPr/>
    </dgm:pt>
    <dgm:pt modelId="{3103F615-DE1A-4A52-9117-FDBE6FDA8BE8}" type="pres">
      <dgm:prSet presAssocID="{8AAB9284-D24F-4489-8F8C-CE3AE6AB6939}" presName="bottomArc2" presStyleLbl="parChTrans1D1" presStyleIdx="5" presStyleCnt="6"/>
      <dgm:spPr/>
    </dgm:pt>
    <dgm:pt modelId="{CC1E486B-B5A0-4CAF-872F-0F2964E2281D}" type="pres">
      <dgm:prSet presAssocID="{8AAB9284-D24F-4489-8F8C-CE3AE6AB6939}" presName="topConnNode2" presStyleLbl="node2" presStyleIdx="0" presStyleCnt="0"/>
      <dgm:spPr/>
    </dgm:pt>
    <dgm:pt modelId="{EBB4564A-E167-447A-AE01-504F0BBA45B1}" type="pres">
      <dgm:prSet presAssocID="{8AAB9284-D24F-4489-8F8C-CE3AE6AB6939}" presName="hierChild4" presStyleCnt="0"/>
      <dgm:spPr/>
    </dgm:pt>
    <dgm:pt modelId="{D3DCD2B6-258C-42B3-B398-86E9AF67DD7B}" type="pres">
      <dgm:prSet presAssocID="{8AAB9284-D24F-4489-8F8C-CE3AE6AB6939}" presName="hierChild5" presStyleCnt="0"/>
      <dgm:spPr/>
    </dgm:pt>
    <dgm:pt modelId="{7EA84DC7-90DE-4F5A-B2F3-72A895EAC069}" type="pres">
      <dgm:prSet presAssocID="{0E257C8B-1A16-4EF8-B76A-463989EB4119}" presName="hierChild3" presStyleCnt="0"/>
      <dgm:spPr/>
    </dgm:pt>
  </dgm:ptLst>
  <dgm:cxnLst>
    <dgm:cxn modelId="{3B6CBD25-B996-455B-88A4-2CAA26F2CCB5}" type="presOf" srcId="{396F64BF-B4E0-44BA-852B-5B3017D2A5B2}" destId="{BB79F2F2-3550-4970-8611-B28A909AFE81}" srcOrd="0" destOrd="0" presId="urn:microsoft.com/office/officeart/2008/layout/HalfCircleOrganizationChart"/>
    <dgm:cxn modelId="{9D47702E-BA14-452B-8A23-A7F82E4E24C6}" type="presOf" srcId="{8AAB9284-D24F-4489-8F8C-CE3AE6AB6939}" destId="{A808B147-8B6E-4FCF-8FC7-17C875096547}" srcOrd="0" destOrd="0" presId="urn:microsoft.com/office/officeart/2008/layout/HalfCircleOrganizationChart"/>
    <dgm:cxn modelId="{0A01AD2F-FA31-42AE-A77B-FBE8C20DA5B3}" type="presOf" srcId="{6FE378FC-28F2-4D3D-9C66-FBAA4650EAAE}" destId="{54C4CE56-6198-4511-BD2A-9426BDD7BEEE}" srcOrd="0" destOrd="0" presId="urn:microsoft.com/office/officeart/2008/layout/HalfCircleOrganizationChart"/>
    <dgm:cxn modelId="{2D945E30-8FF1-4CC8-9529-B3A8CAD7E938}" type="presOf" srcId="{9DB064DA-1178-431B-9A92-FDCE722D0AF1}" destId="{984E5911-DA1A-4458-8644-8587BAFBDEFE}" srcOrd="1" destOrd="0" presId="urn:microsoft.com/office/officeart/2008/layout/HalfCircleOrganizationChart"/>
    <dgm:cxn modelId="{E8326838-8FEE-44BC-9864-02A617EAC1C8}" type="presOf" srcId="{27933809-1835-4F13-B5BF-6E33863728C6}" destId="{E145C0E6-EDDD-4CF6-B0D5-5B22237938CE}" srcOrd="0" destOrd="0" presId="urn:microsoft.com/office/officeart/2008/layout/HalfCircleOrganizationChart"/>
    <dgm:cxn modelId="{58444571-4D58-4629-8057-8C99C5043341}" type="presOf" srcId="{8AAB9284-D24F-4489-8F8C-CE3AE6AB6939}" destId="{CC1E486B-B5A0-4CAF-872F-0F2964E2281D}" srcOrd="1" destOrd="0" presId="urn:microsoft.com/office/officeart/2008/layout/HalfCircleOrganizationChart"/>
    <dgm:cxn modelId="{4659999C-214A-4935-B3B7-37EA5EC11480}" srcId="{0E257C8B-1A16-4EF8-B76A-463989EB4119}" destId="{9DB064DA-1178-431B-9A92-FDCE722D0AF1}" srcOrd="0" destOrd="0" parTransId="{396F64BF-B4E0-44BA-852B-5B3017D2A5B2}" sibTransId="{CDE89453-35E4-4800-955A-0CD0172A6DD1}"/>
    <dgm:cxn modelId="{9E60509E-5357-4696-98D3-CBE7B8B9FD54}" type="presOf" srcId="{0E257C8B-1A16-4EF8-B76A-463989EB4119}" destId="{E6A50904-5560-47FA-892D-A9C063794B28}" srcOrd="1" destOrd="0" presId="urn:microsoft.com/office/officeart/2008/layout/HalfCircleOrganizationChart"/>
    <dgm:cxn modelId="{DF0D529E-5C62-4224-AD26-CB551E2D47D6}" type="presOf" srcId="{9DB064DA-1178-431B-9A92-FDCE722D0AF1}" destId="{2835E3A3-B818-49D4-A829-0F05CAD52FF9}" srcOrd="0" destOrd="0" presId="urn:microsoft.com/office/officeart/2008/layout/HalfCircleOrganizationChart"/>
    <dgm:cxn modelId="{B6817DDB-7474-496B-AB31-A8279CA67A04}" type="presOf" srcId="{0E257C8B-1A16-4EF8-B76A-463989EB4119}" destId="{5643676E-8A9C-4674-B902-F1ECB45A2514}" srcOrd="0" destOrd="0" presId="urn:microsoft.com/office/officeart/2008/layout/HalfCircleOrganizationChart"/>
    <dgm:cxn modelId="{640DA2DD-C4F9-4895-BB67-EE7341B9BC21}" srcId="{0E257C8B-1A16-4EF8-B76A-463989EB4119}" destId="{8AAB9284-D24F-4489-8F8C-CE3AE6AB6939}" srcOrd="1" destOrd="0" parTransId="{27933809-1835-4F13-B5BF-6E33863728C6}" sibTransId="{0F81576C-FF45-4261-B8F6-9C4B438DB9A6}"/>
    <dgm:cxn modelId="{15F2B8DF-F451-4FC6-995E-2B4B2D6322D0}" srcId="{6FE378FC-28F2-4D3D-9C66-FBAA4650EAAE}" destId="{0E257C8B-1A16-4EF8-B76A-463989EB4119}" srcOrd="0" destOrd="0" parTransId="{9742B6EF-1DA0-4A05-9AED-E6E229EDFFDA}" sibTransId="{86217AAD-D6C7-4DA0-B06F-0DE195A5E106}"/>
    <dgm:cxn modelId="{474AC432-A528-49F3-AD9C-E05690FC1D4D}" type="presParOf" srcId="{54C4CE56-6198-4511-BD2A-9426BDD7BEEE}" destId="{8E5FE871-BAB8-497C-9974-345904E129AC}" srcOrd="0" destOrd="0" presId="urn:microsoft.com/office/officeart/2008/layout/HalfCircleOrganizationChart"/>
    <dgm:cxn modelId="{77DF7699-259F-457C-8BAF-764186C6B67E}" type="presParOf" srcId="{8E5FE871-BAB8-497C-9974-345904E129AC}" destId="{90FDFCC2-5578-4D69-B97D-90FD4B0574C1}" srcOrd="0" destOrd="0" presId="urn:microsoft.com/office/officeart/2008/layout/HalfCircleOrganizationChart"/>
    <dgm:cxn modelId="{DE5015BF-543B-46E6-A444-0E177AE1FAE7}" type="presParOf" srcId="{90FDFCC2-5578-4D69-B97D-90FD4B0574C1}" destId="{5643676E-8A9C-4674-B902-F1ECB45A2514}" srcOrd="0" destOrd="0" presId="urn:microsoft.com/office/officeart/2008/layout/HalfCircleOrganizationChart"/>
    <dgm:cxn modelId="{BE2F031A-E79B-41FE-BDE0-7F05D5129F08}" type="presParOf" srcId="{90FDFCC2-5578-4D69-B97D-90FD4B0574C1}" destId="{C053DB56-2C18-44B6-842D-3C8DE65529F0}" srcOrd="1" destOrd="0" presId="urn:microsoft.com/office/officeart/2008/layout/HalfCircleOrganizationChart"/>
    <dgm:cxn modelId="{EB935A53-FB67-42DF-81AE-1176D0A6EAA4}" type="presParOf" srcId="{90FDFCC2-5578-4D69-B97D-90FD4B0574C1}" destId="{6905C6B7-0E63-4EA3-886E-BEF3DB95C34C}" srcOrd="2" destOrd="0" presId="urn:microsoft.com/office/officeart/2008/layout/HalfCircleOrganizationChart"/>
    <dgm:cxn modelId="{A1328EA3-D7E6-485B-A78B-D32AFC3785D4}" type="presParOf" srcId="{90FDFCC2-5578-4D69-B97D-90FD4B0574C1}" destId="{E6A50904-5560-47FA-892D-A9C063794B28}" srcOrd="3" destOrd="0" presId="urn:microsoft.com/office/officeart/2008/layout/HalfCircleOrganizationChart"/>
    <dgm:cxn modelId="{6D5558F2-0956-48AB-90D2-E4711A431C00}" type="presParOf" srcId="{8E5FE871-BAB8-497C-9974-345904E129AC}" destId="{DC8B28E7-5473-473F-9C4E-160081463FF5}" srcOrd="1" destOrd="0" presId="urn:microsoft.com/office/officeart/2008/layout/HalfCircleOrganizationChart"/>
    <dgm:cxn modelId="{B4ED1D3E-8DF5-406D-BC69-C3EB6BE92B0A}" type="presParOf" srcId="{DC8B28E7-5473-473F-9C4E-160081463FF5}" destId="{BB79F2F2-3550-4970-8611-B28A909AFE81}" srcOrd="0" destOrd="0" presId="urn:microsoft.com/office/officeart/2008/layout/HalfCircleOrganizationChart"/>
    <dgm:cxn modelId="{393160ED-99A7-4C5C-8817-52075756AA8A}" type="presParOf" srcId="{DC8B28E7-5473-473F-9C4E-160081463FF5}" destId="{202711C5-F67B-440C-AC7F-B1367B2A4AEC}" srcOrd="1" destOrd="0" presId="urn:microsoft.com/office/officeart/2008/layout/HalfCircleOrganizationChart"/>
    <dgm:cxn modelId="{27A30A62-9464-47AF-8AD4-C33B5B555335}" type="presParOf" srcId="{202711C5-F67B-440C-AC7F-B1367B2A4AEC}" destId="{D1D85E6C-25A2-4BF7-8EAC-3E7ACFAB57BD}" srcOrd="0" destOrd="0" presId="urn:microsoft.com/office/officeart/2008/layout/HalfCircleOrganizationChart"/>
    <dgm:cxn modelId="{A0BBAF55-4C31-46C0-AA1F-D5E08DD7B803}" type="presParOf" srcId="{D1D85E6C-25A2-4BF7-8EAC-3E7ACFAB57BD}" destId="{2835E3A3-B818-49D4-A829-0F05CAD52FF9}" srcOrd="0" destOrd="0" presId="urn:microsoft.com/office/officeart/2008/layout/HalfCircleOrganizationChart"/>
    <dgm:cxn modelId="{95F53D13-7E51-40F1-A160-B7637D1AAF17}" type="presParOf" srcId="{D1D85E6C-25A2-4BF7-8EAC-3E7ACFAB57BD}" destId="{CC4D93C9-0676-44DE-A528-1B7BA7EA7F79}" srcOrd="1" destOrd="0" presId="urn:microsoft.com/office/officeart/2008/layout/HalfCircleOrganizationChart"/>
    <dgm:cxn modelId="{D103496F-7404-45D6-8F96-582B4F4E69DE}" type="presParOf" srcId="{D1D85E6C-25A2-4BF7-8EAC-3E7ACFAB57BD}" destId="{39903B5E-58EF-464F-A6C2-C3EB17390998}" srcOrd="2" destOrd="0" presId="urn:microsoft.com/office/officeart/2008/layout/HalfCircleOrganizationChart"/>
    <dgm:cxn modelId="{EB693FAC-F88A-4A4D-B7A7-53A4E61A07B2}" type="presParOf" srcId="{D1D85E6C-25A2-4BF7-8EAC-3E7ACFAB57BD}" destId="{984E5911-DA1A-4458-8644-8587BAFBDEFE}" srcOrd="3" destOrd="0" presId="urn:microsoft.com/office/officeart/2008/layout/HalfCircleOrganizationChart"/>
    <dgm:cxn modelId="{035FBF94-A5BA-49B6-AC9F-DDE119ABACD3}" type="presParOf" srcId="{202711C5-F67B-440C-AC7F-B1367B2A4AEC}" destId="{AC67C834-ED03-430B-BB83-070C2F9D22FF}" srcOrd="1" destOrd="0" presId="urn:microsoft.com/office/officeart/2008/layout/HalfCircleOrganizationChart"/>
    <dgm:cxn modelId="{704BEBC1-9062-4E06-B26F-1A8734816116}" type="presParOf" srcId="{202711C5-F67B-440C-AC7F-B1367B2A4AEC}" destId="{F55026FD-755B-4A7B-BD86-02400A7FAA0A}" srcOrd="2" destOrd="0" presId="urn:microsoft.com/office/officeart/2008/layout/HalfCircleOrganizationChart"/>
    <dgm:cxn modelId="{503F05EC-9CB3-481C-A2DF-928D9C9E82F4}" type="presParOf" srcId="{DC8B28E7-5473-473F-9C4E-160081463FF5}" destId="{E145C0E6-EDDD-4CF6-B0D5-5B22237938CE}" srcOrd="2" destOrd="0" presId="urn:microsoft.com/office/officeart/2008/layout/HalfCircleOrganizationChart"/>
    <dgm:cxn modelId="{CF68D375-5D3C-47F6-BF36-9BA1F1E72626}" type="presParOf" srcId="{DC8B28E7-5473-473F-9C4E-160081463FF5}" destId="{063F853D-EF40-4270-97E1-0FC53469290A}" srcOrd="3" destOrd="0" presId="urn:microsoft.com/office/officeart/2008/layout/HalfCircleOrganizationChart"/>
    <dgm:cxn modelId="{53A0F559-D549-427C-9FB3-D5D921FD7FD3}" type="presParOf" srcId="{063F853D-EF40-4270-97E1-0FC53469290A}" destId="{811D7F31-E654-4D5A-8FE6-848C3ED6F867}" srcOrd="0" destOrd="0" presId="urn:microsoft.com/office/officeart/2008/layout/HalfCircleOrganizationChart"/>
    <dgm:cxn modelId="{8ADC7006-222A-4196-A8A6-3C76BEC953FE}" type="presParOf" srcId="{811D7F31-E654-4D5A-8FE6-848C3ED6F867}" destId="{A808B147-8B6E-4FCF-8FC7-17C875096547}" srcOrd="0" destOrd="0" presId="urn:microsoft.com/office/officeart/2008/layout/HalfCircleOrganizationChart"/>
    <dgm:cxn modelId="{6E9EFF88-739A-4DED-B5EB-BC54CE145E31}" type="presParOf" srcId="{811D7F31-E654-4D5A-8FE6-848C3ED6F867}" destId="{2DAA8EDF-E10E-4254-823F-F33763F96996}" srcOrd="1" destOrd="0" presId="urn:microsoft.com/office/officeart/2008/layout/HalfCircleOrganizationChart"/>
    <dgm:cxn modelId="{CFE18123-9379-42D9-BE1C-3646C1D90E91}" type="presParOf" srcId="{811D7F31-E654-4D5A-8FE6-848C3ED6F867}" destId="{3103F615-DE1A-4A52-9117-FDBE6FDA8BE8}" srcOrd="2" destOrd="0" presId="urn:microsoft.com/office/officeart/2008/layout/HalfCircleOrganizationChart"/>
    <dgm:cxn modelId="{5F7655ED-8D78-4D45-B300-62D202BB6631}" type="presParOf" srcId="{811D7F31-E654-4D5A-8FE6-848C3ED6F867}" destId="{CC1E486B-B5A0-4CAF-872F-0F2964E2281D}" srcOrd="3" destOrd="0" presId="urn:microsoft.com/office/officeart/2008/layout/HalfCircleOrganizationChart"/>
    <dgm:cxn modelId="{8A82D1EA-9ADA-49CB-A62C-9AC0C056C55B}" type="presParOf" srcId="{063F853D-EF40-4270-97E1-0FC53469290A}" destId="{EBB4564A-E167-447A-AE01-504F0BBA45B1}" srcOrd="1" destOrd="0" presId="urn:microsoft.com/office/officeart/2008/layout/HalfCircleOrganizationChart"/>
    <dgm:cxn modelId="{07E99991-ED84-43AA-9FF8-B939AAA96D5F}" type="presParOf" srcId="{063F853D-EF40-4270-97E1-0FC53469290A}" destId="{D3DCD2B6-258C-42B3-B398-86E9AF67DD7B}" srcOrd="2" destOrd="0" presId="urn:microsoft.com/office/officeart/2008/layout/HalfCircleOrganizationChart"/>
    <dgm:cxn modelId="{D623810A-AB50-4DEE-A204-37E908D3CF66}" type="presParOf" srcId="{8E5FE871-BAB8-497C-9974-345904E129AC}" destId="{7EA84DC7-90DE-4F5A-B2F3-72A895EAC06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F870A-6F3E-48AD-A61D-FE81AF336BE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A27C0E86-D5FB-4057-B8FF-7C1C9A19396C}">
      <dgm:prSet phldrT="[Text]"/>
      <dgm:spPr/>
      <dgm:t>
        <a:bodyPr/>
        <a:lstStyle/>
        <a:p>
          <a:r>
            <a:rPr lang="en-IN" dirty="0"/>
            <a:t>Topic Based</a:t>
          </a:r>
        </a:p>
      </dgm:t>
    </dgm:pt>
    <dgm:pt modelId="{676A813B-5765-4529-B6F2-2F46B2EDB9A2}" type="parTrans" cxnId="{A7962A33-F5F2-4B78-B761-5E89BE9931D0}">
      <dgm:prSet/>
      <dgm:spPr/>
      <dgm:t>
        <a:bodyPr/>
        <a:lstStyle/>
        <a:p>
          <a:endParaRPr lang="en-IN"/>
        </a:p>
      </dgm:t>
    </dgm:pt>
    <dgm:pt modelId="{0DC00D3C-BC34-409C-8311-9288934CF226}" type="sibTrans" cxnId="{A7962A33-F5F2-4B78-B761-5E89BE9931D0}">
      <dgm:prSet/>
      <dgm:spPr/>
      <dgm:t>
        <a:bodyPr/>
        <a:lstStyle/>
        <a:p>
          <a:endParaRPr lang="en-IN"/>
        </a:p>
      </dgm:t>
    </dgm:pt>
    <dgm:pt modelId="{A7CF5719-5B20-4138-98E7-1047FA57036F}">
      <dgm:prSet phldrT="[Text]"/>
      <dgm:spPr/>
      <dgm:t>
        <a:bodyPr/>
        <a:lstStyle/>
        <a:p>
          <a:r>
            <a:rPr lang="en-IN" dirty="0"/>
            <a:t>Factual, Abstract or Controversial Topics</a:t>
          </a:r>
        </a:p>
      </dgm:t>
    </dgm:pt>
    <dgm:pt modelId="{170A6F98-8F07-4BF7-AE1D-14CEB685ABC3}" type="parTrans" cxnId="{CA61C108-592C-4AA9-9D95-C52380A50EFD}">
      <dgm:prSet/>
      <dgm:spPr/>
      <dgm:t>
        <a:bodyPr/>
        <a:lstStyle/>
        <a:p>
          <a:endParaRPr lang="en-IN"/>
        </a:p>
      </dgm:t>
    </dgm:pt>
    <dgm:pt modelId="{21744EE5-2516-48EC-A263-332E5ADF6DDC}" type="sibTrans" cxnId="{CA61C108-592C-4AA9-9D95-C52380A50EFD}">
      <dgm:prSet/>
      <dgm:spPr/>
      <dgm:t>
        <a:bodyPr/>
        <a:lstStyle/>
        <a:p>
          <a:endParaRPr lang="en-IN"/>
        </a:p>
      </dgm:t>
    </dgm:pt>
    <dgm:pt modelId="{4608083E-53BA-4EBC-9C55-20EF32142938}">
      <dgm:prSet phldrT="[Text]"/>
      <dgm:spPr/>
      <dgm:t>
        <a:bodyPr/>
        <a:lstStyle/>
        <a:p>
          <a:r>
            <a:rPr lang="en-IN" dirty="0"/>
            <a:t>Case Based</a:t>
          </a:r>
        </a:p>
      </dgm:t>
    </dgm:pt>
    <dgm:pt modelId="{7BD117BF-8491-4094-8AF2-1CB8BAE122AB}" type="parTrans" cxnId="{5330F310-4D51-4FCB-B80B-4AB19093F2E0}">
      <dgm:prSet/>
      <dgm:spPr/>
      <dgm:t>
        <a:bodyPr/>
        <a:lstStyle/>
        <a:p>
          <a:endParaRPr lang="en-IN"/>
        </a:p>
      </dgm:t>
    </dgm:pt>
    <dgm:pt modelId="{DC15071C-01C2-47DE-81B7-CED003F21051}" type="sibTrans" cxnId="{5330F310-4D51-4FCB-B80B-4AB19093F2E0}">
      <dgm:prSet/>
      <dgm:spPr/>
      <dgm:t>
        <a:bodyPr/>
        <a:lstStyle/>
        <a:p>
          <a:endParaRPr lang="en-IN"/>
        </a:p>
      </dgm:t>
    </dgm:pt>
    <dgm:pt modelId="{D4327FE6-3987-412C-BDD1-82F5261DA834}">
      <dgm:prSet phldrT="[Text]"/>
      <dgm:spPr/>
      <dgm:t>
        <a:bodyPr/>
        <a:lstStyle/>
        <a:p>
          <a:r>
            <a:rPr lang="en-IN" dirty="0"/>
            <a:t>Real-life Simulated Situations</a:t>
          </a:r>
        </a:p>
      </dgm:t>
    </dgm:pt>
    <dgm:pt modelId="{54C33D1E-13C5-4084-B8B7-A18D02E83FC0}" type="parTrans" cxnId="{C7677448-1569-4F89-A7E3-443DEC8B74D0}">
      <dgm:prSet/>
      <dgm:spPr/>
      <dgm:t>
        <a:bodyPr/>
        <a:lstStyle/>
        <a:p>
          <a:endParaRPr lang="en-IN"/>
        </a:p>
      </dgm:t>
    </dgm:pt>
    <dgm:pt modelId="{B9D9FF83-4DB5-4CED-A18F-E7C350EF7742}" type="sibTrans" cxnId="{C7677448-1569-4F89-A7E3-443DEC8B74D0}">
      <dgm:prSet/>
      <dgm:spPr/>
      <dgm:t>
        <a:bodyPr/>
        <a:lstStyle/>
        <a:p>
          <a:endParaRPr lang="en-IN"/>
        </a:p>
      </dgm:t>
    </dgm:pt>
    <dgm:pt modelId="{7C6324C3-8B52-4B4F-91DD-D2E332B98EC8}" type="pres">
      <dgm:prSet presAssocID="{B9AF870A-6F3E-48AD-A61D-FE81AF336BE8}" presName="linear" presStyleCnt="0">
        <dgm:presLayoutVars>
          <dgm:animLvl val="lvl"/>
          <dgm:resizeHandles val="exact"/>
        </dgm:presLayoutVars>
      </dgm:prSet>
      <dgm:spPr/>
    </dgm:pt>
    <dgm:pt modelId="{8D40189B-2EFA-4ADD-AA87-84E26DB1AC7C}" type="pres">
      <dgm:prSet presAssocID="{A27C0E86-D5FB-4057-B8FF-7C1C9A1939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F9ABF3-49F4-4E6B-9E3B-87CC59DD431A}" type="pres">
      <dgm:prSet presAssocID="{A27C0E86-D5FB-4057-B8FF-7C1C9A19396C}" presName="childText" presStyleLbl="revTx" presStyleIdx="0" presStyleCnt="2">
        <dgm:presLayoutVars>
          <dgm:bulletEnabled val="1"/>
        </dgm:presLayoutVars>
      </dgm:prSet>
      <dgm:spPr/>
    </dgm:pt>
    <dgm:pt modelId="{5E4039BD-0C75-4CEA-B8B6-94856D844923}" type="pres">
      <dgm:prSet presAssocID="{4608083E-53BA-4EBC-9C55-20EF3214293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292B99B-EF29-4CF6-AA52-80C259137E01}" type="pres">
      <dgm:prSet presAssocID="{4608083E-53BA-4EBC-9C55-20EF3214293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A61C108-592C-4AA9-9D95-C52380A50EFD}" srcId="{A27C0E86-D5FB-4057-B8FF-7C1C9A19396C}" destId="{A7CF5719-5B20-4138-98E7-1047FA57036F}" srcOrd="0" destOrd="0" parTransId="{170A6F98-8F07-4BF7-AE1D-14CEB685ABC3}" sibTransId="{21744EE5-2516-48EC-A263-332E5ADF6DDC}"/>
    <dgm:cxn modelId="{5330F310-4D51-4FCB-B80B-4AB19093F2E0}" srcId="{B9AF870A-6F3E-48AD-A61D-FE81AF336BE8}" destId="{4608083E-53BA-4EBC-9C55-20EF32142938}" srcOrd="1" destOrd="0" parTransId="{7BD117BF-8491-4094-8AF2-1CB8BAE122AB}" sibTransId="{DC15071C-01C2-47DE-81B7-CED003F21051}"/>
    <dgm:cxn modelId="{A7962A33-F5F2-4B78-B761-5E89BE9931D0}" srcId="{B9AF870A-6F3E-48AD-A61D-FE81AF336BE8}" destId="{A27C0E86-D5FB-4057-B8FF-7C1C9A19396C}" srcOrd="0" destOrd="0" parTransId="{676A813B-5765-4529-B6F2-2F46B2EDB9A2}" sibTransId="{0DC00D3C-BC34-409C-8311-9288934CF226}"/>
    <dgm:cxn modelId="{E3216B3D-D8FB-4E81-8224-8DDBB69164F8}" type="presOf" srcId="{A7CF5719-5B20-4138-98E7-1047FA57036F}" destId="{DDF9ABF3-49F4-4E6B-9E3B-87CC59DD431A}" srcOrd="0" destOrd="0" presId="urn:microsoft.com/office/officeart/2005/8/layout/vList2"/>
    <dgm:cxn modelId="{1DBA0F43-09C6-41F1-B9EC-AA710B28998C}" type="presOf" srcId="{4608083E-53BA-4EBC-9C55-20EF32142938}" destId="{5E4039BD-0C75-4CEA-B8B6-94856D844923}" srcOrd="0" destOrd="0" presId="urn:microsoft.com/office/officeart/2005/8/layout/vList2"/>
    <dgm:cxn modelId="{C7677448-1569-4F89-A7E3-443DEC8B74D0}" srcId="{4608083E-53BA-4EBC-9C55-20EF32142938}" destId="{D4327FE6-3987-412C-BDD1-82F5261DA834}" srcOrd="0" destOrd="0" parTransId="{54C33D1E-13C5-4084-B8B7-A18D02E83FC0}" sibTransId="{B9D9FF83-4DB5-4CED-A18F-E7C350EF7742}"/>
    <dgm:cxn modelId="{A216FE8F-192D-4791-A23D-507B9433B0C1}" type="presOf" srcId="{D4327FE6-3987-412C-BDD1-82F5261DA834}" destId="{C292B99B-EF29-4CF6-AA52-80C259137E01}" srcOrd="0" destOrd="0" presId="urn:microsoft.com/office/officeart/2005/8/layout/vList2"/>
    <dgm:cxn modelId="{B70961C6-0595-4C21-942E-7FC25171FAAA}" type="presOf" srcId="{B9AF870A-6F3E-48AD-A61D-FE81AF336BE8}" destId="{7C6324C3-8B52-4B4F-91DD-D2E332B98EC8}" srcOrd="0" destOrd="0" presId="urn:microsoft.com/office/officeart/2005/8/layout/vList2"/>
    <dgm:cxn modelId="{9E6AA0D7-3240-467C-9D08-E56BBCDE723C}" type="presOf" srcId="{A27C0E86-D5FB-4057-B8FF-7C1C9A19396C}" destId="{8D40189B-2EFA-4ADD-AA87-84E26DB1AC7C}" srcOrd="0" destOrd="0" presId="urn:microsoft.com/office/officeart/2005/8/layout/vList2"/>
    <dgm:cxn modelId="{B0357B5B-B3E6-4640-A67B-124B7449842A}" type="presParOf" srcId="{7C6324C3-8B52-4B4F-91DD-D2E332B98EC8}" destId="{8D40189B-2EFA-4ADD-AA87-84E26DB1AC7C}" srcOrd="0" destOrd="0" presId="urn:microsoft.com/office/officeart/2005/8/layout/vList2"/>
    <dgm:cxn modelId="{542C74ED-5871-4D84-B0D4-6254F065BCA3}" type="presParOf" srcId="{7C6324C3-8B52-4B4F-91DD-D2E332B98EC8}" destId="{DDF9ABF3-49F4-4E6B-9E3B-87CC59DD431A}" srcOrd="1" destOrd="0" presId="urn:microsoft.com/office/officeart/2005/8/layout/vList2"/>
    <dgm:cxn modelId="{D7BCE416-AB81-4B9B-96A9-AD50AE5EDCBB}" type="presParOf" srcId="{7C6324C3-8B52-4B4F-91DD-D2E332B98EC8}" destId="{5E4039BD-0C75-4CEA-B8B6-94856D844923}" srcOrd="2" destOrd="0" presId="urn:microsoft.com/office/officeart/2005/8/layout/vList2"/>
    <dgm:cxn modelId="{A3E3D8D8-4A4F-4D08-A5DC-A72BFCEE07C7}" type="presParOf" srcId="{7C6324C3-8B52-4B4F-91DD-D2E332B98EC8}" destId="{C292B99B-EF29-4CF6-AA52-80C259137E0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283B8C-96C9-4521-8776-2BE13948439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633F284-9168-49E2-B01C-E24DF642D520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</a:p>
      </dgm:t>
    </dgm:pt>
    <dgm:pt modelId="{01CC3030-0749-4F13-9058-EF108696319E}" type="parTrans" cxnId="{F0A34BA9-ADB2-4845-89E8-42D68D5D1ED2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98EF16-BC1A-4BA8-9BC2-608D113EA195}" type="sibTrans" cxnId="{F0A34BA9-ADB2-4845-89E8-42D68D5D1ED2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844DAE-11AE-4D6F-B91E-8DA7B06765CE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Know your Audience </a:t>
          </a:r>
        </a:p>
      </dgm:t>
    </dgm:pt>
    <dgm:pt modelId="{2476C005-40DF-4A7D-A541-57D05D6AAA20}" type="parTrans" cxnId="{4768FF69-06AB-47C1-9B81-9BA4DD80C6D9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909261-9AA8-47BC-8143-31D99A746FE3}" type="sibTrans" cxnId="{4768FF69-06AB-47C1-9B81-9BA4DD80C6D9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898C1-A295-43C9-BAB9-F2000DFE047E}">
      <dgm:prSet phldrT="[Text]" custT="1"/>
      <dgm:spPr/>
      <dgm:t>
        <a:bodyPr/>
        <a:lstStyle/>
        <a:p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88FD6E-A998-4662-A85E-CB4F289D1459}" type="parTrans" cxnId="{BE21E301-E31F-4B72-B816-60E3D344C941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097C9D-3B09-4DF0-92CE-A053DD27E93B}" type="sibTrans" cxnId="{BE21E301-E31F-4B72-B816-60E3D344C941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791FF1-B54B-4E4C-B722-D6CE5745E23F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Know your Logistics</a:t>
          </a:r>
        </a:p>
      </dgm:t>
    </dgm:pt>
    <dgm:pt modelId="{7BC3ECB5-05BA-4F7A-BEAB-91D29D8D49C7}" type="parTrans" cxnId="{B4B8BA13-F19A-4E19-8D61-1A54B5AEC971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617642-5D49-4382-93F9-54A7841136D3}" type="sibTrans" cxnId="{B4B8BA13-F19A-4E19-8D61-1A54B5AEC971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81EE01-6FDD-4A07-A84E-8C471B540D44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Choose your leader</a:t>
          </a:r>
        </a:p>
      </dgm:t>
    </dgm:pt>
    <dgm:pt modelId="{B138C0D7-C81D-46BC-93DA-4FB11497B611}" type="parTrans" cxnId="{296608DB-A9B8-40E8-AD83-1F119E3B157F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14AF27-5CE7-4EF1-8FE3-CBFF0BCE095D}" type="sibTrans" cxnId="{296608DB-A9B8-40E8-AD83-1F119E3B157F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1C8DC7-0596-40B7-A459-E315B45CC82C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Organize</a:t>
          </a:r>
        </a:p>
      </dgm:t>
    </dgm:pt>
    <dgm:pt modelId="{486A6547-FC36-4BF9-A6E5-7D7106F5F118}" type="parTrans" cxnId="{B49508C0-3DAB-4823-8581-14326ECB6538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2A7513-DE5A-441B-AB8D-3241BE7335E4}" type="sibTrans" cxnId="{B49508C0-3DAB-4823-8581-14326ECB6538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04293-0B8F-4117-8913-0B588ABA6931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Be a TEAM</a:t>
          </a:r>
        </a:p>
      </dgm:t>
    </dgm:pt>
    <dgm:pt modelId="{60DF36BA-AF2E-466F-99EE-1719AD5E900F}" type="parTrans" cxnId="{467273EC-B689-4FD3-BFB1-5E257F26F5F5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E22C18-BF01-4BC0-82B5-85DFA89B60F8}" type="sibTrans" cxnId="{467273EC-B689-4FD3-BFB1-5E257F26F5F5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1D9FF1-6030-43A3-9B35-F42C8D56BAC7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Synchronize</a:t>
          </a:r>
        </a:p>
      </dgm:t>
    </dgm:pt>
    <dgm:pt modelId="{BA0DAA6B-7209-438C-A518-2B1C3474FAF0}" type="parTrans" cxnId="{669D5431-F3FF-492B-92CC-AD41218E8D00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63D91C-83CE-48D1-9F30-DCE520429986}" type="sibTrans" cxnId="{669D5431-F3FF-492B-92CC-AD41218E8D00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8957C4-1955-4452-B23F-1C1D47D5FB22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Practice</a:t>
          </a:r>
        </a:p>
      </dgm:t>
    </dgm:pt>
    <dgm:pt modelId="{DB6F9F7A-3E12-4255-AD3B-3F17D1E96F98}" type="parTrans" cxnId="{355E3BCE-0CF4-410C-9DE5-43A37BC3146F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E8CD4C-1637-44EF-A09C-1161B18E45F8}" type="sibTrans" cxnId="{355E3BCE-0CF4-410C-9DE5-43A37BC3146F}">
      <dgm:prSet/>
      <dgm:spPr/>
      <dgm:t>
        <a:bodyPr/>
        <a:lstStyle/>
        <a:p>
          <a:endParaRPr lang="en-IN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00FBD5-6B2B-4CC6-B1B1-A3CBCD6E270C}" type="pres">
      <dgm:prSet presAssocID="{40283B8C-96C9-4521-8776-2BE139484392}" presName="rootnode" presStyleCnt="0">
        <dgm:presLayoutVars>
          <dgm:chMax/>
          <dgm:chPref/>
          <dgm:dir/>
          <dgm:animLvl val="lvl"/>
        </dgm:presLayoutVars>
      </dgm:prSet>
      <dgm:spPr/>
    </dgm:pt>
    <dgm:pt modelId="{BCCA3A7D-0EAE-42B4-81EE-DB785C793A2D}" type="pres">
      <dgm:prSet presAssocID="{8633F284-9168-49E2-B01C-E24DF642D520}" presName="composite" presStyleCnt="0"/>
      <dgm:spPr/>
    </dgm:pt>
    <dgm:pt modelId="{EC1C073E-F4B9-463E-BB7D-BFBDA5A7EDA4}" type="pres">
      <dgm:prSet presAssocID="{8633F284-9168-49E2-B01C-E24DF642D520}" presName="bentUpArrow1" presStyleLbl="alignImgPlace1" presStyleIdx="0" presStyleCnt="7" custLinFactNeighborX="-21669" custLinFactNeighborY="0"/>
      <dgm:spPr/>
    </dgm:pt>
    <dgm:pt modelId="{15862FBF-8356-4A3B-8054-4AAC0256333A}" type="pres">
      <dgm:prSet presAssocID="{8633F284-9168-49E2-B01C-E24DF642D520}" presName="ParentText" presStyleLbl="node1" presStyleIdx="0" presStyleCnt="8" custScaleX="172462">
        <dgm:presLayoutVars>
          <dgm:chMax val="1"/>
          <dgm:chPref val="1"/>
          <dgm:bulletEnabled val="1"/>
        </dgm:presLayoutVars>
      </dgm:prSet>
      <dgm:spPr/>
    </dgm:pt>
    <dgm:pt modelId="{E63EEBB4-F635-402B-8445-1E06947BFFD9}" type="pres">
      <dgm:prSet presAssocID="{8633F284-9168-49E2-B01C-E24DF642D520}" presName="ChildText" presStyleLbl="revTx" presStyleIdx="0" presStyleCnt="7" custScaleX="120621" custLinFactNeighborX="11934" custLinFactNeighborY="6968">
        <dgm:presLayoutVars>
          <dgm:chMax val="0"/>
          <dgm:chPref val="0"/>
          <dgm:bulletEnabled val="1"/>
        </dgm:presLayoutVars>
      </dgm:prSet>
      <dgm:spPr/>
    </dgm:pt>
    <dgm:pt modelId="{41C555F9-B981-4DC3-832B-7062F9DCCAD5}" type="pres">
      <dgm:prSet presAssocID="{9598EF16-BC1A-4BA8-9BC2-608D113EA195}" presName="sibTrans" presStyleCnt="0"/>
      <dgm:spPr/>
    </dgm:pt>
    <dgm:pt modelId="{D745C5D0-81E8-45A9-8CB6-0D66B505AC49}" type="pres">
      <dgm:prSet presAssocID="{6E844DAE-11AE-4D6F-B91E-8DA7B06765CE}" presName="composite" presStyleCnt="0"/>
      <dgm:spPr/>
    </dgm:pt>
    <dgm:pt modelId="{F7394B53-BB56-44AC-AF85-93163078E2EF}" type="pres">
      <dgm:prSet presAssocID="{6E844DAE-11AE-4D6F-B91E-8DA7B06765CE}" presName="bentUpArrow1" presStyleLbl="alignImgPlace1" presStyleIdx="1" presStyleCnt="7" custLinFactX="-15498" custLinFactNeighborX="-100000" custLinFactNeighborY="-10278"/>
      <dgm:spPr/>
    </dgm:pt>
    <dgm:pt modelId="{887A6103-70E3-4E5D-B55F-D3010CEFAD28}" type="pres">
      <dgm:prSet presAssocID="{6E844DAE-11AE-4D6F-B91E-8DA7B06765CE}" presName="ParentText" presStyleLbl="node1" presStyleIdx="1" presStyleCnt="8" custScaleX="281787">
        <dgm:presLayoutVars>
          <dgm:chMax val="1"/>
          <dgm:chPref val="1"/>
          <dgm:bulletEnabled val="1"/>
        </dgm:presLayoutVars>
      </dgm:prSet>
      <dgm:spPr/>
    </dgm:pt>
    <dgm:pt modelId="{E50EBE82-1F45-4A21-AFF8-CC2024E29285}" type="pres">
      <dgm:prSet presAssocID="{6E844DAE-11AE-4D6F-B91E-8DA7B06765CE}" presName="ChildText" presStyleLbl="revTx" presStyleIdx="1" presStyleCnt="7" custScaleX="144227" custLinFactX="49217" custLinFactY="44292" custLinFactNeighborX="100000" custLinFactNeighborY="100000">
        <dgm:presLayoutVars>
          <dgm:chMax val="0"/>
          <dgm:chPref val="0"/>
          <dgm:bulletEnabled val="1"/>
        </dgm:presLayoutVars>
      </dgm:prSet>
      <dgm:spPr/>
    </dgm:pt>
    <dgm:pt modelId="{97C16566-C04A-49D3-9B60-E309595ECBB2}" type="pres">
      <dgm:prSet presAssocID="{D2909261-9AA8-47BC-8143-31D99A746FE3}" presName="sibTrans" presStyleCnt="0"/>
      <dgm:spPr/>
    </dgm:pt>
    <dgm:pt modelId="{D14708CB-25A4-4057-97CC-1FA0D05778BD}" type="pres">
      <dgm:prSet presAssocID="{68791FF1-B54B-4E4C-B722-D6CE5745E23F}" presName="composite" presStyleCnt="0"/>
      <dgm:spPr/>
    </dgm:pt>
    <dgm:pt modelId="{E79925EF-7B70-4ACC-8EE6-E428D113524E}" type="pres">
      <dgm:prSet presAssocID="{68791FF1-B54B-4E4C-B722-D6CE5745E23F}" presName="bentUpArrow1" presStyleLbl="alignImgPlace1" presStyleIdx="2" presStyleCnt="7" custLinFactX="-36416" custLinFactNeighborX="-100000" custLinFactNeighborY="-10279"/>
      <dgm:spPr/>
    </dgm:pt>
    <dgm:pt modelId="{AE49AF09-0E1D-44CB-B049-70D8AAB69F82}" type="pres">
      <dgm:prSet presAssocID="{68791FF1-B54B-4E4C-B722-D6CE5745E23F}" presName="ParentText" presStyleLbl="node1" presStyleIdx="2" presStyleCnt="8" custScaleX="308453" custLinFactNeighborX="-7327">
        <dgm:presLayoutVars>
          <dgm:chMax val="1"/>
          <dgm:chPref val="1"/>
          <dgm:bulletEnabled val="1"/>
        </dgm:presLayoutVars>
      </dgm:prSet>
      <dgm:spPr/>
    </dgm:pt>
    <dgm:pt modelId="{2B382C6C-FA33-4E10-91E5-089A202DB4C1}" type="pres">
      <dgm:prSet presAssocID="{68791FF1-B54B-4E4C-B722-D6CE5745E23F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A8EE4694-A0AE-4948-82C8-4354C42BDF5F}" type="pres">
      <dgm:prSet presAssocID="{3A617642-5D49-4382-93F9-54A7841136D3}" presName="sibTrans" presStyleCnt="0"/>
      <dgm:spPr/>
    </dgm:pt>
    <dgm:pt modelId="{45C9FAF4-D0F5-416B-A0F7-16B026EDE08C}" type="pres">
      <dgm:prSet presAssocID="{7581EE01-6FDD-4A07-A84E-8C471B540D44}" presName="composite" presStyleCnt="0"/>
      <dgm:spPr/>
    </dgm:pt>
    <dgm:pt modelId="{E2E5D6DB-014A-4462-AE3B-0E86D2A5BA75}" type="pres">
      <dgm:prSet presAssocID="{7581EE01-6FDD-4A07-A84E-8C471B540D44}" presName="bentUpArrow1" presStyleLbl="alignImgPlace1" presStyleIdx="3" presStyleCnt="7" custLinFactX="-39042" custLinFactNeighborX="-100000" custLinFactNeighborY="-18470"/>
      <dgm:spPr/>
    </dgm:pt>
    <dgm:pt modelId="{736E75C9-E0F3-4DA7-87FD-9B39B4CBC1DB}" type="pres">
      <dgm:prSet presAssocID="{7581EE01-6FDD-4A07-A84E-8C471B540D44}" presName="ParentText" presStyleLbl="node1" presStyleIdx="3" presStyleCnt="8" custScaleX="318400" custLinFactNeighborX="-7177" custLinFactNeighborY="-9014">
        <dgm:presLayoutVars>
          <dgm:chMax val="1"/>
          <dgm:chPref val="1"/>
          <dgm:bulletEnabled val="1"/>
        </dgm:presLayoutVars>
      </dgm:prSet>
      <dgm:spPr/>
    </dgm:pt>
    <dgm:pt modelId="{3003C0D9-78F4-4B66-9D3C-4D1C141A5001}" type="pres">
      <dgm:prSet presAssocID="{7581EE01-6FDD-4A07-A84E-8C471B540D44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D9A2D54C-C7A8-4BE4-B1D1-B65EAA209777}" type="pres">
      <dgm:prSet presAssocID="{FF14AF27-5CE7-4EF1-8FE3-CBFF0BCE095D}" presName="sibTrans" presStyleCnt="0"/>
      <dgm:spPr/>
    </dgm:pt>
    <dgm:pt modelId="{CD80193F-CA50-4CBD-AA75-55ABFD3607F9}" type="pres">
      <dgm:prSet presAssocID="{461C8DC7-0596-40B7-A459-E315B45CC82C}" presName="composite" presStyleCnt="0"/>
      <dgm:spPr/>
    </dgm:pt>
    <dgm:pt modelId="{485B277A-C2E3-4570-BD4A-8375BB2A6B15}" type="pres">
      <dgm:prSet presAssocID="{461C8DC7-0596-40B7-A459-E315B45CC82C}" presName="bentUpArrow1" presStyleLbl="alignImgPlace1" presStyleIdx="4" presStyleCnt="7" custLinFactX="-93589" custLinFactNeighborX="-100000" custLinFactNeighborY="-16446"/>
      <dgm:spPr/>
    </dgm:pt>
    <dgm:pt modelId="{CA3DB87A-62EF-4047-966E-E51CD30F9BF6}" type="pres">
      <dgm:prSet presAssocID="{461C8DC7-0596-40B7-A459-E315B45CC82C}" presName="ParentText" presStyleLbl="node1" presStyleIdx="4" presStyleCnt="8" custScaleX="398422" custLinFactNeighborX="-4885" custLinFactNeighborY="-13811">
        <dgm:presLayoutVars>
          <dgm:chMax val="1"/>
          <dgm:chPref val="1"/>
          <dgm:bulletEnabled val="1"/>
        </dgm:presLayoutVars>
      </dgm:prSet>
      <dgm:spPr/>
    </dgm:pt>
    <dgm:pt modelId="{0881ECFD-C972-4BCF-B303-0B1E6CB157CB}" type="pres">
      <dgm:prSet presAssocID="{461C8DC7-0596-40B7-A459-E315B45CC82C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DF79F7A3-CD43-4CE7-BFF1-CFF9CA2A766E}" type="pres">
      <dgm:prSet presAssocID="{E52A7513-DE5A-441B-AB8D-3241BE7335E4}" presName="sibTrans" presStyleCnt="0"/>
      <dgm:spPr/>
    </dgm:pt>
    <dgm:pt modelId="{169AD41F-A6A0-4C4B-A921-0068DF33E620}" type="pres">
      <dgm:prSet presAssocID="{95504293-0B8F-4117-8913-0B588ABA6931}" presName="composite" presStyleCnt="0"/>
      <dgm:spPr/>
    </dgm:pt>
    <dgm:pt modelId="{549D22A4-D4A8-4165-9E60-F691B5885B98}" type="pres">
      <dgm:prSet presAssocID="{95504293-0B8F-4117-8913-0B588ABA6931}" presName="bentUpArrow1" presStyleLbl="alignImgPlace1" presStyleIdx="5" presStyleCnt="7" custLinFactX="-57687" custLinFactNeighborX="-100000" custLinFactNeighborY="-18502"/>
      <dgm:spPr/>
    </dgm:pt>
    <dgm:pt modelId="{F1422B6E-8941-4B3C-AB02-CCA41429BF06}" type="pres">
      <dgm:prSet presAssocID="{95504293-0B8F-4117-8913-0B588ABA6931}" presName="ParentText" presStyleLbl="node1" presStyleIdx="5" presStyleCnt="8" custScaleX="355034" custLinFactNeighborY="-13957">
        <dgm:presLayoutVars>
          <dgm:chMax val="1"/>
          <dgm:chPref val="1"/>
          <dgm:bulletEnabled val="1"/>
        </dgm:presLayoutVars>
      </dgm:prSet>
      <dgm:spPr/>
    </dgm:pt>
    <dgm:pt modelId="{A11B256C-CAD4-4FF9-A0F7-842E8BC971A1}" type="pres">
      <dgm:prSet presAssocID="{95504293-0B8F-4117-8913-0B588ABA6931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E66A9383-B02F-4148-B4C0-C42EABAA9606}" type="pres">
      <dgm:prSet presAssocID="{8FE22C18-BF01-4BC0-82B5-85DFA89B60F8}" presName="sibTrans" presStyleCnt="0"/>
      <dgm:spPr/>
    </dgm:pt>
    <dgm:pt modelId="{BAE1702E-E6F4-44E1-AC2E-0A1B15B2DEC4}" type="pres">
      <dgm:prSet presAssocID="{CF1D9FF1-6030-43A3-9B35-F42C8D56BAC7}" presName="composite" presStyleCnt="0"/>
      <dgm:spPr/>
    </dgm:pt>
    <dgm:pt modelId="{ABC0921F-F8A6-4657-8951-EDA944213594}" type="pres">
      <dgm:prSet presAssocID="{CF1D9FF1-6030-43A3-9B35-F42C8D56BAC7}" presName="bentUpArrow1" presStyleLbl="alignImgPlace1" presStyleIdx="6" presStyleCnt="7" custLinFactX="-17373" custLinFactNeighborX="-100000" custLinFactNeighborY="-28781"/>
      <dgm:spPr/>
    </dgm:pt>
    <dgm:pt modelId="{2C8F6331-CE1B-4376-9534-3F1095DD8BAE}" type="pres">
      <dgm:prSet presAssocID="{CF1D9FF1-6030-43A3-9B35-F42C8D56BAC7}" presName="ParentText" presStyleLbl="node1" presStyleIdx="6" presStyleCnt="8" custScaleX="288115" custLinFactNeighborX="8548" custLinFactNeighborY="-13957">
        <dgm:presLayoutVars>
          <dgm:chMax val="1"/>
          <dgm:chPref val="1"/>
          <dgm:bulletEnabled val="1"/>
        </dgm:presLayoutVars>
      </dgm:prSet>
      <dgm:spPr/>
    </dgm:pt>
    <dgm:pt modelId="{3E9B4026-1396-43A9-B5EB-07B3FAAAAD02}" type="pres">
      <dgm:prSet presAssocID="{CF1D9FF1-6030-43A3-9B35-F42C8D56BAC7}" presName="ChildText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F57B2616-93A2-48FB-AD93-FDDD3ADA5D0D}" type="pres">
      <dgm:prSet presAssocID="{6263D91C-83CE-48D1-9F30-DCE520429986}" presName="sibTrans" presStyleCnt="0"/>
      <dgm:spPr/>
    </dgm:pt>
    <dgm:pt modelId="{A053A702-6DC1-4E5A-B5CE-B31C57834C27}" type="pres">
      <dgm:prSet presAssocID="{A58957C4-1955-4452-B23F-1C1D47D5FB22}" presName="composite" presStyleCnt="0"/>
      <dgm:spPr/>
    </dgm:pt>
    <dgm:pt modelId="{937BB073-37A6-4C8E-B1A5-F14C21E2CF7B}" type="pres">
      <dgm:prSet presAssocID="{A58957C4-1955-4452-B23F-1C1D47D5FB22}" presName="ParentText" presStyleLbl="node1" presStyleIdx="7" presStyleCnt="8" custScaleX="315351" custLinFactNeighborX="20760" custLinFactNeighborY="-18342">
        <dgm:presLayoutVars>
          <dgm:chMax val="1"/>
          <dgm:chPref val="1"/>
          <dgm:bulletEnabled val="1"/>
        </dgm:presLayoutVars>
      </dgm:prSet>
      <dgm:spPr/>
    </dgm:pt>
  </dgm:ptLst>
  <dgm:cxnLst>
    <dgm:cxn modelId="{BE21E301-E31F-4B72-B816-60E3D344C941}" srcId="{6E844DAE-11AE-4D6F-B91E-8DA7B06765CE}" destId="{BF0898C1-A295-43C9-BAB9-F2000DFE047E}" srcOrd="0" destOrd="0" parTransId="{0A88FD6E-A998-4662-A85E-CB4F289D1459}" sibTransId="{CF097C9D-3B09-4DF0-92CE-A053DD27E93B}"/>
    <dgm:cxn modelId="{AF8E2612-5BC7-486A-8041-C77D417F2351}" type="presOf" srcId="{68791FF1-B54B-4E4C-B722-D6CE5745E23F}" destId="{AE49AF09-0E1D-44CB-B049-70D8AAB69F82}" srcOrd="0" destOrd="0" presId="urn:microsoft.com/office/officeart/2005/8/layout/StepDownProcess"/>
    <dgm:cxn modelId="{B4B8BA13-F19A-4E19-8D61-1A54B5AEC971}" srcId="{40283B8C-96C9-4521-8776-2BE139484392}" destId="{68791FF1-B54B-4E4C-B722-D6CE5745E23F}" srcOrd="2" destOrd="0" parTransId="{7BC3ECB5-05BA-4F7A-BEAB-91D29D8D49C7}" sibTransId="{3A617642-5D49-4382-93F9-54A7841136D3}"/>
    <dgm:cxn modelId="{87D30B18-4B1D-475E-AB50-8DDC90FF44A0}" type="presOf" srcId="{461C8DC7-0596-40B7-A459-E315B45CC82C}" destId="{CA3DB87A-62EF-4047-966E-E51CD30F9BF6}" srcOrd="0" destOrd="0" presId="urn:microsoft.com/office/officeart/2005/8/layout/StepDownProcess"/>
    <dgm:cxn modelId="{243F711A-8F09-4F23-9229-B61E1CCFE1A1}" type="presOf" srcId="{CF1D9FF1-6030-43A3-9B35-F42C8D56BAC7}" destId="{2C8F6331-CE1B-4376-9534-3F1095DD8BAE}" srcOrd="0" destOrd="0" presId="urn:microsoft.com/office/officeart/2005/8/layout/StepDownProcess"/>
    <dgm:cxn modelId="{1EA4F01E-1F86-4FC1-85EE-A1F063C029BF}" type="presOf" srcId="{BF0898C1-A295-43C9-BAB9-F2000DFE047E}" destId="{E50EBE82-1F45-4A21-AFF8-CC2024E29285}" srcOrd="0" destOrd="0" presId="urn:microsoft.com/office/officeart/2005/8/layout/StepDownProcess"/>
    <dgm:cxn modelId="{669D5431-F3FF-492B-92CC-AD41218E8D00}" srcId="{40283B8C-96C9-4521-8776-2BE139484392}" destId="{CF1D9FF1-6030-43A3-9B35-F42C8D56BAC7}" srcOrd="6" destOrd="0" parTransId="{BA0DAA6B-7209-438C-A518-2B1C3474FAF0}" sibTransId="{6263D91C-83CE-48D1-9F30-DCE520429986}"/>
    <dgm:cxn modelId="{6DA0DE35-ECB6-4F80-86F8-986557BA326B}" type="presOf" srcId="{40283B8C-96C9-4521-8776-2BE139484392}" destId="{8000FBD5-6B2B-4CC6-B1B1-A3CBCD6E270C}" srcOrd="0" destOrd="0" presId="urn:microsoft.com/office/officeart/2005/8/layout/StepDownProcess"/>
    <dgm:cxn modelId="{85C44439-E3E7-41E4-B316-CC850DFA066D}" type="presOf" srcId="{A58957C4-1955-4452-B23F-1C1D47D5FB22}" destId="{937BB073-37A6-4C8E-B1A5-F14C21E2CF7B}" srcOrd="0" destOrd="0" presId="urn:microsoft.com/office/officeart/2005/8/layout/StepDownProcess"/>
    <dgm:cxn modelId="{C3901663-DAD3-47B9-BF30-5521F655B5DC}" type="presOf" srcId="{6E844DAE-11AE-4D6F-B91E-8DA7B06765CE}" destId="{887A6103-70E3-4E5D-B55F-D3010CEFAD28}" srcOrd="0" destOrd="0" presId="urn:microsoft.com/office/officeart/2005/8/layout/StepDownProcess"/>
    <dgm:cxn modelId="{4768FF69-06AB-47C1-9B81-9BA4DD80C6D9}" srcId="{40283B8C-96C9-4521-8776-2BE139484392}" destId="{6E844DAE-11AE-4D6F-B91E-8DA7B06765CE}" srcOrd="1" destOrd="0" parTransId="{2476C005-40DF-4A7D-A541-57D05D6AAA20}" sibTransId="{D2909261-9AA8-47BC-8143-31D99A746FE3}"/>
    <dgm:cxn modelId="{5C47C86D-D7EB-4591-B51C-50E0D6434EB8}" type="presOf" srcId="{8633F284-9168-49E2-B01C-E24DF642D520}" destId="{15862FBF-8356-4A3B-8054-4AAC0256333A}" srcOrd="0" destOrd="0" presId="urn:microsoft.com/office/officeart/2005/8/layout/StepDownProcess"/>
    <dgm:cxn modelId="{F0A34BA9-ADB2-4845-89E8-42D68D5D1ED2}" srcId="{40283B8C-96C9-4521-8776-2BE139484392}" destId="{8633F284-9168-49E2-B01C-E24DF642D520}" srcOrd="0" destOrd="0" parTransId="{01CC3030-0749-4F13-9058-EF108696319E}" sibTransId="{9598EF16-BC1A-4BA8-9BC2-608D113EA195}"/>
    <dgm:cxn modelId="{D07567BF-4B34-4E63-AEC6-1B114A76571A}" type="presOf" srcId="{95504293-0B8F-4117-8913-0B588ABA6931}" destId="{F1422B6E-8941-4B3C-AB02-CCA41429BF06}" srcOrd="0" destOrd="0" presId="urn:microsoft.com/office/officeart/2005/8/layout/StepDownProcess"/>
    <dgm:cxn modelId="{B49508C0-3DAB-4823-8581-14326ECB6538}" srcId="{40283B8C-96C9-4521-8776-2BE139484392}" destId="{461C8DC7-0596-40B7-A459-E315B45CC82C}" srcOrd="4" destOrd="0" parTransId="{486A6547-FC36-4BF9-A6E5-7D7106F5F118}" sibTransId="{E52A7513-DE5A-441B-AB8D-3241BE7335E4}"/>
    <dgm:cxn modelId="{355E3BCE-0CF4-410C-9DE5-43A37BC3146F}" srcId="{40283B8C-96C9-4521-8776-2BE139484392}" destId="{A58957C4-1955-4452-B23F-1C1D47D5FB22}" srcOrd="7" destOrd="0" parTransId="{DB6F9F7A-3E12-4255-AD3B-3F17D1E96F98}" sibTransId="{A0E8CD4C-1637-44EF-A09C-1161B18E45F8}"/>
    <dgm:cxn modelId="{296608DB-A9B8-40E8-AD83-1F119E3B157F}" srcId="{40283B8C-96C9-4521-8776-2BE139484392}" destId="{7581EE01-6FDD-4A07-A84E-8C471B540D44}" srcOrd="3" destOrd="0" parTransId="{B138C0D7-C81D-46BC-93DA-4FB11497B611}" sibTransId="{FF14AF27-5CE7-4EF1-8FE3-CBFF0BCE095D}"/>
    <dgm:cxn modelId="{467273EC-B689-4FD3-BFB1-5E257F26F5F5}" srcId="{40283B8C-96C9-4521-8776-2BE139484392}" destId="{95504293-0B8F-4117-8913-0B588ABA6931}" srcOrd="5" destOrd="0" parTransId="{60DF36BA-AF2E-466F-99EE-1719AD5E900F}" sibTransId="{8FE22C18-BF01-4BC0-82B5-85DFA89B60F8}"/>
    <dgm:cxn modelId="{926D9DFC-AA06-46DC-AECA-F143C3F1F5D8}" type="presOf" srcId="{7581EE01-6FDD-4A07-A84E-8C471B540D44}" destId="{736E75C9-E0F3-4DA7-87FD-9B39B4CBC1DB}" srcOrd="0" destOrd="0" presId="urn:microsoft.com/office/officeart/2005/8/layout/StepDownProcess"/>
    <dgm:cxn modelId="{E8542D10-3052-4012-885B-35B4FF70C99F}" type="presParOf" srcId="{8000FBD5-6B2B-4CC6-B1B1-A3CBCD6E270C}" destId="{BCCA3A7D-0EAE-42B4-81EE-DB785C793A2D}" srcOrd="0" destOrd="0" presId="urn:microsoft.com/office/officeart/2005/8/layout/StepDownProcess"/>
    <dgm:cxn modelId="{4E1808BE-9CA4-4E95-B718-49FE7FB97658}" type="presParOf" srcId="{BCCA3A7D-0EAE-42B4-81EE-DB785C793A2D}" destId="{EC1C073E-F4B9-463E-BB7D-BFBDA5A7EDA4}" srcOrd="0" destOrd="0" presId="urn:microsoft.com/office/officeart/2005/8/layout/StepDownProcess"/>
    <dgm:cxn modelId="{1C9026CD-F41E-47E0-ACA3-B42E0A6FE2BD}" type="presParOf" srcId="{BCCA3A7D-0EAE-42B4-81EE-DB785C793A2D}" destId="{15862FBF-8356-4A3B-8054-4AAC0256333A}" srcOrd="1" destOrd="0" presId="urn:microsoft.com/office/officeart/2005/8/layout/StepDownProcess"/>
    <dgm:cxn modelId="{591F5B8D-91F8-4B6F-89F0-0475D3C10368}" type="presParOf" srcId="{BCCA3A7D-0EAE-42B4-81EE-DB785C793A2D}" destId="{E63EEBB4-F635-402B-8445-1E06947BFFD9}" srcOrd="2" destOrd="0" presId="urn:microsoft.com/office/officeart/2005/8/layout/StepDownProcess"/>
    <dgm:cxn modelId="{D10A2F46-AD41-43D2-A71B-A9ED0EAD6B1D}" type="presParOf" srcId="{8000FBD5-6B2B-4CC6-B1B1-A3CBCD6E270C}" destId="{41C555F9-B981-4DC3-832B-7062F9DCCAD5}" srcOrd="1" destOrd="0" presId="urn:microsoft.com/office/officeart/2005/8/layout/StepDownProcess"/>
    <dgm:cxn modelId="{08C6B2E5-29BA-44AB-A9B0-36BA60E75F4B}" type="presParOf" srcId="{8000FBD5-6B2B-4CC6-B1B1-A3CBCD6E270C}" destId="{D745C5D0-81E8-45A9-8CB6-0D66B505AC49}" srcOrd="2" destOrd="0" presId="urn:microsoft.com/office/officeart/2005/8/layout/StepDownProcess"/>
    <dgm:cxn modelId="{3ED32290-57D6-447A-81DA-6C852D243432}" type="presParOf" srcId="{D745C5D0-81E8-45A9-8CB6-0D66B505AC49}" destId="{F7394B53-BB56-44AC-AF85-93163078E2EF}" srcOrd="0" destOrd="0" presId="urn:microsoft.com/office/officeart/2005/8/layout/StepDownProcess"/>
    <dgm:cxn modelId="{1599C840-DE4F-4E9A-A05B-907305DF8F42}" type="presParOf" srcId="{D745C5D0-81E8-45A9-8CB6-0D66B505AC49}" destId="{887A6103-70E3-4E5D-B55F-D3010CEFAD28}" srcOrd="1" destOrd="0" presId="urn:microsoft.com/office/officeart/2005/8/layout/StepDownProcess"/>
    <dgm:cxn modelId="{12EAE436-13AE-4B01-BF5F-604286B09E67}" type="presParOf" srcId="{D745C5D0-81E8-45A9-8CB6-0D66B505AC49}" destId="{E50EBE82-1F45-4A21-AFF8-CC2024E29285}" srcOrd="2" destOrd="0" presId="urn:microsoft.com/office/officeart/2005/8/layout/StepDownProcess"/>
    <dgm:cxn modelId="{9D38CD7C-B369-4D73-8C7B-C856DA132956}" type="presParOf" srcId="{8000FBD5-6B2B-4CC6-B1B1-A3CBCD6E270C}" destId="{97C16566-C04A-49D3-9B60-E309595ECBB2}" srcOrd="3" destOrd="0" presId="urn:microsoft.com/office/officeart/2005/8/layout/StepDownProcess"/>
    <dgm:cxn modelId="{2A97D7DA-E7C1-4FDF-8F11-B700ECDD4CDD}" type="presParOf" srcId="{8000FBD5-6B2B-4CC6-B1B1-A3CBCD6E270C}" destId="{D14708CB-25A4-4057-97CC-1FA0D05778BD}" srcOrd="4" destOrd="0" presId="urn:microsoft.com/office/officeart/2005/8/layout/StepDownProcess"/>
    <dgm:cxn modelId="{3E9C6F6F-209A-4979-970F-F447A4A6F6A4}" type="presParOf" srcId="{D14708CB-25A4-4057-97CC-1FA0D05778BD}" destId="{E79925EF-7B70-4ACC-8EE6-E428D113524E}" srcOrd="0" destOrd="0" presId="urn:microsoft.com/office/officeart/2005/8/layout/StepDownProcess"/>
    <dgm:cxn modelId="{B78AA745-7716-46D7-B26B-BDCC987B54AE}" type="presParOf" srcId="{D14708CB-25A4-4057-97CC-1FA0D05778BD}" destId="{AE49AF09-0E1D-44CB-B049-70D8AAB69F82}" srcOrd="1" destOrd="0" presId="urn:microsoft.com/office/officeart/2005/8/layout/StepDownProcess"/>
    <dgm:cxn modelId="{06DFDFC4-9061-4751-801B-FA437351BA5B}" type="presParOf" srcId="{D14708CB-25A4-4057-97CC-1FA0D05778BD}" destId="{2B382C6C-FA33-4E10-91E5-089A202DB4C1}" srcOrd="2" destOrd="0" presId="urn:microsoft.com/office/officeart/2005/8/layout/StepDownProcess"/>
    <dgm:cxn modelId="{3B02C962-D0B7-4716-9D68-7D0495BEEA13}" type="presParOf" srcId="{8000FBD5-6B2B-4CC6-B1B1-A3CBCD6E270C}" destId="{A8EE4694-A0AE-4948-82C8-4354C42BDF5F}" srcOrd="5" destOrd="0" presId="urn:microsoft.com/office/officeart/2005/8/layout/StepDownProcess"/>
    <dgm:cxn modelId="{CF04350E-A5A4-46EF-AAF1-7CA85A39031E}" type="presParOf" srcId="{8000FBD5-6B2B-4CC6-B1B1-A3CBCD6E270C}" destId="{45C9FAF4-D0F5-416B-A0F7-16B026EDE08C}" srcOrd="6" destOrd="0" presId="urn:microsoft.com/office/officeart/2005/8/layout/StepDownProcess"/>
    <dgm:cxn modelId="{90D74CCC-67F2-4D0B-8954-058A8A4836F9}" type="presParOf" srcId="{45C9FAF4-D0F5-416B-A0F7-16B026EDE08C}" destId="{E2E5D6DB-014A-4462-AE3B-0E86D2A5BA75}" srcOrd="0" destOrd="0" presId="urn:microsoft.com/office/officeart/2005/8/layout/StepDownProcess"/>
    <dgm:cxn modelId="{2551CAB7-7B85-48EF-BDD6-C82C416691AF}" type="presParOf" srcId="{45C9FAF4-D0F5-416B-A0F7-16B026EDE08C}" destId="{736E75C9-E0F3-4DA7-87FD-9B39B4CBC1DB}" srcOrd="1" destOrd="0" presId="urn:microsoft.com/office/officeart/2005/8/layout/StepDownProcess"/>
    <dgm:cxn modelId="{A9F87CD4-7BB8-4D7D-A906-93C64B12451C}" type="presParOf" srcId="{45C9FAF4-D0F5-416B-A0F7-16B026EDE08C}" destId="{3003C0D9-78F4-4B66-9D3C-4D1C141A5001}" srcOrd="2" destOrd="0" presId="urn:microsoft.com/office/officeart/2005/8/layout/StepDownProcess"/>
    <dgm:cxn modelId="{9EA1228C-C540-48D5-994B-5304FCD5B91A}" type="presParOf" srcId="{8000FBD5-6B2B-4CC6-B1B1-A3CBCD6E270C}" destId="{D9A2D54C-C7A8-4BE4-B1D1-B65EAA209777}" srcOrd="7" destOrd="0" presId="urn:microsoft.com/office/officeart/2005/8/layout/StepDownProcess"/>
    <dgm:cxn modelId="{AFD67CC5-6C64-4E06-8057-E8657E8EE339}" type="presParOf" srcId="{8000FBD5-6B2B-4CC6-B1B1-A3CBCD6E270C}" destId="{CD80193F-CA50-4CBD-AA75-55ABFD3607F9}" srcOrd="8" destOrd="0" presId="urn:microsoft.com/office/officeart/2005/8/layout/StepDownProcess"/>
    <dgm:cxn modelId="{386F32A7-502B-46A7-A6F7-83373FF99CD8}" type="presParOf" srcId="{CD80193F-CA50-4CBD-AA75-55ABFD3607F9}" destId="{485B277A-C2E3-4570-BD4A-8375BB2A6B15}" srcOrd="0" destOrd="0" presId="urn:microsoft.com/office/officeart/2005/8/layout/StepDownProcess"/>
    <dgm:cxn modelId="{8471E20E-A4AC-45C8-B4EB-488D0FBF76EC}" type="presParOf" srcId="{CD80193F-CA50-4CBD-AA75-55ABFD3607F9}" destId="{CA3DB87A-62EF-4047-966E-E51CD30F9BF6}" srcOrd="1" destOrd="0" presId="urn:microsoft.com/office/officeart/2005/8/layout/StepDownProcess"/>
    <dgm:cxn modelId="{C2543A80-2339-45BC-A559-B451BE80E680}" type="presParOf" srcId="{CD80193F-CA50-4CBD-AA75-55ABFD3607F9}" destId="{0881ECFD-C972-4BCF-B303-0B1E6CB157CB}" srcOrd="2" destOrd="0" presId="urn:microsoft.com/office/officeart/2005/8/layout/StepDownProcess"/>
    <dgm:cxn modelId="{1E5B830B-2A4A-4AA0-923A-93EFB10D587C}" type="presParOf" srcId="{8000FBD5-6B2B-4CC6-B1B1-A3CBCD6E270C}" destId="{DF79F7A3-CD43-4CE7-BFF1-CFF9CA2A766E}" srcOrd="9" destOrd="0" presId="urn:microsoft.com/office/officeart/2005/8/layout/StepDownProcess"/>
    <dgm:cxn modelId="{96208007-9663-4F49-83B2-D8DF301E5F28}" type="presParOf" srcId="{8000FBD5-6B2B-4CC6-B1B1-A3CBCD6E270C}" destId="{169AD41F-A6A0-4C4B-A921-0068DF33E620}" srcOrd="10" destOrd="0" presId="urn:microsoft.com/office/officeart/2005/8/layout/StepDownProcess"/>
    <dgm:cxn modelId="{4FA843F3-1A5B-4117-A741-20E4EF4A3116}" type="presParOf" srcId="{169AD41F-A6A0-4C4B-A921-0068DF33E620}" destId="{549D22A4-D4A8-4165-9E60-F691B5885B98}" srcOrd="0" destOrd="0" presId="urn:microsoft.com/office/officeart/2005/8/layout/StepDownProcess"/>
    <dgm:cxn modelId="{971AFD81-F434-46F2-ACE0-6C11EF11556F}" type="presParOf" srcId="{169AD41F-A6A0-4C4B-A921-0068DF33E620}" destId="{F1422B6E-8941-4B3C-AB02-CCA41429BF06}" srcOrd="1" destOrd="0" presId="urn:microsoft.com/office/officeart/2005/8/layout/StepDownProcess"/>
    <dgm:cxn modelId="{66E116A6-A26B-4728-9E31-312A21E34D40}" type="presParOf" srcId="{169AD41F-A6A0-4C4B-A921-0068DF33E620}" destId="{A11B256C-CAD4-4FF9-A0F7-842E8BC971A1}" srcOrd="2" destOrd="0" presId="urn:microsoft.com/office/officeart/2005/8/layout/StepDownProcess"/>
    <dgm:cxn modelId="{3E9EC75A-E539-408F-AC1E-CBACF664D2D6}" type="presParOf" srcId="{8000FBD5-6B2B-4CC6-B1B1-A3CBCD6E270C}" destId="{E66A9383-B02F-4148-B4C0-C42EABAA9606}" srcOrd="11" destOrd="0" presId="urn:microsoft.com/office/officeart/2005/8/layout/StepDownProcess"/>
    <dgm:cxn modelId="{19AFACB2-63B0-4856-8542-094F8CAE4464}" type="presParOf" srcId="{8000FBD5-6B2B-4CC6-B1B1-A3CBCD6E270C}" destId="{BAE1702E-E6F4-44E1-AC2E-0A1B15B2DEC4}" srcOrd="12" destOrd="0" presId="urn:microsoft.com/office/officeart/2005/8/layout/StepDownProcess"/>
    <dgm:cxn modelId="{D1C6FB42-69CE-4C23-82FC-B67C63845A78}" type="presParOf" srcId="{BAE1702E-E6F4-44E1-AC2E-0A1B15B2DEC4}" destId="{ABC0921F-F8A6-4657-8951-EDA944213594}" srcOrd="0" destOrd="0" presId="urn:microsoft.com/office/officeart/2005/8/layout/StepDownProcess"/>
    <dgm:cxn modelId="{4BA9771A-F9B7-4413-9EC4-6D74A7BC6481}" type="presParOf" srcId="{BAE1702E-E6F4-44E1-AC2E-0A1B15B2DEC4}" destId="{2C8F6331-CE1B-4376-9534-3F1095DD8BAE}" srcOrd="1" destOrd="0" presId="urn:microsoft.com/office/officeart/2005/8/layout/StepDownProcess"/>
    <dgm:cxn modelId="{871DB97C-86C9-4648-BE76-6129419EE936}" type="presParOf" srcId="{BAE1702E-E6F4-44E1-AC2E-0A1B15B2DEC4}" destId="{3E9B4026-1396-43A9-B5EB-07B3FAAAAD02}" srcOrd="2" destOrd="0" presId="urn:microsoft.com/office/officeart/2005/8/layout/StepDownProcess"/>
    <dgm:cxn modelId="{3313BA55-E720-4FA3-ABE0-34A11B0A43E8}" type="presParOf" srcId="{8000FBD5-6B2B-4CC6-B1B1-A3CBCD6E270C}" destId="{F57B2616-93A2-48FB-AD93-FDDD3ADA5D0D}" srcOrd="13" destOrd="0" presId="urn:microsoft.com/office/officeart/2005/8/layout/StepDownProcess"/>
    <dgm:cxn modelId="{CA6357F1-6BE7-4136-AC5F-789D53B85D45}" type="presParOf" srcId="{8000FBD5-6B2B-4CC6-B1B1-A3CBCD6E270C}" destId="{A053A702-6DC1-4E5A-B5CE-B31C57834C27}" srcOrd="14" destOrd="0" presId="urn:microsoft.com/office/officeart/2005/8/layout/StepDownProcess"/>
    <dgm:cxn modelId="{B2DD3F14-3EBD-43A7-B7BD-BED9BB4824E8}" type="presParOf" srcId="{A053A702-6DC1-4E5A-B5CE-B31C57834C27}" destId="{937BB073-37A6-4C8E-B1A5-F14C21E2CF7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C0E6-EDDD-4CF6-B0D5-5B22237938CE}">
      <dsp:nvSpPr>
        <dsp:cNvPr id="0" name=""/>
        <dsp:cNvSpPr/>
      </dsp:nvSpPr>
      <dsp:spPr>
        <a:xfrm>
          <a:off x="3726656" y="1517626"/>
          <a:ext cx="1596293" cy="554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042"/>
              </a:lnTo>
              <a:lnTo>
                <a:pt x="1596293" y="277042"/>
              </a:lnTo>
              <a:lnTo>
                <a:pt x="1596293" y="554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9F2F2-3550-4970-8611-B28A909AFE81}">
      <dsp:nvSpPr>
        <dsp:cNvPr id="0" name=""/>
        <dsp:cNvSpPr/>
      </dsp:nvSpPr>
      <dsp:spPr>
        <a:xfrm>
          <a:off x="1324946" y="1517626"/>
          <a:ext cx="2401709" cy="554085"/>
        </a:xfrm>
        <a:custGeom>
          <a:avLst/>
          <a:gdLst/>
          <a:ahLst/>
          <a:cxnLst/>
          <a:rect l="0" t="0" r="0" b="0"/>
          <a:pathLst>
            <a:path>
              <a:moveTo>
                <a:pt x="2401709" y="0"/>
              </a:moveTo>
              <a:lnTo>
                <a:pt x="2401709" y="277042"/>
              </a:lnTo>
              <a:lnTo>
                <a:pt x="0" y="277042"/>
              </a:lnTo>
              <a:lnTo>
                <a:pt x="0" y="554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3DB56-2C18-44B6-842D-3C8DE65529F0}">
      <dsp:nvSpPr>
        <dsp:cNvPr id="0" name=""/>
        <dsp:cNvSpPr/>
      </dsp:nvSpPr>
      <dsp:spPr>
        <a:xfrm>
          <a:off x="3067030" y="198375"/>
          <a:ext cx="1319250" cy="131925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5C6B7-0E63-4EA3-886E-BEF3DB95C34C}">
      <dsp:nvSpPr>
        <dsp:cNvPr id="0" name=""/>
        <dsp:cNvSpPr/>
      </dsp:nvSpPr>
      <dsp:spPr>
        <a:xfrm>
          <a:off x="3067030" y="198375"/>
          <a:ext cx="1319250" cy="131925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3676E-8A9C-4674-B902-F1ECB45A2514}">
      <dsp:nvSpPr>
        <dsp:cNvPr id="0" name=""/>
        <dsp:cNvSpPr/>
      </dsp:nvSpPr>
      <dsp:spPr>
        <a:xfrm>
          <a:off x="2407405" y="435840"/>
          <a:ext cx="2638501" cy="8443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GD</a:t>
          </a:r>
        </a:p>
      </dsp:txBody>
      <dsp:txXfrm>
        <a:off x="2407405" y="435840"/>
        <a:ext cx="2638501" cy="844320"/>
      </dsp:txXfrm>
    </dsp:sp>
    <dsp:sp modelId="{CC4D93C9-0676-44DE-A528-1B7BA7EA7F79}">
      <dsp:nvSpPr>
        <dsp:cNvPr id="0" name=""/>
        <dsp:cNvSpPr/>
      </dsp:nvSpPr>
      <dsp:spPr>
        <a:xfrm>
          <a:off x="665321" y="2071711"/>
          <a:ext cx="1319250" cy="131925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03B5E-58EF-464F-A6C2-C3EB17390998}">
      <dsp:nvSpPr>
        <dsp:cNvPr id="0" name=""/>
        <dsp:cNvSpPr/>
      </dsp:nvSpPr>
      <dsp:spPr>
        <a:xfrm>
          <a:off x="665321" y="2071711"/>
          <a:ext cx="1319250" cy="131925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E3A3-B818-49D4-A829-0F05CAD52FF9}">
      <dsp:nvSpPr>
        <dsp:cNvPr id="0" name=""/>
        <dsp:cNvSpPr/>
      </dsp:nvSpPr>
      <dsp:spPr>
        <a:xfrm>
          <a:off x="5695" y="2309176"/>
          <a:ext cx="2638501" cy="8443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Effective Recruitment Process</a:t>
          </a:r>
        </a:p>
      </dsp:txBody>
      <dsp:txXfrm>
        <a:off x="5695" y="2309176"/>
        <a:ext cx="2638501" cy="844320"/>
      </dsp:txXfrm>
    </dsp:sp>
    <dsp:sp modelId="{2DAA8EDF-E10E-4254-823F-F33763F96996}">
      <dsp:nvSpPr>
        <dsp:cNvPr id="0" name=""/>
        <dsp:cNvSpPr/>
      </dsp:nvSpPr>
      <dsp:spPr>
        <a:xfrm>
          <a:off x="4260616" y="2071711"/>
          <a:ext cx="2124666" cy="131925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3F615-DE1A-4A52-9117-FDBE6FDA8BE8}">
      <dsp:nvSpPr>
        <dsp:cNvPr id="0" name=""/>
        <dsp:cNvSpPr/>
      </dsp:nvSpPr>
      <dsp:spPr>
        <a:xfrm>
          <a:off x="4260616" y="2071711"/>
          <a:ext cx="2124666" cy="131925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8B147-8B6E-4FCF-8FC7-17C875096547}">
      <dsp:nvSpPr>
        <dsp:cNvPr id="0" name=""/>
        <dsp:cNvSpPr/>
      </dsp:nvSpPr>
      <dsp:spPr>
        <a:xfrm>
          <a:off x="3198282" y="2309176"/>
          <a:ext cx="4249333" cy="8443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Management Initiated Exchange</a:t>
          </a:r>
        </a:p>
      </dsp:txBody>
      <dsp:txXfrm>
        <a:off x="3198282" y="2309176"/>
        <a:ext cx="4249333" cy="84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189B-2EFA-4ADD-AA87-84E26DB1AC7C}">
      <dsp:nvSpPr>
        <dsp:cNvPr id="0" name=""/>
        <dsp:cNvSpPr/>
      </dsp:nvSpPr>
      <dsp:spPr>
        <a:xfrm>
          <a:off x="0" y="3910"/>
          <a:ext cx="7789877" cy="1076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Topic Based</a:t>
          </a:r>
        </a:p>
      </dsp:txBody>
      <dsp:txXfrm>
        <a:off x="52546" y="56456"/>
        <a:ext cx="7684785" cy="971308"/>
      </dsp:txXfrm>
    </dsp:sp>
    <dsp:sp modelId="{DDF9ABF3-49F4-4E6B-9E3B-87CC59DD431A}">
      <dsp:nvSpPr>
        <dsp:cNvPr id="0" name=""/>
        <dsp:cNvSpPr/>
      </dsp:nvSpPr>
      <dsp:spPr>
        <a:xfrm>
          <a:off x="0" y="1080310"/>
          <a:ext cx="7789877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2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100" kern="1200" dirty="0"/>
            <a:t>Factual, Abstract or Controversial Topics</a:t>
          </a:r>
        </a:p>
      </dsp:txBody>
      <dsp:txXfrm>
        <a:off x="0" y="1080310"/>
        <a:ext cx="7789877" cy="662400"/>
      </dsp:txXfrm>
    </dsp:sp>
    <dsp:sp modelId="{5E4039BD-0C75-4CEA-B8B6-94856D844923}">
      <dsp:nvSpPr>
        <dsp:cNvPr id="0" name=""/>
        <dsp:cNvSpPr/>
      </dsp:nvSpPr>
      <dsp:spPr>
        <a:xfrm>
          <a:off x="0" y="1742711"/>
          <a:ext cx="7789877" cy="1076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Case Based</a:t>
          </a:r>
        </a:p>
      </dsp:txBody>
      <dsp:txXfrm>
        <a:off x="52546" y="1795257"/>
        <a:ext cx="7684785" cy="971308"/>
      </dsp:txXfrm>
    </dsp:sp>
    <dsp:sp modelId="{C292B99B-EF29-4CF6-AA52-80C259137E01}">
      <dsp:nvSpPr>
        <dsp:cNvPr id="0" name=""/>
        <dsp:cNvSpPr/>
      </dsp:nvSpPr>
      <dsp:spPr>
        <a:xfrm>
          <a:off x="0" y="2819111"/>
          <a:ext cx="7789877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2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100" kern="1200" dirty="0"/>
            <a:t>Real-life Simulated Situations</a:t>
          </a:r>
        </a:p>
      </dsp:txBody>
      <dsp:txXfrm>
        <a:off x="0" y="2819111"/>
        <a:ext cx="7789877" cy="662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C073E-F4B9-463E-BB7D-BFBDA5A7EDA4}">
      <dsp:nvSpPr>
        <dsp:cNvPr id="0" name=""/>
        <dsp:cNvSpPr/>
      </dsp:nvSpPr>
      <dsp:spPr>
        <a:xfrm rot="5400000">
          <a:off x="573161" y="481934"/>
          <a:ext cx="408071" cy="4645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62FBF-8356-4A3B-8054-4AAC0256333A}">
      <dsp:nvSpPr>
        <dsp:cNvPr id="0" name=""/>
        <dsp:cNvSpPr/>
      </dsp:nvSpPr>
      <dsp:spPr>
        <a:xfrm>
          <a:off x="316826" y="29579"/>
          <a:ext cx="1184731" cy="48084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</a:p>
      </dsp:txBody>
      <dsp:txXfrm>
        <a:off x="340303" y="53056"/>
        <a:ext cx="1137777" cy="433890"/>
      </dsp:txXfrm>
    </dsp:sp>
    <dsp:sp modelId="{E63EEBB4-F635-402B-8445-1E06947BFFD9}">
      <dsp:nvSpPr>
        <dsp:cNvPr id="0" name=""/>
        <dsp:cNvSpPr/>
      </dsp:nvSpPr>
      <dsp:spPr>
        <a:xfrm>
          <a:off x="1260779" y="102519"/>
          <a:ext cx="602650" cy="388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94B53-BB56-44AC-AF85-93163078E2EF}">
      <dsp:nvSpPr>
        <dsp:cNvPr id="0" name=""/>
        <dsp:cNvSpPr/>
      </dsp:nvSpPr>
      <dsp:spPr>
        <a:xfrm rot="5400000">
          <a:off x="1226510" y="980139"/>
          <a:ext cx="408071" cy="4645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A6103-70E3-4E5D-B55F-D3010CEFAD28}">
      <dsp:nvSpPr>
        <dsp:cNvPr id="0" name=""/>
        <dsp:cNvSpPr/>
      </dsp:nvSpPr>
      <dsp:spPr>
        <a:xfrm>
          <a:off x="1030576" y="569725"/>
          <a:ext cx="1935741" cy="48084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Know your Audience </a:t>
          </a:r>
        </a:p>
      </dsp:txBody>
      <dsp:txXfrm>
        <a:off x="1054053" y="593202"/>
        <a:ext cx="1888787" cy="433890"/>
      </dsp:txXfrm>
    </dsp:sp>
    <dsp:sp modelId="{E50EBE82-1F45-4A21-AFF8-CC2024E29285}">
      <dsp:nvSpPr>
        <dsp:cNvPr id="0" name=""/>
        <dsp:cNvSpPr/>
      </dsp:nvSpPr>
      <dsp:spPr>
        <a:xfrm>
          <a:off x="2976962" y="1176360"/>
          <a:ext cx="720591" cy="388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6962" y="1176360"/>
        <a:ext cx="720591" cy="388639"/>
      </dsp:txXfrm>
    </dsp:sp>
    <dsp:sp modelId="{E79925EF-7B70-4ACC-8EE6-E428D113524E}">
      <dsp:nvSpPr>
        <dsp:cNvPr id="0" name=""/>
        <dsp:cNvSpPr/>
      </dsp:nvSpPr>
      <dsp:spPr>
        <a:xfrm rot="5400000">
          <a:off x="1934672" y="1520282"/>
          <a:ext cx="408071" cy="4645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9AF09-0E1D-44CB-B049-70D8AAB69F82}">
      <dsp:nvSpPr>
        <dsp:cNvPr id="0" name=""/>
        <dsp:cNvSpPr/>
      </dsp:nvSpPr>
      <dsp:spPr>
        <a:xfrm>
          <a:off x="1693993" y="1109872"/>
          <a:ext cx="2118924" cy="48084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Know your Logistics</a:t>
          </a:r>
        </a:p>
      </dsp:txBody>
      <dsp:txXfrm>
        <a:off x="1717470" y="1133349"/>
        <a:ext cx="2071970" cy="433890"/>
      </dsp:txXfrm>
    </dsp:sp>
    <dsp:sp modelId="{2B382C6C-FA33-4E10-91E5-089A202DB4C1}">
      <dsp:nvSpPr>
        <dsp:cNvPr id="0" name=""/>
        <dsp:cNvSpPr/>
      </dsp:nvSpPr>
      <dsp:spPr>
        <a:xfrm>
          <a:off x="3147264" y="1155731"/>
          <a:ext cx="499623" cy="388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5D6DB-014A-4462-AE3B-0E86D2A5BA75}">
      <dsp:nvSpPr>
        <dsp:cNvPr id="0" name=""/>
        <dsp:cNvSpPr/>
      </dsp:nvSpPr>
      <dsp:spPr>
        <a:xfrm rot="5400000">
          <a:off x="2670387" y="2027003"/>
          <a:ext cx="408071" cy="4645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E75C9-E0F3-4DA7-87FD-9B39B4CBC1DB}">
      <dsp:nvSpPr>
        <dsp:cNvPr id="0" name=""/>
        <dsp:cNvSpPr/>
      </dsp:nvSpPr>
      <dsp:spPr>
        <a:xfrm>
          <a:off x="2408773" y="1606675"/>
          <a:ext cx="2187255" cy="48084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Choose your leader</a:t>
          </a:r>
        </a:p>
      </dsp:txBody>
      <dsp:txXfrm>
        <a:off x="2432250" y="1630152"/>
        <a:ext cx="2140301" cy="433890"/>
      </dsp:txXfrm>
    </dsp:sp>
    <dsp:sp modelId="{3003C0D9-78F4-4B66-9D3C-4D1C141A5001}">
      <dsp:nvSpPr>
        <dsp:cNvPr id="0" name=""/>
        <dsp:cNvSpPr/>
      </dsp:nvSpPr>
      <dsp:spPr>
        <a:xfrm>
          <a:off x="3895179" y="1695878"/>
          <a:ext cx="499623" cy="388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B277A-C2E3-4570-BD4A-8375BB2A6B15}">
      <dsp:nvSpPr>
        <dsp:cNvPr id="0" name=""/>
        <dsp:cNvSpPr/>
      </dsp:nvSpPr>
      <dsp:spPr>
        <a:xfrm rot="5400000">
          <a:off x="3405582" y="2575409"/>
          <a:ext cx="408071" cy="4645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DB87A-62EF-4047-966E-E51CD30F9BF6}">
      <dsp:nvSpPr>
        <dsp:cNvPr id="0" name=""/>
        <dsp:cNvSpPr/>
      </dsp:nvSpPr>
      <dsp:spPr>
        <a:xfrm>
          <a:off x="3138268" y="2123756"/>
          <a:ext cx="2736967" cy="48084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Organize</a:t>
          </a:r>
        </a:p>
      </dsp:txBody>
      <dsp:txXfrm>
        <a:off x="3161745" y="2147233"/>
        <a:ext cx="2690013" cy="433890"/>
      </dsp:txXfrm>
    </dsp:sp>
    <dsp:sp modelId="{0881ECFD-C972-4BCF-B303-0B1E6CB157CB}">
      <dsp:nvSpPr>
        <dsp:cNvPr id="0" name=""/>
        <dsp:cNvSpPr/>
      </dsp:nvSpPr>
      <dsp:spPr>
        <a:xfrm>
          <a:off x="4883785" y="2236025"/>
          <a:ext cx="499623" cy="388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D22A4-D4A8-4165-9E60-F691B5885B98}">
      <dsp:nvSpPr>
        <dsp:cNvPr id="0" name=""/>
        <dsp:cNvSpPr/>
      </dsp:nvSpPr>
      <dsp:spPr>
        <a:xfrm rot="5400000">
          <a:off x="4137096" y="3107166"/>
          <a:ext cx="408071" cy="4645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22B6E-8941-4B3C-AB02-CCA41429BF06}">
      <dsp:nvSpPr>
        <dsp:cNvPr id="0" name=""/>
        <dsp:cNvSpPr/>
      </dsp:nvSpPr>
      <dsp:spPr>
        <a:xfrm>
          <a:off x="3885575" y="2663200"/>
          <a:ext cx="2438913" cy="48084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 a TEAM</a:t>
          </a:r>
        </a:p>
      </dsp:txBody>
      <dsp:txXfrm>
        <a:off x="3909052" y="2686677"/>
        <a:ext cx="2391959" cy="433890"/>
      </dsp:txXfrm>
    </dsp:sp>
    <dsp:sp modelId="{A11B256C-CAD4-4FF9-A0F7-842E8BC971A1}">
      <dsp:nvSpPr>
        <dsp:cNvPr id="0" name=""/>
        <dsp:cNvSpPr/>
      </dsp:nvSpPr>
      <dsp:spPr>
        <a:xfrm>
          <a:off x="5448508" y="2776171"/>
          <a:ext cx="499623" cy="388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0921F-F8A6-4657-8951-EDA944213594}">
      <dsp:nvSpPr>
        <dsp:cNvPr id="0" name=""/>
        <dsp:cNvSpPr/>
      </dsp:nvSpPr>
      <dsp:spPr>
        <a:xfrm rot="5400000">
          <a:off x="4808283" y="3605367"/>
          <a:ext cx="408071" cy="4645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F6331-CE1B-4376-9534-3F1095DD8BAE}">
      <dsp:nvSpPr>
        <dsp:cNvPr id="0" name=""/>
        <dsp:cNvSpPr/>
      </dsp:nvSpPr>
      <dsp:spPr>
        <a:xfrm>
          <a:off x="4658046" y="3203347"/>
          <a:ext cx="1979211" cy="48084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Synchronize</a:t>
          </a:r>
        </a:p>
      </dsp:txBody>
      <dsp:txXfrm>
        <a:off x="4681523" y="3226824"/>
        <a:ext cx="1932257" cy="433890"/>
      </dsp:txXfrm>
    </dsp:sp>
    <dsp:sp modelId="{3E9B4026-1396-43A9-B5EB-07B3FAAAAD02}">
      <dsp:nvSpPr>
        <dsp:cNvPr id="0" name=""/>
        <dsp:cNvSpPr/>
      </dsp:nvSpPr>
      <dsp:spPr>
        <a:xfrm>
          <a:off x="5932407" y="3316318"/>
          <a:ext cx="499623" cy="388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BB073-37A6-4C8E-B1A5-F14C21E2CF7B}">
      <dsp:nvSpPr>
        <dsp:cNvPr id="0" name=""/>
        <dsp:cNvSpPr/>
      </dsp:nvSpPr>
      <dsp:spPr>
        <a:xfrm>
          <a:off x="5455686" y="3722409"/>
          <a:ext cx="2166310" cy="48084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Practice</a:t>
          </a:r>
        </a:p>
      </dsp:txBody>
      <dsp:txXfrm>
        <a:off x="5479163" y="3745886"/>
        <a:ext cx="2119356" cy="433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zdZHS3YJz4&amp;ab_channel=BenRatje" TargetMode="External"/><Relationship Id="rId2" Type="http://schemas.openxmlformats.org/officeDocument/2006/relationships/hyperlink" Target="https://www.youtube.com/watch?v=3w32jIsRlsw&amp;ab_channel=Simplilearn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Group discussion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1721419"/>
          </a:xfrm>
        </p:spPr>
        <p:txBody>
          <a:bodyPr/>
          <a:lstStyle/>
          <a:p>
            <a:pPr algn="ctr"/>
            <a:r>
              <a:rPr lang="en-US" dirty="0"/>
              <a:t>Some 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Knowledge about country, state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Sharpen your listening skills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Effective cooperation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Get straight to the point​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5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D5D8-539D-9E0A-FB2D-7CCBB569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087" y="295445"/>
            <a:ext cx="5693664" cy="1084924"/>
          </a:xfrm>
        </p:spPr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gd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AB5B-1FA0-9B09-4E57-8DC55ADB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22" y="2035870"/>
            <a:ext cx="7366478" cy="3441566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 discussion revolves around a specific topic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 topic is usually given before the commencement of the GD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The examiner never interferes after announcing the topic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dirty="0"/>
              <a:t>Employed to judge public speaking talent</a:t>
            </a:r>
          </a:p>
        </p:txBody>
      </p:sp>
    </p:spTree>
    <p:extLst>
      <p:ext uri="{BB962C8B-B14F-4D97-AF65-F5344CB8AC3E}">
        <p14:creationId xmlns:p14="http://schemas.microsoft.com/office/powerpoint/2010/main" val="254180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Preparation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58FF18-0D19-41B3-B03C-5C3338A2F9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90988" y="2155971"/>
          <a:ext cx="7796212" cy="432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654A1-5285-42A5-B284-1EA37997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7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CBFC-B575-4749-2135-44D474CD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094473"/>
          </a:xfrm>
        </p:spPr>
        <p:txBody>
          <a:bodyPr/>
          <a:lstStyle/>
          <a:p>
            <a:pPr algn="ctr"/>
            <a:r>
              <a:rPr lang="en-US" dirty="0"/>
              <a:t>Do’s of </a:t>
            </a:r>
            <a:r>
              <a:rPr lang="en-US" dirty="0" err="1"/>
              <a:t>gd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FFF2-2BBC-EF3E-5304-ED6C0D9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C98E3-C717-9F7B-C860-5BD808B9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8" y="2818312"/>
            <a:ext cx="7835153" cy="29459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Make original points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Support your points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Engage substantial reasoning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Active listening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Validate arguments with examples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Make accurate statement</a:t>
            </a:r>
            <a:r>
              <a:rPr lang="en-IN" sz="2800" dirty="0"/>
              <a:t>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012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CBFC-B575-4749-2135-44D474CD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094473"/>
          </a:xfrm>
        </p:spPr>
        <p:txBody>
          <a:bodyPr/>
          <a:lstStyle/>
          <a:p>
            <a:pPr algn="ctr"/>
            <a:r>
              <a:rPr lang="en-US" dirty="0"/>
              <a:t>Do’s of </a:t>
            </a:r>
            <a:r>
              <a:rPr lang="en-US" dirty="0" err="1"/>
              <a:t>gd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FFF2-2BBC-EF3E-5304-ED6C0D9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C98E3-C717-9F7B-C860-5BD808B9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8" y="2818312"/>
            <a:ext cx="7835153" cy="29459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Take pauses while speaking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Consider the volume, pitch and tone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Speak confidently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Talk with self assurance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Try to get your turn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1372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CBFC-B575-4749-2135-44D474CD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094473"/>
          </a:xfrm>
        </p:spPr>
        <p:txBody>
          <a:bodyPr/>
          <a:lstStyle/>
          <a:p>
            <a:pPr algn="ctr"/>
            <a:r>
              <a:rPr lang="en-US" dirty="0" err="1"/>
              <a:t>Dont’s</a:t>
            </a:r>
            <a:r>
              <a:rPr lang="en-US" dirty="0"/>
              <a:t> of </a:t>
            </a:r>
            <a:r>
              <a:rPr lang="en-US" dirty="0" err="1"/>
              <a:t>gd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FFF2-2BBC-EF3E-5304-ED6C0D9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C98E3-C717-9F7B-C860-5BD808B9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8" y="2818312"/>
            <a:ext cx="7835153" cy="29459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Appear isolated from the discussion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Interrupting other members before their turn is over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Deviating from your original position on the topic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Changed opinion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Insult other participants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903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CBFC-B575-4749-2135-44D474CD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094473"/>
          </a:xfrm>
        </p:spPr>
        <p:txBody>
          <a:bodyPr/>
          <a:lstStyle/>
          <a:p>
            <a:pPr algn="ctr"/>
            <a:r>
              <a:rPr lang="en-US" dirty="0" err="1"/>
              <a:t>Dont’s</a:t>
            </a:r>
            <a:r>
              <a:rPr lang="en-US" dirty="0"/>
              <a:t> of </a:t>
            </a:r>
            <a:r>
              <a:rPr lang="en-US" dirty="0" err="1"/>
              <a:t>gd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FFF2-2BBC-EF3E-5304-ED6C0D9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C98E3-C717-9F7B-C860-5BD808B9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8" y="2818312"/>
            <a:ext cx="7835153" cy="294599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Use of irrelevant materials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Engaging in subgroup conversations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Addressing yourself to the examiner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Repeating the same argument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7878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9214-F5EF-4BE2-77D2-F6A36D1C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1309042"/>
          </a:xfrm>
        </p:spPr>
        <p:txBody>
          <a:bodyPr/>
          <a:lstStyle/>
          <a:p>
            <a:pPr algn="ctr"/>
            <a:r>
              <a:rPr lang="en-US" dirty="0"/>
              <a:t>Keep in mind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9D03-8EBA-EE91-A870-B13E0D51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Clarity of Thought and Expression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Active Listening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Respect for Others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Avoid dominating the discussion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Contribution and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43552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9214-F5EF-4BE2-77D2-F6A36D1C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1309042"/>
          </a:xfrm>
        </p:spPr>
        <p:txBody>
          <a:bodyPr/>
          <a:lstStyle/>
          <a:p>
            <a:pPr algn="ctr"/>
            <a:r>
              <a:rPr lang="en-US" dirty="0"/>
              <a:t>Keep in mind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9D03-8EBA-EE91-A870-B13E0D51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Content Relevance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Body Language and Nonverbal Communication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Structured 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Building on Others' Points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Balanced Speaking Time</a:t>
            </a:r>
          </a:p>
        </p:txBody>
      </p:sp>
    </p:spTree>
    <p:extLst>
      <p:ext uri="{BB962C8B-B14F-4D97-AF65-F5344CB8AC3E}">
        <p14:creationId xmlns:p14="http://schemas.microsoft.com/office/powerpoint/2010/main" val="383845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9214-F5EF-4BE2-77D2-F6A36D1C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1309042"/>
          </a:xfrm>
        </p:spPr>
        <p:txBody>
          <a:bodyPr/>
          <a:lstStyle/>
          <a:p>
            <a:pPr algn="ctr"/>
            <a:r>
              <a:rPr lang="en-US" dirty="0"/>
              <a:t>Keep in mind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9D03-8EBA-EE91-A870-B13E0D51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Evidence and Examples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 case of conflict seek common ground </a:t>
            </a:r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Awareness of Group Dynamics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Stay Calm and Composed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Be flexible</a:t>
            </a:r>
          </a:p>
        </p:txBody>
      </p:sp>
    </p:spTree>
    <p:extLst>
      <p:ext uri="{BB962C8B-B14F-4D97-AF65-F5344CB8AC3E}">
        <p14:creationId xmlns:p14="http://schemas.microsoft.com/office/powerpoint/2010/main" val="329510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576" y="195958"/>
            <a:ext cx="6767512" cy="1041306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576" y="2370076"/>
            <a:ext cx="7736542" cy="3035641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The term suggests a discussion among a group of people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Usually comprises of 8-12 members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The members express their views on a topic of current issue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The discussion goes on in a friendly manner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5B06-9E0A-0C52-F791-03F00008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1" y="457199"/>
            <a:ext cx="10665089" cy="1249680"/>
          </a:xfrm>
        </p:spPr>
        <p:txBody>
          <a:bodyPr/>
          <a:lstStyle/>
          <a:p>
            <a:r>
              <a:rPr lang="en-US" dirty="0"/>
              <a:t> frequently discussed topics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45CBA-AB97-B33A-5EFC-FCAB2E5F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EEBFA-1B2D-616E-7C1A-0A57F3037A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Impact of Social Media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Climate Change and Environmental Sustainability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Technology and its Impact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Education System Reforms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Gender Equality and Women's Empowerment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Cultural Diversity and Inclusion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Globalization and its Effects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Artificial Intelligence and Automation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Work-Life 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Ethical Dilemmas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Role of Youth in Society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6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023A-9E22-A7E3-9CDD-7ADA9990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731520"/>
            <a:ext cx="10665089" cy="801445"/>
          </a:xfrm>
        </p:spPr>
        <p:txBody>
          <a:bodyPr/>
          <a:lstStyle/>
          <a:p>
            <a:r>
              <a:rPr lang="en-US" dirty="0"/>
              <a:t>Useful phrases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F6F7B-4358-8DAD-78D2-F6ABC18E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17B55-BF02-A362-43C6-D226C8548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Asking about or for an opinion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Could you tell me ....?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do you think about/of ....?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IN" sz="2400" b="1" u="sng" dirty="0"/>
              <a:t>Asking for an explanation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Could you explain to me ....?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Excuse me, did you say that ....?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 beg your pardon?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IN" sz="2400" b="1" u="sng" dirty="0"/>
              <a:t>Giving your opinion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First of all/To start with I’d like to point out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point I’m trying to make is ....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way I look at/see it is 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33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023A-9E22-A7E3-9CDD-7ADA9990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731520"/>
            <a:ext cx="10665089" cy="801445"/>
          </a:xfrm>
        </p:spPr>
        <p:txBody>
          <a:bodyPr/>
          <a:lstStyle/>
          <a:p>
            <a:r>
              <a:rPr lang="en-US" dirty="0"/>
              <a:t>Useful phrases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F6F7B-4358-8DAD-78D2-F6ABC18E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17B55-BF02-A362-43C6-D226C8548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u="sng" dirty="0"/>
              <a:t>Giving an explanation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main problem is ....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Above all we must keep in mind that ....</a:t>
            </a:r>
            <a:endParaRPr lang="en-IN" b="1" u="sng" dirty="0"/>
          </a:p>
          <a:p>
            <a:pPr marL="0" indent="0">
              <a:buNone/>
            </a:pPr>
            <a:r>
              <a:rPr lang="en-US" sz="2400" b="1" u="sng" dirty="0"/>
              <a:t>Agreeing with an opinion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couldn’t agree (with you) more.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entirely/completely agree with you on that.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I’m all in favor of what you’ve been saying.  </a:t>
            </a:r>
          </a:p>
          <a:p>
            <a:pPr marL="0" indent="0">
              <a:buNone/>
            </a:pPr>
            <a:r>
              <a:rPr lang="en-IN" sz="2400" b="1" u="sng" dirty="0"/>
              <a:t>Polite disagreement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I’m not so certain/at all sure if that’s true/correct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Well, that’s one way of looking at it, (but)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I’m sorry I can’t agree.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69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023A-9E22-A7E3-9CDD-7ADA9990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8" y="731520"/>
            <a:ext cx="10665089" cy="801445"/>
          </a:xfrm>
        </p:spPr>
        <p:txBody>
          <a:bodyPr/>
          <a:lstStyle/>
          <a:p>
            <a:r>
              <a:rPr lang="en-US" dirty="0"/>
              <a:t>Useful phrases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F6F7B-4358-8DAD-78D2-F6ABC18E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17B55-BF02-A362-43C6-D226C8548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u="sng" dirty="0"/>
              <a:t>Strong disagreement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On the contrary!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can’t accept your view, that ....</a:t>
            </a:r>
            <a:endParaRPr lang="en-IN" b="1" u="sng" dirty="0"/>
          </a:p>
          <a:p>
            <a:pPr marL="0" indent="0">
              <a:buNone/>
            </a:pPr>
            <a:r>
              <a:rPr lang="en-US" sz="2400" b="1" u="sng" dirty="0"/>
              <a:t>Making a complaint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Forgive me for mentioning it, but ....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I’m sorry I have to say this, but ... </a:t>
            </a:r>
          </a:p>
          <a:p>
            <a:pPr marL="0" indent="0">
              <a:buNone/>
            </a:pPr>
            <a:r>
              <a:rPr lang="en-IN" sz="2400" b="1" u="sng" dirty="0"/>
              <a:t>Reacting to a complaint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I’m (awfully) sorry to hear that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Î really must apologize for 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23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BBC7-ED60-D74A-22B3-6982EDA06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718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1060" y="1506071"/>
            <a:ext cx="8104094" cy="3980329"/>
          </a:xfrm>
        </p:spPr>
        <p:txBody>
          <a:bodyPr/>
          <a:lstStyle/>
          <a:p>
            <a:pPr algn="just"/>
            <a:r>
              <a:rPr lang="en-US" sz="2800" dirty="0"/>
              <a:t>A group presentation that engages the audience and effectively conveys a message to them in a clear, organized, and captivating manner is considered effective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01702"/>
            <a:ext cx="7439243" cy="1309978"/>
          </a:xfrm>
        </p:spPr>
        <p:txBody>
          <a:bodyPr/>
          <a:lstStyle/>
          <a:p>
            <a:pPr algn="ctr"/>
            <a:r>
              <a:rPr lang="en-US" sz="3600" dirty="0"/>
              <a:t>Elements of Effective Group Presentations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6783" y="2877312"/>
            <a:ext cx="7783875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u="sng" dirty="0"/>
              <a:t>Presentation Analysis – Know your subject</a:t>
            </a:r>
          </a:p>
          <a:p>
            <a:pPr marL="0" indent="0" algn="ctr">
              <a:buNone/>
            </a:pPr>
            <a:endParaRPr lang="en-US" sz="2800" b="1" u="sng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Identify the purpose of your presentation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Identify what your subject or topic should/will be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Make sure you can show how your topic relates to the audience</a:t>
            </a:r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01702"/>
            <a:ext cx="7439243" cy="1309978"/>
          </a:xfrm>
        </p:spPr>
        <p:txBody>
          <a:bodyPr/>
          <a:lstStyle/>
          <a:p>
            <a:pPr algn="ctr"/>
            <a:r>
              <a:rPr lang="en-US" sz="3600" dirty="0"/>
              <a:t>Elements of Effective Group Presentations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6783" y="2877312"/>
            <a:ext cx="7783875" cy="36845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u="sng" dirty="0"/>
              <a:t>Audience Analysis – Know your audience</a:t>
            </a:r>
          </a:p>
          <a:p>
            <a:pPr marL="0" indent="0" algn="ctr">
              <a:buNone/>
            </a:pPr>
            <a:endParaRPr lang="en-US" sz="2800" b="1" u="sng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Consider the audience demographics (age, gender, culture, etc.)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Use appropriate examples that can be understood by your audience.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Use the appropriate vocabulary, but watch using jargon.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Make sure you can properly pronounce every word in your speech.</a:t>
            </a:r>
          </a:p>
        </p:txBody>
      </p:sp>
    </p:spTree>
    <p:extLst>
      <p:ext uri="{BB962C8B-B14F-4D97-AF65-F5344CB8AC3E}">
        <p14:creationId xmlns:p14="http://schemas.microsoft.com/office/powerpoint/2010/main" val="269880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01702"/>
            <a:ext cx="7439243" cy="1309978"/>
          </a:xfrm>
        </p:spPr>
        <p:txBody>
          <a:bodyPr/>
          <a:lstStyle/>
          <a:p>
            <a:pPr algn="ctr"/>
            <a:r>
              <a:rPr lang="en-US" sz="3600" dirty="0"/>
              <a:t>Elements of Effective Group Presentations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6783" y="2877312"/>
            <a:ext cx="7783875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u="sng" dirty="0"/>
              <a:t>Group Analysis – Know your individual and group strengths and weaknesses</a:t>
            </a:r>
          </a:p>
          <a:p>
            <a:pPr marL="0" indent="0" algn="ctr">
              <a:buNone/>
            </a:pPr>
            <a:endParaRPr lang="en-US" sz="2800" b="1" u="sng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Confident Presenters do well with introductions and conclusions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Detail oriented people can handle the discussion points.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Fast thinkers are good at handling questions.</a:t>
            </a:r>
          </a:p>
        </p:txBody>
      </p:sp>
    </p:spTree>
    <p:extLst>
      <p:ext uri="{BB962C8B-B14F-4D97-AF65-F5344CB8AC3E}">
        <p14:creationId xmlns:p14="http://schemas.microsoft.com/office/powerpoint/2010/main" val="3654242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88" y="381976"/>
            <a:ext cx="6400800" cy="1061538"/>
          </a:xfrm>
        </p:spPr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2537012"/>
            <a:ext cx="7763435" cy="3648635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/>
              <a:t>Diverse perspectives and ideas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/>
              <a:t>Improved creativity and problem-solving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/>
              <a:t>Efficient use of resources and time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200" dirty="0"/>
              <a:t>Skill development: communication, collaboration, and leadership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220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576" y="195958"/>
            <a:ext cx="6767512" cy="1041306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576" y="2370076"/>
            <a:ext cx="7736542" cy="303564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A time limit is assigned for each discussion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Usually lasts for about 15-20 minutes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The abilities of the members of the group are measured</a:t>
            </a:r>
          </a:p>
        </p:txBody>
      </p:sp>
    </p:spTree>
    <p:extLst>
      <p:ext uri="{BB962C8B-B14F-4D97-AF65-F5344CB8AC3E}">
        <p14:creationId xmlns:p14="http://schemas.microsoft.com/office/powerpoint/2010/main" val="1206879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2784-D127-C485-EEDF-E87B6024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888285"/>
          </a:xfrm>
        </p:spPr>
        <p:txBody>
          <a:bodyPr/>
          <a:lstStyle/>
          <a:p>
            <a:pPr algn="ctr"/>
            <a:r>
              <a:rPr lang="en-US" dirty="0"/>
              <a:t>components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8AB8-05E7-0607-1B9E-122685E3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078B1-18B1-209D-D9A7-579CF29D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58" y="2701771"/>
            <a:ext cx="6766560" cy="2447238"/>
          </a:xfrm>
        </p:spPr>
        <p:txBody>
          <a:bodyPr/>
          <a:lstStyle/>
          <a:p>
            <a:pPr algn="ctr"/>
            <a:r>
              <a:rPr lang="en-US" sz="2800" b="1" u="sng" dirty="0"/>
              <a:t>Preparation</a:t>
            </a:r>
          </a:p>
          <a:p>
            <a:pPr algn="ctr"/>
            <a:endParaRPr lang="en-US" sz="2800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Assign roles and responsibilities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Set clear goals and 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Research and gather necessary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867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2784-D127-C485-EEDF-E87B6024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888285"/>
          </a:xfrm>
        </p:spPr>
        <p:txBody>
          <a:bodyPr/>
          <a:lstStyle/>
          <a:p>
            <a:pPr algn="ctr"/>
            <a:r>
              <a:rPr lang="en-US" dirty="0"/>
              <a:t>components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8AB8-05E7-0607-1B9E-122685E3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078B1-18B1-209D-D9A7-579CF29D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58" y="2701771"/>
            <a:ext cx="6766560" cy="2447238"/>
          </a:xfrm>
        </p:spPr>
        <p:txBody>
          <a:bodyPr/>
          <a:lstStyle/>
          <a:p>
            <a:pPr algn="ctr"/>
            <a:r>
              <a:rPr lang="en-US" sz="2800" b="1" u="sng" dirty="0"/>
              <a:t>Collaboration</a:t>
            </a:r>
          </a:p>
          <a:p>
            <a:pPr algn="ctr"/>
            <a:endParaRPr lang="en-US" sz="2800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Regular communication and meetings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Encourage active participation and idea sharing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Resolve conflicts constructively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431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2784-D127-C485-EEDF-E87B6024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888285"/>
          </a:xfrm>
        </p:spPr>
        <p:txBody>
          <a:bodyPr/>
          <a:lstStyle/>
          <a:p>
            <a:pPr algn="ctr"/>
            <a:r>
              <a:rPr lang="en-US" dirty="0"/>
              <a:t>components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08AB8-05E7-0607-1B9E-122685E3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078B1-18B1-209D-D9A7-579CF29D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58" y="2701771"/>
            <a:ext cx="6766560" cy="244723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b="1" u="sng" dirty="0"/>
              <a:t>Organized Structure</a:t>
            </a:r>
          </a:p>
          <a:p>
            <a:pPr algn="ctr"/>
            <a:endParaRPr lang="en-US" sz="2800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Introduction, main content, 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Divide topics or sections among group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Ensure smooth transitions between sections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737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02B-E727-DB67-AA77-FF05048E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237909"/>
          </a:xfrm>
        </p:spPr>
        <p:txBody>
          <a:bodyPr/>
          <a:lstStyle/>
          <a:p>
            <a:pPr algn="ctr"/>
            <a:r>
              <a:rPr lang="en-IN" dirty="0"/>
              <a:t>Communication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CED3D-06C1-D689-BEDC-741E70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AC517-76D0-C25D-28F8-241CBA34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Active Listening</a:t>
            </a:r>
          </a:p>
          <a:p>
            <a:pPr algn="ctr"/>
            <a:endParaRPr lang="en-US" sz="2800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Show interest through body language and engagement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Ask clarifying questions to ensure understanding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569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02B-E727-DB67-AA77-FF05048E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237909"/>
          </a:xfrm>
        </p:spPr>
        <p:txBody>
          <a:bodyPr/>
          <a:lstStyle/>
          <a:p>
            <a:pPr algn="ctr"/>
            <a:r>
              <a:rPr lang="en-IN" dirty="0"/>
              <a:t>Communication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CED3D-06C1-D689-BEDC-741E70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AC517-76D0-C25D-28F8-241CBA34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Clear Articulation</a:t>
            </a:r>
          </a:p>
          <a:p>
            <a:pPr algn="ctr"/>
            <a:endParaRPr lang="en-US" sz="2800" b="1" u="sng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Practice and rehearse individual parts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Use a confident and clear voice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03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02B-E727-DB67-AA77-FF05048E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237909"/>
          </a:xfrm>
        </p:spPr>
        <p:txBody>
          <a:bodyPr/>
          <a:lstStyle/>
          <a:p>
            <a:pPr algn="ctr"/>
            <a:r>
              <a:rPr lang="en-IN" dirty="0"/>
              <a:t>Communication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CED3D-06C1-D689-BEDC-741E70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AC517-76D0-C25D-28F8-241CBA34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u="sng" dirty="0"/>
              <a:t>Visual Aids</a:t>
            </a:r>
          </a:p>
          <a:p>
            <a:pPr algn="ctr"/>
            <a:endParaRPr lang="en-US" sz="2800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Use visuals (slides, charts, graphs) to support the content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Keep visuals simple, clear, and relevant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243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02B-E727-DB67-AA77-FF05048E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237909"/>
          </a:xfrm>
        </p:spPr>
        <p:txBody>
          <a:bodyPr/>
          <a:lstStyle/>
          <a:p>
            <a:pPr algn="ctr"/>
            <a:r>
              <a:rPr lang="en-IN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CED3D-06C1-D689-BEDC-741E70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AC517-76D0-C25D-28F8-241CBA34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Unequal contribution from team members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Technical glitches or unexpected issues during the presentation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Nervousness and stage fright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096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02B-E727-DB67-AA77-FF05048E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815009"/>
            <a:ext cx="6766560" cy="1237909"/>
          </a:xfrm>
        </p:spPr>
        <p:txBody>
          <a:bodyPr/>
          <a:lstStyle/>
          <a:p>
            <a:pPr algn="ctr"/>
            <a:r>
              <a:rPr lang="en-IN" dirty="0"/>
              <a:t>THINGS TO CONSIDER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CED3D-06C1-D689-BEDC-741E70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9AC517-76D0-C25D-28F8-241CBA34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Address concerns openly and set expectations from the beginning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Rehearse for technical hiccups and have a backup plan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Encourage team members to support and motivate each other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5567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88" y="381976"/>
            <a:ext cx="6400800" cy="1061538"/>
          </a:xfrm>
        </p:spPr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199" y="2752165"/>
            <a:ext cx="7763435" cy="364863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Effective group presentations require thorough preparation, collaboration, and organized structure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Communication techniques and audience engagement play a crucial role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Overcoming challenges can lead to improved group presentations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62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831851"/>
            <a:ext cx="6527800" cy="1732056"/>
          </a:xfrm>
        </p:spPr>
        <p:txBody>
          <a:bodyPr/>
          <a:lstStyle/>
          <a:p>
            <a:r>
              <a:rPr lang="en-US" dirty="0"/>
              <a:t>TIPS!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371" y="3153019"/>
            <a:ext cx="6527800" cy="1893217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https://www.youtube.com/watch?v=3w32jIsRlsw&amp;ab_channel=Simplilearn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https://www.youtube.com/watch?v=LzdZHS3YJz4&amp;ab_channel=BenRatje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GROUP DISCUSSION held?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7717D5-296B-46DF-889A-D898A705E2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90988" y="2628900"/>
          <a:ext cx="7453312" cy="3589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6EAD5-737D-4120-8187-9777FC7E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188" y="381976"/>
            <a:ext cx="6400800" cy="1061538"/>
          </a:xfrm>
        </p:spPr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599" y="2537012"/>
            <a:ext cx="7763435" cy="364863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/>
              <a:t>Diverse viewpoints and ideas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/>
              <a:t>Enhanced critical thinking and problem-solving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/>
              <a:t>Improved decision-making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dirty="0"/>
              <a:t>Skill development: communication, active listening, and teamwork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Group discussion?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GDs form a part of brainstorming and focus group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Brainstorming: 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exercise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participant is allowed to criticize another’s contribution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creative exchange of ideas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Groups: 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topic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reach an agreement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654A1-5285-42A5-B284-1EA37997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GROUP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654A1-5285-42A5-B284-1EA37997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880D37-FD32-4DC1-BFD4-CA9CD46CAB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90507" y="2238703"/>
          <a:ext cx="7789877" cy="3485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712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Group discussion assess?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ability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Openness/ Flexibility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Assertiveness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Initiative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Attentive Listening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Skills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Attitudinal Responses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654A1-5285-42A5-B284-1EA37997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8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1721419"/>
          </a:xfrm>
        </p:spPr>
        <p:txBody>
          <a:bodyPr/>
          <a:lstStyle/>
          <a:p>
            <a:pPr algn="ctr"/>
            <a:r>
              <a:rPr lang="en-US" dirty="0"/>
              <a:t>Some </a:t>
            </a:r>
            <a:r>
              <a:rPr lang="en-US" dirty="0" err="1"/>
              <a:t>prerequisit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Topics given by panelists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Planning and preparation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Communication skills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Body language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Personal appearance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Self confidence​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{8772A38F-8764-4EDD-AADE-5F2CF351EC97}tf78438558_win32</Template>
  <TotalTime>125</TotalTime>
  <Words>1142</Words>
  <Application>Microsoft Office PowerPoint</Application>
  <PresentationFormat>Widescreen</PresentationFormat>
  <Paragraphs>263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Sabon Next LT</vt:lpstr>
      <vt:lpstr>Times New Roman</vt:lpstr>
      <vt:lpstr>Wingdings</vt:lpstr>
      <vt:lpstr>Custom</vt:lpstr>
      <vt:lpstr>Group discussion</vt:lpstr>
      <vt:lpstr>introduction</vt:lpstr>
      <vt:lpstr>introduction</vt:lpstr>
      <vt:lpstr>Why is GROUP DISCUSSION held?</vt:lpstr>
      <vt:lpstr>Importance</vt:lpstr>
      <vt:lpstr>HOW TO USE Group discussion?</vt:lpstr>
      <vt:lpstr>TYPES OF GROUP DISCUSSION</vt:lpstr>
      <vt:lpstr>What does Group discussion assess?</vt:lpstr>
      <vt:lpstr>Some prerequisit</vt:lpstr>
      <vt:lpstr>Some prerequisite</vt:lpstr>
      <vt:lpstr>Features of gd</vt:lpstr>
      <vt:lpstr>PLANNING AND Preparation</vt:lpstr>
      <vt:lpstr>Do’s of gd</vt:lpstr>
      <vt:lpstr>Do’s of gd</vt:lpstr>
      <vt:lpstr>Dont’s of gd</vt:lpstr>
      <vt:lpstr>Dont’s of gd</vt:lpstr>
      <vt:lpstr>Keep in mind</vt:lpstr>
      <vt:lpstr>Keep in mind</vt:lpstr>
      <vt:lpstr>Keep in mind</vt:lpstr>
      <vt:lpstr> frequently discussed topics</vt:lpstr>
      <vt:lpstr>Useful phrases</vt:lpstr>
      <vt:lpstr>Useful phrases</vt:lpstr>
      <vt:lpstr>Useful phrases</vt:lpstr>
      <vt:lpstr>Group presentation</vt:lpstr>
      <vt:lpstr>PowerPoint Presentation</vt:lpstr>
      <vt:lpstr>Elements of Effective Group Presentations</vt:lpstr>
      <vt:lpstr>Elements of Effective Group Presentations</vt:lpstr>
      <vt:lpstr>Elements of Effective Group Presentations</vt:lpstr>
      <vt:lpstr>Importance</vt:lpstr>
      <vt:lpstr>components</vt:lpstr>
      <vt:lpstr>components</vt:lpstr>
      <vt:lpstr>components</vt:lpstr>
      <vt:lpstr>Communication Techniques</vt:lpstr>
      <vt:lpstr>Communication Techniques</vt:lpstr>
      <vt:lpstr>Communication Techniques</vt:lpstr>
      <vt:lpstr>CHALLENGES</vt:lpstr>
      <vt:lpstr>THINGS TO CONSIDER</vt:lpstr>
      <vt:lpstr>TAKEAWAY</vt:lpstr>
      <vt:lpstr>TIPS!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</dc:title>
  <dc:subject/>
  <dc:creator>Bipasha Mandal</dc:creator>
  <cp:lastModifiedBy>Smriti Singh</cp:lastModifiedBy>
  <cp:revision>2</cp:revision>
  <dcterms:created xsi:type="dcterms:W3CDTF">2023-10-06T03:49:06Z</dcterms:created>
  <dcterms:modified xsi:type="dcterms:W3CDTF">2024-04-14T06:27:28Z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