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57" r:id="rId9"/>
    <p:sldId id="258" r:id="rId10"/>
    <p:sldId id="259" r:id="rId11"/>
    <p:sldId id="266" r:id="rId12"/>
    <p:sldId id="271" r:id="rId13"/>
    <p:sldId id="270" r:id="rId14"/>
    <p:sldId id="272" r:id="rId15"/>
    <p:sldId id="267" r:id="rId16"/>
    <p:sldId id="273" r:id="rId17"/>
    <p:sldId id="274" r:id="rId18"/>
    <p:sldId id="268" r:id="rId19"/>
    <p:sldId id="276" r:id="rId20"/>
    <p:sldId id="279" r:id="rId21"/>
    <p:sldId id="277" r:id="rId22"/>
    <p:sldId id="278" r:id="rId23"/>
    <p:sldId id="269" r:id="rId24"/>
    <p:sldId id="283" r:id="rId25"/>
    <p:sldId id="282" r:id="rId26"/>
    <p:sldId id="280" r:id="rId27"/>
    <p:sldId id="281" r:id="rId28"/>
    <p:sldId id="260" r:id="rId29"/>
    <p:sldId id="261" r:id="rId30"/>
    <p:sldId id="262" r:id="rId31"/>
    <p:sldId id="27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C36A7-804E-4437-890E-78C1CF655F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8E2EC7-3028-4E3D-A284-07E1BC7BEBBC}">
      <dgm:prSet/>
      <dgm:spPr/>
      <dgm:t>
        <a:bodyPr/>
        <a:lstStyle/>
        <a:p>
          <a:pPr>
            <a:defRPr cap="all"/>
          </a:pPr>
          <a:r>
            <a:rPr lang="en-IN"/>
            <a:t>Verbal communication </a:t>
          </a:r>
          <a:endParaRPr lang="en-US"/>
        </a:p>
      </dgm:t>
    </dgm:pt>
    <dgm:pt modelId="{C0E7C2C9-A09F-4C6D-88BE-8B6FCD9CF4A0}" type="parTrans" cxnId="{7CC39F88-1A4D-418D-B52C-D58415F832DC}">
      <dgm:prSet/>
      <dgm:spPr/>
      <dgm:t>
        <a:bodyPr/>
        <a:lstStyle/>
        <a:p>
          <a:endParaRPr lang="en-US"/>
        </a:p>
      </dgm:t>
    </dgm:pt>
    <dgm:pt modelId="{1339332E-813C-4DF8-8BA2-4A6031787756}" type="sibTrans" cxnId="{7CC39F88-1A4D-418D-B52C-D58415F832DC}">
      <dgm:prSet/>
      <dgm:spPr/>
      <dgm:t>
        <a:bodyPr/>
        <a:lstStyle/>
        <a:p>
          <a:endParaRPr lang="en-US"/>
        </a:p>
      </dgm:t>
    </dgm:pt>
    <dgm:pt modelId="{312DB4E4-1A64-4242-929E-2184AA4F3B33}">
      <dgm:prSet/>
      <dgm:spPr/>
      <dgm:t>
        <a:bodyPr/>
        <a:lstStyle/>
        <a:p>
          <a:pPr>
            <a:defRPr cap="all"/>
          </a:pPr>
          <a:r>
            <a:rPr lang="en-IN"/>
            <a:t>Non-verbal communication</a:t>
          </a:r>
          <a:endParaRPr lang="en-US"/>
        </a:p>
      </dgm:t>
    </dgm:pt>
    <dgm:pt modelId="{0C72AD44-EEE8-47FB-BF85-CEACFBEFF6D1}" type="parTrans" cxnId="{6DEFA5F6-99F9-4BE0-88D3-09D8ABDA1714}">
      <dgm:prSet/>
      <dgm:spPr/>
      <dgm:t>
        <a:bodyPr/>
        <a:lstStyle/>
        <a:p>
          <a:endParaRPr lang="en-US"/>
        </a:p>
      </dgm:t>
    </dgm:pt>
    <dgm:pt modelId="{2342FAB3-5885-4CAD-8D5A-5C39D0ECC84F}" type="sibTrans" cxnId="{6DEFA5F6-99F9-4BE0-88D3-09D8ABDA1714}">
      <dgm:prSet/>
      <dgm:spPr/>
      <dgm:t>
        <a:bodyPr/>
        <a:lstStyle/>
        <a:p>
          <a:endParaRPr lang="en-US"/>
        </a:p>
      </dgm:t>
    </dgm:pt>
    <dgm:pt modelId="{DDE22A93-4B7F-4E88-A3CC-9EF5CC4FB7CD}" type="pres">
      <dgm:prSet presAssocID="{6C9C36A7-804E-4437-890E-78C1CF655F19}" presName="root" presStyleCnt="0">
        <dgm:presLayoutVars>
          <dgm:dir/>
          <dgm:resizeHandles val="exact"/>
        </dgm:presLayoutVars>
      </dgm:prSet>
      <dgm:spPr/>
    </dgm:pt>
    <dgm:pt modelId="{90CC24D6-A038-4D05-AAEF-77416F59593F}" type="pres">
      <dgm:prSet presAssocID="{CD8E2EC7-3028-4E3D-A284-07E1BC7BEBBC}" presName="compNode" presStyleCnt="0"/>
      <dgm:spPr/>
    </dgm:pt>
    <dgm:pt modelId="{8C37E1BB-0AD2-4C82-ADE3-FA3AC9089228}" type="pres">
      <dgm:prSet presAssocID="{CD8E2EC7-3028-4E3D-A284-07E1BC7BEBBC}" presName="iconBgRect" presStyleLbl="bgShp" presStyleIdx="0" presStyleCnt="2"/>
      <dgm:spPr/>
    </dgm:pt>
    <dgm:pt modelId="{4EEB72C1-5C4D-4315-8953-2D0D7494E9B9}" type="pres">
      <dgm:prSet presAssocID="{CD8E2EC7-3028-4E3D-A284-07E1BC7BEBB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81CABE2-A15C-4079-A3DB-211F79EB4895}" type="pres">
      <dgm:prSet presAssocID="{CD8E2EC7-3028-4E3D-A284-07E1BC7BEBBC}" presName="spaceRect" presStyleCnt="0"/>
      <dgm:spPr/>
    </dgm:pt>
    <dgm:pt modelId="{24F109FD-79EA-42DA-840D-1B600F05DA97}" type="pres">
      <dgm:prSet presAssocID="{CD8E2EC7-3028-4E3D-A284-07E1BC7BEBBC}" presName="textRect" presStyleLbl="revTx" presStyleIdx="0" presStyleCnt="2">
        <dgm:presLayoutVars>
          <dgm:chMax val="1"/>
          <dgm:chPref val="1"/>
        </dgm:presLayoutVars>
      </dgm:prSet>
      <dgm:spPr/>
    </dgm:pt>
    <dgm:pt modelId="{DFEDC661-FAAD-4F41-955C-A736BDD8CA26}" type="pres">
      <dgm:prSet presAssocID="{1339332E-813C-4DF8-8BA2-4A6031787756}" presName="sibTrans" presStyleCnt="0"/>
      <dgm:spPr/>
    </dgm:pt>
    <dgm:pt modelId="{59433AC0-035F-4FE2-B68E-B8A56927A421}" type="pres">
      <dgm:prSet presAssocID="{312DB4E4-1A64-4242-929E-2184AA4F3B33}" presName="compNode" presStyleCnt="0"/>
      <dgm:spPr/>
    </dgm:pt>
    <dgm:pt modelId="{80BBA218-39F9-4A20-915E-F2DC3231D7CF}" type="pres">
      <dgm:prSet presAssocID="{312DB4E4-1A64-4242-929E-2184AA4F3B33}" presName="iconBgRect" presStyleLbl="bgShp" presStyleIdx="1" presStyleCnt="2"/>
      <dgm:spPr/>
    </dgm:pt>
    <dgm:pt modelId="{C208FAE4-F2A0-4F0A-BA9D-F3EB54954B31}" type="pres">
      <dgm:prSet presAssocID="{312DB4E4-1A64-4242-929E-2184AA4F3B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C4FF391-2EB4-4AB6-8AE1-8D719108D711}" type="pres">
      <dgm:prSet presAssocID="{312DB4E4-1A64-4242-929E-2184AA4F3B33}" presName="spaceRect" presStyleCnt="0"/>
      <dgm:spPr/>
    </dgm:pt>
    <dgm:pt modelId="{B8D46DA5-45FD-42E0-A373-F7A34B5207EB}" type="pres">
      <dgm:prSet presAssocID="{312DB4E4-1A64-4242-929E-2184AA4F3B3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F6B849-EAC4-4C5C-83B5-A419E0172757}" type="presOf" srcId="{CD8E2EC7-3028-4E3D-A284-07E1BC7BEBBC}" destId="{24F109FD-79EA-42DA-840D-1B600F05DA97}" srcOrd="0" destOrd="0" presId="urn:microsoft.com/office/officeart/2018/5/layout/IconCircleLabelList"/>
    <dgm:cxn modelId="{AF5E6A53-2BCE-4E0A-8CE0-06A54BF1F2AA}" type="presOf" srcId="{312DB4E4-1A64-4242-929E-2184AA4F3B33}" destId="{B8D46DA5-45FD-42E0-A373-F7A34B5207EB}" srcOrd="0" destOrd="0" presId="urn:microsoft.com/office/officeart/2018/5/layout/IconCircleLabelList"/>
    <dgm:cxn modelId="{7CC39F88-1A4D-418D-B52C-D58415F832DC}" srcId="{6C9C36A7-804E-4437-890E-78C1CF655F19}" destId="{CD8E2EC7-3028-4E3D-A284-07E1BC7BEBBC}" srcOrd="0" destOrd="0" parTransId="{C0E7C2C9-A09F-4C6D-88BE-8B6FCD9CF4A0}" sibTransId="{1339332E-813C-4DF8-8BA2-4A6031787756}"/>
    <dgm:cxn modelId="{256BF6C4-D88F-4313-ACCA-E753E6ED1FC5}" type="presOf" srcId="{6C9C36A7-804E-4437-890E-78C1CF655F19}" destId="{DDE22A93-4B7F-4E88-A3CC-9EF5CC4FB7CD}" srcOrd="0" destOrd="0" presId="urn:microsoft.com/office/officeart/2018/5/layout/IconCircleLabelList"/>
    <dgm:cxn modelId="{6DEFA5F6-99F9-4BE0-88D3-09D8ABDA1714}" srcId="{6C9C36A7-804E-4437-890E-78C1CF655F19}" destId="{312DB4E4-1A64-4242-929E-2184AA4F3B33}" srcOrd="1" destOrd="0" parTransId="{0C72AD44-EEE8-47FB-BF85-CEACFBEFF6D1}" sibTransId="{2342FAB3-5885-4CAD-8D5A-5C39D0ECC84F}"/>
    <dgm:cxn modelId="{0CE60A5D-45A7-4D6C-A219-280D08E1C6F8}" type="presParOf" srcId="{DDE22A93-4B7F-4E88-A3CC-9EF5CC4FB7CD}" destId="{90CC24D6-A038-4D05-AAEF-77416F59593F}" srcOrd="0" destOrd="0" presId="urn:microsoft.com/office/officeart/2018/5/layout/IconCircleLabelList"/>
    <dgm:cxn modelId="{1C1C057A-856D-401B-916C-9D81A7E88821}" type="presParOf" srcId="{90CC24D6-A038-4D05-AAEF-77416F59593F}" destId="{8C37E1BB-0AD2-4C82-ADE3-FA3AC9089228}" srcOrd="0" destOrd="0" presId="urn:microsoft.com/office/officeart/2018/5/layout/IconCircleLabelList"/>
    <dgm:cxn modelId="{3B9FFB25-8308-4F71-8331-7260877E9417}" type="presParOf" srcId="{90CC24D6-A038-4D05-AAEF-77416F59593F}" destId="{4EEB72C1-5C4D-4315-8953-2D0D7494E9B9}" srcOrd="1" destOrd="0" presId="urn:microsoft.com/office/officeart/2018/5/layout/IconCircleLabelList"/>
    <dgm:cxn modelId="{36D07B9D-2D9F-4B92-8F22-41559421F403}" type="presParOf" srcId="{90CC24D6-A038-4D05-AAEF-77416F59593F}" destId="{681CABE2-A15C-4079-A3DB-211F79EB4895}" srcOrd="2" destOrd="0" presId="urn:microsoft.com/office/officeart/2018/5/layout/IconCircleLabelList"/>
    <dgm:cxn modelId="{C1C8CD3E-3051-4DE1-A1D5-901CC24D58B9}" type="presParOf" srcId="{90CC24D6-A038-4D05-AAEF-77416F59593F}" destId="{24F109FD-79EA-42DA-840D-1B600F05DA97}" srcOrd="3" destOrd="0" presId="urn:microsoft.com/office/officeart/2018/5/layout/IconCircleLabelList"/>
    <dgm:cxn modelId="{BC991846-B458-4E80-A48C-4255D8F5E655}" type="presParOf" srcId="{DDE22A93-4B7F-4E88-A3CC-9EF5CC4FB7CD}" destId="{DFEDC661-FAAD-4F41-955C-A736BDD8CA26}" srcOrd="1" destOrd="0" presId="urn:microsoft.com/office/officeart/2018/5/layout/IconCircleLabelList"/>
    <dgm:cxn modelId="{FEFF0BFB-7308-4D1C-A787-5D753CEB409C}" type="presParOf" srcId="{DDE22A93-4B7F-4E88-A3CC-9EF5CC4FB7CD}" destId="{59433AC0-035F-4FE2-B68E-B8A56927A421}" srcOrd="2" destOrd="0" presId="urn:microsoft.com/office/officeart/2018/5/layout/IconCircleLabelList"/>
    <dgm:cxn modelId="{A7FF4DB4-7208-46DD-B95B-0C9FE8502BCF}" type="presParOf" srcId="{59433AC0-035F-4FE2-B68E-B8A56927A421}" destId="{80BBA218-39F9-4A20-915E-F2DC3231D7CF}" srcOrd="0" destOrd="0" presId="urn:microsoft.com/office/officeart/2018/5/layout/IconCircleLabelList"/>
    <dgm:cxn modelId="{72ACD39C-789B-491A-A074-A59680F10286}" type="presParOf" srcId="{59433AC0-035F-4FE2-B68E-B8A56927A421}" destId="{C208FAE4-F2A0-4F0A-BA9D-F3EB54954B31}" srcOrd="1" destOrd="0" presId="urn:microsoft.com/office/officeart/2018/5/layout/IconCircleLabelList"/>
    <dgm:cxn modelId="{64C13DDD-E760-4604-9032-6C15E3DDF97B}" type="presParOf" srcId="{59433AC0-035F-4FE2-B68E-B8A56927A421}" destId="{AC4FF391-2EB4-4AB6-8AE1-8D719108D711}" srcOrd="2" destOrd="0" presId="urn:microsoft.com/office/officeart/2018/5/layout/IconCircleLabelList"/>
    <dgm:cxn modelId="{924CE140-79E9-48B0-8BAB-A7E39C49D5A4}" type="presParOf" srcId="{59433AC0-035F-4FE2-B68E-B8A56927A421}" destId="{B8D46DA5-45FD-42E0-A373-F7A34B5207E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99BD5-FE14-47AF-8292-404A556FA5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B1CA07-9225-48E3-BB08-731629FA5769}">
      <dgm:prSet/>
      <dgm:spPr/>
      <dgm:t>
        <a:bodyPr/>
        <a:lstStyle/>
        <a:p>
          <a:r>
            <a:rPr lang="en-IN"/>
            <a:t>Types: Oral (spoken) and Non-oral (written) Communication</a:t>
          </a:r>
          <a:endParaRPr lang="en-US"/>
        </a:p>
      </dgm:t>
    </dgm:pt>
    <dgm:pt modelId="{7A045D08-BB0F-43B8-94AD-7086CEA35690}" type="parTrans" cxnId="{34F0996C-6CF1-49E8-872A-3A7413C01872}">
      <dgm:prSet/>
      <dgm:spPr/>
      <dgm:t>
        <a:bodyPr/>
        <a:lstStyle/>
        <a:p>
          <a:endParaRPr lang="en-US"/>
        </a:p>
      </dgm:t>
    </dgm:pt>
    <dgm:pt modelId="{7C4E0EFF-24FE-4015-B4F3-835192509AF6}" type="sibTrans" cxnId="{34F0996C-6CF1-49E8-872A-3A7413C01872}">
      <dgm:prSet/>
      <dgm:spPr/>
      <dgm:t>
        <a:bodyPr/>
        <a:lstStyle/>
        <a:p>
          <a:endParaRPr lang="en-US"/>
        </a:p>
      </dgm:t>
    </dgm:pt>
    <dgm:pt modelId="{93742264-836A-4C6E-8234-EBC8DB78424B}">
      <dgm:prSet/>
      <dgm:spPr/>
      <dgm:t>
        <a:bodyPr/>
        <a:lstStyle/>
        <a:p>
          <a:r>
            <a:rPr lang="en-IN"/>
            <a:t>Speaking and listening are involved in oral communication</a:t>
          </a:r>
          <a:endParaRPr lang="en-US"/>
        </a:p>
      </dgm:t>
    </dgm:pt>
    <dgm:pt modelId="{44BD3B0F-8EC8-4ACA-9D90-143C9501B70C}" type="parTrans" cxnId="{B603FF2F-AAEE-433F-A1EC-88AFF1058EE4}">
      <dgm:prSet/>
      <dgm:spPr/>
      <dgm:t>
        <a:bodyPr/>
        <a:lstStyle/>
        <a:p>
          <a:endParaRPr lang="en-US"/>
        </a:p>
      </dgm:t>
    </dgm:pt>
    <dgm:pt modelId="{A1F66E3C-6774-4BC0-9BD4-8D1A75F2AF94}" type="sibTrans" cxnId="{B603FF2F-AAEE-433F-A1EC-88AFF1058EE4}">
      <dgm:prSet/>
      <dgm:spPr/>
      <dgm:t>
        <a:bodyPr/>
        <a:lstStyle/>
        <a:p>
          <a:endParaRPr lang="en-US"/>
        </a:p>
      </dgm:t>
    </dgm:pt>
    <dgm:pt modelId="{CB6F5CE1-0468-4C91-9EB9-11633D8AA517}">
      <dgm:prSet/>
      <dgm:spPr/>
      <dgm:t>
        <a:bodyPr/>
        <a:lstStyle/>
        <a:p>
          <a:r>
            <a:rPr lang="en-IN"/>
            <a:t>Examples: Face to face conversations, speeches, Interviews, phone calls, verbal communication in broadcasting and media</a:t>
          </a:r>
          <a:endParaRPr lang="en-US"/>
        </a:p>
      </dgm:t>
    </dgm:pt>
    <dgm:pt modelId="{9C7EB077-5DB4-4266-8DAE-CBFCF53B5289}" type="parTrans" cxnId="{2CD972C7-9A32-4C3B-80F9-8800A89DB829}">
      <dgm:prSet/>
      <dgm:spPr/>
      <dgm:t>
        <a:bodyPr/>
        <a:lstStyle/>
        <a:p>
          <a:endParaRPr lang="en-US"/>
        </a:p>
      </dgm:t>
    </dgm:pt>
    <dgm:pt modelId="{064CBA83-AB7B-4763-899E-485D30763A9D}" type="sibTrans" cxnId="{2CD972C7-9A32-4C3B-80F9-8800A89DB829}">
      <dgm:prSet/>
      <dgm:spPr/>
      <dgm:t>
        <a:bodyPr/>
        <a:lstStyle/>
        <a:p>
          <a:endParaRPr lang="en-US"/>
        </a:p>
      </dgm:t>
    </dgm:pt>
    <dgm:pt modelId="{A8EB4FF9-9C25-4CC6-B569-48489B07FD87}">
      <dgm:prSet/>
      <dgm:spPr/>
      <dgm:t>
        <a:bodyPr/>
        <a:lstStyle/>
        <a:p>
          <a:r>
            <a:rPr lang="en-IN"/>
            <a:t>Forms of verbal communication: Intrapersonal, Interpersonal, Group communication, Public  communication</a:t>
          </a:r>
          <a:endParaRPr lang="en-US"/>
        </a:p>
      </dgm:t>
    </dgm:pt>
    <dgm:pt modelId="{B28548F2-0794-4900-B7D0-06F859680E92}" type="parTrans" cxnId="{8D4F610D-0CFD-49E8-9A88-1AB52B422B2C}">
      <dgm:prSet/>
      <dgm:spPr/>
      <dgm:t>
        <a:bodyPr/>
        <a:lstStyle/>
        <a:p>
          <a:endParaRPr lang="en-US"/>
        </a:p>
      </dgm:t>
    </dgm:pt>
    <dgm:pt modelId="{5CD8BC76-ED18-4A32-AA0D-C66D1D8B1D45}" type="sibTrans" cxnId="{8D4F610D-0CFD-49E8-9A88-1AB52B422B2C}">
      <dgm:prSet/>
      <dgm:spPr/>
      <dgm:t>
        <a:bodyPr/>
        <a:lstStyle/>
        <a:p>
          <a:endParaRPr lang="en-US"/>
        </a:p>
      </dgm:t>
    </dgm:pt>
    <dgm:pt modelId="{0F2C801D-3E5D-4453-9919-4510C52EB3A3}" type="pres">
      <dgm:prSet presAssocID="{A4999BD5-FE14-47AF-8292-404A556FA5DC}" presName="root" presStyleCnt="0">
        <dgm:presLayoutVars>
          <dgm:dir/>
          <dgm:resizeHandles val="exact"/>
        </dgm:presLayoutVars>
      </dgm:prSet>
      <dgm:spPr/>
    </dgm:pt>
    <dgm:pt modelId="{1C3E5EFB-FBA2-4886-B400-F40BAAF234EB}" type="pres">
      <dgm:prSet presAssocID="{E9B1CA07-9225-48E3-BB08-731629FA5769}" presName="compNode" presStyleCnt="0"/>
      <dgm:spPr/>
    </dgm:pt>
    <dgm:pt modelId="{03281161-D0A3-4431-9DEF-01A9BEE61570}" type="pres">
      <dgm:prSet presAssocID="{E9B1CA07-9225-48E3-BB08-731629FA5769}" presName="bgRect" presStyleLbl="bgShp" presStyleIdx="0" presStyleCnt="4"/>
      <dgm:spPr/>
    </dgm:pt>
    <dgm:pt modelId="{E079955A-9C13-4E1A-92C6-ADC78AF73228}" type="pres">
      <dgm:prSet presAssocID="{E9B1CA07-9225-48E3-BB08-731629FA57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7154C9C6-0649-4B2D-B2AE-6C25C51622B5}" type="pres">
      <dgm:prSet presAssocID="{E9B1CA07-9225-48E3-BB08-731629FA5769}" presName="spaceRect" presStyleCnt="0"/>
      <dgm:spPr/>
    </dgm:pt>
    <dgm:pt modelId="{84291C89-5D6A-4C38-BA4D-808751CCDE22}" type="pres">
      <dgm:prSet presAssocID="{E9B1CA07-9225-48E3-BB08-731629FA5769}" presName="parTx" presStyleLbl="revTx" presStyleIdx="0" presStyleCnt="4">
        <dgm:presLayoutVars>
          <dgm:chMax val="0"/>
          <dgm:chPref val="0"/>
        </dgm:presLayoutVars>
      </dgm:prSet>
      <dgm:spPr/>
    </dgm:pt>
    <dgm:pt modelId="{B62F7A5E-9E2B-4E63-801A-366A53BB17F5}" type="pres">
      <dgm:prSet presAssocID="{7C4E0EFF-24FE-4015-B4F3-835192509AF6}" presName="sibTrans" presStyleCnt="0"/>
      <dgm:spPr/>
    </dgm:pt>
    <dgm:pt modelId="{D7378D50-2C92-4CD2-BD59-4CDB361412BD}" type="pres">
      <dgm:prSet presAssocID="{93742264-836A-4C6E-8234-EBC8DB78424B}" presName="compNode" presStyleCnt="0"/>
      <dgm:spPr/>
    </dgm:pt>
    <dgm:pt modelId="{CD50C5F3-8900-4488-9BC0-90B889138558}" type="pres">
      <dgm:prSet presAssocID="{93742264-836A-4C6E-8234-EBC8DB78424B}" presName="bgRect" presStyleLbl="bgShp" presStyleIdx="1" presStyleCnt="4"/>
      <dgm:spPr/>
    </dgm:pt>
    <dgm:pt modelId="{880B7967-856D-409A-8AB6-905E34F2F104}" type="pres">
      <dgm:prSet presAssocID="{93742264-836A-4C6E-8234-EBC8DB7842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068674C-3690-4360-8C23-21B8A50612C3}" type="pres">
      <dgm:prSet presAssocID="{93742264-836A-4C6E-8234-EBC8DB78424B}" presName="spaceRect" presStyleCnt="0"/>
      <dgm:spPr/>
    </dgm:pt>
    <dgm:pt modelId="{26D0F96E-D2C2-4FF2-BB36-2B8664A2BE4B}" type="pres">
      <dgm:prSet presAssocID="{93742264-836A-4C6E-8234-EBC8DB78424B}" presName="parTx" presStyleLbl="revTx" presStyleIdx="1" presStyleCnt="4">
        <dgm:presLayoutVars>
          <dgm:chMax val="0"/>
          <dgm:chPref val="0"/>
        </dgm:presLayoutVars>
      </dgm:prSet>
      <dgm:spPr/>
    </dgm:pt>
    <dgm:pt modelId="{A822DE79-27B1-427D-8078-D66AD3C96174}" type="pres">
      <dgm:prSet presAssocID="{A1F66E3C-6774-4BC0-9BD4-8D1A75F2AF94}" presName="sibTrans" presStyleCnt="0"/>
      <dgm:spPr/>
    </dgm:pt>
    <dgm:pt modelId="{9404FB30-EE46-477F-88F8-1BAE8A06D49B}" type="pres">
      <dgm:prSet presAssocID="{CB6F5CE1-0468-4C91-9EB9-11633D8AA517}" presName="compNode" presStyleCnt="0"/>
      <dgm:spPr/>
    </dgm:pt>
    <dgm:pt modelId="{B5B2D072-0672-4CF4-AAAD-46A5F051A3FA}" type="pres">
      <dgm:prSet presAssocID="{CB6F5CE1-0468-4C91-9EB9-11633D8AA517}" presName="bgRect" presStyleLbl="bgShp" presStyleIdx="2" presStyleCnt="4"/>
      <dgm:spPr/>
    </dgm:pt>
    <dgm:pt modelId="{9AAFAA0B-70EA-494B-9B86-09AB71EBC5A6}" type="pres">
      <dgm:prSet presAssocID="{CB6F5CE1-0468-4C91-9EB9-11633D8AA5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63DBAD4D-D426-465B-9ABE-16475B61EAC8}" type="pres">
      <dgm:prSet presAssocID="{CB6F5CE1-0468-4C91-9EB9-11633D8AA517}" presName="spaceRect" presStyleCnt="0"/>
      <dgm:spPr/>
    </dgm:pt>
    <dgm:pt modelId="{70993CB6-FED0-4BA5-89C0-8B5EFAC42C99}" type="pres">
      <dgm:prSet presAssocID="{CB6F5CE1-0468-4C91-9EB9-11633D8AA517}" presName="parTx" presStyleLbl="revTx" presStyleIdx="2" presStyleCnt="4">
        <dgm:presLayoutVars>
          <dgm:chMax val="0"/>
          <dgm:chPref val="0"/>
        </dgm:presLayoutVars>
      </dgm:prSet>
      <dgm:spPr/>
    </dgm:pt>
    <dgm:pt modelId="{CE265D4F-12F8-41A3-A146-622C93C3F8DC}" type="pres">
      <dgm:prSet presAssocID="{064CBA83-AB7B-4763-899E-485D30763A9D}" presName="sibTrans" presStyleCnt="0"/>
      <dgm:spPr/>
    </dgm:pt>
    <dgm:pt modelId="{6D750CB4-4E0A-428C-90E8-10CA7E6EC29B}" type="pres">
      <dgm:prSet presAssocID="{A8EB4FF9-9C25-4CC6-B569-48489B07FD87}" presName="compNode" presStyleCnt="0"/>
      <dgm:spPr/>
    </dgm:pt>
    <dgm:pt modelId="{59601415-2BC1-4091-8108-EBCDBE89B6E6}" type="pres">
      <dgm:prSet presAssocID="{A8EB4FF9-9C25-4CC6-B569-48489B07FD87}" presName="bgRect" presStyleLbl="bgShp" presStyleIdx="3" presStyleCnt="4"/>
      <dgm:spPr/>
    </dgm:pt>
    <dgm:pt modelId="{865DAAF4-CD2F-44BA-AE49-344756EB0AEC}" type="pres">
      <dgm:prSet presAssocID="{A8EB4FF9-9C25-4CC6-B569-48489B07FD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83E5B3E8-8177-4208-B3E5-6E1B3467AC7D}" type="pres">
      <dgm:prSet presAssocID="{A8EB4FF9-9C25-4CC6-B569-48489B07FD87}" presName="spaceRect" presStyleCnt="0"/>
      <dgm:spPr/>
    </dgm:pt>
    <dgm:pt modelId="{0B9B4400-09C5-4788-ABDB-E8956B527BB2}" type="pres">
      <dgm:prSet presAssocID="{A8EB4FF9-9C25-4CC6-B569-48489B07FD8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D4F610D-0CFD-49E8-9A88-1AB52B422B2C}" srcId="{A4999BD5-FE14-47AF-8292-404A556FA5DC}" destId="{A8EB4FF9-9C25-4CC6-B569-48489B07FD87}" srcOrd="3" destOrd="0" parTransId="{B28548F2-0794-4900-B7D0-06F859680E92}" sibTransId="{5CD8BC76-ED18-4A32-AA0D-C66D1D8B1D45}"/>
    <dgm:cxn modelId="{990A8E20-B52E-41DC-AF38-8C2505179F50}" type="presOf" srcId="{A4999BD5-FE14-47AF-8292-404A556FA5DC}" destId="{0F2C801D-3E5D-4453-9919-4510C52EB3A3}" srcOrd="0" destOrd="0" presId="urn:microsoft.com/office/officeart/2018/2/layout/IconVerticalSolidList"/>
    <dgm:cxn modelId="{B603FF2F-AAEE-433F-A1EC-88AFF1058EE4}" srcId="{A4999BD5-FE14-47AF-8292-404A556FA5DC}" destId="{93742264-836A-4C6E-8234-EBC8DB78424B}" srcOrd="1" destOrd="0" parTransId="{44BD3B0F-8EC8-4ACA-9D90-143C9501B70C}" sibTransId="{A1F66E3C-6774-4BC0-9BD4-8D1A75F2AF94}"/>
    <dgm:cxn modelId="{34F0996C-6CF1-49E8-872A-3A7413C01872}" srcId="{A4999BD5-FE14-47AF-8292-404A556FA5DC}" destId="{E9B1CA07-9225-48E3-BB08-731629FA5769}" srcOrd="0" destOrd="0" parTransId="{7A045D08-BB0F-43B8-94AD-7086CEA35690}" sibTransId="{7C4E0EFF-24FE-4015-B4F3-835192509AF6}"/>
    <dgm:cxn modelId="{20699F57-2626-44F2-B657-F8074446046E}" type="presOf" srcId="{A8EB4FF9-9C25-4CC6-B569-48489B07FD87}" destId="{0B9B4400-09C5-4788-ABDB-E8956B527BB2}" srcOrd="0" destOrd="0" presId="urn:microsoft.com/office/officeart/2018/2/layout/IconVerticalSolidList"/>
    <dgm:cxn modelId="{AEA6F487-4BFE-46B9-A5B1-17BAF9259333}" type="presOf" srcId="{93742264-836A-4C6E-8234-EBC8DB78424B}" destId="{26D0F96E-D2C2-4FF2-BB36-2B8664A2BE4B}" srcOrd="0" destOrd="0" presId="urn:microsoft.com/office/officeart/2018/2/layout/IconVerticalSolidList"/>
    <dgm:cxn modelId="{2CD972C7-9A32-4C3B-80F9-8800A89DB829}" srcId="{A4999BD5-FE14-47AF-8292-404A556FA5DC}" destId="{CB6F5CE1-0468-4C91-9EB9-11633D8AA517}" srcOrd="2" destOrd="0" parTransId="{9C7EB077-5DB4-4266-8DAE-CBFCF53B5289}" sibTransId="{064CBA83-AB7B-4763-899E-485D30763A9D}"/>
    <dgm:cxn modelId="{9CF305DC-5123-4965-8CF3-A748D9F0BC09}" type="presOf" srcId="{E9B1CA07-9225-48E3-BB08-731629FA5769}" destId="{84291C89-5D6A-4C38-BA4D-808751CCDE22}" srcOrd="0" destOrd="0" presId="urn:microsoft.com/office/officeart/2018/2/layout/IconVerticalSolidList"/>
    <dgm:cxn modelId="{36A94CF5-ADE6-44BE-9AA6-B030025720DB}" type="presOf" srcId="{CB6F5CE1-0468-4C91-9EB9-11633D8AA517}" destId="{70993CB6-FED0-4BA5-89C0-8B5EFAC42C99}" srcOrd="0" destOrd="0" presId="urn:microsoft.com/office/officeart/2018/2/layout/IconVerticalSolidList"/>
    <dgm:cxn modelId="{626C6AA8-9AF5-4281-87C4-114DB1DC148B}" type="presParOf" srcId="{0F2C801D-3E5D-4453-9919-4510C52EB3A3}" destId="{1C3E5EFB-FBA2-4886-B400-F40BAAF234EB}" srcOrd="0" destOrd="0" presId="urn:microsoft.com/office/officeart/2018/2/layout/IconVerticalSolidList"/>
    <dgm:cxn modelId="{D664BAE2-1123-4FDB-BC14-1B33286DB57E}" type="presParOf" srcId="{1C3E5EFB-FBA2-4886-B400-F40BAAF234EB}" destId="{03281161-D0A3-4431-9DEF-01A9BEE61570}" srcOrd="0" destOrd="0" presId="urn:microsoft.com/office/officeart/2018/2/layout/IconVerticalSolidList"/>
    <dgm:cxn modelId="{F5BCB017-4988-4BB2-8D38-5A27EB0FA603}" type="presParOf" srcId="{1C3E5EFB-FBA2-4886-B400-F40BAAF234EB}" destId="{E079955A-9C13-4E1A-92C6-ADC78AF73228}" srcOrd="1" destOrd="0" presId="urn:microsoft.com/office/officeart/2018/2/layout/IconVerticalSolidList"/>
    <dgm:cxn modelId="{AA07C3AA-909D-49B9-BE8F-93E0507F80F0}" type="presParOf" srcId="{1C3E5EFB-FBA2-4886-B400-F40BAAF234EB}" destId="{7154C9C6-0649-4B2D-B2AE-6C25C51622B5}" srcOrd="2" destOrd="0" presId="urn:microsoft.com/office/officeart/2018/2/layout/IconVerticalSolidList"/>
    <dgm:cxn modelId="{3C419710-E98E-45FA-AAE4-54FFCF9819D1}" type="presParOf" srcId="{1C3E5EFB-FBA2-4886-B400-F40BAAF234EB}" destId="{84291C89-5D6A-4C38-BA4D-808751CCDE22}" srcOrd="3" destOrd="0" presId="urn:microsoft.com/office/officeart/2018/2/layout/IconVerticalSolidList"/>
    <dgm:cxn modelId="{12A2BD95-E08E-4C8C-8C92-F6CF4C7AD616}" type="presParOf" srcId="{0F2C801D-3E5D-4453-9919-4510C52EB3A3}" destId="{B62F7A5E-9E2B-4E63-801A-366A53BB17F5}" srcOrd="1" destOrd="0" presId="urn:microsoft.com/office/officeart/2018/2/layout/IconVerticalSolidList"/>
    <dgm:cxn modelId="{979AB673-C091-4B26-B05F-2D3FA365C202}" type="presParOf" srcId="{0F2C801D-3E5D-4453-9919-4510C52EB3A3}" destId="{D7378D50-2C92-4CD2-BD59-4CDB361412BD}" srcOrd="2" destOrd="0" presId="urn:microsoft.com/office/officeart/2018/2/layout/IconVerticalSolidList"/>
    <dgm:cxn modelId="{91120C46-F9AA-4C32-AE5D-6E2DFC3EE8D9}" type="presParOf" srcId="{D7378D50-2C92-4CD2-BD59-4CDB361412BD}" destId="{CD50C5F3-8900-4488-9BC0-90B889138558}" srcOrd="0" destOrd="0" presId="urn:microsoft.com/office/officeart/2018/2/layout/IconVerticalSolidList"/>
    <dgm:cxn modelId="{E878BD8F-1BB7-41B3-AA4A-AB5493668F9F}" type="presParOf" srcId="{D7378D50-2C92-4CD2-BD59-4CDB361412BD}" destId="{880B7967-856D-409A-8AB6-905E34F2F104}" srcOrd="1" destOrd="0" presId="urn:microsoft.com/office/officeart/2018/2/layout/IconVerticalSolidList"/>
    <dgm:cxn modelId="{5E08EF5D-17D0-4A4A-992E-C3078A9E1F08}" type="presParOf" srcId="{D7378D50-2C92-4CD2-BD59-4CDB361412BD}" destId="{D068674C-3690-4360-8C23-21B8A50612C3}" srcOrd="2" destOrd="0" presId="urn:microsoft.com/office/officeart/2018/2/layout/IconVerticalSolidList"/>
    <dgm:cxn modelId="{A27FFE32-90FA-4488-81AE-5A380133B8F2}" type="presParOf" srcId="{D7378D50-2C92-4CD2-BD59-4CDB361412BD}" destId="{26D0F96E-D2C2-4FF2-BB36-2B8664A2BE4B}" srcOrd="3" destOrd="0" presId="urn:microsoft.com/office/officeart/2018/2/layout/IconVerticalSolidList"/>
    <dgm:cxn modelId="{9D1A4303-1C76-4570-99C3-5D8EBAB4E332}" type="presParOf" srcId="{0F2C801D-3E5D-4453-9919-4510C52EB3A3}" destId="{A822DE79-27B1-427D-8078-D66AD3C96174}" srcOrd="3" destOrd="0" presId="urn:microsoft.com/office/officeart/2018/2/layout/IconVerticalSolidList"/>
    <dgm:cxn modelId="{18EADDFA-DE15-4399-ABAD-2BA2F0956BC9}" type="presParOf" srcId="{0F2C801D-3E5D-4453-9919-4510C52EB3A3}" destId="{9404FB30-EE46-477F-88F8-1BAE8A06D49B}" srcOrd="4" destOrd="0" presId="urn:microsoft.com/office/officeart/2018/2/layout/IconVerticalSolidList"/>
    <dgm:cxn modelId="{DDF45A43-93F2-453C-B05C-3A69A71E94CC}" type="presParOf" srcId="{9404FB30-EE46-477F-88F8-1BAE8A06D49B}" destId="{B5B2D072-0672-4CF4-AAAD-46A5F051A3FA}" srcOrd="0" destOrd="0" presId="urn:microsoft.com/office/officeart/2018/2/layout/IconVerticalSolidList"/>
    <dgm:cxn modelId="{FF4D547D-8A7C-4F94-9054-2E0903CBD992}" type="presParOf" srcId="{9404FB30-EE46-477F-88F8-1BAE8A06D49B}" destId="{9AAFAA0B-70EA-494B-9B86-09AB71EBC5A6}" srcOrd="1" destOrd="0" presId="urn:microsoft.com/office/officeart/2018/2/layout/IconVerticalSolidList"/>
    <dgm:cxn modelId="{C7C09BDA-979D-4B31-BE3F-54E8BE5C3687}" type="presParOf" srcId="{9404FB30-EE46-477F-88F8-1BAE8A06D49B}" destId="{63DBAD4D-D426-465B-9ABE-16475B61EAC8}" srcOrd="2" destOrd="0" presId="urn:microsoft.com/office/officeart/2018/2/layout/IconVerticalSolidList"/>
    <dgm:cxn modelId="{793EAD30-CF4E-4E71-9CE5-F006ADDAF4F6}" type="presParOf" srcId="{9404FB30-EE46-477F-88F8-1BAE8A06D49B}" destId="{70993CB6-FED0-4BA5-89C0-8B5EFAC42C99}" srcOrd="3" destOrd="0" presId="urn:microsoft.com/office/officeart/2018/2/layout/IconVerticalSolidList"/>
    <dgm:cxn modelId="{EBF42F41-0358-43CA-A437-4D2DA334126C}" type="presParOf" srcId="{0F2C801D-3E5D-4453-9919-4510C52EB3A3}" destId="{CE265D4F-12F8-41A3-A146-622C93C3F8DC}" srcOrd="5" destOrd="0" presId="urn:microsoft.com/office/officeart/2018/2/layout/IconVerticalSolidList"/>
    <dgm:cxn modelId="{1862BFB4-E1C3-48FD-9605-64794BF4DF83}" type="presParOf" srcId="{0F2C801D-3E5D-4453-9919-4510C52EB3A3}" destId="{6D750CB4-4E0A-428C-90E8-10CA7E6EC29B}" srcOrd="6" destOrd="0" presId="urn:microsoft.com/office/officeart/2018/2/layout/IconVerticalSolidList"/>
    <dgm:cxn modelId="{4FCFD022-7C0F-4C2D-BD22-3CE0F9446C4E}" type="presParOf" srcId="{6D750CB4-4E0A-428C-90E8-10CA7E6EC29B}" destId="{59601415-2BC1-4091-8108-EBCDBE89B6E6}" srcOrd="0" destOrd="0" presId="urn:microsoft.com/office/officeart/2018/2/layout/IconVerticalSolidList"/>
    <dgm:cxn modelId="{2B2348E4-073F-4034-AA1E-3C44AE87EADF}" type="presParOf" srcId="{6D750CB4-4E0A-428C-90E8-10CA7E6EC29B}" destId="{865DAAF4-CD2F-44BA-AE49-344756EB0AEC}" srcOrd="1" destOrd="0" presId="urn:microsoft.com/office/officeart/2018/2/layout/IconVerticalSolidList"/>
    <dgm:cxn modelId="{BF90B09F-9496-4EEE-BD8F-0599877C8C55}" type="presParOf" srcId="{6D750CB4-4E0A-428C-90E8-10CA7E6EC29B}" destId="{83E5B3E8-8177-4208-B3E5-6E1B3467AC7D}" srcOrd="2" destOrd="0" presId="urn:microsoft.com/office/officeart/2018/2/layout/IconVerticalSolidList"/>
    <dgm:cxn modelId="{D6571409-1CCB-428A-B8BB-8867AE5250C0}" type="presParOf" srcId="{6D750CB4-4E0A-428C-90E8-10CA7E6EC29B}" destId="{0B9B4400-09C5-4788-ABDB-E8956B527B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4744C-B9C4-4948-AD24-9B0E81EF54EB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0C62BF-C106-4FB6-AECE-93D61F4F5626}">
      <dgm:prSet/>
      <dgm:spPr/>
      <dgm:t>
        <a:bodyPr/>
        <a:lstStyle/>
        <a:p>
          <a:r>
            <a:rPr lang="en-IN"/>
            <a:t>Interaction between two or more people while visible to one another</a:t>
          </a:r>
          <a:endParaRPr lang="en-US"/>
        </a:p>
      </dgm:t>
    </dgm:pt>
    <dgm:pt modelId="{701B2301-7F4B-4DAD-9DBA-90B49982F1E0}" type="parTrans" cxnId="{B10064B0-4607-40F3-BC7E-ACA5540CBBDC}">
      <dgm:prSet/>
      <dgm:spPr/>
      <dgm:t>
        <a:bodyPr/>
        <a:lstStyle/>
        <a:p>
          <a:endParaRPr lang="en-US"/>
        </a:p>
      </dgm:t>
    </dgm:pt>
    <dgm:pt modelId="{0C0351E7-ED72-43AD-8E64-CF964E964368}" type="sibTrans" cxnId="{B10064B0-4607-40F3-BC7E-ACA5540CBBDC}">
      <dgm:prSet/>
      <dgm:spPr/>
      <dgm:t>
        <a:bodyPr/>
        <a:lstStyle/>
        <a:p>
          <a:endParaRPr lang="en-US"/>
        </a:p>
      </dgm:t>
    </dgm:pt>
    <dgm:pt modelId="{72D0731F-481B-4C83-B034-9BEB8227755F}">
      <dgm:prSet/>
      <dgm:spPr/>
      <dgm:t>
        <a:bodyPr/>
        <a:lstStyle/>
        <a:p>
          <a:r>
            <a:rPr lang="en-IN"/>
            <a:t>Exchange of more than just words</a:t>
          </a:r>
          <a:endParaRPr lang="en-US"/>
        </a:p>
      </dgm:t>
    </dgm:pt>
    <dgm:pt modelId="{15D4E2D4-E821-4518-B463-B88539EC8E9C}" type="parTrans" cxnId="{F13C4BAD-7058-40CE-A9F7-0067DD7CA50B}">
      <dgm:prSet/>
      <dgm:spPr/>
      <dgm:t>
        <a:bodyPr/>
        <a:lstStyle/>
        <a:p>
          <a:endParaRPr lang="en-US"/>
        </a:p>
      </dgm:t>
    </dgm:pt>
    <dgm:pt modelId="{92B57342-DB6E-4942-8C20-61A7E384FC32}" type="sibTrans" cxnId="{F13C4BAD-7058-40CE-A9F7-0067DD7CA50B}">
      <dgm:prSet/>
      <dgm:spPr/>
      <dgm:t>
        <a:bodyPr/>
        <a:lstStyle/>
        <a:p>
          <a:endParaRPr lang="en-US"/>
        </a:p>
      </dgm:t>
    </dgm:pt>
    <dgm:pt modelId="{4659D9B2-4E90-4E6F-9693-5A877977AEB6}">
      <dgm:prSet/>
      <dgm:spPr/>
      <dgm:t>
        <a:bodyPr/>
        <a:lstStyle/>
        <a:p>
          <a:r>
            <a:rPr lang="en-IN"/>
            <a:t>Significance of body language, gestures, nonverbal expressions</a:t>
          </a:r>
          <a:endParaRPr lang="en-US"/>
        </a:p>
      </dgm:t>
    </dgm:pt>
    <dgm:pt modelId="{5E64BB43-060A-4DFE-9ED6-8BF1B7422693}" type="parTrans" cxnId="{D09B91DA-2BDE-43AD-8205-3F22E7E2F50D}">
      <dgm:prSet/>
      <dgm:spPr/>
      <dgm:t>
        <a:bodyPr/>
        <a:lstStyle/>
        <a:p>
          <a:endParaRPr lang="en-US"/>
        </a:p>
      </dgm:t>
    </dgm:pt>
    <dgm:pt modelId="{23E2CD4D-69E6-43E9-9C5D-ADD31096575D}" type="sibTrans" cxnId="{D09B91DA-2BDE-43AD-8205-3F22E7E2F50D}">
      <dgm:prSet/>
      <dgm:spPr/>
      <dgm:t>
        <a:bodyPr/>
        <a:lstStyle/>
        <a:p>
          <a:endParaRPr lang="en-US"/>
        </a:p>
      </dgm:t>
    </dgm:pt>
    <dgm:pt modelId="{ECB84A5E-1677-4BF7-B6F9-57A9C18F8610}">
      <dgm:prSet/>
      <dgm:spPr/>
      <dgm:t>
        <a:bodyPr/>
        <a:lstStyle/>
        <a:p>
          <a:r>
            <a:rPr lang="en-IN"/>
            <a:t>Nonverbal cues enhance better communication</a:t>
          </a:r>
          <a:endParaRPr lang="en-US"/>
        </a:p>
      </dgm:t>
    </dgm:pt>
    <dgm:pt modelId="{BDB4D8A9-C8EA-47A9-8484-789814AB9DDD}" type="parTrans" cxnId="{4DC4F730-1BA4-4413-AAB6-94994E6AE4A5}">
      <dgm:prSet/>
      <dgm:spPr/>
      <dgm:t>
        <a:bodyPr/>
        <a:lstStyle/>
        <a:p>
          <a:endParaRPr lang="en-US"/>
        </a:p>
      </dgm:t>
    </dgm:pt>
    <dgm:pt modelId="{31375C62-74DB-412F-B060-50176D06789E}" type="sibTrans" cxnId="{4DC4F730-1BA4-4413-AAB6-94994E6AE4A5}">
      <dgm:prSet/>
      <dgm:spPr/>
      <dgm:t>
        <a:bodyPr/>
        <a:lstStyle/>
        <a:p>
          <a:endParaRPr lang="en-US"/>
        </a:p>
      </dgm:t>
    </dgm:pt>
    <dgm:pt modelId="{170267E7-F556-4EA1-B88B-BB408AF5F424}">
      <dgm:prSet/>
      <dgm:spPr/>
      <dgm:t>
        <a:bodyPr/>
        <a:lstStyle/>
        <a:p>
          <a:r>
            <a:rPr lang="en-IN"/>
            <a:t>Can be both formal and informal</a:t>
          </a:r>
          <a:endParaRPr lang="en-US"/>
        </a:p>
      </dgm:t>
    </dgm:pt>
    <dgm:pt modelId="{75B5F890-AE7C-4DF8-B8C2-859C7AA97E76}" type="parTrans" cxnId="{98C89C90-2260-491D-AE1A-9668A388C31E}">
      <dgm:prSet/>
      <dgm:spPr/>
      <dgm:t>
        <a:bodyPr/>
        <a:lstStyle/>
        <a:p>
          <a:endParaRPr lang="en-US"/>
        </a:p>
      </dgm:t>
    </dgm:pt>
    <dgm:pt modelId="{670250FB-57B4-4E66-A85F-E81764B7E587}" type="sibTrans" cxnId="{98C89C90-2260-491D-AE1A-9668A388C31E}">
      <dgm:prSet/>
      <dgm:spPr/>
      <dgm:t>
        <a:bodyPr/>
        <a:lstStyle/>
        <a:p>
          <a:endParaRPr lang="en-US"/>
        </a:p>
      </dgm:t>
    </dgm:pt>
    <dgm:pt modelId="{64DF7DDB-65B5-43A4-B00D-55A3603863E5}" type="pres">
      <dgm:prSet presAssocID="{1B34744C-B9C4-4948-AD24-9B0E81EF54EB}" presName="outerComposite" presStyleCnt="0">
        <dgm:presLayoutVars>
          <dgm:chMax val="5"/>
          <dgm:dir/>
          <dgm:resizeHandles val="exact"/>
        </dgm:presLayoutVars>
      </dgm:prSet>
      <dgm:spPr/>
    </dgm:pt>
    <dgm:pt modelId="{D428CFAE-2E2D-4833-BEB8-4BBEE4086314}" type="pres">
      <dgm:prSet presAssocID="{1B34744C-B9C4-4948-AD24-9B0E81EF54EB}" presName="dummyMaxCanvas" presStyleCnt="0">
        <dgm:presLayoutVars/>
      </dgm:prSet>
      <dgm:spPr/>
    </dgm:pt>
    <dgm:pt modelId="{DD7A4EE1-7A23-47FD-AA57-D48DD799C9F4}" type="pres">
      <dgm:prSet presAssocID="{1B34744C-B9C4-4948-AD24-9B0E81EF54EB}" presName="FiveNodes_1" presStyleLbl="node1" presStyleIdx="0" presStyleCnt="5">
        <dgm:presLayoutVars>
          <dgm:bulletEnabled val="1"/>
        </dgm:presLayoutVars>
      </dgm:prSet>
      <dgm:spPr/>
    </dgm:pt>
    <dgm:pt modelId="{90B57939-5F4A-4DA4-A029-9A8E4450EA74}" type="pres">
      <dgm:prSet presAssocID="{1B34744C-B9C4-4948-AD24-9B0E81EF54EB}" presName="FiveNodes_2" presStyleLbl="node1" presStyleIdx="1" presStyleCnt="5">
        <dgm:presLayoutVars>
          <dgm:bulletEnabled val="1"/>
        </dgm:presLayoutVars>
      </dgm:prSet>
      <dgm:spPr/>
    </dgm:pt>
    <dgm:pt modelId="{36AA6FC3-A353-4990-985F-D2E9DD40E8EA}" type="pres">
      <dgm:prSet presAssocID="{1B34744C-B9C4-4948-AD24-9B0E81EF54EB}" presName="FiveNodes_3" presStyleLbl="node1" presStyleIdx="2" presStyleCnt="5">
        <dgm:presLayoutVars>
          <dgm:bulletEnabled val="1"/>
        </dgm:presLayoutVars>
      </dgm:prSet>
      <dgm:spPr/>
    </dgm:pt>
    <dgm:pt modelId="{286032F8-5CFF-4F19-9F80-87179D43D3E6}" type="pres">
      <dgm:prSet presAssocID="{1B34744C-B9C4-4948-AD24-9B0E81EF54EB}" presName="FiveNodes_4" presStyleLbl="node1" presStyleIdx="3" presStyleCnt="5">
        <dgm:presLayoutVars>
          <dgm:bulletEnabled val="1"/>
        </dgm:presLayoutVars>
      </dgm:prSet>
      <dgm:spPr/>
    </dgm:pt>
    <dgm:pt modelId="{B2C7A0B0-ED89-498D-B001-0B4C5F945095}" type="pres">
      <dgm:prSet presAssocID="{1B34744C-B9C4-4948-AD24-9B0E81EF54EB}" presName="FiveNodes_5" presStyleLbl="node1" presStyleIdx="4" presStyleCnt="5">
        <dgm:presLayoutVars>
          <dgm:bulletEnabled val="1"/>
        </dgm:presLayoutVars>
      </dgm:prSet>
      <dgm:spPr/>
    </dgm:pt>
    <dgm:pt modelId="{7D50D187-B177-4DE0-AC6E-4B66A24B4C25}" type="pres">
      <dgm:prSet presAssocID="{1B34744C-B9C4-4948-AD24-9B0E81EF54EB}" presName="FiveConn_1-2" presStyleLbl="fgAccFollowNode1" presStyleIdx="0" presStyleCnt="4">
        <dgm:presLayoutVars>
          <dgm:bulletEnabled val="1"/>
        </dgm:presLayoutVars>
      </dgm:prSet>
      <dgm:spPr/>
    </dgm:pt>
    <dgm:pt modelId="{97D983EB-6A7A-4A68-AABC-502AA8BD484D}" type="pres">
      <dgm:prSet presAssocID="{1B34744C-B9C4-4948-AD24-9B0E81EF54EB}" presName="FiveConn_2-3" presStyleLbl="fgAccFollowNode1" presStyleIdx="1" presStyleCnt="4">
        <dgm:presLayoutVars>
          <dgm:bulletEnabled val="1"/>
        </dgm:presLayoutVars>
      </dgm:prSet>
      <dgm:spPr/>
    </dgm:pt>
    <dgm:pt modelId="{B7207FD9-A777-43EF-907B-56728E6E95D9}" type="pres">
      <dgm:prSet presAssocID="{1B34744C-B9C4-4948-AD24-9B0E81EF54EB}" presName="FiveConn_3-4" presStyleLbl="fgAccFollowNode1" presStyleIdx="2" presStyleCnt="4">
        <dgm:presLayoutVars>
          <dgm:bulletEnabled val="1"/>
        </dgm:presLayoutVars>
      </dgm:prSet>
      <dgm:spPr/>
    </dgm:pt>
    <dgm:pt modelId="{4236A15C-2238-4030-AF6C-C2045110F9FC}" type="pres">
      <dgm:prSet presAssocID="{1B34744C-B9C4-4948-AD24-9B0E81EF54EB}" presName="FiveConn_4-5" presStyleLbl="fgAccFollowNode1" presStyleIdx="3" presStyleCnt="4">
        <dgm:presLayoutVars>
          <dgm:bulletEnabled val="1"/>
        </dgm:presLayoutVars>
      </dgm:prSet>
      <dgm:spPr/>
    </dgm:pt>
    <dgm:pt modelId="{8F4EBB16-C722-469A-82F1-BA7DAF2A3717}" type="pres">
      <dgm:prSet presAssocID="{1B34744C-B9C4-4948-AD24-9B0E81EF54EB}" presName="FiveNodes_1_text" presStyleLbl="node1" presStyleIdx="4" presStyleCnt="5">
        <dgm:presLayoutVars>
          <dgm:bulletEnabled val="1"/>
        </dgm:presLayoutVars>
      </dgm:prSet>
      <dgm:spPr/>
    </dgm:pt>
    <dgm:pt modelId="{8E8E1841-9AE0-43A3-B381-4D3039C7004E}" type="pres">
      <dgm:prSet presAssocID="{1B34744C-B9C4-4948-AD24-9B0E81EF54EB}" presName="FiveNodes_2_text" presStyleLbl="node1" presStyleIdx="4" presStyleCnt="5">
        <dgm:presLayoutVars>
          <dgm:bulletEnabled val="1"/>
        </dgm:presLayoutVars>
      </dgm:prSet>
      <dgm:spPr/>
    </dgm:pt>
    <dgm:pt modelId="{32AB2C8F-E6EE-45E8-AA2D-11FE43138144}" type="pres">
      <dgm:prSet presAssocID="{1B34744C-B9C4-4948-AD24-9B0E81EF54EB}" presName="FiveNodes_3_text" presStyleLbl="node1" presStyleIdx="4" presStyleCnt="5">
        <dgm:presLayoutVars>
          <dgm:bulletEnabled val="1"/>
        </dgm:presLayoutVars>
      </dgm:prSet>
      <dgm:spPr/>
    </dgm:pt>
    <dgm:pt modelId="{20D4669E-CFF5-486A-A96E-1A16BF2706CB}" type="pres">
      <dgm:prSet presAssocID="{1B34744C-B9C4-4948-AD24-9B0E81EF54EB}" presName="FiveNodes_4_text" presStyleLbl="node1" presStyleIdx="4" presStyleCnt="5">
        <dgm:presLayoutVars>
          <dgm:bulletEnabled val="1"/>
        </dgm:presLayoutVars>
      </dgm:prSet>
      <dgm:spPr/>
    </dgm:pt>
    <dgm:pt modelId="{118DB32E-3B46-4606-859E-1F2FB0A34494}" type="pres">
      <dgm:prSet presAssocID="{1B34744C-B9C4-4948-AD24-9B0E81EF54E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D422309-29CD-4861-9DE6-DBFF4CB4E56F}" type="presOf" srcId="{72D0731F-481B-4C83-B034-9BEB8227755F}" destId="{90B57939-5F4A-4DA4-A029-9A8E4450EA74}" srcOrd="0" destOrd="0" presId="urn:microsoft.com/office/officeart/2005/8/layout/vProcess5"/>
    <dgm:cxn modelId="{145EB60B-25FA-436F-B0A1-9D9D81FDC04C}" type="presOf" srcId="{23E2CD4D-69E6-43E9-9C5D-ADD31096575D}" destId="{B7207FD9-A777-43EF-907B-56728E6E95D9}" srcOrd="0" destOrd="0" presId="urn:microsoft.com/office/officeart/2005/8/layout/vProcess5"/>
    <dgm:cxn modelId="{8559A113-598C-452C-BD25-55DF7B17936E}" type="presOf" srcId="{92B57342-DB6E-4942-8C20-61A7E384FC32}" destId="{97D983EB-6A7A-4A68-AABC-502AA8BD484D}" srcOrd="0" destOrd="0" presId="urn:microsoft.com/office/officeart/2005/8/layout/vProcess5"/>
    <dgm:cxn modelId="{6EF2EE23-9129-484D-9C94-4C0AFB76EAE7}" type="presOf" srcId="{900C62BF-C106-4FB6-AECE-93D61F4F5626}" destId="{DD7A4EE1-7A23-47FD-AA57-D48DD799C9F4}" srcOrd="0" destOrd="0" presId="urn:microsoft.com/office/officeart/2005/8/layout/vProcess5"/>
    <dgm:cxn modelId="{4DC4F730-1BA4-4413-AAB6-94994E6AE4A5}" srcId="{1B34744C-B9C4-4948-AD24-9B0E81EF54EB}" destId="{ECB84A5E-1677-4BF7-B6F9-57A9C18F8610}" srcOrd="3" destOrd="0" parTransId="{BDB4D8A9-C8EA-47A9-8484-789814AB9DDD}" sibTransId="{31375C62-74DB-412F-B060-50176D06789E}"/>
    <dgm:cxn modelId="{1D0BEE35-DE1B-400D-AE20-A3426FCA0C2A}" type="presOf" srcId="{900C62BF-C106-4FB6-AECE-93D61F4F5626}" destId="{8F4EBB16-C722-469A-82F1-BA7DAF2A3717}" srcOrd="1" destOrd="0" presId="urn:microsoft.com/office/officeart/2005/8/layout/vProcess5"/>
    <dgm:cxn modelId="{4DD39945-F8D3-47CC-94BE-E4073C3C5D9F}" type="presOf" srcId="{0C0351E7-ED72-43AD-8E64-CF964E964368}" destId="{7D50D187-B177-4DE0-AC6E-4B66A24B4C25}" srcOrd="0" destOrd="0" presId="urn:microsoft.com/office/officeart/2005/8/layout/vProcess5"/>
    <dgm:cxn modelId="{251E436E-053E-4037-B012-124E7DCE7378}" type="presOf" srcId="{170267E7-F556-4EA1-B88B-BB408AF5F424}" destId="{118DB32E-3B46-4606-859E-1F2FB0A34494}" srcOrd="1" destOrd="0" presId="urn:microsoft.com/office/officeart/2005/8/layout/vProcess5"/>
    <dgm:cxn modelId="{3B893575-9ADE-4AD0-BF3D-BA1F90CCD3F5}" type="presOf" srcId="{4659D9B2-4E90-4E6F-9693-5A877977AEB6}" destId="{32AB2C8F-E6EE-45E8-AA2D-11FE43138144}" srcOrd="1" destOrd="0" presId="urn:microsoft.com/office/officeart/2005/8/layout/vProcess5"/>
    <dgm:cxn modelId="{98C89C90-2260-491D-AE1A-9668A388C31E}" srcId="{1B34744C-B9C4-4948-AD24-9B0E81EF54EB}" destId="{170267E7-F556-4EA1-B88B-BB408AF5F424}" srcOrd="4" destOrd="0" parTransId="{75B5F890-AE7C-4DF8-B8C2-859C7AA97E76}" sibTransId="{670250FB-57B4-4E66-A85F-E81764B7E587}"/>
    <dgm:cxn modelId="{65CABDAA-1170-49A6-B622-E6C93782BF37}" type="presOf" srcId="{ECB84A5E-1677-4BF7-B6F9-57A9C18F8610}" destId="{286032F8-5CFF-4F19-9F80-87179D43D3E6}" srcOrd="0" destOrd="0" presId="urn:microsoft.com/office/officeart/2005/8/layout/vProcess5"/>
    <dgm:cxn modelId="{F13C4BAD-7058-40CE-A9F7-0067DD7CA50B}" srcId="{1B34744C-B9C4-4948-AD24-9B0E81EF54EB}" destId="{72D0731F-481B-4C83-B034-9BEB8227755F}" srcOrd="1" destOrd="0" parTransId="{15D4E2D4-E821-4518-B463-B88539EC8E9C}" sibTransId="{92B57342-DB6E-4942-8C20-61A7E384FC32}"/>
    <dgm:cxn modelId="{B10064B0-4607-40F3-BC7E-ACA5540CBBDC}" srcId="{1B34744C-B9C4-4948-AD24-9B0E81EF54EB}" destId="{900C62BF-C106-4FB6-AECE-93D61F4F5626}" srcOrd="0" destOrd="0" parTransId="{701B2301-7F4B-4DAD-9DBA-90B49982F1E0}" sibTransId="{0C0351E7-ED72-43AD-8E64-CF964E964368}"/>
    <dgm:cxn modelId="{C83A5AB9-A580-440E-8494-EA6E6BD169A3}" type="presOf" srcId="{1B34744C-B9C4-4948-AD24-9B0E81EF54EB}" destId="{64DF7DDB-65B5-43A4-B00D-55A3603863E5}" srcOrd="0" destOrd="0" presId="urn:microsoft.com/office/officeart/2005/8/layout/vProcess5"/>
    <dgm:cxn modelId="{ABF3C1CF-216B-4567-8E10-E3CC19ACBC26}" type="presOf" srcId="{72D0731F-481B-4C83-B034-9BEB8227755F}" destId="{8E8E1841-9AE0-43A3-B381-4D3039C7004E}" srcOrd="1" destOrd="0" presId="urn:microsoft.com/office/officeart/2005/8/layout/vProcess5"/>
    <dgm:cxn modelId="{53906ED2-B035-47A4-A58E-5F48B7A78C08}" type="presOf" srcId="{170267E7-F556-4EA1-B88B-BB408AF5F424}" destId="{B2C7A0B0-ED89-498D-B001-0B4C5F945095}" srcOrd="0" destOrd="0" presId="urn:microsoft.com/office/officeart/2005/8/layout/vProcess5"/>
    <dgm:cxn modelId="{6C880EDA-6D45-470D-8C6E-B2410D1D44C7}" type="presOf" srcId="{4659D9B2-4E90-4E6F-9693-5A877977AEB6}" destId="{36AA6FC3-A353-4990-985F-D2E9DD40E8EA}" srcOrd="0" destOrd="0" presId="urn:microsoft.com/office/officeart/2005/8/layout/vProcess5"/>
    <dgm:cxn modelId="{D09B91DA-2BDE-43AD-8205-3F22E7E2F50D}" srcId="{1B34744C-B9C4-4948-AD24-9B0E81EF54EB}" destId="{4659D9B2-4E90-4E6F-9693-5A877977AEB6}" srcOrd="2" destOrd="0" parTransId="{5E64BB43-060A-4DFE-9ED6-8BF1B7422693}" sibTransId="{23E2CD4D-69E6-43E9-9C5D-ADD31096575D}"/>
    <dgm:cxn modelId="{70D0CDDA-F6BF-44E6-8B81-A9B93E08D6BA}" type="presOf" srcId="{31375C62-74DB-412F-B060-50176D06789E}" destId="{4236A15C-2238-4030-AF6C-C2045110F9FC}" srcOrd="0" destOrd="0" presId="urn:microsoft.com/office/officeart/2005/8/layout/vProcess5"/>
    <dgm:cxn modelId="{D2668CFE-47D1-4297-B6E6-9FDD27276F83}" type="presOf" srcId="{ECB84A5E-1677-4BF7-B6F9-57A9C18F8610}" destId="{20D4669E-CFF5-486A-A96E-1A16BF2706CB}" srcOrd="1" destOrd="0" presId="urn:microsoft.com/office/officeart/2005/8/layout/vProcess5"/>
    <dgm:cxn modelId="{D35BD6B5-76B9-4DF1-BB64-0300A61F1A1D}" type="presParOf" srcId="{64DF7DDB-65B5-43A4-B00D-55A3603863E5}" destId="{D428CFAE-2E2D-4833-BEB8-4BBEE4086314}" srcOrd="0" destOrd="0" presId="urn:microsoft.com/office/officeart/2005/8/layout/vProcess5"/>
    <dgm:cxn modelId="{C90E5BE4-7BB1-4850-8A0D-FC81A50B29BB}" type="presParOf" srcId="{64DF7DDB-65B5-43A4-B00D-55A3603863E5}" destId="{DD7A4EE1-7A23-47FD-AA57-D48DD799C9F4}" srcOrd="1" destOrd="0" presId="urn:microsoft.com/office/officeart/2005/8/layout/vProcess5"/>
    <dgm:cxn modelId="{34C9A523-6A75-4765-A622-BCD4B407DC67}" type="presParOf" srcId="{64DF7DDB-65B5-43A4-B00D-55A3603863E5}" destId="{90B57939-5F4A-4DA4-A029-9A8E4450EA74}" srcOrd="2" destOrd="0" presId="urn:microsoft.com/office/officeart/2005/8/layout/vProcess5"/>
    <dgm:cxn modelId="{0D8D9DFA-9E71-4594-99D2-E0D5CEDF1F11}" type="presParOf" srcId="{64DF7DDB-65B5-43A4-B00D-55A3603863E5}" destId="{36AA6FC3-A353-4990-985F-D2E9DD40E8EA}" srcOrd="3" destOrd="0" presId="urn:microsoft.com/office/officeart/2005/8/layout/vProcess5"/>
    <dgm:cxn modelId="{88B45FFF-244C-43A4-8C88-0F9DEC9FD062}" type="presParOf" srcId="{64DF7DDB-65B5-43A4-B00D-55A3603863E5}" destId="{286032F8-5CFF-4F19-9F80-87179D43D3E6}" srcOrd="4" destOrd="0" presId="urn:microsoft.com/office/officeart/2005/8/layout/vProcess5"/>
    <dgm:cxn modelId="{0BAD62CB-9787-4FF7-8F94-5D380CA2A438}" type="presParOf" srcId="{64DF7DDB-65B5-43A4-B00D-55A3603863E5}" destId="{B2C7A0B0-ED89-498D-B001-0B4C5F945095}" srcOrd="5" destOrd="0" presId="urn:microsoft.com/office/officeart/2005/8/layout/vProcess5"/>
    <dgm:cxn modelId="{17979A5B-AEE3-4F12-BA56-946FC1991674}" type="presParOf" srcId="{64DF7DDB-65B5-43A4-B00D-55A3603863E5}" destId="{7D50D187-B177-4DE0-AC6E-4B66A24B4C25}" srcOrd="6" destOrd="0" presId="urn:microsoft.com/office/officeart/2005/8/layout/vProcess5"/>
    <dgm:cxn modelId="{001F1F14-80A5-48FD-A0A3-EB7A068551B0}" type="presParOf" srcId="{64DF7DDB-65B5-43A4-B00D-55A3603863E5}" destId="{97D983EB-6A7A-4A68-AABC-502AA8BD484D}" srcOrd="7" destOrd="0" presId="urn:microsoft.com/office/officeart/2005/8/layout/vProcess5"/>
    <dgm:cxn modelId="{83C39036-FA7C-4663-AD01-722F7CC989C5}" type="presParOf" srcId="{64DF7DDB-65B5-43A4-B00D-55A3603863E5}" destId="{B7207FD9-A777-43EF-907B-56728E6E95D9}" srcOrd="8" destOrd="0" presId="urn:microsoft.com/office/officeart/2005/8/layout/vProcess5"/>
    <dgm:cxn modelId="{25A95025-0E2B-4AA5-AB42-72BDD0D0357D}" type="presParOf" srcId="{64DF7DDB-65B5-43A4-B00D-55A3603863E5}" destId="{4236A15C-2238-4030-AF6C-C2045110F9FC}" srcOrd="9" destOrd="0" presId="urn:microsoft.com/office/officeart/2005/8/layout/vProcess5"/>
    <dgm:cxn modelId="{EF0B3E90-3062-4F2D-9156-6675717F50F2}" type="presParOf" srcId="{64DF7DDB-65B5-43A4-B00D-55A3603863E5}" destId="{8F4EBB16-C722-469A-82F1-BA7DAF2A3717}" srcOrd="10" destOrd="0" presId="urn:microsoft.com/office/officeart/2005/8/layout/vProcess5"/>
    <dgm:cxn modelId="{163F9572-108B-4713-8134-D463A12FFC24}" type="presParOf" srcId="{64DF7DDB-65B5-43A4-B00D-55A3603863E5}" destId="{8E8E1841-9AE0-43A3-B381-4D3039C7004E}" srcOrd="11" destOrd="0" presId="urn:microsoft.com/office/officeart/2005/8/layout/vProcess5"/>
    <dgm:cxn modelId="{A297A711-2817-4987-8A3B-F9F7570B6B44}" type="presParOf" srcId="{64DF7DDB-65B5-43A4-B00D-55A3603863E5}" destId="{32AB2C8F-E6EE-45E8-AA2D-11FE43138144}" srcOrd="12" destOrd="0" presId="urn:microsoft.com/office/officeart/2005/8/layout/vProcess5"/>
    <dgm:cxn modelId="{68BDA6A9-480D-41BC-BB60-799BBA3C9F06}" type="presParOf" srcId="{64DF7DDB-65B5-43A4-B00D-55A3603863E5}" destId="{20D4669E-CFF5-486A-A96E-1A16BF2706CB}" srcOrd="13" destOrd="0" presId="urn:microsoft.com/office/officeart/2005/8/layout/vProcess5"/>
    <dgm:cxn modelId="{FF6949FC-49F0-497F-8F7E-5DA9E27CEDB0}" type="presParOf" srcId="{64DF7DDB-65B5-43A4-B00D-55A3603863E5}" destId="{118DB32E-3B46-4606-859E-1F2FB0A3449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DD5F60-691F-40CE-9988-E5DD2D121EE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811E4D-1382-483C-BF35-D47C947CFA41}">
      <dgm:prSet/>
      <dgm:spPr/>
      <dgm:t>
        <a:bodyPr/>
        <a:lstStyle/>
        <a:p>
          <a:pPr>
            <a:defRPr cap="all"/>
          </a:pPr>
          <a:r>
            <a:rPr lang="en-IN"/>
            <a:t>Depends on the mutual relationship between the sender and receiver of the message</a:t>
          </a:r>
          <a:endParaRPr lang="en-US"/>
        </a:p>
      </dgm:t>
    </dgm:pt>
    <dgm:pt modelId="{8DA27C96-1B60-4B30-8420-A37003A68A07}" type="parTrans" cxnId="{8BE61807-5274-47F3-9598-0137C852CCFA}">
      <dgm:prSet/>
      <dgm:spPr/>
      <dgm:t>
        <a:bodyPr/>
        <a:lstStyle/>
        <a:p>
          <a:endParaRPr lang="en-US"/>
        </a:p>
      </dgm:t>
    </dgm:pt>
    <dgm:pt modelId="{263B3DF2-5A8D-4109-B895-BA5A57D3159B}" type="sibTrans" cxnId="{8BE61807-5274-47F3-9598-0137C852CCFA}">
      <dgm:prSet/>
      <dgm:spPr/>
      <dgm:t>
        <a:bodyPr/>
        <a:lstStyle/>
        <a:p>
          <a:endParaRPr lang="en-US"/>
        </a:p>
      </dgm:t>
    </dgm:pt>
    <dgm:pt modelId="{61B840C7-6FCB-4E40-8A11-10A165D632C0}">
      <dgm:prSet/>
      <dgm:spPr/>
      <dgm:t>
        <a:bodyPr/>
        <a:lstStyle/>
        <a:p>
          <a:pPr>
            <a:defRPr cap="all"/>
          </a:pPr>
          <a:r>
            <a:rPr lang="en-IN"/>
            <a:t>Being present at the moment</a:t>
          </a:r>
          <a:endParaRPr lang="en-US"/>
        </a:p>
      </dgm:t>
    </dgm:pt>
    <dgm:pt modelId="{1F737AC5-0FD9-4305-A32D-DADB6266A884}" type="parTrans" cxnId="{F840171F-4351-44F5-9CDD-D462CB5766CC}">
      <dgm:prSet/>
      <dgm:spPr/>
      <dgm:t>
        <a:bodyPr/>
        <a:lstStyle/>
        <a:p>
          <a:endParaRPr lang="en-US"/>
        </a:p>
      </dgm:t>
    </dgm:pt>
    <dgm:pt modelId="{A5135399-E2BD-4FAF-A024-E62D0F0E96A3}" type="sibTrans" cxnId="{F840171F-4351-44F5-9CDD-D462CB5766CC}">
      <dgm:prSet/>
      <dgm:spPr/>
      <dgm:t>
        <a:bodyPr/>
        <a:lstStyle/>
        <a:p>
          <a:endParaRPr lang="en-US"/>
        </a:p>
      </dgm:t>
    </dgm:pt>
    <dgm:pt modelId="{BC0053BB-3BA2-49B7-8EAC-062755AF1C61}">
      <dgm:prSet/>
      <dgm:spPr/>
      <dgm:t>
        <a:bodyPr/>
        <a:lstStyle/>
        <a:p>
          <a:pPr>
            <a:defRPr cap="all"/>
          </a:pPr>
          <a:r>
            <a:rPr lang="en-IN"/>
            <a:t>Trust building  </a:t>
          </a:r>
          <a:endParaRPr lang="en-US"/>
        </a:p>
      </dgm:t>
    </dgm:pt>
    <dgm:pt modelId="{0FD11476-18C5-4BCE-AFB6-391AC2CB2042}" type="parTrans" cxnId="{CE21E8E4-CA55-433B-ADA7-86E9406829E6}">
      <dgm:prSet/>
      <dgm:spPr/>
      <dgm:t>
        <a:bodyPr/>
        <a:lstStyle/>
        <a:p>
          <a:endParaRPr lang="en-US"/>
        </a:p>
      </dgm:t>
    </dgm:pt>
    <dgm:pt modelId="{B35DE75F-13E7-4A4F-BCDA-50E1BBF9C0FE}" type="sibTrans" cxnId="{CE21E8E4-CA55-433B-ADA7-86E9406829E6}">
      <dgm:prSet/>
      <dgm:spPr/>
      <dgm:t>
        <a:bodyPr/>
        <a:lstStyle/>
        <a:p>
          <a:endParaRPr lang="en-US"/>
        </a:p>
      </dgm:t>
    </dgm:pt>
    <dgm:pt modelId="{11C7303B-1824-4914-A49C-E34DAEB0908A}">
      <dgm:prSet/>
      <dgm:spPr/>
      <dgm:t>
        <a:bodyPr/>
        <a:lstStyle/>
        <a:p>
          <a:pPr>
            <a:defRPr cap="all"/>
          </a:pPr>
          <a:r>
            <a:rPr lang="en-IN"/>
            <a:t>One can get instant feedback</a:t>
          </a:r>
          <a:endParaRPr lang="en-US"/>
        </a:p>
      </dgm:t>
    </dgm:pt>
    <dgm:pt modelId="{AE311AEE-81B3-4807-949C-F0F729C9C3EF}" type="parTrans" cxnId="{AD32DA42-840A-4C0C-947E-2B27A6A47B9B}">
      <dgm:prSet/>
      <dgm:spPr/>
      <dgm:t>
        <a:bodyPr/>
        <a:lstStyle/>
        <a:p>
          <a:endParaRPr lang="en-US"/>
        </a:p>
      </dgm:t>
    </dgm:pt>
    <dgm:pt modelId="{C8AA884D-102A-4039-BBBA-6820BE72F85A}" type="sibTrans" cxnId="{AD32DA42-840A-4C0C-947E-2B27A6A47B9B}">
      <dgm:prSet/>
      <dgm:spPr/>
      <dgm:t>
        <a:bodyPr/>
        <a:lstStyle/>
        <a:p>
          <a:endParaRPr lang="en-US"/>
        </a:p>
      </dgm:t>
    </dgm:pt>
    <dgm:pt modelId="{B4FAEC24-E131-4A58-9255-B294AE9B45F1}">
      <dgm:prSet/>
      <dgm:spPr/>
      <dgm:t>
        <a:bodyPr/>
        <a:lstStyle/>
        <a:p>
          <a:pPr>
            <a:defRPr cap="all"/>
          </a:pPr>
          <a:r>
            <a:rPr lang="en-IN"/>
            <a:t>Word of mouth effect</a:t>
          </a:r>
          <a:endParaRPr lang="en-US"/>
        </a:p>
      </dgm:t>
    </dgm:pt>
    <dgm:pt modelId="{B1B89B51-2A9B-4586-9E54-A3F41A3130C5}" type="parTrans" cxnId="{26F79AE8-BAB4-41DD-95B3-5036EE2B846B}">
      <dgm:prSet/>
      <dgm:spPr/>
      <dgm:t>
        <a:bodyPr/>
        <a:lstStyle/>
        <a:p>
          <a:endParaRPr lang="en-US"/>
        </a:p>
      </dgm:t>
    </dgm:pt>
    <dgm:pt modelId="{6EDE0972-47FF-4EAC-B228-F221F5F67B2C}" type="sibTrans" cxnId="{26F79AE8-BAB4-41DD-95B3-5036EE2B846B}">
      <dgm:prSet/>
      <dgm:spPr/>
      <dgm:t>
        <a:bodyPr/>
        <a:lstStyle/>
        <a:p>
          <a:endParaRPr lang="en-US"/>
        </a:p>
      </dgm:t>
    </dgm:pt>
    <dgm:pt modelId="{DE07FB45-75F3-4E3C-90B7-E61E6A672094}">
      <dgm:prSet/>
      <dgm:spPr/>
      <dgm:t>
        <a:bodyPr/>
        <a:lstStyle/>
        <a:p>
          <a:pPr>
            <a:defRPr cap="all"/>
          </a:pPr>
          <a:r>
            <a:rPr lang="en-IN"/>
            <a:t>Negative aspect: spreading rumours</a:t>
          </a:r>
          <a:endParaRPr lang="en-US"/>
        </a:p>
      </dgm:t>
    </dgm:pt>
    <dgm:pt modelId="{CA353BF9-9541-44E6-831F-8617E0649DFB}" type="parTrans" cxnId="{D7F5FA60-A2A6-40A0-BB6A-93543258D134}">
      <dgm:prSet/>
      <dgm:spPr/>
      <dgm:t>
        <a:bodyPr/>
        <a:lstStyle/>
        <a:p>
          <a:endParaRPr lang="en-US"/>
        </a:p>
      </dgm:t>
    </dgm:pt>
    <dgm:pt modelId="{C6AC5EA1-62A8-4E0D-9B0E-6EF8673F479C}" type="sibTrans" cxnId="{D7F5FA60-A2A6-40A0-BB6A-93543258D134}">
      <dgm:prSet/>
      <dgm:spPr/>
      <dgm:t>
        <a:bodyPr/>
        <a:lstStyle/>
        <a:p>
          <a:endParaRPr lang="en-US"/>
        </a:p>
      </dgm:t>
    </dgm:pt>
    <dgm:pt modelId="{E2113E34-765C-4365-9C19-258B9E820DD6}" type="pres">
      <dgm:prSet presAssocID="{B3DD5F60-691F-40CE-9988-E5DD2D121EE5}" presName="Name0" presStyleCnt="0">
        <dgm:presLayoutVars>
          <dgm:dir/>
          <dgm:resizeHandles val="exact"/>
        </dgm:presLayoutVars>
      </dgm:prSet>
      <dgm:spPr/>
    </dgm:pt>
    <dgm:pt modelId="{C4286109-68A4-4A10-8174-6FDE558840CC}" type="pres">
      <dgm:prSet presAssocID="{E3811E4D-1382-483C-BF35-D47C947CFA41}" presName="node" presStyleLbl="node1" presStyleIdx="0" presStyleCnt="6">
        <dgm:presLayoutVars>
          <dgm:bulletEnabled val="1"/>
        </dgm:presLayoutVars>
      </dgm:prSet>
      <dgm:spPr/>
    </dgm:pt>
    <dgm:pt modelId="{7E6A5CC5-DE36-44B6-A67B-515AA249F2BC}" type="pres">
      <dgm:prSet presAssocID="{263B3DF2-5A8D-4109-B895-BA5A57D3159B}" presName="sibTrans" presStyleLbl="sibTrans1D1" presStyleIdx="0" presStyleCnt="5"/>
      <dgm:spPr/>
    </dgm:pt>
    <dgm:pt modelId="{6ADCF0E7-1FCA-4DA0-BD99-A04343B73E99}" type="pres">
      <dgm:prSet presAssocID="{263B3DF2-5A8D-4109-B895-BA5A57D3159B}" presName="connectorText" presStyleLbl="sibTrans1D1" presStyleIdx="0" presStyleCnt="5"/>
      <dgm:spPr/>
    </dgm:pt>
    <dgm:pt modelId="{C2EEC264-F960-4D82-9DB8-2F2B4F811982}" type="pres">
      <dgm:prSet presAssocID="{61B840C7-6FCB-4E40-8A11-10A165D632C0}" presName="node" presStyleLbl="node1" presStyleIdx="1" presStyleCnt="6">
        <dgm:presLayoutVars>
          <dgm:bulletEnabled val="1"/>
        </dgm:presLayoutVars>
      </dgm:prSet>
      <dgm:spPr/>
    </dgm:pt>
    <dgm:pt modelId="{943D0B43-0E2B-4E96-8BE8-7610556715FC}" type="pres">
      <dgm:prSet presAssocID="{A5135399-E2BD-4FAF-A024-E62D0F0E96A3}" presName="sibTrans" presStyleLbl="sibTrans1D1" presStyleIdx="1" presStyleCnt="5"/>
      <dgm:spPr/>
    </dgm:pt>
    <dgm:pt modelId="{3F0AA1D8-99A3-4918-8CFD-5A0341AF2788}" type="pres">
      <dgm:prSet presAssocID="{A5135399-E2BD-4FAF-A024-E62D0F0E96A3}" presName="connectorText" presStyleLbl="sibTrans1D1" presStyleIdx="1" presStyleCnt="5"/>
      <dgm:spPr/>
    </dgm:pt>
    <dgm:pt modelId="{932F88D0-8284-4635-9C96-190CC12F2DE9}" type="pres">
      <dgm:prSet presAssocID="{BC0053BB-3BA2-49B7-8EAC-062755AF1C61}" presName="node" presStyleLbl="node1" presStyleIdx="2" presStyleCnt="6">
        <dgm:presLayoutVars>
          <dgm:bulletEnabled val="1"/>
        </dgm:presLayoutVars>
      </dgm:prSet>
      <dgm:spPr/>
    </dgm:pt>
    <dgm:pt modelId="{A72C97A1-5EC9-412B-B039-C7F1C0BE8FFE}" type="pres">
      <dgm:prSet presAssocID="{B35DE75F-13E7-4A4F-BCDA-50E1BBF9C0FE}" presName="sibTrans" presStyleLbl="sibTrans1D1" presStyleIdx="2" presStyleCnt="5"/>
      <dgm:spPr/>
    </dgm:pt>
    <dgm:pt modelId="{EEB4D4AF-FD20-439F-A04C-21E64D9CB194}" type="pres">
      <dgm:prSet presAssocID="{B35DE75F-13E7-4A4F-BCDA-50E1BBF9C0FE}" presName="connectorText" presStyleLbl="sibTrans1D1" presStyleIdx="2" presStyleCnt="5"/>
      <dgm:spPr/>
    </dgm:pt>
    <dgm:pt modelId="{BECDE72F-1F3A-4B81-9EE5-1DCDB8D4EA8E}" type="pres">
      <dgm:prSet presAssocID="{11C7303B-1824-4914-A49C-E34DAEB0908A}" presName="node" presStyleLbl="node1" presStyleIdx="3" presStyleCnt="6">
        <dgm:presLayoutVars>
          <dgm:bulletEnabled val="1"/>
        </dgm:presLayoutVars>
      </dgm:prSet>
      <dgm:spPr/>
    </dgm:pt>
    <dgm:pt modelId="{928BF581-4493-4ECD-A0A3-E1138E802270}" type="pres">
      <dgm:prSet presAssocID="{C8AA884D-102A-4039-BBBA-6820BE72F85A}" presName="sibTrans" presStyleLbl="sibTrans1D1" presStyleIdx="3" presStyleCnt="5"/>
      <dgm:spPr/>
    </dgm:pt>
    <dgm:pt modelId="{824EB39F-1B20-4AA9-9950-DA01B6FAEE62}" type="pres">
      <dgm:prSet presAssocID="{C8AA884D-102A-4039-BBBA-6820BE72F85A}" presName="connectorText" presStyleLbl="sibTrans1D1" presStyleIdx="3" presStyleCnt="5"/>
      <dgm:spPr/>
    </dgm:pt>
    <dgm:pt modelId="{082C4A51-71DB-4BD2-AA6A-06F055E0E1BA}" type="pres">
      <dgm:prSet presAssocID="{B4FAEC24-E131-4A58-9255-B294AE9B45F1}" presName="node" presStyleLbl="node1" presStyleIdx="4" presStyleCnt="6">
        <dgm:presLayoutVars>
          <dgm:bulletEnabled val="1"/>
        </dgm:presLayoutVars>
      </dgm:prSet>
      <dgm:spPr/>
    </dgm:pt>
    <dgm:pt modelId="{0CED748B-82FB-4067-97D0-AAB9F0422B28}" type="pres">
      <dgm:prSet presAssocID="{6EDE0972-47FF-4EAC-B228-F221F5F67B2C}" presName="sibTrans" presStyleLbl="sibTrans1D1" presStyleIdx="4" presStyleCnt="5"/>
      <dgm:spPr/>
    </dgm:pt>
    <dgm:pt modelId="{4C73822C-FD52-4D51-8C27-AC35AFB519F9}" type="pres">
      <dgm:prSet presAssocID="{6EDE0972-47FF-4EAC-B228-F221F5F67B2C}" presName="connectorText" presStyleLbl="sibTrans1D1" presStyleIdx="4" presStyleCnt="5"/>
      <dgm:spPr/>
    </dgm:pt>
    <dgm:pt modelId="{438EC23E-7E10-4F4C-A5A2-AC390F48D0AE}" type="pres">
      <dgm:prSet presAssocID="{DE07FB45-75F3-4E3C-90B7-E61E6A672094}" presName="node" presStyleLbl="node1" presStyleIdx="5" presStyleCnt="6">
        <dgm:presLayoutVars>
          <dgm:bulletEnabled val="1"/>
        </dgm:presLayoutVars>
      </dgm:prSet>
      <dgm:spPr/>
    </dgm:pt>
  </dgm:ptLst>
  <dgm:cxnLst>
    <dgm:cxn modelId="{4C5F8603-FD76-4DE2-8BDD-FC0C5B443FA0}" type="presOf" srcId="{A5135399-E2BD-4FAF-A024-E62D0F0E96A3}" destId="{943D0B43-0E2B-4E96-8BE8-7610556715FC}" srcOrd="0" destOrd="0" presId="urn:microsoft.com/office/officeart/2016/7/layout/RepeatingBendingProcessNew"/>
    <dgm:cxn modelId="{8BE61807-5274-47F3-9598-0137C852CCFA}" srcId="{B3DD5F60-691F-40CE-9988-E5DD2D121EE5}" destId="{E3811E4D-1382-483C-BF35-D47C947CFA41}" srcOrd="0" destOrd="0" parTransId="{8DA27C96-1B60-4B30-8420-A37003A68A07}" sibTransId="{263B3DF2-5A8D-4109-B895-BA5A57D3159B}"/>
    <dgm:cxn modelId="{5CB63C08-94F3-41BE-BCE9-6C90D83CD8CA}" type="presOf" srcId="{B35DE75F-13E7-4A4F-BCDA-50E1BBF9C0FE}" destId="{EEB4D4AF-FD20-439F-A04C-21E64D9CB194}" srcOrd="1" destOrd="0" presId="urn:microsoft.com/office/officeart/2016/7/layout/RepeatingBendingProcessNew"/>
    <dgm:cxn modelId="{7F79230C-7FA7-4080-86E8-2987369C2F62}" type="presOf" srcId="{11C7303B-1824-4914-A49C-E34DAEB0908A}" destId="{BECDE72F-1F3A-4B81-9EE5-1DCDB8D4EA8E}" srcOrd="0" destOrd="0" presId="urn:microsoft.com/office/officeart/2016/7/layout/RepeatingBendingProcessNew"/>
    <dgm:cxn modelId="{22A09315-F28C-4123-A047-50EB60DBEAD3}" type="presOf" srcId="{BC0053BB-3BA2-49B7-8EAC-062755AF1C61}" destId="{932F88D0-8284-4635-9C96-190CC12F2DE9}" srcOrd="0" destOrd="0" presId="urn:microsoft.com/office/officeart/2016/7/layout/RepeatingBendingProcessNew"/>
    <dgm:cxn modelId="{4B75B119-AEA7-4B78-BC1C-BF8140541506}" type="presOf" srcId="{6EDE0972-47FF-4EAC-B228-F221F5F67B2C}" destId="{4C73822C-FD52-4D51-8C27-AC35AFB519F9}" srcOrd="1" destOrd="0" presId="urn:microsoft.com/office/officeart/2016/7/layout/RepeatingBendingProcessNew"/>
    <dgm:cxn modelId="{F840171F-4351-44F5-9CDD-D462CB5766CC}" srcId="{B3DD5F60-691F-40CE-9988-E5DD2D121EE5}" destId="{61B840C7-6FCB-4E40-8A11-10A165D632C0}" srcOrd="1" destOrd="0" parTransId="{1F737AC5-0FD9-4305-A32D-DADB6266A884}" sibTransId="{A5135399-E2BD-4FAF-A024-E62D0F0E96A3}"/>
    <dgm:cxn modelId="{E394FA20-4744-4943-A851-141C7995FEFB}" type="presOf" srcId="{A5135399-E2BD-4FAF-A024-E62D0F0E96A3}" destId="{3F0AA1D8-99A3-4918-8CFD-5A0341AF2788}" srcOrd="1" destOrd="0" presId="urn:microsoft.com/office/officeart/2016/7/layout/RepeatingBendingProcessNew"/>
    <dgm:cxn modelId="{6E4C3F21-66BC-46E4-93EB-22AD42693D81}" type="presOf" srcId="{C8AA884D-102A-4039-BBBA-6820BE72F85A}" destId="{928BF581-4493-4ECD-A0A3-E1138E802270}" srcOrd="0" destOrd="0" presId="urn:microsoft.com/office/officeart/2016/7/layout/RepeatingBendingProcessNew"/>
    <dgm:cxn modelId="{30F9F32C-0832-4872-89CE-238A6DD5BD36}" type="presOf" srcId="{B4FAEC24-E131-4A58-9255-B294AE9B45F1}" destId="{082C4A51-71DB-4BD2-AA6A-06F055E0E1BA}" srcOrd="0" destOrd="0" presId="urn:microsoft.com/office/officeart/2016/7/layout/RepeatingBendingProcessNew"/>
    <dgm:cxn modelId="{D7F5FA60-A2A6-40A0-BB6A-93543258D134}" srcId="{B3DD5F60-691F-40CE-9988-E5DD2D121EE5}" destId="{DE07FB45-75F3-4E3C-90B7-E61E6A672094}" srcOrd="5" destOrd="0" parTransId="{CA353BF9-9541-44E6-831F-8617E0649DFB}" sibTransId="{C6AC5EA1-62A8-4E0D-9B0E-6EF8673F479C}"/>
    <dgm:cxn modelId="{AD32DA42-840A-4C0C-947E-2B27A6A47B9B}" srcId="{B3DD5F60-691F-40CE-9988-E5DD2D121EE5}" destId="{11C7303B-1824-4914-A49C-E34DAEB0908A}" srcOrd="3" destOrd="0" parTransId="{AE311AEE-81B3-4807-949C-F0F729C9C3EF}" sibTransId="{C8AA884D-102A-4039-BBBA-6820BE72F85A}"/>
    <dgm:cxn modelId="{6DAACC54-DDA7-41F4-9D52-90F16C290538}" type="presOf" srcId="{DE07FB45-75F3-4E3C-90B7-E61E6A672094}" destId="{438EC23E-7E10-4F4C-A5A2-AC390F48D0AE}" srcOrd="0" destOrd="0" presId="urn:microsoft.com/office/officeart/2016/7/layout/RepeatingBendingProcessNew"/>
    <dgm:cxn modelId="{B0135576-5954-4EF2-A2A5-C5B0A963A0ED}" type="presOf" srcId="{E3811E4D-1382-483C-BF35-D47C947CFA41}" destId="{C4286109-68A4-4A10-8174-6FDE558840CC}" srcOrd="0" destOrd="0" presId="urn:microsoft.com/office/officeart/2016/7/layout/RepeatingBendingProcessNew"/>
    <dgm:cxn modelId="{975A8C7A-38EA-4B3D-A2FC-24418C586390}" type="presOf" srcId="{B3DD5F60-691F-40CE-9988-E5DD2D121EE5}" destId="{E2113E34-765C-4365-9C19-258B9E820DD6}" srcOrd="0" destOrd="0" presId="urn:microsoft.com/office/officeart/2016/7/layout/RepeatingBendingProcessNew"/>
    <dgm:cxn modelId="{6340DE7F-7411-4814-99CC-3EA0BAF2EF3B}" type="presOf" srcId="{6EDE0972-47FF-4EAC-B228-F221F5F67B2C}" destId="{0CED748B-82FB-4067-97D0-AAB9F0422B28}" srcOrd="0" destOrd="0" presId="urn:microsoft.com/office/officeart/2016/7/layout/RepeatingBendingProcessNew"/>
    <dgm:cxn modelId="{208EF28B-91AD-43D7-A57A-8AA8352D53A8}" type="presOf" srcId="{263B3DF2-5A8D-4109-B895-BA5A57D3159B}" destId="{7E6A5CC5-DE36-44B6-A67B-515AA249F2BC}" srcOrd="0" destOrd="0" presId="urn:microsoft.com/office/officeart/2016/7/layout/RepeatingBendingProcessNew"/>
    <dgm:cxn modelId="{5CAC678F-EE03-41C4-B96D-45CD80285486}" type="presOf" srcId="{B35DE75F-13E7-4A4F-BCDA-50E1BBF9C0FE}" destId="{A72C97A1-5EC9-412B-B039-C7F1C0BE8FFE}" srcOrd="0" destOrd="0" presId="urn:microsoft.com/office/officeart/2016/7/layout/RepeatingBendingProcessNew"/>
    <dgm:cxn modelId="{5A903EA5-E6B2-4ACF-A773-E5FDF75FE99E}" type="presOf" srcId="{C8AA884D-102A-4039-BBBA-6820BE72F85A}" destId="{824EB39F-1B20-4AA9-9950-DA01B6FAEE62}" srcOrd="1" destOrd="0" presId="urn:microsoft.com/office/officeart/2016/7/layout/RepeatingBendingProcessNew"/>
    <dgm:cxn modelId="{A1634DBE-515B-47DC-91F5-E4397F953077}" type="presOf" srcId="{61B840C7-6FCB-4E40-8A11-10A165D632C0}" destId="{C2EEC264-F960-4D82-9DB8-2F2B4F811982}" srcOrd="0" destOrd="0" presId="urn:microsoft.com/office/officeart/2016/7/layout/RepeatingBendingProcessNew"/>
    <dgm:cxn modelId="{EA04F9C7-82E3-418B-838C-50CCA5A6F48C}" type="presOf" srcId="{263B3DF2-5A8D-4109-B895-BA5A57D3159B}" destId="{6ADCF0E7-1FCA-4DA0-BD99-A04343B73E99}" srcOrd="1" destOrd="0" presId="urn:microsoft.com/office/officeart/2016/7/layout/RepeatingBendingProcessNew"/>
    <dgm:cxn modelId="{CE21E8E4-CA55-433B-ADA7-86E9406829E6}" srcId="{B3DD5F60-691F-40CE-9988-E5DD2D121EE5}" destId="{BC0053BB-3BA2-49B7-8EAC-062755AF1C61}" srcOrd="2" destOrd="0" parTransId="{0FD11476-18C5-4BCE-AFB6-391AC2CB2042}" sibTransId="{B35DE75F-13E7-4A4F-BCDA-50E1BBF9C0FE}"/>
    <dgm:cxn modelId="{26F79AE8-BAB4-41DD-95B3-5036EE2B846B}" srcId="{B3DD5F60-691F-40CE-9988-E5DD2D121EE5}" destId="{B4FAEC24-E131-4A58-9255-B294AE9B45F1}" srcOrd="4" destOrd="0" parTransId="{B1B89B51-2A9B-4586-9E54-A3F41A3130C5}" sibTransId="{6EDE0972-47FF-4EAC-B228-F221F5F67B2C}"/>
    <dgm:cxn modelId="{8430E6B2-4424-4650-AF23-6A39FF365EA0}" type="presParOf" srcId="{E2113E34-765C-4365-9C19-258B9E820DD6}" destId="{C4286109-68A4-4A10-8174-6FDE558840CC}" srcOrd="0" destOrd="0" presId="urn:microsoft.com/office/officeart/2016/7/layout/RepeatingBendingProcessNew"/>
    <dgm:cxn modelId="{F8CA51D4-BC49-4F6A-8AD5-2ED58A24A467}" type="presParOf" srcId="{E2113E34-765C-4365-9C19-258B9E820DD6}" destId="{7E6A5CC5-DE36-44B6-A67B-515AA249F2BC}" srcOrd="1" destOrd="0" presId="urn:microsoft.com/office/officeart/2016/7/layout/RepeatingBendingProcessNew"/>
    <dgm:cxn modelId="{A1452F30-0DB8-4F80-8EAE-BDAFDAE972C5}" type="presParOf" srcId="{7E6A5CC5-DE36-44B6-A67B-515AA249F2BC}" destId="{6ADCF0E7-1FCA-4DA0-BD99-A04343B73E99}" srcOrd="0" destOrd="0" presId="urn:microsoft.com/office/officeart/2016/7/layout/RepeatingBendingProcessNew"/>
    <dgm:cxn modelId="{0BAD31C6-2187-47A5-8EFD-2E5635F6F169}" type="presParOf" srcId="{E2113E34-765C-4365-9C19-258B9E820DD6}" destId="{C2EEC264-F960-4D82-9DB8-2F2B4F811982}" srcOrd="2" destOrd="0" presId="urn:microsoft.com/office/officeart/2016/7/layout/RepeatingBendingProcessNew"/>
    <dgm:cxn modelId="{315E716D-7115-48D3-901C-C649C6F4CA26}" type="presParOf" srcId="{E2113E34-765C-4365-9C19-258B9E820DD6}" destId="{943D0B43-0E2B-4E96-8BE8-7610556715FC}" srcOrd="3" destOrd="0" presId="urn:microsoft.com/office/officeart/2016/7/layout/RepeatingBendingProcessNew"/>
    <dgm:cxn modelId="{2B17EE18-D0C4-45B1-A841-795C6584DE68}" type="presParOf" srcId="{943D0B43-0E2B-4E96-8BE8-7610556715FC}" destId="{3F0AA1D8-99A3-4918-8CFD-5A0341AF2788}" srcOrd="0" destOrd="0" presId="urn:microsoft.com/office/officeart/2016/7/layout/RepeatingBendingProcessNew"/>
    <dgm:cxn modelId="{0AB2CBE7-79D9-4494-95E1-1DE608B5FCF3}" type="presParOf" srcId="{E2113E34-765C-4365-9C19-258B9E820DD6}" destId="{932F88D0-8284-4635-9C96-190CC12F2DE9}" srcOrd="4" destOrd="0" presId="urn:microsoft.com/office/officeart/2016/7/layout/RepeatingBendingProcessNew"/>
    <dgm:cxn modelId="{0A620582-69B4-4934-9B5A-7E941D17E284}" type="presParOf" srcId="{E2113E34-765C-4365-9C19-258B9E820DD6}" destId="{A72C97A1-5EC9-412B-B039-C7F1C0BE8FFE}" srcOrd="5" destOrd="0" presId="urn:microsoft.com/office/officeart/2016/7/layout/RepeatingBendingProcessNew"/>
    <dgm:cxn modelId="{AE5FF875-2585-4E8B-AA25-8A2778D89FC1}" type="presParOf" srcId="{A72C97A1-5EC9-412B-B039-C7F1C0BE8FFE}" destId="{EEB4D4AF-FD20-439F-A04C-21E64D9CB194}" srcOrd="0" destOrd="0" presId="urn:microsoft.com/office/officeart/2016/7/layout/RepeatingBendingProcessNew"/>
    <dgm:cxn modelId="{90B8E446-8ECA-47F4-A445-7DFAA8FC513F}" type="presParOf" srcId="{E2113E34-765C-4365-9C19-258B9E820DD6}" destId="{BECDE72F-1F3A-4B81-9EE5-1DCDB8D4EA8E}" srcOrd="6" destOrd="0" presId="urn:microsoft.com/office/officeart/2016/7/layout/RepeatingBendingProcessNew"/>
    <dgm:cxn modelId="{5CF0017A-634E-4720-86B0-93E28D6E611D}" type="presParOf" srcId="{E2113E34-765C-4365-9C19-258B9E820DD6}" destId="{928BF581-4493-4ECD-A0A3-E1138E802270}" srcOrd="7" destOrd="0" presId="urn:microsoft.com/office/officeart/2016/7/layout/RepeatingBendingProcessNew"/>
    <dgm:cxn modelId="{24E3BF12-7340-4B5E-917A-B63B440E8DB8}" type="presParOf" srcId="{928BF581-4493-4ECD-A0A3-E1138E802270}" destId="{824EB39F-1B20-4AA9-9950-DA01B6FAEE62}" srcOrd="0" destOrd="0" presId="urn:microsoft.com/office/officeart/2016/7/layout/RepeatingBendingProcessNew"/>
    <dgm:cxn modelId="{75E9E5BF-A97A-4A78-95C0-A039C5EFB5DB}" type="presParOf" srcId="{E2113E34-765C-4365-9C19-258B9E820DD6}" destId="{082C4A51-71DB-4BD2-AA6A-06F055E0E1BA}" srcOrd="8" destOrd="0" presId="urn:microsoft.com/office/officeart/2016/7/layout/RepeatingBendingProcessNew"/>
    <dgm:cxn modelId="{53DF3892-406F-46F2-A41A-DD82D49905CF}" type="presParOf" srcId="{E2113E34-765C-4365-9C19-258B9E820DD6}" destId="{0CED748B-82FB-4067-97D0-AAB9F0422B28}" srcOrd="9" destOrd="0" presId="urn:microsoft.com/office/officeart/2016/7/layout/RepeatingBendingProcessNew"/>
    <dgm:cxn modelId="{483F05C4-328A-4F69-AD06-8B98223E3B73}" type="presParOf" srcId="{0CED748B-82FB-4067-97D0-AAB9F0422B28}" destId="{4C73822C-FD52-4D51-8C27-AC35AFB519F9}" srcOrd="0" destOrd="0" presId="urn:microsoft.com/office/officeart/2016/7/layout/RepeatingBendingProcessNew"/>
    <dgm:cxn modelId="{247AC225-C0BA-4BB5-9317-97795B9ABAA7}" type="presParOf" srcId="{E2113E34-765C-4365-9C19-258B9E820DD6}" destId="{438EC23E-7E10-4F4C-A5A2-AC390F48D0A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2763E8-E777-43A9-8062-AB6391FD2BDA}" type="doc">
      <dgm:prSet loTypeId="urn:microsoft.com/office/officeart/2005/8/layout/process5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021BD28-7BD1-4ADD-BB74-13EA583F9BD9}">
      <dgm:prSet/>
      <dgm:spPr/>
      <dgm:t>
        <a:bodyPr/>
        <a:lstStyle/>
        <a:p>
          <a:r>
            <a:rPr lang="en-IN"/>
            <a:t>Best way to get personal response for quick discussion</a:t>
          </a:r>
          <a:endParaRPr lang="en-US"/>
        </a:p>
      </dgm:t>
    </dgm:pt>
    <dgm:pt modelId="{947455DF-B655-4357-86D0-93710D37C17A}" type="parTrans" cxnId="{F0857BFB-2C39-4440-8E6E-38E98DE1FACA}">
      <dgm:prSet/>
      <dgm:spPr/>
      <dgm:t>
        <a:bodyPr/>
        <a:lstStyle/>
        <a:p>
          <a:endParaRPr lang="en-US"/>
        </a:p>
      </dgm:t>
    </dgm:pt>
    <dgm:pt modelId="{9F982F3D-8B4E-41E5-B7B0-7CB3F342C1B6}" type="sibTrans" cxnId="{F0857BFB-2C39-4440-8E6E-38E98DE1FACA}">
      <dgm:prSet/>
      <dgm:spPr/>
      <dgm:t>
        <a:bodyPr/>
        <a:lstStyle/>
        <a:p>
          <a:endParaRPr lang="en-US"/>
        </a:p>
      </dgm:t>
    </dgm:pt>
    <dgm:pt modelId="{6E1A5957-09B3-4C4C-8F47-449AF6EA1BCC}">
      <dgm:prSet/>
      <dgm:spPr/>
      <dgm:t>
        <a:bodyPr/>
        <a:lstStyle/>
        <a:p>
          <a:r>
            <a:rPr lang="en-IN"/>
            <a:t>Proper telephone etiquette (warm introduction)</a:t>
          </a:r>
          <a:endParaRPr lang="en-US"/>
        </a:p>
      </dgm:t>
    </dgm:pt>
    <dgm:pt modelId="{F83D563D-FBA9-4F5B-999B-884AD54EE6FE}" type="parTrans" cxnId="{E436BC00-EA8E-41C6-B847-39F58DD9C1AC}">
      <dgm:prSet/>
      <dgm:spPr/>
      <dgm:t>
        <a:bodyPr/>
        <a:lstStyle/>
        <a:p>
          <a:endParaRPr lang="en-US"/>
        </a:p>
      </dgm:t>
    </dgm:pt>
    <dgm:pt modelId="{BACD5016-E3C2-4A31-AF0E-867B3878461B}" type="sibTrans" cxnId="{E436BC00-EA8E-41C6-B847-39F58DD9C1AC}">
      <dgm:prSet/>
      <dgm:spPr/>
      <dgm:t>
        <a:bodyPr/>
        <a:lstStyle/>
        <a:p>
          <a:endParaRPr lang="en-US"/>
        </a:p>
      </dgm:t>
    </dgm:pt>
    <dgm:pt modelId="{B2309BB2-C8D6-43FA-91F5-80B5607E9C2E}">
      <dgm:prSet/>
      <dgm:spPr/>
      <dgm:t>
        <a:bodyPr/>
        <a:lstStyle/>
        <a:p>
          <a:r>
            <a:rPr lang="en-IN"/>
            <a:t>Clear articulation of each and every word</a:t>
          </a:r>
          <a:endParaRPr lang="en-US"/>
        </a:p>
      </dgm:t>
    </dgm:pt>
    <dgm:pt modelId="{8852FD3E-64BF-4EA7-9404-7477763F8DEF}" type="parTrans" cxnId="{DBF1CEB4-2DB5-4888-936B-C11A33D8A14E}">
      <dgm:prSet/>
      <dgm:spPr/>
      <dgm:t>
        <a:bodyPr/>
        <a:lstStyle/>
        <a:p>
          <a:endParaRPr lang="en-US"/>
        </a:p>
      </dgm:t>
    </dgm:pt>
    <dgm:pt modelId="{40003BFA-DD77-4787-B3ED-C3158649302C}" type="sibTrans" cxnId="{DBF1CEB4-2DB5-4888-936B-C11A33D8A14E}">
      <dgm:prSet/>
      <dgm:spPr/>
      <dgm:t>
        <a:bodyPr/>
        <a:lstStyle/>
        <a:p>
          <a:endParaRPr lang="en-US"/>
        </a:p>
      </dgm:t>
    </dgm:pt>
    <dgm:pt modelId="{CFAB8207-6F73-4A9C-9109-9D3FE56D6401}">
      <dgm:prSet/>
      <dgm:spPr/>
      <dgm:t>
        <a:bodyPr/>
        <a:lstStyle/>
        <a:p>
          <a:r>
            <a:rPr lang="en-IN"/>
            <a:t>Deliverance of clear and concise message for professional works</a:t>
          </a:r>
          <a:endParaRPr lang="en-US"/>
        </a:p>
      </dgm:t>
    </dgm:pt>
    <dgm:pt modelId="{3FF7B55F-08A4-4A62-82E5-A9DC3DF0C7FE}" type="parTrans" cxnId="{0571E8E0-3C47-4A0F-B3C4-ABDFE97238DB}">
      <dgm:prSet/>
      <dgm:spPr/>
      <dgm:t>
        <a:bodyPr/>
        <a:lstStyle/>
        <a:p>
          <a:endParaRPr lang="en-US"/>
        </a:p>
      </dgm:t>
    </dgm:pt>
    <dgm:pt modelId="{82D3B065-548D-4CA9-AC56-CF3979F3A447}" type="sibTrans" cxnId="{0571E8E0-3C47-4A0F-B3C4-ABDFE97238DB}">
      <dgm:prSet/>
      <dgm:spPr/>
      <dgm:t>
        <a:bodyPr/>
        <a:lstStyle/>
        <a:p>
          <a:endParaRPr lang="en-US"/>
        </a:p>
      </dgm:t>
    </dgm:pt>
    <dgm:pt modelId="{9C5FCFB1-3622-457D-BC98-460FE6847A98}">
      <dgm:prSet/>
      <dgm:spPr/>
      <dgm:t>
        <a:bodyPr/>
        <a:lstStyle/>
        <a:p>
          <a:r>
            <a:rPr lang="en-IN"/>
            <a:t>No hassle of travelling and meeting </a:t>
          </a:r>
          <a:endParaRPr lang="en-US"/>
        </a:p>
      </dgm:t>
    </dgm:pt>
    <dgm:pt modelId="{DB74FE5A-13EB-429E-B399-ADAC8E8CE377}" type="parTrans" cxnId="{FFB06886-F030-43ED-A24E-F4BD2CD82DF9}">
      <dgm:prSet/>
      <dgm:spPr/>
      <dgm:t>
        <a:bodyPr/>
        <a:lstStyle/>
        <a:p>
          <a:endParaRPr lang="en-US"/>
        </a:p>
      </dgm:t>
    </dgm:pt>
    <dgm:pt modelId="{46A3EF39-FA8C-43AC-A469-0394392DF94F}" type="sibTrans" cxnId="{FFB06886-F030-43ED-A24E-F4BD2CD82DF9}">
      <dgm:prSet/>
      <dgm:spPr/>
      <dgm:t>
        <a:bodyPr/>
        <a:lstStyle/>
        <a:p>
          <a:endParaRPr lang="en-US"/>
        </a:p>
      </dgm:t>
    </dgm:pt>
    <dgm:pt modelId="{114CCBD8-B0C1-468B-9782-0EE9499D2BA5}" type="pres">
      <dgm:prSet presAssocID="{012763E8-E777-43A9-8062-AB6391FD2BDA}" presName="diagram" presStyleCnt="0">
        <dgm:presLayoutVars>
          <dgm:dir/>
          <dgm:resizeHandles val="exact"/>
        </dgm:presLayoutVars>
      </dgm:prSet>
      <dgm:spPr/>
    </dgm:pt>
    <dgm:pt modelId="{CCE2FD45-0459-4679-A282-401ADF72D7AD}" type="pres">
      <dgm:prSet presAssocID="{1021BD28-7BD1-4ADD-BB74-13EA583F9BD9}" presName="node" presStyleLbl="node1" presStyleIdx="0" presStyleCnt="5">
        <dgm:presLayoutVars>
          <dgm:bulletEnabled val="1"/>
        </dgm:presLayoutVars>
      </dgm:prSet>
      <dgm:spPr/>
    </dgm:pt>
    <dgm:pt modelId="{C15D91F4-A8FF-4355-8850-05F5BEC157DA}" type="pres">
      <dgm:prSet presAssocID="{9F982F3D-8B4E-41E5-B7B0-7CB3F342C1B6}" presName="sibTrans" presStyleLbl="sibTrans2D1" presStyleIdx="0" presStyleCnt="4"/>
      <dgm:spPr/>
    </dgm:pt>
    <dgm:pt modelId="{D8C80C7B-B662-4A8F-AEE6-18ED18AF97E5}" type="pres">
      <dgm:prSet presAssocID="{9F982F3D-8B4E-41E5-B7B0-7CB3F342C1B6}" presName="connectorText" presStyleLbl="sibTrans2D1" presStyleIdx="0" presStyleCnt="4"/>
      <dgm:spPr/>
    </dgm:pt>
    <dgm:pt modelId="{BB49D003-C044-461C-A79C-0B8107634930}" type="pres">
      <dgm:prSet presAssocID="{6E1A5957-09B3-4C4C-8F47-449AF6EA1BCC}" presName="node" presStyleLbl="node1" presStyleIdx="1" presStyleCnt="5">
        <dgm:presLayoutVars>
          <dgm:bulletEnabled val="1"/>
        </dgm:presLayoutVars>
      </dgm:prSet>
      <dgm:spPr/>
    </dgm:pt>
    <dgm:pt modelId="{8CD955F1-CC84-4618-9310-C0429D15BEB6}" type="pres">
      <dgm:prSet presAssocID="{BACD5016-E3C2-4A31-AF0E-867B3878461B}" presName="sibTrans" presStyleLbl="sibTrans2D1" presStyleIdx="1" presStyleCnt="4"/>
      <dgm:spPr/>
    </dgm:pt>
    <dgm:pt modelId="{13587587-CB47-40C6-9034-06C064646B0A}" type="pres">
      <dgm:prSet presAssocID="{BACD5016-E3C2-4A31-AF0E-867B3878461B}" presName="connectorText" presStyleLbl="sibTrans2D1" presStyleIdx="1" presStyleCnt="4"/>
      <dgm:spPr/>
    </dgm:pt>
    <dgm:pt modelId="{29160DBF-1E38-49D2-8784-41D2B1E1B2F9}" type="pres">
      <dgm:prSet presAssocID="{B2309BB2-C8D6-43FA-91F5-80B5607E9C2E}" presName="node" presStyleLbl="node1" presStyleIdx="2" presStyleCnt="5">
        <dgm:presLayoutVars>
          <dgm:bulletEnabled val="1"/>
        </dgm:presLayoutVars>
      </dgm:prSet>
      <dgm:spPr/>
    </dgm:pt>
    <dgm:pt modelId="{09F4443D-E3B2-49E9-850B-6936F000BB6B}" type="pres">
      <dgm:prSet presAssocID="{40003BFA-DD77-4787-B3ED-C3158649302C}" presName="sibTrans" presStyleLbl="sibTrans2D1" presStyleIdx="2" presStyleCnt="4"/>
      <dgm:spPr/>
    </dgm:pt>
    <dgm:pt modelId="{4A4CD738-7B4C-4B13-8A74-FD8A27387D49}" type="pres">
      <dgm:prSet presAssocID="{40003BFA-DD77-4787-B3ED-C3158649302C}" presName="connectorText" presStyleLbl="sibTrans2D1" presStyleIdx="2" presStyleCnt="4"/>
      <dgm:spPr/>
    </dgm:pt>
    <dgm:pt modelId="{01F9A8FD-8353-4529-B053-0D3BE2848DA0}" type="pres">
      <dgm:prSet presAssocID="{CFAB8207-6F73-4A9C-9109-9D3FE56D6401}" presName="node" presStyleLbl="node1" presStyleIdx="3" presStyleCnt="5">
        <dgm:presLayoutVars>
          <dgm:bulletEnabled val="1"/>
        </dgm:presLayoutVars>
      </dgm:prSet>
      <dgm:spPr/>
    </dgm:pt>
    <dgm:pt modelId="{8D4B9BE1-0626-4E46-91E8-DA922116B4AB}" type="pres">
      <dgm:prSet presAssocID="{82D3B065-548D-4CA9-AC56-CF3979F3A447}" presName="sibTrans" presStyleLbl="sibTrans2D1" presStyleIdx="3" presStyleCnt="4"/>
      <dgm:spPr/>
    </dgm:pt>
    <dgm:pt modelId="{2C6B42E7-809D-4B37-8390-5A293A541FAA}" type="pres">
      <dgm:prSet presAssocID="{82D3B065-548D-4CA9-AC56-CF3979F3A447}" presName="connectorText" presStyleLbl="sibTrans2D1" presStyleIdx="3" presStyleCnt="4"/>
      <dgm:spPr/>
    </dgm:pt>
    <dgm:pt modelId="{9DB08CF9-15AD-4F92-955E-0481C2DAB47C}" type="pres">
      <dgm:prSet presAssocID="{9C5FCFB1-3622-457D-BC98-460FE6847A98}" presName="node" presStyleLbl="node1" presStyleIdx="4" presStyleCnt="5">
        <dgm:presLayoutVars>
          <dgm:bulletEnabled val="1"/>
        </dgm:presLayoutVars>
      </dgm:prSet>
      <dgm:spPr/>
    </dgm:pt>
  </dgm:ptLst>
  <dgm:cxnLst>
    <dgm:cxn modelId="{E436BC00-EA8E-41C6-B847-39F58DD9C1AC}" srcId="{012763E8-E777-43A9-8062-AB6391FD2BDA}" destId="{6E1A5957-09B3-4C4C-8F47-449AF6EA1BCC}" srcOrd="1" destOrd="0" parTransId="{F83D563D-FBA9-4F5B-999B-884AD54EE6FE}" sibTransId="{BACD5016-E3C2-4A31-AF0E-867B3878461B}"/>
    <dgm:cxn modelId="{03F38801-FB5F-46E5-B04F-7667E87C56F2}" type="presOf" srcId="{1021BD28-7BD1-4ADD-BB74-13EA583F9BD9}" destId="{CCE2FD45-0459-4679-A282-401ADF72D7AD}" srcOrd="0" destOrd="0" presId="urn:microsoft.com/office/officeart/2005/8/layout/process5"/>
    <dgm:cxn modelId="{5781B406-ECF0-4258-99A3-F60760AD8E8C}" type="presOf" srcId="{40003BFA-DD77-4787-B3ED-C3158649302C}" destId="{09F4443D-E3B2-49E9-850B-6936F000BB6B}" srcOrd="0" destOrd="0" presId="urn:microsoft.com/office/officeart/2005/8/layout/process5"/>
    <dgm:cxn modelId="{2A8DF809-D2AC-4172-A427-F3A53134B916}" type="presOf" srcId="{9F982F3D-8B4E-41E5-B7B0-7CB3F342C1B6}" destId="{C15D91F4-A8FF-4355-8850-05F5BEC157DA}" srcOrd="0" destOrd="0" presId="urn:microsoft.com/office/officeart/2005/8/layout/process5"/>
    <dgm:cxn modelId="{4C79A911-5CAE-40C8-9673-CB61BD411EA9}" type="presOf" srcId="{9F982F3D-8B4E-41E5-B7B0-7CB3F342C1B6}" destId="{D8C80C7B-B662-4A8F-AEE6-18ED18AF97E5}" srcOrd="1" destOrd="0" presId="urn:microsoft.com/office/officeart/2005/8/layout/process5"/>
    <dgm:cxn modelId="{7D1D0313-7168-47B8-AB92-EF62CAEA003D}" type="presOf" srcId="{82D3B065-548D-4CA9-AC56-CF3979F3A447}" destId="{8D4B9BE1-0626-4E46-91E8-DA922116B4AB}" srcOrd="0" destOrd="0" presId="urn:microsoft.com/office/officeart/2005/8/layout/process5"/>
    <dgm:cxn modelId="{3EA8602B-269F-41A8-A165-000952F962A3}" type="presOf" srcId="{CFAB8207-6F73-4A9C-9109-9D3FE56D6401}" destId="{01F9A8FD-8353-4529-B053-0D3BE2848DA0}" srcOrd="0" destOrd="0" presId="urn:microsoft.com/office/officeart/2005/8/layout/process5"/>
    <dgm:cxn modelId="{0911DC2C-FAEE-44A1-9831-6885B8169AB5}" type="presOf" srcId="{012763E8-E777-43A9-8062-AB6391FD2BDA}" destId="{114CCBD8-B0C1-468B-9782-0EE9499D2BA5}" srcOrd="0" destOrd="0" presId="urn:microsoft.com/office/officeart/2005/8/layout/process5"/>
    <dgm:cxn modelId="{A8550D34-4857-4B4B-A040-70FCD414E853}" type="presOf" srcId="{9C5FCFB1-3622-457D-BC98-460FE6847A98}" destId="{9DB08CF9-15AD-4F92-955E-0481C2DAB47C}" srcOrd="0" destOrd="0" presId="urn:microsoft.com/office/officeart/2005/8/layout/process5"/>
    <dgm:cxn modelId="{DBB42D3A-17D0-4625-BD49-E18FAC15B158}" type="presOf" srcId="{BACD5016-E3C2-4A31-AF0E-867B3878461B}" destId="{13587587-CB47-40C6-9034-06C064646B0A}" srcOrd="1" destOrd="0" presId="urn:microsoft.com/office/officeart/2005/8/layout/process5"/>
    <dgm:cxn modelId="{CBE73267-571F-40D2-89FE-AB7EE0D74DE7}" type="presOf" srcId="{6E1A5957-09B3-4C4C-8F47-449AF6EA1BCC}" destId="{BB49D003-C044-461C-A79C-0B8107634930}" srcOrd="0" destOrd="0" presId="urn:microsoft.com/office/officeart/2005/8/layout/process5"/>
    <dgm:cxn modelId="{487DCA72-3539-4047-A39B-892A89C380BA}" type="presOf" srcId="{B2309BB2-C8D6-43FA-91F5-80B5607E9C2E}" destId="{29160DBF-1E38-49D2-8784-41D2B1E1B2F9}" srcOrd="0" destOrd="0" presId="urn:microsoft.com/office/officeart/2005/8/layout/process5"/>
    <dgm:cxn modelId="{9E6A7954-866B-439A-8274-0618AC69DBED}" type="presOf" srcId="{40003BFA-DD77-4787-B3ED-C3158649302C}" destId="{4A4CD738-7B4C-4B13-8A74-FD8A27387D49}" srcOrd="1" destOrd="0" presId="urn:microsoft.com/office/officeart/2005/8/layout/process5"/>
    <dgm:cxn modelId="{8447E676-CE11-4699-9277-E5E5C94FD3D8}" type="presOf" srcId="{82D3B065-548D-4CA9-AC56-CF3979F3A447}" destId="{2C6B42E7-809D-4B37-8390-5A293A541FAA}" srcOrd="1" destOrd="0" presId="urn:microsoft.com/office/officeart/2005/8/layout/process5"/>
    <dgm:cxn modelId="{FFB06886-F030-43ED-A24E-F4BD2CD82DF9}" srcId="{012763E8-E777-43A9-8062-AB6391FD2BDA}" destId="{9C5FCFB1-3622-457D-BC98-460FE6847A98}" srcOrd="4" destOrd="0" parTransId="{DB74FE5A-13EB-429E-B399-ADAC8E8CE377}" sibTransId="{46A3EF39-FA8C-43AC-A469-0394392DF94F}"/>
    <dgm:cxn modelId="{DBF1CEB4-2DB5-4888-936B-C11A33D8A14E}" srcId="{012763E8-E777-43A9-8062-AB6391FD2BDA}" destId="{B2309BB2-C8D6-43FA-91F5-80B5607E9C2E}" srcOrd="2" destOrd="0" parTransId="{8852FD3E-64BF-4EA7-9404-7477763F8DEF}" sibTransId="{40003BFA-DD77-4787-B3ED-C3158649302C}"/>
    <dgm:cxn modelId="{0425BDC5-BBFE-4E57-B254-4C3C6B284EC7}" type="presOf" srcId="{BACD5016-E3C2-4A31-AF0E-867B3878461B}" destId="{8CD955F1-CC84-4618-9310-C0429D15BEB6}" srcOrd="0" destOrd="0" presId="urn:microsoft.com/office/officeart/2005/8/layout/process5"/>
    <dgm:cxn modelId="{0571E8E0-3C47-4A0F-B3C4-ABDFE97238DB}" srcId="{012763E8-E777-43A9-8062-AB6391FD2BDA}" destId="{CFAB8207-6F73-4A9C-9109-9D3FE56D6401}" srcOrd="3" destOrd="0" parTransId="{3FF7B55F-08A4-4A62-82E5-A9DC3DF0C7FE}" sibTransId="{82D3B065-548D-4CA9-AC56-CF3979F3A447}"/>
    <dgm:cxn modelId="{F0857BFB-2C39-4440-8E6E-38E98DE1FACA}" srcId="{012763E8-E777-43A9-8062-AB6391FD2BDA}" destId="{1021BD28-7BD1-4ADD-BB74-13EA583F9BD9}" srcOrd="0" destOrd="0" parTransId="{947455DF-B655-4357-86D0-93710D37C17A}" sibTransId="{9F982F3D-8B4E-41E5-B7B0-7CB3F342C1B6}"/>
    <dgm:cxn modelId="{D59A46B1-4952-4778-832A-A376082CEDC3}" type="presParOf" srcId="{114CCBD8-B0C1-468B-9782-0EE9499D2BA5}" destId="{CCE2FD45-0459-4679-A282-401ADF72D7AD}" srcOrd="0" destOrd="0" presId="urn:microsoft.com/office/officeart/2005/8/layout/process5"/>
    <dgm:cxn modelId="{C04A921C-B451-4985-B259-163346452DE7}" type="presParOf" srcId="{114CCBD8-B0C1-468B-9782-0EE9499D2BA5}" destId="{C15D91F4-A8FF-4355-8850-05F5BEC157DA}" srcOrd="1" destOrd="0" presId="urn:microsoft.com/office/officeart/2005/8/layout/process5"/>
    <dgm:cxn modelId="{8469B891-A74B-45DF-9A98-BD7C4220ED24}" type="presParOf" srcId="{C15D91F4-A8FF-4355-8850-05F5BEC157DA}" destId="{D8C80C7B-B662-4A8F-AEE6-18ED18AF97E5}" srcOrd="0" destOrd="0" presId="urn:microsoft.com/office/officeart/2005/8/layout/process5"/>
    <dgm:cxn modelId="{8414B6A7-D7F6-49D2-8258-B6D648AD1B79}" type="presParOf" srcId="{114CCBD8-B0C1-468B-9782-0EE9499D2BA5}" destId="{BB49D003-C044-461C-A79C-0B8107634930}" srcOrd="2" destOrd="0" presId="urn:microsoft.com/office/officeart/2005/8/layout/process5"/>
    <dgm:cxn modelId="{BEA01266-D5FD-483D-A1EB-4D7867F56466}" type="presParOf" srcId="{114CCBD8-B0C1-468B-9782-0EE9499D2BA5}" destId="{8CD955F1-CC84-4618-9310-C0429D15BEB6}" srcOrd="3" destOrd="0" presId="urn:microsoft.com/office/officeart/2005/8/layout/process5"/>
    <dgm:cxn modelId="{99C67B5B-3368-42A6-808C-FF7903D6236A}" type="presParOf" srcId="{8CD955F1-CC84-4618-9310-C0429D15BEB6}" destId="{13587587-CB47-40C6-9034-06C064646B0A}" srcOrd="0" destOrd="0" presId="urn:microsoft.com/office/officeart/2005/8/layout/process5"/>
    <dgm:cxn modelId="{B47852E6-730A-46BD-BB26-6D22FB8EBCD4}" type="presParOf" srcId="{114CCBD8-B0C1-468B-9782-0EE9499D2BA5}" destId="{29160DBF-1E38-49D2-8784-41D2B1E1B2F9}" srcOrd="4" destOrd="0" presId="urn:microsoft.com/office/officeart/2005/8/layout/process5"/>
    <dgm:cxn modelId="{78810EF2-777F-4333-898D-176420628E02}" type="presParOf" srcId="{114CCBD8-B0C1-468B-9782-0EE9499D2BA5}" destId="{09F4443D-E3B2-49E9-850B-6936F000BB6B}" srcOrd="5" destOrd="0" presId="urn:microsoft.com/office/officeart/2005/8/layout/process5"/>
    <dgm:cxn modelId="{97EAE064-CC76-4630-B7ED-081B037F6E41}" type="presParOf" srcId="{09F4443D-E3B2-49E9-850B-6936F000BB6B}" destId="{4A4CD738-7B4C-4B13-8A74-FD8A27387D49}" srcOrd="0" destOrd="0" presId="urn:microsoft.com/office/officeart/2005/8/layout/process5"/>
    <dgm:cxn modelId="{0BF7F2AC-00A6-4EFB-A617-A28EBC556C76}" type="presParOf" srcId="{114CCBD8-B0C1-468B-9782-0EE9499D2BA5}" destId="{01F9A8FD-8353-4529-B053-0D3BE2848DA0}" srcOrd="6" destOrd="0" presId="urn:microsoft.com/office/officeart/2005/8/layout/process5"/>
    <dgm:cxn modelId="{C1CBAB89-F8A6-47FF-9161-48FEEFA586F0}" type="presParOf" srcId="{114CCBD8-B0C1-468B-9782-0EE9499D2BA5}" destId="{8D4B9BE1-0626-4E46-91E8-DA922116B4AB}" srcOrd="7" destOrd="0" presId="urn:microsoft.com/office/officeart/2005/8/layout/process5"/>
    <dgm:cxn modelId="{F7577D7B-5E93-42A2-AFC5-633EE8CB3774}" type="presParOf" srcId="{8D4B9BE1-0626-4E46-91E8-DA922116B4AB}" destId="{2C6B42E7-809D-4B37-8390-5A293A541FAA}" srcOrd="0" destOrd="0" presId="urn:microsoft.com/office/officeart/2005/8/layout/process5"/>
    <dgm:cxn modelId="{10ADB946-D551-48EF-AC18-F40C34DCDF55}" type="presParOf" srcId="{114CCBD8-B0C1-468B-9782-0EE9499D2BA5}" destId="{9DB08CF9-15AD-4F92-955E-0481C2DAB47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B26076-FA19-4974-A6FD-49154692716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781545-41DF-405A-993D-FD618913A63A}">
      <dgm:prSet/>
      <dgm:spPr/>
      <dgm:t>
        <a:bodyPr/>
        <a:lstStyle/>
        <a:p>
          <a:r>
            <a:rPr lang="en-IN"/>
            <a:t>Important arena of Public speaking</a:t>
          </a:r>
          <a:endParaRPr lang="en-US"/>
        </a:p>
      </dgm:t>
    </dgm:pt>
    <dgm:pt modelId="{8D5C240F-3412-4539-AF8B-E0B2435FD858}" type="parTrans" cxnId="{736545F5-111A-45B1-AACB-E7CFC4B6CB21}">
      <dgm:prSet/>
      <dgm:spPr/>
      <dgm:t>
        <a:bodyPr/>
        <a:lstStyle/>
        <a:p>
          <a:endParaRPr lang="en-US"/>
        </a:p>
      </dgm:t>
    </dgm:pt>
    <dgm:pt modelId="{417D532E-AAA1-4E8E-84B7-4EFEDAF9A62F}" type="sibTrans" cxnId="{736545F5-111A-45B1-AACB-E7CFC4B6CB21}">
      <dgm:prSet/>
      <dgm:spPr/>
      <dgm:t>
        <a:bodyPr/>
        <a:lstStyle/>
        <a:p>
          <a:endParaRPr lang="en-US"/>
        </a:p>
      </dgm:t>
    </dgm:pt>
    <dgm:pt modelId="{164A031A-2E48-4A19-BAE7-A69C58EBB426}">
      <dgm:prSet/>
      <dgm:spPr/>
      <dgm:t>
        <a:bodyPr/>
        <a:lstStyle/>
        <a:p>
          <a:r>
            <a:rPr lang="en-IN"/>
            <a:t>Conveying ideas and influencing the audience through speeches by activists, leaders, educators and business professionals etc.</a:t>
          </a:r>
          <a:endParaRPr lang="en-US"/>
        </a:p>
      </dgm:t>
    </dgm:pt>
    <dgm:pt modelId="{861EDA68-BCE7-47C4-A5C9-0CB9FFBA2A15}" type="parTrans" cxnId="{03C5D5EA-40AE-4B36-9DE1-F41EEAA0F5AC}">
      <dgm:prSet/>
      <dgm:spPr/>
      <dgm:t>
        <a:bodyPr/>
        <a:lstStyle/>
        <a:p>
          <a:endParaRPr lang="en-US"/>
        </a:p>
      </dgm:t>
    </dgm:pt>
    <dgm:pt modelId="{0A18D8EA-EC32-44E4-B05F-EDE267A84C0F}" type="sibTrans" cxnId="{03C5D5EA-40AE-4B36-9DE1-F41EEAA0F5AC}">
      <dgm:prSet/>
      <dgm:spPr/>
      <dgm:t>
        <a:bodyPr/>
        <a:lstStyle/>
        <a:p>
          <a:endParaRPr lang="en-US"/>
        </a:p>
      </dgm:t>
    </dgm:pt>
    <dgm:pt modelId="{3BF5ACF9-2B1A-44F9-81C3-E61FBE9CFDE5}">
      <dgm:prSet/>
      <dgm:spPr/>
      <dgm:t>
        <a:bodyPr/>
        <a:lstStyle/>
        <a:p>
          <a:r>
            <a:rPr lang="en-IN"/>
            <a:t>Develops leadership quality of individuals</a:t>
          </a:r>
          <a:endParaRPr lang="en-US"/>
        </a:p>
      </dgm:t>
    </dgm:pt>
    <dgm:pt modelId="{46ABD47A-05C1-429F-8F60-3C4C2CBCBC08}" type="parTrans" cxnId="{954B4B13-E7ED-468F-A1C1-203A1554598D}">
      <dgm:prSet/>
      <dgm:spPr/>
      <dgm:t>
        <a:bodyPr/>
        <a:lstStyle/>
        <a:p>
          <a:endParaRPr lang="en-US"/>
        </a:p>
      </dgm:t>
    </dgm:pt>
    <dgm:pt modelId="{8ACB34FF-9BEE-4A8E-8EFE-2AD27E7DCBF1}" type="sibTrans" cxnId="{954B4B13-E7ED-468F-A1C1-203A1554598D}">
      <dgm:prSet/>
      <dgm:spPr/>
      <dgm:t>
        <a:bodyPr/>
        <a:lstStyle/>
        <a:p>
          <a:endParaRPr lang="en-US"/>
        </a:p>
      </dgm:t>
    </dgm:pt>
    <dgm:pt modelId="{B2EA44A5-8EC3-4AC3-9469-F7A6CF5A17FB}">
      <dgm:prSet/>
      <dgm:spPr/>
      <dgm:t>
        <a:bodyPr/>
        <a:lstStyle/>
        <a:p>
          <a:r>
            <a:rPr lang="en-IN"/>
            <a:t>Three elements in speech making- speaker, subject and person addressed (Aristotle)</a:t>
          </a:r>
          <a:endParaRPr lang="en-US"/>
        </a:p>
      </dgm:t>
    </dgm:pt>
    <dgm:pt modelId="{ACB168C2-FEB0-4C19-A56D-8253F12252A3}" type="parTrans" cxnId="{97BBB2EC-1EF9-4403-A3A5-4C455C987931}">
      <dgm:prSet/>
      <dgm:spPr/>
      <dgm:t>
        <a:bodyPr/>
        <a:lstStyle/>
        <a:p>
          <a:endParaRPr lang="en-US"/>
        </a:p>
      </dgm:t>
    </dgm:pt>
    <dgm:pt modelId="{7C11A0C3-D842-4A16-8745-5BF20971FB5F}" type="sibTrans" cxnId="{97BBB2EC-1EF9-4403-A3A5-4C455C987931}">
      <dgm:prSet/>
      <dgm:spPr/>
      <dgm:t>
        <a:bodyPr/>
        <a:lstStyle/>
        <a:p>
          <a:endParaRPr lang="en-US"/>
        </a:p>
      </dgm:t>
    </dgm:pt>
    <dgm:pt modelId="{388FD95C-98EA-42ED-8EDC-9E6CDC9EFA6A}" type="pres">
      <dgm:prSet presAssocID="{93B26076-FA19-4974-A6FD-491546927162}" presName="outerComposite" presStyleCnt="0">
        <dgm:presLayoutVars>
          <dgm:chMax val="5"/>
          <dgm:dir/>
          <dgm:resizeHandles val="exact"/>
        </dgm:presLayoutVars>
      </dgm:prSet>
      <dgm:spPr/>
    </dgm:pt>
    <dgm:pt modelId="{8104FD61-33DD-4EAE-BC64-81AE7DCEE07D}" type="pres">
      <dgm:prSet presAssocID="{93B26076-FA19-4974-A6FD-491546927162}" presName="dummyMaxCanvas" presStyleCnt="0">
        <dgm:presLayoutVars/>
      </dgm:prSet>
      <dgm:spPr/>
    </dgm:pt>
    <dgm:pt modelId="{0D4C8A5C-0ABF-45AE-8C6F-24B3D84493BB}" type="pres">
      <dgm:prSet presAssocID="{93B26076-FA19-4974-A6FD-491546927162}" presName="FourNodes_1" presStyleLbl="node1" presStyleIdx="0" presStyleCnt="4">
        <dgm:presLayoutVars>
          <dgm:bulletEnabled val="1"/>
        </dgm:presLayoutVars>
      </dgm:prSet>
      <dgm:spPr/>
    </dgm:pt>
    <dgm:pt modelId="{3A79C785-1B7F-43A7-87AD-564EA9C16CA5}" type="pres">
      <dgm:prSet presAssocID="{93B26076-FA19-4974-A6FD-491546927162}" presName="FourNodes_2" presStyleLbl="node1" presStyleIdx="1" presStyleCnt="4">
        <dgm:presLayoutVars>
          <dgm:bulletEnabled val="1"/>
        </dgm:presLayoutVars>
      </dgm:prSet>
      <dgm:spPr/>
    </dgm:pt>
    <dgm:pt modelId="{E6467829-388B-4B6A-B5F1-05F16D056287}" type="pres">
      <dgm:prSet presAssocID="{93B26076-FA19-4974-A6FD-491546927162}" presName="FourNodes_3" presStyleLbl="node1" presStyleIdx="2" presStyleCnt="4">
        <dgm:presLayoutVars>
          <dgm:bulletEnabled val="1"/>
        </dgm:presLayoutVars>
      </dgm:prSet>
      <dgm:spPr/>
    </dgm:pt>
    <dgm:pt modelId="{D30A6F75-562D-491D-A92D-4CACDF427D7F}" type="pres">
      <dgm:prSet presAssocID="{93B26076-FA19-4974-A6FD-491546927162}" presName="FourNodes_4" presStyleLbl="node1" presStyleIdx="3" presStyleCnt="4">
        <dgm:presLayoutVars>
          <dgm:bulletEnabled val="1"/>
        </dgm:presLayoutVars>
      </dgm:prSet>
      <dgm:spPr/>
    </dgm:pt>
    <dgm:pt modelId="{C6B4F7DF-E84B-4C24-948B-1F8F6F9F5E13}" type="pres">
      <dgm:prSet presAssocID="{93B26076-FA19-4974-A6FD-491546927162}" presName="FourConn_1-2" presStyleLbl="fgAccFollowNode1" presStyleIdx="0" presStyleCnt="3">
        <dgm:presLayoutVars>
          <dgm:bulletEnabled val="1"/>
        </dgm:presLayoutVars>
      </dgm:prSet>
      <dgm:spPr/>
    </dgm:pt>
    <dgm:pt modelId="{470CCCA5-2045-4511-A379-F5D9D0E309C1}" type="pres">
      <dgm:prSet presAssocID="{93B26076-FA19-4974-A6FD-491546927162}" presName="FourConn_2-3" presStyleLbl="fgAccFollowNode1" presStyleIdx="1" presStyleCnt="3">
        <dgm:presLayoutVars>
          <dgm:bulletEnabled val="1"/>
        </dgm:presLayoutVars>
      </dgm:prSet>
      <dgm:spPr/>
    </dgm:pt>
    <dgm:pt modelId="{C57D3067-95C5-46E0-A1DA-F908B756AC9D}" type="pres">
      <dgm:prSet presAssocID="{93B26076-FA19-4974-A6FD-491546927162}" presName="FourConn_3-4" presStyleLbl="fgAccFollowNode1" presStyleIdx="2" presStyleCnt="3">
        <dgm:presLayoutVars>
          <dgm:bulletEnabled val="1"/>
        </dgm:presLayoutVars>
      </dgm:prSet>
      <dgm:spPr/>
    </dgm:pt>
    <dgm:pt modelId="{F9413EEF-011C-4E7A-B07D-25081115C9AC}" type="pres">
      <dgm:prSet presAssocID="{93B26076-FA19-4974-A6FD-491546927162}" presName="FourNodes_1_text" presStyleLbl="node1" presStyleIdx="3" presStyleCnt="4">
        <dgm:presLayoutVars>
          <dgm:bulletEnabled val="1"/>
        </dgm:presLayoutVars>
      </dgm:prSet>
      <dgm:spPr/>
    </dgm:pt>
    <dgm:pt modelId="{8449DE49-A6E3-4B26-9FE4-D3B06911E789}" type="pres">
      <dgm:prSet presAssocID="{93B26076-FA19-4974-A6FD-491546927162}" presName="FourNodes_2_text" presStyleLbl="node1" presStyleIdx="3" presStyleCnt="4">
        <dgm:presLayoutVars>
          <dgm:bulletEnabled val="1"/>
        </dgm:presLayoutVars>
      </dgm:prSet>
      <dgm:spPr/>
    </dgm:pt>
    <dgm:pt modelId="{180148FC-5C7E-4C3B-8982-B6E196F2A9FF}" type="pres">
      <dgm:prSet presAssocID="{93B26076-FA19-4974-A6FD-491546927162}" presName="FourNodes_3_text" presStyleLbl="node1" presStyleIdx="3" presStyleCnt="4">
        <dgm:presLayoutVars>
          <dgm:bulletEnabled val="1"/>
        </dgm:presLayoutVars>
      </dgm:prSet>
      <dgm:spPr/>
    </dgm:pt>
    <dgm:pt modelId="{90322E1E-81A7-4A9F-846E-5898B17DADDF}" type="pres">
      <dgm:prSet presAssocID="{93B26076-FA19-4974-A6FD-49154692716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54B4B13-E7ED-468F-A1C1-203A1554598D}" srcId="{93B26076-FA19-4974-A6FD-491546927162}" destId="{3BF5ACF9-2B1A-44F9-81C3-E61FBE9CFDE5}" srcOrd="2" destOrd="0" parTransId="{46ABD47A-05C1-429F-8F60-3C4C2CBCBC08}" sibTransId="{8ACB34FF-9BEE-4A8E-8EFE-2AD27E7DCBF1}"/>
    <dgm:cxn modelId="{38836E18-E99F-4015-A635-3BEEBFF05FA6}" type="presOf" srcId="{8ACB34FF-9BEE-4A8E-8EFE-2AD27E7DCBF1}" destId="{C57D3067-95C5-46E0-A1DA-F908B756AC9D}" srcOrd="0" destOrd="0" presId="urn:microsoft.com/office/officeart/2005/8/layout/vProcess5"/>
    <dgm:cxn modelId="{BA9F2B1D-D364-43C6-A7C2-61D8DE83162C}" type="presOf" srcId="{B2EA44A5-8EC3-4AC3-9469-F7A6CF5A17FB}" destId="{D30A6F75-562D-491D-A92D-4CACDF427D7F}" srcOrd="0" destOrd="0" presId="urn:microsoft.com/office/officeart/2005/8/layout/vProcess5"/>
    <dgm:cxn modelId="{21FC6037-34B0-4886-9B9B-2344963E5CBF}" type="presOf" srcId="{417D532E-AAA1-4E8E-84B7-4EFEDAF9A62F}" destId="{C6B4F7DF-E84B-4C24-948B-1F8F6F9F5E13}" srcOrd="0" destOrd="0" presId="urn:microsoft.com/office/officeart/2005/8/layout/vProcess5"/>
    <dgm:cxn modelId="{81326460-9ABA-442C-9748-DA8B0477F6A4}" type="presOf" srcId="{B2EA44A5-8EC3-4AC3-9469-F7A6CF5A17FB}" destId="{90322E1E-81A7-4A9F-846E-5898B17DADDF}" srcOrd="1" destOrd="0" presId="urn:microsoft.com/office/officeart/2005/8/layout/vProcess5"/>
    <dgm:cxn modelId="{C0BCD045-24BC-45DE-8752-A89601A1A59D}" type="presOf" srcId="{69781545-41DF-405A-993D-FD618913A63A}" destId="{F9413EEF-011C-4E7A-B07D-25081115C9AC}" srcOrd="1" destOrd="0" presId="urn:microsoft.com/office/officeart/2005/8/layout/vProcess5"/>
    <dgm:cxn modelId="{6625434B-0518-41C4-AF18-30BC949E98D6}" type="presOf" srcId="{3BF5ACF9-2B1A-44F9-81C3-E61FBE9CFDE5}" destId="{180148FC-5C7E-4C3B-8982-B6E196F2A9FF}" srcOrd="1" destOrd="0" presId="urn:microsoft.com/office/officeart/2005/8/layout/vProcess5"/>
    <dgm:cxn modelId="{AAE51A6D-363D-46B9-B557-1B8ECF899568}" type="presOf" srcId="{164A031A-2E48-4A19-BAE7-A69C58EBB426}" destId="{8449DE49-A6E3-4B26-9FE4-D3B06911E789}" srcOrd="1" destOrd="0" presId="urn:microsoft.com/office/officeart/2005/8/layout/vProcess5"/>
    <dgm:cxn modelId="{0F65F079-8F2E-475B-BE9A-139393F36937}" type="presOf" srcId="{164A031A-2E48-4A19-BAE7-A69C58EBB426}" destId="{3A79C785-1B7F-43A7-87AD-564EA9C16CA5}" srcOrd="0" destOrd="0" presId="urn:microsoft.com/office/officeart/2005/8/layout/vProcess5"/>
    <dgm:cxn modelId="{C2CF479B-0C75-4B1F-BEA4-752D63763B1D}" type="presOf" srcId="{69781545-41DF-405A-993D-FD618913A63A}" destId="{0D4C8A5C-0ABF-45AE-8C6F-24B3D84493BB}" srcOrd="0" destOrd="0" presId="urn:microsoft.com/office/officeart/2005/8/layout/vProcess5"/>
    <dgm:cxn modelId="{C29BADC1-46F9-4A0A-B963-69EA3D4DFF39}" type="presOf" srcId="{93B26076-FA19-4974-A6FD-491546927162}" destId="{388FD95C-98EA-42ED-8EDC-9E6CDC9EFA6A}" srcOrd="0" destOrd="0" presId="urn:microsoft.com/office/officeart/2005/8/layout/vProcess5"/>
    <dgm:cxn modelId="{03C5D5EA-40AE-4B36-9DE1-F41EEAA0F5AC}" srcId="{93B26076-FA19-4974-A6FD-491546927162}" destId="{164A031A-2E48-4A19-BAE7-A69C58EBB426}" srcOrd="1" destOrd="0" parTransId="{861EDA68-BCE7-47C4-A5C9-0CB9FFBA2A15}" sibTransId="{0A18D8EA-EC32-44E4-B05F-EDE267A84C0F}"/>
    <dgm:cxn modelId="{97BBB2EC-1EF9-4403-A3A5-4C455C987931}" srcId="{93B26076-FA19-4974-A6FD-491546927162}" destId="{B2EA44A5-8EC3-4AC3-9469-F7A6CF5A17FB}" srcOrd="3" destOrd="0" parTransId="{ACB168C2-FEB0-4C19-A56D-8253F12252A3}" sibTransId="{7C11A0C3-D842-4A16-8745-5BF20971FB5F}"/>
    <dgm:cxn modelId="{5D2D8BF1-50AC-4BE1-85DD-2A7AB46DEC7E}" type="presOf" srcId="{3BF5ACF9-2B1A-44F9-81C3-E61FBE9CFDE5}" destId="{E6467829-388B-4B6A-B5F1-05F16D056287}" srcOrd="0" destOrd="0" presId="urn:microsoft.com/office/officeart/2005/8/layout/vProcess5"/>
    <dgm:cxn modelId="{736545F5-111A-45B1-AACB-E7CFC4B6CB21}" srcId="{93B26076-FA19-4974-A6FD-491546927162}" destId="{69781545-41DF-405A-993D-FD618913A63A}" srcOrd="0" destOrd="0" parTransId="{8D5C240F-3412-4539-AF8B-E0B2435FD858}" sibTransId="{417D532E-AAA1-4E8E-84B7-4EFEDAF9A62F}"/>
    <dgm:cxn modelId="{9D549EFB-5D84-4646-B1C7-CA5F7D209A3A}" type="presOf" srcId="{0A18D8EA-EC32-44E4-B05F-EDE267A84C0F}" destId="{470CCCA5-2045-4511-A379-F5D9D0E309C1}" srcOrd="0" destOrd="0" presId="urn:microsoft.com/office/officeart/2005/8/layout/vProcess5"/>
    <dgm:cxn modelId="{DD1A64E6-A860-46D3-A72F-C2507F9F138F}" type="presParOf" srcId="{388FD95C-98EA-42ED-8EDC-9E6CDC9EFA6A}" destId="{8104FD61-33DD-4EAE-BC64-81AE7DCEE07D}" srcOrd="0" destOrd="0" presId="urn:microsoft.com/office/officeart/2005/8/layout/vProcess5"/>
    <dgm:cxn modelId="{D58CD377-270F-4814-A012-BBDFFB4DB789}" type="presParOf" srcId="{388FD95C-98EA-42ED-8EDC-9E6CDC9EFA6A}" destId="{0D4C8A5C-0ABF-45AE-8C6F-24B3D84493BB}" srcOrd="1" destOrd="0" presId="urn:microsoft.com/office/officeart/2005/8/layout/vProcess5"/>
    <dgm:cxn modelId="{5509E348-17B0-43FE-AC3E-30913A9E43B2}" type="presParOf" srcId="{388FD95C-98EA-42ED-8EDC-9E6CDC9EFA6A}" destId="{3A79C785-1B7F-43A7-87AD-564EA9C16CA5}" srcOrd="2" destOrd="0" presId="urn:microsoft.com/office/officeart/2005/8/layout/vProcess5"/>
    <dgm:cxn modelId="{4A98AE2E-9573-4E29-995B-8B11E656B04B}" type="presParOf" srcId="{388FD95C-98EA-42ED-8EDC-9E6CDC9EFA6A}" destId="{E6467829-388B-4B6A-B5F1-05F16D056287}" srcOrd="3" destOrd="0" presId="urn:microsoft.com/office/officeart/2005/8/layout/vProcess5"/>
    <dgm:cxn modelId="{6FAADC07-4FBD-4970-91B4-9C347468EC95}" type="presParOf" srcId="{388FD95C-98EA-42ED-8EDC-9E6CDC9EFA6A}" destId="{D30A6F75-562D-491D-A92D-4CACDF427D7F}" srcOrd="4" destOrd="0" presId="urn:microsoft.com/office/officeart/2005/8/layout/vProcess5"/>
    <dgm:cxn modelId="{31670D5F-8796-48C3-B641-A0E9ED7C91B3}" type="presParOf" srcId="{388FD95C-98EA-42ED-8EDC-9E6CDC9EFA6A}" destId="{C6B4F7DF-E84B-4C24-948B-1F8F6F9F5E13}" srcOrd="5" destOrd="0" presId="urn:microsoft.com/office/officeart/2005/8/layout/vProcess5"/>
    <dgm:cxn modelId="{1C8DBE3B-F93C-42E9-B631-4F3BF51E2E8F}" type="presParOf" srcId="{388FD95C-98EA-42ED-8EDC-9E6CDC9EFA6A}" destId="{470CCCA5-2045-4511-A379-F5D9D0E309C1}" srcOrd="6" destOrd="0" presId="urn:microsoft.com/office/officeart/2005/8/layout/vProcess5"/>
    <dgm:cxn modelId="{E2836E7D-36DA-49E4-BE7E-40B8D051CE65}" type="presParOf" srcId="{388FD95C-98EA-42ED-8EDC-9E6CDC9EFA6A}" destId="{C57D3067-95C5-46E0-A1DA-F908B756AC9D}" srcOrd="7" destOrd="0" presId="urn:microsoft.com/office/officeart/2005/8/layout/vProcess5"/>
    <dgm:cxn modelId="{84EC3C1D-4AFB-409B-BC27-3A3051B32743}" type="presParOf" srcId="{388FD95C-98EA-42ED-8EDC-9E6CDC9EFA6A}" destId="{F9413EEF-011C-4E7A-B07D-25081115C9AC}" srcOrd="8" destOrd="0" presId="urn:microsoft.com/office/officeart/2005/8/layout/vProcess5"/>
    <dgm:cxn modelId="{FD75EFE9-45E3-4BCF-8DC3-DBA768C2932C}" type="presParOf" srcId="{388FD95C-98EA-42ED-8EDC-9E6CDC9EFA6A}" destId="{8449DE49-A6E3-4B26-9FE4-D3B06911E789}" srcOrd="9" destOrd="0" presId="urn:microsoft.com/office/officeart/2005/8/layout/vProcess5"/>
    <dgm:cxn modelId="{AD7ED1EE-AA44-4974-A5D0-D2B23D5F015E}" type="presParOf" srcId="{388FD95C-98EA-42ED-8EDC-9E6CDC9EFA6A}" destId="{180148FC-5C7E-4C3B-8982-B6E196F2A9FF}" srcOrd="10" destOrd="0" presId="urn:microsoft.com/office/officeart/2005/8/layout/vProcess5"/>
    <dgm:cxn modelId="{576634E9-79EF-4F65-BFD6-1B9B08AA6ACF}" type="presParOf" srcId="{388FD95C-98EA-42ED-8EDC-9E6CDC9EFA6A}" destId="{90322E1E-81A7-4A9F-846E-5898B17DADD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50A1BD-2A8B-42E5-A69A-081085FA1968}" type="doc">
      <dgm:prSet loTypeId="urn:microsoft.com/office/officeart/2005/8/layout/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631EE0-9FAA-4273-A71A-C2D2C9FD1E92}">
      <dgm:prSet/>
      <dgm:spPr/>
      <dgm:t>
        <a:bodyPr/>
        <a:lstStyle/>
        <a:p>
          <a:r>
            <a:rPr lang="en-IN"/>
            <a:t>Important for preparing content of speech</a:t>
          </a:r>
          <a:endParaRPr lang="en-US"/>
        </a:p>
      </dgm:t>
    </dgm:pt>
    <dgm:pt modelId="{6E8FA7B9-0F8E-41AC-9848-19E65B0A5D3D}" type="parTrans" cxnId="{FB4EDFC2-B32D-4799-955A-F7E484428079}">
      <dgm:prSet/>
      <dgm:spPr/>
      <dgm:t>
        <a:bodyPr/>
        <a:lstStyle/>
        <a:p>
          <a:endParaRPr lang="en-US"/>
        </a:p>
      </dgm:t>
    </dgm:pt>
    <dgm:pt modelId="{24053A4D-FE10-4132-99B2-E7729AEB3F22}" type="sibTrans" cxnId="{FB4EDFC2-B32D-4799-955A-F7E484428079}">
      <dgm:prSet/>
      <dgm:spPr/>
      <dgm:t>
        <a:bodyPr/>
        <a:lstStyle/>
        <a:p>
          <a:endParaRPr lang="en-US"/>
        </a:p>
      </dgm:t>
    </dgm:pt>
    <dgm:pt modelId="{580AC7C4-1AF5-4490-AFBB-B0BCAECB453F}">
      <dgm:prSet/>
      <dgm:spPr/>
      <dgm:t>
        <a:bodyPr/>
        <a:lstStyle/>
        <a:p>
          <a:r>
            <a:rPr lang="en-IN"/>
            <a:t>Considering the demographic characteristics and psychological traits of audience</a:t>
          </a:r>
          <a:endParaRPr lang="en-US"/>
        </a:p>
      </dgm:t>
    </dgm:pt>
    <dgm:pt modelId="{9F45030C-4D93-4EF3-B4E9-6DA6BC90BB8D}" type="parTrans" cxnId="{859A1711-4216-4992-816C-671258873659}">
      <dgm:prSet/>
      <dgm:spPr/>
      <dgm:t>
        <a:bodyPr/>
        <a:lstStyle/>
        <a:p>
          <a:endParaRPr lang="en-US"/>
        </a:p>
      </dgm:t>
    </dgm:pt>
    <dgm:pt modelId="{E48D8151-135B-43D8-A109-340204CE974E}" type="sibTrans" cxnId="{859A1711-4216-4992-816C-671258873659}">
      <dgm:prSet/>
      <dgm:spPr/>
      <dgm:t>
        <a:bodyPr/>
        <a:lstStyle/>
        <a:p>
          <a:endParaRPr lang="en-US"/>
        </a:p>
      </dgm:t>
    </dgm:pt>
    <dgm:pt modelId="{9A46B662-9B69-447B-BC85-448B3785045D}">
      <dgm:prSet/>
      <dgm:spPr/>
      <dgm:t>
        <a:bodyPr/>
        <a:lstStyle/>
        <a:p>
          <a:r>
            <a:rPr lang="en-IN"/>
            <a:t>Demographic characteristics: Age, gender, race, ethnicity, culture, religion, region, occupation, education, socio-economic level</a:t>
          </a:r>
          <a:endParaRPr lang="en-US"/>
        </a:p>
      </dgm:t>
    </dgm:pt>
    <dgm:pt modelId="{18EBDADB-9E34-4D42-B7FA-E88F19505D11}" type="parTrans" cxnId="{0512DD0B-ED8C-4669-AB1F-B4C3A11B8940}">
      <dgm:prSet/>
      <dgm:spPr/>
      <dgm:t>
        <a:bodyPr/>
        <a:lstStyle/>
        <a:p>
          <a:endParaRPr lang="en-US"/>
        </a:p>
      </dgm:t>
    </dgm:pt>
    <dgm:pt modelId="{6A1C280B-1C8A-422E-856D-34C571EE2B18}" type="sibTrans" cxnId="{0512DD0B-ED8C-4669-AB1F-B4C3A11B8940}">
      <dgm:prSet/>
      <dgm:spPr/>
      <dgm:t>
        <a:bodyPr/>
        <a:lstStyle/>
        <a:p>
          <a:endParaRPr lang="en-US"/>
        </a:p>
      </dgm:t>
    </dgm:pt>
    <dgm:pt modelId="{E8E250F2-BE7A-446D-9269-DB0FAB9C5F3D}">
      <dgm:prSet/>
      <dgm:spPr/>
      <dgm:t>
        <a:bodyPr/>
        <a:lstStyle/>
        <a:p>
          <a:r>
            <a:rPr lang="en-IN"/>
            <a:t>Psychological Traits: Beliefs, values, attitudes, psychological needs</a:t>
          </a:r>
          <a:endParaRPr lang="en-US"/>
        </a:p>
      </dgm:t>
    </dgm:pt>
    <dgm:pt modelId="{878253BD-9A3D-44FC-8ABC-4865AA665C60}" type="parTrans" cxnId="{5C4D1419-84DA-4DD8-9294-9D7F63090DB5}">
      <dgm:prSet/>
      <dgm:spPr/>
      <dgm:t>
        <a:bodyPr/>
        <a:lstStyle/>
        <a:p>
          <a:endParaRPr lang="en-US"/>
        </a:p>
      </dgm:t>
    </dgm:pt>
    <dgm:pt modelId="{FCCE1D88-3B5D-4E5D-925D-534F4BEA40D1}" type="sibTrans" cxnId="{5C4D1419-84DA-4DD8-9294-9D7F63090DB5}">
      <dgm:prSet/>
      <dgm:spPr/>
      <dgm:t>
        <a:bodyPr/>
        <a:lstStyle/>
        <a:p>
          <a:endParaRPr lang="en-US"/>
        </a:p>
      </dgm:t>
    </dgm:pt>
    <dgm:pt modelId="{04EE3ABA-0B66-490B-ABBE-B4B7B05F6492}" type="pres">
      <dgm:prSet presAssocID="{7850A1BD-2A8B-42E5-A69A-081085FA1968}" presName="diagram" presStyleCnt="0">
        <dgm:presLayoutVars>
          <dgm:dir/>
          <dgm:resizeHandles val="exact"/>
        </dgm:presLayoutVars>
      </dgm:prSet>
      <dgm:spPr/>
    </dgm:pt>
    <dgm:pt modelId="{A6D45FEE-D66B-4B65-A2C6-B1C5C8B70676}" type="pres">
      <dgm:prSet presAssocID="{E3631EE0-9FAA-4273-A71A-C2D2C9FD1E92}" presName="node" presStyleLbl="node1" presStyleIdx="0" presStyleCnt="4">
        <dgm:presLayoutVars>
          <dgm:bulletEnabled val="1"/>
        </dgm:presLayoutVars>
      </dgm:prSet>
      <dgm:spPr/>
    </dgm:pt>
    <dgm:pt modelId="{3A17688E-41E5-4E60-91E9-8F909EA7A0DB}" type="pres">
      <dgm:prSet presAssocID="{24053A4D-FE10-4132-99B2-E7729AEB3F22}" presName="sibTrans" presStyleLbl="sibTrans2D1" presStyleIdx="0" presStyleCnt="3"/>
      <dgm:spPr/>
    </dgm:pt>
    <dgm:pt modelId="{891D4A0D-8985-4CD7-BBA7-4F144F2CBD1E}" type="pres">
      <dgm:prSet presAssocID="{24053A4D-FE10-4132-99B2-E7729AEB3F22}" presName="connectorText" presStyleLbl="sibTrans2D1" presStyleIdx="0" presStyleCnt="3"/>
      <dgm:spPr/>
    </dgm:pt>
    <dgm:pt modelId="{4AEB33DA-F12C-437F-A8CA-82974D4C49FB}" type="pres">
      <dgm:prSet presAssocID="{580AC7C4-1AF5-4490-AFBB-B0BCAECB453F}" presName="node" presStyleLbl="node1" presStyleIdx="1" presStyleCnt="4">
        <dgm:presLayoutVars>
          <dgm:bulletEnabled val="1"/>
        </dgm:presLayoutVars>
      </dgm:prSet>
      <dgm:spPr/>
    </dgm:pt>
    <dgm:pt modelId="{14F4C45E-2A37-4801-B9A9-6F8A68294A8D}" type="pres">
      <dgm:prSet presAssocID="{E48D8151-135B-43D8-A109-340204CE974E}" presName="sibTrans" presStyleLbl="sibTrans2D1" presStyleIdx="1" presStyleCnt="3"/>
      <dgm:spPr/>
    </dgm:pt>
    <dgm:pt modelId="{4962B192-011D-427D-A4CC-6AF1E3E61D6F}" type="pres">
      <dgm:prSet presAssocID="{E48D8151-135B-43D8-A109-340204CE974E}" presName="connectorText" presStyleLbl="sibTrans2D1" presStyleIdx="1" presStyleCnt="3"/>
      <dgm:spPr/>
    </dgm:pt>
    <dgm:pt modelId="{FCBDA90A-CBE0-4351-B50B-57DFF953FC46}" type="pres">
      <dgm:prSet presAssocID="{9A46B662-9B69-447B-BC85-448B3785045D}" presName="node" presStyleLbl="node1" presStyleIdx="2" presStyleCnt="4">
        <dgm:presLayoutVars>
          <dgm:bulletEnabled val="1"/>
        </dgm:presLayoutVars>
      </dgm:prSet>
      <dgm:spPr/>
    </dgm:pt>
    <dgm:pt modelId="{E46DF4FC-290B-4899-BD0A-1ED0875E2C0B}" type="pres">
      <dgm:prSet presAssocID="{6A1C280B-1C8A-422E-856D-34C571EE2B18}" presName="sibTrans" presStyleLbl="sibTrans2D1" presStyleIdx="2" presStyleCnt="3"/>
      <dgm:spPr/>
    </dgm:pt>
    <dgm:pt modelId="{3AC1D386-E225-42BF-B051-41306435C06A}" type="pres">
      <dgm:prSet presAssocID="{6A1C280B-1C8A-422E-856D-34C571EE2B18}" presName="connectorText" presStyleLbl="sibTrans2D1" presStyleIdx="2" presStyleCnt="3"/>
      <dgm:spPr/>
    </dgm:pt>
    <dgm:pt modelId="{EFB8E10F-8A86-42E2-B343-F5EB8F41158D}" type="pres">
      <dgm:prSet presAssocID="{E8E250F2-BE7A-446D-9269-DB0FAB9C5F3D}" presName="node" presStyleLbl="node1" presStyleIdx="3" presStyleCnt="4">
        <dgm:presLayoutVars>
          <dgm:bulletEnabled val="1"/>
        </dgm:presLayoutVars>
      </dgm:prSet>
      <dgm:spPr/>
    </dgm:pt>
  </dgm:ptLst>
  <dgm:cxnLst>
    <dgm:cxn modelId="{43410B09-8E26-47D5-882C-C1248E242B23}" type="presOf" srcId="{6A1C280B-1C8A-422E-856D-34C571EE2B18}" destId="{3AC1D386-E225-42BF-B051-41306435C06A}" srcOrd="1" destOrd="0" presId="urn:microsoft.com/office/officeart/2005/8/layout/process5"/>
    <dgm:cxn modelId="{0512DD0B-ED8C-4669-AB1F-B4C3A11B8940}" srcId="{7850A1BD-2A8B-42E5-A69A-081085FA1968}" destId="{9A46B662-9B69-447B-BC85-448B3785045D}" srcOrd="2" destOrd="0" parTransId="{18EBDADB-9E34-4D42-B7FA-E88F19505D11}" sibTransId="{6A1C280B-1C8A-422E-856D-34C571EE2B18}"/>
    <dgm:cxn modelId="{859A1711-4216-4992-816C-671258873659}" srcId="{7850A1BD-2A8B-42E5-A69A-081085FA1968}" destId="{580AC7C4-1AF5-4490-AFBB-B0BCAECB453F}" srcOrd="1" destOrd="0" parTransId="{9F45030C-4D93-4EF3-B4E9-6DA6BC90BB8D}" sibTransId="{E48D8151-135B-43D8-A109-340204CE974E}"/>
    <dgm:cxn modelId="{328BA314-5F1C-4399-A52E-58BB62EB9044}" type="presOf" srcId="{24053A4D-FE10-4132-99B2-E7729AEB3F22}" destId="{891D4A0D-8985-4CD7-BBA7-4F144F2CBD1E}" srcOrd="1" destOrd="0" presId="urn:microsoft.com/office/officeart/2005/8/layout/process5"/>
    <dgm:cxn modelId="{5C4D1419-84DA-4DD8-9294-9D7F63090DB5}" srcId="{7850A1BD-2A8B-42E5-A69A-081085FA1968}" destId="{E8E250F2-BE7A-446D-9269-DB0FAB9C5F3D}" srcOrd="3" destOrd="0" parTransId="{878253BD-9A3D-44FC-8ABC-4865AA665C60}" sibTransId="{FCCE1D88-3B5D-4E5D-925D-534F4BEA40D1}"/>
    <dgm:cxn modelId="{3F6BF21D-0CBC-42E0-986D-33E0D688ED9D}" type="presOf" srcId="{E3631EE0-9FAA-4273-A71A-C2D2C9FD1E92}" destId="{A6D45FEE-D66B-4B65-A2C6-B1C5C8B70676}" srcOrd="0" destOrd="0" presId="urn:microsoft.com/office/officeart/2005/8/layout/process5"/>
    <dgm:cxn modelId="{91DB127C-6B0E-46D0-A224-021CCE477B27}" type="presOf" srcId="{9A46B662-9B69-447B-BC85-448B3785045D}" destId="{FCBDA90A-CBE0-4351-B50B-57DFF953FC46}" srcOrd="0" destOrd="0" presId="urn:microsoft.com/office/officeart/2005/8/layout/process5"/>
    <dgm:cxn modelId="{6AB77293-CEDB-4F94-8CE3-3669AC30CDE0}" type="presOf" srcId="{E8E250F2-BE7A-446D-9269-DB0FAB9C5F3D}" destId="{EFB8E10F-8A86-42E2-B343-F5EB8F41158D}" srcOrd="0" destOrd="0" presId="urn:microsoft.com/office/officeart/2005/8/layout/process5"/>
    <dgm:cxn modelId="{1FF74994-0B1B-4700-B4A1-0ADDAA4A8534}" type="presOf" srcId="{24053A4D-FE10-4132-99B2-E7729AEB3F22}" destId="{3A17688E-41E5-4E60-91E9-8F909EA7A0DB}" srcOrd="0" destOrd="0" presId="urn:microsoft.com/office/officeart/2005/8/layout/process5"/>
    <dgm:cxn modelId="{9C01329A-606A-4DDC-BF2B-0DC422D3A147}" type="presOf" srcId="{6A1C280B-1C8A-422E-856D-34C571EE2B18}" destId="{E46DF4FC-290B-4899-BD0A-1ED0875E2C0B}" srcOrd="0" destOrd="0" presId="urn:microsoft.com/office/officeart/2005/8/layout/process5"/>
    <dgm:cxn modelId="{42FFEC9E-1D0D-42F7-98F4-6066BB351369}" type="presOf" srcId="{580AC7C4-1AF5-4490-AFBB-B0BCAECB453F}" destId="{4AEB33DA-F12C-437F-A8CA-82974D4C49FB}" srcOrd="0" destOrd="0" presId="urn:microsoft.com/office/officeart/2005/8/layout/process5"/>
    <dgm:cxn modelId="{FB4EDFC2-B32D-4799-955A-F7E484428079}" srcId="{7850A1BD-2A8B-42E5-A69A-081085FA1968}" destId="{E3631EE0-9FAA-4273-A71A-C2D2C9FD1E92}" srcOrd="0" destOrd="0" parTransId="{6E8FA7B9-0F8E-41AC-9848-19E65B0A5D3D}" sibTransId="{24053A4D-FE10-4132-99B2-E7729AEB3F22}"/>
    <dgm:cxn modelId="{7699E6CF-ED17-4234-964A-679A6A25F87B}" type="presOf" srcId="{E48D8151-135B-43D8-A109-340204CE974E}" destId="{14F4C45E-2A37-4801-B9A9-6F8A68294A8D}" srcOrd="0" destOrd="0" presId="urn:microsoft.com/office/officeart/2005/8/layout/process5"/>
    <dgm:cxn modelId="{AFE465D5-7CC6-4A71-A4ED-175189640CCA}" type="presOf" srcId="{E48D8151-135B-43D8-A109-340204CE974E}" destId="{4962B192-011D-427D-A4CC-6AF1E3E61D6F}" srcOrd="1" destOrd="0" presId="urn:microsoft.com/office/officeart/2005/8/layout/process5"/>
    <dgm:cxn modelId="{5F362DEC-3AFF-4914-A012-54F6A724042E}" type="presOf" srcId="{7850A1BD-2A8B-42E5-A69A-081085FA1968}" destId="{04EE3ABA-0B66-490B-ABBE-B4B7B05F6492}" srcOrd="0" destOrd="0" presId="urn:microsoft.com/office/officeart/2005/8/layout/process5"/>
    <dgm:cxn modelId="{354999A2-8EEC-4E18-A616-5EE19379F9E0}" type="presParOf" srcId="{04EE3ABA-0B66-490B-ABBE-B4B7B05F6492}" destId="{A6D45FEE-D66B-4B65-A2C6-B1C5C8B70676}" srcOrd="0" destOrd="0" presId="urn:microsoft.com/office/officeart/2005/8/layout/process5"/>
    <dgm:cxn modelId="{7E9404B3-799D-4F47-9D70-CF58D99688A1}" type="presParOf" srcId="{04EE3ABA-0B66-490B-ABBE-B4B7B05F6492}" destId="{3A17688E-41E5-4E60-91E9-8F909EA7A0DB}" srcOrd="1" destOrd="0" presId="urn:microsoft.com/office/officeart/2005/8/layout/process5"/>
    <dgm:cxn modelId="{CCF5D05A-909B-44E5-9A28-85E9E95609E2}" type="presParOf" srcId="{3A17688E-41E5-4E60-91E9-8F909EA7A0DB}" destId="{891D4A0D-8985-4CD7-BBA7-4F144F2CBD1E}" srcOrd="0" destOrd="0" presId="urn:microsoft.com/office/officeart/2005/8/layout/process5"/>
    <dgm:cxn modelId="{5D525516-0183-49E0-9EDA-6B80CC4CD537}" type="presParOf" srcId="{04EE3ABA-0B66-490B-ABBE-B4B7B05F6492}" destId="{4AEB33DA-F12C-437F-A8CA-82974D4C49FB}" srcOrd="2" destOrd="0" presId="urn:microsoft.com/office/officeart/2005/8/layout/process5"/>
    <dgm:cxn modelId="{5CF4B757-E510-4CB3-B0ED-9B0FBC1DD70D}" type="presParOf" srcId="{04EE3ABA-0B66-490B-ABBE-B4B7B05F6492}" destId="{14F4C45E-2A37-4801-B9A9-6F8A68294A8D}" srcOrd="3" destOrd="0" presId="urn:microsoft.com/office/officeart/2005/8/layout/process5"/>
    <dgm:cxn modelId="{847EED21-B715-41C8-976D-3D37C3B20686}" type="presParOf" srcId="{14F4C45E-2A37-4801-B9A9-6F8A68294A8D}" destId="{4962B192-011D-427D-A4CC-6AF1E3E61D6F}" srcOrd="0" destOrd="0" presId="urn:microsoft.com/office/officeart/2005/8/layout/process5"/>
    <dgm:cxn modelId="{DE27AEE8-2971-46BC-97AD-38FA5780D478}" type="presParOf" srcId="{04EE3ABA-0B66-490B-ABBE-B4B7B05F6492}" destId="{FCBDA90A-CBE0-4351-B50B-57DFF953FC46}" srcOrd="4" destOrd="0" presId="urn:microsoft.com/office/officeart/2005/8/layout/process5"/>
    <dgm:cxn modelId="{9647F08F-3D3B-4E7C-BE59-BF7CFEE4479D}" type="presParOf" srcId="{04EE3ABA-0B66-490B-ABBE-B4B7B05F6492}" destId="{E46DF4FC-290B-4899-BD0A-1ED0875E2C0B}" srcOrd="5" destOrd="0" presId="urn:microsoft.com/office/officeart/2005/8/layout/process5"/>
    <dgm:cxn modelId="{9D54B672-8DB5-4579-9910-D70A269A62E8}" type="presParOf" srcId="{E46DF4FC-290B-4899-BD0A-1ED0875E2C0B}" destId="{3AC1D386-E225-42BF-B051-41306435C06A}" srcOrd="0" destOrd="0" presId="urn:microsoft.com/office/officeart/2005/8/layout/process5"/>
    <dgm:cxn modelId="{04877118-A883-49A1-AFE0-53EE7634E176}" type="presParOf" srcId="{04EE3ABA-0B66-490B-ABBE-B4B7B05F6492}" destId="{EFB8E10F-8A86-42E2-B343-F5EB8F41158D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B37B5E-C8EE-452E-AF93-2C41D9C03C79}" type="doc">
      <dgm:prSet loTypeId="urn:microsoft.com/office/officeart/2005/8/layout/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8624F1-2DBD-424D-A1A6-B9423C7BFC09}">
      <dgm:prSet/>
      <dgm:spPr/>
      <dgm:t>
        <a:bodyPr/>
        <a:lstStyle/>
        <a:p>
          <a:r>
            <a:rPr lang="en-IN"/>
            <a:t>Providing information and information exchange</a:t>
          </a:r>
          <a:endParaRPr lang="en-US"/>
        </a:p>
      </dgm:t>
    </dgm:pt>
    <dgm:pt modelId="{23147809-EC7F-4CA4-B6CA-2929C88A549D}" type="parTrans" cxnId="{99487F6F-7285-4625-8333-3F1793822531}">
      <dgm:prSet/>
      <dgm:spPr/>
      <dgm:t>
        <a:bodyPr/>
        <a:lstStyle/>
        <a:p>
          <a:endParaRPr lang="en-US"/>
        </a:p>
      </dgm:t>
    </dgm:pt>
    <dgm:pt modelId="{60D3774F-7AFF-41E2-B98D-5C91ADA86F95}" type="sibTrans" cxnId="{99487F6F-7285-4625-8333-3F1793822531}">
      <dgm:prSet/>
      <dgm:spPr/>
      <dgm:t>
        <a:bodyPr/>
        <a:lstStyle/>
        <a:p>
          <a:endParaRPr lang="en-US"/>
        </a:p>
      </dgm:t>
    </dgm:pt>
    <dgm:pt modelId="{82FC7CB9-0076-489D-92C2-8F3EFC3DD4E8}">
      <dgm:prSet/>
      <dgm:spPr/>
      <dgm:t>
        <a:bodyPr/>
        <a:lstStyle/>
        <a:p>
          <a:r>
            <a:rPr lang="en-IN"/>
            <a:t>Transmission of values</a:t>
          </a:r>
          <a:endParaRPr lang="en-US"/>
        </a:p>
      </dgm:t>
    </dgm:pt>
    <dgm:pt modelId="{7BD35A58-104B-4E41-BFF9-C06371DC36EC}" type="parTrans" cxnId="{BB80B8CF-2187-4DFA-B40B-230D4DB5AEBE}">
      <dgm:prSet/>
      <dgm:spPr/>
      <dgm:t>
        <a:bodyPr/>
        <a:lstStyle/>
        <a:p>
          <a:endParaRPr lang="en-US"/>
        </a:p>
      </dgm:t>
    </dgm:pt>
    <dgm:pt modelId="{37E034FD-63CC-43E8-9128-10F1F6011184}" type="sibTrans" cxnId="{BB80B8CF-2187-4DFA-B40B-230D4DB5AEBE}">
      <dgm:prSet/>
      <dgm:spPr/>
      <dgm:t>
        <a:bodyPr/>
        <a:lstStyle/>
        <a:p>
          <a:endParaRPr lang="en-US"/>
        </a:p>
      </dgm:t>
    </dgm:pt>
    <dgm:pt modelId="{056472C5-635D-4176-AD58-D4DCBC22ED89}">
      <dgm:prSet/>
      <dgm:spPr/>
      <dgm:t>
        <a:bodyPr/>
        <a:lstStyle/>
        <a:p>
          <a:r>
            <a:rPr lang="en-IN"/>
            <a:t>Education or training</a:t>
          </a:r>
          <a:endParaRPr lang="en-US"/>
        </a:p>
      </dgm:t>
    </dgm:pt>
    <dgm:pt modelId="{9F93D007-8815-49A8-BFF3-BFAFBB058F9C}" type="parTrans" cxnId="{8DF64A1A-F551-4469-B44D-FAFB0EEB9867}">
      <dgm:prSet/>
      <dgm:spPr/>
      <dgm:t>
        <a:bodyPr/>
        <a:lstStyle/>
        <a:p>
          <a:endParaRPr lang="en-US"/>
        </a:p>
      </dgm:t>
    </dgm:pt>
    <dgm:pt modelId="{E3F2B9CA-E781-4822-BED5-A7D052E42CB3}" type="sibTrans" cxnId="{8DF64A1A-F551-4469-B44D-FAFB0EEB9867}">
      <dgm:prSet/>
      <dgm:spPr/>
      <dgm:t>
        <a:bodyPr/>
        <a:lstStyle/>
        <a:p>
          <a:endParaRPr lang="en-US"/>
        </a:p>
      </dgm:t>
    </dgm:pt>
    <dgm:pt modelId="{ADC339EC-9A64-4D87-BDB0-F727E0282027}">
      <dgm:prSet/>
      <dgm:spPr/>
      <dgm:t>
        <a:bodyPr/>
        <a:lstStyle/>
        <a:p>
          <a:r>
            <a:rPr lang="en-IN"/>
            <a:t>Entertainment</a:t>
          </a:r>
          <a:endParaRPr lang="en-US"/>
        </a:p>
      </dgm:t>
    </dgm:pt>
    <dgm:pt modelId="{BE2CD8EA-A298-495C-9693-0F0D8B295726}" type="parTrans" cxnId="{8343E595-4074-4492-89A9-4B059CCA6382}">
      <dgm:prSet/>
      <dgm:spPr/>
      <dgm:t>
        <a:bodyPr/>
        <a:lstStyle/>
        <a:p>
          <a:endParaRPr lang="en-US"/>
        </a:p>
      </dgm:t>
    </dgm:pt>
    <dgm:pt modelId="{C1FB0B2D-0362-4A35-BC73-A2BEFF47C9A4}" type="sibTrans" cxnId="{8343E595-4074-4492-89A9-4B059CCA6382}">
      <dgm:prSet/>
      <dgm:spPr/>
      <dgm:t>
        <a:bodyPr/>
        <a:lstStyle/>
        <a:p>
          <a:endParaRPr lang="en-US"/>
        </a:p>
      </dgm:t>
    </dgm:pt>
    <dgm:pt modelId="{B307621E-939B-4749-A0EE-E9463EA720B8}">
      <dgm:prSet/>
      <dgm:spPr/>
      <dgm:t>
        <a:bodyPr/>
        <a:lstStyle/>
        <a:p>
          <a:r>
            <a:rPr lang="en-IN"/>
            <a:t>Acts like a catalyst in national development</a:t>
          </a:r>
          <a:endParaRPr lang="en-US"/>
        </a:p>
      </dgm:t>
    </dgm:pt>
    <dgm:pt modelId="{97028327-8913-4870-BAF3-50C8864EF9E0}" type="parTrans" cxnId="{B397E058-C446-4C86-9F38-ED6D40C46ABF}">
      <dgm:prSet/>
      <dgm:spPr/>
      <dgm:t>
        <a:bodyPr/>
        <a:lstStyle/>
        <a:p>
          <a:endParaRPr lang="en-US"/>
        </a:p>
      </dgm:t>
    </dgm:pt>
    <dgm:pt modelId="{83E68370-A1A7-4283-8900-C05140ADB76F}" type="sibTrans" cxnId="{B397E058-C446-4C86-9F38-ED6D40C46ABF}">
      <dgm:prSet/>
      <dgm:spPr/>
      <dgm:t>
        <a:bodyPr/>
        <a:lstStyle/>
        <a:p>
          <a:endParaRPr lang="en-US"/>
        </a:p>
      </dgm:t>
    </dgm:pt>
    <dgm:pt modelId="{5342BC8F-1D69-4A15-BD1B-8B21FCB0BA07}" type="pres">
      <dgm:prSet presAssocID="{53B37B5E-C8EE-452E-AF93-2C41D9C03C79}" presName="diagram" presStyleCnt="0">
        <dgm:presLayoutVars>
          <dgm:dir/>
          <dgm:resizeHandles val="exact"/>
        </dgm:presLayoutVars>
      </dgm:prSet>
      <dgm:spPr/>
    </dgm:pt>
    <dgm:pt modelId="{17463A05-5876-4BFF-B0B8-0D8995B033CB}" type="pres">
      <dgm:prSet presAssocID="{508624F1-2DBD-424D-A1A6-B9423C7BFC09}" presName="node" presStyleLbl="node1" presStyleIdx="0" presStyleCnt="5">
        <dgm:presLayoutVars>
          <dgm:bulletEnabled val="1"/>
        </dgm:presLayoutVars>
      </dgm:prSet>
      <dgm:spPr/>
    </dgm:pt>
    <dgm:pt modelId="{7D2BB3B7-7825-46C8-8178-6997E4F0F76B}" type="pres">
      <dgm:prSet presAssocID="{60D3774F-7AFF-41E2-B98D-5C91ADA86F95}" presName="sibTrans" presStyleLbl="sibTrans2D1" presStyleIdx="0" presStyleCnt="4"/>
      <dgm:spPr/>
    </dgm:pt>
    <dgm:pt modelId="{A2849E65-47B3-4D62-B277-919EC8BF8648}" type="pres">
      <dgm:prSet presAssocID="{60D3774F-7AFF-41E2-B98D-5C91ADA86F95}" presName="connectorText" presStyleLbl="sibTrans2D1" presStyleIdx="0" presStyleCnt="4"/>
      <dgm:spPr/>
    </dgm:pt>
    <dgm:pt modelId="{78F1822F-AD74-4B4A-851A-2F9CBE8BCE2E}" type="pres">
      <dgm:prSet presAssocID="{82FC7CB9-0076-489D-92C2-8F3EFC3DD4E8}" presName="node" presStyleLbl="node1" presStyleIdx="1" presStyleCnt="5">
        <dgm:presLayoutVars>
          <dgm:bulletEnabled val="1"/>
        </dgm:presLayoutVars>
      </dgm:prSet>
      <dgm:spPr/>
    </dgm:pt>
    <dgm:pt modelId="{FE398C0C-794A-47C4-A3A7-0857916209BA}" type="pres">
      <dgm:prSet presAssocID="{37E034FD-63CC-43E8-9128-10F1F6011184}" presName="sibTrans" presStyleLbl="sibTrans2D1" presStyleIdx="1" presStyleCnt="4"/>
      <dgm:spPr/>
    </dgm:pt>
    <dgm:pt modelId="{C15B2972-27A4-48F4-AA57-1F027A4B8E8E}" type="pres">
      <dgm:prSet presAssocID="{37E034FD-63CC-43E8-9128-10F1F6011184}" presName="connectorText" presStyleLbl="sibTrans2D1" presStyleIdx="1" presStyleCnt="4"/>
      <dgm:spPr/>
    </dgm:pt>
    <dgm:pt modelId="{CF431AAE-EC4D-445D-BB3B-46E97F8D185B}" type="pres">
      <dgm:prSet presAssocID="{056472C5-635D-4176-AD58-D4DCBC22ED89}" presName="node" presStyleLbl="node1" presStyleIdx="2" presStyleCnt="5">
        <dgm:presLayoutVars>
          <dgm:bulletEnabled val="1"/>
        </dgm:presLayoutVars>
      </dgm:prSet>
      <dgm:spPr/>
    </dgm:pt>
    <dgm:pt modelId="{E74BB211-6AE8-4B1E-AFF9-17B92BBB99B2}" type="pres">
      <dgm:prSet presAssocID="{E3F2B9CA-E781-4822-BED5-A7D052E42CB3}" presName="sibTrans" presStyleLbl="sibTrans2D1" presStyleIdx="2" presStyleCnt="4"/>
      <dgm:spPr/>
    </dgm:pt>
    <dgm:pt modelId="{ADBCAD4D-1E29-4E3C-819B-EA1E8A411C5E}" type="pres">
      <dgm:prSet presAssocID="{E3F2B9CA-E781-4822-BED5-A7D052E42CB3}" presName="connectorText" presStyleLbl="sibTrans2D1" presStyleIdx="2" presStyleCnt="4"/>
      <dgm:spPr/>
    </dgm:pt>
    <dgm:pt modelId="{F1A684D0-FD31-42E8-83E4-04A4611DD7DF}" type="pres">
      <dgm:prSet presAssocID="{ADC339EC-9A64-4D87-BDB0-F727E0282027}" presName="node" presStyleLbl="node1" presStyleIdx="3" presStyleCnt="5">
        <dgm:presLayoutVars>
          <dgm:bulletEnabled val="1"/>
        </dgm:presLayoutVars>
      </dgm:prSet>
      <dgm:spPr/>
    </dgm:pt>
    <dgm:pt modelId="{0331084B-D300-41D0-B661-F6D3A715377A}" type="pres">
      <dgm:prSet presAssocID="{C1FB0B2D-0362-4A35-BC73-A2BEFF47C9A4}" presName="sibTrans" presStyleLbl="sibTrans2D1" presStyleIdx="3" presStyleCnt="4"/>
      <dgm:spPr/>
    </dgm:pt>
    <dgm:pt modelId="{503E3652-AACD-4207-852C-218F940FA971}" type="pres">
      <dgm:prSet presAssocID="{C1FB0B2D-0362-4A35-BC73-A2BEFF47C9A4}" presName="connectorText" presStyleLbl="sibTrans2D1" presStyleIdx="3" presStyleCnt="4"/>
      <dgm:spPr/>
    </dgm:pt>
    <dgm:pt modelId="{C7BFBD08-C2FD-4061-BD9E-041104BA955A}" type="pres">
      <dgm:prSet presAssocID="{B307621E-939B-4749-A0EE-E9463EA720B8}" presName="node" presStyleLbl="node1" presStyleIdx="4" presStyleCnt="5">
        <dgm:presLayoutVars>
          <dgm:bulletEnabled val="1"/>
        </dgm:presLayoutVars>
      </dgm:prSet>
      <dgm:spPr/>
    </dgm:pt>
  </dgm:ptLst>
  <dgm:cxnLst>
    <dgm:cxn modelId="{523B3B0E-8A0A-4711-BDF3-0A6953C031F8}" type="presOf" srcId="{508624F1-2DBD-424D-A1A6-B9423C7BFC09}" destId="{17463A05-5876-4BFF-B0B8-0D8995B033CB}" srcOrd="0" destOrd="0" presId="urn:microsoft.com/office/officeart/2005/8/layout/process5"/>
    <dgm:cxn modelId="{265E3F14-BB18-47A5-8A87-73C253609458}" type="presOf" srcId="{C1FB0B2D-0362-4A35-BC73-A2BEFF47C9A4}" destId="{0331084B-D300-41D0-B661-F6D3A715377A}" srcOrd="0" destOrd="0" presId="urn:microsoft.com/office/officeart/2005/8/layout/process5"/>
    <dgm:cxn modelId="{802E8419-7A46-4769-9AFF-A76E9F76E60A}" type="presOf" srcId="{E3F2B9CA-E781-4822-BED5-A7D052E42CB3}" destId="{ADBCAD4D-1E29-4E3C-819B-EA1E8A411C5E}" srcOrd="1" destOrd="0" presId="urn:microsoft.com/office/officeart/2005/8/layout/process5"/>
    <dgm:cxn modelId="{8DF64A1A-F551-4469-B44D-FAFB0EEB9867}" srcId="{53B37B5E-C8EE-452E-AF93-2C41D9C03C79}" destId="{056472C5-635D-4176-AD58-D4DCBC22ED89}" srcOrd="2" destOrd="0" parTransId="{9F93D007-8815-49A8-BFF3-BFAFBB058F9C}" sibTransId="{E3F2B9CA-E781-4822-BED5-A7D052E42CB3}"/>
    <dgm:cxn modelId="{BB30F221-68D9-4809-8E15-3C592D5570A1}" type="presOf" srcId="{37E034FD-63CC-43E8-9128-10F1F6011184}" destId="{FE398C0C-794A-47C4-A3A7-0857916209BA}" srcOrd="0" destOrd="0" presId="urn:microsoft.com/office/officeart/2005/8/layout/process5"/>
    <dgm:cxn modelId="{662CB92C-E816-478B-A835-DF91F169806C}" type="presOf" srcId="{82FC7CB9-0076-489D-92C2-8F3EFC3DD4E8}" destId="{78F1822F-AD74-4B4A-851A-2F9CBE8BCE2E}" srcOrd="0" destOrd="0" presId="urn:microsoft.com/office/officeart/2005/8/layout/process5"/>
    <dgm:cxn modelId="{B3892D45-ABC8-4D23-8082-448FF679B3BC}" type="presOf" srcId="{60D3774F-7AFF-41E2-B98D-5C91ADA86F95}" destId="{A2849E65-47B3-4D62-B277-919EC8BF8648}" srcOrd="1" destOrd="0" presId="urn:microsoft.com/office/officeart/2005/8/layout/process5"/>
    <dgm:cxn modelId="{0798E568-9C2D-4A38-951B-4C1FAF870144}" type="presOf" srcId="{ADC339EC-9A64-4D87-BDB0-F727E0282027}" destId="{F1A684D0-FD31-42E8-83E4-04A4611DD7DF}" srcOrd="0" destOrd="0" presId="urn:microsoft.com/office/officeart/2005/8/layout/process5"/>
    <dgm:cxn modelId="{99487F6F-7285-4625-8333-3F1793822531}" srcId="{53B37B5E-C8EE-452E-AF93-2C41D9C03C79}" destId="{508624F1-2DBD-424D-A1A6-B9423C7BFC09}" srcOrd="0" destOrd="0" parTransId="{23147809-EC7F-4CA4-B6CA-2929C88A549D}" sibTransId="{60D3774F-7AFF-41E2-B98D-5C91ADA86F95}"/>
    <dgm:cxn modelId="{B397E058-C446-4C86-9F38-ED6D40C46ABF}" srcId="{53B37B5E-C8EE-452E-AF93-2C41D9C03C79}" destId="{B307621E-939B-4749-A0EE-E9463EA720B8}" srcOrd="4" destOrd="0" parTransId="{97028327-8913-4870-BAF3-50C8864EF9E0}" sibTransId="{83E68370-A1A7-4283-8900-C05140ADB76F}"/>
    <dgm:cxn modelId="{CAB8D286-AC76-4E91-AAAB-7607CE597431}" type="presOf" srcId="{C1FB0B2D-0362-4A35-BC73-A2BEFF47C9A4}" destId="{503E3652-AACD-4207-852C-218F940FA971}" srcOrd="1" destOrd="0" presId="urn:microsoft.com/office/officeart/2005/8/layout/process5"/>
    <dgm:cxn modelId="{DD189792-8731-4E48-8046-4A2EAC8D64D5}" type="presOf" srcId="{B307621E-939B-4749-A0EE-E9463EA720B8}" destId="{C7BFBD08-C2FD-4061-BD9E-041104BA955A}" srcOrd="0" destOrd="0" presId="urn:microsoft.com/office/officeart/2005/8/layout/process5"/>
    <dgm:cxn modelId="{8343E595-4074-4492-89A9-4B059CCA6382}" srcId="{53B37B5E-C8EE-452E-AF93-2C41D9C03C79}" destId="{ADC339EC-9A64-4D87-BDB0-F727E0282027}" srcOrd="3" destOrd="0" parTransId="{BE2CD8EA-A298-495C-9693-0F0D8B295726}" sibTransId="{C1FB0B2D-0362-4A35-BC73-A2BEFF47C9A4}"/>
    <dgm:cxn modelId="{9383C3AE-C9E9-4DEA-B03F-2E2DB5F24DFA}" type="presOf" srcId="{E3F2B9CA-E781-4822-BED5-A7D052E42CB3}" destId="{E74BB211-6AE8-4B1E-AFF9-17B92BBB99B2}" srcOrd="0" destOrd="0" presId="urn:microsoft.com/office/officeart/2005/8/layout/process5"/>
    <dgm:cxn modelId="{DA347CCB-6B8D-453C-BA91-0169DAC620F8}" type="presOf" srcId="{37E034FD-63CC-43E8-9128-10F1F6011184}" destId="{C15B2972-27A4-48F4-AA57-1F027A4B8E8E}" srcOrd="1" destOrd="0" presId="urn:microsoft.com/office/officeart/2005/8/layout/process5"/>
    <dgm:cxn modelId="{BB80B8CF-2187-4DFA-B40B-230D4DB5AEBE}" srcId="{53B37B5E-C8EE-452E-AF93-2C41D9C03C79}" destId="{82FC7CB9-0076-489D-92C2-8F3EFC3DD4E8}" srcOrd="1" destOrd="0" parTransId="{7BD35A58-104B-4E41-BFF9-C06371DC36EC}" sibTransId="{37E034FD-63CC-43E8-9128-10F1F6011184}"/>
    <dgm:cxn modelId="{26D322F4-26FF-4295-83BE-5FF4C6CFBDAE}" type="presOf" srcId="{056472C5-635D-4176-AD58-D4DCBC22ED89}" destId="{CF431AAE-EC4D-445D-BB3B-46E97F8D185B}" srcOrd="0" destOrd="0" presId="urn:microsoft.com/office/officeart/2005/8/layout/process5"/>
    <dgm:cxn modelId="{9F3D60F4-4DCE-44E5-8303-0ECA1C5C5850}" type="presOf" srcId="{53B37B5E-C8EE-452E-AF93-2C41D9C03C79}" destId="{5342BC8F-1D69-4A15-BD1B-8B21FCB0BA07}" srcOrd="0" destOrd="0" presId="urn:microsoft.com/office/officeart/2005/8/layout/process5"/>
    <dgm:cxn modelId="{4EF4E5FB-FF91-4409-B63E-B28B22C56929}" type="presOf" srcId="{60D3774F-7AFF-41E2-B98D-5C91ADA86F95}" destId="{7D2BB3B7-7825-46C8-8178-6997E4F0F76B}" srcOrd="0" destOrd="0" presId="urn:microsoft.com/office/officeart/2005/8/layout/process5"/>
    <dgm:cxn modelId="{64CF0A54-7BB2-45D9-A28B-34E3A4BF04E6}" type="presParOf" srcId="{5342BC8F-1D69-4A15-BD1B-8B21FCB0BA07}" destId="{17463A05-5876-4BFF-B0B8-0D8995B033CB}" srcOrd="0" destOrd="0" presId="urn:microsoft.com/office/officeart/2005/8/layout/process5"/>
    <dgm:cxn modelId="{7A3D88C7-77C8-4D53-A62A-29BF563AD61C}" type="presParOf" srcId="{5342BC8F-1D69-4A15-BD1B-8B21FCB0BA07}" destId="{7D2BB3B7-7825-46C8-8178-6997E4F0F76B}" srcOrd="1" destOrd="0" presId="urn:microsoft.com/office/officeart/2005/8/layout/process5"/>
    <dgm:cxn modelId="{EF849CAC-92FF-4060-857F-6ACEFB72C8A5}" type="presParOf" srcId="{7D2BB3B7-7825-46C8-8178-6997E4F0F76B}" destId="{A2849E65-47B3-4D62-B277-919EC8BF8648}" srcOrd="0" destOrd="0" presId="urn:microsoft.com/office/officeart/2005/8/layout/process5"/>
    <dgm:cxn modelId="{AA0BF54E-A627-4200-8161-FB848D8B104C}" type="presParOf" srcId="{5342BC8F-1D69-4A15-BD1B-8B21FCB0BA07}" destId="{78F1822F-AD74-4B4A-851A-2F9CBE8BCE2E}" srcOrd="2" destOrd="0" presId="urn:microsoft.com/office/officeart/2005/8/layout/process5"/>
    <dgm:cxn modelId="{A511B5DF-9DA3-49F5-A79E-C9A960252E31}" type="presParOf" srcId="{5342BC8F-1D69-4A15-BD1B-8B21FCB0BA07}" destId="{FE398C0C-794A-47C4-A3A7-0857916209BA}" srcOrd="3" destOrd="0" presId="urn:microsoft.com/office/officeart/2005/8/layout/process5"/>
    <dgm:cxn modelId="{858457FA-4FA0-4C71-9D31-B4EAE5B0548F}" type="presParOf" srcId="{FE398C0C-794A-47C4-A3A7-0857916209BA}" destId="{C15B2972-27A4-48F4-AA57-1F027A4B8E8E}" srcOrd="0" destOrd="0" presId="urn:microsoft.com/office/officeart/2005/8/layout/process5"/>
    <dgm:cxn modelId="{55CAF788-2AC0-4400-B538-E3B0AEAD3A2B}" type="presParOf" srcId="{5342BC8F-1D69-4A15-BD1B-8B21FCB0BA07}" destId="{CF431AAE-EC4D-445D-BB3B-46E97F8D185B}" srcOrd="4" destOrd="0" presId="urn:microsoft.com/office/officeart/2005/8/layout/process5"/>
    <dgm:cxn modelId="{D3B146C0-E0A9-41D6-85B3-5E6BC7941874}" type="presParOf" srcId="{5342BC8F-1D69-4A15-BD1B-8B21FCB0BA07}" destId="{E74BB211-6AE8-4B1E-AFF9-17B92BBB99B2}" srcOrd="5" destOrd="0" presId="urn:microsoft.com/office/officeart/2005/8/layout/process5"/>
    <dgm:cxn modelId="{F2AA002C-6FEB-4C90-80B6-D753C8E89926}" type="presParOf" srcId="{E74BB211-6AE8-4B1E-AFF9-17B92BBB99B2}" destId="{ADBCAD4D-1E29-4E3C-819B-EA1E8A411C5E}" srcOrd="0" destOrd="0" presId="urn:microsoft.com/office/officeart/2005/8/layout/process5"/>
    <dgm:cxn modelId="{61F6595C-DC24-48EB-8C3B-B8803B9622C4}" type="presParOf" srcId="{5342BC8F-1D69-4A15-BD1B-8B21FCB0BA07}" destId="{F1A684D0-FD31-42E8-83E4-04A4611DD7DF}" srcOrd="6" destOrd="0" presId="urn:microsoft.com/office/officeart/2005/8/layout/process5"/>
    <dgm:cxn modelId="{29B31A1C-9C0D-4634-BBD9-4225543289F1}" type="presParOf" srcId="{5342BC8F-1D69-4A15-BD1B-8B21FCB0BA07}" destId="{0331084B-D300-41D0-B661-F6D3A715377A}" srcOrd="7" destOrd="0" presId="urn:microsoft.com/office/officeart/2005/8/layout/process5"/>
    <dgm:cxn modelId="{3A5464A5-397A-474B-8257-09B4D177E635}" type="presParOf" srcId="{0331084B-D300-41D0-B661-F6D3A715377A}" destId="{503E3652-AACD-4207-852C-218F940FA971}" srcOrd="0" destOrd="0" presId="urn:microsoft.com/office/officeart/2005/8/layout/process5"/>
    <dgm:cxn modelId="{CF11C4FC-9D78-4685-A632-F0B5F290911B}" type="presParOf" srcId="{5342BC8F-1D69-4A15-BD1B-8B21FCB0BA07}" destId="{C7BFBD08-C2FD-4061-BD9E-041104BA955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7E1BB-0AD2-4C82-ADE3-FA3AC9089228}">
      <dsp:nvSpPr>
        <dsp:cNvPr id="0" name=""/>
        <dsp:cNvSpPr/>
      </dsp:nvSpPr>
      <dsp:spPr>
        <a:xfrm>
          <a:off x="1790202" y="14924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B72C1-5C4D-4315-8953-2D0D7494E9B9}">
      <dsp:nvSpPr>
        <dsp:cNvPr id="0" name=""/>
        <dsp:cNvSpPr/>
      </dsp:nvSpPr>
      <dsp:spPr>
        <a:xfrm>
          <a:off x="2250890" y="475612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109FD-79EA-42DA-840D-1B600F05DA97}">
      <dsp:nvSpPr>
        <dsp:cNvPr id="0" name=""/>
        <dsp:cNvSpPr/>
      </dsp:nvSpPr>
      <dsp:spPr>
        <a:xfrm>
          <a:off x="1099171" y="2849925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800" kern="1200"/>
            <a:t>Verbal communication </a:t>
          </a:r>
          <a:endParaRPr lang="en-US" sz="2800" kern="1200"/>
        </a:p>
      </dsp:txBody>
      <dsp:txXfrm>
        <a:off x="1099171" y="2849925"/>
        <a:ext cx="3543750" cy="720000"/>
      </dsp:txXfrm>
    </dsp:sp>
    <dsp:sp modelId="{80BBA218-39F9-4A20-915E-F2DC3231D7CF}">
      <dsp:nvSpPr>
        <dsp:cNvPr id="0" name=""/>
        <dsp:cNvSpPr/>
      </dsp:nvSpPr>
      <dsp:spPr>
        <a:xfrm>
          <a:off x="5954108" y="14924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8FAE4-F2A0-4F0A-BA9D-F3EB54954B31}">
      <dsp:nvSpPr>
        <dsp:cNvPr id="0" name=""/>
        <dsp:cNvSpPr/>
      </dsp:nvSpPr>
      <dsp:spPr>
        <a:xfrm>
          <a:off x="6414796" y="475612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46DA5-45FD-42E0-A373-F7A34B5207EB}">
      <dsp:nvSpPr>
        <dsp:cNvPr id="0" name=""/>
        <dsp:cNvSpPr/>
      </dsp:nvSpPr>
      <dsp:spPr>
        <a:xfrm>
          <a:off x="5263077" y="2849925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800" kern="1200"/>
            <a:t>Non-verbal communication</a:t>
          </a:r>
          <a:endParaRPr lang="en-US" sz="2800" kern="1200"/>
        </a:p>
      </dsp:txBody>
      <dsp:txXfrm>
        <a:off x="5263077" y="2849925"/>
        <a:ext cx="354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81161-D0A3-4431-9DEF-01A9BEE61570}">
      <dsp:nvSpPr>
        <dsp:cNvPr id="0" name=""/>
        <dsp:cNvSpPr/>
      </dsp:nvSpPr>
      <dsp:spPr>
        <a:xfrm>
          <a:off x="0" y="1487"/>
          <a:ext cx="9905999" cy="754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9955A-9C13-4E1A-92C6-ADC78AF73228}">
      <dsp:nvSpPr>
        <dsp:cNvPr id="0" name=""/>
        <dsp:cNvSpPr/>
      </dsp:nvSpPr>
      <dsp:spPr>
        <a:xfrm>
          <a:off x="228108" y="171155"/>
          <a:ext cx="414743" cy="414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91C89-5D6A-4C38-BA4D-808751CCDE22}">
      <dsp:nvSpPr>
        <dsp:cNvPr id="0" name=""/>
        <dsp:cNvSpPr/>
      </dsp:nvSpPr>
      <dsp:spPr>
        <a:xfrm>
          <a:off x="870961" y="1487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Types: Oral (spoken) and Non-oral (written) Communication</a:t>
          </a:r>
          <a:endParaRPr lang="en-US" sz="2200" kern="1200"/>
        </a:p>
      </dsp:txBody>
      <dsp:txXfrm>
        <a:off x="870961" y="1487"/>
        <a:ext cx="9035037" cy="754078"/>
      </dsp:txXfrm>
    </dsp:sp>
    <dsp:sp modelId="{CD50C5F3-8900-4488-9BC0-90B889138558}">
      <dsp:nvSpPr>
        <dsp:cNvPr id="0" name=""/>
        <dsp:cNvSpPr/>
      </dsp:nvSpPr>
      <dsp:spPr>
        <a:xfrm>
          <a:off x="0" y="944086"/>
          <a:ext cx="9905999" cy="754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B7967-856D-409A-8AB6-905E34F2F104}">
      <dsp:nvSpPr>
        <dsp:cNvPr id="0" name=""/>
        <dsp:cNvSpPr/>
      </dsp:nvSpPr>
      <dsp:spPr>
        <a:xfrm>
          <a:off x="228108" y="1113754"/>
          <a:ext cx="414743" cy="414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0F96E-D2C2-4FF2-BB36-2B8664A2BE4B}">
      <dsp:nvSpPr>
        <dsp:cNvPr id="0" name=""/>
        <dsp:cNvSpPr/>
      </dsp:nvSpPr>
      <dsp:spPr>
        <a:xfrm>
          <a:off x="870961" y="944086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Speaking and listening are involved in oral communication</a:t>
          </a:r>
          <a:endParaRPr lang="en-US" sz="2200" kern="1200"/>
        </a:p>
      </dsp:txBody>
      <dsp:txXfrm>
        <a:off x="870961" y="944086"/>
        <a:ext cx="9035037" cy="754078"/>
      </dsp:txXfrm>
    </dsp:sp>
    <dsp:sp modelId="{B5B2D072-0672-4CF4-AAAD-46A5F051A3FA}">
      <dsp:nvSpPr>
        <dsp:cNvPr id="0" name=""/>
        <dsp:cNvSpPr/>
      </dsp:nvSpPr>
      <dsp:spPr>
        <a:xfrm>
          <a:off x="0" y="1886684"/>
          <a:ext cx="9905999" cy="7540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FAA0B-70EA-494B-9B86-09AB71EBC5A6}">
      <dsp:nvSpPr>
        <dsp:cNvPr id="0" name=""/>
        <dsp:cNvSpPr/>
      </dsp:nvSpPr>
      <dsp:spPr>
        <a:xfrm>
          <a:off x="228108" y="2056352"/>
          <a:ext cx="414743" cy="414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93CB6-FED0-4BA5-89C0-8B5EFAC42C99}">
      <dsp:nvSpPr>
        <dsp:cNvPr id="0" name=""/>
        <dsp:cNvSpPr/>
      </dsp:nvSpPr>
      <dsp:spPr>
        <a:xfrm>
          <a:off x="870961" y="1886684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Examples: Face to face conversations, speeches, Interviews, phone calls, verbal communication in broadcasting and media</a:t>
          </a:r>
          <a:endParaRPr lang="en-US" sz="2200" kern="1200"/>
        </a:p>
      </dsp:txBody>
      <dsp:txXfrm>
        <a:off x="870961" y="1886684"/>
        <a:ext cx="9035037" cy="754078"/>
      </dsp:txXfrm>
    </dsp:sp>
    <dsp:sp modelId="{59601415-2BC1-4091-8108-EBCDBE89B6E6}">
      <dsp:nvSpPr>
        <dsp:cNvPr id="0" name=""/>
        <dsp:cNvSpPr/>
      </dsp:nvSpPr>
      <dsp:spPr>
        <a:xfrm>
          <a:off x="0" y="2829283"/>
          <a:ext cx="9905999" cy="7540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DAAF4-CD2F-44BA-AE49-344756EB0AEC}">
      <dsp:nvSpPr>
        <dsp:cNvPr id="0" name=""/>
        <dsp:cNvSpPr/>
      </dsp:nvSpPr>
      <dsp:spPr>
        <a:xfrm>
          <a:off x="228108" y="2998951"/>
          <a:ext cx="414743" cy="414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B4400-09C5-4788-ABDB-E8956B527BB2}">
      <dsp:nvSpPr>
        <dsp:cNvPr id="0" name=""/>
        <dsp:cNvSpPr/>
      </dsp:nvSpPr>
      <dsp:spPr>
        <a:xfrm>
          <a:off x="870961" y="2829283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Forms of verbal communication: Intrapersonal, Interpersonal, Group communication, Public  communication</a:t>
          </a:r>
          <a:endParaRPr lang="en-US" sz="2200" kern="1200"/>
        </a:p>
      </dsp:txBody>
      <dsp:txXfrm>
        <a:off x="870961" y="2829283"/>
        <a:ext cx="9035037" cy="754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A4EE1-7A23-47FD-AA57-D48DD799C9F4}">
      <dsp:nvSpPr>
        <dsp:cNvPr id="0" name=""/>
        <dsp:cNvSpPr/>
      </dsp:nvSpPr>
      <dsp:spPr>
        <a:xfrm>
          <a:off x="0" y="0"/>
          <a:ext cx="7627620" cy="6375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Interaction between two or more people while visible to one another</a:t>
          </a:r>
          <a:endParaRPr lang="en-US" sz="1900" kern="1200"/>
        </a:p>
      </dsp:txBody>
      <dsp:txXfrm>
        <a:off x="18672" y="18672"/>
        <a:ext cx="6865110" cy="600164"/>
      </dsp:txXfrm>
    </dsp:sp>
    <dsp:sp modelId="{90B57939-5F4A-4DA4-A029-9A8E4450EA74}">
      <dsp:nvSpPr>
        <dsp:cNvPr id="0" name=""/>
        <dsp:cNvSpPr/>
      </dsp:nvSpPr>
      <dsp:spPr>
        <a:xfrm>
          <a:off x="569595" y="726050"/>
          <a:ext cx="7627620" cy="637508"/>
        </a:xfrm>
        <a:prstGeom prst="roundRect">
          <a:avLst>
            <a:gd name="adj" fmla="val 10000"/>
          </a:avLst>
        </a:prstGeom>
        <a:solidFill>
          <a:schemeClr val="accent2">
            <a:hueOff val="-367258"/>
            <a:satOff val="-8124"/>
            <a:lumOff val="-161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Exchange of more than just words</a:t>
          </a:r>
          <a:endParaRPr lang="en-US" sz="1900" kern="1200"/>
        </a:p>
      </dsp:txBody>
      <dsp:txXfrm>
        <a:off x="588267" y="744722"/>
        <a:ext cx="6606300" cy="600164"/>
      </dsp:txXfrm>
    </dsp:sp>
    <dsp:sp modelId="{36AA6FC3-A353-4990-985F-D2E9DD40E8EA}">
      <dsp:nvSpPr>
        <dsp:cNvPr id="0" name=""/>
        <dsp:cNvSpPr/>
      </dsp:nvSpPr>
      <dsp:spPr>
        <a:xfrm>
          <a:off x="1139189" y="1452101"/>
          <a:ext cx="7627620" cy="637508"/>
        </a:xfrm>
        <a:prstGeom prst="roundRect">
          <a:avLst>
            <a:gd name="adj" fmla="val 10000"/>
          </a:avLst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Significance of body language, gestures, nonverbal expressions</a:t>
          </a:r>
          <a:endParaRPr lang="en-US" sz="1900" kern="1200"/>
        </a:p>
      </dsp:txBody>
      <dsp:txXfrm>
        <a:off x="1157861" y="1470773"/>
        <a:ext cx="6606300" cy="600164"/>
      </dsp:txXfrm>
    </dsp:sp>
    <dsp:sp modelId="{286032F8-5CFF-4F19-9F80-87179D43D3E6}">
      <dsp:nvSpPr>
        <dsp:cNvPr id="0" name=""/>
        <dsp:cNvSpPr/>
      </dsp:nvSpPr>
      <dsp:spPr>
        <a:xfrm>
          <a:off x="1708784" y="2178152"/>
          <a:ext cx="7627620" cy="637508"/>
        </a:xfrm>
        <a:prstGeom prst="roundRect">
          <a:avLst>
            <a:gd name="adj" fmla="val 10000"/>
          </a:avLst>
        </a:prstGeom>
        <a:solidFill>
          <a:schemeClr val="accent2">
            <a:hueOff val="-1101773"/>
            <a:satOff val="-24371"/>
            <a:lumOff val="-485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Nonverbal cues enhance better communication</a:t>
          </a:r>
          <a:endParaRPr lang="en-US" sz="1900" kern="1200"/>
        </a:p>
      </dsp:txBody>
      <dsp:txXfrm>
        <a:off x="1727456" y="2196824"/>
        <a:ext cx="6606300" cy="600164"/>
      </dsp:txXfrm>
    </dsp:sp>
    <dsp:sp modelId="{B2C7A0B0-ED89-498D-B001-0B4C5F945095}">
      <dsp:nvSpPr>
        <dsp:cNvPr id="0" name=""/>
        <dsp:cNvSpPr/>
      </dsp:nvSpPr>
      <dsp:spPr>
        <a:xfrm>
          <a:off x="2278379" y="2904203"/>
          <a:ext cx="7627620" cy="637508"/>
        </a:xfrm>
        <a:prstGeom prst="roundRect">
          <a:avLst>
            <a:gd name="adj" fmla="val 1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Can be both formal and informal</a:t>
          </a:r>
          <a:endParaRPr lang="en-US" sz="1900" kern="1200"/>
        </a:p>
      </dsp:txBody>
      <dsp:txXfrm>
        <a:off x="2297051" y="2922875"/>
        <a:ext cx="6606300" cy="600164"/>
      </dsp:txXfrm>
    </dsp:sp>
    <dsp:sp modelId="{7D50D187-B177-4DE0-AC6E-4B66A24B4C25}">
      <dsp:nvSpPr>
        <dsp:cNvPr id="0" name=""/>
        <dsp:cNvSpPr/>
      </dsp:nvSpPr>
      <dsp:spPr>
        <a:xfrm>
          <a:off x="7213239" y="465735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306474" y="465735"/>
        <a:ext cx="227910" cy="311821"/>
      </dsp:txXfrm>
    </dsp:sp>
    <dsp:sp modelId="{97D983EB-6A7A-4A68-AABC-502AA8BD484D}">
      <dsp:nvSpPr>
        <dsp:cNvPr id="0" name=""/>
        <dsp:cNvSpPr/>
      </dsp:nvSpPr>
      <dsp:spPr>
        <a:xfrm>
          <a:off x="7782834" y="1191786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98579"/>
            <a:satOff val="-14188"/>
            <a:lumOff val="-90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398579"/>
              <a:satOff val="-14188"/>
              <a:lumOff val="-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876069" y="1191786"/>
        <a:ext cx="227910" cy="311821"/>
      </dsp:txXfrm>
    </dsp:sp>
    <dsp:sp modelId="{B7207FD9-A777-43EF-907B-56728E6E95D9}">
      <dsp:nvSpPr>
        <dsp:cNvPr id="0" name=""/>
        <dsp:cNvSpPr/>
      </dsp:nvSpPr>
      <dsp:spPr>
        <a:xfrm>
          <a:off x="8352429" y="1907211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97157"/>
            <a:satOff val="-28376"/>
            <a:lumOff val="-18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797157"/>
              <a:satOff val="-28376"/>
              <a:lumOff val="-1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445664" y="1907211"/>
        <a:ext cx="227910" cy="311821"/>
      </dsp:txXfrm>
    </dsp:sp>
    <dsp:sp modelId="{4236A15C-2238-4030-AF6C-C2045110F9FC}">
      <dsp:nvSpPr>
        <dsp:cNvPr id="0" name=""/>
        <dsp:cNvSpPr/>
      </dsp:nvSpPr>
      <dsp:spPr>
        <a:xfrm>
          <a:off x="8922024" y="2640346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015259" y="2640346"/>
        <a:ext cx="227910" cy="3118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A5CC5-DE36-44B6-A67B-515AA249F2BC}">
      <dsp:nvSpPr>
        <dsp:cNvPr id="0" name=""/>
        <dsp:cNvSpPr/>
      </dsp:nvSpPr>
      <dsp:spPr>
        <a:xfrm>
          <a:off x="3122169" y="706913"/>
          <a:ext cx="545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66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0597" y="749752"/>
        <a:ext cx="28813" cy="5762"/>
      </dsp:txXfrm>
    </dsp:sp>
    <dsp:sp modelId="{C4286109-68A4-4A10-8174-6FDE558840CC}">
      <dsp:nvSpPr>
        <dsp:cNvPr id="0" name=""/>
        <dsp:cNvSpPr/>
      </dsp:nvSpPr>
      <dsp:spPr>
        <a:xfrm>
          <a:off x="618447" y="977"/>
          <a:ext cx="2505521" cy="1503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Depends on the mutual relationship between the sender and receiver of the message</a:t>
          </a:r>
          <a:endParaRPr lang="en-US" sz="1800" kern="1200"/>
        </a:p>
      </dsp:txBody>
      <dsp:txXfrm>
        <a:off x="618447" y="977"/>
        <a:ext cx="2505521" cy="1503312"/>
      </dsp:txXfrm>
    </dsp:sp>
    <dsp:sp modelId="{943D0B43-0E2B-4E96-8BE8-7610556715FC}">
      <dsp:nvSpPr>
        <dsp:cNvPr id="0" name=""/>
        <dsp:cNvSpPr/>
      </dsp:nvSpPr>
      <dsp:spPr>
        <a:xfrm>
          <a:off x="6203960" y="706913"/>
          <a:ext cx="545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669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2388" y="749752"/>
        <a:ext cx="28813" cy="5762"/>
      </dsp:txXfrm>
    </dsp:sp>
    <dsp:sp modelId="{C2EEC264-F960-4D82-9DB8-2F2B4F811982}">
      <dsp:nvSpPr>
        <dsp:cNvPr id="0" name=""/>
        <dsp:cNvSpPr/>
      </dsp:nvSpPr>
      <dsp:spPr>
        <a:xfrm>
          <a:off x="3700238" y="977"/>
          <a:ext cx="2505521" cy="1503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Being present at the moment</a:t>
          </a:r>
          <a:endParaRPr lang="en-US" sz="1800" kern="1200"/>
        </a:p>
      </dsp:txBody>
      <dsp:txXfrm>
        <a:off x="3700238" y="977"/>
        <a:ext cx="2505521" cy="1503312"/>
      </dsp:txXfrm>
    </dsp:sp>
    <dsp:sp modelId="{A72C97A1-5EC9-412B-B039-C7F1C0BE8FFE}">
      <dsp:nvSpPr>
        <dsp:cNvPr id="0" name=""/>
        <dsp:cNvSpPr/>
      </dsp:nvSpPr>
      <dsp:spPr>
        <a:xfrm>
          <a:off x="1871208" y="1502490"/>
          <a:ext cx="6163582" cy="545669"/>
        </a:xfrm>
        <a:custGeom>
          <a:avLst/>
          <a:gdLst/>
          <a:ahLst/>
          <a:cxnLst/>
          <a:rect l="0" t="0" r="0" b="0"/>
          <a:pathLst>
            <a:path>
              <a:moveTo>
                <a:pt x="6163582" y="0"/>
              </a:moveTo>
              <a:lnTo>
                <a:pt x="6163582" y="289934"/>
              </a:lnTo>
              <a:lnTo>
                <a:pt x="0" y="289934"/>
              </a:lnTo>
              <a:lnTo>
                <a:pt x="0" y="545669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8237" y="1772443"/>
        <a:ext cx="309523" cy="5762"/>
      </dsp:txXfrm>
    </dsp:sp>
    <dsp:sp modelId="{932F88D0-8284-4635-9C96-190CC12F2DE9}">
      <dsp:nvSpPr>
        <dsp:cNvPr id="0" name=""/>
        <dsp:cNvSpPr/>
      </dsp:nvSpPr>
      <dsp:spPr>
        <a:xfrm>
          <a:off x="6782029" y="977"/>
          <a:ext cx="2505521" cy="150331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Trust building  </a:t>
          </a:r>
          <a:endParaRPr lang="en-US" sz="1800" kern="1200"/>
        </a:p>
      </dsp:txBody>
      <dsp:txXfrm>
        <a:off x="6782029" y="977"/>
        <a:ext cx="2505521" cy="1503312"/>
      </dsp:txXfrm>
    </dsp:sp>
    <dsp:sp modelId="{928BF581-4493-4ECD-A0A3-E1138E802270}">
      <dsp:nvSpPr>
        <dsp:cNvPr id="0" name=""/>
        <dsp:cNvSpPr/>
      </dsp:nvSpPr>
      <dsp:spPr>
        <a:xfrm>
          <a:off x="3122169" y="2786496"/>
          <a:ext cx="545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66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0597" y="2829334"/>
        <a:ext cx="28813" cy="5762"/>
      </dsp:txXfrm>
    </dsp:sp>
    <dsp:sp modelId="{BECDE72F-1F3A-4B81-9EE5-1DCDB8D4EA8E}">
      <dsp:nvSpPr>
        <dsp:cNvPr id="0" name=""/>
        <dsp:cNvSpPr/>
      </dsp:nvSpPr>
      <dsp:spPr>
        <a:xfrm>
          <a:off x="618447" y="2080559"/>
          <a:ext cx="2505521" cy="150331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One can get instant feedback</a:t>
          </a:r>
          <a:endParaRPr lang="en-US" sz="1800" kern="1200"/>
        </a:p>
      </dsp:txBody>
      <dsp:txXfrm>
        <a:off x="618447" y="2080559"/>
        <a:ext cx="2505521" cy="1503312"/>
      </dsp:txXfrm>
    </dsp:sp>
    <dsp:sp modelId="{0CED748B-82FB-4067-97D0-AAB9F0422B28}">
      <dsp:nvSpPr>
        <dsp:cNvPr id="0" name=""/>
        <dsp:cNvSpPr/>
      </dsp:nvSpPr>
      <dsp:spPr>
        <a:xfrm>
          <a:off x="6203960" y="2786496"/>
          <a:ext cx="545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669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2388" y="2829334"/>
        <a:ext cx="28813" cy="5762"/>
      </dsp:txXfrm>
    </dsp:sp>
    <dsp:sp modelId="{082C4A51-71DB-4BD2-AA6A-06F055E0E1BA}">
      <dsp:nvSpPr>
        <dsp:cNvPr id="0" name=""/>
        <dsp:cNvSpPr/>
      </dsp:nvSpPr>
      <dsp:spPr>
        <a:xfrm>
          <a:off x="3700238" y="2080559"/>
          <a:ext cx="2505521" cy="150331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Word of mouth effect</a:t>
          </a:r>
          <a:endParaRPr lang="en-US" sz="1800" kern="1200"/>
        </a:p>
      </dsp:txBody>
      <dsp:txXfrm>
        <a:off x="3700238" y="2080559"/>
        <a:ext cx="2505521" cy="1503312"/>
      </dsp:txXfrm>
    </dsp:sp>
    <dsp:sp modelId="{438EC23E-7E10-4F4C-A5A2-AC390F48D0AE}">
      <dsp:nvSpPr>
        <dsp:cNvPr id="0" name=""/>
        <dsp:cNvSpPr/>
      </dsp:nvSpPr>
      <dsp:spPr>
        <a:xfrm>
          <a:off x="6782029" y="2080559"/>
          <a:ext cx="2505521" cy="1503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773" tIns="128871" rIns="122773" bIns="12887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Negative aspect: spreading rumours</a:t>
          </a:r>
          <a:endParaRPr lang="en-US" sz="1800" kern="1200"/>
        </a:p>
      </dsp:txBody>
      <dsp:txXfrm>
        <a:off x="6782029" y="2080559"/>
        <a:ext cx="2505521" cy="1503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2FD45-0459-4679-A282-401ADF72D7AD}">
      <dsp:nvSpPr>
        <dsp:cNvPr id="0" name=""/>
        <dsp:cNvSpPr/>
      </dsp:nvSpPr>
      <dsp:spPr>
        <a:xfrm>
          <a:off x="748512" y="545"/>
          <a:ext cx="2212888" cy="13277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Best way to get personal response for quick discussion</a:t>
          </a:r>
          <a:endParaRPr lang="en-US" sz="2100" kern="1200"/>
        </a:p>
      </dsp:txBody>
      <dsp:txXfrm>
        <a:off x="787400" y="39433"/>
        <a:ext cx="2135112" cy="1249956"/>
      </dsp:txXfrm>
    </dsp:sp>
    <dsp:sp modelId="{C15D91F4-A8FF-4355-8850-05F5BEC157DA}">
      <dsp:nvSpPr>
        <dsp:cNvPr id="0" name=""/>
        <dsp:cNvSpPr/>
      </dsp:nvSpPr>
      <dsp:spPr>
        <a:xfrm>
          <a:off x="3156134" y="390013"/>
          <a:ext cx="469132" cy="548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156134" y="499772"/>
        <a:ext cx="328392" cy="329278"/>
      </dsp:txXfrm>
    </dsp:sp>
    <dsp:sp modelId="{BB49D003-C044-461C-A79C-0B8107634930}">
      <dsp:nvSpPr>
        <dsp:cNvPr id="0" name=""/>
        <dsp:cNvSpPr/>
      </dsp:nvSpPr>
      <dsp:spPr>
        <a:xfrm>
          <a:off x="3846555" y="545"/>
          <a:ext cx="2212888" cy="1327732"/>
        </a:xfrm>
        <a:prstGeom prst="roundRect">
          <a:avLst>
            <a:gd name="adj" fmla="val 10000"/>
          </a:avLst>
        </a:prstGeom>
        <a:solidFill>
          <a:schemeClr val="accent5">
            <a:hueOff val="-827139"/>
            <a:satOff val="-4443"/>
            <a:lumOff val="1519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Proper telephone etiquette (warm introduction)</a:t>
          </a:r>
          <a:endParaRPr lang="en-US" sz="2100" kern="1200"/>
        </a:p>
      </dsp:txBody>
      <dsp:txXfrm>
        <a:off x="3885443" y="39433"/>
        <a:ext cx="2135112" cy="1249956"/>
      </dsp:txXfrm>
    </dsp:sp>
    <dsp:sp modelId="{8CD955F1-CC84-4618-9310-C0429D15BEB6}">
      <dsp:nvSpPr>
        <dsp:cNvPr id="0" name=""/>
        <dsp:cNvSpPr/>
      </dsp:nvSpPr>
      <dsp:spPr>
        <a:xfrm>
          <a:off x="6254178" y="390013"/>
          <a:ext cx="469132" cy="548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54178" y="499772"/>
        <a:ext cx="328392" cy="329278"/>
      </dsp:txXfrm>
    </dsp:sp>
    <dsp:sp modelId="{29160DBF-1E38-49D2-8784-41D2B1E1B2F9}">
      <dsp:nvSpPr>
        <dsp:cNvPr id="0" name=""/>
        <dsp:cNvSpPr/>
      </dsp:nvSpPr>
      <dsp:spPr>
        <a:xfrm>
          <a:off x="6944599" y="545"/>
          <a:ext cx="2212888" cy="1327732"/>
        </a:xfrm>
        <a:prstGeom prst="roundRect">
          <a:avLst>
            <a:gd name="adj" fmla="val 10000"/>
          </a:avLst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Clear articulation of each and every word</a:t>
          </a:r>
          <a:endParaRPr lang="en-US" sz="2100" kern="1200"/>
        </a:p>
      </dsp:txBody>
      <dsp:txXfrm>
        <a:off x="6983487" y="39433"/>
        <a:ext cx="2135112" cy="1249956"/>
      </dsp:txXfrm>
    </dsp:sp>
    <dsp:sp modelId="{09F4443D-E3B2-49E9-850B-6936F000BB6B}">
      <dsp:nvSpPr>
        <dsp:cNvPr id="0" name=""/>
        <dsp:cNvSpPr/>
      </dsp:nvSpPr>
      <dsp:spPr>
        <a:xfrm rot="5400000">
          <a:off x="7816477" y="1483180"/>
          <a:ext cx="469132" cy="548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7886404" y="1523012"/>
        <a:ext cx="329278" cy="328392"/>
      </dsp:txXfrm>
    </dsp:sp>
    <dsp:sp modelId="{01F9A8FD-8353-4529-B053-0D3BE2848DA0}">
      <dsp:nvSpPr>
        <dsp:cNvPr id="0" name=""/>
        <dsp:cNvSpPr/>
      </dsp:nvSpPr>
      <dsp:spPr>
        <a:xfrm>
          <a:off x="6944599" y="2213433"/>
          <a:ext cx="2212888" cy="1327732"/>
        </a:xfrm>
        <a:prstGeom prst="roundRect">
          <a:avLst>
            <a:gd name="adj" fmla="val 10000"/>
          </a:avLst>
        </a:prstGeom>
        <a:solidFill>
          <a:schemeClr val="accent5">
            <a:hueOff val="-2481417"/>
            <a:satOff val="-13328"/>
            <a:lumOff val="455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Deliverance of clear and concise message for professional works</a:t>
          </a:r>
          <a:endParaRPr lang="en-US" sz="2100" kern="1200"/>
        </a:p>
      </dsp:txBody>
      <dsp:txXfrm>
        <a:off x="6983487" y="2252321"/>
        <a:ext cx="2135112" cy="1249956"/>
      </dsp:txXfrm>
    </dsp:sp>
    <dsp:sp modelId="{8D4B9BE1-0626-4E46-91E8-DA922116B4AB}">
      <dsp:nvSpPr>
        <dsp:cNvPr id="0" name=""/>
        <dsp:cNvSpPr/>
      </dsp:nvSpPr>
      <dsp:spPr>
        <a:xfrm rot="10800000">
          <a:off x="6280732" y="2602901"/>
          <a:ext cx="469132" cy="548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6421472" y="2712660"/>
        <a:ext cx="328392" cy="329278"/>
      </dsp:txXfrm>
    </dsp:sp>
    <dsp:sp modelId="{9DB08CF9-15AD-4F92-955E-0481C2DAB47C}">
      <dsp:nvSpPr>
        <dsp:cNvPr id="0" name=""/>
        <dsp:cNvSpPr/>
      </dsp:nvSpPr>
      <dsp:spPr>
        <a:xfrm>
          <a:off x="3846555" y="2213433"/>
          <a:ext cx="2212888" cy="1327732"/>
        </a:xfrm>
        <a:prstGeom prst="roundRect">
          <a:avLst>
            <a:gd name="adj" fmla="val 1000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No hassle of travelling and meeting </a:t>
          </a:r>
          <a:endParaRPr lang="en-US" sz="2100" kern="1200"/>
        </a:p>
      </dsp:txBody>
      <dsp:txXfrm>
        <a:off x="3885443" y="2252321"/>
        <a:ext cx="2135112" cy="12499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C8A5C-0ABF-45AE-8C6F-24B3D84493BB}">
      <dsp:nvSpPr>
        <dsp:cNvPr id="0" name=""/>
        <dsp:cNvSpPr/>
      </dsp:nvSpPr>
      <dsp:spPr>
        <a:xfrm>
          <a:off x="0" y="0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Important arena of Public speaking</a:t>
          </a:r>
          <a:endParaRPr lang="en-US" sz="2000" kern="1200"/>
        </a:p>
      </dsp:txBody>
      <dsp:txXfrm>
        <a:off x="23099" y="23099"/>
        <a:ext cx="7007124" cy="742469"/>
      </dsp:txXfrm>
    </dsp:sp>
    <dsp:sp modelId="{3A79C785-1B7F-43A7-87AD-564EA9C16CA5}">
      <dsp:nvSpPr>
        <dsp:cNvPr id="0" name=""/>
        <dsp:cNvSpPr/>
      </dsp:nvSpPr>
      <dsp:spPr>
        <a:xfrm>
          <a:off x="663701" y="932061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Conveying ideas and influencing the audience through speeches by activists, leaders, educators and business professionals etc.</a:t>
          </a:r>
          <a:endParaRPr lang="en-US" sz="2000" kern="1200"/>
        </a:p>
      </dsp:txBody>
      <dsp:txXfrm>
        <a:off x="686800" y="955160"/>
        <a:ext cx="6702265" cy="742469"/>
      </dsp:txXfrm>
    </dsp:sp>
    <dsp:sp modelId="{E6467829-388B-4B6A-B5F1-05F16D056287}">
      <dsp:nvSpPr>
        <dsp:cNvPr id="0" name=""/>
        <dsp:cNvSpPr/>
      </dsp:nvSpPr>
      <dsp:spPr>
        <a:xfrm>
          <a:off x="1317497" y="1864122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Develops leadership quality of individuals</a:t>
          </a:r>
          <a:endParaRPr lang="en-US" sz="2000" kern="1200"/>
        </a:p>
      </dsp:txBody>
      <dsp:txXfrm>
        <a:off x="1340596" y="1887221"/>
        <a:ext cx="6712171" cy="742468"/>
      </dsp:txXfrm>
    </dsp:sp>
    <dsp:sp modelId="{D30A6F75-562D-491D-A92D-4CACDF427D7F}">
      <dsp:nvSpPr>
        <dsp:cNvPr id="0" name=""/>
        <dsp:cNvSpPr/>
      </dsp:nvSpPr>
      <dsp:spPr>
        <a:xfrm>
          <a:off x="1981199" y="2796183"/>
          <a:ext cx="79247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Three elements in speech making- speaker, subject and person addressed (Aristotle)</a:t>
          </a:r>
          <a:endParaRPr lang="en-US" sz="2000" kern="1200"/>
        </a:p>
      </dsp:txBody>
      <dsp:txXfrm>
        <a:off x="2004298" y="2819282"/>
        <a:ext cx="6702265" cy="742468"/>
      </dsp:txXfrm>
    </dsp:sp>
    <dsp:sp modelId="{C6B4F7DF-E84B-4C24-948B-1F8F6F9F5E13}">
      <dsp:nvSpPr>
        <dsp:cNvPr id="0" name=""/>
        <dsp:cNvSpPr/>
      </dsp:nvSpPr>
      <dsp:spPr>
        <a:xfrm>
          <a:off x="7412165" y="604047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527507" y="604047"/>
        <a:ext cx="281949" cy="385756"/>
      </dsp:txXfrm>
    </dsp:sp>
    <dsp:sp modelId="{470CCCA5-2045-4511-A379-F5D9D0E309C1}">
      <dsp:nvSpPr>
        <dsp:cNvPr id="0" name=""/>
        <dsp:cNvSpPr/>
      </dsp:nvSpPr>
      <dsp:spPr>
        <a:xfrm>
          <a:off x="8075867" y="1536108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191209" y="1536108"/>
        <a:ext cx="281949" cy="385756"/>
      </dsp:txXfrm>
    </dsp:sp>
    <dsp:sp modelId="{C57D3067-95C5-46E0-A1DA-F908B756AC9D}">
      <dsp:nvSpPr>
        <dsp:cNvPr id="0" name=""/>
        <dsp:cNvSpPr/>
      </dsp:nvSpPr>
      <dsp:spPr>
        <a:xfrm>
          <a:off x="8729663" y="2468169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845005" y="2468169"/>
        <a:ext cx="281949" cy="385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45FEE-D66B-4B65-A2C6-B1C5C8B70676}">
      <dsp:nvSpPr>
        <dsp:cNvPr id="0" name=""/>
        <dsp:cNvSpPr/>
      </dsp:nvSpPr>
      <dsp:spPr>
        <a:xfrm>
          <a:off x="748512" y="545"/>
          <a:ext cx="2212888" cy="1327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Important for preparing content of speech</a:t>
          </a:r>
          <a:endParaRPr lang="en-US" sz="1500" kern="1200"/>
        </a:p>
      </dsp:txBody>
      <dsp:txXfrm>
        <a:off x="787400" y="39433"/>
        <a:ext cx="2135112" cy="1249956"/>
      </dsp:txXfrm>
    </dsp:sp>
    <dsp:sp modelId="{3A17688E-41E5-4E60-91E9-8F909EA7A0DB}">
      <dsp:nvSpPr>
        <dsp:cNvPr id="0" name=""/>
        <dsp:cNvSpPr/>
      </dsp:nvSpPr>
      <dsp:spPr>
        <a:xfrm>
          <a:off x="3156134" y="390013"/>
          <a:ext cx="469132" cy="548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156134" y="499772"/>
        <a:ext cx="328392" cy="329278"/>
      </dsp:txXfrm>
    </dsp:sp>
    <dsp:sp modelId="{4AEB33DA-F12C-437F-A8CA-82974D4C49FB}">
      <dsp:nvSpPr>
        <dsp:cNvPr id="0" name=""/>
        <dsp:cNvSpPr/>
      </dsp:nvSpPr>
      <dsp:spPr>
        <a:xfrm>
          <a:off x="3846555" y="545"/>
          <a:ext cx="2212888" cy="1327732"/>
        </a:xfrm>
        <a:prstGeom prst="roundRect">
          <a:avLst>
            <a:gd name="adj" fmla="val 10000"/>
          </a:avLst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Considering the demographic characteristics and psychological traits of audience</a:t>
          </a:r>
          <a:endParaRPr lang="en-US" sz="1500" kern="1200"/>
        </a:p>
      </dsp:txBody>
      <dsp:txXfrm>
        <a:off x="3885443" y="39433"/>
        <a:ext cx="2135112" cy="1249956"/>
      </dsp:txXfrm>
    </dsp:sp>
    <dsp:sp modelId="{14F4C45E-2A37-4801-B9A9-6F8A68294A8D}">
      <dsp:nvSpPr>
        <dsp:cNvPr id="0" name=""/>
        <dsp:cNvSpPr/>
      </dsp:nvSpPr>
      <dsp:spPr>
        <a:xfrm>
          <a:off x="6254178" y="390013"/>
          <a:ext cx="469132" cy="548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254178" y="499772"/>
        <a:ext cx="328392" cy="329278"/>
      </dsp:txXfrm>
    </dsp:sp>
    <dsp:sp modelId="{FCBDA90A-CBE0-4351-B50B-57DFF953FC46}">
      <dsp:nvSpPr>
        <dsp:cNvPr id="0" name=""/>
        <dsp:cNvSpPr/>
      </dsp:nvSpPr>
      <dsp:spPr>
        <a:xfrm>
          <a:off x="6944599" y="545"/>
          <a:ext cx="2212888" cy="1327732"/>
        </a:xfrm>
        <a:prstGeom prst="roundRect">
          <a:avLst>
            <a:gd name="adj" fmla="val 10000"/>
          </a:avLst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Demographic characteristics: Age, gender, race, ethnicity, culture, religion, region, occupation, education, socio-economic level</a:t>
          </a:r>
          <a:endParaRPr lang="en-US" sz="1500" kern="1200"/>
        </a:p>
      </dsp:txBody>
      <dsp:txXfrm>
        <a:off x="6983487" y="39433"/>
        <a:ext cx="2135112" cy="1249956"/>
      </dsp:txXfrm>
    </dsp:sp>
    <dsp:sp modelId="{E46DF4FC-290B-4899-BD0A-1ED0875E2C0B}">
      <dsp:nvSpPr>
        <dsp:cNvPr id="0" name=""/>
        <dsp:cNvSpPr/>
      </dsp:nvSpPr>
      <dsp:spPr>
        <a:xfrm rot="5400000">
          <a:off x="7816477" y="1483180"/>
          <a:ext cx="469132" cy="548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7886404" y="1523012"/>
        <a:ext cx="329278" cy="328392"/>
      </dsp:txXfrm>
    </dsp:sp>
    <dsp:sp modelId="{EFB8E10F-8A86-42E2-B343-F5EB8F41158D}">
      <dsp:nvSpPr>
        <dsp:cNvPr id="0" name=""/>
        <dsp:cNvSpPr/>
      </dsp:nvSpPr>
      <dsp:spPr>
        <a:xfrm>
          <a:off x="6944599" y="2213433"/>
          <a:ext cx="2212888" cy="1327732"/>
        </a:xfrm>
        <a:prstGeom prst="roundRect">
          <a:avLst>
            <a:gd name="adj" fmla="val 1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Psychological Traits: Beliefs, values, attitudes, psychological needs</a:t>
          </a:r>
          <a:endParaRPr lang="en-US" sz="1500" kern="1200"/>
        </a:p>
      </dsp:txBody>
      <dsp:txXfrm>
        <a:off x="6983487" y="2252321"/>
        <a:ext cx="2135112" cy="12499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63A05-5876-4BFF-B0B8-0D8995B033CB}">
      <dsp:nvSpPr>
        <dsp:cNvPr id="0" name=""/>
        <dsp:cNvSpPr/>
      </dsp:nvSpPr>
      <dsp:spPr>
        <a:xfrm>
          <a:off x="748512" y="545"/>
          <a:ext cx="2212888" cy="1327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Providing information and information exchange</a:t>
          </a:r>
          <a:endParaRPr lang="en-US" sz="2100" kern="1200"/>
        </a:p>
      </dsp:txBody>
      <dsp:txXfrm>
        <a:off x="787400" y="39433"/>
        <a:ext cx="2135112" cy="1249956"/>
      </dsp:txXfrm>
    </dsp:sp>
    <dsp:sp modelId="{7D2BB3B7-7825-46C8-8178-6997E4F0F76B}">
      <dsp:nvSpPr>
        <dsp:cNvPr id="0" name=""/>
        <dsp:cNvSpPr/>
      </dsp:nvSpPr>
      <dsp:spPr>
        <a:xfrm>
          <a:off x="3156134" y="390013"/>
          <a:ext cx="469132" cy="548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156134" y="499772"/>
        <a:ext cx="328392" cy="329278"/>
      </dsp:txXfrm>
    </dsp:sp>
    <dsp:sp modelId="{78F1822F-AD74-4B4A-851A-2F9CBE8BCE2E}">
      <dsp:nvSpPr>
        <dsp:cNvPr id="0" name=""/>
        <dsp:cNvSpPr/>
      </dsp:nvSpPr>
      <dsp:spPr>
        <a:xfrm>
          <a:off x="3846555" y="545"/>
          <a:ext cx="2212888" cy="1327732"/>
        </a:xfrm>
        <a:prstGeom prst="roundRect">
          <a:avLst>
            <a:gd name="adj" fmla="val 10000"/>
          </a:avLst>
        </a:prstGeom>
        <a:solidFill>
          <a:schemeClr val="accent2">
            <a:hueOff val="-367258"/>
            <a:satOff val="-8124"/>
            <a:lumOff val="-161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Transmission of values</a:t>
          </a:r>
          <a:endParaRPr lang="en-US" sz="2100" kern="1200"/>
        </a:p>
      </dsp:txBody>
      <dsp:txXfrm>
        <a:off x="3885443" y="39433"/>
        <a:ext cx="2135112" cy="1249956"/>
      </dsp:txXfrm>
    </dsp:sp>
    <dsp:sp modelId="{FE398C0C-794A-47C4-A3A7-0857916209BA}">
      <dsp:nvSpPr>
        <dsp:cNvPr id="0" name=""/>
        <dsp:cNvSpPr/>
      </dsp:nvSpPr>
      <dsp:spPr>
        <a:xfrm>
          <a:off x="6254178" y="390013"/>
          <a:ext cx="469132" cy="548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54178" y="499772"/>
        <a:ext cx="328392" cy="329278"/>
      </dsp:txXfrm>
    </dsp:sp>
    <dsp:sp modelId="{CF431AAE-EC4D-445D-BB3B-46E97F8D185B}">
      <dsp:nvSpPr>
        <dsp:cNvPr id="0" name=""/>
        <dsp:cNvSpPr/>
      </dsp:nvSpPr>
      <dsp:spPr>
        <a:xfrm>
          <a:off x="6944599" y="545"/>
          <a:ext cx="2212888" cy="1327732"/>
        </a:xfrm>
        <a:prstGeom prst="roundRect">
          <a:avLst>
            <a:gd name="adj" fmla="val 10000"/>
          </a:avLst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Education or training</a:t>
          </a:r>
          <a:endParaRPr lang="en-US" sz="2100" kern="1200"/>
        </a:p>
      </dsp:txBody>
      <dsp:txXfrm>
        <a:off x="6983487" y="39433"/>
        <a:ext cx="2135112" cy="1249956"/>
      </dsp:txXfrm>
    </dsp:sp>
    <dsp:sp modelId="{E74BB211-6AE8-4B1E-AFF9-17B92BBB99B2}">
      <dsp:nvSpPr>
        <dsp:cNvPr id="0" name=""/>
        <dsp:cNvSpPr/>
      </dsp:nvSpPr>
      <dsp:spPr>
        <a:xfrm rot="5400000">
          <a:off x="7816477" y="1483180"/>
          <a:ext cx="469132" cy="548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7886404" y="1523012"/>
        <a:ext cx="329278" cy="328392"/>
      </dsp:txXfrm>
    </dsp:sp>
    <dsp:sp modelId="{F1A684D0-FD31-42E8-83E4-04A4611DD7DF}">
      <dsp:nvSpPr>
        <dsp:cNvPr id="0" name=""/>
        <dsp:cNvSpPr/>
      </dsp:nvSpPr>
      <dsp:spPr>
        <a:xfrm>
          <a:off x="6944599" y="2213433"/>
          <a:ext cx="2212888" cy="1327732"/>
        </a:xfrm>
        <a:prstGeom prst="roundRect">
          <a:avLst>
            <a:gd name="adj" fmla="val 10000"/>
          </a:avLst>
        </a:prstGeom>
        <a:solidFill>
          <a:schemeClr val="accent2">
            <a:hueOff val="-1101773"/>
            <a:satOff val="-24371"/>
            <a:lumOff val="-485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Entertainment</a:t>
          </a:r>
          <a:endParaRPr lang="en-US" sz="2100" kern="1200"/>
        </a:p>
      </dsp:txBody>
      <dsp:txXfrm>
        <a:off x="6983487" y="2252321"/>
        <a:ext cx="2135112" cy="1249956"/>
      </dsp:txXfrm>
    </dsp:sp>
    <dsp:sp modelId="{0331084B-D300-41D0-B661-F6D3A715377A}">
      <dsp:nvSpPr>
        <dsp:cNvPr id="0" name=""/>
        <dsp:cNvSpPr/>
      </dsp:nvSpPr>
      <dsp:spPr>
        <a:xfrm rot="10800000">
          <a:off x="6280732" y="2602901"/>
          <a:ext cx="469132" cy="548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6421472" y="2712660"/>
        <a:ext cx="328392" cy="329278"/>
      </dsp:txXfrm>
    </dsp:sp>
    <dsp:sp modelId="{C7BFBD08-C2FD-4061-BD9E-041104BA955A}">
      <dsp:nvSpPr>
        <dsp:cNvPr id="0" name=""/>
        <dsp:cNvSpPr/>
      </dsp:nvSpPr>
      <dsp:spPr>
        <a:xfrm>
          <a:off x="3846555" y="2213433"/>
          <a:ext cx="2212888" cy="1327732"/>
        </a:xfrm>
        <a:prstGeom prst="roundRect">
          <a:avLst>
            <a:gd name="adj" fmla="val 1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Acts like a catalyst in national development</a:t>
          </a:r>
          <a:endParaRPr lang="en-US" sz="2100" kern="1200"/>
        </a:p>
      </dsp:txBody>
      <dsp:txXfrm>
        <a:off x="3885443" y="2252321"/>
        <a:ext cx="2135112" cy="1249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6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6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7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706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67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622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84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43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5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7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20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20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9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14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0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0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23D2-1585-4B58-BFBA-27A6CCDA8F8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D4047-17B0-43D7-8E23-A70BE0F34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564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18FA-D6C1-DADA-007A-1961E83C9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396" y="282913"/>
            <a:ext cx="8929396" cy="354263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Communication – Forms and Types</a:t>
            </a:r>
          </a:p>
        </p:txBody>
      </p:sp>
    </p:spTree>
    <p:extLst>
      <p:ext uri="{BB962C8B-B14F-4D97-AF65-F5344CB8AC3E}">
        <p14:creationId xmlns:p14="http://schemas.microsoft.com/office/powerpoint/2010/main" val="402039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09588-AE37-D612-AD41-1F1BE59C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/>
              <a:t>Verbal communication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B3E6A2-D338-9C79-8EFE-6CD516929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078744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75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D4737-5982-157E-62CD-1E0B3E02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/>
              <a:t>Face to face conversations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8DD03E-9204-20A4-FE8A-E71C26E3B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94021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74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E3B80-F882-A7B3-BB8E-B0789EAD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/>
              <a:t>Continued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18883C-A48F-0831-6D63-4EA74F164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66241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81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EC59-E952-4765-3D9D-2547EACB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PHONE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A603-A2F2-E22F-0233-A3647E2A2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8090"/>
            <a:ext cx="9905999" cy="3813111"/>
          </a:xfrm>
        </p:spPr>
        <p:txBody>
          <a:bodyPr>
            <a:noAutofit/>
          </a:bodyPr>
          <a:lstStyle/>
          <a:p>
            <a:r>
              <a:rPr lang="en-IN" sz="3000" dirty="0"/>
              <a:t>Use of technology for communication</a:t>
            </a:r>
          </a:p>
          <a:p>
            <a:r>
              <a:rPr lang="en-IN" sz="3000" dirty="0"/>
              <a:t>Both verbal and non-verbal communication</a:t>
            </a:r>
          </a:p>
          <a:p>
            <a:r>
              <a:rPr lang="en-IN" sz="3000" dirty="0"/>
              <a:t>Body language has an impact on the words and tone of speech</a:t>
            </a:r>
          </a:p>
          <a:p>
            <a:r>
              <a:rPr lang="en-IN" sz="3000" dirty="0"/>
              <a:t>Professional tone required to build relationships with colleagues, clients and customers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8320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80A92-0269-F37F-103B-209FE177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/>
              <a:t>Continued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0E2636-785B-93DC-7950-8543E3B4B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25353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99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DF3D2-D047-1C52-CA4D-4B4B867A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/>
              <a:t>Speeches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4DE2C11-D80C-F4BB-A361-2CC40FB53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027673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38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EBC9A-9D5C-E15B-E804-57E3C1BE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/>
              <a:t>Audience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CBF928-F665-5A7B-CC86-34121881F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92687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803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55DF-62F9-54AE-9F2F-EB1B263B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1F51-0366-E1C8-92A7-77990CA4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N" sz="3000" dirty="0"/>
              <a:t>Analysis of these factors influence the speaker to his or her approach to any presentation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Consideration of contextual factors 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How much time one would get for speech?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When and where will it be held?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A powerful speech has the power to change people’s attitudes and take action on important issues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54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3B2E-B9FC-574B-8A45-50371662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67951"/>
            <a:ext cx="9905998" cy="226503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A6A9-2E2E-D04D-CCCE-E182C1C4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5535"/>
            <a:ext cx="9905999" cy="41956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dirty="0"/>
              <a:t>Face to face conversation between the interviewer and interviewee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Crucial component of recruitment process to choose potential employee for the organization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Significance of both verbal and non-verbal communication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Preparing yourself before the interview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Writing the opening speech and practicing it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Appearing for mock interviews 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4740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2726-8A8A-E17B-3A3F-6D3FF695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Verbal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B88C8-5CB9-8736-C0B5-3D0DCAEA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58007"/>
            <a:ext cx="9905999" cy="3533193"/>
          </a:xfrm>
        </p:spPr>
        <p:txBody>
          <a:bodyPr>
            <a:noAutofit/>
          </a:bodyPr>
          <a:lstStyle/>
          <a:p>
            <a:r>
              <a:rPr lang="en-IN" sz="3000" dirty="0"/>
              <a:t>Greeting the interviewers in the beginning</a:t>
            </a:r>
          </a:p>
          <a:p>
            <a:r>
              <a:rPr lang="en-IN" sz="3000" dirty="0"/>
              <a:t>To the point answers to the questions asked</a:t>
            </a:r>
          </a:p>
          <a:p>
            <a:r>
              <a:rPr lang="en-IN" sz="3000" dirty="0"/>
              <a:t>Explaining everything in a simple yet concise manner</a:t>
            </a:r>
          </a:p>
          <a:p>
            <a:r>
              <a:rPr lang="en-IN" sz="3000" dirty="0"/>
              <a:t>Brevity and clarity of the answers</a:t>
            </a:r>
          </a:p>
          <a:p>
            <a:pPr marL="0" indent="0">
              <a:buNone/>
            </a:pPr>
            <a:endParaRPr lang="en-IN" sz="3000" dirty="0"/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06495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0AE4-F67B-1CCE-DE28-6E9EC6A8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Five FORMS of Communication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92E7-A964-0670-55C8-6224FF25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Intrapersonal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Dyadic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Small Group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Public Communication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Mass Communication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089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84A9-0DD8-2F4C-F11B-5ED0A7A8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82D2-3974-20AF-8D81-8F8B5C1E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Avoiding complex jargons while speaking</a:t>
            </a:r>
          </a:p>
          <a:p>
            <a:r>
              <a:rPr lang="en-IN" sz="3000" dirty="0"/>
              <a:t>Interviewee can ask relevant questions related to the job</a:t>
            </a:r>
          </a:p>
          <a:p>
            <a:r>
              <a:rPr lang="en-IN" sz="3000" dirty="0"/>
              <a:t>Being vocal about the skills </a:t>
            </a:r>
          </a:p>
          <a:p>
            <a:r>
              <a:rPr lang="en-IN" sz="3000" dirty="0"/>
              <a:t>Ending the interview with a Thank You note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522383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33C1-DB65-7439-F3E9-0FF6D295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46653"/>
            <a:ext cx="9905998" cy="2097088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Non-verbal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63CA-E5FE-B796-39A0-2DEB117B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1437"/>
            <a:ext cx="9905999" cy="38597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dirty="0"/>
              <a:t>Significance of </a:t>
            </a:r>
            <a:r>
              <a:rPr lang="en-IN" sz="3000" dirty="0" err="1"/>
              <a:t>paralingual</a:t>
            </a:r>
            <a:r>
              <a:rPr lang="en-IN" sz="3000" dirty="0"/>
              <a:t> communication (Body language)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Greeting the interviewers with a pleasant smile in the beginning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Sit in an upright position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Dressing properly for the interview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Direct eye contact with the interviewers</a:t>
            </a:r>
          </a:p>
          <a:p>
            <a:endParaRPr lang="en-IN" sz="3000" dirty="0"/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795611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47D5-DCC5-A65B-B70C-0C3EA556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38274"/>
          </a:xfrm>
        </p:spPr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</a:rPr>
              <a:t>Continued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72EA-95B2-C093-D4AD-B13E24FCB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35494"/>
            <a:ext cx="9905999" cy="40557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3000" dirty="0"/>
              <a:t>Keeping the smiling face throughout the interview (Positive energy)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Listening to the questions attentively 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Never interrupt the interviewers while they are asking questions 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Stay calm and confident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Making unnecessary sounds or movements can irritate the interviewer</a:t>
            </a:r>
          </a:p>
          <a:p>
            <a:pPr>
              <a:lnSpc>
                <a:spcPct val="100000"/>
              </a:lnSpc>
            </a:pPr>
            <a:endParaRPr lang="en-IN" sz="3000" dirty="0"/>
          </a:p>
          <a:p>
            <a:pPr>
              <a:lnSpc>
                <a:spcPct val="100000"/>
              </a:lnSpc>
            </a:pPr>
            <a:endParaRPr lang="en-IN" sz="3000" dirty="0"/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068672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69E9-1C49-8F23-5740-E98A1814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4645"/>
            <a:ext cx="9905998" cy="202244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B8C4-92D9-C61A-0BBD-59960225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5535"/>
            <a:ext cx="9905999" cy="4195666"/>
          </a:xfrm>
        </p:spPr>
        <p:txBody>
          <a:bodyPr>
            <a:noAutofit/>
          </a:bodyPr>
          <a:lstStyle/>
          <a:p>
            <a:r>
              <a:rPr lang="en-IN" sz="3000" dirty="0"/>
              <a:t>The means that uses various methods of communication to disseminate and share ideas, thoughts, information and experiences</a:t>
            </a:r>
          </a:p>
          <a:p>
            <a:r>
              <a:rPr lang="en-IN" sz="3000" dirty="0"/>
              <a:t>Two broad categories: Traditional Media and New Media</a:t>
            </a:r>
          </a:p>
        </p:txBody>
      </p:sp>
    </p:spTree>
    <p:extLst>
      <p:ext uri="{BB962C8B-B14F-4D97-AF65-F5344CB8AC3E}">
        <p14:creationId xmlns:p14="http://schemas.microsoft.com/office/powerpoint/2010/main" val="344392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34E95-2274-28ED-3301-14EE1CBF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/>
              <a:t>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8DDA54-C215-9A3C-D9DE-35AA431FA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37117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9832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16AA-EC06-11E5-3B79-9458031C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TRADITIONAL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3E09-1F53-EF4B-61D5-DD273998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Various forms of mass media communication that existed before the Internet</a:t>
            </a:r>
          </a:p>
          <a:p>
            <a:r>
              <a:rPr lang="en-IN" sz="3000" dirty="0"/>
              <a:t>Examples: Print media such as newspapers, magazines, books and poster</a:t>
            </a:r>
          </a:p>
          <a:p>
            <a:r>
              <a:rPr lang="en-IN" sz="3000" dirty="0"/>
              <a:t>Broadcast media like television and radio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23425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291B-821B-88A2-9CBE-301B6697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93306"/>
            <a:ext cx="9905998" cy="219039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New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1A8D-B909-7B32-27CE-DE5B71C1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i="0" dirty="0">
                <a:effectLst/>
              </a:rPr>
              <a:t>New media represents the forms of media that emerged during the internet era (Rajendran &amp; </a:t>
            </a:r>
            <a:r>
              <a:rPr lang="en-US" sz="3000" i="0" dirty="0" err="1">
                <a:effectLst/>
              </a:rPr>
              <a:t>Thesinghraja</a:t>
            </a:r>
            <a:r>
              <a:rPr lang="en-US" sz="3000" i="0" dirty="0">
                <a:effectLst/>
              </a:rPr>
              <a:t>, 2014)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Digital platforms and </a:t>
            </a:r>
            <a:r>
              <a:rPr lang="en-IN" sz="3000" dirty="0"/>
              <a:t>modern technology facilitate communication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Examples: Social Media, websites, blogs, podcasts, online video platforms</a:t>
            </a:r>
          </a:p>
        </p:txBody>
      </p:sp>
    </p:spTree>
    <p:extLst>
      <p:ext uri="{BB962C8B-B14F-4D97-AF65-F5344CB8AC3E}">
        <p14:creationId xmlns:p14="http://schemas.microsoft.com/office/powerpoint/2010/main" val="115147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9533-149B-0EB6-C1EB-CE2CE156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81AC-1557-D2EA-6B34-08C44B33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000" dirty="0"/>
              <a:t>Accessible through smartphones and computers with internet activity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Information spreads rapidly</a:t>
            </a:r>
          </a:p>
          <a:p>
            <a:pPr>
              <a:lnSpc>
                <a:spcPct val="100000"/>
              </a:lnSpc>
            </a:pPr>
            <a:r>
              <a:rPr lang="en-IN" sz="3000" dirty="0"/>
              <a:t>Disadvantage: Issue of credibility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210882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9B09-80E0-EE79-3B58-CFB53A81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elements of verbal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3505-7591-C416-274C-CB43D8AB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453" y="2249487"/>
            <a:ext cx="9171958" cy="3541714"/>
          </a:xfrm>
        </p:spPr>
        <p:txBody>
          <a:bodyPr>
            <a:normAutofit fontScale="25000" lnSpcReduction="20000"/>
          </a:bodyPr>
          <a:lstStyle/>
          <a:p>
            <a:r>
              <a:rPr lang="en-IN" sz="12000" dirty="0"/>
              <a:t>Sender</a:t>
            </a:r>
          </a:p>
          <a:p>
            <a:r>
              <a:rPr lang="en-IN" sz="12000" dirty="0"/>
              <a:t>Message</a:t>
            </a:r>
          </a:p>
          <a:p>
            <a:r>
              <a:rPr lang="en-IN" sz="12000" dirty="0"/>
              <a:t>Channel</a:t>
            </a:r>
          </a:p>
          <a:p>
            <a:r>
              <a:rPr lang="en-IN" sz="12000" dirty="0"/>
              <a:t>Receiver</a:t>
            </a:r>
          </a:p>
          <a:p>
            <a:r>
              <a:rPr lang="en-IN" sz="12000" dirty="0"/>
              <a:t>Feedback</a:t>
            </a:r>
          </a:p>
          <a:p>
            <a:r>
              <a:rPr lang="en-IN" sz="12000" dirty="0"/>
              <a:t>Context</a:t>
            </a:r>
          </a:p>
          <a:p>
            <a:r>
              <a:rPr lang="en-IN" sz="12000" dirty="0"/>
              <a:t>Noise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68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A680-270C-F564-C09C-0147B440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Non-verbal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6F90-3E00-302B-9A53-5F36124A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/>
              <a:t>I</a:t>
            </a:r>
            <a:r>
              <a:rPr lang="en-US" sz="3000" b="0" i="0" dirty="0">
                <a:effectLst/>
              </a:rPr>
              <a:t>ndividuals convey information about their emotions, needs, intentions, attitudes, and thoughts without the use of verbal language.</a:t>
            </a:r>
          </a:p>
          <a:p>
            <a:pPr algn="just"/>
            <a:r>
              <a:rPr lang="en-US" sz="3000" dirty="0"/>
              <a:t>Types: Kinesics, Proxemics, Paralanguage, Haptics, Chronemics, </a:t>
            </a:r>
            <a:r>
              <a:rPr lang="en-US" sz="3000" dirty="0" err="1"/>
              <a:t>Oculesics</a:t>
            </a:r>
            <a:endParaRPr lang="en-US" sz="3000" b="0" i="0" dirty="0">
              <a:effectLst/>
            </a:endParaRPr>
          </a:p>
          <a:p>
            <a:pPr algn="just"/>
            <a:endParaRPr lang="en-US" sz="3000" b="0" i="0" dirty="0">
              <a:effectLst/>
            </a:endParaRPr>
          </a:p>
          <a:p>
            <a:pPr algn="just"/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61221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2E13-D9D1-D4A0-CE6A-812AC7F1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Intrapersonal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640D-E5F7-1418-F0C7-7A1D0548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Happens within oneself</a:t>
            </a:r>
          </a:p>
          <a:p>
            <a:r>
              <a:rPr lang="en-US" dirty="0"/>
              <a:t>Single sender and receiver</a:t>
            </a:r>
          </a:p>
          <a:p>
            <a:r>
              <a:rPr lang="en-US" dirty="0"/>
              <a:t>Feelings-pain, emotions – happiness, sadness</a:t>
            </a:r>
          </a:p>
          <a:p>
            <a:r>
              <a:rPr lang="en-US" dirty="0"/>
              <a:t>Laughter???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857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7D24-8D13-7991-D0C1-1D5D41EA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605829" cy="147857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126F-CD21-B62E-7773-8D87438A0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000" dirty="0"/>
              <a:t>Complementing Verbal Communication and better understanding of the message</a:t>
            </a:r>
          </a:p>
          <a:p>
            <a:r>
              <a:rPr lang="en-IN" sz="3000" dirty="0"/>
              <a:t>Regulating conversations</a:t>
            </a:r>
          </a:p>
          <a:p>
            <a:r>
              <a:rPr lang="en-IN" sz="3000" dirty="0"/>
              <a:t>Universal non-verbal cues help to overcome linguistic barriers</a:t>
            </a:r>
          </a:p>
          <a:p>
            <a:r>
              <a:rPr lang="en-IN" sz="3000" dirty="0"/>
              <a:t>Increases workplace efficiency</a:t>
            </a:r>
          </a:p>
          <a:p>
            <a:r>
              <a:rPr lang="en-IN" sz="3000" dirty="0"/>
              <a:t>Trust and credibility reinforcement</a:t>
            </a:r>
          </a:p>
          <a:p>
            <a:r>
              <a:rPr lang="en-IN" sz="3000" dirty="0"/>
              <a:t>Helps to communicate with people with hearing disability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684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32C0-BC0A-0174-C848-6C1FDFE2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4278"/>
            <a:ext cx="9905999" cy="4456923"/>
          </a:xfrm>
        </p:spPr>
        <p:txBody>
          <a:bodyPr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marL="0" indent="0" algn="ctr">
              <a:buNone/>
            </a:pPr>
            <a:r>
              <a:rPr lang="en-IN" sz="6000" b="1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342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C8C9-8C1F-71F5-BABE-C0D57731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Dyadic/ interpersonal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84AFD-1575-4EFF-9297-F727C65E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persons are involved</a:t>
            </a:r>
          </a:p>
          <a:p>
            <a:r>
              <a:rPr lang="en-US" dirty="0"/>
              <a:t>Lives influence each other</a:t>
            </a:r>
          </a:p>
          <a:p>
            <a:r>
              <a:rPr lang="en-US" dirty="0"/>
              <a:t>Planned/ unplanned</a:t>
            </a:r>
          </a:p>
          <a:p>
            <a:r>
              <a:rPr lang="en-US" dirty="0"/>
              <a:t>Structured and influenced by social expectations</a:t>
            </a:r>
          </a:p>
          <a:p>
            <a:r>
              <a:rPr lang="en-US" dirty="0"/>
              <a:t>feedback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05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7111-24D7-2455-218D-6915276E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Small group communication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2415E-E696-0A99-9E09-34D8A661E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04" y="2249487"/>
            <a:ext cx="326441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D6C9-DB1D-E8C1-A8EA-F9A450A6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Multiple senders and receivers</a:t>
            </a:r>
          </a:p>
          <a:p>
            <a:r>
              <a:rPr lang="en-US" dirty="0"/>
              <a:t>Multiple feedback</a:t>
            </a:r>
          </a:p>
          <a:p>
            <a:r>
              <a:rPr lang="en-US" dirty="0"/>
              <a:t>More intentional and formal than interpersonal communication</a:t>
            </a:r>
          </a:p>
          <a:p>
            <a:r>
              <a:rPr lang="en-US" dirty="0"/>
              <a:t>Task </a:t>
            </a:r>
            <a:r>
              <a:rPr lang="en-US" dirty="0" err="1"/>
              <a:t>focussed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316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E66-70AD-27DC-169E-3FDF2F4B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22A7-3CCD-4DDA-0E65-5886FF42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is on the speaker</a:t>
            </a:r>
          </a:p>
          <a:p>
            <a:r>
              <a:rPr lang="en-US" dirty="0"/>
              <a:t>No feedback</a:t>
            </a:r>
          </a:p>
          <a:p>
            <a:r>
              <a:rPr lang="en-US" dirty="0"/>
              <a:t>Makes people nervous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CBA70-BE68-29C6-7F95-E543BA2EC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5" y="2466975"/>
            <a:ext cx="38290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5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5C42-BCD2-66BB-AEB1-9D02DC48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05D5-399C-EEE0-0BA7-B4AFAC88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Large audience</a:t>
            </a:r>
          </a:p>
          <a:p>
            <a:r>
              <a:rPr lang="en-US" dirty="0"/>
              <a:t>No direct access to receiver</a:t>
            </a:r>
          </a:p>
          <a:p>
            <a:r>
              <a:rPr lang="en-US" dirty="0"/>
              <a:t>Via a medium</a:t>
            </a:r>
          </a:p>
          <a:p>
            <a:r>
              <a:rPr lang="en-US" dirty="0"/>
              <a:t>Illusion of personal connection</a:t>
            </a:r>
          </a:p>
          <a:p>
            <a:r>
              <a:rPr lang="en-US" dirty="0"/>
              <a:t>No direct feedback</a:t>
            </a:r>
          </a:p>
          <a:p>
            <a:r>
              <a:rPr lang="en-US" dirty="0"/>
              <a:t>Power of 1 to affect many</a:t>
            </a:r>
          </a:p>
          <a:p>
            <a:r>
              <a:rPr lang="en-US" dirty="0"/>
              <a:t>Questions of ethics in mass communication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5F288-56D1-19D9-62D1-34703FD99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928" y="2019300"/>
            <a:ext cx="4546472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5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C74C0-A736-0101-B64F-7D9A62CE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b="1"/>
              <a:t>Types of Communication</a:t>
            </a:r>
          </a:p>
        </p:txBody>
      </p:sp>
      <p:sp>
        <p:nvSpPr>
          <p:cNvPr id="4" name="AutoShape 2" descr="Communicating Like An Idiot - Cartoon Verbal And Non Verbal Communication  Png,Idiot Png - free transparent png images - pngaaa.com">
            <a:extLst>
              <a:ext uri="{FF2B5EF4-FFF2-40B4-BE49-F238E27FC236}">
                <a16:creationId xmlns:a16="http://schemas.microsoft.com/office/drawing/2014/main" id="{AAA3D564-7B98-EEE5-1130-91E7161794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Communicating Like An Idiot - Cartoon Verbal And Non Verbal Communication  Png,Idiot Png - free transparent png images - pngaaa.com">
            <a:extLst>
              <a:ext uri="{FF2B5EF4-FFF2-40B4-BE49-F238E27FC236}">
                <a16:creationId xmlns:a16="http://schemas.microsoft.com/office/drawing/2014/main" id="{F5D5B02C-378A-55F9-F959-47CCCCB065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097087"/>
            <a:ext cx="2796073" cy="36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546D735-6653-70EA-2B4A-C16B012AB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590885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48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A5FE-C0EB-001F-D0C9-B8346905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15" y="770917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Verbal &amp; non-verbal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FFA9-9BD5-B144-0C4D-834E13C4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V</a:t>
            </a:r>
            <a:r>
              <a:rPr lang="en-US" sz="3000" b="0" i="0" dirty="0">
                <a:effectLst/>
              </a:rPr>
              <a:t>erbal communication refers to our use of words </a:t>
            </a:r>
          </a:p>
          <a:p>
            <a:r>
              <a:rPr lang="en-US" sz="3000" b="0" i="0" dirty="0">
                <a:effectLst/>
              </a:rPr>
              <a:t> </a:t>
            </a:r>
            <a:r>
              <a:rPr lang="en-US" sz="3000" dirty="0"/>
              <a:t>N</a:t>
            </a:r>
            <a:r>
              <a:rPr lang="en-US" sz="3000" b="0" i="0" dirty="0">
                <a:effectLst/>
              </a:rPr>
              <a:t>onverbal communication refers to communication that occurs through means other than words, such as body language, gestures, and silence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034461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344</TotalTime>
  <Words>920</Words>
  <Application>Microsoft Office PowerPoint</Application>
  <PresentationFormat>Widescreen</PresentationFormat>
  <Paragraphs>158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Rounded MT Bold</vt:lpstr>
      <vt:lpstr>Georgia</vt:lpstr>
      <vt:lpstr>Tw Cen MT</vt:lpstr>
      <vt:lpstr>Circuit</vt:lpstr>
      <vt:lpstr>Communication – Forms and Types</vt:lpstr>
      <vt:lpstr>Five FORMS of Communication</vt:lpstr>
      <vt:lpstr>Intrapersonal</vt:lpstr>
      <vt:lpstr>Dyadic/ interpersonal</vt:lpstr>
      <vt:lpstr>Small group communication</vt:lpstr>
      <vt:lpstr>Public Communication</vt:lpstr>
      <vt:lpstr>Mass Communication</vt:lpstr>
      <vt:lpstr>Types of Communication</vt:lpstr>
      <vt:lpstr>Verbal &amp; non-verbal communication</vt:lpstr>
      <vt:lpstr>Verbal communication</vt:lpstr>
      <vt:lpstr>Face to face conversations</vt:lpstr>
      <vt:lpstr>Continued</vt:lpstr>
      <vt:lpstr>PHONE CALLS</vt:lpstr>
      <vt:lpstr>Continued</vt:lpstr>
      <vt:lpstr>Speeches </vt:lpstr>
      <vt:lpstr>Audience analysis</vt:lpstr>
      <vt:lpstr>Continued</vt:lpstr>
      <vt:lpstr>Interviews</vt:lpstr>
      <vt:lpstr>Verbal communication</vt:lpstr>
      <vt:lpstr>Continued </vt:lpstr>
      <vt:lpstr>Non-verbal communication</vt:lpstr>
      <vt:lpstr>Continued </vt:lpstr>
      <vt:lpstr>media</vt:lpstr>
      <vt:lpstr>FUNCTIONS</vt:lpstr>
      <vt:lpstr>TRADITIONAL MEDIA</vt:lpstr>
      <vt:lpstr>New media</vt:lpstr>
      <vt:lpstr>CONTINUED</vt:lpstr>
      <vt:lpstr>elements of verbal communication</vt:lpstr>
      <vt:lpstr>Non-verbal communication</vt:lpstr>
      <vt:lpstr>Relevance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 of Communication</dc:title>
  <dc:creator>MOUMITA BALA</dc:creator>
  <cp:lastModifiedBy>Smriti Singh</cp:lastModifiedBy>
  <cp:revision>51</cp:revision>
  <dcterms:created xsi:type="dcterms:W3CDTF">2023-07-21T14:23:13Z</dcterms:created>
  <dcterms:modified xsi:type="dcterms:W3CDTF">2024-01-15T06:06:16Z</dcterms:modified>
</cp:coreProperties>
</file>