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34"/>
  </p:notesMasterIdLst>
  <p:sldIdLst>
    <p:sldId id="256" r:id="rId2"/>
    <p:sldId id="257" r:id="rId3"/>
    <p:sldId id="286" r:id="rId4"/>
    <p:sldId id="278" r:id="rId5"/>
    <p:sldId id="279" r:id="rId6"/>
    <p:sldId id="283" r:id="rId7"/>
    <p:sldId id="282" r:id="rId8"/>
    <p:sldId id="284" r:id="rId9"/>
    <p:sldId id="258" r:id="rId10"/>
    <p:sldId id="259" r:id="rId11"/>
    <p:sldId id="285" r:id="rId12"/>
    <p:sldId id="262" r:id="rId13"/>
    <p:sldId id="260" r:id="rId14"/>
    <p:sldId id="261" r:id="rId15"/>
    <p:sldId id="264" r:id="rId16"/>
    <p:sldId id="265" r:id="rId17"/>
    <p:sldId id="266" r:id="rId18"/>
    <p:sldId id="267" r:id="rId19"/>
    <p:sldId id="271" r:id="rId20"/>
    <p:sldId id="263" r:id="rId21"/>
    <p:sldId id="272" r:id="rId22"/>
    <p:sldId id="268" r:id="rId23"/>
    <p:sldId id="276" r:id="rId24"/>
    <p:sldId id="273" r:id="rId25"/>
    <p:sldId id="269" r:id="rId26"/>
    <p:sldId id="277" r:id="rId27"/>
    <p:sldId id="292" r:id="rId28"/>
    <p:sldId id="288" r:id="rId29"/>
    <p:sldId id="291" r:id="rId30"/>
    <p:sldId id="289" r:id="rId31"/>
    <p:sldId id="287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pasha Mandal" userId="4ab725dfca9ec7a5" providerId="LiveId" clId="{59380C21-4086-4F87-9587-A81FC6A41D56}"/>
    <pc:docChg chg="custSel addSld delSld modSld">
      <pc:chgData name="Bipasha Mandal" userId="4ab725dfca9ec7a5" providerId="LiveId" clId="{59380C21-4086-4F87-9587-A81FC6A41D56}" dt="2024-01-18T14:22:48.136" v="202" actId="47"/>
      <pc:docMkLst>
        <pc:docMk/>
      </pc:docMkLst>
      <pc:sldChg chg="modSp mod">
        <pc:chgData name="Bipasha Mandal" userId="4ab725dfca9ec7a5" providerId="LiveId" clId="{59380C21-4086-4F87-9587-A81FC6A41D56}" dt="2024-01-18T13:56:22.965" v="45" actId="27636"/>
        <pc:sldMkLst>
          <pc:docMk/>
          <pc:sldMk cId="1899079516" sldId="257"/>
        </pc:sldMkLst>
        <pc:spChg chg="mod">
          <ac:chgData name="Bipasha Mandal" userId="4ab725dfca9ec7a5" providerId="LiveId" clId="{59380C21-4086-4F87-9587-A81FC6A41D56}" dt="2024-01-18T13:56:22.965" v="45" actId="27636"/>
          <ac:spMkLst>
            <pc:docMk/>
            <pc:sldMk cId="1899079516" sldId="257"/>
            <ac:spMk id="3" creationId="{4F40A61B-2263-9C88-8EC9-5F1001B0D7A5}"/>
          </ac:spMkLst>
        </pc:spChg>
      </pc:sldChg>
      <pc:sldChg chg="modSp mod">
        <pc:chgData name="Bipasha Mandal" userId="4ab725dfca9ec7a5" providerId="LiveId" clId="{59380C21-4086-4F87-9587-A81FC6A41D56}" dt="2024-01-18T13:56:23.012" v="47" actId="27636"/>
        <pc:sldMkLst>
          <pc:docMk/>
          <pc:sldMk cId="1915860010" sldId="261"/>
        </pc:sldMkLst>
        <pc:spChg chg="mod">
          <ac:chgData name="Bipasha Mandal" userId="4ab725dfca9ec7a5" providerId="LiveId" clId="{59380C21-4086-4F87-9587-A81FC6A41D56}" dt="2024-01-18T13:56:23.012" v="47" actId="27636"/>
          <ac:spMkLst>
            <pc:docMk/>
            <pc:sldMk cId="1915860010" sldId="261"/>
            <ac:spMk id="3" creationId="{B650571B-A39F-EBDC-E660-3AAFD555796D}"/>
          </ac:spMkLst>
        </pc:spChg>
      </pc:sldChg>
      <pc:sldChg chg="modSp mod">
        <pc:chgData name="Bipasha Mandal" userId="4ab725dfca9ec7a5" providerId="LiveId" clId="{59380C21-4086-4F87-9587-A81FC6A41D56}" dt="2024-01-18T14:07:57.613" v="154" actId="14100"/>
        <pc:sldMkLst>
          <pc:docMk/>
          <pc:sldMk cId="427103629" sldId="263"/>
        </pc:sldMkLst>
        <pc:spChg chg="mod">
          <ac:chgData name="Bipasha Mandal" userId="4ab725dfca9ec7a5" providerId="LiveId" clId="{59380C21-4086-4F87-9587-A81FC6A41D56}" dt="2024-01-18T14:07:44.775" v="150" actId="113"/>
          <ac:spMkLst>
            <pc:docMk/>
            <pc:sldMk cId="427103629" sldId="263"/>
            <ac:spMk id="2" creationId="{3E73D47B-C94E-422E-C232-D0B4F17677F8}"/>
          </ac:spMkLst>
        </pc:spChg>
        <pc:spChg chg="mod">
          <ac:chgData name="Bipasha Mandal" userId="4ab725dfca9ec7a5" providerId="LiveId" clId="{59380C21-4086-4F87-9587-A81FC6A41D56}" dt="2024-01-18T14:07:57.613" v="154" actId="14100"/>
          <ac:spMkLst>
            <pc:docMk/>
            <pc:sldMk cId="427103629" sldId="263"/>
            <ac:spMk id="3" creationId="{9968CDB7-4951-0A82-6ED7-E0B1BD4AD4D2}"/>
          </ac:spMkLst>
        </pc:spChg>
      </pc:sldChg>
      <pc:sldChg chg="modSp mod">
        <pc:chgData name="Bipasha Mandal" userId="4ab725dfca9ec7a5" providerId="LiveId" clId="{59380C21-4086-4F87-9587-A81FC6A41D56}" dt="2024-01-18T14:07:12.978" v="143" actId="1076"/>
        <pc:sldMkLst>
          <pc:docMk/>
          <pc:sldMk cId="3625005433" sldId="268"/>
        </pc:sldMkLst>
        <pc:spChg chg="mod">
          <ac:chgData name="Bipasha Mandal" userId="4ab725dfca9ec7a5" providerId="LiveId" clId="{59380C21-4086-4F87-9587-A81FC6A41D56}" dt="2024-01-18T14:06:57.924" v="139" actId="113"/>
          <ac:spMkLst>
            <pc:docMk/>
            <pc:sldMk cId="3625005433" sldId="268"/>
            <ac:spMk id="2" creationId="{61831B37-AC3C-1AD7-AE98-EC304DE8EF9B}"/>
          </ac:spMkLst>
        </pc:spChg>
        <pc:spChg chg="mod">
          <ac:chgData name="Bipasha Mandal" userId="4ab725dfca9ec7a5" providerId="LiveId" clId="{59380C21-4086-4F87-9587-A81FC6A41D56}" dt="2024-01-18T14:07:12.978" v="143" actId="1076"/>
          <ac:spMkLst>
            <pc:docMk/>
            <pc:sldMk cId="3625005433" sldId="268"/>
            <ac:spMk id="3" creationId="{32966FBC-D25F-2C7D-F251-8944A14D54DB}"/>
          </ac:spMkLst>
        </pc:spChg>
      </pc:sldChg>
      <pc:sldChg chg="modSp mod">
        <pc:chgData name="Bipasha Mandal" userId="4ab725dfca9ec7a5" providerId="LiveId" clId="{59380C21-4086-4F87-9587-A81FC6A41D56}" dt="2024-01-18T14:04:13.064" v="105" actId="2711"/>
        <pc:sldMkLst>
          <pc:docMk/>
          <pc:sldMk cId="3236277667" sldId="269"/>
        </pc:sldMkLst>
        <pc:spChg chg="mod">
          <ac:chgData name="Bipasha Mandal" userId="4ab725dfca9ec7a5" providerId="LiveId" clId="{59380C21-4086-4F87-9587-A81FC6A41D56}" dt="2024-01-18T14:04:06.806" v="103" actId="113"/>
          <ac:spMkLst>
            <pc:docMk/>
            <pc:sldMk cId="3236277667" sldId="269"/>
            <ac:spMk id="2" creationId="{2815F7EC-D90E-C415-3C46-6CEC1D1F5DE7}"/>
          </ac:spMkLst>
        </pc:spChg>
        <pc:spChg chg="mod">
          <ac:chgData name="Bipasha Mandal" userId="4ab725dfca9ec7a5" providerId="LiveId" clId="{59380C21-4086-4F87-9587-A81FC6A41D56}" dt="2024-01-18T14:04:13.064" v="105" actId="2711"/>
          <ac:spMkLst>
            <pc:docMk/>
            <pc:sldMk cId="3236277667" sldId="269"/>
            <ac:spMk id="3" creationId="{A62F82E3-735D-F380-5FAD-292D7DBC9DE6}"/>
          </ac:spMkLst>
        </pc:spChg>
      </pc:sldChg>
      <pc:sldChg chg="modSp mod">
        <pc:chgData name="Bipasha Mandal" userId="4ab725dfca9ec7a5" providerId="LiveId" clId="{59380C21-4086-4F87-9587-A81FC6A41D56}" dt="2024-01-18T14:08:28.081" v="163" actId="1076"/>
        <pc:sldMkLst>
          <pc:docMk/>
          <pc:sldMk cId="2899363487" sldId="271"/>
        </pc:sldMkLst>
        <pc:spChg chg="mod">
          <ac:chgData name="Bipasha Mandal" userId="4ab725dfca9ec7a5" providerId="LiveId" clId="{59380C21-4086-4F87-9587-A81FC6A41D56}" dt="2024-01-18T14:08:28.081" v="163" actId="1076"/>
          <ac:spMkLst>
            <pc:docMk/>
            <pc:sldMk cId="2899363487" sldId="271"/>
            <ac:spMk id="2" creationId="{621BE428-76C3-7678-05FC-25E098E012EF}"/>
          </ac:spMkLst>
        </pc:spChg>
        <pc:spChg chg="mod">
          <ac:chgData name="Bipasha Mandal" userId="4ab725dfca9ec7a5" providerId="LiveId" clId="{59380C21-4086-4F87-9587-A81FC6A41D56}" dt="2024-01-18T14:08:24.244" v="162" actId="14100"/>
          <ac:spMkLst>
            <pc:docMk/>
            <pc:sldMk cId="2899363487" sldId="271"/>
            <ac:spMk id="3" creationId="{771B5930-4D35-FB27-727A-DFDDB271F5C3}"/>
          </ac:spMkLst>
        </pc:spChg>
      </pc:sldChg>
      <pc:sldChg chg="modSp mod">
        <pc:chgData name="Bipasha Mandal" userId="4ab725dfca9ec7a5" providerId="LiveId" clId="{59380C21-4086-4F87-9587-A81FC6A41D56}" dt="2024-01-18T14:07:35.388" v="148" actId="255"/>
        <pc:sldMkLst>
          <pc:docMk/>
          <pc:sldMk cId="3850844837" sldId="272"/>
        </pc:sldMkLst>
        <pc:spChg chg="mod">
          <ac:chgData name="Bipasha Mandal" userId="4ab725dfca9ec7a5" providerId="LiveId" clId="{59380C21-4086-4F87-9587-A81FC6A41D56}" dt="2024-01-18T14:07:22.174" v="145" actId="122"/>
          <ac:spMkLst>
            <pc:docMk/>
            <pc:sldMk cId="3850844837" sldId="272"/>
            <ac:spMk id="2" creationId="{8D20DD56-2BFA-E446-E4A4-D4847A41DB7A}"/>
          </ac:spMkLst>
        </pc:spChg>
        <pc:spChg chg="mod">
          <ac:chgData name="Bipasha Mandal" userId="4ab725dfca9ec7a5" providerId="LiveId" clId="{59380C21-4086-4F87-9587-A81FC6A41D56}" dt="2024-01-18T14:07:35.388" v="148" actId="255"/>
          <ac:spMkLst>
            <pc:docMk/>
            <pc:sldMk cId="3850844837" sldId="272"/>
            <ac:spMk id="3" creationId="{2DC89924-9D2D-D2EA-55F1-EA25324A89F8}"/>
          </ac:spMkLst>
        </pc:spChg>
      </pc:sldChg>
      <pc:sldChg chg="modSp mod">
        <pc:chgData name="Bipasha Mandal" userId="4ab725dfca9ec7a5" providerId="LiveId" clId="{59380C21-4086-4F87-9587-A81FC6A41D56}" dt="2024-01-18T14:04:38.024" v="110" actId="1076"/>
        <pc:sldMkLst>
          <pc:docMk/>
          <pc:sldMk cId="2359840461" sldId="273"/>
        </pc:sldMkLst>
        <pc:spChg chg="mod">
          <ac:chgData name="Bipasha Mandal" userId="4ab725dfca9ec7a5" providerId="LiveId" clId="{59380C21-4086-4F87-9587-A81FC6A41D56}" dt="2024-01-18T14:04:38.024" v="110" actId="1076"/>
          <ac:spMkLst>
            <pc:docMk/>
            <pc:sldMk cId="2359840461" sldId="273"/>
            <ac:spMk id="2" creationId="{4D2F05DD-38D0-70EC-C60D-EC8D262307AE}"/>
          </ac:spMkLst>
        </pc:spChg>
        <pc:spChg chg="mod">
          <ac:chgData name="Bipasha Mandal" userId="4ab725dfca9ec7a5" providerId="LiveId" clId="{59380C21-4086-4F87-9587-A81FC6A41D56}" dt="2024-01-18T14:04:30.373" v="109" actId="1076"/>
          <ac:spMkLst>
            <pc:docMk/>
            <pc:sldMk cId="2359840461" sldId="273"/>
            <ac:spMk id="3" creationId="{3718FFF5-2159-4E17-E62E-1678ACC8725D}"/>
          </ac:spMkLst>
        </pc:spChg>
      </pc:sldChg>
      <pc:sldChg chg="modSp mod">
        <pc:chgData name="Bipasha Mandal" userId="4ab725dfca9ec7a5" providerId="LiveId" clId="{59380C21-4086-4F87-9587-A81FC6A41D56}" dt="2024-01-18T14:09:42.865" v="164" actId="1076"/>
        <pc:sldMkLst>
          <pc:docMk/>
          <pc:sldMk cId="2841981486" sldId="276"/>
        </pc:sldMkLst>
        <pc:spChg chg="mod">
          <ac:chgData name="Bipasha Mandal" userId="4ab725dfca9ec7a5" providerId="LiveId" clId="{59380C21-4086-4F87-9587-A81FC6A41D56}" dt="2024-01-18T14:09:42.865" v="164" actId="1076"/>
          <ac:spMkLst>
            <pc:docMk/>
            <pc:sldMk cId="2841981486" sldId="276"/>
            <ac:spMk id="2" creationId="{8F368B48-0FEB-6531-7A4D-B04933A9970F}"/>
          </ac:spMkLst>
        </pc:spChg>
        <pc:spChg chg="mod">
          <ac:chgData name="Bipasha Mandal" userId="4ab725dfca9ec7a5" providerId="LiveId" clId="{59380C21-4086-4F87-9587-A81FC6A41D56}" dt="2024-01-18T14:05:10.410" v="116" actId="1076"/>
          <ac:spMkLst>
            <pc:docMk/>
            <pc:sldMk cId="2841981486" sldId="276"/>
            <ac:spMk id="3" creationId="{2A0112FC-7079-0B17-3429-A3C4E10FEB3D}"/>
          </ac:spMkLst>
        </pc:spChg>
      </pc:sldChg>
      <pc:sldChg chg="addSp delSp modSp mod">
        <pc:chgData name="Bipasha Mandal" userId="4ab725dfca9ec7a5" providerId="LiveId" clId="{59380C21-4086-4F87-9587-A81FC6A41D56}" dt="2024-01-18T14:09:51.889" v="165" actId="1076"/>
        <pc:sldMkLst>
          <pc:docMk/>
          <pc:sldMk cId="956359982" sldId="277"/>
        </pc:sldMkLst>
        <pc:spChg chg="del mod">
          <ac:chgData name="Bipasha Mandal" userId="4ab725dfca9ec7a5" providerId="LiveId" clId="{59380C21-4086-4F87-9587-A81FC6A41D56}" dt="2024-01-18T14:06:39.751" v="136" actId="478"/>
          <ac:spMkLst>
            <pc:docMk/>
            <pc:sldMk cId="956359982" sldId="277"/>
            <ac:spMk id="2" creationId="{F36F0AE7-D7AA-9BE1-25CC-F9A18486E553}"/>
          </ac:spMkLst>
        </pc:spChg>
        <pc:spChg chg="mod">
          <ac:chgData name="Bipasha Mandal" userId="4ab725dfca9ec7a5" providerId="LiveId" clId="{59380C21-4086-4F87-9587-A81FC6A41D56}" dt="2024-01-18T14:03:58.834" v="101" actId="123"/>
          <ac:spMkLst>
            <pc:docMk/>
            <pc:sldMk cId="956359982" sldId="277"/>
            <ac:spMk id="3" creationId="{3E046F9E-D042-7E33-7B55-9FB7B5012D1A}"/>
          </ac:spMkLst>
        </pc:spChg>
        <pc:spChg chg="add mod">
          <ac:chgData name="Bipasha Mandal" userId="4ab725dfca9ec7a5" providerId="LiveId" clId="{59380C21-4086-4F87-9587-A81FC6A41D56}" dt="2024-01-18T14:09:51.889" v="165" actId="1076"/>
          <ac:spMkLst>
            <pc:docMk/>
            <pc:sldMk cId="956359982" sldId="277"/>
            <ac:spMk id="5" creationId="{8E7D7C31-5D16-44D9-0182-780EFBE5BB0A}"/>
          </ac:spMkLst>
        </pc:spChg>
      </pc:sldChg>
      <pc:sldChg chg="modSp mod">
        <pc:chgData name="Bipasha Mandal" userId="4ab725dfca9ec7a5" providerId="LiveId" clId="{59380C21-4086-4F87-9587-A81FC6A41D56}" dt="2024-01-18T13:56:22.972" v="46" actId="27636"/>
        <pc:sldMkLst>
          <pc:docMk/>
          <pc:sldMk cId="2762470182" sldId="279"/>
        </pc:sldMkLst>
        <pc:spChg chg="mod">
          <ac:chgData name="Bipasha Mandal" userId="4ab725dfca9ec7a5" providerId="LiveId" clId="{59380C21-4086-4F87-9587-A81FC6A41D56}" dt="2024-01-18T13:56:22.972" v="46" actId="27636"/>
          <ac:spMkLst>
            <pc:docMk/>
            <pc:sldMk cId="2762470182" sldId="279"/>
            <ac:spMk id="2" creationId="{EE7AFF15-BC6B-3C42-5E5C-0E725C677E93}"/>
          </ac:spMkLst>
        </pc:spChg>
      </pc:sldChg>
      <pc:sldChg chg="addSp delSp modSp new mod">
        <pc:chgData name="Bipasha Mandal" userId="4ab725dfca9ec7a5" providerId="LiveId" clId="{59380C21-4086-4F87-9587-A81FC6A41D56}" dt="2024-01-18T14:21:33.001" v="199" actId="12269"/>
        <pc:sldMkLst>
          <pc:docMk/>
          <pc:sldMk cId="3475199766" sldId="288"/>
        </pc:sldMkLst>
        <pc:spChg chg="add mod">
          <ac:chgData name="Bipasha Mandal" userId="4ab725dfca9ec7a5" providerId="LiveId" clId="{59380C21-4086-4F87-9587-A81FC6A41D56}" dt="2024-01-18T14:01:09.105" v="74" actId="1076"/>
          <ac:spMkLst>
            <pc:docMk/>
            <pc:sldMk cId="3475199766" sldId="288"/>
            <ac:spMk id="2" creationId="{05D26DB8-F14E-BDE5-2F2A-0A07CDBDB87F}"/>
          </ac:spMkLst>
        </pc:spChg>
        <pc:spChg chg="add del mod">
          <ac:chgData name="Bipasha Mandal" userId="4ab725dfca9ec7a5" providerId="LiveId" clId="{59380C21-4086-4F87-9587-A81FC6A41D56}" dt="2024-01-18T13:58:55.386" v="56" actId="478"/>
          <ac:spMkLst>
            <pc:docMk/>
            <pc:sldMk cId="3475199766" sldId="288"/>
            <ac:spMk id="3" creationId="{B960D471-7BA1-CDB5-E596-51994F4E8622}"/>
          </ac:spMkLst>
        </pc:spChg>
        <pc:graphicFrameChg chg="add mod modGraphic">
          <ac:chgData name="Bipasha Mandal" userId="4ab725dfca9ec7a5" providerId="LiveId" clId="{59380C21-4086-4F87-9587-A81FC6A41D56}" dt="2024-01-18T14:21:33.001" v="199" actId="12269"/>
          <ac:graphicFrameMkLst>
            <pc:docMk/>
            <pc:sldMk cId="3475199766" sldId="288"/>
            <ac:graphicFrameMk id="4" creationId="{7454D5E7-A015-0B40-3C7D-7517A31BFA4D}"/>
          </ac:graphicFrameMkLst>
        </pc:graphicFrameChg>
      </pc:sldChg>
      <pc:sldChg chg="addSp delSp modSp new mod">
        <pc:chgData name="Bipasha Mandal" userId="4ab725dfca9ec7a5" providerId="LiveId" clId="{59380C21-4086-4F87-9587-A81FC6A41D56}" dt="2024-01-18T14:21:51.134" v="201" actId="12269"/>
        <pc:sldMkLst>
          <pc:docMk/>
          <pc:sldMk cId="4172001932" sldId="289"/>
        </pc:sldMkLst>
        <pc:spChg chg="add mod">
          <ac:chgData name="Bipasha Mandal" userId="4ab725dfca9ec7a5" providerId="LiveId" clId="{59380C21-4086-4F87-9587-A81FC6A41D56}" dt="2024-01-18T14:01:42.507" v="79" actId="255"/>
          <ac:spMkLst>
            <pc:docMk/>
            <pc:sldMk cId="4172001932" sldId="289"/>
            <ac:spMk id="2" creationId="{206BE384-8D20-43CB-EF0F-D97A32062C98}"/>
          </ac:spMkLst>
        </pc:spChg>
        <pc:spChg chg="add del mod">
          <ac:chgData name="Bipasha Mandal" userId="4ab725dfca9ec7a5" providerId="LiveId" clId="{59380C21-4086-4F87-9587-A81FC6A41D56}" dt="2024-01-18T14:03:23.953" v="96" actId="478"/>
          <ac:spMkLst>
            <pc:docMk/>
            <pc:sldMk cId="4172001932" sldId="289"/>
            <ac:spMk id="3" creationId="{5500B449-B503-F872-340A-F77FD511C36E}"/>
          </ac:spMkLst>
        </pc:spChg>
        <pc:graphicFrameChg chg="add mod modGraphic">
          <ac:chgData name="Bipasha Mandal" userId="4ab725dfca9ec7a5" providerId="LiveId" clId="{59380C21-4086-4F87-9587-A81FC6A41D56}" dt="2024-01-18T14:21:51.134" v="201" actId="12269"/>
          <ac:graphicFrameMkLst>
            <pc:docMk/>
            <pc:sldMk cId="4172001932" sldId="289"/>
            <ac:graphicFrameMk id="4" creationId="{4403C3A0-32A2-4A5B-9A2E-24C13BBAEE9C}"/>
          </ac:graphicFrameMkLst>
        </pc:graphicFrameChg>
      </pc:sldChg>
      <pc:sldChg chg="new del">
        <pc:chgData name="Bipasha Mandal" userId="4ab725dfca9ec7a5" providerId="LiveId" clId="{59380C21-4086-4F87-9587-A81FC6A41D56}" dt="2024-01-18T14:22:48.136" v="202" actId="47"/>
        <pc:sldMkLst>
          <pc:docMk/>
          <pc:sldMk cId="944253434" sldId="290"/>
        </pc:sldMkLst>
      </pc:sldChg>
      <pc:sldChg chg="addSp modSp new mod">
        <pc:chgData name="Bipasha Mandal" userId="4ab725dfca9ec7a5" providerId="LiveId" clId="{59380C21-4086-4F87-9587-A81FC6A41D56}" dt="2024-01-18T14:20:20.484" v="197" actId="255"/>
        <pc:sldMkLst>
          <pc:docMk/>
          <pc:sldMk cId="3871163154" sldId="291"/>
        </pc:sldMkLst>
        <pc:graphicFrameChg chg="add mod modGraphic">
          <ac:chgData name="Bipasha Mandal" userId="4ab725dfca9ec7a5" providerId="LiveId" clId="{59380C21-4086-4F87-9587-A81FC6A41D56}" dt="2024-01-18T14:20:20.484" v="197" actId="255"/>
          <ac:graphicFrameMkLst>
            <pc:docMk/>
            <pc:sldMk cId="3871163154" sldId="291"/>
            <ac:graphicFrameMk id="3" creationId="{5940156B-E4A4-CC6E-FC5A-D98A622C579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CD60B-DEA6-4A65-8B26-22E32F559053}" type="doc">
      <dgm:prSet loTypeId="urn:microsoft.com/office/officeart/2005/8/layout/vList6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49C27AF-7D69-45E2-AB8B-8D9DCF2874D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>
              <a:effectLst/>
              <a:latin typeface="+mj-lt"/>
            </a:rPr>
            <a:t>Hierarchical Structure</a:t>
          </a:r>
          <a:endParaRPr lang="en-US" b="0" i="0" dirty="0">
            <a:effectLst/>
            <a:latin typeface="+mj-lt"/>
          </a:endParaRPr>
        </a:p>
      </dgm:t>
    </dgm:pt>
    <dgm:pt modelId="{888A8DC2-8435-4F98-B9F4-DF6F6B80B245}" type="parTrans" cxnId="{6CE73FA2-21BE-4F0F-970B-FA5889577DC5}">
      <dgm:prSet/>
      <dgm:spPr/>
      <dgm:t>
        <a:bodyPr/>
        <a:lstStyle/>
        <a:p>
          <a:endParaRPr lang="en-IN"/>
        </a:p>
      </dgm:t>
    </dgm:pt>
    <dgm:pt modelId="{78CF6DF5-3495-4AFE-AB45-D917E221FDAD}" type="sibTrans" cxnId="{6CE73FA2-21BE-4F0F-970B-FA5889577DC5}">
      <dgm:prSet/>
      <dgm:spPr/>
      <dgm:t>
        <a:bodyPr/>
        <a:lstStyle/>
        <a:p>
          <a:endParaRPr lang="en-IN"/>
        </a:p>
      </dgm:t>
    </dgm:pt>
    <dgm:pt modelId="{833B8B95-7F1C-415B-AB80-535C5485A38D}">
      <dgm:prSet phldrT="[Text]"/>
      <dgm:spPr/>
      <dgm:t>
        <a:bodyPr/>
        <a:lstStyle/>
        <a:p>
          <a:r>
            <a:rPr lang="en-US" b="0" i="0" dirty="0">
              <a:latin typeface="+mj-lt"/>
            </a:rPr>
            <a:t>breakdowns can occur due to rigid hierarchies</a:t>
          </a:r>
          <a:endParaRPr lang="en-IN" dirty="0">
            <a:latin typeface="+mj-lt"/>
          </a:endParaRPr>
        </a:p>
      </dgm:t>
    </dgm:pt>
    <dgm:pt modelId="{AA1C7A6B-4096-4B6D-97AA-F7E8DA86427E}" type="parTrans" cxnId="{366E21FB-1D63-48A0-9B38-1162FB3A386D}">
      <dgm:prSet/>
      <dgm:spPr/>
      <dgm:t>
        <a:bodyPr/>
        <a:lstStyle/>
        <a:p>
          <a:endParaRPr lang="en-IN"/>
        </a:p>
      </dgm:t>
    </dgm:pt>
    <dgm:pt modelId="{961B63BB-56CA-4F44-9138-D7ACEF29270D}" type="sibTrans" cxnId="{366E21FB-1D63-48A0-9B38-1162FB3A386D}">
      <dgm:prSet/>
      <dgm:spPr/>
      <dgm:t>
        <a:bodyPr/>
        <a:lstStyle/>
        <a:p>
          <a:endParaRPr lang="en-IN"/>
        </a:p>
      </dgm:t>
    </dgm:pt>
    <dgm:pt modelId="{6700E567-AEB7-4858-9511-237D3F8AD816}">
      <dgm:prSet phldrT="[Text]"/>
      <dgm:spPr/>
      <dgm:t>
        <a:bodyPr/>
        <a:lstStyle/>
        <a:p>
          <a:r>
            <a:rPr lang="en-US" b="0" i="0" dirty="0">
              <a:latin typeface="+mj-lt"/>
            </a:rPr>
            <a:t>Information may not flow freely between different levels of the organization</a:t>
          </a:r>
          <a:endParaRPr lang="en-IN" dirty="0">
            <a:latin typeface="+mj-lt"/>
          </a:endParaRPr>
        </a:p>
      </dgm:t>
    </dgm:pt>
    <dgm:pt modelId="{120CC4EC-C1A1-498C-98E1-93AACA9B7BCF}" type="parTrans" cxnId="{D0E5B2BC-739A-4777-9232-670642887FBE}">
      <dgm:prSet/>
      <dgm:spPr/>
      <dgm:t>
        <a:bodyPr/>
        <a:lstStyle/>
        <a:p>
          <a:endParaRPr lang="en-IN"/>
        </a:p>
      </dgm:t>
    </dgm:pt>
    <dgm:pt modelId="{6093D5A3-47B9-4582-8415-28B19AE01282}" type="sibTrans" cxnId="{D0E5B2BC-739A-4777-9232-670642887FBE}">
      <dgm:prSet/>
      <dgm:spPr/>
      <dgm:t>
        <a:bodyPr/>
        <a:lstStyle/>
        <a:p>
          <a:endParaRPr lang="en-IN"/>
        </a:p>
      </dgm:t>
    </dgm:pt>
    <dgm:pt modelId="{71E21A7D-F56B-40BA-8750-8AE154D46F9D}">
      <dgm:prSet phldrT="[Text]"/>
      <dgm:spPr/>
      <dgm:t>
        <a:bodyPr/>
        <a:lstStyle/>
        <a:p>
          <a:r>
            <a:rPr lang="en-US" b="1" i="0" dirty="0">
              <a:latin typeface="+mj-lt"/>
            </a:rPr>
            <a:t>Lack of Clarity in Policies</a:t>
          </a:r>
          <a:endParaRPr lang="en-IN" dirty="0">
            <a:latin typeface="+mj-lt"/>
          </a:endParaRPr>
        </a:p>
      </dgm:t>
    </dgm:pt>
    <dgm:pt modelId="{A7B0AC88-D9F6-4844-BDD6-4571B8EA90E5}" type="parTrans" cxnId="{7CA95E75-6382-485B-83C1-1C53A065C329}">
      <dgm:prSet/>
      <dgm:spPr/>
      <dgm:t>
        <a:bodyPr/>
        <a:lstStyle/>
        <a:p>
          <a:endParaRPr lang="en-IN"/>
        </a:p>
      </dgm:t>
    </dgm:pt>
    <dgm:pt modelId="{7D936C0A-7368-42D1-8CF5-B466E781C84E}" type="sibTrans" cxnId="{7CA95E75-6382-485B-83C1-1C53A065C329}">
      <dgm:prSet/>
      <dgm:spPr/>
      <dgm:t>
        <a:bodyPr/>
        <a:lstStyle/>
        <a:p>
          <a:endParaRPr lang="en-IN"/>
        </a:p>
      </dgm:t>
    </dgm:pt>
    <dgm:pt modelId="{BD2376F6-DFE4-44B4-954D-F13BC661CE72}">
      <dgm:prSet phldrT="[Text]"/>
      <dgm:spPr/>
      <dgm:t>
        <a:bodyPr/>
        <a:lstStyle/>
        <a:p>
          <a:r>
            <a:rPr lang="en-US" b="0" i="0" dirty="0">
              <a:latin typeface="+mj-lt"/>
            </a:rPr>
            <a:t>Unclear communication policies and guidelines can lead to confusion</a:t>
          </a:r>
          <a:endParaRPr lang="en-IN" dirty="0">
            <a:latin typeface="+mj-lt"/>
          </a:endParaRPr>
        </a:p>
      </dgm:t>
    </dgm:pt>
    <dgm:pt modelId="{78ACCA6F-DDC9-45FE-80EE-42D75E9B15E2}" type="parTrans" cxnId="{5572102F-B730-48C7-A74E-73E483EABD85}">
      <dgm:prSet/>
      <dgm:spPr/>
      <dgm:t>
        <a:bodyPr/>
        <a:lstStyle/>
        <a:p>
          <a:endParaRPr lang="en-IN"/>
        </a:p>
      </dgm:t>
    </dgm:pt>
    <dgm:pt modelId="{F2D04657-AC19-4F59-B414-C2560275005B}" type="sibTrans" cxnId="{5572102F-B730-48C7-A74E-73E483EABD85}">
      <dgm:prSet/>
      <dgm:spPr/>
      <dgm:t>
        <a:bodyPr/>
        <a:lstStyle/>
        <a:p>
          <a:endParaRPr lang="en-IN"/>
        </a:p>
      </dgm:t>
    </dgm:pt>
    <dgm:pt modelId="{0B55D8CC-12B2-4AE9-AA91-5D1743E608FB}">
      <dgm:prSet phldrT="[Text]"/>
      <dgm:spPr/>
      <dgm:t>
        <a:bodyPr/>
        <a:lstStyle/>
        <a:p>
          <a:r>
            <a:rPr lang="en-US" b="0" i="0" dirty="0">
              <a:latin typeface="+mj-lt"/>
            </a:rPr>
            <a:t>Employees may be unsure about the appropriate channels for communication</a:t>
          </a:r>
          <a:endParaRPr lang="en-IN" dirty="0">
            <a:latin typeface="+mj-lt"/>
          </a:endParaRPr>
        </a:p>
      </dgm:t>
    </dgm:pt>
    <dgm:pt modelId="{AC9FDBEF-BC4C-42A3-87B6-C25CE5C16CE3}" type="parTrans" cxnId="{25D7ED45-F57C-4E90-AEEE-51C56769A339}">
      <dgm:prSet/>
      <dgm:spPr/>
      <dgm:t>
        <a:bodyPr/>
        <a:lstStyle/>
        <a:p>
          <a:endParaRPr lang="en-IN"/>
        </a:p>
      </dgm:t>
    </dgm:pt>
    <dgm:pt modelId="{6D2D5E42-CE52-46E6-896F-FCA5C63E691C}" type="sibTrans" cxnId="{25D7ED45-F57C-4E90-AEEE-51C56769A339}">
      <dgm:prSet/>
      <dgm:spPr/>
      <dgm:t>
        <a:bodyPr/>
        <a:lstStyle/>
        <a:p>
          <a:endParaRPr lang="en-IN"/>
        </a:p>
      </dgm:t>
    </dgm:pt>
    <dgm:pt modelId="{540F366C-36A5-48C0-9F0E-06F2C653AC48}" type="pres">
      <dgm:prSet presAssocID="{833CD60B-DEA6-4A65-8B26-22E32F559053}" presName="Name0" presStyleCnt="0">
        <dgm:presLayoutVars>
          <dgm:dir/>
          <dgm:animLvl val="lvl"/>
          <dgm:resizeHandles/>
        </dgm:presLayoutVars>
      </dgm:prSet>
      <dgm:spPr/>
    </dgm:pt>
    <dgm:pt modelId="{1B50179F-F21C-43AD-8E68-9CF4CEF04A3D}" type="pres">
      <dgm:prSet presAssocID="{649C27AF-7D69-45E2-AB8B-8D9DCF2874D7}" presName="linNode" presStyleCnt="0"/>
      <dgm:spPr/>
    </dgm:pt>
    <dgm:pt modelId="{8E0AE8F3-57B2-432B-9230-A3E484EAF2A5}" type="pres">
      <dgm:prSet presAssocID="{649C27AF-7D69-45E2-AB8B-8D9DCF2874D7}" presName="parentShp" presStyleLbl="node1" presStyleIdx="0" presStyleCnt="2">
        <dgm:presLayoutVars>
          <dgm:bulletEnabled val="1"/>
        </dgm:presLayoutVars>
      </dgm:prSet>
      <dgm:spPr/>
    </dgm:pt>
    <dgm:pt modelId="{CB430826-CA4F-4CD9-8B87-79BAB3959637}" type="pres">
      <dgm:prSet presAssocID="{649C27AF-7D69-45E2-AB8B-8D9DCF2874D7}" presName="childShp" presStyleLbl="bgAccFollowNode1" presStyleIdx="0" presStyleCnt="2">
        <dgm:presLayoutVars>
          <dgm:bulletEnabled val="1"/>
        </dgm:presLayoutVars>
      </dgm:prSet>
      <dgm:spPr/>
    </dgm:pt>
    <dgm:pt modelId="{13528090-97D4-4DA0-9063-B5EA0607C1E2}" type="pres">
      <dgm:prSet presAssocID="{78CF6DF5-3495-4AFE-AB45-D917E221FDAD}" presName="spacing" presStyleCnt="0"/>
      <dgm:spPr/>
    </dgm:pt>
    <dgm:pt modelId="{F20F20FB-BC53-42BF-9BE6-6FBC03597CA1}" type="pres">
      <dgm:prSet presAssocID="{71E21A7D-F56B-40BA-8750-8AE154D46F9D}" presName="linNode" presStyleCnt="0"/>
      <dgm:spPr/>
    </dgm:pt>
    <dgm:pt modelId="{B831F93D-1768-4FAB-B232-E437B9EA0F01}" type="pres">
      <dgm:prSet presAssocID="{71E21A7D-F56B-40BA-8750-8AE154D46F9D}" presName="parentShp" presStyleLbl="node1" presStyleIdx="1" presStyleCnt="2">
        <dgm:presLayoutVars>
          <dgm:bulletEnabled val="1"/>
        </dgm:presLayoutVars>
      </dgm:prSet>
      <dgm:spPr/>
    </dgm:pt>
    <dgm:pt modelId="{C5206632-9CDC-49C4-8360-07AEB98D012F}" type="pres">
      <dgm:prSet presAssocID="{71E21A7D-F56B-40BA-8750-8AE154D46F9D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4DED704-4314-46D4-B9B3-B4B1B6285207}" type="presOf" srcId="{BD2376F6-DFE4-44B4-954D-F13BC661CE72}" destId="{C5206632-9CDC-49C4-8360-07AEB98D012F}" srcOrd="0" destOrd="0" presId="urn:microsoft.com/office/officeart/2005/8/layout/vList6"/>
    <dgm:cxn modelId="{64779B20-9B4E-4FBE-83C9-52C7FD843A96}" type="presOf" srcId="{833CD60B-DEA6-4A65-8B26-22E32F559053}" destId="{540F366C-36A5-48C0-9F0E-06F2C653AC48}" srcOrd="0" destOrd="0" presId="urn:microsoft.com/office/officeart/2005/8/layout/vList6"/>
    <dgm:cxn modelId="{5572102F-B730-48C7-A74E-73E483EABD85}" srcId="{71E21A7D-F56B-40BA-8750-8AE154D46F9D}" destId="{BD2376F6-DFE4-44B4-954D-F13BC661CE72}" srcOrd="0" destOrd="0" parTransId="{78ACCA6F-DDC9-45FE-80EE-42D75E9B15E2}" sibTransId="{F2D04657-AC19-4F59-B414-C2560275005B}"/>
    <dgm:cxn modelId="{FB0D403E-23FC-418F-8072-CFB91405BC70}" type="presOf" srcId="{0B55D8CC-12B2-4AE9-AA91-5D1743E608FB}" destId="{C5206632-9CDC-49C4-8360-07AEB98D012F}" srcOrd="0" destOrd="1" presId="urn:microsoft.com/office/officeart/2005/8/layout/vList6"/>
    <dgm:cxn modelId="{25D7ED45-F57C-4E90-AEEE-51C56769A339}" srcId="{71E21A7D-F56B-40BA-8750-8AE154D46F9D}" destId="{0B55D8CC-12B2-4AE9-AA91-5D1743E608FB}" srcOrd="1" destOrd="0" parTransId="{AC9FDBEF-BC4C-42A3-87B6-C25CE5C16CE3}" sibTransId="{6D2D5E42-CE52-46E6-896F-FCA5C63E691C}"/>
    <dgm:cxn modelId="{F50C8069-EDC3-4316-97D4-0B7AA2711B3E}" type="presOf" srcId="{649C27AF-7D69-45E2-AB8B-8D9DCF2874D7}" destId="{8E0AE8F3-57B2-432B-9230-A3E484EAF2A5}" srcOrd="0" destOrd="0" presId="urn:microsoft.com/office/officeart/2005/8/layout/vList6"/>
    <dgm:cxn modelId="{555A8C74-1D9F-4F0E-B4B5-7D3F8102B29A}" type="presOf" srcId="{833B8B95-7F1C-415B-AB80-535C5485A38D}" destId="{CB430826-CA4F-4CD9-8B87-79BAB3959637}" srcOrd="0" destOrd="0" presId="urn:microsoft.com/office/officeart/2005/8/layout/vList6"/>
    <dgm:cxn modelId="{7CA95E75-6382-485B-83C1-1C53A065C329}" srcId="{833CD60B-DEA6-4A65-8B26-22E32F559053}" destId="{71E21A7D-F56B-40BA-8750-8AE154D46F9D}" srcOrd="1" destOrd="0" parTransId="{A7B0AC88-D9F6-4844-BDD6-4571B8EA90E5}" sibTransId="{7D936C0A-7368-42D1-8CF5-B466E781C84E}"/>
    <dgm:cxn modelId="{43D6F986-DDDE-43A3-B4F2-7CBB9BCFA2B8}" type="presOf" srcId="{6700E567-AEB7-4858-9511-237D3F8AD816}" destId="{CB430826-CA4F-4CD9-8B87-79BAB3959637}" srcOrd="0" destOrd="1" presId="urn:microsoft.com/office/officeart/2005/8/layout/vList6"/>
    <dgm:cxn modelId="{6CE73FA2-21BE-4F0F-970B-FA5889577DC5}" srcId="{833CD60B-DEA6-4A65-8B26-22E32F559053}" destId="{649C27AF-7D69-45E2-AB8B-8D9DCF2874D7}" srcOrd="0" destOrd="0" parTransId="{888A8DC2-8435-4F98-B9F4-DF6F6B80B245}" sibTransId="{78CF6DF5-3495-4AFE-AB45-D917E221FDAD}"/>
    <dgm:cxn modelId="{D0E5B2BC-739A-4777-9232-670642887FBE}" srcId="{649C27AF-7D69-45E2-AB8B-8D9DCF2874D7}" destId="{6700E567-AEB7-4858-9511-237D3F8AD816}" srcOrd="1" destOrd="0" parTransId="{120CC4EC-C1A1-498C-98E1-93AACA9B7BCF}" sibTransId="{6093D5A3-47B9-4582-8415-28B19AE01282}"/>
    <dgm:cxn modelId="{9DACE9F8-669C-4798-9794-6F1BB627555C}" type="presOf" srcId="{71E21A7D-F56B-40BA-8750-8AE154D46F9D}" destId="{B831F93D-1768-4FAB-B232-E437B9EA0F01}" srcOrd="0" destOrd="0" presId="urn:microsoft.com/office/officeart/2005/8/layout/vList6"/>
    <dgm:cxn modelId="{366E21FB-1D63-48A0-9B38-1162FB3A386D}" srcId="{649C27AF-7D69-45E2-AB8B-8D9DCF2874D7}" destId="{833B8B95-7F1C-415B-AB80-535C5485A38D}" srcOrd="0" destOrd="0" parTransId="{AA1C7A6B-4096-4B6D-97AA-F7E8DA86427E}" sibTransId="{961B63BB-56CA-4F44-9138-D7ACEF29270D}"/>
    <dgm:cxn modelId="{3B2E4DE7-6D1F-4E77-9BF1-4815F76893EC}" type="presParOf" srcId="{540F366C-36A5-48C0-9F0E-06F2C653AC48}" destId="{1B50179F-F21C-43AD-8E68-9CF4CEF04A3D}" srcOrd="0" destOrd="0" presId="urn:microsoft.com/office/officeart/2005/8/layout/vList6"/>
    <dgm:cxn modelId="{57DADCBB-4C03-462D-9676-1D531DA78F6C}" type="presParOf" srcId="{1B50179F-F21C-43AD-8E68-9CF4CEF04A3D}" destId="{8E0AE8F3-57B2-432B-9230-A3E484EAF2A5}" srcOrd="0" destOrd="0" presId="urn:microsoft.com/office/officeart/2005/8/layout/vList6"/>
    <dgm:cxn modelId="{66B710D5-3032-46DE-8324-3A903E6218DA}" type="presParOf" srcId="{1B50179F-F21C-43AD-8E68-9CF4CEF04A3D}" destId="{CB430826-CA4F-4CD9-8B87-79BAB3959637}" srcOrd="1" destOrd="0" presId="urn:microsoft.com/office/officeart/2005/8/layout/vList6"/>
    <dgm:cxn modelId="{0F49C5AB-83E2-4027-999D-E6257DEB22FC}" type="presParOf" srcId="{540F366C-36A5-48C0-9F0E-06F2C653AC48}" destId="{13528090-97D4-4DA0-9063-B5EA0607C1E2}" srcOrd="1" destOrd="0" presId="urn:microsoft.com/office/officeart/2005/8/layout/vList6"/>
    <dgm:cxn modelId="{42C4B3EE-C0A6-4018-9821-CE3B1CFBB3B8}" type="presParOf" srcId="{540F366C-36A5-48C0-9F0E-06F2C653AC48}" destId="{F20F20FB-BC53-42BF-9BE6-6FBC03597CA1}" srcOrd="2" destOrd="0" presId="urn:microsoft.com/office/officeart/2005/8/layout/vList6"/>
    <dgm:cxn modelId="{7EF42733-D215-4451-AE33-047A277F0FA8}" type="presParOf" srcId="{F20F20FB-BC53-42BF-9BE6-6FBC03597CA1}" destId="{B831F93D-1768-4FAB-B232-E437B9EA0F01}" srcOrd="0" destOrd="0" presId="urn:microsoft.com/office/officeart/2005/8/layout/vList6"/>
    <dgm:cxn modelId="{2AE19496-F9B7-4980-85C1-BD25F32E4770}" type="presParOf" srcId="{F20F20FB-BC53-42BF-9BE6-6FBC03597CA1}" destId="{C5206632-9CDC-49C4-8360-07AEB98D012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AA1318-4025-42EB-99A1-B12A2C292087}" type="doc">
      <dgm:prSet loTypeId="urn:microsoft.com/office/officeart/2005/8/layout/chevron2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3AD6F83-1F8B-46D4-946A-29B08EF7A465}">
      <dgm:prSet phldrT="[Text]"/>
      <dgm:spPr/>
      <dgm:t>
        <a:bodyPr/>
        <a:lstStyle/>
        <a:p>
          <a:r>
            <a:rPr lang="en-IN" b="1" i="0" dirty="0"/>
            <a:t>Ineffective Collaboration</a:t>
          </a:r>
          <a:endParaRPr lang="en-IN" dirty="0"/>
        </a:p>
      </dgm:t>
    </dgm:pt>
    <dgm:pt modelId="{61D8F93E-D2DF-4220-9CC2-60C1AA78EF63}" type="parTrans" cxnId="{4F4A76E0-3861-4D4D-98D6-4021BCFD7E2B}">
      <dgm:prSet/>
      <dgm:spPr/>
      <dgm:t>
        <a:bodyPr/>
        <a:lstStyle/>
        <a:p>
          <a:endParaRPr lang="en-IN"/>
        </a:p>
      </dgm:t>
    </dgm:pt>
    <dgm:pt modelId="{1155DF23-1FE3-4CFF-B5E7-DADAD035E73E}" type="sibTrans" cxnId="{4F4A76E0-3861-4D4D-98D6-4021BCFD7E2B}">
      <dgm:prSet/>
      <dgm:spPr/>
      <dgm:t>
        <a:bodyPr/>
        <a:lstStyle/>
        <a:p>
          <a:endParaRPr lang="en-IN"/>
        </a:p>
      </dgm:t>
    </dgm:pt>
    <dgm:pt modelId="{7A79FE10-0768-476A-BE4D-85F772881ADE}">
      <dgm:prSet phldrT="[Text]" custT="1"/>
      <dgm:spPr/>
      <dgm:t>
        <a:bodyPr/>
        <a:lstStyle/>
        <a:p>
          <a:r>
            <a:rPr lang="en-IN" sz="2800" b="0" i="0" dirty="0"/>
            <a:t>Hinders teamwork and collaboration</a:t>
          </a:r>
          <a:endParaRPr lang="en-IN" sz="2800" dirty="0"/>
        </a:p>
      </dgm:t>
    </dgm:pt>
    <dgm:pt modelId="{4E0D1007-C800-495C-9EA0-0AFCA66C1683}" type="parTrans" cxnId="{D14E2D08-9243-4B2E-BA90-A2853661F19A}">
      <dgm:prSet/>
      <dgm:spPr/>
      <dgm:t>
        <a:bodyPr/>
        <a:lstStyle/>
        <a:p>
          <a:endParaRPr lang="en-IN"/>
        </a:p>
      </dgm:t>
    </dgm:pt>
    <dgm:pt modelId="{4FE4F445-2ECB-435B-A8B7-A64BFC522642}" type="sibTrans" cxnId="{D14E2D08-9243-4B2E-BA90-A2853661F19A}">
      <dgm:prSet/>
      <dgm:spPr/>
      <dgm:t>
        <a:bodyPr/>
        <a:lstStyle/>
        <a:p>
          <a:endParaRPr lang="en-IN"/>
        </a:p>
      </dgm:t>
    </dgm:pt>
    <dgm:pt modelId="{67A596E4-E65D-45C5-B818-3B1C54E3BCE7}">
      <dgm:prSet phldrT="[Text]"/>
      <dgm:spPr/>
      <dgm:t>
        <a:bodyPr/>
        <a:lstStyle/>
        <a:p>
          <a:r>
            <a:rPr lang="en-IN" b="1" i="0" dirty="0"/>
            <a:t>Misunderstandings</a:t>
          </a:r>
          <a:endParaRPr lang="en-IN" dirty="0"/>
        </a:p>
      </dgm:t>
    </dgm:pt>
    <dgm:pt modelId="{CB8B1001-E6ED-4BFB-A489-A90D84D6B3D7}" type="parTrans" cxnId="{2E643C95-FA1D-4FB8-A0AA-351C994A92CF}">
      <dgm:prSet/>
      <dgm:spPr/>
      <dgm:t>
        <a:bodyPr/>
        <a:lstStyle/>
        <a:p>
          <a:endParaRPr lang="en-IN"/>
        </a:p>
      </dgm:t>
    </dgm:pt>
    <dgm:pt modelId="{B5A31CC6-AEAD-4B5D-8AE3-74315B069DE6}" type="sibTrans" cxnId="{2E643C95-FA1D-4FB8-A0AA-351C994A92CF}">
      <dgm:prSet/>
      <dgm:spPr/>
      <dgm:t>
        <a:bodyPr/>
        <a:lstStyle/>
        <a:p>
          <a:endParaRPr lang="en-IN"/>
        </a:p>
      </dgm:t>
    </dgm:pt>
    <dgm:pt modelId="{F61D92D3-6832-4AF0-9148-1C7A7FB14604}">
      <dgm:prSet phldrT="[Text]" custT="1"/>
      <dgm:spPr/>
      <dgm:t>
        <a:bodyPr/>
        <a:lstStyle/>
        <a:p>
          <a:r>
            <a:rPr lang="en-US" sz="2800" b="0" i="0" dirty="0"/>
            <a:t>Leads to confusion, errors, and conflict</a:t>
          </a:r>
          <a:endParaRPr lang="en-IN" sz="2800" dirty="0"/>
        </a:p>
      </dgm:t>
    </dgm:pt>
    <dgm:pt modelId="{08A1A07E-1DF8-4C5A-8BC3-95F96E0B71D3}" type="parTrans" cxnId="{99937DFA-E1F2-4DF2-A723-DE171CA71FE0}">
      <dgm:prSet/>
      <dgm:spPr/>
      <dgm:t>
        <a:bodyPr/>
        <a:lstStyle/>
        <a:p>
          <a:endParaRPr lang="en-IN"/>
        </a:p>
      </dgm:t>
    </dgm:pt>
    <dgm:pt modelId="{E9363687-345C-40B8-94C0-3C7449A22ECC}" type="sibTrans" cxnId="{99937DFA-E1F2-4DF2-A723-DE171CA71FE0}">
      <dgm:prSet/>
      <dgm:spPr/>
      <dgm:t>
        <a:bodyPr/>
        <a:lstStyle/>
        <a:p>
          <a:endParaRPr lang="en-IN"/>
        </a:p>
      </dgm:t>
    </dgm:pt>
    <dgm:pt modelId="{2BF02792-998A-42C4-A7A3-4A9F33FCCE34}">
      <dgm:prSet phldrT="[Text]"/>
      <dgm:spPr/>
      <dgm:t>
        <a:bodyPr/>
        <a:lstStyle/>
        <a:p>
          <a:r>
            <a:rPr lang="en-IN" b="1" i="0" dirty="0"/>
            <a:t>Reduced Productivity</a:t>
          </a:r>
          <a:endParaRPr lang="en-IN" dirty="0"/>
        </a:p>
      </dgm:t>
    </dgm:pt>
    <dgm:pt modelId="{9C331907-CCDE-4F7C-81E6-6EF05B83EE91}" type="parTrans" cxnId="{E5668BBB-1715-4EA1-8060-933B415AC876}">
      <dgm:prSet/>
      <dgm:spPr/>
      <dgm:t>
        <a:bodyPr/>
        <a:lstStyle/>
        <a:p>
          <a:endParaRPr lang="en-IN"/>
        </a:p>
      </dgm:t>
    </dgm:pt>
    <dgm:pt modelId="{2342146C-EDF1-41CC-8A9B-1A098DA435EF}" type="sibTrans" cxnId="{E5668BBB-1715-4EA1-8060-933B415AC876}">
      <dgm:prSet/>
      <dgm:spPr/>
      <dgm:t>
        <a:bodyPr/>
        <a:lstStyle/>
        <a:p>
          <a:endParaRPr lang="en-IN"/>
        </a:p>
      </dgm:t>
    </dgm:pt>
    <dgm:pt modelId="{0DACF2C8-D14E-4214-8A33-03F98A783F45}">
      <dgm:prSet phldrT="[Text]" custT="1"/>
      <dgm:spPr/>
      <dgm:t>
        <a:bodyPr/>
        <a:lstStyle/>
        <a:p>
          <a:r>
            <a:rPr lang="en-US" sz="2800" b="0" i="0" dirty="0"/>
            <a:t>Delays in information transfer impact efficiency</a:t>
          </a:r>
          <a:endParaRPr lang="en-IN" sz="2800" dirty="0"/>
        </a:p>
      </dgm:t>
    </dgm:pt>
    <dgm:pt modelId="{79E971C9-FFE5-4AB6-AFC5-3F57EED69AC0}" type="parTrans" cxnId="{49F0B82D-88F9-4057-80DE-F9D5BD560C20}">
      <dgm:prSet/>
      <dgm:spPr/>
      <dgm:t>
        <a:bodyPr/>
        <a:lstStyle/>
        <a:p>
          <a:endParaRPr lang="en-IN"/>
        </a:p>
      </dgm:t>
    </dgm:pt>
    <dgm:pt modelId="{1DFD1707-0E89-4E2A-99EF-E5F61866452B}" type="sibTrans" cxnId="{49F0B82D-88F9-4057-80DE-F9D5BD560C20}">
      <dgm:prSet/>
      <dgm:spPr/>
      <dgm:t>
        <a:bodyPr/>
        <a:lstStyle/>
        <a:p>
          <a:endParaRPr lang="en-IN"/>
        </a:p>
      </dgm:t>
    </dgm:pt>
    <dgm:pt modelId="{94907E49-D4C6-4112-AC84-67016FF2B110}" type="pres">
      <dgm:prSet presAssocID="{CAAA1318-4025-42EB-99A1-B12A2C292087}" presName="linearFlow" presStyleCnt="0">
        <dgm:presLayoutVars>
          <dgm:dir/>
          <dgm:animLvl val="lvl"/>
          <dgm:resizeHandles val="exact"/>
        </dgm:presLayoutVars>
      </dgm:prSet>
      <dgm:spPr/>
    </dgm:pt>
    <dgm:pt modelId="{024394BB-476C-4B86-8434-B25566E9D0B5}" type="pres">
      <dgm:prSet presAssocID="{73AD6F83-1F8B-46D4-946A-29B08EF7A465}" presName="composite" presStyleCnt="0"/>
      <dgm:spPr/>
    </dgm:pt>
    <dgm:pt modelId="{9CD64075-53D8-4F16-986E-A0A376F9A8B3}" type="pres">
      <dgm:prSet presAssocID="{73AD6F83-1F8B-46D4-946A-29B08EF7A46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56462B9-26E5-456E-9410-494B72322C9A}" type="pres">
      <dgm:prSet presAssocID="{73AD6F83-1F8B-46D4-946A-29B08EF7A465}" presName="descendantText" presStyleLbl="alignAcc1" presStyleIdx="0" presStyleCnt="3">
        <dgm:presLayoutVars>
          <dgm:bulletEnabled val="1"/>
        </dgm:presLayoutVars>
      </dgm:prSet>
      <dgm:spPr/>
    </dgm:pt>
    <dgm:pt modelId="{8C5D1CBE-626F-432A-B463-3B6B48D4E864}" type="pres">
      <dgm:prSet presAssocID="{1155DF23-1FE3-4CFF-B5E7-DADAD035E73E}" presName="sp" presStyleCnt="0"/>
      <dgm:spPr/>
    </dgm:pt>
    <dgm:pt modelId="{55ABAA10-682A-47DA-A42E-2F09E0474F5C}" type="pres">
      <dgm:prSet presAssocID="{67A596E4-E65D-45C5-B818-3B1C54E3BCE7}" presName="composite" presStyleCnt="0"/>
      <dgm:spPr/>
    </dgm:pt>
    <dgm:pt modelId="{B694B536-5039-4E51-A5C8-622D3CB9665C}" type="pres">
      <dgm:prSet presAssocID="{67A596E4-E65D-45C5-B818-3B1C54E3BCE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53FDF2F-F18F-41BE-AD57-0BED6B8152B9}" type="pres">
      <dgm:prSet presAssocID="{67A596E4-E65D-45C5-B818-3B1C54E3BCE7}" presName="descendantText" presStyleLbl="alignAcc1" presStyleIdx="1" presStyleCnt="3">
        <dgm:presLayoutVars>
          <dgm:bulletEnabled val="1"/>
        </dgm:presLayoutVars>
      </dgm:prSet>
      <dgm:spPr/>
    </dgm:pt>
    <dgm:pt modelId="{71BDA1B2-0C46-4C95-894F-4E73810A96CC}" type="pres">
      <dgm:prSet presAssocID="{B5A31CC6-AEAD-4B5D-8AE3-74315B069DE6}" presName="sp" presStyleCnt="0"/>
      <dgm:spPr/>
    </dgm:pt>
    <dgm:pt modelId="{C64EA533-A13E-449B-A206-4910F40C6736}" type="pres">
      <dgm:prSet presAssocID="{2BF02792-998A-42C4-A7A3-4A9F33FCCE34}" presName="composite" presStyleCnt="0"/>
      <dgm:spPr/>
    </dgm:pt>
    <dgm:pt modelId="{A5D92919-4DB8-4C7E-A55F-ECBE3447A66F}" type="pres">
      <dgm:prSet presAssocID="{2BF02792-998A-42C4-A7A3-4A9F33FCCE3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1DB7F95-32A2-4EAE-91A0-DA0188EDD45A}" type="pres">
      <dgm:prSet presAssocID="{2BF02792-998A-42C4-A7A3-4A9F33FCCE3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4E2D08-9243-4B2E-BA90-A2853661F19A}" srcId="{73AD6F83-1F8B-46D4-946A-29B08EF7A465}" destId="{7A79FE10-0768-476A-BE4D-85F772881ADE}" srcOrd="0" destOrd="0" parTransId="{4E0D1007-C800-495C-9EA0-0AFCA66C1683}" sibTransId="{4FE4F445-2ECB-435B-A8B7-A64BFC522642}"/>
    <dgm:cxn modelId="{08F3C61E-F48F-4740-81A9-A8EBCD9DE379}" type="presOf" srcId="{73AD6F83-1F8B-46D4-946A-29B08EF7A465}" destId="{9CD64075-53D8-4F16-986E-A0A376F9A8B3}" srcOrd="0" destOrd="0" presId="urn:microsoft.com/office/officeart/2005/8/layout/chevron2"/>
    <dgm:cxn modelId="{49F0B82D-88F9-4057-80DE-F9D5BD560C20}" srcId="{2BF02792-998A-42C4-A7A3-4A9F33FCCE34}" destId="{0DACF2C8-D14E-4214-8A33-03F98A783F45}" srcOrd="0" destOrd="0" parTransId="{79E971C9-FFE5-4AB6-AFC5-3F57EED69AC0}" sibTransId="{1DFD1707-0E89-4E2A-99EF-E5F61866452B}"/>
    <dgm:cxn modelId="{AC4A7E37-B77C-4186-8D5E-D4293C0530CC}" type="presOf" srcId="{7A79FE10-0768-476A-BE4D-85F772881ADE}" destId="{156462B9-26E5-456E-9410-494B72322C9A}" srcOrd="0" destOrd="0" presId="urn:microsoft.com/office/officeart/2005/8/layout/chevron2"/>
    <dgm:cxn modelId="{F03F5B45-AEF8-4940-AA42-8E84BD3ECF99}" type="presOf" srcId="{2BF02792-998A-42C4-A7A3-4A9F33FCCE34}" destId="{A5D92919-4DB8-4C7E-A55F-ECBE3447A66F}" srcOrd="0" destOrd="0" presId="urn:microsoft.com/office/officeart/2005/8/layout/chevron2"/>
    <dgm:cxn modelId="{0073616A-0CED-4D21-B2C9-A95220AD1279}" type="presOf" srcId="{67A596E4-E65D-45C5-B818-3B1C54E3BCE7}" destId="{B694B536-5039-4E51-A5C8-622D3CB9665C}" srcOrd="0" destOrd="0" presId="urn:microsoft.com/office/officeart/2005/8/layout/chevron2"/>
    <dgm:cxn modelId="{2E643C95-FA1D-4FB8-A0AA-351C994A92CF}" srcId="{CAAA1318-4025-42EB-99A1-B12A2C292087}" destId="{67A596E4-E65D-45C5-B818-3B1C54E3BCE7}" srcOrd="1" destOrd="0" parTransId="{CB8B1001-E6ED-4BFB-A489-A90D84D6B3D7}" sibTransId="{B5A31CC6-AEAD-4B5D-8AE3-74315B069DE6}"/>
    <dgm:cxn modelId="{5314C8B6-1CED-4B17-8367-F25DDFCB7AA0}" type="presOf" srcId="{F61D92D3-6832-4AF0-9148-1C7A7FB14604}" destId="{353FDF2F-F18F-41BE-AD57-0BED6B8152B9}" srcOrd="0" destOrd="0" presId="urn:microsoft.com/office/officeart/2005/8/layout/chevron2"/>
    <dgm:cxn modelId="{E5668BBB-1715-4EA1-8060-933B415AC876}" srcId="{CAAA1318-4025-42EB-99A1-B12A2C292087}" destId="{2BF02792-998A-42C4-A7A3-4A9F33FCCE34}" srcOrd="2" destOrd="0" parTransId="{9C331907-CCDE-4F7C-81E6-6EF05B83EE91}" sibTransId="{2342146C-EDF1-41CC-8A9B-1A098DA435EF}"/>
    <dgm:cxn modelId="{4F4A76E0-3861-4D4D-98D6-4021BCFD7E2B}" srcId="{CAAA1318-4025-42EB-99A1-B12A2C292087}" destId="{73AD6F83-1F8B-46D4-946A-29B08EF7A465}" srcOrd="0" destOrd="0" parTransId="{61D8F93E-D2DF-4220-9CC2-60C1AA78EF63}" sibTransId="{1155DF23-1FE3-4CFF-B5E7-DADAD035E73E}"/>
    <dgm:cxn modelId="{FF5C78EB-37B7-4609-9527-7152A3EDF2BF}" type="presOf" srcId="{CAAA1318-4025-42EB-99A1-B12A2C292087}" destId="{94907E49-D4C6-4112-AC84-67016FF2B110}" srcOrd="0" destOrd="0" presId="urn:microsoft.com/office/officeart/2005/8/layout/chevron2"/>
    <dgm:cxn modelId="{2F641BF6-6761-4A10-BF7D-1EEC70CCDD69}" type="presOf" srcId="{0DACF2C8-D14E-4214-8A33-03F98A783F45}" destId="{31DB7F95-32A2-4EAE-91A0-DA0188EDD45A}" srcOrd="0" destOrd="0" presId="urn:microsoft.com/office/officeart/2005/8/layout/chevron2"/>
    <dgm:cxn modelId="{99937DFA-E1F2-4DF2-A723-DE171CA71FE0}" srcId="{67A596E4-E65D-45C5-B818-3B1C54E3BCE7}" destId="{F61D92D3-6832-4AF0-9148-1C7A7FB14604}" srcOrd="0" destOrd="0" parTransId="{08A1A07E-1DF8-4C5A-8BC3-95F96E0B71D3}" sibTransId="{E9363687-345C-40B8-94C0-3C7449A22ECC}"/>
    <dgm:cxn modelId="{23B1EE7F-5D13-47F1-A696-6DD0E7C0420F}" type="presParOf" srcId="{94907E49-D4C6-4112-AC84-67016FF2B110}" destId="{024394BB-476C-4B86-8434-B25566E9D0B5}" srcOrd="0" destOrd="0" presId="urn:microsoft.com/office/officeart/2005/8/layout/chevron2"/>
    <dgm:cxn modelId="{4F949D12-9361-4FD6-BA31-918E16E7C9A7}" type="presParOf" srcId="{024394BB-476C-4B86-8434-B25566E9D0B5}" destId="{9CD64075-53D8-4F16-986E-A0A376F9A8B3}" srcOrd="0" destOrd="0" presId="urn:microsoft.com/office/officeart/2005/8/layout/chevron2"/>
    <dgm:cxn modelId="{70411433-102F-458B-A855-A37159ED0812}" type="presParOf" srcId="{024394BB-476C-4B86-8434-B25566E9D0B5}" destId="{156462B9-26E5-456E-9410-494B72322C9A}" srcOrd="1" destOrd="0" presId="urn:microsoft.com/office/officeart/2005/8/layout/chevron2"/>
    <dgm:cxn modelId="{FD0FBA9E-77C4-4141-9B5C-E98C52AB90F2}" type="presParOf" srcId="{94907E49-D4C6-4112-AC84-67016FF2B110}" destId="{8C5D1CBE-626F-432A-B463-3B6B48D4E864}" srcOrd="1" destOrd="0" presId="urn:microsoft.com/office/officeart/2005/8/layout/chevron2"/>
    <dgm:cxn modelId="{CB3C554F-44C8-4DC6-96E0-54097B420B8F}" type="presParOf" srcId="{94907E49-D4C6-4112-AC84-67016FF2B110}" destId="{55ABAA10-682A-47DA-A42E-2F09E0474F5C}" srcOrd="2" destOrd="0" presId="urn:microsoft.com/office/officeart/2005/8/layout/chevron2"/>
    <dgm:cxn modelId="{B787F671-23C0-4E9B-AD5F-C30F463885E5}" type="presParOf" srcId="{55ABAA10-682A-47DA-A42E-2F09E0474F5C}" destId="{B694B536-5039-4E51-A5C8-622D3CB9665C}" srcOrd="0" destOrd="0" presId="urn:microsoft.com/office/officeart/2005/8/layout/chevron2"/>
    <dgm:cxn modelId="{EB2DCF14-23D9-4EE5-9220-87175D801BC9}" type="presParOf" srcId="{55ABAA10-682A-47DA-A42E-2F09E0474F5C}" destId="{353FDF2F-F18F-41BE-AD57-0BED6B8152B9}" srcOrd="1" destOrd="0" presId="urn:microsoft.com/office/officeart/2005/8/layout/chevron2"/>
    <dgm:cxn modelId="{90444061-9863-4EA8-A9BB-0F4FB41D8E2E}" type="presParOf" srcId="{94907E49-D4C6-4112-AC84-67016FF2B110}" destId="{71BDA1B2-0C46-4C95-894F-4E73810A96CC}" srcOrd="3" destOrd="0" presId="urn:microsoft.com/office/officeart/2005/8/layout/chevron2"/>
    <dgm:cxn modelId="{0B708FCC-AAF4-4A67-8EA6-AA012F43162A}" type="presParOf" srcId="{94907E49-D4C6-4112-AC84-67016FF2B110}" destId="{C64EA533-A13E-449B-A206-4910F40C6736}" srcOrd="4" destOrd="0" presId="urn:microsoft.com/office/officeart/2005/8/layout/chevron2"/>
    <dgm:cxn modelId="{46BD09C8-B2AD-4FC3-AB8D-40116AF0896E}" type="presParOf" srcId="{C64EA533-A13E-449B-A206-4910F40C6736}" destId="{A5D92919-4DB8-4C7E-A55F-ECBE3447A66F}" srcOrd="0" destOrd="0" presId="urn:microsoft.com/office/officeart/2005/8/layout/chevron2"/>
    <dgm:cxn modelId="{80877599-EBFB-427A-A4E3-724DC7C15463}" type="presParOf" srcId="{C64EA533-A13E-449B-A206-4910F40C6736}" destId="{31DB7F95-32A2-4EAE-91A0-DA0188EDD4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F9CF72-EAF2-442E-A303-DCAE511A4EFF}" type="doc">
      <dgm:prSet loTypeId="urn:microsoft.com/office/officeart/2005/8/layout/process5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11F37B4-8751-4D7D-AEAF-B4B6600B7BBD}">
      <dgm:prSet phldrT="[Text]"/>
      <dgm:spPr/>
      <dgm:t>
        <a:bodyPr/>
        <a:lstStyle/>
        <a:p>
          <a:r>
            <a:rPr lang="en-IN" b="1" i="0" dirty="0">
              <a:effectLst/>
              <a:latin typeface="+mj-lt"/>
            </a:rPr>
            <a:t>Promote Open Communication</a:t>
          </a:r>
          <a:endParaRPr lang="en-IN" dirty="0">
            <a:latin typeface="+mj-lt"/>
          </a:endParaRPr>
        </a:p>
      </dgm:t>
    </dgm:pt>
    <dgm:pt modelId="{1111689F-9EC3-4712-8124-857DDC52E9FA}" type="parTrans" cxnId="{F08A45FD-DE6E-4BBC-AEE3-3D85F02CDFDA}">
      <dgm:prSet/>
      <dgm:spPr/>
      <dgm:t>
        <a:bodyPr/>
        <a:lstStyle/>
        <a:p>
          <a:endParaRPr lang="en-IN"/>
        </a:p>
      </dgm:t>
    </dgm:pt>
    <dgm:pt modelId="{A3B461D3-4D96-4AAE-902F-A2333CA08AC8}" type="sibTrans" cxnId="{F08A45FD-DE6E-4BBC-AEE3-3D85F02CDFDA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DA0A5375-4A14-4E1D-8D84-526FB1305F1B}">
      <dgm:prSet phldrT="[Text]"/>
      <dgm:spPr/>
      <dgm:t>
        <a:bodyPr/>
        <a:lstStyle/>
        <a:p>
          <a:r>
            <a:rPr lang="en-IN" b="1" i="0">
              <a:effectLst/>
              <a:latin typeface="+mj-lt"/>
            </a:rPr>
            <a:t>Provide Training</a:t>
          </a:r>
          <a:endParaRPr lang="en-IN" dirty="0">
            <a:latin typeface="+mj-lt"/>
          </a:endParaRPr>
        </a:p>
      </dgm:t>
    </dgm:pt>
    <dgm:pt modelId="{48EEFC8D-5820-489B-B4EE-2D914000554A}" type="parTrans" cxnId="{E05C6B6A-47E9-4760-9F5E-CB6DBC7FAE4B}">
      <dgm:prSet/>
      <dgm:spPr/>
      <dgm:t>
        <a:bodyPr/>
        <a:lstStyle/>
        <a:p>
          <a:endParaRPr lang="en-IN"/>
        </a:p>
      </dgm:t>
    </dgm:pt>
    <dgm:pt modelId="{F0FBCD5C-FF24-495A-ABEC-542793A25486}" type="sibTrans" cxnId="{E05C6B6A-47E9-4760-9F5E-CB6DBC7FAE4B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6AA3CE51-6655-4B01-B93A-E2347220826F}">
      <dgm:prSet phldrT="[Text]"/>
      <dgm:spPr/>
      <dgm:t>
        <a:bodyPr/>
        <a:lstStyle/>
        <a:p>
          <a:r>
            <a:rPr lang="en-IN" b="1" i="0" dirty="0">
              <a:effectLst/>
              <a:latin typeface="+mj-lt"/>
            </a:rPr>
            <a:t>Use Multiple Channels</a:t>
          </a:r>
          <a:endParaRPr lang="en-IN" dirty="0">
            <a:latin typeface="+mj-lt"/>
          </a:endParaRPr>
        </a:p>
      </dgm:t>
    </dgm:pt>
    <dgm:pt modelId="{A83D2420-A514-483C-8FFC-B009CBEC5003}" type="parTrans" cxnId="{7F12B3C6-168C-4450-A1F1-A68F2B224BF1}">
      <dgm:prSet/>
      <dgm:spPr/>
      <dgm:t>
        <a:bodyPr/>
        <a:lstStyle/>
        <a:p>
          <a:endParaRPr lang="en-IN"/>
        </a:p>
      </dgm:t>
    </dgm:pt>
    <dgm:pt modelId="{1AEC7BF1-6EC4-4EF8-B45B-04C56B4FE97A}" type="sibTrans" cxnId="{7F12B3C6-168C-4450-A1F1-A68F2B224BF1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1E2020FB-07E3-4A89-8A47-BEC92802EDB1}">
      <dgm:prSet phldrT="[Text]"/>
      <dgm:spPr/>
      <dgm:t>
        <a:bodyPr/>
        <a:lstStyle/>
        <a:p>
          <a:r>
            <a:rPr lang="en-IN" b="1" i="0" dirty="0">
              <a:effectLst/>
              <a:latin typeface="+mj-lt"/>
            </a:rPr>
            <a:t>Cultural Sensitivity Training</a:t>
          </a:r>
          <a:endParaRPr lang="en-IN" dirty="0">
            <a:latin typeface="+mj-lt"/>
          </a:endParaRPr>
        </a:p>
      </dgm:t>
    </dgm:pt>
    <dgm:pt modelId="{D0AD6B34-3750-49DA-A411-0A6960F691B6}" type="parTrans" cxnId="{3516384C-0BC8-47E2-9819-87E61FC57BDC}">
      <dgm:prSet/>
      <dgm:spPr/>
      <dgm:t>
        <a:bodyPr/>
        <a:lstStyle/>
        <a:p>
          <a:endParaRPr lang="en-IN"/>
        </a:p>
      </dgm:t>
    </dgm:pt>
    <dgm:pt modelId="{81008949-E888-44E8-8B72-A18B3B3BBB4F}" type="sibTrans" cxnId="{3516384C-0BC8-47E2-9819-87E61FC57BDC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129BBE86-B42B-4F43-B553-7CB55A881DB8}">
      <dgm:prSet phldrT="[Text]"/>
      <dgm:spPr/>
      <dgm:t>
        <a:bodyPr/>
        <a:lstStyle/>
        <a:p>
          <a:r>
            <a:rPr lang="en-IN" b="1" i="0" dirty="0">
              <a:effectLst/>
              <a:latin typeface="+mj-lt"/>
            </a:rPr>
            <a:t>Regular Feedback Mechanisms</a:t>
          </a:r>
          <a:endParaRPr lang="en-IN" dirty="0">
            <a:latin typeface="+mj-lt"/>
          </a:endParaRPr>
        </a:p>
      </dgm:t>
    </dgm:pt>
    <dgm:pt modelId="{52EB5F14-ADA4-4875-B098-06F339C9DF6F}" type="parTrans" cxnId="{8F374E24-E68B-4BF3-A0C0-BE81CF6AEE55}">
      <dgm:prSet/>
      <dgm:spPr/>
      <dgm:t>
        <a:bodyPr/>
        <a:lstStyle/>
        <a:p>
          <a:endParaRPr lang="en-IN"/>
        </a:p>
      </dgm:t>
    </dgm:pt>
    <dgm:pt modelId="{BB85FE6F-AEAB-4A05-9B23-D44F59315114}" type="sibTrans" cxnId="{8F374E24-E68B-4BF3-A0C0-BE81CF6AEE55}">
      <dgm:prSet/>
      <dgm:spPr/>
      <dgm:t>
        <a:bodyPr/>
        <a:lstStyle/>
        <a:p>
          <a:endParaRPr lang="en-IN"/>
        </a:p>
      </dgm:t>
    </dgm:pt>
    <dgm:pt modelId="{EA24DFAD-157E-4B3B-980C-3D3161CEB0BE}" type="pres">
      <dgm:prSet presAssocID="{2BF9CF72-EAF2-442E-A303-DCAE511A4EFF}" presName="diagram" presStyleCnt="0">
        <dgm:presLayoutVars>
          <dgm:dir/>
          <dgm:resizeHandles val="exact"/>
        </dgm:presLayoutVars>
      </dgm:prSet>
      <dgm:spPr/>
    </dgm:pt>
    <dgm:pt modelId="{10E8624C-9E6C-4944-9791-48218335A524}" type="pres">
      <dgm:prSet presAssocID="{111F37B4-8751-4D7D-AEAF-B4B6600B7BBD}" presName="node" presStyleLbl="node1" presStyleIdx="0" presStyleCnt="5">
        <dgm:presLayoutVars>
          <dgm:bulletEnabled val="1"/>
        </dgm:presLayoutVars>
      </dgm:prSet>
      <dgm:spPr/>
    </dgm:pt>
    <dgm:pt modelId="{A0195D58-9616-4CCE-91E2-98320B8F66EC}" type="pres">
      <dgm:prSet presAssocID="{A3B461D3-4D96-4AAE-902F-A2333CA08AC8}" presName="sibTrans" presStyleLbl="sibTrans2D1" presStyleIdx="0" presStyleCnt="4"/>
      <dgm:spPr/>
    </dgm:pt>
    <dgm:pt modelId="{96F3FB7F-6CD2-41FF-8277-12DCE761666E}" type="pres">
      <dgm:prSet presAssocID="{A3B461D3-4D96-4AAE-902F-A2333CA08AC8}" presName="connectorText" presStyleLbl="sibTrans2D1" presStyleIdx="0" presStyleCnt="4"/>
      <dgm:spPr/>
    </dgm:pt>
    <dgm:pt modelId="{BFD566F0-FB89-4590-B245-0CD4D5C3D37A}" type="pres">
      <dgm:prSet presAssocID="{DA0A5375-4A14-4E1D-8D84-526FB1305F1B}" presName="node" presStyleLbl="node1" presStyleIdx="1" presStyleCnt="5">
        <dgm:presLayoutVars>
          <dgm:bulletEnabled val="1"/>
        </dgm:presLayoutVars>
      </dgm:prSet>
      <dgm:spPr/>
    </dgm:pt>
    <dgm:pt modelId="{15B0C25C-69FF-4D4C-BEB6-8F9F31A2294D}" type="pres">
      <dgm:prSet presAssocID="{F0FBCD5C-FF24-495A-ABEC-542793A25486}" presName="sibTrans" presStyleLbl="sibTrans2D1" presStyleIdx="1" presStyleCnt="4"/>
      <dgm:spPr/>
    </dgm:pt>
    <dgm:pt modelId="{406392E8-968D-40A4-8489-B449DDEFE4CD}" type="pres">
      <dgm:prSet presAssocID="{F0FBCD5C-FF24-495A-ABEC-542793A25486}" presName="connectorText" presStyleLbl="sibTrans2D1" presStyleIdx="1" presStyleCnt="4"/>
      <dgm:spPr/>
    </dgm:pt>
    <dgm:pt modelId="{737AF35C-79CA-4885-8526-C213A0B463E5}" type="pres">
      <dgm:prSet presAssocID="{6AA3CE51-6655-4B01-B93A-E2347220826F}" presName="node" presStyleLbl="node1" presStyleIdx="2" presStyleCnt="5">
        <dgm:presLayoutVars>
          <dgm:bulletEnabled val="1"/>
        </dgm:presLayoutVars>
      </dgm:prSet>
      <dgm:spPr/>
    </dgm:pt>
    <dgm:pt modelId="{BDE244DC-3BD4-4D66-BD9D-977ED9DC806D}" type="pres">
      <dgm:prSet presAssocID="{1AEC7BF1-6EC4-4EF8-B45B-04C56B4FE97A}" presName="sibTrans" presStyleLbl="sibTrans2D1" presStyleIdx="2" presStyleCnt="4"/>
      <dgm:spPr/>
    </dgm:pt>
    <dgm:pt modelId="{E4415DC8-BCBE-48EB-85FB-284DA6C464AD}" type="pres">
      <dgm:prSet presAssocID="{1AEC7BF1-6EC4-4EF8-B45B-04C56B4FE97A}" presName="connectorText" presStyleLbl="sibTrans2D1" presStyleIdx="2" presStyleCnt="4"/>
      <dgm:spPr/>
    </dgm:pt>
    <dgm:pt modelId="{897ECF12-E1D0-4E5D-826F-7D29F94CCABB}" type="pres">
      <dgm:prSet presAssocID="{1E2020FB-07E3-4A89-8A47-BEC92802EDB1}" presName="node" presStyleLbl="node1" presStyleIdx="3" presStyleCnt="5">
        <dgm:presLayoutVars>
          <dgm:bulletEnabled val="1"/>
        </dgm:presLayoutVars>
      </dgm:prSet>
      <dgm:spPr/>
    </dgm:pt>
    <dgm:pt modelId="{1377CEC7-21DA-4975-A81D-8F240C1B7977}" type="pres">
      <dgm:prSet presAssocID="{81008949-E888-44E8-8B72-A18B3B3BBB4F}" presName="sibTrans" presStyleLbl="sibTrans2D1" presStyleIdx="3" presStyleCnt="4"/>
      <dgm:spPr/>
    </dgm:pt>
    <dgm:pt modelId="{26B77133-5B5C-42FC-861F-57EE72866196}" type="pres">
      <dgm:prSet presAssocID="{81008949-E888-44E8-8B72-A18B3B3BBB4F}" presName="connectorText" presStyleLbl="sibTrans2D1" presStyleIdx="3" presStyleCnt="4"/>
      <dgm:spPr/>
    </dgm:pt>
    <dgm:pt modelId="{42C75B3C-27D8-40B4-882D-D2CB7985D33B}" type="pres">
      <dgm:prSet presAssocID="{129BBE86-B42B-4F43-B553-7CB55A881DB8}" presName="node" presStyleLbl="node1" presStyleIdx="4" presStyleCnt="5">
        <dgm:presLayoutVars>
          <dgm:bulletEnabled val="1"/>
        </dgm:presLayoutVars>
      </dgm:prSet>
      <dgm:spPr/>
    </dgm:pt>
  </dgm:ptLst>
  <dgm:cxnLst>
    <dgm:cxn modelId="{F509E616-01FD-4B3C-80E0-0D3CFB07D00A}" type="presOf" srcId="{1E2020FB-07E3-4A89-8A47-BEC92802EDB1}" destId="{897ECF12-E1D0-4E5D-826F-7D29F94CCABB}" srcOrd="0" destOrd="0" presId="urn:microsoft.com/office/officeart/2005/8/layout/process5"/>
    <dgm:cxn modelId="{8F374E24-E68B-4BF3-A0C0-BE81CF6AEE55}" srcId="{2BF9CF72-EAF2-442E-A303-DCAE511A4EFF}" destId="{129BBE86-B42B-4F43-B553-7CB55A881DB8}" srcOrd="4" destOrd="0" parTransId="{52EB5F14-ADA4-4875-B098-06F339C9DF6F}" sibTransId="{BB85FE6F-AEAB-4A05-9B23-D44F59315114}"/>
    <dgm:cxn modelId="{9567872A-D00C-405E-A721-9947D702058E}" type="presOf" srcId="{81008949-E888-44E8-8B72-A18B3B3BBB4F}" destId="{26B77133-5B5C-42FC-861F-57EE72866196}" srcOrd="1" destOrd="0" presId="urn:microsoft.com/office/officeart/2005/8/layout/process5"/>
    <dgm:cxn modelId="{D6D3C730-731D-40C5-8EB3-B64A4634EDF8}" type="presOf" srcId="{2BF9CF72-EAF2-442E-A303-DCAE511A4EFF}" destId="{EA24DFAD-157E-4B3B-980C-3D3161CEB0BE}" srcOrd="0" destOrd="0" presId="urn:microsoft.com/office/officeart/2005/8/layout/process5"/>
    <dgm:cxn modelId="{CB655336-E0D2-488D-AD28-AF65E68849BA}" type="presOf" srcId="{6AA3CE51-6655-4B01-B93A-E2347220826F}" destId="{737AF35C-79CA-4885-8526-C213A0B463E5}" srcOrd="0" destOrd="0" presId="urn:microsoft.com/office/officeart/2005/8/layout/process5"/>
    <dgm:cxn modelId="{8B494740-E2FF-455F-85B4-29B4BED4950A}" type="presOf" srcId="{DA0A5375-4A14-4E1D-8D84-526FB1305F1B}" destId="{BFD566F0-FB89-4590-B245-0CD4D5C3D37A}" srcOrd="0" destOrd="0" presId="urn:microsoft.com/office/officeart/2005/8/layout/process5"/>
    <dgm:cxn modelId="{BDAAA768-E89F-41E9-9DF2-ABE8486BE848}" type="presOf" srcId="{A3B461D3-4D96-4AAE-902F-A2333CA08AC8}" destId="{A0195D58-9616-4CCE-91E2-98320B8F66EC}" srcOrd="0" destOrd="0" presId="urn:microsoft.com/office/officeart/2005/8/layout/process5"/>
    <dgm:cxn modelId="{E05C6B6A-47E9-4760-9F5E-CB6DBC7FAE4B}" srcId="{2BF9CF72-EAF2-442E-A303-DCAE511A4EFF}" destId="{DA0A5375-4A14-4E1D-8D84-526FB1305F1B}" srcOrd="1" destOrd="0" parTransId="{48EEFC8D-5820-489B-B4EE-2D914000554A}" sibTransId="{F0FBCD5C-FF24-495A-ABEC-542793A25486}"/>
    <dgm:cxn modelId="{3516384C-0BC8-47E2-9819-87E61FC57BDC}" srcId="{2BF9CF72-EAF2-442E-A303-DCAE511A4EFF}" destId="{1E2020FB-07E3-4A89-8A47-BEC92802EDB1}" srcOrd="3" destOrd="0" parTransId="{D0AD6B34-3750-49DA-A411-0A6960F691B6}" sibTransId="{81008949-E888-44E8-8B72-A18B3B3BBB4F}"/>
    <dgm:cxn modelId="{9383D77E-06F7-46BC-B632-054243190CCF}" type="presOf" srcId="{F0FBCD5C-FF24-495A-ABEC-542793A25486}" destId="{406392E8-968D-40A4-8489-B449DDEFE4CD}" srcOrd="1" destOrd="0" presId="urn:microsoft.com/office/officeart/2005/8/layout/process5"/>
    <dgm:cxn modelId="{164B0D7F-C1D6-4437-956C-D12921E4E426}" type="presOf" srcId="{1AEC7BF1-6EC4-4EF8-B45B-04C56B4FE97A}" destId="{BDE244DC-3BD4-4D66-BD9D-977ED9DC806D}" srcOrd="0" destOrd="0" presId="urn:microsoft.com/office/officeart/2005/8/layout/process5"/>
    <dgm:cxn modelId="{915B2F87-1818-4F79-977A-00C220DACB11}" type="presOf" srcId="{81008949-E888-44E8-8B72-A18B3B3BBB4F}" destId="{1377CEC7-21DA-4975-A81D-8F240C1B7977}" srcOrd="0" destOrd="0" presId="urn:microsoft.com/office/officeart/2005/8/layout/process5"/>
    <dgm:cxn modelId="{11218989-8240-44B4-B8A3-3DFCA8AEF00B}" type="presOf" srcId="{1AEC7BF1-6EC4-4EF8-B45B-04C56B4FE97A}" destId="{E4415DC8-BCBE-48EB-85FB-284DA6C464AD}" srcOrd="1" destOrd="0" presId="urn:microsoft.com/office/officeart/2005/8/layout/process5"/>
    <dgm:cxn modelId="{38095BA9-0561-4DC1-A01F-936403C3D098}" type="presOf" srcId="{F0FBCD5C-FF24-495A-ABEC-542793A25486}" destId="{15B0C25C-69FF-4D4C-BEB6-8F9F31A2294D}" srcOrd="0" destOrd="0" presId="urn:microsoft.com/office/officeart/2005/8/layout/process5"/>
    <dgm:cxn modelId="{8AF896C4-C745-4A95-A3E8-55396F8D06AD}" type="presOf" srcId="{111F37B4-8751-4D7D-AEAF-B4B6600B7BBD}" destId="{10E8624C-9E6C-4944-9791-48218335A524}" srcOrd="0" destOrd="0" presId="urn:microsoft.com/office/officeart/2005/8/layout/process5"/>
    <dgm:cxn modelId="{7F12B3C6-168C-4450-A1F1-A68F2B224BF1}" srcId="{2BF9CF72-EAF2-442E-A303-DCAE511A4EFF}" destId="{6AA3CE51-6655-4B01-B93A-E2347220826F}" srcOrd="2" destOrd="0" parTransId="{A83D2420-A514-483C-8FFC-B009CBEC5003}" sibTransId="{1AEC7BF1-6EC4-4EF8-B45B-04C56B4FE97A}"/>
    <dgm:cxn modelId="{7E3AB0D8-C116-471B-BC5C-936C01252A8A}" type="presOf" srcId="{129BBE86-B42B-4F43-B553-7CB55A881DB8}" destId="{42C75B3C-27D8-40B4-882D-D2CB7985D33B}" srcOrd="0" destOrd="0" presId="urn:microsoft.com/office/officeart/2005/8/layout/process5"/>
    <dgm:cxn modelId="{193B1DEA-52DF-4D04-98CB-3BB26AD44320}" type="presOf" srcId="{A3B461D3-4D96-4AAE-902F-A2333CA08AC8}" destId="{96F3FB7F-6CD2-41FF-8277-12DCE761666E}" srcOrd="1" destOrd="0" presId="urn:microsoft.com/office/officeart/2005/8/layout/process5"/>
    <dgm:cxn modelId="{F08A45FD-DE6E-4BBC-AEE3-3D85F02CDFDA}" srcId="{2BF9CF72-EAF2-442E-A303-DCAE511A4EFF}" destId="{111F37B4-8751-4D7D-AEAF-B4B6600B7BBD}" srcOrd="0" destOrd="0" parTransId="{1111689F-9EC3-4712-8124-857DDC52E9FA}" sibTransId="{A3B461D3-4D96-4AAE-902F-A2333CA08AC8}"/>
    <dgm:cxn modelId="{56C34219-3D26-4CD1-8087-C9FDF8BFB58E}" type="presParOf" srcId="{EA24DFAD-157E-4B3B-980C-3D3161CEB0BE}" destId="{10E8624C-9E6C-4944-9791-48218335A524}" srcOrd="0" destOrd="0" presId="urn:microsoft.com/office/officeart/2005/8/layout/process5"/>
    <dgm:cxn modelId="{B8E18BDF-8FFC-4EAC-A51E-5ACE46AA579E}" type="presParOf" srcId="{EA24DFAD-157E-4B3B-980C-3D3161CEB0BE}" destId="{A0195D58-9616-4CCE-91E2-98320B8F66EC}" srcOrd="1" destOrd="0" presId="urn:microsoft.com/office/officeart/2005/8/layout/process5"/>
    <dgm:cxn modelId="{E2021072-765B-4551-9F9D-FF9EC62B9082}" type="presParOf" srcId="{A0195D58-9616-4CCE-91E2-98320B8F66EC}" destId="{96F3FB7F-6CD2-41FF-8277-12DCE761666E}" srcOrd="0" destOrd="0" presId="urn:microsoft.com/office/officeart/2005/8/layout/process5"/>
    <dgm:cxn modelId="{87781C6F-8BE4-420C-91AC-2436201F32B1}" type="presParOf" srcId="{EA24DFAD-157E-4B3B-980C-3D3161CEB0BE}" destId="{BFD566F0-FB89-4590-B245-0CD4D5C3D37A}" srcOrd="2" destOrd="0" presId="urn:microsoft.com/office/officeart/2005/8/layout/process5"/>
    <dgm:cxn modelId="{67472515-18D2-4DEB-A3A1-59D26DF1A44A}" type="presParOf" srcId="{EA24DFAD-157E-4B3B-980C-3D3161CEB0BE}" destId="{15B0C25C-69FF-4D4C-BEB6-8F9F31A2294D}" srcOrd="3" destOrd="0" presId="urn:microsoft.com/office/officeart/2005/8/layout/process5"/>
    <dgm:cxn modelId="{723F6032-B209-4402-87D2-360E086E75B3}" type="presParOf" srcId="{15B0C25C-69FF-4D4C-BEB6-8F9F31A2294D}" destId="{406392E8-968D-40A4-8489-B449DDEFE4CD}" srcOrd="0" destOrd="0" presId="urn:microsoft.com/office/officeart/2005/8/layout/process5"/>
    <dgm:cxn modelId="{ED0ADE77-AE36-4EB4-8285-9B2AC9D0B970}" type="presParOf" srcId="{EA24DFAD-157E-4B3B-980C-3D3161CEB0BE}" destId="{737AF35C-79CA-4885-8526-C213A0B463E5}" srcOrd="4" destOrd="0" presId="urn:microsoft.com/office/officeart/2005/8/layout/process5"/>
    <dgm:cxn modelId="{0B47B4D8-CD08-4EAC-8143-84C7C56D126B}" type="presParOf" srcId="{EA24DFAD-157E-4B3B-980C-3D3161CEB0BE}" destId="{BDE244DC-3BD4-4D66-BD9D-977ED9DC806D}" srcOrd="5" destOrd="0" presId="urn:microsoft.com/office/officeart/2005/8/layout/process5"/>
    <dgm:cxn modelId="{BAC6E47F-1BDF-4EAD-8D0A-419892BBE54D}" type="presParOf" srcId="{BDE244DC-3BD4-4D66-BD9D-977ED9DC806D}" destId="{E4415DC8-BCBE-48EB-85FB-284DA6C464AD}" srcOrd="0" destOrd="0" presId="urn:microsoft.com/office/officeart/2005/8/layout/process5"/>
    <dgm:cxn modelId="{34D2BB75-AF3D-4511-BD49-F79A19C594AC}" type="presParOf" srcId="{EA24DFAD-157E-4B3B-980C-3D3161CEB0BE}" destId="{897ECF12-E1D0-4E5D-826F-7D29F94CCABB}" srcOrd="6" destOrd="0" presId="urn:microsoft.com/office/officeart/2005/8/layout/process5"/>
    <dgm:cxn modelId="{DD21996D-4776-4E12-A940-83DBC77DD6BF}" type="presParOf" srcId="{EA24DFAD-157E-4B3B-980C-3D3161CEB0BE}" destId="{1377CEC7-21DA-4975-A81D-8F240C1B7977}" srcOrd="7" destOrd="0" presId="urn:microsoft.com/office/officeart/2005/8/layout/process5"/>
    <dgm:cxn modelId="{6EA4C0CC-753A-40FF-87BE-BE10CF9F41C1}" type="presParOf" srcId="{1377CEC7-21DA-4975-A81D-8F240C1B7977}" destId="{26B77133-5B5C-42FC-861F-57EE72866196}" srcOrd="0" destOrd="0" presId="urn:microsoft.com/office/officeart/2005/8/layout/process5"/>
    <dgm:cxn modelId="{F98E98BA-4FB0-477C-8686-D83ED4CDE0EC}" type="presParOf" srcId="{EA24DFAD-157E-4B3B-980C-3D3161CEB0BE}" destId="{42C75B3C-27D8-40B4-882D-D2CB7985D33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30826-CA4F-4CD9-8B87-79BAB3959637}">
      <dsp:nvSpPr>
        <dsp:cNvPr id="0" name=""/>
        <dsp:cNvSpPr/>
      </dsp:nvSpPr>
      <dsp:spPr>
        <a:xfrm>
          <a:off x="4426173" y="633"/>
          <a:ext cx="6639261" cy="2469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>
              <a:latin typeface="+mj-lt"/>
            </a:rPr>
            <a:t>breakdowns can occur due to rigid hierarchies</a:t>
          </a:r>
          <a:endParaRPr lang="en-IN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>
              <a:latin typeface="+mj-lt"/>
            </a:rPr>
            <a:t>Information may not flow freely between different levels of the organization</a:t>
          </a:r>
          <a:endParaRPr lang="en-IN" sz="2600" kern="1200" dirty="0">
            <a:latin typeface="+mj-lt"/>
          </a:endParaRPr>
        </a:p>
      </dsp:txBody>
      <dsp:txXfrm>
        <a:off x="4426173" y="309372"/>
        <a:ext cx="5713046" cy="1852431"/>
      </dsp:txXfrm>
    </dsp:sp>
    <dsp:sp modelId="{8E0AE8F3-57B2-432B-9230-A3E484EAF2A5}">
      <dsp:nvSpPr>
        <dsp:cNvPr id="0" name=""/>
        <dsp:cNvSpPr/>
      </dsp:nvSpPr>
      <dsp:spPr>
        <a:xfrm>
          <a:off x="0" y="633"/>
          <a:ext cx="4426174" cy="246990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5100" b="1" i="0" kern="1200">
              <a:effectLst/>
              <a:latin typeface="+mj-lt"/>
            </a:rPr>
            <a:t>Hierarchical Structure</a:t>
          </a:r>
          <a:endParaRPr lang="en-US" sz="5100" b="0" i="0" kern="1200" dirty="0">
            <a:effectLst/>
            <a:latin typeface="+mj-lt"/>
          </a:endParaRPr>
        </a:p>
      </dsp:txBody>
      <dsp:txXfrm>
        <a:off x="120571" y="121204"/>
        <a:ext cx="4185032" cy="2228766"/>
      </dsp:txXfrm>
    </dsp:sp>
    <dsp:sp modelId="{C5206632-9CDC-49C4-8360-07AEB98D012F}">
      <dsp:nvSpPr>
        <dsp:cNvPr id="0" name=""/>
        <dsp:cNvSpPr/>
      </dsp:nvSpPr>
      <dsp:spPr>
        <a:xfrm>
          <a:off x="4426173" y="2717532"/>
          <a:ext cx="6639261" cy="24699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3228116"/>
            <a:satOff val="-8556"/>
            <a:lumOff val="-1108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3228116"/>
              <a:satOff val="-8556"/>
              <a:lumOff val="-110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>
              <a:latin typeface="+mj-lt"/>
            </a:rPr>
            <a:t>Unclear communication policies and guidelines can lead to confusion</a:t>
          </a:r>
          <a:endParaRPr lang="en-IN" sz="2600" kern="1200" dirty="0">
            <a:latin typeface="+mj-lt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>
              <a:latin typeface="+mj-lt"/>
            </a:rPr>
            <a:t>Employees may be unsure about the appropriate channels for communication</a:t>
          </a:r>
          <a:endParaRPr lang="en-IN" sz="2600" kern="1200" dirty="0">
            <a:latin typeface="+mj-lt"/>
          </a:endParaRPr>
        </a:p>
      </dsp:txBody>
      <dsp:txXfrm>
        <a:off x="4426173" y="3026271"/>
        <a:ext cx="5713046" cy="1852431"/>
      </dsp:txXfrm>
    </dsp:sp>
    <dsp:sp modelId="{B831F93D-1768-4FAB-B232-E437B9EA0F01}">
      <dsp:nvSpPr>
        <dsp:cNvPr id="0" name=""/>
        <dsp:cNvSpPr/>
      </dsp:nvSpPr>
      <dsp:spPr>
        <a:xfrm>
          <a:off x="0" y="2717532"/>
          <a:ext cx="4426174" cy="2469908"/>
        </a:xfrm>
        <a:prstGeom prst="roundRect">
          <a:avLst/>
        </a:prstGeom>
        <a:gradFill rotWithShape="0">
          <a:gsLst>
            <a:gs pos="0">
              <a:schemeClr val="accent3">
                <a:hueOff val="2703983"/>
                <a:satOff val="-8997"/>
                <a:lumOff val="-4509"/>
                <a:alphaOff val="0"/>
                <a:tint val="96000"/>
                <a:lumMod val="104000"/>
              </a:schemeClr>
            </a:gs>
            <a:gs pos="100000">
              <a:schemeClr val="accent3">
                <a:hueOff val="2703983"/>
                <a:satOff val="-8997"/>
                <a:lumOff val="-450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 dirty="0">
              <a:latin typeface="+mj-lt"/>
            </a:rPr>
            <a:t>Lack of Clarity in Policies</a:t>
          </a:r>
          <a:endParaRPr lang="en-IN" sz="5100" kern="1200" dirty="0">
            <a:latin typeface="+mj-lt"/>
          </a:endParaRPr>
        </a:p>
      </dsp:txBody>
      <dsp:txXfrm>
        <a:off x="120571" y="2838103"/>
        <a:ext cx="4185032" cy="2228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64075-53D8-4F16-986E-A0A376F9A8B3}">
      <dsp:nvSpPr>
        <dsp:cNvPr id="0" name=""/>
        <dsp:cNvSpPr/>
      </dsp:nvSpPr>
      <dsp:spPr>
        <a:xfrm rot="5400000">
          <a:off x="-295807" y="298478"/>
          <a:ext cx="1972047" cy="138043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Ineffective Collaboration</a:t>
          </a:r>
          <a:endParaRPr lang="en-IN" sz="1100" kern="1200" dirty="0"/>
        </a:p>
      </dsp:txBody>
      <dsp:txXfrm rot="-5400000">
        <a:off x="1" y="692888"/>
        <a:ext cx="1380433" cy="591614"/>
      </dsp:txXfrm>
    </dsp:sp>
    <dsp:sp modelId="{156462B9-26E5-456E-9410-494B72322C9A}">
      <dsp:nvSpPr>
        <dsp:cNvPr id="0" name=""/>
        <dsp:cNvSpPr/>
      </dsp:nvSpPr>
      <dsp:spPr>
        <a:xfrm rot="5400000">
          <a:off x="4433042" y="-3049937"/>
          <a:ext cx="1281830" cy="73870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kern="1200" dirty="0"/>
            <a:t>Hinders teamwork and collaboration</a:t>
          </a:r>
          <a:endParaRPr lang="en-IN" sz="2800" kern="1200" dirty="0"/>
        </a:p>
      </dsp:txBody>
      <dsp:txXfrm rot="-5400000">
        <a:off x="1380433" y="65246"/>
        <a:ext cx="7324474" cy="1156682"/>
      </dsp:txXfrm>
    </dsp:sp>
    <dsp:sp modelId="{B694B536-5039-4E51-A5C8-622D3CB9665C}">
      <dsp:nvSpPr>
        <dsp:cNvPr id="0" name=""/>
        <dsp:cNvSpPr/>
      </dsp:nvSpPr>
      <dsp:spPr>
        <a:xfrm rot="5400000">
          <a:off x="-295807" y="2079846"/>
          <a:ext cx="1972047" cy="1380433"/>
        </a:xfrm>
        <a:prstGeom prst="chevron">
          <a:avLst/>
        </a:prstGeom>
        <a:gradFill rotWithShape="0">
          <a:gsLst>
            <a:gs pos="0">
              <a:schemeClr val="accent3">
                <a:hueOff val="1351992"/>
                <a:satOff val="-4498"/>
                <a:lumOff val="-2255"/>
                <a:alphaOff val="0"/>
                <a:tint val="96000"/>
                <a:lumMod val="104000"/>
              </a:schemeClr>
            </a:gs>
            <a:gs pos="100000">
              <a:schemeClr val="accent3">
                <a:hueOff val="1351992"/>
                <a:satOff val="-4498"/>
                <a:lumOff val="-225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1351992"/>
              <a:satOff val="-4498"/>
              <a:lumOff val="-2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Misunderstandings</a:t>
          </a:r>
          <a:endParaRPr lang="en-IN" sz="1100" kern="1200" dirty="0"/>
        </a:p>
      </dsp:txBody>
      <dsp:txXfrm rot="-5400000">
        <a:off x="1" y="2474256"/>
        <a:ext cx="1380433" cy="591614"/>
      </dsp:txXfrm>
    </dsp:sp>
    <dsp:sp modelId="{353FDF2F-F18F-41BE-AD57-0BED6B8152B9}">
      <dsp:nvSpPr>
        <dsp:cNvPr id="0" name=""/>
        <dsp:cNvSpPr/>
      </dsp:nvSpPr>
      <dsp:spPr>
        <a:xfrm rot="5400000">
          <a:off x="4433042" y="-1268569"/>
          <a:ext cx="1281830" cy="73870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1351992"/>
              <a:satOff val="-4498"/>
              <a:lumOff val="-2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Leads to confusion, errors, and conflict</a:t>
          </a:r>
          <a:endParaRPr lang="en-IN" sz="2800" kern="1200" dirty="0"/>
        </a:p>
      </dsp:txBody>
      <dsp:txXfrm rot="-5400000">
        <a:off x="1380433" y="1846614"/>
        <a:ext cx="7324474" cy="1156682"/>
      </dsp:txXfrm>
    </dsp:sp>
    <dsp:sp modelId="{A5D92919-4DB8-4C7E-A55F-ECBE3447A66F}">
      <dsp:nvSpPr>
        <dsp:cNvPr id="0" name=""/>
        <dsp:cNvSpPr/>
      </dsp:nvSpPr>
      <dsp:spPr>
        <a:xfrm rot="5400000">
          <a:off x="-295807" y="3861215"/>
          <a:ext cx="1972047" cy="1380433"/>
        </a:xfrm>
        <a:prstGeom prst="chevron">
          <a:avLst/>
        </a:prstGeom>
        <a:gradFill rotWithShape="0">
          <a:gsLst>
            <a:gs pos="0">
              <a:schemeClr val="accent3">
                <a:hueOff val="2703983"/>
                <a:satOff val="-8997"/>
                <a:lumOff val="-4509"/>
                <a:alphaOff val="0"/>
                <a:tint val="96000"/>
                <a:lumMod val="104000"/>
              </a:schemeClr>
            </a:gs>
            <a:gs pos="100000">
              <a:schemeClr val="accent3">
                <a:hueOff val="2703983"/>
                <a:satOff val="-8997"/>
                <a:lumOff val="-450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2703983"/>
              <a:satOff val="-8997"/>
              <a:lumOff val="-450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Reduced Productivity</a:t>
          </a:r>
          <a:endParaRPr lang="en-IN" sz="1100" kern="1200" dirty="0"/>
        </a:p>
      </dsp:txBody>
      <dsp:txXfrm rot="-5400000">
        <a:off x="1" y="4255625"/>
        <a:ext cx="1380433" cy="591614"/>
      </dsp:txXfrm>
    </dsp:sp>
    <dsp:sp modelId="{31DB7F95-32A2-4EAE-91A0-DA0188EDD45A}">
      <dsp:nvSpPr>
        <dsp:cNvPr id="0" name=""/>
        <dsp:cNvSpPr/>
      </dsp:nvSpPr>
      <dsp:spPr>
        <a:xfrm rot="5400000">
          <a:off x="4433042" y="512798"/>
          <a:ext cx="1281830" cy="73870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2703983"/>
              <a:satOff val="-8997"/>
              <a:lumOff val="-450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Delays in information transfer impact efficiency</a:t>
          </a:r>
          <a:endParaRPr lang="en-IN" sz="2800" kern="1200" dirty="0"/>
        </a:p>
      </dsp:txBody>
      <dsp:txXfrm rot="-5400000">
        <a:off x="1380433" y="3627981"/>
        <a:ext cx="7324474" cy="1156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8624C-9E6C-4944-9791-48218335A524}">
      <dsp:nvSpPr>
        <dsp:cNvPr id="0" name=""/>
        <dsp:cNvSpPr/>
      </dsp:nvSpPr>
      <dsp:spPr>
        <a:xfrm>
          <a:off x="9047" y="545886"/>
          <a:ext cx="2704309" cy="16225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 dirty="0">
              <a:effectLst/>
              <a:latin typeface="+mj-lt"/>
            </a:rPr>
            <a:t>Promote Open Communication</a:t>
          </a:r>
          <a:endParaRPr lang="en-IN" sz="2700" kern="1200" dirty="0">
            <a:latin typeface="+mj-lt"/>
          </a:endParaRPr>
        </a:p>
      </dsp:txBody>
      <dsp:txXfrm>
        <a:off x="56571" y="593410"/>
        <a:ext cx="2609261" cy="1527537"/>
      </dsp:txXfrm>
    </dsp:sp>
    <dsp:sp modelId="{A0195D58-9616-4CCE-91E2-98320B8F66EC}">
      <dsp:nvSpPr>
        <dsp:cNvPr id="0" name=""/>
        <dsp:cNvSpPr/>
      </dsp:nvSpPr>
      <dsp:spPr>
        <a:xfrm>
          <a:off x="2951336" y="1021844"/>
          <a:ext cx="573313" cy="67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>
            <a:latin typeface="+mj-lt"/>
          </a:endParaRPr>
        </a:p>
      </dsp:txBody>
      <dsp:txXfrm>
        <a:off x="2951336" y="1155978"/>
        <a:ext cx="401319" cy="402400"/>
      </dsp:txXfrm>
    </dsp:sp>
    <dsp:sp modelId="{BFD566F0-FB89-4590-B245-0CD4D5C3D37A}">
      <dsp:nvSpPr>
        <dsp:cNvPr id="0" name=""/>
        <dsp:cNvSpPr/>
      </dsp:nvSpPr>
      <dsp:spPr>
        <a:xfrm>
          <a:off x="3795080" y="545886"/>
          <a:ext cx="2704309" cy="16225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23153"/>
                <a:satOff val="3677"/>
                <a:lumOff val="1421"/>
                <a:alphaOff val="0"/>
                <a:tint val="96000"/>
                <a:lumMod val="104000"/>
              </a:schemeClr>
            </a:gs>
            <a:gs pos="100000">
              <a:schemeClr val="accent4">
                <a:hueOff val="-123153"/>
                <a:satOff val="3677"/>
                <a:lumOff val="142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>
              <a:effectLst/>
              <a:latin typeface="+mj-lt"/>
            </a:rPr>
            <a:t>Provide Training</a:t>
          </a:r>
          <a:endParaRPr lang="en-IN" sz="2700" kern="1200" dirty="0">
            <a:latin typeface="+mj-lt"/>
          </a:endParaRPr>
        </a:p>
      </dsp:txBody>
      <dsp:txXfrm>
        <a:off x="3842604" y="593410"/>
        <a:ext cx="2609261" cy="1527537"/>
      </dsp:txXfrm>
    </dsp:sp>
    <dsp:sp modelId="{15B0C25C-69FF-4D4C-BEB6-8F9F31A2294D}">
      <dsp:nvSpPr>
        <dsp:cNvPr id="0" name=""/>
        <dsp:cNvSpPr/>
      </dsp:nvSpPr>
      <dsp:spPr>
        <a:xfrm>
          <a:off x="6737368" y="1021844"/>
          <a:ext cx="573313" cy="67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64204"/>
                <a:satOff val="4903"/>
                <a:lumOff val="1895"/>
                <a:alphaOff val="0"/>
                <a:tint val="96000"/>
                <a:lumMod val="104000"/>
              </a:schemeClr>
            </a:gs>
            <a:gs pos="100000">
              <a:schemeClr val="accent4">
                <a:hueOff val="-164204"/>
                <a:satOff val="4903"/>
                <a:lumOff val="189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>
            <a:latin typeface="+mj-lt"/>
          </a:endParaRPr>
        </a:p>
      </dsp:txBody>
      <dsp:txXfrm>
        <a:off x="6737368" y="1155978"/>
        <a:ext cx="401319" cy="402400"/>
      </dsp:txXfrm>
    </dsp:sp>
    <dsp:sp modelId="{737AF35C-79CA-4885-8526-C213A0B463E5}">
      <dsp:nvSpPr>
        <dsp:cNvPr id="0" name=""/>
        <dsp:cNvSpPr/>
      </dsp:nvSpPr>
      <dsp:spPr>
        <a:xfrm>
          <a:off x="7581113" y="545886"/>
          <a:ext cx="2704309" cy="16225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46306"/>
                <a:satOff val="7355"/>
                <a:lumOff val="2843"/>
                <a:alphaOff val="0"/>
                <a:tint val="96000"/>
                <a:lumMod val="104000"/>
              </a:schemeClr>
            </a:gs>
            <a:gs pos="100000">
              <a:schemeClr val="accent4">
                <a:hueOff val="-246306"/>
                <a:satOff val="7355"/>
                <a:lumOff val="284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 dirty="0">
              <a:effectLst/>
              <a:latin typeface="+mj-lt"/>
            </a:rPr>
            <a:t>Use Multiple Channels</a:t>
          </a:r>
          <a:endParaRPr lang="en-IN" sz="2700" kern="1200" dirty="0">
            <a:latin typeface="+mj-lt"/>
          </a:endParaRPr>
        </a:p>
      </dsp:txBody>
      <dsp:txXfrm>
        <a:off x="7628637" y="593410"/>
        <a:ext cx="2609261" cy="1527537"/>
      </dsp:txXfrm>
    </dsp:sp>
    <dsp:sp modelId="{BDE244DC-3BD4-4D66-BD9D-977ED9DC806D}">
      <dsp:nvSpPr>
        <dsp:cNvPr id="0" name=""/>
        <dsp:cNvSpPr/>
      </dsp:nvSpPr>
      <dsp:spPr>
        <a:xfrm rot="5400000">
          <a:off x="8646610" y="2357773"/>
          <a:ext cx="573313" cy="67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328408"/>
                <a:satOff val="9806"/>
                <a:lumOff val="3791"/>
                <a:alphaOff val="0"/>
                <a:tint val="96000"/>
                <a:lumMod val="104000"/>
              </a:schemeClr>
            </a:gs>
            <a:gs pos="100000">
              <a:schemeClr val="accent4">
                <a:hueOff val="-328408"/>
                <a:satOff val="9806"/>
                <a:lumOff val="379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>
            <a:latin typeface="+mj-lt"/>
          </a:endParaRPr>
        </a:p>
      </dsp:txBody>
      <dsp:txXfrm rot="-5400000">
        <a:off x="8732067" y="2406450"/>
        <a:ext cx="402400" cy="401319"/>
      </dsp:txXfrm>
    </dsp:sp>
    <dsp:sp modelId="{897ECF12-E1D0-4E5D-826F-7D29F94CCABB}">
      <dsp:nvSpPr>
        <dsp:cNvPr id="0" name=""/>
        <dsp:cNvSpPr/>
      </dsp:nvSpPr>
      <dsp:spPr>
        <a:xfrm>
          <a:off x="7581113" y="3250195"/>
          <a:ext cx="2704309" cy="16225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69459"/>
                <a:satOff val="11032"/>
                <a:lumOff val="4264"/>
                <a:alphaOff val="0"/>
                <a:tint val="96000"/>
                <a:lumMod val="104000"/>
              </a:schemeClr>
            </a:gs>
            <a:gs pos="100000">
              <a:schemeClr val="accent4">
                <a:hueOff val="-369459"/>
                <a:satOff val="11032"/>
                <a:lumOff val="426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 dirty="0">
              <a:effectLst/>
              <a:latin typeface="+mj-lt"/>
            </a:rPr>
            <a:t>Cultural Sensitivity Training</a:t>
          </a:r>
          <a:endParaRPr lang="en-IN" sz="2700" kern="1200" dirty="0">
            <a:latin typeface="+mj-lt"/>
          </a:endParaRPr>
        </a:p>
      </dsp:txBody>
      <dsp:txXfrm>
        <a:off x="7628637" y="3297719"/>
        <a:ext cx="2609261" cy="1527537"/>
      </dsp:txXfrm>
    </dsp:sp>
    <dsp:sp modelId="{1377CEC7-21DA-4975-A81D-8F240C1B7977}">
      <dsp:nvSpPr>
        <dsp:cNvPr id="0" name=""/>
        <dsp:cNvSpPr/>
      </dsp:nvSpPr>
      <dsp:spPr>
        <a:xfrm rot="10800000">
          <a:off x="6769820" y="3726153"/>
          <a:ext cx="573313" cy="6706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92612"/>
                <a:satOff val="14709"/>
                <a:lumOff val="5686"/>
                <a:alphaOff val="0"/>
                <a:tint val="96000"/>
                <a:lumMod val="104000"/>
              </a:schemeClr>
            </a:gs>
            <a:gs pos="100000">
              <a:schemeClr val="accent4">
                <a:hueOff val="-492612"/>
                <a:satOff val="14709"/>
                <a:lumOff val="56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>
            <a:latin typeface="+mj-lt"/>
          </a:endParaRPr>
        </a:p>
      </dsp:txBody>
      <dsp:txXfrm rot="10800000">
        <a:off x="6941814" y="3860287"/>
        <a:ext cx="401319" cy="402400"/>
      </dsp:txXfrm>
    </dsp:sp>
    <dsp:sp modelId="{42C75B3C-27D8-40B4-882D-D2CB7985D33B}">
      <dsp:nvSpPr>
        <dsp:cNvPr id="0" name=""/>
        <dsp:cNvSpPr/>
      </dsp:nvSpPr>
      <dsp:spPr>
        <a:xfrm>
          <a:off x="3795080" y="3250195"/>
          <a:ext cx="2704309" cy="16225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92612"/>
                <a:satOff val="14709"/>
                <a:lumOff val="5686"/>
                <a:alphaOff val="0"/>
                <a:tint val="96000"/>
                <a:lumMod val="104000"/>
              </a:schemeClr>
            </a:gs>
            <a:gs pos="100000">
              <a:schemeClr val="accent4">
                <a:hueOff val="-492612"/>
                <a:satOff val="14709"/>
                <a:lumOff val="56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 dirty="0">
              <a:effectLst/>
              <a:latin typeface="+mj-lt"/>
            </a:rPr>
            <a:t>Regular Feedback Mechanisms</a:t>
          </a:r>
          <a:endParaRPr lang="en-IN" sz="2700" kern="1200" dirty="0">
            <a:latin typeface="+mj-lt"/>
          </a:endParaRPr>
        </a:p>
      </dsp:txBody>
      <dsp:txXfrm>
        <a:off x="3842604" y="3297719"/>
        <a:ext cx="2609261" cy="1527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23A33-862E-448A-8988-2BF690AA4E87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63983-73DD-4C23-A134-12EE62AC5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5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CF97-83AB-4E4E-835A-C59106DDE696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E6E8-2A6D-49C0-B80B-DAD840A43052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7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66DE-D1A0-4A46-834D-6BEC4EF5E744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83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30D6-57D1-42B7-89A7-52043A9270A3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68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E002-5987-42F6-8EA7-CB72CE4CAA0A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80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289A-D367-429B-A9D7-A0A872EEA667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6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C661-4E4B-4824-AC2C-B7E22A39D3EB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3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B912-5DBE-4DE5-B6E6-A2E38AFC7F84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1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A974-58FF-41F6-A7F4-EE36771FE20F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4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A0FB-5EE3-4CE1-A2A6-43164E069175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6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052B-F679-4E51-8425-BEDEA35E1B03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7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5CDC-5A6F-4FA5-82FE-A7FA354306D2}" type="datetime1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8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1F15-BFF2-4612-AD0C-4C8992404435}" type="datetime1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0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B23D-4BF1-44ED-B3D6-D3703DB9A3A8}" type="datetime1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57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9604-51D9-4447-A299-48330E92E07A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2AFF-B0A5-42B5-A8AE-471628D00DBD}" type="datetime1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3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BAE4-1E43-4F86-8C31-DE290421166C}" type="datetime1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733D57-4192-466F-BF1D-9E3EC8863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0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lobeandmail.com/report-on-business/comma-quirk-irks-rogers/article1101686/" TargetMode="External"/><Relationship Id="rId2" Type="http://schemas.openxmlformats.org/officeDocument/2006/relationships/hyperlink" Target="https://www.thedailybeast.com/bad-writing-costs-businesses-billions?ref=scrol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3CD7-D8AF-5E14-7D46-AA5FD691D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Barriers to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0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18C8-DC7B-0FD1-E9F5-C5644075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Noise barrier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6DBE-CA29-5122-E20E-C8B32CBD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737" y="1567543"/>
            <a:ext cx="9073087" cy="5290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Noise is any random or persistent disturbance that obscures the quality of the transmitted message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Any interference that takes place between the sender and the receiver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Example: During a conversation if anyone is distracted by the newspapers on the desk or calendars on the wall or the conversation going on in adjacent room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quality of effective communication is affected by this noise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Discovering the source of noise is important to overcome this barrier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4DD4-40B0-B0F2-5DD8-1AAC4EE3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1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1873-D2D1-2B3B-F197-D04DAC7D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7A5E-335B-6277-013B-2D46ED7F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Psychological: Mental preoccupation/ego/anxiety/tiredness/preconceived ideas and notions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Physical: Disturbances and distractions in the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6F567-1513-98AA-679B-9A7D0496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0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18E7-5459-28C6-9F6E-DE0322E2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The problem of media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0094-9085-71E7-50D1-9BA34B52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2" y="1384664"/>
            <a:ext cx="9769151" cy="52773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In any given situation, the transmission mode for communication must be selected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Media selection can be based on personal choice or organizational norms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The media becomes a barrier to communication when the wrong channel is selected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If an employee is asked to leave an organization by email rather than face to face interaction, the communication is insensitive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Recent Mass tech layoffs by the Microsoft and other companies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sudden job cuts and inconvenience of the workers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2215D-542B-FB87-2E95-D8FA98AE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9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906D-160D-4915-8F43-C3A6460E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182" y="475861"/>
            <a:ext cx="8628017" cy="869613"/>
          </a:xfrm>
        </p:spPr>
        <p:txBody>
          <a:bodyPr>
            <a:normAutofit/>
          </a:bodyPr>
          <a:lstStyle/>
          <a:p>
            <a:r>
              <a:rPr lang="en-US" dirty="0"/>
              <a:t>The Feedback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F7F7-2DF0-16E3-A851-41C65A5F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3" y="1278294"/>
            <a:ext cx="10039739" cy="51038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Feedback is reaction to the message of sender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It includes verbal and non-verbal responses 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Without feedback the sender of the message can’t know whether the recipient has received the entire message and comprehended its content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It regulates both the transmission and reception of the message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Two sided expression, when combined with mutual feedback, becomes a dialogue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There is no feedback in one way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If the feedback provided to the sender is inaccurate, it can create a barrier to the communication process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83616-382B-F391-1E44-137F9614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2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FF7A-4D76-C959-F82E-F35ED87A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Manifestation of feedback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571B-A39F-EBDC-E660-3AAFD555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03" y="2108719"/>
            <a:ext cx="9338823" cy="3247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Evaluative: Judges the worthiness of the other person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Interpretive: Paraphrases the other person’s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Supporting: Motivates the other person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Probing: Seeks to clarify and gain additional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Understanding: Seeks to decipher the other person’s meaning of the message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27BD2-BD23-ECC2-4977-A14F79C8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6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4BA8-1325-3738-DD06-3E10A261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738" y="585216"/>
            <a:ext cx="8912040" cy="1217458"/>
          </a:xfrm>
        </p:spPr>
        <p:txBody>
          <a:bodyPr>
            <a:noAutofit/>
          </a:bodyPr>
          <a:lstStyle/>
          <a:p>
            <a:r>
              <a:rPr lang="en-IN" dirty="0"/>
              <a:t>The problems of language &amp; articulation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C934-454C-2278-D958-F7D0579D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06" y="1968759"/>
            <a:ext cx="10384972" cy="41014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The sender must ensure that the receiver understands the symbols and signs being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Language and communication dynamics have become the driving force in international business operations in recent times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Three potential language barriers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/>
              <a:t>Use of improper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/>
              <a:t>Use of jargons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/>
              <a:t>Ambiguity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14B37-FB38-31A1-CBCD-52A67FF8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8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C9D6-591B-7C8F-B089-05802E0A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Improper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9B74-E5DD-C7F5-BA80-47B96F31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69" y="1463040"/>
            <a:ext cx="10422294" cy="53949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Improperly used words create the wrong impression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Most words have more than one meaning in different cultural contexts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Poor communication happens when the sender transmits the message without knowing the receiver’s background, experiences and attitude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Vague and unclear message is a barrier to effective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Example: Please submit the file by tomorrow morning.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This message is very unclear. What kind of file is not mentioned over here. It will rather confuse the receiver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2B58D-E7C4-D2E5-6E83-8978748E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2F5C-1BF8-74A4-534D-0CDC60B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of 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2034-BD21-6030-B773-C87D11A9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89" y="2313992"/>
            <a:ext cx="10226351" cy="34260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It includes technical language and acronyms as well as recognized words with specialized meanings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Use of jargon can improve communication when both the sender and the receiver understand the specialized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If that is not the case , it can be a serious communication barrier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Example:  A student from civil engineering branch may not understand the jargon used in the medical field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BFC37-A675-FBE7-D8DE-6781BC7E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6BF-8B2F-4FB1-2B84-460FB294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914969" cy="840796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97F6-4986-AB73-E2B8-C0918ED9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0" y="1558212"/>
            <a:ext cx="10534261" cy="46756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Ambiguous words or terms confuse the receiver and that leads to misunderstanding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Words that have several possible meanings are difficult to comprehend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Example: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If a co-worker says, Would you like to check the figures again?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It may mean that the co-worker is telling you to double-check the figures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You may think that the co-worker is merely asking if you want to do this.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Relevant details must be submitted for preparation of orders by Friday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Are details required by Friday?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Is the order to be prepared by Friday?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009A8-DCC6-7DB9-3ACA-F48B4085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3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E428-76C3-7678-05FC-25E098E0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84" y="46274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Physical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5930-4D35-FB27-727A-DFDDB271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38" y="1813176"/>
            <a:ext cx="10711286" cy="536883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It includes large working areas that are physically separated from others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In the workplace it includes closed office doors, barrier screens, separate areas for people of different statuses and so 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Distracting body movement can also create physical barriers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Background noise can affect the whole process of communication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Negative environment which is not conducive to healthy talks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Uncomfortable seating arrangements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Physical discomfort caused by uncomfortable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46B93-4C4C-6862-13D0-AD4E44D4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6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5B40-1072-2431-A3FC-5D743215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A61B-2263-9C88-8EC9-5F1001B0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05" y="2435290"/>
            <a:ext cx="10375641" cy="375090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Effective communication occurs if the receiver understands the idea that the sender intended to transmit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 process of communication may be blocked due to many reasons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Communication barriers are obstacles in the process of communication that hinder smooth progression of ideas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Many socio-psychologists believe that there is 50-70% loss of meaning while conveying the message from a sender to a receiver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C8EE-2455-0C09-0886-9CBA869A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7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D47B-C94E-422E-C232-D0B4F176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5" y="624110"/>
            <a:ext cx="8210938" cy="840796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Mental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CDB7-4951-0A82-6ED7-E0B1BD4AD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3" y="1653605"/>
            <a:ext cx="10621530" cy="532964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The perceptual process determines what messages we select as well as how the selected information is organized and interpreted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Significant chance of noise exists if the sender’s and receiver’s perceptions are not aligned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Noise can exist in the mind of the speaker or the recipient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It can be due to many factors: emotional attitude of the speaker or the receiver, faulty assumptions, stereotyping, fixed beliefs and closed mindset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The sender or receiver’s sense of superiority and egocentricity can lead to poor communication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Preconceived attitudes also affect our ability to listen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65836-1380-492D-E168-60D9F740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DD56-2BFA-E446-E4A4-D4847A41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924299" cy="97142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Personal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9924-9D2D-D2EA-55F1-EA25324A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2024744"/>
            <a:ext cx="10795518" cy="37152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+mj-lt"/>
              </a:rPr>
              <a:t>Chief barrier to open and free communication is the emotional barrier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+mj-lt"/>
              </a:rPr>
              <a:t>It comprises fear, mistrust and suspicion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+mj-lt"/>
              </a:rPr>
              <a:t>Many people hold back from communicating their thoughts and feelings to others due to emotional mistrust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+mj-lt"/>
              </a:rPr>
              <a:t>Excessive fear of what others might think of us can stunt our development as effective communicators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70C9F-FA89-3253-3787-98EC3A5F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4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1B37-AC3C-1AD7-AE98-EC304DE8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643811"/>
            <a:ext cx="8197378" cy="88454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Interpersonal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6FBC-D25F-2C7D-F251-8944A14D5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2084165"/>
            <a:ext cx="11010671" cy="515982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The aim of interpersonal contact is closeness. That happens when there is a high level of honesty and acceptance of yourself and others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Nowadays technology also plays pivotal role in interpersonal communication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There are levels at which people distance themselves from one another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Withdrawal: Interpersonal contact is shunned when an individual refuses to be in touch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Rituals: Interpersonal contact is perceived to be mere formality, devoid of genuine interaction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89BC3-E798-FE91-DA79-BE7F61E4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0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8B48-0FEB-6531-7A4D-B04933A9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387" y="634483"/>
            <a:ext cx="6232850" cy="883550"/>
          </a:xfrm>
        </p:spPr>
        <p:txBody>
          <a:bodyPr>
            <a:normAutofit/>
          </a:bodyPr>
          <a:lstStyle/>
          <a:p>
            <a:r>
              <a:rPr lang="en-IN" sz="2400" b="1" dirty="0"/>
              <a:t>Continued……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2FC-7079-0B17-3429-A3C4E10F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406127"/>
            <a:ext cx="10652965" cy="35922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+mj-lt"/>
              </a:rPr>
              <a:t>Pastimes: Interpersonal relationships are perceived as social but superficial activities to be indulged in when one is free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+mj-lt"/>
              </a:rPr>
              <a:t>Working: Interpersonal activities are confined to discussions at work, but no further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+mj-lt"/>
              </a:rPr>
              <a:t>Games: This is where interpersonal activities are considered to be subtle, manipulative interactions that are about winning and losing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sz="2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CA009-C435-D860-1F14-A0ACEDF3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8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05DD-38D0-70EC-C60D-EC8D2623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624110"/>
            <a:ext cx="7854251" cy="96209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Cultural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FFF5-2159-4E17-E62E-1678ACC8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438" y="1819469"/>
            <a:ext cx="9873619" cy="361094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Intercultural communication has become more common in the present scenario than ever before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The differences in cultural values cause socio-cultural barriers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When we interact with a cross cultural group and wish to associate with it, we need to adopt the behaviour patterns of the group. The group reverts back by showing recognition and approval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When you are not able to adjust to the new setting, cultural barriers crop 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393E42"/>
                </a:solidFill>
                <a:effectLst/>
                <a:latin typeface="Proxima Nova"/>
              </a:rPr>
              <a:t>Cultural barriers </a:t>
            </a:r>
            <a:r>
              <a:rPr lang="en-US" sz="2400" b="0" i="0" dirty="0">
                <a:solidFill>
                  <a:srgbClr val="393E42"/>
                </a:solidFill>
                <a:effectLst/>
                <a:latin typeface="Proxima Nova"/>
              </a:rPr>
              <a:t>prevent people from different cultures from effectively communicating and working with each other. Cultural barriers can be caused by differences in languages, beliefs, or </a:t>
            </a:r>
            <a:r>
              <a:rPr lang="en-US" sz="2400" dirty="0">
                <a:solidFill>
                  <a:schemeClr val="tx1"/>
                </a:solidFill>
                <a:latin typeface="Proxima Nova"/>
              </a:rPr>
              <a:t>values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Proxima Nov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Formal workspace vs Informal workspace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Sensitive TL vs Insensitive 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US vs THEM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ECD2-D62A-023C-1107-67008939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40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F7EC-D90E-C415-3C46-6CEC1D1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6700365" cy="128089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Information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82E3-735D-F380-5FAD-292D7DBC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606" y="1998617"/>
            <a:ext cx="9980022" cy="44413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It occurs when the amount of information received exceeds the person’s capacity to process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It is a significant obstacle in the path of effective and smooth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When people are bogged down with too much information they are likely to make errors – inefficient – stress and anxiety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</a:rPr>
              <a:t>It can be overcome either by increasing the capacity of processing information or by reducing the amount of information that is being processed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9857B-509A-95D6-6D12-54AF767D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77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6F9E-D042-7E33-7B55-9FB7B501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1" y="2155372"/>
            <a:ext cx="10026675" cy="33832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3D3F"/>
                </a:solidFill>
                <a:effectLst/>
                <a:latin typeface="+mj-lt"/>
              </a:rPr>
              <a:t>If the message contains information that is new to the receiver, including processes or concepts that are not familiar, then the chances of overload increase greatly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3D3F"/>
                </a:solidFill>
                <a:effectLst/>
                <a:latin typeface="+mj-lt"/>
              </a:rPr>
              <a:t>The sender should break up the message into more palatable or digestible bits and reduce the amount of information that has to be absorbed at any one time</a:t>
            </a:r>
            <a:endParaRPr lang="en-IN" sz="24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D7C31-5D16-44D9-0182-780EFBE5BB0A}"/>
              </a:ext>
            </a:extLst>
          </p:cNvPr>
          <p:cNvSpPr txBox="1"/>
          <p:nvPr/>
        </p:nvSpPr>
        <p:spPr>
          <a:xfrm>
            <a:off x="2379306" y="606488"/>
            <a:ext cx="5682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Continued…….</a:t>
            </a:r>
            <a:endParaRPr lang="en-IN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79C8-4844-2D12-BEE7-2498C1D0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5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835C-5110-C9CE-D806-53BEB959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Chronomatic</a:t>
            </a:r>
            <a:r>
              <a:rPr lang="en-US" dirty="0"/>
              <a:t> Barriers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CDF6-BE22-12EF-EE86-2E6923BF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to time</a:t>
            </a:r>
          </a:p>
          <a:p>
            <a:r>
              <a:rPr lang="en-US" dirty="0"/>
              <a:t>Individuals operate on different temporal wavelengths</a:t>
            </a:r>
          </a:p>
          <a:p>
            <a:pPr lvl="1"/>
            <a:r>
              <a:rPr lang="en-US" dirty="0"/>
              <a:t>Cultural background, work habits, personal preference</a:t>
            </a:r>
          </a:p>
          <a:p>
            <a:pPr lvl="1"/>
            <a:r>
              <a:rPr lang="en-US" dirty="0"/>
              <a:t>Rigid – pre-set schedule vs flexible</a:t>
            </a:r>
          </a:p>
          <a:p>
            <a:r>
              <a:rPr lang="en-US" dirty="0"/>
              <a:t>Attention avalanche – hasty words, incomplete thoughts</a:t>
            </a:r>
          </a:p>
          <a:p>
            <a:r>
              <a:rPr lang="en-US" dirty="0"/>
              <a:t>Misalignment of time zones</a:t>
            </a:r>
          </a:p>
          <a:p>
            <a:r>
              <a:rPr lang="en-US" dirty="0"/>
              <a:t>Digital distractions</a:t>
            </a:r>
          </a:p>
          <a:p>
            <a:r>
              <a:rPr lang="en-US" dirty="0"/>
              <a:t>‘always on’ fallacy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BCF4A-84C4-E6FD-A491-4B460C78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97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D26DB8-F14E-BDE5-2F2A-0A07CDBDB87F}"/>
              </a:ext>
            </a:extLst>
          </p:cNvPr>
          <p:cNvSpPr txBox="1"/>
          <p:nvPr/>
        </p:nvSpPr>
        <p:spPr>
          <a:xfrm>
            <a:off x="2805953" y="163855"/>
            <a:ext cx="6822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Organisational Barriers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54D5E7-A015-0B40-3C7D-7517A31BF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734383"/>
              </p:ext>
            </p:extLst>
          </p:nvPr>
        </p:nvGraphicFramePr>
        <p:xfrm>
          <a:off x="678329" y="1506071"/>
          <a:ext cx="11065435" cy="5188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1C3AE-9C16-2BC8-F582-EC251260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9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C8A8F-ECF1-B509-1428-3C6767E4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29</a:t>
            </a:fld>
            <a:endParaRPr lang="en-I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940156B-E4A4-CC6E-FC5A-D98A622C5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689932"/>
              </p:ext>
            </p:extLst>
          </p:nvPr>
        </p:nvGraphicFramePr>
        <p:xfrm>
          <a:off x="1792941" y="1167296"/>
          <a:ext cx="8767482" cy="554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16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54927" y="849086"/>
            <a:ext cx="9588136" cy="50627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47EB08-C0DB-FC1D-5183-9D6C18D7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65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BE384-8D20-43CB-EF0F-D97A32062C98}"/>
              </a:ext>
            </a:extLst>
          </p:cNvPr>
          <p:cNvSpPr txBox="1"/>
          <p:nvPr/>
        </p:nvSpPr>
        <p:spPr>
          <a:xfrm>
            <a:off x="3137647" y="385482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effectLst/>
                <a:latin typeface="+mj-lt"/>
              </a:rPr>
              <a:t>Overcoming Communication Barriers</a:t>
            </a:r>
            <a:endParaRPr lang="en-IN" sz="3200" dirty="0">
              <a:latin typeface="+mj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03C3A0-32A2-4A5B-9A2E-24C13BBAE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153622"/>
              </p:ext>
            </p:extLst>
          </p:nvPr>
        </p:nvGraphicFramePr>
        <p:xfrm>
          <a:off x="1267012" y="1462700"/>
          <a:ext cx="102944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FA3D7-4D58-9929-3A27-21A02127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0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think!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https://www.thedailybeast.com/bad-writing-costs-businesses-billions?ref=scroll</a:t>
            </a:r>
            <a:endParaRPr lang="en-US" dirty="0"/>
          </a:p>
          <a:p>
            <a:r>
              <a:rPr lang="en-US" dirty="0">
                <a:hlinkClick r:id="rId3"/>
              </a:rPr>
              <a:t>https://www.theglobeandmail.com/report-on-business/comma-quirk-irks-rogers/article1101686/</a:t>
            </a:r>
            <a:r>
              <a:rPr lang="en-US" dirty="0"/>
              <a:t> </a:t>
            </a:r>
          </a:p>
          <a:p>
            <a:r>
              <a:rPr lang="en-IN" dirty="0"/>
              <a:t>Who is communicating to whom about what, how, and why? What was the goal of the communication in each case?</a:t>
            </a:r>
          </a:p>
          <a:p>
            <a:r>
              <a:rPr lang="en-IN" dirty="0"/>
              <a:t>Identify the problem</a:t>
            </a:r>
          </a:p>
          <a:p>
            <a:r>
              <a:rPr lang="en-IN" dirty="0"/>
              <a:t>Can you suggest some possible solutions?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2C879-C17F-B2E0-A425-A08D2D2A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84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A14F-9433-C4D9-D763-6136BAC1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296F3-0F2B-BECF-2E2B-CD839254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0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1DFE-F7FE-AA22-87C1-FBFC3324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F0AA-A33D-FFCF-8C26-A0BD5FAF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Sender-oriented barriers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Receiver-oriented barriers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6A31-C903-1ECD-6840-EC1CBF4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FF15-BC6B-3C42-5E5C-0E725C67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410548"/>
            <a:ext cx="8458635" cy="791235"/>
          </a:xfrm>
        </p:spPr>
        <p:txBody>
          <a:bodyPr>
            <a:normAutofit/>
          </a:bodyPr>
          <a:lstStyle/>
          <a:p>
            <a:r>
              <a:rPr lang="en-IN" dirty="0" err="1"/>
              <a:t>SoB</a:t>
            </a:r>
            <a:r>
              <a:rPr lang="en-IN" dirty="0"/>
              <a:t> Characteristics                    CAUSES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3DCF968D-DB10-3D78-7181-1D4822E42CA7}"/>
              </a:ext>
            </a:extLst>
          </p:cNvPr>
          <p:cNvSpPr/>
          <p:nvPr/>
        </p:nvSpPr>
        <p:spPr>
          <a:xfrm>
            <a:off x="718457" y="1345474"/>
            <a:ext cx="5019870" cy="510198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Groping for the right message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Superior attitude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Lack of collaborative effort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Mental block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Lack of language skills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Bypassing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Frame of reference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Distractions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Over/under communication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Loss in impact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200" dirty="0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4A46BD2C-A747-32CB-CB9B-9C0961CB311A}"/>
              </a:ext>
            </a:extLst>
          </p:cNvPr>
          <p:cNvSpPr/>
          <p:nvPr/>
        </p:nvSpPr>
        <p:spPr>
          <a:xfrm>
            <a:off x="5906276" y="1650700"/>
            <a:ext cx="5131837" cy="484340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Lack of preparation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Feeling of ‘I’ attitude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Preconceived ideas and notions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Unfamiliarity with the language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Inability to read intent behind the words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Difference in perceptual field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Physical and mental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Lack of structure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Incomplete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4AA7C-A2A1-A54F-B328-F1CEB0BF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7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3822-66E6-38B5-D09D-0D066727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0" y="585216"/>
            <a:ext cx="9046029" cy="956201"/>
          </a:xfrm>
        </p:spPr>
        <p:txBody>
          <a:bodyPr/>
          <a:lstStyle/>
          <a:p>
            <a:r>
              <a:rPr lang="en-IN" dirty="0"/>
              <a:t>Overcoming </a:t>
            </a:r>
            <a:r>
              <a:rPr lang="en-IN" dirty="0" err="1"/>
              <a:t>SoB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DC1-D237-3F30-5603-C06134E5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669" y="1541417"/>
            <a:ext cx="9150532" cy="51859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Structure and restructure your thoughts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View all receivers at the same level - Shift emphasis to ‘you’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Assess the situation and the people in a proper manner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Practice, practice and practice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Read the message in its entirety-the words and the intent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Listen to the receiver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Concentrate on the situation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Access audience needs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Think and structure your points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62449-585C-5464-BA2D-2B00A04D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6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44FA-15ED-1046-FE57-6F6178E1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883" y="624110"/>
            <a:ext cx="9955730" cy="775482"/>
          </a:xfrm>
        </p:spPr>
        <p:txBody>
          <a:bodyPr/>
          <a:lstStyle/>
          <a:p>
            <a:r>
              <a:rPr lang="en-IN" dirty="0" err="1"/>
              <a:t>RoB</a:t>
            </a:r>
            <a:r>
              <a:rPr lang="en-IN" dirty="0"/>
              <a:t> CHARACTERISTICS              CAUSES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37916FE9-C93E-131F-4FAE-D6C5E00568E4}"/>
              </a:ext>
            </a:extLst>
          </p:cNvPr>
          <p:cNvSpPr/>
          <p:nvPr/>
        </p:nvSpPr>
        <p:spPr>
          <a:xfrm>
            <a:off x="503853" y="1744824"/>
            <a:ext cx="5477069" cy="4749283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dirty="0"/>
              <a:t>Mental turbulence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dirty="0"/>
              <a:t>Ineffective grasp of the message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dirty="0"/>
              <a:t>Partial grasp of the message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dirty="0"/>
              <a:t>Difference in reception and comprehension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dirty="0"/>
              <a:t>Distancing from the speaker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dirty="0"/>
              <a:t>Misunderstandings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dirty="0"/>
              <a:t>Biased Listening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dirty="0"/>
              <a:t>Lack of provision of correct feedback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E01302B0-F64E-834E-D7B9-D13BE7B7C4DF}"/>
              </a:ext>
            </a:extLst>
          </p:cNvPr>
          <p:cNvSpPr/>
          <p:nvPr/>
        </p:nvSpPr>
        <p:spPr>
          <a:xfrm>
            <a:off x="6334615" y="1744823"/>
            <a:ext cx="5235344" cy="4749282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Confusion or disturbance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Lack of knowledge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Lack of interest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Preoccupation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Evaluative/judgemental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Difference in understanding the intent of the sender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Preconceived ideas and notions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dirty="0"/>
              <a:t>Arguments and discussions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34C1D-8688-A99A-15A4-E6C979EE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7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4176-47A4-4A20-BCD3-BD4247A0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842" y="624110"/>
            <a:ext cx="8294914" cy="784812"/>
          </a:xfrm>
        </p:spPr>
        <p:txBody>
          <a:bodyPr/>
          <a:lstStyle/>
          <a:p>
            <a:r>
              <a:rPr lang="en-IN" dirty="0"/>
              <a:t>Overcoming </a:t>
            </a:r>
            <a:r>
              <a:rPr lang="en-IN" dirty="0" err="1"/>
              <a:t>RoB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9C22-6914-E43E-7BBE-0A9C74AB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32857"/>
            <a:ext cx="9464042" cy="475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Check and confirm the reliability and validity of the utterance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Build an information 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Develop interest by looking for linkages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Check and recheck with sender the intent of the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Delay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Sort out differences between the sender and the self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Concentrate on the message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Listen carefully before presenting your point of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624A-3D62-C0F7-3132-0BC29BEB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1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81CA-86D9-BED6-776D-400E0F03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423" y="503854"/>
            <a:ext cx="8210441" cy="828558"/>
          </a:xfrm>
        </p:spPr>
        <p:txBody>
          <a:bodyPr>
            <a:noAutofit/>
          </a:bodyPr>
          <a:lstStyle/>
          <a:p>
            <a:r>
              <a:rPr lang="en-US" dirty="0"/>
              <a:t>Different barriers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3004-CCDC-C1FB-7F41-8D7B0BC8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423" y="1332412"/>
            <a:ext cx="8804366" cy="52120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Noise Barrier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problem of Media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Feedback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problems of Language and Articulation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Physical barriers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Mental Barriers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Personal Barriers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Interpersonal Barriers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Cultural Barriers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Information overload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E5847-B0BF-626B-155B-FB53FC96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3D57-4192-466F-BF1D-9E3EC8863F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583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1103</TotalTime>
  <Words>1784</Words>
  <Application>Microsoft Office PowerPoint</Application>
  <PresentationFormat>Widescreen</PresentationFormat>
  <Paragraphs>250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Proxima Nova</vt:lpstr>
      <vt:lpstr>Times New Roman</vt:lpstr>
      <vt:lpstr>Wingdings</vt:lpstr>
      <vt:lpstr>Wingdings 3</vt:lpstr>
      <vt:lpstr>Wisp</vt:lpstr>
      <vt:lpstr>Barriers to Communication</vt:lpstr>
      <vt:lpstr>Introduction</vt:lpstr>
      <vt:lpstr>PowerPoint Presentation</vt:lpstr>
      <vt:lpstr>Types</vt:lpstr>
      <vt:lpstr>SoB Characteristics                    CAUSES</vt:lpstr>
      <vt:lpstr>Overcoming SoB </vt:lpstr>
      <vt:lpstr>RoB CHARACTERISTICS              CAUSES</vt:lpstr>
      <vt:lpstr>Overcoming RoB</vt:lpstr>
      <vt:lpstr>Different barriers</vt:lpstr>
      <vt:lpstr>The Noise barrier</vt:lpstr>
      <vt:lpstr>Types</vt:lpstr>
      <vt:lpstr>The problem of media selection</vt:lpstr>
      <vt:lpstr>The Feedback Problem</vt:lpstr>
      <vt:lpstr>Manifestation of feedback</vt:lpstr>
      <vt:lpstr>The problems of language &amp; articulation</vt:lpstr>
      <vt:lpstr>Improper words</vt:lpstr>
      <vt:lpstr>Use of jargon</vt:lpstr>
      <vt:lpstr>Ambiguity</vt:lpstr>
      <vt:lpstr>Physical barriers</vt:lpstr>
      <vt:lpstr>Mental barriers</vt:lpstr>
      <vt:lpstr>Personal Barriers</vt:lpstr>
      <vt:lpstr>Interpersonal barriers</vt:lpstr>
      <vt:lpstr>Continued……</vt:lpstr>
      <vt:lpstr>Cultural barriers</vt:lpstr>
      <vt:lpstr>Information overload</vt:lpstr>
      <vt:lpstr>PowerPoint Presentation</vt:lpstr>
      <vt:lpstr>Chronomatic Barriers</vt:lpstr>
      <vt:lpstr>PowerPoint Presentation</vt:lpstr>
      <vt:lpstr>PowerPoint Presentation</vt:lpstr>
      <vt:lpstr>PowerPoint Presentation</vt:lpstr>
      <vt:lpstr>Read and think!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 to Communication</dc:title>
  <dc:creator/>
  <cp:lastModifiedBy>Smriti Singh</cp:lastModifiedBy>
  <cp:revision>114</cp:revision>
  <dcterms:created xsi:type="dcterms:W3CDTF">2023-08-06T12:07:53Z</dcterms:created>
  <dcterms:modified xsi:type="dcterms:W3CDTF">2024-02-19T16:17:15Z</dcterms:modified>
</cp:coreProperties>
</file>