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5.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6.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7.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42"/>
  </p:notesMasterIdLst>
  <p:sldIdLst>
    <p:sldId id="256" r:id="rId2"/>
    <p:sldId id="258" r:id="rId3"/>
    <p:sldId id="288" r:id="rId4"/>
    <p:sldId id="291" r:id="rId5"/>
    <p:sldId id="299" r:id="rId6"/>
    <p:sldId id="289" r:id="rId7"/>
    <p:sldId id="290" r:id="rId8"/>
    <p:sldId id="257" r:id="rId9"/>
    <p:sldId id="297" r:id="rId10"/>
    <p:sldId id="292" r:id="rId11"/>
    <p:sldId id="293" r:id="rId12"/>
    <p:sldId id="294" r:id="rId13"/>
    <p:sldId id="296" r:id="rId14"/>
    <p:sldId id="300" r:id="rId15"/>
    <p:sldId id="301" r:id="rId16"/>
    <p:sldId id="307" r:id="rId17"/>
    <p:sldId id="302" r:id="rId18"/>
    <p:sldId id="303" r:id="rId19"/>
    <p:sldId id="304" r:id="rId20"/>
    <p:sldId id="305" r:id="rId21"/>
    <p:sldId id="306" r:id="rId22"/>
    <p:sldId id="263" r:id="rId23"/>
    <p:sldId id="310" r:id="rId24"/>
    <p:sldId id="311" r:id="rId25"/>
    <p:sldId id="314" r:id="rId26"/>
    <p:sldId id="315" r:id="rId27"/>
    <p:sldId id="316" r:id="rId28"/>
    <p:sldId id="317" r:id="rId29"/>
    <p:sldId id="318" r:id="rId30"/>
    <p:sldId id="319" r:id="rId31"/>
    <p:sldId id="320" r:id="rId32"/>
    <p:sldId id="321" r:id="rId33"/>
    <p:sldId id="312" r:id="rId34"/>
    <p:sldId id="322" r:id="rId35"/>
    <p:sldId id="323" r:id="rId36"/>
    <p:sldId id="313" r:id="rId37"/>
    <p:sldId id="324" r:id="rId38"/>
    <p:sldId id="325" r:id="rId39"/>
    <p:sldId id="278" r:id="rId40"/>
    <p:sldId id="298"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1CA166-4608-4346-ABFC-4FF9B644B9B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454DBC8-1F4D-4FB5-BC43-EF74C08AC7CB}">
      <dgm:prSet custT="1"/>
      <dgm:spPr/>
      <dgm:t>
        <a:bodyPr/>
        <a:lstStyle/>
        <a:p>
          <a:pPr algn="l"/>
          <a:r>
            <a:rPr lang="en-US" sz="1400" b="1" i="0" dirty="0">
              <a:solidFill>
                <a:srgbClr val="FFFF00"/>
              </a:solidFill>
              <a:latin typeface="Palatino Linotype" panose="02040502050505030304" pitchFamily="18" charset="0"/>
            </a:rPr>
            <a:t>Work Environment</a:t>
          </a:r>
          <a:r>
            <a:rPr lang="en-US" sz="1400" b="0" i="0" dirty="0">
              <a:latin typeface="Palatino Linotype" panose="02040502050505030304" pitchFamily="18" charset="0"/>
            </a:rPr>
            <a:t>: </a:t>
          </a:r>
        </a:p>
        <a:p>
          <a:pPr algn="l"/>
          <a:r>
            <a:rPr lang="en-US" sz="1400" b="0" i="0" dirty="0">
              <a:solidFill>
                <a:srgbClr val="FFFFFF"/>
              </a:solidFill>
              <a:latin typeface="Palatino Linotype" panose="02040502050505030304" pitchFamily="18" charset="0"/>
            </a:rPr>
            <a:t>Non-verbal communication plays a crucial role in the workplace, influencing professional interactions, team dynamics, and organizational culture. </a:t>
          </a:r>
        </a:p>
        <a:p>
          <a:pPr algn="l"/>
          <a:r>
            <a:rPr lang="en-US" sz="1400" b="0" i="0" dirty="0">
              <a:solidFill>
                <a:srgbClr val="FFFFFF"/>
              </a:solidFill>
              <a:latin typeface="Palatino Linotype" panose="02040502050505030304" pitchFamily="18" charset="0"/>
            </a:rPr>
            <a:t>It includes cues such as body language during meetings, hand gestures during presentations, and facial expressions during negotiations.</a:t>
          </a:r>
          <a:endParaRPr lang="en-US" sz="1400" dirty="0">
            <a:solidFill>
              <a:srgbClr val="FFFFFF"/>
            </a:solidFill>
            <a:latin typeface="Palatino Linotype" panose="02040502050505030304" pitchFamily="18" charset="0"/>
          </a:endParaRPr>
        </a:p>
      </dgm:t>
    </dgm:pt>
    <dgm:pt modelId="{6E2F1BC5-ED81-4A68-96FC-5CA880495E5F}" type="parTrans" cxnId="{F80C3F49-DC82-430A-A3BA-362C58AC06AC}">
      <dgm:prSet/>
      <dgm:spPr/>
      <dgm:t>
        <a:bodyPr/>
        <a:lstStyle/>
        <a:p>
          <a:endParaRPr lang="en-US"/>
        </a:p>
      </dgm:t>
    </dgm:pt>
    <dgm:pt modelId="{C0DE2163-138D-4075-9141-EA730C87372E}" type="sibTrans" cxnId="{F80C3F49-DC82-430A-A3BA-362C58AC06AC}">
      <dgm:prSet/>
      <dgm:spPr/>
      <dgm:t>
        <a:bodyPr/>
        <a:lstStyle/>
        <a:p>
          <a:endParaRPr lang="en-US"/>
        </a:p>
      </dgm:t>
    </dgm:pt>
    <dgm:pt modelId="{047F1BCE-CE5E-4AF7-9326-8B53AAE34C8E}">
      <dgm:prSet custT="1"/>
      <dgm:spPr/>
      <dgm:t>
        <a:bodyPr/>
        <a:lstStyle/>
        <a:p>
          <a:pPr algn="l"/>
          <a:r>
            <a:rPr lang="en-US" sz="1400" b="1" i="0" dirty="0">
              <a:solidFill>
                <a:srgbClr val="FFFF00"/>
              </a:solidFill>
              <a:latin typeface="Palatino Linotype" panose="02040502050505030304" pitchFamily="18" charset="0"/>
            </a:rPr>
            <a:t>Social Settings:</a:t>
          </a:r>
        </a:p>
        <a:p>
          <a:pPr algn="l"/>
          <a:r>
            <a:rPr lang="en-US" sz="1400" b="0" i="0" dirty="0">
              <a:latin typeface="Palatino Linotype" panose="02040502050505030304" pitchFamily="18" charset="0"/>
            </a:rPr>
            <a:t> </a:t>
          </a:r>
          <a:r>
            <a:rPr lang="en-US" sz="1400" b="0" i="0" dirty="0">
              <a:solidFill>
                <a:srgbClr val="FFFFFF"/>
              </a:solidFill>
              <a:latin typeface="Palatino Linotype" panose="02040502050505030304" pitchFamily="18" charset="0"/>
            </a:rPr>
            <a:t>In social settings such as parties, gatherings, and networking events, non-verbal cues help individuals navigate social interactions, establish rapport, and convey social status. </a:t>
          </a:r>
        </a:p>
        <a:p>
          <a:pPr algn="l"/>
          <a:r>
            <a:rPr lang="en-US" sz="1400" b="0" i="0" dirty="0">
              <a:solidFill>
                <a:srgbClr val="FFFFFF"/>
              </a:solidFill>
              <a:latin typeface="Palatino Linotype" panose="02040502050505030304" pitchFamily="18" charset="0"/>
            </a:rPr>
            <a:t>Examples include eye contact, smiling, and mirroring gestures.</a:t>
          </a:r>
          <a:endParaRPr lang="en-US" sz="1400" dirty="0">
            <a:solidFill>
              <a:srgbClr val="FFFFFF"/>
            </a:solidFill>
            <a:latin typeface="Palatino Linotype" panose="02040502050505030304" pitchFamily="18" charset="0"/>
          </a:endParaRPr>
        </a:p>
      </dgm:t>
    </dgm:pt>
    <dgm:pt modelId="{59AA10DF-7925-444C-9F9A-4F34D2F3D49D}" type="parTrans" cxnId="{84EA71F3-744F-4CEF-AC06-7ACD0CAC21D1}">
      <dgm:prSet/>
      <dgm:spPr/>
      <dgm:t>
        <a:bodyPr/>
        <a:lstStyle/>
        <a:p>
          <a:endParaRPr lang="en-US"/>
        </a:p>
      </dgm:t>
    </dgm:pt>
    <dgm:pt modelId="{6C36FEB7-CE39-46A7-A259-807F4DFB28BC}" type="sibTrans" cxnId="{84EA71F3-744F-4CEF-AC06-7ACD0CAC21D1}">
      <dgm:prSet/>
      <dgm:spPr/>
      <dgm:t>
        <a:bodyPr/>
        <a:lstStyle/>
        <a:p>
          <a:endParaRPr lang="en-US"/>
        </a:p>
      </dgm:t>
    </dgm:pt>
    <dgm:pt modelId="{757946A0-33CC-4CBD-B8D5-7DB614D2B07D}" type="pres">
      <dgm:prSet presAssocID="{D51CA166-4608-4346-ABFC-4FF9B644B9B3}" presName="diagram" presStyleCnt="0">
        <dgm:presLayoutVars>
          <dgm:dir/>
          <dgm:resizeHandles val="exact"/>
        </dgm:presLayoutVars>
      </dgm:prSet>
      <dgm:spPr/>
    </dgm:pt>
    <dgm:pt modelId="{67B641AC-DF56-410E-8E75-3CF237444EAF}" type="pres">
      <dgm:prSet presAssocID="{6454DBC8-1F4D-4FB5-BC43-EF74C08AC7CB}" presName="node" presStyleLbl="node1" presStyleIdx="0" presStyleCnt="2" custScaleX="130032" custScaleY="114085">
        <dgm:presLayoutVars>
          <dgm:bulletEnabled val="1"/>
        </dgm:presLayoutVars>
      </dgm:prSet>
      <dgm:spPr/>
    </dgm:pt>
    <dgm:pt modelId="{4E1B73F7-3E32-4E9D-847B-5D12F480F1C9}" type="pres">
      <dgm:prSet presAssocID="{C0DE2163-138D-4075-9141-EA730C87372E}" presName="sibTrans" presStyleCnt="0"/>
      <dgm:spPr/>
    </dgm:pt>
    <dgm:pt modelId="{563136E2-C835-429A-9616-844BCEA41B92}" type="pres">
      <dgm:prSet presAssocID="{047F1BCE-CE5E-4AF7-9326-8B53AAE34C8E}" presName="node" presStyleLbl="node1" presStyleIdx="1" presStyleCnt="2" custScaleX="132455" custScaleY="111112">
        <dgm:presLayoutVars>
          <dgm:bulletEnabled val="1"/>
        </dgm:presLayoutVars>
      </dgm:prSet>
      <dgm:spPr/>
    </dgm:pt>
  </dgm:ptLst>
  <dgm:cxnLst>
    <dgm:cxn modelId="{F80C3F49-DC82-430A-A3BA-362C58AC06AC}" srcId="{D51CA166-4608-4346-ABFC-4FF9B644B9B3}" destId="{6454DBC8-1F4D-4FB5-BC43-EF74C08AC7CB}" srcOrd="0" destOrd="0" parTransId="{6E2F1BC5-ED81-4A68-96FC-5CA880495E5F}" sibTransId="{C0DE2163-138D-4075-9141-EA730C87372E}"/>
    <dgm:cxn modelId="{07035279-581E-4EE3-B7DC-5EF3217FDC50}" type="presOf" srcId="{6454DBC8-1F4D-4FB5-BC43-EF74C08AC7CB}" destId="{67B641AC-DF56-410E-8E75-3CF237444EAF}" srcOrd="0" destOrd="0" presId="urn:microsoft.com/office/officeart/2005/8/layout/default"/>
    <dgm:cxn modelId="{268C66BF-E67F-414E-9D93-BE9191AD987E}" type="presOf" srcId="{047F1BCE-CE5E-4AF7-9326-8B53AAE34C8E}" destId="{563136E2-C835-429A-9616-844BCEA41B92}" srcOrd="0" destOrd="0" presId="urn:microsoft.com/office/officeart/2005/8/layout/default"/>
    <dgm:cxn modelId="{0D710FCD-0D07-4E5A-97A6-E37E39AA409D}" type="presOf" srcId="{D51CA166-4608-4346-ABFC-4FF9B644B9B3}" destId="{757946A0-33CC-4CBD-B8D5-7DB614D2B07D}" srcOrd="0" destOrd="0" presId="urn:microsoft.com/office/officeart/2005/8/layout/default"/>
    <dgm:cxn modelId="{84EA71F3-744F-4CEF-AC06-7ACD0CAC21D1}" srcId="{D51CA166-4608-4346-ABFC-4FF9B644B9B3}" destId="{047F1BCE-CE5E-4AF7-9326-8B53AAE34C8E}" srcOrd="1" destOrd="0" parTransId="{59AA10DF-7925-444C-9F9A-4F34D2F3D49D}" sibTransId="{6C36FEB7-CE39-46A7-A259-807F4DFB28BC}"/>
    <dgm:cxn modelId="{F1B505A3-2255-46FF-A5D5-7D04F787596D}" type="presParOf" srcId="{757946A0-33CC-4CBD-B8D5-7DB614D2B07D}" destId="{67B641AC-DF56-410E-8E75-3CF237444EAF}" srcOrd="0" destOrd="0" presId="urn:microsoft.com/office/officeart/2005/8/layout/default"/>
    <dgm:cxn modelId="{7F14F401-8759-4C9A-9707-916531C57D08}" type="presParOf" srcId="{757946A0-33CC-4CBD-B8D5-7DB614D2B07D}" destId="{4E1B73F7-3E32-4E9D-847B-5D12F480F1C9}" srcOrd="1" destOrd="0" presId="urn:microsoft.com/office/officeart/2005/8/layout/default"/>
    <dgm:cxn modelId="{733A4B78-B728-4A2E-8E52-37D44C7CFDA3}" type="presParOf" srcId="{757946A0-33CC-4CBD-B8D5-7DB614D2B07D}" destId="{563136E2-C835-429A-9616-844BCEA41B92}"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51CA166-4608-4346-ABFC-4FF9B644B9B3}" type="doc">
      <dgm:prSet loTypeId="urn:microsoft.com/office/officeart/2011/layout/TabList" loCatId="list" qsTypeId="urn:microsoft.com/office/officeart/2005/8/quickstyle/simple1" qsCatId="simple" csTypeId="urn:microsoft.com/office/officeart/2005/8/colors/accent6_2" csCatId="accent6" phldr="1"/>
      <dgm:spPr/>
      <dgm:t>
        <a:bodyPr/>
        <a:lstStyle/>
        <a:p>
          <a:endParaRPr lang="en-US"/>
        </a:p>
      </dgm:t>
    </dgm:pt>
    <dgm:pt modelId="{9EEB9879-0A6C-409E-99B0-E90809A51662}">
      <dgm:prSet custT="1"/>
      <dgm:spPr/>
      <dgm:t>
        <a:bodyPr/>
        <a:lstStyle/>
        <a:p>
          <a:pPr algn="l"/>
          <a:r>
            <a:rPr lang="en-US" sz="1400" b="1" i="0" dirty="0">
              <a:solidFill>
                <a:srgbClr val="FFC000"/>
              </a:solidFill>
              <a:latin typeface="Palatino Linotype" panose="02040502050505030304" pitchFamily="18" charset="0"/>
            </a:rPr>
            <a:t>Building Trust and Rapport:</a:t>
          </a:r>
        </a:p>
      </dgm:t>
    </dgm:pt>
    <dgm:pt modelId="{7DBF2B84-DF56-4243-93E0-142947EFC66D}" type="parTrans" cxnId="{BC758AA0-1F9A-482E-97C5-E0751EC0EBC7}">
      <dgm:prSet/>
      <dgm:spPr/>
      <dgm:t>
        <a:bodyPr/>
        <a:lstStyle/>
        <a:p>
          <a:endParaRPr lang="en-US"/>
        </a:p>
      </dgm:t>
    </dgm:pt>
    <dgm:pt modelId="{6A607528-63EC-4FDC-BB0A-C96836AC370B}" type="sibTrans" cxnId="{BC758AA0-1F9A-482E-97C5-E0751EC0EBC7}">
      <dgm:prSet/>
      <dgm:spPr/>
      <dgm:t>
        <a:bodyPr/>
        <a:lstStyle/>
        <a:p>
          <a:endParaRPr lang="en-US"/>
        </a:p>
      </dgm:t>
    </dgm:pt>
    <dgm:pt modelId="{9F6AFB93-8E0E-4FA2-911F-57EFE8FFF9EE}">
      <dgm:prSet custT="1"/>
      <dgm:spPr/>
      <dgm:t>
        <a:bodyPr/>
        <a:lstStyle/>
        <a:p>
          <a:pPr algn="l"/>
          <a:r>
            <a:rPr lang="en-US" sz="1400" b="1" i="0" dirty="0">
              <a:latin typeface="Palatino Linotype" panose="02040502050505030304" pitchFamily="18" charset="0"/>
            </a:rPr>
            <a:t> </a:t>
          </a:r>
          <a:r>
            <a:rPr lang="en-US" sz="1400" b="1" i="0" dirty="0">
              <a:solidFill>
                <a:schemeClr val="bg1">
                  <a:lumMod val="10000"/>
                </a:schemeClr>
              </a:solidFill>
              <a:latin typeface="Palatino Linotype" panose="02040502050505030304" pitchFamily="18" charset="0"/>
            </a:rPr>
            <a:t>Effective non-verbal communication fosters trust, rapport, and positive relationships between leaders and their team members. Non-verbal cues such as active listening, empathy, and authenticity build connections and strengthen team cohesion.</a:t>
          </a:r>
        </a:p>
      </dgm:t>
    </dgm:pt>
    <dgm:pt modelId="{74BCC72A-7612-4B6D-8477-32FA2E3EA2FF}" type="parTrans" cxnId="{11FFF699-CD59-4765-A601-07A4A496146C}">
      <dgm:prSet/>
      <dgm:spPr/>
      <dgm:t>
        <a:bodyPr/>
        <a:lstStyle/>
        <a:p>
          <a:endParaRPr lang="en-US"/>
        </a:p>
      </dgm:t>
    </dgm:pt>
    <dgm:pt modelId="{10307DB6-B6B0-4908-823C-E1C71CF81CEF}" type="sibTrans" cxnId="{11FFF699-CD59-4765-A601-07A4A496146C}">
      <dgm:prSet/>
      <dgm:spPr/>
      <dgm:t>
        <a:bodyPr/>
        <a:lstStyle/>
        <a:p>
          <a:endParaRPr lang="en-US"/>
        </a:p>
      </dgm:t>
    </dgm:pt>
    <dgm:pt modelId="{F39219DB-8E65-421F-94D0-0DDD99CD7A22}" type="pres">
      <dgm:prSet presAssocID="{D51CA166-4608-4346-ABFC-4FF9B644B9B3}" presName="Name0" presStyleCnt="0">
        <dgm:presLayoutVars>
          <dgm:chMax/>
          <dgm:chPref val="3"/>
          <dgm:dir/>
          <dgm:animOne val="branch"/>
          <dgm:animLvl val="lvl"/>
        </dgm:presLayoutVars>
      </dgm:prSet>
      <dgm:spPr/>
    </dgm:pt>
    <dgm:pt modelId="{902E09FF-8950-41EC-BBA6-25F2DF1052EB}" type="pres">
      <dgm:prSet presAssocID="{9EEB9879-0A6C-409E-99B0-E90809A51662}" presName="composite" presStyleCnt="0"/>
      <dgm:spPr/>
    </dgm:pt>
    <dgm:pt modelId="{03697A35-7FFB-48AA-AC9B-CFE455443C28}" type="pres">
      <dgm:prSet presAssocID="{9EEB9879-0A6C-409E-99B0-E90809A51662}" presName="FirstChild" presStyleLbl="revTx" presStyleIdx="0" presStyleCnt="1">
        <dgm:presLayoutVars>
          <dgm:chMax val="0"/>
          <dgm:chPref val="0"/>
          <dgm:bulletEnabled val="1"/>
        </dgm:presLayoutVars>
      </dgm:prSet>
      <dgm:spPr/>
    </dgm:pt>
    <dgm:pt modelId="{7F477B14-6AF8-4722-95C1-20B9BE5BD519}" type="pres">
      <dgm:prSet presAssocID="{9EEB9879-0A6C-409E-99B0-E90809A51662}" presName="Parent" presStyleLbl="alignNode1" presStyleIdx="0" presStyleCnt="1">
        <dgm:presLayoutVars>
          <dgm:chMax val="3"/>
          <dgm:chPref val="3"/>
          <dgm:bulletEnabled val="1"/>
        </dgm:presLayoutVars>
      </dgm:prSet>
      <dgm:spPr/>
    </dgm:pt>
    <dgm:pt modelId="{97695D04-73D6-4919-BF57-C3A04B0F3D79}" type="pres">
      <dgm:prSet presAssocID="{9EEB9879-0A6C-409E-99B0-E90809A51662}" presName="Accent" presStyleLbl="parChTrans1D1" presStyleIdx="0" presStyleCnt="1"/>
      <dgm:spPr/>
    </dgm:pt>
  </dgm:ptLst>
  <dgm:cxnLst>
    <dgm:cxn modelId="{A3C2B168-AA3E-4CC1-8ED9-20EBAA8FEDD2}" type="presOf" srcId="{9F6AFB93-8E0E-4FA2-911F-57EFE8FFF9EE}" destId="{03697A35-7FFB-48AA-AC9B-CFE455443C28}" srcOrd="0" destOrd="0" presId="urn:microsoft.com/office/officeart/2011/layout/TabList"/>
    <dgm:cxn modelId="{DC037C8D-1B00-46EA-9EBA-EC4C24489FB0}" type="presOf" srcId="{9EEB9879-0A6C-409E-99B0-E90809A51662}" destId="{7F477B14-6AF8-4722-95C1-20B9BE5BD519}" srcOrd="0" destOrd="0" presId="urn:microsoft.com/office/officeart/2011/layout/TabList"/>
    <dgm:cxn modelId="{11FFF699-CD59-4765-A601-07A4A496146C}" srcId="{9EEB9879-0A6C-409E-99B0-E90809A51662}" destId="{9F6AFB93-8E0E-4FA2-911F-57EFE8FFF9EE}" srcOrd="0" destOrd="0" parTransId="{74BCC72A-7612-4B6D-8477-32FA2E3EA2FF}" sibTransId="{10307DB6-B6B0-4908-823C-E1C71CF81CEF}"/>
    <dgm:cxn modelId="{BC758AA0-1F9A-482E-97C5-E0751EC0EBC7}" srcId="{D51CA166-4608-4346-ABFC-4FF9B644B9B3}" destId="{9EEB9879-0A6C-409E-99B0-E90809A51662}" srcOrd="0" destOrd="0" parTransId="{7DBF2B84-DF56-4243-93E0-142947EFC66D}" sibTransId="{6A607528-63EC-4FDC-BB0A-C96836AC370B}"/>
    <dgm:cxn modelId="{CBE78AF4-36F9-4039-A60D-E44EFDC275C9}" type="presOf" srcId="{D51CA166-4608-4346-ABFC-4FF9B644B9B3}" destId="{F39219DB-8E65-421F-94D0-0DDD99CD7A22}" srcOrd="0" destOrd="0" presId="urn:microsoft.com/office/officeart/2011/layout/TabList"/>
    <dgm:cxn modelId="{211B5975-27C2-4496-9544-8B6404ABFBBE}" type="presParOf" srcId="{F39219DB-8E65-421F-94D0-0DDD99CD7A22}" destId="{902E09FF-8950-41EC-BBA6-25F2DF1052EB}" srcOrd="0" destOrd="0" presId="urn:microsoft.com/office/officeart/2011/layout/TabList"/>
    <dgm:cxn modelId="{28E95735-C680-4C3D-B737-1AC1D5C9D83A}" type="presParOf" srcId="{902E09FF-8950-41EC-BBA6-25F2DF1052EB}" destId="{03697A35-7FFB-48AA-AC9B-CFE455443C28}" srcOrd="0" destOrd="0" presId="urn:microsoft.com/office/officeart/2011/layout/TabList"/>
    <dgm:cxn modelId="{FF65AB67-6A2A-45BD-B1BF-14C68703EE9C}" type="presParOf" srcId="{902E09FF-8950-41EC-BBA6-25F2DF1052EB}" destId="{7F477B14-6AF8-4722-95C1-20B9BE5BD519}" srcOrd="1" destOrd="0" presId="urn:microsoft.com/office/officeart/2011/layout/TabList"/>
    <dgm:cxn modelId="{EED52BAF-38AD-4DF7-BE79-2EE555CCEA21}" type="presParOf" srcId="{902E09FF-8950-41EC-BBA6-25F2DF1052EB}" destId="{97695D04-73D6-4919-BF57-C3A04B0F3D79}"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51CA166-4608-4346-ABFC-4FF9B644B9B3}" type="doc">
      <dgm:prSet loTypeId="urn:microsoft.com/office/officeart/2011/layout/TabList" loCatId="list" qsTypeId="urn:microsoft.com/office/officeart/2005/8/quickstyle/simple1" qsCatId="simple" csTypeId="urn:microsoft.com/office/officeart/2005/8/colors/accent6_2" csCatId="accent6" phldr="1"/>
      <dgm:spPr/>
      <dgm:t>
        <a:bodyPr/>
        <a:lstStyle/>
        <a:p>
          <a:endParaRPr lang="en-US"/>
        </a:p>
      </dgm:t>
    </dgm:pt>
    <dgm:pt modelId="{1656075E-E619-4DD6-94D4-63653C4C56B5}">
      <dgm:prSet custT="1"/>
      <dgm:spPr/>
      <dgm:t>
        <a:bodyPr/>
        <a:lstStyle/>
        <a:p>
          <a:pPr algn="l"/>
          <a:r>
            <a:rPr lang="en-US" sz="1400" b="1" i="0" dirty="0">
              <a:solidFill>
                <a:srgbClr val="FFC000"/>
              </a:solidFill>
              <a:latin typeface="Palatino Linotype" panose="02040502050505030304" pitchFamily="18" charset="0"/>
            </a:rPr>
            <a:t>Effective Use in Influencing Others:</a:t>
          </a:r>
        </a:p>
      </dgm:t>
    </dgm:pt>
    <dgm:pt modelId="{159B8F08-F799-4199-BD99-D3A6C41BED26}" type="parTrans" cxnId="{BF6620FB-853F-40AA-A00F-984763A5B697}">
      <dgm:prSet/>
      <dgm:spPr/>
      <dgm:t>
        <a:bodyPr/>
        <a:lstStyle/>
        <a:p>
          <a:endParaRPr lang="en-US"/>
        </a:p>
      </dgm:t>
    </dgm:pt>
    <dgm:pt modelId="{696BB637-1CC8-429A-B8B5-4CFA92E660E0}" type="sibTrans" cxnId="{BF6620FB-853F-40AA-A00F-984763A5B697}">
      <dgm:prSet/>
      <dgm:spPr/>
      <dgm:t>
        <a:bodyPr/>
        <a:lstStyle/>
        <a:p>
          <a:endParaRPr lang="en-US"/>
        </a:p>
      </dgm:t>
    </dgm:pt>
    <dgm:pt modelId="{1D3D04A3-DF4E-4DEF-A3A7-E0E51482F689}">
      <dgm:prSet custT="1"/>
      <dgm:spPr/>
      <dgm:t>
        <a:bodyPr/>
        <a:lstStyle/>
        <a:p>
          <a:pPr algn="l"/>
          <a:r>
            <a:rPr lang="en-US" sz="1400" b="1" i="0" dirty="0">
              <a:solidFill>
                <a:schemeClr val="bg1">
                  <a:lumMod val="10000"/>
                </a:schemeClr>
              </a:solidFill>
              <a:latin typeface="Palatino Linotype" panose="02040502050505030304" pitchFamily="18" charset="0"/>
            </a:rPr>
            <a:t>Leaders leverage non-verbal communication techniques to influence, persuade, and motivate others. Charismatic leaders use gestures, vocal tone, and facial expressions to inspire action, convey vision, and drive organizational success.</a:t>
          </a:r>
        </a:p>
      </dgm:t>
    </dgm:pt>
    <dgm:pt modelId="{8D980BEE-9EB1-4650-ADC0-670A682B7C5F}" type="parTrans" cxnId="{35946C8E-F549-492F-8FF1-4D3486C2453D}">
      <dgm:prSet/>
      <dgm:spPr/>
      <dgm:t>
        <a:bodyPr/>
        <a:lstStyle/>
        <a:p>
          <a:endParaRPr lang="en-US"/>
        </a:p>
      </dgm:t>
    </dgm:pt>
    <dgm:pt modelId="{AD64CA36-1430-49B1-B012-0E23F564421A}" type="sibTrans" cxnId="{35946C8E-F549-492F-8FF1-4D3486C2453D}">
      <dgm:prSet/>
      <dgm:spPr/>
      <dgm:t>
        <a:bodyPr/>
        <a:lstStyle/>
        <a:p>
          <a:endParaRPr lang="en-US"/>
        </a:p>
      </dgm:t>
    </dgm:pt>
    <dgm:pt modelId="{3E386DEB-64E6-493B-B551-873CE45037DE}" type="pres">
      <dgm:prSet presAssocID="{D51CA166-4608-4346-ABFC-4FF9B644B9B3}" presName="Name0" presStyleCnt="0">
        <dgm:presLayoutVars>
          <dgm:chMax/>
          <dgm:chPref val="3"/>
          <dgm:dir/>
          <dgm:animOne val="branch"/>
          <dgm:animLvl val="lvl"/>
        </dgm:presLayoutVars>
      </dgm:prSet>
      <dgm:spPr/>
    </dgm:pt>
    <dgm:pt modelId="{C162C0B9-F089-4052-830E-678724D011B7}" type="pres">
      <dgm:prSet presAssocID="{1656075E-E619-4DD6-94D4-63653C4C56B5}" presName="composite" presStyleCnt="0"/>
      <dgm:spPr/>
    </dgm:pt>
    <dgm:pt modelId="{4886896A-46CA-44B2-A83B-004F4769FE48}" type="pres">
      <dgm:prSet presAssocID="{1656075E-E619-4DD6-94D4-63653C4C56B5}" presName="FirstChild" presStyleLbl="revTx" presStyleIdx="0" presStyleCnt="1">
        <dgm:presLayoutVars>
          <dgm:chMax val="0"/>
          <dgm:chPref val="0"/>
          <dgm:bulletEnabled val="1"/>
        </dgm:presLayoutVars>
      </dgm:prSet>
      <dgm:spPr/>
    </dgm:pt>
    <dgm:pt modelId="{20CE5A5E-2929-4C2F-8677-75CA98CED821}" type="pres">
      <dgm:prSet presAssocID="{1656075E-E619-4DD6-94D4-63653C4C56B5}" presName="Parent" presStyleLbl="alignNode1" presStyleIdx="0" presStyleCnt="1">
        <dgm:presLayoutVars>
          <dgm:chMax val="3"/>
          <dgm:chPref val="3"/>
          <dgm:bulletEnabled val="1"/>
        </dgm:presLayoutVars>
      </dgm:prSet>
      <dgm:spPr/>
    </dgm:pt>
    <dgm:pt modelId="{C37B4549-A184-4FDA-B768-AFD50A0A099B}" type="pres">
      <dgm:prSet presAssocID="{1656075E-E619-4DD6-94D4-63653C4C56B5}" presName="Accent" presStyleLbl="parChTrans1D1" presStyleIdx="0" presStyleCnt="1"/>
      <dgm:spPr/>
    </dgm:pt>
  </dgm:ptLst>
  <dgm:cxnLst>
    <dgm:cxn modelId="{CCCBAB01-58F7-44AA-ABF9-F653EE67BEEF}" type="presOf" srcId="{D51CA166-4608-4346-ABFC-4FF9B644B9B3}" destId="{3E386DEB-64E6-493B-B551-873CE45037DE}" srcOrd="0" destOrd="0" presId="urn:microsoft.com/office/officeart/2011/layout/TabList"/>
    <dgm:cxn modelId="{880DBC27-C243-4F64-8932-78F29A9F36F6}" type="presOf" srcId="{1656075E-E619-4DD6-94D4-63653C4C56B5}" destId="{20CE5A5E-2929-4C2F-8677-75CA98CED821}" srcOrd="0" destOrd="0" presId="urn:microsoft.com/office/officeart/2011/layout/TabList"/>
    <dgm:cxn modelId="{1FEB8D2A-382C-4C4F-9C8E-ED7DBB7221BC}" type="presOf" srcId="{1D3D04A3-DF4E-4DEF-A3A7-E0E51482F689}" destId="{4886896A-46CA-44B2-A83B-004F4769FE48}" srcOrd="0" destOrd="0" presId="urn:microsoft.com/office/officeart/2011/layout/TabList"/>
    <dgm:cxn modelId="{35946C8E-F549-492F-8FF1-4D3486C2453D}" srcId="{1656075E-E619-4DD6-94D4-63653C4C56B5}" destId="{1D3D04A3-DF4E-4DEF-A3A7-E0E51482F689}" srcOrd="0" destOrd="0" parTransId="{8D980BEE-9EB1-4650-ADC0-670A682B7C5F}" sibTransId="{AD64CA36-1430-49B1-B012-0E23F564421A}"/>
    <dgm:cxn modelId="{BF6620FB-853F-40AA-A00F-984763A5B697}" srcId="{D51CA166-4608-4346-ABFC-4FF9B644B9B3}" destId="{1656075E-E619-4DD6-94D4-63653C4C56B5}" srcOrd="0" destOrd="0" parTransId="{159B8F08-F799-4199-BD99-D3A6C41BED26}" sibTransId="{696BB637-1CC8-429A-B8B5-4CFA92E660E0}"/>
    <dgm:cxn modelId="{C2240A35-EB38-48AF-AECC-BAE79AB40D2D}" type="presParOf" srcId="{3E386DEB-64E6-493B-B551-873CE45037DE}" destId="{C162C0B9-F089-4052-830E-678724D011B7}" srcOrd="0" destOrd="0" presId="urn:microsoft.com/office/officeart/2011/layout/TabList"/>
    <dgm:cxn modelId="{F10FDE4B-938E-4B54-9219-9927C04D3394}" type="presParOf" srcId="{C162C0B9-F089-4052-830E-678724D011B7}" destId="{4886896A-46CA-44B2-A83B-004F4769FE48}" srcOrd="0" destOrd="0" presId="urn:microsoft.com/office/officeart/2011/layout/TabList"/>
    <dgm:cxn modelId="{F012A43D-0F87-4039-9B2B-16EBA36FB72F}" type="presParOf" srcId="{C162C0B9-F089-4052-830E-678724D011B7}" destId="{20CE5A5E-2929-4C2F-8677-75CA98CED821}" srcOrd="1" destOrd="0" presId="urn:microsoft.com/office/officeart/2011/layout/TabList"/>
    <dgm:cxn modelId="{023B4AC0-A76C-432F-9A25-B4EA295C14A5}" type="presParOf" srcId="{C162C0B9-F089-4052-830E-678724D011B7}" destId="{C37B4549-A184-4FDA-B768-AFD50A0A099B}"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51CA166-4608-4346-ABFC-4FF9B644B9B3}" type="doc">
      <dgm:prSet loTypeId="urn:microsoft.com/office/officeart/2011/layout/TabList" loCatId="list" qsTypeId="urn:microsoft.com/office/officeart/2005/8/quickstyle/simple1" qsCatId="simple" csTypeId="urn:microsoft.com/office/officeart/2005/8/colors/accent6_2" csCatId="accent6" phldr="1"/>
      <dgm:spPr/>
      <dgm:t>
        <a:bodyPr/>
        <a:lstStyle/>
        <a:p>
          <a:endParaRPr lang="en-US"/>
        </a:p>
      </dgm:t>
    </dgm:pt>
    <dgm:pt modelId="{6454DBC8-1F4D-4FB5-BC43-EF74C08AC7CB}">
      <dgm:prSet custT="1"/>
      <dgm:spPr/>
      <dgm:t>
        <a:bodyPr/>
        <a:lstStyle/>
        <a:p>
          <a:pPr algn="l"/>
          <a:r>
            <a:rPr lang="en-US" sz="1400" b="1" i="0" dirty="0">
              <a:solidFill>
                <a:srgbClr val="FFC000"/>
              </a:solidFill>
              <a:latin typeface="Palatino Linotype" panose="02040502050505030304" pitchFamily="18" charset="0"/>
            </a:rPr>
            <a:t>Variations in Body Language:</a:t>
          </a:r>
          <a:endParaRPr lang="en-US" sz="1400" dirty="0">
            <a:solidFill>
              <a:srgbClr val="FFC000"/>
            </a:solidFill>
            <a:latin typeface="Palatino Linotype" panose="02040502050505030304" pitchFamily="18" charset="0"/>
          </a:endParaRPr>
        </a:p>
      </dgm:t>
    </dgm:pt>
    <dgm:pt modelId="{6E2F1BC5-ED81-4A68-96FC-5CA880495E5F}" type="parTrans" cxnId="{F80C3F49-DC82-430A-A3BA-362C58AC06AC}">
      <dgm:prSet/>
      <dgm:spPr/>
      <dgm:t>
        <a:bodyPr/>
        <a:lstStyle/>
        <a:p>
          <a:endParaRPr lang="en-US"/>
        </a:p>
      </dgm:t>
    </dgm:pt>
    <dgm:pt modelId="{C0DE2163-138D-4075-9141-EA730C87372E}" type="sibTrans" cxnId="{F80C3F49-DC82-430A-A3BA-362C58AC06AC}">
      <dgm:prSet/>
      <dgm:spPr/>
      <dgm:t>
        <a:bodyPr/>
        <a:lstStyle/>
        <a:p>
          <a:endParaRPr lang="en-US"/>
        </a:p>
      </dgm:t>
    </dgm:pt>
    <dgm:pt modelId="{C9709A92-86FA-4C8F-98D3-E4DA8263DBC8}">
      <dgm:prSet custT="1"/>
      <dgm:spPr/>
      <dgm:t>
        <a:bodyPr/>
        <a:lstStyle/>
        <a:p>
          <a:pPr algn="l"/>
          <a:r>
            <a:rPr lang="en-US" sz="1400" b="1" i="0" dirty="0">
              <a:solidFill>
                <a:schemeClr val="bg1">
                  <a:lumMod val="10000"/>
                </a:schemeClr>
              </a:solidFill>
              <a:latin typeface="Palatino Linotype" panose="02040502050505030304" pitchFamily="18" charset="0"/>
            </a:rPr>
            <a:t> Research suggests that men and women may exhibit differences in body language and gestures influenced by societal norms, cultural expectations, and individual differences. Understanding these variations can improve communication and reduce misinterpretations.</a:t>
          </a:r>
          <a:endParaRPr lang="en-US" sz="1400" dirty="0">
            <a:solidFill>
              <a:schemeClr val="bg1">
                <a:lumMod val="10000"/>
              </a:schemeClr>
            </a:solidFill>
            <a:latin typeface="Palatino Linotype" panose="02040502050505030304" pitchFamily="18" charset="0"/>
          </a:endParaRPr>
        </a:p>
      </dgm:t>
    </dgm:pt>
    <dgm:pt modelId="{D9182CBB-78FC-4C5C-B3A3-CB944B031376}" type="parTrans" cxnId="{81613BD1-8BD7-4238-A87A-174673CD708A}">
      <dgm:prSet/>
      <dgm:spPr/>
      <dgm:t>
        <a:bodyPr/>
        <a:lstStyle/>
        <a:p>
          <a:endParaRPr lang="en-US"/>
        </a:p>
      </dgm:t>
    </dgm:pt>
    <dgm:pt modelId="{00FB9EE5-E0B0-40BF-8276-457D49CF0364}" type="sibTrans" cxnId="{81613BD1-8BD7-4238-A87A-174673CD708A}">
      <dgm:prSet/>
      <dgm:spPr/>
      <dgm:t>
        <a:bodyPr/>
        <a:lstStyle/>
        <a:p>
          <a:endParaRPr lang="en-US"/>
        </a:p>
      </dgm:t>
    </dgm:pt>
    <dgm:pt modelId="{1A138CD7-0ABA-4478-A8F1-680DC777C1C2}" type="pres">
      <dgm:prSet presAssocID="{D51CA166-4608-4346-ABFC-4FF9B644B9B3}" presName="Name0" presStyleCnt="0">
        <dgm:presLayoutVars>
          <dgm:chMax/>
          <dgm:chPref val="3"/>
          <dgm:dir/>
          <dgm:animOne val="branch"/>
          <dgm:animLvl val="lvl"/>
        </dgm:presLayoutVars>
      </dgm:prSet>
      <dgm:spPr/>
    </dgm:pt>
    <dgm:pt modelId="{2C57F0EC-5DDD-45F8-A930-93A946B87C53}" type="pres">
      <dgm:prSet presAssocID="{6454DBC8-1F4D-4FB5-BC43-EF74C08AC7CB}" presName="composite" presStyleCnt="0"/>
      <dgm:spPr/>
    </dgm:pt>
    <dgm:pt modelId="{D14D8D0D-7836-4DEE-BC6F-0469A832DD49}" type="pres">
      <dgm:prSet presAssocID="{6454DBC8-1F4D-4FB5-BC43-EF74C08AC7CB}" presName="FirstChild" presStyleLbl="revTx" presStyleIdx="0" presStyleCnt="1">
        <dgm:presLayoutVars>
          <dgm:chMax val="0"/>
          <dgm:chPref val="0"/>
          <dgm:bulletEnabled val="1"/>
        </dgm:presLayoutVars>
      </dgm:prSet>
      <dgm:spPr/>
    </dgm:pt>
    <dgm:pt modelId="{0EDAF660-CCF2-418E-837F-7F615F0E17B5}" type="pres">
      <dgm:prSet presAssocID="{6454DBC8-1F4D-4FB5-BC43-EF74C08AC7CB}" presName="Parent" presStyleLbl="alignNode1" presStyleIdx="0" presStyleCnt="1">
        <dgm:presLayoutVars>
          <dgm:chMax val="3"/>
          <dgm:chPref val="3"/>
          <dgm:bulletEnabled val="1"/>
        </dgm:presLayoutVars>
      </dgm:prSet>
      <dgm:spPr/>
    </dgm:pt>
    <dgm:pt modelId="{4DC4E15E-9EAE-42B1-A96E-546DF9BCDAEF}" type="pres">
      <dgm:prSet presAssocID="{6454DBC8-1F4D-4FB5-BC43-EF74C08AC7CB}" presName="Accent" presStyleLbl="parChTrans1D1" presStyleIdx="0" presStyleCnt="1"/>
      <dgm:spPr/>
    </dgm:pt>
  </dgm:ptLst>
  <dgm:cxnLst>
    <dgm:cxn modelId="{CF238733-E13E-42A0-8BE2-55FC0B0BEC58}" type="presOf" srcId="{C9709A92-86FA-4C8F-98D3-E4DA8263DBC8}" destId="{D14D8D0D-7836-4DEE-BC6F-0469A832DD49}" srcOrd="0" destOrd="0" presId="urn:microsoft.com/office/officeart/2011/layout/TabList"/>
    <dgm:cxn modelId="{4FB07B41-9CF7-4EB7-887B-099787D01025}" type="presOf" srcId="{6454DBC8-1F4D-4FB5-BC43-EF74C08AC7CB}" destId="{0EDAF660-CCF2-418E-837F-7F615F0E17B5}" srcOrd="0" destOrd="0" presId="urn:microsoft.com/office/officeart/2011/layout/TabList"/>
    <dgm:cxn modelId="{F80C3F49-DC82-430A-A3BA-362C58AC06AC}" srcId="{D51CA166-4608-4346-ABFC-4FF9B644B9B3}" destId="{6454DBC8-1F4D-4FB5-BC43-EF74C08AC7CB}" srcOrd="0" destOrd="0" parTransId="{6E2F1BC5-ED81-4A68-96FC-5CA880495E5F}" sibTransId="{C0DE2163-138D-4075-9141-EA730C87372E}"/>
    <dgm:cxn modelId="{9BEEE6A8-D24D-4732-95E0-06C4D488475C}" type="presOf" srcId="{D51CA166-4608-4346-ABFC-4FF9B644B9B3}" destId="{1A138CD7-0ABA-4478-A8F1-680DC777C1C2}" srcOrd="0" destOrd="0" presId="urn:microsoft.com/office/officeart/2011/layout/TabList"/>
    <dgm:cxn modelId="{81613BD1-8BD7-4238-A87A-174673CD708A}" srcId="{6454DBC8-1F4D-4FB5-BC43-EF74C08AC7CB}" destId="{C9709A92-86FA-4C8F-98D3-E4DA8263DBC8}" srcOrd="0" destOrd="0" parTransId="{D9182CBB-78FC-4C5C-B3A3-CB944B031376}" sibTransId="{00FB9EE5-E0B0-40BF-8276-457D49CF0364}"/>
    <dgm:cxn modelId="{F4C99BE9-AD1A-46A5-995A-8EB93B892BF6}" type="presParOf" srcId="{1A138CD7-0ABA-4478-A8F1-680DC777C1C2}" destId="{2C57F0EC-5DDD-45F8-A930-93A946B87C53}" srcOrd="0" destOrd="0" presId="urn:microsoft.com/office/officeart/2011/layout/TabList"/>
    <dgm:cxn modelId="{2DF50680-DCFE-46BC-BDF1-899F09D44989}" type="presParOf" srcId="{2C57F0EC-5DDD-45F8-A930-93A946B87C53}" destId="{D14D8D0D-7836-4DEE-BC6F-0469A832DD49}" srcOrd="0" destOrd="0" presId="urn:microsoft.com/office/officeart/2011/layout/TabList"/>
    <dgm:cxn modelId="{41C4C4DA-9762-4DC5-B50E-D9AB4B30AAB0}" type="presParOf" srcId="{2C57F0EC-5DDD-45F8-A930-93A946B87C53}" destId="{0EDAF660-CCF2-418E-837F-7F615F0E17B5}" srcOrd="1" destOrd="0" presId="urn:microsoft.com/office/officeart/2011/layout/TabList"/>
    <dgm:cxn modelId="{ED83D2C6-3E76-4002-83B5-2575BC592282}" type="presParOf" srcId="{2C57F0EC-5DDD-45F8-A930-93A946B87C53}" destId="{4DC4E15E-9EAE-42B1-A96E-546DF9BCDAEF}"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51CA166-4608-4346-ABFC-4FF9B644B9B3}" type="doc">
      <dgm:prSet loTypeId="urn:microsoft.com/office/officeart/2011/layout/TabList" loCatId="list" qsTypeId="urn:microsoft.com/office/officeart/2005/8/quickstyle/simple1" qsCatId="simple" csTypeId="urn:microsoft.com/office/officeart/2005/8/colors/accent6_2" csCatId="accent6" phldr="1"/>
      <dgm:spPr/>
      <dgm:t>
        <a:bodyPr/>
        <a:lstStyle/>
        <a:p>
          <a:endParaRPr lang="en-US"/>
        </a:p>
      </dgm:t>
    </dgm:pt>
    <dgm:pt modelId="{B80F4B73-76FA-4DE8-84B0-6C597BE88F21}">
      <dgm:prSet custT="1"/>
      <dgm:spPr/>
      <dgm:t>
        <a:bodyPr/>
        <a:lstStyle/>
        <a:p>
          <a:pPr algn="l"/>
          <a:r>
            <a:rPr lang="en-US" sz="1400" b="1" i="0" dirty="0">
              <a:solidFill>
                <a:srgbClr val="FFC000"/>
              </a:solidFill>
              <a:latin typeface="Palatino Linotype" panose="02040502050505030304" pitchFamily="18" charset="0"/>
            </a:rPr>
            <a:t>Differences in Facial Expressions:</a:t>
          </a:r>
        </a:p>
      </dgm:t>
    </dgm:pt>
    <dgm:pt modelId="{354D09F1-EDCE-4852-ABB8-1E2D6ADC64B1}" type="parTrans" cxnId="{916DEC66-7742-408E-BC4E-F51BB290BF6A}">
      <dgm:prSet/>
      <dgm:spPr/>
      <dgm:t>
        <a:bodyPr/>
        <a:lstStyle/>
        <a:p>
          <a:endParaRPr lang="en-US"/>
        </a:p>
      </dgm:t>
    </dgm:pt>
    <dgm:pt modelId="{5696C452-811E-4CE0-A6A7-4FF0F3319356}" type="sibTrans" cxnId="{916DEC66-7742-408E-BC4E-F51BB290BF6A}">
      <dgm:prSet/>
      <dgm:spPr/>
      <dgm:t>
        <a:bodyPr/>
        <a:lstStyle/>
        <a:p>
          <a:endParaRPr lang="en-US"/>
        </a:p>
      </dgm:t>
    </dgm:pt>
    <dgm:pt modelId="{450CA8CE-A6E9-490D-826F-F995606BB14C}">
      <dgm:prSet custT="1"/>
      <dgm:spPr/>
      <dgm:t>
        <a:bodyPr/>
        <a:lstStyle/>
        <a:p>
          <a:pPr algn="l"/>
          <a:r>
            <a:rPr lang="en-US" sz="1400" b="1" i="0" dirty="0">
              <a:solidFill>
                <a:schemeClr val="bg1">
                  <a:lumMod val="10000"/>
                </a:schemeClr>
              </a:solidFill>
              <a:latin typeface="Palatino Linotype" panose="02040502050505030304" pitchFamily="18" charset="0"/>
            </a:rPr>
            <a:t>While basic emotions are universally recognized, studies have shown subtle differences in the intensity and frequency of facial expressions between genders. Cultural influences and socialization play a significant role in shaping facial expression patterns.</a:t>
          </a:r>
        </a:p>
      </dgm:t>
    </dgm:pt>
    <dgm:pt modelId="{92E0DEFE-B3E1-48F3-A0B9-2F42942E8506}" type="parTrans" cxnId="{E39BE054-EC7C-4C1A-8E87-BBC61DE23C79}">
      <dgm:prSet/>
      <dgm:spPr/>
      <dgm:t>
        <a:bodyPr/>
        <a:lstStyle/>
        <a:p>
          <a:endParaRPr lang="en-US"/>
        </a:p>
      </dgm:t>
    </dgm:pt>
    <dgm:pt modelId="{C8D54C2D-06AD-4EC5-91A5-B3680B89A875}" type="sibTrans" cxnId="{E39BE054-EC7C-4C1A-8E87-BBC61DE23C79}">
      <dgm:prSet/>
      <dgm:spPr/>
      <dgm:t>
        <a:bodyPr/>
        <a:lstStyle/>
        <a:p>
          <a:endParaRPr lang="en-US"/>
        </a:p>
      </dgm:t>
    </dgm:pt>
    <dgm:pt modelId="{5DDCA3FE-2767-4847-9EE5-E875E0844DE4}" type="pres">
      <dgm:prSet presAssocID="{D51CA166-4608-4346-ABFC-4FF9B644B9B3}" presName="Name0" presStyleCnt="0">
        <dgm:presLayoutVars>
          <dgm:chMax/>
          <dgm:chPref val="3"/>
          <dgm:dir/>
          <dgm:animOne val="branch"/>
          <dgm:animLvl val="lvl"/>
        </dgm:presLayoutVars>
      </dgm:prSet>
      <dgm:spPr/>
    </dgm:pt>
    <dgm:pt modelId="{ED434B71-3AFA-412F-86B3-D46879DDB94D}" type="pres">
      <dgm:prSet presAssocID="{B80F4B73-76FA-4DE8-84B0-6C597BE88F21}" presName="composite" presStyleCnt="0"/>
      <dgm:spPr/>
    </dgm:pt>
    <dgm:pt modelId="{B9FBF436-9A09-4F1B-9385-11D1F88BA3EB}" type="pres">
      <dgm:prSet presAssocID="{B80F4B73-76FA-4DE8-84B0-6C597BE88F21}" presName="FirstChild" presStyleLbl="revTx" presStyleIdx="0" presStyleCnt="1">
        <dgm:presLayoutVars>
          <dgm:chMax val="0"/>
          <dgm:chPref val="0"/>
          <dgm:bulletEnabled val="1"/>
        </dgm:presLayoutVars>
      </dgm:prSet>
      <dgm:spPr/>
    </dgm:pt>
    <dgm:pt modelId="{1B74E481-2F7C-425C-80BE-880F94CC6D2B}" type="pres">
      <dgm:prSet presAssocID="{B80F4B73-76FA-4DE8-84B0-6C597BE88F21}" presName="Parent" presStyleLbl="alignNode1" presStyleIdx="0" presStyleCnt="1">
        <dgm:presLayoutVars>
          <dgm:chMax val="3"/>
          <dgm:chPref val="3"/>
          <dgm:bulletEnabled val="1"/>
        </dgm:presLayoutVars>
      </dgm:prSet>
      <dgm:spPr/>
    </dgm:pt>
    <dgm:pt modelId="{27D82EC6-3274-400F-8592-946B9FC98057}" type="pres">
      <dgm:prSet presAssocID="{B80F4B73-76FA-4DE8-84B0-6C597BE88F21}" presName="Accent" presStyleLbl="parChTrans1D1" presStyleIdx="0" presStyleCnt="1"/>
      <dgm:spPr/>
    </dgm:pt>
  </dgm:ptLst>
  <dgm:cxnLst>
    <dgm:cxn modelId="{916DEC66-7742-408E-BC4E-F51BB290BF6A}" srcId="{D51CA166-4608-4346-ABFC-4FF9B644B9B3}" destId="{B80F4B73-76FA-4DE8-84B0-6C597BE88F21}" srcOrd="0" destOrd="0" parTransId="{354D09F1-EDCE-4852-ABB8-1E2D6ADC64B1}" sibTransId="{5696C452-811E-4CE0-A6A7-4FF0F3319356}"/>
    <dgm:cxn modelId="{E39BE054-EC7C-4C1A-8E87-BBC61DE23C79}" srcId="{B80F4B73-76FA-4DE8-84B0-6C597BE88F21}" destId="{450CA8CE-A6E9-490D-826F-F995606BB14C}" srcOrd="0" destOrd="0" parTransId="{92E0DEFE-B3E1-48F3-A0B9-2F42942E8506}" sibTransId="{C8D54C2D-06AD-4EC5-91A5-B3680B89A875}"/>
    <dgm:cxn modelId="{0B57CE91-198E-4566-871B-1BAC26A05C53}" type="presOf" srcId="{B80F4B73-76FA-4DE8-84B0-6C597BE88F21}" destId="{1B74E481-2F7C-425C-80BE-880F94CC6D2B}" srcOrd="0" destOrd="0" presId="urn:microsoft.com/office/officeart/2011/layout/TabList"/>
    <dgm:cxn modelId="{A94A3897-90D6-4B84-9A84-61744677AE87}" type="presOf" srcId="{450CA8CE-A6E9-490D-826F-F995606BB14C}" destId="{B9FBF436-9A09-4F1B-9385-11D1F88BA3EB}" srcOrd="0" destOrd="0" presId="urn:microsoft.com/office/officeart/2011/layout/TabList"/>
    <dgm:cxn modelId="{319FAD98-4968-4DB6-A0D1-3BFB37729E59}" type="presOf" srcId="{D51CA166-4608-4346-ABFC-4FF9B644B9B3}" destId="{5DDCA3FE-2767-4847-9EE5-E875E0844DE4}" srcOrd="0" destOrd="0" presId="urn:microsoft.com/office/officeart/2011/layout/TabList"/>
    <dgm:cxn modelId="{7160D91B-E3BD-48F8-9FD5-141D39958C59}" type="presParOf" srcId="{5DDCA3FE-2767-4847-9EE5-E875E0844DE4}" destId="{ED434B71-3AFA-412F-86B3-D46879DDB94D}" srcOrd="0" destOrd="0" presId="urn:microsoft.com/office/officeart/2011/layout/TabList"/>
    <dgm:cxn modelId="{0502BFDB-ABD0-4B2F-8D57-83D7CADC499D}" type="presParOf" srcId="{ED434B71-3AFA-412F-86B3-D46879DDB94D}" destId="{B9FBF436-9A09-4F1B-9385-11D1F88BA3EB}" srcOrd="0" destOrd="0" presId="urn:microsoft.com/office/officeart/2011/layout/TabList"/>
    <dgm:cxn modelId="{FB9D9C63-5189-4BDF-8CA6-E05063D08317}" type="presParOf" srcId="{ED434B71-3AFA-412F-86B3-D46879DDB94D}" destId="{1B74E481-2F7C-425C-80BE-880F94CC6D2B}" srcOrd="1" destOrd="0" presId="urn:microsoft.com/office/officeart/2011/layout/TabList"/>
    <dgm:cxn modelId="{8F12D061-7A78-4160-8B93-CD7814FEEB34}" type="presParOf" srcId="{ED434B71-3AFA-412F-86B3-D46879DDB94D}" destId="{27D82EC6-3274-400F-8592-946B9FC98057}"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51CA166-4608-4346-ABFC-4FF9B644B9B3}" type="doc">
      <dgm:prSet loTypeId="urn:microsoft.com/office/officeart/2011/layout/TabList" loCatId="list" qsTypeId="urn:microsoft.com/office/officeart/2005/8/quickstyle/simple1" qsCatId="simple" csTypeId="urn:microsoft.com/office/officeart/2005/8/colors/accent6_2" csCatId="accent6" phldr="1"/>
      <dgm:spPr/>
      <dgm:t>
        <a:bodyPr/>
        <a:lstStyle/>
        <a:p>
          <a:endParaRPr lang="en-US"/>
        </a:p>
      </dgm:t>
    </dgm:pt>
    <dgm:pt modelId="{3DAD8185-6DC6-47C0-B20C-504D9E682C6A}">
      <dgm:prSet custT="1"/>
      <dgm:spPr/>
      <dgm:t>
        <a:bodyPr/>
        <a:lstStyle/>
        <a:p>
          <a:pPr algn="l"/>
          <a:r>
            <a:rPr lang="en-US" sz="1400" b="1" i="0" dirty="0">
              <a:solidFill>
                <a:srgbClr val="FFC000"/>
              </a:solidFill>
              <a:latin typeface="Palatino Linotype" panose="02040502050505030304" pitchFamily="18" charset="0"/>
            </a:rPr>
            <a:t>Cultural Influences on Gendered Non-Verbal Communication:</a:t>
          </a:r>
        </a:p>
      </dgm:t>
    </dgm:pt>
    <dgm:pt modelId="{313F3DA2-D4CB-46D0-A392-1301962552BD}" type="parTrans" cxnId="{0E6E5138-267A-45FB-87D8-A2FE8F2B6B5A}">
      <dgm:prSet/>
      <dgm:spPr/>
      <dgm:t>
        <a:bodyPr/>
        <a:lstStyle/>
        <a:p>
          <a:endParaRPr lang="en-US"/>
        </a:p>
      </dgm:t>
    </dgm:pt>
    <dgm:pt modelId="{2E4FE0F0-E232-45A4-BD8A-922F8661B345}" type="sibTrans" cxnId="{0E6E5138-267A-45FB-87D8-A2FE8F2B6B5A}">
      <dgm:prSet/>
      <dgm:spPr/>
      <dgm:t>
        <a:bodyPr/>
        <a:lstStyle/>
        <a:p>
          <a:endParaRPr lang="en-US"/>
        </a:p>
      </dgm:t>
    </dgm:pt>
    <dgm:pt modelId="{27A7D048-27A8-4259-9AAD-1EF51F5B7BB3}">
      <dgm:prSet custT="1"/>
      <dgm:spPr/>
      <dgm:t>
        <a:bodyPr/>
        <a:lstStyle/>
        <a:p>
          <a:pPr algn="l"/>
          <a:r>
            <a:rPr lang="en-US" sz="1400" b="1" i="0" dirty="0">
              <a:solidFill>
                <a:schemeClr val="bg1">
                  <a:lumMod val="10000"/>
                </a:schemeClr>
              </a:solidFill>
              <a:latin typeface="Palatino Linotype" panose="02040502050505030304" pitchFamily="18" charset="0"/>
            </a:rPr>
            <a:t>Cultural norms and expectations regarding gender roles and behavior influence non-verbal communication styles. Awareness of these cultural differences helps individuals navigate cross-cultural interactions and avoid stereotypes or biases</a:t>
          </a:r>
          <a:r>
            <a:rPr lang="en-US" sz="1400" b="1" i="0" dirty="0">
              <a:solidFill>
                <a:srgbClr val="FFC000"/>
              </a:solidFill>
              <a:latin typeface="Palatino Linotype" panose="02040502050505030304" pitchFamily="18" charset="0"/>
            </a:rPr>
            <a:t>.</a:t>
          </a:r>
        </a:p>
      </dgm:t>
    </dgm:pt>
    <dgm:pt modelId="{6B7DBBC4-E3FB-498F-A4DE-A4A84E5BC344}" type="parTrans" cxnId="{774F12B6-468F-4155-BCEF-9E30B048FE9C}">
      <dgm:prSet/>
      <dgm:spPr/>
      <dgm:t>
        <a:bodyPr/>
        <a:lstStyle/>
        <a:p>
          <a:endParaRPr lang="en-US"/>
        </a:p>
      </dgm:t>
    </dgm:pt>
    <dgm:pt modelId="{B56C6F31-4683-4C2E-8A4B-59D26330E5F6}" type="sibTrans" cxnId="{774F12B6-468F-4155-BCEF-9E30B048FE9C}">
      <dgm:prSet/>
      <dgm:spPr/>
      <dgm:t>
        <a:bodyPr/>
        <a:lstStyle/>
        <a:p>
          <a:endParaRPr lang="en-US"/>
        </a:p>
      </dgm:t>
    </dgm:pt>
    <dgm:pt modelId="{D7C5A2BD-630F-4B06-B61C-569C901817E8}" type="pres">
      <dgm:prSet presAssocID="{D51CA166-4608-4346-ABFC-4FF9B644B9B3}" presName="Name0" presStyleCnt="0">
        <dgm:presLayoutVars>
          <dgm:chMax/>
          <dgm:chPref val="3"/>
          <dgm:dir/>
          <dgm:animOne val="branch"/>
          <dgm:animLvl val="lvl"/>
        </dgm:presLayoutVars>
      </dgm:prSet>
      <dgm:spPr/>
    </dgm:pt>
    <dgm:pt modelId="{4384E76D-7C5E-4D3B-B42E-3F3EBE824E22}" type="pres">
      <dgm:prSet presAssocID="{3DAD8185-6DC6-47C0-B20C-504D9E682C6A}" presName="composite" presStyleCnt="0"/>
      <dgm:spPr/>
    </dgm:pt>
    <dgm:pt modelId="{6FBE8E8B-0BB7-4882-B79A-957DF3713DF1}" type="pres">
      <dgm:prSet presAssocID="{3DAD8185-6DC6-47C0-B20C-504D9E682C6A}" presName="FirstChild" presStyleLbl="revTx" presStyleIdx="0" presStyleCnt="1">
        <dgm:presLayoutVars>
          <dgm:chMax val="0"/>
          <dgm:chPref val="0"/>
          <dgm:bulletEnabled val="1"/>
        </dgm:presLayoutVars>
      </dgm:prSet>
      <dgm:spPr/>
    </dgm:pt>
    <dgm:pt modelId="{A0C76640-CC6B-43F3-9196-BF86BFFF250A}" type="pres">
      <dgm:prSet presAssocID="{3DAD8185-6DC6-47C0-B20C-504D9E682C6A}" presName="Parent" presStyleLbl="alignNode1" presStyleIdx="0" presStyleCnt="1">
        <dgm:presLayoutVars>
          <dgm:chMax val="3"/>
          <dgm:chPref val="3"/>
          <dgm:bulletEnabled val="1"/>
        </dgm:presLayoutVars>
      </dgm:prSet>
      <dgm:spPr/>
    </dgm:pt>
    <dgm:pt modelId="{CA79D216-E81C-42CC-9AF3-F80A5C4C9816}" type="pres">
      <dgm:prSet presAssocID="{3DAD8185-6DC6-47C0-B20C-504D9E682C6A}" presName="Accent" presStyleLbl="parChTrans1D1" presStyleIdx="0" presStyleCnt="1"/>
      <dgm:spPr/>
    </dgm:pt>
  </dgm:ptLst>
  <dgm:cxnLst>
    <dgm:cxn modelId="{C4856E06-DF9F-47EA-8736-5746B2BB57EA}" type="presOf" srcId="{3DAD8185-6DC6-47C0-B20C-504D9E682C6A}" destId="{A0C76640-CC6B-43F3-9196-BF86BFFF250A}" srcOrd="0" destOrd="0" presId="urn:microsoft.com/office/officeart/2011/layout/TabList"/>
    <dgm:cxn modelId="{0E6E5138-267A-45FB-87D8-A2FE8F2B6B5A}" srcId="{D51CA166-4608-4346-ABFC-4FF9B644B9B3}" destId="{3DAD8185-6DC6-47C0-B20C-504D9E682C6A}" srcOrd="0" destOrd="0" parTransId="{313F3DA2-D4CB-46D0-A392-1301962552BD}" sibTransId="{2E4FE0F0-E232-45A4-BD8A-922F8661B345}"/>
    <dgm:cxn modelId="{4A153376-CC94-42A1-99F0-8446E7A631E4}" type="presOf" srcId="{D51CA166-4608-4346-ABFC-4FF9B644B9B3}" destId="{D7C5A2BD-630F-4B06-B61C-569C901817E8}" srcOrd="0" destOrd="0" presId="urn:microsoft.com/office/officeart/2011/layout/TabList"/>
    <dgm:cxn modelId="{774F12B6-468F-4155-BCEF-9E30B048FE9C}" srcId="{3DAD8185-6DC6-47C0-B20C-504D9E682C6A}" destId="{27A7D048-27A8-4259-9AAD-1EF51F5B7BB3}" srcOrd="0" destOrd="0" parTransId="{6B7DBBC4-E3FB-498F-A4DE-A4A84E5BC344}" sibTransId="{B56C6F31-4683-4C2E-8A4B-59D26330E5F6}"/>
    <dgm:cxn modelId="{2463AED2-BA93-4CF8-A8E6-3B1406C3EDD4}" type="presOf" srcId="{27A7D048-27A8-4259-9AAD-1EF51F5B7BB3}" destId="{6FBE8E8B-0BB7-4882-B79A-957DF3713DF1}" srcOrd="0" destOrd="0" presId="urn:microsoft.com/office/officeart/2011/layout/TabList"/>
    <dgm:cxn modelId="{6EF0215F-8295-4F00-BAA6-5BE0A907FC6F}" type="presParOf" srcId="{D7C5A2BD-630F-4B06-B61C-569C901817E8}" destId="{4384E76D-7C5E-4D3B-B42E-3F3EBE824E22}" srcOrd="0" destOrd="0" presId="urn:microsoft.com/office/officeart/2011/layout/TabList"/>
    <dgm:cxn modelId="{3C6CBC19-C799-465B-B35D-BF26295E99A8}" type="presParOf" srcId="{4384E76D-7C5E-4D3B-B42E-3F3EBE824E22}" destId="{6FBE8E8B-0BB7-4882-B79A-957DF3713DF1}" srcOrd="0" destOrd="0" presId="urn:microsoft.com/office/officeart/2011/layout/TabList"/>
    <dgm:cxn modelId="{E9310CB6-9A7A-4F88-949E-2094961087F1}" type="presParOf" srcId="{4384E76D-7C5E-4D3B-B42E-3F3EBE824E22}" destId="{A0C76640-CC6B-43F3-9196-BF86BFFF250A}" srcOrd="1" destOrd="0" presId="urn:microsoft.com/office/officeart/2011/layout/TabList"/>
    <dgm:cxn modelId="{6F3E4CA6-D6F6-483C-9021-80EE578E16CE}" type="presParOf" srcId="{4384E76D-7C5E-4D3B-B42E-3F3EBE824E22}" destId="{CA79D216-E81C-42CC-9AF3-F80A5C4C9816}"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51CA166-4608-4346-ABFC-4FF9B644B9B3}" type="doc">
      <dgm:prSet loTypeId="urn:microsoft.com/office/officeart/2011/layout/TabList" loCatId="list" qsTypeId="urn:microsoft.com/office/officeart/2005/8/quickstyle/simple1" qsCatId="simple" csTypeId="urn:microsoft.com/office/officeart/2005/8/colors/accent6_2" csCatId="accent6" phldr="1"/>
      <dgm:spPr/>
      <dgm:t>
        <a:bodyPr/>
        <a:lstStyle/>
        <a:p>
          <a:endParaRPr lang="en-US"/>
        </a:p>
      </dgm:t>
    </dgm:pt>
    <dgm:pt modelId="{6454DBC8-1F4D-4FB5-BC43-EF74C08AC7CB}">
      <dgm:prSet custT="1"/>
      <dgm:spPr/>
      <dgm:t>
        <a:bodyPr/>
        <a:lstStyle/>
        <a:p>
          <a:pPr algn="l"/>
          <a:r>
            <a:rPr lang="en-US" sz="1400" b="1" i="0" dirty="0">
              <a:solidFill>
                <a:srgbClr val="FFC000"/>
              </a:solidFill>
              <a:latin typeface="Palatino Linotype" panose="02040502050505030304" pitchFamily="18" charset="0"/>
            </a:rPr>
            <a:t>Recognizing and Understanding Emotions:</a:t>
          </a:r>
          <a:endParaRPr lang="en-US" sz="1400" dirty="0">
            <a:solidFill>
              <a:srgbClr val="FFC000"/>
            </a:solidFill>
            <a:latin typeface="Palatino Linotype" panose="02040502050505030304" pitchFamily="18" charset="0"/>
          </a:endParaRPr>
        </a:p>
      </dgm:t>
    </dgm:pt>
    <dgm:pt modelId="{6E2F1BC5-ED81-4A68-96FC-5CA880495E5F}" type="parTrans" cxnId="{F80C3F49-DC82-430A-A3BA-362C58AC06AC}">
      <dgm:prSet/>
      <dgm:spPr/>
      <dgm:t>
        <a:bodyPr/>
        <a:lstStyle/>
        <a:p>
          <a:endParaRPr lang="en-US"/>
        </a:p>
      </dgm:t>
    </dgm:pt>
    <dgm:pt modelId="{C0DE2163-138D-4075-9141-EA730C87372E}" type="sibTrans" cxnId="{F80C3F49-DC82-430A-A3BA-362C58AC06AC}">
      <dgm:prSet/>
      <dgm:spPr/>
      <dgm:t>
        <a:bodyPr/>
        <a:lstStyle/>
        <a:p>
          <a:endParaRPr lang="en-US"/>
        </a:p>
      </dgm:t>
    </dgm:pt>
    <dgm:pt modelId="{D74D7C77-D1A9-47AB-84C5-C2C6AE7FD808}">
      <dgm:prSet custT="1"/>
      <dgm:spPr/>
      <dgm:t>
        <a:bodyPr/>
        <a:lstStyle/>
        <a:p>
          <a:pPr algn="l"/>
          <a:r>
            <a:rPr lang="en-US" sz="1400" b="1" i="0" dirty="0">
              <a:solidFill>
                <a:schemeClr val="bg1">
                  <a:lumMod val="10000"/>
                </a:schemeClr>
              </a:solidFill>
              <a:latin typeface="Palatino Linotype" panose="02040502050505030304" pitchFamily="18" charset="0"/>
            </a:rPr>
            <a:t> Emotional intelligence encompasses the ability to recognize, understand, and manage one's own emotions and those of others. Non-verbal cues such as facial expressions, body language, and tone of voice provide valuable insights into emotional states and intentions.</a:t>
          </a:r>
          <a:endParaRPr lang="en-US" sz="1400" dirty="0">
            <a:solidFill>
              <a:schemeClr val="bg1">
                <a:lumMod val="10000"/>
              </a:schemeClr>
            </a:solidFill>
            <a:latin typeface="Palatino Linotype" panose="02040502050505030304" pitchFamily="18" charset="0"/>
          </a:endParaRPr>
        </a:p>
      </dgm:t>
    </dgm:pt>
    <dgm:pt modelId="{11EEF3C5-A72B-4ADD-BA88-BA86851F82BD}" type="parTrans" cxnId="{1DD5E0F3-AAAB-46A9-B246-1734314528C0}">
      <dgm:prSet/>
      <dgm:spPr/>
      <dgm:t>
        <a:bodyPr/>
        <a:lstStyle/>
        <a:p>
          <a:endParaRPr lang="en-US"/>
        </a:p>
      </dgm:t>
    </dgm:pt>
    <dgm:pt modelId="{86065304-7DFD-4577-AAFA-B9630DF1756B}" type="sibTrans" cxnId="{1DD5E0F3-AAAB-46A9-B246-1734314528C0}">
      <dgm:prSet/>
      <dgm:spPr/>
      <dgm:t>
        <a:bodyPr/>
        <a:lstStyle/>
        <a:p>
          <a:endParaRPr lang="en-US"/>
        </a:p>
      </dgm:t>
    </dgm:pt>
    <dgm:pt modelId="{97E89DC0-D59B-4FD7-A046-DB311589924F}" type="pres">
      <dgm:prSet presAssocID="{D51CA166-4608-4346-ABFC-4FF9B644B9B3}" presName="Name0" presStyleCnt="0">
        <dgm:presLayoutVars>
          <dgm:chMax/>
          <dgm:chPref val="3"/>
          <dgm:dir/>
          <dgm:animOne val="branch"/>
          <dgm:animLvl val="lvl"/>
        </dgm:presLayoutVars>
      </dgm:prSet>
      <dgm:spPr/>
    </dgm:pt>
    <dgm:pt modelId="{65BEC217-A29C-42BB-A8D6-902304ECF559}" type="pres">
      <dgm:prSet presAssocID="{6454DBC8-1F4D-4FB5-BC43-EF74C08AC7CB}" presName="composite" presStyleCnt="0"/>
      <dgm:spPr/>
    </dgm:pt>
    <dgm:pt modelId="{2B96177D-17F0-4295-B5A4-D255FDF63D76}" type="pres">
      <dgm:prSet presAssocID="{6454DBC8-1F4D-4FB5-BC43-EF74C08AC7CB}" presName="FirstChild" presStyleLbl="revTx" presStyleIdx="0" presStyleCnt="1">
        <dgm:presLayoutVars>
          <dgm:chMax val="0"/>
          <dgm:chPref val="0"/>
          <dgm:bulletEnabled val="1"/>
        </dgm:presLayoutVars>
      </dgm:prSet>
      <dgm:spPr/>
    </dgm:pt>
    <dgm:pt modelId="{29DF79D8-BFF3-45F2-A1B8-B39B26238054}" type="pres">
      <dgm:prSet presAssocID="{6454DBC8-1F4D-4FB5-BC43-EF74C08AC7CB}" presName="Parent" presStyleLbl="alignNode1" presStyleIdx="0" presStyleCnt="1">
        <dgm:presLayoutVars>
          <dgm:chMax val="3"/>
          <dgm:chPref val="3"/>
          <dgm:bulletEnabled val="1"/>
        </dgm:presLayoutVars>
      </dgm:prSet>
      <dgm:spPr/>
    </dgm:pt>
    <dgm:pt modelId="{AC78A908-CB6B-4930-9015-DE95D32DD690}" type="pres">
      <dgm:prSet presAssocID="{6454DBC8-1F4D-4FB5-BC43-EF74C08AC7CB}" presName="Accent" presStyleLbl="parChTrans1D1" presStyleIdx="0" presStyleCnt="1"/>
      <dgm:spPr/>
    </dgm:pt>
  </dgm:ptLst>
  <dgm:cxnLst>
    <dgm:cxn modelId="{E98B3E18-9C81-47EC-8602-5BD43FFF38C6}" type="presOf" srcId="{D51CA166-4608-4346-ABFC-4FF9B644B9B3}" destId="{97E89DC0-D59B-4FD7-A046-DB311589924F}" srcOrd="0" destOrd="0" presId="urn:microsoft.com/office/officeart/2011/layout/TabList"/>
    <dgm:cxn modelId="{F80C3F49-DC82-430A-A3BA-362C58AC06AC}" srcId="{D51CA166-4608-4346-ABFC-4FF9B644B9B3}" destId="{6454DBC8-1F4D-4FB5-BC43-EF74C08AC7CB}" srcOrd="0" destOrd="0" parTransId="{6E2F1BC5-ED81-4A68-96FC-5CA880495E5F}" sibTransId="{C0DE2163-138D-4075-9141-EA730C87372E}"/>
    <dgm:cxn modelId="{33486097-0039-4F7D-81BC-DE7AE50060C0}" type="presOf" srcId="{6454DBC8-1F4D-4FB5-BC43-EF74C08AC7CB}" destId="{29DF79D8-BFF3-45F2-A1B8-B39B26238054}" srcOrd="0" destOrd="0" presId="urn:microsoft.com/office/officeart/2011/layout/TabList"/>
    <dgm:cxn modelId="{76A4DEAD-6FBF-4699-B82A-0BD6C8B2E3C2}" type="presOf" srcId="{D74D7C77-D1A9-47AB-84C5-C2C6AE7FD808}" destId="{2B96177D-17F0-4295-B5A4-D255FDF63D76}" srcOrd="0" destOrd="0" presId="urn:microsoft.com/office/officeart/2011/layout/TabList"/>
    <dgm:cxn modelId="{1DD5E0F3-AAAB-46A9-B246-1734314528C0}" srcId="{6454DBC8-1F4D-4FB5-BC43-EF74C08AC7CB}" destId="{D74D7C77-D1A9-47AB-84C5-C2C6AE7FD808}" srcOrd="0" destOrd="0" parTransId="{11EEF3C5-A72B-4ADD-BA88-BA86851F82BD}" sibTransId="{86065304-7DFD-4577-AAFA-B9630DF1756B}"/>
    <dgm:cxn modelId="{7CD1B566-F4B6-43E2-8839-0F5107DF9887}" type="presParOf" srcId="{97E89DC0-D59B-4FD7-A046-DB311589924F}" destId="{65BEC217-A29C-42BB-A8D6-902304ECF559}" srcOrd="0" destOrd="0" presId="urn:microsoft.com/office/officeart/2011/layout/TabList"/>
    <dgm:cxn modelId="{171B5853-4A18-4B77-AEB1-AECD0E1D0ECC}" type="presParOf" srcId="{65BEC217-A29C-42BB-A8D6-902304ECF559}" destId="{2B96177D-17F0-4295-B5A4-D255FDF63D76}" srcOrd="0" destOrd="0" presId="urn:microsoft.com/office/officeart/2011/layout/TabList"/>
    <dgm:cxn modelId="{CD23A667-6D69-420E-A0AD-992E6EA1A90B}" type="presParOf" srcId="{65BEC217-A29C-42BB-A8D6-902304ECF559}" destId="{29DF79D8-BFF3-45F2-A1B8-B39B26238054}" srcOrd="1" destOrd="0" presId="urn:microsoft.com/office/officeart/2011/layout/TabList"/>
    <dgm:cxn modelId="{EB39F6D8-649A-4D49-BC3A-4448C61B445C}" type="presParOf" srcId="{65BEC217-A29C-42BB-A8D6-902304ECF559}" destId="{AC78A908-CB6B-4930-9015-DE95D32DD690}"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51CA166-4608-4346-ABFC-4FF9B644B9B3}" type="doc">
      <dgm:prSet loTypeId="urn:microsoft.com/office/officeart/2011/layout/TabList" loCatId="list" qsTypeId="urn:microsoft.com/office/officeart/2005/8/quickstyle/simple1" qsCatId="simple" csTypeId="urn:microsoft.com/office/officeart/2005/8/colors/accent6_2" csCatId="accent6" phldr="1"/>
      <dgm:spPr/>
      <dgm:t>
        <a:bodyPr/>
        <a:lstStyle/>
        <a:p>
          <a:endParaRPr lang="en-US"/>
        </a:p>
      </dgm:t>
    </dgm:pt>
    <dgm:pt modelId="{C5C38F28-BC4B-4E9A-AE6E-CC0C87233709}">
      <dgm:prSet custT="1"/>
      <dgm:spPr/>
      <dgm:t>
        <a:bodyPr/>
        <a:lstStyle/>
        <a:p>
          <a:pPr algn="l"/>
          <a:r>
            <a:rPr lang="en-US" sz="1400" b="1" i="0" dirty="0">
              <a:solidFill>
                <a:srgbClr val="FFC000"/>
              </a:solidFill>
              <a:latin typeface="Palatino Linotype" panose="02040502050505030304" pitchFamily="18" charset="0"/>
            </a:rPr>
            <a:t>Regulating Emotional Responses:</a:t>
          </a:r>
        </a:p>
      </dgm:t>
    </dgm:pt>
    <dgm:pt modelId="{FC307DB2-B5A4-4723-997C-444EDB5E371B}" type="sibTrans" cxnId="{2E7DE68C-6B86-49ED-8A17-3B6F0349E33E}">
      <dgm:prSet/>
      <dgm:spPr/>
      <dgm:t>
        <a:bodyPr/>
        <a:lstStyle/>
        <a:p>
          <a:endParaRPr lang="en-US"/>
        </a:p>
      </dgm:t>
    </dgm:pt>
    <dgm:pt modelId="{9FB42D77-7FCE-424C-A944-CDF51C6F5ECD}" type="parTrans" cxnId="{2E7DE68C-6B86-49ED-8A17-3B6F0349E33E}">
      <dgm:prSet/>
      <dgm:spPr/>
      <dgm:t>
        <a:bodyPr/>
        <a:lstStyle/>
        <a:p>
          <a:endParaRPr lang="en-US"/>
        </a:p>
      </dgm:t>
    </dgm:pt>
    <dgm:pt modelId="{4B23772F-5508-4F44-B97C-3E24CA506C2E}">
      <dgm:prSet custT="1"/>
      <dgm:spPr/>
      <dgm:t>
        <a:bodyPr/>
        <a:lstStyle/>
        <a:p>
          <a:pPr algn="l"/>
          <a:r>
            <a:rPr lang="en-US" sz="1400" b="1" i="0" dirty="0">
              <a:solidFill>
                <a:schemeClr val="bg1">
                  <a:lumMod val="10000"/>
                </a:schemeClr>
              </a:solidFill>
              <a:latin typeface="Palatino Linotype" panose="02040502050505030304" pitchFamily="18" charset="0"/>
            </a:rPr>
            <a:t> Effective non-verbal communication skills enable individuals to regulate their emotional responses and communicate constructively in challenging situations. Techniques such as active listening, empathy, and self-awareness enhance emotional regulation and interpersonal effectiveness.</a:t>
          </a:r>
        </a:p>
      </dgm:t>
    </dgm:pt>
    <dgm:pt modelId="{CDA264D2-3B12-41A2-8C0B-34990860602D}" type="sibTrans" cxnId="{73D03451-B317-42F5-8C3B-47040DDB6A65}">
      <dgm:prSet/>
      <dgm:spPr/>
      <dgm:t>
        <a:bodyPr/>
        <a:lstStyle/>
        <a:p>
          <a:endParaRPr lang="en-US"/>
        </a:p>
      </dgm:t>
    </dgm:pt>
    <dgm:pt modelId="{2021E344-1F31-4225-B913-7696DD5611AB}" type="parTrans" cxnId="{73D03451-B317-42F5-8C3B-47040DDB6A65}">
      <dgm:prSet/>
      <dgm:spPr/>
      <dgm:t>
        <a:bodyPr/>
        <a:lstStyle/>
        <a:p>
          <a:endParaRPr lang="en-US"/>
        </a:p>
      </dgm:t>
    </dgm:pt>
    <dgm:pt modelId="{728EB3EA-8FDF-46ED-B832-4357ACBEE54F}" type="pres">
      <dgm:prSet presAssocID="{D51CA166-4608-4346-ABFC-4FF9B644B9B3}" presName="Name0" presStyleCnt="0">
        <dgm:presLayoutVars>
          <dgm:chMax/>
          <dgm:chPref val="3"/>
          <dgm:dir/>
          <dgm:animOne val="branch"/>
          <dgm:animLvl val="lvl"/>
        </dgm:presLayoutVars>
      </dgm:prSet>
      <dgm:spPr/>
    </dgm:pt>
    <dgm:pt modelId="{6B058824-523C-442D-A8DA-61AA8BFAA46C}" type="pres">
      <dgm:prSet presAssocID="{C5C38F28-BC4B-4E9A-AE6E-CC0C87233709}" presName="composite" presStyleCnt="0"/>
      <dgm:spPr/>
    </dgm:pt>
    <dgm:pt modelId="{49EDD59E-28C4-4C92-A4BC-CBFEC549DE70}" type="pres">
      <dgm:prSet presAssocID="{C5C38F28-BC4B-4E9A-AE6E-CC0C87233709}" presName="FirstChild" presStyleLbl="revTx" presStyleIdx="0" presStyleCnt="1">
        <dgm:presLayoutVars>
          <dgm:chMax val="0"/>
          <dgm:chPref val="0"/>
          <dgm:bulletEnabled val="1"/>
        </dgm:presLayoutVars>
      </dgm:prSet>
      <dgm:spPr/>
    </dgm:pt>
    <dgm:pt modelId="{6E51837B-DAAA-4610-86E2-45A47EDE8454}" type="pres">
      <dgm:prSet presAssocID="{C5C38F28-BC4B-4E9A-AE6E-CC0C87233709}" presName="Parent" presStyleLbl="alignNode1" presStyleIdx="0" presStyleCnt="1">
        <dgm:presLayoutVars>
          <dgm:chMax val="3"/>
          <dgm:chPref val="3"/>
          <dgm:bulletEnabled val="1"/>
        </dgm:presLayoutVars>
      </dgm:prSet>
      <dgm:spPr/>
    </dgm:pt>
    <dgm:pt modelId="{3814C535-6510-49F6-B81D-3353B40D91D8}" type="pres">
      <dgm:prSet presAssocID="{C5C38F28-BC4B-4E9A-AE6E-CC0C87233709}" presName="Accent" presStyleLbl="parChTrans1D1" presStyleIdx="0" presStyleCnt="1"/>
      <dgm:spPr/>
    </dgm:pt>
  </dgm:ptLst>
  <dgm:cxnLst>
    <dgm:cxn modelId="{30937106-E4E9-46BB-AB51-7CB77BBDDA89}" type="presOf" srcId="{4B23772F-5508-4F44-B97C-3E24CA506C2E}" destId="{49EDD59E-28C4-4C92-A4BC-CBFEC549DE70}" srcOrd="0" destOrd="0" presId="urn:microsoft.com/office/officeart/2011/layout/TabList"/>
    <dgm:cxn modelId="{BFC72518-D5AA-45DE-A8F4-C65E5FD69A8C}" type="presOf" srcId="{D51CA166-4608-4346-ABFC-4FF9B644B9B3}" destId="{728EB3EA-8FDF-46ED-B832-4357ACBEE54F}" srcOrd="0" destOrd="0" presId="urn:microsoft.com/office/officeart/2011/layout/TabList"/>
    <dgm:cxn modelId="{6D92411B-1C7E-40EC-A66C-940E10133183}" type="presOf" srcId="{C5C38F28-BC4B-4E9A-AE6E-CC0C87233709}" destId="{6E51837B-DAAA-4610-86E2-45A47EDE8454}" srcOrd="0" destOrd="0" presId="urn:microsoft.com/office/officeart/2011/layout/TabList"/>
    <dgm:cxn modelId="{73D03451-B317-42F5-8C3B-47040DDB6A65}" srcId="{C5C38F28-BC4B-4E9A-AE6E-CC0C87233709}" destId="{4B23772F-5508-4F44-B97C-3E24CA506C2E}" srcOrd="0" destOrd="0" parTransId="{2021E344-1F31-4225-B913-7696DD5611AB}" sibTransId="{CDA264D2-3B12-41A2-8C0B-34990860602D}"/>
    <dgm:cxn modelId="{2E7DE68C-6B86-49ED-8A17-3B6F0349E33E}" srcId="{D51CA166-4608-4346-ABFC-4FF9B644B9B3}" destId="{C5C38F28-BC4B-4E9A-AE6E-CC0C87233709}" srcOrd="0" destOrd="0" parTransId="{9FB42D77-7FCE-424C-A944-CDF51C6F5ECD}" sibTransId="{FC307DB2-B5A4-4723-997C-444EDB5E371B}"/>
    <dgm:cxn modelId="{172A0C18-42AF-4FBD-B80B-5F0B7BC369F0}" type="presParOf" srcId="{728EB3EA-8FDF-46ED-B832-4357ACBEE54F}" destId="{6B058824-523C-442D-A8DA-61AA8BFAA46C}" srcOrd="0" destOrd="0" presId="urn:microsoft.com/office/officeart/2011/layout/TabList"/>
    <dgm:cxn modelId="{0AD8DB09-0B7F-4D27-BFB9-70217B3366E2}" type="presParOf" srcId="{6B058824-523C-442D-A8DA-61AA8BFAA46C}" destId="{49EDD59E-28C4-4C92-A4BC-CBFEC549DE70}" srcOrd="0" destOrd="0" presId="urn:microsoft.com/office/officeart/2011/layout/TabList"/>
    <dgm:cxn modelId="{3323348F-7AC3-439E-B0FB-1F68A6E730D0}" type="presParOf" srcId="{6B058824-523C-442D-A8DA-61AA8BFAA46C}" destId="{6E51837B-DAAA-4610-86E2-45A47EDE8454}" srcOrd="1" destOrd="0" presId="urn:microsoft.com/office/officeart/2011/layout/TabList"/>
    <dgm:cxn modelId="{AEFFD687-0EF4-42F5-95BC-57B3892757B7}" type="presParOf" srcId="{6B058824-523C-442D-A8DA-61AA8BFAA46C}" destId="{3814C535-6510-49F6-B81D-3353B40D91D8}"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51CA166-4608-4346-ABFC-4FF9B644B9B3}" type="doc">
      <dgm:prSet loTypeId="urn:microsoft.com/office/officeart/2011/layout/TabList" loCatId="list" qsTypeId="urn:microsoft.com/office/officeart/2005/8/quickstyle/simple5" qsCatId="simple" csTypeId="urn:microsoft.com/office/officeart/2005/8/colors/accent3_2" csCatId="accent3" phldr="1"/>
      <dgm:spPr/>
      <dgm:t>
        <a:bodyPr/>
        <a:lstStyle/>
        <a:p>
          <a:endParaRPr lang="en-US"/>
        </a:p>
      </dgm:t>
    </dgm:pt>
    <dgm:pt modelId="{46FDFF1D-0A3B-4FCC-A073-63FE4BFD2416}">
      <dgm:prSet/>
      <dgm:spPr/>
      <dgm:t>
        <a:bodyPr/>
        <a:lstStyle/>
        <a:p>
          <a:r>
            <a:rPr lang="en-US" b="1" i="0">
              <a:latin typeface="Palatino Linotype" panose="02040502050505030304" pitchFamily="18" charset="0"/>
            </a:rPr>
            <a:t>Enhancing Interpersonal Relationships:</a:t>
          </a:r>
        </a:p>
      </dgm:t>
    </dgm:pt>
    <dgm:pt modelId="{81E4AC1D-C303-42EC-AD55-DA9DA07F32EC}" type="sibTrans" cxnId="{394EA12D-8BCB-4781-8406-200A2FFE2AF9}">
      <dgm:prSet/>
      <dgm:spPr/>
      <dgm:t>
        <a:bodyPr/>
        <a:lstStyle/>
        <a:p>
          <a:endParaRPr lang="en-US"/>
        </a:p>
      </dgm:t>
    </dgm:pt>
    <dgm:pt modelId="{EC778D0B-501F-4B0C-95C7-0FFB4FDC839A}" type="parTrans" cxnId="{394EA12D-8BCB-4781-8406-200A2FFE2AF9}">
      <dgm:prSet/>
      <dgm:spPr/>
      <dgm:t>
        <a:bodyPr/>
        <a:lstStyle/>
        <a:p>
          <a:endParaRPr lang="en-US"/>
        </a:p>
      </dgm:t>
    </dgm:pt>
    <dgm:pt modelId="{1D682A8F-4508-4B6F-A281-2DF87F4A80D8}">
      <dgm:prSet/>
      <dgm:spPr/>
      <dgm:t>
        <a:bodyPr/>
        <a:lstStyle/>
        <a:p>
          <a:r>
            <a:rPr lang="en-US" b="1" i="0">
              <a:latin typeface="Palatino Linotype" panose="02040502050505030304" pitchFamily="18" charset="0"/>
            </a:rPr>
            <a:t>Strong non-verbal communication skills foster empathy, trust, and connection in interpersonal relationships. By accurately interpreting and responding to non-verbal cues, individuals can strengthen their relationships, resolve conflicts, and build supportive networks.</a:t>
          </a:r>
        </a:p>
      </dgm:t>
    </dgm:pt>
    <dgm:pt modelId="{DA8C4A7D-654B-414A-9520-B857FBF9ABA6}" type="sibTrans" cxnId="{8EC76F0D-C333-47C9-B388-916473BEBA37}">
      <dgm:prSet/>
      <dgm:spPr/>
      <dgm:t>
        <a:bodyPr/>
        <a:lstStyle/>
        <a:p>
          <a:endParaRPr lang="en-US"/>
        </a:p>
      </dgm:t>
    </dgm:pt>
    <dgm:pt modelId="{BB87FDAF-3896-405F-AE32-60ECEC34C64E}" type="parTrans" cxnId="{8EC76F0D-C333-47C9-B388-916473BEBA37}">
      <dgm:prSet/>
      <dgm:spPr/>
      <dgm:t>
        <a:bodyPr/>
        <a:lstStyle/>
        <a:p>
          <a:endParaRPr lang="en-US"/>
        </a:p>
      </dgm:t>
    </dgm:pt>
    <dgm:pt modelId="{E1B8A241-87B4-4A65-8137-636C321CA8DE}" type="pres">
      <dgm:prSet presAssocID="{D51CA166-4608-4346-ABFC-4FF9B644B9B3}" presName="Name0" presStyleCnt="0">
        <dgm:presLayoutVars>
          <dgm:chMax/>
          <dgm:chPref val="3"/>
          <dgm:dir/>
          <dgm:animOne val="branch"/>
          <dgm:animLvl val="lvl"/>
        </dgm:presLayoutVars>
      </dgm:prSet>
      <dgm:spPr/>
    </dgm:pt>
    <dgm:pt modelId="{99F80E9B-ED29-4775-AB2E-F348E223B869}" type="pres">
      <dgm:prSet presAssocID="{46FDFF1D-0A3B-4FCC-A073-63FE4BFD2416}" presName="composite" presStyleCnt="0"/>
      <dgm:spPr/>
    </dgm:pt>
    <dgm:pt modelId="{973280CA-8F9E-4691-BEE5-6A7F55E28F63}" type="pres">
      <dgm:prSet presAssocID="{46FDFF1D-0A3B-4FCC-A073-63FE4BFD2416}" presName="FirstChild" presStyleLbl="revTx" presStyleIdx="0" presStyleCnt="1">
        <dgm:presLayoutVars>
          <dgm:chMax val="0"/>
          <dgm:chPref val="0"/>
          <dgm:bulletEnabled val="1"/>
        </dgm:presLayoutVars>
      </dgm:prSet>
      <dgm:spPr/>
    </dgm:pt>
    <dgm:pt modelId="{4D3A8F7E-8F5E-418A-9FF4-94B196134488}" type="pres">
      <dgm:prSet presAssocID="{46FDFF1D-0A3B-4FCC-A073-63FE4BFD2416}" presName="Parent" presStyleLbl="alignNode1" presStyleIdx="0" presStyleCnt="1">
        <dgm:presLayoutVars>
          <dgm:chMax val="3"/>
          <dgm:chPref val="3"/>
          <dgm:bulletEnabled val="1"/>
        </dgm:presLayoutVars>
      </dgm:prSet>
      <dgm:spPr/>
    </dgm:pt>
    <dgm:pt modelId="{BB4A14EE-ADBA-4AB8-80F0-BACB560E725C}" type="pres">
      <dgm:prSet presAssocID="{46FDFF1D-0A3B-4FCC-A073-63FE4BFD2416}" presName="Accent" presStyleLbl="parChTrans1D1" presStyleIdx="0" presStyleCnt="1"/>
      <dgm:spPr/>
    </dgm:pt>
  </dgm:ptLst>
  <dgm:cxnLst>
    <dgm:cxn modelId="{8EC76F0D-C333-47C9-B388-916473BEBA37}" srcId="{46FDFF1D-0A3B-4FCC-A073-63FE4BFD2416}" destId="{1D682A8F-4508-4B6F-A281-2DF87F4A80D8}" srcOrd="0" destOrd="0" parTransId="{BB87FDAF-3896-405F-AE32-60ECEC34C64E}" sibTransId="{DA8C4A7D-654B-414A-9520-B857FBF9ABA6}"/>
    <dgm:cxn modelId="{394EA12D-8BCB-4781-8406-200A2FFE2AF9}" srcId="{D51CA166-4608-4346-ABFC-4FF9B644B9B3}" destId="{46FDFF1D-0A3B-4FCC-A073-63FE4BFD2416}" srcOrd="0" destOrd="0" parTransId="{EC778D0B-501F-4B0C-95C7-0FFB4FDC839A}" sibTransId="{81E4AC1D-C303-42EC-AD55-DA9DA07F32EC}"/>
    <dgm:cxn modelId="{CAFAFD3A-E7AF-4385-9EDB-0E6A4BB6A658}" type="presOf" srcId="{46FDFF1D-0A3B-4FCC-A073-63FE4BFD2416}" destId="{4D3A8F7E-8F5E-418A-9FF4-94B196134488}" srcOrd="0" destOrd="0" presId="urn:microsoft.com/office/officeart/2011/layout/TabList"/>
    <dgm:cxn modelId="{E2EA313F-210D-4080-B2FE-F86A56F138CB}" type="presOf" srcId="{D51CA166-4608-4346-ABFC-4FF9B644B9B3}" destId="{E1B8A241-87B4-4A65-8137-636C321CA8DE}" srcOrd="0" destOrd="0" presId="urn:microsoft.com/office/officeart/2011/layout/TabList"/>
    <dgm:cxn modelId="{172798BE-A721-4FE7-8A64-D181F418C138}" type="presOf" srcId="{1D682A8F-4508-4B6F-A281-2DF87F4A80D8}" destId="{973280CA-8F9E-4691-BEE5-6A7F55E28F63}" srcOrd="0" destOrd="0" presId="urn:microsoft.com/office/officeart/2011/layout/TabList"/>
    <dgm:cxn modelId="{18E127E7-7AEC-4DC0-9B0E-56CE3A55ABAD}" type="presParOf" srcId="{E1B8A241-87B4-4A65-8137-636C321CA8DE}" destId="{99F80E9B-ED29-4775-AB2E-F348E223B869}" srcOrd="0" destOrd="0" presId="urn:microsoft.com/office/officeart/2011/layout/TabList"/>
    <dgm:cxn modelId="{68A92FBA-290D-4C2A-B656-54D11ED76200}" type="presParOf" srcId="{99F80E9B-ED29-4775-AB2E-F348E223B869}" destId="{973280CA-8F9E-4691-BEE5-6A7F55E28F63}" srcOrd="0" destOrd="0" presId="urn:microsoft.com/office/officeart/2011/layout/TabList"/>
    <dgm:cxn modelId="{179EAACD-47E1-4F0C-8AB5-C53A54E5207E}" type="presParOf" srcId="{99F80E9B-ED29-4775-AB2E-F348E223B869}" destId="{4D3A8F7E-8F5E-418A-9FF4-94B196134488}" srcOrd="1" destOrd="0" presId="urn:microsoft.com/office/officeart/2011/layout/TabList"/>
    <dgm:cxn modelId="{FA8E5EF0-C8FA-4FEB-9258-171886EC6C37}" type="presParOf" srcId="{99F80E9B-ED29-4775-AB2E-F348E223B869}" destId="{BB4A14EE-ADBA-4AB8-80F0-BACB560E725C}" srcOrd="2" destOrd="0" presId="urn:microsoft.com/office/officeart/2011/layout/Tab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1CA166-4608-4346-ABFC-4FF9B644B9B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454DBC8-1F4D-4FB5-BC43-EF74C08AC7CB}">
      <dgm:prSet custT="1"/>
      <dgm:spPr/>
      <dgm:t>
        <a:bodyPr/>
        <a:lstStyle/>
        <a:p>
          <a:pPr algn="l"/>
          <a:r>
            <a:rPr lang="en-US" sz="1400" b="1" i="0" dirty="0">
              <a:solidFill>
                <a:srgbClr val="FFFF00"/>
              </a:solidFill>
              <a:latin typeface="Palatino Linotype" panose="02040502050505030304" pitchFamily="18" charset="0"/>
            </a:rPr>
            <a:t>Romantic Relationships: </a:t>
          </a:r>
        </a:p>
        <a:p>
          <a:r>
            <a:rPr lang="en-US" sz="1400" b="0" i="0" dirty="0">
              <a:solidFill>
                <a:srgbClr val="FFFFFF"/>
              </a:solidFill>
              <a:latin typeface="Palatino Linotype" panose="02040502050505030304" pitchFamily="18" charset="0"/>
            </a:rPr>
            <a:t>Non-verbal communication is essential in romantic relationships, influencing attraction, intimacy, and communication between partners. </a:t>
          </a:r>
        </a:p>
        <a:p>
          <a:r>
            <a:rPr lang="en-US" sz="1400" b="0" i="0" dirty="0">
              <a:solidFill>
                <a:srgbClr val="FFFFFF"/>
              </a:solidFill>
              <a:latin typeface="Palatino Linotype" panose="02040502050505030304" pitchFamily="18" charset="0"/>
            </a:rPr>
            <a:t>Non-verbal cues such as physical touch, eye contact, and facial expressions convey affection, interest, and emotional connection.</a:t>
          </a:r>
          <a:endParaRPr lang="en-US" sz="1400" b="0" dirty="0">
            <a:solidFill>
              <a:srgbClr val="FFFFFF"/>
            </a:solidFill>
            <a:latin typeface="Palatino Linotype" panose="02040502050505030304" pitchFamily="18" charset="0"/>
          </a:endParaRPr>
        </a:p>
      </dgm:t>
    </dgm:pt>
    <dgm:pt modelId="{6E2F1BC5-ED81-4A68-96FC-5CA880495E5F}" type="parTrans" cxnId="{F80C3F49-DC82-430A-A3BA-362C58AC06AC}">
      <dgm:prSet/>
      <dgm:spPr/>
      <dgm:t>
        <a:bodyPr/>
        <a:lstStyle/>
        <a:p>
          <a:endParaRPr lang="en-US"/>
        </a:p>
      </dgm:t>
    </dgm:pt>
    <dgm:pt modelId="{C0DE2163-138D-4075-9141-EA730C87372E}" type="sibTrans" cxnId="{F80C3F49-DC82-430A-A3BA-362C58AC06AC}">
      <dgm:prSet/>
      <dgm:spPr/>
      <dgm:t>
        <a:bodyPr/>
        <a:lstStyle/>
        <a:p>
          <a:endParaRPr lang="en-US"/>
        </a:p>
      </dgm:t>
    </dgm:pt>
    <dgm:pt modelId="{33F75214-092B-49D5-801E-0B5CB13CF229}">
      <dgm:prSet custT="1"/>
      <dgm:spPr/>
      <dgm:t>
        <a:bodyPr/>
        <a:lstStyle/>
        <a:p>
          <a:pPr algn="l"/>
          <a:r>
            <a:rPr lang="en-US" sz="1400" b="1" i="0">
              <a:solidFill>
                <a:srgbClr val="FFFF00"/>
              </a:solidFill>
              <a:latin typeface="Palatino Linotype" panose="02040502050505030304" pitchFamily="18" charset="0"/>
            </a:rPr>
            <a:t>Public Speaking:</a:t>
          </a:r>
        </a:p>
        <a:p>
          <a:pPr algn="l"/>
          <a:r>
            <a:rPr lang="en-US" sz="1200" b="1" i="0">
              <a:solidFill>
                <a:srgbClr val="FFFF00"/>
              </a:solidFill>
              <a:latin typeface="Palatino Linotype" panose="02040502050505030304" pitchFamily="18" charset="0"/>
            </a:rPr>
            <a:t> </a:t>
          </a:r>
          <a:r>
            <a:rPr lang="en-US" sz="1400" b="0" i="0">
              <a:solidFill>
                <a:srgbClr val="FFFFFF"/>
              </a:solidFill>
              <a:latin typeface="Palatino Linotype" panose="02040502050505030304" pitchFamily="18" charset="0"/>
            </a:rPr>
            <a:t>Effective non-verbal communication is critical for public speakers to engage and persuade their audience. </a:t>
          </a:r>
        </a:p>
        <a:p>
          <a:pPr algn="l"/>
          <a:r>
            <a:rPr lang="en-US" sz="1400" b="0" i="0">
              <a:solidFill>
                <a:srgbClr val="FFFFFF"/>
              </a:solidFill>
              <a:latin typeface="Palatino Linotype" panose="02040502050505030304" pitchFamily="18" charset="0"/>
            </a:rPr>
            <a:t>Body language, gestures, vocal tone, and facial expressions enhance the speaker's credibility, charisma, and persuasive impact.</a:t>
          </a:r>
          <a:endParaRPr lang="en-US" sz="1400" b="0" i="0" dirty="0">
            <a:solidFill>
              <a:srgbClr val="FFFFFF"/>
            </a:solidFill>
            <a:latin typeface="Palatino Linotype" panose="02040502050505030304" pitchFamily="18" charset="0"/>
          </a:endParaRPr>
        </a:p>
      </dgm:t>
    </dgm:pt>
    <dgm:pt modelId="{F94911DB-4189-4AA2-AEF0-4683317886BF}" type="parTrans" cxnId="{CE39D730-2418-455D-A6F6-AA5C3FD1DC64}">
      <dgm:prSet/>
      <dgm:spPr/>
      <dgm:t>
        <a:bodyPr/>
        <a:lstStyle/>
        <a:p>
          <a:endParaRPr lang="en-US"/>
        </a:p>
      </dgm:t>
    </dgm:pt>
    <dgm:pt modelId="{57F47748-1687-431A-AC14-1C38466179B5}" type="sibTrans" cxnId="{CE39D730-2418-455D-A6F6-AA5C3FD1DC64}">
      <dgm:prSet/>
      <dgm:spPr/>
      <dgm:t>
        <a:bodyPr/>
        <a:lstStyle/>
        <a:p>
          <a:endParaRPr lang="en-US"/>
        </a:p>
      </dgm:t>
    </dgm:pt>
    <dgm:pt modelId="{757946A0-33CC-4CBD-B8D5-7DB614D2B07D}" type="pres">
      <dgm:prSet presAssocID="{D51CA166-4608-4346-ABFC-4FF9B644B9B3}" presName="diagram" presStyleCnt="0">
        <dgm:presLayoutVars>
          <dgm:dir/>
          <dgm:resizeHandles val="exact"/>
        </dgm:presLayoutVars>
      </dgm:prSet>
      <dgm:spPr/>
    </dgm:pt>
    <dgm:pt modelId="{67B641AC-DF56-410E-8E75-3CF237444EAF}" type="pres">
      <dgm:prSet presAssocID="{6454DBC8-1F4D-4FB5-BC43-EF74C08AC7CB}" presName="node" presStyleLbl="node1" presStyleIdx="0" presStyleCnt="2" custScaleX="130032">
        <dgm:presLayoutVars>
          <dgm:bulletEnabled val="1"/>
        </dgm:presLayoutVars>
      </dgm:prSet>
      <dgm:spPr/>
    </dgm:pt>
    <dgm:pt modelId="{4E1B73F7-3E32-4E9D-847B-5D12F480F1C9}" type="pres">
      <dgm:prSet presAssocID="{C0DE2163-138D-4075-9141-EA730C87372E}" presName="sibTrans" presStyleCnt="0"/>
      <dgm:spPr/>
    </dgm:pt>
    <dgm:pt modelId="{8B25DDF2-7EB4-4A9D-B1EB-334E55EB088E}" type="pres">
      <dgm:prSet presAssocID="{33F75214-092B-49D5-801E-0B5CB13CF229}" presName="node" presStyleLbl="node1" presStyleIdx="1" presStyleCnt="2">
        <dgm:presLayoutVars>
          <dgm:bulletEnabled val="1"/>
        </dgm:presLayoutVars>
      </dgm:prSet>
      <dgm:spPr/>
    </dgm:pt>
  </dgm:ptLst>
  <dgm:cxnLst>
    <dgm:cxn modelId="{CE39D730-2418-455D-A6F6-AA5C3FD1DC64}" srcId="{D51CA166-4608-4346-ABFC-4FF9B644B9B3}" destId="{33F75214-092B-49D5-801E-0B5CB13CF229}" srcOrd="1" destOrd="0" parTransId="{F94911DB-4189-4AA2-AEF0-4683317886BF}" sibTransId="{57F47748-1687-431A-AC14-1C38466179B5}"/>
    <dgm:cxn modelId="{F80C3F49-DC82-430A-A3BA-362C58AC06AC}" srcId="{D51CA166-4608-4346-ABFC-4FF9B644B9B3}" destId="{6454DBC8-1F4D-4FB5-BC43-EF74C08AC7CB}" srcOrd="0" destOrd="0" parTransId="{6E2F1BC5-ED81-4A68-96FC-5CA880495E5F}" sibTransId="{C0DE2163-138D-4075-9141-EA730C87372E}"/>
    <dgm:cxn modelId="{07035279-581E-4EE3-B7DC-5EF3217FDC50}" type="presOf" srcId="{6454DBC8-1F4D-4FB5-BC43-EF74C08AC7CB}" destId="{67B641AC-DF56-410E-8E75-3CF237444EAF}" srcOrd="0" destOrd="0" presId="urn:microsoft.com/office/officeart/2005/8/layout/default"/>
    <dgm:cxn modelId="{0D710FCD-0D07-4E5A-97A6-E37E39AA409D}" type="presOf" srcId="{D51CA166-4608-4346-ABFC-4FF9B644B9B3}" destId="{757946A0-33CC-4CBD-B8D5-7DB614D2B07D}" srcOrd="0" destOrd="0" presId="urn:microsoft.com/office/officeart/2005/8/layout/default"/>
    <dgm:cxn modelId="{B49676F9-45B5-4F2E-89FA-AB87A745456B}" type="presOf" srcId="{33F75214-092B-49D5-801E-0B5CB13CF229}" destId="{8B25DDF2-7EB4-4A9D-B1EB-334E55EB088E}" srcOrd="0" destOrd="0" presId="urn:microsoft.com/office/officeart/2005/8/layout/default"/>
    <dgm:cxn modelId="{F1B505A3-2255-46FF-A5D5-7D04F787596D}" type="presParOf" srcId="{757946A0-33CC-4CBD-B8D5-7DB614D2B07D}" destId="{67B641AC-DF56-410E-8E75-3CF237444EAF}" srcOrd="0" destOrd="0" presId="urn:microsoft.com/office/officeart/2005/8/layout/default"/>
    <dgm:cxn modelId="{7F14F401-8759-4C9A-9707-916531C57D08}" type="presParOf" srcId="{757946A0-33CC-4CBD-B8D5-7DB614D2B07D}" destId="{4E1B73F7-3E32-4E9D-847B-5D12F480F1C9}" srcOrd="1" destOrd="0" presId="urn:microsoft.com/office/officeart/2005/8/layout/default"/>
    <dgm:cxn modelId="{7EEA2A59-044C-44BB-A740-44895E1114E5}" type="presParOf" srcId="{757946A0-33CC-4CBD-B8D5-7DB614D2B07D}" destId="{8B25DDF2-7EB4-4A9D-B1EB-334E55EB088E}"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1CA166-4608-4346-ABFC-4FF9B644B9B3}" type="doc">
      <dgm:prSet loTypeId="urn:microsoft.com/office/officeart/2011/layout/TabList" loCatId="list" qsTypeId="urn:microsoft.com/office/officeart/2005/8/quickstyle/simple1" qsCatId="simple" csTypeId="urn:microsoft.com/office/officeart/2005/8/colors/accent6_2" csCatId="accent6" phldr="1"/>
      <dgm:spPr/>
      <dgm:t>
        <a:bodyPr/>
        <a:lstStyle/>
        <a:p>
          <a:endParaRPr lang="en-US"/>
        </a:p>
      </dgm:t>
    </dgm:pt>
    <dgm:pt modelId="{6454DBC8-1F4D-4FB5-BC43-EF74C08AC7CB}">
      <dgm:prSet custT="1"/>
      <dgm:spPr/>
      <dgm:t>
        <a:bodyPr/>
        <a:lstStyle/>
        <a:p>
          <a:pPr algn="l"/>
          <a:r>
            <a:rPr lang="en-US" sz="1400" b="1" i="0" dirty="0">
              <a:solidFill>
                <a:srgbClr val="FFC000"/>
              </a:solidFill>
              <a:latin typeface="Palatino Linotype" panose="02040502050505030304" pitchFamily="18" charset="0"/>
            </a:rPr>
            <a:t>Signs of Deception:</a:t>
          </a:r>
          <a:endParaRPr lang="en-US" sz="1400" dirty="0">
            <a:solidFill>
              <a:srgbClr val="FFC000"/>
            </a:solidFill>
            <a:latin typeface="Palatino Linotype" panose="02040502050505030304" pitchFamily="18" charset="0"/>
          </a:endParaRPr>
        </a:p>
      </dgm:t>
    </dgm:pt>
    <dgm:pt modelId="{6E2F1BC5-ED81-4A68-96FC-5CA880495E5F}" type="parTrans" cxnId="{F80C3F49-DC82-430A-A3BA-362C58AC06AC}">
      <dgm:prSet/>
      <dgm:spPr/>
      <dgm:t>
        <a:bodyPr/>
        <a:lstStyle/>
        <a:p>
          <a:endParaRPr lang="en-US"/>
        </a:p>
      </dgm:t>
    </dgm:pt>
    <dgm:pt modelId="{C0DE2163-138D-4075-9141-EA730C87372E}" type="sibTrans" cxnId="{F80C3F49-DC82-430A-A3BA-362C58AC06AC}">
      <dgm:prSet/>
      <dgm:spPr/>
      <dgm:t>
        <a:bodyPr/>
        <a:lstStyle/>
        <a:p>
          <a:endParaRPr lang="en-US"/>
        </a:p>
      </dgm:t>
    </dgm:pt>
    <dgm:pt modelId="{9E5CB57E-8322-414D-AAE6-9B565A029147}">
      <dgm:prSet custT="1"/>
      <dgm:spPr/>
      <dgm:t>
        <a:bodyPr/>
        <a:lstStyle/>
        <a:p>
          <a:pPr algn="l"/>
          <a:r>
            <a:rPr lang="en-US" sz="1400" b="1" i="0" dirty="0">
              <a:solidFill>
                <a:schemeClr val="bg1">
                  <a:lumMod val="10000"/>
                </a:schemeClr>
              </a:solidFill>
              <a:latin typeface="Palatino Linotype" panose="02040502050505030304" pitchFamily="18" charset="0"/>
            </a:rPr>
            <a:t>Certain non-verbal cues, such as avoiding eye contact, fidgeting, and inconsistencies between verbal and non-verbal behavior, can indicate deception or dishonesty.</a:t>
          </a:r>
          <a:endParaRPr lang="en-US" sz="1400" dirty="0">
            <a:solidFill>
              <a:schemeClr val="bg1">
                <a:lumMod val="10000"/>
              </a:schemeClr>
            </a:solidFill>
            <a:latin typeface="Palatino Linotype" panose="02040502050505030304" pitchFamily="18" charset="0"/>
          </a:endParaRPr>
        </a:p>
      </dgm:t>
    </dgm:pt>
    <dgm:pt modelId="{A89D26C9-6340-4F1A-A52F-088131072E9A}" type="parTrans" cxnId="{FF0B36B0-B9AF-4E52-AF73-CD9F7D5CB09C}">
      <dgm:prSet/>
      <dgm:spPr/>
      <dgm:t>
        <a:bodyPr/>
        <a:lstStyle/>
        <a:p>
          <a:endParaRPr lang="en-US"/>
        </a:p>
      </dgm:t>
    </dgm:pt>
    <dgm:pt modelId="{305CFB7B-F253-48A5-84C4-CBDBDF1B77CC}" type="sibTrans" cxnId="{FF0B36B0-B9AF-4E52-AF73-CD9F7D5CB09C}">
      <dgm:prSet/>
      <dgm:spPr/>
      <dgm:t>
        <a:bodyPr/>
        <a:lstStyle/>
        <a:p>
          <a:endParaRPr lang="en-US"/>
        </a:p>
      </dgm:t>
    </dgm:pt>
    <dgm:pt modelId="{058CECB8-88C2-4A3D-84F5-17A83F302439}" type="pres">
      <dgm:prSet presAssocID="{D51CA166-4608-4346-ABFC-4FF9B644B9B3}" presName="Name0" presStyleCnt="0">
        <dgm:presLayoutVars>
          <dgm:chMax/>
          <dgm:chPref val="3"/>
          <dgm:dir/>
          <dgm:animOne val="branch"/>
          <dgm:animLvl val="lvl"/>
        </dgm:presLayoutVars>
      </dgm:prSet>
      <dgm:spPr/>
    </dgm:pt>
    <dgm:pt modelId="{58FC5FEC-2C19-4C69-A234-A18C0B94DE42}" type="pres">
      <dgm:prSet presAssocID="{6454DBC8-1F4D-4FB5-BC43-EF74C08AC7CB}" presName="composite" presStyleCnt="0"/>
      <dgm:spPr/>
    </dgm:pt>
    <dgm:pt modelId="{3CFB116D-BC7B-494D-975A-4DD82E72C910}" type="pres">
      <dgm:prSet presAssocID="{6454DBC8-1F4D-4FB5-BC43-EF74C08AC7CB}" presName="FirstChild" presStyleLbl="revTx" presStyleIdx="0" presStyleCnt="1">
        <dgm:presLayoutVars>
          <dgm:chMax val="0"/>
          <dgm:chPref val="0"/>
          <dgm:bulletEnabled val="1"/>
        </dgm:presLayoutVars>
      </dgm:prSet>
      <dgm:spPr/>
    </dgm:pt>
    <dgm:pt modelId="{8B7457CC-7682-4D2B-85B0-809FC66B47AB}" type="pres">
      <dgm:prSet presAssocID="{6454DBC8-1F4D-4FB5-BC43-EF74C08AC7CB}" presName="Parent" presStyleLbl="alignNode1" presStyleIdx="0" presStyleCnt="1">
        <dgm:presLayoutVars>
          <dgm:chMax val="3"/>
          <dgm:chPref val="3"/>
          <dgm:bulletEnabled val="1"/>
        </dgm:presLayoutVars>
      </dgm:prSet>
      <dgm:spPr/>
    </dgm:pt>
    <dgm:pt modelId="{70B42092-A941-4004-86ED-C7B712684D0F}" type="pres">
      <dgm:prSet presAssocID="{6454DBC8-1F4D-4FB5-BC43-EF74C08AC7CB}" presName="Accent" presStyleLbl="parChTrans1D1" presStyleIdx="0" presStyleCnt="1"/>
      <dgm:spPr/>
    </dgm:pt>
  </dgm:ptLst>
  <dgm:cxnLst>
    <dgm:cxn modelId="{F80C3F49-DC82-430A-A3BA-362C58AC06AC}" srcId="{D51CA166-4608-4346-ABFC-4FF9B644B9B3}" destId="{6454DBC8-1F4D-4FB5-BC43-EF74C08AC7CB}" srcOrd="0" destOrd="0" parTransId="{6E2F1BC5-ED81-4A68-96FC-5CA880495E5F}" sibTransId="{C0DE2163-138D-4075-9141-EA730C87372E}"/>
    <dgm:cxn modelId="{CA9C0D82-61C4-4DF1-AC61-349EA342634B}" type="presOf" srcId="{9E5CB57E-8322-414D-AAE6-9B565A029147}" destId="{3CFB116D-BC7B-494D-975A-4DD82E72C910}" srcOrd="0" destOrd="0" presId="urn:microsoft.com/office/officeart/2011/layout/TabList"/>
    <dgm:cxn modelId="{8F550385-DB3A-4E73-A900-517949F7DAE0}" type="presOf" srcId="{D51CA166-4608-4346-ABFC-4FF9B644B9B3}" destId="{058CECB8-88C2-4A3D-84F5-17A83F302439}" srcOrd="0" destOrd="0" presId="urn:microsoft.com/office/officeart/2011/layout/TabList"/>
    <dgm:cxn modelId="{D7D6729D-A001-43A3-BA4E-6162CCC70154}" type="presOf" srcId="{6454DBC8-1F4D-4FB5-BC43-EF74C08AC7CB}" destId="{8B7457CC-7682-4D2B-85B0-809FC66B47AB}" srcOrd="0" destOrd="0" presId="urn:microsoft.com/office/officeart/2011/layout/TabList"/>
    <dgm:cxn modelId="{FF0B36B0-B9AF-4E52-AF73-CD9F7D5CB09C}" srcId="{6454DBC8-1F4D-4FB5-BC43-EF74C08AC7CB}" destId="{9E5CB57E-8322-414D-AAE6-9B565A029147}" srcOrd="0" destOrd="0" parTransId="{A89D26C9-6340-4F1A-A52F-088131072E9A}" sibTransId="{305CFB7B-F253-48A5-84C4-CBDBDF1B77CC}"/>
    <dgm:cxn modelId="{1A8F1086-B04E-4F06-B791-FC2AAC61F639}" type="presParOf" srcId="{058CECB8-88C2-4A3D-84F5-17A83F302439}" destId="{58FC5FEC-2C19-4C69-A234-A18C0B94DE42}" srcOrd="0" destOrd="0" presId="urn:microsoft.com/office/officeart/2011/layout/TabList"/>
    <dgm:cxn modelId="{AE9A7B02-FF6A-4433-A976-96231E462178}" type="presParOf" srcId="{58FC5FEC-2C19-4C69-A234-A18C0B94DE42}" destId="{3CFB116D-BC7B-494D-975A-4DD82E72C910}" srcOrd="0" destOrd="0" presId="urn:microsoft.com/office/officeart/2011/layout/TabList"/>
    <dgm:cxn modelId="{F9F6AD5A-B7C6-4036-95A3-363711A8D9E8}" type="presParOf" srcId="{58FC5FEC-2C19-4C69-A234-A18C0B94DE42}" destId="{8B7457CC-7682-4D2B-85B0-809FC66B47AB}" srcOrd="1" destOrd="0" presId="urn:microsoft.com/office/officeart/2011/layout/TabList"/>
    <dgm:cxn modelId="{588AF827-F71E-493D-ACF8-741765F81BC5}" type="presParOf" srcId="{58FC5FEC-2C19-4C69-A234-A18C0B94DE42}" destId="{70B42092-A941-4004-86ED-C7B712684D0F}"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51CA166-4608-4346-ABFC-4FF9B644B9B3}" type="doc">
      <dgm:prSet loTypeId="urn:microsoft.com/office/officeart/2011/layout/TabList" loCatId="list" qsTypeId="urn:microsoft.com/office/officeart/2005/8/quickstyle/simple1" qsCatId="simple" csTypeId="urn:microsoft.com/office/officeart/2005/8/colors/accent6_2" csCatId="accent6" phldr="1"/>
      <dgm:spPr/>
      <dgm:t>
        <a:bodyPr/>
        <a:lstStyle/>
        <a:p>
          <a:endParaRPr lang="en-US"/>
        </a:p>
      </dgm:t>
    </dgm:pt>
    <dgm:pt modelId="{B6F702F4-CCC3-44C6-AA7C-B395C8CE8A1F}">
      <dgm:prSet custT="1"/>
      <dgm:spPr/>
      <dgm:t>
        <a:bodyPr/>
        <a:lstStyle/>
        <a:p>
          <a:pPr algn="l"/>
          <a:r>
            <a:rPr lang="en-US" sz="1400" b="1" i="0" dirty="0">
              <a:solidFill>
                <a:srgbClr val="FFC000"/>
              </a:solidFill>
              <a:latin typeface="Palatino Linotype" panose="02040502050505030304" pitchFamily="18" charset="0"/>
            </a:rPr>
            <a:t>Detecting Lies through Non-Verbal Cues:</a:t>
          </a:r>
        </a:p>
      </dgm:t>
    </dgm:pt>
    <dgm:pt modelId="{50AB673E-DE20-4090-8451-4BF8A348973D}" type="parTrans" cxnId="{0DD39929-8D3C-460D-856E-5ED68B8AE324}">
      <dgm:prSet/>
      <dgm:spPr/>
      <dgm:t>
        <a:bodyPr/>
        <a:lstStyle/>
        <a:p>
          <a:endParaRPr lang="en-US"/>
        </a:p>
      </dgm:t>
    </dgm:pt>
    <dgm:pt modelId="{4F7AD038-527E-4927-AA28-B539ABB4823A}" type="sibTrans" cxnId="{0DD39929-8D3C-460D-856E-5ED68B8AE324}">
      <dgm:prSet/>
      <dgm:spPr/>
      <dgm:t>
        <a:bodyPr/>
        <a:lstStyle/>
        <a:p>
          <a:endParaRPr lang="en-US"/>
        </a:p>
      </dgm:t>
    </dgm:pt>
    <dgm:pt modelId="{A722CB6F-E865-4A18-B04A-756FF54E6584}">
      <dgm:prSet custT="1"/>
      <dgm:spPr/>
      <dgm:t>
        <a:bodyPr/>
        <a:lstStyle/>
        <a:p>
          <a:pPr algn="l"/>
          <a:r>
            <a:rPr lang="en-US" sz="1400" b="1" i="0" dirty="0">
              <a:solidFill>
                <a:schemeClr val="bg1">
                  <a:lumMod val="10000"/>
                </a:schemeClr>
              </a:solidFill>
              <a:latin typeface="Palatino Linotype" panose="02040502050505030304" pitchFamily="18" charset="0"/>
            </a:rPr>
            <a:t>Professionals in fields such as law enforcement and psychology use non-verbal cues to detect lies and deception. Micro expressions, changes in vocal tone, and physiological indicators can reveal concealed emotions or dishonesty.</a:t>
          </a:r>
        </a:p>
      </dgm:t>
    </dgm:pt>
    <dgm:pt modelId="{3F7D4539-1254-453E-895B-C244EE32A121}" type="parTrans" cxnId="{44184073-718B-4EAE-8982-0CF14363A6D0}">
      <dgm:prSet/>
      <dgm:spPr/>
      <dgm:t>
        <a:bodyPr/>
        <a:lstStyle/>
        <a:p>
          <a:endParaRPr lang="en-US"/>
        </a:p>
      </dgm:t>
    </dgm:pt>
    <dgm:pt modelId="{2B9FE648-E631-4CA7-B55A-3CFBCB279601}" type="sibTrans" cxnId="{44184073-718B-4EAE-8982-0CF14363A6D0}">
      <dgm:prSet/>
      <dgm:spPr/>
      <dgm:t>
        <a:bodyPr/>
        <a:lstStyle/>
        <a:p>
          <a:endParaRPr lang="en-US"/>
        </a:p>
      </dgm:t>
    </dgm:pt>
    <dgm:pt modelId="{E46C4F67-F792-43DA-8429-4012DA09876F}" type="pres">
      <dgm:prSet presAssocID="{D51CA166-4608-4346-ABFC-4FF9B644B9B3}" presName="Name0" presStyleCnt="0">
        <dgm:presLayoutVars>
          <dgm:chMax/>
          <dgm:chPref val="3"/>
          <dgm:dir/>
          <dgm:animOne val="branch"/>
          <dgm:animLvl val="lvl"/>
        </dgm:presLayoutVars>
      </dgm:prSet>
      <dgm:spPr/>
    </dgm:pt>
    <dgm:pt modelId="{52F6FD72-6FCF-48F3-908D-E994AB8BD784}" type="pres">
      <dgm:prSet presAssocID="{B6F702F4-CCC3-44C6-AA7C-B395C8CE8A1F}" presName="composite" presStyleCnt="0"/>
      <dgm:spPr/>
    </dgm:pt>
    <dgm:pt modelId="{41EFD1D9-2BCB-4394-B556-4552E023CC9A}" type="pres">
      <dgm:prSet presAssocID="{B6F702F4-CCC3-44C6-AA7C-B395C8CE8A1F}" presName="FirstChild" presStyleLbl="revTx" presStyleIdx="0" presStyleCnt="1">
        <dgm:presLayoutVars>
          <dgm:chMax val="0"/>
          <dgm:chPref val="0"/>
          <dgm:bulletEnabled val="1"/>
        </dgm:presLayoutVars>
      </dgm:prSet>
      <dgm:spPr/>
    </dgm:pt>
    <dgm:pt modelId="{95360689-2EA3-4FFB-B081-4166EB870B32}" type="pres">
      <dgm:prSet presAssocID="{B6F702F4-CCC3-44C6-AA7C-B395C8CE8A1F}" presName="Parent" presStyleLbl="alignNode1" presStyleIdx="0" presStyleCnt="1">
        <dgm:presLayoutVars>
          <dgm:chMax val="3"/>
          <dgm:chPref val="3"/>
          <dgm:bulletEnabled val="1"/>
        </dgm:presLayoutVars>
      </dgm:prSet>
      <dgm:spPr/>
    </dgm:pt>
    <dgm:pt modelId="{E9CF9EE4-928E-44DD-A131-13597B03D6FA}" type="pres">
      <dgm:prSet presAssocID="{B6F702F4-CCC3-44C6-AA7C-B395C8CE8A1F}" presName="Accent" presStyleLbl="parChTrans1D1" presStyleIdx="0" presStyleCnt="1"/>
      <dgm:spPr/>
    </dgm:pt>
  </dgm:ptLst>
  <dgm:cxnLst>
    <dgm:cxn modelId="{0DD39929-8D3C-460D-856E-5ED68B8AE324}" srcId="{D51CA166-4608-4346-ABFC-4FF9B644B9B3}" destId="{B6F702F4-CCC3-44C6-AA7C-B395C8CE8A1F}" srcOrd="0" destOrd="0" parTransId="{50AB673E-DE20-4090-8451-4BF8A348973D}" sibTransId="{4F7AD038-527E-4927-AA28-B539ABB4823A}"/>
    <dgm:cxn modelId="{44184073-718B-4EAE-8982-0CF14363A6D0}" srcId="{B6F702F4-CCC3-44C6-AA7C-B395C8CE8A1F}" destId="{A722CB6F-E865-4A18-B04A-756FF54E6584}" srcOrd="0" destOrd="0" parTransId="{3F7D4539-1254-453E-895B-C244EE32A121}" sibTransId="{2B9FE648-E631-4CA7-B55A-3CFBCB279601}"/>
    <dgm:cxn modelId="{4900F899-40AC-47C9-AB63-9A31F0D4AA1F}" type="presOf" srcId="{D51CA166-4608-4346-ABFC-4FF9B644B9B3}" destId="{E46C4F67-F792-43DA-8429-4012DA09876F}" srcOrd="0" destOrd="0" presId="urn:microsoft.com/office/officeart/2011/layout/TabList"/>
    <dgm:cxn modelId="{FF4589DA-5A88-40E2-8846-4B02154C8634}" type="presOf" srcId="{B6F702F4-CCC3-44C6-AA7C-B395C8CE8A1F}" destId="{95360689-2EA3-4FFB-B081-4166EB870B32}" srcOrd="0" destOrd="0" presId="urn:microsoft.com/office/officeart/2011/layout/TabList"/>
    <dgm:cxn modelId="{A09A4AFA-46E7-4AB4-8DDD-98289EBD822E}" type="presOf" srcId="{A722CB6F-E865-4A18-B04A-756FF54E6584}" destId="{41EFD1D9-2BCB-4394-B556-4552E023CC9A}" srcOrd="0" destOrd="0" presId="urn:microsoft.com/office/officeart/2011/layout/TabList"/>
    <dgm:cxn modelId="{D0A63AD1-4B10-445A-8F97-B25228F064AF}" type="presParOf" srcId="{E46C4F67-F792-43DA-8429-4012DA09876F}" destId="{52F6FD72-6FCF-48F3-908D-E994AB8BD784}" srcOrd="0" destOrd="0" presId="urn:microsoft.com/office/officeart/2011/layout/TabList"/>
    <dgm:cxn modelId="{7820EB45-7238-471A-9FF2-7B77B2B9E886}" type="presParOf" srcId="{52F6FD72-6FCF-48F3-908D-E994AB8BD784}" destId="{41EFD1D9-2BCB-4394-B556-4552E023CC9A}" srcOrd="0" destOrd="0" presId="urn:microsoft.com/office/officeart/2011/layout/TabList"/>
    <dgm:cxn modelId="{EB30CDC3-2ADA-420A-A693-2B504F5B77C8}" type="presParOf" srcId="{52F6FD72-6FCF-48F3-908D-E994AB8BD784}" destId="{95360689-2EA3-4FFB-B081-4166EB870B32}" srcOrd="1" destOrd="0" presId="urn:microsoft.com/office/officeart/2011/layout/TabList"/>
    <dgm:cxn modelId="{39A462BC-251C-4834-BA6D-00EF7500A131}" type="presParOf" srcId="{52F6FD72-6FCF-48F3-908D-E994AB8BD784}" destId="{E9CF9EE4-928E-44DD-A131-13597B03D6FA}"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51CA166-4608-4346-ABFC-4FF9B644B9B3}" type="doc">
      <dgm:prSet loTypeId="urn:microsoft.com/office/officeart/2011/layout/TabList" loCatId="list" qsTypeId="urn:microsoft.com/office/officeart/2005/8/quickstyle/simple1" qsCatId="simple" csTypeId="urn:microsoft.com/office/officeart/2005/8/colors/accent6_2" csCatId="accent6" phldr="1"/>
      <dgm:spPr/>
      <dgm:t>
        <a:bodyPr/>
        <a:lstStyle/>
        <a:p>
          <a:endParaRPr lang="en-US"/>
        </a:p>
      </dgm:t>
    </dgm:pt>
    <dgm:pt modelId="{AF24A14D-C645-4B91-BC2F-82DD87DA6D37}">
      <dgm:prSet custT="1"/>
      <dgm:spPr/>
      <dgm:t>
        <a:bodyPr/>
        <a:lstStyle/>
        <a:p>
          <a:pPr algn="l"/>
          <a:r>
            <a:rPr lang="en-US" sz="1400" b="1" i="0" dirty="0">
              <a:solidFill>
                <a:srgbClr val="FFC000"/>
              </a:solidFill>
              <a:latin typeface="Palatino Linotype" panose="02040502050505030304" pitchFamily="18" charset="0"/>
            </a:rPr>
            <a:t>Importance in Law Enforcement and Psychology:</a:t>
          </a:r>
        </a:p>
      </dgm:t>
    </dgm:pt>
    <dgm:pt modelId="{B48E7D03-978F-41FC-94D6-0F074C72F175}" type="parTrans" cxnId="{40B9532E-0E60-4DAC-A3F5-F5C8A185863E}">
      <dgm:prSet/>
      <dgm:spPr/>
      <dgm:t>
        <a:bodyPr/>
        <a:lstStyle/>
        <a:p>
          <a:endParaRPr lang="en-US"/>
        </a:p>
      </dgm:t>
    </dgm:pt>
    <dgm:pt modelId="{BE8E9EB0-B357-4E20-819E-38B01B485174}" type="sibTrans" cxnId="{40B9532E-0E60-4DAC-A3F5-F5C8A185863E}">
      <dgm:prSet/>
      <dgm:spPr/>
      <dgm:t>
        <a:bodyPr/>
        <a:lstStyle/>
        <a:p>
          <a:endParaRPr lang="en-US"/>
        </a:p>
      </dgm:t>
    </dgm:pt>
    <dgm:pt modelId="{D1F02DEB-D56C-4FA3-8E4D-1C05CCA55627}">
      <dgm:prSet custT="1"/>
      <dgm:spPr/>
      <dgm:t>
        <a:bodyPr/>
        <a:lstStyle/>
        <a:p>
          <a:pPr algn="l"/>
          <a:r>
            <a:rPr lang="en-US" sz="1400" b="1" i="0" dirty="0">
              <a:solidFill>
                <a:schemeClr val="bg1">
                  <a:lumMod val="10000"/>
                </a:schemeClr>
              </a:solidFill>
              <a:latin typeface="Palatino Linotype" panose="02040502050505030304" pitchFamily="18" charset="0"/>
            </a:rPr>
            <a:t> Non-verbal communication is crucial in interrogations, interviews, and forensic investigations. Detecting deception accurately can aid in criminal investigations, intelligence gathering, and assessing credibility in legal proceedings.</a:t>
          </a:r>
        </a:p>
      </dgm:t>
    </dgm:pt>
    <dgm:pt modelId="{208A4352-0C37-4702-BFB1-7E26AE1B586C}" type="parTrans" cxnId="{E3B67E3C-143E-4BEB-BD8E-A154F1AC4827}">
      <dgm:prSet/>
      <dgm:spPr/>
      <dgm:t>
        <a:bodyPr/>
        <a:lstStyle/>
        <a:p>
          <a:endParaRPr lang="en-US"/>
        </a:p>
      </dgm:t>
    </dgm:pt>
    <dgm:pt modelId="{44066578-B615-4A09-B18E-DDD9ACF02C10}" type="sibTrans" cxnId="{E3B67E3C-143E-4BEB-BD8E-A154F1AC4827}">
      <dgm:prSet/>
      <dgm:spPr/>
      <dgm:t>
        <a:bodyPr/>
        <a:lstStyle/>
        <a:p>
          <a:endParaRPr lang="en-US"/>
        </a:p>
      </dgm:t>
    </dgm:pt>
    <dgm:pt modelId="{4DDD131A-EE25-48A8-A449-F4B64BC3BE38}" type="pres">
      <dgm:prSet presAssocID="{D51CA166-4608-4346-ABFC-4FF9B644B9B3}" presName="Name0" presStyleCnt="0">
        <dgm:presLayoutVars>
          <dgm:chMax/>
          <dgm:chPref val="3"/>
          <dgm:dir/>
          <dgm:animOne val="branch"/>
          <dgm:animLvl val="lvl"/>
        </dgm:presLayoutVars>
      </dgm:prSet>
      <dgm:spPr/>
    </dgm:pt>
    <dgm:pt modelId="{A5D1190C-2221-4876-89F7-650B0663F0D1}" type="pres">
      <dgm:prSet presAssocID="{AF24A14D-C645-4B91-BC2F-82DD87DA6D37}" presName="composite" presStyleCnt="0"/>
      <dgm:spPr/>
    </dgm:pt>
    <dgm:pt modelId="{9F0D63ED-9037-46F8-95AA-87178D3DFA58}" type="pres">
      <dgm:prSet presAssocID="{AF24A14D-C645-4B91-BC2F-82DD87DA6D37}" presName="FirstChild" presStyleLbl="revTx" presStyleIdx="0" presStyleCnt="1">
        <dgm:presLayoutVars>
          <dgm:chMax val="0"/>
          <dgm:chPref val="0"/>
          <dgm:bulletEnabled val="1"/>
        </dgm:presLayoutVars>
      </dgm:prSet>
      <dgm:spPr/>
    </dgm:pt>
    <dgm:pt modelId="{0C9659A9-F107-45FA-9105-25D7C1134BE9}" type="pres">
      <dgm:prSet presAssocID="{AF24A14D-C645-4B91-BC2F-82DD87DA6D37}" presName="Parent" presStyleLbl="alignNode1" presStyleIdx="0" presStyleCnt="1">
        <dgm:presLayoutVars>
          <dgm:chMax val="3"/>
          <dgm:chPref val="3"/>
          <dgm:bulletEnabled val="1"/>
        </dgm:presLayoutVars>
      </dgm:prSet>
      <dgm:spPr/>
    </dgm:pt>
    <dgm:pt modelId="{64420912-04CA-41DD-9284-2F5EE5D189FF}" type="pres">
      <dgm:prSet presAssocID="{AF24A14D-C645-4B91-BC2F-82DD87DA6D37}" presName="Accent" presStyleLbl="parChTrans1D1" presStyleIdx="0" presStyleCnt="1"/>
      <dgm:spPr/>
    </dgm:pt>
  </dgm:ptLst>
  <dgm:cxnLst>
    <dgm:cxn modelId="{40B9532E-0E60-4DAC-A3F5-F5C8A185863E}" srcId="{D51CA166-4608-4346-ABFC-4FF9B644B9B3}" destId="{AF24A14D-C645-4B91-BC2F-82DD87DA6D37}" srcOrd="0" destOrd="0" parTransId="{B48E7D03-978F-41FC-94D6-0F074C72F175}" sibTransId="{BE8E9EB0-B357-4E20-819E-38B01B485174}"/>
    <dgm:cxn modelId="{E3B67E3C-143E-4BEB-BD8E-A154F1AC4827}" srcId="{AF24A14D-C645-4B91-BC2F-82DD87DA6D37}" destId="{D1F02DEB-D56C-4FA3-8E4D-1C05CCA55627}" srcOrd="0" destOrd="0" parTransId="{208A4352-0C37-4702-BFB1-7E26AE1B586C}" sibTransId="{44066578-B615-4A09-B18E-DDD9ACF02C10}"/>
    <dgm:cxn modelId="{D6BB04A7-DCC3-4118-BF94-9C50F5A6412D}" type="presOf" srcId="{AF24A14D-C645-4B91-BC2F-82DD87DA6D37}" destId="{0C9659A9-F107-45FA-9105-25D7C1134BE9}" srcOrd="0" destOrd="0" presId="urn:microsoft.com/office/officeart/2011/layout/TabList"/>
    <dgm:cxn modelId="{02E173A9-C161-4ECB-AA9C-54AC01DF6E2A}" type="presOf" srcId="{D1F02DEB-D56C-4FA3-8E4D-1C05CCA55627}" destId="{9F0D63ED-9037-46F8-95AA-87178D3DFA58}" srcOrd="0" destOrd="0" presId="urn:microsoft.com/office/officeart/2011/layout/TabList"/>
    <dgm:cxn modelId="{68B1FAFE-E741-4228-94C3-36E66DE50646}" type="presOf" srcId="{D51CA166-4608-4346-ABFC-4FF9B644B9B3}" destId="{4DDD131A-EE25-48A8-A449-F4B64BC3BE38}" srcOrd="0" destOrd="0" presId="urn:microsoft.com/office/officeart/2011/layout/TabList"/>
    <dgm:cxn modelId="{83E8F37A-7C41-43CA-864C-22D8D48A16EE}" type="presParOf" srcId="{4DDD131A-EE25-48A8-A449-F4B64BC3BE38}" destId="{A5D1190C-2221-4876-89F7-650B0663F0D1}" srcOrd="0" destOrd="0" presId="urn:microsoft.com/office/officeart/2011/layout/TabList"/>
    <dgm:cxn modelId="{F2A35128-C65D-4F08-9625-8EF730D08456}" type="presParOf" srcId="{A5D1190C-2221-4876-89F7-650B0663F0D1}" destId="{9F0D63ED-9037-46F8-95AA-87178D3DFA58}" srcOrd="0" destOrd="0" presId="urn:microsoft.com/office/officeart/2011/layout/TabList"/>
    <dgm:cxn modelId="{9076ED43-4E51-4E03-A17C-FAF21C529F22}" type="presParOf" srcId="{A5D1190C-2221-4876-89F7-650B0663F0D1}" destId="{0C9659A9-F107-45FA-9105-25D7C1134BE9}" srcOrd="1" destOrd="0" presId="urn:microsoft.com/office/officeart/2011/layout/TabList"/>
    <dgm:cxn modelId="{05DC6059-F4C4-4513-B147-77EC6EEB86EA}" type="presParOf" srcId="{A5D1190C-2221-4876-89F7-650B0663F0D1}" destId="{64420912-04CA-41DD-9284-2F5EE5D189FF}"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51CA166-4608-4346-ABFC-4FF9B644B9B3}" type="doc">
      <dgm:prSet loTypeId="urn:microsoft.com/office/officeart/2011/layout/TabList" loCatId="list" qsTypeId="urn:microsoft.com/office/officeart/2005/8/quickstyle/simple1" qsCatId="simple" csTypeId="urn:microsoft.com/office/officeart/2005/8/colors/accent6_2" csCatId="accent6" phldr="1"/>
      <dgm:spPr/>
      <dgm:t>
        <a:bodyPr/>
        <a:lstStyle/>
        <a:p>
          <a:endParaRPr lang="en-US"/>
        </a:p>
      </dgm:t>
    </dgm:pt>
    <dgm:pt modelId="{6454DBC8-1F4D-4FB5-BC43-EF74C08AC7CB}">
      <dgm:prSet custT="1"/>
      <dgm:spPr/>
      <dgm:t>
        <a:bodyPr/>
        <a:lstStyle/>
        <a:p>
          <a:pPr algn="l"/>
          <a:r>
            <a:rPr lang="en-US" sz="1400" b="1" i="0" dirty="0">
              <a:solidFill>
                <a:srgbClr val="FFC000"/>
              </a:solidFill>
              <a:latin typeface="Palatino Linotype" panose="02040502050505030304" pitchFamily="18" charset="0"/>
            </a:rPr>
            <a:t>Emoticons and Emoji:</a:t>
          </a:r>
          <a:endParaRPr lang="en-US" sz="1400" dirty="0">
            <a:solidFill>
              <a:srgbClr val="FFC000"/>
            </a:solidFill>
            <a:latin typeface="Palatino Linotype" panose="02040502050505030304" pitchFamily="18" charset="0"/>
          </a:endParaRPr>
        </a:p>
      </dgm:t>
    </dgm:pt>
    <dgm:pt modelId="{6E2F1BC5-ED81-4A68-96FC-5CA880495E5F}" type="parTrans" cxnId="{F80C3F49-DC82-430A-A3BA-362C58AC06AC}">
      <dgm:prSet/>
      <dgm:spPr/>
      <dgm:t>
        <a:bodyPr/>
        <a:lstStyle/>
        <a:p>
          <a:endParaRPr lang="en-US"/>
        </a:p>
      </dgm:t>
    </dgm:pt>
    <dgm:pt modelId="{C0DE2163-138D-4075-9141-EA730C87372E}" type="sibTrans" cxnId="{F80C3F49-DC82-430A-A3BA-362C58AC06AC}">
      <dgm:prSet/>
      <dgm:spPr/>
      <dgm:t>
        <a:bodyPr/>
        <a:lstStyle/>
        <a:p>
          <a:endParaRPr lang="en-US"/>
        </a:p>
      </dgm:t>
    </dgm:pt>
    <dgm:pt modelId="{70F88AC2-F7EE-43A9-B8F7-DEF17795AE62}">
      <dgm:prSet custT="1"/>
      <dgm:spPr/>
      <dgm:t>
        <a:bodyPr/>
        <a:lstStyle/>
        <a:p>
          <a:pPr algn="l"/>
          <a:r>
            <a:rPr lang="en-US" sz="1400" b="1" i="0" dirty="0">
              <a:latin typeface="Palatino Linotype" panose="02040502050505030304" pitchFamily="18" charset="0"/>
            </a:rPr>
            <a:t> </a:t>
          </a:r>
          <a:r>
            <a:rPr lang="en-US" sz="1400" b="1" i="0" dirty="0">
              <a:solidFill>
                <a:schemeClr val="bg1">
                  <a:lumMod val="10000"/>
                </a:schemeClr>
              </a:solidFill>
              <a:latin typeface="Palatino Linotype" panose="02040502050505030304" pitchFamily="18" charset="0"/>
            </a:rPr>
            <a:t>In digital communication platforms such as messaging apps and social media, emoticons and emoji serve as substitutes for non-verbal cues, conveying emotions, tone, and context. However, their interpretation may vary depending on cultural norms and individual preferences.</a:t>
          </a:r>
          <a:endParaRPr lang="en-US" sz="1400" dirty="0">
            <a:solidFill>
              <a:schemeClr val="bg1">
                <a:lumMod val="10000"/>
              </a:schemeClr>
            </a:solidFill>
            <a:latin typeface="Palatino Linotype" panose="02040502050505030304" pitchFamily="18" charset="0"/>
          </a:endParaRPr>
        </a:p>
      </dgm:t>
    </dgm:pt>
    <dgm:pt modelId="{7D00F42A-2B04-4247-A20A-36E8927C4228}" type="parTrans" cxnId="{0AEFFA12-94A1-4089-B86D-57B791DE0134}">
      <dgm:prSet/>
      <dgm:spPr/>
      <dgm:t>
        <a:bodyPr/>
        <a:lstStyle/>
        <a:p>
          <a:endParaRPr lang="en-US"/>
        </a:p>
      </dgm:t>
    </dgm:pt>
    <dgm:pt modelId="{F7685A87-4F32-4942-B8BB-0141883688EB}" type="sibTrans" cxnId="{0AEFFA12-94A1-4089-B86D-57B791DE0134}">
      <dgm:prSet/>
      <dgm:spPr/>
      <dgm:t>
        <a:bodyPr/>
        <a:lstStyle/>
        <a:p>
          <a:endParaRPr lang="en-US"/>
        </a:p>
      </dgm:t>
    </dgm:pt>
    <dgm:pt modelId="{9F73C6CE-6749-4FF9-A1C0-6D7E4856B9FE}" type="pres">
      <dgm:prSet presAssocID="{D51CA166-4608-4346-ABFC-4FF9B644B9B3}" presName="Name0" presStyleCnt="0">
        <dgm:presLayoutVars>
          <dgm:chMax/>
          <dgm:chPref val="3"/>
          <dgm:dir/>
          <dgm:animOne val="branch"/>
          <dgm:animLvl val="lvl"/>
        </dgm:presLayoutVars>
      </dgm:prSet>
      <dgm:spPr/>
    </dgm:pt>
    <dgm:pt modelId="{4924412A-2C59-4348-8206-05C704A25E88}" type="pres">
      <dgm:prSet presAssocID="{6454DBC8-1F4D-4FB5-BC43-EF74C08AC7CB}" presName="composite" presStyleCnt="0"/>
      <dgm:spPr/>
    </dgm:pt>
    <dgm:pt modelId="{5BA8C23C-4E92-4D3F-B77B-C448F88D3A89}" type="pres">
      <dgm:prSet presAssocID="{6454DBC8-1F4D-4FB5-BC43-EF74C08AC7CB}" presName="FirstChild" presStyleLbl="revTx" presStyleIdx="0" presStyleCnt="1">
        <dgm:presLayoutVars>
          <dgm:chMax val="0"/>
          <dgm:chPref val="0"/>
          <dgm:bulletEnabled val="1"/>
        </dgm:presLayoutVars>
      </dgm:prSet>
      <dgm:spPr/>
    </dgm:pt>
    <dgm:pt modelId="{B359B782-58FA-4579-B260-97C0C9BD8781}" type="pres">
      <dgm:prSet presAssocID="{6454DBC8-1F4D-4FB5-BC43-EF74C08AC7CB}" presName="Parent" presStyleLbl="alignNode1" presStyleIdx="0" presStyleCnt="1">
        <dgm:presLayoutVars>
          <dgm:chMax val="3"/>
          <dgm:chPref val="3"/>
          <dgm:bulletEnabled val="1"/>
        </dgm:presLayoutVars>
      </dgm:prSet>
      <dgm:spPr/>
    </dgm:pt>
    <dgm:pt modelId="{800B46E9-F407-43CB-9D97-5D1CCDF78A53}" type="pres">
      <dgm:prSet presAssocID="{6454DBC8-1F4D-4FB5-BC43-EF74C08AC7CB}" presName="Accent" presStyleLbl="parChTrans1D1" presStyleIdx="0" presStyleCnt="1"/>
      <dgm:spPr/>
    </dgm:pt>
  </dgm:ptLst>
  <dgm:cxnLst>
    <dgm:cxn modelId="{0AEFFA12-94A1-4089-B86D-57B791DE0134}" srcId="{6454DBC8-1F4D-4FB5-BC43-EF74C08AC7CB}" destId="{70F88AC2-F7EE-43A9-B8F7-DEF17795AE62}" srcOrd="0" destOrd="0" parTransId="{7D00F42A-2B04-4247-A20A-36E8927C4228}" sibTransId="{F7685A87-4F32-4942-B8BB-0141883688EB}"/>
    <dgm:cxn modelId="{F80C3F49-DC82-430A-A3BA-362C58AC06AC}" srcId="{D51CA166-4608-4346-ABFC-4FF9B644B9B3}" destId="{6454DBC8-1F4D-4FB5-BC43-EF74C08AC7CB}" srcOrd="0" destOrd="0" parTransId="{6E2F1BC5-ED81-4A68-96FC-5CA880495E5F}" sibTransId="{C0DE2163-138D-4075-9141-EA730C87372E}"/>
    <dgm:cxn modelId="{4551B670-0624-4A9F-A258-3EA8F1DE0F82}" type="presOf" srcId="{70F88AC2-F7EE-43A9-B8F7-DEF17795AE62}" destId="{5BA8C23C-4E92-4D3F-B77B-C448F88D3A89}" srcOrd="0" destOrd="0" presId="urn:microsoft.com/office/officeart/2011/layout/TabList"/>
    <dgm:cxn modelId="{158A298B-2586-48E5-AA24-3C941DB5469E}" type="presOf" srcId="{6454DBC8-1F4D-4FB5-BC43-EF74C08AC7CB}" destId="{B359B782-58FA-4579-B260-97C0C9BD8781}" srcOrd="0" destOrd="0" presId="urn:microsoft.com/office/officeart/2011/layout/TabList"/>
    <dgm:cxn modelId="{CEBEA8C4-3FD8-4BFE-B1A3-8A1B0A076C09}" type="presOf" srcId="{D51CA166-4608-4346-ABFC-4FF9B644B9B3}" destId="{9F73C6CE-6749-4FF9-A1C0-6D7E4856B9FE}" srcOrd="0" destOrd="0" presId="urn:microsoft.com/office/officeart/2011/layout/TabList"/>
    <dgm:cxn modelId="{F0015CE5-D310-43F4-9DCC-4311FAA82B23}" type="presParOf" srcId="{9F73C6CE-6749-4FF9-A1C0-6D7E4856B9FE}" destId="{4924412A-2C59-4348-8206-05C704A25E88}" srcOrd="0" destOrd="0" presId="urn:microsoft.com/office/officeart/2011/layout/TabList"/>
    <dgm:cxn modelId="{DADB0B97-74FE-4447-9724-5AA05C8C2DFF}" type="presParOf" srcId="{4924412A-2C59-4348-8206-05C704A25E88}" destId="{5BA8C23C-4E92-4D3F-B77B-C448F88D3A89}" srcOrd="0" destOrd="0" presId="urn:microsoft.com/office/officeart/2011/layout/TabList"/>
    <dgm:cxn modelId="{503F3071-21D6-405B-8ADF-8BF3847581F8}" type="presParOf" srcId="{4924412A-2C59-4348-8206-05C704A25E88}" destId="{B359B782-58FA-4579-B260-97C0C9BD8781}" srcOrd="1" destOrd="0" presId="urn:microsoft.com/office/officeart/2011/layout/TabList"/>
    <dgm:cxn modelId="{E3A17EBE-D09D-4644-B923-B54304888BA2}" type="presParOf" srcId="{4924412A-2C59-4348-8206-05C704A25E88}" destId="{800B46E9-F407-43CB-9D97-5D1CCDF78A53}"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51CA166-4608-4346-ABFC-4FF9B644B9B3}" type="doc">
      <dgm:prSet loTypeId="urn:microsoft.com/office/officeart/2011/layout/TabList" loCatId="list" qsTypeId="urn:microsoft.com/office/officeart/2005/8/quickstyle/simple1" qsCatId="simple" csTypeId="urn:microsoft.com/office/officeart/2005/8/colors/accent6_2" csCatId="accent6" phldr="1"/>
      <dgm:spPr/>
      <dgm:t>
        <a:bodyPr/>
        <a:lstStyle/>
        <a:p>
          <a:endParaRPr lang="en-US"/>
        </a:p>
      </dgm:t>
    </dgm:pt>
    <dgm:pt modelId="{87F4FA12-3838-4852-B993-0D562DAA16C7}">
      <dgm:prSet custT="1"/>
      <dgm:spPr/>
      <dgm:t>
        <a:bodyPr/>
        <a:lstStyle/>
        <a:p>
          <a:pPr algn="l"/>
          <a:r>
            <a:rPr lang="en-US" sz="1400" b="1" i="0" dirty="0">
              <a:solidFill>
                <a:srgbClr val="FFC000"/>
              </a:solidFill>
              <a:latin typeface="Palatino Linotype" panose="02040502050505030304" pitchFamily="18" charset="0"/>
            </a:rPr>
            <a:t>Use of GIFs and Memes:</a:t>
          </a:r>
        </a:p>
      </dgm:t>
    </dgm:pt>
    <dgm:pt modelId="{599BF980-15BD-43D8-AAA2-E1D5A40F7A7B}" type="parTrans" cxnId="{495CB3BE-F024-4DAD-916B-15173B132560}">
      <dgm:prSet/>
      <dgm:spPr/>
      <dgm:t>
        <a:bodyPr/>
        <a:lstStyle/>
        <a:p>
          <a:endParaRPr lang="en-US"/>
        </a:p>
      </dgm:t>
    </dgm:pt>
    <dgm:pt modelId="{FEBA746B-A066-4ABD-BB13-424C982BFCA4}" type="sibTrans" cxnId="{495CB3BE-F024-4DAD-916B-15173B132560}">
      <dgm:prSet/>
      <dgm:spPr/>
      <dgm:t>
        <a:bodyPr/>
        <a:lstStyle/>
        <a:p>
          <a:endParaRPr lang="en-US"/>
        </a:p>
      </dgm:t>
    </dgm:pt>
    <dgm:pt modelId="{FB31DEB6-BF5B-4A5F-8C1D-6352303E676A}">
      <dgm:prSet custT="1"/>
      <dgm:spPr/>
      <dgm:t>
        <a:bodyPr/>
        <a:lstStyle/>
        <a:p>
          <a:pPr algn="l"/>
          <a:r>
            <a:rPr lang="en-US" sz="1400" b="1" i="0" dirty="0">
              <a:solidFill>
                <a:schemeClr val="bg1">
                  <a:lumMod val="10000"/>
                </a:schemeClr>
              </a:solidFill>
              <a:latin typeface="Palatino Linotype" panose="02040502050505030304" pitchFamily="18" charset="0"/>
            </a:rPr>
            <a:t>GIFs and memes add visual humor and expression to online conversations, enhancing engagement and conveying non-verbal cues such as humor, sarcasm, or excitement.</a:t>
          </a:r>
        </a:p>
      </dgm:t>
    </dgm:pt>
    <dgm:pt modelId="{FC245085-5EEB-4A8B-BC48-AFB5836A8B78}" type="parTrans" cxnId="{8BA8BF19-A45E-4A05-AF88-9C50EE004540}">
      <dgm:prSet/>
      <dgm:spPr/>
      <dgm:t>
        <a:bodyPr/>
        <a:lstStyle/>
        <a:p>
          <a:endParaRPr lang="en-US"/>
        </a:p>
      </dgm:t>
    </dgm:pt>
    <dgm:pt modelId="{AFF6D30C-9A6A-47A9-B556-4FC14DEB9D20}" type="sibTrans" cxnId="{8BA8BF19-A45E-4A05-AF88-9C50EE004540}">
      <dgm:prSet/>
      <dgm:spPr/>
      <dgm:t>
        <a:bodyPr/>
        <a:lstStyle/>
        <a:p>
          <a:endParaRPr lang="en-US"/>
        </a:p>
      </dgm:t>
    </dgm:pt>
    <dgm:pt modelId="{269584C3-00E6-4F2A-B7C9-67C571B82826}" type="pres">
      <dgm:prSet presAssocID="{D51CA166-4608-4346-ABFC-4FF9B644B9B3}" presName="Name0" presStyleCnt="0">
        <dgm:presLayoutVars>
          <dgm:chMax/>
          <dgm:chPref val="3"/>
          <dgm:dir/>
          <dgm:animOne val="branch"/>
          <dgm:animLvl val="lvl"/>
        </dgm:presLayoutVars>
      </dgm:prSet>
      <dgm:spPr/>
    </dgm:pt>
    <dgm:pt modelId="{AEF45800-1D24-49EF-8434-3DD0562F1620}" type="pres">
      <dgm:prSet presAssocID="{87F4FA12-3838-4852-B993-0D562DAA16C7}" presName="composite" presStyleCnt="0"/>
      <dgm:spPr/>
    </dgm:pt>
    <dgm:pt modelId="{FFEAC2D1-F273-45B8-9688-B5B9A538AEB9}" type="pres">
      <dgm:prSet presAssocID="{87F4FA12-3838-4852-B993-0D562DAA16C7}" presName="FirstChild" presStyleLbl="revTx" presStyleIdx="0" presStyleCnt="1">
        <dgm:presLayoutVars>
          <dgm:chMax val="0"/>
          <dgm:chPref val="0"/>
          <dgm:bulletEnabled val="1"/>
        </dgm:presLayoutVars>
      </dgm:prSet>
      <dgm:spPr/>
    </dgm:pt>
    <dgm:pt modelId="{FE747971-F1BD-4FAE-9125-EA42EA36CF3B}" type="pres">
      <dgm:prSet presAssocID="{87F4FA12-3838-4852-B993-0D562DAA16C7}" presName="Parent" presStyleLbl="alignNode1" presStyleIdx="0" presStyleCnt="1">
        <dgm:presLayoutVars>
          <dgm:chMax val="3"/>
          <dgm:chPref val="3"/>
          <dgm:bulletEnabled val="1"/>
        </dgm:presLayoutVars>
      </dgm:prSet>
      <dgm:spPr/>
    </dgm:pt>
    <dgm:pt modelId="{9A2629B3-D6C8-4F79-9E1D-A920A0945DC2}" type="pres">
      <dgm:prSet presAssocID="{87F4FA12-3838-4852-B993-0D562DAA16C7}" presName="Accent" presStyleLbl="parChTrans1D1" presStyleIdx="0" presStyleCnt="1"/>
      <dgm:spPr/>
    </dgm:pt>
  </dgm:ptLst>
  <dgm:cxnLst>
    <dgm:cxn modelId="{E9AD3806-4D37-40A5-BE5F-AC4CAB11BEFB}" type="presOf" srcId="{D51CA166-4608-4346-ABFC-4FF9B644B9B3}" destId="{269584C3-00E6-4F2A-B7C9-67C571B82826}" srcOrd="0" destOrd="0" presId="urn:microsoft.com/office/officeart/2011/layout/TabList"/>
    <dgm:cxn modelId="{8BA8BF19-A45E-4A05-AF88-9C50EE004540}" srcId="{87F4FA12-3838-4852-B993-0D562DAA16C7}" destId="{FB31DEB6-BF5B-4A5F-8C1D-6352303E676A}" srcOrd="0" destOrd="0" parTransId="{FC245085-5EEB-4A8B-BC48-AFB5836A8B78}" sibTransId="{AFF6D30C-9A6A-47A9-B556-4FC14DEB9D20}"/>
    <dgm:cxn modelId="{BACBB953-EE7E-4E7C-8D6E-6EE10F867C11}" type="presOf" srcId="{FB31DEB6-BF5B-4A5F-8C1D-6352303E676A}" destId="{FFEAC2D1-F273-45B8-9688-B5B9A538AEB9}" srcOrd="0" destOrd="0" presId="urn:microsoft.com/office/officeart/2011/layout/TabList"/>
    <dgm:cxn modelId="{E3A8D59D-9DFA-4B69-B9C2-22361D679BD2}" type="presOf" srcId="{87F4FA12-3838-4852-B993-0D562DAA16C7}" destId="{FE747971-F1BD-4FAE-9125-EA42EA36CF3B}" srcOrd="0" destOrd="0" presId="urn:microsoft.com/office/officeart/2011/layout/TabList"/>
    <dgm:cxn modelId="{495CB3BE-F024-4DAD-916B-15173B132560}" srcId="{D51CA166-4608-4346-ABFC-4FF9B644B9B3}" destId="{87F4FA12-3838-4852-B993-0D562DAA16C7}" srcOrd="0" destOrd="0" parTransId="{599BF980-15BD-43D8-AAA2-E1D5A40F7A7B}" sibTransId="{FEBA746B-A066-4ABD-BB13-424C982BFCA4}"/>
    <dgm:cxn modelId="{7FBC7303-AB5F-48FA-866B-D4CAC2D31850}" type="presParOf" srcId="{269584C3-00E6-4F2A-B7C9-67C571B82826}" destId="{AEF45800-1D24-49EF-8434-3DD0562F1620}" srcOrd="0" destOrd="0" presId="urn:microsoft.com/office/officeart/2011/layout/TabList"/>
    <dgm:cxn modelId="{3CC3F9D2-70ED-487B-AF10-602E8159E88B}" type="presParOf" srcId="{AEF45800-1D24-49EF-8434-3DD0562F1620}" destId="{FFEAC2D1-F273-45B8-9688-B5B9A538AEB9}" srcOrd="0" destOrd="0" presId="urn:microsoft.com/office/officeart/2011/layout/TabList"/>
    <dgm:cxn modelId="{86911D92-6046-4A98-94C3-19B5EA100474}" type="presParOf" srcId="{AEF45800-1D24-49EF-8434-3DD0562F1620}" destId="{FE747971-F1BD-4FAE-9125-EA42EA36CF3B}" srcOrd="1" destOrd="0" presId="urn:microsoft.com/office/officeart/2011/layout/TabList"/>
    <dgm:cxn modelId="{6F11079B-B0E0-4F56-A266-A362639B0F5E}" type="presParOf" srcId="{AEF45800-1D24-49EF-8434-3DD0562F1620}" destId="{9A2629B3-D6C8-4F79-9E1D-A920A0945DC2}"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51CA166-4608-4346-ABFC-4FF9B644B9B3}" type="doc">
      <dgm:prSet loTypeId="urn:microsoft.com/office/officeart/2011/layout/TabList" loCatId="list" qsTypeId="urn:microsoft.com/office/officeart/2005/8/quickstyle/simple1" qsCatId="simple" csTypeId="urn:microsoft.com/office/officeart/2005/8/colors/accent6_2" csCatId="accent6" phldr="1"/>
      <dgm:spPr/>
      <dgm:t>
        <a:bodyPr/>
        <a:lstStyle/>
        <a:p>
          <a:endParaRPr lang="en-US"/>
        </a:p>
      </dgm:t>
    </dgm:pt>
    <dgm:pt modelId="{3091E757-D8CA-4681-870C-155A7369660F}">
      <dgm:prSet custT="1"/>
      <dgm:spPr/>
      <dgm:t>
        <a:bodyPr/>
        <a:lstStyle/>
        <a:p>
          <a:pPr algn="l"/>
          <a:r>
            <a:rPr lang="en-US" sz="1400" b="1" i="0" dirty="0">
              <a:solidFill>
                <a:srgbClr val="FFC000"/>
              </a:solidFill>
              <a:latin typeface="Palatino Linotype" panose="02040502050505030304" pitchFamily="18" charset="0"/>
            </a:rPr>
            <a:t>Challenges and Limitations in Conveying Non-Verbal Cues Digitally:</a:t>
          </a:r>
        </a:p>
      </dgm:t>
    </dgm:pt>
    <dgm:pt modelId="{D2A72416-835D-416B-A192-9A58AEAC778E}" type="parTrans" cxnId="{8B538A2E-C6FC-4A43-B183-4B77AB486D40}">
      <dgm:prSet/>
      <dgm:spPr/>
      <dgm:t>
        <a:bodyPr/>
        <a:lstStyle/>
        <a:p>
          <a:endParaRPr lang="en-US"/>
        </a:p>
      </dgm:t>
    </dgm:pt>
    <dgm:pt modelId="{1FDD7638-0F7B-41E2-9ABF-DB4BA382E05D}" type="sibTrans" cxnId="{8B538A2E-C6FC-4A43-B183-4B77AB486D40}">
      <dgm:prSet/>
      <dgm:spPr/>
      <dgm:t>
        <a:bodyPr/>
        <a:lstStyle/>
        <a:p>
          <a:endParaRPr lang="en-US"/>
        </a:p>
      </dgm:t>
    </dgm:pt>
    <dgm:pt modelId="{9B242170-E735-45BB-80E4-4D8AAD52FDA7}">
      <dgm:prSet custT="1"/>
      <dgm:spPr/>
      <dgm:t>
        <a:bodyPr/>
        <a:lstStyle/>
        <a:p>
          <a:pPr algn="l"/>
          <a:r>
            <a:rPr lang="en-US" sz="1400" b="1" i="0" dirty="0">
              <a:solidFill>
                <a:schemeClr val="bg1">
                  <a:lumMod val="10000"/>
                </a:schemeClr>
              </a:solidFill>
              <a:latin typeface="Palatino Linotype" panose="02040502050505030304" pitchFamily="18" charset="0"/>
            </a:rPr>
            <a:t>Despite their popularity, digital communication tools have limitations in conveying nuanced non-verbal cues such as tone of voice, body language, and facial expressions. Misinterpretations and misunderstandings may occur due to the absence of real-time feedback and contextual cues.</a:t>
          </a:r>
        </a:p>
      </dgm:t>
    </dgm:pt>
    <dgm:pt modelId="{EFC88D84-D251-4AC2-97B0-8A6717046EE8}" type="parTrans" cxnId="{DBB0F8B4-8214-4484-8071-2EF991E4FAB1}">
      <dgm:prSet/>
      <dgm:spPr/>
      <dgm:t>
        <a:bodyPr/>
        <a:lstStyle/>
        <a:p>
          <a:endParaRPr lang="en-US"/>
        </a:p>
      </dgm:t>
    </dgm:pt>
    <dgm:pt modelId="{777A9942-96DD-4734-87F3-19BEE3FA5385}" type="sibTrans" cxnId="{DBB0F8B4-8214-4484-8071-2EF991E4FAB1}">
      <dgm:prSet/>
      <dgm:spPr/>
      <dgm:t>
        <a:bodyPr/>
        <a:lstStyle/>
        <a:p>
          <a:endParaRPr lang="en-US"/>
        </a:p>
      </dgm:t>
    </dgm:pt>
    <dgm:pt modelId="{B11875BB-6D8F-4E0D-BA18-86C059345E29}" type="pres">
      <dgm:prSet presAssocID="{D51CA166-4608-4346-ABFC-4FF9B644B9B3}" presName="Name0" presStyleCnt="0">
        <dgm:presLayoutVars>
          <dgm:chMax/>
          <dgm:chPref val="3"/>
          <dgm:dir/>
          <dgm:animOne val="branch"/>
          <dgm:animLvl val="lvl"/>
        </dgm:presLayoutVars>
      </dgm:prSet>
      <dgm:spPr/>
    </dgm:pt>
    <dgm:pt modelId="{19763BE5-09A9-446E-B39C-43F549741993}" type="pres">
      <dgm:prSet presAssocID="{3091E757-D8CA-4681-870C-155A7369660F}" presName="composite" presStyleCnt="0"/>
      <dgm:spPr/>
    </dgm:pt>
    <dgm:pt modelId="{9F3EE67A-B4F3-4108-AB4C-EB94795123F0}" type="pres">
      <dgm:prSet presAssocID="{3091E757-D8CA-4681-870C-155A7369660F}" presName="FirstChild" presStyleLbl="revTx" presStyleIdx="0" presStyleCnt="1">
        <dgm:presLayoutVars>
          <dgm:chMax val="0"/>
          <dgm:chPref val="0"/>
          <dgm:bulletEnabled val="1"/>
        </dgm:presLayoutVars>
      </dgm:prSet>
      <dgm:spPr/>
    </dgm:pt>
    <dgm:pt modelId="{92FB31D6-E596-42E3-9EE6-431771513A95}" type="pres">
      <dgm:prSet presAssocID="{3091E757-D8CA-4681-870C-155A7369660F}" presName="Parent" presStyleLbl="alignNode1" presStyleIdx="0" presStyleCnt="1">
        <dgm:presLayoutVars>
          <dgm:chMax val="3"/>
          <dgm:chPref val="3"/>
          <dgm:bulletEnabled val="1"/>
        </dgm:presLayoutVars>
      </dgm:prSet>
      <dgm:spPr/>
    </dgm:pt>
    <dgm:pt modelId="{798221CA-A696-45A2-A45C-558F56B7EB26}" type="pres">
      <dgm:prSet presAssocID="{3091E757-D8CA-4681-870C-155A7369660F}" presName="Accent" presStyleLbl="parChTrans1D1" presStyleIdx="0" presStyleCnt="1"/>
      <dgm:spPr/>
    </dgm:pt>
  </dgm:ptLst>
  <dgm:cxnLst>
    <dgm:cxn modelId="{8B538A2E-C6FC-4A43-B183-4B77AB486D40}" srcId="{D51CA166-4608-4346-ABFC-4FF9B644B9B3}" destId="{3091E757-D8CA-4681-870C-155A7369660F}" srcOrd="0" destOrd="0" parTransId="{D2A72416-835D-416B-A192-9A58AEAC778E}" sibTransId="{1FDD7638-0F7B-41E2-9ABF-DB4BA382E05D}"/>
    <dgm:cxn modelId="{0C69727E-E8CB-4C86-B022-2467F4AD2419}" type="presOf" srcId="{9B242170-E735-45BB-80E4-4D8AAD52FDA7}" destId="{9F3EE67A-B4F3-4108-AB4C-EB94795123F0}" srcOrd="0" destOrd="0" presId="urn:microsoft.com/office/officeart/2011/layout/TabList"/>
    <dgm:cxn modelId="{64AB43A4-6527-4E31-9302-E7E5ED3BEBDE}" type="presOf" srcId="{3091E757-D8CA-4681-870C-155A7369660F}" destId="{92FB31D6-E596-42E3-9EE6-431771513A95}" srcOrd="0" destOrd="0" presId="urn:microsoft.com/office/officeart/2011/layout/TabList"/>
    <dgm:cxn modelId="{DBB0F8B4-8214-4484-8071-2EF991E4FAB1}" srcId="{3091E757-D8CA-4681-870C-155A7369660F}" destId="{9B242170-E735-45BB-80E4-4D8AAD52FDA7}" srcOrd="0" destOrd="0" parTransId="{EFC88D84-D251-4AC2-97B0-8A6717046EE8}" sibTransId="{777A9942-96DD-4734-87F3-19BEE3FA5385}"/>
    <dgm:cxn modelId="{F3C9E7E3-BF66-4B5F-9A79-3185D01A8CFD}" type="presOf" srcId="{D51CA166-4608-4346-ABFC-4FF9B644B9B3}" destId="{B11875BB-6D8F-4E0D-BA18-86C059345E29}" srcOrd="0" destOrd="0" presId="urn:microsoft.com/office/officeart/2011/layout/TabList"/>
    <dgm:cxn modelId="{948E1028-3D9B-415A-B47B-882EBAD0FFBB}" type="presParOf" srcId="{B11875BB-6D8F-4E0D-BA18-86C059345E29}" destId="{19763BE5-09A9-446E-B39C-43F549741993}" srcOrd="0" destOrd="0" presId="urn:microsoft.com/office/officeart/2011/layout/TabList"/>
    <dgm:cxn modelId="{DF29EFBB-A301-481A-BFD9-37B09F9C0FB8}" type="presParOf" srcId="{19763BE5-09A9-446E-B39C-43F549741993}" destId="{9F3EE67A-B4F3-4108-AB4C-EB94795123F0}" srcOrd="0" destOrd="0" presId="urn:microsoft.com/office/officeart/2011/layout/TabList"/>
    <dgm:cxn modelId="{7D025A6F-B459-4063-91E5-9D0C83FE3F71}" type="presParOf" srcId="{19763BE5-09A9-446E-B39C-43F549741993}" destId="{92FB31D6-E596-42E3-9EE6-431771513A95}" srcOrd="1" destOrd="0" presId="urn:microsoft.com/office/officeart/2011/layout/TabList"/>
    <dgm:cxn modelId="{87E868AD-E626-4DA4-8973-3A0300005985}" type="presParOf" srcId="{19763BE5-09A9-446E-B39C-43F549741993}" destId="{798221CA-A696-45A2-A45C-558F56B7EB26}"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51CA166-4608-4346-ABFC-4FF9B644B9B3}" type="doc">
      <dgm:prSet loTypeId="urn:microsoft.com/office/officeart/2011/layout/TabList" loCatId="list" qsTypeId="urn:microsoft.com/office/officeart/2005/8/quickstyle/simple1" qsCatId="simple" csTypeId="urn:microsoft.com/office/officeart/2005/8/colors/accent6_2" csCatId="accent6" phldr="1"/>
      <dgm:spPr/>
      <dgm:t>
        <a:bodyPr/>
        <a:lstStyle/>
        <a:p>
          <a:endParaRPr lang="en-US"/>
        </a:p>
      </dgm:t>
    </dgm:pt>
    <dgm:pt modelId="{6454DBC8-1F4D-4FB5-BC43-EF74C08AC7CB}">
      <dgm:prSet custT="1"/>
      <dgm:spPr/>
      <dgm:t>
        <a:bodyPr/>
        <a:lstStyle/>
        <a:p>
          <a:pPr algn="l"/>
          <a:r>
            <a:rPr lang="en-US" sz="1400" b="1" i="0" dirty="0">
              <a:solidFill>
                <a:srgbClr val="FFC000"/>
              </a:solidFill>
              <a:latin typeface="Palatino Linotype" panose="02040502050505030304" pitchFamily="18" charset="0"/>
            </a:rPr>
            <a:t>Impact on Leadership Presence:</a:t>
          </a:r>
          <a:endParaRPr lang="en-US" sz="1400" dirty="0">
            <a:solidFill>
              <a:srgbClr val="FFC000"/>
            </a:solidFill>
            <a:latin typeface="Palatino Linotype" panose="02040502050505030304" pitchFamily="18" charset="0"/>
          </a:endParaRPr>
        </a:p>
      </dgm:t>
    </dgm:pt>
    <dgm:pt modelId="{6E2F1BC5-ED81-4A68-96FC-5CA880495E5F}" type="parTrans" cxnId="{F80C3F49-DC82-430A-A3BA-362C58AC06AC}">
      <dgm:prSet/>
      <dgm:spPr/>
      <dgm:t>
        <a:bodyPr/>
        <a:lstStyle/>
        <a:p>
          <a:endParaRPr lang="en-US"/>
        </a:p>
      </dgm:t>
    </dgm:pt>
    <dgm:pt modelId="{C0DE2163-138D-4075-9141-EA730C87372E}" type="sibTrans" cxnId="{F80C3F49-DC82-430A-A3BA-362C58AC06AC}">
      <dgm:prSet/>
      <dgm:spPr/>
      <dgm:t>
        <a:bodyPr/>
        <a:lstStyle/>
        <a:p>
          <a:endParaRPr lang="en-US"/>
        </a:p>
      </dgm:t>
    </dgm:pt>
    <dgm:pt modelId="{38E3E56A-B891-468F-B01B-830AB28F5B43}">
      <dgm:prSet custT="1"/>
      <dgm:spPr/>
      <dgm:t>
        <a:bodyPr/>
        <a:lstStyle/>
        <a:p>
          <a:pPr algn="l"/>
          <a:r>
            <a:rPr lang="en-US" sz="1400" b="1" i="0" dirty="0">
              <a:latin typeface="Palatino Linotype" panose="02040502050505030304" pitchFamily="18" charset="0"/>
            </a:rPr>
            <a:t> </a:t>
          </a:r>
          <a:r>
            <a:rPr lang="en-US" sz="1400" b="1" i="0" dirty="0">
              <a:solidFill>
                <a:schemeClr val="bg1">
                  <a:lumMod val="10000"/>
                </a:schemeClr>
              </a:solidFill>
              <a:latin typeface="Palatino Linotype" panose="02040502050505030304" pitchFamily="18" charset="0"/>
            </a:rPr>
            <a:t>Non-verbal communication significantly influences leadership presence and credibility. Leaders who display confident body language, strong eye contact, and assertive posture command respect and inspire confidence among their followers.</a:t>
          </a:r>
          <a:endParaRPr lang="en-US" sz="1400" dirty="0">
            <a:solidFill>
              <a:schemeClr val="bg1">
                <a:lumMod val="10000"/>
              </a:schemeClr>
            </a:solidFill>
            <a:latin typeface="Palatino Linotype" panose="02040502050505030304" pitchFamily="18" charset="0"/>
          </a:endParaRPr>
        </a:p>
      </dgm:t>
    </dgm:pt>
    <dgm:pt modelId="{527EA096-58EE-47A9-963F-00B59381D9DF}" type="parTrans" cxnId="{6F3620AE-8D87-4709-A536-9E4477776691}">
      <dgm:prSet/>
      <dgm:spPr/>
      <dgm:t>
        <a:bodyPr/>
        <a:lstStyle/>
        <a:p>
          <a:endParaRPr lang="en-US"/>
        </a:p>
      </dgm:t>
    </dgm:pt>
    <dgm:pt modelId="{36311962-96DC-4EF8-8421-870B9E8CCA78}" type="sibTrans" cxnId="{6F3620AE-8D87-4709-A536-9E4477776691}">
      <dgm:prSet/>
      <dgm:spPr/>
      <dgm:t>
        <a:bodyPr/>
        <a:lstStyle/>
        <a:p>
          <a:endParaRPr lang="en-US"/>
        </a:p>
      </dgm:t>
    </dgm:pt>
    <dgm:pt modelId="{5AB5D846-6DC1-45B2-8539-F143EE375B6C}" type="pres">
      <dgm:prSet presAssocID="{D51CA166-4608-4346-ABFC-4FF9B644B9B3}" presName="Name0" presStyleCnt="0">
        <dgm:presLayoutVars>
          <dgm:chMax/>
          <dgm:chPref val="3"/>
          <dgm:dir/>
          <dgm:animOne val="branch"/>
          <dgm:animLvl val="lvl"/>
        </dgm:presLayoutVars>
      </dgm:prSet>
      <dgm:spPr/>
    </dgm:pt>
    <dgm:pt modelId="{F1FA8B64-04CD-461B-A540-A6D2155A3ECA}" type="pres">
      <dgm:prSet presAssocID="{6454DBC8-1F4D-4FB5-BC43-EF74C08AC7CB}" presName="composite" presStyleCnt="0"/>
      <dgm:spPr/>
    </dgm:pt>
    <dgm:pt modelId="{809CE04E-3F42-4538-8779-BFCE833A53EF}" type="pres">
      <dgm:prSet presAssocID="{6454DBC8-1F4D-4FB5-BC43-EF74C08AC7CB}" presName="FirstChild" presStyleLbl="revTx" presStyleIdx="0" presStyleCnt="1">
        <dgm:presLayoutVars>
          <dgm:chMax val="0"/>
          <dgm:chPref val="0"/>
          <dgm:bulletEnabled val="1"/>
        </dgm:presLayoutVars>
      </dgm:prSet>
      <dgm:spPr/>
    </dgm:pt>
    <dgm:pt modelId="{24B74D77-438E-473B-81C1-2736AFE398B2}" type="pres">
      <dgm:prSet presAssocID="{6454DBC8-1F4D-4FB5-BC43-EF74C08AC7CB}" presName="Parent" presStyleLbl="alignNode1" presStyleIdx="0" presStyleCnt="1">
        <dgm:presLayoutVars>
          <dgm:chMax val="3"/>
          <dgm:chPref val="3"/>
          <dgm:bulletEnabled val="1"/>
        </dgm:presLayoutVars>
      </dgm:prSet>
      <dgm:spPr/>
    </dgm:pt>
    <dgm:pt modelId="{5CF27C79-758A-49EF-B2A7-ED8F8CD10E5B}" type="pres">
      <dgm:prSet presAssocID="{6454DBC8-1F4D-4FB5-BC43-EF74C08AC7CB}" presName="Accent" presStyleLbl="parChTrans1D1" presStyleIdx="0" presStyleCnt="1"/>
      <dgm:spPr/>
    </dgm:pt>
  </dgm:ptLst>
  <dgm:cxnLst>
    <dgm:cxn modelId="{F80C3F49-DC82-430A-A3BA-362C58AC06AC}" srcId="{D51CA166-4608-4346-ABFC-4FF9B644B9B3}" destId="{6454DBC8-1F4D-4FB5-BC43-EF74C08AC7CB}" srcOrd="0" destOrd="0" parTransId="{6E2F1BC5-ED81-4A68-96FC-5CA880495E5F}" sibTransId="{C0DE2163-138D-4075-9141-EA730C87372E}"/>
    <dgm:cxn modelId="{11663856-AC46-42FD-AA80-CA2F0FEB4DBC}" type="presOf" srcId="{6454DBC8-1F4D-4FB5-BC43-EF74C08AC7CB}" destId="{24B74D77-438E-473B-81C1-2736AFE398B2}" srcOrd="0" destOrd="0" presId="urn:microsoft.com/office/officeart/2011/layout/TabList"/>
    <dgm:cxn modelId="{6F3620AE-8D87-4709-A536-9E4477776691}" srcId="{6454DBC8-1F4D-4FB5-BC43-EF74C08AC7CB}" destId="{38E3E56A-B891-468F-B01B-830AB28F5B43}" srcOrd="0" destOrd="0" parTransId="{527EA096-58EE-47A9-963F-00B59381D9DF}" sibTransId="{36311962-96DC-4EF8-8421-870B9E8CCA78}"/>
    <dgm:cxn modelId="{FB2067C9-8A62-46C8-851F-2474BFC82EA8}" type="presOf" srcId="{38E3E56A-B891-468F-B01B-830AB28F5B43}" destId="{809CE04E-3F42-4538-8779-BFCE833A53EF}" srcOrd="0" destOrd="0" presId="urn:microsoft.com/office/officeart/2011/layout/TabList"/>
    <dgm:cxn modelId="{88B46DFB-330C-4FF2-9B4F-92E8A1ABEA7C}" type="presOf" srcId="{D51CA166-4608-4346-ABFC-4FF9B644B9B3}" destId="{5AB5D846-6DC1-45B2-8539-F143EE375B6C}" srcOrd="0" destOrd="0" presId="urn:microsoft.com/office/officeart/2011/layout/TabList"/>
    <dgm:cxn modelId="{B32E09A6-E619-4F30-A909-535457F59FF0}" type="presParOf" srcId="{5AB5D846-6DC1-45B2-8539-F143EE375B6C}" destId="{F1FA8B64-04CD-461B-A540-A6D2155A3ECA}" srcOrd="0" destOrd="0" presId="urn:microsoft.com/office/officeart/2011/layout/TabList"/>
    <dgm:cxn modelId="{E441923C-B89E-4FBD-800C-E876B0330C78}" type="presParOf" srcId="{F1FA8B64-04CD-461B-A540-A6D2155A3ECA}" destId="{809CE04E-3F42-4538-8779-BFCE833A53EF}" srcOrd="0" destOrd="0" presId="urn:microsoft.com/office/officeart/2011/layout/TabList"/>
    <dgm:cxn modelId="{5FEF7313-1D0B-42F1-98F9-BF49EE3A26F8}" type="presParOf" srcId="{F1FA8B64-04CD-461B-A540-A6D2155A3ECA}" destId="{24B74D77-438E-473B-81C1-2736AFE398B2}" srcOrd="1" destOrd="0" presId="urn:microsoft.com/office/officeart/2011/layout/TabList"/>
    <dgm:cxn modelId="{837BD5AD-14C4-45AF-98AA-ED2A5FA29905}" type="presParOf" srcId="{F1FA8B64-04CD-461B-A540-A6D2155A3ECA}" destId="{5CF27C79-758A-49EF-B2A7-ED8F8CD10E5B}"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641AC-DF56-410E-8E75-3CF237444EAF}">
      <dsp:nvSpPr>
        <dsp:cNvPr id="0" name=""/>
        <dsp:cNvSpPr/>
      </dsp:nvSpPr>
      <dsp:spPr>
        <a:xfrm>
          <a:off x="4475" y="1043707"/>
          <a:ext cx="5386543" cy="283556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dirty="0">
              <a:solidFill>
                <a:srgbClr val="FFFF00"/>
              </a:solidFill>
              <a:latin typeface="Palatino Linotype" panose="02040502050505030304" pitchFamily="18" charset="0"/>
            </a:rPr>
            <a:t>Work Environment</a:t>
          </a:r>
          <a:r>
            <a:rPr lang="en-US" sz="1400" b="0" i="0" kern="1200" dirty="0">
              <a:latin typeface="Palatino Linotype" panose="02040502050505030304" pitchFamily="18" charset="0"/>
            </a:rPr>
            <a:t>: </a:t>
          </a:r>
        </a:p>
        <a:p>
          <a:pPr marL="0" lvl="0" indent="0" algn="l" defTabSz="622300">
            <a:lnSpc>
              <a:spcPct val="90000"/>
            </a:lnSpc>
            <a:spcBef>
              <a:spcPct val="0"/>
            </a:spcBef>
            <a:spcAft>
              <a:spcPct val="35000"/>
            </a:spcAft>
            <a:buNone/>
          </a:pPr>
          <a:r>
            <a:rPr lang="en-US" sz="1400" b="0" i="0" kern="1200" dirty="0">
              <a:solidFill>
                <a:srgbClr val="FFFFFF"/>
              </a:solidFill>
              <a:latin typeface="Palatino Linotype" panose="02040502050505030304" pitchFamily="18" charset="0"/>
            </a:rPr>
            <a:t>Non-verbal communication plays a crucial role in the workplace, influencing professional interactions, team dynamics, and organizational culture. </a:t>
          </a:r>
        </a:p>
        <a:p>
          <a:pPr marL="0" lvl="0" indent="0" algn="l" defTabSz="622300">
            <a:lnSpc>
              <a:spcPct val="90000"/>
            </a:lnSpc>
            <a:spcBef>
              <a:spcPct val="0"/>
            </a:spcBef>
            <a:spcAft>
              <a:spcPct val="35000"/>
            </a:spcAft>
            <a:buNone/>
          </a:pPr>
          <a:r>
            <a:rPr lang="en-US" sz="1400" b="0" i="0" kern="1200" dirty="0">
              <a:solidFill>
                <a:srgbClr val="FFFFFF"/>
              </a:solidFill>
              <a:latin typeface="Palatino Linotype" panose="02040502050505030304" pitchFamily="18" charset="0"/>
            </a:rPr>
            <a:t>It includes cues such as body language during meetings, hand gestures during presentations, and facial expressions during negotiations.</a:t>
          </a:r>
          <a:endParaRPr lang="en-US" sz="1400" kern="1200" dirty="0">
            <a:solidFill>
              <a:srgbClr val="FFFFFF"/>
            </a:solidFill>
            <a:latin typeface="Palatino Linotype" panose="02040502050505030304" pitchFamily="18" charset="0"/>
          </a:endParaRPr>
        </a:p>
      </dsp:txBody>
      <dsp:txXfrm>
        <a:off x="4475" y="1043707"/>
        <a:ext cx="5386543" cy="2835565"/>
      </dsp:txXfrm>
    </dsp:sp>
    <dsp:sp modelId="{563136E2-C835-429A-9616-844BCEA41B92}">
      <dsp:nvSpPr>
        <dsp:cNvPr id="0" name=""/>
        <dsp:cNvSpPr/>
      </dsp:nvSpPr>
      <dsp:spPr>
        <a:xfrm>
          <a:off x="5805266" y="1080654"/>
          <a:ext cx="5486915" cy="2761672"/>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dirty="0">
              <a:solidFill>
                <a:srgbClr val="FFFF00"/>
              </a:solidFill>
              <a:latin typeface="Palatino Linotype" panose="02040502050505030304" pitchFamily="18" charset="0"/>
            </a:rPr>
            <a:t>Social Settings:</a:t>
          </a:r>
        </a:p>
        <a:p>
          <a:pPr marL="0" lvl="0" indent="0" algn="l" defTabSz="622300">
            <a:lnSpc>
              <a:spcPct val="90000"/>
            </a:lnSpc>
            <a:spcBef>
              <a:spcPct val="0"/>
            </a:spcBef>
            <a:spcAft>
              <a:spcPct val="35000"/>
            </a:spcAft>
            <a:buNone/>
          </a:pPr>
          <a:r>
            <a:rPr lang="en-US" sz="1400" b="0" i="0" kern="1200" dirty="0">
              <a:latin typeface="Palatino Linotype" panose="02040502050505030304" pitchFamily="18" charset="0"/>
            </a:rPr>
            <a:t> </a:t>
          </a:r>
          <a:r>
            <a:rPr lang="en-US" sz="1400" b="0" i="0" kern="1200" dirty="0">
              <a:solidFill>
                <a:srgbClr val="FFFFFF"/>
              </a:solidFill>
              <a:latin typeface="Palatino Linotype" panose="02040502050505030304" pitchFamily="18" charset="0"/>
            </a:rPr>
            <a:t>In social settings such as parties, gatherings, and networking events, non-verbal cues help individuals navigate social interactions, establish rapport, and convey social status. </a:t>
          </a:r>
        </a:p>
        <a:p>
          <a:pPr marL="0" lvl="0" indent="0" algn="l" defTabSz="622300">
            <a:lnSpc>
              <a:spcPct val="90000"/>
            </a:lnSpc>
            <a:spcBef>
              <a:spcPct val="0"/>
            </a:spcBef>
            <a:spcAft>
              <a:spcPct val="35000"/>
            </a:spcAft>
            <a:buNone/>
          </a:pPr>
          <a:r>
            <a:rPr lang="en-US" sz="1400" b="0" i="0" kern="1200" dirty="0">
              <a:solidFill>
                <a:srgbClr val="FFFFFF"/>
              </a:solidFill>
              <a:latin typeface="Palatino Linotype" panose="02040502050505030304" pitchFamily="18" charset="0"/>
            </a:rPr>
            <a:t>Examples include eye contact, smiling, and mirroring gestures.</a:t>
          </a:r>
          <a:endParaRPr lang="en-US" sz="1400" kern="1200" dirty="0">
            <a:solidFill>
              <a:srgbClr val="FFFFFF"/>
            </a:solidFill>
            <a:latin typeface="Palatino Linotype" panose="02040502050505030304" pitchFamily="18" charset="0"/>
          </a:endParaRPr>
        </a:p>
      </dsp:txBody>
      <dsp:txXfrm>
        <a:off x="5805266" y="1080654"/>
        <a:ext cx="5486915" cy="276167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695D04-73D6-4919-BF57-C3A04B0F3D79}">
      <dsp:nvSpPr>
        <dsp:cNvPr id="0" name=""/>
        <dsp:cNvSpPr/>
      </dsp:nvSpPr>
      <dsp:spPr>
        <a:xfrm>
          <a:off x="0" y="3281905"/>
          <a:ext cx="11296657" cy="0"/>
        </a:xfrm>
        <a:prstGeom prst="line">
          <a:avLst/>
        </a:prstGeom>
        <a:noFill/>
        <a:ln w="15875" cap="rnd"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697A35-7FFB-48AA-AC9B-CFE455443C28}">
      <dsp:nvSpPr>
        <dsp:cNvPr id="0" name=""/>
        <dsp:cNvSpPr/>
      </dsp:nvSpPr>
      <dsp:spPr>
        <a:xfrm>
          <a:off x="2937130" y="1641075"/>
          <a:ext cx="8359526" cy="1640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a:lnSpc>
              <a:spcPct val="90000"/>
            </a:lnSpc>
            <a:spcBef>
              <a:spcPct val="0"/>
            </a:spcBef>
            <a:spcAft>
              <a:spcPct val="35000"/>
            </a:spcAft>
            <a:buNone/>
          </a:pPr>
          <a:r>
            <a:rPr lang="en-US" sz="1400" b="1" i="0" kern="1200" dirty="0">
              <a:latin typeface="Palatino Linotype" panose="02040502050505030304" pitchFamily="18" charset="0"/>
            </a:rPr>
            <a:t> </a:t>
          </a:r>
          <a:r>
            <a:rPr lang="en-US" sz="1400" b="1" i="0" kern="1200" dirty="0">
              <a:solidFill>
                <a:schemeClr val="bg1">
                  <a:lumMod val="10000"/>
                </a:schemeClr>
              </a:solidFill>
              <a:latin typeface="Palatino Linotype" panose="02040502050505030304" pitchFamily="18" charset="0"/>
            </a:rPr>
            <a:t>Effective non-verbal communication fosters trust, rapport, and positive relationships between leaders and their team members. Non-verbal cues such as active listening, empathy, and authenticity build connections and strengthen team cohesion.</a:t>
          </a:r>
        </a:p>
      </dsp:txBody>
      <dsp:txXfrm>
        <a:off x="2937130" y="1641075"/>
        <a:ext cx="8359526" cy="1640829"/>
      </dsp:txXfrm>
    </dsp:sp>
    <dsp:sp modelId="{7F477B14-6AF8-4722-95C1-20B9BE5BD519}">
      <dsp:nvSpPr>
        <dsp:cNvPr id="0" name=""/>
        <dsp:cNvSpPr/>
      </dsp:nvSpPr>
      <dsp:spPr>
        <a:xfrm>
          <a:off x="0" y="1641075"/>
          <a:ext cx="2937130" cy="1640829"/>
        </a:xfrm>
        <a:prstGeom prst="round2SameRect">
          <a:avLst>
            <a:gd name="adj1" fmla="val 16670"/>
            <a:gd name="adj2" fmla="val 0"/>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622300">
            <a:lnSpc>
              <a:spcPct val="90000"/>
            </a:lnSpc>
            <a:spcBef>
              <a:spcPct val="0"/>
            </a:spcBef>
            <a:spcAft>
              <a:spcPct val="35000"/>
            </a:spcAft>
            <a:buNone/>
          </a:pPr>
          <a:r>
            <a:rPr lang="en-US" sz="1400" b="1" i="0" kern="1200" dirty="0">
              <a:solidFill>
                <a:srgbClr val="FFC000"/>
              </a:solidFill>
              <a:latin typeface="Palatino Linotype" panose="02040502050505030304" pitchFamily="18" charset="0"/>
            </a:rPr>
            <a:t>Building Trust and Rapport:</a:t>
          </a:r>
        </a:p>
      </dsp:txBody>
      <dsp:txXfrm>
        <a:off x="80113" y="1721188"/>
        <a:ext cx="2776904" cy="156071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7B4549-A184-4FDA-B768-AFD50A0A099B}">
      <dsp:nvSpPr>
        <dsp:cNvPr id="0" name=""/>
        <dsp:cNvSpPr/>
      </dsp:nvSpPr>
      <dsp:spPr>
        <a:xfrm>
          <a:off x="0" y="3281905"/>
          <a:ext cx="11296657" cy="0"/>
        </a:xfrm>
        <a:prstGeom prst="line">
          <a:avLst/>
        </a:prstGeom>
        <a:noFill/>
        <a:ln w="15875" cap="rnd"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86896A-46CA-44B2-A83B-004F4769FE48}">
      <dsp:nvSpPr>
        <dsp:cNvPr id="0" name=""/>
        <dsp:cNvSpPr/>
      </dsp:nvSpPr>
      <dsp:spPr>
        <a:xfrm>
          <a:off x="2937130" y="1641075"/>
          <a:ext cx="8359526" cy="1640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a:lnSpc>
              <a:spcPct val="90000"/>
            </a:lnSpc>
            <a:spcBef>
              <a:spcPct val="0"/>
            </a:spcBef>
            <a:spcAft>
              <a:spcPct val="35000"/>
            </a:spcAft>
            <a:buNone/>
          </a:pPr>
          <a:r>
            <a:rPr lang="en-US" sz="1400" b="1" i="0" kern="1200" dirty="0">
              <a:solidFill>
                <a:schemeClr val="bg1">
                  <a:lumMod val="10000"/>
                </a:schemeClr>
              </a:solidFill>
              <a:latin typeface="Palatino Linotype" panose="02040502050505030304" pitchFamily="18" charset="0"/>
            </a:rPr>
            <a:t>Leaders leverage non-verbal communication techniques to influence, persuade, and motivate others. Charismatic leaders use gestures, vocal tone, and facial expressions to inspire action, convey vision, and drive organizational success.</a:t>
          </a:r>
        </a:p>
      </dsp:txBody>
      <dsp:txXfrm>
        <a:off x="2937130" y="1641075"/>
        <a:ext cx="8359526" cy="1640829"/>
      </dsp:txXfrm>
    </dsp:sp>
    <dsp:sp modelId="{20CE5A5E-2929-4C2F-8677-75CA98CED821}">
      <dsp:nvSpPr>
        <dsp:cNvPr id="0" name=""/>
        <dsp:cNvSpPr/>
      </dsp:nvSpPr>
      <dsp:spPr>
        <a:xfrm>
          <a:off x="0" y="1641075"/>
          <a:ext cx="2937130" cy="1640829"/>
        </a:xfrm>
        <a:prstGeom prst="round2SameRect">
          <a:avLst>
            <a:gd name="adj1" fmla="val 16670"/>
            <a:gd name="adj2" fmla="val 0"/>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622300">
            <a:lnSpc>
              <a:spcPct val="90000"/>
            </a:lnSpc>
            <a:spcBef>
              <a:spcPct val="0"/>
            </a:spcBef>
            <a:spcAft>
              <a:spcPct val="35000"/>
            </a:spcAft>
            <a:buNone/>
          </a:pPr>
          <a:r>
            <a:rPr lang="en-US" sz="1400" b="1" i="0" kern="1200" dirty="0">
              <a:solidFill>
                <a:srgbClr val="FFC000"/>
              </a:solidFill>
              <a:latin typeface="Palatino Linotype" panose="02040502050505030304" pitchFamily="18" charset="0"/>
            </a:rPr>
            <a:t>Effective Use in Influencing Others:</a:t>
          </a:r>
        </a:p>
      </dsp:txBody>
      <dsp:txXfrm>
        <a:off x="80113" y="1721188"/>
        <a:ext cx="2776904" cy="156071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C4E15E-9EAE-42B1-A96E-546DF9BCDAEF}">
      <dsp:nvSpPr>
        <dsp:cNvPr id="0" name=""/>
        <dsp:cNvSpPr/>
      </dsp:nvSpPr>
      <dsp:spPr>
        <a:xfrm>
          <a:off x="0" y="3281905"/>
          <a:ext cx="11296657" cy="0"/>
        </a:xfrm>
        <a:prstGeom prst="line">
          <a:avLst/>
        </a:prstGeom>
        <a:noFill/>
        <a:ln w="15875" cap="rnd"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4D8D0D-7836-4DEE-BC6F-0469A832DD49}">
      <dsp:nvSpPr>
        <dsp:cNvPr id="0" name=""/>
        <dsp:cNvSpPr/>
      </dsp:nvSpPr>
      <dsp:spPr>
        <a:xfrm>
          <a:off x="2937130" y="1641075"/>
          <a:ext cx="8359526" cy="1640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a:lnSpc>
              <a:spcPct val="90000"/>
            </a:lnSpc>
            <a:spcBef>
              <a:spcPct val="0"/>
            </a:spcBef>
            <a:spcAft>
              <a:spcPct val="35000"/>
            </a:spcAft>
            <a:buNone/>
          </a:pPr>
          <a:r>
            <a:rPr lang="en-US" sz="1400" b="1" i="0" kern="1200" dirty="0">
              <a:solidFill>
                <a:schemeClr val="bg1">
                  <a:lumMod val="10000"/>
                </a:schemeClr>
              </a:solidFill>
              <a:latin typeface="Palatino Linotype" panose="02040502050505030304" pitchFamily="18" charset="0"/>
            </a:rPr>
            <a:t> Research suggests that men and women may exhibit differences in body language and gestures influenced by societal norms, cultural expectations, and individual differences. Understanding these variations can improve communication and reduce misinterpretations.</a:t>
          </a:r>
          <a:endParaRPr lang="en-US" sz="1400" kern="1200" dirty="0">
            <a:solidFill>
              <a:schemeClr val="bg1">
                <a:lumMod val="10000"/>
              </a:schemeClr>
            </a:solidFill>
            <a:latin typeface="Palatino Linotype" panose="02040502050505030304" pitchFamily="18" charset="0"/>
          </a:endParaRPr>
        </a:p>
      </dsp:txBody>
      <dsp:txXfrm>
        <a:off x="2937130" y="1641075"/>
        <a:ext cx="8359526" cy="1640829"/>
      </dsp:txXfrm>
    </dsp:sp>
    <dsp:sp modelId="{0EDAF660-CCF2-418E-837F-7F615F0E17B5}">
      <dsp:nvSpPr>
        <dsp:cNvPr id="0" name=""/>
        <dsp:cNvSpPr/>
      </dsp:nvSpPr>
      <dsp:spPr>
        <a:xfrm>
          <a:off x="0" y="1641075"/>
          <a:ext cx="2937130" cy="1640829"/>
        </a:xfrm>
        <a:prstGeom prst="round2SameRect">
          <a:avLst>
            <a:gd name="adj1" fmla="val 16670"/>
            <a:gd name="adj2" fmla="val 0"/>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622300">
            <a:lnSpc>
              <a:spcPct val="90000"/>
            </a:lnSpc>
            <a:spcBef>
              <a:spcPct val="0"/>
            </a:spcBef>
            <a:spcAft>
              <a:spcPct val="35000"/>
            </a:spcAft>
            <a:buNone/>
          </a:pPr>
          <a:r>
            <a:rPr lang="en-US" sz="1400" b="1" i="0" kern="1200" dirty="0">
              <a:solidFill>
                <a:srgbClr val="FFC000"/>
              </a:solidFill>
              <a:latin typeface="Palatino Linotype" panose="02040502050505030304" pitchFamily="18" charset="0"/>
            </a:rPr>
            <a:t>Variations in Body Language:</a:t>
          </a:r>
          <a:endParaRPr lang="en-US" sz="1400" kern="1200" dirty="0">
            <a:solidFill>
              <a:srgbClr val="FFC000"/>
            </a:solidFill>
            <a:latin typeface="Palatino Linotype" panose="02040502050505030304" pitchFamily="18" charset="0"/>
          </a:endParaRPr>
        </a:p>
      </dsp:txBody>
      <dsp:txXfrm>
        <a:off x="80113" y="1721188"/>
        <a:ext cx="2776904" cy="156071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D82EC6-3274-400F-8592-946B9FC98057}">
      <dsp:nvSpPr>
        <dsp:cNvPr id="0" name=""/>
        <dsp:cNvSpPr/>
      </dsp:nvSpPr>
      <dsp:spPr>
        <a:xfrm>
          <a:off x="0" y="3281905"/>
          <a:ext cx="11296657" cy="0"/>
        </a:xfrm>
        <a:prstGeom prst="line">
          <a:avLst/>
        </a:prstGeom>
        <a:noFill/>
        <a:ln w="15875" cap="rnd"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FBF436-9A09-4F1B-9385-11D1F88BA3EB}">
      <dsp:nvSpPr>
        <dsp:cNvPr id="0" name=""/>
        <dsp:cNvSpPr/>
      </dsp:nvSpPr>
      <dsp:spPr>
        <a:xfrm>
          <a:off x="2937130" y="1641075"/>
          <a:ext cx="8359526" cy="1640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a:lnSpc>
              <a:spcPct val="90000"/>
            </a:lnSpc>
            <a:spcBef>
              <a:spcPct val="0"/>
            </a:spcBef>
            <a:spcAft>
              <a:spcPct val="35000"/>
            </a:spcAft>
            <a:buNone/>
          </a:pPr>
          <a:r>
            <a:rPr lang="en-US" sz="1400" b="1" i="0" kern="1200" dirty="0">
              <a:solidFill>
                <a:schemeClr val="bg1">
                  <a:lumMod val="10000"/>
                </a:schemeClr>
              </a:solidFill>
              <a:latin typeface="Palatino Linotype" panose="02040502050505030304" pitchFamily="18" charset="0"/>
            </a:rPr>
            <a:t>While basic emotions are universally recognized, studies have shown subtle differences in the intensity and frequency of facial expressions between genders. Cultural influences and socialization play a significant role in shaping facial expression patterns.</a:t>
          </a:r>
        </a:p>
      </dsp:txBody>
      <dsp:txXfrm>
        <a:off x="2937130" y="1641075"/>
        <a:ext cx="8359526" cy="1640829"/>
      </dsp:txXfrm>
    </dsp:sp>
    <dsp:sp modelId="{1B74E481-2F7C-425C-80BE-880F94CC6D2B}">
      <dsp:nvSpPr>
        <dsp:cNvPr id="0" name=""/>
        <dsp:cNvSpPr/>
      </dsp:nvSpPr>
      <dsp:spPr>
        <a:xfrm>
          <a:off x="0" y="1641075"/>
          <a:ext cx="2937130" cy="1640829"/>
        </a:xfrm>
        <a:prstGeom prst="round2SameRect">
          <a:avLst>
            <a:gd name="adj1" fmla="val 16670"/>
            <a:gd name="adj2" fmla="val 0"/>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622300">
            <a:lnSpc>
              <a:spcPct val="90000"/>
            </a:lnSpc>
            <a:spcBef>
              <a:spcPct val="0"/>
            </a:spcBef>
            <a:spcAft>
              <a:spcPct val="35000"/>
            </a:spcAft>
            <a:buNone/>
          </a:pPr>
          <a:r>
            <a:rPr lang="en-US" sz="1400" b="1" i="0" kern="1200" dirty="0">
              <a:solidFill>
                <a:srgbClr val="FFC000"/>
              </a:solidFill>
              <a:latin typeface="Palatino Linotype" panose="02040502050505030304" pitchFamily="18" charset="0"/>
            </a:rPr>
            <a:t>Differences in Facial Expressions:</a:t>
          </a:r>
        </a:p>
      </dsp:txBody>
      <dsp:txXfrm>
        <a:off x="80113" y="1721188"/>
        <a:ext cx="2776904" cy="156071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9D216-E81C-42CC-9AF3-F80A5C4C9816}">
      <dsp:nvSpPr>
        <dsp:cNvPr id="0" name=""/>
        <dsp:cNvSpPr/>
      </dsp:nvSpPr>
      <dsp:spPr>
        <a:xfrm>
          <a:off x="0" y="3281905"/>
          <a:ext cx="11296657" cy="0"/>
        </a:xfrm>
        <a:prstGeom prst="line">
          <a:avLst/>
        </a:prstGeom>
        <a:noFill/>
        <a:ln w="15875" cap="rnd"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BE8E8B-0BB7-4882-B79A-957DF3713DF1}">
      <dsp:nvSpPr>
        <dsp:cNvPr id="0" name=""/>
        <dsp:cNvSpPr/>
      </dsp:nvSpPr>
      <dsp:spPr>
        <a:xfrm>
          <a:off x="2937130" y="1641075"/>
          <a:ext cx="8359526" cy="1640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a:lnSpc>
              <a:spcPct val="90000"/>
            </a:lnSpc>
            <a:spcBef>
              <a:spcPct val="0"/>
            </a:spcBef>
            <a:spcAft>
              <a:spcPct val="35000"/>
            </a:spcAft>
            <a:buNone/>
          </a:pPr>
          <a:r>
            <a:rPr lang="en-US" sz="1400" b="1" i="0" kern="1200" dirty="0">
              <a:solidFill>
                <a:schemeClr val="bg1">
                  <a:lumMod val="10000"/>
                </a:schemeClr>
              </a:solidFill>
              <a:latin typeface="Palatino Linotype" panose="02040502050505030304" pitchFamily="18" charset="0"/>
            </a:rPr>
            <a:t>Cultural norms and expectations regarding gender roles and behavior influence non-verbal communication styles. Awareness of these cultural differences helps individuals navigate cross-cultural interactions and avoid stereotypes or biases</a:t>
          </a:r>
          <a:r>
            <a:rPr lang="en-US" sz="1400" b="1" i="0" kern="1200" dirty="0">
              <a:solidFill>
                <a:srgbClr val="FFC000"/>
              </a:solidFill>
              <a:latin typeface="Palatino Linotype" panose="02040502050505030304" pitchFamily="18" charset="0"/>
            </a:rPr>
            <a:t>.</a:t>
          </a:r>
        </a:p>
      </dsp:txBody>
      <dsp:txXfrm>
        <a:off x="2937130" y="1641075"/>
        <a:ext cx="8359526" cy="1640829"/>
      </dsp:txXfrm>
    </dsp:sp>
    <dsp:sp modelId="{A0C76640-CC6B-43F3-9196-BF86BFFF250A}">
      <dsp:nvSpPr>
        <dsp:cNvPr id="0" name=""/>
        <dsp:cNvSpPr/>
      </dsp:nvSpPr>
      <dsp:spPr>
        <a:xfrm>
          <a:off x="0" y="1641075"/>
          <a:ext cx="2937130" cy="1640829"/>
        </a:xfrm>
        <a:prstGeom prst="round2SameRect">
          <a:avLst>
            <a:gd name="adj1" fmla="val 16670"/>
            <a:gd name="adj2" fmla="val 0"/>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622300">
            <a:lnSpc>
              <a:spcPct val="90000"/>
            </a:lnSpc>
            <a:spcBef>
              <a:spcPct val="0"/>
            </a:spcBef>
            <a:spcAft>
              <a:spcPct val="35000"/>
            </a:spcAft>
            <a:buNone/>
          </a:pPr>
          <a:r>
            <a:rPr lang="en-US" sz="1400" b="1" i="0" kern="1200" dirty="0">
              <a:solidFill>
                <a:srgbClr val="FFC000"/>
              </a:solidFill>
              <a:latin typeface="Palatino Linotype" panose="02040502050505030304" pitchFamily="18" charset="0"/>
            </a:rPr>
            <a:t>Cultural Influences on Gendered Non-Verbal Communication:</a:t>
          </a:r>
        </a:p>
      </dsp:txBody>
      <dsp:txXfrm>
        <a:off x="80113" y="1721188"/>
        <a:ext cx="2776904" cy="156071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78A908-CB6B-4930-9015-DE95D32DD690}">
      <dsp:nvSpPr>
        <dsp:cNvPr id="0" name=""/>
        <dsp:cNvSpPr/>
      </dsp:nvSpPr>
      <dsp:spPr>
        <a:xfrm>
          <a:off x="0" y="3281905"/>
          <a:ext cx="11296657" cy="0"/>
        </a:xfrm>
        <a:prstGeom prst="line">
          <a:avLst/>
        </a:prstGeom>
        <a:noFill/>
        <a:ln w="15875" cap="rnd"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96177D-17F0-4295-B5A4-D255FDF63D76}">
      <dsp:nvSpPr>
        <dsp:cNvPr id="0" name=""/>
        <dsp:cNvSpPr/>
      </dsp:nvSpPr>
      <dsp:spPr>
        <a:xfrm>
          <a:off x="2937130" y="1641075"/>
          <a:ext cx="8359526" cy="1640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a:lnSpc>
              <a:spcPct val="90000"/>
            </a:lnSpc>
            <a:spcBef>
              <a:spcPct val="0"/>
            </a:spcBef>
            <a:spcAft>
              <a:spcPct val="35000"/>
            </a:spcAft>
            <a:buNone/>
          </a:pPr>
          <a:r>
            <a:rPr lang="en-US" sz="1400" b="1" i="0" kern="1200" dirty="0">
              <a:solidFill>
                <a:schemeClr val="bg1">
                  <a:lumMod val="10000"/>
                </a:schemeClr>
              </a:solidFill>
              <a:latin typeface="Palatino Linotype" panose="02040502050505030304" pitchFamily="18" charset="0"/>
            </a:rPr>
            <a:t> Emotional intelligence encompasses the ability to recognize, understand, and manage one's own emotions and those of others. Non-verbal cues such as facial expressions, body language, and tone of voice provide valuable insights into emotional states and intentions.</a:t>
          </a:r>
          <a:endParaRPr lang="en-US" sz="1400" kern="1200" dirty="0">
            <a:solidFill>
              <a:schemeClr val="bg1">
                <a:lumMod val="10000"/>
              </a:schemeClr>
            </a:solidFill>
            <a:latin typeface="Palatino Linotype" panose="02040502050505030304" pitchFamily="18" charset="0"/>
          </a:endParaRPr>
        </a:p>
      </dsp:txBody>
      <dsp:txXfrm>
        <a:off x="2937130" y="1641075"/>
        <a:ext cx="8359526" cy="1640829"/>
      </dsp:txXfrm>
    </dsp:sp>
    <dsp:sp modelId="{29DF79D8-BFF3-45F2-A1B8-B39B26238054}">
      <dsp:nvSpPr>
        <dsp:cNvPr id="0" name=""/>
        <dsp:cNvSpPr/>
      </dsp:nvSpPr>
      <dsp:spPr>
        <a:xfrm>
          <a:off x="0" y="1641075"/>
          <a:ext cx="2937130" cy="1640829"/>
        </a:xfrm>
        <a:prstGeom prst="round2SameRect">
          <a:avLst>
            <a:gd name="adj1" fmla="val 16670"/>
            <a:gd name="adj2" fmla="val 0"/>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622300">
            <a:lnSpc>
              <a:spcPct val="90000"/>
            </a:lnSpc>
            <a:spcBef>
              <a:spcPct val="0"/>
            </a:spcBef>
            <a:spcAft>
              <a:spcPct val="35000"/>
            </a:spcAft>
            <a:buNone/>
          </a:pPr>
          <a:r>
            <a:rPr lang="en-US" sz="1400" b="1" i="0" kern="1200" dirty="0">
              <a:solidFill>
                <a:srgbClr val="FFC000"/>
              </a:solidFill>
              <a:latin typeface="Palatino Linotype" panose="02040502050505030304" pitchFamily="18" charset="0"/>
            </a:rPr>
            <a:t>Recognizing and Understanding Emotions:</a:t>
          </a:r>
          <a:endParaRPr lang="en-US" sz="1400" kern="1200" dirty="0">
            <a:solidFill>
              <a:srgbClr val="FFC000"/>
            </a:solidFill>
            <a:latin typeface="Palatino Linotype" panose="02040502050505030304" pitchFamily="18" charset="0"/>
          </a:endParaRPr>
        </a:p>
      </dsp:txBody>
      <dsp:txXfrm>
        <a:off x="80113" y="1721188"/>
        <a:ext cx="2776904" cy="156071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14C535-6510-49F6-B81D-3353B40D91D8}">
      <dsp:nvSpPr>
        <dsp:cNvPr id="0" name=""/>
        <dsp:cNvSpPr/>
      </dsp:nvSpPr>
      <dsp:spPr>
        <a:xfrm>
          <a:off x="0" y="3281905"/>
          <a:ext cx="11296657" cy="0"/>
        </a:xfrm>
        <a:prstGeom prst="line">
          <a:avLst/>
        </a:prstGeom>
        <a:noFill/>
        <a:ln w="15875" cap="rnd"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EDD59E-28C4-4C92-A4BC-CBFEC549DE70}">
      <dsp:nvSpPr>
        <dsp:cNvPr id="0" name=""/>
        <dsp:cNvSpPr/>
      </dsp:nvSpPr>
      <dsp:spPr>
        <a:xfrm>
          <a:off x="2937130" y="1641075"/>
          <a:ext cx="8359526" cy="1640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a:lnSpc>
              <a:spcPct val="90000"/>
            </a:lnSpc>
            <a:spcBef>
              <a:spcPct val="0"/>
            </a:spcBef>
            <a:spcAft>
              <a:spcPct val="35000"/>
            </a:spcAft>
            <a:buNone/>
          </a:pPr>
          <a:r>
            <a:rPr lang="en-US" sz="1400" b="1" i="0" kern="1200" dirty="0">
              <a:solidFill>
                <a:schemeClr val="bg1">
                  <a:lumMod val="10000"/>
                </a:schemeClr>
              </a:solidFill>
              <a:latin typeface="Palatino Linotype" panose="02040502050505030304" pitchFamily="18" charset="0"/>
            </a:rPr>
            <a:t> Effective non-verbal communication skills enable individuals to regulate their emotional responses and communicate constructively in challenging situations. Techniques such as active listening, empathy, and self-awareness enhance emotional regulation and interpersonal effectiveness.</a:t>
          </a:r>
        </a:p>
      </dsp:txBody>
      <dsp:txXfrm>
        <a:off x="2937130" y="1641075"/>
        <a:ext cx="8359526" cy="1640829"/>
      </dsp:txXfrm>
    </dsp:sp>
    <dsp:sp modelId="{6E51837B-DAAA-4610-86E2-45A47EDE8454}">
      <dsp:nvSpPr>
        <dsp:cNvPr id="0" name=""/>
        <dsp:cNvSpPr/>
      </dsp:nvSpPr>
      <dsp:spPr>
        <a:xfrm>
          <a:off x="0" y="1641075"/>
          <a:ext cx="2937130" cy="1640829"/>
        </a:xfrm>
        <a:prstGeom prst="round2SameRect">
          <a:avLst>
            <a:gd name="adj1" fmla="val 16670"/>
            <a:gd name="adj2" fmla="val 0"/>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622300">
            <a:lnSpc>
              <a:spcPct val="90000"/>
            </a:lnSpc>
            <a:spcBef>
              <a:spcPct val="0"/>
            </a:spcBef>
            <a:spcAft>
              <a:spcPct val="35000"/>
            </a:spcAft>
            <a:buNone/>
          </a:pPr>
          <a:r>
            <a:rPr lang="en-US" sz="1400" b="1" i="0" kern="1200" dirty="0">
              <a:solidFill>
                <a:srgbClr val="FFC000"/>
              </a:solidFill>
              <a:latin typeface="Palatino Linotype" panose="02040502050505030304" pitchFamily="18" charset="0"/>
            </a:rPr>
            <a:t>Regulating Emotional Responses:</a:t>
          </a:r>
        </a:p>
      </dsp:txBody>
      <dsp:txXfrm>
        <a:off x="80113" y="1721188"/>
        <a:ext cx="2776904" cy="156071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4A14EE-ADBA-4AB8-80F0-BACB560E725C}">
      <dsp:nvSpPr>
        <dsp:cNvPr id="0" name=""/>
        <dsp:cNvSpPr/>
      </dsp:nvSpPr>
      <dsp:spPr>
        <a:xfrm>
          <a:off x="0" y="2494782"/>
          <a:ext cx="7659156" cy="0"/>
        </a:xfrm>
        <a:prstGeom prst="line">
          <a:avLst/>
        </a:prstGeom>
        <a:noFill/>
        <a:ln w="15875" cap="rnd"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3280CA-8F9E-4691-BEE5-6A7F55E28F63}">
      <dsp:nvSpPr>
        <dsp:cNvPr id="0" name=""/>
        <dsp:cNvSpPr/>
      </dsp:nvSpPr>
      <dsp:spPr>
        <a:xfrm>
          <a:off x="1991380" y="1247484"/>
          <a:ext cx="5667775" cy="1247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75" tIns="28575" rIns="28575" bIns="28575" numCol="1" spcCol="1270" anchor="b" anchorCtr="0">
          <a:noAutofit/>
        </a:bodyPr>
        <a:lstStyle/>
        <a:p>
          <a:pPr marL="0" lvl="0" indent="0" algn="l" defTabSz="666750">
            <a:lnSpc>
              <a:spcPct val="90000"/>
            </a:lnSpc>
            <a:spcBef>
              <a:spcPct val="0"/>
            </a:spcBef>
            <a:spcAft>
              <a:spcPct val="35000"/>
            </a:spcAft>
            <a:buNone/>
          </a:pPr>
          <a:r>
            <a:rPr lang="en-US" sz="1500" b="1" i="0" kern="1200">
              <a:latin typeface="Palatino Linotype" panose="02040502050505030304" pitchFamily="18" charset="0"/>
            </a:rPr>
            <a:t>Strong non-verbal communication skills foster empathy, trust, and connection in interpersonal relationships. By accurately interpreting and responding to non-verbal cues, individuals can strengthen their relationships, resolve conflicts, and build supportive networks.</a:t>
          </a:r>
        </a:p>
      </dsp:txBody>
      <dsp:txXfrm>
        <a:off x="1991380" y="1247484"/>
        <a:ext cx="5667775" cy="1247297"/>
      </dsp:txXfrm>
    </dsp:sp>
    <dsp:sp modelId="{4D3A8F7E-8F5E-418A-9FF4-94B196134488}">
      <dsp:nvSpPr>
        <dsp:cNvPr id="0" name=""/>
        <dsp:cNvSpPr/>
      </dsp:nvSpPr>
      <dsp:spPr>
        <a:xfrm>
          <a:off x="0" y="1247484"/>
          <a:ext cx="1991380" cy="1247297"/>
        </a:xfrm>
        <a:prstGeom prst="round2SameRect">
          <a:avLst>
            <a:gd name="adj1" fmla="val 16670"/>
            <a:gd name="adj2" fmla="val 0"/>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w="9525" cap="rnd" cmpd="sng" algn="ctr">
          <a:solidFill>
            <a:schemeClr val="accent3">
              <a:hueOff val="0"/>
              <a:satOff val="0"/>
              <a:lumOff val="0"/>
              <a:alphaOff val="0"/>
            </a:schemeClr>
          </a:solidFill>
          <a:prstDash val="solid"/>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1">
          <a:scrgbClr r="0" g="0" b="0"/>
        </a:lnRef>
        <a:fillRef idx="3">
          <a:scrgbClr r="0" g="0" b="0"/>
        </a:fillRef>
        <a:effectRef idx="3">
          <a:scrgbClr r="0" g="0" b="0"/>
        </a:effectRef>
        <a:fontRef idx="minor">
          <a:schemeClr val="lt1"/>
        </a:fontRef>
      </dsp:style>
      <dsp:txBody>
        <a:bodyPr spcFirstLastPara="0" vert="horz" wrap="square" lIns="40005" tIns="40005" rIns="40005" bIns="40005" numCol="1" spcCol="1270" anchor="ctr" anchorCtr="0">
          <a:noAutofit/>
        </a:bodyPr>
        <a:lstStyle/>
        <a:p>
          <a:pPr marL="0" lvl="0" indent="0" algn="ctr" defTabSz="933450">
            <a:lnSpc>
              <a:spcPct val="90000"/>
            </a:lnSpc>
            <a:spcBef>
              <a:spcPct val="0"/>
            </a:spcBef>
            <a:spcAft>
              <a:spcPct val="35000"/>
            </a:spcAft>
            <a:buNone/>
          </a:pPr>
          <a:r>
            <a:rPr lang="en-US" sz="2100" b="1" i="0" kern="1200">
              <a:latin typeface="Palatino Linotype" panose="02040502050505030304" pitchFamily="18" charset="0"/>
            </a:rPr>
            <a:t>Enhancing Interpersonal Relationships:</a:t>
          </a:r>
        </a:p>
      </dsp:txBody>
      <dsp:txXfrm>
        <a:off x="60899" y="1308383"/>
        <a:ext cx="1869582" cy="11863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B641AC-DF56-410E-8E75-3CF237444EAF}">
      <dsp:nvSpPr>
        <dsp:cNvPr id="0" name=""/>
        <dsp:cNvSpPr/>
      </dsp:nvSpPr>
      <dsp:spPr>
        <a:xfrm>
          <a:off x="1453" y="1049959"/>
          <a:ext cx="6118137" cy="2823061"/>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dirty="0">
              <a:solidFill>
                <a:srgbClr val="FFFF00"/>
              </a:solidFill>
              <a:latin typeface="Palatino Linotype" panose="02040502050505030304" pitchFamily="18" charset="0"/>
            </a:rPr>
            <a:t>Romantic Relationships: </a:t>
          </a:r>
        </a:p>
        <a:p>
          <a:pPr marL="0" lvl="0" indent="0" defTabSz="622300">
            <a:lnSpc>
              <a:spcPct val="90000"/>
            </a:lnSpc>
            <a:spcBef>
              <a:spcPct val="0"/>
            </a:spcBef>
            <a:spcAft>
              <a:spcPct val="35000"/>
            </a:spcAft>
            <a:buNone/>
          </a:pPr>
          <a:r>
            <a:rPr lang="en-US" sz="1400" b="0" i="0" kern="1200" dirty="0">
              <a:solidFill>
                <a:srgbClr val="FFFFFF"/>
              </a:solidFill>
              <a:latin typeface="Palatino Linotype" panose="02040502050505030304" pitchFamily="18" charset="0"/>
            </a:rPr>
            <a:t>Non-verbal communication is essential in romantic relationships, influencing attraction, intimacy, and communication between partners. </a:t>
          </a:r>
        </a:p>
        <a:p>
          <a:pPr marL="0" lvl="0" indent="0" defTabSz="622300">
            <a:lnSpc>
              <a:spcPct val="90000"/>
            </a:lnSpc>
            <a:spcBef>
              <a:spcPct val="0"/>
            </a:spcBef>
            <a:spcAft>
              <a:spcPct val="35000"/>
            </a:spcAft>
            <a:buNone/>
          </a:pPr>
          <a:r>
            <a:rPr lang="en-US" sz="1400" b="0" i="0" kern="1200" dirty="0">
              <a:solidFill>
                <a:srgbClr val="FFFFFF"/>
              </a:solidFill>
              <a:latin typeface="Palatino Linotype" panose="02040502050505030304" pitchFamily="18" charset="0"/>
            </a:rPr>
            <a:t>Non-verbal cues such as physical touch, eye contact, and facial expressions convey affection, interest, and emotional connection.</a:t>
          </a:r>
          <a:endParaRPr lang="en-US" sz="1400" b="0" kern="1200" dirty="0">
            <a:solidFill>
              <a:srgbClr val="FFFFFF"/>
            </a:solidFill>
            <a:latin typeface="Palatino Linotype" panose="02040502050505030304" pitchFamily="18" charset="0"/>
          </a:endParaRPr>
        </a:p>
      </dsp:txBody>
      <dsp:txXfrm>
        <a:off x="1453" y="1049959"/>
        <a:ext cx="6118137" cy="2823061"/>
      </dsp:txXfrm>
    </dsp:sp>
    <dsp:sp modelId="{8B25DDF2-7EB4-4A9D-B1EB-334E55EB088E}">
      <dsp:nvSpPr>
        <dsp:cNvPr id="0" name=""/>
        <dsp:cNvSpPr/>
      </dsp:nvSpPr>
      <dsp:spPr>
        <a:xfrm>
          <a:off x="6590101" y="1049959"/>
          <a:ext cx="4705101" cy="2823061"/>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a:solidFill>
                <a:srgbClr val="FFFF00"/>
              </a:solidFill>
              <a:latin typeface="Palatino Linotype" panose="02040502050505030304" pitchFamily="18" charset="0"/>
            </a:rPr>
            <a:t>Public Speaking:</a:t>
          </a:r>
        </a:p>
        <a:p>
          <a:pPr marL="0" lvl="0" indent="0" algn="l" defTabSz="622300">
            <a:lnSpc>
              <a:spcPct val="90000"/>
            </a:lnSpc>
            <a:spcBef>
              <a:spcPct val="0"/>
            </a:spcBef>
            <a:spcAft>
              <a:spcPct val="35000"/>
            </a:spcAft>
            <a:buNone/>
          </a:pPr>
          <a:r>
            <a:rPr lang="en-US" sz="1200" b="1" i="0" kern="1200">
              <a:solidFill>
                <a:srgbClr val="FFFF00"/>
              </a:solidFill>
              <a:latin typeface="Palatino Linotype" panose="02040502050505030304" pitchFamily="18" charset="0"/>
            </a:rPr>
            <a:t> </a:t>
          </a:r>
          <a:r>
            <a:rPr lang="en-US" sz="1400" b="0" i="0" kern="1200">
              <a:solidFill>
                <a:srgbClr val="FFFFFF"/>
              </a:solidFill>
              <a:latin typeface="Palatino Linotype" panose="02040502050505030304" pitchFamily="18" charset="0"/>
            </a:rPr>
            <a:t>Effective non-verbal communication is critical for public speakers to engage and persuade their audience. </a:t>
          </a:r>
        </a:p>
        <a:p>
          <a:pPr marL="0" lvl="0" indent="0" algn="l" defTabSz="622300">
            <a:lnSpc>
              <a:spcPct val="90000"/>
            </a:lnSpc>
            <a:spcBef>
              <a:spcPct val="0"/>
            </a:spcBef>
            <a:spcAft>
              <a:spcPct val="35000"/>
            </a:spcAft>
            <a:buNone/>
          </a:pPr>
          <a:r>
            <a:rPr lang="en-US" sz="1400" b="0" i="0" kern="1200">
              <a:solidFill>
                <a:srgbClr val="FFFFFF"/>
              </a:solidFill>
              <a:latin typeface="Palatino Linotype" panose="02040502050505030304" pitchFamily="18" charset="0"/>
            </a:rPr>
            <a:t>Body language, gestures, vocal tone, and facial expressions enhance the speaker's credibility, charisma, and persuasive impact.</a:t>
          </a:r>
          <a:endParaRPr lang="en-US" sz="1400" b="0" i="0" kern="1200" dirty="0">
            <a:solidFill>
              <a:srgbClr val="FFFFFF"/>
            </a:solidFill>
            <a:latin typeface="Palatino Linotype" panose="02040502050505030304" pitchFamily="18" charset="0"/>
          </a:endParaRPr>
        </a:p>
      </dsp:txBody>
      <dsp:txXfrm>
        <a:off x="6590101" y="1049959"/>
        <a:ext cx="4705101" cy="28230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B42092-A941-4004-86ED-C7B712684D0F}">
      <dsp:nvSpPr>
        <dsp:cNvPr id="0" name=""/>
        <dsp:cNvSpPr/>
      </dsp:nvSpPr>
      <dsp:spPr>
        <a:xfrm>
          <a:off x="0" y="3281905"/>
          <a:ext cx="11296657" cy="0"/>
        </a:xfrm>
        <a:prstGeom prst="line">
          <a:avLst/>
        </a:prstGeom>
        <a:noFill/>
        <a:ln w="15875" cap="rnd"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FB116D-BC7B-494D-975A-4DD82E72C910}">
      <dsp:nvSpPr>
        <dsp:cNvPr id="0" name=""/>
        <dsp:cNvSpPr/>
      </dsp:nvSpPr>
      <dsp:spPr>
        <a:xfrm>
          <a:off x="2937130" y="1641075"/>
          <a:ext cx="8359526" cy="1640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a:lnSpc>
              <a:spcPct val="90000"/>
            </a:lnSpc>
            <a:spcBef>
              <a:spcPct val="0"/>
            </a:spcBef>
            <a:spcAft>
              <a:spcPct val="35000"/>
            </a:spcAft>
            <a:buNone/>
          </a:pPr>
          <a:r>
            <a:rPr lang="en-US" sz="1400" b="1" i="0" kern="1200" dirty="0">
              <a:solidFill>
                <a:schemeClr val="bg1">
                  <a:lumMod val="10000"/>
                </a:schemeClr>
              </a:solidFill>
              <a:latin typeface="Palatino Linotype" panose="02040502050505030304" pitchFamily="18" charset="0"/>
            </a:rPr>
            <a:t>Certain non-verbal cues, such as avoiding eye contact, fidgeting, and inconsistencies between verbal and non-verbal behavior, can indicate deception or dishonesty.</a:t>
          </a:r>
          <a:endParaRPr lang="en-US" sz="1400" kern="1200" dirty="0">
            <a:solidFill>
              <a:schemeClr val="bg1">
                <a:lumMod val="10000"/>
              </a:schemeClr>
            </a:solidFill>
            <a:latin typeface="Palatino Linotype" panose="02040502050505030304" pitchFamily="18" charset="0"/>
          </a:endParaRPr>
        </a:p>
      </dsp:txBody>
      <dsp:txXfrm>
        <a:off x="2937130" y="1641075"/>
        <a:ext cx="8359526" cy="1640829"/>
      </dsp:txXfrm>
    </dsp:sp>
    <dsp:sp modelId="{8B7457CC-7682-4D2B-85B0-809FC66B47AB}">
      <dsp:nvSpPr>
        <dsp:cNvPr id="0" name=""/>
        <dsp:cNvSpPr/>
      </dsp:nvSpPr>
      <dsp:spPr>
        <a:xfrm>
          <a:off x="0" y="1641075"/>
          <a:ext cx="2937130" cy="1640829"/>
        </a:xfrm>
        <a:prstGeom prst="round2SameRect">
          <a:avLst>
            <a:gd name="adj1" fmla="val 16670"/>
            <a:gd name="adj2" fmla="val 0"/>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622300">
            <a:lnSpc>
              <a:spcPct val="90000"/>
            </a:lnSpc>
            <a:spcBef>
              <a:spcPct val="0"/>
            </a:spcBef>
            <a:spcAft>
              <a:spcPct val="35000"/>
            </a:spcAft>
            <a:buNone/>
          </a:pPr>
          <a:r>
            <a:rPr lang="en-US" sz="1400" b="1" i="0" kern="1200" dirty="0">
              <a:solidFill>
                <a:srgbClr val="FFC000"/>
              </a:solidFill>
              <a:latin typeface="Palatino Linotype" panose="02040502050505030304" pitchFamily="18" charset="0"/>
            </a:rPr>
            <a:t>Signs of Deception:</a:t>
          </a:r>
          <a:endParaRPr lang="en-US" sz="1400" kern="1200" dirty="0">
            <a:solidFill>
              <a:srgbClr val="FFC000"/>
            </a:solidFill>
            <a:latin typeface="Palatino Linotype" panose="02040502050505030304" pitchFamily="18" charset="0"/>
          </a:endParaRPr>
        </a:p>
      </dsp:txBody>
      <dsp:txXfrm>
        <a:off x="80113" y="1721188"/>
        <a:ext cx="2776904" cy="15607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CF9EE4-928E-44DD-A131-13597B03D6FA}">
      <dsp:nvSpPr>
        <dsp:cNvPr id="0" name=""/>
        <dsp:cNvSpPr/>
      </dsp:nvSpPr>
      <dsp:spPr>
        <a:xfrm>
          <a:off x="0" y="3281905"/>
          <a:ext cx="11296657" cy="0"/>
        </a:xfrm>
        <a:prstGeom prst="line">
          <a:avLst/>
        </a:prstGeom>
        <a:noFill/>
        <a:ln w="15875" cap="rnd"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EFD1D9-2BCB-4394-B556-4552E023CC9A}">
      <dsp:nvSpPr>
        <dsp:cNvPr id="0" name=""/>
        <dsp:cNvSpPr/>
      </dsp:nvSpPr>
      <dsp:spPr>
        <a:xfrm>
          <a:off x="2937130" y="1641075"/>
          <a:ext cx="8359526" cy="1640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a:lnSpc>
              <a:spcPct val="90000"/>
            </a:lnSpc>
            <a:spcBef>
              <a:spcPct val="0"/>
            </a:spcBef>
            <a:spcAft>
              <a:spcPct val="35000"/>
            </a:spcAft>
            <a:buNone/>
          </a:pPr>
          <a:r>
            <a:rPr lang="en-US" sz="1400" b="1" i="0" kern="1200" dirty="0">
              <a:solidFill>
                <a:schemeClr val="bg1">
                  <a:lumMod val="10000"/>
                </a:schemeClr>
              </a:solidFill>
              <a:latin typeface="Palatino Linotype" panose="02040502050505030304" pitchFamily="18" charset="0"/>
            </a:rPr>
            <a:t>Professionals in fields such as law enforcement and psychology use non-verbal cues to detect lies and deception. Micro expressions, changes in vocal tone, and physiological indicators can reveal concealed emotions or dishonesty.</a:t>
          </a:r>
        </a:p>
      </dsp:txBody>
      <dsp:txXfrm>
        <a:off x="2937130" y="1641075"/>
        <a:ext cx="8359526" cy="1640829"/>
      </dsp:txXfrm>
    </dsp:sp>
    <dsp:sp modelId="{95360689-2EA3-4FFB-B081-4166EB870B32}">
      <dsp:nvSpPr>
        <dsp:cNvPr id="0" name=""/>
        <dsp:cNvSpPr/>
      </dsp:nvSpPr>
      <dsp:spPr>
        <a:xfrm>
          <a:off x="0" y="1641075"/>
          <a:ext cx="2937130" cy="1640829"/>
        </a:xfrm>
        <a:prstGeom prst="round2SameRect">
          <a:avLst>
            <a:gd name="adj1" fmla="val 16670"/>
            <a:gd name="adj2" fmla="val 0"/>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622300">
            <a:lnSpc>
              <a:spcPct val="90000"/>
            </a:lnSpc>
            <a:spcBef>
              <a:spcPct val="0"/>
            </a:spcBef>
            <a:spcAft>
              <a:spcPct val="35000"/>
            </a:spcAft>
            <a:buNone/>
          </a:pPr>
          <a:r>
            <a:rPr lang="en-US" sz="1400" b="1" i="0" kern="1200" dirty="0">
              <a:solidFill>
                <a:srgbClr val="FFC000"/>
              </a:solidFill>
              <a:latin typeface="Palatino Linotype" panose="02040502050505030304" pitchFamily="18" charset="0"/>
            </a:rPr>
            <a:t>Detecting Lies through Non-Verbal Cues:</a:t>
          </a:r>
        </a:p>
      </dsp:txBody>
      <dsp:txXfrm>
        <a:off x="80113" y="1721188"/>
        <a:ext cx="2776904" cy="15607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420912-04CA-41DD-9284-2F5EE5D189FF}">
      <dsp:nvSpPr>
        <dsp:cNvPr id="0" name=""/>
        <dsp:cNvSpPr/>
      </dsp:nvSpPr>
      <dsp:spPr>
        <a:xfrm>
          <a:off x="0" y="3281905"/>
          <a:ext cx="11296657" cy="0"/>
        </a:xfrm>
        <a:prstGeom prst="line">
          <a:avLst/>
        </a:prstGeom>
        <a:noFill/>
        <a:ln w="15875" cap="rnd"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0D63ED-9037-46F8-95AA-87178D3DFA58}">
      <dsp:nvSpPr>
        <dsp:cNvPr id="0" name=""/>
        <dsp:cNvSpPr/>
      </dsp:nvSpPr>
      <dsp:spPr>
        <a:xfrm>
          <a:off x="2937130" y="1641075"/>
          <a:ext cx="8359526" cy="1640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a:lnSpc>
              <a:spcPct val="90000"/>
            </a:lnSpc>
            <a:spcBef>
              <a:spcPct val="0"/>
            </a:spcBef>
            <a:spcAft>
              <a:spcPct val="35000"/>
            </a:spcAft>
            <a:buNone/>
          </a:pPr>
          <a:r>
            <a:rPr lang="en-US" sz="1400" b="1" i="0" kern="1200" dirty="0">
              <a:solidFill>
                <a:schemeClr val="bg1">
                  <a:lumMod val="10000"/>
                </a:schemeClr>
              </a:solidFill>
              <a:latin typeface="Palatino Linotype" panose="02040502050505030304" pitchFamily="18" charset="0"/>
            </a:rPr>
            <a:t> Non-verbal communication is crucial in interrogations, interviews, and forensic investigations. Detecting deception accurately can aid in criminal investigations, intelligence gathering, and assessing credibility in legal proceedings.</a:t>
          </a:r>
        </a:p>
      </dsp:txBody>
      <dsp:txXfrm>
        <a:off x="2937130" y="1641075"/>
        <a:ext cx="8359526" cy="1640829"/>
      </dsp:txXfrm>
    </dsp:sp>
    <dsp:sp modelId="{0C9659A9-F107-45FA-9105-25D7C1134BE9}">
      <dsp:nvSpPr>
        <dsp:cNvPr id="0" name=""/>
        <dsp:cNvSpPr/>
      </dsp:nvSpPr>
      <dsp:spPr>
        <a:xfrm>
          <a:off x="0" y="1641075"/>
          <a:ext cx="2937130" cy="1640829"/>
        </a:xfrm>
        <a:prstGeom prst="round2SameRect">
          <a:avLst>
            <a:gd name="adj1" fmla="val 16670"/>
            <a:gd name="adj2" fmla="val 0"/>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622300">
            <a:lnSpc>
              <a:spcPct val="90000"/>
            </a:lnSpc>
            <a:spcBef>
              <a:spcPct val="0"/>
            </a:spcBef>
            <a:spcAft>
              <a:spcPct val="35000"/>
            </a:spcAft>
            <a:buNone/>
          </a:pPr>
          <a:r>
            <a:rPr lang="en-US" sz="1400" b="1" i="0" kern="1200" dirty="0">
              <a:solidFill>
                <a:srgbClr val="FFC000"/>
              </a:solidFill>
              <a:latin typeface="Palatino Linotype" panose="02040502050505030304" pitchFamily="18" charset="0"/>
            </a:rPr>
            <a:t>Importance in Law Enforcement and Psychology:</a:t>
          </a:r>
        </a:p>
      </dsp:txBody>
      <dsp:txXfrm>
        <a:off x="80113" y="1721188"/>
        <a:ext cx="2776904" cy="15607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B46E9-F407-43CB-9D97-5D1CCDF78A53}">
      <dsp:nvSpPr>
        <dsp:cNvPr id="0" name=""/>
        <dsp:cNvSpPr/>
      </dsp:nvSpPr>
      <dsp:spPr>
        <a:xfrm>
          <a:off x="0" y="3281905"/>
          <a:ext cx="11296657" cy="0"/>
        </a:xfrm>
        <a:prstGeom prst="line">
          <a:avLst/>
        </a:prstGeom>
        <a:noFill/>
        <a:ln w="15875" cap="rnd"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A8C23C-4E92-4D3F-B77B-C448F88D3A89}">
      <dsp:nvSpPr>
        <dsp:cNvPr id="0" name=""/>
        <dsp:cNvSpPr/>
      </dsp:nvSpPr>
      <dsp:spPr>
        <a:xfrm>
          <a:off x="2937130" y="1641075"/>
          <a:ext cx="8359526" cy="1640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a:lnSpc>
              <a:spcPct val="90000"/>
            </a:lnSpc>
            <a:spcBef>
              <a:spcPct val="0"/>
            </a:spcBef>
            <a:spcAft>
              <a:spcPct val="35000"/>
            </a:spcAft>
            <a:buNone/>
          </a:pPr>
          <a:r>
            <a:rPr lang="en-US" sz="1400" b="1" i="0" kern="1200" dirty="0">
              <a:latin typeface="Palatino Linotype" panose="02040502050505030304" pitchFamily="18" charset="0"/>
            </a:rPr>
            <a:t> </a:t>
          </a:r>
          <a:r>
            <a:rPr lang="en-US" sz="1400" b="1" i="0" kern="1200" dirty="0">
              <a:solidFill>
                <a:schemeClr val="bg1">
                  <a:lumMod val="10000"/>
                </a:schemeClr>
              </a:solidFill>
              <a:latin typeface="Palatino Linotype" panose="02040502050505030304" pitchFamily="18" charset="0"/>
            </a:rPr>
            <a:t>In digital communication platforms such as messaging apps and social media, emoticons and emoji serve as substitutes for non-verbal cues, conveying emotions, tone, and context. However, their interpretation may vary depending on cultural norms and individual preferences.</a:t>
          </a:r>
          <a:endParaRPr lang="en-US" sz="1400" kern="1200" dirty="0">
            <a:solidFill>
              <a:schemeClr val="bg1">
                <a:lumMod val="10000"/>
              </a:schemeClr>
            </a:solidFill>
            <a:latin typeface="Palatino Linotype" panose="02040502050505030304" pitchFamily="18" charset="0"/>
          </a:endParaRPr>
        </a:p>
      </dsp:txBody>
      <dsp:txXfrm>
        <a:off x="2937130" y="1641075"/>
        <a:ext cx="8359526" cy="1640829"/>
      </dsp:txXfrm>
    </dsp:sp>
    <dsp:sp modelId="{B359B782-58FA-4579-B260-97C0C9BD8781}">
      <dsp:nvSpPr>
        <dsp:cNvPr id="0" name=""/>
        <dsp:cNvSpPr/>
      </dsp:nvSpPr>
      <dsp:spPr>
        <a:xfrm>
          <a:off x="0" y="1641075"/>
          <a:ext cx="2937130" cy="1640829"/>
        </a:xfrm>
        <a:prstGeom prst="round2SameRect">
          <a:avLst>
            <a:gd name="adj1" fmla="val 16670"/>
            <a:gd name="adj2" fmla="val 0"/>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622300">
            <a:lnSpc>
              <a:spcPct val="90000"/>
            </a:lnSpc>
            <a:spcBef>
              <a:spcPct val="0"/>
            </a:spcBef>
            <a:spcAft>
              <a:spcPct val="35000"/>
            </a:spcAft>
            <a:buNone/>
          </a:pPr>
          <a:r>
            <a:rPr lang="en-US" sz="1400" b="1" i="0" kern="1200" dirty="0">
              <a:solidFill>
                <a:srgbClr val="FFC000"/>
              </a:solidFill>
              <a:latin typeface="Palatino Linotype" panose="02040502050505030304" pitchFamily="18" charset="0"/>
            </a:rPr>
            <a:t>Emoticons and Emoji:</a:t>
          </a:r>
          <a:endParaRPr lang="en-US" sz="1400" kern="1200" dirty="0">
            <a:solidFill>
              <a:srgbClr val="FFC000"/>
            </a:solidFill>
            <a:latin typeface="Palatino Linotype" panose="02040502050505030304" pitchFamily="18" charset="0"/>
          </a:endParaRPr>
        </a:p>
      </dsp:txBody>
      <dsp:txXfrm>
        <a:off x="80113" y="1721188"/>
        <a:ext cx="2776904" cy="15607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2629B3-D6C8-4F79-9E1D-A920A0945DC2}">
      <dsp:nvSpPr>
        <dsp:cNvPr id="0" name=""/>
        <dsp:cNvSpPr/>
      </dsp:nvSpPr>
      <dsp:spPr>
        <a:xfrm>
          <a:off x="0" y="3281905"/>
          <a:ext cx="11296657" cy="0"/>
        </a:xfrm>
        <a:prstGeom prst="line">
          <a:avLst/>
        </a:prstGeom>
        <a:noFill/>
        <a:ln w="15875" cap="rnd"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EAC2D1-F273-45B8-9688-B5B9A538AEB9}">
      <dsp:nvSpPr>
        <dsp:cNvPr id="0" name=""/>
        <dsp:cNvSpPr/>
      </dsp:nvSpPr>
      <dsp:spPr>
        <a:xfrm>
          <a:off x="2937130" y="1641075"/>
          <a:ext cx="8359526" cy="1640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a:lnSpc>
              <a:spcPct val="90000"/>
            </a:lnSpc>
            <a:spcBef>
              <a:spcPct val="0"/>
            </a:spcBef>
            <a:spcAft>
              <a:spcPct val="35000"/>
            </a:spcAft>
            <a:buNone/>
          </a:pPr>
          <a:r>
            <a:rPr lang="en-US" sz="1400" b="1" i="0" kern="1200" dirty="0">
              <a:solidFill>
                <a:schemeClr val="bg1">
                  <a:lumMod val="10000"/>
                </a:schemeClr>
              </a:solidFill>
              <a:latin typeface="Palatino Linotype" panose="02040502050505030304" pitchFamily="18" charset="0"/>
            </a:rPr>
            <a:t>GIFs and memes add visual humor and expression to online conversations, enhancing engagement and conveying non-verbal cues such as humor, sarcasm, or excitement.</a:t>
          </a:r>
        </a:p>
      </dsp:txBody>
      <dsp:txXfrm>
        <a:off x="2937130" y="1641075"/>
        <a:ext cx="8359526" cy="1640829"/>
      </dsp:txXfrm>
    </dsp:sp>
    <dsp:sp modelId="{FE747971-F1BD-4FAE-9125-EA42EA36CF3B}">
      <dsp:nvSpPr>
        <dsp:cNvPr id="0" name=""/>
        <dsp:cNvSpPr/>
      </dsp:nvSpPr>
      <dsp:spPr>
        <a:xfrm>
          <a:off x="0" y="1641075"/>
          <a:ext cx="2937130" cy="1640829"/>
        </a:xfrm>
        <a:prstGeom prst="round2SameRect">
          <a:avLst>
            <a:gd name="adj1" fmla="val 16670"/>
            <a:gd name="adj2" fmla="val 0"/>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622300">
            <a:lnSpc>
              <a:spcPct val="90000"/>
            </a:lnSpc>
            <a:spcBef>
              <a:spcPct val="0"/>
            </a:spcBef>
            <a:spcAft>
              <a:spcPct val="35000"/>
            </a:spcAft>
            <a:buNone/>
          </a:pPr>
          <a:r>
            <a:rPr lang="en-US" sz="1400" b="1" i="0" kern="1200" dirty="0">
              <a:solidFill>
                <a:srgbClr val="FFC000"/>
              </a:solidFill>
              <a:latin typeface="Palatino Linotype" panose="02040502050505030304" pitchFamily="18" charset="0"/>
            </a:rPr>
            <a:t>Use of GIFs and Memes:</a:t>
          </a:r>
        </a:p>
      </dsp:txBody>
      <dsp:txXfrm>
        <a:off x="80113" y="1721188"/>
        <a:ext cx="2776904" cy="15607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8221CA-A696-45A2-A45C-558F56B7EB26}">
      <dsp:nvSpPr>
        <dsp:cNvPr id="0" name=""/>
        <dsp:cNvSpPr/>
      </dsp:nvSpPr>
      <dsp:spPr>
        <a:xfrm>
          <a:off x="0" y="3281905"/>
          <a:ext cx="11296657" cy="0"/>
        </a:xfrm>
        <a:prstGeom prst="line">
          <a:avLst/>
        </a:prstGeom>
        <a:noFill/>
        <a:ln w="15875" cap="rnd"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3EE67A-B4F3-4108-AB4C-EB94795123F0}">
      <dsp:nvSpPr>
        <dsp:cNvPr id="0" name=""/>
        <dsp:cNvSpPr/>
      </dsp:nvSpPr>
      <dsp:spPr>
        <a:xfrm>
          <a:off x="2937130" y="1641075"/>
          <a:ext cx="8359526" cy="1640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a:lnSpc>
              <a:spcPct val="90000"/>
            </a:lnSpc>
            <a:spcBef>
              <a:spcPct val="0"/>
            </a:spcBef>
            <a:spcAft>
              <a:spcPct val="35000"/>
            </a:spcAft>
            <a:buNone/>
          </a:pPr>
          <a:r>
            <a:rPr lang="en-US" sz="1400" b="1" i="0" kern="1200" dirty="0">
              <a:solidFill>
                <a:schemeClr val="bg1">
                  <a:lumMod val="10000"/>
                </a:schemeClr>
              </a:solidFill>
              <a:latin typeface="Palatino Linotype" panose="02040502050505030304" pitchFamily="18" charset="0"/>
            </a:rPr>
            <a:t>Despite their popularity, digital communication tools have limitations in conveying nuanced non-verbal cues such as tone of voice, body language, and facial expressions. Misinterpretations and misunderstandings may occur due to the absence of real-time feedback and contextual cues.</a:t>
          </a:r>
        </a:p>
      </dsp:txBody>
      <dsp:txXfrm>
        <a:off x="2937130" y="1641075"/>
        <a:ext cx="8359526" cy="1640829"/>
      </dsp:txXfrm>
    </dsp:sp>
    <dsp:sp modelId="{92FB31D6-E596-42E3-9EE6-431771513A95}">
      <dsp:nvSpPr>
        <dsp:cNvPr id="0" name=""/>
        <dsp:cNvSpPr/>
      </dsp:nvSpPr>
      <dsp:spPr>
        <a:xfrm>
          <a:off x="0" y="1641075"/>
          <a:ext cx="2937130" cy="1640829"/>
        </a:xfrm>
        <a:prstGeom prst="round2SameRect">
          <a:avLst>
            <a:gd name="adj1" fmla="val 16670"/>
            <a:gd name="adj2" fmla="val 0"/>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622300">
            <a:lnSpc>
              <a:spcPct val="90000"/>
            </a:lnSpc>
            <a:spcBef>
              <a:spcPct val="0"/>
            </a:spcBef>
            <a:spcAft>
              <a:spcPct val="35000"/>
            </a:spcAft>
            <a:buNone/>
          </a:pPr>
          <a:r>
            <a:rPr lang="en-US" sz="1400" b="1" i="0" kern="1200" dirty="0">
              <a:solidFill>
                <a:srgbClr val="FFC000"/>
              </a:solidFill>
              <a:latin typeface="Palatino Linotype" panose="02040502050505030304" pitchFamily="18" charset="0"/>
            </a:rPr>
            <a:t>Challenges and Limitations in Conveying Non-Verbal Cues Digitally:</a:t>
          </a:r>
        </a:p>
      </dsp:txBody>
      <dsp:txXfrm>
        <a:off x="80113" y="1721188"/>
        <a:ext cx="2776904" cy="156071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F27C79-758A-49EF-B2A7-ED8F8CD10E5B}">
      <dsp:nvSpPr>
        <dsp:cNvPr id="0" name=""/>
        <dsp:cNvSpPr/>
      </dsp:nvSpPr>
      <dsp:spPr>
        <a:xfrm>
          <a:off x="0" y="3281905"/>
          <a:ext cx="11296657" cy="0"/>
        </a:xfrm>
        <a:prstGeom prst="line">
          <a:avLst/>
        </a:prstGeom>
        <a:noFill/>
        <a:ln w="15875" cap="rnd"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9CE04E-3F42-4538-8779-BFCE833A53EF}">
      <dsp:nvSpPr>
        <dsp:cNvPr id="0" name=""/>
        <dsp:cNvSpPr/>
      </dsp:nvSpPr>
      <dsp:spPr>
        <a:xfrm>
          <a:off x="2937130" y="1641075"/>
          <a:ext cx="8359526" cy="1640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a:lnSpc>
              <a:spcPct val="90000"/>
            </a:lnSpc>
            <a:spcBef>
              <a:spcPct val="0"/>
            </a:spcBef>
            <a:spcAft>
              <a:spcPct val="35000"/>
            </a:spcAft>
            <a:buNone/>
          </a:pPr>
          <a:r>
            <a:rPr lang="en-US" sz="1400" b="1" i="0" kern="1200" dirty="0">
              <a:latin typeface="Palatino Linotype" panose="02040502050505030304" pitchFamily="18" charset="0"/>
            </a:rPr>
            <a:t> </a:t>
          </a:r>
          <a:r>
            <a:rPr lang="en-US" sz="1400" b="1" i="0" kern="1200" dirty="0">
              <a:solidFill>
                <a:schemeClr val="bg1">
                  <a:lumMod val="10000"/>
                </a:schemeClr>
              </a:solidFill>
              <a:latin typeface="Palatino Linotype" panose="02040502050505030304" pitchFamily="18" charset="0"/>
            </a:rPr>
            <a:t>Non-verbal communication significantly influences leadership presence and credibility. Leaders who display confident body language, strong eye contact, and assertive posture command respect and inspire confidence among their followers.</a:t>
          </a:r>
          <a:endParaRPr lang="en-US" sz="1400" kern="1200" dirty="0">
            <a:solidFill>
              <a:schemeClr val="bg1">
                <a:lumMod val="10000"/>
              </a:schemeClr>
            </a:solidFill>
            <a:latin typeface="Palatino Linotype" panose="02040502050505030304" pitchFamily="18" charset="0"/>
          </a:endParaRPr>
        </a:p>
      </dsp:txBody>
      <dsp:txXfrm>
        <a:off x="2937130" y="1641075"/>
        <a:ext cx="8359526" cy="1640829"/>
      </dsp:txXfrm>
    </dsp:sp>
    <dsp:sp modelId="{24B74D77-438E-473B-81C1-2736AFE398B2}">
      <dsp:nvSpPr>
        <dsp:cNvPr id="0" name=""/>
        <dsp:cNvSpPr/>
      </dsp:nvSpPr>
      <dsp:spPr>
        <a:xfrm>
          <a:off x="0" y="1641075"/>
          <a:ext cx="2937130" cy="1640829"/>
        </a:xfrm>
        <a:prstGeom prst="round2SameRect">
          <a:avLst>
            <a:gd name="adj1" fmla="val 16670"/>
            <a:gd name="adj2" fmla="val 0"/>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l" defTabSz="622300">
            <a:lnSpc>
              <a:spcPct val="90000"/>
            </a:lnSpc>
            <a:spcBef>
              <a:spcPct val="0"/>
            </a:spcBef>
            <a:spcAft>
              <a:spcPct val="35000"/>
            </a:spcAft>
            <a:buNone/>
          </a:pPr>
          <a:r>
            <a:rPr lang="en-US" sz="1400" b="1" i="0" kern="1200" dirty="0">
              <a:solidFill>
                <a:srgbClr val="FFC000"/>
              </a:solidFill>
              <a:latin typeface="Palatino Linotype" panose="02040502050505030304" pitchFamily="18" charset="0"/>
            </a:rPr>
            <a:t>Impact on Leadership Presence:</a:t>
          </a:r>
          <a:endParaRPr lang="en-US" sz="1400" kern="1200" dirty="0">
            <a:solidFill>
              <a:srgbClr val="FFC000"/>
            </a:solidFill>
            <a:latin typeface="Palatino Linotype" panose="02040502050505030304" pitchFamily="18" charset="0"/>
          </a:endParaRPr>
        </a:p>
      </dsp:txBody>
      <dsp:txXfrm>
        <a:off x="80113" y="1721188"/>
        <a:ext cx="2776904" cy="156071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7A71CF-CDB7-4392-9F5E-83C85D1F0255}" type="datetimeFigureOut">
              <a:rPr lang="en-IN" smtClean="0"/>
              <a:t>15-03-2024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F83870-C9A5-4F99-905E-99C0B57DFB35}" type="slidenum">
              <a:rPr lang="en-IN" smtClean="0"/>
              <a:t>‹#›</a:t>
            </a:fld>
            <a:endParaRPr lang="en-IN"/>
          </a:p>
        </p:txBody>
      </p:sp>
    </p:spTree>
    <p:extLst>
      <p:ext uri="{BB962C8B-B14F-4D97-AF65-F5344CB8AC3E}">
        <p14:creationId xmlns:p14="http://schemas.microsoft.com/office/powerpoint/2010/main" val="30148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c439249f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a:extLst>
            <a:ext uri="{FF2B5EF4-FFF2-40B4-BE49-F238E27FC236}">
              <a16:creationId xmlns:a16="http://schemas.microsoft.com/office/drawing/2014/main" id="{6CDAA807-6FC4-8793-BB4F-90F5DBD9574A}"/>
            </a:ext>
          </a:extLst>
        </p:cNvPr>
        <p:cNvGrpSpPr/>
        <p:nvPr/>
      </p:nvGrpSpPr>
      <p:grpSpPr>
        <a:xfrm>
          <a:off x="0" y="0"/>
          <a:ext cx="0" cy="0"/>
          <a:chOff x="0" y="0"/>
          <a:chExt cx="0" cy="0"/>
        </a:xfrm>
      </p:grpSpPr>
      <p:sp>
        <p:nvSpPr>
          <p:cNvPr id="221" name="Google Shape;221;gac439249f7_0_69:notes">
            <a:extLst>
              <a:ext uri="{FF2B5EF4-FFF2-40B4-BE49-F238E27FC236}">
                <a16:creationId xmlns:a16="http://schemas.microsoft.com/office/drawing/2014/main" id="{9532D012-3DF6-0289-E41D-9CED36E873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a:extLst>
              <a:ext uri="{FF2B5EF4-FFF2-40B4-BE49-F238E27FC236}">
                <a16:creationId xmlns:a16="http://schemas.microsoft.com/office/drawing/2014/main" id="{A583E4C0-546D-629C-2ABE-25EAF48873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3534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a:extLst>
            <a:ext uri="{FF2B5EF4-FFF2-40B4-BE49-F238E27FC236}">
              <a16:creationId xmlns:a16="http://schemas.microsoft.com/office/drawing/2014/main" id="{6CDAA807-6FC4-8793-BB4F-90F5DBD9574A}"/>
            </a:ext>
          </a:extLst>
        </p:cNvPr>
        <p:cNvGrpSpPr/>
        <p:nvPr/>
      </p:nvGrpSpPr>
      <p:grpSpPr>
        <a:xfrm>
          <a:off x="0" y="0"/>
          <a:ext cx="0" cy="0"/>
          <a:chOff x="0" y="0"/>
          <a:chExt cx="0" cy="0"/>
        </a:xfrm>
      </p:grpSpPr>
      <p:sp>
        <p:nvSpPr>
          <p:cNvPr id="221" name="Google Shape;221;gac439249f7_0_69:notes">
            <a:extLst>
              <a:ext uri="{FF2B5EF4-FFF2-40B4-BE49-F238E27FC236}">
                <a16:creationId xmlns:a16="http://schemas.microsoft.com/office/drawing/2014/main" id="{9532D012-3DF6-0289-E41D-9CED36E873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a:extLst>
              <a:ext uri="{FF2B5EF4-FFF2-40B4-BE49-F238E27FC236}">
                <a16:creationId xmlns:a16="http://schemas.microsoft.com/office/drawing/2014/main" id="{A583E4C0-546D-629C-2ABE-25EAF48873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4383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a:extLst>
            <a:ext uri="{FF2B5EF4-FFF2-40B4-BE49-F238E27FC236}">
              <a16:creationId xmlns:a16="http://schemas.microsoft.com/office/drawing/2014/main" id="{3AB13653-A019-ECB2-24F6-5AC0878A464F}"/>
            </a:ext>
          </a:extLst>
        </p:cNvPr>
        <p:cNvGrpSpPr/>
        <p:nvPr/>
      </p:nvGrpSpPr>
      <p:grpSpPr>
        <a:xfrm>
          <a:off x="0" y="0"/>
          <a:ext cx="0" cy="0"/>
          <a:chOff x="0" y="0"/>
          <a:chExt cx="0" cy="0"/>
        </a:xfrm>
      </p:grpSpPr>
      <p:sp>
        <p:nvSpPr>
          <p:cNvPr id="221" name="Google Shape;221;gac439249f7_0_69:notes">
            <a:extLst>
              <a:ext uri="{FF2B5EF4-FFF2-40B4-BE49-F238E27FC236}">
                <a16:creationId xmlns:a16="http://schemas.microsoft.com/office/drawing/2014/main" id="{06A85410-058F-BCAA-8FD8-36F1545AFC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a:extLst>
              <a:ext uri="{FF2B5EF4-FFF2-40B4-BE49-F238E27FC236}">
                <a16:creationId xmlns:a16="http://schemas.microsoft.com/office/drawing/2014/main" id="{89520CD8-D67B-7240-57E9-59297CF3EB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180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a:extLst>
            <a:ext uri="{FF2B5EF4-FFF2-40B4-BE49-F238E27FC236}">
              <a16:creationId xmlns:a16="http://schemas.microsoft.com/office/drawing/2014/main" id="{3AB13653-A019-ECB2-24F6-5AC0878A464F}"/>
            </a:ext>
          </a:extLst>
        </p:cNvPr>
        <p:cNvGrpSpPr/>
        <p:nvPr/>
      </p:nvGrpSpPr>
      <p:grpSpPr>
        <a:xfrm>
          <a:off x="0" y="0"/>
          <a:ext cx="0" cy="0"/>
          <a:chOff x="0" y="0"/>
          <a:chExt cx="0" cy="0"/>
        </a:xfrm>
      </p:grpSpPr>
      <p:sp>
        <p:nvSpPr>
          <p:cNvPr id="221" name="Google Shape;221;gac439249f7_0_69:notes">
            <a:extLst>
              <a:ext uri="{FF2B5EF4-FFF2-40B4-BE49-F238E27FC236}">
                <a16:creationId xmlns:a16="http://schemas.microsoft.com/office/drawing/2014/main" id="{06A85410-058F-BCAA-8FD8-36F1545AFC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a:extLst>
              <a:ext uri="{FF2B5EF4-FFF2-40B4-BE49-F238E27FC236}">
                <a16:creationId xmlns:a16="http://schemas.microsoft.com/office/drawing/2014/main" id="{89520CD8-D67B-7240-57E9-59297CF3EB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7621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a:extLst>
            <a:ext uri="{FF2B5EF4-FFF2-40B4-BE49-F238E27FC236}">
              <a16:creationId xmlns:a16="http://schemas.microsoft.com/office/drawing/2014/main" id="{3AB13653-A019-ECB2-24F6-5AC0878A464F}"/>
            </a:ext>
          </a:extLst>
        </p:cNvPr>
        <p:cNvGrpSpPr/>
        <p:nvPr/>
      </p:nvGrpSpPr>
      <p:grpSpPr>
        <a:xfrm>
          <a:off x="0" y="0"/>
          <a:ext cx="0" cy="0"/>
          <a:chOff x="0" y="0"/>
          <a:chExt cx="0" cy="0"/>
        </a:xfrm>
      </p:grpSpPr>
      <p:sp>
        <p:nvSpPr>
          <p:cNvPr id="221" name="Google Shape;221;gac439249f7_0_69:notes">
            <a:extLst>
              <a:ext uri="{FF2B5EF4-FFF2-40B4-BE49-F238E27FC236}">
                <a16:creationId xmlns:a16="http://schemas.microsoft.com/office/drawing/2014/main" id="{06A85410-058F-BCAA-8FD8-36F1545AFC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a:extLst>
              <a:ext uri="{FF2B5EF4-FFF2-40B4-BE49-F238E27FC236}">
                <a16:creationId xmlns:a16="http://schemas.microsoft.com/office/drawing/2014/main" id="{89520CD8-D67B-7240-57E9-59297CF3EB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3609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a:extLst>
            <a:ext uri="{FF2B5EF4-FFF2-40B4-BE49-F238E27FC236}">
              <a16:creationId xmlns:a16="http://schemas.microsoft.com/office/drawing/2014/main" id="{1D65334A-BF0F-F199-B9E1-193427E5D738}"/>
            </a:ext>
          </a:extLst>
        </p:cNvPr>
        <p:cNvGrpSpPr/>
        <p:nvPr/>
      </p:nvGrpSpPr>
      <p:grpSpPr>
        <a:xfrm>
          <a:off x="0" y="0"/>
          <a:ext cx="0" cy="0"/>
          <a:chOff x="0" y="0"/>
          <a:chExt cx="0" cy="0"/>
        </a:xfrm>
      </p:grpSpPr>
      <p:sp>
        <p:nvSpPr>
          <p:cNvPr id="221" name="Google Shape;221;gac439249f7_0_69:notes">
            <a:extLst>
              <a:ext uri="{FF2B5EF4-FFF2-40B4-BE49-F238E27FC236}">
                <a16:creationId xmlns:a16="http://schemas.microsoft.com/office/drawing/2014/main" id="{A714F84E-FE17-C615-8F6A-02203DF97F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a:extLst>
              <a:ext uri="{FF2B5EF4-FFF2-40B4-BE49-F238E27FC236}">
                <a16:creationId xmlns:a16="http://schemas.microsoft.com/office/drawing/2014/main" id="{DC47AE49-E8EF-0618-B65C-CFCCE28887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1121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a:extLst>
            <a:ext uri="{FF2B5EF4-FFF2-40B4-BE49-F238E27FC236}">
              <a16:creationId xmlns:a16="http://schemas.microsoft.com/office/drawing/2014/main" id="{1D65334A-BF0F-F199-B9E1-193427E5D738}"/>
            </a:ext>
          </a:extLst>
        </p:cNvPr>
        <p:cNvGrpSpPr/>
        <p:nvPr/>
      </p:nvGrpSpPr>
      <p:grpSpPr>
        <a:xfrm>
          <a:off x="0" y="0"/>
          <a:ext cx="0" cy="0"/>
          <a:chOff x="0" y="0"/>
          <a:chExt cx="0" cy="0"/>
        </a:xfrm>
      </p:grpSpPr>
      <p:sp>
        <p:nvSpPr>
          <p:cNvPr id="221" name="Google Shape;221;gac439249f7_0_69:notes">
            <a:extLst>
              <a:ext uri="{FF2B5EF4-FFF2-40B4-BE49-F238E27FC236}">
                <a16:creationId xmlns:a16="http://schemas.microsoft.com/office/drawing/2014/main" id="{A714F84E-FE17-C615-8F6A-02203DF97F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a:extLst>
              <a:ext uri="{FF2B5EF4-FFF2-40B4-BE49-F238E27FC236}">
                <a16:creationId xmlns:a16="http://schemas.microsoft.com/office/drawing/2014/main" id="{DC47AE49-E8EF-0618-B65C-CFCCE28887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3189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a:extLst>
            <a:ext uri="{FF2B5EF4-FFF2-40B4-BE49-F238E27FC236}">
              <a16:creationId xmlns:a16="http://schemas.microsoft.com/office/drawing/2014/main" id="{1D65334A-BF0F-F199-B9E1-193427E5D738}"/>
            </a:ext>
          </a:extLst>
        </p:cNvPr>
        <p:cNvGrpSpPr/>
        <p:nvPr/>
      </p:nvGrpSpPr>
      <p:grpSpPr>
        <a:xfrm>
          <a:off x="0" y="0"/>
          <a:ext cx="0" cy="0"/>
          <a:chOff x="0" y="0"/>
          <a:chExt cx="0" cy="0"/>
        </a:xfrm>
      </p:grpSpPr>
      <p:sp>
        <p:nvSpPr>
          <p:cNvPr id="221" name="Google Shape;221;gac439249f7_0_69:notes">
            <a:extLst>
              <a:ext uri="{FF2B5EF4-FFF2-40B4-BE49-F238E27FC236}">
                <a16:creationId xmlns:a16="http://schemas.microsoft.com/office/drawing/2014/main" id="{A714F84E-FE17-C615-8F6A-02203DF97F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a:extLst>
              <a:ext uri="{FF2B5EF4-FFF2-40B4-BE49-F238E27FC236}">
                <a16:creationId xmlns:a16="http://schemas.microsoft.com/office/drawing/2014/main" id="{DC47AE49-E8EF-0618-B65C-CFCCE28887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6352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a:extLst>
            <a:ext uri="{FF2B5EF4-FFF2-40B4-BE49-F238E27FC236}">
              <a16:creationId xmlns:a16="http://schemas.microsoft.com/office/drawing/2014/main" id="{934BF9FD-45BE-6DB1-EDE7-A0AF47916E0F}"/>
            </a:ext>
          </a:extLst>
        </p:cNvPr>
        <p:cNvGrpSpPr/>
        <p:nvPr/>
      </p:nvGrpSpPr>
      <p:grpSpPr>
        <a:xfrm>
          <a:off x="0" y="0"/>
          <a:ext cx="0" cy="0"/>
          <a:chOff x="0" y="0"/>
          <a:chExt cx="0" cy="0"/>
        </a:xfrm>
      </p:grpSpPr>
      <p:sp>
        <p:nvSpPr>
          <p:cNvPr id="221" name="Google Shape;221;gac439249f7_0_69:notes">
            <a:extLst>
              <a:ext uri="{FF2B5EF4-FFF2-40B4-BE49-F238E27FC236}">
                <a16:creationId xmlns:a16="http://schemas.microsoft.com/office/drawing/2014/main" id="{A5AC76F2-988B-DC9B-17F7-F30113C27B4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a:extLst>
              <a:ext uri="{FF2B5EF4-FFF2-40B4-BE49-F238E27FC236}">
                <a16:creationId xmlns:a16="http://schemas.microsoft.com/office/drawing/2014/main" id="{56116F00-C745-C84F-7B98-D36DED2366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7017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a:extLst>
            <a:ext uri="{FF2B5EF4-FFF2-40B4-BE49-F238E27FC236}">
              <a16:creationId xmlns:a16="http://schemas.microsoft.com/office/drawing/2014/main" id="{658EA704-8E22-3B37-8701-DCF26118058C}"/>
            </a:ext>
          </a:extLst>
        </p:cNvPr>
        <p:cNvGrpSpPr/>
        <p:nvPr/>
      </p:nvGrpSpPr>
      <p:grpSpPr>
        <a:xfrm>
          <a:off x="0" y="0"/>
          <a:ext cx="0" cy="0"/>
          <a:chOff x="0" y="0"/>
          <a:chExt cx="0" cy="0"/>
        </a:xfrm>
      </p:grpSpPr>
      <p:sp>
        <p:nvSpPr>
          <p:cNvPr id="221" name="Google Shape;221;gac439249f7_0_69:notes">
            <a:extLst>
              <a:ext uri="{FF2B5EF4-FFF2-40B4-BE49-F238E27FC236}">
                <a16:creationId xmlns:a16="http://schemas.microsoft.com/office/drawing/2014/main" id="{2351FA3F-7F3B-5920-E476-7703EFCE293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a:extLst>
              <a:ext uri="{FF2B5EF4-FFF2-40B4-BE49-F238E27FC236}">
                <a16:creationId xmlns:a16="http://schemas.microsoft.com/office/drawing/2014/main" id="{997321EE-6714-88D2-1DD6-309A40F88D7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317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a:extLst>
            <a:ext uri="{FF2B5EF4-FFF2-40B4-BE49-F238E27FC236}">
              <a16:creationId xmlns:a16="http://schemas.microsoft.com/office/drawing/2014/main" id="{658EA704-8E22-3B37-8701-DCF26118058C}"/>
            </a:ext>
          </a:extLst>
        </p:cNvPr>
        <p:cNvGrpSpPr/>
        <p:nvPr/>
      </p:nvGrpSpPr>
      <p:grpSpPr>
        <a:xfrm>
          <a:off x="0" y="0"/>
          <a:ext cx="0" cy="0"/>
          <a:chOff x="0" y="0"/>
          <a:chExt cx="0" cy="0"/>
        </a:xfrm>
      </p:grpSpPr>
      <p:sp>
        <p:nvSpPr>
          <p:cNvPr id="221" name="Google Shape;221;gac439249f7_0_69:notes">
            <a:extLst>
              <a:ext uri="{FF2B5EF4-FFF2-40B4-BE49-F238E27FC236}">
                <a16:creationId xmlns:a16="http://schemas.microsoft.com/office/drawing/2014/main" id="{2351FA3F-7F3B-5920-E476-7703EFCE293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a:extLst>
              <a:ext uri="{FF2B5EF4-FFF2-40B4-BE49-F238E27FC236}">
                <a16:creationId xmlns:a16="http://schemas.microsoft.com/office/drawing/2014/main" id="{997321EE-6714-88D2-1DD6-309A40F88D7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3051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a:extLst>
            <a:ext uri="{FF2B5EF4-FFF2-40B4-BE49-F238E27FC236}">
              <a16:creationId xmlns:a16="http://schemas.microsoft.com/office/drawing/2014/main" id="{658EA704-8E22-3B37-8701-DCF26118058C}"/>
            </a:ext>
          </a:extLst>
        </p:cNvPr>
        <p:cNvGrpSpPr/>
        <p:nvPr/>
      </p:nvGrpSpPr>
      <p:grpSpPr>
        <a:xfrm>
          <a:off x="0" y="0"/>
          <a:ext cx="0" cy="0"/>
          <a:chOff x="0" y="0"/>
          <a:chExt cx="0" cy="0"/>
        </a:xfrm>
      </p:grpSpPr>
      <p:sp>
        <p:nvSpPr>
          <p:cNvPr id="221" name="Google Shape;221;gac439249f7_0_69:notes">
            <a:extLst>
              <a:ext uri="{FF2B5EF4-FFF2-40B4-BE49-F238E27FC236}">
                <a16:creationId xmlns:a16="http://schemas.microsoft.com/office/drawing/2014/main" id="{2351FA3F-7F3B-5920-E476-7703EFCE293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a:extLst>
              <a:ext uri="{FF2B5EF4-FFF2-40B4-BE49-F238E27FC236}">
                <a16:creationId xmlns:a16="http://schemas.microsoft.com/office/drawing/2014/main" id="{997321EE-6714-88D2-1DD6-309A40F88D7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0580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a:extLst>
            <a:ext uri="{FF2B5EF4-FFF2-40B4-BE49-F238E27FC236}">
              <a16:creationId xmlns:a16="http://schemas.microsoft.com/office/drawing/2014/main" id="{FDF0D2D3-B075-91A7-3414-05DDA69CFA7D}"/>
            </a:ext>
          </a:extLst>
        </p:cNvPr>
        <p:cNvGrpSpPr/>
        <p:nvPr/>
      </p:nvGrpSpPr>
      <p:grpSpPr>
        <a:xfrm>
          <a:off x="0" y="0"/>
          <a:ext cx="0" cy="0"/>
          <a:chOff x="0" y="0"/>
          <a:chExt cx="0" cy="0"/>
        </a:xfrm>
      </p:grpSpPr>
      <p:sp>
        <p:nvSpPr>
          <p:cNvPr id="221" name="Google Shape;221;gac439249f7_0_69:notes">
            <a:extLst>
              <a:ext uri="{FF2B5EF4-FFF2-40B4-BE49-F238E27FC236}">
                <a16:creationId xmlns:a16="http://schemas.microsoft.com/office/drawing/2014/main" id="{F81D5F7C-14E7-B95A-99D5-78CB6E01BD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a:extLst>
              <a:ext uri="{FF2B5EF4-FFF2-40B4-BE49-F238E27FC236}">
                <a16:creationId xmlns:a16="http://schemas.microsoft.com/office/drawing/2014/main" id="{FD079659-0A20-4AA5-7675-A15EF950DB9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5143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a:extLst>
            <a:ext uri="{FF2B5EF4-FFF2-40B4-BE49-F238E27FC236}">
              <a16:creationId xmlns:a16="http://schemas.microsoft.com/office/drawing/2014/main" id="{FDF0D2D3-B075-91A7-3414-05DDA69CFA7D}"/>
            </a:ext>
          </a:extLst>
        </p:cNvPr>
        <p:cNvGrpSpPr/>
        <p:nvPr/>
      </p:nvGrpSpPr>
      <p:grpSpPr>
        <a:xfrm>
          <a:off x="0" y="0"/>
          <a:ext cx="0" cy="0"/>
          <a:chOff x="0" y="0"/>
          <a:chExt cx="0" cy="0"/>
        </a:xfrm>
      </p:grpSpPr>
      <p:sp>
        <p:nvSpPr>
          <p:cNvPr id="221" name="Google Shape;221;gac439249f7_0_69:notes">
            <a:extLst>
              <a:ext uri="{FF2B5EF4-FFF2-40B4-BE49-F238E27FC236}">
                <a16:creationId xmlns:a16="http://schemas.microsoft.com/office/drawing/2014/main" id="{F81D5F7C-14E7-B95A-99D5-78CB6E01BD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a:extLst>
              <a:ext uri="{FF2B5EF4-FFF2-40B4-BE49-F238E27FC236}">
                <a16:creationId xmlns:a16="http://schemas.microsoft.com/office/drawing/2014/main" id="{FD079659-0A20-4AA5-7675-A15EF950DB9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3023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a:extLst>
            <a:ext uri="{FF2B5EF4-FFF2-40B4-BE49-F238E27FC236}">
              <a16:creationId xmlns:a16="http://schemas.microsoft.com/office/drawing/2014/main" id="{FDF0D2D3-B075-91A7-3414-05DDA69CFA7D}"/>
            </a:ext>
          </a:extLst>
        </p:cNvPr>
        <p:cNvGrpSpPr/>
        <p:nvPr/>
      </p:nvGrpSpPr>
      <p:grpSpPr>
        <a:xfrm>
          <a:off x="0" y="0"/>
          <a:ext cx="0" cy="0"/>
          <a:chOff x="0" y="0"/>
          <a:chExt cx="0" cy="0"/>
        </a:xfrm>
      </p:grpSpPr>
      <p:sp>
        <p:nvSpPr>
          <p:cNvPr id="221" name="Google Shape;221;gac439249f7_0_69:notes">
            <a:extLst>
              <a:ext uri="{FF2B5EF4-FFF2-40B4-BE49-F238E27FC236}">
                <a16:creationId xmlns:a16="http://schemas.microsoft.com/office/drawing/2014/main" id="{F81D5F7C-14E7-B95A-99D5-78CB6E01BD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a:extLst>
              <a:ext uri="{FF2B5EF4-FFF2-40B4-BE49-F238E27FC236}">
                <a16:creationId xmlns:a16="http://schemas.microsoft.com/office/drawing/2014/main" id="{FD079659-0A20-4AA5-7675-A15EF950DB9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0140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a:extLst>
            <a:ext uri="{FF2B5EF4-FFF2-40B4-BE49-F238E27FC236}">
              <a16:creationId xmlns:a16="http://schemas.microsoft.com/office/drawing/2014/main" id="{6CDAA807-6FC4-8793-BB4F-90F5DBD9574A}"/>
            </a:ext>
          </a:extLst>
        </p:cNvPr>
        <p:cNvGrpSpPr/>
        <p:nvPr/>
      </p:nvGrpSpPr>
      <p:grpSpPr>
        <a:xfrm>
          <a:off x="0" y="0"/>
          <a:ext cx="0" cy="0"/>
          <a:chOff x="0" y="0"/>
          <a:chExt cx="0" cy="0"/>
        </a:xfrm>
      </p:grpSpPr>
      <p:sp>
        <p:nvSpPr>
          <p:cNvPr id="221" name="Google Shape;221;gac439249f7_0_69:notes">
            <a:extLst>
              <a:ext uri="{FF2B5EF4-FFF2-40B4-BE49-F238E27FC236}">
                <a16:creationId xmlns:a16="http://schemas.microsoft.com/office/drawing/2014/main" id="{9532D012-3DF6-0289-E41D-9CED36E873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c439249f7_0_69:notes">
            <a:extLst>
              <a:ext uri="{FF2B5EF4-FFF2-40B4-BE49-F238E27FC236}">
                <a16:creationId xmlns:a16="http://schemas.microsoft.com/office/drawing/2014/main" id="{A583E4C0-546D-629C-2ABE-25EAF48873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4937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0E033E-AAD7-4D38-8BBA-17E5E1C66D18}" type="datetimeFigureOut">
              <a:rPr lang="en-IN" smtClean="0"/>
              <a:t>15-03-2024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801BDE5B-70E3-440E-B447-80C614E511ED}" type="slidenum">
              <a:rPr lang="en-IN" smtClean="0"/>
              <a:t>‹#›</a:t>
            </a:fld>
            <a:endParaRPr lang="en-IN"/>
          </a:p>
        </p:txBody>
      </p:sp>
    </p:spTree>
    <p:extLst>
      <p:ext uri="{BB962C8B-B14F-4D97-AF65-F5344CB8AC3E}">
        <p14:creationId xmlns:p14="http://schemas.microsoft.com/office/powerpoint/2010/main" val="3501997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0E033E-AAD7-4D38-8BBA-17E5E1C66D18}" type="datetimeFigureOut">
              <a:rPr lang="en-IN" smtClean="0"/>
              <a:t>15-03-2024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1BDE5B-70E3-440E-B447-80C614E511ED}" type="slidenum">
              <a:rPr lang="en-IN" smtClean="0"/>
              <a:t>‹#›</a:t>
            </a:fld>
            <a:endParaRPr lang="en-IN"/>
          </a:p>
        </p:txBody>
      </p:sp>
    </p:spTree>
    <p:extLst>
      <p:ext uri="{BB962C8B-B14F-4D97-AF65-F5344CB8AC3E}">
        <p14:creationId xmlns:p14="http://schemas.microsoft.com/office/powerpoint/2010/main" val="778537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0E033E-AAD7-4D38-8BBA-17E5E1C66D18}"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1BDE5B-70E3-440E-B447-80C614E511ED}" type="slidenum">
              <a:rPr lang="en-IN" smtClean="0"/>
              <a:t>‹#›</a:t>
            </a:fld>
            <a:endParaRPr lang="en-IN"/>
          </a:p>
        </p:txBody>
      </p:sp>
    </p:spTree>
    <p:extLst>
      <p:ext uri="{BB962C8B-B14F-4D97-AF65-F5344CB8AC3E}">
        <p14:creationId xmlns:p14="http://schemas.microsoft.com/office/powerpoint/2010/main" val="494475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0E033E-AAD7-4D38-8BBA-17E5E1C66D18}"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1BDE5B-70E3-440E-B447-80C614E511ED}" type="slidenum">
              <a:rPr lang="en-IN" smtClean="0"/>
              <a:t>‹#›</a:t>
            </a:fld>
            <a:endParaRPr lang="en-IN"/>
          </a:p>
        </p:txBody>
      </p:sp>
    </p:spTree>
    <p:extLst>
      <p:ext uri="{BB962C8B-B14F-4D97-AF65-F5344CB8AC3E}">
        <p14:creationId xmlns:p14="http://schemas.microsoft.com/office/powerpoint/2010/main" val="1532989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0E033E-AAD7-4D38-8BBA-17E5E1C66D18}"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1BDE5B-70E3-440E-B447-80C614E511ED}" type="slidenum">
              <a:rPr lang="en-IN" smtClean="0"/>
              <a:t>‹#›</a:t>
            </a:fld>
            <a:endParaRPr lang="en-IN"/>
          </a:p>
        </p:txBody>
      </p:sp>
    </p:spTree>
    <p:extLst>
      <p:ext uri="{BB962C8B-B14F-4D97-AF65-F5344CB8AC3E}">
        <p14:creationId xmlns:p14="http://schemas.microsoft.com/office/powerpoint/2010/main" val="1997683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0E033E-AAD7-4D38-8BBA-17E5E1C66D18}"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1BDE5B-70E3-440E-B447-80C614E511ED}" type="slidenum">
              <a:rPr lang="en-IN" smtClean="0"/>
              <a:t>‹#›</a:t>
            </a:fld>
            <a:endParaRPr lang="en-IN"/>
          </a:p>
        </p:txBody>
      </p:sp>
    </p:spTree>
    <p:extLst>
      <p:ext uri="{BB962C8B-B14F-4D97-AF65-F5344CB8AC3E}">
        <p14:creationId xmlns:p14="http://schemas.microsoft.com/office/powerpoint/2010/main" val="4117504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0E033E-AAD7-4D38-8BBA-17E5E1C66D18}"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1BDE5B-70E3-440E-B447-80C614E511ED}" type="slidenum">
              <a:rPr lang="en-IN" smtClean="0"/>
              <a:t>‹#›</a:t>
            </a:fld>
            <a:endParaRPr lang="en-IN"/>
          </a:p>
        </p:txBody>
      </p:sp>
    </p:spTree>
    <p:extLst>
      <p:ext uri="{BB962C8B-B14F-4D97-AF65-F5344CB8AC3E}">
        <p14:creationId xmlns:p14="http://schemas.microsoft.com/office/powerpoint/2010/main" val="3922936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0E033E-AAD7-4D38-8BBA-17E5E1C66D18}"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1BDE5B-70E3-440E-B447-80C614E511ED}" type="slidenum">
              <a:rPr lang="en-IN" smtClean="0"/>
              <a:t>‹#›</a:t>
            </a:fld>
            <a:endParaRPr lang="en-IN"/>
          </a:p>
        </p:txBody>
      </p:sp>
    </p:spTree>
    <p:extLst>
      <p:ext uri="{BB962C8B-B14F-4D97-AF65-F5344CB8AC3E}">
        <p14:creationId xmlns:p14="http://schemas.microsoft.com/office/powerpoint/2010/main" val="1148123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0E033E-AAD7-4D38-8BBA-17E5E1C66D18}"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1BDE5B-70E3-440E-B447-80C614E511ED}" type="slidenum">
              <a:rPr lang="en-IN" smtClean="0"/>
              <a:t>‹#›</a:t>
            </a:fld>
            <a:endParaRPr lang="en-IN"/>
          </a:p>
        </p:txBody>
      </p:sp>
    </p:spTree>
    <p:extLst>
      <p:ext uri="{BB962C8B-B14F-4D97-AF65-F5344CB8AC3E}">
        <p14:creationId xmlns:p14="http://schemas.microsoft.com/office/powerpoint/2010/main" val="12859862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66"/>
        <p:cNvGrpSpPr/>
        <p:nvPr/>
      </p:nvGrpSpPr>
      <p:grpSpPr>
        <a:xfrm>
          <a:off x="0" y="0"/>
          <a:ext cx="0" cy="0"/>
          <a:chOff x="0" y="0"/>
          <a:chExt cx="0" cy="0"/>
        </a:xfrm>
      </p:grpSpPr>
      <p:sp>
        <p:nvSpPr>
          <p:cNvPr id="68" name="Google Shape;68;p15"/>
          <p:cNvSpPr txBox="1">
            <a:spLocks noGrp="1"/>
          </p:cNvSpPr>
          <p:nvPr>
            <p:ph type="subTitle" idx="1"/>
          </p:nvPr>
        </p:nvSpPr>
        <p:spPr>
          <a:xfrm>
            <a:off x="960000" y="1936767"/>
            <a:ext cx="5948800" cy="3794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Font typeface="Maven Pro"/>
              <a:buChar char="●"/>
              <a:defRPr sz="2133">
                <a:latin typeface="Oxygen"/>
                <a:ea typeface="Oxygen"/>
                <a:cs typeface="Oxygen"/>
                <a:sym typeface="Oxygen"/>
              </a:defRPr>
            </a:lvl1pPr>
            <a:lvl2pPr lvl="1">
              <a:spcBef>
                <a:spcPts val="2133"/>
              </a:spcBef>
              <a:spcAft>
                <a:spcPts val="0"/>
              </a:spcAft>
              <a:buClr>
                <a:srgbClr val="024427"/>
              </a:buClr>
              <a:buSzPts val="1400"/>
              <a:buFont typeface="Maven Pro"/>
              <a:buChar char="○"/>
              <a:defRPr/>
            </a:lvl2pPr>
            <a:lvl3pPr lvl="2">
              <a:spcBef>
                <a:spcPts val="2133"/>
              </a:spcBef>
              <a:spcAft>
                <a:spcPts val="0"/>
              </a:spcAft>
              <a:buClr>
                <a:srgbClr val="024427"/>
              </a:buClr>
              <a:buSzPts val="1400"/>
              <a:buFont typeface="Maven Pro"/>
              <a:buChar char="■"/>
              <a:defRPr/>
            </a:lvl3pPr>
            <a:lvl4pPr lvl="3">
              <a:spcBef>
                <a:spcPts val="2133"/>
              </a:spcBef>
              <a:spcAft>
                <a:spcPts val="0"/>
              </a:spcAft>
              <a:buClr>
                <a:srgbClr val="024427"/>
              </a:buClr>
              <a:buSzPts val="1400"/>
              <a:buFont typeface="Maven Pro"/>
              <a:buChar char="●"/>
              <a:defRPr/>
            </a:lvl4pPr>
            <a:lvl5pPr lvl="4">
              <a:spcBef>
                <a:spcPts val="2133"/>
              </a:spcBef>
              <a:spcAft>
                <a:spcPts val="0"/>
              </a:spcAft>
              <a:buClr>
                <a:srgbClr val="024427"/>
              </a:buClr>
              <a:buSzPts val="1400"/>
              <a:buFont typeface="Maven Pro"/>
              <a:buChar char="○"/>
              <a:defRPr/>
            </a:lvl5pPr>
            <a:lvl6pPr lvl="5">
              <a:spcBef>
                <a:spcPts val="2133"/>
              </a:spcBef>
              <a:spcAft>
                <a:spcPts val="0"/>
              </a:spcAft>
              <a:buClr>
                <a:srgbClr val="024427"/>
              </a:buClr>
              <a:buSzPts val="1400"/>
              <a:buFont typeface="Maven Pro"/>
              <a:buChar char="■"/>
              <a:defRPr/>
            </a:lvl6pPr>
            <a:lvl7pPr lvl="6">
              <a:spcBef>
                <a:spcPts val="2133"/>
              </a:spcBef>
              <a:spcAft>
                <a:spcPts val="0"/>
              </a:spcAft>
              <a:buClr>
                <a:srgbClr val="024427"/>
              </a:buClr>
              <a:buSzPts val="1400"/>
              <a:buFont typeface="Maven Pro"/>
              <a:buChar char="●"/>
              <a:defRPr/>
            </a:lvl7pPr>
            <a:lvl8pPr lvl="7">
              <a:spcBef>
                <a:spcPts val="2133"/>
              </a:spcBef>
              <a:spcAft>
                <a:spcPts val="0"/>
              </a:spcAft>
              <a:buClr>
                <a:srgbClr val="024427"/>
              </a:buClr>
              <a:buSzPts val="1400"/>
              <a:buFont typeface="Maven Pro"/>
              <a:buChar char="○"/>
              <a:defRPr/>
            </a:lvl8pPr>
            <a:lvl9pPr lvl="8">
              <a:spcBef>
                <a:spcPts val="2133"/>
              </a:spcBef>
              <a:spcAft>
                <a:spcPts val="2133"/>
              </a:spcAft>
              <a:buClr>
                <a:srgbClr val="024427"/>
              </a:buClr>
              <a:buSzPts val="1400"/>
              <a:buFont typeface="Maven Pro"/>
              <a:buChar char="■"/>
              <a:defRPr/>
            </a:lvl9pPr>
          </a:lstStyle>
          <a:p>
            <a:endParaRPr/>
          </a:p>
        </p:txBody>
      </p:sp>
      <p:sp>
        <p:nvSpPr>
          <p:cNvPr id="69" name="Google Shape;69;p1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2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1783300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0E033E-AAD7-4D38-8BBA-17E5E1C66D18}"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801BDE5B-70E3-440E-B447-80C614E511ED}" type="slidenum">
              <a:rPr lang="en-IN" smtClean="0"/>
              <a:t>‹#›</a:t>
            </a:fld>
            <a:endParaRPr lang="en-IN"/>
          </a:p>
        </p:txBody>
      </p:sp>
    </p:spTree>
    <p:extLst>
      <p:ext uri="{BB962C8B-B14F-4D97-AF65-F5344CB8AC3E}">
        <p14:creationId xmlns:p14="http://schemas.microsoft.com/office/powerpoint/2010/main" val="1015699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0E033E-AAD7-4D38-8BBA-17E5E1C66D18}"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1BDE5B-70E3-440E-B447-80C614E511ED}" type="slidenum">
              <a:rPr lang="en-IN" smtClean="0"/>
              <a:t>‹#›</a:t>
            </a:fld>
            <a:endParaRPr lang="en-IN"/>
          </a:p>
        </p:txBody>
      </p:sp>
    </p:spTree>
    <p:extLst>
      <p:ext uri="{BB962C8B-B14F-4D97-AF65-F5344CB8AC3E}">
        <p14:creationId xmlns:p14="http://schemas.microsoft.com/office/powerpoint/2010/main" val="2249356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0E033E-AAD7-4D38-8BBA-17E5E1C66D18}" type="datetimeFigureOut">
              <a:rPr lang="en-IN" smtClean="0"/>
              <a:t>15-03-2024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1BDE5B-70E3-440E-B447-80C614E511ED}" type="slidenum">
              <a:rPr lang="en-IN" smtClean="0"/>
              <a:t>‹#›</a:t>
            </a:fld>
            <a:endParaRPr lang="en-IN"/>
          </a:p>
        </p:txBody>
      </p:sp>
    </p:spTree>
    <p:extLst>
      <p:ext uri="{BB962C8B-B14F-4D97-AF65-F5344CB8AC3E}">
        <p14:creationId xmlns:p14="http://schemas.microsoft.com/office/powerpoint/2010/main" val="3394328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0E033E-AAD7-4D38-8BBA-17E5E1C66D18}" type="datetimeFigureOut">
              <a:rPr lang="en-IN" smtClean="0"/>
              <a:t>15-03-2024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1BDE5B-70E3-440E-B447-80C614E511ED}" type="slidenum">
              <a:rPr lang="en-IN" smtClean="0"/>
              <a:t>‹#›</a:t>
            </a:fld>
            <a:endParaRPr lang="en-IN"/>
          </a:p>
        </p:txBody>
      </p:sp>
    </p:spTree>
    <p:extLst>
      <p:ext uri="{BB962C8B-B14F-4D97-AF65-F5344CB8AC3E}">
        <p14:creationId xmlns:p14="http://schemas.microsoft.com/office/powerpoint/2010/main" val="2410404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0E033E-AAD7-4D38-8BBA-17E5E1C66D18}" type="datetimeFigureOut">
              <a:rPr lang="en-IN" smtClean="0"/>
              <a:t>15-03-2024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1BDE5B-70E3-440E-B447-80C614E511ED}" type="slidenum">
              <a:rPr lang="en-IN" smtClean="0"/>
              <a:t>‹#›</a:t>
            </a:fld>
            <a:endParaRPr lang="en-IN"/>
          </a:p>
        </p:txBody>
      </p:sp>
    </p:spTree>
    <p:extLst>
      <p:ext uri="{BB962C8B-B14F-4D97-AF65-F5344CB8AC3E}">
        <p14:creationId xmlns:p14="http://schemas.microsoft.com/office/powerpoint/2010/main" val="2270461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0E033E-AAD7-4D38-8BBA-17E5E1C66D18}" type="datetimeFigureOut">
              <a:rPr lang="en-IN" smtClean="0"/>
              <a:t>15-03-2024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1BDE5B-70E3-440E-B447-80C614E511ED}" type="slidenum">
              <a:rPr lang="en-IN" smtClean="0"/>
              <a:t>‹#›</a:t>
            </a:fld>
            <a:endParaRPr lang="en-IN"/>
          </a:p>
        </p:txBody>
      </p:sp>
    </p:spTree>
    <p:extLst>
      <p:ext uri="{BB962C8B-B14F-4D97-AF65-F5344CB8AC3E}">
        <p14:creationId xmlns:p14="http://schemas.microsoft.com/office/powerpoint/2010/main" val="252279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0E033E-AAD7-4D38-8BBA-17E5E1C66D18}" type="datetimeFigureOut">
              <a:rPr lang="en-IN" smtClean="0"/>
              <a:t>15-03-2024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1BDE5B-70E3-440E-B447-80C614E511ED}" type="slidenum">
              <a:rPr lang="en-IN" smtClean="0"/>
              <a:t>‹#›</a:t>
            </a:fld>
            <a:endParaRPr lang="en-IN"/>
          </a:p>
        </p:txBody>
      </p:sp>
    </p:spTree>
    <p:extLst>
      <p:ext uri="{BB962C8B-B14F-4D97-AF65-F5344CB8AC3E}">
        <p14:creationId xmlns:p14="http://schemas.microsoft.com/office/powerpoint/2010/main" val="679191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0E033E-AAD7-4D38-8BBA-17E5E1C66D18}" type="datetimeFigureOut">
              <a:rPr lang="en-IN" smtClean="0"/>
              <a:t>15-03-2024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1BDE5B-70E3-440E-B447-80C614E511ED}" type="slidenum">
              <a:rPr lang="en-IN" smtClean="0"/>
              <a:t>‹#›</a:t>
            </a:fld>
            <a:endParaRPr lang="en-IN"/>
          </a:p>
        </p:txBody>
      </p:sp>
    </p:spTree>
    <p:extLst>
      <p:ext uri="{BB962C8B-B14F-4D97-AF65-F5344CB8AC3E}">
        <p14:creationId xmlns:p14="http://schemas.microsoft.com/office/powerpoint/2010/main" val="4071278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0E033E-AAD7-4D38-8BBA-17E5E1C66D18}" type="datetimeFigureOut">
              <a:rPr lang="en-IN" smtClean="0"/>
              <a:t>15-03-2024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1BDE5B-70E3-440E-B447-80C614E511ED}" type="slidenum">
              <a:rPr lang="en-IN" smtClean="0"/>
              <a:t>‹#›</a:t>
            </a:fld>
            <a:endParaRPr lang="en-IN"/>
          </a:p>
        </p:txBody>
      </p:sp>
    </p:spTree>
    <p:extLst>
      <p:ext uri="{BB962C8B-B14F-4D97-AF65-F5344CB8AC3E}">
        <p14:creationId xmlns:p14="http://schemas.microsoft.com/office/powerpoint/2010/main" val="96770482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6.xml"/><Relationship Id="rId1" Type="http://schemas.openxmlformats.org/officeDocument/2006/relationships/slideLayout" Target="../slideLayouts/slideLayout18.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8.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1.jpeg"/><Relationship Id="rId7" Type="http://schemas.openxmlformats.org/officeDocument/2006/relationships/diagramColors" Target="../diagrams/colors17.xml"/><Relationship Id="rId2" Type="http://schemas.openxmlformats.org/officeDocument/2006/relationships/notesSlide" Target="../notesSlides/notesSlide17.xml"/><Relationship Id="rId1" Type="http://schemas.openxmlformats.org/officeDocument/2006/relationships/slideLayout" Target="../slideLayouts/slideLayout18.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39.xml.rels><?xml version="1.0" encoding="UTF-8" standalone="yes"?>
<Relationships xmlns="http://schemas.openxmlformats.org/package/2006/relationships"><Relationship Id="rId3" Type="http://schemas.openxmlformats.org/officeDocument/2006/relationships/hyperlink" Target="https://www.youtube.com/watch?v=fLaslONQAKM" TargetMode="External"/><Relationship Id="rId7" Type="http://schemas.openxmlformats.org/officeDocument/2006/relationships/hyperlink" Target="https://www.youtube.com/watch?v=OvEci5Bjgd4&amp;t=57s"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youtube.com/watch?v=VRJzvJ5XPQI" TargetMode="External"/><Relationship Id="rId5" Type="http://schemas.openxmlformats.org/officeDocument/2006/relationships/hyperlink" Target="https://www.youtube.com/watch?v=W3P3rT0j2gQ" TargetMode="External"/><Relationship Id="rId4" Type="http://schemas.openxmlformats.org/officeDocument/2006/relationships/hyperlink" Target="https://www.youtube.com/watch?v=38y_1EWIE9I&amp;list=PLcX7TDig6sB5VduGjsgXeyNzZhPbmQDs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66EB8-054C-2E04-80B1-5073FA36D2A4}"/>
              </a:ext>
            </a:extLst>
          </p:cNvPr>
          <p:cNvSpPr>
            <a:spLocks noGrp="1"/>
          </p:cNvSpPr>
          <p:nvPr>
            <p:ph type="ctrTitle"/>
          </p:nvPr>
        </p:nvSpPr>
        <p:spPr>
          <a:xfrm>
            <a:off x="2928401" y="727788"/>
            <a:ext cx="8574622" cy="1968759"/>
          </a:xfrm>
        </p:spPr>
        <p:txBody>
          <a:bodyPr>
            <a:normAutofit/>
          </a:bodyPr>
          <a:lstStyle/>
          <a:p>
            <a:r>
              <a:rPr lang="en-IN" dirty="0">
                <a:latin typeface="Arial Black" panose="020B0A04020102020204" pitchFamily="34" charset="0"/>
              </a:rPr>
              <a:t>Non-Verbal Communication</a:t>
            </a:r>
          </a:p>
        </p:txBody>
      </p:sp>
      <p:sp>
        <p:nvSpPr>
          <p:cNvPr id="4" name="TextBox 3">
            <a:extLst>
              <a:ext uri="{FF2B5EF4-FFF2-40B4-BE49-F238E27FC236}">
                <a16:creationId xmlns:a16="http://schemas.microsoft.com/office/drawing/2014/main" id="{1DC335FF-5613-255E-2EA0-F230A023D11F}"/>
              </a:ext>
            </a:extLst>
          </p:cNvPr>
          <p:cNvSpPr txBox="1"/>
          <p:nvPr/>
        </p:nvSpPr>
        <p:spPr>
          <a:xfrm>
            <a:off x="4422711" y="3101169"/>
            <a:ext cx="7585788" cy="954107"/>
          </a:xfrm>
          <a:prstGeom prst="rect">
            <a:avLst/>
          </a:prstGeom>
          <a:noFill/>
        </p:spPr>
        <p:txBody>
          <a:bodyPr wrap="square">
            <a:spAutoFit/>
          </a:bodyPr>
          <a:lstStyle/>
          <a:p>
            <a:r>
              <a:rPr lang="en-US" sz="2800" i="1" dirty="0">
                <a:solidFill>
                  <a:schemeClr val="accent5">
                    <a:lumMod val="75000"/>
                  </a:schemeClr>
                </a:solidFill>
              </a:rPr>
              <a:t>‘We speak with our vocal organs, but we converse with our whole body’. (Abercrombie, 1968: 55)</a:t>
            </a:r>
            <a:endParaRPr lang="en-IN" sz="2800" i="1" dirty="0">
              <a:solidFill>
                <a:schemeClr val="accent5">
                  <a:lumMod val="75000"/>
                </a:schemeClr>
              </a:solidFill>
            </a:endParaRPr>
          </a:p>
        </p:txBody>
      </p:sp>
    </p:spTree>
    <p:extLst>
      <p:ext uri="{BB962C8B-B14F-4D97-AF65-F5344CB8AC3E}">
        <p14:creationId xmlns:p14="http://schemas.microsoft.com/office/powerpoint/2010/main" val="3770551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8CF9A-400C-19FA-8804-485D4ECEB9D7}"/>
              </a:ext>
            </a:extLst>
          </p:cNvPr>
          <p:cNvSpPr>
            <a:spLocks noGrp="1"/>
          </p:cNvSpPr>
          <p:nvPr>
            <p:ph type="title"/>
          </p:nvPr>
        </p:nvSpPr>
        <p:spPr/>
        <p:txBody>
          <a:bodyPr>
            <a:normAutofit/>
          </a:bodyPr>
          <a:lstStyle/>
          <a:p>
            <a:pPr algn="l"/>
            <a:r>
              <a:rPr lang="en-IN" sz="4800" b="1" dirty="0"/>
              <a:t>Categories of Eye Behaviour</a:t>
            </a:r>
          </a:p>
        </p:txBody>
      </p:sp>
      <p:sp>
        <p:nvSpPr>
          <p:cNvPr id="3" name="Content Placeholder 2">
            <a:extLst>
              <a:ext uri="{FF2B5EF4-FFF2-40B4-BE49-F238E27FC236}">
                <a16:creationId xmlns:a16="http://schemas.microsoft.com/office/drawing/2014/main" id="{AF3C0203-A9EE-627A-8F3A-3FEDF7174CF6}"/>
              </a:ext>
            </a:extLst>
          </p:cNvPr>
          <p:cNvSpPr>
            <a:spLocks noGrp="1"/>
          </p:cNvSpPr>
          <p:nvPr>
            <p:ph idx="1"/>
          </p:nvPr>
        </p:nvSpPr>
        <p:spPr/>
        <p:txBody>
          <a:bodyPr>
            <a:normAutofit/>
          </a:bodyPr>
          <a:lstStyle/>
          <a:p>
            <a:r>
              <a:rPr lang="en-IN" sz="2800" dirty="0"/>
              <a:t>Gaze: Individual’s looking behaviour</a:t>
            </a:r>
          </a:p>
          <a:p>
            <a:r>
              <a:rPr lang="en-IN" sz="2800" dirty="0"/>
              <a:t>Mutual Gaze: When two individuals interact and look at each other</a:t>
            </a:r>
          </a:p>
        </p:txBody>
      </p:sp>
    </p:spTree>
    <p:extLst>
      <p:ext uri="{BB962C8B-B14F-4D97-AF65-F5344CB8AC3E}">
        <p14:creationId xmlns:p14="http://schemas.microsoft.com/office/powerpoint/2010/main" val="734591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C1BE-3871-264B-F80C-82B2819AF336}"/>
              </a:ext>
            </a:extLst>
          </p:cNvPr>
          <p:cNvSpPr>
            <a:spLocks noGrp="1"/>
          </p:cNvSpPr>
          <p:nvPr>
            <p:ph type="title"/>
          </p:nvPr>
        </p:nvSpPr>
        <p:spPr/>
        <p:txBody>
          <a:bodyPr>
            <a:normAutofit/>
          </a:bodyPr>
          <a:lstStyle/>
          <a:p>
            <a:pPr algn="l"/>
            <a:r>
              <a:rPr lang="en-IN" sz="4800" b="1" dirty="0"/>
              <a:t>Functions of Gazing</a:t>
            </a:r>
          </a:p>
        </p:txBody>
      </p:sp>
      <p:sp>
        <p:nvSpPr>
          <p:cNvPr id="3" name="Content Placeholder 2">
            <a:extLst>
              <a:ext uri="{FF2B5EF4-FFF2-40B4-BE49-F238E27FC236}">
                <a16:creationId xmlns:a16="http://schemas.microsoft.com/office/drawing/2014/main" id="{57B725F8-92A3-90B2-42EF-51168A44623B}"/>
              </a:ext>
            </a:extLst>
          </p:cNvPr>
          <p:cNvSpPr>
            <a:spLocks noGrp="1"/>
          </p:cNvSpPr>
          <p:nvPr>
            <p:ph idx="1"/>
          </p:nvPr>
        </p:nvSpPr>
        <p:spPr/>
        <p:txBody>
          <a:bodyPr/>
          <a:lstStyle/>
          <a:p>
            <a:r>
              <a:rPr lang="en-IN" dirty="0"/>
              <a:t>Regulatory: Indicates turn taking</a:t>
            </a:r>
          </a:p>
          <a:p>
            <a:r>
              <a:rPr lang="en-IN" dirty="0"/>
              <a:t>Monitoring: Serves to show concern for the other person</a:t>
            </a:r>
          </a:p>
          <a:p>
            <a:r>
              <a:rPr lang="en-IN" dirty="0"/>
              <a:t>Cognitive: Gaze is shifted to one side or the other. This occurs when the listener is asked to reflect on some question</a:t>
            </a:r>
          </a:p>
          <a:p>
            <a:r>
              <a:rPr lang="en-IN" dirty="0"/>
              <a:t>Expressive: As a component of facial expression, the eyes’ gaze is a powerful part of emotional expression</a:t>
            </a:r>
          </a:p>
        </p:txBody>
      </p:sp>
    </p:spTree>
    <p:extLst>
      <p:ext uri="{BB962C8B-B14F-4D97-AF65-F5344CB8AC3E}">
        <p14:creationId xmlns:p14="http://schemas.microsoft.com/office/powerpoint/2010/main" val="3206067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40170-A9A6-F829-67CD-4E20B14DB24B}"/>
              </a:ext>
            </a:extLst>
          </p:cNvPr>
          <p:cNvSpPr>
            <a:spLocks noGrp="1"/>
          </p:cNvSpPr>
          <p:nvPr>
            <p:ph type="title"/>
          </p:nvPr>
        </p:nvSpPr>
        <p:spPr>
          <a:xfrm>
            <a:off x="1484311" y="-139958"/>
            <a:ext cx="10018713" cy="1903444"/>
          </a:xfrm>
        </p:spPr>
        <p:txBody>
          <a:bodyPr>
            <a:normAutofit/>
          </a:bodyPr>
          <a:lstStyle/>
          <a:p>
            <a:pPr algn="l"/>
            <a:r>
              <a:rPr lang="en-IN" sz="4800" b="1" dirty="0"/>
              <a:t>Eye Contact in different cultures</a:t>
            </a:r>
          </a:p>
        </p:txBody>
      </p:sp>
      <p:sp>
        <p:nvSpPr>
          <p:cNvPr id="3" name="Content Placeholder 2">
            <a:extLst>
              <a:ext uri="{FF2B5EF4-FFF2-40B4-BE49-F238E27FC236}">
                <a16:creationId xmlns:a16="http://schemas.microsoft.com/office/drawing/2014/main" id="{C4035E0C-5A1D-C5C4-9961-DBCF30F6D647}"/>
              </a:ext>
            </a:extLst>
          </p:cNvPr>
          <p:cNvSpPr>
            <a:spLocks noGrp="1"/>
          </p:cNvSpPr>
          <p:nvPr>
            <p:ph idx="1"/>
          </p:nvPr>
        </p:nvSpPr>
        <p:spPr>
          <a:xfrm>
            <a:off x="1484310" y="2438399"/>
            <a:ext cx="10018713" cy="3352801"/>
          </a:xfrm>
        </p:spPr>
        <p:txBody>
          <a:bodyPr>
            <a:noAutofit/>
          </a:bodyPr>
          <a:lstStyle/>
          <a:p>
            <a:r>
              <a:rPr lang="en-IN" dirty="0"/>
              <a:t>Eye behaviour can differ greatly among cultures</a:t>
            </a:r>
          </a:p>
          <a:p>
            <a:r>
              <a:rPr lang="en-IN" dirty="0"/>
              <a:t>People from some cultures may lower their gaze to convey respect</a:t>
            </a:r>
          </a:p>
          <a:p>
            <a:r>
              <a:rPr lang="en-IN" dirty="0"/>
              <a:t>This may be understood as insulting in other cultures</a:t>
            </a:r>
          </a:p>
          <a:p>
            <a:r>
              <a:rPr lang="en-IN" dirty="0"/>
              <a:t>Direct and prolonged eye contact may be seen as insulting in some cultures (non-western Business settings) or conveying attention in others. </a:t>
            </a:r>
            <a:r>
              <a:rPr lang="en-US" b="0" i="0" dirty="0">
                <a:effectLst/>
              </a:rPr>
              <a:t>In North America, eye contact is generally made between 70 to 85% of the time. </a:t>
            </a:r>
            <a:endParaRPr lang="en-IN" dirty="0"/>
          </a:p>
          <a:p>
            <a:r>
              <a:rPr lang="en-US" b="0" i="0" dirty="0">
                <a:effectLst/>
              </a:rPr>
              <a:t>While maintaining eye contact is positively evaluated by Western Europeans, it is not the case with people of East Asian cultural backgrounds</a:t>
            </a:r>
            <a:endParaRPr lang="en-IN" dirty="0"/>
          </a:p>
          <a:p>
            <a:r>
              <a:rPr lang="en-US" b="0" i="0" dirty="0">
                <a:effectLst/>
              </a:rPr>
              <a:t>Indians prefer to keep eye contact minimal or avert their eyes from the opposite gender rather than sustaining eye contact. </a:t>
            </a:r>
          </a:p>
        </p:txBody>
      </p:sp>
    </p:spTree>
    <p:extLst>
      <p:ext uri="{BB962C8B-B14F-4D97-AF65-F5344CB8AC3E}">
        <p14:creationId xmlns:p14="http://schemas.microsoft.com/office/powerpoint/2010/main" val="988315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4CC7-2F65-E72C-8BB5-F38BF79155DD}"/>
              </a:ext>
            </a:extLst>
          </p:cNvPr>
          <p:cNvSpPr>
            <a:spLocks noGrp="1"/>
          </p:cNvSpPr>
          <p:nvPr>
            <p:ph type="title"/>
          </p:nvPr>
        </p:nvSpPr>
        <p:spPr>
          <a:xfrm>
            <a:off x="7000377" y="685800"/>
            <a:ext cx="5431995" cy="891799"/>
          </a:xfrm>
        </p:spPr>
        <p:txBody>
          <a:bodyPr/>
          <a:lstStyle/>
          <a:p>
            <a:endParaRPr lang="en-IN" dirty="0"/>
          </a:p>
        </p:txBody>
      </p:sp>
      <p:pic>
        <p:nvPicPr>
          <p:cNvPr id="2050" name="Picture 2" descr="12 Most Romantic Scenes of Shahrukh Khan | DESIblitz">
            <a:extLst>
              <a:ext uri="{FF2B5EF4-FFF2-40B4-BE49-F238E27FC236}">
                <a16:creationId xmlns:a16="http://schemas.microsoft.com/office/drawing/2014/main" id="{E3F405FF-1088-B3F6-A265-2548E66F51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315" y="-46652"/>
            <a:ext cx="6447452" cy="353630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ye Contact Can Be Overwhelming - Scientific American">
            <a:extLst>
              <a:ext uri="{FF2B5EF4-FFF2-40B4-BE49-F238E27FC236}">
                <a16:creationId xmlns:a16="http://schemas.microsoft.com/office/drawing/2014/main" id="{A77E247A-8995-53D2-480E-89148F0FE0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5405" y="-46653"/>
            <a:ext cx="5576596" cy="34896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hy Does Everyone Hate Eye Contact? - VoiceTube: Learn English through  videos!">
            <a:extLst>
              <a:ext uri="{FF2B5EF4-FFF2-40B4-BE49-F238E27FC236}">
                <a16:creationId xmlns:a16="http://schemas.microsoft.com/office/drawing/2014/main" id="{D0EE3EC7-46CC-C750-17CC-2F54D73007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15" y="3489650"/>
            <a:ext cx="6447452" cy="33683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usinessmen discussing in creative office A photo of businessman sharing ideas with colleagues at workplace. Confident male professional is discussing with coworkers. They are wearing smart casuals in creative office. Meeting Stock Photo">
            <a:extLst>
              <a:ext uri="{FF2B5EF4-FFF2-40B4-BE49-F238E27FC236}">
                <a16:creationId xmlns:a16="http://schemas.microsoft.com/office/drawing/2014/main" id="{62492CFA-AB1A-DAF5-CA16-7B355393A1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5402" y="3489649"/>
            <a:ext cx="5576597" cy="336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443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0E446-F26C-4422-A2D9-4E98C8830E70}"/>
              </a:ext>
            </a:extLst>
          </p:cNvPr>
          <p:cNvSpPr>
            <a:spLocks noGrp="1"/>
          </p:cNvSpPr>
          <p:nvPr>
            <p:ph type="title"/>
          </p:nvPr>
        </p:nvSpPr>
        <p:spPr/>
        <p:txBody>
          <a:bodyPr/>
          <a:lstStyle/>
          <a:p>
            <a:r>
              <a:rPr lang="en-IN" dirty="0"/>
              <a:t>Distance (Proxemics)</a:t>
            </a:r>
          </a:p>
        </p:txBody>
      </p:sp>
      <p:sp>
        <p:nvSpPr>
          <p:cNvPr id="3" name="Content Placeholder 2">
            <a:extLst>
              <a:ext uri="{FF2B5EF4-FFF2-40B4-BE49-F238E27FC236}">
                <a16:creationId xmlns:a16="http://schemas.microsoft.com/office/drawing/2014/main" id="{42E981E0-3799-488C-8550-99CB0FC4DF01}"/>
              </a:ext>
            </a:extLst>
          </p:cNvPr>
          <p:cNvSpPr>
            <a:spLocks noGrp="1"/>
          </p:cNvSpPr>
          <p:nvPr>
            <p:ph idx="1"/>
          </p:nvPr>
        </p:nvSpPr>
        <p:spPr/>
        <p:txBody>
          <a:bodyPr/>
          <a:lstStyle/>
          <a:p>
            <a:r>
              <a:rPr lang="en-GB" b="0" i="0" dirty="0">
                <a:solidFill>
                  <a:srgbClr val="3A3A3A"/>
                </a:solidFill>
                <a:effectLst/>
                <a:latin typeface="-apple-system"/>
              </a:rPr>
              <a:t>a specific distance between yourself and another person in order to communicate a message and to feel comfortable</a:t>
            </a:r>
            <a:endParaRPr lang="en-IN" dirty="0"/>
          </a:p>
        </p:txBody>
      </p:sp>
    </p:spTree>
    <p:extLst>
      <p:ext uri="{BB962C8B-B14F-4D97-AF65-F5344CB8AC3E}">
        <p14:creationId xmlns:p14="http://schemas.microsoft.com/office/powerpoint/2010/main" val="3602533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03D6D-4C98-4BC5-B5D3-1DACACB6BCE4}"/>
              </a:ext>
            </a:extLst>
          </p:cNvPr>
          <p:cNvSpPr>
            <a:spLocks noGrp="1"/>
          </p:cNvSpPr>
          <p:nvPr>
            <p:ph type="title"/>
          </p:nvPr>
        </p:nvSpPr>
        <p:spPr/>
        <p:txBody>
          <a:bodyPr/>
          <a:lstStyle/>
          <a:p>
            <a:r>
              <a:rPr lang="en-IN" dirty="0"/>
              <a:t>Categories</a:t>
            </a:r>
          </a:p>
        </p:txBody>
      </p:sp>
      <p:sp>
        <p:nvSpPr>
          <p:cNvPr id="3" name="Content Placeholder 2">
            <a:extLst>
              <a:ext uri="{FF2B5EF4-FFF2-40B4-BE49-F238E27FC236}">
                <a16:creationId xmlns:a16="http://schemas.microsoft.com/office/drawing/2014/main" id="{A202CCE0-55F1-4AF7-AFB6-78F145D7AC3A}"/>
              </a:ext>
            </a:extLst>
          </p:cNvPr>
          <p:cNvSpPr>
            <a:spLocks noGrp="1"/>
          </p:cNvSpPr>
          <p:nvPr>
            <p:ph idx="1"/>
          </p:nvPr>
        </p:nvSpPr>
        <p:spPr/>
        <p:txBody>
          <a:bodyPr>
            <a:normAutofit lnSpcReduction="10000"/>
          </a:bodyPr>
          <a:lstStyle/>
          <a:p>
            <a:pPr algn="l">
              <a:buFont typeface="Arial" panose="020B0604020202020204" pitchFamily="34" charset="0"/>
              <a:buChar char="•"/>
            </a:pPr>
            <a:r>
              <a:rPr lang="en-GB" b="0" i="0" dirty="0">
                <a:solidFill>
                  <a:srgbClr val="3A3A3A"/>
                </a:solidFill>
                <a:effectLst/>
                <a:latin typeface="-apple-system"/>
              </a:rPr>
              <a:t>Intimate space – 1.5ft around someone, where a partner might stand without making the person feel uncomfortable</a:t>
            </a:r>
          </a:p>
          <a:p>
            <a:pPr algn="l">
              <a:buFont typeface="Arial" panose="020B0604020202020204" pitchFamily="34" charset="0"/>
              <a:buChar char="•"/>
            </a:pPr>
            <a:r>
              <a:rPr lang="en-GB" b="0" i="0" dirty="0">
                <a:solidFill>
                  <a:srgbClr val="3A3A3A"/>
                </a:solidFill>
                <a:effectLst/>
                <a:latin typeface="-apple-system"/>
              </a:rPr>
              <a:t>Personal space – 4ft around someone, where a friend might stand but not a stranger</a:t>
            </a:r>
          </a:p>
          <a:p>
            <a:pPr algn="l">
              <a:buFont typeface="Arial" panose="020B0604020202020204" pitchFamily="34" charset="0"/>
              <a:buChar char="•"/>
            </a:pPr>
            <a:r>
              <a:rPr lang="en-GB" b="0" i="0" dirty="0">
                <a:solidFill>
                  <a:srgbClr val="3A3A3A"/>
                </a:solidFill>
                <a:effectLst/>
                <a:latin typeface="-apple-system"/>
              </a:rPr>
              <a:t>Social space – 9ft around someone where strangers stand without being ‘too close for comfort’ </a:t>
            </a:r>
            <a:endParaRPr lang="en-GB" dirty="0">
              <a:solidFill>
                <a:srgbClr val="3A3A3A"/>
              </a:solidFill>
              <a:latin typeface="-apple-system"/>
            </a:endParaRPr>
          </a:p>
          <a:p>
            <a:pPr algn="l">
              <a:buFont typeface="Arial" panose="020B0604020202020204" pitchFamily="34" charset="0"/>
              <a:buChar char="•"/>
            </a:pPr>
            <a:r>
              <a:rPr lang="en-GB" b="0" i="0" dirty="0">
                <a:solidFill>
                  <a:srgbClr val="3A3A3A"/>
                </a:solidFill>
                <a:effectLst/>
                <a:latin typeface="-apple-system"/>
              </a:rPr>
              <a:t>Public space - you would stand away from people, if perhaps giving a speech</a:t>
            </a:r>
          </a:p>
          <a:p>
            <a:endParaRPr lang="en-IN" dirty="0"/>
          </a:p>
        </p:txBody>
      </p:sp>
    </p:spTree>
    <p:extLst>
      <p:ext uri="{BB962C8B-B14F-4D97-AF65-F5344CB8AC3E}">
        <p14:creationId xmlns:p14="http://schemas.microsoft.com/office/powerpoint/2010/main" val="563360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FC0CC4F-4D5D-4D59-89E5-F44B0D96FEE2}"/>
              </a:ext>
            </a:extLst>
          </p:cNvPr>
          <p:cNvPicPr>
            <a:picLocks noGrp="1" noChangeAspect="1"/>
          </p:cNvPicPr>
          <p:nvPr>
            <p:ph idx="1"/>
          </p:nvPr>
        </p:nvPicPr>
        <p:blipFill rotWithShape="1">
          <a:blip r:embed="rId3"/>
          <a:srcRect t="84" r="1" b="10762"/>
          <a:stretch/>
        </p:blipFill>
        <p:spPr>
          <a:xfrm>
            <a:off x="796065" y="10"/>
            <a:ext cx="11395934" cy="6857990"/>
          </a:xfrm>
          <a:custGeom>
            <a:avLst/>
            <a:gdLst/>
            <a:ahLst/>
            <a:cxnLst/>
            <a:rect l="l" t="t" r="r" b="b"/>
            <a:pathLst>
              <a:path w="11395934" h="6858000">
                <a:moveTo>
                  <a:pt x="867942" y="0"/>
                </a:moveTo>
                <a:lnTo>
                  <a:pt x="1786638" y="0"/>
                </a:lnTo>
                <a:lnTo>
                  <a:pt x="11395934" y="0"/>
                </a:lnTo>
                <a:lnTo>
                  <a:pt x="11395934" y="6858000"/>
                </a:lnTo>
                <a:lnTo>
                  <a:pt x="1925619" y="6858000"/>
                </a:lnTo>
                <a:lnTo>
                  <a:pt x="1924311" y="6820097"/>
                </a:lnTo>
                <a:lnTo>
                  <a:pt x="1925076" y="6858000"/>
                </a:lnTo>
                <a:lnTo>
                  <a:pt x="1892647" y="6858000"/>
                </a:lnTo>
                <a:lnTo>
                  <a:pt x="0" y="5314276"/>
                </a:lnTo>
                <a:cubicBezTo>
                  <a:pt x="282142" y="3542851"/>
                  <a:pt x="585800" y="1771425"/>
                  <a:pt x="867942" y="0"/>
                </a:cubicBezTo>
                <a:close/>
              </a:path>
            </a:pathLst>
          </a:custGeom>
        </p:spPr>
      </p:pic>
    </p:spTree>
    <p:extLst>
      <p:ext uri="{BB962C8B-B14F-4D97-AF65-F5344CB8AC3E}">
        <p14:creationId xmlns:p14="http://schemas.microsoft.com/office/powerpoint/2010/main" val="251719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EE2EA-C3ED-4C24-87B9-4A32EC3D0574}"/>
              </a:ext>
            </a:extLst>
          </p:cNvPr>
          <p:cNvSpPr>
            <a:spLocks noGrp="1"/>
          </p:cNvSpPr>
          <p:nvPr>
            <p:ph type="title"/>
          </p:nvPr>
        </p:nvSpPr>
        <p:spPr/>
        <p:txBody>
          <a:bodyPr/>
          <a:lstStyle/>
          <a:p>
            <a:r>
              <a:rPr lang="en-IN" dirty="0"/>
              <a:t>Public Space</a:t>
            </a:r>
          </a:p>
        </p:txBody>
      </p:sp>
      <p:sp>
        <p:nvSpPr>
          <p:cNvPr id="3" name="Content Placeholder 2">
            <a:extLst>
              <a:ext uri="{FF2B5EF4-FFF2-40B4-BE49-F238E27FC236}">
                <a16:creationId xmlns:a16="http://schemas.microsoft.com/office/drawing/2014/main" id="{91A330B7-CC21-40C1-8C1F-88EB680B1E52}"/>
              </a:ext>
            </a:extLst>
          </p:cNvPr>
          <p:cNvSpPr>
            <a:spLocks noGrp="1"/>
          </p:cNvSpPr>
          <p:nvPr>
            <p:ph idx="1"/>
          </p:nvPr>
        </p:nvSpPr>
        <p:spPr/>
        <p:txBody>
          <a:bodyPr/>
          <a:lstStyle/>
          <a:p>
            <a:r>
              <a:rPr lang="en-IN" dirty="0"/>
              <a:t>Least personal</a:t>
            </a:r>
          </a:p>
          <a:p>
            <a:r>
              <a:rPr lang="en-IN" dirty="0"/>
              <a:t>Sign of power as well as safety  -politicians, public figures etc</a:t>
            </a:r>
          </a:p>
        </p:txBody>
      </p:sp>
    </p:spTree>
    <p:extLst>
      <p:ext uri="{BB962C8B-B14F-4D97-AF65-F5344CB8AC3E}">
        <p14:creationId xmlns:p14="http://schemas.microsoft.com/office/powerpoint/2010/main" val="2337674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82C74-B20B-4978-A0F1-B17004535E55}"/>
              </a:ext>
            </a:extLst>
          </p:cNvPr>
          <p:cNvSpPr>
            <a:spLocks noGrp="1"/>
          </p:cNvSpPr>
          <p:nvPr>
            <p:ph type="title"/>
          </p:nvPr>
        </p:nvSpPr>
        <p:spPr/>
        <p:txBody>
          <a:bodyPr/>
          <a:lstStyle/>
          <a:p>
            <a:r>
              <a:rPr lang="en-IN" dirty="0"/>
              <a:t>Social Space</a:t>
            </a:r>
          </a:p>
        </p:txBody>
      </p:sp>
      <p:sp>
        <p:nvSpPr>
          <p:cNvPr id="3" name="Content Placeholder 2">
            <a:extLst>
              <a:ext uri="{FF2B5EF4-FFF2-40B4-BE49-F238E27FC236}">
                <a16:creationId xmlns:a16="http://schemas.microsoft.com/office/drawing/2014/main" id="{DA829AAD-60CC-4FCB-80DB-272A85E3D101}"/>
              </a:ext>
            </a:extLst>
          </p:cNvPr>
          <p:cNvSpPr>
            <a:spLocks noGrp="1"/>
          </p:cNvSpPr>
          <p:nvPr>
            <p:ph idx="1"/>
          </p:nvPr>
        </p:nvSpPr>
        <p:spPr/>
        <p:txBody>
          <a:bodyPr/>
          <a:lstStyle/>
          <a:p>
            <a:r>
              <a:rPr lang="en-IN" dirty="0"/>
              <a:t>Professional or casual interaction</a:t>
            </a:r>
          </a:p>
          <a:p>
            <a:r>
              <a:rPr lang="en-IN" dirty="0"/>
              <a:t>Keep someone at an arm’s distance</a:t>
            </a:r>
          </a:p>
          <a:p>
            <a:endParaRPr lang="en-IN" dirty="0"/>
          </a:p>
        </p:txBody>
      </p:sp>
    </p:spTree>
    <p:extLst>
      <p:ext uri="{BB962C8B-B14F-4D97-AF65-F5344CB8AC3E}">
        <p14:creationId xmlns:p14="http://schemas.microsoft.com/office/powerpoint/2010/main" val="2327823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83AA3-4739-45A6-BF82-B629F18B6141}"/>
              </a:ext>
            </a:extLst>
          </p:cNvPr>
          <p:cNvSpPr>
            <a:spLocks noGrp="1"/>
          </p:cNvSpPr>
          <p:nvPr>
            <p:ph type="title"/>
          </p:nvPr>
        </p:nvSpPr>
        <p:spPr/>
        <p:txBody>
          <a:bodyPr/>
          <a:lstStyle/>
          <a:p>
            <a:r>
              <a:rPr lang="en-IN" dirty="0"/>
              <a:t>Personal Space</a:t>
            </a:r>
          </a:p>
        </p:txBody>
      </p:sp>
      <p:sp>
        <p:nvSpPr>
          <p:cNvPr id="3" name="Content Placeholder 2">
            <a:extLst>
              <a:ext uri="{FF2B5EF4-FFF2-40B4-BE49-F238E27FC236}">
                <a16:creationId xmlns:a16="http://schemas.microsoft.com/office/drawing/2014/main" id="{FE072222-7B22-498A-8F06-BCCD96D10303}"/>
              </a:ext>
            </a:extLst>
          </p:cNvPr>
          <p:cNvSpPr>
            <a:spLocks noGrp="1"/>
          </p:cNvSpPr>
          <p:nvPr>
            <p:ph idx="1"/>
          </p:nvPr>
        </p:nvSpPr>
        <p:spPr/>
        <p:txBody>
          <a:bodyPr>
            <a:normAutofit fontScale="92500" lnSpcReduction="20000"/>
          </a:bodyPr>
          <a:lstStyle/>
          <a:p>
            <a:r>
              <a:rPr lang="en-IN" dirty="0"/>
              <a:t>Reserved for friends, acquaintance and social others</a:t>
            </a:r>
          </a:p>
          <a:p>
            <a:r>
              <a:rPr lang="en-GB" b="0" i="0" dirty="0">
                <a:solidFill>
                  <a:srgbClr val="000000"/>
                </a:solidFill>
                <a:effectLst/>
                <a:latin typeface="Tahoma" panose="020B0604030504040204" pitchFamily="34" charset="0"/>
              </a:rPr>
              <a:t>extends from 1.5 feet to 4 feet away from our body</a:t>
            </a:r>
            <a:endParaRPr lang="en-IN" b="0" i="0" dirty="0">
              <a:solidFill>
                <a:srgbClr val="000000"/>
              </a:solidFill>
              <a:effectLst/>
              <a:latin typeface="Tahoma" panose="020B0604030504040204" pitchFamily="34" charset="0"/>
            </a:endParaRPr>
          </a:p>
          <a:p>
            <a:r>
              <a:rPr lang="en-IN" dirty="0">
                <a:solidFill>
                  <a:srgbClr val="000000"/>
                </a:solidFill>
                <a:latin typeface="Tahoma" panose="020B0604030504040204" pitchFamily="34" charset="0"/>
              </a:rPr>
              <a:t>2 sub-zones: </a:t>
            </a:r>
          </a:p>
          <a:p>
            <a:r>
              <a:rPr lang="en-GB" b="0" i="0" dirty="0">
                <a:solidFill>
                  <a:srgbClr val="000000"/>
                </a:solidFill>
                <a:effectLst/>
                <a:latin typeface="Tahoma" panose="020B0604030504040204" pitchFamily="34" charset="0"/>
              </a:rPr>
              <a:t>outer-personal zone extends from 2.5 feet to 4 feet and is useful for conversations that need to be private but that occur between people who are not interpersonally close</a:t>
            </a:r>
          </a:p>
          <a:p>
            <a:r>
              <a:rPr lang="en-GB" b="0" i="0" dirty="0">
                <a:solidFill>
                  <a:srgbClr val="000000"/>
                </a:solidFill>
                <a:effectLst/>
                <a:latin typeface="Tahoma" panose="020B0604030504040204" pitchFamily="34" charset="0"/>
              </a:rPr>
              <a:t>inner-personal zone extends from 1.5 feet to 2.5 feet and is a space reserved for communication with people we are interpersonally close to or trying to get to </a:t>
            </a:r>
            <a:r>
              <a:rPr lang="en-GB" b="0" i="0" dirty="0" err="1">
                <a:solidFill>
                  <a:srgbClr val="000000"/>
                </a:solidFill>
                <a:effectLst/>
                <a:latin typeface="Tahoma" panose="020B0604030504040204" pitchFamily="34" charset="0"/>
              </a:rPr>
              <a:t>knowe</a:t>
            </a:r>
            <a:endParaRPr lang="en-IN" dirty="0"/>
          </a:p>
        </p:txBody>
      </p:sp>
    </p:spTree>
    <p:extLst>
      <p:ext uri="{BB962C8B-B14F-4D97-AF65-F5344CB8AC3E}">
        <p14:creationId xmlns:p14="http://schemas.microsoft.com/office/powerpoint/2010/main" val="4140581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8FFE4-4C4F-70C4-01E3-122992453E37}"/>
              </a:ext>
            </a:extLst>
          </p:cNvPr>
          <p:cNvSpPr>
            <a:spLocks noGrp="1"/>
          </p:cNvSpPr>
          <p:nvPr>
            <p:ph type="title"/>
          </p:nvPr>
        </p:nvSpPr>
        <p:spPr>
          <a:xfrm>
            <a:off x="1484311" y="-195942"/>
            <a:ext cx="10018713" cy="2634342"/>
          </a:xfrm>
        </p:spPr>
        <p:txBody>
          <a:bodyPr>
            <a:normAutofit/>
          </a:bodyPr>
          <a:lstStyle/>
          <a:p>
            <a:pPr algn="l"/>
            <a:r>
              <a:rPr lang="en-US" sz="4800" b="1" dirty="0"/>
              <a:t>Haptics (Touching)</a:t>
            </a:r>
            <a:endParaRPr lang="en-IN" sz="4800" b="1" dirty="0"/>
          </a:p>
        </p:txBody>
      </p:sp>
      <p:sp>
        <p:nvSpPr>
          <p:cNvPr id="3" name="Content Placeholder 2">
            <a:extLst>
              <a:ext uri="{FF2B5EF4-FFF2-40B4-BE49-F238E27FC236}">
                <a16:creationId xmlns:a16="http://schemas.microsoft.com/office/drawing/2014/main" id="{CE13975F-EAAC-FA3D-0AD4-8BB234683058}"/>
              </a:ext>
            </a:extLst>
          </p:cNvPr>
          <p:cNvSpPr>
            <a:spLocks noGrp="1"/>
          </p:cNvSpPr>
          <p:nvPr>
            <p:ph idx="1"/>
          </p:nvPr>
        </p:nvSpPr>
        <p:spPr>
          <a:xfrm>
            <a:off x="1484310" y="1539551"/>
            <a:ext cx="10018713" cy="4823927"/>
          </a:xfrm>
        </p:spPr>
        <p:txBody>
          <a:bodyPr>
            <a:normAutofit/>
          </a:bodyPr>
          <a:lstStyle/>
          <a:p>
            <a:r>
              <a:rPr lang="en-IN" dirty="0"/>
              <a:t>It is a form of  non-verbal communication using a sense of touch</a:t>
            </a:r>
          </a:p>
          <a:p>
            <a:r>
              <a:rPr lang="en-US" b="0" i="0" dirty="0">
                <a:solidFill>
                  <a:srgbClr val="333333"/>
                </a:solidFill>
                <a:effectLst/>
              </a:rPr>
              <a:t>The sense of touch allows one to experience different sensations</a:t>
            </a:r>
          </a:p>
          <a:p>
            <a:r>
              <a:rPr lang="en-US" dirty="0">
                <a:solidFill>
                  <a:srgbClr val="333333"/>
                </a:solidFill>
              </a:rPr>
              <a:t>Touching is our first non-verbal experience in life. Through touch we learn to relate to people and objects</a:t>
            </a:r>
          </a:p>
          <a:p>
            <a:r>
              <a:rPr lang="en-US" dirty="0">
                <a:solidFill>
                  <a:srgbClr val="333333"/>
                </a:solidFill>
              </a:rPr>
              <a:t>It can be divided into touching oneself and touching others</a:t>
            </a:r>
          </a:p>
          <a:p>
            <a:r>
              <a:rPr lang="en-US" dirty="0">
                <a:solidFill>
                  <a:srgbClr val="333333"/>
                </a:solidFill>
              </a:rPr>
              <a:t>Self-touching can indicate how a person is feeling (not necessarily communicative)</a:t>
            </a:r>
          </a:p>
          <a:p>
            <a:r>
              <a:rPr lang="en-US" dirty="0">
                <a:solidFill>
                  <a:srgbClr val="333333"/>
                </a:solidFill>
              </a:rPr>
              <a:t>Most communicative touching involves touching others</a:t>
            </a:r>
          </a:p>
          <a:p>
            <a:r>
              <a:rPr lang="en-US" dirty="0">
                <a:solidFill>
                  <a:srgbClr val="333333"/>
                </a:solidFill>
              </a:rPr>
              <a:t>It can be hostile (kicking) but mostly used to indicate the degree of intimacy</a:t>
            </a:r>
            <a:endParaRPr lang="en-IN" dirty="0"/>
          </a:p>
        </p:txBody>
      </p:sp>
    </p:spTree>
    <p:extLst>
      <p:ext uri="{BB962C8B-B14F-4D97-AF65-F5344CB8AC3E}">
        <p14:creationId xmlns:p14="http://schemas.microsoft.com/office/powerpoint/2010/main" val="2339725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264EC-F35D-4813-B744-C7E251059ABC}"/>
              </a:ext>
            </a:extLst>
          </p:cNvPr>
          <p:cNvSpPr>
            <a:spLocks noGrp="1"/>
          </p:cNvSpPr>
          <p:nvPr>
            <p:ph type="title"/>
          </p:nvPr>
        </p:nvSpPr>
        <p:spPr/>
        <p:txBody>
          <a:bodyPr/>
          <a:lstStyle/>
          <a:p>
            <a:r>
              <a:rPr lang="en-IN" dirty="0"/>
              <a:t>Intimate Space</a:t>
            </a:r>
          </a:p>
        </p:txBody>
      </p:sp>
      <p:sp>
        <p:nvSpPr>
          <p:cNvPr id="3" name="Content Placeholder 2">
            <a:extLst>
              <a:ext uri="{FF2B5EF4-FFF2-40B4-BE49-F238E27FC236}">
                <a16:creationId xmlns:a16="http://schemas.microsoft.com/office/drawing/2014/main" id="{ECF810E1-0C73-4676-A320-A47F97F81E6F}"/>
              </a:ext>
            </a:extLst>
          </p:cNvPr>
          <p:cNvSpPr>
            <a:spLocks noGrp="1"/>
          </p:cNvSpPr>
          <p:nvPr>
            <p:ph idx="1"/>
          </p:nvPr>
        </p:nvSpPr>
        <p:spPr/>
        <p:txBody>
          <a:bodyPr/>
          <a:lstStyle/>
          <a:p>
            <a:r>
              <a:rPr lang="en-IN" dirty="0"/>
              <a:t>Enter the line inside 1.5 ft</a:t>
            </a:r>
          </a:p>
          <a:p>
            <a:r>
              <a:rPr lang="en-GB" b="0" i="0" dirty="0">
                <a:solidFill>
                  <a:srgbClr val="000000"/>
                </a:solidFill>
                <a:effectLst/>
                <a:latin typeface="Tahoma" panose="020B0604030504040204" pitchFamily="34" charset="0"/>
              </a:rPr>
              <a:t>reserved for only the closest friends, family, and romantic/intimate partners</a:t>
            </a:r>
          </a:p>
          <a:p>
            <a:r>
              <a:rPr lang="en-GB" b="0" i="0" dirty="0">
                <a:solidFill>
                  <a:srgbClr val="000000"/>
                </a:solidFill>
                <a:effectLst/>
                <a:latin typeface="Tahoma" panose="020B0604030504040204" pitchFamily="34" charset="0"/>
              </a:rPr>
              <a:t>It is impossible to completely ignore people when they are in this space, even if we are trying to pretend that we’re ignoring them. </a:t>
            </a:r>
          </a:p>
          <a:p>
            <a:r>
              <a:rPr lang="en-GB" b="0" i="0" dirty="0">
                <a:solidFill>
                  <a:srgbClr val="000000"/>
                </a:solidFill>
                <a:effectLst/>
                <a:latin typeface="Tahoma" panose="020B0604030504040204" pitchFamily="34" charset="0"/>
              </a:rPr>
              <a:t>A breach of this space can be comforting in some contexts and annoying or frightening in others. </a:t>
            </a:r>
            <a:endParaRPr lang="en-IN" dirty="0"/>
          </a:p>
        </p:txBody>
      </p:sp>
    </p:spTree>
    <p:extLst>
      <p:ext uri="{BB962C8B-B14F-4D97-AF65-F5344CB8AC3E}">
        <p14:creationId xmlns:p14="http://schemas.microsoft.com/office/powerpoint/2010/main" val="2602012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AFEB5-22F2-47D8-ABA6-638F3DABAE74}"/>
              </a:ext>
            </a:extLst>
          </p:cNvPr>
          <p:cNvSpPr>
            <a:spLocks noGrp="1"/>
          </p:cNvSpPr>
          <p:nvPr>
            <p:ph type="title"/>
          </p:nvPr>
        </p:nvSpPr>
        <p:spPr/>
        <p:txBody>
          <a:bodyPr/>
          <a:lstStyle/>
          <a:p>
            <a:r>
              <a:rPr lang="en-IN" dirty="0"/>
              <a:t>Territoriality</a:t>
            </a:r>
          </a:p>
        </p:txBody>
      </p:sp>
      <p:sp>
        <p:nvSpPr>
          <p:cNvPr id="3" name="Content Placeholder 2">
            <a:extLst>
              <a:ext uri="{FF2B5EF4-FFF2-40B4-BE49-F238E27FC236}">
                <a16:creationId xmlns:a16="http://schemas.microsoft.com/office/drawing/2014/main" id="{3C6F5892-0C63-4028-8CCF-0E038BFD24C6}"/>
              </a:ext>
            </a:extLst>
          </p:cNvPr>
          <p:cNvSpPr>
            <a:spLocks noGrp="1"/>
          </p:cNvSpPr>
          <p:nvPr>
            <p:ph idx="1"/>
          </p:nvPr>
        </p:nvSpPr>
        <p:spPr/>
        <p:txBody>
          <a:bodyPr>
            <a:normAutofit fontScale="85000" lnSpcReduction="20000"/>
          </a:bodyPr>
          <a:lstStyle/>
          <a:p>
            <a:r>
              <a:rPr lang="en-GB" b="0" i="0" dirty="0">
                <a:solidFill>
                  <a:srgbClr val="000000"/>
                </a:solidFill>
                <a:effectLst/>
                <a:latin typeface="Tahoma" panose="020B0604030504040204" pitchFamily="34" charset="0"/>
              </a:rPr>
              <a:t>Territoriality is an innate drive to take up and defend spaces.</a:t>
            </a:r>
          </a:p>
          <a:p>
            <a:r>
              <a:rPr lang="en-GB" dirty="0">
                <a:solidFill>
                  <a:srgbClr val="000000"/>
                </a:solidFill>
                <a:latin typeface="Tahoma" panose="020B0604030504040204" pitchFamily="34" charset="0"/>
              </a:rPr>
              <a:t>Claim certain places as our own</a:t>
            </a:r>
          </a:p>
          <a:p>
            <a:r>
              <a:rPr lang="en-GB" b="0" i="0" dirty="0">
                <a:solidFill>
                  <a:srgbClr val="000000"/>
                </a:solidFill>
                <a:effectLst/>
                <a:latin typeface="Tahoma" panose="020B0604030504040204" pitchFamily="34" charset="0"/>
              </a:rPr>
              <a:t>There are three main divisions for territory: primary, secondary, and public (</a:t>
            </a:r>
            <a:r>
              <a:rPr lang="en-GB" b="0" i="0" dirty="0" err="1">
                <a:solidFill>
                  <a:srgbClr val="000000"/>
                </a:solidFill>
                <a:effectLst/>
                <a:latin typeface="Tahoma" panose="020B0604030504040204" pitchFamily="34" charset="0"/>
              </a:rPr>
              <a:t>Hargie</a:t>
            </a:r>
            <a:r>
              <a:rPr lang="en-GB" b="0" i="0" dirty="0">
                <a:solidFill>
                  <a:srgbClr val="000000"/>
                </a:solidFill>
                <a:effectLst/>
                <a:latin typeface="Tahoma" panose="020B0604030504040204" pitchFamily="34" charset="0"/>
              </a:rPr>
              <a:t>, 2011). </a:t>
            </a:r>
          </a:p>
          <a:p>
            <a:r>
              <a:rPr lang="en-GB" dirty="0">
                <a:solidFill>
                  <a:srgbClr val="000000"/>
                </a:solidFill>
                <a:latin typeface="Tahoma" panose="020B0604030504040204" pitchFamily="34" charset="0"/>
              </a:rPr>
              <a:t>Primary: house, yard</a:t>
            </a:r>
          </a:p>
          <a:p>
            <a:r>
              <a:rPr lang="en-GB" dirty="0">
                <a:solidFill>
                  <a:srgbClr val="000000"/>
                </a:solidFill>
                <a:latin typeface="Tahoma" panose="020B0604030504040204" pitchFamily="34" charset="0"/>
              </a:rPr>
              <a:t>Secondary: </a:t>
            </a:r>
            <a:r>
              <a:rPr lang="en-GB" b="0" i="0" dirty="0">
                <a:solidFill>
                  <a:srgbClr val="000000"/>
                </a:solidFill>
                <a:effectLst/>
                <a:latin typeface="Tahoma" panose="020B0604030504040204" pitchFamily="34" charset="0"/>
              </a:rPr>
              <a:t>don’t belong to us and aren’t exclusively under our control, but they are associated with us -  classroom desk</a:t>
            </a:r>
          </a:p>
          <a:p>
            <a:r>
              <a:rPr lang="en-GB" dirty="0">
                <a:solidFill>
                  <a:srgbClr val="000000"/>
                </a:solidFill>
                <a:latin typeface="Tahoma" panose="020B0604030504040204" pitchFamily="34" charset="0"/>
              </a:rPr>
              <a:t>Public: </a:t>
            </a:r>
            <a:r>
              <a:rPr lang="en-GB" b="0" i="0" dirty="0">
                <a:solidFill>
                  <a:srgbClr val="000000"/>
                </a:solidFill>
                <a:effectLst/>
                <a:latin typeface="Tahoma" panose="020B0604030504040204" pitchFamily="34" charset="0"/>
              </a:rPr>
              <a:t>are open to all people - People are allowed to mark public territory and use it for a limited period of time, but space is often up for grabs</a:t>
            </a:r>
            <a:endParaRPr lang="en-IN" dirty="0"/>
          </a:p>
        </p:txBody>
      </p:sp>
    </p:spTree>
    <p:extLst>
      <p:ext uri="{BB962C8B-B14F-4D97-AF65-F5344CB8AC3E}">
        <p14:creationId xmlns:p14="http://schemas.microsoft.com/office/powerpoint/2010/main" val="523706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150DD4C-316B-B32B-A7B1-BE2379A0A2E5}"/>
              </a:ext>
            </a:extLst>
          </p:cNvPr>
          <p:cNvGraphicFramePr/>
          <p:nvPr/>
        </p:nvGraphicFramePr>
        <p:xfrm>
          <a:off x="276508" y="1477820"/>
          <a:ext cx="11296657" cy="49229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5" name="Google Shape;225;p41"/>
          <p:cNvSpPr txBox="1">
            <a:spLocks noGrp="1"/>
          </p:cNvSpPr>
          <p:nvPr>
            <p:ph type="title"/>
          </p:nvPr>
        </p:nvSpPr>
        <p:spPr>
          <a:prstGeom prst="rect">
            <a:avLst/>
          </a:prstGeom>
          <a:solidFill>
            <a:schemeClr val="bg1">
              <a:lumMod val="90000"/>
            </a:schemeClr>
          </a:solidFill>
        </p:spPr>
        <p:txBody>
          <a:bodyPr spcFirstLastPara="1" vert="horz" wrap="square" lIns="121900" tIns="121900" rIns="121900" bIns="121900" rtlCol="0" anchor="t" anchorCtr="0">
            <a:noAutofit/>
          </a:bodyPr>
          <a:lstStyle/>
          <a:p>
            <a:pPr algn="l"/>
            <a:r>
              <a:rPr lang="en-US" dirty="0">
                <a:latin typeface="Palatino Linotype" panose="02040502050505030304" pitchFamily="18" charset="0"/>
              </a:rPr>
              <a:t>Non-Verbal Communication in Different Contexts.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3">
          <a:extLst>
            <a:ext uri="{FF2B5EF4-FFF2-40B4-BE49-F238E27FC236}">
              <a16:creationId xmlns:a16="http://schemas.microsoft.com/office/drawing/2014/main" id="{22E8EB6E-276D-0BC0-9F5D-54C4E3113060}"/>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86D47106-7F3E-997F-AABB-A9ECB9FD61DD}"/>
              </a:ext>
            </a:extLst>
          </p:cNvPr>
          <p:cNvGraphicFramePr/>
          <p:nvPr/>
        </p:nvGraphicFramePr>
        <p:xfrm>
          <a:off x="276508" y="1459347"/>
          <a:ext cx="11296657" cy="49229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5" name="Google Shape;225;p41">
            <a:extLst>
              <a:ext uri="{FF2B5EF4-FFF2-40B4-BE49-F238E27FC236}">
                <a16:creationId xmlns:a16="http://schemas.microsoft.com/office/drawing/2014/main" id="{AD5C1587-66AD-7CC9-4A25-A4E76F573E72}"/>
              </a:ext>
            </a:extLst>
          </p:cNvPr>
          <p:cNvSpPr txBox="1">
            <a:spLocks noGrp="1"/>
          </p:cNvSpPr>
          <p:nvPr>
            <p:ph type="title"/>
          </p:nvPr>
        </p:nvSpPr>
        <p:spPr>
          <a:prstGeom prst="rect">
            <a:avLst/>
          </a:prstGeom>
          <a:solidFill>
            <a:schemeClr val="bg1">
              <a:lumMod val="90000"/>
            </a:schemeClr>
          </a:solidFill>
        </p:spPr>
        <p:txBody>
          <a:bodyPr spcFirstLastPara="1" vert="horz" wrap="square" lIns="121900" tIns="121900" rIns="121900" bIns="121900" rtlCol="0" anchor="t" anchorCtr="0">
            <a:noAutofit/>
          </a:bodyPr>
          <a:lstStyle/>
          <a:p>
            <a:pPr algn="l"/>
            <a:r>
              <a:rPr lang="en-US" dirty="0">
                <a:latin typeface="Palatino Linotype" panose="02040502050505030304" pitchFamily="18" charset="0"/>
              </a:rPr>
              <a:t>Non-Verbal Communication in Different Contexts.</a:t>
            </a:r>
          </a:p>
        </p:txBody>
      </p:sp>
    </p:spTree>
    <p:extLst>
      <p:ext uri="{BB962C8B-B14F-4D97-AF65-F5344CB8AC3E}">
        <p14:creationId xmlns:p14="http://schemas.microsoft.com/office/powerpoint/2010/main" val="80562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3">
          <a:extLst>
            <a:ext uri="{FF2B5EF4-FFF2-40B4-BE49-F238E27FC236}">
              <a16:creationId xmlns:a16="http://schemas.microsoft.com/office/drawing/2014/main" id="{591DCC51-124F-A3ED-0652-A6AD8211F686}"/>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F330E93-EE33-185B-8D09-3FC53DFA176E}"/>
              </a:ext>
            </a:extLst>
          </p:cNvPr>
          <p:cNvGraphicFramePr/>
          <p:nvPr/>
        </p:nvGraphicFramePr>
        <p:xfrm>
          <a:off x="276508" y="1459347"/>
          <a:ext cx="11296657" cy="49229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5" name="Google Shape;225;p41">
            <a:extLst>
              <a:ext uri="{FF2B5EF4-FFF2-40B4-BE49-F238E27FC236}">
                <a16:creationId xmlns:a16="http://schemas.microsoft.com/office/drawing/2014/main" id="{A6AFF63A-34AB-EF0D-8ABC-34E0971DD2EC}"/>
              </a:ext>
            </a:extLst>
          </p:cNvPr>
          <p:cNvSpPr txBox="1">
            <a:spLocks noGrp="1"/>
          </p:cNvSpPr>
          <p:nvPr>
            <p:ph type="title"/>
          </p:nvPr>
        </p:nvSpPr>
        <p:spPr>
          <a:prstGeom prst="rect">
            <a:avLst/>
          </a:prstGeom>
          <a:solidFill>
            <a:schemeClr val="bg1">
              <a:lumMod val="90000"/>
            </a:schemeClr>
          </a:solidFill>
        </p:spPr>
        <p:txBody>
          <a:bodyPr spcFirstLastPara="1" vert="horz" wrap="square" lIns="121900" tIns="121900" rIns="121900" bIns="121900" rtlCol="0" anchor="t" anchorCtr="0">
            <a:noAutofit/>
          </a:bodyPr>
          <a:lstStyle/>
          <a:p>
            <a:r>
              <a:rPr lang="en-US" dirty="0">
                <a:latin typeface="Palatino Linotype" panose="02040502050505030304" pitchFamily="18" charset="0"/>
              </a:rPr>
              <a:t>Non-Verbal Communication and Deception</a:t>
            </a:r>
          </a:p>
        </p:txBody>
      </p:sp>
    </p:spTree>
    <p:extLst>
      <p:ext uri="{BB962C8B-B14F-4D97-AF65-F5344CB8AC3E}">
        <p14:creationId xmlns:p14="http://schemas.microsoft.com/office/powerpoint/2010/main" val="2516607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3">
          <a:extLst>
            <a:ext uri="{FF2B5EF4-FFF2-40B4-BE49-F238E27FC236}">
              <a16:creationId xmlns:a16="http://schemas.microsoft.com/office/drawing/2014/main" id="{591DCC51-124F-A3ED-0652-A6AD8211F686}"/>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F330E93-EE33-185B-8D09-3FC53DFA176E}"/>
              </a:ext>
            </a:extLst>
          </p:cNvPr>
          <p:cNvGraphicFramePr/>
          <p:nvPr/>
        </p:nvGraphicFramePr>
        <p:xfrm>
          <a:off x="276508" y="1459347"/>
          <a:ext cx="11296657" cy="49229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5" name="Google Shape;225;p41">
            <a:extLst>
              <a:ext uri="{FF2B5EF4-FFF2-40B4-BE49-F238E27FC236}">
                <a16:creationId xmlns:a16="http://schemas.microsoft.com/office/drawing/2014/main" id="{A6AFF63A-34AB-EF0D-8ABC-34E0971DD2EC}"/>
              </a:ext>
            </a:extLst>
          </p:cNvPr>
          <p:cNvSpPr txBox="1">
            <a:spLocks noGrp="1"/>
          </p:cNvSpPr>
          <p:nvPr>
            <p:ph type="title"/>
          </p:nvPr>
        </p:nvSpPr>
        <p:spPr>
          <a:prstGeom prst="rect">
            <a:avLst/>
          </a:prstGeom>
          <a:solidFill>
            <a:schemeClr val="bg1">
              <a:lumMod val="90000"/>
            </a:schemeClr>
          </a:solidFill>
        </p:spPr>
        <p:txBody>
          <a:bodyPr spcFirstLastPara="1" vert="horz" wrap="square" lIns="121900" tIns="121900" rIns="121900" bIns="121900" rtlCol="0" anchor="t" anchorCtr="0">
            <a:noAutofit/>
          </a:bodyPr>
          <a:lstStyle/>
          <a:p>
            <a:r>
              <a:rPr lang="en-US" dirty="0">
                <a:latin typeface="Palatino Linotype" panose="02040502050505030304" pitchFamily="18" charset="0"/>
              </a:rPr>
              <a:t>Non-Verbal Communication and Deception</a:t>
            </a:r>
          </a:p>
        </p:txBody>
      </p:sp>
    </p:spTree>
    <p:extLst>
      <p:ext uri="{BB962C8B-B14F-4D97-AF65-F5344CB8AC3E}">
        <p14:creationId xmlns:p14="http://schemas.microsoft.com/office/powerpoint/2010/main" val="48939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3">
          <a:extLst>
            <a:ext uri="{FF2B5EF4-FFF2-40B4-BE49-F238E27FC236}">
              <a16:creationId xmlns:a16="http://schemas.microsoft.com/office/drawing/2014/main" id="{591DCC51-124F-A3ED-0652-A6AD8211F686}"/>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F330E93-EE33-185B-8D09-3FC53DFA176E}"/>
              </a:ext>
            </a:extLst>
          </p:cNvPr>
          <p:cNvGraphicFramePr/>
          <p:nvPr/>
        </p:nvGraphicFramePr>
        <p:xfrm>
          <a:off x="276508" y="1459347"/>
          <a:ext cx="11296657" cy="49229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5" name="Google Shape;225;p41">
            <a:extLst>
              <a:ext uri="{FF2B5EF4-FFF2-40B4-BE49-F238E27FC236}">
                <a16:creationId xmlns:a16="http://schemas.microsoft.com/office/drawing/2014/main" id="{A6AFF63A-34AB-EF0D-8ABC-34E0971DD2EC}"/>
              </a:ext>
            </a:extLst>
          </p:cNvPr>
          <p:cNvSpPr txBox="1">
            <a:spLocks noGrp="1"/>
          </p:cNvSpPr>
          <p:nvPr>
            <p:ph type="title"/>
          </p:nvPr>
        </p:nvSpPr>
        <p:spPr>
          <a:prstGeom prst="rect">
            <a:avLst/>
          </a:prstGeom>
          <a:solidFill>
            <a:schemeClr val="bg1">
              <a:lumMod val="90000"/>
            </a:schemeClr>
          </a:solidFill>
        </p:spPr>
        <p:txBody>
          <a:bodyPr spcFirstLastPara="1" vert="horz" wrap="square" lIns="121900" tIns="121900" rIns="121900" bIns="121900" rtlCol="0" anchor="t" anchorCtr="0">
            <a:noAutofit/>
          </a:bodyPr>
          <a:lstStyle/>
          <a:p>
            <a:r>
              <a:rPr lang="en-US" dirty="0">
                <a:latin typeface="Palatino Linotype" panose="02040502050505030304" pitchFamily="18" charset="0"/>
              </a:rPr>
              <a:t>Non-Verbal Communication and Deception</a:t>
            </a:r>
          </a:p>
        </p:txBody>
      </p:sp>
    </p:spTree>
    <p:extLst>
      <p:ext uri="{BB962C8B-B14F-4D97-AF65-F5344CB8AC3E}">
        <p14:creationId xmlns:p14="http://schemas.microsoft.com/office/powerpoint/2010/main" val="3795287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3">
          <a:extLst>
            <a:ext uri="{FF2B5EF4-FFF2-40B4-BE49-F238E27FC236}">
              <a16:creationId xmlns:a16="http://schemas.microsoft.com/office/drawing/2014/main" id="{CFDC1F81-53EA-5C8A-FB04-18B5E665C93A}"/>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19C87C22-B4E5-6919-0457-D5F285AE8248}"/>
              </a:ext>
            </a:extLst>
          </p:cNvPr>
          <p:cNvGraphicFramePr/>
          <p:nvPr/>
        </p:nvGraphicFramePr>
        <p:xfrm>
          <a:off x="276508" y="1459347"/>
          <a:ext cx="11296657" cy="49229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5" name="Google Shape;225;p41">
            <a:extLst>
              <a:ext uri="{FF2B5EF4-FFF2-40B4-BE49-F238E27FC236}">
                <a16:creationId xmlns:a16="http://schemas.microsoft.com/office/drawing/2014/main" id="{D3AEC382-671D-0AEC-70EF-992EE0F36BF9}"/>
              </a:ext>
            </a:extLst>
          </p:cNvPr>
          <p:cNvSpPr txBox="1">
            <a:spLocks noGrp="1"/>
          </p:cNvSpPr>
          <p:nvPr>
            <p:ph type="title"/>
          </p:nvPr>
        </p:nvSpPr>
        <p:spPr>
          <a:prstGeom prst="rect">
            <a:avLst/>
          </a:prstGeom>
          <a:solidFill>
            <a:schemeClr val="bg1">
              <a:lumMod val="90000"/>
            </a:schemeClr>
          </a:solidFill>
        </p:spPr>
        <p:txBody>
          <a:bodyPr spcFirstLastPara="1" vert="horz" wrap="square" lIns="121900" tIns="121900" rIns="121900" bIns="121900" rtlCol="0" anchor="t" anchorCtr="0">
            <a:noAutofit/>
          </a:bodyPr>
          <a:lstStyle/>
          <a:p>
            <a:r>
              <a:rPr lang="en-US" sz="2667" dirty="0">
                <a:latin typeface="Palatino Linotype" panose="02040502050505030304" pitchFamily="18" charset="0"/>
              </a:rPr>
              <a:t>Non-Verbal Communication in Digital Communication</a:t>
            </a:r>
          </a:p>
        </p:txBody>
      </p:sp>
    </p:spTree>
    <p:extLst>
      <p:ext uri="{BB962C8B-B14F-4D97-AF65-F5344CB8AC3E}">
        <p14:creationId xmlns:p14="http://schemas.microsoft.com/office/powerpoint/2010/main" val="2175919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3">
          <a:extLst>
            <a:ext uri="{FF2B5EF4-FFF2-40B4-BE49-F238E27FC236}">
              <a16:creationId xmlns:a16="http://schemas.microsoft.com/office/drawing/2014/main" id="{CFDC1F81-53EA-5C8A-FB04-18B5E665C93A}"/>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19C87C22-B4E5-6919-0457-D5F285AE8248}"/>
              </a:ext>
            </a:extLst>
          </p:cNvPr>
          <p:cNvGraphicFramePr/>
          <p:nvPr/>
        </p:nvGraphicFramePr>
        <p:xfrm>
          <a:off x="276508" y="1459347"/>
          <a:ext cx="11296657" cy="49229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5" name="Google Shape;225;p41">
            <a:extLst>
              <a:ext uri="{FF2B5EF4-FFF2-40B4-BE49-F238E27FC236}">
                <a16:creationId xmlns:a16="http://schemas.microsoft.com/office/drawing/2014/main" id="{D3AEC382-671D-0AEC-70EF-992EE0F36BF9}"/>
              </a:ext>
            </a:extLst>
          </p:cNvPr>
          <p:cNvSpPr txBox="1">
            <a:spLocks noGrp="1"/>
          </p:cNvSpPr>
          <p:nvPr>
            <p:ph type="title"/>
          </p:nvPr>
        </p:nvSpPr>
        <p:spPr>
          <a:prstGeom prst="rect">
            <a:avLst/>
          </a:prstGeom>
          <a:solidFill>
            <a:schemeClr val="bg1">
              <a:lumMod val="90000"/>
            </a:schemeClr>
          </a:solidFill>
        </p:spPr>
        <p:txBody>
          <a:bodyPr spcFirstLastPara="1" vert="horz" wrap="square" lIns="121900" tIns="121900" rIns="121900" bIns="121900" rtlCol="0" anchor="t" anchorCtr="0">
            <a:noAutofit/>
          </a:bodyPr>
          <a:lstStyle/>
          <a:p>
            <a:r>
              <a:rPr lang="en-US" sz="2667" dirty="0">
                <a:latin typeface="Palatino Linotype" panose="02040502050505030304" pitchFamily="18" charset="0"/>
              </a:rPr>
              <a:t>Non-Verbal Communication in Digital Communication</a:t>
            </a:r>
          </a:p>
        </p:txBody>
      </p:sp>
    </p:spTree>
    <p:extLst>
      <p:ext uri="{BB962C8B-B14F-4D97-AF65-F5344CB8AC3E}">
        <p14:creationId xmlns:p14="http://schemas.microsoft.com/office/powerpoint/2010/main" val="3826816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3">
          <a:extLst>
            <a:ext uri="{FF2B5EF4-FFF2-40B4-BE49-F238E27FC236}">
              <a16:creationId xmlns:a16="http://schemas.microsoft.com/office/drawing/2014/main" id="{CFDC1F81-53EA-5C8A-FB04-18B5E665C93A}"/>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19C87C22-B4E5-6919-0457-D5F285AE8248}"/>
              </a:ext>
            </a:extLst>
          </p:cNvPr>
          <p:cNvGraphicFramePr/>
          <p:nvPr/>
        </p:nvGraphicFramePr>
        <p:xfrm>
          <a:off x="276508" y="1459347"/>
          <a:ext cx="11296657" cy="49229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5" name="Google Shape;225;p41">
            <a:extLst>
              <a:ext uri="{FF2B5EF4-FFF2-40B4-BE49-F238E27FC236}">
                <a16:creationId xmlns:a16="http://schemas.microsoft.com/office/drawing/2014/main" id="{D3AEC382-671D-0AEC-70EF-992EE0F36BF9}"/>
              </a:ext>
            </a:extLst>
          </p:cNvPr>
          <p:cNvSpPr txBox="1">
            <a:spLocks noGrp="1"/>
          </p:cNvSpPr>
          <p:nvPr>
            <p:ph type="title"/>
          </p:nvPr>
        </p:nvSpPr>
        <p:spPr>
          <a:prstGeom prst="rect">
            <a:avLst/>
          </a:prstGeom>
          <a:solidFill>
            <a:schemeClr val="bg1">
              <a:lumMod val="90000"/>
            </a:schemeClr>
          </a:solidFill>
        </p:spPr>
        <p:txBody>
          <a:bodyPr spcFirstLastPara="1" vert="horz" wrap="square" lIns="121900" tIns="121900" rIns="121900" bIns="121900" rtlCol="0" anchor="t" anchorCtr="0">
            <a:noAutofit/>
          </a:bodyPr>
          <a:lstStyle/>
          <a:p>
            <a:r>
              <a:rPr lang="en-US" sz="2667" dirty="0">
                <a:latin typeface="Palatino Linotype" panose="02040502050505030304" pitchFamily="18" charset="0"/>
              </a:rPr>
              <a:t>Non-Verbal Communication in Digital Communication</a:t>
            </a:r>
          </a:p>
        </p:txBody>
      </p:sp>
    </p:spTree>
    <p:extLst>
      <p:ext uri="{BB962C8B-B14F-4D97-AF65-F5344CB8AC3E}">
        <p14:creationId xmlns:p14="http://schemas.microsoft.com/office/powerpoint/2010/main" val="2795855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E1573-F04D-EE30-C790-0E4C82C334DE}"/>
              </a:ext>
            </a:extLst>
          </p:cNvPr>
          <p:cNvSpPr>
            <a:spLocks noGrp="1"/>
          </p:cNvSpPr>
          <p:nvPr>
            <p:ph type="title"/>
          </p:nvPr>
        </p:nvSpPr>
        <p:spPr/>
        <p:txBody>
          <a:bodyPr>
            <a:normAutofit/>
          </a:bodyPr>
          <a:lstStyle/>
          <a:p>
            <a:pPr algn="l"/>
            <a:r>
              <a:rPr lang="en-IN" sz="4800" b="1" dirty="0"/>
              <a:t>Types</a:t>
            </a:r>
          </a:p>
        </p:txBody>
      </p:sp>
      <p:sp>
        <p:nvSpPr>
          <p:cNvPr id="3" name="Content Placeholder 2">
            <a:extLst>
              <a:ext uri="{FF2B5EF4-FFF2-40B4-BE49-F238E27FC236}">
                <a16:creationId xmlns:a16="http://schemas.microsoft.com/office/drawing/2014/main" id="{1370631B-C3EB-50E5-AF7F-72D0A1F87576}"/>
              </a:ext>
            </a:extLst>
          </p:cNvPr>
          <p:cNvSpPr>
            <a:spLocks noGrp="1"/>
          </p:cNvSpPr>
          <p:nvPr>
            <p:ph idx="1"/>
          </p:nvPr>
        </p:nvSpPr>
        <p:spPr/>
        <p:txBody>
          <a:bodyPr>
            <a:normAutofit/>
          </a:bodyPr>
          <a:lstStyle/>
          <a:p>
            <a:r>
              <a:rPr lang="en-IN" sz="2800" dirty="0"/>
              <a:t>Functional/professional</a:t>
            </a:r>
          </a:p>
          <a:p>
            <a:r>
              <a:rPr lang="en-IN" sz="2800" dirty="0"/>
              <a:t>Social/polite</a:t>
            </a:r>
          </a:p>
          <a:p>
            <a:r>
              <a:rPr lang="en-IN" sz="2800" dirty="0"/>
              <a:t>Friendship/warmth</a:t>
            </a:r>
          </a:p>
          <a:p>
            <a:r>
              <a:rPr lang="en-IN" sz="2800" dirty="0"/>
              <a:t>Love/Intimacy</a:t>
            </a:r>
          </a:p>
        </p:txBody>
      </p:sp>
    </p:spTree>
    <p:extLst>
      <p:ext uri="{BB962C8B-B14F-4D97-AF65-F5344CB8AC3E}">
        <p14:creationId xmlns:p14="http://schemas.microsoft.com/office/powerpoint/2010/main" val="1508738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3">
          <a:extLst>
            <a:ext uri="{FF2B5EF4-FFF2-40B4-BE49-F238E27FC236}">
              <a16:creationId xmlns:a16="http://schemas.microsoft.com/office/drawing/2014/main" id="{593AE782-3658-AEDA-DEB7-1DCF80A4D078}"/>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19790131-D3EF-C08A-2BA7-0A4ACAB94947}"/>
              </a:ext>
            </a:extLst>
          </p:cNvPr>
          <p:cNvGraphicFramePr/>
          <p:nvPr/>
        </p:nvGraphicFramePr>
        <p:xfrm>
          <a:off x="276508" y="1459347"/>
          <a:ext cx="11296657" cy="49229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5" name="Google Shape;225;p41">
            <a:extLst>
              <a:ext uri="{FF2B5EF4-FFF2-40B4-BE49-F238E27FC236}">
                <a16:creationId xmlns:a16="http://schemas.microsoft.com/office/drawing/2014/main" id="{EEA51B64-822F-F909-25E1-314AD2AE1C39}"/>
              </a:ext>
            </a:extLst>
          </p:cNvPr>
          <p:cNvSpPr txBox="1">
            <a:spLocks noGrp="1"/>
          </p:cNvSpPr>
          <p:nvPr>
            <p:ph type="title"/>
          </p:nvPr>
        </p:nvSpPr>
        <p:spPr>
          <a:prstGeom prst="rect">
            <a:avLst/>
          </a:prstGeom>
          <a:solidFill>
            <a:schemeClr val="bg1">
              <a:lumMod val="90000"/>
            </a:schemeClr>
          </a:solidFill>
        </p:spPr>
        <p:txBody>
          <a:bodyPr spcFirstLastPara="1" vert="horz" wrap="square" lIns="121900" tIns="121900" rIns="121900" bIns="121900" rtlCol="0" anchor="t" anchorCtr="0">
            <a:noAutofit/>
          </a:bodyPr>
          <a:lstStyle/>
          <a:p>
            <a:r>
              <a:rPr lang="en-US" sz="2667" dirty="0">
                <a:latin typeface="Palatino Linotype" panose="02040502050505030304" pitchFamily="18" charset="0"/>
              </a:rPr>
              <a:t>Importance of Non-Verbal Communication in Leadership</a:t>
            </a:r>
          </a:p>
        </p:txBody>
      </p:sp>
    </p:spTree>
    <p:extLst>
      <p:ext uri="{BB962C8B-B14F-4D97-AF65-F5344CB8AC3E}">
        <p14:creationId xmlns:p14="http://schemas.microsoft.com/office/powerpoint/2010/main" val="14371542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3">
          <a:extLst>
            <a:ext uri="{FF2B5EF4-FFF2-40B4-BE49-F238E27FC236}">
              <a16:creationId xmlns:a16="http://schemas.microsoft.com/office/drawing/2014/main" id="{593AE782-3658-AEDA-DEB7-1DCF80A4D078}"/>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19790131-D3EF-C08A-2BA7-0A4ACAB94947}"/>
              </a:ext>
            </a:extLst>
          </p:cNvPr>
          <p:cNvGraphicFramePr/>
          <p:nvPr/>
        </p:nvGraphicFramePr>
        <p:xfrm>
          <a:off x="276508" y="1459347"/>
          <a:ext cx="11296657" cy="49229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5" name="Google Shape;225;p41">
            <a:extLst>
              <a:ext uri="{FF2B5EF4-FFF2-40B4-BE49-F238E27FC236}">
                <a16:creationId xmlns:a16="http://schemas.microsoft.com/office/drawing/2014/main" id="{EEA51B64-822F-F909-25E1-314AD2AE1C39}"/>
              </a:ext>
            </a:extLst>
          </p:cNvPr>
          <p:cNvSpPr txBox="1">
            <a:spLocks noGrp="1"/>
          </p:cNvSpPr>
          <p:nvPr>
            <p:ph type="title"/>
          </p:nvPr>
        </p:nvSpPr>
        <p:spPr>
          <a:prstGeom prst="rect">
            <a:avLst/>
          </a:prstGeom>
          <a:solidFill>
            <a:schemeClr val="bg1">
              <a:lumMod val="90000"/>
            </a:schemeClr>
          </a:solidFill>
        </p:spPr>
        <p:txBody>
          <a:bodyPr spcFirstLastPara="1" vert="horz" wrap="square" lIns="121900" tIns="121900" rIns="121900" bIns="121900" rtlCol="0" anchor="t" anchorCtr="0">
            <a:noAutofit/>
          </a:bodyPr>
          <a:lstStyle/>
          <a:p>
            <a:r>
              <a:rPr lang="en-US" sz="2667" dirty="0">
                <a:latin typeface="Palatino Linotype" panose="02040502050505030304" pitchFamily="18" charset="0"/>
              </a:rPr>
              <a:t>Importance of Non-Verbal Communication in Leadership</a:t>
            </a:r>
          </a:p>
        </p:txBody>
      </p:sp>
    </p:spTree>
    <p:extLst>
      <p:ext uri="{BB962C8B-B14F-4D97-AF65-F5344CB8AC3E}">
        <p14:creationId xmlns:p14="http://schemas.microsoft.com/office/powerpoint/2010/main" val="25928555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3">
          <a:extLst>
            <a:ext uri="{FF2B5EF4-FFF2-40B4-BE49-F238E27FC236}">
              <a16:creationId xmlns:a16="http://schemas.microsoft.com/office/drawing/2014/main" id="{593AE782-3658-AEDA-DEB7-1DCF80A4D078}"/>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19790131-D3EF-C08A-2BA7-0A4ACAB94947}"/>
              </a:ext>
            </a:extLst>
          </p:cNvPr>
          <p:cNvGraphicFramePr/>
          <p:nvPr/>
        </p:nvGraphicFramePr>
        <p:xfrm>
          <a:off x="276508" y="1459347"/>
          <a:ext cx="11296657" cy="49229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5" name="Google Shape;225;p41">
            <a:extLst>
              <a:ext uri="{FF2B5EF4-FFF2-40B4-BE49-F238E27FC236}">
                <a16:creationId xmlns:a16="http://schemas.microsoft.com/office/drawing/2014/main" id="{EEA51B64-822F-F909-25E1-314AD2AE1C39}"/>
              </a:ext>
            </a:extLst>
          </p:cNvPr>
          <p:cNvSpPr txBox="1">
            <a:spLocks noGrp="1"/>
          </p:cNvSpPr>
          <p:nvPr>
            <p:ph type="title"/>
          </p:nvPr>
        </p:nvSpPr>
        <p:spPr>
          <a:prstGeom prst="rect">
            <a:avLst/>
          </a:prstGeom>
          <a:solidFill>
            <a:schemeClr val="bg1">
              <a:lumMod val="90000"/>
            </a:schemeClr>
          </a:solidFill>
        </p:spPr>
        <p:txBody>
          <a:bodyPr spcFirstLastPara="1" vert="horz" wrap="square" lIns="121900" tIns="121900" rIns="121900" bIns="121900" rtlCol="0" anchor="t" anchorCtr="0">
            <a:noAutofit/>
          </a:bodyPr>
          <a:lstStyle/>
          <a:p>
            <a:r>
              <a:rPr lang="en-US" sz="2667" dirty="0">
                <a:latin typeface="Palatino Linotype" panose="02040502050505030304" pitchFamily="18" charset="0"/>
              </a:rPr>
              <a:t>Importance of Non-Verbal Communication in Leadership</a:t>
            </a:r>
          </a:p>
        </p:txBody>
      </p:sp>
    </p:spTree>
    <p:extLst>
      <p:ext uri="{BB962C8B-B14F-4D97-AF65-F5344CB8AC3E}">
        <p14:creationId xmlns:p14="http://schemas.microsoft.com/office/powerpoint/2010/main" val="1507855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3">
          <a:extLst>
            <a:ext uri="{FF2B5EF4-FFF2-40B4-BE49-F238E27FC236}">
              <a16:creationId xmlns:a16="http://schemas.microsoft.com/office/drawing/2014/main" id="{ECDFC6CF-4481-2EB4-1D58-A0103361DAA5}"/>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EE03BD80-7732-2C18-6C6E-DB30D4855894}"/>
              </a:ext>
            </a:extLst>
          </p:cNvPr>
          <p:cNvGraphicFramePr/>
          <p:nvPr/>
        </p:nvGraphicFramePr>
        <p:xfrm>
          <a:off x="276508" y="1542474"/>
          <a:ext cx="11296657" cy="49229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5" name="Google Shape;225;p41">
            <a:extLst>
              <a:ext uri="{FF2B5EF4-FFF2-40B4-BE49-F238E27FC236}">
                <a16:creationId xmlns:a16="http://schemas.microsoft.com/office/drawing/2014/main" id="{F2CDA50C-302B-7034-F08B-3E83C725CB01}"/>
              </a:ext>
            </a:extLst>
          </p:cNvPr>
          <p:cNvSpPr txBox="1">
            <a:spLocks noGrp="1"/>
          </p:cNvSpPr>
          <p:nvPr>
            <p:ph type="title"/>
          </p:nvPr>
        </p:nvSpPr>
        <p:spPr>
          <a:prstGeom prst="rect">
            <a:avLst/>
          </a:prstGeom>
          <a:solidFill>
            <a:schemeClr val="bg1">
              <a:lumMod val="90000"/>
            </a:schemeClr>
          </a:solidFill>
        </p:spPr>
        <p:txBody>
          <a:bodyPr spcFirstLastPara="1" vert="horz" wrap="square" lIns="121900" tIns="121900" rIns="121900" bIns="121900" rtlCol="0" anchor="t" anchorCtr="0">
            <a:noAutofit/>
          </a:bodyPr>
          <a:lstStyle/>
          <a:p>
            <a:r>
              <a:rPr lang="en-US" dirty="0">
                <a:latin typeface="Palatino Linotype" panose="02040502050505030304" pitchFamily="18" charset="0"/>
              </a:rPr>
              <a:t>Gender Differences in Non-Verbal Communication</a:t>
            </a:r>
          </a:p>
        </p:txBody>
      </p:sp>
    </p:spTree>
    <p:extLst>
      <p:ext uri="{BB962C8B-B14F-4D97-AF65-F5344CB8AC3E}">
        <p14:creationId xmlns:p14="http://schemas.microsoft.com/office/powerpoint/2010/main" val="31522408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3">
          <a:extLst>
            <a:ext uri="{FF2B5EF4-FFF2-40B4-BE49-F238E27FC236}">
              <a16:creationId xmlns:a16="http://schemas.microsoft.com/office/drawing/2014/main" id="{ECDFC6CF-4481-2EB4-1D58-A0103361DAA5}"/>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EE03BD80-7732-2C18-6C6E-DB30D4855894}"/>
              </a:ext>
            </a:extLst>
          </p:cNvPr>
          <p:cNvGraphicFramePr/>
          <p:nvPr/>
        </p:nvGraphicFramePr>
        <p:xfrm>
          <a:off x="276508" y="1542474"/>
          <a:ext cx="11296657" cy="49229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5" name="Google Shape;225;p41">
            <a:extLst>
              <a:ext uri="{FF2B5EF4-FFF2-40B4-BE49-F238E27FC236}">
                <a16:creationId xmlns:a16="http://schemas.microsoft.com/office/drawing/2014/main" id="{F2CDA50C-302B-7034-F08B-3E83C725CB01}"/>
              </a:ext>
            </a:extLst>
          </p:cNvPr>
          <p:cNvSpPr txBox="1">
            <a:spLocks noGrp="1"/>
          </p:cNvSpPr>
          <p:nvPr>
            <p:ph type="title"/>
          </p:nvPr>
        </p:nvSpPr>
        <p:spPr>
          <a:prstGeom prst="rect">
            <a:avLst/>
          </a:prstGeom>
          <a:solidFill>
            <a:schemeClr val="bg1">
              <a:lumMod val="90000"/>
            </a:schemeClr>
          </a:solidFill>
        </p:spPr>
        <p:txBody>
          <a:bodyPr spcFirstLastPara="1" vert="horz" wrap="square" lIns="121900" tIns="121900" rIns="121900" bIns="121900" rtlCol="0" anchor="t" anchorCtr="0">
            <a:noAutofit/>
          </a:bodyPr>
          <a:lstStyle/>
          <a:p>
            <a:r>
              <a:rPr lang="en-US" dirty="0">
                <a:latin typeface="Palatino Linotype" panose="02040502050505030304" pitchFamily="18" charset="0"/>
              </a:rPr>
              <a:t>Gender Differences in Non-Verbal Communication</a:t>
            </a:r>
          </a:p>
        </p:txBody>
      </p:sp>
    </p:spTree>
    <p:extLst>
      <p:ext uri="{BB962C8B-B14F-4D97-AF65-F5344CB8AC3E}">
        <p14:creationId xmlns:p14="http://schemas.microsoft.com/office/powerpoint/2010/main" val="40887326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3">
          <a:extLst>
            <a:ext uri="{FF2B5EF4-FFF2-40B4-BE49-F238E27FC236}">
              <a16:creationId xmlns:a16="http://schemas.microsoft.com/office/drawing/2014/main" id="{ECDFC6CF-4481-2EB4-1D58-A0103361DAA5}"/>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EE03BD80-7732-2C18-6C6E-DB30D4855894}"/>
              </a:ext>
            </a:extLst>
          </p:cNvPr>
          <p:cNvGraphicFramePr/>
          <p:nvPr/>
        </p:nvGraphicFramePr>
        <p:xfrm>
          <a:off x="276508" y="1542474"/>
          <a:ext cx="11296657" cy="49229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5" name="Google Shape;225;p41">
            <a:extLst>
              <a:ext uri="{FF2B5EF4-FFF2-40B4-BE49-F238E27FC236}">
                <a16:creationId xmlns:a16="http://schemas.microsoft.com/office/drawing/2014/main" id="{F2CDA50C-302B-7034-F08B-3E83C725CB01}"/>
              </a:ext>
            </a:extLst>
          </p:cNvPr>
          <p:cNvSpPr txBox="1">
            <a:spLocks noGrp="1"/>
          </p:cNvSpPr>
          <p:nvPr>
            <p:ph type="title"/>
          </p:nvPr>
        </p:nvSpPr>
        <p:spPr>
          <a:prstGeom prst="rect">
            <a:avLst/>
          </a:prstGeom>
          <a:solidFill>
            <a:schemeClr val="bg1">
              <a:lumMod val="90000"/>
            </a:schemeClr>
          </a:solidFill>
        </p:spPr>
        <p:txBody>
          <a:bodyPr spcFirstLastPara="1" vert="horz" wrap="square" lIns="121900" tIns="121900" rIns="121900" bIns="121900" rtlCol="0" anchor="t" anchorCtr="0">
            <a:noAutofit/>
          </a:bodyPr>
          <a:lstStyle/>
          <a:p>
            <a:r>
              <a:rPr lang="en-US" dirty="0">
                <a:latin typeface="Palatino Linotype" panose="02040502050505030304" pitchFamily="18" charset="0"/>
              </a:rPr>
              <a:t>Gender Differences in Non-Verbal Communication</a:t>
            </a:r>
          </a:p>
        </p:txBody>
      </p:sp>
    </p:spTree>
    <p:extLst>
      <p:ext uri="{BB962C8B-B14F-4D97-AF65-F5344CB8AC3E}">
        <p14:creationId xmlns:p14="http://schemas.microsoft.com/office/powerpoint/2010/main" val="8426372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3">
          <a:extLst>
            <a:ext uri="{FF2B5EF4-FFF2-40B4-BE49-F238E27FC236}">
              <a16:creationId xmlns:a16="http://schemas.microsoft.com/office/drawing/2014/main" id="{90EE74F8-1A71-85D4-D26B-B53FFA05F013}"/>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1BB7D781-C49A-B067-8173-6228271D12F7}"/>
              </a:ext>
            </a:extLst>
          </p:cNvPr>
          <p:cNvGraphicFramePr/>
          <p:nvPr/>
        </p:nvGraphicFramePr>
        <p:xfrm>
          <a:off x="276508" y="1542474"/>
          <a:ext cx="11296657" cy="49229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5" name="Google Shape;225;p41">
            <a:extLst>
              <a:ext uri="{FF2B5EF4-FFF2-40B4-BE49-F238E27FC236}">
                <a16:creationId xmlns:a16="http://schemas.microsoft.com/office/drawing/2014/main" id="{ED3D145A-B7C2-A0C1-88B5-40B8C873B3E9}"/>
              </a:ext>
            </a:extLst>
          </p:cNvPr>
          <p:cNvSpPr txBox="1">
            <a:spLocks noGrp="1"/>
          </p:cNvSpPr>
          <p:nvPr>
            <p:ph type="title"/>
          </p:nvPr>
        </p:nvSpPr>
        <p:spPr>
          <a:prstGeom prst="rect">
            <a:avLst/>
          </a:prstGeom>
          <a:solidFill>
            <a:schemeClr val="bg1">
              <a:lumMod val="90000"/>
            </a:schemeClr>
          </a:solidFill>
        </p:spPr>
        <p:txBody>
          <a:bodyPr spcFirstLastPara="1" vert="horz" wrap="square" lIns="121900" tIns="121900" rIns="121900" bIns="121900" rtlCol="0" anchor="t" anchorCtr="0">
            <a:noAutofit/>
          </a:bodyPr>
          <a:lstStyle/>
          <a:p>
            <a:r>
              <a:rPr lang="en-US" sz="2667" dirty="0">
                <a:latin typeface="Palatino Linotype" panose="02040502050505030304" pitchFamily="18" charset="0"/>
              </a:rPr>
              <a:t>Non-Verbal Communication and Emotional Intelligence</a:t>
            </a:r>
          </a:p>
        </p:txBody>
      </p:sp>
    </p:spTree>
    <p:extLst>
      <p:ext uri="{BB962C8B-B14F-4D97-AF65-F5344CB8AC3E}">
        <p14:creationId xmlns:p14="http://schemas.microsoft.com/office/powerpoint/2010/main" val="32788218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23">
          <a:extLst>
            <a:ext uri="{FF2B5EF4-FFF2-40B4-BE49-F238E27FC236}">
              <a16:creationId xmlns:a16="http://schemas.microsoft.com/office/drawing/2014/main" id="{90EE74F8-1A71-85D4-D26B-B53FFA05F013}"/>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1BB7D781-C49A-B067-8173-6228271D12F7}"/>
              </a:ext>
            </a:extLst>
          </p:cNvPr>
          <p:cNvGraphicFramePr/>
          <p:nvPr/>
        </p:nvGraphicFramePr>
        <p:xfrm>
          <a:off x="276508" y="1542474"/>
          <a:ext cx="11296657" cy="49229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5" name="Google Shape;225;p41">
            <a:extLst>
              <a:ext uri="{FF2B5EF4-FFF2-40B4-BE49-F238E27FC236}">
                <a16:creationId xmlns:a16="http://schemas.microsoft.com/office/drawing/2014/main" id="{ED3D145A-B7C2-A0C1-88B5-40B8C873B3E9}"/>
              </a:ext>
            </a:extLst>
          </p:cNvPr>
          <p:cNvSpPr txBox="1">
            <a:spLocks noGrp="1"/>
          </p:cNvSpPr>
          <p:nvPr>
            <p:ph type="title"/>
          </p:nvPr>
        </p:nvSpPr>
        <p:spPr>
          <a:prstGeom prst="rect">
            <a:avLst/>
          </a:prstGeom>
          <a:solidFill>
            <a:schemeClr val="bg1">
              <a:lumMod val="90000"/>
            </a:schemeClr>
          </a:solidFill>
        </p:spPr>
        <p:txBody>
          <a:bodyPr spcFirstLastPara="1" vert="horz" wrap="square" lIns="121900" tIns="121900" rIns="121900" bIns="121900" rtlCol="0" anchor="t" anchorCtr="0">
            <a:noAutofit/>
          </a:bodyPr>
          <a:lstStyle/>
          <a:p>
            <a:r>
              <a:rPr lang="en-US" sz="2667" dirty="0">
                <a:latin typeface="Palatino Linotype" panose="02040502050505030304" pitchFamily="18" charset="0"/>
              </a:rPr>
              <a:t>Non-Verbal Communication and Emotional Intelligence</a:t>
            </a:r>
          </a:p>
        </p:txBody>
      </p:sp>
    </p:spTree>
    <p:extLst>
      <p:ext uri="{BB962C8B-B14F-4D97-AF65-F5344CB8AC3E}">
        <p14:creationId xmlns:p14="http://schemas.microsoft.com/office/powerpoint/2010/main" val="6310966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Shape 223">
          <a:extLst>
            <a:ext uri="{FF2B5EF4-FFF2-40B4-BE49-F238E27FC236}">
              <a16:creationId xmlns:a16="http://schemas.microsoft.com/office/drawing/2014/main" id="{90EE74F8-1A71-85D4-D26B-B53FFA05F013}"/>
            </a:ext>
          </a:extLst>
        </p:cNvPr>
        <p:cNvGrpSpPr/>
        <p:nvPr/>
      </p:nvGrpSpPr>
      <p:grpSpPr>
        <a:xfrm>
          <a:off x="0" y="0"/>
          <a:ext cx="0" cy="0"/>
          <a:chOff x="0" y="0"/>
          <a:chExt cx="0" cy="0"/>
        </a:xfrm>
      </p:grpSpPr>
      <p:grpSp>
        <p:nvGrpSpPr>
          <p:cNvPr id="230" name="Group 229">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31"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2"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33"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34"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35"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36"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238" name="Rectangle 237">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0" name="Group 239">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241"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2"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4" name="Group 243">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245"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46"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47"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48"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49"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0"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25" name="Google Shape;225;p41">
            <a:extLst>
              <a:ext uri="{FF2B5EF4-FFF2-40B4-BE49-F238E27FC236}">
                <a16:creationId xmlns:a16="http://schemas.microsoft.com/office/drawing/2014/main" id="{ED3D145A-B7C2-A0C1-88B5-40B8C873B3E9}"/>
              </a:ext>
            </a:extLst>
          </p:cNvPr>
          <p:cNvSpPr txBox="1">
            <a:spLocks noGrp="1"/>
          </p:cNvSpPr>
          <p:nvPr>
            <p:ph type="title"/>
          </p:nvPr>
        </p:nvSpPr>
        <p:spPr>
          <a:xfrm>
            <a:off x="3962399" y="685800"/>
            <a:ext cx="7345891" cy="1413933"/>
          </a:xfrm>
          <a:prstGeom prst="rect">
            <a:avLst/>
          </a:prstGeom>
        </p:spPr>
        <p:txBody>
          <a:bodyPr spcFirstLastPara="1" vert="horz" lIns="91440" tIns="45720" rIns="91440" bIns="45720" rtlCol="0" anchor="ctr" anchorCtr="0">
            <a:normAutofit/>
          </a:bodyPr>
          <a:lstStyle/>
          <a:p>
            <a:pPr>
              <a:spcBef>
                <a:spcPct val="0"/>
              </a:spcBef>
            </a:pPr>
            <a:r>
              <a:rPr lang="en-US" sz="4000"/>
              <a:t>Non-Verbal Communication and Emotional Intelligence</a:t>
            </a:r>
          </a:p>
        </p:txBody>
      </p:sp>
      <p:graphicFrame>
        <p:nvGraphicFramePr>
          <p:cNvPr id="2" name="Diagram 1">
            <a:extLst>
              <a:ext uri="{FF2B5EF4-FFF2-40B4-BE49-F238E27FC236}">
                <a16:creationId xmlns:a16="http://schemas.microsoft.com/office/drawing/2014/main" id="{1BB7D781-C49A-B067-8173-6228271D12F7}"/>
              </a:ext>
            </a:extLst>
          </p:cNvPr>
          <p:cNvGraphicFramePr/>
          <p:nvPr>
            <p:extLst>
              <p:ext uri="{D42A27DB-BD31-4B8C-83A1-F6EECF244321}">
                <p14:modId xmlns:p14="http://schemas.microsoft.com/office/powerpoint/2010/main" val="752235014"/>
              </p:ext>
            </p:extLst>
          </p:nvPr>
        </p:nvGraphicFramePr>
        <p:xfrm>
          <a:off x="3843867" y="2048933"/>
          <a:ext cx="7659156" cy="37422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832923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7B244CF-FC5F-5066-F58F-24F30652FDF0}"/>
              </a:ext>
            </a:extLst>
          </p:cNvPr>
          <p:cNvSpPr>
            <a:spLocks noGrp="1"/>
          </p:cNvSpPr>
          <p:nvPr>
            <p:ph type="title"/>
          </p:nvPr>
        </p:nvSpPr>
        <p:spPr>
          <a:xfrm>
            <a:off x="496112" y="685801"/>
            <a:ext cx="2743200" cy="5105400"/>
          </a:xfrm>
        </p:spPr>
        <p:txBody>
          <a:bodyPr>
            <a:normAutofit/>
          </a:bodyPr>
          <a:lstStyle/>
          <a:p>
            <a:pPr algn="l"/>
            <a:r>
              <a:rPr lang="en-IN" sz="3200">
                <a:solidFill>
                  <a:srgbClr val="FFFFFF"/>
                </a:solidFill>
              </a:rPr>
              <a:t>Links of videos</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Content Placeholder 2">
            <a:extLst>
              <a:ext uri="{FF2B5EF4-FFF2-40B4-BE49-F238E27FC236}">
                <a16:creationId xmlns:a16="http://schemas.microsoft.com/office/drawing/2014/main" id="{9694FA4A-9FE1-EE16-9943-83CFD5EE93F3}"/>
              </a:ext>
            </a:extLst>
          </p:cNvPr>
          <p:cNvSpPr>
            <a:spLocks noGrp="1"/>
          </p:cNvSpPr>
          <p:nvPr>
            <p:ph idx="1"/>
          </p:nvPr>
        </p:nvSpPr>
        <p:spPr>
          <a:xfrm>
            <a:off x="5117106" y="685801"/>
            <a:ext cx="6385918" cy="5105400"/>
          </a:xfrm>
        </p:spPr>
        <p:txBody>
          <a:bodyPr>
            <a:normAutofit/>
          </a:bodyPr>
          <a:lstStyle/>
          <a:p>
            <a:r>
              <a:rPr lang="en-IN" sz="2000">
                <a:hlinkClick r:id="rId3"/>
              </a:rPr>
              <a:t>https://www.youtube.com/watch?v=OvEci5Bjgd4</a:t>
            </a:r>
          </a:p>
          <a:p>
            <a:r>
              <a:rPr lang="en-IN" sz="2000">
                <a:hlinkClick r:id="rId4"/>
              </a:rPr>
              <a:t>https://www.youtube.com/watch?v=38y_1EWIE9I&amp;list=PLcX7TDig6sB5VduGjsgXeyNzZhPbmQDso</a:t>
            </a:r>
            <a:endParaRPr lang="en-IN" sz="2000"/>
          </a:p>
          <a:p>
            <a:r>
              <a:rPr lang="en-IN" sz="2000">
                <a:hlinkClick r:id="rId5"/>
              </a:rPr>
              <a:t>https://www.youtube.com/watch?v=W3P3rT0j2gQ</a:t>
            </a:r>
            <a:endParaRPr lang="en-IN" sz="2000"/>
          </a:p>
          <a:p>
            <a:r>
              <a:rPr lang="en-IN" sz="2000">
                <a:hlinkClick r:id="rId6"/>
              </a:rPr>
              <a:t>https://www.youtube.com/watch?v=VRJzvJ5XPQI</a:t>
            </a:r>
            <a:endParaRPr lang="en-IN" sz="2000"/>
          </a:p>
          <a:p>
            <a:r>
              <a:rPr lang="en-IN" sz="2000">
                <a:hlinkClick r:id="rId7"/>
              </a:rPr>
              <a:t>https://www.youtube.com/watch?v=OvEci5Bjgd4&amp;t=57s</a:t>
            </a:r>
            <a:r>
              <a:rPr lang="en-IN" sz="2000"/>
              <a:t> </a:t>
            </a:r>
          </a:p>
          <a:p>
            <a:endParaRPr lang="en-IN" sz="2000"/>
          </a:p>
        </p:txBody>
      </p:sp>
    </p:spTree>
    <p:extLst>
      <p:ext uri="{BB962C8B-B14F-4D97-AF65-F5344CB8AC3E}">
        <p14:creationId xmlns:p14="http://schemas.microsoft.com/office/powerpoint/2010/main" val="2437593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D2701-8A94-A39F-D59B-349FCF6D7419}"/>
              </a:ext>
            </a:extLst>
          </p:cNvPr>
          <p:cNvSpPr>
            <a:spLocks noGrp="1"/>
          </p:cNvSpPr>
          <p:nvPr>
            <p:ph type="title"/>
          </p:nvPr>
        </p:nvSpPr>
        <p:spPr>
          <a:xfrm>
            <a:off x="1484311" y="167952"/>
            <a:ext cx="10018713" cy="1212979"/>
          </a:xfrm>
        </p:spPr>
        <p:txBody>
          <a:bodyPr>
            <a:normAutofit/>
          </a:bodyPr>
          <a:lstStyle/>
          <a:p>
            <a:pPr algn="l"/>
            <a:endParaRPr lang="en-IN" sz="4800" b="1" dirty="0"/>
          </a:p>
        </p:txBody>
      </p:sp>
      <p:pic>
        <p:nvPicPr>
          <p:cNvPr id="1026" name="Picture 2" descr="India holds bilateral meeting with China at G20 summit in Gujarat | World  News - The Indian Express">
            <a:extLst>
              <a:ext uri="{FF2B5EF4-FFF2-40B4-BE49-F238E27FC236}">
                <a16:creationId xmlns:a16="http://schemas.microsoft.com/office/drawing/2014/main" id="{184C8E2D-96E9-0703-5C20-B7C255B253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46653"/>
            <a:ext cx="6652727" cy="32563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en Meeting Someone Famous">
            <a:extLst>
              <a:ext uri="{FF2B5EF4-FFF2-40B4-BE49-F238E27FC236}">
                <a16:creationId xmlns:a16="http://schemas.microsoft.com/office/drawing/2014/main" id="{BC6C3AB2-B30C-A4ED-1F22-04DF1E72C4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3355" y="-46652"/>
            <a:ext cx="5408645" cy="325638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n Why I Still Love Friends, 10 Years After the Series Finale">
            <a:extLst>
              <a:ext uri="{FF2B5EF4-FFF2-40B4-BE49-F238E27FC236}">
                <a16:creationId xmlns:a16="http://schemas.microsoft.com/office/drawing/2014/main" id="{C187AD60-9442-060C-C861-46F3C812BF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256385"/>
            <a:ext cx="6652727" cy="360161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itanic's Most Iconic Moments">
            <a:extLst>
              <a:ext uri="{FF2B5EF4-FFF2-40B4-BE49-F238E27FC236}">
                <a16:creationId xmlns:a16="http://schemas.microsoft.com/office/drawing/2014/main" id="{44F9ABEB-2A39-B525-1DE8-FD2691DE34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3355" y="3256385"/>
            <a:ext cx="5408645" cy="3569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78311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38001B-45E5-FF49-6B17-F7FFAA278167}"/>
              </a:ext>
            </a:extLst>
          </p:cNvPr>
          <p:cNvSpPr>
            <a:spLocks noGrp="1"/>
          </p:cNvSpPr>
          <p:nvPr>
            <p:ph idx="1"/>
          </p:nvPr>
        </p:nvSpPr>
        <p:spPr>
          <a:xfrm>
            <a:off x="1484311" y="774441"/>
            <a:ext cx="9973682" cy="5016760"/>
          </a:xfrm>
        </p:spPr>
        <p:txBody>
          <a:bodyPr>
            <a:normAutofit/>
          </a:bodyPr>
          <a:lstStyle/>
          <a:p>
            <a:pPr marL="0" indent="0" algn="ctr">
              <a:buNone/>
            </a:pPr>
            <a:r>
              <a:rPr lang="en-IN" sz="7200" b="1" dirty="0"/>
              <a:t>THANK  YOU!</a:t>
            </a:r>
          </a:p>
        </p:txBody>
      </p:sp>
    </p:spTree>
    <p:extLst>
      <p:ext uri="{BB962C8B-B14F-4D97-AF65-F5344CB8AC3E}">
        <p14:creationId xmlns:p14="http://schemas.microsoft.com/office/powerpoint/2010/main" val="3209696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C7DC-FBCC-F6F9-9CE3-817F5A0D71B8}"/>
              </a:ext>
            </a:extLst>
          </p:cNvPr>
          <p:cNvSpPr>
            <a:spLocks noGrp="1"/>
          </p:cNvSpPr>
          <p:nvPr>
            <p:ph type="title"/>
          </p:nvPr>
        </p:nvSpPr>
        <p:spPr/>
        <p:txBody>
          <a:bodyPr>
            <a:normAutofit/>
          </a:bodyPr>
          <a:lstStyle/>
          <a:p>
            <a:pPr algn="l"/>
            <a:r>
              <a:rPr lang="en-IN" sz="4800" b="1" dirty="0"/>
              <a:t>Positive Touch &amp; Negative Touch</a:t>
            </a:r>
          </a:p>
        </p:txBody>
      </p:sp>
      <p:sp>
        <p:nvSpPr>
          <p:cNvPr id="3" name="Content Placeholder 2">
            <a:extLst>
              <a:ext uri="{FF2B5EF4-FFF2-40B4-BE49-F238E27FC236}">
                <a16:creationId xmlns:a16="http://schemas.microsoft.com/office/drawing/2014/main" id="{73A385F1-84C5-65F4-33A6-30CAE5DC6FC9}"/>
              </a:ext>
            </a:extLst>
          </p:cNvPr>
          <p:cNvSpPr>
            <a:spLocks noGrp="1"/>
          </p:cNvSpPr>
          <p:nvPr>
            <p:ph idx="1"/>
          </p:nvPr>
        </p:nvSpPr>
        <p:spPr/>
        <p:txBody>
          <a:bodyPr/>
          <a:lstStyle/>
          <a:p>
            <a:r>
              <a:rPr lang="en-IN" dirty="0"/>
              <a:t>Positive Touch: Affectionate and loving touch can lead to positive outcomes (our physical and psychological well being)</a:t>
            </a:r>
          </a:p>
          <a:p>
            <a:r>
              <a:rPr lang="en-IN" dirty="0"/>
              <a:t>Examples: Hugging, caressing, kissing </a:t>
            </a:r>
          </a:p>
          <a:p>
            <a:r>
              <a:rPr lang="en-IN" dirty="0"/>
              <a:t>Negative Touch: Condescending and violent touch can lead to negative outcomes such as lowered self esteem, stress, and illness</a:t>
            </a:r>
          </a:p>
          <a:p>
            <a:r>
              <a:rPr lang="en-IN" dirty="0"/>
              <a:t>Examples: Hitting, biting, kicking, forceful kissing or hugging (sexual harassment)</a:t>
            </a:r>
          </a:p>
        </p:txBody>
      </p:sp>
    </p:spTree>
    <p:extLst>
      <p:ext uri="{BB962C8B-B14F-4D97-AF65-F5344CB8AC3E}">
        <p14:creationId xmlns:p14="http://schemas.microsoft.com/office/powerpoint/2010/main" val="2501595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4F829-B995-A61A-A668-B2A8AF16A3B9}"/>
              </a:ext>
            </a:extLst>
          </p:cNvPr>
          <p:cNvSpPr>
            <a:spLocks noGrp="1"/>
          </p:cNvSpPr>
          <p:nvPr>
            <p:ph type="title"/>
          </p:nvPr>
        </p:nvSpPr>
        <p:spPr/>
        <p:txBody>
          <a:bodyPr>
            <a:normAutofit/>
          </a:bodyPr>
          <a:lstStyle/>
          <a:p>
            <a:pPr algn="l"/>
            <a:r>
              <a:rPr lang="en-IN" sz="4800" b="1" dirty="0"/>
              <a:t>Cultural Variations</a:t>
            </a:r>
          </a:p>
        </p:txBody>
      </p:sp>
      <p:sp>
        <p:nvSpPr>
          <p:cNvPr id="3" name="Content Placeholder 2">
            <a:extLst>
              <a:ext uri="{FF2B5EF4-FFF2-40B4-BE49-F238E27FC236}">
                <a16:creationId xmlns:a16="http://schemas.microsoft.com/office/drawing/2014/main" id="{04BC54DD-4FF2-F513-5303-E0AD097C8984}"/>
              </a:ext>
            </a:extLst>
          </p:cNvPr>
          <p:cNvSpPr>
            <a:spLocks noGrp="1"/>
          </p:cNvSpPr>
          <p:nvPr>
            <p:ph idx="1"/>
          </p:nvPr>
        </p:nvSpPr>
        <p:spPr>
          <a:xfrm>
            <a:off x="1484310" y="2799183"/>
            <a:ext cx="10018713" cy="2992017"/>
          </a:xfrm>
        </p:spPr>
        <p:txBody>
          <a:bodyPr>
            <a:noAutofit/>
          </a:bodyPr>
          <a:lstStyle/>
          <a:p>
            <a:r>
              <a:rPr lang="en-IN" sz="2800" dirty="0"/>
              <a:t>Physical contacts vary across cultures</a:t>
            </a:r>
          </a:p>
          <a:p>
            <a:r>
              <a:rPr lang="en-IN" sz="2800" dirty="0"/>
              <a:t>High-contact cultures and Low-contact cultures</a:t>
            </a:r>
          </a:p>
          <a:p>
            <a:r>
              <a:rPr lang="en-US" sz="2800" b="0" i="0" dirty="0">
                <a:effectLst/>
              </a:rPr>
              <a:t>Asia and quite surprisingly the United States, Canada, Britain, Australia, and New Zealand are classified as low-contact cultures </a:t>
            </a:r>
          </a:p>
          <a:p>
            <a:r>
              <a:rPr lang="en-US" sz="2800" dirty="0"/>
              <a:t>P</a:t>
            </a:r>
            <a:r>
              <a:rPr lang="en-US" sz="2800" b="0" i="0" dirty="0">
                <a:effectLst/>
              </a:rPr>
              <a:t>eople from Latin America and the Mediterranean region, are considered to be in high-contact cultures.</a:t>
            </a:r>
            <a:endParaRPr lang="en-IN" sz="2800" dirty="0"/>
          </a:p>
          <a:p>
            <a:endParaRPr lang="en-IN" sz="2800" dirty="0"/>
          </a:p>
        </p:txBody>
      </p:sp>
    </p:spTree>
    <p:extLst>
      <p:ext uri="{BB962C8B-B14F-4D97-AF65-F5344CB8AC3E}">
        <p14:creationId xmlns:p14="http://schemas.microsoft.com/office/powerpoint/2010/main" val="1959246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CD8D5-BD90-11BF-3474-E7D2E4FD44B9}"/>
              </a:ext>
            </a:extLst>
          </p:cNvPr>
          <p:cNvSpPr>
            <a:spLocks noGrp="1"/>
          </p:cNvSpPr>
          <p:nvPr>
            <p:ph type="title"/>
          </p:nvPr>
        </p:nvSpPr>
        <p:spPr/>
        <p:txBody>
          <a:bodyPr>
            <a:normAutofit/>
          </a:bodyPr>
          <a:lstStyle/>
          <a:p>
            <a:pPr algn="l"/>
            <a:r>
              <a:rPr lang="en-IN" sz="4800" b="1" dirty="0"/>
              <a:t>Continued</a:t>
            </a:r>
          </a:p>
        </p:txBody>
      </p:sp>
      <p:sp>
        <p:nvSpPr>
          <p:cNvPr id="3" name="Content Placeholder 2">
            <a:extLst>
              <a:ext uri="{FF2B5EF4-FFF2-40B4-BE49-F238E27FC236}">
                <a16:creationId xmlns:a16="http://schemas.microsoft.com/office/drawing/2014/main" id="{7DBF61A2-EBC9-7B69-4B7C-7F52086C31CC}"/>
              </a:ext>
            </a:extLst>
          </p:cNvPr>
          <p:cNvSpPr>
            <a:spLocks noGrp="1"/>
          </p:cNvSpPr>
          <p:nvPr>
            <p:ph idx="1"/>
          </p:nvPr>
        </p:nvSpPr>
        <p:spPr>
          <a:xfrm>
            <a:off x="1484310" y="3209731"/>
            <a:ext cx="10018713" cy="2581469"/>
          </a:xfrm>
        </p:spPr>
        <p:txBody>
          <a:bodyPr>
            <a:noAutofit/>
          </a:bodyPr>
          <a:lstStyle/>
          <a:p>
            <a:r>
              <a:rPr lang="en-IN" sz="2800" dirty="0"/>
              <a:t>Touching the feet of elders is considered to be respectful in India</a:t>
            </a:r>
          </a:p>
          <a:p>
            <a:r>
              <a:rPr lang="en-IN" sz="2800" dirty="0"/>
              <a:t>This behaviour does not exist in many other countries</a:t>
            </a:r>
          </a:p>
          <a:p>
            <a:r>
              <a:rPr lang="en-US" sz="2800" b="0" i="0" dirty="0">
                <a:effectLst/>
              </a:rPr>
              <a:t> In Japan people bow at each other upon meeting and touching is rather considered rude</a:t>
            </a:r>
          </a:p>
          <a:p>
            <a:r>
              <a:rPr lang="en-US" sz="2800" b="0" i="0" dirty="0">
                <a:effectLst/>
              </a:rPr>
              <a:t>In the US or the UK, a handshake may be considered appropriate for meeting someone new. Whereas in France, a kiss on both cheeks is common.</a:t>
            </a:r>
          </a:p>
          <a:p>
            <a:endParaRPr lang="en-IN" sz="2800" dirty="0"/>
          </a:p>
        </p:txBody>
      </p:sp>
    </p:spTree>
    <p:extLst>
      <p:ext uri="{BB962C8B-B14F-4D97-AF65-F5344CB8AC3E}">
        <p14:creationId xmlns:p14="http://schemas.microsoft.com/office/powerpoint/2010/main" val="3322313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2E4C1-9B72-125F-020E-3D1499691A6F}"/>
              </a:ext>
            </a:extLst>
          </p:cNvPr>
          <p:cNvSpPr>
            <a:spLocks noGrp="1"/>
          </p:cNvSpPr>
          <p:nvPr>
            <p:ph type="title"/>
          </p:nvPr>
        </p:nvSpPr>
        <p:spPr>
          <a:xfrm>
            <a:off x="1698171" y="811762"/>
            <a:ext cx="9806441" cy="1093237"/>
          </a:xfrm>
        </p:spPr>
        <p:txBody>
          <a:bodyPr>
            <a:normAutofit/>
          </a:bodyPr>
          <a:lstStyle/>
          <a:p>
            <a:pPr algn="l"/>
            <a:r>
              <a:rPr lang="en-US" sz="4800" b="1" dirty="0"/>
              <a:t>Eye Contact (</a:t>
            </a:r>
            <a:r>
              <a:rPr lang="en-US" sz="4800" b="1" dirty="0" err="1"/>
              <a:t>Oculesics</a:t>
            </a:r>
            <a:r>
              <a:rPr lang="en-US" sz="4800" b="1" dirty="0"/>
              <a:t>)</a:t>
            </a:r>
            <a:endParaRPr lang="en-IN" sz="4800" b="1" dirty="0"/>
          </a:p>
        </p:txBody>
      </p:sp>
      <p:sp>
        <p:nvSpPr>
          <p:cNvPr id="3" name="Content Placeholder 2">
            <a:extLst>
              <a:ext uri="{FF2B5EF4-FFF2-40B4-BE49-F238E27FC236}">
                <a16:creationId xmlns:a16="http://schemas.microsoft.com/office/drawing/2014/main" id="{0E7CABB7-B08B-D69A-7552-44FB42776362}"/>
              </a:ext>
            </a:extLst>
          </p:cNvPr>
          <p:cNvSpPr>
            <a:spLocks noGrp="1"/>
          </p:cNvSpPr>
          <p:nvPr>
            <p:ph idx="1"/>
          </p:nvPr>
        </p:nvSpPr>
        <p:spPr/>
        <p:txBody>
          <a:bodyPr>
            <a:noAutofit/>
          </a:bodyPr>
          <a:lstStyle/>
          <a:p>
            <a:r>
              <a:rPr lang="en-IN" dirty="0" err="1"/>
              <a:t>Oculesics</a:t>
            </a:r>
            <a:r>
              <a:rPr lang="en-IN" dirty="0"/>
              <a:t> is the way eyes are used during a communication exchange</a:t>
            </a:r>
          </a:p>
          <a:p>
            <a:r>
              <a:rPr lang="en-IN" dirty="0"/>
              <a:t>It may include eye contact or the avoidance of eye contact</a:t>
            </a:r>
          </a:p>
          <a:p>
            <a:r>
              <a:rPr lang="en-IN" dirty="0"/>
              <a:t>Important part of social communication</a:t>
            </a:r>
          </a:p>
          <a:p>
            <a:r>
              <a:rPr lang="en-IN" dirty="0"/>
              <a:t>It can convey emotion, signal when to talk or finish</a:t>
            </a:r>
          </a:p>
          <a:p>
            <a:r>
              <a:rPr lang="en-IN" dirty="0"/>
              <a:t>The frequency of contact may suggest either interest or boredom</a:t>
            </a:r>
          </a:p>
          <a:p>
            <a:r>
              <a:rPr lang="en-IN" dirty="0"/>
              <a:t>The sender can determine whether the receiver is paying attention, showing respect, responding favourably, or feeling distress through good eye contact</a:t>
            </a:r>
          </a:p>
        </p:txBody>
      </p:sp>
    </p:spTree>
    <p:extLst>
      <p:ext uri="{BB962C8B-B14F-4D97-AF65-F5344CB8AC3E}">
        <p14:creationId xmlns:p14="http://schemas.microsoft.com/office/powerpoint/2010/main" val="115862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52C6A-40D7-EA42-16D3-45A557419C67}"/>
              </a:ext>
            </a:extLst>
          </p:cNvPr>
          <p:cNvSpPr>
            <a:spLocks noGrp="1"/>
          </p:cNvSpPr>
          <p:nvPr>
            <p:ph type="title"/>
          </p:nvPr>
        </p:nvSpPr>
        <p:spPr/>
        <p:txBody>
          <a:bodyPr>
            <a:normAutofit/>
          </a:bodyPr>
          <a:lstStyle/>
          <a:p>
            <a:pPr algn="l"/>
            <a:r>
              <a:rPr lang="en-IN" sz="4800" b="1" dirty="0"/>
              <a:t>Effective guidelines on eye contact</a:t>
            </a:r>
          </a:p>
        </p:txBody>
      </p:sp>
      <p:sp>
        <p:nvSpPr>
          <p:cNvPr id="3" name="Content Placeholder 2">
            <a:extLst>
              <a:ext uri="{FF2B5EF4-FFF2-40B4-BE49-F238E27FC236}">
                <a16:creationId xmlns:a16="http://schemas.microsoft.com/office/drawing/2014/main" id="{FC356032-1AFD-8E58-B7B5-5DA777CF417E}"/>
              </a:ext>
            </a:extLst>
          </p:cNvPr>
          <p:cNvSpPr>
            <a:spLocks noGrp="1"/>
          </p:cNvSpPr>
          <p:nvPr>
            <p:ph idx="1"/>
          </p:nvPr>
        </p:nvSpPr>
        <p:spPr/>
        <p:txBody>
          <a:bodyPr>
            <a:normAutofit lnSpcReduction="10000"/>
          </a:bodyPr>
          <a:lstStyle/>
          <a:p>
            <a:r>
              <a:rPr lang="en-IN" dirty="0"/>
              <a:t>When speaking to a group try to look at everyone (group meeting)</a:t>
            </a:r>
          </a:p>
          <a:p>
            <a:r>
              <a:rPr lang="en-IN" dirty="0"/>
              <a:t>Do not look at the floor, scripts or anything that can hinder direct eye contact with the receivers (Classroom interaction)</a:t>
            </a:r>
          </a:p>
          <a:p>
            <a:r>
              <a:rPr lang="en-US" b="0" i="0" dirty="0">
                <a:solidFill>
                  <a:srgbClr val="333333"/>
                </a:solidFill>
                <a:effectLst/>
              </a:rPr>
              <a:t>We tend to blink more when we are under stress so learn to control your blink rate</a:t>
            </a:r>
            <a:endParaRPr lang="en-IN" b="0" i="0" dirty="0">
              <a:solidFill>
                <a:srgbClr val="333333"/>
              </a:solidFill>
              <a:effectLst/>
            </a:endParaRPr>
          </a:p>
          <a:p>
            <a:r>
              <a:rPr lang="en-US" dirty="0">
                <a:solidFill>
                  <a:srgbClr val="333333"/>
                </a:solidFill>
              </a:rPr>
              <a:t>R</a:t>
            </a:r>
            <a:r>
              <a:rPr lang="en-US" b="0" i="0" dirty="0">
                <a:solidFill>
                  <a:srgbClr val="333333"/>
                </a:solidFill>
                <a:effectLst/>
              </a:rPr>
              <a:t>efrain from looking down, which can sometimes be interpreted by others as lack of confidence</a:t>
            </a:r>
          </a:p>
          <a:p>
            <a:endParaRPr lang="en-IN" dirty="0"/>
          </a:p>
        </p:txBody>
      </p:sp>
    </p:spTree>
    <p:extLst>
      <p:ext uri="{BB962C8B-B14F-4D97-AF65-F5344CB8AC3E}">
        <p14:creationId xmlns:p14="http://schemas.microsoft.com/office/powerpoint/2010/main" val="9621245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1995</Words>
  <Application>Microsoft Office PowerPoint</Application>
  <PresentationFormat>Widescreen</PresentationFormat>
  <Paragraphs>154</Paragraphs>
  <Slides>40</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-apple-system</vt:lpstr>
      <vt:lpstr>Arial</vt:lpstr>
      <vt:lpstr>Arial Black</vt:lpstr>
      <vt:lpstr>Calibri</vt:lpstr>
      <vt:lpstr>Corbel</vt:lpstr>
      <vt:lpstr>Maven Pro</vt:lpstr>
      <vt:lpstr>Oxygen</vt:lpstr>
      <vt:lpstr>Palatino Linotype</vt:lpstr>
      <vt:lpstr>Tahoma</vt:lpstr>
      <vt:lpstr>Parallax</vt:lpstr>
      <vt:lpstr>Non-Verbal Communication</vt:lpstr>
      <vt:lpstr>Haptics (Touching)</vt:lpstr>
      <vt:lpstr>Types</vt:lpstr>
      <vt:lpstr>PowerPoint Presentation</vt:lpstr>
      <vt:lpstr>Positive Touch &amp; Negative Touch</vt:lpstr>
      <vt:lpstr>Cultural Variations</vt:lpstr>
      <vt:lpstr>Continued</vt:lpstr>
      <vt:lpstr>Eye Contact (Oculesics)</vt:lpstr>
      <vt:lpstr>Effective guidelines on eye contact</vt:lpstr>
      <vt:lpstr>Categories of Eye Behaviour</vt:lpstr>
      <vt:lpstr>Functions of Gazing</vt:lpstr>
      <vt:lpstr>Eye Contact in different cultures</vt:lpstr>
      <vt:lpstr>PowerPoint Presentation</vt:lpstr>
      <vt:lpstr>Distance (Proxemics)</vt:lpstr>
      <vt:lpstr>Categories</vt:lpstr>
      <vt:lpstr>PowerPoint Presentation</vt:lpstr>
      <vt:lpstr>Public Space</vt:lpstr>
      <vt:lpstr>Social Space</vt:lpstr>
      <vt:lpstr>Personal Space</vt:lpstr>
      <vt:lpstr>Intimate Space</vt:lpstr>
      <vt:lpstr>Territoriality</vt:lpstr>
      <vt:lpstr>Non-Verbal Communication in Different Contexts.</vt:lpstr>
      <vt:lpstr>Non-Verbal Communication in Different Contexts.</vt:lpstr>
      <vt:lpstr>Non-Verbal Communication and Deception</vt:lpstr>
      <vt:lpstr>Non-Verbal Communication and Deception</vt:lpstr>
      <vt:lpstr>Non-Verbal Communication and Deception</vt:lpstr>
      <vt:lpstr>Non-Verbal Communication in Digital Communication</vt:lpstr>
      <vt:lpstr>Non-Verbal Communication in Digital Communication</vt:lpstr>
      <vt:lpstr>Non-Verbal Communication in Digital Communication</vt:lpstr>
      <vt:lpstr>Importance of Non-Verbal Communication in Leadership</vt:lpstr>
      <vt:lpstr>Importance of Non-Verbal Communication in Leadership</vt:lpstr>
      <vt:lpstr>Importance of Non-Verbal Communication in Leadership</vt:lpstr>
      <vt:lpstr>Gender Differences in Non-Verbal Communication</vt:lpstr>
      <vt:lpstr>Gender Differences in Non-Verbal Communication</vt:lpstr>
      <vt:lpstr>Gender Differences in Non-Verbal Communication</vt:lpstr>
      <vt:lpstr>Non-Verbal Communication and Emotional Intelligence</vt:lpstr>
      <vt:lpstr>Non-Verbal Communication and Emotional Intelligence</vt:lpstr>
      <vt:lpstr>Non-Verbal Communication and Emotional Intelligence</vt:lpstr>
      <vt:lpstr>Links of videos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Non-Verbal Communication</dc:title>
  <dc:creator>Smriti Singh</dc:creator>
  <cp:lastModifiedBy>Smriti Singh</cp:lastModifiedBy>
  <cp:revision>2</cp:revision>
  <dcterms:created xsi:type="dcterms:W3CDTF">2024-03-15T04:58:12Z</dcterms:created>
  <dcterms:modified xsi:type="dcterms:W3CDTF">2024-03-15T15:43:50Z</dcterms:modified>
</cp:coreProperties>
</file>