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18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54869-ACC1-470F-B58E-29001F93AF33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4EBF53-21A3-496E-BE9A-E935C8C705F7}">
      <dgm:prSet/>
      <dgm:spPr/>
      <dgm:t>
        <a:bodyPr/>
        <a:lstStyle/>
        <a:p>
          <a:r>
            <a:rPr lang="en-IN" b="1" dirty="0"/>
            <a:t>Working Principle:</a:t>
          </a:r>
          <a:endParaRPr lang="en-US" dirty="0"/>
        </a:p>
      </dgm:t>
    </dgm:pt>
    <dgm:pt modelId="{6BDA55F4-81ED-4CC4-A1DD-EEE8741BFCBF}" type="parTrans" cxnId="{4A1722CB-4859-4980-8CB3-0AE6611C4052}">
      <dgm:prSet/>
      <dgm:spPr/>
      <dgm:t>
        <a:bodyPr/>
        <a:lstStyle/>
        <a:p>
          <a:endParaRPr lang="en-US"/>
        </a:p>
      </dgm:t>
    </dgm:pt>
    <dgm:pt modelId="{9945E6EA-FE4E-40E9-A333-E8B6532F6903}" type="sibTrans" cxnId="{4A1722CB-4859-4980-8CB3-0AE6611C4052}">
      <dgm:prSet/>
      <dgm:spPr/>
      <dgm:t>
        <a:bodyPr/>
        <a:lstStyle/>
        <a:p>
          <a:endParaRPr lang="en-US"/>
        </a:p>
      </dgm:t>
    </dgm:pt>
    <dgm:pt modelId="{54EAAC44-EF44-42D1-AC3A-451F111E9BE7}">
      <dgm:prSet/>
      <dgm:spPr/>
      <dgm:t>
        <a:bodyPr/>
        <a:lstStyle/>
        <a:p>
          <a:r>
            <a:rPr lang="en-IN" b="1"/>
            <a:t>Initialization:</a:t>
          </a:r>
          <a:r>
            <a:rPr lang="en-IN"/>
            <a:t> Each data point is given equal weight.</a:t>
          </a:r>
          <a:endParaRPr lang="en-US"/>
        </a:p>
      </dgm:t>
    </dgm:pt>
    <dgm:pt modelId="{573805C1-4B98-4778-9968-3E7F415822D6}" type="parTrans" cxnId="{9F1DEEF1-7807-426D-BEBA-564C9871243A}">
      <dgm:prSet/>
      <dgm:spPr/>
      <dgm:t>
        <a:bodyPr/>
        <a:lstStyle/>
        <a:p>
          <a:endParaRPr lang="en-US"/>
        </a:p>
      </dgm:t>
    </dgm:pt>
    <dgm:pt modelId="{22447C9E-7850-4112-93AC-390D69B2A857}" type="sibTrans" cxnId="{9F1DEEF1-7807-426D-BEBA-564C9871243A}">
      <dgm:prSet/>
      <dgm:spPr/>
      <dgm:t>
        <a:bodyPr/>
        <a:lstStyle/>
        <a:p>
          <a:endParaRPr lang="en-US"/>
        </a:p>
      </dgm:t>
    </dgm:pt>
    <dgm:pt modelId="{58C74531-FCCF-4EEF-9BCA-33E65463BB70}">
      <dgm:prSet/>
      <dgm:spPr/>
      <dgm:t>
        <a:bodyPr/>
        <a:lstStyle/>
        <a:p>
          <a:r>
            <a:rPr lang="en-IN" b="1"/>
            <a:t>Training:</a:t>
          </a:r>
          <a:endParaRPr lang="en-US"/>
        </a:p>
      </dgm:t>
    </dgm:pt>
    <dgm:pt modelId="{D4CB2C66-9840-495F-8FA8-8D2041104ADB}" type="parTrans" cxnId="{F94D21B7-695B-4DEC-A975-A2CD0389BD38}">
      <dgm:prSet/>
      <dgm:spPr/>
      <dgm:t>
        <a:bodyPr/>
        <a:lstStyle/>
        <a:p>
          <a:endParaRPr lang="en-US"/>
        </a:p>
      </dgm:t>
    </dgm:pt>
    <dgm:pt modelId="{FAD3F8CF-4418-4370-8378-DC8AED8B62AB}" type="sibTrans" cxnId="{F94D21B7-695B-4DEC-A975-A2CD0389BD38}">
      <dgm:prSet/>
      <dgm:spPr/>
      <dgm:t>
        <a:bodyPr/>
        <a:lstStyle/>
        <a:p>
          <a:endParaRPr lang="en-US"/>
        </a:p>
      </dgm:t>
    </dgm:pt>
    <dgm:pt modelId="{76003BDE-FB59-4A28-9D63-287836B91BF1}">
      <dgm:prSet/>
      <dgm:spPr/>
      <dgm:t>
        <a:bodyPr/>
        <a:lstStyle/>
        <a:p>
          <a:r>
            <a:rPr lang="en-IN"/>
            <a:t>A weak learner is trained on the dataset.</a:t>
          </a:r>
          <a:endParaRPr lang="en-US"/>
        </a:p>
      </dgm:t>
    </dgm:pt>
    <dgm:pt modelId="{768DC2AF-19D8-45B0-9F86-6312DA4958BA}" type="parTrans" cxnId="{D938CE27-5C14-486B-813D-876B5D06DC12}">
      <dgm:prSet/>
      <dgm:spPr/>
      <dgm:t>
        <a:bodyPr/>
        <a:lstStyle/>
        <a:p>
          <a:endParaRPr lang="en-US"/>
        </a:p>
      </dgm:t>
    </dgm:pt>
    <dgm:pt modelId="{0A964CCE-2C56-4C55-B0A2-E36C963253BD}" type="sibTrans" cxnId="{D938CE27-5C14-486B-813D-876B5D06DC12}">
      <dgm:prSet/>
      <dgm:spPr/>
      <dgm:t>
        <a:bodyPr/>
        <a:lstStyle/>
        <a:p>
          <a:endParaRPr lang="en-US"/>
        </a:p>
      </dgm:t>
    </dgm:pt>
    <dgm:pt modelId="{6E2CCA2C-72E9-4995-92E8-B56D2B232D19}">
      <dgm:prSet/>
      <dgm:spPr/>
      <dgm:t>
        <a:bodyPr/>
        <a:lstStyle/>
        <a:p>
          <a:r>
            <a:rPr lang="en-IN"/>
            <a:t>It focuses more on data points with higher weights.</a:t>
          </a:r>
          <a:endParaRPr lang="en-US"/>
        </a:p>
      </dgm:t>
    </dgm:pt>
    <dgm:pt modelId="{BC5EB295-9284-4F1B-A87C-490A2BB88135}" type="parTrans" cxnId="{7ECF9725-F2CD-4242-9C6D-1D74B97F2F02}">
      <dgm:prSet/>
      <dgm:spPr/>
      <dgm:t>
        <a:bodyPr/>
        <a:lstStyle/>
        <a:p>
          <a:endParaRPr lang="en-US"/>
        </a:p>
      </dgm:t>
    </dgm:pt>
    <dgm:pt modelId="{FA549BE1-4C41-42D9-889C-7B5AEB22D92D}" type="sibTrans" cxnId="{7ECF9725-F2CD-4242-9C6D-1D74B97F2F02}">
      <dgm:prSet/>
      <dgm:spPr/>
      <dgm:t>
        <a:bodyPr/>
        <a:lstStyle/>
        <a:p>
          <a:endParaRPr lang="en-US"/>
        </a:p>
      </dgm:t>
    </dgm:pt>
    <dgm:pt modelId="{90DDDB2C-6287-4D66-899F-DB1DE0477BCD}">
      <dgm:prSet/>
      <dgm:spPr/>
      <dgm:t>
        <a:bodyPr/>
        <a:lstStyle/>
        <a:p>
          <a:r>
            <a:rPr lang="en-IN"/>
            <a:t>Errors are noted, and weights are updated.</a:t>
          </a:r>
          <a:endParaRPr lang="en-US"/>
        </a:p>
      </dgm:t>
    </dgm:pt>
    <dgm:pt modelId="{59BD08CF-79DD-4CB2-908C-9CE43F971778}" type="parTrans" cxnId="{BEA8CAE6-7C44-4926-BF5A-1F5FC593ED27}">
      <dgm:prSet/>
      <dgm:spPr/>
      <dgm:t>
        <a:bodyPr/>
        <a:lstStyle/>
        <a:p>
          <a:endParaRPr lang="en-US"/>
        </a:p>
      </dgm:t>
    </dgm:pt>
    <dgm:pt modelId="{60C728A6-8868-4407-88F9-3AF1DEA86EFA}" type="sibTrans" cxnId="{BEA8CAE6-7C44-4926-BF5A-1F5FC593ED27}">
      <dgm:prSet/>
      <dgm:spPr/>
      <dgm:t>
        <a:bodyPr/>
        <a:lstStyle/>
        <a:p>
          <a:endParaRPr lang="en-US"/>
        </a:p>
      </dgm:t>
    </dgm:pt>
    <dgm:pt modelId="{37B4F1C6-3BDD-409C-8824-54F07FE6C50F}">
      <dgm:prSet/>
      <dgm:spPr/>
      <dgm:t>
        <a:bodyPr/>
        <a:lstStyle/>
        <a:p>
          <a:r>
            <a:rPr lang="en-IN" b="1"/>
            <a:t>Iterative Learning:</a:t>
          </a:r>
          <a:endParaRPr lang="en-US"/>
        </a:p>
      </dgm:t>
    </dgm:pt>
    <dgm:pt modelId="{2E49B880-E120-45F8-A442-0DE057CA277E}" type="parTrans" cxnId="{DF6203C7-F80D-4656-98EB-BC7194DDF37E}">
      <dgm:prSet/>
      <dgm:spPr/>
      <dgm:t>
        <a:bodyPr/>
        <a:lstStyle/>
        <a:p>
          <a:endParaRPr lang="en-US"/>
        </a:p>
      </dgm:t>
    </dgm:pt>
    <dgm:pt modelId="{2BC9DB69-31E0-4506-BC7C-773227A1A275}" type="sibTrans" cxnId="{DF6203C7-F80D-4656-98EB-BC7194DDF37E}">
      <dgm:prSet/>
      <dgm:spPr/>
      <dgm:t>
        <a:bodyPr/>
        <a:lstStyle/>
        <a:p>
          <a:endParaRPr lang="en-US"/>
        </a:p>
      </dgm:t>
    </dgm:pt>
    <dgm:pt modelId="{42EB6295-E860-470E-865D-6E0679EA627E}">
      <dgm:prSet/>
      <dgm:spPr/>
      <dgm:t>
        <a:bodyPr/>
        <a:lstStyle/>
        <a:p>
          <a:r>
            <a:rPr lang="en-IN"/>
            <a:t>Repeat the training process with updated weights for a specified number of iterations.</a:t>
          </a:r>
          <a:endParaRPr lang="en-US"/>
        </a:p>
      </dgm:t>
    </dgm:pt>
    <dgm:pt modelId="{424E2556-5DA2-45BB-BF23-A64B0679CE66}" type="parTrans" cxnId="{3F4E9A23-2E70-426F-BBF7-4A870855C9F6}">
      <dgm:prSet/>
      <dgm:spPr/>
      <dgm:t>
        <a:bodyPr/>
        <a:lstStyle/>
        <a:p>
          <a:endParaRPr lang="en-US"/>
        </a:p>
      </dgm:t>
    </dgm:pt>
    <dgm:pt modelId="{E6C3AB3E-C7E7-430D-A915-C2D2FE4263B3}" type="sibTrans" cxnId="{3F4E9A23-2E70-426F-BBF7-4A870855C9F6}">
      <dgm:prSet/>
      <dgm:spPr/>
      <dgm:t>
        <a:bodyPr/>
        <a:lstStyle/>
        <a:p>
          <a:endParaRPr lang="en-US"/>
        </a:p>
      </dgm:t>
    </dgm:pt>
    <dgm:pt modelId="{C1DA335A-7826-41EF-9FBF-8C10BCFB9C68}">
      <dgm:prSet/>
      <dgm:spPr/>
      <dgm:t>
        <a:bodyPr/>
        <a:lstStyle/>
        <a:p>
          <a:r>
            <a:rPr lang="en-IN"/>
            <a:t>Each weak learner improves the model's performance by focusing on difficult-to-predict data points.</a:t>
          </a:r>
          <a:endParaRPr lang="en-US"/>
        </a:p>
      </dgm:t>
    </dgm:pt>
    <dgm:pt modelId="{05BE59C4-C78C-48AD-AB85-81320A66388B}" type="parTrans" cxnId="{AB1C9F42-A2AE-483D-84D2-B329DA8034B4}">
      <dgm:prSet/>
      <dgm:spPr/>
      <dgm:t>
        <a:bodyPr/>
        <a:lstStyle/>
        <a:p>
          <a:endParaRPr lang="en-US"/>
        </a:p>
      </dgm:t>
    </dgm:pt>
    <dgm:pt modelId="{DC78B698-1DCA-4CE9-9E8D-DFF27FAF9AF2}" type="sibTrans" cxnId="{AB1C9F42-A2AE-483D-84D2-B329DA8034B4}">
      <dgm:prSet/>
      <dgm:spPr/>
      <dgm:t>
        <a:bodyPr/>
        <a:lstStyle/>
        <a:p>
          <a:endParaRPr lang="en-US"/>
        </a:p>
      </dgm:t>
    </dgm:pt>
    <dgm:pt modelId="{AFEEBDD8-5AA9-463A-BEE7-E77E221F433B}">
      <dgm:prSet/>
      <dgm:spPr/>
      <dgm:t>
        <a:bodyPr/>
        <a:lstStyle/>
        <a:p>
          <a:r>
            <a:rPr lang="en-IN" b="1"/>
            <a:t>Combination:</a:t>
          </a:r>
          <a:endParaRPr lang="en-US"/>
        </a:p>
      </dgm:t>
    </dgm:pt>
    <dgm:pt modelId="{07949684-54FD-4BD1-B056-222983D5C0F5}" type="parTrans" cxnId="{9BDB67C9-0B51-4745-93BB-467337E05B5E}">
      <dgm:prSet/>
      <dgm:spPr/>
      <dgm:t>
        <a:bodyPr/>
        <a:lstStyle/>
        <a:p>
          <a:endParaRPr lang="en-US"/>
        </a:p>
      </dgm:t>
    </dgm:pt>
    <dgm:pt modelId="{7E9AD8CC-8EF7-4B27-BC1D-0E2CBF0EA4E5}" type="sibTrans" cxnId="{9BDB67C9-0B51-4745-93BB-467337E05B5E}">
      <dgm:prSet/>
      <dgm:spPr/>
      <dgm:t>
        <a:bodyPr/>
        <a:lstStyle/>
        <a:p>
          <a:endParaRPr lang="en-US"/>
        </a:p>
      </dgm:t>
    </dgm:pt>
    <dgm:pt modelId="{DA619641-8829-4E0E-96FE-C1892674A205}">
      <dgm:prSet/>
      <dgm:spPr/>
      <dgm:t>
        <a:bodyPr/>
        <a:lstStyle/>
        <a:p>
          <a:r>
            <a:rPr lang="en-IN"/>
            <a:t>Combine the predictions of all weak learners, weighted by their performance.</a:t>
          </a:r>
          <a:endParaRPr lang="en-US"/>
        </a:p>
      </dgm:t>
    </dgm:pt>
    <dgm:pt modelId="{F1789330-B0DC-462C-A111-2151016A5BF6}" type="parTrans" cxnId="{FCB9A2AF-57FD-4623-975E-642ADF6BA2D6}">
      <dgm:prSet/>
      <dgm:spPr/>
      <dgm:t>
        <a:bodyPr/>
        <a:lstStyle/>
        <a:p>
          <a:endParaRPr lang="en-US"/>
        </a:p>
      </dgm:t>
    </dgm:pt>
    <dgm:pt modelId="{57BDC30B-00B4-457F-AD41-7DE602083303}" type="sibTrans" cxnId="{FCB9A2AF-57FD-4623-975E-642ADF6BA2D6}">
      <dgm:prSet/>
      <dgm:spPr/>
      <dgm:t>
        <a:bodyPr/>
        <a:lstStyle/>
        <a:p>
          <a:endParaRPr lang="en-US"/>
        </a:p>
      </dgm:t>
    </dgm:pt>
    <dgm:pt modelId="{957BCCA5-950E-4632-887A-80BCC22F0FE7}">
      <dgm:prSet/>
      <dgm:spPr/>
      <dgm:t>
        <a:bodyPr/>
        <a:lstStyle/>
        <a:p>
          <a:r>
            <a:rPr lang="en-IN"/>
            <a:t>Generate the final prediction.</a:t>
          </a:r>
          <a:endParaRPr lang="en-US"/>
        </a:p>
      </dgm:t>
    </dgm:pt>
    <dgm:pt modelId="{F0F21A9A-C5E6-4FAC-A13A-E07B7100B040}" type="parTrans" cxnId="{26FFD564-D1C5-4EE7-B91A-E5BB983B99D1}">
      <dgm:prSet/>
      <dgm:spPr/>
      <dgm:t>
        <a:bodyPr/>
        <a:lstStyle/>
        <a:p>
          <a:endParaRPr lang="en-US"/>
        </a:p>
      </dgm:t>
    </dgm:pt>
    <dgm:pt modelId="{BE083E84-2E50-4046-94A4-981563F890CA}" type="sibTrans" cxnId="{26FFD564-D1C5-4EE7-B91A-E5BB983B99D1}">
      <dgm:prSet/>
      <dgm:spPr/>
      <dgm:t>
        <a:bodyPr/>
        <a:lstStyle/>
        <a:p>
          <a:endParaRPr lang="en-US"/>
        </a:p>
      </dgm:t>
    </dgm:pt>
    <dgm:pt modelId="{E69B463E-755C-4333-B7CF-C6E5DAD36DA0}" type="pres">
      <dgm:prSet presAssocID="{88554869-ACC1-470F-B58E-29001F93AF33}" presName="linear" presStyleCnt="0">
        <dgm:presLayoutVars>
          <dgm:dir/>
          <dgm:animLvl val="lvl"/>
          <dgm:resizeHandles val="exact"/>
        </dgm:presLayoutVars>
      </dgm:prSet>
      <dgm:spPr/>
    </dgm:pt>
    <dgm:pt modelId="{47469AF4-D02A-43D3-BE94-B2780317C5CC}" type="pres">
      <dgm:prSet presAssocID="{A74EBF53-21A3-496E-BE9A-E935C8C705F7}" presName="parentLin" presStyleCnt="0"/>
      <dgm:spPr/>
    </dgm:pt>
    <dgm:pt modelId="{F366E6CE-D410-41AB-8D2C-F5128BAC0D9F}" type="pres">
      <dgm:prSet presAssocID="{A74EBF53-21A3-496E-BE9A-E935C8C705F7}" presName="parentLeftMargin" presStyleLbl="node1" presStyleIdx="0" presStyleCnt="1"/>
      <dgm:spPr/>
    </dgm:pt>
    <dgm:pt modelId="{CBDD1CE5-B39F-4455-AAF4-695D5F24E420}" type="pres">
      <dgm:prSet presAssocID="{A74EBF53-21A3-496E-BE9A-E935C8C705F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59DD549-06D3-4009-854A-B361B3CE98A3}" type="pres">
      <dgm:prSet presAssocID="{A74EBF53-21A3-496E-BE9A-E935C8C705F7}" presName="negativeSpace" presStyleCnt="0"/>
      <dgm:spPr/>
    </dgm:pt>
    <dgm:pt modelId="{4DC3F961-A669-455F-B2ED-A4D7722D5E4E}" type="pres">
      <dgm:prSet presAssocID="{A74EBF53-21A3-496E-BE9A-E935C8C705F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1A3E609-28A0-41E9-B997-2954D2705DE3}" type="presOf" srcId="{A74EBF53-21A3-496E-BE9A-E935C8C705F7}" destId="{F366E6CE-D410-41AB-8D2C-F5128BAC0D9F}" srcOrd="0" destOrd="0" presId="urn:microsoft.com/office/officeart/2005/8/layout/list1"/>
    <dgm:cxn modelId="{3F4E9A23-2E70-426F-BBF7-4A870855C9F6}" srcId="{37B4F1C6-3BDD-409C-8824-54F07FE6C50F}" destId="{42EB6295-E860-470E-865D-6E0679EA627E}" srcOrd="0" destOrd="0" parTransId="{424E2556-5DA2-45BB-BF23-A64B0679CE66}" sibTransId="{E6C3AB3E-C7E7-430D-A915-C2D2FE4263B3}"/>
    <dgm:cxn modelId="{7ECF9725-F2CD-4242-9C6D-1D74B97F2F02}" srcId="{58C74531-FCCF-4EEF-9BCA-33E65463BB70}" destId="{6E2CCA2C-72E9-4995-92E8-B56D2B232D19}" srcOrd="1" destOrd="0" parTransId="{BC5EB295-9284-4F1B-A87C-490A2BB88135}" sibTransId="{FA549BE1-4C41-42D9-889C-7B5AEB22D92D}"/>
    <dgm:cxn modelId="{D938CE27-5C14-486B-813D-876B5D06DC12}" srcId="{58C74531-FCCF-4EEF-9BCA-33E65463BB70}" destId="{76003BDE-FB59-4A28-9D63-287836B91BF1}" srcOrd="0" destOrd="0" parTransId="{768DC2AF-19D8-45B0-9F86-6312DA4958BA}" sibTransId="{0A964CCE-2C56-4C55-B0A2-E36C963253BD}"/>
    <dgm:cxn modelId="{90A5B72D-94B1-4E35-86AD-19BC76577BE2}" type="presOf" srcId="{90DDDB2C-6287-4D66-899F-DB1DE0477BCD}" destId="{4DC3F961-A669-455F-B2ED-A4D7722D5E4E}" srcOrd="0" destOrd="4" presId="urn:microsoft.com/office/officeart/2005/8/layout/list1"/>
    <dgm:cxn modelId="{9699FB37-88A3-4D7C-ADB6-677500D62A7E}" type="presOf" srcId="{A74EBF53-21A3-496E-BE9A-E935C8C705F7}" destId="{CBDD1CE5-B39F-4455-AAF4-695D5F24E420}" srcOrd="1" destOrd="0" presId="urn:microsoft.com/office/officeart/2005/8/layout/list1"/>
    <dgm:cxn modelId="{AB1C9F42-A2AE-483D-84D2-B329DA8034B4}" srcId="{37B4F1C6-3BDD-409C-8824-54F07FE6C50F}" destId="{C1DA335A-7826-41EF-9FBF-8C10BCFB9C68}" srcOrd="1" destOrd="0" parTransId="{05BE59C4-C78C-48AD-AB85-81320A66388B}" sibTransId="{DC78B698-1DCA-4CE9-9E8D-DFF27FAF9AF2}"/>
    <dgm:cxn modelId="{26FFD564-D1C5-4EE7-B91A-E5BB983B99D1}" srcId="{AFEEBDD8-5AA9-463A-BEE7-E77E221F433B}" destId="{957BCCA5-950E-4632-887A-80BCC22F0FE7}" srcOrd="1" destOrd="0" parTransId="{F0F21A9A-C5E6-4FAC-A13A-E07B7100B040}" sibTransId="{BE083E84-2E50-4046-94A4-981563F890CA}"/>
    <dgm:cxn modelId="{44341A47-28D6-41DE-8224-1853510FE1FD}" type="presOf" srcId="{88554869-ACC1-470F-B58E-29001F93AF33}" destId="{E69B463E-755C-4333-B7CF-C6E5DAD36DA0}" srcOrd="0" destOrd="0" presId="urn:microsoft.com/office/officeart/2005/8/layout/list1"/>
    <dgm:cxn modelId="{D1CEBC71-3989-4F06-B905-B788B4DEC28C}" type="presOf" srcId="{6E2CCA2C-72E9-4995-92E8-B56D2B232D19}" destId="{4DC3F961-A669-455F-B2ED-A4D7722D5E4E}" srcOrd="0" destOrd="3" presId="urn:microsoft.com/office/officeart/2005/8/layout/list1"/>
    <dgm:cxn modelId="{0BE5CD54-F6C7-4B35-BAC6-F7DDAC218984}" type="presOf" srcId="{C1DA335A-7826-41EF-9FBF-8C10BCFB9C68}" destId="{4DC3F961-A669-455F-B2ED-A4D7722D5E4E}" srcOrd="0" destOrd="7" presId="urn:microsoft.com/office/officeart/2005/8/layout/list1"/>
    <dgm:cxn modelId="{A8D13784-1174-40BA-8417-E03EED4C1AA7}" type="presOf" srcId="{AFEEBDD8-5AA9-463A-BEE7-E77E221F433B}" destId="{4DC3F961-A669-455F-B2ED-A4D7722D5E4E}" srcOrd="0" destOrd="8" presId="urn:microsoft.com/office/officeart/2005/8/layout/list1"/>
    <dgm:cxn modelId="{79E2BA8F-505D-4702-8D25-6852F1A931D9}" type="presOf" srcId="{DA619641-8829-4E0E-96FE-C1892674A205}" destId="{4DC3F961-A669-455F-B2ED-A4D7722D5E4E}" srcOrd="0" destOrd="9" presId="urn:microsoft.com/office/officeart/2005/8/layout/list1"/>
    <dgm:cxn modelId="{DFE59C99-724B-4D1F-A785-1D754D6FA2F5}" type="presOf" srcId="{54EAAC44-EF44-42D1-AC3A-451F111E9BE7}" destId="{4DC3F961-A669-455F-B2ED-A4D7722D5E4E}" srcOrd="0" destOrd="0" presId="urn:microsoft.com/office/officeart/2005/8/layout/list1"/>
    <dgm:cxn modelId="{FCB9A2AF-57FD-4623-975E-642ADF6BA2D6}" srcId="{AFEEBDD8-5AA9-463A-BEE7-E77E221F433B}" destId="{DA619641-8829-4E0E-96FE-C1892674A205}" srcOrd="0" destOrd="0" parTransId="{F1789330-B0DC-462C-A111-2151016A5BF6}" sibTransId="{57BDC30B-00B4-457F-AD41-7DE602083303}"/>
    <dgm:cxn modelId="{F94D21B7-695B-4DEC-A975-A2CD0389BD38}" srcId="{A74EBF53-21A3-496E-BE9A-E935C8C705F7}" destId="{58C74531-FCCF-4EEF-9BCA-33E65463BB70}" srcOrd="1" destOrd="0" parTransId="{D4CB2C66-9840-495F-8FA8-8D2041104ADB}" sibTransId="{FAD3F8CF-4418-4370-8378-DC8AED8B62AB}"/>
    <dgm:cxn modelId="{AE389ABD-7B4B-49EF-BC41-6816881C7B00}" type="presOf" srcId="{37B4F1C6-3BDD-409C-8824-54F07FE6C50F}" destId="{4DC3F961-A669-455F-B2ED-A4D7722D5E4E}" srcOrd="0" destOrd="5" presId="urn:microsoft.com/office/officeart/2005/8/layout/list1"/>
    <dgm:cxn modelId="{4164E7C6-D057-4797-9373-C690745D4C44}" type="presOf" srcId="{76003BDE-FB59-4A28-9D63-287836B91BF1}" destId="{4DC3F961-A669-455F-B2ED-A4D7722D5E4E}" srcOrd="0" destOrd="2" presId="urn:microsoft.com/office/officeart/2005/8/layout/list1"/>
    <dgm:cxn modelId="{DF6203C7-F80D-4656-98EB-BC7194DDF37E}" srcId="{A74EBF53-21A3-496E-BE9A-E935C8C705F7}" destId="{37B4F1C6-3BDD-409C-8824-54F07FE6C50F}" srcOrd="2" destOrd="0" parTransId="{2E49B880-E120-45F8-A442-0DE057CA277E}" sibTransId="{2BC9DB69-31E0-4506-BC7C-773227A1A275}"/>
    <dgm:cxn modelId="{9BDB67C9-0B51-4745-93BB-467337E05B5E}" srcId="{A74EBF53-21A3-496E-BE9A-E935C8C705F7}" destId="{AFEEBDD8-5AA9-463A-BEE7-E77E221F433B}" srcOrd="3" destOrd="0" parTransId="{07949684-54FD-4BD1-B056-222983D5C0F5}" sibTransId="{7E9AD8CC-8EF7-4B27-BC1D-0E2CBF0EA4E5}"/>
    <dgm:cxn modelId="{4A1722CB-4859-4980-8CB3-0AE6611C4052}" srcId="{88554869-ACC1-470F-B58E-29001F93AF33}" destId="{A74EBF53-21A3-496E-BE9A-E935C8C705F7}" srcOrd="0" destOrd="0" parTransId="{6BDA55F4-81ED-4CC4-A1DD-EEE8741BFCBF}" sibTransId="{9945E6EA-FE4E-40E9-A333-E8B6532F6903}"/>
    <dgm:cxn modelId="{BEA8CAE6-7C44-4926-BF5A-1F5FC593ED27}" srcId="{58C74531-FCCF-4EEF-9BCA-33E65463BB70}" destId="{90DDDB2C-6287-4D66-899F-DB1DE0477BCD}" srcOrd="2" destOrd="0" parTransId="{59BD08CF-79DD-4CB2-908C-9CE43F971778}" sibTransId="{60C728A6-8868-4407-88F9-3AF1DEA86EFA}"/>
    <dgm:cxn modelId="{07213AEC-D25A-4CD7-9DAF-D86025709706}" type="presOf" srcId="{58C74531-FCCF-4EEF-9BCA-33E65463BB70}" destId="{4DC3F961-A669-455F-B2ED-A4D7722D5E4E}" srcOrd="0" destOrd="1" presId="urn:microsoft.com/office/officeart/2005/8/layout/list1"/>
    <dgm:cxn modelId="{9F1DEEF1-7807-426D-BEBA-564C9871243A}" srcId="{A74EBF53-21A3-496E-BE9A-E935C8C705F7}" destId="{54EAAC44-EF44-42D1-AC3A-451F111E9BE7}" srcOrd="0" destOrd="0" parTransId="{573805C1-4B98-4778-9968-3E7F415822D6}" sibTransId="{22447C9E-7850-4112-93AC-390D69B2A857}"/>
    <dgm:cxn modelId="{E2277CF6-CC8F-436F-9EA2-31BEE1B24699}" type="presOf" srcId="{957BCCA5-950E-4632-887A-80BCC22F0FE7}" destId="{4DC3F961-A669-455F-B2ED-A4D7722D5E4E}" srcOrd="0" destOrd="10" presId="urn:microsoft.com/office/officeart/2005/8/layout/list1"/>
    <dgm:cxn modelId="{47C4AEFF-1C13-49F3-81EF-9D4A73EA3120}" type="presOf" srcId="{42EB6295-E860-470E-865D-6E0679EA627E}" destId="{4DC3F961-A669-455F-B2ED-A4D7722D5E4E}" srcOrd="0" destOrd="6" presId="urn:microsoft.com/office/officeart/2005/8/layout/list1"/>
    <dgm:cxn modelId="{2B991F80-2F4B-4858-8C54-9A4617C69F8C}" type="presParOf" srcId="{E69B463E-755C-4333-B7CF-C6E5DAD36DA0}" destId="{47469AF4-D02A-43D3-BE94-B2780317C5CC}" srcOrd="0" destOrd="0" presId="urn:microsoft.com/office/officeart/2005/8/layout/list1"/>
    <dgm:cxn modelId="{5B5B3302-3A98-4EF5-B72E-4BBBA4D5DB66}" type="presParOf" srcId="{47469AF4-D02A-43D3-BE94-B2780317C5CC}" destId="{F366E6CE-D410-41AB-8D2C-F5128BAC0D9F}" srcOrd="0" destOrd="0" presId="urn:microsoft.com/office/officeart/2005/8/layout/list1"/>
    <dgm:cxn modelId="{098B9EDE-1933-47BD-855E-E1A83D0BA1A2}" type="presParOf" srcId="{47469AF4-D02A-43D3-BE94-B2780317C5CC}" destId="{CBDD1CE5-B39F-4455-AAF4-695D5F24E420}" srcOrd="1" destOrd="0" presId="urn:microsoft.com/office/officeart/2005/8/layout/list1"/>
    <dgm:cxn modelId="{FFF3D7C2-7C4C-4D69-B0B0-CFDA5884B4FB}" type="presParOf" srcId="{E69B463E-755C-4333-B7CF-C6E5DAD36DA0}" destId="{359DD549-06D3-4009-854A-B361B3CE98A3}" srcOrd="1" destOrd="0" presId="urn:microsoft.com/office/officeart/2005/8/layout/list1"/>
    <dgm:cxn modelId="{BD0F94CF-D040-4FB7-89D7-D530BF09F845}" type="presParOf" srcId="{E69B463E-755C-4333-B7CF-C6E5DAD36DA0}" destId="{4DC3F961-A669-455F-B2ED-A4D7722D5E4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E0BF92-16D1-4DF8-B64B-FF5D3EB9F101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DA4137-43CF-4F50-A690-DB5842071AAF}">
      <dgm:prSet/>
      <dgm:spPr/>
      <dgm:t>
        <a:bodyPr/>
        <a:lstStyle/>
        <a:p>
          <a:r>
            <a:rPr lang="en-IN" b="1"/>
            <a:t>Advantages:</a:t>
          </a:r>
          <a:endParaRPr lang="en-US"/>
        </a:p>
      </dgm:t>
    </dgm:pt>
    <dgm:pt modelId="{DDA2A52F-ACAD-482A-BD90-2663E51BC9E8}" type="parTrans" cxnId="{28FF537B-2A51-4BEE-A92D-8BC89379E75F}">
      <dgm:prSet/>
      <dgm:spPr/>
      <dgm:t>
        <a:bodyPr/>
        <a:lstStyle/>
        <a:p>
          <a:endParaRPr lang="en-US"/>
        </a:p>
      </dgm:t>
    </dgm:pt>
    <dgm:pt modelId="{5BFB9290-54E9-489B-B191-35F34428F39B}" type="sibTrans" cxnId="{28FF537B-2A51-4BEE-A92D-8BC89379E75F}">
      <dgm:prSet/>
      <dgm:spPr/>
      <dgm:t>
        <a:bodyPr/>
        <a:lstStyle/>
        <a:p>
          <a:endParaRPr lang="en-US"/>
        </a:p>
      </dgm:t>
    </dgm:pt>
    <dgm:pt modelId="{C7160F35-B28A-44BB-A2B2-8ADAD3F4880F}">
      <dgm:prSet/>
      <dgm:spPr/>
      <dgm:t>
        <a:bodyPr/>
        <a:lstStyle/>
        <a:p>
          <a:r>
            <a:rPr lang="en-IN" b="1"/>
            <a:t>High Accuracy:</a:t>
          </a:r>
          <a:r>
            <a:rPr lang="en-IN"/>
            <a:t> AdaBoost can achieve high accuracy by combining multiple weak learners.</a:t>
          </a:r>
          <a:endParaRPr lang="en-US"/>
        </a:p>
      </dgm:t>
    </dgm:pt>
    <dgm:pt modelId="{2387213B-F1B3-43D8-95D6-B08850E78A87}" type="parTrans" cxnId="{06A6F3F8-8EDB-478D-9665-123DDE5D2731}">
      <dgm:prSet/>
      <dgm:spPr/>
      <dgm:t>
        <a:bodyPr/>
        <a:lstStyle/>
        <a:p>
          <a:endParaRPr lang="en-US"/>
        </a:p>
      </dgm:t>
    </dgm:pt>
    <dgm:pt modelId="{2177A5FF-FA97-48E5-8CC4-EB0380581BF5}" type="sibTrans" cxnId="{06A6F3F8-8EDB-478D-9665-123DDE5D2731}">
      <dgm:prSet/>
      <dgm:spPr/>
      <dgm:t>
        <a:bodyPr/>
        <a:lstStyle/>
        <a:p>
          <a:endParaRPr lang="en-US"/>
        </a:p>
      </dgm:t>
    </dgm:pt>
    <dgm:pt modelId="{CA241613-586B-43F2-8DBD-1E96B6AD0CCD}">
      <dgm:prSet/>
      <dgm:spPr/>
      <dgm:t>
        <a:bodyPr/>
        <a:lstStyle/>
        <a:p>
          <a:r>
            <a:rPr lang="en-IN" b="1"/>
            <a:t>Versatility:</a:t>
          </a:r>
          <a:r>
            <a:rPr lang="en-IN"/>
            <a:t> It can be used with various weak learners and different types of data.</a:t>
          </a:r>
          <a:endParaRPr lang="en-US"/>
        </a:p>
      </dgm:t>
    </dgm:pt>
    <dgm:pt modelId="{5E8668DF-740A-48B0-AE2C-0E1C4A4592EA}" type="parTrans" cxnId="{7AB331B1-D32D-445C-BD9C-5A461789F8FF}">
      <dgm:prSet/>
      <dgm:spPr/>
      <dgm:t>
        <a:bodyPr/>
        <a:lstStyle/>
        <a:p>
          <a:endParaRPr lang="en-US"/>
        </a:p>
      </dgm:t>
    </dgm:pt>
    <dgm:pt modelId="{48B6D211-6F03-467B-984F-9F7940F7A46E}" type="sibTrans" cxnId="{7AB331B1-D32D-445C-BD9C-5A461789F8FF}">
      <dgm:prSet/>
      <dgm:spPr/>
      <dgm:t>
        <a:bodyPr/>
        <a:lstStyle/>
        <a:p>
          <a:endParaRPr lang="en-US"/>
        </a:p>
      </dgm:t>
    </dgm:pt>
    <dgm:pt modelId="{F8492911-C38E-475B-9C20-773F9658576D}">
      <dgm:prSet/>
      <dgm:spPr/>
      <dgm:t>
        <a:bodyPr/>
        <a:lstStyle/>
        <a:p>
          <a:r>
            <a:rPr lang="en-IN" b="1"/>
            <a:t>Less Prone to Overfitting:</a:t>
          </a:r>
          <a:r>
            <a:rPr lang="en-IN"/>
            <a:t> AdaBoost reduces overfitting by focusing on difficult cases.</a:t>
          </a:r>
          <a:endParaRPr lang="en-US"/>
        </a:p>
      </dgm:t>
    </dgm:pt>
    <dgm:pt modelId="{3C5B125D-C664-45CC-9CC3-3A6E1E717584}" type="parTrans" cxnId="{A6549149-7BA1-4311-BE82-CE9D34E81CC5}">
      <dgm:prSet/>
      <dgm:spPr/>
      <dgm:t>
        <a:bodyPr/>
        <a:lstStyle/>
        <a:p>
          <a:endParaRPr lang="en-US"/>
        </a:p>
      </dgm:t>
    </dgm:pt>
    <dgm:pt modelId="{A71D4400-16AC-48BD-9F08-904603827400}" type="sibTrans" cxnId="{A6549149-7BA1-4311-BE82-CE9D34E81CC5}">
      <dgm:prSet/>
      <dgm:spPr/>
      <dgm:t>
        <a:bodyPr/>
        <a:lstStyle/>
        <a:p>
          <a:endParaRPr lang="en-US"/>
        </a:p>
      </dgm:t>
    </dgm:pt>
    <dgm:pt modelId="{68F3957D-6863-473C-AE1D-CBB83EAF6708}">
      <dgm:prSet/>
      <dgm:spPr/>
      <dgm:t>
        <a:bodyPr/>
        <a:lstStyle/>
        <a:p>
          <a:r>
            <a:rPr lang="en-IN" b="1"/>
            <a:t>Disadvantages:</a:t>
          </a:r>
          <a:endParaRPr lang="en-US"/>
        </a:p>
      </dgm:t>
    </dgm:pt>
    <dgm:pt modelId="{DE41D9DB-6722-4293-8916-1E0DB4421184}" type="parTrans" cxnId="{7FE90ECB-FA0A-44B6-A8E1-C23CFBE32696}">
      <dgm:prSet/>
      <dgm:spPr/>
      <dgm:t>
        <a:bodyPr/>
        <a:lstStyle/>
        <a:p>
          <a:endParaRPr lang="en-US"/>
        </a:p>
      </dgm:t>
    </dgm:pt>
    <dgm:pt modelId="{B499CAF1-0386-4B80-80E5-BC402BB0A07F}" type="sibTrans" cxnId="{7FE90ECB-FA0A-44B6-A8E1-C23CFBE32696}">
      <dgm:prSet/>
      <dgm:spPr/>
      <dgm:t>
        <a:bodyPr/>
        <a:lstStyle/>
        <a:p>
          <a:endParaRPr lang="en-US"/>
        </a:p>
      </dgm:t>
    </dgm:pt>
    <dgm:pt modelId="{C51063ED-E500-4F2A-BB49-2BBDC1E365BA}">
      <dgm:prSet/>
      <dgm:spPr/>
      <dgm:t>
        <a:bodyPr/>
        <a:lstStyle/>
        <a:p>
          <a:r>
            <a:rPr lang="en-IN" b="1"/>
            <a:t>Sensitive to Noisy Data:</a:t>
          </a:r>
          <a:r>
            <a:rPr lang="en-IN"/>
            <a:t> AdaBoost is sensitive to noisy data and outliers.</a:t>
          </a:r>
          <a:endParaRPr lang="en-US"/>
        </a:p>
      </dgm:t>
    </dgm:pt>
    <dgm:pt modelId="{B4DF0E40-018D-4755-9623-3AB74F426F27}" type="parTrans" cxnId="{923DE6D4-1DDC-40D6-8BDB-DC03DA42F45C}">
      <dgm:prSet/>
      <dgm:spPr/>
      <dgm:t>
        <a:bodyPr/>
        <a:lstStyle/>
        <a:p>
          <a:endParaRPr lang="en-US"/>
        </a:p>
      </dgm:t>
    </dgm:pt>
    <dgm:pt modelId="{B375AAF1-4B4C-4153-BFBB-3DA32F53A5C0}" type="sibTrans" cxnId="{923DE6D4-1DDC-40D6-8BDB-DC03DA42F45C}">
      <dgm:prSet/>
      <dgm:spPr/>
      <dgm:t>
        <a:bodyPr/>
        <a:lstStyle/>
        <a:p>
          <a:endParaRPr lang="en-US"/>
        </a:p>
      </dgm:t>
    </dgm:pt>
    <dgm:pt modelId="{8A144942-F23D-4423-8358-15DD3AB3C94B}">
      <dgm:prSet/>
      <dgm:spPr/>
      <dgm:t>
        <a:bodyPr/>
        <a:lstStyle/>
        <a:p>
          <a:r>
            <a:rPr lang="en-IN" b="1"/>
            <a:t>Computationally Expensive:</a:t>
          </a:r>
          <a:r>
            <a:rPr lang="en-IN"/>
            <a:t> Training multiple weak learners can be computationally expensive.</a:t>
          </a:r>
          <a:endParaRPr lang="en-US"/>
        </a:p>
      </dgm:t>
    </dgm:pt>
    <dgm:pt modelId="{BCBF9F11-443C-4C6F-82E0-BC4AD79356DA}" type="parTrans" cxnId="{BBC368A4-1348-4D44-A86A-5CC8279DDCEF}">
      <dgm:prSet/>
      <dgm:spPr/>
      <dgm:t>
        <a:bodyPr/>
        <a:lstStyle/>
        <a:p>
          <a:endParaRPr lang="en-US"/>
        </a:p>
      </dgm:t>
    </dgm:pt>
    <dgm:pt modelId="{C02FA229-D393-482C-93DE-7A88ADCA216B}" type="sibTrans" cxnId="{BBC368A4-1348-4D44-A86A-5CC8279DDCEF}">
      <dgm:prSet/>
      <dgm:spPr/>
      <dgm:t>
        <a:bodyPr/>
        <a:lstStyle/>
        <a:p>
          <a:endParaRPr lang="en-US"/>
        </a:p>
      </dgm:t>
    </dgm:pt>
    <dgm:pt modelId="{6DE1C10E-8D23-41A9-BE10-79004FBC836E}">
      <dgm:prSet/>
      <dgm:spPr/>
      <dgm:t>
        <a:bodyPr/>
        <a:lstStyle/>
        <a:p>
          <a:r>
            <a:rPr lang="en-IN" b="1"/>
            <a:t>Requires Tuning:</a:t>
          </a:r>
          <a:r>
            <a:rPr lang="en-IN"/>
            <a:t> Parameters like the number of iterations need to be tuned for optimal performance.</a:t>
          </a:r>
          <a:endParaRPr lang="en-US"/>
        </a:p>
      </dgm:t>
    </dgm:pt>
    <dgm:pt modelId="{9BD42086-61C0-48FE-AFDD-9BEF452EFF4C}" type="parTrans" cxnId="{8A55E20D-984B-49C5-9837-352C3255DCE4}">
      <dgm:prSet/>
      <dgm:spPr/>
      <dgm:t>
        <a:bodyPr/>
        <a:lstStyle/>
        <a:p>
          <a:endParaRPr lang="en-US"/>
        </a:p>
      </dgm:t>
    </dgm:pt>
    <dgm:pt modelId="{82012271-C88F-49D5-ADB2-4A3E43BA335F}" type="sibTrans" cxnId="{8A55E20D-984B-49C5-9837-352C3255DCE4}">
      <dgm:prSet/>
      <dgm:spPr/>
      <dgm:t>
        <a:bodyPr/>
        <a:lstStyle/>
        <a:p>
          <a:endParaRPr lang="en-US"/>
        </a:p>
      </dgm:t>
    </dgm:pt>
    <dgm:pt modelId="{DBC52AF0-6E71-4A29-8F7E-009B4A367440}" type="pres">
      <dgm:prSet presAssocID="{4BE0BF92-16D1-4DF8-B64B-FF5D3EB9F101}" presName="Name0" presStyleCnt="0">
        <dgm:presLayoutVars>
          <dgm:dir/>
          <dgm:resizeHandles val="exact"/>
        </dgm:presLayoutVars>
      </dgm:prSet>
      <dgm:spPr/>
    </dgm:pt>
    <dgm:pt modelId="{0A3C3BE6-B463-4C8A-BF99-55A20EAE453A}" type="pres">
      <dgm:prSet presAssocID="{61DA4137-43CF-4F50-A690-DB5842071AAF}" presName="node" presStyleLbl="node1" presStyleIdx="0" presStyleCnt="2">
        <dgm:presLayoutVars>
          <dgm:bulletEnabled val="1"/>
        </dgm:presLayoutVars>
      </dgm:prSet>
      <dgm:spPr/>
    </dgm:pt>
    <dgm:pt modelId="{429064E2-C505-4A72-B6B0-59F689F9D469}" type="pres">
      <dgm:prSet presAssocID="{5BFB9290-54E9-489B-B191-35F34428F39B}" presName="sibTrans" presStyleLbl="sibTrans1D1" presStyleIdx="0" presStyleCnt="1"/>
      <dgm:spPr/>
    </dgm:pt>
    <dgm:pt modelId="{42CB4E2B-75F5-4CE4-8966-6AD3FFF1AFDA}" type="pres">
      <dgm:prSet presAssocID="{5BFB9290-54E9-489B-B191-35F34428F39B}" presName="connectorText" presStyleLbl="sibTrans1D1" presStyleIdx="0" presStyleCnt="1"/>
      <dgm:spPr/>
    </dgm:pt>
    <dgm:pt modelId="{7AF364CB-C38C-4776-9355-FD4AFB906579}" type="pres">
      <dgm:prSet presAssocID="{68F3957D-6863-473C-AE1D-CBB83EAF6708}" presName="node" presStyleLbl="node1" presStyleIdx="1" presStyleCnt="2">
        <dgm:presLayoutVars>
          <dgm:bulletEnabled val="1"/>
        </dgm:presLayoutVars>
      </dgm:prSet>
      <dgm:spPr/>
    </dgm:pt>
  </dgm:ptLst>
  <dgm:cxnLst>
    <dgm:cxn modelId="{D5743B03-3439-42DF-AE6A-C4CCEE1C399A}" type="presOf" srcId="{CA241613-586B-43F2-8DBD-1E96B6AD0CCD}" destId="{0A3C3BE6-B463-4C8A-BF99-55A20EAE453A}" srcOrd="0" destOrd="2" presId="urn:microsoft.com/office/officeart/2016/7/layout/RepeatingBendingProcessNew"/>
    <dgm:cxn modelId="{8A55E20D-984B-49C5-9837-352C3255DCE4}" srcId="{68F3957D-6863-473C-AE1D-CBB83EAF6708}" destId="{6DE1C10E-8D23-41A9-BE10-79004FBC836E}" srcOrd="2" destOrd="0" parTransId="{9BD42086-61C0-48FE-AFDD-9BEF452EFF4C}" sibTransId="{82012271-C88F-49D5-ADB2-4A3E43BA335F}"/>
    <dgm:cxn modelId="{8E067B2B-6377-4073-A48E-A939DD92E2DB}" type="presOf" srcId="{C51063ED-E500-4F2A-BB49-2BBDC1E365BA}" destId="{7AF364CB-C38C-4776-9355-FD4AFB906579}" srcOrd="0" destOrd="1" presId="urn:microsoft.com/office/officeart/2016/7/layout/RepeatingBendingProcessNew"/>
    <dgm:cxn modelId="{D0AE3B3E-4C7A-486D-B994-F74DF1B13D9A}" type="presOf" srcId="{68F3957D-6863-473C-AE1D-CBB83EAF6708}" destId="{7AF364CB-C38C-4776-9355-FD4AFB906579}" srcOrd="0" destOrd="0" presId="urn:microsoft.com/office/officeart/2016/7/layout/RepeatingBendingProcessNew"/>
    <dgm:cxn modelId="{295C6A5F-9843-421C-B384-EA021DAC13BE}" type="presOf" srcId="{5BFB9290-54E9-489B-B191-35F34428F39B}" destId="{429064E2-C505-4A72-B6B0-59F689F9D469}" srcOrd="0" destOrd="0" presId="urn:microsoft.com/office/officeart/2016/7/layout/RepeatingBendingProcessNew"/>
    <dgm:cxn modelId="{A6549149-7BA1-4311-BE82-CE9D34E81CC5}" srcId="{61DA4137-43CF-4F50-A690-DB5842071AAF}" destId="{F8492911-C38E-475B-9C20-773F9658576D}" srcOrd="2" destOrd="0" parTransId="{3C5B125D-C664-45CC-9CC3-3A6E1E717584}" sibTransId="{A71D4400-16AC-48BD-9F08-904603827400}"/>
    <dgm:cxn modelId="{B51CA553-9A25-478C-9C66-15574B87B0A8}" type="presOf" srcId="{8A144942-F23D-4423-8358-15DD3AB3C94B}" destId="{7AF364CB-C38C-4776-9355-FD4AFB906579}" srcOrd="0" destOrd="2" presId="urn:microsoft.com/office/officeart/2016/7/layout/RepeatingBendingProcessNew"/>
    <dgm:cxn modelId="{050C6E54-5279-4E6D-A736-3FEFE049D041}" type="presOf" srcId="{4BE0BF92-16D1-4DF8-B64B-FF5D3EB9F101}" destId="{DBC52AF0-6E71-4A29-8F7E-009B4A367440}" srcOrd="0" destOrd="0" presId="urn:microsoft.com/office/officeart/2016/7/layout/RepeatingBendingProcessNew"/>
    <dgm:cxn modelId="{28FF537B-2A51-4BEE-A92D-8BC89379E75F}" srcId="{4BE0BF92-16D1-4DF8-B64B-FF5D3EB9F101}" destId="{61DA4137-43CF-4F50-A690-DB5842071AAF}" srcOrd="0" destOrd="0" parTransId="{DDA2A52F-ACAD-482A-BD90-2663E51BC9E8}" sibTransId="{5BFB9290-54E9-489B-B191-35F34428F39B}"/>
    <dgm:cxn modelId="{1E732B8E-D9D4-46A7-9A5D-53B2506CDD97}" type="presOf" srcId="{F8492911-C38E-475B-9C20-773F9658576D}" destId="{0A3C3BE6-B463-4C8A-BF99-55A20EAE453A}" srcOrd="0" destOrd="3" presId="urn:microsoft.com/office/officeart/2016/7/layout/RepeatingBendingProcessNew"/>
    <dgm:cxn modelId="{F67B3D93-323C-419F-BF67-B46D1D3BDCDF}" type="presOf" srcId="{5BFB9290-54E9-489B-B191-35F34428F39B}" destId="{42CB4E2B-75F5-4CE4-8966-6AD3FFF1AFDA}" srcOrd="1" destOrd="0" presId="urn:microsoft.com/office/officeart/2016/7/layout/RepeatingBendingProcessNew"/>
    <dgm:cxn modelId="{BBC368A4-1348-4D44-A86A-5CC8279DDCEF}" srcId="{68F3957D-6863-473C-AE1D-CBB83EAF6708}" destId="{8A144942-F23D-4423-8358-15DD3AB3C94B}" srcOrd="1" destOrd="0" parTransId="{BCBF9F11-443C-4C6F-82E0-BC4AD79356DA}" sibTransId="{C02FA229-D393-482C-93DE-7A88ADCA216B}"/>
    <dgm:cxn modelId="{7AB331B1-D32D-445C-BD9C-5A461789F8FF}" srcId="{61DA4137-43CF-4F50-A690-DB5842071AAF}" destId="{CA241613-586B-43F2-8DBD-1E96B6AD0CCD}" srcOrd="1" destOrd="0" parTransId="{5E8668DF-740A-48B0-AE2C-0E1C4A4592EA}" sibTransId="{48B6D211-6F03-467B-984F-9F7940F7A46E}"/>
    <dgm:cxn modelId="{7FE90ECB-FA0A-44B6-A8E1-C23CFBE32696}" srcId="{4BE0BF92-16D1-4DF8-B64B-FF5D3EB9F101}" destId="{68F3957D-6863-473C-AE1D-CBB83EAF6708}" srcOrd="1" destOrd="0" parTransId="{DE41D9DB-6722-4293-8916-1E0DB4421184}" sibTransId="{B499CAF1-0386-4B80-80E5-BC402BB0A07F}"/>
    <dgm:cxn modelId="{923DE6D4-1DDC-40D6-8BDB-DC03DA42F45C}" srcId="{68F3957D-6863-473C-AE1D-CBB83EAF6708}" destId="{C51063ED-E500-4F2A-BB49-2BBDC1E365BA}" srcOrd="0" destOrd="0" parTransId="{B4DF0E40-018D-4755-9623-3AB74F426F27}" sibTransId="{B375AAF1-4B4C-4153-BFBB-3DA32F53A5C0}"/>
    <dgm:cxn modelId="{F83041DD-86C2-4A21-BACF-399C714D2F4D}" type="presOf" srcId="{6DE1C10E-8D23-41A9-BE10-79004FBC836E}" destId="{7AF364CB-C38C-4776-9355-FD4AFB906579}" srcOrd="0" destOrd="3" presId="urn:microsoft.com/office/officeart/2016/7/layout/RepeatingBendingProcessNew"/>
    <dgm:cxn modelId="{FDD898EA-6626-4B09-9E90-10541B814C64}" type="presOf" srcId="{61DA4137-43CF-4F50-A690-DB5842071AAF}" destId="{0A3C3BE6-B463-4C8A-BF99-55A20EAE453A}" srcOrd="0" destOrd="0" presId="urn:microsoft.com/office/officeart/2016/7/layout/RepeatingBendingProcessNew"/>
    <dgm:cxn modelId="{F5114AF5-93E8-4879-AD7D-4D639F3924CB}" type="presOf" srcId="{C7160F35-B28A-44BB-A2B2-8ADAD3F4880F}" destId="{0A3C3BE6-B463-4C8A-BF99-55A20EAE453A}" srcOrd="0" destOrd="1" presId="urn:microsoft.com/office/officeart/2016/7/layout/RepeatingBendingProcessNew"/>
    <dgm:cxn modelId="{06A6F3F8-8EDB-478D-9665-123DDE5D2731}" srcId="{61DA4137-43CF-4F50-A690-DB5842071AAF}" destId="{C7160F35-B28A-44BB-A2B2-8ADAD3F4880F}" srcOrd="0" destOrd="0" parTransId="{2387213B-F1B3-43D8-95D6-B08850E78A87}" sibTransId="{2177A5FF-FA97-48E5-8CC4-EB0380581BF5}"/>
    <dgm:cxn modelId="{88926BE1-A034-45CD-9F25-FEBC06DE858B}" type="presParOf" srcId="{DBC52AF0-6E71-4A29-8F7E-009B4A367440}" destId="{0A3C3BE6-B463-4C8A-BF99-55A20EAE453A}" srcOrd="0" destOrd="0" presId="urn:microsoft.com/office/officeart/2016/7/layout/RepeatingBendingProcessNew"/>
    <dgm:cxn modelId="{B8912C89-DAE0-442C-B09C-5414290D521C}" type="presParOf" srcId="{DBC52AF0-6E71-4A29-8F7E-009B4A367440}" destId="{429064E2-C505-4A72-B6B0-59F689F9D469}" srcOrd="1" destOrd="0" presId="urn:microsoft.com/office/officeart/2016/7/layout/RepeatingBendingProcessNew"/>
    <dgm:cxn modelId="{A65993C1-186E-4A2E-BAFA-53E31126B6EB}" type="presParOf" srcId="{429064E2-C505-4A72-B6B0-59F689F9D469}" destId="{42CB4E2B-75F5-4CE4-8966-6AD3FFF1AFDA}" srcOrd="0" destOrd="0" presId="urn:microsoft.com/office/officeart/2016/7/layout/RepeatingBendingProcessNew"/>
    <dgm:cxn modelId="{FD8B8521-245E-4527-B294-6BD81A466B28}" type="presParOf" srcId="{DBC52AF0-6E71-4A29-8F7E-009B4A367440}" destId="{7AF364CB-C38C-4776-9355-FD4AFB906579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A4C935-6F1D-4916-BFB1-BC8F95B0866B}" type="doc">
      <dgm:prSet loTypeId="urn:microsoft.com/office/officeart/2005/8/layout/cycle1" loCatId="cycle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BD8B9A7-9190-444F-964B-4569E1E401BF}">
      <dgm:prSet/>
      <dgm:spPr/>
      <dgm:t>
        <a:bodyPr/>
        <a:lstStyle/>
        <a:p>
          <a:r>
            <a:rPr lang="en-IN" b="1"/>
            <a:t>Applications:</a:t>
          </a:r>
          <a:endParaRPr lang="en-US"/>
        </a:p>
      </dgm:t>
    </dgm:pt>
    <dgm:pt modelId="{DF5FEBCF-F265-4050-ABDE-8A1E73E87B5F}" type="parTrans" cxnId="{8086BE73-EEE4-426C-93FD-01E7001653E5}">
      <dgm:prSet/>
      <dgm:spPr/>
      <dgm:t>
        <a:bodyPr/>
        <a:lstStyle/>
        <a:p>
          <a:endParaRPr lang="en-US"/>
        </a:p>
      </dgm:t>
    </dgm:pt>
    <dgm:pt modelId="{DA681465-E6B0-4A3E-AAE2-C686E011C465}" type="sibTrans" cxnId="{8086BE73-EEE4-426C-93FD-01E7001653E5}">
      <dgm:prSet/>
      <dgm:spPr/>
      <dgm:t>
        <a:bodyPr/>
        <a:lstStyle/>
        <a:p>
          <a:endParaRPr lang="en-US"/>
        </a:p>
      </dgm:t>
    </dgm:pt>
    <dgm:pt modelId="{BBDDED4A-61EF-4A93-9F06-9CE8366BB700}">
      <dgm:prSet/>
      <dgm:spPr/>
      <dgm:t>
        <a:bodyPr/>
        <a:lstStyle/>
        <a:p>
          <a:r>
            <a:rPr lang="en-IN"/>
            <a:t>Stock Market Prediction: Predicting stock prices based on historical data.</a:t>
          </a:r>
          <a:endParaRPr lang="en-US"/>
        </a:p>
      </dgm:t>
    </dgm:pt>
    <dgm:pt modelId="{E74C84A0-E2AB-41FC-A0EE-88CC1358B448}" type="parTrans" cxnId="{BB12D0FF-98EB-47A7-907D-B5266A218FE8}">
      <dgm:prSet/>
      <dgm:spPr/>
      <dgm:t>
        <a:bodyPr/>
        <a:lstStyle/>
        <a:p>
          <a:endParaRPr lang="en-US"/>
        </a:p>
      </dgm:t>
    </dgm:pt>
    <dgm:pt modelId="{39C1B50B-8396-4731-A679-B1B6A59D2592}" type="sibTrans" cxnId="{BB12D0FF-98EB-47A7-907D-B5266A218FE8}">
      <dgm:prSet/>
      <dgm:spPr/>
      <dgm:t>
        <a:bodyPr/>
        <a:lstStyle/>
        <a:p>
          <a:endParaRPr lang="en-US"/>
        </a:p>
      </dgm:t>
    </dgm:pt>
    <dgm:pt modelId="{FD429E98-AC5C-4820-9473-84CA075E3FB7}">
      <dgm:prSet/>
      <dgm:spPr/>
      <dgm:t>
        <a:bodyPr/>
        <a:lstStyle/>
        <a:p>
          <a:r>
            <a:rPr lang="en-IN"/>
            <a:t>Medical Diagnosis: Identifying diseases based on patient data.</a:t>
          </a:r>
          <a:endParaRPr lang="en-US"/>
        </a:p>
      </dgm:t>
    </dgm:pt>
    <dgm:pt modelId="{7C3B7034-DCDD-4E09-AC3A-97F9E3C65CE2}" type="parTrans" cxnId="{0C7615F7-ADAC-407F-ACC8-90FF827F1118}">
      <dgm:prSet/>
      <dgm:spPr/>
      <dgm:t>
        <a:bodyPr/>
        <a:lstStyle/>
        <a:p>
          <a:endParaRPr lang="en-US"/>
        </a:p>
      </dgm:t>
    </dgm:pt>
    <dgm:pt modelId="{9FC829FD-146A-442D-9FA3-B8DC74F7AFF9}" type="sibTrans" cxnId="{0C7615F7-ADAC-407F-ACC8-90FF827F1118}">
      <dgm:prSet/>
      <dgm:spPr/>
      <dgm:t>
        <a:bodyPr/>
        <a:lstStyle/>
        <a:p>
          <a:endParaRPr lang="en-US"/>
        </a:p>
      </dgm:t>
    </dgm:pt>
    <dgm:pt modelId="{367F31FC-3B2A-4668-B802-A537B646335C}">
      <dgm:prSet/>
      <dgm:spPr/>
      <dgm:t>
        <a:bodyPr/>
        <a:lstStyle/>
        <a:p>
          <a:r>
            <a:rPr lang="en-IN"/>
            <a:t>Customer Churn Prediction: Predicting whether customers will churn based on their behavior.</a:t>
          </a:r>
          <a:endParaRPr lang="en-US"/>
        </a:p>
      </dgm:t>
    </dgm:pt>
    <dgm:pt modelId="{F3866418-64B3-4993-A9F3-C9012A356887}" type="parTrans" cxnId="{2DCB1152-F439-4317-8E90-5E6EF9ADDDF3}">
      <dgm:prSet/>
      <dgm:spPr/>
      <dgm:t>
        <a:bodyPr/>
        <a:lstStyle/>
        <a:p>
          <a:endParaRPr lang="en-US"/>
        </a:p>
      </dgm:t>
    </dgm:pt>
    <dgm:pt modelId="{F9E16F7C-1599-4354-BA86-A908285F17C4}" type="sibTrans" cxnId="{2DCB1152-F439-4317-8E90-5E6EF9ADDDF3}">
      <dgm:prSet/>
      <dgm:spPr/>
      <dgm:t>
        <a:bodyPr/>
        <a:lstStyle/>
        <a:p>
          <a:endParaRPr lang="en-US"/>
        </a:p>
      </dgm:t>
    </dgm:pt>
    <dgm:pt modelId="{FDB79A48-BFBD-4988-9141-531659630679}">
      <dgm:prSet/>
      <dgm:spPr/>
      <dgm:t>
        <a:bodyPr/>
        <a:lstStyle/>
        <a:p>
          <a:r>
            <a:rPr lang="en-IN"/>
            <a:t>Credit Scoring: Assessing creditworthiness based on financial data.</a:t>
          </a:r>
          <a:endParaRPr lang="en-US"/>
        </a:p>
      </dgm:t>
    </dgm:pt>
    <dgm:pt modelId="{87C459FE-8846-45F3-9E45-BEC9F0ED3959}" type="parTrans" cxnId="{44827228-3360-4199-B1C2-9BA7871F62C8}">
      <dgm:prSet/>
      <dgm:spPr/>
      <dgm:t>
        <a:bodyPr/>
        <a:lstStyle/>
        <a:p>
          <a:endParaRPr lang="en-US"/>
        </a:p>
      </dgm:t>
    </dgm:pt>
    <dgm:pt modelId="{6301B7E0-CD55-4D78-AD2D-61A425A92B5D}" type="sibTrans" cxnId="{44827228-3360-4199-B1C2-9BA7871F62C8}">
      <dgm:prSet/>
      <dgm:spPr/>
      <dgm:t>
        <a:bodyPr/>
        <a:lstStyle/>
        <a:p>
          <a:endParaRPr lang="en-US"/>
        </a:p>
      </dgm:t>
    </dgm:pt>
    <dgm:pt modelId="{29E2D2BD-BBDE-4537-BD9E-F79482A026F1}">
      <dgm:prSet/>
      <dgm:spPr/>
      <dgm:t>
        <a:bodyPr/>
        <a:lstStyle/>
        <a:p>
          <a:r>
            <a:rPr lang="en-IN"/>
            <a:t>AdaBoost Regressor is a powerful algorithm with various applications, offering high accuracy and versatility in regression tasks. However, it's essential to handle noisy data carefully and tune parameters for optimal performance.</a:t>
          </a:r>
          <a:endParaRPr lang="en-US"/>
        </a:p>
      </dgm:t>
    </dgm:pt>
    <dgm:pt modelId="{C72F103C-125C-4D5C-B9B4-988AC0AC913A}" type="parTrans" cxnId="{DAA495B7-F091-440C-85B9-D73A80264D99}">
      <dgm:prSet/>
      <dgm:spPr/>
      <dgm:t>
        <a:bodyPr/>
        <a:lstStyle/>
        <a:p>
          <a:endParaRPr lang="en-US"/>
        </a:p>
      </dgm:t>
    </dgm:pt>
    <dgm:pt modelId="{A4E57E03-7958-4D25-806B-877360A2BBE5}" type="sibTrans" cxnId="{DAA495B7-F091-440C-85B9-D73A80264D99}">
      <dgm:prSet/>
      <dgm:spPr/>
      <dgm:t>
        <a:bodyPr/>
        <a:lstStyle/>
        <a:p>
          <a:endParaRPr lang="en-US"/>
        </a:p>
      </dgm:t>
    </dgm:pt>
    <dgm:pt modelId="{82309F67-C0CF-4C7F-BBEF-D756DAE86987}" type="pres">
      <dgm:prSet presAssocID="{46A4C935-6F1D-4916-BFB1-BC8F95B0866B}" presName="cycle" presStyleCnt="0">
        <dgm:presLayoutVars>
          <dgm:dir/>
          <dgm:resizeHandles val="exact"/>
        </dgm:presLayoutVars>
      </dgm:prSet>
      <dgm:spPr/>
    </dgm:pt>
    <dgm:pt modelId="{916E11F6-AEBA-4193-924F-97C36981A72B}" type="pres">
      <dgm:prSet presAssocID="{CBD8B9A7-9190-444F-964B-4569E1E401BF}" presName="dummy" presStyleCnt="0"/>
      <dgm:spPr/>
    </dgm:pt>
    <dgm:pt modelId="{2FAF7A72-BE2B-45E7-A7CC-4FD547706DF1}" type="pres">
      <dgm:prSet presAssocID="{CBD8B9A7-9190-444F-964B-4569E1E401BF}" presName="node" presStyleLbl="revTx" presStyleIdx="0" presStyleCnt="2">
        <dgm:presLayoutVars>
          <dgm:bulletEnabled val="1"/>
        </dgm:presLayoutVars>
      </dgm:prSet>
      <dgm:spPr/>
    </dgm:pt>
    <dgm:pt modelId="{9BCA4586-D377-421C-9D3D-0B49ADBF809B}" type="pres">
      <dgm:prSet presAssocID="{DA681465-E6B0-4A3E-AAE2-C686E011C465}" presName="sibTrans" presStyleLbl="node1" presStyleIdx="0" presStyleCnt="2"/>
      <dgm:spPr/>
    </dgm:pt>
    <dgm:pt modelId="{1AA5D335-EE1A-40FF-B2BC-CC01B17897D4}" type="pres">
      <dgm:prSet presAssocID="{29E2D2BD-BBDE-4537-BD9E-F79482A026F1}" presName="dummy" presStyleCnt="0"/>
      <dgm:spPr/>
    </dgm:pt>
    <dgm:pt modelId="{EA1299B7-F72F-4D6F-8464-F066FBD6ECE7}" type="pres">
      <dgm:prSet presAssocID="{29E2D2BD-BBDE-4537-BD9E-F79482A026F1}" presName="node" presStyleLbl="revTx" presStyleIdx="1" presStyleCnt="2">
        <dgm:presLayoutVars>
          <dgm:bulletEnabled val="1"/>
        </dgm:presLayoutVars>
      </dgm:prSet>
      <dgm:spPr/>
    </dgm:pt>
    <dgm:pt modelId="{58F6F1F7-25A7-4377-A678-27641B8E08C6}" type="pres">
      <dgm:prSet presAssocID="{A4E57E03-7958-4D25-806B-877360A2BBE5}" presName="sibTrans" presStyleLbl="node1" presStyleIdx="1" presStyleCnt="2"/>
      <dgm:spPr/>
    </dgm:pt>
  </dgm:ptLst>
  <dgm:cxnLst>
    <dgm:cxn modelId="{02C91922-1B71-48EE-98EE-052C2DBB9170}" type="presOf" srcId="{FDB79A48-BFBD-4988-9141-531659630679}" destId="{2FAF7A72-BE2B-45E7-A7CC-4FD547706DF1}" srcOrd="0" destOrd="4" presId="urn:microsoft.com/office/officeart/2005/8/layout/cycle1"/>
    <dgm:cxn modelId="{DB4EE625-DD83-410F-AC38-F29CCDC12E3D}" type="presOf" srcId="{367F31FC-3B2A-4668-B802-A537B646335C}" destId="{2FAF7A72-BE2B-45E7-A7CC-4FD547706DF1}" srcOrd="0" destOrd="3" presId="urn:microsoft.com/office/officeart/2005/8/layout/cycle1"/>
    <dgm:cxn modelId="{44827228-3360-4199-B1C2-9BA7871F62C8}" srcId="{CBD8B9A7-9190-444F-964B-4569E1E401BF}" destId="{FDB79A48-BFBD-4988-9141-531659630679}" srcOrd="3" destOrd="0" parTransId="{87C459FE-8846-45F3-9E45-BEC9F0ED3959}" sibTransId="{6301B7E0-CD55-4D78-AD2D-61A425A92B5D}"/>
    <dgm:cxn modelId="{06E1B340-A4B9-4B31-8078-ED27B22C2C23}" type="presOf" srcId="{A4E57E03-7958-4D25-806B-877360A2BBE5}" destId="{58F6F1F7-25A7-4377-A678-27641B8E08C6}" srcOrd="0" destOrd="0" presId="urn:microsoft.com/office/officeart/2005/8/layout/cycle1"/>
    <dgm:cxn modelId="{20FAF26A-FFB6-4D91-8C6B-860270EAEA83}" type="presOf" srcId="{46A4C935-6F1D-4916-BFB1-BC8F95B0866B}" destId="{82309F67-C0CF-4C7F-BBEF-D756DAE86987}" srcOrd="0" destOrd="0" presId="urn:microsoft.com/office/officeart/2005/8/layout/cycle1"/>
    <dgm:cxn modelId="{F779966B-1071-4522-A4FD-F44F568BC34A}" type="presOf" srcId="{CBD8B9A7-9190-444F-964B-4569E1E401BF}" destId="{2FAF7A72-BE2B-45E7-A7CC-4FD547706DF1}" srcOrd="0" destOrd="0" presId="urn:microsoft.com/office/officeart/2005/8/layout/cycle1"/>
    <dgm:cxn modelId="{2DCB1152-F439-4317-8E90-5E6EF9ADDDF3}" srcId="{CBD8B9A7-9190-444F-964B-4569E1E401BF}" destId="{367F31FC-3B2A-4668-B802-A537B646335C}" srcOrd="2" destOrd="0" parTransId="{F3866418-64B3-4993-A9F3-C9012A356887}" sibTransId="{F9E16F7C-1599-4354-BA86-A908285F17C4}"/>
    <dgm:cxn modelId="{8086BE73-EEE4-426C-93FD-01E7001653E5}" srcId="{46A4C935-6F1D-4916-BFB1-BC8F95B0866B}" destId="{CBD8B9A7-9190-444F-964B-4569E1E401BF}" srcOrd="0" destOrd="0" parTransId="{DF5FEBCF-F265-4050-ABDE-8A1E73E87B5F}" sibTransId="{DA681465-E6B0-4A3E-AAE2-C686E011C465}"/>
    <dgm:cxn modelId="{7ABCC58C-ABA2-4D81-A590-70B4200AA768}" type="presOf" srcId="{BBDDED4A-61EF-4A93-9F06-9CE8366BB700}" destId="{2FAF7A72-BE2B-45E7-A7CC-4FD547706DF1}" srcOrd="0" destOrd="1" presId="urn:microsoft.com/office/officeart/2005/8/layout/cycle1"/>
    <dgm:cxn modelId="{DAA495B7-F091-440C-85B9-D73A80264D99}" srcId="{46A4C935-6F1D-4916-BFB1-BC8F95B0866B}" destId="{29E2D2BD-BBDE-4537-BD9E-F79482A026F1}" srcOrd="1" destOrd="0" parTransId="{C72F103C-125C-4D5C-B9B4-988AC0AC913A}" sibTransId="{A4E57E03-7958-4D25-806B-877360A2BBE5}"/>
    <dgm:cxn modelId="{AD65C6CF-56BB-4058-9F0B-F87C43C82346}" type="presOf" srcId="{29E2D2BD-BBDE-4537-BD9E-F79482A026F1}" destId="{EA1299B7-F72F-4D6F-8464-F066FBD6ECE7}" srcOrd="0" destOrd="0" presId="urn:microsoft.com/office/officeart/2005/8/layout/cycle1"/>
    <dgm:cxn modelId="{33EE94E4-67A9-4B62-871D-B7099F7EB5C5}" type="presOf" srcId="{FD429E98-AC5C-4820-9473-84CA075E3FB7}" destId="{2FAF7A72-BE2B-45E7-A7CC-4FD547706DF1}" srcOrd="0" destOrd="2" presId="urn:microsoft.com/office/officeart/2005/8/layout/cycle1"/>
    <dgm:cxn modelId="{0C7615F7-ADAC-407F-ACC8-90FF827F1118}" srcId="{CBD8B9A7-9190-444F-964B-4569E1E401BF}" destId="{FD429E98-AC5C-4820-9473-84CA075E3FB7}" srcOrd="1" destOrd="0" parTransId="{7C3B7034-DCDD-4E09-AC3A-97F9E3C65CE2}" sibTransId="{9FC829FD-146A-442D-9FA3-B8DC74F7AFF9}"/>
    <dgm:cxn modelId="{633934FF-DD94-47EA-AE8C-54F9CC66CBF4}" type="presOf" srcId="{DA681465-E6B0-4A3E-AAE2-C686E011C465}" destId="{9BCA4586-D377-421C-9D3D-0B49ADBF809B}" srcOrd="0" destOrd="0" presId="urn:microsoft.com/office/officeart/2005/8/layout/cycle1"/>
    <dgm:cxn modelId="{BB12D0FF-98EB-47A7-907D-B5266A218FE8}" srcId="{CBD8B9A7-9190-444F-964B-4569E1E401BF}" destId="{BBDDED4A-61EF-4A93-9F06-9CE8366BB700}" srcOrd="0" destOrd="0" parTransId="{E74C84A0-E2AB-41FC-A0EE-88CC1358B448}" sibTransId="{39C1B50B-8396-4731-A679-B1B6A59D2592}"/>
    <dgm:cxn modelId="{B49359E7-E6BC-45AD-9D49-D5CC4D9253D5}" type="presParOf" srcId="{82309F67-C0CF-4C7F-BBEF-D756DAE86987}" destId="{916E11F6-AEBA-4193-924F-97C36981A72B}" srcOrd="0" destOrd="0" presId="urn:microsoft.com/office/officeart/2005/8/layout/cycle1"/>
    <dgm:cxn modelId="{767439AA-8C64-4F4A-A2E3-F928B87E2F01}" type="presParOf" srcId="{82309F67-C0CF-4C7F-BBEF-D756DAE86987}" destId="{2FAF7A72-BE2B-45E7-A7CC-4FD547706DF1}" srcOrd="1" destOrd="0" presId="urn:microsoft.com/office/officeart/2005/8/layout/cycle1"/>
    <dgm:cxn modelId="{6044AB68-912D-4D00-8854-752F9B38684A}" type="presParOf" srcId="{82309F67-C0CF-4C7F-BBEF-D756DAE86987}" destId="{9BCA4586-D377-421C-9D3D-0B49ADBF809B}" srcOrd="2" destOrd="0" presId="urn:microsoft.com/office/officeart/2005/8/layout/cycle1"/>
    <dgm:cxn modelId="{5C3BF8FA-A9B0-4351-B4DE-40BBE804EA54}" type="presParOf" srcId="{82309F67-C0CF-4C7F-BBEF-D756DAE86987}" destId="{1AA5D335-EE1A-40FF-B2BC-CC01B17897D4}" srcOrd="3" destOrd="0" presId="urn:microsoft.com/office/officeart/2005/8/layout/cycle1"/>
    <dgm:cxn modelId="{C8389FFD-62B2-4F46-9C7F-93609473FAAC}" type="presParOf" srcId="{82309F67-C0CF-4C7F-BBEF-D756DAE86987}" destId="{EA1299B7-F72F-4D6F-8464-F066FBD6ECE7}" srcOrd="4" destOrd="0" presId="urn:microsoft.com/office/officeart/2005/8/layout/cycle1"/>
    <dgm:cxn modelId="{96C50B91-4F95-4644-A42A-A8DE3CB77533}" type="presParOf" srcId="{82309F67-C0CF-4C7F-BBEF-D756DAE86987}" destId="{58F6F1F7-25A7-4377-A678-27641B8E08C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3F961-A669-455F-B2ED-A4D7722D5E4E}">
      <dsp:nvSpPr>
        <dsp:cNvPr id="0" name=""/>
        <dsp:cNvSpPr/>
      </dsp:nvSpPr>
      <dsp:spPr>
        <a:xfrm>
          <a:off x="0" y="257679"/>
          <a:ext cx="9905999" cy="317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/>
            <a:t>Initialization:</a:t>
          </a:r>
          <a:r>
            <a:rPr lang="en-IN" sz="1600" kern="1200"/>
            <a:t> Each data point is given equal weight.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/>
            <a:t>Training: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A weak learner is trained on the dataset.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It focuses more on data points with higher weights.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Errors are noted, and weights are updated.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/>
            <a:t>Iterative Learning: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Repeat the training process with updated weights for a specified number of iterations.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Each weak learner improves the model's performance by focusing on difficult-to-predict data points.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/>
            <a:t>Combination: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Combine the predictions of all weak learners, weighted by their performance.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Generate the final prediction.</a:t>
          </a:r>
          <a:endParaRPr lang="en-US" sz="1600" kern="1200"/>
        </a:p>
      </dsp:txBody>
      <dsp:txXfrm>
        <a:off x="0" y="257679"/>
        <a:ext cx="9905999" cy="3175200"/>
      </dsp:txXfrm>
    </dsp:sp>
    <dsp:sp modelId="{CBDD1CE5-B39F-4455-AAF4-695D5F24E420}">
      <dsp:nvSpPr>
        <dsp:cNvPr id="0" name=""/>
        <dsp:cNvSpPr/>
      </dsp:nvSpPr>
      <dsp:spPr>
        <a:xfrm>
          <a:off x="495299" y="21519"/>
          <a:ext cx="6934199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Working Principle:</a:t>
          </a:r>
          <a:endParaRPr lang="en-US" sz="1600" kern="1200" dirty="0"/>
        </a:p>
      </dsp:txBody>
      <dsp:txXfrm>
        <a:off x="518356" y="44576"/>
        <a:ext cx="6888085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064E2-C505-4A72-B6B0-59F689F9D469}">
      <dsp:nvSpPr>
        <dsp:cNvPr id="0" name=""/>
        <dsp:cNvSpPr/>
      </dsp:nvSpPr>
      <dsp:spPr>
        <a:xfrm>
          <a:off x="4440566" y="1746705"/>
          <a:ext cx="990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9066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0367" y="1787318"/>
        <a:ext cx="51063" cy="10212"/>
      </dsp:txXfrm>
    </dsp:sp>
    <dsp:sp modelId="{0A3C3BE6-B463-4C8A-BF99-55A20EAE453A}">
      <dsp:nvSpPr>
        <dsp:cNvPr id="0" name=""/>
        <dsp:cNvSpPr/>
      </dsp:nvSpPr>
      <dsp:spPr>
        <a:xfrm>
          <a:off x="2079" y="460339"/>
          <a:ext cx="4440286" cy="26641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578" tIns="228386" rIns="217578" bIns="228386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Advantages: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kern="1200"/>
            <a:t>High Accuracy:</a:t>
          </a:r>
          <a:r>
            <a:rPr lang="en-IN" sz="1700" kern="1200"/>
            <a:t> AdaBoost can achieve high accuracy by combining multiple weak learners.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kern="1200"/>
            <a:t>Versatility:</a:t>
          </a:r>
          <a:r>
            <a:rPr lang="en-IN" sz="1700" kern="1200"/>
            <a:t> It can be used with various weak learners and different types of data.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kern="1200"/>
            <a:t>Less Prone to Overfitting:</a:t>
          </a:r>
          <a:r>
            <a:rPr lang="en-IN" sz="1700" kern="1200"/>
            <a:t> AdaBoost reduces overfitting by focusing on difficult cases.</a:t>
          </a:r>
          <a:endParaRPr lang="en-US" sz="1700" kern="1200"/>
        </a:p>
      </dsp:txBody>
      <dsp:txXfrm>
        <a:off x="2079" y="460339"/>
        <a:ext cx="4440286" cy="2664171"/>
      </dsp:txXfrm>
    </dsp:sp>
    <dsp:sp modelId="{7AF364CB-C38C-4776-9355-FD4AFB906579}">
      <dsp:nvSpPr>
        <dsp:cNvPr id="0" name=""/>
        <dsp:cNvSpPr/>
      </dsp:nvSpPr>
      <dsp:spPr>
        <a:xfrm>
          <a:off x="5463632" y="460339"/>
          <a:ext cx="4440286" cy="26641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578" tIns="228386" rIns="217578" bIns="228386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Disadvantages: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kern="1200"/>
            <a:t>Sensitive to Noisy Data:</a:t>
          </a:r>
          <a:r>
            <a:rPr lang="en-IN" sz="1700" kern="1200"/>
            <a:t> AdaBoost is sensitive to noisy data and outliers.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kern="1200"/>
            <a:t>Computationally Expensive:</a:t>
          </a:r>
          <a:r>
            <a:rPr lang="en-IN" sz="1700" kern="1200"/>
            <a:t> Training multiple weak learners can be computationally expensive.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kern="1200"/>
            <a:t>Requires Tuning:</a:t>
          </a:r>
          <a:r>
            <a:rPr lang="en-IN" sz="1700" kern="1200"/>
            <a:t> Parameters like the number of iterations need to be tuned for optimal performance.</a:t>
          </a:r>
          <a:endParaRPr lang="en-US" sz="1700" kern="1200"/>
        </a:p>
      </dsp:txBody>
      <dsp:txXfrm>
        <a:off x="5463632" y="460339"/>
        <a:ext cx="4440286" cy="2664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F7A72-BE2B-45E7-A7CC-4FD547706DF1}">
      <dsp:nvSpPr>
        <dsp:cNvPr id="0" name=""/>
        <dsp:cNvSpPr/>
      </dsp:nvSpPr>
      <dsp:spPr>
        <a:xfrm>
          <a:off x="4002784" y="1093207"/>
          <a:ext cx="2068608" cy="2068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Applications: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Stock Market Prediction: Predicting stock prices based on historical data.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Medical Diagnosis: Identifying diseases based on patient data.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Customer Churn Prediction: Predicting whether customers will churn based on their behavior.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Credit Scoring: Assessing creditworthiness based on financial data.</a:t>
          </a:r>
          <a:endParaRPr lang="en-US" sz="1100" kern="1200"/>
        </a:p>
      </dsp:txBody>
      <dsp:txXfrm>
        <a:off x="4002784" y="1093207"/>
        <a:ext cx="2068608" cy="2068608"/>
      </dsp:txXfrm>
    </dsp:sp>
    <dsp:sp modelId="{9BCA4586-D377-421C-9D3D-0B49ADBF809B}">
      <dsp:nvSpPr>
        <dsp:cNvPr id="0" name=""/>
        <dsp:cNvSpPr/>
      </dsp:nvSpPr>
      <dsp:spPr>
        <a:xfrm>
          <a:off x="1218665" y="-196"/>
          <a:ext cx="4255416" cy="4255416"/>
        </a:xfrm>
        <a:prstGeom prst="circularArrow">
          <a:avLst>
            <a:gd name="adj1" fmla="val 9479"/>
            <a:gd name="adj2" fmla="val 684625"/>
            <a:gd name="adj3" fmla="val 7852382"/>
            <a:gd name="adj4" fmla="val 2262993"/>
            <a:gd name="adj5" fmla="val 1105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299B7-F72F-4D6F-8464-F066FBD6ECE7}">
      <dsp:nvSpPr>
        <dsp:cNvPr id="0" name=""/>
        <dsp:cNvSpPr/>
      </dsp:nvSpPr>
      <dsp:spPr>
        <a:xfrm>
          <a:off x="621355" y="1093207"/>
          <a:ext cx="2068608" cy="2068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AdaBoost Regressor is a powerful algorithm with various applications, offering high accuracy and versatility in regression tasks. However, it's essential to handle noisy data carefully and tune parameters for optimal performance.</a:t>
          </a:r>
          <a:endParaRPr lang="en-US" sz="1400" kern="1200"/>
        </a:p>
      </dsp:txBody>
      <dsp:txXfrm>
        <a:off x="621355" y="1093207"/>
        <a:ext cx="2068608" cy="2068608"/>
      </dsp:txXfrm>
    </dsp:sp>
    <dsp:sp modelId="{58F6F1F7-25A7-4377-A678-27641B8E08C6}">
      <dsp:nvSpPr>
        <dsp:cNvPr id="0" name=""/>
        <dsp:cNvSpPr/>
      </dsp:nvSpPr>
      <dsp:spPr>
        <a:xfrm>
          <a:off x="1218665" y="-196"/>
          <a:ext cx="4255416" cy="4255416"/>
        </a:xfrm>
        <a:prstGeom prst="circularArrow">
          <a:avLst>
            <a:gd name="adj1" fmla="val 9479"/>
            <a:gd name="adj2" fmla="val 684625"/>
            <a:gd name="adj3" fmla="val 18652382"/>
            <a:gd name="adj4" fmla="val 13062993"/>
            <a:gd name="adj5" fmla="val 11059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08" name="Rectangle 30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FDAFA-2570-0B45-779E-AD6C038C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Adaboost regressor</a:t>
            </a:r>
          </a:p>
        </p:txBody>
      </p:sp>
    </p:spTree>
    <p:extLst>
      <p:ext uri="{BB962C8B-B14F-4D97-AF65-F5344CB8AC3E}">
        <p14:creationId xmlns:p14="http://schemas.microsoft.com/office/powerpoint/2010/main" val="1518079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5750E-953A-101B-358F-1816C567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2"/>
            <a:ext cx="7135566" cy="1646264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FFFF"/>
                </a:solidFill>
              </a:rPr>
              <a:t>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41F30-707A-EB29-B45A-45529DC6B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090839"/>
            <a:ext cx="6983736" cy="13668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5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AdaBoost Regressor is a machine learning algorithm used for regression tasks. It combines multiple weak learners (often simple decision trees) to create a strong regression model.</a:t>
            </a:r>
            <a:endParaRPr lang="en-IN" sz="15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IN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9A34-54AB-C22B-E9C8-DA2215D8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570893"/>
            <a:ext cx="9905998" cy="1478570"/>
          </a:xfrm>
        </p:spPr>
        <p:txBody>
          <a:bodyPr/>
          <a:lstStyle/>
          <a:p>
            <a:r>
              <a:rPr lang="en-IN" dirty="0"/>
              <a:t>Image representation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916D19-F24F-1088-C522-ACD90CF41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726" y="1699561"/>
            <a:ext cx="5993317" cy="38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8" name="Group 276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0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1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02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0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4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19" name="Rectangle 318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0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323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44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5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6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7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38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9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0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1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2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3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34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5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6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7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328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9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0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1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2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3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graphicFrame>
        <p:nvGraphicFramePr>
          <p:cNvPr id="115" name="TextBox 2">
            <a:extLst>
              <a:ext uri="{FF2B5EF4-FFF2-40B4-BE49-F238E27FC236}">
                <a16:creationId xmlns:a16="http://schemas.microsoft.com/office/drawing/2014/main" id="{94CB7C1A-72CE-EF6A-63BF-81419EB44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548324"/>
              </p:ext>
            </p:extLst>
          </p:nvPr>
        </p:nvGraphicFramePr>
        <p:xfrm>
          <a:off x="1143001" y="2252134"/>
          <a:ext cx="9905999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8445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9614AF6-77BF-EF7A-F3C0-0B6AEDF91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051754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121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4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2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42CDD6-D638-223D-3CDC-9070FDED2C71}"/>
              </a:ext>
            </a:extLst>
          </p:cNvPr>
          <p:cNvSpPr txBox="1"/>
          <p:nvPr/>
        </p:nvSpPr>
        <p:spPr>
          <a:xfrm>
            <a:off x="1242130" y="936831"/>
            <a:ext cx="9840911" cy="4855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AdaBoost Regressor:</a:t>
            </a:r>
            <a:endParaRPr lang="en-US" dirty="0">
              <a:effectLst/>
            </a:endParaRPr>
          </a:p>
          <a:p>
            <a:pPr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class </a:t>
            </a:r>
            <a:r>
              <a:rPr lang="en-US" dirty="0" err="1">
                <a:effectLst/>
              </a:rPr>
              <a:t>sklearn.ensemble.AdaBoostRegressor</a:t>
            </a:r>
            <a:r>
              <a:rPr lang="en-US" dirty="0">
                <a:effectLst/>
              </a:rPr>
              <a:t>(estimator=None, *, </a:t>
            </a:r>
            <a:r>
              <a:rPr lang="en-US" dirty="0" err="1">
                <a:effectLst/>
              </a:rPr>
              <a:t>n_estimators</a:t>
            </a:r>
            <a:r>
              <a:rPr lang="en-US" dirty="0">
                <a:effectLst/>
              </a:rPr>
              <a:t>=50, </a:t>
            </a:r>
            <a:r>
              <a:rPr lang="en-US" dirty="0" err="1">
                <a:effectLst/>
              </a:rPr>
              <a:t>learning_rate</a:t>
            </a:r>
            <a:r>
              <a:rPr lang="en-US" dirty="0">
                <a:effectLst/>
              </a:rPr>
              <a:t>=1.0, loss='linear', </a:t>
            </a:r>
            <a:r>
              <a:rPr lang="en-US" dirty="0" err="1">
                <a:effectLst/>
              </a:rPr>
              <a:t>random_state</a:t>
            </a:r>
            <a:r>
              <a:rPr lang="en-US" dirty="0">
                <a:effectLst/>
              </a:rPr>
              <a:t>=None) </a:t>
            </a:r>
          </a:p>
          <a:p>
            <a:pPr indent="-228600" defTabSz="914400">
              <a:lnSpc>
                <a:spcPct val="110000"/>
              </a:lnSpc>
              <a:spcBef>
                <a:spcPts val="1500"/>
              </a:spcBef>
              <a:spcAft>
                <a:spcPts val="15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</a:t>
            </a:r>
            <a:r>
              <a:rPr lang="en-US" dirty="0" err="1">
                <a:effectLst/>
              </a:rPr>
              <a:t>AdaBoostRegressor</a:t>
            </a:r>
            <a:r>
              <a:rPr lang="en-US" dirty="0">
                <a:effectLst/>
              </a:rPr>
              <a:t> class in scikit-learn is used to create an AdaBoost ensemble for regression tasks. Here's a breakdown of its parameters:</a:t>
            </a:r>
          </a:p>
          <a:p>
            <a:pPr marL="342900" lvl="0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>
                <a:effectLst/>
              </a:rPr>
              <a:t>estimator:</a:t>
            </a:r>
            <a:r>
              <a:rPr lang="en-US" dirty="0">
                <a:effectLst/>
              </a:rPr>
              <a:t> The base estimator to be used for the weak learners. By default, it uses a </a:t>
            </a:r>
            <a:r>
              <a:rPr lang="en-US" dirty="0" err="1">
                <a:effectLst/>
              </a:rPr>
              <a:t>DecisionTreeRegressor</a:t>
            </a:r>
            <a:r>
              <a:rPr lang="en-US" dirty="0">
                <a:effectLst/>
              </a:rPr>
              <a:t> with </a:t>
            </a:r>
            <a:r>
              <a:rPr lang="en-US" dirty="0" err="1">
                <a:effectLst/>
              </a:rPr>
              <a:t>max_depth</a:t>
            </a:r>
            <a:r>
              <a:rPr lang="en-US" dirty="0">
                <a:effectLst/>
              </a:rPr>
              <a:t>=3. You can also specify your own estimator controls the step size at each iteration while moving towards the optimal solution. Default is 1.0.</a:t>
            </a:r>
          </a:p>
          <a:p>
            <a:pPr marL="342900" lvl="0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>
                <a:effectLst/>
              </a:rPr>
              <a:t>loss:</a:t>
            </a:r>
            <a:r>
              <a:rPr lang="en-US" dirty="0">
                <a:effectLst/>
              </a:rPr>
              <a:t> The loss function to use when updating the weights after </a:t>
            </a:r>
            <a:r>
              <a:rPr lang="en-US" dirty="0" err="1"/>
              <a:t>eac</a:t>
            </a:r>
            <a:r>
              <a:rPr lang="en-US" dirty="0"/>
              <a:t> if needed.</a:t>
            </a:r>
          </a:p>
          <a:p>
            <a:pPr marL="342900" lvl="0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 err="1"/>
              <a:t>n_estimators</a:t>
            </a:r>
            <a:r>
              <a:rPr lang="en-US" b="1" dirty="0"/>
              <a:t>:</a:t>
            </a:r>
            <a:r>
              <a:rPr lang="en-US" dirty="0"/>
              <a:t> The number of weak learners (decision trees) to be used in the ensemble. Default is 50.</a:t>
            </a:r>
          </a:p>
          <a:p>
            <a:pPr marL="342900" lvl="0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 err="1"/>
              <a:t>learning_rate</a:t>
            </a:r>
            <a:r>
              <a:rPr lang="en-US" b="1" dirty="0"/>
              <a:t>:</a:t>
            </a:r>
            <a:r>
              <a:rPr lang="en-US" dirty="0"/>
              <a:t> This parameter scales the contribution of each weak learner. It h </a:t>
            </a:r>
            <a:r>
              <a:rPr lang="en-US" dirty="0">
                <a:effectLst/>
              </a:rPr>
              <a:t>iteration. Options include 'linear', 'square', and 'exponential'. Default is 'linear'.</a:t>
            </a:r>
          </a:p>
          <a:p>
            <a:pPr marL="342900" lvl="0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 err="1">
                <a:effectLst/>
              </a:rPr>
              <a:t>random_state</a:t>
            </a:r>
            <a:r>
              <a:rPr lang="en-US" b="1" dirty="0">
                <a:effectLst/>
              </a:rPr>
              <a:t>:</a:t>
            </a:r>
            <a:r>
              <a:rPr lang="en-US" dirty="0">
                <a:effectLst/>
              </a:rPr>
              <a:t> Determines random number generation for reproducibility. Pass an integer for reproducible results across multiple function calls. If None, a random seed is used.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6870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3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6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8C71451-6F8D-1333-D376-F9E3FFD28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748615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487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</TotalTime>
  <Words>517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Segoe UI</vt:lpstr>
      <vt:lpstr>Times New Roman</vt:lpstr>
      <vt:lpstr>Tw Cen MT</vt:lpstr>
      <vt:lpstr>Circuit</vt:lpstr>
      <vt:lpstr>Adaboost regressor</vt:lpstr>
      <vt:lpstr>Definition</vt:lpstr>
      <vt:lpstr>Image representation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 regressor</dc:title>
  <dc:creator>Pandiyan, Baskaran</dc:creator>
  <cp:lastModifiedBy>Pandiyan, Baskaran</cp:lastModifiedBy>
  <cp:revision>1</cp:revision>
  <dcterms:created xsi:type="dcterms:W3CDTF">2024-06-03T16:22:15Z</dcterms:created>
  <dcterms:modified xsi:type="dcterms:W3CDTF">2024-06-03T16:37:02Z</dcterms:modified>
</cp:coreProperties>
</file>