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A2913-9645-471A-92F5-8BD854E06260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205189A-834B-49BE-8B5A-502B58001323}">
      <dgm:prSet/>
      <dgm:spPr/>
      <dgm:t>
        <a:bodyPr/>
        <a:lstStyle/>
        <a:p>
          <a:r>
            <a:rPr lang="en-US" b="0" i="0" baseline="0" dirty="0"/>
            <a:t>LightGBM grows trees in a leaf-wise manner, leading to vertical growth.</a:t>
          </a:r>
          <a:endParaRPr lang="en-US" dirty="0"/>
        </a:p>
      </dgm:t>
    </dgm:pt>
    <dgm:pt modelId="{A58B5665-691F-4EC9-A118-D909FC7AA859}" type="parTrans" cxnId="{E00CB384-53E8-49D8-B429-C82DC7C0E97F}">
      <dgm:prSet/>
      <dgm:spPr/>
      <dgm:t>
        <a:bodyPr/>
        <a:lstStyle/>
        <a:p>
          <a:endParaRPr lang="en-US"/>
        </a:p>
      </dgm:t>
    </dgm:pt>
    <dgm:pt modelId="{1C9BF420-8F2D-4ABD-BB8D-A361B6A53227}" type="sibTrans" cxnId="{E00CB384-53E8-49D8-B429-C82DC7C0E97F}">
      <dgm:prSet/>
      <dgm:spPr/>
      <dgm:t>
        <a:bodyPr/>
        <a:lstStyle/>
        <a:p>
          <a:endParaRPr lang="en-US"/>
        </a:p>
      </dgm:t>
    </dgm:pt>
    <dgm:pt modelId="{69CD152D-C471-479A-9077-6FE0125BFB32}">
      <dgm:prSet/>
      <dgm:spPr/>
      <dgm:t>
        <a:bodyPr/>
        <a:lstStyle/>
        <a:p>
          <a:r>
            <a:rPr lang="en-US" b="0" i="0" baseline="0"/>
            <a:t>Despite being more prone to overfitting, it's preferred for large datasets due to efficient loss reduction.</a:t>
          </a:r>
          <a:endParaRPr lang="en-US"/>
        </a:p>
      </dgm:t>
    </dgm:pt>
    <dgm:pt modelId="{33200EF7-14E5-4F8E-824F-A8E8A6F6F24B}" type="parTrans" cxnId="{91E03F6E-D95E-4241-945F-A913B2305C4C}">
      <dgm:prSet/>
      <dgm:spPr/>
      <dgm:t>
        <a:bodyPr/>
        <a:lstStyle/>
        <a:p>
          <a:endParaRPr lang="en-US"/>
        </a:p>
      </dgm:t>
    </dgm:pt>
    <dgm:pt modelId="{57A2725E-C836-4F90-A81C-FEEE304CE849}" type="sibTrans" cxnId="{91E03F6E-D95E-4241-945F-A913B2305C4C}">
      <dgm:prSet/>
      <dgm:spPr/>
      <dgm:t>
        <a:bodyPr/>
        <a:lstStyle/>
        <a:p>
          <a:endParaRPr lang="en-US"/>
        </a:p>
      </dgm:t>
    </dgm:pt>
    <dgm:pt modelId="{5DD6C53C-793A-42A4-AB51-9DDDB1F68FFE}">
      <dgm:prSet/>
      <dgm:spPr/>
      <dgm:t>
        <a:bodyPr/>
        <a:lstStyle/>
        <a:p>
          <a:r>
            <a:rPr lang="en-US" b="0" i="0" baseline="0"/>
            <a:t>Leaf-wise growth effectively reduces loss using gradient-based methods.</a:t>
          </a:r>
          <a:endParaRPr lang="en-US"/>
        </a:p>
      </dgm:t>
    </dgm:pt>
    <dgm:pt modelId="{241B5222-9117-4202-8E03-BBB896484A1D}" type="parTrans" cxnId="{2E551562-CE81-4449-9152-0B15BC2BEA41}">
      <dgm:prSet/>
      <dgm:spPr/>
      <dgm:t>
        <a:bodyPr/>
        <a:lstStyle/>
        <a:p>
          <a:endParaRPr lang="en-US"/>
        </a:p>
      </dgm:t>
    </dgm:pt>
    <dgm:pt modelId="{DC269F9F-9D21-41AB-A723-627F8CA5CD34}" type="sibTrans" cxnId="{2E551562-CE81-4449-9152-0B15BC2BEA41}">
      <dgm:prSet/>
      <dgm:spPr/>
      <dgm:t>
        <a:bodyPr/>
        <a:lstStyle/>
        <a:p>
          <a:endParaRPr lang="en-US"/>
        </a:p>
      </dgm:t>
    </dgm:pt>
    <dgm:pt modelId="{E273AEB0-AFE2-4851-86B3-5E5D9D4A919D}">
      <dgm:prSet/>
      <dgm:spPr/>
      <dgm:t>
        <a:bodyPr/>
        <a:lstStyle/>
        <a:p>
          <a:r>
            <a:rPr lang="en-US" b="0" i="0" baseline="0"/>
            <a:t>While level-wise growth maintains a balanced tree, leaf-wise strategy optimally splits leaves for maximum loss reduction.</a:t>
          </a:r>
          <a:endParaRPr lang="en-US"/>
        </a:p>
      </dgm:t>
    </dgm:pt>
    <dgm:pt modelId="{05D56BD0-02DA-4C04-8611-A7D2F6EB7566}" type="parTrans" cxnId="{78D053B5-026F-4D54-AFDE-E22164135845}">
      <dgm:prSet/>
      <dgm:spPr/>
      <dgm:t>
        <a:bodyPr/>
        <a:lstStyle/>
        <a:p>
          <a:endParaRPr lang="en-US"/>
        </a:p>
      </dgm:t>
    </dgm:pt>
    <dgm:pt modelId="{F9E63A93-AF9D-4CD4-868A-C4BDAE747F5F}" type="sibTrans" cxnId="{78D053B5-026F-4D54-AFDE-E22164135845}">
      <dgm:prSet/>
      <dgm:spPr/>
      <dgm:t>
        <a:bodyPr/>
        <a:lstStyle/>
        <a:p>
          <a:endParaRPr lang="en-US"/>
        </a:p>
      </dgm:t>
    </dgm:pt>
    <dgm:pt modelId="{64567455-2D10-4C0F-91EC-341BA25567F6}">
      <dgm:prSet/>
      <dgm:spPr/>
      <dgm:t>
        <a:bodyPr/>
        <a:lstStyle/>
        <a:p>
          <a:r>
            <a:rPr lang="en-US" b="0" i="0" baseline="0"/>
            <a:t>Leaf-wise growth can result in a balanced tree if required, but the vice-versa isn't possible.</a:t>
          </a:r>
          <a:endParaRPr lang="en-US"/>
        </a:p>
      </dgm:t>
    </dgm:pt>
    <dgm:pt modelId="{22F3FF50-7D2D-45BC-932A-43615B8260C6}" type="parTrans" cxnId="{9BD92DDA-04BB-42A0-B5EE-80282017CE85}">
      <dgm:prSet/>
      <dgm:spPr/>
      <dgm:t>
        <a:bodyPr/>
        <a:lstStyle/>
        <a:p>
          <a:endParaRPr lang="en-US"/>
        </a:p>
      </dgm:t>
    </dgm:pt>
    <dgm:pt modelId="{AE1C0DF2-9F4A-410E-89DE-2F59B909A6AC}" type="sibTrans" cxnId="{9BD92DDA-04BB-42A0-B5EE-80282017CE85}">
      <dgm:prSet/>
      <dgm:spPr/>
      <dgm:t>
        <a:bodyPr/>
        <a:lstStyle/>
        <a:p>
          <a:endParaRPr lang="en-US"/>
        </a:p>
      </dgm:t>
    </dgm:pt>
    <dgm:pt modelId="{8144856D-83BD-46F8-95A8-3C9E70F2D2C4}">
      <dgm:prSet/>
      <dgm:spPr/>
      <dgm:t>
        <a:bodyPr/>
        <a:lstStyle/>
        <a:p>
          <a:r>
            <a:rPr lang="en-US" b="0" i="0" baseline="0"/>
            <a:t>Careful tuning of parameters like </a:t>
          </a:r>
          <a:r>
            <a:rPr lang="en-US" b="1" i="0" baseline="0"/>
            <a:t>max_depth</a:t>
          </a:r>
          <a:r>
            <a:rPr lang="en-US" b="0" i="0" baseline="0"/>
            <a:t> is crucial, as leaf-wise trees can be deeper while maintaining the same leaf count.</a:t>
          </a:r>
          <a:endParaRPr lang="en-US"/>
        </a:p>
      </dgm:t>
    </dgm:pt>
    <dgm:pt modelId="{43607D1B-1525-44DA-8767-CD930918150F}" type="parTrans" cxnId="{6BF99F04-1B7A-4DEB-B581-04119C4EE0D8}">
      <dgm:prSet/>
      <dgm:spPr/>
      <dgm:t>
        <a:bodyPr/>
        <a:lstStyle/>
        <a:p>
          <a:endParaRPr lang="en-US"/>
        </a:p>
      </dgm:t>
    </dgm:pt>
    <dgm:pt modelId="{E5FAEBA6-C0CC-4028-A5A7-B56ACD7E89E1}" type="sibTrans" cxnId="{6BF99F04-1B7A-4DEB-B581-04119C4EE0D8}">
      <dgm:prSet/>
      <dgm:spPr/>
      <dgm:t>
        <a:bodyPr/>
        <a:lstStyle/>
        <a:p>
          <a:endParaRPr lang="en-US"/>
        </a:p>
      </dgm:t>
    </dgm:pt>
    <dgm:pt modelId="{F5A27CB4-AFE1-450A-A926-54A8BB216B1B}" type="pres">
      <dgm:prSet presAssocID="{871A2913-9645-471A-92F5-8BD854E06260}" presName="vert0" presStyleCnt="0">
        <dgm:presLayoutVars>
          <dgm:dir/>
          <dgm:animOne val="branch"/>
          <dgm:animLvl val="lvl"/>
        </dgm:presLayoutVars>
      </dgm:prSet>
      <dgm:spPr/>
    </dgm:pt>
    <dgm:pt modelId="{790F90D8-D27C-4B7B-AC17-06742D2D020E}" type="pres">
      <dgm:prSet presAssocID="{0205189A-834B-49BE-8B5A-502B58001323}" presName="thickLine" presStyleLbl="alignNode1" presStyleIdx="0" presStyleCnt="6"/>
      <dgm:spPr/>
    </dgm:pt>
    <dgm:pt modelId="{DAC4FF30-4993-48DC-8D21-6726D1094FF5}" type="pres">
      <dgm:prSet presAssocID="{0205189A-834B-49BE-8B5A-502B58001323}" presName="horz1" presStyleCnt="0"/>
      <dgm:spPr/>
    </dgm:pt>
    <dgm:pt modelId="{98F9EE9D-EA6B-45B0-99ED-0AC2327411BD}" type="pres">
      <dgm:prSet presAssocID="{0205189A-834B-49BE-8B5A-502B58001323}" presName="tx1" presStyleLbl="revTx" presStyleIdx="0" presStyleCnt="6"/>
      <dgm:spPr/>
    </dgm:pt>
    <dgm:pt modelId="{6C95126E-5ADD-4430-B33F-BD79149BD720}" type="pres">
      <dgm:prSet presAssocID="{0205189A-834B-49BE-8B5A-502B58001323}" presName="vert1" presStyleCnt="0"/>
      <dgm:spPr/>
    </dgm:pt>
    <dgm:pt modelId="{C52D50A7-5686-405F-97CF-881FF713BB86}" type="pres">
      <dgm:prSet presAssocID="{69CD152D-C471-479A-9077-6FE0125BFB32}" presName="thickLine" presStyleLbl="alignNode1" presStyleIdx="1" presStyleCnt="6"/>
      <dgm:spPr/>
    </dgm:pt>
    <dgm:pt modelId="{501796EF-CD6E-4055-860E-8BC00D270E61}" type="pres">
      <dgm:prSet presAssocID="{69CD152D-C471-479A-9077-6FE0125BFB32}" presName="horz1" presStyleCnt="0"/>
      <dgm:spPr/>
    </dgm:pt>
    <dgm:pt modelId="{653EABB2-9172-47F0-87F0-2B39AAF0728D}" type="pres">
      <dgm:prSet presAssocID="{69CD152D-C471-479A-9077-6FE0125BFB32}" presName="tx1" presStyleLbl="revTx" presStyleIdx="1" presStyleCnt="6"/>
      <dgm:spPr/>
    </dgm:pt>
    <dgm:pt modelId="{36C0120E-77F5-4512-AFC8-33F5DABF3F05}" type="pres">
      <dgm:prSet presAssocID="{69CD152D-C471-479A-9077-6FE0125BFB32}" presName="vert1" presStyleCnt="0"/>
      <dgm:spPr/>
    </dgm:pt>
    <dgm:pt modelId="{201568BC-E8DC-49E2-A75D-2B51EFDDDA9A}" type="pres">
      <dgm:prSet presAssocID="{5DD6C53C-793A-42A4-AB51-9DDDB1F68FFE}" presName="thickLine" presStyleLbl="alignNode1" presStyleIdx="2" presStyleCnt="6"/>
      <dgm:spPr/>
    </dgm:pt>
    <dgm:pt modelId="{80923EFE-78EF-4941-AE1A-142A4ECD50D7}" type="pres">
      <dgm:prSet presAssocID="{5DD6C53C-793A-42A4-AB51-9DDDB1F68FFE}" presName="horz1" presStyleCnt="0"/>
      <dgm:spPr/>
    </dgm:pt>
    <dgm:pt modelId="{FB529950-9F9D-4C43-B53D-C423E0B0FEDC}" type="pres">
      <dgm:prSet presAssocID="{5DD6C53C-793A-42A4-AB51-9DDDB1F68FFE}" presName="tx1" presStyleLbl="revTx" presStyleIdx="2" presStyleCnt="6"/>
      <dgm:spPr/>
    </dgm:pt>
    <dgm:pt modelId="{A2C2C7E7-B7E6-412B-8536-FE77A2BA9B64}" type="pres">
      <dgm:prSet presAssocID="{5DD6C53C-793A-42A4-AB51-9DDDB1F68FFE}" presName="vert1" presStyleCnt="0"/>
      <dgm:spPr/>
    </dgm:pt>
    <dgm:pt modelId="{F62576B0-C37A-4BC4-8CD3-D78523BA3BC2}" type="pres">
      <dgm:prSet presAssocID="{E273AEB0-AFE2-4851-86B3-5E5D9D4A919D}" presName="thickLine" presStyleLbl="alignNode1" presStyleIdx="3" presStyleCnt="6"/>
      <dgm:spPr/>
    </dgm:pt>
    <dgm:pt modelId="{C28C70AD-E62D-431B-8E03-9686DCE546C0}" type="pres">
      <dgm:prSet presAssocID="{E273AEB0-AFE2-4851-86B3-5E5D9D4A919D}" presName="horz1" presStyleCnt="0"/>
      <dgm:spPr/>
    </dgm:pt>
    <dgm:pt modelId="{9423BA60-C936-453C-AD5D-F8671829B403}" type="pres">
      <dgm:prSet presAssocID="{E273AEB0-AFE2-4851-86B3-5E5D9D4A919D}" presName="tx1" presStyleLbl="revTx" presStyleIdx="3" presStyleCnt="6"/>
      <dgm:spPr/>
    </dgm:pt>
    <dgm:pt modelId="{DEDC7D79-79E3-4FAC-AD16-A9C1CBA638B6}" type="pres">
      <dgm:prSet presAssocID="{E273AEB0-AFE2-4851-86B3-5E5D9D4A919D}" presName="vert1" presStyleCnt="0"/>
      <dgm:spPr/>
    </dgm:pt>
    <dgm:pt modelId="{9013D14E-84D0-4431-BFBD-648169B1AD03}" type="pres">
      <dgm:prSet presAssocID="{64567455-2D10-4C0F-91EC-341BA25567F6}" presName="thickLine" presStyleLbl="alignNode1" presStyleIdx="4" presStyleCnt="6"/>
      <dgm:spPr/>
    </dgm:pt>
    <dgm:pt modelId="{545BF25A-132B-41A1-B407-908DA857A84A}" type="pres">
      <dgm:prSet presAssocID="{64567455-2D10-4C0F-91EC-341BA25567F6}" presName="horz1" presStyleCnt="0"/>
      <dgm:spPr/>
    </dgm:pt>
    <dgm:pt modelId="{046EA546-501F-4F65-8B18-6E1624E30AE6}" type="pres">
      <dgm:prSet presAssocID="{64567455-2D10-4C0F-91EC-341BA25567F6}" presName="tx1" presStyleLbl="revTx" presStyleIdx="4" presStyleCnt="6"/>
      <dgm:spPr/>
    </dgm:pt>
    <dgm:pt modelId="{9662525E-6B6F-41B3-8F0E-241C44951351}" type="pres">
      <dgm:prSet presAssocID="{64567455-2D10-4C0F-91EC-341BA25567F6}" presName="vert1" presStyleCnt="0"/>
      <dgm:spPr/>
    </dgm:pt>
    <dgm:pt modelId="{86973AD3-7C8C-44B0-9999-B611B6E9874C}" type="pres">
      <dgm:prSet presAssocID="{8144856D-83BD-46F8-95A8-3C9E70F2D2C4}" presName="thickLine" presStyleLbl="alignNode1" presStyleIdx="5" presStyleCnt="6"/>
      <dgm:spPr/>
    </dgm:pt>
    <dgm:pt modelId="{F9C54344-0AC3-498D-A9E8-426B7EA5ECF3}" type="pres">
      <dgm:prSet presAssocID="{8144856D-83BD-46F8-95A8-3C9E70F2D2C4}" presName="horz1" presStyleCnt="0"/>
      <dgm:spPr/>
    </dgm:pt>
    <dgm:pt modelId="{06E761EE-6B3B-4603-9CE7-D6C301194A89}" type="pres">
      <dgm:prSet presAssocID="{8144856D-83BD-46F8-95A8-3C9E70F2D2C4}" presName="tx1" presStyleLbl="revTx" presStyleIdx="5" presStyleCnt="6"/>
      <dgm:spPr/>
    </dgm:pt>
    <dgm:pt modelId="{D61BA146-744F-4EE6-A7FA-F75BCFBD9AA5}" type="pres">
      <dgm:prSet presAssocID="{8144856D-83BD-46F8-95A8-3C9E70F2D2C4}" presName="vert1" presStyleCnt="0"/>
      <dgm:spPr/>
    </dgm:pt>
  </dgm:ptLst>
  <dgm:cxnLst>
    <dgm:cxn modelId="{B7F61D02-C8BE-4BB8-9183-C90B7D4E6F0C}" type="presOf" srcId="{64567455-2D10-4C0F-91EC-341BA25567F6}" destId="{046EA546-501F-4F65-8B18-6E1624E30AE6}" srcOrd="0" destOrd="0" presId="urn:microsoft.com/office/officeart/2008/layout/LinedList"/>
    <dgm:cxn modelId="{6BF99F04-1B7A-4DEB-B581-04119C4EE0D8}" srcId="{871A2913-9645-471A-92F5-8BD854E06260}" destId="{8144856D-83BD-46F8-95A8-3C9E70F2D2C4}" srcOrd="5" destOrd="0" parTransId="{43607D1B-1525-44DA-8767-CD930918150F}" sibTransId="{E5FAEBA6-C0CC-4028-A5A7-B56ACD7E89E1}"/>
    <dgm:cxn modelId="{DD7BE105-C6AA-4F0F-80EE-F291D48AAD14}" type="presOf" srcId="{5DD6C53C-793A-42A4-AB51-9DDDB1F68FFE}" destId="{FB529950-9F9D-4C43-B53D-C423E0B0FEDC}" srcOrd="0" destOrd="0" presId="urn:microsoft.com/office/officeart/2008/layout/LinedList"/>
    <dgm:cxn modelId="{8502C70A-6942-4BD4-9BB4-F898ECB0C448}" type="presOf" srcId="{E273AEB0-AFE2-4851-86B3-5E5D9D4A919D}" destId="{9423BA60-C936-453C-AD5D-F8671829B403}" srcOrd="0" destOrd="0" presId="urn:microsoft.com/office/officeart/2008/layout/LinedList"/>
    <dgm:cxn modelId="{2E551562-CE81-4449-9152-0B15BC2BEA41}" srcId="{871A2913-9645-471A-92F5-8BD854E06260}" destId="{5DD6C53C-793A-42A4-AB51-9DDDB1F68FFE}" srcOrd="2" destOrd="0" parTransId="{241B5222-9117-4202-8E03-BBB896484A1D}" sibTransId="{DC269F9F-9D21-41AB-A723-627F8CA5CD34}"/>
    <dgm:cxn modelId="{91E03F6E-D95E-4241-945F-A913B2305C4C}" srcId="{871A2913-9645-471A-92F5-8BD854E06260}" destId="{69CD152D-C471-479A-9077-6FE0125BFB32}" srcOrd="1" destOrd="0" parTransId="{33200EF7-14E5-4F8E-824F-A8E8A6F6F24B}" sibTransId="{57A2725E-C836-4F90-A81C-FEEE304CE849}"/>
    <dgm:cxn modelId="{AE47937B-64BE-4BCC-930C-8BE27EBD6DF6}" type="presOf" srcId="{69CD152D-C471-479A-9077-6FE0125BFB32}" destId="{653EABB2-9172-47F0-87F0-2B39AAF0728D}" srcOrd="0" destOrd="0" presId="urn:microsoft.com/office/officeart/2008/layout/LinedList"/>
    <dgm:cxn modelId="{E00CB384-53E8-49D8-B429-C82DC7C0E97F}" srcId="{871A2913-9645-471A-92F5-8BD854E06260}" destId="{0205189A-834B-49BE-8B5A-502B58001323}" srcOrd="0" destOrd="0" parTransId="{A58B5665-691F-4EC9-A118-D909FC7AA859}" sibTransId="{1C9BF420-8F2D-4ABD-BB8D-A361B6A53227}"/>
    <dgm:cxn modelId="{7FCC6195-F551-499C-981C-28649B3056F8}" type="presOf" srcId="{871A2913-9645-471A-92F5-8BD854E06260}" destId="{F5A27CB4-AFE1-450A-A926-54A8BB216B1B}" srcOrd="0" destOrd="0" presId="urn:microsoft.com/office/officeart/2008/layout/LinedList"/>
    <dgm:cxn modelId="{735E42B0-02DF-4FF8-B11B-C586553119D5}" type="presOf" srcId="{8144856D-83BD-46F8-95A8-3C9E70F2D2C4}" destId="{06E761EE-6B3B-4603-9CE7-D6C301194A89}" srcOrd="0" destOrd="0" presId="urn:microsoft.com/office/officeart/2008/layout/LinedList"/>
    <dgm:cxn modelId="{78D053B5-026F-4D54-AFDE-E22164135845}" srcId="{871A2913-9645-471A-92F5-8BD854E06260}" destId="{E273AEB0-AFE2-4851-86B3-5E5D9D4A919D}" srcOrd="3" destOrd="0" parTransId="{05D56BD0-02DA-4C04-8611-A7D2F6EB7566}" sibTransId="{F9E63A93-AF9D-4CD4-868A-C4BDAE747F5F}"/>
    <dgm:cxn modelId="{05060EBE-031A-47C6-B9F8-3D1DC7A86F2B}" type="presOf" srcId="{0205189A-834B-49BE-8B5A-502B58001323}" destId="{98F9EE9D-EA6B-45B0-99ED-0AC2327411BD}" srcOrd="0" destOrd="0" presId="urn:microsoft.com/office/officeart/2008/layout/LinedList"/>
    <dgm:cxn modelId="{9BD92DDA-04BB-42A0-B5EE-80282017CE85}" srcId="{871A2913-9645-471A-92F5-8BD854E06260}" destId="{64567455-2D10-4C0F-91EC-341BA25567F6}" srcOrd="4" destOrd="0" parTransId="{22F3FF50-7D2D-45BC-932A-43615B8260C6}" sibTransId="{AE1C0DF2-9F4A-410E-89DE-2F59B909A6AC}"/>
    <dgm:cxn modelId="{C1FA80B0-9FFF-4B1C-A389-38E9AC96F964}" type="presParOf" srcId="{F5A27CB4-AFE1-450A-A926-54A8BB216B1B}" destId="{790F90D8-D27C-4B7B-AC17-06742D2D020E}" srcOrd="0" destOrd="0" presId="urn:microsoft.com/office/officeart/2008/layout/LinedList"/>
    <dgm:cxn modelId="{FB2D7F3C-D173-4C3D-84F9-476343050891}" type="presParOf" srcId="{F5A27CB4-AFE1-450A-A926-54A8BB216B1B}" destId="{DAC4FF30-4993-48DC-8D21-6726D1094FF5}" srcOrd="1" destOrd="0" presId="urn:microsoft.com/office/officeart/2008/layout/LinedList"/>
    <dgm:cxn modelId="{514E97BC-E393-4811-A2FB-FA196F97DF69}" type="presParOf" srcId="{DAC4FF30-4993-48DC-8D21-6726D1094FF5}" destId="{98F9EE9D-EA6B-45B0-99ED-0AC2327411BD}" srcOrd="0" destOrd="0" presId="urn:microsoft.com/office/officeart/2008/layout/LinedList"/>
    <dgm:cxn modelId="{40AB90B2-E40A-48A6-9EE4-0A0F66C88F99}" type="presParOf" srcId="{DAC4FF30-4993-48DC-8D21-6726D1094FF5}" destId="{6C95126E-5ADD-4430-B33F-BD79149BD720}" srcOrd="1" destOrd="0" presId="urn:microsoft.com/office/officeart/2008/layout/LinedList"/>
    <dgm:cxn modelId="{39D9C668-F651-46EB-82FC-D19173A94779}" type="presParOf" srcId="{F5A27CB4-AFE1-450A-A926-54A8BB216B1B}" destId="{C52D50A7-5686-405F-97CF-881FF713BB86}" srcOrd="2" destOrd="0" presId="urn:microsoft.com/office/officeart/2008/layout/LinedList"/>
    <dgm:cxn modelId="{17C90724-0EB3-403A-B693-D5A170D597BD}" type="presParOf" srcId="{F5A27CB4-AFE1-450A-A926-54A8BB216B1B}" destId="{501796EF-CD6E-4055-860E-8BC00D270E61}" srcOrd="3" destOrd="0" presId="urn:microsoft.com/office/officeart/2008/layout/LinedList"/>
    <dgm:cxn modelId="{E194D1B3-F4A9-409C-8666-4D03E9950DC3}" type="presParOf" srcId="{501796EF-CD6E-4055-860E-8BC00D270E61}" destId="{653EABB2-9172-47F0-87F0-2B39AAF0728D}" srcOrd="0" destOrd="0" presId="urn:microsoft.com/office/officeart/2008/layout/LinedList"/>
    <dgm:cxn modelId="{ACDA05FC-4F0D-4579-A91F-71ED09A22FFA}" type="presParOf" srcId="{501796EF-CD6E-4055-860E-8BC00D270E61}" destId="{36C0120E-77F5-4512-AFC8-33F5DABF3F05}" srcOrd="1" destOrd="0" presId="urn:microsoft.com/office/officeart/2008/layout/LinedList"/>
    <dgm:cxn modelId="{8D20C1FC-24D0-489F-B0E9-80920F436FAC}" type="presParOf" srcId="{F5A27CB4-AFE1-450A-A926-54A8BB216B1B}" destId="{201568BC-E8DC-49E2-A75D-2B51EFDDDA9A}" srcOrd="4" destOrd="0" presId="urn:microsoft.com/office/officeart/2008/layout/LinedList"/>
    <dgm:cxn modelId="{55331595-E11E-43EE-9870-A183228274D0}" type="presParOf" srcId="{F5A27CB4-AFE1-450A-A926-54A8BB216B1B}" destId="{80923EFE-78EF-4941-AE1A-142A4ECD50D7}" srcOrd="5" destOrd="0" presId="urn:microsoft.com/office/officeart/2008/layout/LinedList"/>
    <dgm:cxn modelId="{EC781BD5-47A9-46F2-8CD7-CE6A0C5CC534}" type="presParOf" srcId="{80923EFE-78EF-4941-AE1A-142A4ECD50D7}" destId="{FB529950-9F9D-4C43-B53D-C423E0B0FEDC}" srcOrd="0" destOrd="0" presId="urn:microsoft.com/office/officeart/2008/layout/LinedList"/>
    <dgm:cxn modelId="{EC46DD67-5C28-45F9-A80E-AAD39886F448}" type="presParOf" srcId="{80923EFE-78EF-4941-AE1A-142A4ECD50D7}" destId="{A2C2C7E7-B7E6-412B-8536-FE77A2BA9B64}" srcOrd="1" destOrd="0" presId="urn:microsoft.com/office/officeart/2008/layout/LinedList"/>
    <dgm:cxn modelId="{C837B7A5-1A39-4E69-9C66-B90A5E4ED928}" type="presParOf" srcId="{F5A27CB4-AFE1-450A-A926-54A8BB216B1B}" destId="{F62576B0-C37A-4BC4-8CD3-D78523BA3BC2}" srcOrd="6" destOrd="0" presId="urn:microsoft.com/office/officeart/2008/layout/LinedList"/>
    <dgm:cxn modelId="{A29ACBEA-CA6A-40E5-91D7-6DE181C50C1B}" type="presParOf" srcId="{F5A27CB4-AFE1-450A-A926-54A8BB216B1B}" destId="{C28C70AD-E62D-431B-8E03-9686DCE546C0}" srcOrd="7" destOrd="0" presId="urn:microsoft.com/office/officeart/2008/layout/LinedList"/>
    <dgm:cxn modelId="{8C050868-97F1-4C53-9D54-1BD712C2EA4B}" type="presParOf" srcId="{C28C70AD-E62D-431B-8E03-9686DCE546C0}" destId="{9423BA60-C936-453C-AD5D-F8671829B403}" srcOrd="0" destOrd="0" presId="urn:microsoft.com/office/officeart/2008/layout/LinedList"/>
    <dgm:cxn modelId="{85E28981-C201-49E2-8BBB-4DC9743564FF}" type="presParOf" srcId="{C28C70AD-E62D-431B-8E03-9686DCE546C0}" destId="{DEDC7D79-79E3-4FAC-AD16-A9C1CBA638B6}" srcOrd="1" destOrd="0" presId="urn:microsoft.com/office/officeart/2008/layout/LinedList"/>
    <dgm:cxn modelId="{70CA6C59-1551-469D-828B-18784F24759F}" type="presParOf" srcId="{F5A27CB4-AFE1-450A-A926-54A8BB216B1B}" destId="{9013D14E-84D0-4431-BFBD-648169B1AD03}" srcOrd="8" destOrd="0" presId="urn:microsoft.com/office/officeart/2008/layout/LinedList"/>
    <dgm:cxn modelId="{16D69DBC-C4FC-4DE2-B97C-D4CF6AF13E88}" type="presParOf" srcId="{F5A27CB4-AFE1-450A-A926-54A8BB216B1B}" destId="{545BF25A-132B-41A1-B407-908DA857A84A}" srcOrd="9" destOrd="0" presId="urn:microsoft.com/office/officeart/2008/layout/LinedList"/>
    <dgm:cxn modelId="{9211C7F5-0887-42B3-963C-77422EA8EB37}" type="presParOf" srcId="{545BF25A-132B-41A1-B407-908DA857A84A}" destId="{046EA546-501F-4F65-8B18-6E1624E30AE6}" srcOrd="0" destOrd="0" presId="urn:microsoft.com/office/officeart/2008/layout/LinedList"/>
    <dgm:cxn modelId="{8E4913EB-6833-4658-B48E-54A667AF49F0}" type="presParOf" srcId="{545BF25A-132B-41A1-B407-908DA857A84A}" destId="{9662525E-6B6F-41B3-8F0E-241C44951351}" srcOrd="1" destOrd="0" presId="urn:microsoft.com/office/officeart/2008/layout/LinedList"/>
    <dgm:cxn modelId="{2DB94546-C3F0-4FCE-9249-A0C369C94D80}" type="presParOf" srcId="{F5A27CB4-AFE1-450A-A926-54A8BB216B1B}" destId="{86973AD3-7C8C-44B0-9999-B611B6E9874C}" srcOrd="10" destOrd="0" presId="urn:microsoft.com/office/officeart/2008/layout/LinedList"/>
    <dgm:cxn modelId="{E13BC418-A13A-4880-A881-51863CD235E9}" type="presParOf" srcId="{F5A27CB4-AFE1-450A-A926-54A8BB216B1B}" destId="{F9C54344-0AC3-498D-A9E8-426B7EA5ECF3}" srcOrd="11" destOrd="0" presId="urn:microsoft.com/office/officeart/2008/layout/LinedList"/>
    <dgm:cxn modelId="{729A8A37-0E21-4092-A179-7514C21D492E}" type="presParOf" srcId="{F9C54344-0AC3-498D-A9E8-426B7EA5ECF3}" destId="{06E761EE-6B3B-4603-9CE7-D6C301194A89}" srcOrd="0" destOrd="0" presId="urn:microsoft.com/office/officeart/2008/layout/LinedList"/>
    <dgm:cxn modelId="{2D750B23-6898-4D1E-86DE-1828F25C5C03}" type="presParOf" srcId="{F9C54344-0AC3-498D-A9E8-426B7EA5ECF3}" destId="{D61BA146-744F-4EE6-A7FA-F75BCFBD9A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5DB87-64BF-4196-9E4D-DEE9515F390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689AF4-D122-4E8A-9F51-FC57DB4EDAFE}">
      <dgm:prSet/>
      <dgm:spPr/>
      <dgm:t>
        <a:bodyPr/>
        <a:lstStyle/>
        <a:p>
          <a:r>
            <a:rPr lang="en-US" b="1" i="0"/>
            <a:t>Advantages:</a:t>
          </a:r>
          <a:endParaRPr lang="en-US"/>
        </a:p>
      </dgm:t>
    </dgm:pt>
    <dgm:pt modelId="{4E7A0B5C-3E84-446D-A7A4-5ACF2497123F}" type="parTrans" cxnId="{4FB66173-8AFB-4834-9D4A-CD1A626F4627}">
      <dgm:prSet/>
      <dgm:spPr/>
      <dgm:t>
        <a:bodyPr/>
        <a:lstStyle/>
        <a:p>
          <a:endParaRPr lang="en-US"/>
        </a:p>
      </dgm:t>
    </dgm:pt>
    <dgm:pt modelId="{8D16F923-33F7-48CD-BFA0-F8780DD279A5}" type="sibTrans" cxnId="{4FB66173-8AFB-4834-9D4A-CD1A626F4627}">
      <dgm:prSet/>
      <dgm:spPr/>
      <dgm:t>
        <a:bodyPr/>
        <a:lstStyle/>
        <a:p>
          <a:endParaRPr lang="en-US"/>
        </a:p>
      </dgm:t>
    </dgm:pt>
    <dgm:pt modelId="{8C68FE76-4E70-435E-9BBD-1C725C8E2BC7}">
      <dgm:prSet/>
      <dgm:spPr/>
      <dgm:t>
        <a:bodyPr/>
        <a:lstStyle/>
        <a:p>
          <a:r>
            <a:rPr lang="en-US" b="1" i="0" dirty="0"/>
            <a:t>Speed and Efficiency:</a:t>
          </a:r>
          <a:r>
            <a:rPr lang="en-US" b="0" i="0" dirty="0"/>
            <a:t> LightGBM is designed for high speed and efficiency, making it suitable for large datasets.</a:t>
          </a:r>
          <a:endParaRPr lang="en-US" dirty="0"/>
        </a:p>
      </dgm:t>
    </dgm:pt>
    <dgm:pt modelId="{63EC3CC5-C95D-470C-A489-7C9B16AD5B25}" type="parTrans" cxnId="{6CE3A0D0-FC5E-4AC6-8230-E6619B360EB4}">
      <dgm:prSet/>
      <dgm:spPr/>
      <dgm:t>
        <a:bodyPr/>
        <a:lstStyle/>
        <a:p>
          <a:endParaRPr lang="en-US"/>
        </a:p>
      </dgm:t>
    </dgm:pt>
    <dgm:pt modelId="{0D696BCA-ACB6-4E77-BE38-8492600B2A27}" type="sibTrans" cxnId="{6CE3A0D0-FC5E-4AC6-8230-E6619B360EB4}">
      <dgm:prSet/>
      <dgm:spPr/>
      <dgm:t>
        <a:bodyPr/>
        <a:lstStyle/>
        <a:p>
          <a:endParaRPr lang="en-US"/>
        </a:p>
      </dgm:t>
    </dgm:pt>
    <dgm:pt modelId="{76D2D9BB-7EE1-4D85-A116-A18C97874C8A}">
      <dgm:prSet/>
      <dgm:spPr/>
      <dgm:t>
        <a:bodyPr/>
        <a:lstStyle/>
        <a:p>
          <a:r>
            <a:rPr lang="en-US" b="1" i="0"/>
            <a:t>Optimized for Accuracy:</a:t>
          </a:r>
          <a:r>
            <a:rPr lang="en-US" b="0" i="0"/>
            <a:t> Utilizes a novel technique called Gradient-based One-Side Sampling (GOSS) to reduce training time while maintaining accuracy.</a:t>
          </a:r>
          <a:endParaRPr lang="en-US"/>
        </a:p>
      </dgm:t>
    </dgm:pt>
    <dgm:pt modelId="{5238BB7E-9C3C-41C7-AF9B-1BE46A4388BD}" type="parTrans" cxnId="{568C2305-5291-48EB-9E8B-524B21CC47F5}">
      <dgm:prSet/>
      <dgm:spPr/>
      <dgm:t>
        <a:bodyPr/>
        <a:lstStyle/>
        <a:p>
          <a:endParaRPr lang="en-US"/>
        </a:p>
      </dgm:t>
    </dgm:pt>
    <dgm:pt modelId="{AD314376-9367-448E-8C65-F879B9E6F4BA}" type="sibTrans" cxnId="{568C2305-5291-48EB-9E8B-524B21CC47F5}">
      <dgm:prSet/>
      <dgm:spPr/>
      <dgm:t>
        <a:bodyPr/>
        <a:lstStyle/>
        <a:p>
          <a:endParaRPr lang="en-US"/>
        </a:p>
      </dgm:t>
    </dgm:pt>
    <dgm:pt modelId="{FDF088B9-EF73-4E5B-AF7A-143F1ADBE3F0}">
      <dgm:prSet/>
      <dgm:spPr/>
      <dgm:t>
        <a:bodyPr/>
        <a:lstStyle/>
        <a:p>
          <a:r>
            <a:rPr lang="en-US" b="1" i="0"/>
            <a:t>Support for Large Datasets:</a:t>
          </a:r>
          <a:r>
            <a:rPr lang="en-US" b="0" i="0"/>
            <a:t> Can handle large-scale datasets efficiently due to its distributed and memory-efficient algorithms.</a:t>
          </a:r>
          <a:endParaRPr lang="en-US"/>
        </a:p>
      </dgm:t>
    </dgm:pt>
    <dgm:pt modelId="{853A00C6-C8AE-4FFB-B0DC-F1FCC22C754E}" type="parTrans" cxnId="{BAD9AE53-F48C-42B4-8CE5-2B51ECA4F8B8}">
      <dgm:prSet/>
      <dgm:spPr/>
      <dgm:t>
        <a:bodyPr/>
        <a:lstStyle/>
        <a:p>
          <a:endParaRPr lang="en-US"/>
        </a:p>
      </dgm:t>
    </dgm:pt>
    <dgm:pt modelId="{CCB7C99A-ACA7-49F9-9B85-F68E170E4A21}" type="sibTrans" cxnId="{BAD9AE53-F48C-42B4-8CE5-2B51ECA4F8B8}">
      <dgm:prSet/>
      <dgm:spPr/>
      <dgm:t>
        <a:bodyPr/>
        <a:lstStyle/>
        <a:p>
          <a:endParaRPr lang="en-US"/>
        </a:p>
      </dgm:t>
    </dgm:pt>
    <dgm:pt modelId="{F83400F8-4AA6-492E-9E62-608622F0A21F}">
      <dgm:prSet/>
      <dgm:spPr/>
      <dgm:t>
        <a:bodyPr/>
        <a:lstStyle/>
        <a:p>
          <a:r>
            <a:rPr lang="en-US" b="1" i="0"/>
            <a:t>Disadvantages:</a:t>
          </a:r>
          <a:endParaRPr lang="en-US"/>
        </a:p>
      </dgm:t>
    </dgm:pt>
    <dgm:pt modelId="{446D54CF-9D69-469B-8D85-AE4E46317598}" type="parTrans" cxnId="{06EC2202-07BF-44BD-ACB5-96BBB107F58F}">
      <dgm:prSet/>
      <dgm:spPr/>
      <dgm:t>
        <a:bodyPr/>
        <a:lstStyle/>
        <a:p>
          <a:endParaRPr lang="en-US"/>
        </a:p>
      </dgm:t>
    </dgm:pt>
    <dgm:pt modelId="{3A24E75C-0488-4073-B993-9E2A47B34A93}" type="sibTrans" cxnId="{06EC2202-07BF-44BD-ACB5-96BBB107F58F}">
      <dgm:prSet/>
      <dgm:spPr/>
      <dgm:t>
        <a:bodyPr/>
        <a:lstStyle/>
        <a:p>
          <a:endParaRPr lang="en-US"/>
        </a:p>
      </dgm:t>
    </dgm:pt>
    <dgm:pt modelId="{FF806C0F-7614-4480-BE47-ACF54932BFEB}">
      <dgm:prSet/>
      <dgm:spPr/>
      <dgm:t>
        <a:bodyPr/>
        <a:lstStyle/>
        <a:p>
          <a:r>
            <a:rPr lang="en-US" b="1" i="0"/>
            <a:t>Sensitivity to Hyperparameters:</a:t>
          </a:r>
          <a:r>
            <a:rPr lang="en-US" b="0" i="0"/>
            <a:t> Performance can be sensitive to hyperparameters, requiring careful tuning.</a:t>
          </a:r>
          <a:endParaRPr lang="en-US"/>
        </a:p>
      </dgm:t>
    </dgm:pt>
    <dgm:pt modelId="{4DC59C46-9294-42D1-B375-C2E19810318E}" type="parTrans" cxnId="{FA5173C9-3DCF-4A0B-AD4F-58812F3BB6AD}">
      <dgm:prSet/>
      <dgm:spPr/>
      <dgm:t>
        <a:bodyPr/>
        <a:lstStyle/>
        <a:p>
          <a:endParaRPr lang="en-US"/>
        </a:p>
      </dgm:t>
    </dgm:pt>
    <dgm:pt modelId="{F04D2B6F-F740-410B-9401-D55E62BEF142}" type="sibTrans" cxnId="{FA5173C9-3DCF-4A0B-AD4F-58812F3BB6AD}">
      <dgm:prSet/>
      <dgm:spPr/>
      <dgm:t>
        <a:bodyPr/>
        <a:lstStyle/>
        <a:p>
          <a:endParaRPr lang="en-US"/>
        </a:p>
      </dgm:t>
    </dgm:pt>
    <dgm:pt modelId="{0BB7F571-B248-4ED7-88ED-474C95D85C2F}">
      <dgm:prSet/>
      <dgm:spPr/>
      <dgm:t>
        <a:bodyPr/>
        <a:lstStyle/>
        <a:p>
          <a:r>
            <a:rPr lang="en-US" b="1" i="0" dirty="0"/>
            <a:t>Potential Overfitting:</a:t>
          </a:r>
          <a:r>
            <a:rPr lang="en-US" b="0" i="0" dirty="0"/>
            <a:t> Like other gradient boosting algorithms, LightGBM can overfit if not properly tuned or regularized.</a:t>
          </a:r>
          <a:endParaRPr lang="en-US" dirty="0"/>
        </a:p>
      </dgm:t>
    </dgm:pt>
    <dgm:pt modelId="{FEAA1E9E-285E-4238-AF9B-05B7FEEF50CC}" type="parTrans" cxnId="{D746EF96-7EFA-4DA9-9669-76521AC6EF6B}">
      <dgm:prSet/>
      <dgm:spPr/>
      <dgm:t>
        <a:bodyPr/>
        <a:lstStyle/>
        <a:p>
          <a:endParaRPr lang="en-US"/>
        </a:p>
      </dgm:t>
    </dgm:pt>
    <dgm:pt modelId="{D0CF995A-BF45-4CF3-95F2-47122AC08079}" type="sibTrans" cxnId="{D746EF96-7EFA-4DA9-9669-76521AC6EF6B}">
      <dgm:prSet/>
      <dgm:spPr/>
      <dgm:t>
        <a:bodyPr/>
        <a:lstStyle/>
        <a:p>
          <a:endParaRPr lang="en-US"/>
        </a:p>
      </dgm:t>
    </dgm:pt>
    <dgm:pt modelId="{C543B089-2BD9-49D8-AFCE-B14843AE5D67}">
      <dgm:prSet/>
      <dgm:spPr/>
      <dgm:t>
        <a:bodyPr/>
        <a:lstStyle/>
        <a:p>
          <a:r>
            <a:rPr lang="en-US" b="1" i="0" dirty="0"/>
            <a:t>Complexity:</a:t>
          </a:r>
          <a:r>
            <a:rPr lang="en-US" b="0" i="0" dirty="0"/>
            <a:t> Understanding and optimizing LightGBM models may require a deeper understanding of its parameters and workings.</a:t>
          </a:r>
          <a:endParaRPr lang="en-US" dirty="0"/>
        </a:p>
      </dgm:t>
    </dgm:pt>
    <dgm:pt modelId="{4CDC736E-B519-46C9-A59C-3DDA39664CDF}" type="parTrans" cxnId="{AE4808BA-93A0-4D95-8BE3-1DC8EB6D08B2}">
      <dgm:prSet/>
      <dgm:spPr/>
      <dgm:t>
        <a:bodyPr/>
        <a:lstStyle/>
        <a:p>
          <a:endParaRPr lang="en-US"/>
        </a:p>
      </dgm:t>
    </dgm:pt>
    <dgm:pt modelId="{D061EEEE-8F5A-403C-BC1B-D0285C8B1DDE}" type="sibTrans" cxnId="{AE4808BA-93A0-4D95-8BE3-1DC8EB6D08B2}">
      <dgm:prSet/>
      <dgm:spPr/>
      <dgm:t>
        <a:bodyPr/>
        <a:lstStyle/>
        <a:p>
          <a:endParaRPr lang="en-US"/>
        </a:p>
      </dgm:t>
    </dgm:pt>
    <dgm:pt modelId="{20938C67-82A8-4F34-BD46-CA98806D5F70}" type="pres">
      <dgm:prSet presAssocID="{8295DB87-64BF-4196-9E4D-DEE9515F390F}" presName="vert0" presStyleCnt="0">
        <dgm:presLayoutVars>
          <dgm:dir/>
          <dgm:animOne val="branch"/>
          <dgm:animLvl val="lvl"/>
        </dgm:presLayoutVars>
      </dgm:prSet>
      <dgm:spPr/>
    </dgm:pt>
    <dgm:pt modelId="{6AB82F6B-FB98-40AF-AF9D-A4E2FA82C6FA}" type="pres">
      <dgm:prSet presAssocID="{82689AF4-D122-4E8A-9F51-FC57DB4EDAFE}" presName="thickLine" presStyleLbl="alignNode1" presStyleIdx="0" presStyleCnt="8"/>
      <dgm:spPr/>
    </dgm:pt>
    <dgm:pt modelId="{4D0BDF2D-BF8E-443F-987D-A4EE8EDF9DD2}" type="pres">
      <dgm:prSet presAssocID="{82689AF4-D122-4E8A-9F51-FC57DB4EDAFE}" presName="horz1" presStyleCnt="0"/>
      <dgm:spPr/>
    </dgm:pt>
    <dgm:pt modelId="{AF247737-5911-4A98-A0C9-8B03DD826C74}" type="pres">
      <dgm:prSet presAssocID="{82689AF4-D122-4E8A-9F51-FC57DB4EDAFE}" presName="tx1" presStyleLbl="revTx" presStyleIdx="0" presStyleCnt="8"/>
      <dgm:spPr/>
    </dgm:pt>
    <dgm:pt modelId="{47CF84A0-3FB3-48EA-A773-9B7F01D8114F}" type="pres">
      <dgm:prSet presAssocID="{82689AF4-D122-4E8A-9F51-FC57DB4EDAFE}" presName="vert1" presStyleCnt="0"/>
      <dgm:spPr/>
    </dgm:pt>
    <dgm:pt modelId="{EEEDEEE9-28F2-4F8E-A82C-1A3286C570C8}" type="pres">
      <dgm:prSet presAssocID="{8C68FE76-4E70-435E-9BBD-1C725C8E2BC7}" presName="thickLine" presStyleLbl="alignNode1" presStyleIdx="1" presStyleCnt="8"/>
      <dgm:spPr/>
    </dgm:pt>
    <dgm:pt modelId="{0751976A-5CFA-458B-9E87-D4A2B6449967}" type="pres">
      <dgm:prSet presAssocID="{8C68FE76-4E70-435E-9BBD-1C725C8E2BC7}" presName="horz1" presStyleCnt="0"/>
      <dgm:spPr/>
    </dgm:pt>
    <dgm:pt modelId="{20143D82-ACC4-48BB-9E87-DB62CEEE72FB}" type="pres">
      <dgm:prSet presAssocID="{8C68FE76-4E70-435E-9BBD-1C725C8E2BC7}" presName="tx1" presStyleLbl="revTx" presStyleIdx="1" presStyleCnt="8"/>
      <dgm:spPr/>
    </dgm:pt>
    <dgm:pt modelId="{09928E67-CF86-44DF-B98A-6ABEBE859666}" type="pres">
      <dgm:prSet presAssocID="{8C68FE76-4E70-435E-9BBD-1C725C8E2BC7}" presName="vert1" presStyleCnt="0"/>
      <dgm:spPr/>
    </dgm:pt>
    <dgm:pt modelId="{7AFFE205-C7FA-4CC9-BDDD-E4D6E4BAEB97}" type="pres">
      <dgm:prSet presAssocID="{76D2D9BB-7EE1-4D85-A116-A18C97874C8A}" presName="thickLine" presStyleLbl="alignNode1" presStyleIdx="2" presStyleCnt="8"/>
      <dgm:spPr/>
    </dgm:pt>
    <dgm:pt modelId="{F7873F23-FCA5-49C5-AE36-2B27BD270587}" type="pres">
      <dgm:prSet presAssocID="{76D2D9BB-7EE1-4D85-A116-A18C97874C8A}" presName="horz1" presStyleCnt="0"/>
      <dgm:spPr/>
    </dgm:pt>
    <dgm:pt modelId="{9CE9880B-0F67-4F86-94F1-8B99D9EFF3D9}" type="pres">
      <dgm:prSet presAssocID="{76D2D9BB-7EE1-4D85-A116-A18C97874C8A}" presName="tx1" presStyleLbl="revTx" presStyleIdx="2" presStyleCnt="8"/>
      <dgm:spPr/>
    </dgm:pt>
    <dgm:pt modelId="{37601080-38D8-4F6E-8968-B307342F53EE}" type="pres">
      <dgm:prSet presAssocID="{76D2D9BB-7EE1-4D85-A116-A18C97874C8A}" presName="vert1" presStyleCnt="0"/>
      <dgm:spPr/>
    </dgm:pt>
    <dgm:pt modelId="{A2DFF6F3-D040-4E50-AF54-437E33E9CA53}" type="pres">
      <dgm:prSet presAssocID="{FDF088B9-EF73-4E5B-AF7A-143F1ADBE3F0}" presName="thickLine" presStyleLbl="alignNode1" presStyleIdx="3" presStyleCnt="8"/>
      <dgm:spPr/>
    </dgm:pt>
    <dgm:pt modelId="{57E2448E-808B-4FDD-9BDA-1285BAE55096}" type="pres">
      <dgm:prSet presAssocID="{FDF088B9-EF73-4E5B-AF7A-143F1ADBE3F0}" presName="horz1" presStyleCnt="0"/>
      <dgm:spPr/>
    </dgm:pt>
    <dgm:pt modelId="{757ED0DB-903E-4407-A1D6-ACE313A96E83}" type="pres">
      <dgm:prSet presAssocID="{FDF088B9-EF73-4E5B-AF7A-143F1ADBE3F0}" presName="tx1" presStyleLbl="revTx" presStyleIdx="3" presStyleCnt="8"/>
      <dgm:spPr/>
    </dgm:pt>
    <dgm:pt modelId="{5D77D05B-C44C-4F05-8A4F-4B231D398CA9}" type="pres">
      <dgm:prSet presAssocID="{FDF088B9-EF73-4E5B-AF7A-143F1ADBE3F0}" presName="vert1" presStyleCnt="0"/>
      <dgm:spPr/>
    </dgm:pt>
    <dgm:pt modelId="{D777874A-6B1B-4B74-8B8A-5C4DC8AF4A78}" type="pres">
      <dgm:prSet presAssocID="{F83400F8-4AA6-492E-9E62-608622F0A21F}" presName="thickLine" presStyleLbl="alignNode1" presStyleIdx="4" presStyleCnt="8"/>
      <dgm:spPr/>
    </dgm:pt>
    <dgm:pt modelId="{6CE309A0-3167-44DF-9D92-E1AA21D8BB52}" type="pres">
      <dgm:prSet presAssocID="{F83400F8-4AA6-492E-9E62-608622F0A21F}" presName="horz1" presStyleCnt="0"/>
      <dgm:spPr/>
    </dgm:pt>
    <dgm:pt modelId="{E34199F2-6717-4548-A801-23D22A3F181C}" type="pres">
      <dgm:prSet presAssocID="{F83400F8-4AA6-492E-9E62-608622F0A21F}" presName="tx1" presStyleLbl="revTx" presStyleIdx="4" presStyleCnt="8"/>
      <dgm:spPr/>
    </dgm:pt>
    <dgm:pt modelId="{C39E8A96-919A-4B18-A515-A83D204B87E9}" type="pres">
      <dgm:prSet presAssocID="{F83400F8-4AA6-492E-9E62-608622F0A21F}" presName="vert1" presStyleCnt="0"/>
      <dgm:spPr/>
    </dgm:pt>
    <dgm:pt modelId="{B9771E22-B0DD-4E63-9DC5-ABEE115D289C}" type="pres">
      <dgm:prSet presAssocID="{FF806C0F-7614-4480-BE47-ACF54932BFEB}" presName="thickLine" presStyleLbl="alignNode1" presStyleIdx="5" presStyleCnt="8"/>
      <dgm:spPr/>
    </dgm:pt>
    <dgm:pt modelId="{24D3A47C-9284-47C2-BC99-84CBC51861A9}" type="pres">
      <dgm:prSet presAssocID="{FF806C0F-7614-4480-BE47-ACF54932BFEB}" presName="horz1" presStyleCnt="0"/>
      <dgm:spPr/>
    </dgm:pt>
    <dgm:pt modelId="{330582D8-B8FD-4BEE-958A-535D981F8789}" type="pres">
      <dgm:prSet presAssocID="{FF806C0F-7614-4480-BE47-ACF54932BFEB}" presName="tx1" presStyleLbl="revTx" presStyleIdx="5" presStyleCnt="8"/>
      <dgm:spPr/>
    </dgm:pt>
    <dgm:pt modelId="{502A2C90-F217-4E60-AFE7-56203671E773}" type="pres">
      <dgm:prSet presAssocID="{FF806C0F-7614-4480-BE47-ACF54932BFEB}" presName="vert1" presStyleCnt="0"/>
      <dgm:spPr/>
    </dgm:pt>
    <dgm:pt modelId="{5880DC11-D990-4514-9574-C326A00432CF}" type="pres">
      <dgm:prSet presAssocID="{0BB7F571-B248-4ED7-88ED-474C95D85C2F}" presName="thickLine" presStyleLbl="alignNode1" presStyleIdx="6" presStyleCnt="8"/>
      <dgm:spPr/>
    </dgm:pt>
    <dgm:pt modelId="{7315B2B0-87CC-48D1-9AAA-C38CB7A8A93C}" type="pres">
      <dgm:prSet presAssocID="{0BB7F571-B248-4ED7-88ED-474C95D85C2F}" presName="horz1" presStyleCnt="0"/>
      <dgm:spPr/>
    </dgm:pt>
    <dgm:pt modelId="{E9BF6DC9-8228-4987-8637-93A305D659D2}" type="pres">
      <dgm:prSet presAssocID="{0BB7F571-B248-4ED7-88ED-474C95D85C2F}" presName="tx1" presStyleLbl="revTx" presStyleIdx="6" presStyleCnt="8"/>
      <dgm:spPr/>
    </dgm:pt>
    <dgm:pt modelId="{095F7CF6-503B-4A77-AD27-E51FD0734D07}" type="pres">
      <dgm:prSet presAssocID="{0BB7F571-B248-4ED7-88ED-474C95D85C2F}" presName="vert1" presStyleCnt="0"/>
      <dgm:spPr/>
    </dgm:pt>
    <dgm:pt modelId="{27FC5487-BFD3-44CE-AF61-BBAB435F1528}" type="pres">
      <dgm:prSet presAssocID="{C543B089-2BD9-49D8-AFCE-B14843AE5D67}" presName="thickLine" presStyleLbl="alignNode1" presStyleIdx="7" presStyleCnt="8"/>
      <dgm:spPr/>
    </dgm:pt>
    <dgm:pt modelId="{6DB5A921-2A7E-4E98-BA5C-740D88725843}" type="pres">
      <dgm:prSet presAssocID="{C543B089-2BD9-49D8-AFCE-B14843AE5D67}" presName="horz1" presStyleCnt="0"/>
      <dgm:spPr/>
    </dgm:pt>
    <dgm:pt modelId="{F856105B-6EFC-48B6-A6B8-9681142399D6}" type="pres">
      <dgm:prSet presAssocID="{C543B089-2BD9-49D8-AFCE-B14843AE5D67}" presName="tx1" presStyleLbl="revTx" presStyleIdx="7" presStyleCnt="8"/>
      <dgm:spPr/>
    </dgm:pt>
    <dgm:pt modelId="{CF5B6F7B-0739-43BD-90BA-7C0C6E071CEA}" type="pres">
      <dgm:prSet presAssocID="{C543B089-2BD9-49D8-AFCE-B14843AE5D67}" presName="vert1" presStyleCnt="0"/>
      <dgm:spPr/>
    </dgm:pt>
  </dgm:ptLst>
  <dgm:cxnLst>
    <dgm:cxn modelId="{06EC2202-07BF-44BD-ACB5-96BBB107F58F}" srcId="{8295DB87-64BF-4196-9E4D-DEE9515F390F}" destId="{F83400F8-4AA6-492E-9E62-608622F0A21F}" srcOrd="4" destOrd="0" parTransId="{446D54CF-9D69-469B-8D85-AE4E46317598}" sibTransId="{3A24E75C-0488-4073-B993-9E2A47B34A93}"/>
    <dgm:cxn modelId="{568C2305-5291-48EB-9E8B-524B21CC47F5}" srcId="{8295DB87-64BF-4196-9E4D-DEE9515F390F}" destId="{76D2D9BB-7EE1-4D85-A116-A18C97874C8A}" srcOrd="2" destOrd="0" parTransId="{5238BB7E-9C3C-41C7-AF9B-1BE46A4388BD}" sibTransId="{AD314376-9367-448E-8C65-F879B9E6F4BA}"/>
    <dgm:cxn modelId="{5A97110B-4CED-4EA3-95F7-C93C06940979}" type="presOf" srcId="{8C68FE76-4E70-435E-9BBD-1C725C8E2BC7}" destId="{20143D82-ACC4-48BB-9E87-DB62CEEE72FB}" srcOrd="0" destOrd="0" presId="urn:microsoft.com/office/officeart/2008/layout/LinedList"/>
    <dgm:cxn modelId="{E9099361-8EF1-4615-A924-6C8B9D6A2151}" type="presOf" srcId="{76D2D9BB-7EE1-4D85-A116-A18C97874C8A}" destId="{9CE9880B-0F67-4F86-94F1-8B99D9EFF3D9}" srcOrd="0" destOrd="0" presId="urn:microsoft.com/office/officeart/2008/layout/LinedList"/>
    <dgm:cxn modelId="{494C9745-798B-46F1-A63D-60380CA9898C}" type="presOf" srcId="{F83400F8-4AA6-492E-9E62-608622F0A21F}" destId="{E34199F2-6717-4548-A801-23D22A3F181C}" srcOrd="0" destOrd="0" presId="urn:microsoft.com/office/officeart/2008/layout/LinedList"/>
    <dgm:cxn modelId="{50164B6E-1765-42B2-B414-4D4EA9F88770}" type="presOf" srcId="{82689AF4-D122-4E8A-9F51-FC57DB4EDAFE}" destId="{AF247737-5911-4A98-A0C9-8B03DD826C74}" srcOrd="0" destOrd="0" presId="urn:microsoft.com/office/officeart/2008/layout/LinedList"/>
    <dgm:cxn modelId="{8D99A64E-A4EB-47A7-9F1C-74D5BEBA0C89}" type="presOf" srcId="{8295DB87-64BF-4196-9E4D-DEE9515F390F}" destId="{20938C67-82A8-4F34-BD46-CA98806D5F70}" srcOrd="0" destOrd="0" presId="urn:microsoft.com/office/officeart/2008/layout/LinedList"/>
    <dgm:cxn modelId="{4FB66173-8AFB-4834-9D4A-CD1A626F4627}" srcId="{8295DB87-64BF-4196-9E4D-DEE9515F390F}" destId="{82689AF4-D122-4E8A-9F51-FC57DB4EDAFE}" srcOrd="0" destOrd="0" parTransId="{4E7A0B5C-3E84-446D-A7A4-5ACF2497123F}" sibTransId="{8D16F923-33F7-48CD-BFA0-F8780DD279A5}"/>
    <dgm:cxn modelId="{BAD9AE53-F48C-42B4-8CE5-2B51ECA4F8B8}" srcId="{8295DB87-64BF-4196-9E4D-DEE9515F390F}" destId="{FDF088B9-EF73-4E5B-AF7A-143F1ADBE3F0}" srcOrd="3" destOrd="0" parTransId="{853A00C6-C8AE-4FFB-B0DC-F1FCC22C754E}" sibTransId="{CCB7C99A-ACA7-49F9-9B85-F68E170E4A21}"/>
    <dgm:cxn modelId="{8E591D56-802B-49AE-8CE9-96633A29B476}" type="presOf" srcId="{FF806C0F-7614-4480-BE47-ACF54932BFEB}" destId="{330582D8-B8FD-4BEE-958A-535D981F8789}" srcOrd="0" destOrd="0" presId="urn:microsoft.com/office/officeart/2008/layout/LinedList"/>
    <dgm:cxn modelId="{84E64179-CDDF-4C90-BB9F-1D589C4A18F8}" type="presOf" srcId="{C543B089-2BD9-49D8-AFCE-B14843AE5D67}" destId="{F856105B-6EFC-48B6-A6B8-9681142399D6}" srcOrd="0" destOrd="0" presId="urn:microsoft.com/office/officeart/2008/layout/LinedList"/>
    <dgm:cxn modelId="{D746EF96-7EFA-4DA9-9669-76521AC6EF6B}" srcId="{8295DB87-64BF-4196-9E4D-DEE9515F390F}" destId="{0BB7F571-B248-4ED7-88ED-474C95D85C2F}" srcOrd="6" destOrd="0" parTransId="{FEAA1E9E-285E-4238-AF9B-05B7FEEF50CC}" sibTransId="{D0CF995A-BF45-4CF3-95F2-47122AC08079}"/>
    <dgm:cxn modelId="{2D3D65A6-55EA-40C0-A191-6F7CA1C0CD03}" type="presOf" srcId="{0BB7F571-B248-4ED7-88ED-474C95D85C2F}" destId="{E9BF6DC9-8228-4987-8637-93A305D659D2}" srcOrd="0" destOrd="0" presId="urn:microsoft.com/office/officeart/2008/layout/LinedList"/>
    <dgm:cxn modelId="{AE4808BA-93A0-4D95-8BE3-1DC8EB6D08B2}" srcId="{8295DB87-64BF-4196-9E4D-DEE9515F390F}" destId="{C543B089-2BD9-49D8-AFCE-B14843AE5D67}" srcOrd="7" destOrd="0" parTransId="{4CDC736E-B519-46C9-A59C-3DDA39664CDF}" sibTransId="{D061EEEE-8F5A-403C-BC1B-D0285C8B1DDE}"/>
    <dgm:cxn modelId="{FA5173C9-3DCF-4A0B-AD4F-58812F3BB6AD}" srcId="{8295DB87-64BF-4196-9E4D-DEE9515F390F}" destId="{FF806C0F-7614-4480-BE47-ACF54932BFEB}" srcOrd="5" destOrd="0" parTransId="{4DC59C46-9294-42D1-B375-C2E19810318E}" sibTransId="{F04D2B6F-F740-410B-9401-D55E62BEF142}"/>
    <dgm:cxn modelId="{6CE3A0D0-FC5E-4AC6-8230-E6619B360EB4}" srcId="{8295DB87-64BF-4196-9E4D-DEE9515F390F}" destId="{8C68FE76-4E70-435E-9BBD-1C725C8E2BC7}" srcOrd="1" destOrd="0" parTransId="{63EC3CC5-C95D-470C-A489-7C9B16AD5B25}" sibTransId="{0D696BCA-ACB6-4E77-BE38-8492600B2A27}"/>
    <dgm:cxn modelId="{BB1EBDD6-0A42-46CD-A437-3F3AA576D271}" type="presOf" srcId="{FDF088B9-EF73-4E5B-AF7A-143F1ADBE3F0}" destId="{757ED0DB-903E-4407-A1D6-ACE313A96E83}" srcOrd="0" destOrd="0" presId="urn:microsoft.com/office/officeart/2008/layout/LinedList"/>
    <dgm:cxn modelId="{59F85855-4F53-41A1-B6CF-D7473A411F85}" type="presParOf" srcId="{20938C67-82A8-4F34-BD46-CA98806D5F70}" destId="{6AB82F6B-FB98-40AF-AF9D-A4E2FA82C6FA}" srcOrd="0" destOrd="0" presId="urn:microsoft.com/office/officeart/2008/layout/LinedList"/>
    <dgm:cxn modelId="{7D6ACA59-AF86-4069-BDCC-E917B83012AA}" type="presParOf" srcId="{20938C67-82A8-4F34-BD46-CA98806D5F70}" destId="{4D0BDF2D-BF8E-443F-987D-A4EE8EDF9DD2}" srcOrd="1" destOrd="0" presId="urn:microsoft.com/office/officeart/2008/layout/LinedList"/>
    <dgm:cxn modelId="{3DF03556-740F-4101-90C0-BEB640113F0A}" type="presParOf" srcId="{4D0BDF2D-BF8E-443F-987D-A4EE8EDF9DD2}" destId="{AF247737-5911-4A98-A0C9-8B03DD826C74}" srcOrd="0" destOrd="0" presId="urn:microsoft.com/office/officeart/2008/layout/LinedList"/>
    <dgm:cxn modelId="{48A5A134-628C-456F-814A-D45A53A83F9A}" type="presParOf" srcId="{4D0BDF2D-BF8E-443F-987D-A4EE8EDF9DD2}" destId="{47CF84A0-3FB3-48EA-A773-9B7F01D8114F}" srcOrd="1" destOrd="0" presId="urn:microsoft.com/office/officeart/2008/layout/LinedList"/>
    <dgm:cxn modelId="{F353D42F-6983-4939-8524-75F88DF1A0D8}" type="presParOf" srcId="{20938C67-82A8-4F34-BD46-CA98806D5F70}" destId="{EEEDEEE9-28F2-4F8E-A82C-1A3286C570C8}" srcOrd="2" destOrd="0" presId="urn:microsoft.com/office/officeart/2008/layout/LinedList"/>
    <dgm:cxn modelId="{B50D7A7F-B60A-45A9-B7C8-3169D8FFC6E0}" type="presParOf" srcId="{20938C67-82A8-4F34-BD46-CA98806D5F70}" destId="{0751976A-5CFA-458B-9E87-D4A2B6449967}" srcOrd="3" destOrd="0" presId="urn:microsoft.com/office/officeart/2008/layout/LinedList"/>
    <dgm:cxn modelId="{C7E91BDA-E27B-45E0-8039-523B8DC5EF32}" type="presParOf" srcId="{0751976A-5CFA-458B-9E87-D4A2B6449967}" destId="{20143D82-ACC4-48BB-9E87-DB62CEEE72FB}" srcOrd="0" destOrd="0" presId="urn:microsoft.com/office/officeart/2008/layout/LinedList"/>
    <dgm:cxn modelId="{83574223-62E3-44CD-BFC5-5C30F73E67F1}" type="presParOf" srcId="{0751976A-5CFA-458B-9E87-D4A2B6449967}" destId="{09928E67-CF86-44DF-B98A-6ABEBE859666}" srcOrd="1" destOrd="0" presId="urn:microsoft.com/office/officeart/2008/layout/LinedList"/>
    <dgm:cxn modelId="{3847CA02-F272-439A-BA44-3BEEFCBDC46D}" type="presParOf" srcId="{20938C67-82A8-4F34-BD46-CA98806D5F70}" destId="{7AFFE205-C7FA-4CC9-BDDD-E4D6E4BAEB97}" srcOrd="4" destOrd="0" presId="urn:microsoft.com/office/officeart/2008/layout/LinedList"/>
    <dgm:cxn modelId="{042E987B-A187-4345-99DE-8CCBA587C87F}" type="presParOf" srcId="{20938C67-82A8-4F34-BD46-CA98806D5F70}" destId="{F7873F23-FCA5-49C5-AE36-2B27BD270587}" srcOrd="5" destOrd="0" presId="urn:microsoft.com/office/officeart/2008/layout/LinedList"/>
    <dgm:cxn modelId="{0DD08824-63AA-4C57-8C21-89DDF1820433}" type="presParOf" srcId="{F7873F23-FCA5-49C5-AE36-2B27BD270587}" destId="{9CE9880B-0F67-4F86-94F1-8B99D9EFF3D9}" srcOrd="0" destOrd="0" presId="urn:microsoft.com/office/officeart/2008/layout/LinedList"/>
    <dgm:cxn modelId="{6916454F-878B-48E3-B076-394047519E15}" type="presParOf" srcId="{F7873F23-FCA5-49C5-AE36-2B27BD270587}" destId="{37601080-38D8-4F6E-8968-B307342F53EE}" srcOrd="1" destOrd="0" presId="urn:microsoft.com/office/officeart/2008/layout/LinedList"/>
    <dgm:cxn modelId="{E2F25661-1F29-4574-A26F-9506C53A964F}" type="presParOf" srcId="{20938C67-82A8-4F34-BD46-CA98806D5F70}" destId="{A2DFF6F3-D040-4E50-AF54-437E33E9CA53}" srcOrd="6" destOrd="0" presId="urn:microsoft.com/office/officeart/2008/layout/LinedList"/>
    <dgm:cxn modelId="{10D399C6-994D-43EB-B728-37119DDF7EFE}" type="presParOf" srcId="{20938C67-82A8-4F34-BD46-CA98806D5F70}" destId="{57E2448E-808B-4FDD-9BDA-1285BAE55096}" srcOrd="7" destOrd="0" presId="urn:microsoft.com/office/officeart/2008/layout/LinedList"/>
    <dgm:cxn modelId="{8A07123D-E516-48CD-BAC0-E66733BDFD4C}" type="presParOf" srcId="{57E2448E-808B-4FDD-9BDA-1285BAE55096}" destId="{757ED0DB-903E-4407-A1D6-ACE313A96E83}" srcOrd="0" destOrd="0" presId="urn:microsoft.com/office/officeart/2008/layout/LinedList"/>
    <dgm:cxn modelId="{3071DEC6-80B6-4E3C-87C1-F1C8E608F62D}" type="presParOf" srcId="{57E2448E-808B-4FDD-9BDA-1285BAE55096}" destId="{5D77D05B-C44C-4F05-8A4F-4B231D398CA9}" srcOrd="1" destOrd="0" presId="urn:microsoft.com/office/officeart/2008/layout/LinedList"/>
    <dgm:cxn modelId="{6113288D-A733-4B6A-B084-58D626955D05}" type="presParOf" srcId="{20938C67-82A8-4F34-BD46-CA98806D5F70}" destId="{D777874A-6B1B-4B74-8B8A-5C4DC8AF4A78}" srcOrd="8" destOrd="0" presId="urn:microsoft.com/office/officeart/2008/layout/LinedList"/>
    <dgm:cxn modelId="{B2FD7E62-97F7-45A2-A1D5-51A44D80AAC7}" type="presParOf" srcId="{20938C67-82A8-4F34-BD46-CA98806D5F70}" destId="{6CE309A0-3167-44DF-9D92-E1AA21D8BB52}" srcOrd="9" destOrd="0" presId="urn:microsoft.com/office/officeart/2008/layout/LinedList"/>
    <dgm:cxn modelId="{4B60A00A-D3CC-4DEB-9559-61F59B86F0AE}" type="presParOf" srcId="{6CE309A0-3167-44DF-9D92-E1AA21D8BB52}" destId="{E34199F2-6717-4548-A801-23D22A3F181C}" srcOrd="0" destOrd="0" presId="urn:microsoft.com/office/officeart/2008/layout/LinedList"/>
    <dgm:cxn modelId="{EC36C6B5-BC13-49EF-B80E-8E8D261FA58D}" type="presParOf" srcId="{6CE309A0-3167-44DF-9D92-E1AA21D8BB52}" destId="{C39E8A96-919A-4B18-A515-A83D204B87E9}" srcOrd="1" destOrd="0" presId="urn:microsoft.com/office/officeart/2008/layout/LinedList"/>
    <dgm:cxn modelId="{3607DE77-D985-4B4A-AC12-4A808FD08065}" type="presParOf" srcId="{20938C67-82A8-4F34-BD46-CA98806D5F70}" destId="{B9771E22-B0DD-4E63-9DC5-ABEE115D289C}" srcOrd="10" destOrd="0" presId="urn:microsoft.com/office/officeart/2008/layout/LinedList"/>
    <dgm:cxn modelId="{F9E3E888-8641-47B3-BF3A-371730E3FCE2}" type="presParOf" srcId="{20938C67-82A8-4F34-BD46-CA98806D5F70}" destId="{24D3A47C-9284-47C2-BC99-84CBC51861A9}" srcOrd="11" destOrd="0" presId="urn:microsoft.com/office/officeart/2008/layout/LinedList"/>
    <dgm:cxn modelId="{07327045-8759-406E-A8C3-AF68A6FF90B7}" type="presParOf" srcId="{24D3A47C-9284-47C2-BC99-84CBC51861A9}" destId="{330582D8-B8FD-4BEE-958A-535D981F8789}" srcOrd="0" destOrd="0" presId="urn:microsoft.com/office/officeart/2008/layout/LinedList"/>
    <dgm:cxn modelId="{CCCCAACC-13E0-4D5A-BAA6-EC3374F98311}" type="presParOf" srcId="{24D3A47C-9284-47C2-BC99-84CBC51861A9}" destId="{502A2C90-F217-4E60-AFE7-56203671E773}" srcOrd="1" destOrd="0" presId="urn:microsoft.com/office/officeart/2008/layout/LinedList"/>
    <dgm:cxn modelId="{34C2A493-4F19-407A-BD84-E8DF177054F6}" type="presParOf" srcId="{20938C67-82A8-4F34-BD46-CA98806D5F70}" destId="{5880DC11-D990-4514-9574-C326A00432CF}" srcOrd="12" destOrd="0" presId="urn:microsoft.com/office/officeart/2008/layout/LinedList"/>
    <dgm:cxn modelId="{520AF613-1D67-44CB-982D-4BCB2CFDD5D0}" type="presParOf" srcId="{20938C67-82A8-4F34-BD46-CA98806D5F70}" destId="{7315B2B0-87CC-48D1-9AAA-C38CB7A8A93C}" srcOrd="13" destOrd="0" presId="urn:microsoft.com/office/officeart/2008/layout/LinedList"/>
    <dgm:cxn modelId="{E40DADC7-C5A0-4DC1-A23B-7A153A6FB955}" type="presParOf" srcId="{7315B2B0-87CC-48D1-9AAA-C38CB7A8A93C}" destId="{E9BF6DC9-8228-4987-8637-93A305D659D2}" srcOrd="0" destOrd="0" presId="urn:microsoft.com/office/officeart/2008/layout/LinedList"/>
    <dgm:cxn modelId="{F22C734D-BB48-40C4-AB71-385110E4B4FE}" type="presParOf" srcId="{7315B2B0-87CC-48D1-9AAA-C38CB7A8A93C}" destId="{095F7CF6-503B-4A77-AD27-E51FD0734D07}" srcOrd="1" destOrd="0" presId="urn:microsoft.com/office/officeart/2008/layout/LinedList"/>
    <dgm:cxn modelId="{58AEFABF-99B2-4E4B-8A67-8181364D602E}" type="presParOf" srcId="{20938C67-82A8-4F34-BD46-CA98806D5F70}" destId="{27FC5487-BFD3-44CE-AF61-BBAB435F1528}" srcOrd="14" destOrd="0" presId="urn:microsoft.com/office/officeart/2008/layout/LinedList"/>
    <dgm:cxn modelId="{9F7ABC93-0E6F-49E3-93D7-E70DF3A8548F}" type="presParOf" srcId="{20938C67-82A8-4F34-BD46-CA98806D5F70}" destId="{6DB5A921-2A7E-4E98-BA5C-740D88725843}" srcOrd="15" destOrd="0" presId="urn:microsoft.com/office/officeart/2008/layout/LinedList"/>
    <dgm:cxn modelId="{1A6F4222-A51B-4FDA-9F83-C64D7DC66612}" type="presParOf" srcId="{6DB5A921-2A7E-4E98-BA5C-740D88725843}" destId="{F856105B-6EFC-48B6-A6B8-9681142399D6}" srcOrd="0" destOrd="0" presId="urn:microsoft.com/office/officeart/2008/layout/LinedList"/>
    <dgm:cxn modelId="{4777CB2F-BD8A-48F7-A95C-D14893582DCA}" type="presParOf" srcId="{6DB5A921-2A7E-4E98-BA5C-740D88725843}" destId="{CF5B6F7B-0739-43BD-90BA-7C0C6E071C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9CF91C-A947-4582-9BE6-9819783998D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E63B8E-E22E-4024-97EB-4D7AAF07E5C7}">
      <dgm:prSet/>
      <dgm:spPr/>
      <dgm:t>
        <a:bodyPr/>
        <a:lstStyle/>
        <a:p>
          <a:r>
            <a:rPr lang="en-IN"/>
            <a:t>import lightgbm as lgb</a:t>
          </a:r>
          <a:endParaRPr lang="en-US"/>
        </a:p>
      </dgm:t>
    </dgm:pt>
    <dgm:pt modelId="{3D43CBA2-1AC7-4011-8C0F-D1142C460DA9}" type="parTrans" cxnId="{49B3A44D-27C0-4B52-A7D4-EA21BA3AF22D}">
      <dgm:prSet/>
      <dgm:spPr/>
      <dgm:t>
        <a:bodyPr/>
        <a:lstStyle/>
        <a:p>
          <a:endParaRPr lang="en-US"/>
        </a:p>
      </dgm:t>
    </dgm:pt>
    <dgm:pt modelId="{1CA9D242-1DC7-48CC-A2D3-3D8A8B9116F4}" type="sibTrans" cxnId="{49B3A44D-27C0-4B52-A7D4-EA21BA3AF22D}">
      <dgm:prSet/>
      <dgm:spPr/>
      <dgm:t>
        <a:bodyPr/>
        <a:lstStyle/>
        <a:p>
          <a:endParaRPr lang="en-US"/>
        </a:p>
      </dgm:t>
    </dgm:pt>
    <dgm:pt modelId="{4763E09A-B2BD-416C-9BD4-5D7AAA09F165}">
      <dgm:prSet/>
      <dgm:spPr/>
      <dgm:t>
        <a:bodyPr/>
        <a:lstStyle/>
        <a:p>
          <a:r>
            <a:rPr lang="en-IN"/>
            <a:t>model = lgb.LGBMRegressor()</a:t>
          </a:r>
          <a:endParaRPr lang="en-US"/>
        </a:p>
      </dgm:t>
    </dgm:pt>
    <dgm:pt modelId="{D34E34E1-7836-4C4C-808C-7676DA28AB3F}" type="parTrans" cxnId="{A845505D-CD94-48DB-9968-BBD2FFACA4FB}">
      <dgm:prSet/>
      <dgm:spPr/>
      <dgm:t>
        <a:bodyPr/>
        <a:lstStyle/>
        <a:p>
          <a:endParaRPr lang="en-US"/>
        </a:p>
      </dgm:t>
    </dgm:pt>
    <dgm:pt modelId="{97DE6E22-8672-4129-A4A3-5E1BFC6C65DD}" type="sibTrans" cxnId="{A845505D-CD94-48DB-9968-BBD2FFACA4FB}">
      <dgm:prSet/>
      <dgm:spPr/>
      <dgm:t>
        <a:bodyPr/>
        <a:lstStyle/>
        <a:p>
          <a:endParaRPr lang="en-US"/>
        </a:p>
      </dgm:t>
    </dgm:pt>
    <dgm:pt modelId="{9B4159B8-BABB-4647-916C-60BE6E2D2684}">
      <dgm:prSet/>
      <dgm:spPr/>
      <dgm:t>
        <a:bodyPr/>
        <a:lstStyle/>
        <a:p>
          <a:r>
            <a:rPr lang="en-US" b="0" i="0" dirty="0"/>
            <a:t>The </a:t>
          </a:r>
          <a:r>
            <a:rPr lang="en-US" b="0" i="0" dirty="0" err="1"/>
            <a:t>LGBMRegressor</a:t>
          </a:r>
          <a:r>
            <a:rPr lang="en-US" b="0" i="0" dirty="0"/>
            <a:t> class in the LightGBM library is used to create a LightGBM ensemble for regression tasks.</a:t>
          </a:r>
          <a:endParaRPr lang="en-US" dirty="0"/>
        </a:p>
      </dgm:t>
    </dgm:pt>
    <dgm:pt modelId="{CE8B095E-CB70-447E-8A29-CAF6C47BC4AD}" type="parTrans" cxnId="{BBBFCCC4-C8B2-400E-85B3-91745E5BF55D}">
      <dgm:prSet/>
      <dgm:spPr/>
      <dgm:t>
        <a:bodyPr/>
        <a:lstStyle/>
        <a:p>
          <a:endParaRPr lang="en-US"/>
        </a:p>
      </dgm:t>
    </dgm:pt>
    <dgm:pt modelId="{7C3465CA-2091-4DB9-9D4E-CB3FDD0C01CF}" type="sibTrans" cxnId="{BBBFCCC4-C8B2-400E-85B3-91745E5BF55D}">
      <dgm:prSet/>
      <dgm:spPr/>
      <dgm:t>
        <a:bodyPr/>
        <a:lstStyle/>
        <a:p>
          <a:endParaRPr lang="en-US"/>
        </a:p>
      </dgm:t>
    </dgm:pt>
    <dgm:pt modelId="{1700A9C5-ACDE-4C39-9942-15F363287057}" type="pres">
      <dgm:prSet presAssocID="{B69CF91C-A947-4582-9BE6-9819783998DD}" presName="vert0" presStyleCnt="0">
        <dgm:presLayoutVars>
          <dgm:dir/>
          <dgm:animOne val="branch"/>
          <dgm:animLvl val="lvl"/>
        </dgm:presLayoutVars>
      </dgm:prSet>
      <dgm:spPr/>
    </dgm:pt>
    <dgm:pt modelId="{4FB0D7F3-C5FA-4BD3-9E9E-7C18710A0E34}" type="pres">
      <dgm:prSet presAssocID="{D4E63B8E-E22E-4024-97EB-4D7AAF07E5C7}" presName="thickLine" presStyleLbl="alignNode1" presStyleIdx="0" presStyleCnt="3"/>
      <dgm:spPr/>
    </dgm:pt>
    <dgm:pt modelId="{E1C79964-E5E7-41E7-9B3D-2FCA3474E66A}" type="pres">
      <dgm:prSet presAssocID="{D4E63B8E-E22E-4024-97EB-4D7AAF07E5C7}" presName="horz1" presStyleCnt="0"/>
      <dgm:spPr/>
    </dgm:pt>
    <dgm:pt modelId="{1D758814-AF9C-42E1-A32A-D8ECA81A952E}" type="pres">
      <dgm:prSet presAssocID="{D4E63B8E-E22E-4024-97EB-4D7AAF07E5C7}" presName="tx1" presStyleLbl="revTx" presStyleIdx="0" presStyleCnt="3"/>
      <dgm:spPr/>
    </dgm:pt>
    <dgm:pt modelId="{CEE8B786-B106-4E13-B590-E289F5EB0D5C}" type="pres">
      <dgm:prSet presAssocID="{D4E63B8E-E22E-4024-97EB-4D7AAF07E5C7}" presName="vert1" presStyleCnt="0"/>
      <dgm:spPr/>
    </dgm:pt>
    <dgm:pt modelId="{1455D367-2841-4B2F-9604-2B84FB174FD8}" type="pres">
      <dgm:prSet presAssocID="{4763E09A-B2BD-416C-9BD4-5D7AAA09F165}" presName="thickLine" presStyleLbl="alignNode1" presStyleIdx="1" presStyleCnt="3"/>
      <dgm:spPr/>
    </dgm:pt>
    <dgm:pt modelId="{A338841C-79B0-49CD-B5AA-EBA5DA7F212D}" type="pres">
      <dgm:prSet presAssocID="{4763E09A-B2BD-416C-9BD4-5D7AAA09F165}" presName="horz1" presStyleCnt="0"/>
      <dgm:spPr/>
    </dgm:pt>
    <dgm:pt modelId="{026B0632-BD7B-45CF-9C8F-BB100C9D3533}" type="pres">
      <dgm:prSet presAssocID="{4763E09A-B2BD-416C-9BD4-5D7AAA09F165}" presName="tx1" presStyleLbl="revTx" presStyleIdx="1" presStyleCnt="3"/>
      <dgm:spPr/>
    </dgm:pt>
    <dgm:pt modelId="{FABD1217-0A1D-4767-856C-C9B23C94DDDF}" type="pres">
      <dgm:prSet presAssocID="{4763E09A-B2BD-416C-9BD4-5D7AAA09F165}" presName="vert1" presStyleCnt="0"/>
      <dgm:spPr/>
    </dgm:pt>
    <dgm:pt modelId="{7BBB4797-9DF3-4BB2-898F-E19184552C16}" type="pres">
      <dgm:prSet presAssocID="{9B4159B8-BABB-4647-916C-60BE6E2D2684}" presName="thickLine" presStyleLbl="alignNode1" presStyleIdx="2" presStyleCnt="3"/>
      <dgm:spPr/>
    </dgm:pt>
    <dgm:pt modelId="{E7B7A592-6414-4FE7-B0F4-F0889E0F1CD1}" type="pres">
      <dgm:prSet presAssocID="{9B4159B8-BABB-4647-916C-60BE6E2D2684}" presName="horz1" presStyleCnt="0"/>
      <dgm:spPr/>
    </dgm:pt>
    <dgm:pt modelId="{1E952864-1589-4756-9C15-5C2F6B05C706}" type="pres">
      <dgm:prSet presAssocID="{9B4159B8-BABB-4647-916C-60BE6E2D2684}" presName="tx1" presStyleLbl="revTx" presStyleIdx="2" presStyleCnt="3"/>
      <dgm:spPr/>
    </dgm:pt>
    <dgm:pt modelId="{3216C4D2-3618-4FEA-A8A4-B6E40870093B}" type="pres">
      <dgm:prSet presAssocID="{9B4159B8-BABB-4647-916C-60BE6E2D2684}" presName="vert1" presStyleCnt="0"/>
      <dgm:spPr/>
    </dgm:pt>
  </dgm:ptLst>
  <dgm:cxnLst>
    <dgm:cxn modelId="{A845505D-CD94-48DB-9968-BBD2FFACA4FB}" srcId="{B69CF91C-A947-4582-9BE6-9819783998DD}" destId="{4763E09A-B2BD-416C-9BD4-5D7AAA09F165}" srcOrd="1" destOrd="0" parTransId="{D34E34E1-7836-4C4C-808C-7676DA28AB3F}" sibTransId="{97DE6E22-8672-4129-A4A3-5E1BFC6C65DD}"/>
    <dgm:cxn modelId="{49B3A44D-27C0-4B52-A7D4-EA21BA3AF22D}" srcId="{B69CF91C-A947-4582-9BE6-9819783998DD}" destId="{D4E63B8E-E22E-4024-97EB-4D7AAF07E5C7}" srcOrd="0" destOrd="0" parTransId="{3D43CBA2-1AC7-4011-8C0F-D1142C460DA9}" sibTransId="{1CA9D242-1DC7-48CC-A2D3-3D8A8B9116F4}"/>
    <dgm:cxn modelId="{6C98F94D-DFC9-472A-B10E-9F58593BAEB4}" type="presOf" srcId="{4763E09A-B2BD-416C-9BD4-5D7AAA09F165}" destId="{026B0632-BD7B-45CF-9C8F-BB100C9D3533}" srcOrd="0" destOrd="0" presId="urn:microsoft.com/office/officeart/2008/layout/LinedList"/>
    <dgm:cxn modelId="{57196672-80BC-44B6-9BBF-D61F521DA870}" type="presOf" srcId="{B69CF91C-A947-4582-9BE6-9819783998DD}" destId="{1700A9C5-ACDE-4C39-9942-15F363287057}" srcOrd="0" destOrd="0" presId="urn:microsoft.com/office/officeart/2008/layout/LinedList"/>
    <dgm:cxn modelId="{BBBFCCC4-C8B2-400E-85B3-91745E5BF55D}" srcId="{B69CF91C-A947-4582-9BE6-9819783998DD}" destId="{9B4159B8-BABB-4647-916C-60BE6E2D2684}" srcOrd="2" destOrd="0" parTransId="{CE8B095E-CB70-447E-8A29-CAF6C47BC4AD}" sibTransId="{7C3465CA-2091-4DB9-9D4E-CB3FDD0C01CF}"/>
    <dgm:cxn modelId="{E5B285C8-2C4F-43BF-91BF-BB2316255167}" type="presOf" srcId="{D4E63B8E-E22E-4024-97EB-4D7AAF07E5C7}" destId="{1D758814-AF9C-42E1-A32A-D8ECA81A952E}" srcOrd="0" destOrd="0" presId="urn:microsoft.com/office/officeart/2008/layout/LinedList"/>
    <dgm:cxn modelId="{61AD0FDB-FC7D-490F-9381-AC6864493AD4}" type="presOf" srcId="{9B4159B8-BABB-4647-916C-60BE6E2D2684}" destId="{1E952864-1589-4756-9C15-5C2F6B05C706}" srcOrd="0" destOrd="0" presId="urn:microsoft.com/office/officeart/2008/layout/LinedList"/>
    <dgm:cxn modelId="{9C193C5D-2E03-45B2-BC4B-8EA5229969E6}" type="presParOf" srcId="{1700A9C5-ACDE-4C39-9942-15F363287057}" destId="{4FB0D7F3-C5FA-4BD3-9E9E-7C18710A0E34}" srcOrd="0" destOrd="0" presId="urn:microsoft.com/office/officeart/2008/layout/LinedList"/>
    <dgm:cxn modelId="{C2DE8015-36D9-4AA1-9A3C-E050DBF007EC}" type="presParOf" srcId="{1700A9C5-ACDE-4C39-9942-15F363287057}" destId="{E1C79964-E5E7-41E7-9B3D-2FCA3474E66A}" srcOrd="1" destOrd="0" presId="urn:microsoft.com/office/officeart/2008/layout/LinedList"/>
    <dgm:cxn modelId="{F281C420-1852-450D-ADDE-A73136402CE2}" type="presParOf" srcId="{E1C79964-E5E7-41E7-9B3D-2FCA3474E66A}" destId="{1D758814-AF9C-42E1-A32A-D8ECA81A952E}" srcOrd="0" destOrd="0" presId="urn:microsoft.com/office/officeart/2008/layout/LinedList"/>
    <dgm:cxn modelId="{B1ADDC91-0FA7-4DC2-B51B-1E4211FFB122}" type="presParOf" srcId="{E1C79964-E5E7-41E7-9B3D-2FCA3474E66A}" destId="{CEE8B786-B106-4E13-B590-E289F5EB0D5C}" srcOrd="1" destOrd="0" presId="urn:microsoft.com/office/officeart/2008/layout/LinedList"/>
    <dgm:cxn modelId="{527732B6-A992-4AA4-B12E-57D946F5B520}" type="presParOf" srcId="{1700A9C5-ACDE-4C39-9942-15F363287057}" destId="{1455D367-2841-4B2F-9604-2B84FB174FD8}" srcOrd="2" destOrd="0" presId="urn:microsoft.com/office/officeart/2008/layout/LinedList"/>
    <dgm:cxn modelId="{054C8525-3E13-47A9-A296-F0C97D8C1E0C}" type="presParOf" srcId="{1700A9C5-ACDE-4C39-9942-15F363287057}" destId="{A338841C-79B0-49CD-B5AA-EBA5DA7F212D}" srcOrd="3" destOrd="0" presId="urn:microsoft.com/office/officeart/2008/layout/LinedList"/>
    <dgm:cxn modelId="{AFD90FCE-74ED-41E8-ABF8-E815FE277025}" type="presParOf" srcId="{A338841C-79B0-49CD-B5AA-EBA5DA7F212D}" destId="{026B0632-BD7B-45CF-9C8F-BB100C9D3533}" srcOrd="0" destOrd="0" presId="urn:microsoft.com/office/officeart/2008/layout/LinedList"/>
    <dgm:cxn modelId="{4058F5D3-3410-4E85-A96D-C5D593DCBA2B}" type="presParOf" srcId="{A338841C-79B0-49CD-B5AA-EBA5DA7F212D}" destId="{FABD1217-0A1D-4767-856C-C9B23C94DDDF}" srcOrd="1" destOrd="0" presId="urn:microsoft.com/office/officeart/2008/layout/LinedList"/>
    <dgm:cxn modelId="{5D732BB2-43F1-4C02-A20F-04F770342685}" type="presParOf" srcId="{1700A9C5-ACDE-4C39-9942-15F363287057}" destId="{7BBB4797-9DF3-4BB2-898F-E19184552C16}" srcOrd="4" destOrd="0" presId="urn:microsoft.com/office/officeart/2008/layout/LinedList"/>
    <dgm:cxn modelId="{8F149365-7E6D-43A1-B6B0-4A65DB3A111D}" type="presParOf" srcId="{1700A9C5-ACDE-4C39-9942-15F363287057}" destId="{E7B7A592-6414-4FE7-B0F4-F0889E0F1CD1}" srcOrd="5" destOrd="0" presId="urn:microsoft.com/office/officeart/2008/layout/LinedList"/>
    <dgm:cxn modelId="{1CE268F7-C9C0-4D2E-A632-B1435F8C15DB}" type="presParOf" srcId="{E7B7A592-6414-4FE7-B0F4-F0889E0F1CD1}" destId="{1E952864-1589-4756-9C15-5C2F6B05C706}" srcOrd="0" destOrd="0" presId="urn:microsoft.com/office/officeart/2008/layout/LinedList"/>
    <dgm:cxn modelId="{040ABB8D-2DD5-4A93-8C61-CD52C6E57F84}" type="presParOf" srcId="{E7B7A592-6414-4FE7-B0F4-F0889E0F1CD1}" destId="{3216C4D2-3618-4FEA-A8A4-B6E4087009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61A7F9-64E9-4450-BAA0-77F13D7AAA9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49BC53-30F4-4FC0-9CED-611B026468B0}">
      <dgm:prSet/>
      <dgm:spPr/>
      <dgm:t>
        <a:bodyPr/>
        <a:lstStyle/>
        <a:p>
          <a:r>
            <a:rPr lang="en-US" b="1" i="0"/>
            <a:t>Applications:</a:t>
          </a:r>
          <a:endParaRPr lang="en-US"/>
        </a:p>
      </dgm:t>
    </dgm:pt>
    <dgm:pt modelId="{152FBDCC-EBEA-47BE-B78C-104E28DAD48E}" type="parTrans" cxnId="{A1BECC35-2AF8-42FF-9F18-847A4AF12A5A}">
      <dgm:prSet/>
      <dgm:spPr/>
      <dgm:t>
        <a:bodyPr/>
        <a:lstStyle/>
        <a:p>
          <a:endParaRPr lang="en-US"/>
        </a:p>
      </dgm:t>
    </dgm:pt>
    <dgm:pt modelId="{5C77B54B-EA51-44C2-9F03-A380054A80E1}" type="sibTrans" cxnId="{A1BECC35-2AF8-42FF-9F18-847A4AF12A5A}">
      <dgm:prSet/>
      <dgm:spPr/>
      <dgm:t>
        <a:bodyPr/>
        <a:lstStyle/>
        <a:p>
          <a:endParaRPr lang="en-US"/>
        </a:p>
      </dgm:t>
    </dgm:pt>
    <dgm:pt modelId="{847FAB62-1DA6-422C-BA3E-BCC430A4810B}">
      <dgm:prSet/>
      <dgm:spPr/>
      <dgm:t>
        <a:bodyPr/>
        <a:lstStyle/>
        <a:p>
          <a:r>
            <a:rPr lang="en-US" b="0" i="0"/>
            <a:t>Click-Through Rate Prediction: Predicting the likelihood of a user clicking on an online advertisement.</a:t>
          </a:r>
          <a:endParaRPr lang="en-US"/>
        </a:p>
      </dgm:t>
    </dgm:pt>
    <dgm:pt modelId="{F5D46D24-87CD-4BA7-B40F-4F4004B85CB0}" type="parTrans" cxnId="{C2CC717A-6839-4DE3-A4CE-DA488F2E3C3D}">
      <dgm:prSet/>
      <dgm:spPr/>
      <dgm:t>
        <a:bodyPr/>
        <a:lstStyle/>
        <a:p>
          <a:endParaRPr lang="en-US"/>
        </a:p>
      </dgm:t>
    </dgm:pt>
    <dgm:pt modelId="{C3DBCF5E-4EE0-4AD7-AB88-3E23D563D1A1}" type="sibTrans" cxnId="{C2CC717A-6839-4DE3-A4CE-DA488F2E3C3D}">
      <dgm:prSet/>
      <dgm:spPr/>
      <dgm:t>
        <a:bodyPr/>
        <a:lstStyle/>
        <a:p>
          <a:endParaRPr lang="en-US"/>
        </a:p>
      </dgm:t>
    </dgm:pt>
    <dgm:pt modelId="{D59B44ED-F122-4C3B-B4B3-20A83289F32D}">
      <dgm:prSet/>
      <dgm:spPr/>
      <dgm:t>
        <a:bodyPr/>
        <a:lstStyle/>
        <a:p>
          <a:r>
            <a:rPr lang="en-US" b="0" i="0"/>
            <a:t>Predictive Maintenance: Forecasting when equipment or machinery is likely to fail based on sensor data.</a:t>
          </a:r>
          <a:endParaRPr lang="en-US"/>
        </a:p>
      </dgm:t>
    </dgm:pt>
    <dgm:pt modelId="{16800591-1992-4036-83C0-6DF500FCC9DA}" type="parTrans" cxnId="{69DB51E9-D307-400B-A09B-C3D513A0797C}">
      <dgm:prSet/>
      <dgm:spPr/>
      <dgm:t>
        <a:bodyPr/>
        <a:lstStyle/>
        <a:p>
          <a:endParaRPr lang="en-US"/>
        </a:p>
      </dgm:t>
    </dgm:pt>
    <dgm:pt modelId="{05649970-77DA-4293-A742-6704C32F4066}" type="sibTrans" cxnId="{69DB51E9-D307-400B-A09B-C3D513A0797C}">
      <dgm:prSet/>
      <dgm:spPr/>
      <dgm:t>
        <a:bodyPr/>
        <a:lstStyle/>
        <a:p>
          <a:endParaRPr lang="en-US"/>
        </a:p>
      </dgm:t>
    </dgm:pt>
    <dgm:pt modelId="{310E904F-2B40-4B62-9A0E-83EE10D341BD}">
      <dgm:prSet/>
      <dgm:spPr/>
      <dgm:t>
        <a:bodyPr/>
        <a:lstStyle/>
        <a:p>
          <a:r>
            <a:rPr lang="en-US" b="0" i="0"/>
            <a:t>Demand Forecasting: Predicting future demand for products or services.</a:t>
          </a:r>
          <a:endParaRPr lang="en-US"/>
        </a:p>
      </dgm:t>
    </dgm:pt>
    <dgm:pt modelId="{F34DF323-CFE2-4DA5-B400-842C18882A4A}" type="parTrans" cxnId="{74C223D0-C400-43C2-8779-A64B10B21EED}">
      <dgm:prSet/>
      <dgm:spPr/>
      <dgm:t>
        <a:bodyPr/>
        <a:lstStyle/>
        <a:p>
          <a:endParaRPr lang="en-US"/>
        </a:p>
      </dgm:t>
    </dgm:pt>
    <dgm:pt modelId="{EFDDB363-B4CC-43A2-A84A-C1FAEBF40AB2}" type="sibTrans" cxnId="{74C223D0-C400-43C2-8779-A64B10B21EED}">
      <dgm:prSet/>
      <dgm:spPr/>
      <dgm:t>
        <a:bodyPr/>
        <a:lstStyle/>
        <a:p>
          <a:endParaRPr lang="en-US"/>
        </a:p>
      </dgm:t>
    </dgm:pt>
    <dgm:pt modelId="{315C4E2B-0E48-4468-8CD5-5976F46A6D03}">
      <dgm:prSet/>
      <dgm:spPr/>
      <dgm:t>
        <a:bodyPr/>
        <a:lstStyle/>
        <a:p>
          <a:r>
            <a:rPr lang="en-US" b="0" i="0"/>
            <a:t>Customer Segmentation: Identifying groups of customers with similar characteristics for targeted marketing.</a:t>
          </a:r>
          <a:endParaRPr lang="en-US"/>
        </a:p>
      </dgm:t>
    </dgm:pt>
    <dgm:pt modelId="{16BFC2B5-6977-4DF2-A9FF-8073E8FB46B5}" type="parTrans" cxnId="{1F2967DD-1B03-4B61-95C9-F7A4435E9A85}">
      <dgm:prSet/>
      <dgm:spPr/>
      <dgm:t>
        <a:bodyPr/>
        <a:lstStyle/>
        <a:p>
          <a:endParaRPr lang="en-US"/>
        </a:p>
      </dgm:t>
    </dgm:pt>
    <dgm:pt modelId="{5494FD7B-4597-4BAD-8B96-DA7F87CEA2B2}" type="sibTrans" cxnId="{1F2967DD-1B03-4B61-95C9-F7A4435E9A85}">
      <dgm:prSet/>
      <dgm:spPr/>
      <dgm:t>
        <a:bodyPr/>
        <a:lstStyle/>
        <a:p>
          <a:endParaRPr lang="en-US"/>
        </a:p>
      </dgm:t>
    </dgm:pt>
    <dgm:pt modelId="{30CD7384-1DED-4339-9AD4-7A8C13DC0F74}">
      <dgm:prSet/>
      <dgm:spPr/>
      <dgm:t>
        <a:bodyPr/>
        <a:lstStyle/>
        <a:p>
          <a:r>
            <a:rPr lang="en-US" b="0" i="0" dirty="0"/>
            <a:t>LightGBM Regressor is a powerful algorithm known for its speed, efficiency, and accuracy in handling regression tasks. However, proper hyperparameter tuning and regularization are essential for achieving optimal results.</a:t>
          </a:r>
          <a:endParaRPr lang="en-US" dirty="0"/>
        </a:p>
      </dgm:t>
    </dgm:pt>
    <dgm:pt modelId="{5A88C6C6-FC94-4946-BE84-C017D7DA3EC2}" type="parTrans" cxnId="{231E4198-E69A-4EEF-B8EA-6AE14193F7A7}">
      <dgm:prSet/>
      <dgm:spPr/>
      <dgm:t>
        <a:bodyPr/>
        <a:lstStyle/>
        <a:p>
          <a:endParaRPr lang="en-US"/>
        </a:p>
      </dgm:t>
    </dgm:pt>
    <dgm:pt modelId="{748E4598-4D9C-4AE0-9A51-01238BEDAC94}" type="sibTrans" cxnId="{231E4198-E69A-4EEF-B8EA-6AE14193F7A7}">
      <dgm:prSet/>
      <dgm:spPr/>
      <dgm:t>
        <a:bodyPr/>
        <a:lstStyle/>
        <a:p>
          <a:endParaRPr lang="en-US"/>
        </a:p>
      </dgm:t>
    </dgm:pt>
    <dgm:pt modelId="{29CB4CC6-6E61-480D-A565-A5081F4527DE}" type="pres">
      <dgm:prSet presAssocID="{1C61A7F9-64E9-4450-BAA0-77F13D7AAA9A}" presName="linear" presStyleCnt="0">
        <dgm:presLayoutVars>
          <dgm:animLvl val="lvl"/>
          <dgm:resizeHandles val="exact"/>
        </dgm:presLayoutVars>
      </dgm:prSet>
      <dgm:spPr/>
    </dgm:pt>
    <dgm:pt modelId="{59C6EF7C-1FCB-4D70-A3FA-390E517B8A30}" type="pres">
      <dgm:prSet presAssocID="{8149BC53-30F4-4FC0-9CED-611B026468B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78E2C2D-BD6A-475F-BAD3-CA78831E18A1}" type="pres">
      <dgm:prSet presAssocID="{5C77B54B-EA51-44C2-9F03-A380054A80E1}" presName="spacer" presStyleCnt="0"/>
      <dgm:spPr/>
    </dgm:pt>
    <dgm:pt modelId="{68D22D2C-7F08-439F-AE01-03D7B3C204B9}" type="pres">
      <dgm:prSet presAssocID="{847FAB62-1DA6-422C-BA3E-BCC430A4810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B4B7160-0A75-4EC7-86A4-BABC21694A32}" type="pres">
      <dgm:prSet presAssocID="{C3DBCF5E-4EE0-4AD7-AB88-3E23D563D1A1}" presName="spacer" presStyleCnt="0"/>
      <dgm:spPr/>
    </dgm:pt>
    <dgm:pt modelId="{97596956-3615-4034-85DC-EBFE6A33D371}" type="pres">
      <dgm:prSet presAssocID="{D59B44ED-F122-4C3B-B4B3-20A83289F32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0669C9A-9D72-4C43-930F-ACC163A51D7E}" type="pres">
      <dgm:prSet presAssocID="{05649970-77DA-4293-A742-6704C32F4066}" presName="spacer" presStyleCnt="0"/>
      <dgm:spPr/>
    </dgm:pt>
    <dgm:pt modelId="{66DAF776-AD8B-49B2-B03D-5BEBA86E3460}" type="pres">
      <dgm:prSet presAssocID="{310E904F-2B40-4B62-9A0E-83EE10D341B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B5CD7B-68F9-4BB4-A659-E2ADFA0BD334}" type="pres">
      <dgm:prSet presAssocID="{EFDDB363-B4CC-43A2-A84A-C1FAEBF40AB2}" presName="spacer" presStyleCnt="0"/>
      <dgm:spPr/>
    </dgm:pt>
    <dgm:pt modelId="{8F0B785F-30E3-449D-BE82-6916ABF74F81}" type="pres">
      <dgm:prSet presAssocID="{315C4E2B-0E48-4468-8CD5-5976F46A6D0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0EDF06-98E1-4DF1-A933-4D594BF44D5B}" type="pres">
      <dgm:prSet presAssocID="{5494FD7B-4597-4BAD-8B96-DA7F87CEA2B2}" presName="spacer" presStyleCnt="0"/>
      <dgm:spPr/>
    </dgm:pt>
    <dgm:pt modelId="{E9115361-8783-4BFF-AC14-1C4CE995165E}" type="pres">
      <dgm:prSet presAssocID="{30CD7384-1DED-4339-9AD4-7A8C13DC0F7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1BECC35-2AF8-42FF-9F18-847A4AF12A5A}" srcId="{1C61A7F9-64E9-4450-BAA0-77F13D7AAA9A}" destId="{8149BC53-30F4-4FC0-9CED-611B026468B0}" srcOrd="0" destOrd="0" parTransId="{152FBDCC-EBEA-47BE-B78C-104E28DAD48E}" sibTransId="{5C77B54B-EA51-44C2-9F03-A380054A80E1}"/>
    <dgm:cxn modelId="{9DDC3C5E-5553-4F77-A97C-FD3F2231BF3D}" type="presOf" srcId="{30CD7384-1DED-4339-9AD4-7A8C13DC0F74}" destId="{E9115361-8783-4BFF-AC14-1C4CE995165E}" srcOrd="0" destOrd="0" presId="urn:microsoft.com/office/officeart/2005/8/layout/vList2"/>
    <dgm:cxn modelId="{58514645-27AD-4127-BFCB-A415E6E93E01}" type="presOf" srcId="{310E904F-2B40-4B62-9A0E-83EE10D341BD}" destId="{66DAF776-AD8B-49B2-B03D-5BEBA86E3460}" srcOrd="0" destOrd="0" presId="urn:microsoft.com/office/officeart/2005/8/layout/vList2"/>
    <dgm:cxn modelId="{7A34014C-12C7-4241-A1A4-C91F98E5AD84}" type="presOf" srcId="{315C4E2B-0E48-4468-8CD5-5976F46A6D03}" destId="{8F0B785F-30E3-449D-BE82-6916ABF74F81}" srcOrd="0" destOrd="0" presId="urn:microsoft.com/office/officeart/2005/8/layout/vList2"/>
    <dgm:cxn modelId="{C2CC717A-6839-4DE3-A4CE-DA488F2E3C3D}" srcId="{1C61A7F9-64E9-4450-BAA0-77F13D7AAA9A}" destId="{847FAB62-1DA6-422C-BA3E-BCC430A4810B}" srcOrd="1" destOrd="0" parTransId="{F5D46D24-87CD-4BA7-B40F-4F4004B85CB0}" sibTransId="{C3DBCF5E-4EE0-4AD7-AB88-3E23D563D1A1}"/>
    <dgm:cxn modelId="{374CF28D-635F-4692-93CE-BB5F8864E523}" type="presOf" srcId="{D59B44ED-F122-4C3B-B4B3-20A83289F32D}" destId="{97596956-3615-4034-85DC-EBFE6A33D371}" srcOrd="0" destOrd="0" presId="urn:microsoft.com/office/officeart/2005/8/layout/vList2"/>
    <dgm:cxn modelId="{231E4198-E69A-4EEF-B8EA-6AE14193F7A7}" srcId="{1C61A7F9-64E9-4450-BAA0-77F13D7AAA9A}" destId="{30CD7384-1DED-4339-9AD4-7A8C13DC0F74}" srcOrd="5" destOrd="0" parTransId="{5A88C6C6-FC94-4946-BE84-C017D7DA3EC2}" sibTransId="{748E4598-4D9C-4AE0-9A51-01238BEDAC94}"/>
    <dgm:cxn modelId="{23F3E5B1-97FA-42D6-BE84-556EE80E71AD}" type="presOf" srcId="{847FAB62-1DA6-422C-BA3E-BCC430A4810B}" destId="{68D22D2C-7F08-439F-AE01-03D7B3C204B9}" srcOrd="0" destOrd="0" presId="urn:microsoft.com/office/officeart/2005/8/layout/vList2"/>
    <dgm:cxn modelId="{10A8DBBC-D9D2-4AC1-9CB7-27714056C872}" type="presOf" srcId="{1C61A7F9-64E9-4450-BAA0-77F13D7AAA9A}" destId="{29CB4CC6-6E61-480D-A565-A5081F4527DE}" srcOrd="0" destOrd="0" presId="urn:microsoft.com/office/officeart/2005/8/layout/vList2"/>
    <dgm:cxn modelId="{74C223D0-C400-43C2-8779-A64B10B21EED}" srcId="{1C61A7F9-64E9-4450-BAA0-77F13D7AAA9A}" destId="{310E904F-2B40-4B62-9A0E-83EE10D341BD}" srcOrd="3" destOrd="0" parTransId="{F34DF323-CFE2-4DA5-B400-842C18882A4A}" sibTransId="{EFDDB363-B4CC-43A2-A84A-C1FAEBF40AB2}"/>
    <dgm:cxn modelId="{0F06F9D0-4AB7-4CDC-9D04-3C3372D2B8AC}" type="presOf" srcId="{8149BC53-30F4-4FC0-9CED-611B026468B0}" destId="{59C6EF7C-1FCB-4D70-A3FA-390E517B8A30}" srcOrd="0" destOrd="0" presId="urn:microsoft.com/office/officeart/2005/8/layout/vList2"/>
    <dgm:cxn modelId="{1F2967DD-1B03-4B61-95C9-F7A4435E9A85}" srcId="{1C61A7F9-64E9-4450-BAA0-77F13D7AAA9A}" destId="{315C4E2B-0E48-4468-8CD5-5976F46A6D03}" srcOrd="4" destOrd="0" parTransId="{16BFC2B5-6977-4DF2-A9FF-8073E8FB46B5}" sibTransId="{5494FD7B-4597-4BAD-8B96-DA7F87CEA2B2}"/>
    <dgm:cxn modelId="{69DB51E9-D307-400B-A09B-C3D513A0797C}" srcId="{1C61A7F9-64E9-4450-BAA0-77F13D7AAA9A}" destId="{D59B44ED-F122-4C3B-B4B3-20A83289F32D}" srcOrd="2" destOrd="0" parTransId="{16800591-1992-4036-83C0-6DF500FCC9DA}" sibTransId="{05649970-77DA-4293-A742-6704C32F4066}"/>
    <dgm:cxn modelId="{C1BC0792-B005-4FB5-A89E-28B2C938180B}" type="presParOf" srcId="{29CB4CC6-6E61-480D-A565-A5081F4527DE}" destId="{59C6EF7C-1FCB-4D70-A3FA-390E517B8A30}" srcOrd="0" destOrd="0" presId="urn:microsoft.com/office/officeart/2005/8/layout/vList2"/>
    <dgm:cxn modelId="{52588B13-F971-4439-A1C7-3DD7ED8F95C2}" type="presParOf" srcId="{29CB4CC6-6E61-480D-A565-A5081F4527DE}" destId="{178E2C2D-BD6A-475F-BAD3-CA78831E18A1}" srcOrd="1" destOrd="0" presId="urn:microsoft.com/office/officeart/2005/8/layout/vList2"/>
    <dgm:cxn modelId="{909B7B76-CF4D-44E5-85B7-FCD38A354FF1}" type="presParOf" srcId="{29CB4CC6-6E61-480D-A565-A5081F4527DE}" destId="{68D22D2C-7F08-439F-AE01-03D7B3C204B9}" srcOrd="2" destOrd="0" presId="urn:microsoft.com/office/officeart/2005/8/layout/vList2"/>
    <dgm:cxn modelId="{14ABDD9D-4C21-4A8C-8122-F6943DDBC1FC}" type="presParOf" srcId="{29CB4CC6-6E61-480D-A565-A5081F4527DE}" destId="{4B4B7160-0A75-4EC7-86A4-BABC21694A32}" srcOrd="3" destOrd="0" presId="urn:microsoft.com/office/officeart/2005/8/layout/vList2"/>
    <dgm:cxn modelId="{B9B2546B-A71D-4BC3-8BE9-E21784296D22}" type="presParOf" srcId="{29CB4CC6-6E61-480D-A565-A5081F4527DE}" destId="{97596956-3615-4034-85DC-EBFE6A33D371}" srcOrd="4" destOrd="0" presId="urn:microsoft.com/office/officeart/2005/8/layout/vList2"/>
    <dgm:cxn modelId="{083028D7-23A6-4931-B0ED-788DADFE4210}" type="presParOf" srcId="{29CB4CC6-6E61-480D-A565-A5081F4527DE}" destId="{10669C9A-9D72-4C43-930F-ACC163A51D7E}" srcOrd="5" destOrd="0" presId="urn:microsoft.com/office/officeart/2005/8/layout/vList2"/>
    <dgm:cxn modelId="{FCB705AB-4E81-4508-9E39-9B97F7FC3B2D}" type="presParOf" srcId="{29CB4CC6-6E61-480D-A565-A5081F4527DE}" destId="{66DAF776-AD8B-49B2-B03D-5BEBA86E3460}" srcOrd="6" destOrd="0" presId="urn:microsoft.com/office/officeart/2005/8/layout/vList2"/>
    <dgm:cxn modelId="{AD23E03F-680E-4385-90F9-FCCE94390321}" type="presParOf" srcId="{29CB4CC6-6E61-480D-A565-A5081F4527DE}" destId="{09B5CD7B-68F9-4BB4-A659-E2ADFA0BD334}" srcOrd="7" destOrd="0" presId="urn:microsoft.com/office/officeart/2005/8/layout/vList2"/>
    <dgm:cxn modelId="{AF2D693F-F6EF-437D-95BE-B146E128AB63}" type="presParOf" srcId="{29CB4CC6-6E61-480D-A565-A5081F4527DE}" destId="{8F0B785F-30E3-449D-BE82-6916ABF74F81}" srcOrd="8" destOrd="0" presId="urn:microsoft.com/office/officeart/2005/8/layout/vList2"/>
    <dgm:cxn modelId="{C980F53C-8949-4867-872A-C5B38357B362}" type="presParOf" srcId="{29CB4CC6-6E61-480D-A565-A5081F4527DE}" destId="{5A0EDF06-98E1-4DF1-A933-4D594BF44D5B}" srcOrd="9" destOrd="0" presId="urn:microsoft.com/office/officeart/2005/8/layout/vList2"/>
    <dgm:cxn modelId="{B9823906-CEC9-42E0-900C-40C0A2AAAA2F}" type="presParOf" srcId="{29CB4CC6-6E61-480D-A565-A5081F4527DE}" destId="{E9115361-8783-4BFF-AC14-1C4CE995165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F90D8-D27C-4B7B-AC17-06742D2D020E}">
      <dsp:nvSpPr>
        <dsp:cNvPr id="0" name=""/>
        <dsp:cNvSpPr/>
      </dsp:nvSpPr>
      <dsp:spPr>
        <a:xfrm>
          <a:off x="0" y="2353"/>
          <a:ext cx="65451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F9EE9D-EA6B-45B0-99ED-0AC2327411BD}">
      <dsp:nvSpPr>
        <dsp:cNvPr id="0" name=""/>
        <dsp:cNvSpPr/>
      </dsp:nvSpPr>
      <dsp:spPr>
        <a:xfrm>
          <a:off x="0" y="2353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LightGBM grows trees in a leaf-wise manner, leading to vertical growth.</a:t>
          </a:r>
          <a:endParaRPr lang="en-US" sz="1900" kern="1200" dirty="0"/>
        </a:p>
      </dsp:txBody>
      <dsp:txXfrm>
        <a:off x="0" y="2353"/>
        <a:ext cx="6545199" cy="802579"/>
      </dsp:txXfrm>
    </dsp:sp>
    <dsp:sp modelId="{C52D50A7-5686-405F-97CF-881FF713BB86}">
      <dsp:nvSpPr>
        <dsp:cNvPr id="0" name=""/>
        <dsp:cNvSpPr/>
      </dsp:nvSpPr>
      <dsp:spPr>
        <a:xfrm>
          <a:off x="0" y="804932"/>
          <a:ext cx="65451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3EABB2-9172-47F0-87F0-2B39AAF0728D}">
      <dsp:nvSpPr>
        <dsp:cNvPr id="0" name=""/>
        <dsp:cNvSpPr/>
      </dsp:nvSpPr>
      <dsp:spPr>
        <a:xfrm>
          <a:off x="0" y="804932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Despite being more prone to overfitting, it's preferred for large datasets due to efficient loss reduction.</a:t>
          </a:r>
          <a:endParaRPr lang="en-US" sz="1900" kern="1200"/>
        </a:p>
      </dsp:txBody>
      <dsp:txXfrm>
        <a:off x="0" y="804932"/>
        <a:ext cx="6545199" cy="802579"/>
      </dsp:txXfrm>
    </dsp:sp>
    <dsp:sp modelId="{201568BC-E8DC-49E2-A75D-2B51EFDDDA9A}">
      <dsp:nvSpPr>
        <dsp:cNvPr id="0" name=""/>
        <dsp:cNvSpPr/>
      </dsp:nvSpPr>
      <dsp:spPr>
        <a:xfrm>
          <a:off x="0" y="1607511"/>
          <a:ext cx="65451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529950-9F9D-4C43-B53D-C423E0B0FEDC}">
      <dsp:nvSpPr>
        <dsp:cNvPr id="0" name=""/>
        <dsp:cNvSpPr/>
      </dsp:nvSpPr>
      <dsp:spPr>
        <a:xfrm>
          <a:off x="0" y="1607511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Leaf-wise growth effectively reduces loss using gradient-based methods.</a:t>
          </a:r>
          <a:endParaRPr lang="en-US" sz="1900" kern="1200"/>
        </a:p>
      </dsp:txBody>
      <dsp:txXfrm>
        <a:off x="0" y="1607511"/>
        <a:ext cx="6545199" cy="802579"/>
      </dsp:txXfrm>
    </dsp:sp>
    <dsp:sp modelId="{F62576B0-C37A-4BC4-8CD3-D78523BA3BC2}">
      <dsp:nvSpPr>
        <dsp:cNvPr id="0" name=""/>
        <dsp:cNvSpPr/>
      </dsp:nvSpPr>
      <dsp:spPr>
        <a:xfrm>
          <a:off x="0" y="2410091"/>
          <a:ext cx="65451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23BA60-C936-453C-AD5D-F8671829B403}">
      <dsp:nvSpPr>
        <dsp:cNvPr id="0" name=""/>
        <dsp:cNvSpPr/>
      </dsp:nvSpPr>
      <dsp:spPr>
        <a:xfrm>
          <a:off x="0" y="2410091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While level-wise growth maintains a balanced tree, leaf-wise strategy optimally splits leaves for maximum loss reduction.</a:t>
          </a:r>
          <a:endParaRPr lang="en-US" sz="1900" kern="1200"/>
        </a:p>
      </dsp:txBody>
      <dsp:txXfrm>
        <a:off x="0" y="2410091"/>
        <a:ext cx="6545199" cy="802579"/>
      </dsp:txXfrm>
    </dsp:sp>
    <dsp:sp modelId="{9013D14E-84D0-4431-BFBD-648169B1AD03}">
      <dsp:nvSpPr>
        <dsp:cNvPr id="0" name=""/>
        <dsp:cNvSpPr/>
      </dsp:nvSpPr>
      <dsp:spPr>
        <a:xfrm>
          <a:off x="0" y="3212670"/>
          <a:ext cx="65451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EA546-501F-4F65-8B18-6E1624E30AE6}">
      <dsp:nvSpPr>
        <dsp:cNvPr id="0" name=""/>
        <dsp:cNvSpPr/>
      </dsp:nvSpPr>
      <dsp:spPr>
        <a:xfrm>
          <a:off x="0" y="3212670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Leaf-wise growth can result in a balanced tree if required, but the vice-versa isn't possible.</a:t>
          </a:r>
          <a:endParaRPr lang="en-US" sz="1900" kern="1200"/>
        </a:p>
      </dsp:txBody>
      <dsp:txXfrm>
        <a:off x="0" y="3212670"/>
        <a:ext cx="6545199" cy="802579"/>
      </dsp:txXfrm>
    </dsp:sp>
    <dsp:sp modelId="{86973AD3-7C8C-44B0-9999-B611B6E9874C}">
      <dsp:nvSpPr>
        <dsp:cNvPr id="0" name=""/>
        <dsp:cNvSpPr/>
      </dsp:nvSpPr>
      <dsp:spPr>
        <a:xfrm>
          <a:off x="0" y="4015249"/>
          <a:ext cx="65451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761EE-6B3B-4603-9CE7-D6C301194A89}">
      <dsp:nvSpPr>
        <dsp:cNvPr id="0" name=""/>
        <dsp:cNvSpPr/>
      </dsp:nvSpPr>
      <dsp:spPr>
        <a:xfrm>
          <a:off x="0" y="4015249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Careful tuning of parameters like </a:t>
          </a:r>
          <a:r>
            <a:rPr lang="en-US" sz="1900" b="1" i="0" kern="1200" baseline="0"/>
            <a:t>max_depth</a:t>
          </a:r>
          <a:r>
            <a:rPr lang="en-US" sz="1900" b="0" i="0" kern="1200" baseline="0"/>
            <a:t> is crucial, as leaf-wise trees can be deeper while maintaining the same leaf count.</a:t>
          </a:r>
          <a:endParaRPr lang="en-US" sz="1900" kern="1200"/>
        </a:p>
      </dsp:txBody>
      <dsp:txXfrm>
        <a:off x="0" y="4015249"/>
        <a:ext cx="6545199" cy="802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82F6B-FB98-40AF-AF9D-A4E2FA82C6FA}">
      <dsp:nvSpPr>
        <dsp:cNvPr id="0" name=""/>
        <dsp:cNvSpPr/>
      </dsp:nvSpPr>
      <dsp:spPr>
        <a:xfrm>
          <a:off x="0" y="0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47737-5911-4A98-A0C9-8B03DD826C74}">
      <dsp:nvSpPr>
        <dsp:cNvPr id="0" name=""/>
        <dsp:cNvSpPr/>
      </dsp:nvSpPr>
      <dsp:spPr>
        <a:xfrm>
          <a:off x="0" y="0"/>
          <a:ext cx="6545199" cy="60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Advantages:</a:t>
          </a:r>
          <a:endParaRPr lang="en-US" sz="1500" kern="1200"/>
        </a:p>
      </dsp:txBody>
      <dsp:txXfrm>
        <a:off x="0" y="0"/>
        <a:ext cx="6545199" cy="602522"/>
      </dsp:txXfrm>
    </dsp:sp>
    <dsp:sp modelId="{EEEDEEE9-28F2-4F8E-A82C-1A3286C570C8}">
      <dsp:nvSpPr>
        <dsp:cNvPr id="0" name=""/>
        <dsp:cNvSpPr/>
      </dsp:nvSpPr>
      <dsp:spPr>
        <a:xfrm>
          <a:off x="0" y="602522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444307"/>
                <a:satOff val="-2350"/>
                <a:lumOff val="-896"/>
                <a:alphaOff val="0"/>
                <a:tint val="98000"/>
                <a:lumMod val="100000"/>
              </a:schemeClr>
            </a:gs>
            <a:gs pos="100000">
              <a:schemeClr val="accent2">
                <a:hueOff val="-444307"/>
                <a:satOff val="-2350"/>
                <a:lumOff val="-896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444307"/>
              <a:satOff val="-2350"/>
              <a:lumOff val="-896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43D82-ACC4-48BB-9E87-DB62CEEE72FB}">
      <dsp:nvSpPr>
        <dsp:cNvPr id="0" name=""/>
        <dsp:cNvSpPr/>
      </dsp:nvSpPr>
      <dsp:spPr>
        <a:xfrm>
          <a:off x="0" y="602522"/>
          <a:ext cx="6545199" cy="60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Speed and Efficiency:</a:t>
          </a:r>
          <a:r>
            <a:rPr lang="en-US" sz="1500" b="0" i="0" kern="1200" dirty="0"/>
            <a:t> LightGBM is designed for high speed and efficiency, making it suitable for large datasets.</a:t>
          </a:r>
          <a:endParaRPr lang="en-US" sz="1500" kern="1200" dirty="0"/>
        </a:p>
      </dsp:txBody>
      <dsp:txXfrm>
        <a:off x="0" y="602522"/>
        <a:ext cx="6545199" cy="602522"/>
      </dsp:txXfrm>
    </dsp:sp>
    <dsp:sp modelId="{7AFFE205-C7FA-4CC9-BDDD-E4D6E4BAEB97}">
      <dsp:nvSpPr>
        <dsp:cNvPr id="0" name=""/>
        <dsp:cNvSpPr/>
      </dsp:nvSpPr>
      <dsp:spPr>
        <a:xfrm>
          <a:off x="0" y="1205045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888614"/>
                <a:satOff val="-4701"/>
                <a:lumOff val="-1793"/>
                <a:alphaOff val="0"/>
                <a:tint val="98000"/>
                <a:lumMod val="100000"/>
              </a:schemeClr>
            </a:gs>
            <a:gs pos="100000">
              <a:schemeClr val="accent2">
                <a:hueOff val="-888614"/>
                <a:satOff val="-4701"/>
                <a:lumOff val="-1793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888614"/>
              <a:satOff val="-4701"/>
              <a:lumOff val="-179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E9880B-0F67-4F86-94F1-8B99D9EFF3D9}">
      <dsp:nvSpPr>
        <dsp:cNvPr id="0" name=""/>
        <dsp:cNvSpPr/>
      </dsp:nvSpPr>
      <dsp:spPr>
        <a:xfrm>
          <a:off x="0" y="1205045"/>
          <a:ext cx="6545199" cy="60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Optimized for Accuracy:</a:t>
          </a:r>
          <a:r>
            <a:rPr lang="en-US" sz="1500" b="0" i="0" kern="1200"/>
            <a:t> Utilizes a novel technique called Gradient-based One-Side Sampling (GOSS) to reduce training time while maintaining accuracy.</a:t>
          </a:r>
          <a:endParaRPr lang="en-US" sz="1500" kern="1200"/>
        </a:p>
      </dsp:txBody>
      <dsp:txXfrm>
        <a:off x="0" y="1205045"/>
        <a:ext cx="6545199" cy="602522"/>
      </dsp:txXfrm>
    </dsp:sp>
    <dsp:sp modelId="{A2DFF6F3-D040-4E50-AF54-437E33E9CA53}">
      <dsp:nvSpPr>
        <dsp:cNvPr id="0" name=""/>
        <dsp:cNvSpPr/>
      </dsp:nvSpPr>
      <dsp:spPr>
        <a:xfrm>
          <a:off x="0" y="1807568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332921"/>
                <a:satOff val="-7051"/>
                <a:lumOff val="-2689"/>
                <a:alphaOff val="0"/>
                <a:tint val="98000"/>
                <a:lumMod val="100000"/>
              </a:schemeClr>
            </a:gs>
            <a:gs pos="100000">
              <a:schemeClr val="accent2">
                <a:hueOff val="-1332921"/>
                <a:satOff val="-7051"/>
                <a:lumOff val="-2689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332921"/>
              <a:satOff val="-7051"/>
              <a:lumOff val="-268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7ED0DB-903E-4407-A1D6-ACE313A96E83}">
      <dsp:nvSpPr>
        <dsp:cNvPr id="0" name=""/>
        <dsp:cNvSpPr/>
      </dsp:nvSpPr>
      <dsp:spPr>
        <a:xfrm>
          <a:off x="0" y="1807568"/>
          <a:ext cx="6545199" cy="60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Support for Large Datasets:</a:t>
          </a:r>
          <a:r>
            <a:rPr lang="en-US" sz="1500" b="0" i="0" kern="1200"/>
            <a:t> Can handle large-scale datasets efficiently due to its distributed and memory-efficient algorithms.</a:t>
          </a:r>
          <a:endParaRPr lang="en-US" sz="1500" kern="1200"/>
        </a:p>
      </dsp:txBody>
      <dsp:txXfrm>
        <a:off x="0" y="1807568"/>
        <a:ext cx="6545199" cy="602522"/>
      </dsp:txXfrm>
    </dsp:sp>
    <dsp:sp modelId="{D777874A-6B1B-4B74-8B8A-5C4DC8AF4A78}">
      <dsp:nvSpPr>
        <dsp:cNvPr id="0" name=""/>
        <dsp:cNvSpPr/>
      </dsp:nvSpPr>
      <dsp:spPr>
        <a:xfrm>
          <a:off x="0" y="2410091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777228"/>
                <a:satOff val="-9402"/>
                <a:lumOff val="-3585"/>
                <a:alphaOff val="0"/>
                <a:tint val="98000"/>
                <a:lumMod val="100000"/>
              </a:schemeClr>
            </a:gs>
            <a:gs pos="100000">
              <a:schemeClr val="accent2">
                <a:hueOff val="-1777228"/>
                <a:satOff val="-9402"/>
                <a:lumOff val="-3585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777228"/>
              <a:satOff val="-9402"/>
              <a:lumOff val="-358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4199F2-6717-4548-A801-23D22A3F181C}">
      <dsp:nvSpPr>
        <dsp:cNvPr id="0" name=""/>
        <dsp:cNvSpPr/>
      </dsp:nvSpPr>
      <dsp:spPr>
        <a:xfrm>
          <a:off x="0" y="2410091"/>
          <a:ext cx="6545199" cy="60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Disadvantages:</a:t>
          </a:r>
          <a:endParaRPr lang="en-US" sz="1500" kern="1200"/>
        </a:p>
      </dsp:txBody>
      <dsp:txXfrm>
        <a:off x="0" y="2410091"/>
        <a:ext cx="6545199" cy="602522"/>
      </dsp:txXfrm>
    </dsp:sp>
    <dsp:sp modelId="{B9771E22-B0DD-4E63-9DC5-ABEE115D289C}">
      <dsp:nvSpPr>
        <dsp:cNvPr id="0" name=""/>
        <dsp:cNvSpPr/>
      </dsp:nvSpPr>
      <dsp:spPr>
        <a:xfrm>
          <a:off x="0" y="3012613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2221534"/>
                <a:satOff val="-11752"/>
                <a:lumOff val="-4481"/>
                <a:alphaOff val="0"/>
                <a:tint val="98000"/>
                <a:lumMod val="100000"/>
              </a:schemeClr>
            </a:gs>
            <a:gs pos="100000">
              <a:schemeClr val="accent2">
                <a:hueOff val="-2221534"/>
                <a:satOff val="-11752"/>
                <a:lumOff val="-4481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2221534"/>
              <a:satOff val="-11752"/>
              <a:lumOff val="-448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582D8-B8FD-4BEE-958A-535D981F8789}">
      <dsp:nvSpPr>
        <dsp:cNvPr id="0" name=""/>
        <dsp:cNvSpPr/>
      </dsp:nvSpPr>
      <dsp:spPr>
        <a:xfrm>
          <a:off x="0" y="3012613"/>
          <a:ext cx="6545199" cy="60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Sensitivity to Hyperparameters:</a:t>
          </a:r>
          <a:r>
            <a:rPr lang="en-US" sz="1500" b="0" i="0" kern="1200"/>
            <a:t> Performance can be sensitive to hyperparameters, requiring careful tuning.</a:t>
          </a:r>
          <a:endParaRPr lang="en-US" sz="1500" kern="1200"/>
        </a:p>
      </dsp:txBody>
      <dsp:txXfrm>
        <a:off x="0" y="3012613"/>
        <a:ext cx="6545199" cy="602522"/>
      </dsp:txXfrm>
    </dsp:sp>
    <dsp:sp modelId="{5880DC11-D990-4514-9574-C326A00432CF}">
      <dsp:nvSpPr>
        <dsp:cNvPr id="0" name=""/>
        <dsp:cNvSpPr/>
      </dsp:nvSpPr>
      <dsp:spPr>
        <a:xfrm>
          <a:off x="0" y="3615136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2665841"/>
                <a:satOff val="-14103"/>
                <a:lumOff val="-5378"/>
                <a:alphaOff val="0"/>
                <a:tint val="98000"/>
                <a:lumMod val="100000"/>
              </a:schemeClr>
            </a:gs>
            <a:gs pos="100000">
              <a:schemeClr val="accent2">
                <a:hueOff val="-2665841"/>
                <a:satOff val="-14103"/>
                <a:lumOff val="-5378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2665841"/>
              <a:satOff val="-14103"/>
              <a:lumOff val="-537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BF6DC9-8228-4987-8637-93A305D659D2}">
      <dsp:nvSpPr>
        <dsp:cNvPr id="0" name=""/>
        <dsp:cNvSpPr/>
      </dsp:nvSpPr>
      <dsp:spPr>
        <a:xfrm>
          <a:off x="0" y="3615136"/>
          <a:ext cx="6545199" cy="60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Potential Overfitting:</a:t>
          </a:r>
          <a:r>
            <a:rPr lang="en-US" sz="1500" b="0" i="0" kern="1200" dirty="0"/>
            <a:t> Like other gradient boosting algorithms, LightGBM can overfit if not properly tuned or regularized.</a:t>
          </a:r>
          <a:endParaRPr lang="en-US" sz="1500" kern="1200" dirty="0"/>
        </a:p>
      </dsp:txBody>
      <dsp:txXfrm>
        <a:off x="0" y="3615136"/>
        <a:ext cx="6545199" cy="602522"/>
      </dsp:txXfrm>
    </dsp:sp>
    <dsp:sp modelId="{27FC5487-BFD3-44CE-AF61-BBAB435F1528}">
      <dsp:nvSpPr>
        <dsp:cNvPr id="0" name=""/>
        <dsp:cNvSpPr/>
      </dsp:nvSpPr>
      <dsp:spPr>
        <a:xfrm>
          <a:off x="0" y="4217659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56105B-6EFC-48B6-A6B8-9681142399D6}">
      <dsp:nvSpPr>
        <dsp:cNvPr id="0" name=""/>
        <dsp:cNvSpPr/>
      </dsp:nvSpPr>
      <dsp:spPr>
        <a:xfrm>
          <a:off x="0" y="4217659"/>
          <a:ext cx="6545199" cy="60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Complexity:</a:t>
          </a:r>
          <a:r>
            <a:rPr lang="en-US" sz="1500" b="0" i="0" kern="1200" dirty="0"/>
            <a:t> Understanding and optimizing LightGBM models may require a deeper understanding of its parameters and workings.</a:t>
          </a:r>
          <a:endParaRPr lang="en-US" sz="1500" kern="1200" dirty="0"/>
        </a:p>
      </dsp:txBody>
      <dsp:txXfrm>
        <a:off x="0" y="4217659"/>
        <a:ext cx="6545199" cy="602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0D7F3-C5FA-4BD3-9E9E-7C18710A0E34}">
      <dsp:nvSpPr>
        <dsp:cNvPr id="0" name=""/>
        <dsp:cNvSpPr/>
      </dsp:nvSpPr>
      <dsp:spPr>
        <a:xfrm>
          <a:off x="0" y="2353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758814-AF9C-42E1-A32A-D8ECA81A952E}">
      <dsp:nvSpPr>
        <dsp:cNvPr id="0" name=""/>
        <dsp:cNvSpPr/>
      </dsp:nvSpPr>
      <dsp:spPr>
        <a:xfrm>
          <a:off x="0" y="2353"/>
          <a:ext cx="6545199" cy="160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import lightgbm as lgb</a:t>
          </a:r>
          <a:endParaRPr lang="en-US" sz="3000" kern="1200"/>
        </a:p>
      </dsp:txBody>
      <dsp:txXfrm>
        <a:off x="0" y="2353"/>
        <a:ext cx="6545199" cy="1605158"/>
      </dsp:txXfrm>
    </dsp:sp>
    <dsp:sp modelId="{1455D367-2841-4B2F-9604-2B84FB174FD8}">
      <dsp:nvSpPr>
        <dsp:cNvPr id="0" name=""/>
        <dsp:cNvSpPr/>
      </dsp:nvSpPr>
      <dsp:spPr>
        <a:xfrm>
          <a:off x="0" y="1607511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B0632-BD7B-45CF-9C8F-BB100C9D3533}">
      <dsp:nvSpPr>
        <dsp:cNvPr id="0" name=""/>
        <dsp:cNvSpPr/>
      </dsp:nvSpPr>
      <dsp:spPr>
        <a:xfrm>
          <a:off x="0" y="1607511"/>
          <a:ext cx="6545199" cy="160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model = lgb.LGBMRegressor()</a:t>
          </a:r>
          <a:endParaRPr lang="en-US" sz="3000" kern="1200"/>
        </a:p>
      </dsp:txBody>
      <dsp:txXfrm>
        <a:off x="0" y="1607511"/>
        <a:ext cx="6545199" cy="1605158"/>
      </dsp:txXfrm>
    </dsp:sp>
    <dsp:sp modelId="{7BBB4797-9DF3-4BB2-898F-E19184552C16}">
      <dsp:nvSpPr>
        <dsp:cNvPr id="0" name=""/>
        <dsp:cNvSpPr/>
      </dsp:nvSpPr>
      <dsp:spPr>
        <a:xfrm>
          <a:off x="0" y="3212670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952864-1589-4756-9C15-5C2F6B05C706}">
      <dsp:nvSpPr>
        <dsp:cNvPr id="0" name=""/>
        <dsp:cNvSpPr/>
      </dsp:nvSpPr>
      <dsp:spPr>
        <a:xfrm>
          <a:off x="0" y="3212670"/>
          <a:ext cx="6545199" cy="1605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The </a:t>
          </a:r>
          <a:r>
            <a:rPr lang="en-US" sz="3000" b="0" i="0" kern="1200" dirty="0" err="1"/>
            <a:t>LGBMRegressor</a:t>
          </a:r>
          <a:r>
            <a:rPr lang="en-US" sz="3000" b="0" i="0" kern="1200" dirty="0"/>
            <a:t> class in the LightGBM library is used to create a LightGBM ensemble for regression tasks.</a:t>
          </a:r>
          <a:endParaRPr lang="en-US" sz="3000" kern="1200" dirty="0"/>
        </a:p>
      </dsp:txBody>
      <dsp:txXfrm>
        <a:off x="0" y="3212670"/>
        <a:ext cx="6545199" cy="1605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6EF7C-1FCB-4D70-A3FA-390E517B8A30}">
      <dsp:nvSpPr>
        <dsp:cNvPr id="0" name=""/>
        <dsp:cNvSpPr/>
      </dsp:nvSpPr>
      <dsp:spPr>
        <a:xfrm>
          <a:off x="0" y="137814"/>
          <a:ext cx="6545199" cy="7262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Applications:</a:t>
          </a:r>
          <a:endParaRPr lang="en-US" sz="1300" kern="1200"/>
        </a:p>
      </dsp:txBody>
      <dsp:txXfrm>
        <a:off x="35451" y="173265"/>
        <a:ext cx="6474297" cy="655323"/>
      </dsp:txXfrm>
    </dsp:sp>
    <dsp:sp modelId="{68D22D2C-7F08-439F-AE01-03D7B3C204B9}">
      <dsp:nvSpPr>
        <dsp:cNvPr id="0" name=""/>
        <dsp:cNvSpPr/>
      </dsp:nvSpPr>
      <dsp:spPr>
        <a:xfrm>
          <a:off x="0" y="901479"/>
          <a:ext cx="6545199" cy="726225"/>
        </a:xfrm>
        <a:prstGeom prst="roundRect">
          <a:avLst/>
        </a:prstGeom>
        <a:gradFill rotWithShape="0">
          <a:gsLst>
            <a:gs pos="0">
              <a:schemeClr val="accent5">
                <a:hueOff val="-400987"/>
                <a:satOff val="220"/>
                <a:lumOff val="1059"/>
                <a:alphaOff val="0"/>
                <a:tint val="98000"/>
                <a:lumMod val="100000"/>
              </a:schemeClr>
            </a:gs>
            <a:gs pos="100000">
              <a:schemeClr val="accent5">
                <a:hueOff val="-400987"/>
                <a:satOff val="220"/>
                <a:lumOff val="105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Click-Through Rate Prediction: Predicting the likelihood of a user clicking on an online advertisement.</a:t>
          </a:r>
          <a:endParaRPr lang="en-US" sz="1300" kern="1200"/>
        </a:p>
      </dsp:txBody>
      <dsp:txXfrm>
        <a:off x="35451" y="936930"/>
        <a:ext cx="6474297" cy="655323"/>
      </dsp:txXfrm>
    </dsp:sp>
    <dsp:sp modelId="{97596956-3615-4034-85DC-EBFE6A33D371}">
      <dsp:nvSpPr>
        <dsp:cNvPr id="0" name=""/>
        <dsp:cNvSpPr/>
      </dsp:nvSpPr>
      <dsp:spPr>
        <a:xfrm>
          <a:off x="0" y="1665145"/>
          <a:ext cx="6545199" cy="726225"/>
        </a:xfrm>
        <a:prstGeom prst="roundRect">
          <a:avLst/>
        </a:prstGeom>
        <a:gradFill rotWithShape="0">
          <a:gsLst>
            <a:gs pos="0">
              <a:schemeClr val="accent5">
                <a:hueOff val="-801975"/>
                <a:satOff val="441"/>
                <a:lumOff val="2118"/>
                <a:alphaOff val="0"/>
                <a:tint val="98000"/>
                <a:lumMod val="100000"/>
              </a:schemeClr>
            </a:gs>
            <a:gs pos="100000">
              <a:schemeClr val="accent5">
                <a:hueOff val="-801975"/>
                <a:satOff val="441"/>
                <a:lumOff val="211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Predictive Maintenance: Forecasting when equipment or machinery is likely to fail based on sensor data.</a:t>
          </a:r>
          <a:endParaRPr lang="en-US" sz="1300" kern="1200"/>
        </a:p>
      </dsp:txBody>
      <dsp:txXfrm>
        <a:off x="35451" y="1700596"/>
        <a:ext cx="6474297" cy="655323"/>
      </dsp:txXfrm>
    </dsp:sp>
    <dsp:sp modelId="{66DAF776-AD8B-49B2-B03D-5BEBA86E3460}">
      <dsp:nvSpPr>
        <dsp:cNvPr id="0" name=""/>
        <dsp:cNvSpPr/>
      </dsp:nvSpPr>
      <dsp:spPr>
        <a:xfrm>
          <a:off x="0" y="2428811"/>
          <a:ext cx="6545199" cy="726225"/>
        </a:xfrm>
        <a:prstGeom prst="roundRect">
          <a:avLst/>
        </a:prstGeom>
        <a:gradFill rotWithShape="0">
          <a:gsLst>
            <a:gs pos="0">
              <a:schemeClr val="accent5">
                <a:hueOff val="-1202962"/>
                <a:satOff val="661"/>
                <a:lumOff val="3176"/>
                <a:alphaOff val="0"/>
                <a:tint val="98000"/>
                <a:lumMod val="100000"/>
              </a:schemeClr>
            </a:gs>
            <a:gs pos="100000">
              <a:schemeClr val="accent5">
                <a:hueOff val="-1202962"/>
                <a:satOff val="661"/>
                <a:lumOff val="317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Demand Forecasting: Predicting future demand for products or services.</a:t>
          </a:r>
          <a:endParaRPr lang="en-US" sz="1300" kern="1200"/>
        </a:p>
      </dsp:txBody>
      <dsp:txXfrm>
        <a:off x="35451" y="2464262"/>
        <a:ext cx="6474297" cy="655323"/>
      </dsp:txXfrm>
    </dsp:sp>
    <dsp:sp modelId="{8F0B785F-30E3-449D-BE82-6916ABF74F81}">
      <dsp:nvSpPr>
        <dsp:cNvPr id="0" name=""/>
        <dsp:cNvSpPr/>
      </dsp:nvSpPr>
      <dsp:spPr>
        <a:xfrm>
          <a:off x="0" y="3192476"/>
          <a:ext cx="6545199" cy="726225"/>
        </a:xfrm>
        <a:prstGeom prst="roundRect">
          <a:avLst/>
        </a:prstGeom>
        <a:gradFill rotWithShape="0">
          <a:gsLst>
            <a:gs pos="0">
              <a:schemeClr val="accent5">
                <a:hueOff val="-1603950"/>
                <a:satOff val="882"/>
                <a:lumOff val="4235"/>
                <a:alphaOff val="0"/>
                <a:tint val="98000"/>
                <a:lumMod val="100000"/>
              </a:schemeClr>
            </a:gs>
            <a:gs pos="100000">
              <a:schemeClr val="accent5">
                <a:hueOff val="-1603950"/>
                <a:satOff val="882"/>
                <a:lumOff val="423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Customer Segmentation: Identifying groups of customers with similar characteristics for targeted marketing.</a:t>
          </a:r>
          <a:endParaRPr lang="en-US" sz="1300" kern="1200"/>
        </a:p>
      </dsp:txBody>
      <dsp:txXfrm>
        <a:off x="35451" y="3227927"/>
        <a:ext cx="6474297" cy="655323"/>
      </dsp:txXfrm>
    </dsp:sp>
    <dsp:sp modelId="{E9115361-8783-4BFF-AC14-1C4CE995165E}">
      <dsp:nvSpPr>
        <dsp:cNvPr id="0" name=""/>
        <dsp:cNvSpPr/>
      </dsp:nvSpPr>
      <dsp:spPr>
        <a:xfrm>
          <a:off x="0" y="3956142"/>
          <a:ext cx="6545199" cy="726225"/>
        </a:xfrm>
        <a:prstGeom prst="roundRect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LightGBM Regressor is a powerful algorithm known for its speed, efficiency, and accuracy in handling regression tasks. However, proper hyperparameter tuning and regularization are essential for achieving optimal results.</a:t>
          </a:r>
          <a:endParaRPr lang="en-US" sz="1300" kern="1200" dirty="0"/>
        </a:p>
      </dsp:txBody>
      <dsp:txXfrm>
        <a:off x="35451" y="3991593"/>
        <a:ext cx="6474297" cy="655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0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1F9AC-FA74-14E1-E6E6-D3BF3210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2013856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b="0" i="0"/>
              <a:t>LightGBM Regressor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8533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6DF7-A098-C47B-F7AA-376DBF0A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ui-sans-serif"/>
              </a:rPr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0453-7392-182A-0F1D-AA34FB73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ui-sans-serif"/>
              </a:rPr>
              <a:t>LightGBM Regressor is a gradient boosting framework that uses tree-based learning algorithms. It is designed for efficiency, speed, and high performance.</a:t>
            </a:r>
            <a:endParaRPr lang="en-IN" dirty="0"/>
          </a:p>
        </p:txBody>
      </p:sp>
      <p:pic>
        <p:nvPicPr>
          <p:cNvPr id="9" name="Graphic 6" descr="Arrow Circle">
            <a:extLst>
              <a:ext uri="{FF2B5EF4-FFF2-40B4-BE49-F238E27FC236}">
                <a16:creationId xmlns:a16="http://schemas.microsoft.com/office/drawing/2014/main" id="{F48D301C-4703-328C-9473-77944A369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6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3909-AA57-4EF9-0DC7-FEB2AB01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D3B27-C04D-1922-6C2F-F684ACB54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02" y="2065866"/>
            <a:ext cx="10043197" cy="3919297"/>
          </a:xfrm>
        </p:spPr>
      </p:pic>
    </p:spTree>
    <p:extLst>
      <p:ext uri="{BB962C8B-B14F-4D97-AF65-F5344CB8AC3E}">
        <p14:creationId xmlns:p14="http://schemas.microsoft.com/office/powerpoint/2010/main" val="2717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E1823-217C-4DD5-65E0-19607E9E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Principle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F81AFF7-D3FA-77A7-51F7-EED9F52E5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99244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12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0C7366A-3547-1519-7876-B863D56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695496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054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15C1ABA-841A-8AAA-473A-E4E7AF6F0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5683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7346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00F9B06-3942-365C-BFCF-C11DE1B1D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041449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865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{2E18E328-2872-4ADA-9637-45296E7870C2}tf03457452</Template>
  <TotalTime>15</TotalTime>
  <Words>369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ui-sans-serif</vt:lpstr>
      <vt:lpstr>Celestial</vt:lpstr>
      <vt:lpstr>LightGBM Regressor</vt:lpstr>
      <vt:lpstr>Definition</vt:lpstr>
      <vt:lpstr>Image representation</vt:lpstr>
      <vt:lpstr>Principle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 Regressor</dc:title>
  <dc:creator>Pandiyan, Baskaran</dc:creator>
  <cp:lastModifiedBy>Pandiyan, Baskaran</cp:lastModifiedBy>
  <cp:revision>2</cp:revision>
  <dcterms:created xsi:type="dcterms:W3CDTF">2024-06-03T17:03:08Z</dcterms:created>
  <dcterms:modified xsi:type="dcterms:W3CDTF">2024-06-03T17:21:02Z</dcterms:modified>
</cp:coreProperties>
</file>