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179313-9288-4830-B14A-37149607E06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29E2401-85BE-4116-AD81-1DF60B513D1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Working Principle:</a:t>
          </a:r>
          <a:endParaRPr lang="en-US"/>
        </a:p>
      </dgm:t>
    </dgm:pt>
    <dgm:pt modelId="{64348E40-8AA4-4A54-B3E0-5387948138FE}" type="parTrans" cxnId="{1F1F15F0-2B23-422D-895D-49C60855F244}">
      <dgm:prSet/>
      <dgm:spPr/>
      <dgm:t>
        <a:bodyPr/>
        <a:lstStyle/>
        <a:p>
          <a:endParaRPr lang="en-US"/>
        </a:p>
      </dgm:t>
    </dgm:pt>
    <dgm:pt modelId="{BC247048-1EFE-47B4-87C1-9BB6A9C1C3E8}" type="sibTrans" cxnId="{1F1F15F0-2B23-422D-895D-49C60855F244}">
      <dgm:prSet/>
      <dgm:spPr/>
      <dgm:t>
        <a:bodyPr/>
        <a:lstStyle/>
        <a:p>
          <a:endParaRPr lang="en-US"/>
        </a:p>
      </dgm:t>
    </dgm:pt>
    <dgm:pt modelId="{4ED9E0DD-9CFB-41EA-8855-48DBF31EEF2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Initialization:</a:t>
          </a:r>
          <a:r>
            <a:rPr lang="en-US" b="0" i="0"/>
            <a:t> Each data point is given equal weight.</a:t>
          </a:r>
          <a:endParaRPr lang="en-US"/>
        </a:p>
      </dgm:t>
    </dgm:pt>
    <dgm:pt modelId="{B4D7564A-2803-430C-853A-05D2B7F6E8A1}" type="parTrans" cxnId="{86D14E85-B5DF-48E3-A81D-A21A77644852}">
      <dgm:prSet/>
      <dgm:spPr/>
      <dgm:t>
        <a:bodyPr/>
        <a:lstStyle/>
        <a:p>
          <a:endParaRPr lang="en-US"/>
        </a:p>
      </dgm:t>
    </dgm:pt>
    <dgm:pt modelId="{D8C51D18-A889-46DF-9E63-D76888BE0429}" type="sibTrans" cxnId="{86D14E85-B5DF-48E3-A81D-A21A77644852}">
      <dgm:prSet/>
      <dgm:spPr/>
      <dgm:t>
        <a:bodyPr/>
        <a:lstStyle/>
        <a:p>
          <a:endParaRPr lang="en-US"/>
        </a:p>
      </dgm:t>
    </dgm:pt>
    <dgm:pt modelId="{52D03697-C11F-4910-A809-034222FC34C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Training:</a:t>
          </a:r>
          <a:endParaRPr lang="en-US"/>
        </a:p>
      </dgm:t>
    </dgm:pt>
    <dgm:pt modelId="{9ECC2240-9B82-4A60-8ADA-D0CDB2B98F98}" type="parTrans" cxnId="{18BB9D0D-CB00-47A9-B08C-1E153B8143B0}">
      <dgm:prSet/>
      <dgm:spPr/>
      <dgm:t>
        <a:bodyPr/>
        <a:lstStyle/>
        <a:p>
          <a:endParaRPr lang="en-US"/>
        </a:p>
      </dgm:t>
    </dgm:pt>
    <dgm:pt modelId="{78698171-B8E5-493D-A9C9-8251CEDC5896}" type="sibTrans" cxnId="{18BB9D0D-CB00-47A9-B08C-1E153B8143B0}">
      <dgm:prSet/>
      <dgm:spPr/>
      <dgm:t>
        <a:bodyPr/>
        <a:lstStyle/>
        <a:p>
          <a:endParaRPr lang="en-US"/>
        </a:p>
      </dgm:t>
    </dgm:pt>
    <dgm:pt modelId="{99003B66-4906-4893-9047-863120BE9E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 base learner (usually a decision tree) is trained on the dataset.</a:t>
          </a:r>
          <a:endParaRPr lang="en-US"/>
        </a:p>
      </dgm:t>
    </dgm:pt>
    <dgm:pt modelId="{C20A9EE4-4283-48CF-8714-6E7D368B1B31}" type="parTrans" cxnId="{2B895802-0C09-42DA-B855-2EDEF0352067}">
      <dgm:prSet/>
      <dgm:spPr/>
      <dgm:t>
        <a:bodyPr/>
        <a:lstStyle/>
        <a:p>
          <a:endParaRPr lang="en-US"/>
        </a:p>
      </dgm:t>
    </dgm:pt>
    <dgm:pt modelId="{24405FCE-3534-4631-A953-4F98DEB41F54}" type="sibTrans" cxnId="{2B895802-0C09-42DA-B855-2EDEF0352067}">
      <dgm:prSet/>
      <dgm:spPr/>
      <dgm:t>
        <a:bodyPr/>
        <a:lstStyle/>
        <a:p>
          <a:endParaRPr lang="en-US"/>
        </a:p>
      </dgm:t>
    </dgm:pt>
    <dgm:pt modelId="{0CB09780-B9B6-462E-8317-F841BCEA75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It focuses more on data points with higher weights.</a:t>
          </a:r>
          <a:endParaRPr lang="en-US"/>
        </a:p>
      </dgm:t>
    </dgm:pt>
    <dgm:pt modelId="{7CC75BDA-2101-4F3E-AC7F-5C16775A4BA0}" type="parTrans" cxnId="{64493CB9-2C6D-4155-9D26-10951788476A}">
      <dgm:prSet/>
      <dgm:spPr/>
      <dgm:t>
        <a:bodyPr/>
        <a:lstStyle/>
        <a:p>
          <a:endParaRPr lang="en-US"/>
        </a:p>
      </dgm:t>
    </dgm:pt>
    <dgm:pt modelId="{F45731B1-71FA-499E-B65C-F379C2120D25}" type="sibTrans" cxnId="{64493CB9-2C6D-4155-9D26-10951788476A}">
      <dgm:prSet/>
      <dgm:spPr/>
      <dgm:t>
        <a:bodyPr/>
        <a:lstStyle/>
        <a:p>
          <a:endParaRPr lang="en-US"/>
        </a:p>
      </dgm:t>
    </dgm:pt>
    <dgm:pt modelId="{03B79679-C792-4BFE-8E09-0146125F2E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Errors are noted, and subsequent learners are trained to correct these errors.</a:t>
          </a:r>
          <a:endParaRPr lang="en-US"/>
        </a:p>
      </dgm:t>
    </dgm:pt>
    <dgm:pt modelId="{140717A5-81DF-4A7A-B125-EEEB21BF81C1}" type="parTrans" cxnId="{CD598B68-869B-41DA-A7ED-6E2FBBA8DB8A}">
      <dgm:prSet/>
      <dgm:spPr/>
      <dgm:t>
        <a:bodyPr/>
        <a:lstStyle/>
        <a:p>
          <a:endParaRPr lang="en-US"/>
        </a:p>
      </dgm:t>
    </dgm:pt>
    <dgm:pt modelId="{911BE5EF-C61E-463D-898B-E869F5D2F6D3}" type="sibTrans" cxnId="{CD598B68-869B-41DA-A7ED-6E2FBBA8DB8A}">
      <dgm:prSet/>
      <dgm:spPr/>
      <dgm:t>
        <a:bodyPr/>
        <a:lstStyle/>
        <a:p>
          <a:endParaRPr lang="en-US"/>
        </a:p>
      </dgm:t>
    </dgm:pt>
    <dgm:pt modelId="{952439DC-2165-4AD5-B24B-3BE9E9742ED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Boosting:</a:t>
          </a:r>
          <a:endParaRPr lang="en-US"/>
        </a:p>
      </dgm:t>
    </dgm:pt>
    <dgm:pt modelId="{A8340927-16FC-4158-9A6F-9BAE524B5E40}" type="parTrans" cxnId="{74CA4E50-BA2C-47DD-A1BB-C9F59FDB2B69}">
      <dgm:prSet/>
      <dgm:spPr/>
      <dgm:t>
        <a:bodyPr/>
        <a:lstStyle/>
        <a:p>
          <a:endParaRPr lang="en-US"/>
        </a:p>
      </dgm:t>
    </dgm:pt>
    <dgm:pt modelId="{5F494F89-C407-4FA2-B43A-311CB54B5042}" type="sibTrans" cxnId="{74CA4E50-BA2C-47DD-A1BB-C9F59FDB2B69}">
      <dgm:prSet/>
      <dgm:spPr/>
      <dgm:t>
        <a:bodyPr/>
        <a:lstStyle/>
        <a:p>
          <a:endParaRPr lang="en-US"/>
        </a:p>
      </dgm:t>
    </dgm:pt>
    <dgm:pt modelId="{3328F2E5-022A-4127-A3F0-1EE003E5AE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Each new learner is trained to minimize the error of the whole ensemble.</a:t>
          </a:r>
          <a:endParaRPr lang="en-US" dirty="0"/>
        </a:p>
      </dgm:t>
    </dgm:pt>
    <dgm:pt modelId="{44C81760-C7B7-4BAD-95BF-83D7F35E54DE}" type="parTrans" cxnId="{61617789-DD2F-454D-B42D-F9D7BB083567}">
      <dgm:prSet/>
      <dgm:spPr/>
      <dgm:t>
        <a:bodyPr/>
        <a:lstStyle/>
        <a:p>
          <a:endParaRPr lang="en-US"/>
        </a:p>
      </dgm:t>
    </dgm:pt>
    <dgm:pt modelId="{5FC881D9-185E-4713-A73B-7F1DA58841DC}" type="sibTrans" cxnId="{61617789-DD2F-454D-B42D-F9D7BB083567}">
      <dgm:prSet/>
      <dgm:spPr/>
      <dgm:t>
        <a:bodyPr/>
        <a:lstStyle/>
        <a:p>
          <a:endParaRPr lang="en-US"/>
        </a:p>
      </dgm:t>
    </dgm:pt>
    <dgm:pt modelId="{3F109CA0-C0D8-48DC-82A3-F1519747F8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Learners are added sequentially until no further improvements can be made.</a:t>
          </a:r>
          <a:endParaRPr lang="en-US"/>
        </a:p>
      </dgm:t>
    </dgm:pt>
    <dgm:pt modelId="{327F4B2F-25D7-405E-BEEC-8FAACC22B3D1}" type="parTrans" cxnId="{33018D2B-5316-4DA2-9D95-F89049E7345F}">
      <dgm:prSet/>
      <dgm:spPr/>
      <dgm:t>
        <a:bodyPr/>
        <a:lstStyle/>
        <a:p>
          <a:endParaRPr lang="en-US"/>
        </a:p>
      </dgm:t>
    </dgm:pt>
    <dgm:pt modelId="{ECF85EAC-4CD4-4164-9302-DAEE7E1FE06F}" type="sibTrans" cxnId="{33018D2B-5316-4DA2-9D95-F89049E7345F}">
      <dgm:prSet/>
      <dgm:spPr/>
      <dgm:t>
        <a:bodyPr/>
        <a:lstStyle/>
        <a:p>
          <a:endParaRPr lang="en-US"/>
        </a:p>
      </dgm:t>
    </dgm:pt>
    <dgm:pt modelId="{FD165571-4462-416C-AD88-4CFB3ED7FEF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Combination:</a:t>
          </a:r>
          <a:endParaRPr lang="en-US"/>
        </a:p>
      </dgm:t>
    </dgm:pt>
    <dgm:pt modelId="{A7C11912-913C-4A3E-80CF-3996B3CF9A57}" type="parTrans" cxnId="{BAD45F24-B1CE-4952-AE89-A3D480C132EC}">
      <dgm:prSet/>
      <dgm:spPr/>
      <dgm:t>
        <a:bodyPr/>
        <a:lstStyle/>
        <a:p>
          <a:endParaRPr lang="en-US"/>
        </a:p>
      </dgm:t>
    </dgm:pt>
    <dgm:pt modelId="{8A35CD2E-7F95-4B0C-A288-9698EA996B15}" type="sibTrans" cxnId="{BAD45F24-B1CE-4952-AE89-A3D480C132EC}">
      <dgm:prSet/>
      <dgm:spPr/>
      <dgm:t>
        <a:bodyPr/>
        <a:lstStyle/>
        <a:p>
          <a:endParaRPr lang="en-US"/>
        </a:p>
      </dgm:t>
    </dgm:pt>
    <dgm:pt modelId="{ECE29622-BFA5-4807-BDDB-66CC7115B3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Combine the predictions of all weak learners, weighted by their performance.</a:t>
          </a:r>
          <a:endParaRPr lang="en-US"/>
        </a:p>
      </dgm:t>
    </dgm:pt>
    <dgm:pt modelId="{0C31CFC0-677E-420B-B0CB-D1185B771D7B}" type="parTrans" cxnId="{B99BAA51-4A82-4098-B913-26E7A426A943}">
      <dgm:prSet/>
      <dgm:spPr/>
      <dgm:t>
        <a:bodyPr/>
        <a:lstStyle/>
        <a:p>
          <a:endParaRPr lang="en-US"/>
        </a:p>
      </dgm:t>
    </dgm:pt>
    <dgm:pt modelId="{11C51379-C99F-4FCF-8A24-3FC8FA635F4A}" type="sibTrans" cxnId="{B99BAA51-4A82-4098-B913-26E7A426A943}">
      <dgm:prSet/>
      <dgm:spPr/>
      <dgm:t>
        <a:bodyPr/>
        <a:lstStyle/>
        <a:p>
          <a:endParaRPr lang="en-US"/>
        </a:p>
      </dgm:t>
    </dgm:pt>
    <dgm:pt modelId="{F806ACA1-E8D2-443E-88C5-B37BDD2473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Generate the final prediction.</a:t>
          </a:r>
          <a:endParaRPr lang="en-US"/>
        </a:p>
      </dgm:t>
    </dgm:pt>
    <dgm:pt modelId="{F7CE5499-45F8-4ECB-A868-DDA086035B46}" type="parTrans" cxnId="{05455FA6-8A2F-446E-8CA1-9ED35CA0A8AE}">
      <dgm:prSet/>
      <dgm:spPr/>
      <dgm:t>
        <a:bodyPr/>
        <a:lstStyle/>
        <a:p>
          <a:endParaRPr lang="en-US"/>
        </a:p>
      </dgm:t>
    </dgm:pt>
    <dgm:pt modelId="{27DEE087-4D1F-4D00-8AF4-5F7E66EA33FB}" type="sibTrans" cxnId="{05455FA6-8A2F-446E-8CA1-9ED35CA0A8AE}">
      <dgm:prSet/>
      <dgm:spPr/>
      <dgm:t>
        <a:bodyPr/>
        <a:lstStyle/>
        <a:p>
          <a:endParaRPr lang="en-US"/>
        </a:p>
      </dgm:t>
    </dgm:pt>
    <dgm:pt modelId="{A6FFF5C9-03C4-4379-A74B-980CC1D53D03}" type="pres">
      <dgm:prSet presAssocID="{0A179313-9288-4830-B14A-37149607E064}" presName="root" presStyleCnt="0">
        <dgm:presLayoutVars>
          <dgm:dir/>
          <dgm:resizeHandles val="exact"/>
        </dgm:presLayoutVars>
      </dgm:prSet>
      <dgm:spPr/>
    </dgm:pt>
    <dgm:pt modelId="{990DEA2D-7F01-401E-806D-EC688215D642}" type="pres">
      <dgm:prSet presAssocID="{829E2401-85BE-4116-AD81-1DF60B513D19}" presName="compNode" presStyleCnt="0"/>
      <dgm:spPr/>
    </dgm:pt>
    <dgm:pt modelId="{CF06955C-8C91-4B3D-ACB0-2FF9B2696303}" type="pres">
      <dgm:prSet presAssocID="{829E2401-85BE-4116-AD81-1DF60B513D1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372A1C9B-1DAF-4F1E-8CC8-ED3A2D615143}" type="pres">
      <dgm:prSet presAssocID="{829E2401-85BE-4116-AD81-1DF60B513D19}" presName="iconSpace" presStyleCnt="0"/>
      <dgm:spPr/>
    </dgm:pt>
    <dgm:pt modelId="{FC6F4B97-745E-4B09-94F7-2741121D5BA0}" type="pres">
      <dgm:prSet presAssocID="{829E2401-85BE-4116-AD81-1DF60B513D19}" presName="parTx" presStyleLbl="revTx" presStyleIdx="0" presStyleCnt="10">
        <dgm:presLayoutVars>
          <dgm:chMax val="0"/>
          <dgm:chPref val="0"/>
        </dgm:presLayoutVars>
      </dgm:prSet>
      <dgm:spPr/>
    </dgm:pt>
    <dgm:pt modelId="{3F248A4E-59C4-4B7A-A614-2E19AEB013C0}" type="pres">
      <dgm:prSet presAssocID="{829E2401-85BE-4116-AD81-1DF60B513D19}" presName="txSpace" presStyleCnt="0"/>
      <dgm:spPr/>
    </dgm:pt>
    <dgm:pt modelId="{8644E7BA-34D0-46B2-A514-7EFFFE289CD2}" type="pres">
      <dgm:prSet presAssocID="{829E2401-85BE-4116-AD81-1DF60B513D19}" presName="desTx" presStyleLbl="revTx" presStyleIdx="1" presStyleCnt="10">
        <dgm:presLayoutVars/>
      </dgm:prSet>
      <dgm:spPr/>
    </dgm:pt>
    <dgm:pt modelId="{D6C53D92-B602-4D60-8738-CD055CBAFF27}" type="pres">
      <dgm:prSet presAssocID="{BC247048-1EFE-47B4-87C1-9BB6A9C1C3E8}" presName="sibTrans" presStyleCnt="0"/>
      <dgm:spPr/>
    </dgm:pt>
    <dgm:pt modelId="{42824772-050A-4B89-A8D1-A4F22064F2A4}" type="pres">
      <dgm:prSet presAssocID="{4ED9E0DD-9CFB-41EA-8855-48DBF31EEF29}" presName="compNode" presStyleCnt="0"/>
      <dgm:spPr/>
    </dgm:pt>
    <dgm:pt modelId="{7B96B20A-8820-4F76-BFB3-A15A3D2B7CA4}" type="pres">
      <dgm:prSet presAssocID="{4ED9E0DD-9CFB-41EA-8855-48DBF31EEF2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6F46A1FA-885B-4EC3-B2EF-0EB925F267C1}" type="pres">
      <dgm:prSet presAssocID="{4ED9E0DD-9CFB-41EA-8855-48DBF31EEF29}" presName="iconSpace" presStyleCnt="0"/>
      <dgm:spPr/>
    </dgm:pt>
    <dgm:pt modelId="{9EBD573A-2EBD-456B-BD32-E3262E641833}" type="pres">
      <dgm:prSet presAssocID="{4ED9E0DD-9CFB-41EA-8855-48DBF31EEF29}" presName="parTx" presStyleLbl="revTx" presStyleIdx="2" presStyleCnt="10">
        <dgm:presLayoutVars>
          <dgm:chMax val="0"/>
          <dgm:chPref val="0"/>
        </dgm:presLayoutVars>
      </dgm:prSet>
      <dgm:spPr/>
    </dgm:pt>
    <dgm:pt modelId="{C7DB2535-8CA9-4CD4-A7ED-17EAFD252DC8}" type="pres">
      <dgm:prSet presAssocID="{4ED9E0DD-9CFB-41EA-8855-48DBF31EEF29}" presName="txSpace" presStyleCnt="0"/>
      <dgm:spPr/>
    </dgm:pt>
    <dgm:pt modelId="{F86C8692-F17D-4E69-8D03-B7F3FC278534}" type="pres">
      <dgm:prSet presAssocID="{4ED9E0DD-9CFB-41EA-8855-48DBF31EEF29}" presName="desTx" presStyleLbl="revTx" presStyleIdx="3" presStyleCnt="10">
        <dgm:presLayoutVars/>
      </dgm:prSet>
      <dgm:spPr/>
    </dgm:pt>
    <dgm:pt modelId="{F39ED024-5B20-4AF4-97BB-03730F90645B}" type="pres">
      <dgm:prSet presAssocID="{D8C51D18-A889-46DF-9E63-D76888BE0429}" presName="sibTrans" presStyleCnt="0"/>
      <dgm:spPr/>
    </dgm:pt>
    <dgm:pt modelId="{EE7FF02F-72FA-444F-9C52-D5AE497C4D52}" type="pres">
      <dgm:prSet presAssocID="{52D03697-C11F-4910-A809-034222FC34C5}" presName="compNode" presStyleCnt="0"/>
      <dgm:spPr/>
    </dgm:pt>
    <dgm:pt modelId="{1EE8810F-3AFC-4BE4-B969-0363B45479DC}" type="pres">
      <dgm:prSet presAssocID="{52D03697-C11F-4910-A809-034222FC34C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3B72E7D-267D-46F1-A842-2E621CAE26BA}" type="pres">
      <dgm:prSet presAssocID="{52D03697-C11F-4910-A809-034222FC34C5}" presName="iconSpace" presStyleCnt="0"/>
      <dgm:spPr/>
    </dgm:pt>
    <dgm:pt modelId="{54A7FF3A-67D6-41BB-98E5-94BDD8547304}" type="pres">
      <dgm:prSet presAssocID="{52D03697-C11F-4910-A809-034222FC34C5}" presName="parTx" presStyleLbl="revTx" presStyleIdx="4" presStyleCnt="10">
        <dgm:presLayoutVars>
          <dgm:chMax val="0"/>
          <dgm:chPref val="0"/>
        </dgm:presLayoutVars>
      </dgm:prSet>
      <dgm:spPr/>
    </dgm:pt>
    <dgm:pt modelId="{A6CA5A19-CABF-4B53-B6DC-D3498875CA6D}" type="pres">
      <dgm:prSet presAssocID="{52D03697-C11F-4910-A809-034222FC34C5}" presName="txSpace" presStyleCnt="0"/>
      <dgm:spPr/>
    </dgm:pt>
    <dgm:pt modelId="{B49B456C-D199-4746-B920-AE5EC9D926E8}" type="pres">
      <dgm:prSet presAssocID="{52D03697-C11F-4910-A809-034222FC34C5}" presName="desTx" presStyleLbl="revTx" presStyleIdx="5" presStyleCnt="10">
        <dgm:presLayoutVars/>
      </dgm:prSet>
      <dgm:spPr/>
    </dgm:pt>
    <dgm:pt modelId="{5DC50118-D717-438B-90EA-7C3CD688008B}" type="pres">
      <dgm:prSet presAssocID="{78698171-B8E5-493D-A9C9-8251CEDC5896}" presName="sibTrans" presStyleCnt="0"/>
      <dgm:spPr/>
    </dgm:pt>
    <dgm:pt modelId="{5F61C9A6-D669-4B82-91A1-46EA9D7BE3A9}" type="pres">
      <dgm:prSet presAssocID="{952439DC-2165-4AD5-B24B-3BE9E9742EDB}" presName="compNode" presStyleCnt="0"/>
      <dgm:spPr/>
    </dgm:pt>
    <dgm:pt modelId="{02F66DEE-11C3-4946-AF64-1F412E4C27E8}" type="pres">
      <dgm:prSet presAssocID="{952439DC-2165-4AD5-B24B-3BE9E9742ED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D672329F-1256-4509-8D60-7A791AFD5DD6}" type="pres">
      <dgm:prSet presAssocID="{952439DC-2165-4AD5-B24B-3BE9E9742EDB}" presName="iconSpace" presStyleCnt="0"/>
      <dgm:spPr/>
    </dgm:pt>
    <dgm:pt modelId="{081B1243-A28E-43F4-8617-E06E423A5FE0}" type="pres">
      <dgm:prSet presAssocID="{952439DC-2165-4AD5-B24B-3BE9E9742EDB}" presName="parTx" presStyleLbl="revTx" presStyleIdx="6" presStyleCnt="10">
        <dgm:presLayoutVars>
          <dgm:chMax val="0"/>
          <dgm:chPref val="0"/>
        </dgm:presLayoutVars>
      </dgm:prSet>
      <dgm:spPr/>
    </dgm:pt>
    <dgm:pt modelId="{4289AF62-EF5C-4328-9DF9-86BF4F37DBD9}" type="pres">
      <dgm:prSet presAssocID="{952439DC-2165-4AD5-B24B-3BE9E9742EDB}" presName="txSpace" presStyleCnt="0"/>
      <dgm:spPr/>
    </dgm:pt>
    <dgm:pt modelId="{C9DD985D-56AA-4634-9B88-A8856639F3AF}" type="pres">
      <dgm:prSet presAssocID="{952439DC-2165-4AD5-B24B-3BE9E9742EDB}" presName="desTx" presStyleLbl="revTx" presStyleIdx="7" presStyleCnt="10">
        <dgm:presLayoutVars/>
      </dgm:prSet>
      <dgm:spPr/>
    </dgm:pt>
    <dgm:pt modelId="{2A50224B-86D7-4E1A-91E8-9FAC5E6964E9}" type="pres">
      <dgm:prSet presAssocID="{5F494F89-C407-4FA2-B43A-311CB54B5042}" presName="sibTrans" presStyleCnt="0"/>
      <dgm:spPr/>
    </dgm:pt>
    <dgm:pt modelId="{CD749376-ED0E-414A-90C2-291F6A06A0E0}" type="pres">
      <dgm:prSet presAssocID="{FD165571-4462-416C-AD88-4CFB3ED7FEF5}" presName="compNode" presStyleCnt="0"/>
      <dgm:spPr/>
    </dgm:pt>
    <dgm:pt modelId="{FE3A9375-2AE6-403C-80CD-3E5CCB899F38}" type="pres">
      <dgm:prSet presAssocID="{FD165571-4462-416C-AD88-4CFB3ED7FEF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DD9E9CD-63FE-466D-8009-164924C4BBE2}" type="pres">
      <dgm:prSet presAssocID="{FD165571-4462-416C-AD88-4CFB3ED7FEF5}" presName="iconSpace" presStyleCnt="0"/>
      <dgm:spPr/>
    </dgm:pt>
    <dgm:pt modelId="{35EDA062-A5B9-4B15-A0F2-614D525A6512}" type="pres">
      <dgm:prSet presAssocID="{FD165571-4462-416C-AD88-4CFB3ED7FEF5}" presName="parTx" presStyleLbl="revTx" presStyleIdx="8" presStyleCnt="10">
        <dgm:presLayoutVars>
          <dgm:chMax val="0"/>
          <dgm:chPref val="0"/>
        </dgm:presLayoutVars>
      </dgm:prSet>
      <dgm:spPr/>
    </dgm:pt>
    <dgm:pt modelId="{708FEFA4-DAC5-4B20-855D-20C11E89024F}" type="pres">
      <dgm:prSet presAssocID="{FD165571-4462-416C-AD88-4CFB3ED7FEF5}" presName="txSpace" presStyleCnt="0"/>
      <dgm:spPr/>
    </dgm:pt>
    <dgm:pt modelId="{02C166B8-C5DF-4CC1-AACC-6A3E00558D5E}" type="pres">
      <dgm:prSet presAssocID="{FD165571-4462-416C-AD88-4CFB3ED7FEF5}" presName="desTx" presStyleLbl="revTx" presStyleIdx="9" presStyleCnt="10">
        <dgm:presLayoutVars/>
      </dgm:prSet>
      <dgm:spPr/>
    </dgm:pt>
  </dgm:ptLst>
  <dgm:cxnLst>
    <dgm:cxn modelId="{37412801-ACE0-496A-BD53-5B24B0650D59}" type="presOf" srcId="{99003B66-4906-4893-9047-863120BE9E58}" destId="{B49B456C-D199-4746-B920-AE5EC9D926E8}" srcOrd="0" destOrd="0" presId="urn:microsoft.com/office/officeart/2018/5/layout/CenteredIconLabelDescriptionList"/>
    <dgm:cxn modelId="{0869ED01-761C-4AE3-B6CD-1BBB5E202A7A}" type="presOf" srcId="{829E2401-85BE-4116-AD81-1DF60B513D19}" destId="{FC6F4B97-745E-4B09-94F7-2741121D5BA0}" srcOrd="0" destOrd="0" presId="urn:microsoft.com/office/officeart/2018/5/layout/CenteredIconLabelDescriptionList"/>
    <dgm:cxn modelId="{2B895802-0C09-42DA-B855-2EDEF0352067}" srcId="{52D03697-C11F-4910-A809-034222FC34C5}" destId="{99003B66-4906-4893-9047-863120BE9E58}" srcOrd="0" destOrd="0" parTransId="{C20A9EE4-4283-48CF-8714-6E7D368B1B31}" sibTransId="{24405FCE-3534-4631-A953-4F98DEB41F54}"/>
    <dgm:cxn modelId="{71E66306-7E16-4576-9F85-629C2974C44B}" type="presOf" srcId="{0CB09780-B9B6-462E-8317-F841BCEA758C}" destId="{B49B456C-D199-4746-B920-AE5EC9D926E8}" srcOrd="0" destOrd="1" presId="urn:microsoft.com/office/officeart/2018/5/layout/CenteredIconLabelDescriptionList"/>
    <dgm:cxn modelId="{8023CF07-70BD-445C-A260-F6CAF28CB4E3}" type="presOf" srcId="{52D03697-C11F-4910-A809-034222FC34C5}" destId="{54A7FF3A-67D6-41BB-98E5-94BDD8547304}" srcOrd="0" destOrd="0" presId="urn:microsoft.com/office/officeart/2018/5/layout/CenteredIconLabelDescriptionList"/>
    <dgm:cxn modelId="{43973F08-90C6-41B7-9C2B-B6024CE6C8D2}" type="presOf" srcId="{3328F2E5-022A-4127-A3F0-1EE003E5AE6B}" destId="{C9DD985D-56AA-4634-9B88-A8856639F3AF}" srcOrd="0" destOrd="0" presId="urn:microsoft.com/office/officeart/2018/5/layout/CenteredIconLabelDescriptionList"/>
    <dgm:cxn modelId="{18BB9D0D-CB00-47A9-B08C-1E153B8143B0}" srcId="{0A179313-9288-4830-B14A-37149607E064}" destId="{52D03697-C11F-4910-A809-034222FC34C5}" srcOrd="2" destOrd="0" parTransId="{9ECC2240-9B82-4A60-8ADA-D0CDB2B98F98}" sibTransId="{78698171-B8E5-493D-A9C9-8251CEDC5896}"/>
    <dgm:cxn modelId="{20384818-6667-4132-ACF9-D2E01C5696FA}" type="presOf" srcId="{952439DC-2165-4AD5-B24B-3BE9E9742EDB}" destId="{081B1243-A28E-43F4-8617-E06E423A5FE0}" srcOrd="0" destOrd="0" presId="urn:microsoft.com/office/officeart/2018/5/layout/CenteredIconLabelDescriptionList"/>
    <dgm:cxn modelId="{700FA11B-495C-477D-8BB8-2D6BA78E37FB}" type="presOf" srcId="{4ED9E0DD-9CFB-41EA-8855-48DBF31EEF29}" destId="{9EBD573A-2EBD-456B-BD32-E3262E641833}" srcOrd="0" destOrd="0" presId="urn:microsoft.com/office/officeart/2018/5/layout/CenteredIconLabelDescriptionList"/>
    <dgm:cxn modelId="{BAD45F24-B1CE-4952-AE89-A3D480C132EC}" srcId="{0A179313-9288-4830-B14A-37149607E064}" destId="{FD165571-4462-416C-AD88-4CFB3ED7FEF5}" srcOrd="4" destOrd="0" parTransId="{A7C11912-913C-4A3E-80CF-3996B3CF9A57}" sibTransId="{8A35CD2E-7F95-4B0C-A288-9698EA996B15}"/>
    <dgm:cxn modelId="{718DE129-D601-4DAF-817C-8D9AF9F0B2D7}" type="presOf" srcId="{03B79679-C792-4BFE-8E09-0146125F2EC1}" destId="{B49B456C-D199-4746-B920-AE5EC9D926E8}" srcOrd="0" destOrd="2" presId="urn:microsoft.com/office/officeart/2018/5/layout/CenteredIconLabelDescriptionList"/>
    <dgm:cxn modelId="{33018D2B-5316-4DA2-9D95-F89049E7345F}" srcId="{952439DC-2165-4AD5-B24B-3BE9E9742EDB}" destId="{3F109CA0-C0D8-48DC-82A3-F1519747F8A4}" srcOrd="1" destOrd="0" parTransId="{327F4B2F-25D7-405E-BEEC-8FAACC22B3D1}" sibTransId="{ECF85EAC-4CD4-4164-9302-DAEE7E1FE06F}"/>
    <dgm:cxn modelId="{F6FC7446-E598-4A15-A558-826127324487}" type="presOf" srcId="{F806ACA1-E8D2-443E-88C5-B37BDD24731B}" destId="{02C166B8-C5DF-4CC1-AACC-6A3E00558D5E}" srcOrd="0" destOrd="1" presId="urn:microsoft.com/office/officeart/2018/5/layout/CenteredIconLabelDescriptionList"/>
    <dgm:cxn modelId="{CD598B68-869B-41DA-A7ED-6E2FBBA8DB8A}" srcId="{52D03697-C11F-4910-A809-034222FC34C5}" destId="{03B79679-C792-4BFE-8E09-0146125F2EC1}" srcOrd="2" destOrd="0" parTransId="{140717A5-81DF-4A7A-B125-EEEB21BF81C1}" sibTransId="{911BE5EF-C61E-463D-898B-E869F5D2F6D3}"/>
    <dgm:cxn modelId="{74CA4E50-BA2C-47DD-A1BB-C9F59FDB2B69}" srcId="{0A179313-9288-4830-B14A-37149607E064}" destId="{952439DC-2165-4AD5-B24B-3BE9E9742EDB}" srcOrd="3" destOrd="0" parTransId="{A8340927-16FC-4158-9A6F-9BAE524B5E40}" sibTransId="{5F494F89-C407-4FA2-B43A-311CB54B5042}"/>
    <dgm:cxn modelId="{B99BAA51-4A82-4098-B913-26E7A426A943}" srcId="{FD165571-4462-416C-AD88-4CFB3ED7FEF5}" destId="{ECE29622-BFA5-4807-BDDB-66CC7115B30D}" srcOrd="0" destOrd="0" parTransId="{0C31CFC0-677E-420B-B0CB-D1185B771D7B}" sibTransId="{11C51379-C99F-4FCF-8A24-3FC8FA635F4A}"/>
    <dgm:cxn modelId="{86D14E85-B5DF-48E3-A81D-A21A77644852}" srcId="{0A179313-9288-4830-B14A-37149607E064}" destId="{4ED9E0DD-9CFB-41EA-8855-48DBF31EEF29}" srcOrd="1" destOrd="0" parTransId="{B4D7564A-2803-430C-853A-05D2B7F6E8A1}" sibTransId="{D8C51D18-A889-46DF-9E63-D76888BE0429}"/>
    <dgm:cxn modelId="{61617789-DD2F-454D-B42D-F9D7BB083567}" srcId="{952439DC-2165-4AD5-B24B-3BE9E9742EDB}" destId="{3328F2E5-022A-4127-A3F0-1EE003E5AE6B}" srcOrd="0" destOrd="0" parTransId="{44C81760-C7B7-4BAD-95BF-83D7F35E54DE}" sibTransId="{5FC881D9-185E-4713-A73B-7F1DA58841DC}"/>
    <dgm:cxn modelId="{05455FA6-8A2F-446E-8CA1-9ED35CA0A8AE}" srcId="{FD165571-4462-416C-AD88-4CFB3ED7FEF5}" destId="{F806ACA1-E8D2-443E-88C5-B37BDD24731B}" srcOrd="1" destOrd="0" parTransId="{F7CE5499-45F8-4ECB-A868-DDA086035B46}" sibTransId="{27DEE087-4D1F-4D00-8AF4-5F7E66EA33FB}"/>
    <dgm:cxn modelId="{64493CB9-2C6D-4155-9D26-10951788476A}" srcId="{52D03697-C11F-4910-A809-034222FC34C5}" destId="{0CB09780-B9B6-462E-8317-F841BCEA758C}" srcOrd="1" destOrd="0" parTransId="{7CC75BDA-2101-4F3E-AC7F-5C16775A4BA0}" sibTransId="{F45731B1-71FA-499E-B65C-F379C2120D25}"/>
    <dgm:cxn modelId="{A88FC2C5-5760-47B3-8483-91E3AA3F6B51}" type="presOf" srcId="{0A179313-9288-4830-B14A-37149607E064}" destId="{A6FFF5C9-03C4-4379-A74B-980CC1D53D03}" srcOrd="0" destOrd="0" presId="urn:microsoft.com/office/officeart/2018/5/layout/CenteredIconLabelDescriptionList"/>
    <dgm:cxn modelId="{32728EEC-4885-43D9-93D2-DC5470364F61}" type="presOf" srcId="{ECE29622-BFA5-4807-BDDB-66CC7115B30D}" destId="{02C166B8-C5DF-4CC1-AACC-6A3E00558D5E}" srcOrd="0" destOrd="0" presId="urn:microsoft.com/office/officeart/2018/5/layout/CenteredIconLabelDescriptionList"/>
    <dgm:cxn modelId="{1F1F15F0-2B23-422D-895D-49C60855F244}" srcId="{0A179313-9288-4830-B14A-37149607E064}" destId="{829E2401-85BE-4116-AD81-1DF60B513D19}" srcOrd="0" destOrd="0" parTransId="{64348E40-8AA4-4A54-B3E0-5387948138FE}" sibTransId="{BC247048-1EFE-47B4-87C1-9BB6A9C1C3E8}"/>
    <dgm:cxn modelId="{2265ACF9-3EA8-46C4-8E89-BDC5C2C1270D}" type="presOf" srcId="{FD165571-4462-416C-AD88-4CFB3ED7FEF5}" destId="{35EDA062-A5B9-4B15-A0F2-614D525A6512}" srcOrd="0" destOrd="0" presId="urn:microsoft.com/office/officeart/2018/5/layout/CenteredIconLabelDescriptionList"/>
    <dgm:cxn modelId="{A617CEFA-3BC9-4C36-BEDC-C014EFADD91F}" type="presOf" srcId="{3F109CA0-C0D8-48DC-82A3-F1519747F8A4}" destId="{C9DD985D-56AA-4634-9B88-A8856639F3AF}" srcOrd="0" destOrd="1" presId="urn:microsoft.com/office/officeart/2018/5/layout/CenteredIconLabelDescriptionList"/>
    <dgm:cxn modelId="{EBAC9243-5A9E-4F16-8DA8-399F0F39FC61}" type="presParOf" srcId="{A6FFF5C9-03C4-4379-A74B-980CC1D53D03}" destId="{990DEA2D-7F01-401E-806D-EC688215D642}" srcOrd="0" destOrd="0" presId="urn:microsoft.com/office/officeart/2018/5/layout/CenteredIconLabelDescriptionList"/>
    <dgm:cxn modelId="{9EF92C2C-B60A-4B8B-A66B-90E56207C32C}" type="presParOf" srcId="{990DEA2D-7F01-401E-806D-EC688215D642}" destId="{CF06955C-8C91-4B3D-ACB0-2FF9B2696303}" srcOrd="0" destOrd="0" presId="urn:microsoft.com/office/officeart/2018/5/layout/CenteredIconLabelDescriptionList"/>
    <dgm:cxn modelId="{00EC1D58-524D-4A5D-8AC7-BA78E86BF92B}" type="presParOf" srcId="{990DEA2D-7F01-401E-806D-EC688215D642}" destId="{372A1C9B-1DAF-4F1E-8CC8-ED3A2D615143}" srcOrd="1" destOrd="0" presId="urn:microsoft.com/office/officeart/2018/5/layout/CenteredIconLabelDescriptionList"/>
    <dgm:cxn modelId="{4A9ADF0A-C627-4A53-BF4E-8D0FF282436C}" type="presParOf" srcId="{990DEA2D-7F01-401E-806D-EC688215D642}" destId="{FC6F4B97-745E-4B09-94F7-2741121D5BA0}" srcOrd="2" destOrd="0" presId="urn:microsoft.com/office/officeart/2018/5/layout/CenteredIconLabelDescriptionList"/>
    <dgm:cxn modelId="{F37988A8-16A8-4DFF-B809-2208F94400E1}" type="presParOf" srcId="{990DEA2D-7F01-401E-806D-EC688215D642}" destId="{3F248A4E-59C4-4B7A-A614-2E19AEB013C0}" srcOrd="3" destOrd="0" presId="urn:microsoft.com/office/officeart/2018/5/layout/CenteredIconLabelDescriptionList"/>
    <dgm:cxn modelId="{D71A6242-BCFD-48F7-9E3D-C0059C71368E}" type="presParOf" srcId="{990DEA2D-7F01-401E-806D-EC688215D642}" destId="{8644E7BA-34D0-46B2-A514-7EFFFE289CD2}" srcOrd="4" destOrd="0" presId="urn:microsoft.com/office/officeart/2018/5/layout/CenteredIconLabelDescriptionList"/>
    <dgm:cxn modelId="{C494D9F3-6C9E-4CA1-8925-AD4DBD7D6168}" type="presParOf" srcId="{A6FFF5C9-03C4-4379-A74B-980CC1D53D03}" destId="{D6C53D92-B602-4D60-8738-CD055CBAFF27}" srcOrd="1" destOrd="0" presId="urn:microsoft.com/office/officeart/2018/5/layout/CenteredIconLabelDescriptionList"/>
    <dgm:cxn modelId="{FD5BDCB7-A0F8-4FA1-8701-22168DCF96AB}" type="presParOf" srcId="{A6FFF5C9-03C4-4379-A74B-980CC1D53D03}" destId="{42824772-050A-4B89-A8D1-A4F22064F2A4}" srcOrd="2" destOrd="0" presId="urn:microsoft.com/office/officeart/2018/5/layout/CenteredIconLabelDescriptionList"/>
    <dgm:cxn modelId="{47D1645E-5470-4F80-A8EB-E57ABB55AA67}" type="presParOf" srcId="{42824772-050A-4B89-A8D1-A4F22064F2A4}" destId="{7B96B20A-8820-4F76-BFB3-A15A3D2B7CA4}" srcOrd="0" destOrd="0" presId="urn:microsoft.com/office/officeart/2018/5/layout/CenteredIconLabelDescriptionList"/>
    <dgm:cxn modelId="{7E290F9D-9626-4821-B47F-B105AE238BF2}" type="presParOf" srcId="{42824772-050A-4B89-A8D1-A4F22064F2A4}" destId="{6F46A1FA-885B-4EC3-B2EF-0EB925F267C1}" srcOrd="1" destOrd="0" presId="urn:microsoft.com/office/officeart/2018/5/layout/CenteredIconLabelDescriptionList"/>
    <dgm:cxn modelId="{5BF63D1F-5452-4D3A-9E31-202ABABA1882}" type="presParOf" srcId="{42824772-050A-4B89-A8D1-A4F22064F2A4}" destId="{9EBD573A-2EBD-456B-BD32-E3262E641833}" srcOrd="2" destOrd="0" presId="urn:microsoft.com/office/officeart/2018/5/layout/CenteredIconLabelDescriptionList"/>
    <dgm:cxn modelId="{4A7C32BE-550E-44A7-84F8-5C0F29F0218D}" type="presParOf" srcId="{42824772-050A-4B89-A8D1-A4F22064F2A4}" destId="{C7DB2535-8CA9-4CD4-A7ED-17EAFD252DC8}" srcOrd="3" destOrd="0" presId="urn:microsoft.com/office/officeart/2018/5/layout/CenteredIconLabelDescriptionList"/>
    <dgm:cxn modelId="{B0267976-627A-494D-8374-E72A14176C1B}" type="presParOf" srcId="{42824772-050A-4B89-A8D1-A4F22064F2A4}" destId="{F86C8692-F17D-4E69-8D03-B7F3FC278534}" srcOrd="4" destOrd="0" presId="urn:microsoft.com/office/officeart/2018/5/layout/CenteredIconLabelDescriptionList"/>
    <dgm:cxn modelId="{B1B445F5-D91F-458C-9CF0-FB10796E0607}" type="presParOf" srcId="{A6FFF5C9-03C4-4379-A74B-980CC1D53D03}" destId="{F39ED024-5B20-4AF4-97BB-03730F90645B}" srcOrd="3" destOrd="0" presId="urn:microsoft.com/office/officeart/2018/5/layout/CenteredIconLabelDescriptionList"/>
    <dgm:cxn modelId="{B1EAE7B3-A65F-42E1-94D4-9CE1ABE8DFB3}" type="presParOf" srcId="{A6FFF5C9-03C4-4379-A74B-980CC1D53D03}" destId="{EE7FF02F-72FA-444F-9C52-D5AE497C4D52}" srcOrd="4" destOrd="0" presId="urn:microsoft.com/office/officeart/2018/5/layout/CenteredIconLabelDescriptionList"/>
    <dgm:cxn modelId="{ECDA197E-EFB8-43AE-B59E-7C5BFE9217AD}" type="presParOf" srcId="{EE7FF02F-72FA-444F-9C52-D5AE497C4D52}" destId="{1EE8810F-3AFC-4BE4-B969-0363B45479DC}" srcOrd="0" destOrd="0" presId="urn:microsoft.com/office/officeart/2018/5/layout/CenteredIconLabelDescriptionList"/>
    <dgm:cxn modelId="{6AFE9B8B-2FB7-4C0B-8646-C3F6D2FEE556}" type="presParOf" srcId="{EE7FF02F-72FA-444F-9C52-D5AE497C4D52}" destId="{F3B72E7D-267D-46F1-A842-2E621CAE26BA}" srcOrd="1" destOrd="0" presId="urn:microsoft.com/office/officeart/2018/5/layout/CenteredIconLabelDescriptionList"/>
    <dgm:cxn modelId="{35461624-8206-4348-974C-DBB2824765A2}" type="presParOf" srcId="{EE7FF02F-72FA-444F-9C52-D5AE497C4D52}" destId="{54A7FF3A-67D6-41BB-98E5-94BDD8547304}" srcOrd="2" destOrd="0" presId="urn:microsoft.com/office/officeart/2018/5/layout/CenteredIconLabelDescriptionList"/>
    <dgm:cxn modelId="{7A6CDC0E-F8FC-48C9-A6D6-38A46A8E8355}" type="presParOf" srcId="{EE7FF02F-72FA-444F-9C52-D5AE497C4D52}" destId="{A6CA5A19-CABF-4B53-B6DC-D3498875CA6D}" srcOrd="3" destOrd="0" presId="urn:microsoft.com/office/officeart/2018/5/layout/CenteredIconLabelDescriptionList"/>
    <dgm:cxn modelId="{15A10183-BC21-4B9C-ABAD-8F2E9FD01B75}" type="presParOf" srcId="{EE7FF02F-72FA-444F-9C52-D5AE497C4D52}" destId="{B49B456C-D199-4746-B920-AE5EC9D926E8}" srcOrd="4" destOrd="0" presId="urn:microsoft.com/office/officeart/2018/5/layout/CenteredIconLabelDescriptionList"/>
    <dgm:cxn modelId="{26457537-A951-48C8-9160-4616871568C9}" type="presParOf" srcId="{A6FFF5C9-03C4-4379-A74B-980CC1D53D03}" destId="{5DC50118-D717-438B-90EA-7C3CD688008B}" srcOrd="5" destOrd="0" presId="urn:microsoft.com/office/officeart/2018/5/layout/CenteredIconLabelDescriptionList"/>
    <dgm:cxn modelId="{0BBACDE1-A024-4D07-A314-0BE490B68789}" type="presParOf" srcId="{A6FFF5C9-03C4-4379-A74B-980CC1D53D03}" destId="{5F61C9A6-D669-4B82-91A1-46EA9D7BE3A9}" srcOrd="6" destOrd="0" presId="urn:microsoft.com/office/officeart/2018/5/layout/CenteredIconLabelDescriptionList"/>
    <dgm:cxn modelId="{2D2AC1AE-5B5D-45E3-B07B-7E5B37755650}" type="presParOf" srcId="{5F61C9A6-D669-4B82-91A1-46EA9D7BE3A9}" destId="{02F66DEE-11C3-4946-AF64-1F412E4C27E8}" srcOrd="0" destOrd="0" presId="urn:microsoft.com/office/officeart/2018/5/layout/CenteredIconLabelDescriptionList"/>
    <dgm:cxn modelId="{042BF9E5-8B8C-47E1-B235-E1A0569B3702}" type="presParOf" srcId="{5F61C9A6-D669-4B82-91A1-46EA9D7BE3A9}" destId="{D672329F-1256-4509-8D60-7A791AFD5DD6}" srcOrd="1" destOrd="0" presId="urn:microsoft.com/office/officeart/2018/5/layout/CenteredIconLabelDescriptionList"/>
    <dgm:cxn modelId="{9C75ABBF-A01D-492C-AC21-2F6CC6B6774B}" type="presParOf" srcId="{5F61C9A6-D669-4B82-91A1-46EA9D7BE3A9}" destId="{081B1243-A28E-43F4-8617-E06E423A5FE0}" srcOrd="2" destOrd="0" presId="urn:microsoft.com/office/officeart/2018/5/layout/CenteredIconLabelDescriptionList"/>
    <dgm:cxn modelId="{B61BDBBC-18D3-4319-91AB-90E392B4FCC3}" type="presParOf" srcId="{5F61C9A6-D669-4B82-91A1-46EA9D7BE3A9}" destId="{4289AF62-EF5C-4328-9DF9-86BF4F37DBD9}" srcOrd="3" destOrd="0" presId="urn:microsoft.com/office/officeart/2018/5/layout/CenteredIconLabelDescriptionList"/>
    <dgm:cxn modelId="{D59F7A25-A691-48D3-9944-57A5554C263C}" type="presParOf" srcId="{5F61C9A6-D669-4B82-91A1-46EA9D7BE3A9}" destId="{C9DD985D-56AA-4634-9B88-A8856639F3AF}" srcOrd="4" destOrd="0" presId="urn:microsoft.com/office/officeart/2018/5/layout/CenteredIconLabelDescriptionList"/>
    <dgm:cxn modelId="{68FA789F-5687-4ECB-9205-548B2751A5C7}" type="presParOf" srcId="{A6FFF5C9-03C4-4379-A74B-980CC1D53D03}" destId="{2A50224B-86D7-4E1A-91E8-9FAC5E6964E9}" srcOrd="7" destOrd="0" presId="urn:microsoft.com/office/officeart/2018/5/layout/CenteredIconLabelDescriptionList"/>
    <dgm:cxn modelId="{357BBB63-FB72-4672-8F39-AFFFCA92CDB0}" type="presParOf" srcId="{A6FFF5C9-03C4-4379-A74B-980CC1D53D03}" destId="{CD749376-ED0E-414A-90C2-291F6A06A0E0}" srcOrd="8" destOrd="0" presId="urn:microsoft.com/office/officeart/2018/5/layout/CenteredIconLabelDescriptionList"/>
    <dgm:cxn modelId="{DE5D9E23-FD18-4F79-919B-27CAA4195A64}" type="presParOf" srcId="{CD749376-ED0E-414A-90C2-291F6A06A0E0}" destId="{FE3A9375-2AE6-403C-80CD-3E5CCB899F38}" srcOrd="0" destOrd="0" presId="urn:microsoft.com/office/officeart/2018/5/layout/CenteredIconLabelDescriptionList"/>
    <dgm:cxn modelId="{0D8A8C6A-D989-48A9-B9D3-2E43C3347B8B}" type="presParOf" srcId="{CD749376-ED0E-414A-90C2-291F6A06A0E0}" destId="{2DD9E9CD-63FE-466D-8009-164924C4BBE2}" srcOrd="1" destOrd="0" presId="urn:microsoft.com/office/officeart/2018/5/layout/CenteredIconLabelDescriptionList"/>
    <dgm:cxn modelId="{63B4A1D1-21B5-4FB2-98D8-6DBB767C00CC}" type="presParOf" srcId="{CD749376-ED0E-414A-90C2-291F6A06A0E0}" destId="{35EDA062-A5B9-4B15-A0F2-614D525A6512}" srcOrd="2" destOrd="0" presId="urn:microsoft.com/office/officeart/2018/5/layout/CenteredIconLabelDescriptionList"/>
    <dgm:cxn modelId="{8DBBB029-2915-421C-A4C6-3F7CC5C0859D}" type="presParOf" srcId="{CD749376-ED0E-414A-90C2-291F6A06A0E0}" destId="{708FEFA4-DAC5-4B20-855D-20C11E89024F}" srcOrd="3" destOrd="0" presId="urn:microsoft.com/office/officeart/2018/5/layout/CenteredIconLabelDescriptionList"/>
    <dgm:cxn modelId="{F15AB405-AF75-409A-9F9A-E9A9AE2BA3FD}" type="presParOf" srcId="{CD749376-ED0E-414A-90C2-291F6A06A0E0}" destId="{02C166B8-C5DF-4CC1-AACC-6A3E00558D5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8F86A1-15D1-4686-A53C-680253CB5534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7791B2C-6906-48D2-AF51-9D43B89274FD}">
      <dgm:prSet/>
      <dgm:spPr/>
      <dgm:t>
        <a:bodyPr/>
        <a:lstStyle/>
        <a:p>
          <a:r>
            <a:rPr lang="en-US" b="1" i="0"/>
            <a:t>Advantages:</a:t>
          </a:r>
          <a:endParaRPr lang="en-US"/>
        </a:p>
      </dgm:t>
    </dgm:pt>
    <dgm:pt modelId="{E01F4474-E3AC-4AAD-83F2-CEEDD10333C3}" type="parTrans" cxnId="{EEDC9DB3-27DA-4B79-ACE8-40B5E5966D21}">
      <dgm:prSet/>
      <dgm:spPr/>
      <dgm:t>
        <a:bodyPr/>
        <a:lstStyle/>
        <a:p>
          <a:endParaRPr lang="en-US"/>
        </a:p>
      </dgm:t>
    </dgm:pt>
    <dgm:pt modelId="{DDA12931-7B57-4325-8930-BF3868F3EE1C}" type="sibTrans" cxnId="{EEDC9DB3-27DA-4B79-ACE8-40B5E5966D21}">
      <dgm:prSet/>
      <dgm:spPr/>
      <dgm:t>
        <a:bodyPr/>
        <a:lstStyle/>
        <a:p>
          <a:endParaRPr lang="en-US"/>
        </a:p>
      </dgm:t>
    </dgm:pt>
    <dgm:pt modelId="{71FE57AB-DC62-4488-BC1A-E38D5A9FA78A}">
      <dgm:prSet/>
      <dgm:spPr/>
      <dgm:t>
        <a:bodyPr/>
        <a:lstStyle/>
        <a:p>
          <a:r>
            <a:rPr lang="en-US" b="1" i="0"/>
            <a:t>High Accuracy:</a:t>
          </a:r>
          <a:r>
            <a:rPr lang="en-US" b="0" i="0"/>
            <a:t> XGBoost can achieve high accuracy by iteratively improving weak learners.</a:t>
          </a:r>
          <a:endParaRPr lang="en-US"/>
        </a:p>
      </dgm:t>
    </dgm:pt>
    <dgm:pt modelId="{38333037-7139-4773-8DF5-DB6D1A06D8B1}" type="parTrans" cxnId="{F972EA01-C1D5-4D07-9792-0A662E8C7A6E}">
      <dgm:prSet/>
      <dgm:spPr/>
      <dgm:t>
        <a:bodyPr/>
        <a:lstStyle/>
        <a:p>
          <a:endParaRPr lang="en-US"/>
        </a:p>
      </dgm:t>
    </dgm:pt>
    <dgm:pt modelId="{0165590A-2C0B-4108-A9B8-28D4BD7C6910}" type="sibTrans" cxnId="{F972EA01-C1D5-4D07-9792-0A662E8C7A6E}">
      <dgm:prSet/>
      <dgm:spPr/>
      <dgm:t>
        <a:bodyPr/>
        <a:lstStyle/>
        <a:p>
          <a:endParaRPr lang="en-US"/>
        </a:p>
      </dgm:t>
    </dgm:pt>
    <dgm:pt modelId="{350860AC-EBB2-4C6C-88CF-5FEA01F9AA12}">
      <dgm:prSet/>
      <dgm:spPr/>
      <dgm:t>
        <a:bodyPr/>
        <a:lstStyle/>
        <a:p>
          <a:r>
            <a:rPr lang="en-US" b="1" i="0"/>
            <a:t>Regularization:</a:t>
          </a:r>
          <a:r>
            <a:rPr lang="en-US" b="0" i="0"/>
            <a:t> Built-in regularization techniques help prevent overfitting.</a:t>
          </a:r>
          <a:endParaRPr lang="en-US"/>
        </a:p>
      </dgm:t>
    </dgm:pt>
    <dgm:pt modelId="{E4C21048-D523-4E57-960B-3CD99F497805}" type="parTrans" cxnId="{C34BA1AA-6E0A-414E-BA73-3DA8CAE2391B}">
      <dgm:prSet/>
      <dgm:spPr/>
      <dgm:t>
        <a:bodyPr/>
        <a:lstStyle/>
        <a:p>
          <a:endParaRPr lang="en-US"/>
        </a:p>
      </dgm:t>
    </dgm:pt>
    <dgm:pt modelId="{FDE14185-1F48-4766-A7FD-35B5F7F45906}" type="sibTrans" cxnId="{C34BA1AA-6E0A-414E-BA73-3DA8CAE2391B}">
      <dgm:prSet/>
      <dgm:spPr/>
      <dgm:t>
        <a:bodyPr/>
        <a:lstStyle/>
        <a:p>
          <a:endParaRPr lang="en-US"/>
        </a:p>
      </dgm:t>
    </dgm:pt>
    <dgm:pt modelId="{BD126C76-B125-401D-83CC-9D304C5DA9BB}">
      <dgm:prSet/>
      <dgm:spPr/>
      <dgm:t>
        <a:bodyPr/>
        <a:lstStyle/>
        <a:p>
          <a:r>
            <a:rPr lang="en-US" b="1" i="0"/>
            <a:t>Flexibility:</a:t>
          </a:r>
          <a:r>
            <a:rPr lang="en-US" b="0" i="0"/>
            <a:t> Supports custom optimization objectives and evaluation metrics.</a:t>
          </a:r>
          <a:endParaRPr lang="en-US"/>
        </a:p>
      </dgm:t>
    </dgm:pt>
    <dgm:pt modelId="{741354C6-1AAE-4437-A772-0ACC22C6A366}" type="parTrans" cxnId="{88BA02DE-E2A8-4EFD-BAA8-9BB3EDFEEEF0}">
      <dgm:prSet/>
      <dgm:spPr/>
      <dgm:t>
        <a:bodyPr/>
        <a:lstStyle/>
        <a:p>
          <a:endParaRPr lang="en-US"/>
        </a:p>
      </dgm:t>
    </dgm:pt>
    <dgm:pt modelId="{C5F56BCE-C1EA-4326-8E4C-9CBC6D93BB0B}" type="sibTrans" cxnId="{88BA02DE-E2A8-4EFD-BAA8-9BB3EDFEEEF0}">
      <dgm:prSet/>
      <dgm:spPr/>
      <dgm:t>
        <a:bodyPr/>
        <a:lstStyle/>
        <a:p>
          <a:endParaRPr lang="en-US"/>
        </a:p>
      </dgm:t>
    </dgm:pt>
    <dgm:pt modelId="{F3995FE7-A8FE-4F19-A400-8D2FA38A6F2E}">
      <dgm:prSet/>
      <dgm:spPr/>
      <dgm:t>
        <a:bodyPr/>
        <a:lstStyle/>
        <a:p>
          <a:r>
            <a:rPr lang="en-US" b="1" i="0"/>
            <a:t>Disadvantages:</a:t>
          </a:r>
          <a:endParaRPr lang="en-US"/>
        </a:p>
      </dgm:t>
    </dgm:pt>
    <dgm:pt modelId="{BC864BF8-EFF9-4EE6-B661-3D8A504D2B7D}" type="parTrans" cxnId="{C05433F3-B0B4-4695-8666-EF9BB6186E63}">
      <dgm:prSet/>
      <dgm:spPr/>
      <dgm:t>
        <a:bodyPr/>
        <a:lstStyle/>
        <a:p>
          <a:endParaRPr lang="en-US"/>
        </a:p>
      </dgm:t>
    </dgm:pt>
    <dgm:pt modelId="{8176DF0D-462C-4395-9946-03EEC641A7E3}" type="sibTrans" cxnId="{C05433F3-B0B4-4695-8666-EF9BB6186E63}">
      <dgm:prSet/>
      <dgm:spPr/>
      <dgm:t>
        <a:bodyPr/>
        <a:lstStyle/>
        <a:p>
          <a:endParaRPr lang="en-US"/>
        </a:p>
      </dgm:t>
    </dgm:pt>
    <dgm:pt modelId="{DEC05265-5664-448E-8D11-43B67FAA6717}">
      <dgm:prSet/>
      <dgm:spPr/>
      <dgm:t>
        <a:bodyPr/>
        <a:lstStyle/>
        <a:p>
          <a:r>
            <a:rPr lang="en-US" b="1" i="0"/>
            <a:t>Complexity:</a:t>
          </a:r>
          <a:r>
            <a:rPr lang="en-US" b="0" i="0"/>
            <a:t> XGBoost has many hyperparameters to tune, which can make it complex.</a:t>
          </a:r>
          <a:endParaRPr lang="en-US"/>
        </a:p>
      </dgm:t>
    </dgm:pt>
    <dgm:pt modelId="{AB77BBD5-5057-4321-84E0-8AC69FF83751}" type="parTrans" cxnId="{C8FB34FD-6DE0-421C-BE27-71FD7DFF05D5}">
      <dgm:prSet/>
      <dgm:spPr/>
      <dgm:t>
        <a:bodyPr/>
        <a:lstStyle/>
        <a:p>
          <a:endParaRPr lang="en-US"/>
        </a:p>
      </dgm:t>
    </dgm:pt>
    <dgm:pt modelId="{E9A054CB-9F2E-4F13-A733-F37420478D6F}" type="sibTrans" cxnId="{C8FB34FD-6DE0-421C-BE27-71FD7DFF05D5}">
      <dgm:prSet/>
      <dgm:spPr/>
      <dgm:t>
        <a:bodyPr/>
        <a:lstStyle/>
        <a:p>
          <a:endParaRPr lang="en-US"/>
        </a:p>
      </dgm:t>
    </dgm:pt>
    <dgm:pt modelId="{73E5EE4A-5000-40A4-9A15-086BCC53443A}">
      <dgm:prSet/>
      <dgm:spPr/>
      <dgm:t>
        <a:bodyPr/>
        <a:lstStyle/>
        <a:p>
          <a:r>
            <a:rPr lang="en-US" b="1" i="0"/>
            <a:t>Computationally Intensive:</a:t>
          </a:r>
          <a:r>
            <a:rPr lang="en-US" b="0" i="0"/>
            <a:t> Training XGBoost models can be computationally expensive, especially for large datasets.</a:t>
          </a:r>
          <a:endParaRPr lang="en-US"/>
        </a:p>
      </dgm:t>
    </dgm:pt>
    <dgm:pt modelId="{FFC0D43D-AA5F-4BEA-BC46-E82184131CC8}" type="parTrans" cxnId="{756F9E7A-7226-42A5-B5EA-26D31898ADFB}">
      <dgm:prSet/>
      <dgm:spPr/>
      <dgm:t>
        <a:bodyPr/>
        <a:lstStyle/>
        <a:p>
          <a:endParaRPr lang="en-US"/>
        </a:p>
      </dgm:t>
    </dgm:pt>
    <dgm:pt modelId="{0B2E51FC-1837-4B6D-BDCA-9248E0CA9B30}" type="sibTrans" cxnId="{756F9E7A-7226-42A5-B5EA-26D31898ADFB}">
      <dgm:prSet/>
      <dgm:spPr/>
      <dgm:t>
        <a:bodyPr/>
        <a:lstStyle/>
        <a:p>
          <a:endParaRPr lang="en-US"/>
        </a:p>
      </dgm:t>
    </dgm:pt>
    <dgm:pt modelId="{3AC559D5-8A7C-43C7-B5AE-435E0560699D}">
      <dgm:prSet/>
      <dgm:spPr/>
      <dgm:t>
        <a:bodyPr/>
        <a:lstStyle/>
        <a:p>
          <a:r>
            <a:rPr lang="en-US" b="1" i="0"/>
            <a:t>Requires Tuning:</a:t>
          </a:r>
          <a:r>
            <a:rPr lang="en-US" b="0" i="0"/>
            <a:t> Parameters like learning rate, tree depth, and regularization parameters need to be tuned for optimal performance.</a:t>
          </a:r>
          <a:endParaRPr lang="en-US"/>
        </a:p>
      </dgm:t>
    </dgm:pt>
    <dgm:pt modelId="{C086144D-4BF2-4759-99D4-453F9276823F}" type="parTrans" cxnId="{46E58E5F-E2EF-4196-9A2C-C3C5AEAADFAC}">
      <dgm:prSet/>
      <dgm:spPr/>
      <dgm:t>
        <a:bodyPr/>
        <a:lstStyle/>
        <a:p>
          <a:endParaRPr lang="en-US"/>
        </a:p>
      </dgm:t>
    </dgm:pt>
    <dgm:pt modelId="{DEBDB395-E43A-425F-AE9F-C16A35873821}" type="sibTrans" cxnId="{46E58E5F-E2EF-4196-9A2C-C3C5AEAADFAC}">
      <dgm:prSet/>
      <dgm:spPr/>
      <dgm:t>
        <a:bodyPr/>
        <a:lstStyle/>
        <a:p>
          <a:endParaRPr lang="en-US"/>
        </a:p>
      </dgm:t>
    </dgm:pt>
    <dgm:pt modelId="{06017E4C-44C3-410B-A168-172F0003D28A}" type="pres">
      <dgm:prSet presAssocID="{9D8F86A1-15D1-4686-A53C-680253CB5534}" presName="diagram" presStyleCnt="0">
        <dgm:presLayoutVars>
          <dgm:dir/>
          <dgm:resizeHandles val="exact"/>
        </dgm:presLayoutVars>
      </dgm:prSet>
      <dgm:spPr/>
    </dgm:pt>
    <dgm:pt modelId="{DD2DE34C-6967-4F10-B8F9-6A45FE1F857E}" type="pres">
      <dgm:prSet presAssocID="{17791B2C-6906-48D2-AF51-9D43B89274FD}" presName="node" presStyleLbl="node1" presStyleIdx="0" presStyleCnt="8">
        <dgm:presLayoutVars>
          <dgm:bulletEnabled val="1"/>
        </dgm:presLayoutVars>
      </dgm:prSet>
      <dgm:spPr/>
    </dgm:pt>
    <dgm:pt modelId="{FF02EE86-53C8-4BE4-9972-7442059054EE}" type="pres">
      <dgm:prSet presAssocID="{DDA12931-7B57-4325-8930-BF3868F3EE1C}" presName="sibTrans" presStyleCnt="0"/>
      <dgm:spPr/>
    </dgm:pt>
    <dgm:pt modelId="{40D0C8D3-4430-4BA5-8F7D-C53E47FFFC67}" type="pres">
      <dgm:prSet presAssocID="{71FE57AB-DC62-4488-BC1A-E38D5A9FA78A}" presName="node" presStyleLbl="node1" presStyleIdx="1" presStyleCnt="8">
        <dgm:presLayoutVars>
          <dgm:bulletEnabled val="1"/>
        </dgm:presLayoutVars>
      </dgm:prSet>
      <dgm:spPr/>
    </dgm:pt>
    <dgm:pt modelId="{D58042A8-E9A1-491F-B697-41851E2FD03F}" type="pres">
      <dgm:prSet presAssocID="{0165590A-2C0B-4108-A9B8-28D4BD7C6910}" presName="sibTrans" presStyleCnt="0"/>
      <dgm:spPr/>
    </dgm:pt>
    <dgm:pt modelId="{72B04540-D884-436E-AB07-7C254AD93967}" type="pres">
      <dgm:prSet presAssocID="{350860AC-EBB2-4C6C-88CF-5FEA01F9AA12}" presName="node" presStyleLbl="node1" presStyleIdx="2" presStyleCnt="8">
        <dgm:presLayoutVars>
          <dgm:bulletEnabled val="1"/>
        </dgm:presLayoutVars>
      </dgm:prSet>
      <dgm:spPr/>
    </dgm:pt>
    <dgm:pt modelId="{841E715E-5BCB-4B3D-AB15-8AD9AE7F5F89}" type="pres">
      <dgm:prSet presAssocID="{FDE14185-1F48-4766-A7FD-35B5F7F45906}" presName="sibTrans" presStyleCnt="0"/>
      <dgm:spPr/>
    </dgm:pt>
    <dgm:pt modelId="{91029534-A634-4426-AC64-BB7873563E19}" type="pres">
      <dgm:prSet presAssocID="{BD126C76-B125-401D-83CC-9D304C5DA9BB}" presName="node" presStyleLbl="node1" presStyleIdx="3" presStyleCnt="8">
        <dgm:presLayoutVars>
          <dgm:bulletEnabled val="1"/>
        </dgm:presLayoutVars>
      </dgm:prSet>
      <dgm:spPr/>
    </dgm:pt>
    <dgm:pt modelId="{0E8A0BA4-DEA8-4479-941C-A0C7A824A6E2}" type="pres">
      <dgm:prSet presAssocID="{C5F56BCE-C1EA-4326-8E4C-9CBC6D93BB0B}" presName="sibTrans" presStyleCnt="0"/>
      <dgm:spPr/>
    </dgm:pt>
    <dgm:pt modelId="{B367B6FD-AFA5-4FA4-87A0-90A61A04B150}" type="pres">
      <dgm:prSet presAssocID="{F3995FE7-A8FE-4F19-A400-8D2FA38A6F2E}" presName="node" presStyleLbl="node1" presStyleIdx="4" presStyleCnt="8">
        <dgm:presLayoutVars>
          <dgm:bulletEnabled val="1"/>
        </dgm:presLayoutVars>
      </dgm:prSet>
      <dgm:spPr/>
    </dgm:pt>
    <dgm:pt modelId="{BA463C15-5265-4A30-8165-1B83F1B67933}" type="pres">
      <dgm:prSet presAssocID="{8176DF0D-462C-4395-9946-03EEC641A7E3}" presName="sibTrans" presStyleCnt="0"/>
      <dgm:spPr/>
    </dgm:pt>
    <dgm:pt modelId="{F89B2F5B-A412-49EC-BDC5-E3E36A41C814}" type="pres">
      <dgm:prSet presAssocID="{DEC05265-5664-448E-8D11-43B67FAA6717}" presName="node" presStyleLbl="node1" presStyleIdx="5" presStyleCnt="8">
        <dgm:presLayoutVars>
          <dgm:bulletEnabled val="1"/>
        </dgm:presLayoutVars>
      </dgm:prSet>
      <dgm:spPr/>
    </dgm:pt>
    <dgm:pt modelId="{9F5EB428-D4D9-4E25-A714-68BE155CAA22}" type="pres">
      <dgm:prSet presAssocID="{E9A054CB-9F2E-4F13-A733-F37420478D6F}" presName="sibTrans" presStyleCnt="0"/>
      <dgm:spPr/>
    </dgm:pt>
    <dgm:pt modelId="{3A4483A2-E545-4F21-AAE9-FDE79DFF20B0}" type="pres">
      <dgm:prSet presAssocID="{73E5EE4A-5000-40A4-9A15-086BCC53443A}" presName="node" presStyleLbl="node1" presStyleIdx="6" presStyleCnt="8">
        <dgm:presLayoutVars>
          <dgm:bulletEnabled val="1"/>
        </dgm:presLayoutVars>
      </dgm:prSet>
      <dgm:spPr/>
    </dgm:pt>
    <dgm:pt modelId="{3934E6EF-4BD3-4CBD-9420-943714CE8991}" type="pres">
      <dgm:prSet presAssocID="{0B2E51FC-1837-4B6D-BDCA-9248E0CA9B30}" presName="sibTrans" presStyleCnt="0"/>
      <dgm:spPr/>
    </dgm:pt>
    <dgm:pt modelId="{75F75653-DDC1-4EB6-92FC-8084D812214D}" type="pres">
      <dgm:prSet presAssocID="{3AC559D5-8A7C-43C7-B5AE-435E0560699D}" presName="node" presStyleLbl="node1" presStyleIdx="7" presStyleCnt="8">
        <dgm:presLayoutVars>
          <dgm:bulletEnabled val="1"/>
        </dgm:presLayoutVars>
      </dgm:prSet>
      <dgm:spPr/>
    </dgm:pt>
  </dgm:ptLst>
  <dgm:cxnLst>
    <dgm:cxn modelId="{B3B02801-0450-4739-8A20-A82A8380E2EE}" type="presOf" srcId="{3AC559D5-8A7C-43C7-B5AE-435E0560699D}" destId="{75F75653-DDC1-4EB6-92FC-8084D812214D}" srcOrd="0" destOrd="0" presId="urn:microsoft.com/office/officeart/2005/8/layout/default"/>
    <dgm:cxn modelId="{F972EA01-C1D5-4D07-9792-0A662E8C7A6E}" srcId="{9D8F86A1-15D1-4686-A53C-680253CB5534}" destId="{71FE57AB-DC62-4488-BC1A-E38D5A9FA78A}" srcOrd="1" destOrd="0" parTransId="{38333037-7139-4773-8DF5-DB6D1A06D8B1}" sibTransId="{0165590A-2C0B-4108-A9B8-28D4BD7C6910}"/>
    <dgm:cxn modelId="{9C0C8628-11EE-42CE-BF5C-E9F9294771E5}" type="presOf" srcId="{DEC05265-5664-448E-8D11-43B67FAA6717}" destId="{F89B2F5B-A412-49EC-BDC5-E3E36A41C814}" srcOrd="0" destOrd="0" presId="urn:microsoft.com/office/officeart/2005/8/layout/default"/>
    <dgm:cxn modelId="{61CE6B2C-D792-4884-9940-400CE5038341}" type="presOf" srcId="{9D8F86A1-15D1-4686-A53C-680253CB5534}" destId="{06017E4C-44C3-410B-A168-172F0003D28A}" srcOrd="0" destOrd="0" presId="urn:microsoft.com/office/officeart/2005/8/layout/default"/>
    <dgm:cxn modelId="{DA85695C-02D3-411C-98A4-84FD3DBD624B}" type="presOf" srcId="{BD126C76-B125-401D-83CC-9D304C5DA9BB}" destId="{91029534-A634-4426-AC64-BB7873563E19}" srcOrd="0" destOrd="0" presId="urn:microsoft.com/office/officeart/2005/8/layout/default"/>
    <dgm:cxn modelId="{46E58E5F-E2EF-4196-9A2C-C3C5AEAADFAC}" srcId="{9D8F86A1-15D1-4686-A53C-680253CB5534}" destId="{3AC559D5-8A7C-43C7-B5AE-435E0560699D}" srcOrd="7" destOrd="0" parTransId="{C086144D-4BF2-4759-99D4-453F9276823F}" sibTransId="{DEBDB395-E43A-425F-AE9F-C16A35873821}"/>
    <dgm:cxn modelId="{B8B1A061-304A-4E53-B6D9-ACF3380625E3}" type="presOf" srcId="{71FE57AB-DC62-4488-BC1A-E38D5A9FA78A}" destId="{40D0C8D3-4430-4BA5-8F7D-C53E47FFFC67}" srcOrd="0" destOrd="0" presId="urn:microsoft.com/office/officeart/2005/8/layout/default"/>
    <dgm:cxn modelId="{756F9E7A-7226-42A5-B5EA-26D31898ADFB}" srcId="{9D8F86A1-15D1-4686-A53C-680253CB5534}" destId="{73E5EE4A-5000-40A4-9A15-086BCC53443A}" srcOrd="6" destOrd="0" parTransId="{FFC0D43D-AA5F-4BEA-BC46-E82184131CC8}" sibTransId="{0B2E51FC-1837-4B6D-BDCA-9248E0CA9B30}"/>
    <dgm:cxn modelId="{175E7987-A3D4-4CCB-9C86-F98E6097D5FC}" type="presOf" srcId="{17791B2C-6906-48D2-AF51-9D43B89274FD}" destId="{DD2DE34C-6967-4F10-B8F9-6A45FE1F857E}" srcOrd="0" destOrd="0" presId="urn:microsoft.com/office/officeart/2005/8/layout/default"/>
    <dgm:cxn modelId="{C34BA1AA-6E0A-414E-BA73-3DA8CAE2391B}" srcId="{9D8F86A1-15D1-4686-A53C-680253CB5534}" destId="{350860AC-EBB2-4C6C-88CF-5FEA01F9AA12}" srcOrd="2" destOrd="0" parTransId="{E4C21048-D523-4E57-960B-3CD99F497805}" sibTransId="{FDE14185-1F48-4766-A7FD-35B5F7F45906}"/>
    <dgm:cxn modelId="{EEDC9DB3-27DA-4B79-ACE8-40B5E5966D21}" srcId="{9D8F86A1-15D1-4686-A53C-680253CB5534}" destId="{17791B2C-6906-48D2-AF51-9D43B89274FD}" srcOrd="0" destOrd="0" parTransId="{E01F4474-E3AC-4AAD-83F2-CEEDD10333C3}" sibTransId="{DDA12931-7B57-4325-8930-BF3868F3EE1C}"/>
    <dgm:cxn modelId="{D2A7E5C4-AEAF-4A18-B3FB-55C0B89F91DB}" type="presOf" srcId="{73E5EE4A-5000-40A4-9A15-086BCC53443A}" destId="{3A4483A2-E545-4F21-AAE9-FDE79DFF20B0}" srcOrd="0" destOrd="0" presId="urn:microsoft.com/office/officeart/2005/8/layout/default"/>
    <dgm:cxn modelId="{466544DD-5451-4A76-BF0D-F5D05A3BA6CA}" type="presOf" srcId="{F3995FE7-A8FE-4F19-A400-8D2FA38A6F2E}" destId="{B367B6FD-AFA5-4FA4-87A0-90A61A04B150}" srcOrd="0" destOrd="0" presId="urn:microsoft.com/office/officeart/2005/8/layout/default"/>
    <dgm:cxn modelId="{88BA02DE-E2A8-4EFD-BAA8-9BB3EDFEEEF0}" srcId="{9D8F86A1-15D1-4686-A53C-680253CB5534}" destId="{BD126C76-B125-401D-83CC-9D304C5DA9BB}" srcOrd="3" destOrd="0" parTransId="{741354C6-1AAE-4437-A772-0ACC22C6A366}" sibTransId="{C5F56BCE-C1EA-4326-8E4C-9CBC6D93BB0B}"/>
    <dgm:cxn modelId="{F012B1E6-0840-4CD7-A59F-0EBA58DEBEC8}" type="presOf" srcId="{350860AC-EBB2-4C6C-88CF-5FEA01F9AA12}" destId="{72B04540-D884-436E-AB07-7C254AD93967}" srcOrd="0" destOrd="0" presId="urn:microsoft.com/office/officeart/2005/8/layout/default"/>
    <dgm:cxn modelId="{C05433F3-B0B4-4695-8666-EF9BB6186E63}" srcId="{9D8F86A1-15D1-4686-A53C-680253CB5534}" destId="{F3995FE7-A8FE-4F19-A400-8D2FA38A6F2E}" srcOrd="4" destOrd="0" parTransId="{BC864BF8-EFF9-4EE6-B661-3D8A504D2B7D}" sibTransId="{8176DF0D-462C-4395-9946-03EEC641A7E3}"/>
    <dgm:cxn modelId="{C8FB34FD-6DE0-421C-BE27-71FD7DFF05D5}" srcId="{9D8F86A1-15D1-4686-A53C-680253CB5534}" destId="{DEC05265-5664-448E-8D11-43B67FAA6717}" srcOrd="5" destOrd="0" parTransId="{AB77BBD5-5057-4321-84E0-8AC69FF83751}" sibTransId="{E9A054CB-9F2E-4F13-A733-F37420478D6F}"/>
    <dgm:cxn modelId="{C34D1149-4AE9-4008-9A19-9A0BF0D489E1}" type="presParOf" srcId="{06017E4C-44C3-410B-A168-172F0003D28A}" destId="{DD2DE34C-6967-4F10-B8F9-6A45FE1F857E}" srcOrd="0" destOrd="0" presId="urn:microsoft.com/office/officeart/2005/8/layout/default"/>
    <dgm:cxn modelId="{6216AD24-D2AE-4A71-9B5C-8447D28F5B22}" type="presParOf" srcId="{06017E4C-44C3-410B-A168-172F0003D28A}" destId="{FF02EE86-53C8-4BE4-9972-7442059054EE}" srcOrd="1" destOrd="0" presId="urn:microsoft.com/office/officeart/2005/8/layout/default"/>
    <dgm:cxn modelId="{5421DAEA-CD2B-45B0-8F19-F6A846AA4331}" type="presParOf" srcId="{06017E4C-44C3-410B-A168-172F0003D28A}" destId="{40D0C8D3-4430-4BA5-8F7D-C53E47FFFC67}" srcOrd="2" destOrd="0" presId="urn:microsoft.com/office/officeart/2005/8/layout/default"/>
    <dgm:cxn modelId="{96D6F74D-92A6-4121-A973-33F72EA8FBDF}" type="presParOf" srcId="{06017E4C-44C3-410B-A168-172F0003D28A}" destId="{D58042A8-E9A1-491F-B697-41851E2FD03F}" srcOrd="3" destOrd="0" presId="urn:microsoft.com/office/officeart/2005/8/layout/default"/>
    <dgm:cxn modelId="{D522AAD0-0BF8-4812-8F23-91D336B2C15C}" type="presParOf" srcId="{06017E4C-44C3-410B-A168-172F0003D28A}" destId="{72B04540-D884-436E-AB07-7C254AD93967}" srcOrd="4" destOrd="0" presId="urn:microsoft.com/office/officeart/2005/8/layout/default"/>
    <dgm:cxn modelId="{59A5A900-8FE5-4FF2-8238-CE9F6F40F77B}" type="presParOf" srcId="{06017E4C-44C3-410B-A168-172F0003D28A}" destId="{841E715E-5BCB-4B3D-AB15-8AD9AE7F5F89}" srcOrd="5" destOrd="0" presId="urn:microsoft.com/office/officeart/2005/8/layout/default"/>
    <dgm:cxn modelId="{D2A02A63-CCB0-4F0E-85DB-FD6365490920}" type="presParOf" srcId="{06017E4C-44C3-410B-A168-172F0003D28A}" destId="{91029534-A634-4426-AC64-BB7873563E19}" srcOrd="6" destOrd="0" presId="urn:microsoft.com/office/officeart/2005/8/layout/default"/>
    <dgm:cxn modelId="{41D7A82A-8739-4E28-BEAB-24C9FFFDE06E}" type="presParOf" srcId="{06017E4C-44C3-410B-A168-172F0003D28A}" destId="{0E8A0BA4-DEA8-4479-941C-A0C7A824A6E2}" srcOrd="7" destOrd="0" presId="urn:microsoft.com/office/officeart/2005/8/layout/default"/>
    <dgm:cxn modelId="{1C1B2AE2-96BF-4433-80B5-5C791ABFD87E}" type="presParOf" srcId="{06017E4C-44C3-410B-A168-172F0003D28A}" destId="{B367B6FD-AFA5-4FA4-87A0-90A61A04B150}" srcOrd="8" destOrd="0" presId="urn:microsoft.com/office/officeart/2005/8/layout/default"/>
    <dgm:cxn modelId="{6664EC0D-32F2-4C5F-919E-38A90E84A986}" type="presParOf" srcId="{06017E4C-44C3-410B-A168-172F0003D28A}" destId="{BA463C15-5265-4A30-8165-1B83F1B67933}" srcOrd="9" destOrd="0" presId="urn:microsoft.com/office/officeart/2005/8/layout/default"/>
    <dgm:cxn modelId="{92ED50EA-19DE-479B-9E2E-3666BE2C66C4}" type="presParOf" srcId="{06017E4C-44C3-410B-A168-172F0003D28A}" destId="{F89B2F5B-A412-49EC-BDC5-E3E36A41C814}" srcOrd="10" destOrd="0" presId="urn:microsoft.com/office/officeart/2005/8/layout/default"/>
    <dgm:cxn modelId="{F8203A82-5D9B-4774-B315-D50614199B1B}" type="presParOf" srcId="{06017E4C-44C3-410B-A168-172F0003D28A}" destId="{9F5EB428-D4D9-4E25-A714-68BE155CAA22}" srcOrd="11" destOrd="0" presId="urn:microsoft.com/office/officeart/2005/8/layout/default"/>
    <dgm:cxn modelId="{6140657B-788D-4282-80DA-10D287387363}" type="presParOf" srcId="{06017E4C-44C3-410B-A168-172F0003D28A}" destId="{3A4483A2-E545-4F21-AAE9-FDE79DFF20B0}" srcOrd="12" destOrd="0" presId="urn:microsoft.com/office/officeart/2005/8/layout/default"/>
    <dgm:cxn modelId="{2BDF77D2-9B29-435E-97AA-FA5A425DD155}" type="presParOf" srcId="{06017E4C-44C3-410B-A168-172F0003D28A}" destId="{3934E6EF-4BD3-4CBD-9420-943714CE8991}" srcOrd="13" destOrd="0" presId="urn:microsoft.com/office/officeart/2005/8/layout/default"/>
    <dgm:cxn modelId="{40FBCAF3-6507-48C6-BBF8-9C68255A0A1B}" type="presParOf" srcId="{06017E4C-44C3-410B-A168-172F0003D28A}" destId="{75F75653-DDC1-4EB6-92FC-8084D812214D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6955C-8C91-4B3D-ACB0-2FF9B2696303}">
      <dsp:nvSpPr>
        <dsp:cNvPr id="0" name=""/>
        <dsp:cNvSpPr/>
      </dsp:nvSpPr>
      <dsp:spPr>
        <a:xfrm>
          <a:off x="555915" y="58325"/>
          <a:ext cx="590048" cy="590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6F4B97-745E-4B09-94F7-2741121D5BA0}">
      <dsp:nvSpPr>
        <dsp:cNvPr id="0" name=""/>
        <dsp:cNvSpPr/>
      </dsp:nvSpPr>
      <dsp:spPr>
        <a:xfrm>
          <a:off x="8013" y="790533"/>
          <a:ext cx="1685852" cy="663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/>
            <a:t>Working Principle:</a:t>
          </a:r>
          <a:endParaRPr lang="en-US" sz="1400" kern="1200"/>
        </a:p>
      </dsp:txBody>
      <dsp:txXfrm>
        <a:off x="8013" y="790533"/>
        <a:ext cx="1685852" cy="663804"/>
      </dsp:txXfrm>
    </dsp:sp>
    <dsp:sp modelId="{8644E7BA-34D0-46B2-A514-7EFFFE289CD2}">
      <dsp:nvSpPr>
        <dsp:cNvPr id="0" name=""/>
        <dsp:cNvSpPr/>
      </dsp:nvSpPr>
      <dsp:spPr>
        <a:xfrm>
          <a:off x="8013" y="1520458"/>
          <a:ext cx="1685852" cy="1843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96B20A-8820-4F76-BFB3-A15A3D2B7CA4}">
      <dsp:nvSpPr>
        <dsp:cNvPr id="0" name=""/>
        <dsp:cNvSpPr/>
      </dsp:nvSpPr>
      <dsp:spPr>
        <a:xfrm>
          <a:off x="2536791" y="58325"/>
          <a:ext cx="590048" cy="590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D573A-2EBD-456B-BD32-E3262E641833}">
      <dsp:nvSpPr>
        <dsp:cNvPr id="0" name=""/>
        <dsp:cNvSpPr/>
      </dsp:nvSpPr>
      <dsp:spPr>
        <a:xfrm>
          <a:off x="1988889" y="790533"/>
          <a:ext cx="1685852" cy="663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/>
            <a:t>Initialization:</a:t>
          </a:r>
          <a:r>
            <a:rPr lang="en-US" sz="1400" b="0" i="0" kern="1200"/>
            <a:t> Each data point is given equal weight.</a:t>
          </a:r>
          <a:endParaRPr lang="en-US" sz="1400" kern="1200"/>
        </a:p>
      </dsp:txBody>
      <dsp:txXfrm>
        <a:off x="1988889" y="790533"/>
        <a:ext cx="1685852" cy="663804"/>
      </dsp:txXfrm>
    </dsp:sp>
    <dsp:sp modelId="{F86C8692-F17D-4E69-8D03-B7F3FC278534}">
      <dsp:nvSpPr>
        <dsp:cNvPr id="0" name=""/>
        <dsp:cNvSpPr/>
      </dsp:nvSpPr>
      <dsp:spPr>
        <a:xfrm>
          <a:off x="1988889" y="1520458"/>
          <a:ext cx="1685852" cy="1843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E8810F-3AFC-4BE4-B969-0363B45479DC}">
      <dsp:nvSpPr>
        <dsp:cNvPr id="0" name=""/>
        <dsp:cNvSpPr/>
      </dsp:nvSpPr>
      <dsp:spPr>
        <a:xfrm>
          <a:off x="4517667" y="58325"/>
          <a:ext cx="590048" cy="590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A7FF3A-67D6-41BB-98E5-94BDD8547304}">
      <dsp:nvSpPr>
        <dsp:cNvPr id="0" name=""/>
        <dsp:cNvSpPr/>
      </dsp:nvSpPr>
      <dsp:spPr>
        <a:xfrm>
          <a:off x="3969765" y="790533"/>
          <a:ext cx="1685852" cy="663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/>
            <a:t>Training:</a:t>
          </a:r>
          <a:endParaRPr lang="en-US" sz="1400" kern="1200"/>
        </a:p>
      </dsp:txBody>
      <dsp:txXfrm>
        <a:off x="3969765" y="790533"/>
        <a:ext cx="1685852" cy="663804"/>
      </dsp:txXfrm>
    </dsp:sp>
    <dsp:sp modelId="{B49B456C-D199-4746-B920-AE5EC9D926E8}">
      <dsp:nvSpPr>
        <dsp:cNvPr id="0" name=""/>
        <dsp:cNvSpPr/>
      </dsp:nvSpPr>
      <dsp:spPr>
        <a:xfrm>
          <a:off x="3969765" y="1520458"/>
          <a:ext cx="1685852" cy="1843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A base learner (usually a decision tree) is trained on the dataset.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It focuses more on data points with higher weights.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Errors are noted, and subsequent learners are trained to correct these errors.</a:t>
          </a:r>
          <a:endParaRPr lang="en-US" sz="1100" kern="1200"/>
        </a:p>
      </dsp:txBody>
      <dsp:txXfrm>
        <a:off x="3969765" y="1520458"/>
        <a:ext cx="1685852" cy="1843898"/>
      </dsp:txXfrm>
    </dsp:sp>
    <dsp:sp modelId="{02F66DEE-11C3-4946-AF64-1F412E4C27E8}">
      <dsp:nvSpPr>
        <dsp:cNvPr id="0" name=""/>
        <dsp:cNvSpPr/>
      </dsp:nvSpPr>
      <dsp:spPr>
        <a:xfrm>
          <a:off x="6498543" y="58325"/>
          <a:ext cx="590048" cy="590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1B1243-A28E-43F4-8617-E06E423A5FE0}">
      <dsp:nvSpPr>
        <dsp:cNvPr id="0" name=""/>
        <dsp:cNvSpPr/>
      </dsp:nvSpPr>
      <dsp:spPr>
        <a:xfrm>
          <a:off x="5950641" y="790533"/>
          <a:ext cx="1685852" cy="663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/>
            <a:t>Boosting:</a:t>
          </a:r>
          <a:endParaRPr lang="en-US" sz="1400" kern="1200"/>
        </a:p>
      </dsp:txBody>
      <dsp:txXfrm>
        <a:off x="5950641" y="790533"/>
        <a:ext cx="1685852" cy="663804"/>
      </dsp:txXfrm>
    </dsp:sp>
    <dsp:sp modelId="{C9DD985D-56AA-4634-9B88-A8856639F3AF}">
      <dsp:nvSpPr>
        <dsp:cNvPr id="0" name=""/>
        <dsp:cNvSpPr/>
      </dsp:nvSpPr>
      <dsp:spPr>
        <a:xfrm>
          <a:off x="5950641" y="1520458"/>
          <a:ext cx="1685852" cy="1843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Each new learner is trained to minimize the error of the whole ensemble.</a:t>
          </a: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Learners are added sequentially until no further improvements can be made.</a:t>
          </a:r>
          <a:endParaRPr lang="en-US" sz="1100" kern="1200"/>
        </a:p>
      </dsp:txBody>
      <dsp:txXfrm>
        <a:off x="5950641" y="1520458"/>
        <a:ext cx="1685852" cy="1843898"/>
      </dsp:txXfrm>
    </dsp:sp>
    <dsp:sp modelId="{FE3A9375-2AE6-403C-80CD-3E5CCB899F38}">
      <dsp:nvSpPr>
        <dsp:cNvPr id="0" name=""/>
        <dsp:cNvSpPr/>
      </dsp:nvSpPr>
      <dsp:spPr>
        <a:xfrm>
          <a:off x="8479419" y="58325"/>
          <a:ext cx="590048" cy="590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DA062-A5B9-4B15-A0F2-614D525A6512}">
      <dsp:nvSpPr>
        <dsp:cNvPr id="0" name=""/>
        <dsp:cNvSpPr/>
      </dsp:nvSpPr>
      <dsp:spPr>
        <a:xfrm>
          <a:off x="7931517" y="790533"/>
          <a:ext cx="1685852" cy="663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/>
            <a:t>Combination:</a:t>
          </a:r>
          <a:endParaRPr lang="en-US" sz="1400" kern="1200"/>
        </a:p>
      </dsp:txBody>
      <dsp:txXfrm>
        <a:off x="7931517" y="790533"/>
        <a:ext cx="1685852" cy="663804"/>
      </dsp:txXfrm>
    </dsp:sp>
    <dsp:sp modelId="{02C166B8-C5DF-4CC1-AACC-6A3E00558D5E}">
      <dsp:nvSpPr>
        <dsp:cNvPr id="0" name=""/>
        <dsp:cNvSpPr/>
      </dsp:nvSpPr>
      <dsp:spPr>
        <a:xfrm>
          <a:off x="7931517" y="1520458"/>
          <a:ext cx="1685852" cy="1843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Combine the predictions of all weak learners, weighted by their performance.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Generate the final prediction.</a:t>
          </a:r>
          <a:endParaRPr lang="en-US" sz="1100" kern="1200"/>
        </a:p>
      </dsp:txBody>
      <dsp:txXfrm>
        <a:off x="7931517" y="1520458"/>
        <a:ext cx="1685852" cy="18438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2DE34C-6967-4F10-B8F9-6A45FE1F857E}">
      <dsp:nvSpPr>
        <dsp:cNvPr id="0" name=""/>
        <dsp:cNvSpPr/>
      </dsp:nvSpPr>
      <dsp:spPr>
        <a:xfrm>
          <a:off x="2819" y="257194"/>
          <a:ext cx="2237149" cy="134228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Advantages:</a:t>
          </a:r>
          <a:endParaRPr lang="en-US" sz="1300" kern="1200"/>
        </a:p>
      </dsp:txBody>
      <dsp:txXfrm>
        <a:off x="2819" y="257194"/>
        <a:ext cx="2237149" cy="1342289"/>
      </dsp:txXfrm>
    </dsp:sp>
    <dsp:sp modelId="{40D0C8D3-4430-4BA5-8F7D-C53E47FFFC67}">
      <dsp:nvSpPr>
        <dsp:cNvPr id="0" name=""/>
        <dsp:cNvSpPr/>
      </dsp:nvSpPr>
      <dsp:spPr>
        <a:xfrm>
          <a:off x="2463684" y="257194"/>
          <a:ext cx="2237149" cy="1342289"/>
        </a:xfrm>
        <a:prstGeom prst="rect">
          <a:avLst/>
        </a:prstGeom>
        <a:gradFill rotWithShape="0">
          <a:gsLst>
            <a:gs pos="0">
              <a:schemeClr val="accent2">
                <a:hueOff val="-2823674"/>
                <a:satOff val="129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2823674"/>
                <a:satOff val="129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High Accuracy:</a:t>
          </a:r>
          <a:r>
            <a:rPr lang="en-US" sz="1300" b="0" i="0" kern="1200"/>
            <a:t> XGBoost can achieve high accuracy by iteratively improving weak learners.</a:t>
          </a:r>
          <a:endParaRPr lang="en-US" sz="1300" kern="1200"/>
        </a:p>
      </dsp:txBody>
      <dsp:txXfrm>
        <a:off x="2463684" y="257194"/>
        <a:ext cx="2237149" cy="1342289"/>
      </dsp:txXfrm>
    </dsp:sp>
    <dsp:sp modelId="{72B04540-D884-436E-AB07-7C254AD93967}">
      <dsp:nvSpPr>
        <dsp:cNvPr id="0" name=""/>
        <dsp:cNvSpPr/>
      </dsp:nvSpPr>
      <dsp:spPr>
        <a:xfrm>
          <a:off x="4924548" y="257194"/>
          <a:ext cx="2237149" cy="1342289"/>
        </a:xfrm>
        <a:prstGeom prst="rect">
          <a:avLst/>
        </a:prstGeom>
        <a:gradFill rotWithShape="0">
          <a:gsLst>
            <a:gs pos="0">
              <a:schemeClr val="accent2">
                <a:hueOff val="-5647349"/>
                <a:satOff val="257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5647349"/>
                <a:satOff val="257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Regularization:</a:t>
          </a:r>
          <a:r>
            <a:rPr lang="en-US" sz="1300" b="0" i="0" kern="1200"/>
            <a:t> Built-in regularization techniques help prevent overfitting.</a:t>
          </a:r>
          <a:endParaRPr lang="en-US" sz="1300" kern="1200"/>
        </a:p>
      </dsp:txBody>
      <dsp:txXfrm>
        <a:off x="4924548" y="257194"/>
        <a:ext cx="2237149" cy="1342289"/>
      </dsp:txXfrm>
    </dsp:sp>
    <dsp:sp modelId="{91029534-A634-4426-AC64-BB7873563E19}">
      <dsp:nvSpPr>
        <dsp:cNvPr id="0" name=""/>
        <dsp:cNvSpPr/>
      </dsp:nvSpPr>
      <dsp:spPr>
        <a:xfrm>
          <a:off x="7385413" y="257194"/>
          <a:ext cx="2237149" cy="1342289"/>
        </a:xfrm>
        <a:prstGeom prst="rect">
          <a:avLst/>
        </a:prstGeom>
        <a:gradFill rotWithShape="0">
          <a:gsLst>
            <a:gs pos="0">
              <a:schemeClr val="accent2">
                <a:hueOff val="-8471023"/>
                <a:satOff val="386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8471023"/>
                <a:satOff val="386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Flexibility:</a:t>
          </a:r>
          <a:r>
            <a:rPr lang="en-US" sz="1300" b="0" i="0" kern="1200"/>
            <a:t> Supports custom optimization objectives and evaluation metrics.</a:t>
          </a:r>
          <a:endParaRPr lang="en-US" sz="1300" kern="1200"/>
        </a:p>
      </dsp:txBody>
      <dsp:txXfrm>
        <a:off x="7385413" y="257194"/>
        <a:ext cx="2237149" cy="1342289"/>
      </dsp:txXfrm>
    </dsp:sp>
    <dsp:sp modelId="{B367B6FD-AFA5-4FA4-87A0-90A61A04B150}">
      <dsp:nvSpPr>
        <dsp:cNvPr id="0" name=""/>
        <dsp:cNvSpPr/>
      </dsp:nvSpPr>
      <dsp:spPr>
        <a:xfrm>
          <a:off x="2819" y="1823198"/>
          <a:ext cx="2237149" cy="1342289"/>
        </a:xfrm>
        <a:prstGeom prst="rect">
          <a:avLst/>
        </a:prstGeom>
        <a:gradFill rotWithShape="0">
          <a:gsLst>
            <a:gs pos="0">
              <a:schemeClr val="accent2">
                <a:hueOff val="-11294698"/>
                <a:satOff val="515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1294698"/>
                <a:satOff val="515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Disadvantages:</a:t>
          </a:r>
          <a:endParaRPr lang="en-US" sz="1300" kern="1200"/>
        </a:p>
      </dsp:txBody>
      <dsp:txXfrm>
        <a:off x="2819" y="1823198"/>
        <a:ext cx="2237149" cy="1342289"/>
      </dsp:txXfrm>
    </dsp:sp>
    <dsp:sp modelId="{F89B2F5B-A412-49EC-BDC5-E3E36A41C814}">
      <dsp:nvSpPr>
        <dsp:cNvPr id="0" name=""/>
        <dsp:cNvSpPr/>
      </dsp:nvSpPr>
      <dsp:spPr>
        <a:xfrm>
          <a:off x="2463684" y="1823198"/>
          <a:ext cx="2237149" cy="1342289"/>
        </a:xfrm>
        <a:prstGeom prst="rect">
          <a:avLst/>
        </a:prstGeom>
        <a:gradFill rotWithShape="0">
          <a:gsLst>
            <a:gs pos="0">
              <a:schemeClr val="accent2">
                <a:hueOff val="-14118373"/>
                <a:satOff val="644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4118373"/>
                <a:satOff val="644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Complexity:</a:t>
          </a:r>
          <a:r>
            <a:rPr lang="en-US" sz="1300" b="0" i="0" kern="1200"/>
            <a:t> XGBoost has many hyperparameters to tune, which can make it complex.</a:t>
          </a:r>
          <a:endParaRPr lang="en-US" sz="1300" kern="1200"/>
        </a:p>
      </dsp:txBody>
      <dsp:txXfrm>
        <a:off x="2463684" y="1823198"/>
        <a:ext cx="2237149" cy="1342289"/>
      </dsp:txXfrm>
    </dsp:sp>
    <dsp:sp modelId="{3A4483A2-E545-4F21-AAE9-FDE79DFF20B0}">
      <dsp:nvSpPr>
        <dsp:cNvPr id="0" name=""/>
        <dsp:cNvSpPr/>
      </dsp:nvSpPr>
      <dsp:spPr>
        <a:xfrm>
          <a:off x="4924548" y="1823198"/>
          <a:ext cx="2237149" cy="1342289"/>
        </a:xfrm>
        <a:prstGeom prst="rect">
          <a:avLst/>
        </a:prstGeom>
        <a:gradFill rotWithShape="0">
          <a:gsLst>
            <a:gs pos="0">
              <a:schemeClr val="accent2">
                <a:hueOff val="-16942046"/>
                <a:satOff val="772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6942046"/>
                <a:satOff val="772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Computationally Intensive:</a:t>
          </a:r>
          <a:r>
            <a:rPr lang="en-US" sz="1300" b="0" i="0" kern="1200"/>
            <a:t> Training XGBoost models can be computationally expensive, especially for large datasets.</a:t>
          </a:r>
          <a:endParaRPr lang="en-US" sz="1300" kern="1200"/>
        </a:p>
      </dsp:txBody>
      <dsp:txXfrm>
        <a:off x="4924548" y="1823198"/>
        <a:ext cx="2237149" cy="1342289"/>
      </dsp:txXfrm>
    </dsp:sp>
    <dsp:sp modelId="{75F75653-DDC1-4EB6-92FC-8084D812214D}">
      <dsp:nvSpPr>
        <dsp:cNvPr id="0" name=""/>
        <dsp:cNvSpPr/>
      </dsp:nvSpPr>
      <dsp:spPr>
        <a:xfrm>
          <a:off x="7385413" y="1823198"/>
          <a:ext cx="2237149" cy="1342289"/>
        </a:xfrm>
        <a:prstGeom prst="rect">
          <a:avLst/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Requires Tuning:</a:t>
          </a:r>
          <a:r>
            <a:rPr lang="en-US" sz="1300" b="0" i="0" kern="1200"/>
            <a:t> Parameters like learning rate, tree depth, and regularization parameters need to be tuned for optimal performance.</a:t>
          </a:r>
          <a:endParaRPr lang="en-US" sz="1300" kern="1200"/>
        </a:p>
      </dsp:txBody>
      <dsp:txXfrm>
        <a:off x="7385413" y="1823198"/>
        <a:ext cx="2237149" cy="1342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33" name="Rectangle 32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5807D52-A31F-0A5E-F67A-A8464DCE8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420" y="1370143"/>
            <a:ext cx="6391270" cy="4157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 err="1">
                <a:solidFill>
                  <a:schemeClr val="tx1"/>
                </a:solidFill>
              </a:rPr>
              <a:t>XGBoost</a:t>
            </a:r>
            <a:r>
              <a:rPr lang="en-US" sz="6600" dirty="0">
                <a:solidFill>
                  <a:schemeClr val="tx1"/>
                </a:solidFill>
              </a:rPr>
              <a:t> Regressor	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414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C5F43A-BF2B-309E-1409-13DF42CB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IN" sz="3200" b="1" i="0">
                <a:solidFill>
                  <a:srgbClr val="EBEBEB"/>
                </a:solidFill>
                <a:effectLst/>
                <a:latin typeface="ui-sans-serif"/>
              </a:rPr>
              <a:t>Definition:</a:t>
            </a:r>
            <a:endParaRPr lang="en-IN" sz="320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B2B53-D01F-E0D4-08CB-9CB8408AB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n-US" sz="2000" b="0" i="0">
                <a:effectLst/>
                <a:latin typeface="ui-sans-serif"/>
              </a:rPr>
              <a:t>XGBoost Regressor is a machine learning algorithm used for regression tasks. It is an implementation of gradient boosted decision trees designed for speed and performance.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223964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EBDF1-3F6B-1E73-07F9-4693C0C2B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Image Representation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C1320C-E32C-2534-2CB2-699ADAD0F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1494258"/>
            <a:ext cx="6838483" cy="40859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4783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TextBox 2">
            <a:extLst>
              <a:ext uri="{FF2B5EF4-FFF2-40B4-BE49-F238E27FC236}">
                <a16:creationId xmlns:a16="http://schemas.microsoft.com/office/drawing/2014/main" id="{2ED91413-5204-B5B7-A060-B14FDCB32C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7739081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7356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8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7" name="Rectangle 19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8" name="TextBox 2">
            <a:extLst>
              <a:ext uri="{FF2B5EF4-FFF2-40B4-BE49-F238E27FC236}">
                <a16:creationId xmlns:a16="http://schemas.microsoft.com/office/drawing/2014/main" id="{41D2346B-3D6E-C33E-5687-B0FF60ED1B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9953512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8748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B70AAB4-6383-252E-A2D3-4AE1D4B9D734}"/>
              </a:ext>
            </a:extLst>
          </p:cNvPr>
          <p:cNvSpPr txBox="1"/>
          <p:nvPr/>
        </p:nvSpPr>
        <p:spPr>
          <a:xfrm>
            <a:off x="1154954" y="2079173"/>
            <a:ext cx="8182191" cy="3730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effectLst/>
              </a:rPr>
              <a:t>import </a:t>
            </a:r>
            <a:r>
              <a:rPr lang="en-US" dirty="0" err="1">
                <a:effectLst/>
              </a:rPr>
              <a:t>xgboost</a:t>
            </a:r>
            <a:r>
              <a:rPr lang="en-US" dirty="0">
                <a:effectLst/>
              </a:rPr>
              <a:t> as </a:t>
            </a:r>
            <a:r>
              <a:rPr lang="en-US" dirty="0" err="1">
                <a:effectLst/>
              </a:rPr>
              <a:t>xgb</a:t>
            </a:r>
            <a:endParaRPr lang="en-US" dirty="0">
              <a:effectLst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effectLst/>
              </a:rPr>
              <a:t>model = </a:t>
            </a:r>
            <a:r>
              <a:rPr lang="en-US" dirty="0" err="1">
                <a:effectLst/>
              </a:rPr>
              <a:t>xgb.XGBRegressor</a:t>
            </a:r>
            <a:r>
              <a:rPr lang="en-US" dirty="0">
                <a:effectLst/>
              </a:rPr>
              <a:t>(objective ='</a:t>
            </a:r>
            <a:r>
              <a:rPr lang="en-US" dirty="0" err="1">
                <a:effectLst/>
              </a:rPr>
              <a:t>reg:squarederror</a:t>
            </a:r>
            <a:r>
              <a:rPr lang="en-US" dirty="0">
                <a:effectLst/>
              </a:rPr>
              <a:t>’)</a:t>
            </a:r>
            <a:endParaRPr lang="en-US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effectLst/>
              </a:rPr>
              <a:t>he </a:t>
            </a:r>
            <a:r>
              <a:rPr lang="en-US" dirty="0" err="1">
                <a:effectLst/>
              </a:rPr>
              <a:t>XGBRegressor</a:t>
            </a:r>
            <a:r>
              <a:rPr lang="en-US" dirty="0">
                <a:effectLst/>
              </a:rPr>
              <a:t> class in the </a:t>
            </a:r>
            <a:r>
              <a:rPr lang="en-US" dirty="0" err="1">
                <a:effectLst/>
              </a:rPr>
              <a:t>XGBoost</a:t>
            </a:r>
            <a:r>
              <a:rPr lang="en-US" dirty="0">
                <a:effectLst/>
              </a:rPr>
              <a:t> library is used to create an </a:t>
            </a:r>
            <a:r>
              <a:rPr lang="en-US" dirty="0" err="1">
                <a:effectLst/>
              </a:rPr>
              <a:t>XGBoost</a:t>
            </a:r>
            <a:r>
              <a:rPr lang="en-US" dirty="0">
                <a:effectLst/>
              </a:rPr>
              <a:t> ensemble for regression tasks. Here's a brief overview: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effectLst/>
              </a:rPr>
              <a:t>objective: The learning objective. For regression tasks, 'reg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effectLst/>
              </a:rPr>
              <a:t>' (mean squared error) is commonly used.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effectLst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br>
              <a:rPr lang="en-US" dirty="0"/>
            </a:b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12186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9A95F82-725D-E22B-7534-B94A4CECA55A}"/>
              </a:ext>
            </a:extLst>
          </p:cNvPr>
          <p:cNvSpPr txBox="1"/>
          <p:nvPr/>
        </p:nvSpPr>
        <p:spPr>
          <a:xfrm>
            <a:off x="1154954" y="2079173"/>
            <a:ext cx="8182191" cy="3730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effectLst/>
              </a:rPr>
              <a:t>Applications: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effectLst/>
              </a:rPr>
              <a:t>Stock Market Prediction: Predicting stock prices based on historical data.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effectLst/>
              </a:rPr>
              <a:t>Housing Price Prediction: Forecasting housing prices based on features like location, size, etc.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effectLst/>
              </a:rPr>
              <a:t>Customer Lifetime Value Prediction: Estimating the future value of a customer to a business.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effectLst/>
              </a:rPr>
              <a:t>Anomaly Detection: Identifying unusual patterns or outliers in data.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effectLst/>
              </a:rPr>
              <a:t>XGBoost</a:t>
            </a:r>
            <a:r>
              <a:rPr lang="en-US" dirty="0">
                <a:effectLst/>
              </a:rPr>
              <a:t> Regressor is a powerful algorithm known for its performance and flexibility in handling regression tasks. However, careful tuning of hyperparameters is essential for optimal results.</a:t>
            </a:r>
          </a:p>
        </p:txBody>
      </p:sp>
    </p:spTree>
    <p:extLst>
      <p:ext uri="{BB962C8B-B14F-4D97-AF65-F5344CB8AC3E}">
        <p14:creationId xmlns:p14="http://schemas.microsoft.com/office/powerpoint/2010/main" val="2836093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{68E4F84E-DEB0-4A7D-9040-F65572F8FDD0}tf02900722</Template>
  <TotalTime>15</TotalTime>
  <Words>374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ui-sans-serif</vt:lpstr>
      <vt:lpstr>Wingdings 3</vt:lpstr>
      <vt:lpstr>Ion Boardroom</vt:lpstr>
      <vt:lpstr>XGBoost Regressor </vt:lpstr>
      <vt:lpstr>Definition:</vt:lpstr>
      <vt:lpstr>Image Representation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XGBoost Regressor </dc:title>
  <dc:creator>Pandiyan, Baskaran</dc:creator>
  <cp:lastModifiedBy>Pandiyan, Baskaran</cp:lastModifiedBy>
  <cp:revision>1</cp:revision>
  <dcterms:created xsi:type="dcterms:W3CDTF">2024-06-03T16:45:32Z</dcterms:created>
  <dcterms:modified xsi:type="dcterms:W3CDTF">2024-06-03T17:01:42Z</dcterms:modified>
</cp:coreProperties>
</file>