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9506" y="1761688"/>
            <a:ext cx="6593566" cy="2105637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AWS </a:t>
            </a:r>
            <a:r>
              <a:rPr lang="en-US" sz="8000" dirty="0" err="1"/>
              <a:t>CodePipeline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Baskar Kumarasamy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 : 06/21/2021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98D87C56-CCF6-4D66-8D47-2D3D8918CC76}"/>
              </a:ext>
            </a:extLst>
          </p:cNvPr>
          <p:cNvSpPr txBox="1">
            <a:spLocks/>
          </p:cNvSpPr>
          <p:nvPr/>
        </p:nvSpPr>
        <p:spPr>
          <a:xfrm>
            <a:off x="6096000" y="6675626"/>
            <a:ext cx="6269347" cy="33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B7E9-A7AB-4ABB-8937-D7F5B871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 Look </a:t>
            </a:r>
            <a:r>
              <a:rPr lang="en-US" dirty="0" err="1"/>
              <a:t>Codepipeline</a:t>
            </a:r>
            <a:endParaRPr lang="en-US" dirty="0"/>
          </a:p>
        </p:txBody>
      </p:sp>
      <p:pic>
        <p:nvPicPr>
          <p:cNvPr id="1026" name="Picture 2" descr="&#10;                An example release process using CodePipeline.&#10;            ">
            <a:extLst>
              <a:ext uri="{FF2B5EF4-FFF2-40B4-BE49-F238E27FC236}">
                <a16:creationId xmlns:a16="http://schemas.microsoft.com/office/drawing/2014/main" id="{3443E1C3-8D17-47F9-A111-6ED893DDA3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85" y="2316723"/>
            <a:ext cx="5953956" cy="33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EE6448F-4EB8-4BF5-B32C-C27A41FAE142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8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7202-55E4-4FBB-8C83-BCA42608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9E93-B92B-4384-AE1F-0806AFF6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 Actions – AWS Code Commit:</a:t>
            </a:r>
          </a:p>
          <a:p>
            <a:r>
              <a:rPr lang="en-US" dirty="0"/>
              <a:t>Amazon ECR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Source Connection (Bitbucket)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Source Connection (GitHub)</a:t>
            </a:r>
          </a:p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Source Connection (GitHub Enterprise Server)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ACA371-7457-483C-A408-21C0A7C5AF22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5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57A-5310-4B90-B4BB-2F30E496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CodeArtifact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3081-9D56-4B3D-B993-5C73EDFD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Secure, scalable, and cost-effective artifact management</a:t>
            </a:r>
          </a:p>
          <a:p>
            <a:r>
              <a:rPr lang="en-US" dirty="0"/>
              <a:t>AWS </a:t>
            </a:r>
            <a:r>
              <a:rPr lang="en-US" dirty="0" err="1"/>
              <a:t>CodeArtifact</a:t>
            </a:r>
            <a:r>
              <a:rPr lang="en-US" dirty="0"/>
              <a:t> is a fully managed artifact repository service that makes it easy for organizations of any size to securely store, publish, and share software packages.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8B46AF-ECD9-4857-8801-9A314245F796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04A8-ED08-434F-ADC0-816D4B34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E6C0-8E6C-4589-A02E-C79AB7CD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80028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 is a fully managed continuous integration service that compiles source code, runs tests, and produces software packages that are ready to deploy. With AWS </a:t>
            </a:r>
            <a:r>
              <a:rPr lang="en-US" dirty="0" err="1"/>
              <a:t>CodeBuild</a:t>
            </a:r>
            <a:r>
              <a:rPr lang="en-US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885353-2BCC-4425-A2D2-B99F385E84A4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9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211F-4592-428C-A133-93EA5F72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BFCA-350A-4F66-87BA-374095C4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-AWS </a:t>
            </a:r>
            <a:r>
              <a:rPr lang="en-US" dirty="0" err="1"/>
              <a:t>CodeDeploy</a:t>
            </a:r>
            <a:r>
              <a:rPr lang="en-US" dirty="0"/>
              <a:t> is a fully managed deployment service that automates software deployments to compute services such as Amazon EC2, AWS Lambda, and your on-premises servers. </a:t>
            </a:r>
          </a:p>
          <a:p>
            <a:r>
              <a:rPr lang="en-US" dirty="0"/>
              <a:t>-AWS </a:t>
            </a:r>
            <a:r>
              <a:rPr lang="en-US" dirty="0" err="1"/>
              <a:t>CodeDeploy</a:t>
            </a:r>
            <a:r>
              <a:rPr lang="en-US" dirty="0"/>
              <a:t> makes it easier for you to rapidly release new features, helps you avoid downtime during application deployment, and handles the complexity of updating your applications.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3E9F60-98E6-4781-B2A7-F62B0E7C00CB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0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18FE-C9EE-41E4-B371-3262F49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en-US" b="1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FD74-BE27-41D5-820D-684A0295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043921"/>
          </a:xfrm>
        </p:spPr>
        <p:txBody>
          <a:bodyPr/>
          <a:lstStyle/>
          <a:p>
            <a:r>
              <a:rPr lang="en-US" dirty="0"/>
              <a:t>-AWS </a:t>
            </a:r>
            <a:r>
              <a:rPr lang="en-US" dirty="0" err="1"/>
              <a:t>CodePipeline</a:t>
            </a:r>
            <a:r>
              <a:rPr lang="en-US" dirty="0"/>
              <a:t> is a continuous integration and continuous delivery service for fast and reliable application and infrastructure updates. </a:t>
            </a:r>
          </a:p>
          <a:p>
            <a:r>
              <a:rPr lang="en-US" dirty="0"/>
              <a:t>-AWS </a:t>
            </a:r>
            <a:r>
              <a:rPr lang="en-US" dirty="0" err="1"/>
              <a:t>CodePipeline</a:t>
            </a:r>
            <a:r>
              <a:rPr lang="en-US" dirty="0"/>
              <a:t> builds, tests, and deploys your code every time there is a code change, based on the release process models you define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06E587-63ED-48D6-A1B1-915387BBB5A9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0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55F-2BF9-44BD-94AB-547D35DD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CodePipeline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2D6C6-FF61-4F09-BDD5-B402F84A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39" y="2108200"/>
            <a:ext cx="2212472" cy="37607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7150FE-9A02-4AC3-8E13-CFEC46833CA0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2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484341-878B-44D3-BC4E-D123D617049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96486" y="2108201"/>
            <a:ext cx="5259987" cy="37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2E3B8B7-E508-4DAE-930E-ADB0AAE02369}"/>
              </a:ext>
            </a:extLst>
          </p:cNvPr>
          <p:cNvSpPr txBox="1">
            <a:spLocks/>
          </p:cNvSpPr>
          <p:nvPr/>
        </p:nvSpPr>
        <p:spPr>
          <a:xfrm>
            <a:off x="5169856" y="6525884"/>
            <a:ext cx="6269347" cy="2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>
                <a:solidFill>
                  <a:srgbClr val="0070C0"/>
                </a:solidFill>
              </a:rPr>
              <a:t>@AWS 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Developer</a:t>
            </a:r>
            <a:r>
              <a:rPr lang="fr-FR" sz="800" b="1" dirty="0">
                <a:solidFill>
                  <a:srgbClr val="0070C0"/>
                </a:solidFill>
              </a:rPr>
              <a:t> – Associate @</a:t>
            </a:r>
            <a:r>
              <a:rPr lang="fr-FR" sz="800" b="1" dirty="0" err="1">
                <a:solidFill>
                  <a:srgbClr val="0070C0"/>
                </a:solidFill>
              </a:rPr>
              <a:t>Certified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Kubernetes</a:t>
            </a:r>
            <a:r>
              <a:rPr lang="fr-FR" sz="800" b="1" dirty="0">
                <a:solidFill>
                  <a:srgbClr val="0070C0"/>
                </a:solidFill>
              </a:rPr>
              <a:t> </a:t>
            </a:r>
            <a:r>
              <a:rPr lang="fr-FR" sz="800" b="1" dirty="0" err="1">
                <a:solidFill>
                  <a:srgbClr val="0070C0"/>
                </a:solidFill>
              </a:rPr>
              <a:t>Administrator</a:t>
            </a:r>
            <a:r>
              <a:rPr lang="fr-FR" sz="800" b="1" dirty="0">
                <a:solidFill>
                  <a:srgbClr val="0070C0"/>
                </a:solidFill>
              </a:rPr>
              <a:t>(CKA)</a:t>
            </a:r>
            <a:endParaRPr lang="en-US" sz="800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{5353CC4F-8B0B-4275-9F35-3C9435C4282B}tf56160789_win32</Template>
  <TotalTime>62</TotalTime>
  <Words>349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AWS CodePipeline</vt:lpstr>
      <vt:lpstr>Quick a Look Codepipeline</vt:lpstr>
      <vt:lpstr>AWS CodeCommit</vt:lpstr>
      <vt:lpstr>AWS CodeArtifact </vt:lpstr>
      <vt:lpstr>AWS CodeBuild</vt:lpstr>
      <vt:lpstr>AWS CodeDeploy</vt:lpstr>
      <vt:lpstr>AWS CodePipeline</vt:lpstr>
      <vt:lpstr>AWS CodePipeline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CodePipeline</dc:title>
  <dc:creator>Kumarasamy, Baskar</dc:creator>
  <cp:lastModifiedBy>Kumarasamy, Baskar</cp:lastModifiedBy>
  <cp:revision>11</cp:revision>
  <dcterms:created xsi:type="dcterms:W3CDTF">2021-06-18T17:43:37Z</dcterms:created>
  <dcterms:modified xsi:type="dcterms:W3CDTF">2021-06-18T18:48:48Z</dcterms:modified>
</cp:coreProperties>
</file>