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1800" cy="5666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1800" cy="56660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wetha.iyer@in.ibm.com" TargetMode="External"/><Relationship Id="rId2" Type="http://schemas.openxmlformats.org/officeDocument/2006/relationships/hyperlink" Target="mailto:rsriniv@us.ibm.com" TargetMode="External"/><Relationship Id="rId3" Type="http://schemas.openxmlformats.org/officeDocument/2006/relationships/hyperlink" Target="mailto:rajesh.k@pilani.bits-pilani.ac.in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13680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CSI-ZG628T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DISSERTATION PRESENTATION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Study of Ansible as an automation tool for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Site Reliability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BASKAR BALASUBRAMANIAN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BITS ID - 2019HT66015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023360" y="1463040"/>
            <a:ext cx="33832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023360" y="1463040"/>
            <a:ext cx="33832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011680" y="640080"/>
            <a:ext cx="7040880" cy="50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ID No.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2019HT66015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NAME OF THE STUDENT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BASKAR BALASUBRAMANIAN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EMAIL ADDRESS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2019HT66015@wilp.bits-pilani.ac.in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STUDENT’S EMPLOYING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IBM India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ORGANIZATION &amp; LOCATION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Swetha J, SAP Technical Architect, IBM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SUPERVISOR’S EMPLOYING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IBM India, Chennai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ORGANIZATION &amp; LOCATION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SUPERVISOR’S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1"/>
              </a:rPr>
              <a:t>swetha.iyer@in.ibm.com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ADDITIONAL EXAMINER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Raghu Srinivasan, Senior Technical Staff Member -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Technology Architect Lead Client Transformation SRE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ADDITIONAL EXAMINER’S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2"/>
              </a:rPr>
              <a:t>rsriniv@us.ibm.com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BITS FACULTY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Rajesh Kumar, Assistant Professor, Dept of Computer Science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BITS FACULTY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1" lang="zxx" sz="9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3"/>
              </a:rPr>
              <a:t>rajesh.k@pilani.bits-pilani.ac.in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DISSERTATION TITLE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Study of Ansible as an automation tool for Site Reliability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NTO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INF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MAT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040880" y="822960"/>
            <a:ext cx="2103120" cy="365760"/>
          </a:xfrm>
          <a:prstGeom prst="wedgeRoundRectCallout">
            <a:avLst>
              <a:gd name="adj1" fmla="val -63708"/>
              <a:gd name="adj2" fmla="val 25451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application available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accessed by the user?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079720" y="822960"/>
            <a:ext cx="2194560" cy="548640"/>
          </a:xfrm>
          <a:prstGeom prst="wedgeRoundRectCallout">
            <a:avLst>
              <a:gd name="adj1" fmla="val 49291"/>
              <a:gd name="adj2" fmla="val 15170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flexible is the system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there is a need to address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increase in the number of users 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425840" y="1539720"/>
            <a:ext cx="2066400" cy="220932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4920480" y="301752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End User</a:t>
            </a:r>
            <a:endParaRPr b="0" lang="en-US" sz="16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645920" y="2011680"/>
            <a:ext cx="2194560" cy="457200"/>
          </a:xfrm>
          <a:prstGeom prst="wedgeRoundRectCallout">
            <a:avLst>
              <a:gd name="adj1" fmla="val 69759"/>
              <a:gd name="adj2" fmla="val 11057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quickly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the system  recover from a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failure?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7315200" y="2011680"/>
            <a:ext cx="2286000" cy="457200"/>
          </a:xfrm>
          <a:prstGeom prst="wedgeRoundRectCallout">
            <a:avLst>
              <a:gd name="adj1" fmla="val -81379"/>
              <a:gd name="adj2" fmla="val 153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effectively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changes can be incorporated?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737360" y="3657600"/>
            <a:ext cx="2194560" cy="640080"/>
          </a:xfrm>
          <a:prstGeom prst="wedgeRoundRectCallout">
            <a:avLst>
              <a:gd name="adj1" fmla="val 66300"/>
              <a:gd name="adj2" fmla="val -9288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level of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confidentiality and integrity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the system provides to user's data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within the systems and the network?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7315200" y="3474720"/>
            <a:ext cx="2560320" cy="548640"/>
          </a:xfrm>
          <a:prstGeom prst="wedgeRoundRectCallout">
            <a:avLst>
              <a:gd name="adj1" fmla="val -75949"/>
              <a:gd name="adj2" fmla="val -70652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robust does the system responds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sudden surge or drop in the processing load?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035040" y="4389120"/>
            <a:ext cx="2560320" cy="457200"/>
          </a:xfrm>
          <a:prstGeom prst="wedgeRoundRectCallout">
            <a:avLst>
              <a:gd name="adj1" fmla="val -59458"/>
              <a:gd name="adj2" fmla="val -164004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any economic value?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Website from the End User Point of View..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0" y="792720"/>
            <a:ext cx="3291840" cy="1584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defined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any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software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use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is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accessible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interconne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cted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577840" y="709560"/>
            <a:ext cx="4297680" cy="1679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Reliability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 Site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Reliability is directly associated with user experience.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 perspective of the service provider, they would have to satisfy the expectations of 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users and facilitate the best experience.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286000" y="2834640"/>
            <a:ext cx="7132320" cy="2377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reliable site is one where the users of the sites would fall back for the services of the service provider.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Sites are considered reliable from user experience perspective, which becomes the primary goal for anyone providing information services.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reliable services are realized with the hosted websites, then the sites are meant to have an added quality called as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 Reliability.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art of practicing the principles to meet the expectations from reliability perspective can be named as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 Reliability Engineering.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Reliability of a Site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About the project - 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OBJECTIVE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9480" y="146304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Address the problem of site reliability through: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Automation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tasks that are manual, repetitive, tactical, devoid of enduring value, and that scales linearly as a service grows. In IT industry terms this could be called as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eliminating the toil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or backlogs.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Measurement and Interpretation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the system data which is essential in a system that automatically adjusts its resources and configurations, there by meet the demands of the end users. This could be termed as the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Observability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principle in Site Reliability.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Alerting 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support personnel and experts and effective communication among them, about the system malfunctioning and take corrective actions for speedy recovery. This functionality is normally categorized as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Event Management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or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Incident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Management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based on the severity of the issue.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117520" y="4707000"/>
            <a:ext cx="63831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About the project - SCOPE OF WORK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779480" y="1463040"/>
            <a:ext cx="4712760" cy="29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Study, practice and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document how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Ansible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would help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to automate system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functions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and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reduce toil using the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rich set of ansible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modules.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Monitoring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and Visualization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metrics using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Prometheus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and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Grafana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respectively.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Alerting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when there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is anamoly found in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system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functionality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by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sending an email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to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systems support.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37880" y="4572000"/>
            <a:ext cx="63831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949440" y="1280160"/>
            <a:ext cx="2115000" cy="13716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675120" y="3108960"/>
            <a:ext cx="3200400" cy="14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253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lvl="2" marL="648000" indent="-2120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case to eliminate toil with ansible automation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775880" y="109728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a Linux virtual machine from a pre-built image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Docker on top of the VM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Spin up a Docker container with TCP Echo Server hosted in it.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Demonstrate TCP/IP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Client-Server communication between TCP Echo Client and Echo 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>
            <a:lum bright="2000"/>
          </a:blip>
          <a:srcRect l="1851" t="0" r="0" b="0"/>
          <a:stretch/>
        </p:blipFill>
        <p:spPr>
          <a:xfrm>
            <a:off x="2837520" y="3017520"/>
            <a:ext cx="5117760" cy="25531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8" name="CustomShape 3"/>
          <p:cNvSpPr/>
          <p:nvPr/>
        </p:nvSpPr>
        <p:spPr>
          <a:xfrm>
            <a:off x="2834640" y="3108960"/>
            <a:ext cx="20091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DejaVu Sans"/>
              </a:rPr>
              <a:t>LAB System Architecture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566160" y="4208400"/>
            <a:ext cx="855360" cy="179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6675120" y="4206240"/>
            <a:ext cx="389160" cy="16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 TO END AUTOMATION FLOW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050560" y="151848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rcRect l="1409" t="9220" r="791" b="11346"/>
          <a:stretch/>
        </p:blipFill>
        <p:spPr>
          <a:xfrm>
            <a:off x="365760" y="1097280"/>
            <a:ext cx="9510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8600" y="253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lvl="2" marL="648000" indent="-2120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case for Monitoring and Alerting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430360" y="1319040"/>
            <a:ext cx="6214680" cy="42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designed to check the following two basic information on the server.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Echo Server Running Status – up (1) or down (0)</a:t>
            </a: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Echo Server Socket State – Listening (1) or Not listening (0)</a:t>
            </a: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Node Exporter Standard Dashboard the following metrics are visualized.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Average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I/O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Received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Transmitted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tools used are prometheus and node_exporter  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dashboards are created using Grafana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E-mail sent to support personnel when 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03120" y="3679560"/>
            <a:ext cx="46605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2021-02-16T20:54:55Z</dcterms:created>
  <dc:creator/>
  <dc:description/>
  <dc:language>en-US</dc:language>
  <cp:lastModifiedBy/>
  <dcterms:modified xsi:type="dcterms:W3CDTF">2021-04-16T09:34:48Z</dcterms:modified>
  <cp:revision>31</cp:revision>
  <dc:subject/>
  <dc:title>DNA</dc:title>
</cp:coreProperties>
</file>