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6" r:id="rId5"/>
    <p:sldId id="264" r:id="rId6"/>
    <p:sldId id="265" r:id="rId7"/>
    <p:sldId id="267" r:id="rId8"/>
    <p:sldId id="268" r:id="rId9"/>
    <p:sldId id="273" r:id="rId10"/>
    <p:sldId id="274" r:id="rId11"/>
    <p:sldId id="276" r:id="rId12"/>
    <p:sldId id="269" r:id="rId13"/>
    <p:sldId id="277" r:id="rId14"/>
    <p:sldId id="27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0"/>
    <p:restoredTop sz="94665"/>
  </p:normalViewPr>
  <p:slideViewPr>
    <p:cSldViewPr snapToGrid="0">
      <p:cViewPr varScale="1">
        <p:scale>
          <a:sx n="133" d="100"/>
          <a:sy n="133" d="100"/>
        </p:scale>
        <p:origin x="208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7F6D-8055-AD4F-B1EF-AE3F3892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480C4-DF00-7844-BA9C-667BE9391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BD5B-A2E1-0748-B169-D583F179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7951-FBFA-6949-9EB4-96D6E768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1C4D-C8EC-E047-AB38-FC9EC661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3380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98D2-DE21-E543-8E68-49B2802A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CE24-A994-2D40-9C38-C0C37465E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3529-8F73-924E-90B0-6A3F5835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532B-E5B8-9446-993A-6F8BC16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5A34-5EC5-024E-A546-007710DA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8332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70C-EFB3-DA44-B4A2-51D83EA06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B74D7-97A5-944E-990B-ECEAC699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55AD-37C4-6E43-BE51-6808709E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B2CA-0856-334F-944D-AAF69B8D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7853-A43E-F54A-BE44-82775D1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6225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2611-C5A7-9046-9819-C76E99D4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19FA-5725-0248-9723-09D43AC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FFCA-3223-7242-B7C7-9C5A0F7A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5BDB-8FE5-A34D-BF48-C6ACA6EC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0177-5DBA-1148-BC75-B0823F1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7641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DC55-A338-FD43-AF97-33F18C02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A166-07B4-0448-B54A-607018AE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2DF3A-E72B-BF49-BD02-5BF2CB0C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0323-3B95-DD40-B577-5D244E1A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8222-43D2-3646-A3A5-DF23CABA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346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AA9B-C5FE-4947-ADF1-E2DDC37F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AB68-144D-D949-8233-13656C8BE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3480-4EB0-C14D-9CF6-5B2DE2C8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93B4-56D2-8349-8D6B-E7D57983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E1711-5F43-E24A-B744-85C7F9ED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84D25-3CCC-F442-B553-0F3651B7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04268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7F39-E94F-A447-804F-A3DE2222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385E-F397-BA4D-A39C-235CA425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0027-326A-1D44-8214-7355E3BE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24507-CD39-BB49-89D8-24EF704DB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7D86C-8FE9-2645-B8AD-D82859FF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F0F49-91D5-3F4C-A715-1E6256E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75AAD-CF92-5F47-A4E7-6F35764E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692E6-2C74-F045-8E95-6D19C1D4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2360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E457-A33E-3245-B796-05EB7597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2C339-55AA-784B-B447-C31FD527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75839-AD53-2C44-8BF0-3A788922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C35F-2E77-1F4B-947B-08602CC3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892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29C8A-FB4C-B840-831C-8DA5FC04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358AB-919A-224A-941E-7A4335BA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4973-D2AB-854D-B413-E9CBD5EC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1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3C1C-73F4-7249-A810-4B5EE009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0885-605D-0B44-A738-14AB618E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04594-5828-F24E-8CB5-02E4002E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FCDE0-03F0-B949-AFD9-7F88C279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B2E97-294E-7841-9094-8272A9A9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2B6A-6BFE-5149-9E18-D519A3F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1062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7D5-28FC-DE46-9B49-CF67884A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54D5F-436B-B245-BFFB-BE10402F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93C0-693C-5D4E-9EA7-D07C10DF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23FAE-6931-2942-9789-D06DE37C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602CF-A379-FA46-A4E6-5CBA577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ED5B-ED4B-214B-AE49-CD44EEBE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32713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DA252-50A7-6F41-B3D4-8EB9E94F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FD52-74A8-434E-B3D5-82B5D2FC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20F3-4CEE-2949-8935-265068FF1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7ABE-A5CA-3D48-ACF4-B6FF65A40B5B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A658-0176-A145-BBF4-9C34D1156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9BC1-969C-BD4A-BDAB-F2C373FF0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48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248A-EBDB-7C49-90DC-D8B554F92BBB}"/>
              </a:ext>
            </a:extLst>
          </p:cNvPr>
          <p:cNvSpPr/>
          <p:nvPr/>
        </p:nvSpPr>
        <p:spPr>
          <a:xfrm>
            <a:off x="-1" y="4295318"/>
            <a:ext cx="9144001" cy="84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148872" y="4361970"/>
            <a:ext cx="2645230" cy="714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George Janjalia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Baskar Dakshinamoorthy</a:t>
            </a: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7C330-B1EF-ED44-924C-0DD903DF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8" y="0"/>
            <a:ext cx="8444204" cy="42953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C1884D-0A8A-DA49-8B7A-0DAE29FF87DF}"/>
              </a:ext>
            </a:extLst>
          </p:cNvPr>
          <p:cNvCxnSpPr/>
          <p:nvPr/>
        </p:nvCxnSpPr>
        <p:spPr>
          <a:xfrm>
            <a:off x="5972614" y="4400286"/>
            <a:ext cx="0" cy="6765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63ADECFE-EBB4-D941-A61F-5C03E3561164}"/>
              </a:ext>
            </a:extLst>
          </p:cNvPr>
          <p:cNvSpPr txBox="1">
            <a:spLocks/>
          </p:cNvSpPr>
          <p:nvPr/>
        </p:nvSpPr>
        <p:spPr>
          <a:xfrm>
            <a:off x="2182860" y="4400286"/>
            <a:ext cx="3827856" cy="676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Airbnb Price Prediction</a:t>
            </a:r>
            <a:endParaRPr lang="en-US" sz="2800" b="1" i="1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80BE7B-8950-1248-8601-52F09835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376" y="4450948"/>
            <a:ext cx="439484" cy="439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B7425-C014-4348-810E-8136AB72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830" y="68479"/>
            <a:ext cx="6338225" cy="5006542"/>
          </a:xfrm>
        </p:spPr>
      </p:pic>
    </p:spTree>
    <p:extLst>
      <p:ext uri="{BB962C8B-B14F-4D97-AF65-F5344CB8AC3E}">
        <p14:creationId xmlns:p14="http://schemas.microsoft.com/office/powerpoint/2010/main" val="59683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1B7-E990-CE4C-AF39-6CE91177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845127"/>
            <a:ext cx="3886200" cy="5283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Listings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516FD27-5AE7-B348-AE2C-D8A3B4F4F5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90946" y="1373451"/>
            <a:ext cx="4963070" cy="3082444"/>
          </a:xfr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CBC8314F-9B48-294C-9C36-2C1A7ABF69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80932" y="1373451"/>
            <a:ext cx="4963068" cy="3082443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3441D08-1BFA-7D49-B461-B872233CC948}"/>
              </a:ext>
            </a:extLst>
          </p:cNvPr>
          <p:cNvSpPr txBox="1">
            <a:spLocks/>
          </p:cNvSpPr>
          <p:nvPr/>
        </p:nvSpPr>
        <p:spPr>
          <a:xfrm>
            <a:off x="4490606" y="845127"/>
            <a:ext cx="3886200" cy="52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311566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17F-0E34-7D49-8F61-A7FB8DA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" sz="4000" b="1" i="1" dirty="0">
                <a:latin typeface="+mn-lt"/>
              </a:rPr>
              <a:t>Model</a:t>
            </a:r>
            <a:r>
              <a:rPr lang="en-US" sz="4000" b="1" i="1" dirty="0">
                <a:latin typeface="+mn-lt"/>
              </a:rPr>
              <a:t>s</a:t>
            </a:r>
            <a:endParaRPr lang="en-US" sz="3600" b="1" i="1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FFB92-939C-894A-82C0-20002854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02" y="1268016"/>
            <a:ext cx="8542596" cy="185708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369735E-8EEA-514C-9FB4-BFCE8E26B8F4}"/>
              </a:ext>
            </a:extLst>
          </p:cNvPr>
          <p:cNvSpPr txBox="1">
            <a:spLocks/>
          </p:cNvSpPr>
          <p:nvPr/>
        </p:nvSpPr>
        <p:spPr>
          <a:xfrm>
            <a:off x="300702" y="3709771"/>
            <a:ext cx="8542596" cy="1433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i="1" dirty="0"/>
              <a:t>Vader Sent Model – NLTK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100" b="1" i="1" dirty="0"/>
              <a:t>-1 : - 0.25 – Negative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100" b="1" i="1" dirty="0"/>
              <a:t>- 0.25 : 0.25 – Neutral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100" b="1" i="1" dirty="0"/>
              <a:t>0.25 : 1 – Positive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100" b="1" i="1" dirty="0"/>
          </a:p>
          <a:p>
            <a:pPr algn="ct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5107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D66D1-7EB6-4348-830A-99066898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7" y="1647558"/>
            <a:ext cx="4005552" cy="272415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05B6B-8A93-2B46-9F96-0FAFAFAA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7558"/>
            <a:ext cx="4005552" cy="27864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998D1B-43C8-194B-8D7E-54199F93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+mn-lt"/>
              </a:rPr>
              <a:t>Polarity Levels</a:t>
            </a:r>
            <a:endParaRPr lang="en-US" sz="36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46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B1A9606E-E109-C641-A9B6-D9308D876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849" y="482599"/>
            <a:ext cx="4178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7DCB-5D9D-B34A-98FC-B5CE5E07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79" y="2074664"/>
            <a:ext cx="1898650" cy="994172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Agenda</a:t>
            </a:r>
            <a:endParaRPr lang="en-US" b="1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255CB-F35F-CA40-ACDF-AE0DF26A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0" y="1267354"/>
            <a:ext cx="3460750" cy="280299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Set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Cleansing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EDA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123DC7-7998-9A4E-9CD9-356D657057F2}"/>
              </a:ext>
            </a:extLst>
          </p:cNvPr>
          <p:cNvCxnSpPr>
            <a:cxnSpLocks/>
          </p:cNvCxnSpPr>
          <p:nvPr/>
        </p:nvCxnSpPr>
        <p:spPr>
          <a:xfrm>
            <a:off x="4181914" y="1045105"/>
            <a:ext cx="0" cy="3247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D9B343-3F39-6142-A05A-F163DA16E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059" y="219093"/>
            <a:ext cx="7483882" cy="4705313"/>
          </a:xfrm>
        </p:spPr>
      </p:pic>
    </p:spTree>
    <p:extLst>
      <p:ext uri="{BB962C8B-B14F-4D97-AF65-F5344CB8AC3E}">
        <p14:creationId xmlns:p14="http://schemas.microsoft.com/office/powerpoint/2010/main" val="359349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17F-0E34-7D49-8F61-A7FB8DA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" sz="4000" b="1" i="1" dirty="0">
                <a:latin typeface="+mn-lt"/>
              </a:rPr>
              <a:t>Goals &amp; Questions</a:t>
            </a:r>
            <a:endParaRPr lang="en-US" sz="3600" b="1" i="1" dirty="0">
              <a:latin typeface="+mn-lt"/>
            </a:endParaRPr>
          </a:p>
        </p:txBody>
      </p:sp>
      <p:sp>
        <p:nvSpPr>
          <p:cNvPr id="5" name="Google Shape;73;p15">
            <a:extLst>
              <a:ext uri="{FF2B5EF4-FFF2-40B4-BE49-F238E27FC236}">
                <a16:creationId xmlns:a16="http://schemas.microsoft.com/office/drawing/2014/main" id="{55CDD3B1-587E-9045-AB98-5FF9A7294FBE}"/>
              </a:ext>
            </a:extLst>
          </p:cNvPr>
          <p:cNvSpPr txBox="1">
            <a:spLocks/>
          </p:cNvSpPr>
          <p:nvPr/>
        </p:nvSpPr>
        <p:spPr>
          <a:xfrm>
            <a:off x="628650" y="1268016"/>
            <a:ext cx="36634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What are the positive and negative reviews (based on review text); 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What are the main factors that influence Airbnb renting price;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Correlation between reviews, scores and locations vs price.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E0E68-89E7-2A41-849D-075DFC2D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016"/>
            <a:ext cx="3814648" cy="35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17F-0E34-7D49-8F61-A7FB8DA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" sz="4000" b="1" i="1">
                <a:latin typeface="+mn-lt"/>
              </a:rPr>
              <a:t>About the Data Set 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F78A-58FE-CE45-B440-85330B78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97" y="1859114"/>
            <a:ext cx="3502459" cy="2186384"/>
          </a:xfrm>
        </p:spPr>
        <p:txBody>
          <a:bodyPr>
            <a:normAutofit fontScale="92500" lnSpcReduction="10000"/>
          </a:bodyPr>
          <a:lstStyle/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dirty="0"/>
              <a:t>Austin Airbnb Review Dataset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b="1" dirty="0"/>
              <a:t>Listings: </a:t>
            </a:r>
            <a:r>
              <a:rPr lang="en-US" dirty="0"/>
              <a:t>11890 rows x 16 columns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b="1" dirty="0"/>
              <a:t>Reviews: </a:t>
            </a:r>
            <a:r>
              <a:rPr lang="en-US" dirty="0"/>
              <a:t>300k rows x 6 Columns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b="1" dirty="0"/>
              <a:t>Pre Var: </a:t>
            </a:r>
            <a:r>
              <a:rPr lang="en-US" dirty="0"/>
              <a:t>Price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AC824D-1959-6649-AE9B-41BDD4E2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03" y="1009206"/>
            <a:ext cx="391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17F-0E34-7D49-8F61-A7FB8DA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" sz="4000" b="1" i="1" dirty="0">
                <a:latin typeface="+mn-lt"/>
              </a:rPr>
              <a:t>The Data Set </a:t>
            </a:r>
            <a:endParaRPr lang="en-US" sz="3600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0A2F9-581D-DA48-B041-0FC7699D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79" y="1266032"/>
            <a:ext cx="7104842" cy="35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17F-0E34-7D49-8F61-A7FB8DA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" sz="4000" b="1" i="1" dirty="0">
                <a:latin typeface="+mn-lt"/>
              </a:rPr>
              <a:t>Data Cleansing</a:t>
            </a:r>
            <a:endParaRPr lang="en-US" sz="3600" b="1" i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D637E-FE5A-0E4C-B688-97835E55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85" y="1393164"/>
            <a:ext cx="5882115" cy="35342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85FAE0-7845-4445-A6BC-1334B895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08" y="1393164"/>
            <a:ext cx="3242192" cy="3166136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dirty="0"/>
              <a:t>Convert CSV into text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dirty="0"/>
              <a:t>Read in into a new file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i="1" dirty="0"/>
              <a:t>Create for </a:t>
            </a:r>
            <a:r>
              <a:rPr lang="en-US" dirty="0"/>
              <a:t>loop to strip data of all the mess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dirty="0"/>
              <a:t>Get rid of Stopwords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dirty="0"/>
              <a:t>Vectorize using and normalized the data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r>
              <a:rPr lang="en-US" dirty="0"/>
              <a:t>Create Train and Test sets</a:t>
            </a:r>
          </a:p>
          <a:p>
            <a:pPr marL="457200" indent="-342900"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C5AF6-96B0-6045-8FA5-0EC975FF1E47}"/>
              </a:ext>
            </a:extLst>
          </p:cNvPr>
          <p:cNvSpPr txBox="1"/>
          <p:nvPr/>
        </p:nvSpPr>
        <p:spPr>
          <a:xfrm>
            <a:off x="5462677" y="1145924"/>
            <a:ext cx="2082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/>
              <a:t>Useful Attributes</a:t>
            </a:r>
          </a:p>
        </p:txBody>
      </p:sp>
    </p:spTree>
    <p:extLst>
      <p:ext uri="{BB962C8B-B14F-4D97-AF65-F5344CB8AC3E}">
        <p14:creationId xmlns:p14="http://schemas.microsoft.com/office/powerpoint/2010/main" val="112931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17F-0E34-7D49-8F61-A7FB8DA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" sz="4000" b="1" i="1">
                <a:latin typeface="+mn-lt"/>
              </a:rPr>
              <a:t>EDA</a:t>
            </a:r>
            <a:endParaRPr lang="en-US" sz="3600" b="1" i="1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C1C7B-A430-BF4F-82FA-B3F5DFAAEDF8}"/>
              </a:ext>
            </a:extLst>
          </p:cNvPr>
          <p:cNvSpPr txBox="1"/>
          <p:nvPr/>
        </p:nvSpPr>
        <p:spPr>
          <a:xfrm>
            <a:off x="4419600" y="3483385"/>
            <a:ext cx="17496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C000"/>
                </a:solidFill>
              </a:rPr>
              <a:t>Price vs            Guest Satisfaction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F0F7AD-B0DB-504D-8241-6F820DA4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68015"/>
            <a:ext cx="7681108" cy="3667621"/>
          </a:xfrm>
        </p:spPr>
      </p:pic>
    </p:spTree>
    <p:extLst>
      <p:ext uri="{BB962C8B-B14F-4D97-AF65-F5344CB8AC3E}">
        <p14:creationId xmlns:p14="http://schemas.microsoft.com/office/powerpoint/2010/main" val="192896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2A4AF1B-58AB-CB46-A358-F0062217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28600"/>
            <a:ext cx="7175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134</Words>
  <Application>Microsoft Macintosh PowerPoint</Application>
  <PresentationFormat>On-screen Show (16:9)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Wingdings</vt:lpstr>
      <vt:lpstr>Calibri Light</vt:lpstr>
      <vt:lpstr>Office Theme</vt:lpstr>
      <vt:lpstr>PowerPoint Presentation</vt:lpstr>
      <vt:lpstr>Agenda</vt:lpstr>
      <vt:lpstr>PowerPoint Presentation</vt:lpstr>
      <vt:lpstr>Goals &amp; Questions</vt:lpstr>
      <vt:lpstr>About the Data Set </vt:lpstr>
      <vt:lpstr>The Data Set </vt:lpstr>
      <vt:lpstr>Data Cleansing</vt:lpstr>
      <vt:lpstr>EDA</vt:lpstr>
      <vt:lpstr>PowerPoint Presentation</vt:lpstr>
      <vt:lpstr>PowerPoint Presentation</vt:lpstr>
      <vt:lpstr>Listings</vt:lpstr>
      <vt:lpstr>Models</vt:lpstr>
      <vt:lpstr>Polarity Levels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</dc:title>
  <cp:lastModifiedBy>Microsoft Office User</cp:lastModifiedBy>
  <cp:revision>26</cp:revision>
  <dcterms:modified xsi:type="dcterms:W3CDTF">2019-06-16T18:41:40Z</dcterms:modified>
</cp:coreProperties>
</file>