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 Medium" pitchFamily="2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4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AI-Powered Therapist Chatbot and Music Generation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Master’s project integrating NLP, facial recognition, and music generation.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640110"/>
            <a:ext cx="299739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Ramchandra Kaloji and Tanmay Parab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11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98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698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18908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Therapist chatbot with music generation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698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5"/>
          <p:cNvSpPr/>
          <p:nvPr/>
        </p:nvSpPr>
        <p:spPr>
          <a:xfrm>
            <a:off x="5954078" y="2698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System Architecture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54078" y="318908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Client-server model and AI components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698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0" name="Text 8"/>
          <p:cNvSpPr/>
          <p:nvPr/>
        </p:nvSpPr>
        <p:spPr>
          <a:xfrm>
            <a:off x="10377249" y="2698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 Technologies Used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77249" y="318908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NLP, facial emotion recognition, music AI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3968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3" name="Text 11"/>
          <p:cNvSpPr/>
          <p:nvPr/>
        </p:nvSpPr>
        <p:spPr>
          <a:xfrm>
            <a:off x="1530906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Prompt Engineering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48872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Techniques for effective AI outputs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5216962" y="43968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6" name="Text 14"/>
          <p:cNvSpPr/>
          <p:nvPr/>
        </p:nvSpPr>
        <p:spPr>
          <a:xfrm>
            <a:off x="5954078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Challenges Faced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5954078" y="48872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and integration hurdles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9640133" y="43968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9" name="Text 17"/>
          <p:cNvSpPr/>
          <p:nvPr/>
        </p:nvSpPr>
        <p:spPr>
          <a:xfrm>
            <a:off x="10377249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10377249" y="488727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Improvements and scalability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93790" y="60950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22" name="Text 20"/>
          <p:cNvSpPr/>
          <p:nvPr/>
        </p:nvSpPr>
        <p:spPr>
          <a:xfrm>
            <a:off x="1530906" y="6095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1530906" y="6585466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 and impact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1647" y="621983"/>
            <a:ext cx="5654873" cy="706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1647" y="1894165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1647" y="2473643"/>
            <a:ext cx="624768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system simulating therapist chatbot with music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1647" y="3061692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1647" y="3641169"/>
            <a:ext cx="624768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Empathetic conversational AI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1647" y="4082177"/>
            <a:ext cx="624768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music preferences input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1647" y="4523184"/>
            <a:ext cx="624768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Facial sentiment analysis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1647" y="4964192"/>
            <a:ext cx="624768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music tracks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8688" y="1894165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8688" y="2473643"/>
            <a:ext cx="624768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AI’s role in mental health and creativity</a:t>
            </a:r>
            <a:endParaRPr lang="en-US" sz="175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688" y="3090029"/>
            <a:ext cx="6247686" cy="427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02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478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Client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03824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HTML/JS UI with Tailwind CSS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5478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5"/>
          <p:cNvSpPr/>
          <p:nvPr/>
        </p:nvSpPr>
        <p:spPr>
          <a:xfrm>
            <a:off x="5954078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Server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54078" y="40382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 app managing endpoints and files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5478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0" name="Text 8"/>
          <p:cNvSpPr/>
          <p:nvPr/>
        </p:nvSpPr>
        <p:spPr>
          <a:xfrm>
            <a:off x="10377249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 Components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77249" y="40382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Ollama LLMs, FER, Beatoven API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3" name="Text 11"/>
          <p:cNvSpPr/>
          <p:nvPr/>
        </p:nvSpPr>
        <p:spPr>
          <a:xfrm>
            <a:off x="1530906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73643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chat, preferences, and music files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6" name="Text 14"/>
          <p:cNvSpPr/>
          <p:nvPr/>
        </p:nvSpPr>
        <p:spPr>
          <a:xfrm>
            <a:off x="8165783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Workflow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65783" y="573643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input → AI processing → Music output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267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 Technologies Used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7564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69437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NLP (Ollama)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559856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Therapist chatbot and music prompt generation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27564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069437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Facial Emotion Recognition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914186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Detects emotions using TensorFlow and MTCNN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27564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06943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Music Generation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914186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Beatoven API creates WAV tracks from prompts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0266"/>
            <a:ext cx="84417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Prompt Engineering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478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System Prompt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03824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Sets empathetic chatbot mode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5478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7" name="Text 5"/>
          <p:cNvSpPr/>
          <p:nvPr/>
        </p:nvSpPr>
        <p:spPr>
          <a:xfrm>
            <a:off x="5954078" y="3547824"/>
            <a:ext cx="30344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Task-Specific Prompts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54078" y="40382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Concise music prompt for Beatoven API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5478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0" name="Text 8"/>
          <p:cNvSpPr/>
          <p:nvPr/>
        </p:nvSpPr>
        <p:spPr>
          <a:xfrm>
            <a:off x="10377249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Dynamic Inputs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77249" y="40382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Embed user mood and preferences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3" name="Text 11"/>
          <p:cNvSpPr/>
          <p:nvPr/>
        </p:nvSpPr>
        <p:spPr>
          <a:xfrm>
            <a:off x="1530906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Output Constraints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73643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 verbosity for clear results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2460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6" name="Text 14"/>
          <p:cNvSpPr/>
          <p:nvPr/>
        </p:nvSpPr>
        <p:spPr>
          <a:xfrm>
            <a:off x="8165783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Mood-Oriented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65783" y="573643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 music to lift user mood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17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Challenges Faced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94196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114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Balance performance and resources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094196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FER Limits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8114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 face detection, lighting issues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094196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8114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Polling and credit limits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3" name="Text 11"/>
          <p:cNvSpPr/>
          <p:nvPr/>
        </p:nvSpPr>
        <p:spPr>
          <a:xfrm>
            <a:off x="1020604" y="5217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70809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files only after success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6" name="Text 14"/>
          <p:cNvSpPr/>
          <p:nvPr/>
        </p:nvSpPr>
        <p:spPr>
          <a:xfrm>
            <a:off x="7655481" y="5217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Prompt Ambiguity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55481" y="570809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Inconsistent chatbot responses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2002"/>
            <a:ext cx="87365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Future Scope and Improvements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7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Chat Persistence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889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conversation history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Enhanced FER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multiple faces, advanced models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9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Music Customization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9306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 length and looping options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007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5889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 rotation and unique filenames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178617"/>
            <a:ext cx="30210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Professional Validation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with therapists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49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59306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Ollama server for multiple users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</Words>
  <Application>Microsoft Office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 Bold</vt:lpstr>
      <vt:lpstr>Inter</vt:lpstr>
      <vt:lpstr>DM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Ramchandra Kaloji</cp:lastModifiedBy>
  <cp:revision>2</cp:revision>
  <dcterms:created xsi:type="dcterms:W3CDTF">2025-04-27T14:47:09Z</dcterms:created>
  <dcterms:modified xsi:type="dcterms:W3CDTF">2025-04-27T14:49:41Z</dcterms:modified>
</cp:coreProperties>
</file>