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287000" cy="6858000" type="35mm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15" autoAdjust="0"/>
    <p:restoredTop sz="95548"/>
  </p:normalViewPr>
  <p:slideViewPr>
    <p:cSldViewPr snapToGrid="0">
      <p:cViewPr>
        <p:scale>
          <a:sx n="90" d="100"/>
          <a:sy n="90" d="100"/>
        </p:scale>
        <p:origin x="552" y="480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004591" y="1151932"/>
            <a:ext cx="8277821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lang="en-US" sz="5653" smtClean="0"/>
              <a:t>Click to edit Master title style</a:t>
            </a:r>
            <a:endParaRPr sz="5653"/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004591" y="3540623"/>
            <a:ext cx="8277821" cy="104244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19"/>
            </a:lvl1pPr>
            <a:lvl2pPr marL="0" indent="161448" algn="ctr">
              <a:spcBef>
                <a:spcPts val="0"/>
              </a:spcBef>
              <a:buSzTx/>
              <a:buNone/>
              <a:defRPr sz="3544"/>
            </a:lvl2pPr>
            <a:lvl3pPr marL="0" indent="322894" algn="ctr">
              <a:spcBef>
                <a:spcPts val="0"/>
              </a:spcBef>
              <a:buSzTx/>
              <a:buNone/>
              <a:defRPr sz="2785"/>
            </a:lvl3pPr>
            <a:lvl4pPr marL="0" indent="484341" algn="ctr">
              <a:spcBef>
                <a:spcPts val="0"/>
              </a:spcBef>
              <a:buSzTx/>
              <a:buNone/>
              <a:defRPr sz="2278"/>
            </a:lvl4pPr>
            <a:lvl5pPr marL="0" indent="645789" algn="ctr">
              <a:spcBef>
                <a:spcPts val="0"/>
              </a:spcBef>
              <a:buSzTx/>
              <a:buNone/>
              <a:defRPr sz="2278"/>
            </a:lvl5pPr>
          </a:lstStyle>
          <a:p>
            <a:pPr lvl="0">
              <a:defRPr sz="1800"/>
            </a:pPr>
            <a:r>
              <a:rPr lang="en-US" sz="4219" smtClean="0"/>
              <a:t>Click to edit Master text styles</a:t>
            </a:r>
          </a:p>
          <a:p>
            <a:pPr lvl="1">
              <a:defRPr sz="1800"/>
            </a:pPr>
            <a:r>
              <a:rPr lang="en-US" sz="4219" smtClean="0"/>
              <a:t>Second level</a:t>
            </a:r>
          </a:p>
          <a:p>
            <a:pPr lvl="2">
              <a:defRPr sz="1800"/>
            </a:pPr>
            <a:r>
              <a:rPr lang="en-US" sz="4219" smtClean="0"/>
              <a:t>Third level</a:t>
            </a:r>
          </a:p>
          <a:p>
            <a:pPr lvl="3">
              <a:defRPr sz="1800"/>
            </a:pPr>
            <a:r>
              <a:rPr lang="en-US" sz="4219" smtClean="0"/>
              <a:t>Fourth level</a:t>
            </a:r>
          </a:p>
          <a:p>
            <a:pPr lvl="4">
              <a:defRPr sz="1800"/>
            </a:pPr>
            <a:r>
              <a:rPr lang="en-US" sz="4219" smtClean="0"/>
              <a:t>Fifth level</a:t>
            </a:r>
            <a:endParaRPr sz="2278"/>
          </a:p>
        </p:txBody>
      </p:sp>
      <p:sp>
        <p:nvSpPr>
          <p:cNvPr id="9" name="Shape 9"/>
          <p:cNvSpPr/>
          <p:nvPr/>
        </p:nvSpPr>
        <p:spPr>
          <a:xfrm>
            <a:off x="-6698" y="-5953"/>
            <a:ext cx="10300395" cy="167525"/>
          </a:xfrm>
          <a:prstGeom prst="rect">
            <a:avLst/>
          </a:prstGeom>
          <a:solidFill>
            <a:srgbClr val="F57F2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025"/>
          </a:p>
        </p:txBody>
      </p:sp>
      <p:pic>
        <p:nvPicPr>
          <p:cNvPr id="10" name="SC 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7610" y="366659"/>
            <a:ext cx="4751783" cy="143179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/>
          <p:nvPr/>
        </p:nvSpPr>
        <p:spPr>
          <a:xfrm>
            <a:off x="-6696" y="6691313"/>
            <a:ext cx="10300395" cy="167525"/>
          </a:xfrm>
          <a:prstGeom prst="rect">
            <a:avLst/>
          </a:prstGeom>
          <a:solidFill>
            <a:srgbClr val="8CC63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025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922" y="2404535"/>
            <a:ext cx="6555059" cy="1646303"/>
          </a:xfrm>
        </p:spPr>
        <p:txBody>
          <a:bodyPr anchor="b">
            <a:noAutofit/>
          </a:bodyPr>
          <a:lstStyle>
            <a:lvl1pPr algn="r">
              <a:defRPr sz="4557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1922" y="4050836"/>
            <a:ext cx="65550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5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1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3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28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14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0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86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80916" y="6041365"/>
            <a:ext cx="769649" cy="365125"/>
          </a:xfrm>
          <a:prstGeom prst="rect">
            <a:avLst/>
          </a:prstGeom>
        </p:spPr>
        <p:txBody>
          <a:bodyPr/>
          <a:lstStyle/>
          <a:p>
            <a:fld id="{FF11F0EC-4F60-4544-9956-271209A740FE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650" y="6041365"/>
            <a:ext cx="53149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262" y="6041365"/>
            <a:ext cx="576717" cy="365125"/>
          </a:xfrm>
          <a:prstGeom prst="rect">
            <a:avLst/>
          </a:prstGeom>
        </p:spPr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80916" y="6041365"/>
            <a:ext cx="769649" cy="365125"/>
          </a:xfrm>
          <a:prstGeom prst="rect">
            <a:avLst/>
          </a:prstGeom>
        </p:spPr>
        <p:txBody>
          <a:bodyPr/>
          <a:lstStyle/>
          <a:p>
            <a:fld id="{FF11F0EC-4F60-4544-9956-271209A740FE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650" y="6041365"/>
            <a:ext cx="53149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262" y="6041365"/>
            <a:ext cx="576717" cy="365125"/>
          </a:xfrm>
          <a:prstGeom prst="rect">
            <a:avLst/>
          </a:prstGeom>
        </p:spPr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04591" y="4723807"/>
            <a:ext cx="8277821" cy="1000125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lang="en-US" sz="5653" smtClean="0"/>
              <a:t>Click to edit Master title style</a:t>
            </a:r>
            <a:endParaRPr sz="5653"/>
          </a:p>
        </p:txBody>
      </p:sp>
      <p:sp>
        <p:nvSpPr>
          <p:cNvPr id="14" name="Shape 14"/>
          <p:cNvSpPr/>
          <p:nvPr/>
        </p:nvSpPr>
        <p:spPr>
          <a:xfrm>
            <a:off x="-6698" y="-5953"/>
            <a:ext cx="10300395" cy="167525"/>
          </a:xfrm>
          <a:prstGeom prst="rect">
            <a:avLst/>
          </a:prstGeom>
          <a:solidFill>
            <a:srgbClr val="F57F2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025"/>
          </a:p>
        </p:txBody>
      </p:sp>
      <p:sp>
        <p:nvSpPr>
          <p:cNvPr id="15" name="Shape 15"/>
          <p:cNvSpPr/>
          <p:nvPr/>
        </p:nvSpPr>
        <p:spPr>
          <a:xfrm>
            <a:off x="-6696" y="6691313"/>
            <a:ext cx="10300395" cy="167525"/>
          </a:xfrm>
          <a:prstGeom prst="rect">
            <a:avLst/>
          </a:prstGeom>
          <a:solidFill>
            <a:srgbClr val="8CC63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025"/>
          </a:p>
        </p:txBody>
      </p:sp>
      <p:sp>
        <p:nvSpPr>
          <p:cNvPr id="16" name="Shape 16"/>
          <p:cNvSpPr/>
          <p:nvPr/>
        </p:nvSpPr>
        <p:spPr>
          <a:xfrm>
            <a:off x="1004591" y="5621239"/>
            <a:ext cx="8277821" cy="104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245363">
              <a:defRPr sz="2520"/>
            </a:lvl1pPr>
            <a:lvl2pPr indent="96011" defTabSz="245363">
              <a:defRPr sz="2100"/>
            </a:lvl2pPr>
            <a:lvl3pPr indent="192023" defTabSz="245363">
              <a:defRPr sz="1679"/>
            </a:lvl3pPr>
            <a:lvl4pPr indent="288035" defTabSz="245363">
              <a:defRPr sz="1344"/>
            </a:lvl4pPr>
            <a:lvl5pPr indent="384047" defTabSz="245363">
              <a:defRPr sz="1344"/>
            </a:lvl5pPr>
          </a:lstStyle>
          <a:p>
            <a:pPr lvl="0">
              <a:defRPr sz="1800"/>
            </a:pPr>
            <a:r>
              <a:rPr sz="1772"/>
              <a:t>Body Level One</a:t>
            </a:r>
          </a:p>
          <a:p>
            <a:pPr lvl="1">
              <a:defRPr sz="1800"/>
            </a:pPr>
            <a:r>
              <a:rPr sz="1519"/>
              <a:t>Body Level Two</a:t>
            </a:r>
          </a:p>
          <a:p>
            <a:pPr lvl="2">
              <a:defRPr sz="1800"/>
            </a:pPr>
            <a:r>
              <a:rPr sz="1181"/>
              <a:t>Body Level Three</a:t>
            </a:r>
          </a:p>
          <a:p>
            <a:pPr lvl="3">
              <a:defRPr sz="1800"/>
            </a:pPr>
            <a:r>
              <a:rPr sz="928"/>
              <a:t>Body Level Four</a:t>
            </a:r>
          </a:p>
          <a:p>
            <a:pPr lvl="4">
              <a:defRPr sz="1800"/>
            </a:pPr>
            <a:r>
              <a:rPr sz="928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1004591" y="2268143"/>
            <a:ext cx="8277821" cy="232171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5653" smtClean="0"/>
              <a:t>Click to edit Master title style</a:t>
            </a:r>
            <a:endParaRPr sz="5653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753444" y="446484"/>
            <a:ext cx="4219277" cy="2803923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pPr lvl="0">
              <a:defRPr sz="1800"/>
            </a:pPr>
            <a:r>
              <a:rPr lang="en-US" sz="4219" smtClean="0"/>
              <a:t>Click to edit Master title style</a:t>
            </a:r>
            <a:endParaRPr sz="4219"/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753444" y="3348635"/>
            <a:ext cx="4219277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78"/>
            </a:lvl1pPr>
            <a:lvl2pPr marL="0" indent="161448" algn="ctr">
              <a:spcBef>
                <a:spcPts val="0"/>
              </a:spcBef>
              <a:buSzTx/>
              <a:buNone/>
              <a:defRPr sz="2278"/>
            </a:lvl2pPr>
            <a:lvl3pPr marL="0" indent="322894" algn="ctr">
              <a:spcBef>
                <a:spcPts val="0"/>
              </a:spcBef>
              <a:buSzTx/>
              <a:buNone/>
              <a:defRPr sz="2278"/>
            </a:lvl3pPr>
            <a:lvl4pPr marL="0" indent="484341" algn="ctr">
              <a:spcBef>
                <a:spcPts val="0"/>
              </a:spcBef>
              <a:buSzTx/>
              <a:buNone/>
              <a:defRPr sz="2278"/>
            </a:lvl4pPr>
            <a:lvl5pPr marL="0" indent="645789" algn="ctr">
              <a:spcBef>
                <a:spcPts val="0"/>
              </a:spcBef>
              <a:buSzTx/>
              <a:buNone/>
              <a:defRPr sz="2278"/>
            </a:lvl5pPr>
          </a:lstStyle>
          <a:p>
            <a:pPr lvl="0">
              <a:defRPr sz="1800"/>
            </a:pPr>
            <a:r>
              <a:rPr lang="en-US" sz="2278" smtClean="0"/>
              <a:t>Click to edit Master text styles</a:t>
            </a:r>
          </a:p>
          <a:p>
            <a:pPr lvl="1">
              <a:defRPr sz="1800"/>
            </a:pPr>
            <a:r>
              <a:rPr lang="en-US" sz="2278" smtClean="0"/>
              <a:t>Second level</a:t>
            </a:r>
          </a:p>
          <a:p>
            <a:pPr lvl="2">
              <a:defRPr sz="1800"/>
            </a:pPr>
            <a:r>
              <a:rPr lang="en-US" sz="2278" smtClean="0"/>
              <a:t>Third level</a:t>
            </a:r>
          </a:p>
          <a:p>
            <a:pPr lvl="3">
              <a:defRPr sz="1800"/>
            </a:pPr>
            <a:r>
              <a:rPr lang="en-US" sz="2278" smtClean="0"/>
              <a:t>Fourth level</a:t>
            </a:r>
          </a:p>
          <a:p>
            <a:pPr lvl="4">
              <a:defRPr sz="1800"/>
            </a:pPr>
            <a:r>
              <a:rPr lang="en-US" sz="2278" smtClean="0"/>
              <a:t>Fifth level</a:t>
            </a:r>
            <a:endParaRPr sz="2278"/>
          </a:p>
        </p:txBody>
      </p:sp>
      <p:sp>
        <p:nvSpPr>
          <p:cNvPr id="22" name="Shape 22"/>
          <p:cNvSpPr/>
          <p:nvPr/>
        </p:nvSpPr>
        <p:spPr>
          <a:xfrm>
            <a:off x="-6698" y="-5953"/>
            <a:ext cx="10300395" cy="167525"/>
          </a:xfrm>
          <a:prstGeom prst="rect">
            <a:avLst/>
          </a:prstGeom>
          <a:solidFill>
            <a:srgbClr val="F57F2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025"/>
          </a:p>
        </p:txBody>
      </p:sp>
      <p:sp>
        <p:nvSpPr>
          <p:cNvPr id="23" name="Shape 23"/>
          <p:cNvSpPr/>
          <p:nvPr/>
        </p:nvSpPr>
        <p:spPr>
          <a:xfrm>
            <a:off x="-6696" y="6691313"/>
            <a:ext cx="10300395" cy="167525"/>
          </a:xfrm>
          <a:prstGeom prst="rect">
            <a:avLst/>
          </a:prstGeom>
          <a:solidFill>
            <a:srgbClr val="8CC63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025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5653" smtClean="0"/>
              <a:t>Click to edit Master title style</a:t>
            </a:r>
            <a:endParaRPr sz="5653"/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531" smtClean="0"/>
              <a:t>Click to edit Master text styles</a:t>
            </a:r>
          </a:p>
          <a:p>
            <a:pPr lvl="1">
              <a:defRPr sz="1800"/>
            </a:pPr>
            <a:r>
              <a:rPr lang="en-US" sz="2531" smtClean="0"/>
              <a:t>Second level</a:t>
            </a:r>
          </a:p>
          <a:p>
            <a:pPr lvl="2">
              <a:defRPr sz="1800"/>
            </a:pPr>
            <a:r>
              <a:rPr lang="en-US" sz="2531" smtClean="0"/>
              <a:t>Third level</a:t>
            </a:r>
          </a:p>
          <a:p>
            <a:pPr lvl="3">
              <a:defRPr sz="1800"/>
            </a:pPr>
            <a:r>
              <a:rPr lang="en-US" sz="2531" smtClean="0"/>
              <a:t>Fourth level</a:t>
            </a:r>
          </a:p>
          <a:p>
            <a:pPr lvl="4">
              <a:defRPr sz="1800"/>
            </a:pPr>
            <a:r>
              <a:rPr lang="en-US" sz="2531" smtClean="0"/>
              <a:t>Fifth level</a:t>
            </a:r>
            <a:endParaRPr sz="2531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5653" smtClean="0"/>
              <a:t>Click to edit Master title style</a:t>
            </a:r>
            <a:endParaRPr sz="5653"/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753444" y="1830588"/>
            <a:ext cx="4219277" cy="4420195"/>
          </a:xfrm>
          <a:prstGeom prst="rect">
            <a:avLst/>
          </a:prstGeom>
        </p:spPr>
        <p:txBody>
          <a:bodyPr/>
          <a:lstStyle>
            <a:lvl1pPr marL="242170" indent="-242170">
              <a:spcBef>
                <a:spcPts val="2261"/>
              </a:spcBef>
              <a:defRPr sz="1941"/>
            </a:lvl1pPr>
            <a:lvl2pPr marL="484341" indent="-242170">
              <a:spcBef>
                <a:spcPts val="2261"/>
              </a:spcBef>
              <a:defRPr sz="1941"/>
            </a:lvl2pPr>
            <a:lvl3pPr marL="726513" indent="-242170">
              <a:spcBef>
                <a:spcPts val="2261"/>
              </a:spcBef>
              <a:defRPr sz="1941"/>
            </a:lvl3pPr>
            <a:lvl4pPr marL="968683" indent="-242170">
              <a:spcBef>
                <a:spcPts val="2261"/>
              </a:spcBef>
              <a:defRPr sz="1941"/>
            </a:lvl4pPr>
            <a:lvl5pPr marL="1210854" indent="-242170">
              <a:spcBef>
                <a:spcPts val="2261"/>
              </a:spcBef>
              <a:defRPr sz="1941"/>
            </a:lvl5pPr>
          </a:lstStyle>
          <a:p>
            <a:pPr lvl="0">
              <a:defRPr sz="1800"/>
            </a:pPr>
            <a:r>
              <a:rPr lang="en-US" sz="1941" smtClean="0"/>
              <a:t>Click to edit Master text styles</a:t>
            </a:r>
          </a:p>
          <a:p>
            <a:pPr lvl="1">
              <a:defRPr sz="1800"/>
            </a:pPr>
            <a:r>
              <a:rPr lang="en-US" sz="1941" smtClean="0"/>
              <a:t>Second level</a:t>
            </a:r>
          </a:p>
          <a:p>
            <a:pPr lvl="2">
              <a:defRPr sz="1800"/>
            </a:pPr>
            <a:r>
              <a:rPr lang="en-US" sz="1941" smtClean="0"/>
              <a:t>Third level</a:t>
            </a:r>
          </a:p>
          <a:p>
            <a:pPr lvl="3">
              <a:defRPr sz="1800"/>
            </a:pPr>
            <a:r>
              <a:rPr lang="en-US" sz="1941" smtClean="0"/>
              <a:t>Fourth level</a:t>
            </a:r>
          </a:p>
          <a:p>
            <a:pPr lvl="4">
              <a:defRPr sz="1800"/>
            </a:pPr>
            <a:r>
              <a:rPr lang="en-US" sz="1941" smtClean="0"/>
              <a:t>Fifth level</a:t>
            </a:r>
            <a:endParaRPr sz="1941"/>
          </a:p>
        </p:txBody>
      </p:sp>
      <p:sp>
        <p:nvSpPr>
          <p:cNvPr id="32" name="Shape 32"/>
          <p:cNvSpPr/>
          <p:nvPr/>
        </p:nvSpPr>
        <p:spPr>
          <a:xfrm>
            <a:off x="-6698" y="-5953"/>
            <a:ext cx="10300395" cy="167525"/>
          </a:xfrm>
          <a:prstGeom prst="rect">
            <a:avLst/>
          </a:prstGeom>
          <a:solidFill>
            <a:srgbClr val="F57F2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025"/>
          </a:p>
        </p:txBody>
      </p:sp>
      <p:sp>
        <p:nvSpPr>
          <p:cNvPr id="33" name="Shape 33"/>
          <p:cNvSpPr/>
          <p:nvPr/>
        </p:nvSpPr>
        <p:spPr>
          <a:xfrm>
            <a:off x="-6696" y="6691313"/>
            <a:ext cx="10300395" cy="167525"/>
          </a:xfrm>
          <a:prstGeom prst="rect">
            <a:avLst/>
          </a:prstGeom>
          <a:solidFill>
            <a:srgbClr val="8CC63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025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753444" y="892971"/>
            <a:ext cx="8780116" cy="50720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531" smtClean="0"/>
              <a:t>Click to edit Master text styles</a:t>
            </a:r>
          </a:p>
          <a:p>
            <a:pPr lvl="1">
              <a:defRPr sz="1800"/>
            </a:pPr>
            <a:r>
              <a:rPr lang="en-US" sz="2531" smtClean="0"/>
              <a:t>Second level</a:t>
            </a:r>
          </a:p>
          <a:p>
            <a:pPr lvl="2">
              <a:defRPr sz="1800"/>
            </a:pPr>
            <a:r>
              <a:rPr lang="en-US" sz="2531" smtClean="0"/>
              <a:t>Third level</a:t>
            </a:r>
          </a:p>
          <a:p>
            <a:pPr lvl="3">
              <a:defRPr sz="1800"/>
            </a:pPr>
            <a:r>
              <a:rPr lang="en-US" sz="2531" smtClean="0"/>
              <a:t>Fourth level</a:t>
            </a:r>
          </a:p>
          <a:p>
            <a:pPr lvl="4">
              <a:defRPr sz="1800"/>
            </a:pPr>
            <a:r>
              <a:rPr lang="en-US" sz="2531" smtClean="0"/>
              <a:t>Fifth level</a:t>
            </a:r>
            <a:endParaRPr sz="2531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-6698" y="-5953"/>
            <a:ext cx="10300395" cy="167525"/>
          </a:xfrm>
          <a:prstGeom prst="rect">
            <a:avLst/>
          </a:prstGeom>
          <a:solidFill>
            <a:srgbClr val="F57F2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025"/>
          </a:p>
        </p:txBody>
      </p:sp>
      <p:sp>
        <p:nvSpPr>
          <p:cNvPr id="38" name="Shape 38"/>
          <p:cNvSpPr/>
          <p:nvPr/>
        </p:nvSpPr>
        <p:spPr>
          <a:xfrm>
            <a:off x="-6696" y="6691313"/>
            <a:ext cx="10300395" cy="167525"/>
          </a:xfrm>
          <a:prstGeom prst="rect">
            <a:avLst/>
          </a:prstGeom>
          <a:solidFill>
            <a:srgbClr val="8CC63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025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-6698" y="-5953"/>
            <a:ext cx="10300395" cy="167525"/>
          </a:xfrm>
          <a:prstGeom prst="rect">
            <a:avLst/>
          </a:prstGeom>
          <a:solidFill>
            <a:srgbClr val="F57F2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025"/>
          </a:p>
        </p:txBody>
      </p:sp>
      <p:sp>
        <p:nvSpPr>
          <p:cNvPr id="41" name="Shape 41"/>
          <p:cNvSpPr/>
          <p:nvPr/>
        </p:nvSpPr>
        <p:spPr>
          <a:xfrm>
            <a:off x="-6696" y="6691313"/>
            <a:ext cx="10300395" cy="167525"/>
          </a:xfrm>
          <a:prstGeom prst="rect">
            <a:avLst/>
          </a:prstGeom>
          <a:solidFill>
            <a:srgbClr val="8CC63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025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53444" y="312542"/>
            <a:ext cx="8780116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65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53444" y="1830588"/>
            <a:ext cx="8780116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-6698" y="-5953"/>
            <a:ext cx="10300395" cy="167525"/>
          </a:xfrm>
          <a:prstGeom prst="rect">
            <a:avLst/>
          </a:prstGeom>
          <a:solidFill>
            <a:srgbClr val="F57F2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025"/>
          </a:p>
        </p:txBody>
      </p:sp>
      <p:sp>
        <p:nvSpPr>
          <p:cNvPr id="5" name="Shape 5"/>
          <p:cNvSpPr/>
          <p:nvPr/>
        </p:nvSpPr>
        <p:spPr>
          <a:xfrm>
            <a:off x="-6696" y="6691313"/>
            <a:ext cx="10300395" cy="167525"/>
          </a:xfrm>
          <a:prstGeom prst="rect">
            <a:avLst/>
          </a:prstGeom>
          <a:solidFill>
            <a:srgbClr val="8CC63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0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ransition spd="med"/>
  <p:txStyles>
    <p:titleStyle>
      <a:lvl1pPr algn="ctr" defTabSz="412586" eaLnBrk="1" hangingPunct="1">
        <a:defRPr sz="5653">
          <a:latin typeface="+mn-lt"/>
          <a:ea typeface="+mn-ea"/>
          <a:cs typeface="+mn-cs"/>
          <a:sym typeface="Helvetica Light"/>
        </a:defRPr>
      </a:lvl1pPr>
      <a:lvl2pPr indent="161448" algn="ctr" defTabSz="412586" eaLnBrk="1" hangingPunct="1">
        <a:defRPr sz="5653">
          <a:latin typeface="+mn-lt"/>
          <a:ea typeface="+mn-ea"/>
          <a:cs typeface="+mn-cs"/>
          <a:sym typeface="Helvetica Light"/>
        </a:defRPr>
      </a:lvl2pPr>
      <a:lvl3pPr indent="322894" algn="ctr" defTabSz="412586" eaLnBrk="1" hangingPunct="1">
        <a:defRPr sz="5653">
          <a:latin typeface="+mn-lt"/>
          <a:ea typeface="+mn-ea"/>
          <a:cs typeface="+mn-cs"/>
          <a:sym typeface="Helvetica Light"/>
        </a:defRPr>
      </a:lvl3pPr>
      <a:lvl4pPr indent="484341" algn="ctr" defTabSz="412586" eaLnBrk="1" hangingPunct="1">
        <a:defRPr sz="5653">
          <a:latin typeface="+mn-lt"/>
          <a:ea typeface="+mn-ea"/>
          <a:cs typeface="+mn-cs"/>
          <a:sym typeface="Helvetica Light"/>
        </a:defRPr>
      </a:lvl4pPr>
      <a:lvl5pPr indent="645789" algn="ctr" defTabSz="412586" eaLnBrk="1" hangingPunct="1">
        <a:defRPr sz="5653">
          <a:latin typeface="+mn-lt"/>
          <a:ea typeface="+mn-ea"/>
          <a:cs typeface="+mn-cs"/>
          <a:sym typeface="Helvetica Light"/>
        </a:defRPr>
      </a:lvl5pPr>
      <a:lvl6pPr indent="807236" algn="ctr" defTabSz="412586" eaLnBrk="1" hangingPunct="1">
        <a:defRPr sz="5653">
          <a:latin typeface="+mn-lt"/>
          <a:ea typeface="+mn-ea"/>
          <a:cs typeface="+mn-cs"/>
          <a:sym typeface="Helvetica Light"/>
        </a:defRPr>
      </a:lvl6pPr>
      <a:lvl7pPr indent="968683" algn="ctr" defTabSz="412586" eaLnBrk="1" hangingPunct="1">
        <a:defRPr sz="5653">
          <a:latin typeface="+mn-lt"/>
          <a:ea typeface="+mn-ea"/>
          <a:cs typeface="+mn-cs"/>
          <a:sym typeface="Helvetica Light"/>
        </a:defRPr>
      </a:lvl7pPr>
      <a:lvl8pPr indent="1130129" algn="ctr" defTabSz="412586" eaLnBrk="1" hangingPunct="1">
        <a:defRPr sz="5653">
          <a:latin typeface="+mn-lt"/>
          <a:ea typeface="+mn-ea"/>
          <a:cs typeface="+mn-cs"/>
          <a:sym typeface="Helvetica Light"/>
        </a:defRPr>
      </a:lvl8pPr>
      <a:lvl9pPr indent="1291578" algn="ctr" defTabSz="412586" eaLnBrk="1" hangingPunct="1">
        <a:defRPr sz="5653">
          <a:latin typeface="+mn-lt"/>
          <a:ea typeface="+mn-ea"/>
          <a:cs typeface="+mn-cs"/>
          <a:sym typeface="Helvetica Light"/>
        </a:defRPr>
      </a:lvl9pPr>
    </p:titleStyle>
    <p:bodyStyle>
      <a:lvl1pPr marL="313925" indent="-313925" defTabSz="412586" eaLnBrk="1" hangingPunct="1">
        <a:spcBef>
          <a:spcPts val="2966"/>
        </a:spcBef>
        <a:buSzPct val="75000"/>
        <a:buChar char="•"/>
        <a:defRPr sz="2531">
          <a:latin typeface="+mn-lt"/>
          <a:ea typeface="+mn-ea"/>
          <a:cs typeface="+mn-cs"/>
          <a:sym typeface="Helvetica Light"/>
        </a:defRPr>
      </a:lvl1pPr>
      <a:lvl2pPr marL="627850" indent="-313925" defTabSz="412586" eaLnBrk="1" hangingPunct="1">
        <a:spcBef>
          <a:spcPts val="2966"/>
        </a:spcBef>
        <a:buSzPct val="75000"/>
        <a:buChar char="•"/>
        <a:defRPr sz="2531">
          <a:latin typeface="+mn-lt"/>
          <a:ea typeface="+mn-ea"/>
          <a:cs typeface="+mn-cs"/>
          <a:sym typeface="Helvetica Light"/>
        </a:defRPr>
      </a:lvl2pPr>
      <a:lvl3pPr marL="941775" indent="-313925" defTabSz="412586" eaLnBrk="1" hangingPunct="1">
        <a:spcBef>
          <a:spcPts val="2966"/>
        </a:spcBef>
        <a:buSzPct val="75000"/>
        <a:buChar char="•"/>
        <a:defRPr sz="2531">
          <a:latin typeface="+mn-lt"/>
          <a:ea typeface="+mn-ea"/>
          <a:cs typeface="+mn-cs"/>
          <a:sym typeface="Helvetica Light"/>
        </a:defRPr>
      </a:lvl3pPr>
      <a:lvl4pPr marL="1255700" indent="-313925" defTabSz="412586" eaLnBrk="1" hangingPunct="1">
        <a:spcBef>
          <a:spcPts val="2966"/>
        </a:spcBef>
        <a:buSzPct val="75000"/>
        <a:buChar char="•"/>
        <a:defRPr sz="2531">
          <a:latin typeface="+mn-lt"/>
          <a:ea typeface="+mn-ea"/>
          <a:cs typeface="+mn-cs"/>
          <a:sym typeface="Helvetica Light"/>
        </a:defRPr>
      </a:lvl4pPr>
      <a:lvl5pPr marL="1569626" indent="-313925" defTabSz="412586" eaLnBrk="1" hangingPunct="1">
        <a:spcBef>
          <a:spcPts val="2966"/>
        </a:spcBef>
        <a:buSzPct val="75000"/>
        <a:buChar char="•"/>
        <a:defRPr sz="2531">
          <a:latin typeface="+mn-lt"/>
          <a:ea typeface="+mn-ea"/>
          <a:cs typeface="+mn-cs"/>
          <a:sym typeface="Helvetica Light"/>
        </a:defRPr>
      </a:lvl5pPr>
      <a:lvl6pPr marL="1883550" indent="-313925" defTabSz="412586" eaLnBrk="1" hangingPunct="1">
        <a:spcBef>
          <a:spcPts val="2966"/>
        </a:spcBef>
        <a:buSzPct val="75000"/>
        <a:buChar char="•"/>
        <a:defRPr sz="2531">
          <a:latin typeface="+mn-lt"/>
          <a:ea typeface="+mn-ea"/>
          <a:cs typeface="+mn-cs"/>
          <a:sym typeface="Helvetica Light"/>
        </a:defRPr>
      </a:lvl6pPr>
      <a:lvl7pPr marL="2197476" indent="-313925" defTabSz="412586" eaLnBrk="1" hangingPunct="1">
        <a:spcBef>
          <a:spcPts val="2966"/>
        </a:spcBef>
        <a:buSzPct val="75000"/>
        <a:buChar char="•"/>
        <a:defRPr sz="2531">
          <a:latin typeface="+mn-lt"/>
          <a:ea typeface="+mn-ea"/>
          <a:cs typeface="+mn-cs"/>
          <a:sym typeface="Helvetica Light"/>
        </a:defRPr>
      </a:lvl7pPr>
      <a:lvl8pPr marL="2511400" indent="-313925" defTabSz="412586" eaLnBrk="1" hangingPunct="1">
        <a:spcBef>
          <a:spcPts val="2966"/>
        </a:spcBef>
        <a:buSzPct val="75000"/>
        <a:buChar char="•"/>
        <a:defRPr sz="2531">
          <a:latin typeface="+mn-lt"/>
          <a:ea typeface="+mn-ea"/>
          <a:cs typeface="+mn-cs"/>
          <a:sym typeface="Helvetica Light"/>
        </a:defRPr>
      </a:lvl8pPr>
      <a:lvl9pPr marL="2825325" indent="-313925" defTabSz="412586" eaLnBrk="1" hangingPunct="1">
        <a:spcBef>
          <a:spcPts val="2966"/>
        </a:spcBef>
        <a:buSzPct val="75000"/>
        <a:buChar char="•"/>
        <a:defRPr sz="2531">
          <a:latin typeface="+mn-lt"/>
          <a:ea typeface="+mn-ea"/>
          <a:cs typeface="+mn-cs"/>
          <a:sym typeface="Helvetica Light"/>
        </a:defRPr>
      </a:lvl9pPr>
    </p:bodyStyle>
    <p:otherStyle>
      <a:lvl1pPr algn="ctr" defTabSz="412586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61448" algn="ctr" defTabSz="412586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322894" algn="ctr" defTabSz="412586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484341" algn="ctr" defTabSz="412586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645789" algn="ctr" defTabSz="412586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807236" algn="ctr" defTabSz="412586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968683" algn="ctr" defTabSz="412586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130129" algn="ctr" defTabSz="412586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291578" algn="ctr" defTabSz="412586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title"/>
          </p:nvPr>
        </p:nvSpPr>
        <p:spPr>
          <a:xfrm>
            <a:off x="1004591" y="2214553"/>
            <a:ext cx="8277821" cy="805629"/>
          </a:xfrm>
        </p:spPr>
        <p:txBody>
          <a:bodyPr>
            <a:normAutofit/>
          </a:bodyPr>
          <a:lstStyle/>
          <a:p>
            <a:r>
              <a:rPr lang="en-US" sz="3375" dirty="0">
                <a:solidFill>
                  <a:schemeClr val="tx1"/>
                </a:solidFill>
              </a:rPr>
              <a:t>Demo Day 2017</a:t>
            </a:r>
            <a:endParaRPr lang="en-US" sz="3375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Pitch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Partnerships / Key clients / Other Important details unique to your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9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This is meant to be indicative of the points you need to cover </a:t>
            </a:r>
          </a:p>
          <a:p>
            <a:r>
              <a:rPr lang="en-US" dirty="0" smtClean="0"/>
              <a:t>You can change the order based on how you are telling the story</a:t>
            </a:r>
          </a:p>
          <a:p>
            <a:r>
              <a:rPr lang="en-US" dirty="0" smtClean="0"/>
              <a:t>Focus on the insight you had that others did not</a:t>
            </a:r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you doing it different</a:t>
            </a:r>
          </a:p>
          <a:p>
            <a:r>
              <a:rPr lang="en-US" dirty="0" smtClean="0"/>
              <a:t>Does your way give you a competitive advantage?</a:t>
            </a:r>
          </a:p>
          <a:p>
            <a:r>
              <a:rPr lang="en-US" dirty="0" smtClean="0"/>
              <a:t>How hard is it to copy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9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check out the Business Model Canvas (google it!)</a:t>
            </a:r>
          </a:p>
          <a:p>
            <a:r>
              <a:rPr lang="en-US" dirty="0" smtClean="0"/>
              <a:t>Please don</a:t>
            </a:r>
            <a:r>
              <a:rPr lang="mr-IN" dirty="0" smtClean="0"/>
              <a:t>’</a:t>
            </a:r>
            <a:r>
              <a:rPr lang="en-US" dirty="0" smtClean="0"/>
              <a:t>t blindly copy paste unless that is the only way, the canvas is a great exercise but a horrible tool to convey</a:t>
            </a:r>
          </a:p>
          <a:p>
            <a:r>
              <a:rPr lang="en-US" dirty="0" smtClean="0"/>
              <a:t>Break it down and make it easy to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7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the money coming from?</a:t>
            </a:r>
          </a:p>
          <a:p>
            <a:r>
              <a:rPr lang="en-US" dirty="0" smtClean="0"/>
              <a:t>What are the different sources?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&amp;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some exhaustive research, just don</a:t>
            </a:r>
            <a:r>
              <a:rPr lang="mr-IN" dirty="0" smtClean="0"/>
              <a:t>’</a:t>
            </a:r>
            <a:r>
              <a:rPr lang="en-US" dirty="0" smtClean="0"/>
              <a:t>t say no competition only to be rebutted by the jury</a:t>
            </a:r>
          </a:p>
          <a:p>
            <a:r>
              <a:rPr lang="en-US" dirty="0" smtClean="0"/>
              <a:t>Think of competition in broad terms. </a:t>
            </a:r>
            <a:r>
              <a:rPr lang="en-US" dirty="0"/>
              <a:t>B</a:t>
            </a:r>
            <a:r>
              <a:rPr lang="en-US" dirty="0" smtClean="0"/>
              <a:t>ikes and cars compete with one another, their application is the same!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Absolutely the most important slide</a:t>
            </a:r>
          </a:p>
          <a:p>
            <a:r>
              <a:rPr lang="en-US" dirty="0" smtClean="0"/>
              <a:t>If the past experience is important include logo’s of the company and speak about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6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&amp;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Also, where you might be going from here</a:t>
            </a:r>
          </a:p>
          <a:p>
            <a:r>
              <a:rPr lang="en-US" dirty="0" smtClean="0"/>
              <a:t>Its always better to tell a story with rate of change, growth rates mean more than absolute numbers (keep the numbers handy, just in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8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financial metrics please include </a:t>
            </a:r>
          </a:p>
          <a:p>
            <a:r>
              <a:rPr lang="en-US" dirty="0"/>
              <a:t>Don</a:t>
            </a:r>
            <a:r>
              <a:rPr lang="mr-IN" dirty="0"/>
              <a:t>’</a:t>
            </a:r>
            <a:r>
              <a:rPr lang="en-US" dirty="0"/>
              <a:t>t throw in entire projections, they are humans not eagles</a:t>
            </a:r>
          </a:p>
          <a:p>
            <a:r>
              <a:rPr lang="en-US" dirty="0" smtClean="0"/>
              <a:t>Graphs are the best way to communicate numbers </a:t>
            </a:r>
          </a:p>
          <a:p>
            <a:r>
              <a:rPr lang="en-US" dirty="0" smtClean="0"/>
              <a:t>If there is something unique about the way you market yourself, include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9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StartupsClub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Razorpay-SUC Proposal" id="{08B4B75B-063D-BE44-B5B5-0A67FB8D313F}" vid="{61DD2668-E025-5E42-9521-18DAC45B0F7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Startups Club</Template>
  <TotalTime>16</TotalTime>
  <Words>293</Words>
  <Application>Microsoft Macintosh PowerPoint</Application>
  <PresentationFormat>35mm Slides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Helvetica Light</vt:lpstr>
      <vt:lpstr>StartupsClub</vt:lpstr>
      <vt:lpstr>Demo Day 2017</vt:lpstr>
      <vt:lpstr>Problem Statement</vt:lpstr>
      <vt:lpstr>Proposed Solution</vt:lpstr>
      <vt:lpstr>Business Model</vt:lpstr>
      <vt:lpstr>Revenue Model</vt:lpstr>
      <vt:lpstr>Industry &amp; Competition</vt:lpstr>
      <vt:lpstr>Team</vt:lpstr>
      <vt:lpstr>Current Status &amp; Traction</vt:lpstr>
      <vt:lpstr>Financial details</vt:lpstr>
      <vt:lpstr>Partnerships / Key clients / Other Important details unique to your business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Day 2017</dc:title>
  <dc:creator>Vivek Srinivasan</dc:creator>
  <cp:keywords/>
  <cp:lastModifiedBy>Vivek Srinivasan</cp:lastModifiedBy>
  <cp:revision>2</cp:revision>
  <dcterms:created xsi:type="dcterms:W3CDTF">2016-11-15T17:50:29Z</dcterms:created>
  <dcterms:modified xsi:type="dcterms:W3CDTF">2016-11-15T18:07:02Z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