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9E9-7DC5-6ECE-98DC-CBFD59D6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FEFCC-253A-6531-3449-62B88401C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65D3-550A-A34B-AB80-DE984FDC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8814-DAA8-C352-1A14-5482FB1E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3F93-D3D7-E1D3-CE77-930FB85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2545-931E-9A67-0D2E-0C6DD7A8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1ACC-BF11-A5D3-E8F8-29AA4D3A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66E6-01F6-9F06-A7DE-141BF3F7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FCBA-DC17-418E-D063-7FDD6BE3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036E-3891-D997-D970-26EBB910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F1169-AC22-516D-9399-6104785B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64DBA-CD68-0178-D25F-1BA6FF66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B238-F4DC-A277-9DFC-BDC7EC1F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7222-F7E7-2862-96CC-1624C94F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1475-B799-04FA-89CD-1DCF5E70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E1A4-680F-FE93-9C86-B1DE65BA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A475-D9D3-20F8-0C99-E95B220C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4D49-14D5-6C18-E3E3-CE950C08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A757-E788-DBBA-4543-5FD6A1E0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5E8B-F516-C8ED-5F74-15C8EA6B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320C-B25D-AB73-3144-4CB75BB8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F82A-787A-179D-8551-E9F809C7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6E01-7867-0249-66F5-81C70D3E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6235-8BD7-CBF0-B451-30A058FC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7A5A-8025-5473-9255-B167B4A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1441-EDA0-D582-24A6-A2B0A4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AD8D-A3C6-842A-BD79-582C542D3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04AE-7842-C77D-6506-7FEB51AA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5521-D214-DE20-781F-A0F05866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00F7-F368-A350-5E38-05074B78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E814-EC79-8187-6162-3815D73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0C41-CF5D-FF48-9DE6-050540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1979-A0E5-D3C5-421B-889038D1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0EBD-6B52-EE97-E97F-D73084A9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8FD8D-A870-0C58-C50D-7EE8A301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03C82-555D-6D10-3684-420A9B603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FECA7-EBD8-6EE3-1BCD-3E8128F1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F6C1-2344-1E20-CDE1-DA773DF9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EEFB5-AEEC-4A6B-C28C-F5EFEA07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B879-1468-FD2A-A4B1-EEFAE731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A471-6724-4EA3-2299-AB70671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45836-150A-BC3E-9CB8-3482AFE0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F480-05F8-E9D6-B4A6-C3201B65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60CB-6BF1-E170-68E1-873B9704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72886-50AD-F79D-2039-5CA73683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D600-40F7-23CC-83C7-616EDD99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11DC-A256-CC04-D726-ED3BE44A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CA27-BA87-F2C0-0B33-F1F1E832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174C-4DC7-35DD-808D-24ACD80E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6F21-49CD-110D-DAB2-FF9FBB9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09BE7-CB14-D926-DF4A-72ED311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F3321-694F-92A3-E3B8-A507B3CB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72E2-979F-450C-755F-18EA031D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10735-E843-F08A-C812-CEABE79DB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F96BE-D04E-D4D5-C822-9E731F9F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46CD-9327-837A-97C4-287A7BA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B7B3-6F69-62E7-5A92-96376F35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EB3FA-E51D-E4C1-1DAF-76676825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9812-19C9-489F-4235-818B4FA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F553-9B6C-C34C-8D78-141937E3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CFE9-312F-13BD-27A6-3ADBC07F2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0E0A-BFAB-4DE6-AD42-98A5CC4AD85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2C38-9F46-6E52-FB36-7C297F23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BFEA-4895-7FC8-6A10-99E8B3663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AC42-5293-41CE-B779-EA6BEE7B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2328-1916-4F18-C0FC-60F725CE2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Thinkpad</a:t>
            </a:r>
            <a:r>
              <a:rPr lang="en-US" dirty="0"/>
              <a:t> 701C x Framework Mechanical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5694-27A3-07A3-CC0F-02873ACE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Karl </a:t>
            </a:r>
            <a:r>
              <a:rPr lang="en-US" dirty="0" err="1"/>
              <a:t>Buchka</a:t>
            </a:r>
            <a:r>
              <a:rPr lang="en-US" dirty="0"/>
              <a:t> 2/19/2024</a:t>
            </a:r>
          </a:p>
        </p:txBody>
      </p:sp>
    </p:spTree>
    <p:extLst>
      <p:ext uri="{BB962C8B-B14F-4D97-AF65-F5344CB8AC3E}">
        <p14:creationId xmlns:p14="http://schemas.microsoft.com/office/powerpoint/2010/main" val="23516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2203-C918-E952-036D-B8EA2C2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3767-B235-418F-2E2D-7DAFCFFD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16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Bottom Case</a:t>
            </a:r>
          </a:p>
          <a:p>
            <a:r>
              <a:rPr lang="en-US" dirty="0" err="1"/>
              <a:t>eDP</a:t>
            </a:r>
            <a:r>
              <a:rPr lang="en-US" dirty="0"/>
              <a:t> Cable Retainer</a:t>
            </a:r>
          </a:p>
          <a:p>
            <a:r>
              <a:rPr lang="en-US" dirty="0" err="1"/>
              <a:t>eDP</a:t>
            </a:r>
            <a:r>
              <a:rPr lang="en-US" dirty="0"/>
              <a:t> Hinge Guide</a:t>
            </a:r>
          </a:p>
          <a:p>
            <a:r>
              <a:rPr lang="en-US" dirty="0"/>
              <a:t>Power Button</a:t>
            </a:r>
          </a:p>
          <a:p>
            <a:r>
              <a:rPr lang="en-US" dirty="0"/>
              <a:t>Power Button Spacer</a:t>
            </a:r>
          </a:p>
          <a:p>
            <a:r>
              <a:rPr lang="en-US" dirty="0"/>
              <a:t>KB-Mouse Interface Spacer</a:t>
            </a:r>
          </a:p>
          <a:p>
            <a:r>
              <a:rPr lang="en-US" dirty="0"/>
              <a:t>Display Panel Adapter</a:t>
            </a:r>
          </a:p>
          <a:p>
            <a:r>
              <a:rPr lang="en-US" dirty="0"/>
              <a:t>USB Hub Spacer (2x)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6C479-11D8-9E96-F00C-A3961B3A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64" y="864574"/>
            <a:ext cx="3491345" cy="2616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E3173-6D11-596B-9463-D7E08550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27" y="5567411"/>
            <a:ext cx="568596" cy="798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579BC-527A-5597-58B5-E593D2AA6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35" y="3152717"/>
            <a:ext cx="661862" cy="448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D77322-07FA-F368-10C7-B62F3FF2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168" y="3481045"/>
            <a:ext cx="1004767" cy="69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688B6-67D8-A14F-8F99-57050DBAC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327" y="2026075"/>
            <a:ext cx="685278" cy="877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045AF7-303C-8904-59A9-7D87DAD1D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067" y="3757397"/>
            <a:ext cx="2089424" cy="1211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5A68C-1CDB-F537-070F-85D54A584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6623" y="4799764"/>
            <a:ext cx="2538536" cy="16931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3DB7E0-4A6B-57D8-3873-4DB6E4D0C685}"/>
              </a:ext>
            </a:extLst>
          </p:cNvPr>
          <p:cNvCxnSpPr/>
          <p:nvPr/>
        </p:nvCxnSpPr>
        <p:spPr>
          <a:xfrm flipV="1">
            <a:off x="3348842" y="1690688"/>
            <a:ext cx="4336722" cy="3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1A2953-AE32-D2BC-0BE5-2B413E98DCD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19406" y="2465018"/>
            <a:ext cx="992921" cy="5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272945-3E76-22D8-5190-C990B7B59D82}"/>
              </a:ext>
            </a:extLst>
          </p:cNvPr>
          <p:cNvCxnSpPr>
            <a:cxnSpLocks/>
          </p:cNvCxnSpPr>
          <p:nvPr/>
        </p:nvCxnSpPr>
        <p:spPr>
          <a:xfrm flipV="1">
            <a:off x="3714067" y="2928470"/>
            <a:ext cx="2617082" cy="3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95E2E-CB1E-B2E0-38F7-AF8F9F8193B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66686" y="3376955"/>
            <a:ext cx="2752249" cy="4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B8620C-ECDF-1B20-5E2B-57F9743F093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34279" y="3828572"/>
            <a:ext cx="779889" cy="8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5516CD-C8F9-D626-3204-12B948C45FA4}"/>
              </a:ext>
            </a:extLst>
          </p:cNvPr>
          <p:cNvCxnSpPr>
            <a:cxnSpLocks/>
          </p:cNvCxnSpPr>
          <p:nvPr/>
        </p:nvCxnSpPr>
        <p:spPr>
          <a:xfrm>
            <a:off x="4399808" y="5192126"/>
            <a:ext cx="3862683" cy="46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2AE3EB-4CDF-ED42-7119-9E821F6A83F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10527" y="5657393"/>
            <a:ext cx="901800" cy="30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9AE590-8692-7F38-4193-169B4646ADFC}"/>
              </a:ext>
            </a:extLst>
          </p:cNvPr>
          <p:cNvCxnSpPr>
            <a:cxnSpLocks/>
          </p:cNvCxnSpPr>
          <p:nvPr/>
        </p:nvCxnSpPr>
        <p:spPr>
          <a:xfrm>
            <a:off x="4087592" y="4378231"/>
            <a:ext cx="2008408" cy="14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1947B29-D2BB-5012-0E12-926D2F6399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4397" y="2486330"/>
            <a:ext cx="739233" cy="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7276-5A4C-43FE-3DA5-CDC2B61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Case – Permanent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9181-66C9-6BF9-FC66-3D136888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520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M2x0.4 heat-set insert</a:t>
            </a:r>
          </a:p>
          <a:p>
            <a:pPr lvl="1"/>
            <a:r>
              <a:rPr lang="en-US" dirty="0"/>
              <a:t>QTY 13</a:t>
            </a:r>
          </a:p>
          <a:p>
            <a:pPr lvl="1"/>
            <a:r>
              <a:rPr lang="en-US" dirty="0"/>
              <a:t>McMaster 94180A307</a:t>
            </a:r>
          </a:p>
          <a:p>
            <a:r>
              <a:rPr lang="en-US" dirty="0">
                <a:solidFill>
                  <a:schemeClr val="accent6"/>
                </a:solidFill>
              </a:rPr>
              <a:t>2.5mm x 20mm dowel</a:t>
            </a:r>
          </a:p>
          <a:p>
            <a:pPr lvl="1"/>
            <a:r>
              <a:rPr lang="en-US" dirty="0"/>
              <a:t>QTY 2</a:t>
            </a:r>
          </a:p>
          <a:p>
            <a:pPr lvl="1"/>
            <a:r>
              <a:rPr lang="en-US" dirty="0"/>
              <a:t>McMaster 91585A310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9A68-E6B6-1FE1-E63A-42C30F37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3" y="1287303"/>
            <a:ext cx="4385598" cy="27833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3BF208C-780F-AEF4-3360-F4FAB72D4C95}"/>
              </a:ext>
            </a:extLst>
          </p:cNvPr>
          <p:cNvSpPr/>
          <p:nvPr/>
        </p:nvSpPr>
        <p:spPr>
          <a:xfrm>
            <a:off x="8597210" y="1435023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469298-7DEF-BB05-31B9-BFAFA0785F9E}"/>
              </a:ext>
            </a:extLst>
          </p:cNvPr>
          <p:cNvSpPr/>
          <p:nvPr/>
        </p:nvSpPr>
        <p:spPr>
          <a:xfrm>
            <a:off x="8266783" y="2025901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692065-F498-D660-F900-C60E77796933}"/>
              </a:ext>
            </a:extLst>
          </p:cNvPr>
          <p:cNvSpPr/>
          <p:nvPr/>
        </p:nvSpPr>
        <p:spPr>
          <a:xfrm>
            <a:off x="8072415" y="2369933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4E0025-C305-C262-EB66-E04B1A22405C}"/>
              </a:ext>
            </a:extLst>
          </p:cNvPr>
          <p:cNvSpPr/>
          <p:nvPr/>
        </p:nvSpPr>
        <p:spPr>
          <a:xfrm>
            <a:off x="11488382" y="2142317"/>
            <a:ext cx="112947" cy="108429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1F3DC4-993D-FAD8-F260-C2085591CE73}"/>
              </a:ext>
            </a:extLst>
          </p:cNvPr>
          <p:cNvSpPr/>
          <p:nvPr/>
        </p:nvSpPr>
        <p:spPr>
          <a:xfrm>
            <a:off x="11147320" y="2655203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C14A79-F45E-5868-9587-CF461D2B01F6}"/>
              </a:ext>
            </a:extLst>
          </p:cNvPr>
          <p:cNvSpPr/>
          <p:nvPr/>
        </p:nvSpPr>
        <p:spPr>
          <a:xfrm>
            <a:off x="11108443" y="3020614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440F5F-6394-27F1-F3EC-9A16AC5DE256}"/>
              </a:ext>
            </a:extLst>
          </p:cNvPr>
          <p:cNvSpPr/>
          <p:nvPr/>
        </p:nvSpPr>
        <p:spPr>
          <a:xfrm>
            <a:off x="9208378" y="2507707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717060-DF8E-2E63-F484-732F6531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1" y="3591808"/>
            <a:ext cx="4203871" cy="315045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47F23E-B21C-F5D4-2E47-DD1DBBF3D0C9}"/>
              </a:ext>
            </a:extLst>
          </p:cNvPr>
          <p:cNvSpPr/>
          <p:nvPr/>
        </p:nvSpPr>
        <p:spPr>
          <a:xfrm>
            <a:off x="6489523" y="3875517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E39E-7E72-1435-3B6B-08CC82638247}"/>
              </a:ext>
            </a:extLst>
          </p:cNvPr>
          <p:cNvSpPr/>
          <p:nvPr/>
        </p:nvSpPr>
        <p:spPr>
          <a:xfrm>
            <a:off x="6675754" y="4001294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B8B76A-3107-0075-D29C-450EBCEA20DD}"/>
              </a:ext>
            </a:extLst>
          </p:cNvPr>
          <p:cNvSpPr/>
          <p:nvPr/>
        </p:nvSpPr>
        <p:spPr>
          <a:xfrm>
            <a:off x="6996282" y="4047630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A9F268-98F8-131D-1F2A-7B4CE8FF6A0A}"/>
              </a:ext>
            </a:extLst>
          </p:cNvPr>
          <p:cNvSpPr/>
          <p:nvPr/>
        </p:nvSpPr>
        <p:spPr>
          <a:xfrm>
            <a:off x="7681136" y="4173407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243ABF-C73D-D0BC-EE09-2E09DD03BC2A}"/>
              </a:ext>
            </a:extLst>
          </p:cNvPr>
          <p:cNvSpPr/>
          <p:nvPr/>
        </p:nvSpPr>
        <p:spPr>
          <a:xfrm>
            <a:off x="8686274" y="4315507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4BFCFA-C340-74F5-2C5C-20D3BC7D98F6}"/>
              </a:ext>
            </a:extLst>
          </p:cNvPr>
          <p:cNvSpPr/>
          <p:nvPr/>
        </p:nvSpPr>
        <p:spPr>
          <a:xfrm>
            <a:off x="5510213" y="3591808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A2571E-E7D9-BF77-9E76-02B0865F798F}"/>
              </a:ext>
            </a:extLst>
          </p:cNvPr>
          <p:cNvSpPr/>
          <p:nvPr/>
        </p:nvSpPr>
        <p:spPr>
          <a:xfrm>
            <a:off x="8497844" y="4140927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3CCDC6-2918-0E86-C2E8-457EEB25F84D}"/>
              </a:ext>
            </a:extLst>
          </p:cNvPr>
          <p:cNvSpPr/>
          <p:nvPr/>
        </p:nvSpPr>
        <p:spPr>
          <a:xfrm>
            <a:off x="8151785" y="4302465"/>
            <a:ext cx="194368" cy="18659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0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A9C9-65A6-8784-4A6D-5EE767077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47B-F3EA-7B66-735B-021A1E0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Case – Other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F212-BBF5-4E22-A8BA-1E5A5AF4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66"/>
            <a:ext cx="3895208" cy="4351338"/>
          </a:xfrm>
        </p:spPr>
        <p:txBody>
          <a:bodyPr>
            <a:noAutofit/>
          </a:bodyPr>
          <a:lstStyle/>
          <a:p>
            <a:r>
              <a:rPr lang="en-US" sz="600" dirty="0">
                <a:solidFill>
                  <a:schemeClr val="accent2"/>
                </a:solidFill>
              </a:rPr>
              <a:t>M3x25</a:t>
            </a:r>
          </a:p>
          <a:p>
            <a:pPr lvl="1"/>
            <a:r>
              <a:rPr lang="en-US" sz="600" dirty="0"/>
              <a:t>Keyboard (top left) and top cover fastening (Installs from bottom)</a:t>
            </a:r>
          </a:p>
          <a:p>
            <a:pPr lvl="1"/>
            <a:r>
              <a:rPr lang="en-US" sz="600" dirty="0"/>
              <a:t>QTY 1</a:t>
            </a:r>
          </a:p>
          <a:p>
            <a:pPr lvl="1"/>
            <a:r>
              <a:rPr lang="en-US" sz="600" dirty="0"/>
              <a:t>McMaster 95836A536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M1xXX</a:t>
            </a:r>
          </a:p>
          <a:p>
            <a:pPr lvl="1"/>
            <a:r>
              <a:rPr lang="en-US" sz="600" dirty="0"/>
              <a:t>Keyboard front edge</a:t>
            </a:r>
          </a:p>
          <a:p>
            <a:pPr lvl="1"/>
            <a:r>
              <a:rPr lang="en-US" sz="600" dirty="0"/>
              <a:t>QTY 4</a:t>
            </a:r>
          </a:p>
          <a:p>
            <a:pPr lvl="1"/>
            <a:r>
              <a:rPr lang="en-US" sz="600" dirty="0"/>
              <a:t>Original </a:t>
            </a:r>
            <a:r>
              <a:rPr lang="en-US" sz="600" dirty="0" err="1"/>
              <a:t>Thinkpad</a:t>
            </a:r>
            <a:r>
              <a:rPr lang="en-US" sz="600" dirty="0"/>
              <a:t> 701C</a:t>
            </a:r>
          </a:p>
          <a:p>
            <a:r>
              <a:rPr lang="en-US" sz="600" dirty="0">
                <a:solidFill>
                  <a:srgbClr val="7030A0"/>
                </a:solidFill>
              </a:rPr>
              <a:t>M2x5</a:t>
            </a:r>
          </a:p>
          <a:p>
            <a:pPr lvl="1"/>
            <a:r>
              <a:rPr lang="en-US" sz="600" dirty="0"/>
              <a:t>Mainboard (3x), </a:t>
            </a:r>
            <a:r>
              <a:rPr lang="en-US" sz="600" dirty="0" err="1"/>
              <a:t>eDP</a:t>
            </a:r>
            <a:r>
              <a:rPr lang="en-US" sz="600" dirty="0"/>
              <a:t> retainer (2x), indicator board (2x)</a:t>
            </a:r>
          </a:p>
          <a:p>
            <a:pPr lvl="1"/>
            <a:r>
              <a:rPr lang="en-US" sz="600" dirty="0"/>
              <a:t>QTY 7</a:t>
            </a:r>
          </a:p>
          <a:p>
            <a:pPr lvl="1"/>
            <a:r>
              <a:rPr lang="en-US" sz="600" dirty="0"/>
              <a:t>McMaster 95836A107</a:t>
            </a:r>
          </a:p>
          <a:p>
            <a:r>
              <a:rPr lang="en-US" sz="600" dirty="0">
                <a:solidFill>
                  <a:srgbClr val="FF0000"/>
                </a:solidFill>
              </a:rPr>
              <a:t>M2x12</a:t>
            </a:r>
          </a:p>
          <a:p>
            <a:pPr lvl="1"/>
            <a:r>
              <a:rPr lang="en-US" sz="600" dirty="0"/>
              <a:t>Battery</a:t>
            </a:r>
          </a:p>
          <a:p>
            <a:pPr lvl="1"/>
            <a:r>
              <a:rPr lang="en-US" sz="600" dirty="0"/>
              <a:t>QTY 2</a:t>
            </a:r>
          </a:p>
          <a:p>
            <a:pPr lvl="1"/>
            <a:r>
              <a:rPr lang="en-US" sz="600" dirty="0"/>
              <a:t>McMaster 95836A115</a:t>
            </a:r>
          </a:p>
          <a:p>
            <a:r>
              <a:rPr lang="en-US" sz="600" dirty="0">
                <a:solidFill>
                  <a:srgbClr val="00B0F0"/>
                </a:solidFill>
              </a:rPr>
              <a:t>M2x8, low profile head</a:t>
            </a:r>
          </a:p>
          <a:p>
            <a:pPr lvl="1"/>
            <a:r>
              <a:rPr lang="en-US" sz="600" dirty="0"/>
              <a:t>KB-Mouse interface board (replaces existing Framework fasteners)</a:t>
            </a:r>
          </a:p>
          <a:p>
            <a:pPr lvl="1"/>
            <a:r>
              <a:rPr lang="en-US" sz="600" dirty="0"/>
              <a:t>QTY 3</a:t>
            </a:r>
          </a:p>
          <a:p>
            <a:pPr lvl="1"/>
            <a:r>
              <a:rPr lang="en-US" sz="600" dirty="0"/>
              <a:t>McMaster 93070A277</a:t>
            </a:r>
          </a:p>
          <a:p>
            <a:r>
              <a:rPr lang="en-US" sz="600" dirty="0">
                <a:solidFill>
                  <a:schemeClr val="accent3"/>
                </a:solidFill>
              </a:rPr>
              <a:t>M2x10, countersunk</a:t>
            </a:r>
          </a:p>
          <a:p>
            <a:pPr lvl="1"/>
            <a:r>
              <a:rPr lang="en-US" sz="600" dirty="0"/>
              <a:t>Power Button</a:t>
            </a:r>
          </a:p>
          <a:p>
            <a:pPr lvl="1"/>
            <a:r>
              <a:rPr lang="en-US" sz="600" dirty="0"/>
              <a:t>QTY 2</a:t>
            </a:r>
          </a:p>
          <a:p>
            <a:pPr lvl="1"/>
            <a:r>
              <a:rPr lang="en-US" sz="600" dirty="0"/>
              <a:t>McMaster XXXXXXX</a:t>
            </a:r>
          </a:p>
          <a:p>
            <a:r>
              <a:rPr lang="en-US" sz="600" dirty="0"/>
              <a:t>M2xXX</a:t>
            </a:r>
          </a:p>
          <a:p>
            <a:pPr lvl="1"/>
            <a:r>
              <a:rPr lang="en-US" sz="600" dirty="0"/>
              <a:t>USB Hub and mainboard</a:t>
            </a:r>
          </a:p>
          <a:p>
            <a:pPr lvl="1"/>
            <a:r>
              <a:rPr lang="en-US" sz="600" dirty="0"/>
              <a:t>QTY 2</a:t>
            </a:r>
          </a:p>
          <a:p>
            <a:pPr lvl="1"/>
            <a:r>
              <a:rPr lang="en-US" sz="600" dirty="0"/>
              <a:t>McMaster XXXXXXX</a:t>
            </a:r>
          </a:p>
          <a:p>
            <a:r>
              <a:rPr lang="en-US" sz="600" dirty="0"/>
              <a:t>M2xXX</a:t>
            </a:r>
          </a:p>
          <a:p>
            <a:pPr lvl="1"/>
            <a:r>
              <a:rPr lang="en-US" sz="600" dirty="0"/>
              <a:t>Keyboard (top right)</a:t>
            </a:r>
          </a:p>
          <a:p>
            <a:pPr lvl="1"/>
            <a:r>
              <a:rPr lang="en-US" sz="600" dirty="0"/>
              <a:t>QTY 1</a:t>
            </a:r>
          </a:p>
          <a:p>
            <a:pPr lvl="1"/>
            <a:r>
              <a:rPr lang="en-US" sz="600" dirty="0"/>
              <a:t>McMaster XXXXXXX</a:t>
            </a:r>
          </a:p>
          <a:p>
            <a:endParaRPr lang="en-US" sz="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332E20-57CA-53BE-4AF7-921F41EB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80" y="1690688"/>
            <a:ext cx="6871008" cy="444810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B1CA061-DFFB-1708-5872-B58FC3E538B6}"/>
              </a:ext>
            </a:extLst>
          </p:cNvPr>
          <p:cNvSpPr/>
          <p:nvPr/>
        </p:nvSpPr>
        <p:spPr>
          <a:xfrm>
            <a:off x="6467324" y="5700717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767EB6-A664-BCC9-302C-7BA490591FA1}"/>
              </a:ext>
            </a:extLst>
          </p:cNvPr>
          <p:cNvSpPr/>
          <p:nvPr/>
        </p:nvSpPr>
        <p:spPr>
          <a:xfrm>
            <a:off x="8185076" y="5410789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2BD77B-7D08-523D-50FB-8B213257286E}"/>
              </a:ext>
            </a:extLst>
          </p:cNvPr>
          <p:cNvSpPr/>
          <p:nvPr/>
        </p:nvSpPr>
        <p:spPr>
          <a:xfrm>
            <a:off x="9901769" y="5067419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21FE40-814E-E5D7-D38D-B773A1BE19D1}"/>
              </a:ext>
            </a:extLst>
          </p:cNvPr>
          <p:cNvSpPr/>
          <p:nvPr/>
        </p:nvSpPr>
        <p:spPr>
          <a:xfrm>
            <a:off x="11571071" y="4764605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75E8E8-0354-6AD1-A760-B8AA5D201425}"/>
              </a:ext>
            </a:extLst>
          </p:cNvPr>
          <p:cNvSpPr/>
          <p:nvPr/>
        </p:nvSpPr>
        <p:spPr>
          <a:xfrm>
            <a:off x="5909417" y="4686625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775AA-44D8-A72E-EBA0-60EA7CDD5FAB}"/>
              </a:ext>
            </a:extLst>
          </p:cNvPr>
          <p:cNvSpPr/>
          <p:nvPr/>
        </p:nvSpPr>
        <p:spPr>
          <a:xfrm>
            <a:off x="11072228" y="3728452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0B38AB-05DE-2391-C8D9-082989F75956}"/>
              </a:ext>
            </a:extLst>
          </p:cNvPr>
          <p:cNvSpPr/>
          <p:nvPr/>
        </p:nvSpPr>
        <p:spPr>
          <a:xfrm>
            <a:off x="10728655" y="3274086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4F3814-8BE7-FCD3-822E-66C95336D06E}"/>
              </a:ext>
            </a:extLst>
          </p:cNvPr>
          <p:cNvSpPr/>
          <p:nvPr/>
        </p:nvSpPr>
        <p:spPr>
          <a:xfrm>
            <a:off x="10279793" y="2291940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1E51D5-5B0A-2F29-DF58-E4CEE870B177}"/>
              </a:ext>
            </a:extLst>
          </p:cNvPr>
          <p:cNvSpPr/>
          <p:nvPr/>
        </p:nvSpPr>
        <p:spPr>
          <a:xfrm>
            <a:off x="5915355" y="4042132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B5607E-069B-AD5D-021E-CC4B5A02ED27}"/>
              </a:ext>
            </a:extLst>
          </p:cNvPr>
          <p:cNvSpPr/>
          <p:nvPr/>
        </p:nvSpPr>
        <p:spPr>
          <a:xfrm>
            <a:off x="5477083" y="3119330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8D04F4-1C7D-2871-DC24-B717B9ED3406}"/>
              </a:ext>
            </a:extLst>
          </p:cNvPr>
          <p:cNvSpPr/>
          <p:nvPr/>
        </p:nvSpPr>
        <p:spPr>
          <a:xfrm>
            <a:off x="9373571" y="3914738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6C1ACD-7089-2846-E459-EF88258D42D9}"/>
              </a:ext>
            </a:extLst>
          </p:cNvPr>
          <p:cNvSpPr/>
          <p:nvPr/>
        </p:nvSpPr>
        <p:spPr>
          <a:xfrm>
            <a:off x="9585642" y="2116019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0FAFB0-C498-6B2A-1EF9-707C3886CF96}"/>
              </a:ext>
            </a:extLst>
          </p:cNvPr>
          <p:cNvSpPr/>
          <p:nvPr/>
        </p:nvSpPr>
        <p:spPr>
          <a:xfrm>
            <a:off x="6882780" y="2388128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EE0000-EF5C-3EF1-EE9C-3173E22F1FE7}"/>
              </a:ext>
            </a:extLst>
          </p:cNvPr>
          <p:cNvSpPr/>
          <p:nvPr/>
        </p:nvSpPr>
        <p:spPr>
          <a:xfrm>
            <a:off x="7184788" y="2553776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ED30BC-862E-CE43-F9C8-8F2156FE8F2D}"/>
              </a:ext>
            </a:extLst>
          </p:cNvPr>
          <p:cNvSpPr/>
          <p:nvPr/>
        </p:nvSpPr>
        <p:spPr>
          <a:xfrm>
            <a:off x="7688668" y="2386070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11BFC9-DF47-0D18-FE51-F87F792CA1BD}"/>
              </a:ext>
            </a:extLst>
          </p:cNvPr>
          <p:cNvSpPr/>
          <p:nvPr/>
        </p:nvSpPr>
        <p:spPr>
          <a:xfrm>
            <a:off x="8786088" y="2175714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2C0E9D-267C-11E6-CFE1-231B3E663CFE}"/>
              </a:ext>
            </a:extLst>
          </p:cNvPr>
          <p:cNvSpPr/>
          <p:nvPr/>
        </p:nvSpPr>
        <p:spPr>
          <a:xfrm>
            <a:off x="5286446" y="3237128"/>
            <a:ext cx="175497" cy="16847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3C1E51-B9AB-946C-A36D-7BF3828AC61D}"/>
              </a:ext>
            </a:extLst>
          </p:cNvPr>
          <p:cNvSpPr/>
          <p:nvPr/>
        </p:nvSpPr>
        <p:spPr>
          <a:xfrm>
            <a:off x="7738096" y="3490842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4B202F-EB56-6218-35BD-FB0C64B84459}"/>
              </a:ext>
            </a:extLst>
          </p:cNvPr>
          <p:cNvSpPr/>
          <p:nvPr/>
        </p:nvSpPr>
        <p:spPr>
          <a:xfrm>
            <a:off x="8500867" y="2578280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09A6F3-7ACC-E519-99C0-2DA9F0CB0473}"/>
              </a:ext>
            </a:extLst>
          </p:cNvPr>
          <p:cNvSpPr/>
          <p:nvPr/>
        </p:nvSpPr>
        <p:spPr>
          <a:xfrm>
            <a:off x="9002265" y="3665843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5ECC89-A674-3F80-CB73-0EADF97CAAA0}"/>
              </a:ext>
            </a:extLst>
          </p:cNvPr>
          <p:cNvSpPr/>
          <p:nvPr/>
        </p:nvSpPr>
        <p:spPr>
          <a:xfrm>
            <a:off x="10988014" y="3389078"/>
            <a:ext cx="302008" cy="289928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Thinkpad 701C x Framework Mechanical Guide</vt:lpstr>
      <vt:lpstr>Component Overview</vt:lpstr>
      <vt:lpstr>Bottom Case – Permanent Hardware</vt:lpstr>
      <vt:lpstr>Bottom Case – Other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Thinkpad 701 x Framework Mechanical Guide</dc:title>
  <dc:creator>kbuchka kbuchka</dc:creator>
  <cp:lastModifiedBy>kbuchka kbuchka</cp:lastModifiedBy>
  <cp:revision>9</cp:revision>
  <dcterms:created xsi:type="dcterms:W3CDTF">2024-02-20T05:08:54Z</dcterms:created>
  <dcterms:modified xsi:type="dcterms:W3CDTF">2024-02-20T08:45:34Z</dcterms:modified>
</cp:coreProperties>
</file>