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37" r:id="rId2"/>
    <p:sldId id="338" r:id="rId3"/>
    <p:sldId id="341" r:id="rId4"/>
    <p:sldId id="342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3F14-31B7-4E7E-822F-DFF6A9039B8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BAE-9069-4923-90E3-43586FC94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</a:p>
          <a:p>
            <a:pPr algn="ctr"/>
            <a:r>
              <a:rPr lang="en-US" sz="11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Hub</a:t>
            </a:r>
            <a:endParaRPr lang="en-US" sz="110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cker hub transparen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9" y="1038224"/>
            <a:ext cx="10693503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2107" y="0"/>
            <a:ext cx="10592405" cy="109114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02041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</a:p>
          <a:p>
            <a:pPr algn="ctr"/>
            <a:r>
              <a:rPr lang="en-US" sz="11000" b="1" dirty="0" err="1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sz="110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a container application from browser</a:t>
            </a:r>
            <a:endParaRPr lang="en-US" sz="88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3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run commands inside a container</a:t>
            </a:r>
            <a:endParaRPr lang="en-US" sz="96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check </a:t>
            </a:r>
          </a:p>
          <a:p>
            <a:pPr algn="ctr"/>
            <a:r>
              <a:rPr lang="en-US" sz="9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container issues</a:t>
            </a:r>
            <a:endParaRPr lang="en-US" sz="96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9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97675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copy files onto a docker container </a:t>
            </a:r>
            <a:endParaRPr lang="en-US" sz="9600" dirty="0">
              <a:solidFill>
                <a:srgbClr val="F5750B"/>
              </a:solidFill>
            </a:endParaRPr>
          </a:p>
        </p:txBody>
      </p:sp>
      <p:pic>
        <p:nvPicPr>
          <p:cNvPr id="2" name="Picture 2" descr="Image result for docker transpar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-156972"/>
            <a:ext cx="34480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Slate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Reddy Ankireddypal (GIS)</dc:creator>
  <cp:lastModifiedBy>kuna.shankar.baskey@gmail.com</cp:lastModifiedBy>
  <cp:revision>230</cp:revision>
  <dcterms:created xsi:type="dcterms:W3CDTF">2017-08-21T00:54:30Z</dcterms:created>
  <dcterms:modified xsi:type="dcterms:W3CDTF">2022-05-05T17:53:52Z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ravisankarreddy.ankireddypalli@amadeus.com</vt:lpwstr>
  </property>
  <property fmtid="{D5CDD505-2E9C-101B-9397-08002B2CF9AE}" pid="5" name="MSIP_Label_7f0ea3bf-098d-497f-9948-5e528bb54b39_SetDate">
    <vt:lpwstr>2018-10-13T10:50:59.5887398Z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Extended_MSFT_Method">
    <vt:lpwstr>Manual</vt:lpwstr>
  </property>
  <property fmtid="{D5CDD505-2E9C-101B-9397-08002B2CF9AE}" pid="9" name="Sensitivity">
    <vt:lpwstr>Public</vt:lpwstr>
  </property>
</Properties>
</file>