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329" r:id="rId3"/>
    <p:sldId id="301" r:id="rId4"/>
    <p:sldId id="325" r:id="rId5"/>
    <p:sldId id="323" r:id="rId6"/>
    <p:sldId id="327" r:id="rId7"/>
    <p:sldId id="32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3F14-31B7-4E7E-822F-DFF6A9039B8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6BAE-9069-4923-90E3-43586FC94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" TargetMode="External"/><Relationship Id="rId2" Type="http://schemas.openxmlformats.org/officeDocument/2006/relationships/hyperlink" Target="https://pkg.jenkins.io/redhat/jenkins.io.ke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Installation &amp; </a:t>
            </a:r>
            <a:b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2" y="3804356"/>
            <a:ext cx="4481689" cy="121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AR Shankar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Valaxy Technologies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www.valaxy.net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A3D97-0FDD-4899-B4D6-98E3B4B29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DA32E-D37A-4727-A90A-9DB29AE951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68910" y="361562"/>
            <a:ext cx="1353949" cy="13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8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039008"/>
            <a:ext cx="9440034" cy="268013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Installation &amp; </a:t>
            </a:r>
            <a:br>
              <a:rPr lang="en-US" sz="6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on AWS EC2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A3D97-0FDD-4899-B4D6-98E3B4B29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6" y="174744"/>
            <a:ext cx="1097007" cy="109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DA32E-D37A-4727-A90A-9DB29AE951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12469" y="287989"/>
            <a:ext cx="1912883" cy="18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304800" y="1219200"/>
            <a:ext cx="1188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Launch Red-hat Linux EC2 instance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 Install java  and set path</a:t>
            </a:r>
          </a:p>
          <a:p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yum install java-1.8* </a:t>
            </a:r>
          </a:p>
          <a:p>
            <a:pPr marL="36900" indent="0">
              <a:buNone/>
            </a:pPr>
            <a:r>
              <a:rPr lang="en-US" sz="1600">
                <a:solidFill>
                  <a:srgbClr val="92D050"/>
                </a:solidFill>
                <a:latin typeface="Consolas" panose="020B0609020204030204" pitchFamily="49" charset="0"/>
              </a:rPr>
              <a:t>	# export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JAVA_HOME=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</a:rPr>
              <a:t>/usr/lib/jvm/java-1.8.0-openjdk-1.8.0.161-0.b14.el7_4.x86_64/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    # PATH=$PATH:$JAVA_HOME</a:t>
            </a:r>
          </a:p>
          <a:p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Download Jenkins on to EC2 instance</a:t>
            </a:r>
          </a:p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sudo 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wget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-O /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etc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yum.repos.d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s-E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jenkins.repo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https://pkg.jenkins.io/redhat/jenkins.repo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B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sudo rpm --import </a:t>
            </a:r>
            <a:r>
              <a:rPr lang="pt-B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https://pkg.jenkins.io/redhat/jenkins.io.key</a:t>
            </a:r>
            <a:endParaRPr lang="pt-B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Reference link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  <a:hlinkClick r:id="rId3"/>
              </a:rPr>
              <a:t>https://pkg.jenkins.io/redhat/</a:t>
            </a:r>
            <a:endParaRPr lang="en-US" sz="16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6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Install Jenkins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yum install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jenkins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Start jenkins service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service jenkins start</a:t>
            </a:r>
          </a:p>
          <a:p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Check point: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Check java and Jenkins  version</a:t>
            </a:r>
          </a:p>
          <a:p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java –version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B496C-A613-487B-9E30-8FFA888767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C884CD-03A6-4ADB-BB4B-CC12B248EDA2}"/>
              </a:ext>
            </a:extLst>
          </p:cNvPr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pic>
          <p:nvPicPr>
            <p:cNvPr id="14" name="Content Placeholder 4" descr="EC2-Instance.png">
              <a:extLst>
                <a:ext uri="{FF2B5EF4-FFF2-40B4-BE49-F238E27FC236}">
                  <a16:creationId xmlns:a16="http://schemas.microsoft.com/office/drawing/2014/main" id="{C3FBB9D1-57CC-4CCF-A392-CCE8B89F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215" y="50603"/>
              <a:ext cx="1548077" cy="154807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0DA32E-D37A-4727-A90A-9DB29AE95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9114" y="309012"/>
              <a:ext cx="516277" cy="53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2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913795" y="1162756"/>
            <a:ext cx="109056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 Open default port 8080 in security group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Login to Jenkins console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# &lt;Public-IP&gt;:8080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	Username : admin 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	Password location: /var/lib/jenkins/secrets/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initialAdminPassword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 Skip plugins installation (we can do it later)</a:t>
            </a:r>
          </a:p>
          <a:p>
            <a:pPr marL="369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 change admin password 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admin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configurate  Password </a:t>
            </a: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 Configure java path under Jenkins configuration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Global Tool Configuration  JDK</a:t>
            </a: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0106B3-6659-440F-970C-4338E6F6F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36360D1-2D0A-4FD9-8B05-ED9B2B3D802C}"/>
              </a:ext>
            </a:extLst>
          </p:cNvPr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pic>
          <p:nvPicPr>
            <p:cNvPr id="14" name="Content Placeholder 4" descr="EC2-Instance.png">
              <a:extLst>
                <a:ext uri="{FF2B5EF4-FFF2-40B4-BE49-F238E27FC236}">
                  <a16:creationId xmlns:a16="http://schemas.microsoft.com/office/drawing/2014/main" id="{5C7E3C9E-92AC-4531-8D08-3E04C25A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215" y="50603"/>
              <a:ext cx="1548077" cy="154807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B52691-7163-462E-AAF9-DF5B2535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9114" y="309012"/>
              <a:ext cx="516277" cy="53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2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8876-A221-4C71-8588-113366F3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a test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B0AF-BA19-4487-B0DC-F094EE4C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Create “new item”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Enter an item name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– hello-world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		chose Freestyle project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Under Build section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	Execute shell : echo “hello world”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Save your job 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Build job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Check “console output”</a:t>
            </a:r>
          </a:p>
          <a:p>
            <a:pPr marL="379800" indent="-342900">
              <a:buAutoNum type="arabicPeriod"/>
            </a:pPr>
            <a:endParaRPr lang="en-US" sz="18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B3D07-61FF-4244-9602-1382DFF47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5B60009-9232-4861-9E8C-E4B761BFB6A3}"/>
              </a:ext>
            </a:extLst>
          </p:cNvPr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pic>
          <p:nvPicPr>
            <p:cNvPr id="7" name="Content Placeholder 4" descr="EC2-Instance.png">
              <a:extLst>
                <a:ext uri="{FF2B5EF4-FFF2-40B4-BE49-F238E27FC236}">
                  <a16:creationId xmlns:a16="http://schemas.microsoft.com/office/drawing/2014/main" id="{BF0D07E8-5E60-4707-B3C6-BB6F922EF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215" y="50603"/>
              <a:ext cx="1548077" cy="154807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819A4D-9444-42EB-AC0E-A840188B3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9114" y="309012"/>
              <a:ext cx="516277" cy="53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1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D941-72AF-4063-A56D-0EC6F080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02F7-6806-491F-A187-DAE44EA1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to install &amp; Configure Maven</a:t>
            </a:r>
          </a:p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Run a test job using maven</a:t>
            </a:r>
          </a:p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installing jenkins slave</a:t>
            </a:r>
          </a:p>
        </p:txBody>
      </p:sp>
    </p:spTree>
    <p:extLst>
      <p:ext uri="{BB962C8B-B14F-4D97-AF65-F5344CB8AC3E}">
        <p14:creationId xmlns:p14="http://schemas.microsoft.com/office/powerpoint/2010/main" val="20958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5331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073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752</TotalTime>
  <Words>335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Calisto MT</vt:lpstr>
      <vt:lpstr>Cambria Math</vt:lpstr>
      <vt:lpstr>Consolas</vt:lpstr>
      <vt:lpstr>Wingdings 2</vt:lpstr>
      <vt:lpstr>Slate</vt:lpstr>
      <vt:lpstr>Jenkins Installation &amp;  Configuration</vt:lpstr>
      <vt:lpstr>Jenkins Installation &amp;  Configuration on AWS EC2</vt:lpstr>
      <vt:lpstr>Installation</vt:lpstr>
      <vt:lpstr>Configuration</vt:lpstr>
      <vt:lpstr>Run a test job</vt:lpstr>
      <vt:lpstr>Next Video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Sankar Reddy Ankireddypal (GIS)</dc:creator>
  <cp:lastModifiedBy>kuna.shankar.baskey@gmail.com</cp:lastModifiedBy>
  <cp:revision>159</cp:revision>
  <dcterms:created xsi:type="dcterms:W3CDTF">2017-08-21T00:54:30Z</dcterms:created>
  <dcterms:modified xsi:type="dcterms:W3CDTF">2022-05-05T17:54:33Z</dcterms:modified>
</cp:coreProperties>
</file>