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56" r:id="rId2"/>
    <p:sldId id="329" r:id="rId3"/>
    <p:sldId id="328" r:id="rId4"/>
    <p:sldId id="301" r:id="rId5"/>
    <p:sldId id="325" r:id="rId6"/>
    <p:sldId id="323" r:id="rId7"/>
    <p:sldId id="327" r:id="rId8"/>
    <p:sldId id="32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C3F14-31B7-4E7E-822F-DFF6A9039B87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56BAE-9069-4923-90E3-43586FC94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9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8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39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20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9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40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92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32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2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4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5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3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0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3E52BEC-B6A3-470E-8751-E40A63C5C596}" type="datetimeFigureOut">
              <a:rPr lang="en-US" smtClean="0"/>
              <a:pPr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F80DD2-D69F-4DAC-97BF-04C0BC4332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64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maven.apache.org/download.cg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Maven &amp; Git Installation &amp; </a:t>
            </a:r>
            <a:b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32" y="3804356"/>
            <a:ext cx="4481689" cy="1219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Shankar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Valaxy Technologies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www.valaxy.net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A3D97-0FDD-4899-B4D6-98E3B4B29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7" y="174745"/>
            <a:ext cx="888508" cy="88850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813215" y="50603"/>
            <a:ext cx="1548077" cy="1548077"/>
            <a:chOff x="9813215" y="50603"/>
            <a:chExt cx="1548077" cy="1548077"/>
          </a:xfrm>
        </p:grpSpPr>
        <p:grpSp>
          <p:nvGrpSpPr>
            <p:cNvPr id="7" name="Group 11">
              <a:extLst>
                <a:ext uri="{FF2B5EF4-FFF2-40B4-BE49-F238E27FC236}">
                  <a16:creationId xmlns:a16="http://schemas.microsoft.com/office/drawing/2014/main" id="{E2C884CD-03A6-4ADB-BB4B-CC12B248EDA2}"/>
                </a:ext>
              </a:extLst>
            </p:cNvPr>
            <p:cNvGrpSpPr/>
            <p:nvPr/>
          </p:nvGrpSpPr>
          <p:grpSpPr>
            <a:xfrm>
              <a:off x="9813215" y="50603"/>
              <a:ext cx="1548077" cy="1548077"/>
              <a:chOff x="9813215" y="50603"/>
              <a:chExt cx="1548077" cy="1548077"/>
            </a:xfrm>
          </p:grpSpPr>
          <p:pic>
            <p:nvPicPr>
              <p:cNvPr id="9" name="Content Placeholder 4" descr="EC2-Instance.png">
                <a:extLst>
                  <a:ext uri="{FF2B5EF4-FFF2-40B4-BE49-F238E27FC236}">
                    <a16:creationId xmlns:a16="http://schemas.microsoft.com/office/drawing/2014/main" id="{C3FBB9D1-57CC-4CCF-A392-CCE8B89FC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3215" y="50603"/>
                <a:ext cx="1548077" cy="1548077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60DA32E-D37A-4727-A90A-9DB29AE95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329114" y="309012"/>
                <a:ext cx="516277" cy="535478"/>
              </a:xfrm>
              <a:prstGeom prst="rect">
                <a:avLst/>
              </a:prstGeom>
            </p:spPr>
          </p:pic>
        </p:grp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76301" y="997662"/>
              <a:ext cx="1012113" cy="297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25588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37" y="130165"/>
            <a:ext cx="12192000" cy="3802905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Installation &amp; Configuration</a:t>
            </a:r>
            <a:br>
              <a:rPr lang="en-US" sz="80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Maven on</a:t>
            </a:r>
            <a:br>
              <a:rPr lang="en-US" sz="80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 EC2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19949" y="3933070"/>
            <a:ext cx="2010191" cy="1983760"/>
            <a:chOff x="9813215" y="50603"/>
            <a:chExt cx="1548077" cy="1548077"/>
          </a:xfrm>
        </p:grpSpPr>
        <p:grpSp>
          <p:nvGrpSpPr>
            <p:cNvPr id="7" name="Group 11">
              <a:extLst>
                <a:ext uri="{FF2B5EF4-FFF2-40B4-BE49-F238E27FC236}">
                  <a16:creationId xmlns:a16="http://schemas.microsoft.com/office/drawing/2014/main" id="{E2C884CD-03A6-4ADB-BB4B-CC12B248EDA2}"/>
                </a:ext>
              </a:extLst>
            </p:cNvPr>
            <p:cNvGrpSpPr/>
            <p:nvPr/>
          </p:nvGrpSpPr>
          <p:grpSpPr>
            <a:xfrm>
              <a:off x="9813215" y="50603"/>
              <a:ext cx="1548077" cy="1548077"/>
              <a:chOff x="9813215" y="50603"/>
              <a:chExt cx="1548077" cy="1548077"/>
            </a:xfrm>
          </p:grpSpPr>
          <p:pic>
            <p:nvPicPr>
              <p:cNvPr id="9" name="Content Placeholder 4" descr="EC2-Instance.png">
                <a:extLst>
                  <a:ext uri="{FF2B5EF4-FFF2-40B4-BE49-F238E27FC236}">
                    <a16:creationId xmlns:a16="http://schemas.microsoft.com/office/drawing/2014/main" id="{C3FBB9D1-57CC-4CCF-A392-CCE8B89FC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3215" y="50603"/>
                <a:ext cx="1548077" cy="1548077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60DA32E-D37A-4727-A90A-9DB29AE95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329114" y="309012"/>
                <a:ext cx="516277" cy="535478"/>
              </a:xfrm>
              <a:prstGeom prst="rect">
                <a:avLst/>
              </a:prstGeom>
            </p:spPr>
          </p:pic>
        </p:grp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76301" y="997662"/>
              <a:ext cx="1012113" cy="297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91903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186" y="2196662"/>
            <a:ext cx="11161986" cy="214411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EC2 Instance Creation Steps</a:t>
            </a:r>
          </a:p>
        </p:txBody>
      </p:sp>
      <p:pic>
        <p:nvPicPr>
          <p:cNvPr id="9" name="Content Placeholder 4" descr="EC2-Instance.png">
            <a:extLst>
              <a:ext uri="{FF2B5EF4-FFF2-40B4-BE49-F238E27FC236}">
                <a16:creationId xmlns:a16="http://schemas.microsoft.com/office/drawing/2014/main" id="{C3FBB9D1-57CC-4CCF-A392-CCE8B89FC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04" y="155706"/>
            <a:ext cx="2399806" cy="23998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ED402F7-6806-491F-A187-DAE44EA124BE}"/>
              </a:ext>
            </a:extLst>
          </p:cNvPr>
          <p:cNvSpPr txBox="1">
            <a:spLocks/>
          </p:cNvSpPr>
          <p:nvPr/>
        </p:nvSpPr>
        <p:spPr>
          <a:xfrm>
            <a:off x="5244057" y="670904"/>
            <a:ext cx="2312881" cy="11999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EC2 Instance</a:t>
            </a:r>
          </a:p>
        </p:txBody>
      </p:sp>
    </p:spTree>
    <p:extLst>
      <p:ext uri="{BB962C8B-B14F-4D97-AF65-F5344CB8AC3E}">
        <p14:creationId xmlns:p14="http://schemas.microsoft.com/office/powerpoint/2010/main" val="425588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70933"/>
            <a:ext cx="10353762" cy="89182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C073A3-8EE2-4E75-82E5-5D26F60E19D2}"/>
              </a:ext>
            </a:extLst>
          </p:cNvPr>
          <p:cNvSpPr/>
          <p:nvPr/>
        </p:nvSpPr>
        <p:spPr>
          <a:xfrm>
            <a:off x="304800" y="1373296"/>
            <a:ext cx="11887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Download maven on Jenkins server. In our case it is /opt/maven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Link :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  <a:hlinkClick r:id="rId2"/>
              </a:rPr>
              <a:t>https://maven.apache.org/download.cgi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92D05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#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wget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&lt;MAVEN_DOWNLOAD_URL&gt;</a:t>
            </a:r>
          </a:p>
          <a:p>
            <a:pPr marL="342900" indent="-342900"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Setup M2_HOME and M2 paths in 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bash_profile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user.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M2_HOME=/opt/maven/apache-maven-3.5.3</a:t>
            </a:r>
          </a:p>
          <a:p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	M2=$M2_HOME/bin</a:t>
            </a:r>
          </a:p>
          <a:p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3.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Install git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# yum install git -y</a:t>
            </a:r>
          </a:p>
          <a:p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Check point: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Check maven version </a:t>
            </a:r>
          </a:p>
          <a:p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#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mvn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92D05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nsolas" panose="020B0609020204030204" pitchFamily="49" charset="0"/>
              </a:rPr>
              <a:t> –version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EB496C-A613-487B-9E30-8FFA888767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7" y="174745"/>
            <a:ext cx="888508" cy="88850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9813215" y="50603"/>
            <a:ext cx="1548077" cy="1548077"/>
            <a:chOff x="9813215" y="50603"/>
            <a:chExt cx="1548077" cy="154807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2C884CD-03A6-4ADB-BB4B-CC12B248EDA2}"/>
                </a:ext>
              </a:extLst>
            </p:cNvPr>
            <p:cNvGrpSpPr/>
            <p:nvPr/>
          </p:nvGrpSpPr>
          <p:grpSpPr>
            <a:xfrm>
              <a:off x="9813215" y="50603"/>
              <a:ext cx="1548077" cy="1548077"/>
              <a:chOff x="9813215" y="50603"/>
              <a:chExt cx="1548077" cy="1548077"/>
            </a:xfrm>
          </p:grpSpPr>
          <p:pic>
            <p:nvPicPr>
              <p:cNvPr id="14" name="Content Placeholder 4" descr="EC2-Instance.png">
                <a:extLst>
                  <a:ext uri="{FF2B5EF4-FFF2-40B4-BE49-F238E27FC236}">
                    <a16:creationId xmlns:a16="http://schemas.microsoft.com/office/drawing/2014/main" id="{C3FBB9D1-57CC-4CCF-A392-CCE8B89FC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3215" y="50603"/>
                <a:ext cx="1548077" cy="1548077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60DA32E-D37A-4727-A90A-9DB29AE95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329114" y="309012"/>
                <a:ext cx="516277" cy="535478"/>
              </a:xfrm>
              <a:prstGeom prst="rect">
                <a:avLst/>
              </a:prstGeom>
            </p:spPr>
          </p:pic>
        </p:grp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076301" y="997662"/>
              <a:ext cx="1012113" cy="297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7326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70933"/>
            <a:ext cx="10353762" cy="89182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C073A3-8EE2-4E75-82E5-5D26F60E19D2}"/>
              </a:ext>
            </a:extLst>
          </p:cNvPr>
          <p:cNvSpPr/>
          <p:nvPr/>
        </p:nvSpPr>
        <p:spPr>
          <a:xfrm>
            <a:off x="913795" y="1162756"/>
            <a:ext cx="1090567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 Login to Jenkins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consloe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 Install maven &amp; git plugin without restart  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 Manage Jenkins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Manage Plugins  Available  “Maven Invoker”</a:t>
            </a:r>
          </a:p>
          <a:p>
            <a:pPr marL="36900"/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Manage Jenkins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Manage Plugins  Available  “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github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”</a:t>
            </a:r>
          </a:p>
          <a:p>
            <a:pPr marL="36900" indent="0">
              <a:buNone/>
            </a:pPr>
            <a:endParaRPr lang="en-US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379800" indent="-342900">
              <a:buAutoNum type="arabicPeriod" startAt="3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maven &amp; git path</a:t>
            </a:r>
          </a:p>
          <a:p>
            <a:pPr marL="369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 Manage Jenkins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Global Tool Configuration  Maven</a:t>
            </a:r>
          </a:p>
          <a:p>
            <a:pPr marL="36900"/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Manage Jenkins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Global Tool Configuration  git</a:t>
            </a:r>
          </a:p>
          <a:p>
            <a:pPr marL="36900"/>
            <a:endParaRPr lang="en-US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90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0106B3-6659-440F-970C-4338E6F6FF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7" y="174745"/>
            <a:ext cx="888508" cy="88850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9813215" y="50603"/>
            <a:ext cx="1548077" cy="1548077"/>
            <a:chOff x="9813215" y="50603"/>
            <a:chExt cx="1548077" cy="1548077"/>
          </a:xfrm>
        </p:grpSpPr>
        <p:grpSp>
          <p:nvGrpSpPr>
            <p:cNvPr id="18" name="Group 11">
              <a:extLst>
                <a:ext uri="{FF2B5EF4-FFF2-40B4-BE49-F238E27FC236}">
                  <a16:creationId xmlns:a16="http://schemas.microsoft.com/office/drawing/2014/main" id="{E2C884CD-03A6-4ADB-BB4B-CC12B248EDA2}"/>
                </a:ext>
              </a:extLst>
            </p:cNvPr>
            <p:cNvGrpSpPr/>
            <p:nvPr/>
          </p:nvGrpSpPr>
          <p:grpSpPr>
            <a:xfrm>
              <a:off x="9813215" y="50603"/>
              <a:ext cx="1548077" cy="1548077"/>
              <a:chOff x="9813215" y="50603"/>
              <a:chExt cx="1548077" cy="1548077"/>
            </a:xfrm>
          </p:grpSpPr>
          <p:pic>
            <p:nvPicPr>
              <p:cNvPr id="20" name="Content Placeholder 4" descr="EC2-Instance.png">
                <a:extLst>
                  <a:ext uri="{FF2B5EF4-FFF2-40B4-BE49-F238E27FC236}">
                    <a16:creationId xmlns:a16="http://schemas.microsoft.com/office/drawing/2014/main" id="{C3FBB9D1-57CC-4CCF-A392-CCE8B89FC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3215" y="50603"/>
                <a:ext cx="1548077" cy="1548077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760DA32E-D37A-4727-A90A-9DB29AE95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329114" y="309012"/>
                <a:ext cx="516277" cy="535478"/>
              </a:xfrm>
              <a:prstGeom prst="rect">
                <a:avLst/>
              </a:prstGeom>
            </p:spPr>
          </p:pic>
        </p:grpSp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76301" y="997662"/>
              <a:ext cx="1012113" cy="297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47324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8876-A221-4C71-8588-113366F3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a test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B0AF-BA19-4487-B0DC-F094EE4C4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0061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Create “new item”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Enter an item name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 – hello-world</a:t>
            </a:r>
          </a:p>
          <a:p>
            <a:pPr marL="36900" indent="0">
              <a:buNone/>
            </a:pP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		chose maven project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Select “git” as source code management and give below maven project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git - 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https://github.com/arsr319/maven-hello-world.git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Goals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 – install package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Save your job 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Build job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Check “console output”</a:t>
            </a:r>
          </a:p>
          <a:p>
            <a:pPr marL="379800" indent="-342900">
              <a:buAutoNum type="arabicPeriod"/>
            </a:pPr>
            <a:endParaRPr lang="en-US" sz="18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B3D07-61FF-4244-9602-1382DFF47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7" y="174745"/>
            <a:ext cx="888508" cy="88850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813215" y="50603"/>
            <a:ext cx="1548077" cy="1548077"/>
            <a:chOff x="9813215" y="50603"/>
            <a:chExt cx="1548077" cy="1548077"/>
          </a:xfrm>
        </p:grpSpPr>
        <p:grpSp>
          <p:nvGrpSpPr>
            <p:cNvPr id="10" name="Group 11">
              <a:extLst>
                <a:ext uri="{FF2B5EF4-FFF2-40B4-BE49-F238E27FC236}">
                  <a16:creationId xmlns:a16="http://schemas.microsoft.com/office/drawing/2014/main" id="{E2C884CD-03A6-4ADB-BB4B-CC12B248EDA2}"/>
                </a:ext>
              </a:extLst>
            </p:cNvPr>
            <p:cNvGrpSpPr/>
            <p:nvPr/>
          </p:nvGrpSpPr>
          <p:grpSpPr>
            <a:xfrm>
              <a:off x="9813215" y="50603"/>
              <a:ext cx="1548077" cy="1548077"/>
              <a:chOff x="9813215" y="50603"/>
              <a:chExt cx="1548077" cy="1548077"/>
            </a:xfrm>
          </p:grpSpPr>
          <p:pic>
            <p:nvPicPr>
              <p:cNvPr id="12" name="Content Placeholder 4" descr="EC2-Instance.png">
                <a:extLst>
                  <a:ext uri="{FF2B5EF4-FFF2-40B4-BE49-F238E27FC236}">
                    <a16:creationId xmlns:a16="http://schemas.microsoft.com/office/drawing/2014/main" id="{C3FBB9D1-57CC-4CCF-A392-CCE8B89FC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3215" y="50603"/>
                <a:ext cx="1548077" cy="1548077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60DA32E-D37A-4727-A90A-9DB29AE95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329114" y="309012"/>
                <a:ext cx="516277" cy="535478"/>
              </a:xfrm>
              <a:prstGeom prst="rect">
                <a:avLst/>
              </a:prstGeom>
            </p:spPr>
          </p:pic>
        </p:grp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076301" y="997662"/>
              <a:ext cx="1012113" cy="297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6615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D941-72AF-4063-A56D-0EC6F080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02F7-6806-491F-A187-DAE44EA1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installing </a:t>
            </a:r>
            <a:r>
              <a:rPr lang="en-IN" sz="4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  <a:r>
              <a:rPr lang="en-IN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slave</a:t>
            </a:r>
            <a:endParaRPr lang="en-US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Install Nexus</a:t>
            </a:r>
          </a:p>
          <a:p>
            <a:r>
              <a:rPr lang="en-US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Build a job to store artifacts on Nexus</a:t>
            </a:r>
          </a:p>
        </p:txBody>
      </p:sp>
    </p:spTree>
    <p:extLst>
      <p:ext uri="{BB962C8B-B14F-4D97-AF65-F5344CB8AC3E}">
        <p14:creationId xmlns:p14="http://schemas.microsoft.com/office/powerpoint/2010/main" val="209585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19B450-BB6C-4F2E-8721-12A6B00D4994}"/>
              </a:ext>
            </a:extLst>
          </p:cNvPr>
          <p:cNvSpPr/>
          <p:nvPr/>
        </p:nvSpPr>
        <p:spPr>
          <a:xfrm>
            <a:off x="0" y="253313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F5750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60733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287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Calisto MT</vt:lpstr>
      <vt:lpstr>Cambria Math</vt:lpstr>
      <vt:lpstr>Consolas</vt:lpstr>
      <vt:lpstr>Wingdings 2</vt:lpstr>
      <vt:lpstr>Slate</vt:lpstr>
      <vt:lpstr>Maven &amp; Git Installation &amp;  Configuration</vt:lpstr>
      <vt:lpstr>Installation &amp; Configuration Maven on Amazon EC2</vt:lpstr>
      <vt:lpstr>EC2 Instance Creation Steps</vt:lpstr>
      <vt:lpstr>Installation</vt:lpstr>
      <vt:lpstr>Configuration</vt:lpstr>
      <vt:lpstr>Run a test job</vt:lpstr>
      <vt:lpstr>Next Video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Sankar Reddy Ankireddypal (GIS)</dc:creator>
  <cp:lastModifiedBy>kuna.shankar.baskey@gmail.com</cp:lastModifiedBy>
  <cp:revision>156</cp:revision>
  <dcterms:created xsi:type="dcterms:W3CDTF">2017-08-21T00:54:30Z</dcterms:created>
  <dcterms:modified xsi:type="dcterms:W3CDTF">2022-05-05T17:53:04Z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0ea3bf-098d-497f-9948-5e528bb54b39_Enabled">
    <vt:lpwstr>True</vt:lpwstr>
  </property>
  <property fmtid="{D5CDD505-2E9C-101B-9397-08002B2CF9AE}" pid="3" name="MSIP_Label_7f0ea3bf-098d-497f-9948-5e528bb54b39_SiteId">
    <vt:lpwstr>b3f4f7c2-72ce-4192-aba4-d6c7719b5766</vt:lpwstr>
  </property>
  <property fmtid="{D5CDD505-2E9C-101B-9397-08002B2CF9AE}" pid="4" name="MSIP_Label_7f0ea3bf-098d-497f-9948-5e528bb54b39_Owner">
    <vt:lpwstr>ravisankarreddy.ankireddypalli@amadeus.com</vt:lpwstr>
  </property>
  <property fmtid="{D5CDD505-2E9C-101B-9397-08002B2CF9AE}" pid="5" name="MSIP_Label_7f0ea3bf-098d-497f-9948-5e528bb54b39_SetDate">
    <vt:lpwstr>2020-07-09T17:30:13.1033580Z</vt:lpwstr>
  </property>
  <property fmtid="{D5CDD505-2E9C-101B-9397-08002B2CF9AE}" pid="6" name="MSIP_Label_7f0ea3bf-098d-497f-9948-5e528bb54b39_Name">
    <vt:lpwstr>Public</vt:lpwstr>
  </property>
  <property fmtid="{D5CDD505-2E9C-101B-9397-08002B2CF9AE}" pid="7" name="MSIP_Label_7f0ea3bf-098d-497f-9948-5e528bb54b39_Application">
    <vt:lpwstr>Microsoft Azure Information Protection</vt:lpwstr>
  </property>
  <property fmtid="{D5CDD505-2E9C-101B-9397-08002B2CF9AE}" pid="8" name="MSIP_Label_7f0ea3bf-098d-497f-9948-5e528bb54b39_ActionId">
    <vt:lpwstr>4a905cde-4055-4ba5-94a4-d27d416d65b7</vt:lpwstr>
  </property>
  <property fmtid="{D5CDD505-2E9C-101B-9397-08002B2CF9AE}" pid="9" name="MSIP_Label_7f0ea3bf-098d-497f-9948-5e528bb54b39_Extended_MSFT_Method">
    <vt:lpwstr>Manual</vt:lpwstr>
  </property>
  <property fmtid="{D5CDD505-2E9C-101B-9397-08002B2CF9AE}" pid="10" name="Sensitivity">
    <vt:lpwstr>Public</vt:lpwstr>
  </property>
</Properties>
</file>