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46.png" ContentType="image/png"/>
  <Override PartName="/ppt/media/image21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47.png" ContentType="image/png"/>
  <Override PartName="/ppt/media/image22.png" ContentType="image/png"/>
  <Override PartName="/ppt/media/image17.wmf" ContentType="image/x-wmf"/>
  <Override PartName="/ppt/media/image48.png" ContentType="image/png"/>
  <Override PartName="/ppt/media/image23.png" ContentType="image/png"/>
  <Override PartName="/ppt/media/image18.wmf" ContentType="image/x-wmf"/>
  <Override PartName="/ppt/media/image24.png" ContentType="image/png"/>
  <Override PartName="/ppt/media/image19.wmf" ContentType="image/x-wmf"/>
  <Override PartName="/ppt/media/image20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CEC04F-CCA0-4E27-817A-0B590FFF1DA6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16/02/23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84BC88-4CB1-46E7-9DA8-8F3E7BB993BF}" type="slidenum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326F7E-5CE9-45E6-BF96-26CCEB334B33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16/02/23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303059-A1FF-449D-A2D6-1FE5A636E1DD}" type="slidenum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F382A8-638A-4C35-AF99-F26AA5E975AA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16/02/23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925D27-1E89-473C-B3A3-91197913D56B}" type="slidenum">
              <a:rPr b="0" lang="en-IN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315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alibri"/>
                <a:ea typeface="ＭＳ Ｐゴシック"/>
              </a:rPr>
              <a:t>Version Control</a:t>
            </a:r>
            <a:br/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Why track/manage different versions of code?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3585600"/>
            <a:ext cx="8229240" cy="254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2" name="Picture 5" descr=""/>
          <p:cNvPicPr/>
          <p:nvPr/>
        </p:nvPicPr>
        <p:blipFill>
          <a:blip r:embed="rId1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65502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4" name="Picture 7" descr=""/>
          <p:cNvPicPr/>
          <p:nvPr/>
        </p:nvPicPr>
        <p:blipFill>
          <a:blip r:embed="rId2"/>
          <a:stretch/>
        </p:blipFill>
        <p:spPr>
          <a:xfrm flipH="1">
            <a:off x="634896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73836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17" name="Group 5"/>
          <p:cNvGrpSpPr/>
          <p:nvPr/>
        </p:nvGrpSpPr>
        <p:grpSpPr>
          <a:xfrm>
            <a:off x="638280" y="2768760"/>
            <a:ext cx="6264000" cy="3563280"/>
            <a:chOff x="638280" y="2768760"/>
            <a:chExt cx="6264000" cy="3563280"/>
          </a:xfrm>
        </p:grpSpPr>
        <p:sp>
          <p:nvSpPr>
            <p:cNvPr id="218" name="Line 6"/>
            <p:cNvSpPr/>
            <p:nvPr/>
          </p:nvSpPr>
          <p:spPr>
            <a:xfrm>
              <a:off x="2327040" y="4227480"/>
              <a:ext cx="639720" cy="3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9" name="Line 7"/>
            <p:cNvSpPr/>
            <p:nvPr/>
          </p:nvSpPr>
          <p:spPr>
            <a:xfrm>
              <a:off x="4598640" y="4225680"/>
              <a:ext cx="2303640" cy="3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220" name="Group 8"/>
            <p:cNvGrpSpPr/>
            <p:nvPr/>
          </p:nvGrpSpPr>
          <p:grpSpPr>
            <a:xfrm>
              <a:off x="638280" y="2768760"/>
              <a:ext cx="1682280" cy="3563280"/>
              <a:chOff x="638280" y="2768760"/>
              <a:chExt cx="1682280" cy="3563280"/>
            </a:xfrm>
          </p:grpSpPr>
          <p:sp>
            <p:nvSpPr>
              <p:cNvPr id="221" name="CustomShape 9"/>
              <p:cNvSpPr/>
              <p:nvPr/>
            </p:nvSpPr>
            <p:spPr>
              <a:xfrm>
                <a:off x="653400" y="2768760"/>
                <a:ext cx="165168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ffffff"/>
                    </a:solidFill>
                    <a:latin typeface="Calibri"/>
                    <a:ea typeface="ＭＳ Ｐゴシック"/>
                  </a:rPr>
                  <a:t>Working Dir</a:t>
                </a:r>
                <a:endParaRPr b="0" lang="en-IN" sz="2400" spc="-1" strike="noStrike">
                  <a:latin typeface="Arial"/>
                </a:endParaRPr>
              </a:p>
            </p:txBody>
          </p:sp>
          <p:pic>
            <p:nvPicPr>
              <p:cNvPr id="222" name="Picture 4" descr=""/>
              <p:cNvPicPr/>
              <p:nvPr/>
            </p:nvPicPr>
            <p:blipFill>
              <a:blip r:embed="rId3"/>
              <a:srcRect l="0" t="0" r="0" b="93612"/>
              <a:stretch/>
            </p:blipFill>
            <p:spPr>
              <a:xfrm>
                <a:off x="692640" y="3245760"/>
                <a:ext cx="1554840" cy="192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3" name="CustomShape 10"/>
              <p:cNvSpPr/>
              <p:nvPr/>
            </p:nvSpPr>
            <p:spPr>
              <a:xfrm>
                <a:off x="638280" y="2857320"/>
                <a:ext cx="1682280" cy="34747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pic>
            <p:nvPicPr>
              <p:cNvPr id="224" name="Picture 4" descr=""/>
              <p:cNvPicPr/>
              <p:nvPr/>
            </p:nvPicPr>
            <p:blipFill>
              <a:blip r:embed="rId4"/>
              <a:srcRect l="0" t="69629" r="0" b="24478"/>
              <a:stretch/>
            </p:blipFill>
            <p:spPr>
              <a:xfrm>
                <a:off x="692640" y="3429360"/>
                <a:ext cx="1554840" cy="177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225" name="Picture 4" descr=""/>
          <p:cNvPicPr/>
          <p:nvPr/>
        </p:nvPicPr>
        <p:blipFill>
          <a:blip r:embed="rId5"/>
          <a:stretch/>
        </p:blipFill>
        <p:spPr>
          <a:xfrm>
            <a:off x="693720" y="3244680"/>
            <a:ext cx="1553760" cy="3024000"/>
          </a:xfrm>
          <a:prstGeom prst="rect">
            <a:avLst/>
          </a:prstGeom>
          <a:ln>
            <a:noFill/>
          </a:ln>
        </p:spPr>
      </p:pic>
      <p:sp>
        <p:nvSpPr>
          <p:cNvPr id="226" name="TextShape 1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Questions to answer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27" name="Group 12"/>
          <p:cNvGrpSpPr/>
          <p:nvPr/>
        </p:nvGrpSpPr>
        <p:grpSpPr>
          <a:xfrm>
            <a:off x="2967120" y="2928960"/>
            <a:ext cx="1603080" cy="2422080"/>
            <a:chOff x="2967120" y="2928960"/>
            <a:chExt cx="1603080" cy="2422080"/>
          </a:xfrm>
        </p:grpSpPr>
        <p:sp>
          <p:nvSpPr>
            <p:cNvPr id="228" name="CustomShape 13"/>
            <p:cNvSpPr/>
            <p:nvPr/>
          </p:nvSpPr>
          <p:spPr>
            <a:xfrm>
              <a:off x="3303000" y="2928960"/>
              <a:ext cx="93240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Local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229" name="Picture 4" descr=""/>
            <p:cNvPicPr/>
            <p:nvPr/>
          </p:nvPicPr>
          <p:blipFill>
            <a:blip r:embed="rId6"/>
            <a:stretch/>
          </p:blipFill>
          <p:spPr>
            <a:xfrm>
              <a:off x="3048840" y="3746520"/>
              <a:ext cx="1443240" cy="152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0" name="CustomShape 14"/>
            <p:cNvSpPr/>
            <p:nvPr/>
          </p:nvSpPr>
          <p:spPr>
            <a:xfrm>
              <a:off x="2967120" y="3019320"/>
              <a:ext cx="16030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31" name="Group 15"/>
          <p:cNvGrpSpPr/>
          <p:nvPr/>
        </p:nvGrpSpPr>
        <p:grpSpPr>
          <a:xfrm>
            <a:off x="6902280" y="2922480"/>
            <a:ext cx="1601280" cy="2428560"/>
            <a:chOff x="6902280" y="2922480"/>
            <a:chExt cx="1601280" cy="2428560"/>
          </a:xfrm>
        </p:grpSpPr>
        <p:sp>
          <p:nvSpPr>
            <p:cNvPr id="232" name="CustomShape 16"/>
            <p:cNvSpPr/>
            <p:nvPr/>
          </p:nvSpPr>
          <p:spPr>
            <a:xfrm>
              <a:off x="7161480" y="2922480"/>
              <a:ext cx="114876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Remote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233" name="Picture 11" descr=""/>
            <p:cNvPicPr/>
            <p:nvPr/>
          </p:nvPicPr>
          <p:blipFill>
            <a:blip r:embed="rId7"/>
            <a:stretch/>
          </p:blipFill>
          <p:spPr>
            <a:xfrm>
              <a:off x="6990840" y="3745800"/>
              <a:ext cx="1441800" cy="1523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CustomShape 17"/>
            <p:cNvSpPr/>
            <p:nvPr/>
          </p:nvSpPr>
          <p:spPr>
            <a:xfrm>
              <a:off x="6902280" y="3019320"/>
              <a:ext cx="16012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35" name="Group 18"/>
          <p:cNvGrpSpPr/>
          <p:nvPr/>
        </p:nvGrpSpPr>
        <p:grpSpPr>
          <a:xfrm>
            <a:off x="4001760" y="1592280"/>
            <a:ext cx="3195720" cy="2380680"/>
            <a:chOff x="4001760" y="1592280"/>
            <a:chExt cx="3195720" cy="2380680"/>
          </a:xfrm>
        </p:grpSpPr>
        <p:sp>
          <p:nvSpPr>
            <p:cNvPr id="236" name="CustomShape 19"/>
            <p:cNvSpPr/>
            <p:nvPr/>
          </p:nvSpPr>
          <p:spPr>
            <a:xfrm>
              <a:off x="4001760" y="1592280"/>
              <a:ext cx="24868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How organized?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37" name="CustomShape 20"/>
            <p:cNvSpPr/>
            <p:nvPr/>
          </p:nvSpPr>
          <p:spPr>
            <a:xfrm flipH="1">
              <a:off x="4371840" y="2116080"/>
              <a:ext cx="872640" cy="176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8" name="CustomShape 21"/>
            <p:cNvSpPr/>
            <p:nvPr/>
          </p:nvSpPr>
          <p:spPr>
            <a:xfrm>
              <a:off x="5245200" y="2116080"/>
              <a:ext cx="1952280" cy="185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39" name="Group 22"/>
          <p:cNvGrpSpPr/>
          <p:nvPr/>
        </p:nvGrpSpPr>
        <p:grpSpPr>
          <a:xfrm>
            <a:off x="2703240" y="4327560"/>
            <a:ext cx="3370680" cy="2197440"/>
            <a:chOff x="2703240" y="4327560"/>
            <a:chExt cx="3370680" cy="2197440"/>
          </a:xfrm>
        </p:grpSpPr>
        <p:sp>
          <p:nvSpPr>
            <p:cNvPr id="240" name="CustomShape 23"/>
            <p:cNvSpPr/>
            <p:nvPr/>
          </p:nvSpPr>
          <p:spPr>
            <a:xfrm>
              <a:off x="3318840" y="6008040"/>
              <a:ext cx="27550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What operations?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41" name="CustomShape 24"/>
            <p:cNvSpPr/>
            <p:nvPr/>
          </p:nvSpPr>
          <p:spPr>
            <a:xfrm flipH="1" flipV="1">
              <a:off x="2702880" y="4407840"/>
              <a:ext cx="1968120" cy="175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CustomShape 25"/>
            <p:cNvSpPr/>
            <p:nvPr/>
          </p:nvSpPr>
          <p:spPr>
            <a:xfrm flipV="1">
              <a:off x="4672080" y="2495880"/>
              <a:ext cx="1052280" cy="183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Repo Organization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1397160" y="1828800"/>
            <a:ext cx="6349680" cy="318744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Repo Organization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1397160" y="1828800"/>
            <a:ext cx="6349680" cy="3187440"/>
          </a:xfrm>
          <a:prstGeom prst="rect">
            <a:avLst/>
          </a:prstGeom>
          <a:ln>
            <a:noFill/>
          </a:ln>
        </p:spPr>
      </p:pic>
      <p:grpSp>
        <p:nvGrpSpPr>
          <p:cNvPr id="248" name="Group 2"/>
          <p:cNvGrpSpPr/>
          <p:nvPr/>
        </p:nvGrpSpPr>
        <p:grpSpPr>
          <a:xfrm>
            <a:off x="457200" y="1592280"/>
            <a:ext cx="7300800" cy="2195280"/>
            <a:chOff x="457200" y="1592280"/>
            <a:chExt cx="7300800" cy="2195280"/>
          </a:xfrm>
        </p:grpSpPr>
        <p:sp>
          <p:nvSpPr>
            <p:cNvPr id="249" name="CustomShape 3"/>
            <p:cNvSpPr/>
            <p:nvPr/>
          </p:nvSpPr>
          <p:spPr>
            <a:xfrm>
              <a:off x="457200" y="1592280"/>
              <a:ext cx="3452040" cy="137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Commits (from oldest to newest; hashes as commit IDs)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50" name="CustomShape 4"/>
            <p:cNvSpPr/>
            <p:nvPr/>
          </p:nvSpPr>
          <p:spPr>
            <a:xfrm>
              <a:off x="1397160" y="304812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CustomShape 5"/>
            <p:cNvSpPr/>
            <p:nvPr/>
          </p:nvSpPr>
          <p:spPr>
            <a:xfrm>
              <a:off x="3735360" y="304812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CustomShape 6"/>
            <p:cNvSpPr/>
            <p:nvPr/>
          </p:nvSpPr>
          <p:spPr>
            <a:xfrm>
              <a:off x="6151680" y="304812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3" name="CustomShape 7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0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Repo Organization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1397160" y="1828800"/>
            <a:ext cx="6349680" cy="3187440"/>
          </a:xfrm>
          <a:prstGeom prst="rect">
            <a:avLst/>
          </a:prstGeom>
          <a:ln>
            <a:noFill/>
          </a:ln>
        </p:spPr>
      </p:pic>
      <p:grpSp>
        <p:nvGrpSpPr>
          <p:cNvPr id="256" name="Group 2"/>
          <p:cNvGrpSpPr/>
          <p:nvPr/>
        </p:nvGrpSpPr>
        <p:grpSpPr>
          <a:xfrm>
            <a:off x="665280" y="4276800"/>
            <a:ext cx="7092720" cy="1652760"/>
            <a:chOff x="665280" y="4276800"/>
            <a:chExt cx="7092720" cy="1652760"/>
          </a:xfrm>
        </p:grpSpPr>
        <p:sp>
          <p:nvSpPr>
            <p:cNvPr id="257" name="CustomShape 3"/>
            <p:cNvSpPr/>
            <p:nvPr/>
          </p:nvSpPr>
          <p:spPr>
            <a:xfrm>
              <a:off x="665280" y="4986000"/>
              <a:ext cx="304524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Snapshot of all files at each commit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58" name="CustomShape 4"/>
            <p:cNvSpPr/>
            <p:nvPr/>
          </p:nvSpPr>
          <p:spPr>
            <a:xfrm>
              <a:off x="1397160" y="427680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3735360" y="4276800"/>
              <a:ext cx="1606320" cy="74088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6"/>
            <p:cNvSpPr/>
            <p:nvPr/>
          </p:nvSpPr>
          <p:spPr>
            <a:xfrm>
              <a:off x="6151680" y="427680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1" name="CustomShape 7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nodeType="clickEffect" fill="hold">
                      <p:stCondLst>
                        <p:cond delay="0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Repo Organization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1397160" y="1828800"/>
            <a:ext cx="6349680" cy="3187440"/>
          </a:xfrm>
          <a:prstGeom prst="rect">
            <a:avLst/>
          </a:prstGeom>
          <a:ln>
            <a:noFill/>
          </a:ln>
        </p:spPr>
      </p:pic>
      <p:grpSp>
        <p:nvGrpSpPr>
          <p:cNvPr id="264" name="Group 2"/>
          <p:cNvGrpSpPr/>
          <p:nvPr/>
        </p:nvGrpSpPr>
        <p:grpSpPr>
          <a:xfrm>
            <a:off x="5397480" y="1251000"/>
            <a:ext cx="3188880" cy="1317240"/>
            <a:chOff x="5397480" y="1251000"/>
            <a:chExt cx="3188880" cy="1317240"/>
          </a:xfrm>
        </p:grpSpPr>
        <p:sp>
          <p:nvSpPr>
            <p:cNvPr id="265" name="CustomShape 3"/>
            <p:cNvSpPr/>
            <p:nvPr/>
          </p:nvSpPr>
          <p:spPr>
            <a:xfrm>
              <a:off x="6151680" y="1828800"/>
              <a:ext cx="1606320" cy="73944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4"/>
            <p:cNvSpPr/>
            <p:nvPr/>
          </p:nvSpPr>
          <p:spPr>
            <a:xfrm>
              <a:off x="5397480" y="1251000"/>
              <a:ext cx="31888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Branch (last commit)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267" name="CustomShape 5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0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158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Local repos also have...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1"/>
          <a:stretch/>
        </p:blipFill>
        <p:spPr>
          <a:xfrm>
            <a:off x="1397160" y="1828800"/>
            <a:ext cx="6349680" cy="318744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71" name="Group 3"/>
          <p:cNvGrpSpPr/>
          <p:nvPr/>
        </p:nvGrpSpPr>
        <p:grpSpPr>
          <a:xfrm>
            <a:off x="3507840" y="658080"/>
            <a:ext cx="4255560" cy="1374120"/>
            <a:chOff x="3507840" y="658080"/>
            <a:chExt cx="4255560" cy="1374120"/>
          </a:xfrm>
        </p:grpSpPr>
        <p:sp>
          <p:nvSpPr>
            <p:cNvPr id="272" name="CustomShape 4"/>
            <p:cNvSpPr/>
            <p:nvPr/>
          </p:nvSpPr>
          <p:spPr>
            <a:xfrm>
              <a:off x="6157080" y="658080"/>
              <a:ext cx="1606320" cy="73944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56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HEAD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3" name="CustomShape 5"/>
            <p:cNvSpPr/>
            <p:nvPr/>
          </p:nvSpPr>
          <p:spPr>
            <a:xfrm>
              <a:off x="3507840" y="1088640"/>
              <a:ext cx="278136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Current Version in Working Dir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74" name="CustomShape 6"/>
            <p:cNvSpPr/>
            <p:nvPr/>
          </p:nvSpPr>
          <p:spPr>
            <a:xfrm>
              <a:off x="6960600" y="1397880"/>
              <a:ext cx="360" cy="49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42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6" name="Picture 5" descr=""/>
          <p:cNvPicPr/>
          <p:nvPr/>
        </p:nvPicPr>
        <p:blipFill>
          <a:blip r:embed="rId1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638280" y="2768760"/>
            <a:ext cx="2328480" cy="3563280"/>
            <a:chOff x="638280" y="2768760"/>
            <a:chExt cx="2328480" cy="3563280"/>
          </a:xfrm>
        </p:grpSpPr>
        <p:sp>
          <p:nvSpPr>
            <p:cNvPr id="279" name="Line 4"/>
            <p:cNvSpPr/>
            <p:nvPr/>
          </p:nvSpPr>
          <p:spPr>
            <a:xfrm>
              <a:off x="2327040" y="4227480"/>
              <a:ext cx="639720" cy="3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280" name="Group 5"/>
            <p:cNvGrpSpPr/>
            <p:nvPr/>
          </p:nvGrpSpPr>
          <p:grpSpPr>
            <a:xfrm>
              <a:off x="638280" y="2768760"/>
              <a:ext cx="1682280" cy="3563280"/>
              <a:chOff x="638280" y="2768760"/>
              <a:chExt cx="1682280" cy="3563280"/>
            </a:xfrm>
          </p:grpSpPr>
          <p:sp>
            <p:nvSpPr>
              <p:cNvPr id="281" name="CustomShape 6"/>
              <p:cNvSpPr/>
              <p:nvPr/>
            </p:nvSpPr>
            <p:spPr>
              <a:xfrm>
                <a:off x="653400" y="2768760"/>
                <a:ext cx="165168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ffffff"/>
                    </a:solidFill>
                    <a:latin typeface="Calibri"/>
                    <a:ea typeface="ＭＳ Ｐゴシック"/>
                  </a:rPr>
                  <a:t>Working Dir</a:t>
                </a:r>
                <a:endParaRPr b="0" lang="en-IN" sz="2400" spc="-1" strike="noStrike">
                  <a:latin typeface="Arial"/>
                </a:endParaRPr>
              </a:p>
            </p:txBody>
          </p:sp>
          <p:pic>
            <p:nvPicPr>
              <p:cNvPr id="282" name="Picture 4" descr=""/>
              <p:cNvPicPr/>
              <p:nvPr/>
            </p:nvPicPr>
            <p:blipFill>
              <a:blip r:embed="rId2"/>
              <a:srcRect l="0" t="0" r="0" b="93612"/>
              <a:stretch/>
            </p:blipFill>
            <p:spPr>
              <a:xfrm>
                <a:off x="692640" y="3245760"/>
                <a:ext cx="1554840" cy="192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83" name="CustomShape 7"/>
              <p:cNvSpPr/>
              <p:nvPr/>
            </p:nvSpPr>
            <p:spPr>
              <a:xfrm>
                <a:off x="638280" y="2857320"/>
                <a:ext cx="1682280" cy="34747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pic>
            <p:nvPicPr>
              <p:cNvPr id="284" name="Picture 4" descr=""/>
              <p:cNvPicPr/>
              <p:nvPr/>
            </p:nvPicPr>
            <p:blipFill>
              <a:blip r:embed="rId3"/>
              <a:srcRect l="0" t="69629" r="0" b="24478"/>
              <a:stretch/>
            </p:blipFill>
            <p:spPr>
              <a:xfrm>
                <a:off x="692640" y="3429360"/>
                <a:ext cx="1554840" cy="177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285" name="Picture 4" descr=""/>
          <p:cNvPicPr/>
          <p:nvPr/>
        </p:nvPicPr>
        <p:blipFill>
          <a:blip r:embed="rId4"/>
          <a:stretch/>
        </p:blipFill>
        <p:spPr>
          <a:xfrm>
            <a:off x="693720" y="3244680"/>
            <a:ext cx="1553760" cy="3024000"/>
          </a:xfrm>
          <a:prstGeom prst="rect">
            <a:avLst/>
          </a:prstGeom>
          <a:ln>
            <a:noFill/>
          </a:ln>
        </p:spPr>
      </p:pic>
      <p:sp>
        <p:nvSpPr>
          <p:cNvPr id="286" name="TextShape 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Local Repo Operations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87" name="Group 9"/>
          <p:cNvGrpSpPr/>
          <p:nvPr/>
        </p:nvGrpSpPr>
        <p:grpSpPr>
          <a:xfrm>
            <a:off x="2967120" y="2928960"/>
            <a:ext cx="1603080" cy="2422080"/>
            <a:chOff x="2967120" y="2928960"/>
            <a:chExt cx="1603080" cy="2422080"/>
          </a:xfrm>
        </p:grpSpPr>
        <p:sp>
          <p:nvSpPr>
            <p:cNvPr id="288" name="CustomShape 10"/>
            <p:cNvSpPr/>
            <p:nvPr/>
          </p:nvSpPr>
          <p:spPr>
            <a:xfrm>
              <a:off x="3303000" y="2928960"/>
              <a:ext cx="93240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Local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289" name="Picture 4" descr=""/>
            <p:cNvPicPr/>
            <p:nvPr/>
          </p:nvPicPr>
          <p:blipFill>
            <a:blip r:embed="rId5"/>
            <a:stretch/>
          </p:blipFill>
          <p:spPr>
            <a:xfrm>
              <a:off x="3048840" y="3746520"/>
              <a:ext cx="1443240" cy="152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11"/>
            <p:cNvSpPr/>
            <p:nvPr/>
          </p:nvSpPr>
          <p:spPr>
            <a:xfrm>
              <a:off x="2967120" y="3019320"/>
              <a:ext cx="16030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91" name="CustomShape 12"/>
          <p:cNvSpPr/>
          <p:nvPr/>
        </p:nvSpPr>
        <p:spPr>
          <a:xfrm>
            <a:off x="5884200" y="2115000"/>
            <a:ext cx="308124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init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add/commit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log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switch/checkout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branch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merge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…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2648160" y="2048040"/>
            <a:ext cx="3235680" cy="2036520"/>
          </a:xfrm>
          <a:custGeom>
            <a:avLst/>
            <a:gdLst/>
            <a:ahLst/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240">
            <a:solidFill>
              <a:srgbClr val="ff00ff"/>
            </a:solidFill>
            <a:custDash>
              <a:ds d="300000" sp="100000"/>
            </a:custDash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109440"/>
            <a:ext cx="2784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How commit works...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94" name="Picture 2" descr=""/>
          <p:cNvPicPr/>
          <p:nvPr/>
        </p:nvPicPr>
        <p:blipFill>
          <a:blip r:embed="rId1"/>
          <a:srcRect l="0" t="0" r="38002" b="0"/>
          <a:stretch/>
        </p:blipFill>
        <p:spPr>
          <a:xfrm>
            <a:off x="1397160" y="2027160"/>
            <a:ext cx="3936600" cy="3187440"/>
          </a:xfrm>
          <a:prstGeom prst="rect">
            <a:avLst/>
          </a:prstGeom>
          <a:ln>
            <a:noFill/>
          </a:ln>
        </p:spPr>
      </p:pic>
      <p:sp>
        <p:nvSpPr>
          <p:cNvPr id="295" name="CustomShape 2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96" name="Group 3"/>
          <p:cNvGrpSpPr/>
          <p:nvPr/>
        </p:nvGrpSpPr>
        <p:grpSpPr>
          <a:xfrm>
            <a:off x="3751200" y="207720"/>
            <a:ext cx="1606320" cy="3063960"/>
            <a:chOff x="3751200" y="207720"/>
            <a:chExt cx="1606320" cy="3063960"/>
          </a:xfrm>
        </p:grpSpPr>
        <p:grpSp>
          <p:nvGrpSpPr>
            <p:cNvPr id="297" name="Group 4"/>
            <p:cNvGrpSpPr/>
            <p:nvPr/>
          </p:nvGrpSpPr>
          <p:grpSpPr>
            <a:xfrm>
              <a:off x="3751200" y="207720"/>
              <a:ext cx="1582200" cy="3063960"/>
              <a:chOff x="3751200" y="207720"/>
              <a:chExt cx="1582200" cy="3063960"/>
            </a:xfrm>
          </p:grpSpPr>
          <p:pic>
            <p:nvPicPr>
              <p:cNvPr id="298" name="Picture 4" descr=""/>
              <p:cNvPicPr/>
              <p:nvPr/>
            </p:nvPicPr>
            <p:blipFill>
              <a:blip r:embed="rId2"/>
              <a:srcRect l="75079" t="0" r="0" b="60996"/>
              <a:stretch/>
            </p:blipFill>
            <p:spPr>
              <a:xfrm>
                <a:off x="3751200" y="2027880"/>
                <a:ext cx="1582200" cy="1243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99" name="CustomShape 5"/>
              <p:cNvSpPr/>
              <p:nvPr/>
            </p:nvSpPr>
            <p:spPr>
              <a:xfrm>
                <a:off x="3988080" y="207720"/>
                <a:ext cx="1132200" cy="516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2800" spc="-1" strike="noStrike">
                    <a:solidFill>
                      <a:srgbClr val="ff00ff"/>
                    </a:solidFill>
                    <a:latin typeface="Calibri"/>
                    <a:ea typeface="ＭＳ Ｐゴシック"/>
                  </a:rPr>
                  <a:t>Before</a:t>
                </a:r>
                <a:endParaRPr b="0" lang="en-IN" sz="2800" spc="-1" strike="noStrike">
                  <a:latin typeface="Arial"/>
                </a:endParaRPr>
              </a:p>
            </p:txBody>
          </p:sp>
        </p:grpSp>
        <p:grpSp>
          <p:nvGrpSpPr>
            <p:cNvPr id="300" name="Group 6"/>
            <p:cNvGrpSpPr/>
            <p:nvPr/>
          </p:nvGrpSpPr>
          <p:grpSpPr>
            <a:xfrm>
              <a:off x="3751200" y="804240"/>
              <a:ext cx="1606320" cy="1239120"/>
              <a:chOff x="3751200" y="804240"/>
              <a:chExt cx="1606320" cy="1239120"/>
            </a:xfrm>
          </p:grpSpPr>
          <p:sp>
            <p:nvSpPr>
              <p:cNvPr id="301" name="CustomShape 7"/>
              <p:cNvSpPr/>
              <p:nvPr/>
            </p:nvSpPr>
            <p:spPr>
              <a:xfrm>
                <a:off x="3751200" y="804240"/>
                <a:ext cx="1606320" cy="739440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2556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HEAD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302" name="CustomShape 8"/>
              <p:cNvSpPr/>
              <p:nvPr/>
            </p:nvSpPr>
            <p:spPr>
              <a:xfrm>
                <a:off x="4554360" y="1544040"/>
                <a:ext cx="360" cy="499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42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109440"/>
            <a:ext cx="26064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How commit works...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04" name="Picture 2" descr=""/>
          <p:cNvPicPr/>
          <p:nvPr/>
        </p:nvPicPr>
        <p:blipFill>
          <a:blip r:embed="rId1"/>
          <a:srcRect l="0" t="0" r="38002" b="0"/>
          <a:stretch/>
        </p:blipFill>
        <p:spPr>
          <a:xfrm>
            <a:off x="1397160" y="2027160"/>
            <a:ext cx="3936600" cy="318744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7357320" y="6581880"/>
            <a:ext cx="1772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http://git-scm.com/book/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306" name="Picture 5" descr=""/>
          <p:cNvPicPr/>
          <p:nvPr/>
        </p:nvPicPr>
        <p:blipFill>
          <a:blip r:embed="rId2"/>
          <a:srcRect l="61896" t="39049" r="0" b="0"/>
          <a:stretch/>
        </p:blipFill>
        <p:spPr>
          <a:xfrm>
            <a:off x="5334120" y="3271680"/>
            <a:ext cx="2418840" cy="194292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6503760" y="266400"/>
            <a:ext cx="901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ff"/>
                </a:solidFill>
                <a:latin typeface="Calibri"/>
                <a:ea typeface="ＭＳ Ｐゴシック"/>
              </a:rPr>
              <a:t>After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308" name="Group 4"/>
          <p:cNvGrpSpPr/>
          <p:nvPr/>
        </p:nvGrpSpPr>
        <p:grpSpPr>
          <a:xfrm>
            <a:off x="3736440" y="804240"/>
            <a:ext cx="1621080" cy="2467080"/>
            <a:chOff x="3736440" y="804240"/>
            <a:chExt cx="1621080" cy="2467080"/>
          </a:xfrm>
        </p:grpSpPr>
        <p:pic>
          <p:nvPicPr>
            <p:cNvPr id="309" name="Picture 5" descr=""/>
            <p:cNvPicPr/>
            <p:nvPr/>
          </p:nvPicPr>
          <p:blipFill>
            <a:blip r:embed="rId3"/>
            <a:srcRect l="74802" t="0" r="0" b="60895"/>
            <a:stretch/>
          </p:blipFill>
          <p:spPr>
            <a:xfrm>
              <a:off x="3736440" y="2025000"/>
              <a:ext cx="1599480" cy="124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0" name="CustomShape 5"/>
            <p:cNvSpPr/>
            <p:nvPr/>
          </p:nvSpPr>
          <p:spPr>
            <a:xfrm>
              <a:off x="3751200" y="804240"/>
              <a:ext cx="1606320" cy="73944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56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HEAD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1" name="CustomShape 6"/>
            <p:cNvSpPr/>
            <p:nvPr/>
          </p:nvSpPr>
          <p:spPr>
            <a:xfrm>
              <a:off x="4554360" y="1544040"/>
              <a:ext cx="360" cy="49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42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77778E-7 -1.85185E-6 L 0.2625 -0.00162">
                                      <p:cBhvr>
                                        <p:cTn id="120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Remote Repo Operations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-228636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31536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5" name="Line 4"/>
          <p:cNvSpPr/>
          <p:nvPr/>
        </p:nvSpPr>
        <p:spPr>
          <a:xfrm>
            <a:off x="-249480" y="4227480"/>
            <a:ext cx="63936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316" name="Group 5"/>
          <p:cNvGrpSpPr/>
          <p:nvPr/>
        </p:nvGrpSpPr>
        <p:grpSpPr>
          <a:xfrm>
            <a:off x="-1938600" y="2768760"/>
            <a:ext cx="1682280" cy="3563280"/>
            <a:chOff x="-1938600" y="2768760"/>
            <a:chExt cx="1682280" cy="3563280"/>
          </a:xfrm>
        </p:grpSpPr>
        <p:sp>
          <p:nvSpPr>
            <p:cNvPr id="317" name="CustomShape 6"/>
            <p:cNvSpPr/>
            <p:nvPr/>
          </p:nvSpPr>
          <p:spPr>
            <a:xfrm>
              <a:off x="-1923480" y="2768760"/>
              <a:ext cx="1651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Working Dir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318" name="Picture 4" descr=""/>
            <p:cNvPicPr/>
            <p:nvPr/>
          </p:nvPicPr>
          <p:blipFill>
            <a:blip r:embed="rId1"/>
            <a:stretch/>
          </p:blipFill>
          <p:spPr>
            <a:xfrm>
              <a:off x="-1884240" y="3245760"/>
              <a:ext cx="1555200" cy="302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9" name="CustomShape 7"/>
            <p:cNvSpPr/>
            <p:nvPr/>
          </p:nvSpPr>
          <p:spPr>
            <a:xfrm>
              <a:off x="-1938600" y="2857320"/>
              <a:ext cx="1682280" cy="3474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20" name="Group 8"/>
          <p:cNvGrpSpPr/>
          <p:nvPr/>
        </p:nvGrpSpPr>
        <p:grpSpPr>
          <a:xfrm>
            <a:off x="390240" y="2928960"/>
            <a:ext cx="1603080" cy="2422080"/>
            <a:chOff x="390240" y="2928960"/>
            <a:chExt cx="1603080" cy="2422080"/>
          </a:xfrm>
        </p:grpSpPr>
        <p:sp>
          <p:nvSpPr>
            <p:cNvPr id="321" name="CustomShape 9"/>
            <p:cNvSpPr/>
            <p:nvPr/>
          </p:nvSpPr>
          <p:spPr>
            <a:xfrm>
              <a:off x="726120" y="2928960"/>
              <a:ext cx="93240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Local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322" name="Picture 4" descr=""/>
            <p:cNvPicPr/>
            <p:nvPr/>
          </p:nvPicPr>
          <p:blipFill>
            <a:blip r:embed="rId2"/>
            <a:stretch/>
          </p:blipFill>
          <p:spPr>
            <a:xfrm>
              <a:off x="471960" y="3746520"/>
              <a:ext cx="1443240" cy="152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3" name="CustomShape 10"/>
            <p:cNvSpPr/>
            <p:nvPr/>
          </p:nvSpPr>
          <p:spPr>
            <a:xfrm>
              <a:off x="390240" y="3019320"/>
              <a:ext cx="16030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24" name="Group 11"/>
          <p:cNvGrpSpPr/>
          <p:nvPr/>
        </p:nvGrpSpPr>
        <p:grpSpPr>
          <a:xfrm>
            <a:off x="3506040" y="2922480"/>
            <a:ext cx="1601280" cy="2428560"/>
            <a:chOff x="3506040" y="2922480"/>
            <a:chExt cx="1601280" cy="2428560"/>
          </a:xfrm>
        </p:grpSpPr>
        <p:sp>
          <p:nvSpPr>
            <p:cNvPr id="325" name="CustomShape 12"/>
            <p:cNvSpPr/>
            <p:nvPr/>
          </p:nvSpPr>
          <p:spPr>
            <a:xfrm>
              <a:off x="3764880" y="2922480"/>
              <a:ext cx="114876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Remote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326" name="Picture 11" descr=""/>
            <p:cNvPicPr/>
            <p:nvPr/>
          </p:nvPicPr>
          <p:blipFill>
            <a:blip r:embed="rId3"/>
            <a:stretch/>
          </p:blipFill>
          <p:spPr>
            <a:xfrm>
              <a:off x="3594600" y="3745800"/>
              <a:ext cx="1441800" cy="1523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7" name="CustomShape 13"/>
            <p:cNvSpPr/>
            <p:nvPr/>
          </p:nvSpPr>
          <p:spPr>
            <a:xfrm>
              <a:off x="3506040" y="3019320"/>
              <a:ext cx="16012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8" name="Line 14"/>
          <p:cNvSpPr/>
          <p:nvPr/>
        </p:nvSpPr>
        <p:spPr>
          <a:xfrm>
            <a:off x="2021760" y="4224240"/>
            <a:ext cx="148428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29" name="Picture 34" descr=""/>
          <p:cNvPicPr/>
          <p:nvPr/>
        </p:nvPicPr>
        <p:blipFill>
          <a:blip r:embed="rId4"/>
          <a:stretch/>
        </p:blipFill>
        <p:spPr>
          <a:xfrm>
            <a:off x="34920" y="1320840"/>
            <a:ext cx="1418760" cy="1418760"/>
          </a:xfrm>
          <a:prstGeom prst="rect">
            <a:avLst/>
          </a:prstGeom>
          <a:ln>
            <a:noFill/>
          </a:ln>
        </p:spPr>
      </p:pic>
      <p:pic>
        <p:nvPicPr>
          <p:cNvPr id="330" name="Picture 35" descr=""/>
          <p:cNvPicPr/>
          <p:nvPr/>
        </p:nvPicPr>
        <p:blipFill>
          <a:blip r:embed="rId5"/>
          <a:stretch/>
        </p:blipFill>
        <p:spPr>
          <a:xfrm flipH="1">
            <a:off x="295272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331" name="CustomShape 15"/>
          <p:cNvSpPr/>
          <p:nvPr/>
        </p:nvSpPr>
        <p:spPr>
          <a:xfrm>
            <a:off x="133452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2" name="CustomShape 16"/>
          <p:cNvSpPr/>
          <p:nvPr/>
        </p:nvSpPr>
        <p:spPr>
          <a:xfrm>
            <a:off x="39870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3" name="CustomShape 17"/>
          <p:cNvSpPr/>
          <p:nvPr/>
        </p:nvSpPr>
        <p:spPr>
          <a:xfrm>
            <a:off x="2755080" y="2610000"/>
            <a:ext cx="3419640" cy="1581840"/>
          </a:xfrm>
          <a:custGeom>
            <a:avLst/>
            <a:gdLst/>
            <a:ahLst/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240">
            <a:solidFill>
              <a:srgbClr val="ff00ff"/>
            </a:solidFill>
            <a:custDash>
              <a:ds d="300000" sp="100000"/>
            </a:custDash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8"/>
          <p:cNvSpPr/>
          <p:nvPr/>
        </p:nvSpPr>
        <p:spPr>
          <a:xfrm>
            <a:off x="6195240" y="2768760"/>
            <a:ext cx="29484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clone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push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pull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fetch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remote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...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315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alibri"/>
                <a:ea typeface="ＭＳ Ｐゴシック"/>
              </a:rPr>
              <a:t>Version Control</a:t>
            </a:r>
            <a:br/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Why track/manage different versions of code?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3585600"/>
            <a:ext cx="8229240" cy="254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ffff"/>
                </a:solidFill>
                <a:latin typeface="Calibri"/>
                <a:ea typeface="ＭＳ Ｐゴシック"/>
              </a:rPr>
              <a:t>Backup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: Undo or refer to old stuff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ffff"/>
                </a:solidFill>
                <a:latin typeface="Calibri"/>
                <a:ea typeface="ＭＳ Ｐゴシック"/>
              </a:rPr>
              <a:t>Branch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: Maintain old release while working on new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ffff"/>
                </a:solidFill>
                <a:latin typeface="Calibri"/>
                <a:ea typeface="ＭＳ Ｐゴシック"/>
              </a:rPr>
              <a:t>Collaborate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: Work in parallel with teammates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Learn the Core Local/Remote Operations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Demo Videos: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ffff"/>
                </a:solidFill>
                <a:uFillTx/>
                <a:latin typeface="Calibri"/>
                <a:ea typeface="ＭＳ Ｐゴシック"/>
              </a:rPr>
              <a:t>https://scott-fleming.github.io/web-dev-rails-git-tutorial/demo-04-git-local.html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ffff"/>
                </a:solidFill>
                <a:uFillTx/>
                <a:latin typeface="Calibri"/>
                <a:ea typeface="ＭＳ Ｐゴシック"/>
              </a:rPr>
              <a:t>https://scott-fleming.github.io/web-dev-rails-git-tutorial/demo-05-git-branches.html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1800"/>
              </a:spcAft>
              <a:buClr>
                <a:srgbClr val="00ffff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ffff"/>
                </a:solidFill>
                <a:uFillTx/>
                <a:latin typeface="Calibri"/>
                <a:ea typeface="ＭＳ Ｐゴシック"/>
              </a:rPr>
              <a:t>https://scott-fleming.github.io/web-dev-rails-git-tutorial/demo-06-git-remote.html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Summary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Version Control Systems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 and GitHub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Repo Structure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Local/Remote Repo Operations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Commit Semantics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39" name="Group 3"/>
          <p:cNvGrpSpPr/>
          <p:nvPr/>
        </p:nvGrpSpPr>
        <p:grpSpPr>
          <a:xfrm>
            <a:off x="0" y="4737240"/>
            <a:ext cx="9205560" cy="2134800"/>
            <a:chOff x="0" y="4737240"/>
            <a:chExt cx="9205560" cy="2134800"/>
          </a:xfrm>
        </p:grpSpPr>
        <p:pic>
          <p:nvPicPr>
            <p:cNvPr id="340" name="Picture 1" descr=""/>
            <p:cNvPicPr/>
            <p:nvPr/>
          </p:nvPicPr>
          <p:blipFill>
            <a:blip r:embed="rId1"/>
            <a:srcRect l="0" t="32524" r="0" b="12631"/>
            <a:stretch/>
          </p:blipFill>
          <p:spPr>
            <a:xfrm>
              <a:off x="0" y="4737240"/>
              <a:ext cx="9143640" cy="212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1" name="CustomShape 4"/>
            <p:cNvSpPr/>
            <p:nvPr/>
          </p:nvSpPr>
          <p:spPr>
            <a:xfrm>
              <a:off x="7642080" y="6599160"/>
              <a:ext cx="1563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1200" spc="-1" strike="noStrike">
                  <a:solidFill>
                    <a:srgbClr val="595959"/>
                  </a:solidFill>
                  <a:latin typeface="Calibri"/>
                </a:rPr>
                <a:t>http://flic.kr/p/aCLor3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Version Control Systems (VCSs)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901800" y="1600200"/>
            <a:ext cx="77608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Help you track/manage/distribute revisions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Standard in modern development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Examples: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Revision Control System (RCS)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Concurrent Versions System (CVS)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Subversion (SVN)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604880" y="4855680"/>
            <a:ext cx="2575440" cy="1151280"/>
            <a:chOff x="1604880" y="4855680"/>
            <a:chExt cx="2575440" cy="1151280"/>
          </a:xfrm>
        </p:grpSpPr>
        <p:sp>
          <p:nvSpPr>
            <p:cNvPr id="130" name="CustomShape 4"/>
            <p:cNvSpPr/>
            <p:nvPr/>
          </p:nvSpPr>
          <p:spPr>
            <a:xfrm>
              <a:off x="1604880" y="4855680"/>
              <a:ext cx="651960" cy="552240"/>
            </a:xfrm>
            <a:prstGeom prst="ellipse">
              <a:avLst/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CustomShape 5"/>
            <p:cNvSpPr/>
            <p:nvPr/>
          </p:nvSpPr>
          <p:spPr>
            <a:xfrm flipH="1" flipV="1">
              <a:off x="2266920" y="5353200"/>
              <a:ext cx="407520" cy="32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2" name="CustomShape 6"/>
            <p:cNvSpPr/>
            <p:nvPr/>
          </p:nvSpPr>
          <p:spPr>
            <a:xfrm>
              <a:off x="2610720" y="5490000"/>
              <a:ext cx="1569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Our focus</a:t>
              </a:r>
              <a:endParaRPr b="0" lang="en-IN" sz="2800" spc="-1" strike="noStrike">
                <a:latin typeface="Arial"/>
              </a:endParaRPr>
            </a:p>
          </p:txBody>
        </p:sp>
      </p:grpSp>
      <p:grpSp>
        <p:nvGrpSpPr>
          <p:cNvPr id="133" name="Group 7"/>
          <p:cNvGrpSpPr/>
          <p:nvPr/>
        </p:nvGrpSpPr>
        <p:grpSpPr>
          <a:xfrm>
            <a:off x="542160" y="3557880"/>
            <a:ext cx="834840" cy="1800000"/>
            <a:chOff x="542160" y="3557880"/>
            <a:chExt cx="834840" cy="1800000"/>
          </a:xfrm>
        </p:grpSpPr>
        <p:sp>
          <p:nvSpPr>
            <p:cNvPr id="134" name="CustomShape 8"/>
            <p:cNvSpPr/>
            <p:nvPr/>
          </p:nvSpPr>
          <p:spPr>
            <a:xfrm>
              <a:off x="597240" y="3557880"/>
              <a:ext cx="7221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a6a6a6"/>
                  </a:solidFill>
                  <a:latin typeface="Calibri"/>
                  <a:ea typeface="ＭＳ Ｐゴシック"/>
                </a:rPr>
                <a:t>older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5" name="CustomShape 9"/>
            <p:cNvSpPr/>
            <p:nvPr/>
          </p:nvSpPr>
          <p:spPr>
            <a:xfrm>
              <a:off x="542160" y="4962600"/>
              <a:ext cx="8348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a6a6a6"/>
                  </a:solidFill>
                  <a:latin typeface="Calibri"/>
                  <a:ea typeface="ＭＳ Ｐゴシック"/>
                </a:rPr>
                <a:t>newer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6" name="CustomShape 10"/>
            <p:cNvSpPr/>
            <p:nvPr/>
          </p:nvSpPr>
          <p:spPr>
            <a:xfrm>
              <a:off x="958680" y="3957840"/>
              <a:ext cx="360" cy="113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>
                  <a:lumMod val="65000"/>
                </a:schemeClr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Version Control Hosting Services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Enable sharing version control repos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18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Internet/Web based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Examples: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SourceForge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Bitbucket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GitLab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1223280" y="4857840"/>
            <a:ext cx="2957040" cy="1151640"/>
            <a:chOff x="1223280" y="4857840"/>
            <a:chExt cx="2957040" cy="1151640"/>
          </a:xfrm>
        </p:grpSpPr>
        <p:sp>
          <p:nvSpPr>
            <p:cNvPr id="140" name="CustomShape 4"/>
            <p:cNvSpPr/>
            <p:nvPr/>
          </p:nvSpPr>
          <p:spPr>
            <a:xfrm>
              <a:off x="1223280" y="4857840"/>
              <a:ext cx="1033920" cy="552240"/>
            </a:xfrm>
            <a:prstGeom prst="ellipse">
              <a:avLst/>
            </a:prstGeom>
            <a:noFill/>
            <a:ln w="57240">
              <a:solidFill>
                <a:srgbClr val="ff00ff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5"/>
            <p:cNvSpPr/>
            <p:nvPr/>
          </p:nvSpPr>
          <p:spPr>
            <a:xfrm flipH="1" flipV="1">
              <a:off x="2266920" y="5355720"/>
              <a:ext cx="407520" cy="32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00ff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2" name="CustomShape 6"/>
            <p:cNvSpPr/>
            <p:nvPr/>
          </p:nvSpPr>
          <p:spPr>
            <a:xfrm>
              <a:off x="2610720" y="5492520"/>
              <a:ext cx="1569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00ff"/>
                  </a:solidFill>
                  <a:latin typeface="Calibri"/>
                  <a:ea typeface="ＭＳ Ｐゴシック"/>
                </a:rPr>
                <a:t>Our focus</a:t>
              </a:r>
              <a:endParaRPr b="0" lang="en-IN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GitHub-User Perspective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65502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" name="Picture 34" descr=""/>
          <p:cNvPicPr/>
          <p:nvPr/>
        </p:nvPicPr>
        <p:blipFill>
          <a:blip r:embed="rId1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pic>
        <p:nvPicPr>
          <p:cNvPr id="147" name="Picture 35" descr=""/>
          <p:cNvPicPr/>
          <p:nvPr/>
        </p:nvPicPr>
        <p:blipFill>
          <a:blip r:embed="rId2"/>
          <a:stretch/>
        </p:blipFill>
        <p:spPr>
          <a:xfrm flipH="1">
            <a:off x="634896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3836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GitHub-User Perspective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65502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53" name="Group 4"/>
          <p:cNvGrpSpPr/>
          <p:nvPr/>
        </p:nvGrpSpPr>
        <p:grpSpPr>
          <a:xfrm>
            <a:off x="638280" y="2768760"/>
            <a:ext cx="1682280" cy="3563280"/>
            <a:chOff x="638280" y="2768760"/>
            <a:chExt cx="1682280" cy="3563280"/>
          </a:xfrm>
        </p:grpSpPr>
        <p:sp>
          <p:nvSpPr>
            <p:cNvPr id="154" name="CustomShape 5"/>
            <p:cNvSpPr/>
            <p:nvPr/>
          </p:nvSpPr>
          <p:spPr>
            <a:xfrm>
              <a:off x="653400" y="2768760"/>
              <a:ext cx="1651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Working Dir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55" name="Picture 4" descr=""/>
            <p:cNvPicPr/>
            <p:nvPr/>
          </p:nvPicPr>
          <p:blipFill>
            <a:blip r:embed="rId1"/>
            <a:stretch/>
          </p:blipFill>
          <p:spPr>
            <a:xfrm>
              <a:off x="692640" y="3245760"/>
              <a:ext cx="1555200" cy="302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6" name="CustomShape 6"/>
            <p:cNvSpPr/>
            <p:nvPr/>
          </p:nvSpPr>
          <p:spPr>
            <a:xfrm>
              <a:off x="638280" y="2857320"/>
              <a:ext cx="1682280" cy="3474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57" name="Picture 34" descr=""/>
          <p:cNvPicPr/>
          <p:nvPr/>
        </p:nvPicPr>
        <p:blipFill>
          <a:blip r:embed="rId2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pic>
        <p:nvPicPr>
          <p:cNvPr id="158" name="Picture 35" descr=""/>
          <p:cNvPicPr/>
          <p:nvPr/>
        </p:nvPicPr>
        <p:blipFill>
          <a:blip r:embed="rId3"/>
          <a:stretch/>
        </p:blipFill>
        <p:spPr>
          <a:xfrm flipH="1">
            <a:off x="634896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159" name="CustomShape 7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73836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GitHub-User Perspective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65502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Line 4"/>
          <p:cNvSpPr/>
          <p:nvPr/>
        </p:nvSpPr>
        <p:spPr>
          <a:xfrm>
            <a:off x="2327040" y="4227480"/>
            <a:ext cx="63972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65" name="Group 5"/>
          <p:cNvGrpSpPr/>
          <p:nvPr/>
        </p:nvGrpSpPr>
        <p:grpSpPr>
          <a:xfrm>
            <a:off x="638280" y="2768760"/>
            <a:ext cx="1682280" cy="3563280"/>
            <a:chOff x="638280" y="2768760"/>
            <a:chExt cx="1682280" cy="3563280"/>
          </a:xfrm>
        </p:grpSpPr>
        <p:sp>
          <p:nvSpPr>
            <p:cNvPr id="166" name="CustomShape 6"/>
            <p:cNvSpPr/>
            <p:nvPr/>
          </p:nvSpPr>
          <p:spPr>
            <a:xfrm>
              <a:off x="653400" y="2768760"/>
              <a:ext cx="1651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Working Dir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67" name="Picture 4" descr=""/>
            <p:cNvPicPr/>
            <p:nvPr/>
          </p:nvPicPr>
          <p:blipFill>
            <a:blip r:embed="rId1"/>
            <a:stretch/>
          </p:blipFill>
          <p:spPr>
            <a:xfrm>
              <a:off x="692640" y="3245760"/>
              <a:ext cx="1555200" cy="302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8" name="CustomShape 7"/>
            <p:cNvSpPr/>
            <p:nvPr/>
          </p:nvSpPr>
          <p:spPr>
            <a:xfrm>
              <a:off x="638280" y="2857320"/>
              <a:ext cx="1682280" cy="3474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9" name="Group 8"/>
          <p:cNvGrpSpPr/>
          <p:nvPr/>
        </p:nvGrpSpPr>
        <p:grpSpPr>
          <a:xfrm>
            <a:off x="2967120" y="2928960"/>
            <a:ext cx="1603080" cy="2422080"/>
            <a:chOff x="2967120" y="2928960"/>
            <a:chExt cx="1603080" cy="2422080"/>
          </a:xfrm>
        </p:grpSpPr>
        <p:sp>
          <p:nvSpPr>
            <p:cNvPr id="170" name="CustomShape 9"/>
            <p:cNvSpPr/>
            <p:nvPr/>
          </p:nvSpPr>
          <p:spPr>
            <a:xfrm>
              <a:off x="3303000" y="2928960"/>
              <a:ext cx="93240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Local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71" name="Picture 4" descr=""/>
            <p:cNvPicPr/>
            <p:nvPr/>
          </p:nvPicPr>
          <p:blipFill>
            <a:blip r:embed="rId2"/>
            <a:stretch/>
          </p:blipFill>
          <p:spPr>
            <a:xfrm>
              <a:off x="3048840" y="3746520"/>
              <a:ext cx="1443240" cy="152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2" name="CustomShape 10"/>
            <p:cNvSpPr/>
            <p:nvPr/>
          </p:nvSpPr>
          <p:spPr>
            <a:xfrm>
              <a:off x="2967120" y="3019320"/>
              <a:ext cx="16030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73" name="Picture 34" descr=""/>
          <p:cNvPicPr/>
          <p:nvPr/>
        </p:nvPicPr>
        <p:blipFill>
          <a:blip r:embed="rId3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pic>
        <p:nvPicPr>
          <p:cNvPr id="174" name="Picture 35" descr=""/>
          <p:cNvPicPr/>
          <p:nvPr/>
        </p:nvPicPr>
        <p:blipFill>
          <a:blip r:embed="rId4"/>
          <a:stretch/>
        </p:blipFill>
        <p:spPr>
          <a:xfrm flipH="1">
            <a:off x="634896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175" name="CustomShape 11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73836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GitHub-User Perspective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90520" y="2322360"/>
            <a:ext cx="467964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6550200" y="2322360"/>
            <a:ext cx="2280960" cy="4281120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Line 4"/>
          <p:cNvSpPr/>
          <p:nvPr/>
        </p:nvSpPr>
        <p:spPr>
          <a:xfrm>
            <a:off x="2327040" y="4227480"/>
            <a:ext cx="63972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81" name="Group 5"/>
          <p:cNvGrpSpPr/>
          <p:nvPr/>
        </p:nvGrpSpPr>
        <p:grpSpPr>
          <a:xfrm>
            <a:off x="638280" y="2768760"/>
            <a:ext cx="1682280" cy="3563280"/>
            <a:chOff x="638280" y="2768760"/>
            <a:chExt cx="1682280" cy="3563280"/>
          </a:xfrm>
        </p:grpSpPr>
        <p:sp>
          <p:nvSpPr>
            <p:cNvPr id="182" name="CustomShape 6"/>
            <p:cNvSpPr/>
            <p:nvPr/>
          </p:nvSpPr>
          <p:spPr>
            <a:xfrm>
              <a:off x="653400" y="2768760"/>
              <a:ext cx="1651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Working Dir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83" name="Picture 4" descr=""/>
            <p:cNvPicPr/>
            <p:nvPr/>
          </p:nvPicPr>
          <p:blipFill>
            <a:blip r:embed="rId1"/>
            <a:stretch/>
          </p:blipFill>
          <p:spPr>
            <a:xfrm>
              <a:off x="692640" y="3245760"/>
              <a:ext cx="1555200" cy="302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CustomShape 7"/>
            <p:cNvSpPr/>
            <p:nvPr/>
          </p:nvSpPr>
          <p:spPr>
            <a:xfrm>
              <a:off x="638280" y="2857320"/>
              <a:ext cx="1682280" cy="3474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85" name="Group 8"/>
          <p:cNvGrpSpPr/>
          <p:nvPr/>
        </p:nvGrpSpPr>
        <p:grpSpPr>
          <a:xfrm>
            <a:off x="2967120" y="2928960"/>
            <a:ext cx="1603080" cy="2422080"/>
            <a:chOff x="2967120" y="2928960"/>
            <a:chExt cx="1603080" cy="2422080"/>
          </a:xfrm>
        </p:grpSpPr>
        <p:sp>
          <p:nvSpPr>
            <p:cNvPr id="186" name="CustomShape 9"/>
            <p:cNvSpPr/>
            <p:nvPr/>
          </p:nvSpPr>
          <p:spPr>
            <a:xfrm>
              <a:off x="3303000" y="2928960"/>
              <a:ext cx="93240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Local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87" name="Picture 4" descr=""/>
            <p:cNvPicPr/>
            <p:nvPr/>
          </p:nvPicPr>
          <p:blipFill>
            <a:blip r:embed="rId2"/>
            <a:stretch/>
          </p:blipFill>
          <p:spPr>
            <a:xfrm>
              <a:off x="3048840" y="3746520"/>
              <a:ext cx="1443240" cy="152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10"/>
            <p:cNvSpPr/>
            <p:nvPr/>
          </p:nvSpPr>
          <p:spPr>
            <a:xfrm>
              <a:off x="2967120" y="3019320"/>
              <a:ext cx="16030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89" name="Group 11"/>
          <p:cNvGrpSpPr/>
          <p:nvPr/>
        </p:nvGrpSpPr>
        <p:grpSpPr>
          <a:xfrm>
            <a:off x="6902280" y="2922480"/>
            <a:ext cx="1601280" cy="2428560"/>
            <a:chOff x="6902280" y="2922480"/>
            <a:chExt cx="1601280" cy="2428560"/>
          </a:xfrm>
        </p:grpSpPr>
        <p:sp>
          <p:nvSpPr>
            <p:cNvPr id="190" name="CustomShape 12"/>
            <p:cNvSpPr/>
            <p:nvPr/>
          </p:nvSpPr>
          <p:spPr>
            <a:xfrm>
              <a:off x="7161480" y="2922480"/>
              <a:ext cx="114876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Remote</a:t>
              </a:r>
              <a:br/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Repos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191" name="Picture 11" descr=""/>
            <p:cNvPicPr/>
            <p:nvPr/>
          </p:nvPicPr>
          <p:blipFill>
            <a:blip r:embed="rId3"/>
            <a:stretch/>
          </p:blipFill>
          <p:spPr>
            <a:xfrm>
              <a:off x="6990840" y="3745800"/>
              <a:ext cx="1441800" cy="1523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2" name="CustomShape 13"/>
            <p:cNvSpPr/>
            <p:nvPr/>
          </p:nvSpPr>
          <p:spPr>
            <a:xfrm>
              <a:off x="6902280" y="3019320"/>
              <a:ext cx="1601280" cy="23317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93" name="Line 14"/>
          <p:cNvSpPr/>
          <p:nvPr/>
        </p:nvSpPr>
        <p:spPr>
          <a:xfrm>
            <a:off x="4598640" y="4224240"/>
            <a:ext cx="230364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4" name="Picture 34" descr=""/>
          <p:cNvPicPr/>
          <p:nvPr/>
        </p:nvPicPr>
        <p:blipFill>
          <a:blip r:embed="rId4"/>
          <a:stretch/>
        </p:blipFill>
        <p:spPr>
          <a:xfrm>
            <a:off x="1590840" y="1320840"/>
            <a:ext cx="1418760" cy="1418760"/>
          </a:xfrm>
          <a:prstGeom prst="rect">
            <a:avLst/>
          </a:prstGeom>
          <a:ln>
            <a:noFill/>
          </a:ln>
        </p:spPr>
      </p:pic>
      <p:pic>
        <p:nvPicPr>
          <p:cNvPr id="195" name="Picture 35" descr=""/>
          <p:cNvPicPr/>
          <p:nvPr/>
        </p:nvPicPr>
        <p:blipFill>
          <a:blip r:embed="rId5"/>
          <a:stretch/>
        </p:blipFill>
        <p:spPr>
          <a:xfrm flipH="1">
            <a:off x="6348960" y="1244520"/>
            <a:ext cx="1523520" cy="1523520"/>
          </a:xfrm>
          <a:prstGeom prst="rect">
            <a:avLst/>
          </a:prstGeom>
          <a:ln>
            <a:noFill/>
          </a:ln>
        </p:spPr>
      </p:pic>
      <p:sp>
        <p:nvSpPr>
          <p:cNvPr id="196" name="CustomShape 15"/>
          <p:cNvSpPr/>
          <p:nvPr/>
        </p:nvSpPr>
        <p:spPr>
          <a:xfrm>
            <a:off x="2890080" y="1854360"/>
            <a:ext cx="700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You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7383600" y="1835280"/>
            <a:ext cx="119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GitHub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5565240" y="351000"/>
            <a:ext cx="2481840" cy="5358960"/>
            <a:chOff x="5565240" y="351000"/>
            <a:chExt cx="2481840" cy="5358960"/>
          </a:xfrm>
        </p:grpSpPr>
        <p:sp>
          <p:nvSpPr>
            <p:cNvPr id="199" name="CustomShape 2"/>
            <p:cNvSpPr/>
            <p:nvPr/>
          </p:nvSpPr>
          <p:spPr>
            <a:xfrm>
              <a:off x="5766120" y="1428840"/>
              <a:ext cx="2280960" cy="428112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200" name="Group 3"/>
            <p:cNvGrpSpPr/>
            <p:nvPr/>
          </p:nvGrpSpPr>
          <p:grpSpPr>
            <a:xfrm>
              <a:off x="6118560" y="2028960"/>
              <a:ext cx="1601280" cy="2428560"/>
              <a:chOff x="6118560" y="2028960"/>
              <a:chExt cx="1601280" cy="2428560"/>
            </a:xfrm>
          </p:grpSpPr>
          <p:sp>
            <p:nvSpPr>
              <p:cNvPr id="201" name="CustomShape 4"/>
              <p:cNvSpPr/>
              <p:nvPr/>
            </p:nvSpPr>
            <p:spPr>
              <a:xfrm>
                <a:off x="6377400" y="2028960"/>
                <a:ext cx="1148760" cy="821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ffffff"/>
                    </a:solidFill>
                    <a:latin typeface="Calibri"/>
                    <a:ea typeface="ＭＳ Ｐゴシック"/>
                  </a:rPr>
                  <a:t>Remote</a:t>
                </a:r>
                <a:br/>
                <a:r>
                  <a:rPr b="0" lang="en-IN" sz="2400" spc="-1" strike="noStrike">
                    <a:solidFill>
                      <a:srgbClr val="ffffff"/>
                    </a:solidFill>
                    <a:latin typeface="Calibri"/>
                    <a:ea typeface="ＭＳ Ｐゴシック"/>
                  </a:rPr>
                  <a:t>Repos</a:t>
                </a:r>
                <a:endParaRPr b="0" lang="en-IN" sz="2400" spc="-1" strike="noStrike">
                  <a:latin typeface="Arial"/>
                </a:endParaRPr>
              </a:p>
            </p:txBody>
          </p:sp>
          <p:pic>
            <p:nvPicPr>
              <p:cNvPr id="202" name="Picture 11" descr=""/>
              <p:cNvPicPr/>
              <p:nvPr/>
            </p:nvPicPr>
            <p:blipFill>
              <a:blip r:embed="rId1"/>
              <a:stretch/>
            </p:blipFill>
            <p:spPr>
              <a:xfrm>
                <a:off x="6207120" y="2852280"/>
                <a:ext cx="1441800" cy="1523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3" name="CustomShape 5"/>
              <p:cNvSpPr/>
              <p:nvPr/>
            </p:nvSpPr>
            <p:spPr>
              <a:xfrm>
                <a:off x="6118560" y="2125800"/>
                <a:ext cx="1601280" cy="23317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pic>
          <p:nvPicPr>
            <p:cNvPr id="204" name="Picture 35" descr=""/>
            <p:cNvPicPr/>
            <p:nvPr/>
          </p:nvPicPr>
          <p:blipFill>
            <a:blip r:embed="rId2"/>
            <a:stretch/>
          </p:blipFill>
          <p:spPr>
            <a:xfrm flipH="1">
              <a:off x="5565240" y="351000"/>
              <a:ext cx="1523520" cy="152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" name="CustomShape 6"/>
            <p:cNvSpPr/>
            <p:nvPr/>
          </p:nvSpPr>
          <p:spPr>
            <a:xfrm>
              <a:off x="6599520" y="941400"/>
              <a:ext cx="11977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800" spc="-1" strike="noStrike">
                  <a:solidFill>
                    <a:srgbClr val="ffffff"/>
                  </a:solidFill>
                  <a:latin typeface="Calibri"/>
                  <a:ea typeface="ＭＳ Ｐゴシック"/>
                </a:rPr>
                <a:t>GitHub</a:t>
              </a:r>
              <a:endParaRPr b="0" lang="en-IN" sz="2800" spc="-1" strike="noStrike">
                <a:latin typeface="Arial"/>
              </a:endParaRPr>
            </a:p>
          </p:txBody>
        </p:sp>
      </p:grpSp>
      <p:pic>
        <p:nvPicPr>
          <p:cNvPr id="206" name="Picture 2" descr=""/>
          <p:cNvPicPr/>
          <p:nvPr/>
        </p:nvPicPr>
        <p:blipFill>
          <a:blip r:embed="rId3"/>
          <a:stretch/>
        </p:blipFill>
        <p:spPr>
          <a:xfrm>
            <a:off x="4125960" y="1995840"/>
            <a:ext cx="1665360" cy="1295640"/>
          </a:xfrm>
          <a:prstGeom prst="rect">
            <a:avLst/>
          </a:prstGeom>
          <a:ln>
            <a:noFill/>
          </a:ln>
        </p:spPr>
      </p:pic>
      <p:pic>
        <p:nvPicPr>
          <p:cNvPr id="207" name="Picture 24" descr=""/>
          <p:cNvPicPr/>
          <p:nvPr/>
        </p:nvPicPr>
        <p:blipFill>
          <a:blip r:embed="rId4"/>
          <a:stretch/>
        </p:blipFill>
        <p:spPr>
          <a:xfrm>
            <a:off x="4134600" y="3602160"/>
            <a:ext cx="1665360" cy="1295640"/>
          </a:xfrm>
          <a:prstGeom prst="rect">
            <a:avLst/>
          </a:prstGeom>
          <a:ln>
            <a:noFill/>
          </a:ln>
        </p:spPr>
      </p:pic>
      <p:pic>
        <p:nvPicPr>
          <p:cNvPr id="208" name="Picture 30" descr=""/>
          <p:cNvPicPr/>
          <p:nvPr/>
        </p:nvPicPr>
        <p:blipFill>
          <a:blip r:embed="rId5"/>
          <a:stretch/>
        </p:blipFill>
        <p:spPr>
          <a:xfrm rot="1598400">
            <a:off x="4307760" y="579240"/>
            <a:ext cx="1665360" cy="1295640"/>
          </a:xfrm>
          <a:prstGeom prst="rect">
            <a:avLst/>
          </a:prstGeom>
          <a:ln>
            <a:noFill/>
          </a:ln>
        </p:spPr>
      </p:pic>
      <p:pic>
        <p:nvPicPr>
          <p:cNvPr id="209" name="Picture 31" descr=""/>
          <p:cNvPicPr/>
          <p:nvPr/>
        </p:nvPicPr>
        <p:blipFill>
          <a:blip r:embed="rId6"/>
          <a:stretch/>
        </p:blipFill>
        <p:spPr>
          <a:xfrm rot="19865400">
            <a:off x="4230360" y="5086080"/>
            <a:ext cx="1665360" cy="1295640"/>
          </a:xfrm>
          <a:prstGeom prst="rect">
            <a:avLst/>
          </a:prstGeom>
          <a:ln>
            <a:noFill/>
          </a:ln>
        </p:spPr>
      </p:pic>
      <p:sp>
        <p:nvSpPr>
          <p:cNvPr id="210" name="TextShape 7"/>
          <p:cNvSpPr txBox="1"/>
          <p:nvPr/>
        </p:nvSpPr>
        <p:spPr>
          <a:xfrm>
            <a:off x="457200" y="274680"/>
            <a:ext cx="27133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Using GitHub to Collaborate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9245</TotalTime>
  <Application>LibreOffice/6.1.5.2$Linux_X86_64 LibreOffice_project/10$Build-2</Application>
  <Words>407</Words>
  <Paragraphs>114</Paragraphs>
  <Company>Oregon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2011-01-26T19:04:03Z</dcterms:created>
  <dc:creator>Scott Fleming</dc:creator>
  <dc:description/>
  <dc:language>en-IN</dc:language>
  <cp:lastModifiedBy/>
  <dcterms:modified xsi:type="dcterms:W3CDTF">2023-02-16T06:06:01Z</dcterms:modified>
  <cp:revision>320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Oregon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