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257" r:id="rId3"/>
    <p:sldId id="258" r:id="rId4"/>
    <p:sldId id="271" r:id="rId5"/>
    <p:sldId id="280" r:id="rId6"/>
    <p:sldId id="259" r:id="rId7"/>
    <p:sldId id="279" r:id="rId8"/>
    <p:sldId id="269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>
      <p:cViewPr varScale="1">
        <p:scale>
          <a:sx n="69" d="100"/>
          <a:sy n="69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6986-65E6-4851-B855-DCD9E683A6AA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E8B0-AD70-4E3A-ABE6-85DC18503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C8C-4D68-4980-A0E2-B5422E1A235D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B320-5C57-45D4-8A74-B71DFE341323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C181-41B2-4F38-9AD5-393FC94FB07D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3D9E-D255-4275-A93C-4962BA0887C5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F6DC-1875-47F7-B139-EE2DBE8E8384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7824-9874-4ED2-B64E-C6E0F7768AA0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C61-A25E-45D9-8348-D01A449B62DE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D5F8-811F-4AAD-B516-BCDCC9715E6D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D2AD-BDC7-4C06-8F60-9DF594D262FE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E00A-4E60-4136-826A-A26D26A7C1E8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88DB518-F82C-4258-B0FC-85071CB64F84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2B0189-6258-4EE3-A75B-05280119A9CD}" type="datetime1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9E72C-237B-4A42-8CA0-79AD6B0E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med">
    <p:pull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9144000" cy="5143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 IT!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6400800" cy="3200400"/>
          </a:xfrm>
        </p:spPr>
        <p:txBody>
          <a:bodyPr>
            <a:normAutofit/>
          </a:bodyPr>
          <a:lstStyle/>
          <a:p>
            <a:r>
              <a:rPr lang="en-US" u="sng" dirty="0" smtClean="0"/>
              <a:t>Group Members:</a:t>
            </a:r>
          </a:p>
          <a:p>
            <a:r>
              <a:rPr lang="en-US" dirty="0" err="1" smtClean="0"/>
              <a:t>Dipen</a:t>
            </a:r>
            <a:r>
              <a:rPr lang="en-US" dirty="0" smtClean="0"/>
              <a:t> </a:t>
            </a:r>
            <a:r>
              <a:rPr lang="en-US" dirty="0" err="1" smtClean="0"/>
              <a:t>Dahal</a:t>
            </a:r>
            <a:endParaRPr lang="en-US" dirty="0" smtClean="0"/>
          </a:p>
          <a:p>
            <a:r>
              <a:rPr lang="en-US" dirty="0" err="1" smtClean="0"/>
              <a:t>Dharmaraj</a:t>
            </a:r>
            <a:r>
              <a:rPr lang="en-US" dirty="0" smtClean="0"/>
              <a:t> </a:t>
            </a:r>
            <a:r>
              <a:rPr lang="en-US" dirty="0" err="1" smtClean="0"/>
              <a:t>Rupakheti</a:t>
            </a:r>
            <a:endParaRPr lang="en-US" dirty="0" smtClean="0"/>
          </a:p>
          <a:p>
            <a:r>
              <a:rPr lang="en-US" dirty="0" smtClean="0"/>
              <a:t>Narayan Prasad Nepal</a:t>
            </a:r>
          </a:p>
          <a:p>
            <a:r>
              <a:rPr lang="en-US" dirty="0" smtClean="0"/>
              <a:t>Susan </a:t>
            </a:r>
            <a:r>
              <a:rPr lang="en-US" dirty="0" err="1" smtClean="0"/>
              <a:t>Baskota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81600"/>
            <a:ext cx="2133600" cy="1600200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7200" dirty="0" smtClean="0"/>
              <a:t>		</a:t>
            </a:r>
          </a:p>
          <a:p>
            <a:pPr>
              <a:buNone/>
            </a:pPr>
            <a:r>
              <a:rPr lang="en-US" sz="7200" dirty="0" smtClean="0">
                <a:latin typeface="Brush Script MT" pitchFamily="66" charset="0"/>
              </a:rPr>
              <a:t>			THANK YOU</a:t>
            </a:r>
          </a:p>
          <a:p>
            <a:pPr>
              <a:buNone/>
            </a:pPr>
            <a:r>
              <a:rPr lang="en-US" sz="7200" dirty="0" smtClean="0">
                <a:latin typeface="Brush Script MT" pitchFamily="66" charset="0"/>
              </a:rPr>
              <a:t>							</a:t>
            </a:r>
          </a:p>
          <a:p>
            <a:pPr>
              <a:buNone/>
            </a:pPr>
            <a:endParaRPr lang="en-US" sz="7200" dirty="0" smtClean="0"/>
          </a:p>
          <a:p>
            <a:pPr>
              <a:buNone/>
            </a:pP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INTRODUCTION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5625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 Create a real time micro net of sensors.</a:t>
            </a:r>
          </a:p>
          <a:p>
            <a:endParaRPr lang="en-US" sz="3600" dirty="0" smtClean="0"/>
          </a:p>
          <a:p>
            <a:r>
              <a:rPr lang="en-US" sz="3600" dirty="0" smtClean="0"/>
              <a:t>sensor kit consists  of humidity and temperature sensor.</a:t>
            </a:r>
          </a:p>
          <a:p>
            <a:endParaRPr lang="en-US" sz="3600" dirty="0"/>
          </a:p>
          <a:p>
            <a:pPr marL="118872" indent="0">
              <a:buNone/>
            </a:pPr>
            <a:endParaRPr lang="en-US" sz="3600" dirty="0" smtClean="0"/>
          </a:p>
          <a:p>
            <a:pPr marL="118872" indent="0">
              <a:buNone/>
            </a:pPr>
            <a:endParaRPr lang="en-US" sz="3600" dirty="0"/>
          </a:p>
          <a:p>
            <a:pPr marL="118872" indent="0">
              <a:buNone/>
            </a:pPr>
            <a:endParaRPr lang="en-US" sz="3600" dirty="0" smtClean="0"/>
          </a:p>
          <a:p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OBJECTIVE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local environment conditions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0"/>
            <a:r>
              <a:rPr lang="en-US" dirty="0"/>
              <a:t>E</a:t>
            </a:r>
            <a:r>
              <a:rPr lang="en-US" dirty="0" smtClean="0"/>
              <a:t>ducate </a:t>
            </a:r>
            <a:r>
              <a:rPr lang="en-US" dirty="0"/>
              <a:t>the community about the urban heat island effect, weather, and climate.</a:t>
            </a:r>
            <a:endParaRPr lang="en-US" dirty="0" smtClean="0"/>
          </a:p>
          <a:p>
            <a:pPr marL="118872" lvl="0" indent="0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MOTIVATION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9" y="1447800"/>
            <a:ext cx="4156363" cy="2743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14800"/>
            <a:ext cx="43434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1600" y="1828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&lt;&lt;&lt; Global warming.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5432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&gt;&gt;&gt;Energy crisis</a:t>
            </a:r>
            <a:endParaRPr lang="en-US" sz="280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MOTIVATION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814"/>
            <a:ext cx="4343400" cy="28557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14800"/>
            <a:ext cx="45720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18288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&lt;&lt;&lt; Pollution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9530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 population  	&gt;&gt;&gt;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0"/>
            <a:ext cx="1555173" cy="1524000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David" pitchFamily="34" charset="-79"/>
                <a:cs typeface="David" pitchFamily="34" charset="-79"/>
              </a:rPr>
              <a:t>SYSTEM OVERVIEW</a:t>
            </a:r>
            <a:endParaRPr lang="en-US" sz="4000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278"/>
          <p:cNvSpPr>
            <a:spLocks noChangeArrowheads="1"/>
          </p:cNvSpPr>
          <p:nvPr/>
        </p:nvSpPr>
        <p:spPr bwMode="auto">
          <a:xfrm>
            <a:off x="1531620" y="3847996"/>
            <a:ext cx="1584325" cy="80835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 smtClean="0"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Calibri"/>
                <a:ea typeface="Times New Roman"/>
                <a:cs typeface="Times New Roman"/>
              </a:rPr>
              <a:t>Android  Phone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0" name="AutoShape 280"/>
          <p:cNvSpPr>
            <a:spLocks noChangeArrowheads="1"/>
          </p:cNvSpPr>
          <p:nvPr/>
        </p:nvSpPr>
        <p:spPr bwMode="auto">
          <a:xfrm>
            <a:off x="5380355" y="2125586"/>
            <a:ext cx="914400" cy="59635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Calibri"/>
                <a:ea typeface="Times New Roman"/>
                <a:cs typeface="Times New Roman"/>
              </a:rPr>
              <a:t>Sensor kit 3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1" name="AutoShape 281"/>
          <p:cNvSpPr>
            <a:spLocks noChangeArrowheads="1"/>
          </p:cNvSpPr>
          <p:nvPr/>
        </p:nvSpPr>
        <p:spPr bwMode="auto">
          <a:xfrm>
            <a:off x="1531620" y="5574665"/>
            <a:ext cx="1211580" cy="6096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latin typeface="Calibri"/>
                <a:ea typeface="Times New Roman"/>
                <a:cs typeface="Times New Roman"/>
              </a:rPr>
              <a:t>User ‘s Phone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2" name="AutoShape 282"/>
          <p:cNvSpPr>
            <a:spLocks noChangeArrowheads="1"/>
          </p:cNvSpPr>
          <p:nvPr/>
        </p:nvSpPr>
        <p:spPr bwMode="auto">
          <a:xfrm>
            <a:off x="4959350" y="3841601"/>
            <a:ext cx="1294130" cy="773326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Calibri"/>
                <a:ea typeface="Times New Roman"/>
                <a:cs typeface="Times New Roman"/>
              </a:rPr>
              <a:t>Web Server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cxnSp>
        <p:nvCxnSpPr>
          <p:cNvPr id="16" name="AutoShape 287"/>
          <p:cNvCxnSpPr>
            <a:cxnSpLocks noChangeShapeType="1"/>
            <a:endCxn id="8" idx="0"/>
          </p:cNvCxnSpPr>
          <p:nvPr/>
        </p:nvCxnSpPr>
        <p:spPr bwMode="auto">
          <a:xfrm flipH="1">
            <a:off x="2323783" y="2721941"/>
            <a:ext cx="1486217" cy="11260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89"/>
          <p:cNvCxnSpPr>
            <a:cxnSpLocks noChangeShapeType="1"/>
          </p:cNvCxnSpPr>
          <p:nvPr/>
        </p:nvCxnSpPr>
        <p:spPr bwMode="auto">
          <a:xfrm>
            <a:off x="2070578" y="2734945"/>
            <a:ext cx="3014" cy="11130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290"/>
          <p:cNvSpPr>
            <a:spLocks noChangeArrowheads="1"/>
          </p:cNvSpPr>
          <p:nvPr/>
        </p:nvSpPr>
        <p:spPr bwMode="auto">
          <a:xfrm>
            <a:off x="1531620" y="2112010"/>
            <a:ext cx="1083945" cy="62293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effectLst/>
                <a:latin typeface="Calibri"/>
                <a:ea typeface="Times New Roman"/>
                <a:cs typeface="Times New Roman"/>
              </a:rPr>
              <a:t>Sensor kit 1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24" name="AutoShape 297"/>
          <p:cNvSpPr>
            <a:spLocks noChangeArrowheads="1"/>
          </p:cNvSpPr>
          <p:nvPr/>
        </p:nvSpPr>
        <p:spPr bwMode="auto">
          <a:xfrm>
            <a:off x="3493774" y="2112341"/>
            <a:ext cx="1039495" cy="6096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Calibri"/>
                <a:ea typeface="Times New Roman"/>
                <a:cs typeface="Times New Roman"/>
              </a:rPr>
              <a:t>Sensor kit 2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25" name="AutoShape 298"/>
          <p:cNvCxnSpPr>
            <a:cxnSpLocks noChangeShapeType="1"/>
            <a:endCxn id="33" idx="0"/>
          </p:cNvCxnSpPr>
          <p:nvPr/>
        </p:nvCxnSpPr>
        <p:spPr bwMode="auto">
          <a:xfrm flipH="1">
            <a:off x="5647690" y="4614927"/>
            <a:ext cx="3489" cy="959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utoShape 281"/>
          <p:cNvSpPr>
            <a:spLocks noChangeArrowheads="1"/>
          </p:cNvSpPr>
          <p:nvPr/>
        </p:nvSpPr>
        <p:spPr bwMode="auto">
          <a:xfrm>
            <a:off x="5041900" y="5574665"/>
            <a:ext cx="1211580" cy="6096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latin typeface="Calibri"/>
                <a:ea typeface="Times New Roman"/>
                <a:cs typeface="Times New Roman"/>
              </a:rPr>
              <a:t>User ‘s Phone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8" idx="3"/>
            <a:endCxn id="12" idx="1"/>
          </p:cNvCxnSpPr>
          <p:nvPr/>
        </p:nvCxnSpPr>
        <p:spPr>
          <a:xfrm flipV="1">
            <a:off x="3115945" y="4228264"/>
            <a:ext cx="1843405" cy="239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AutoShape 298"/>
          <p:cNvCxnSpPr>
            <a:cxnSpLocks noChangeShapeType="1"/>
          </p:cNvCxnSpPr>
          <p:nvPr/>
        </p:nvCxnSpPr>
        <p:spPr bwMode="auto">
          <a:xfrm flipH="1">
            <a:off x="1915150" y="4417155"/>
            <a:ext cx="3035614" cy="112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298"/>
          <p:cNvCxnSpPr>
            <a:cxnSpLocks noChangeShapeType="1"/>
          </p:cNvCxnSpPr>
          <p:nvPr/>
        </p:nvCxnSpPr>
        <p:spPr bwMode="auto">
          <a:xfrm flipH="1">
            <a:off x="2801941" y="2715215"/>
            <a:ext cx="3035614" cy="112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METHODOLGY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Sensors kits sends data via SMS.</a:t>
            </a:r>
          </a:p>
          <a:p>
            <a:endParaRPr lang="en-US" dirty="0" smtClean="0"/>
          </a:p>
          <a:p>
            <a:r>
              <a:rPr lang="en-US" dirty="0" smtClean="0"/>
              <a:t> Android mobile as central controller.   </a:t>
            </a:r>
          </a:p>
          <a:p>
            <a:endParaRPr lang="en-US" dirty="0"/>
          </a:p>
          <a:p>
            <a:r>
              <a:rPr lang="en-US" dirty="0" smtClean="0"/>
              <a:t>Controller feeds the processed data to web server.</a:t>
            </a:r>
          </a:p>
          <a:p>
            <a:endParaRPr lang="en-US" dirty="0"/>
          </a:p>
          <a:p>
            <a:r>
              <a:rPr lang="en-US" dirty="0" smtClean="0"/>
              <a:t>Users gets the info of data from web server.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marL="118872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APPLICATION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err="1" smtClean="0"/>
              <a:t>ddcb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4572000" cy="2877291"/>
          </a:xfrm>
          <a:prstGeom prst="rect">
            <a:avLst/>
          </a:prstGeom>
        </p:spPr>
      </p:pic>
      <p:pic>
        <p:nvPicPr>
          <p:cNvPr id="8" name="Picture 7" descr="chile_earthquake_da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29025"/>
            <a:ext cx="4572000" cy="3228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0" y="213360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&lt;&lt;&lt; Educate Community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3340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&gt;&gt;&gt; Data source </a:t>
            </a:r>
            <a:endParaRPr lang="en-US" sz="280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CONCLUSION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sz="3600" dirty="0" smtClean="0"/>
          </a:p>
          <a:p>
            <a:r>
              <a:rPr lang="en-US" sz="3600" dirty="0" smtClean="0"/>
              <a:t>Cheap, reliable, easy to implement.</a:t>
            </a:r>
          </a:p>
          <a:p>
            <a:endParaRPr lang="en-US" sz="3600" dirty="0"/>
          </a:p>
          <a:p>
            <a:r>
              <a:rPr lang="en-US" sz="3600" dirty="0" smtClean="0"/>
              <a:t>Educate </a:t>
            </a:r>
            <a:r>
              <a:rPr lang="en-US" sz="3600" smtClean="0"/>
              <a:t>the community.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72C-237B-4A42-8CA0-79AD6B0ED84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1066</TotalTime>
  <Words>162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COOL IT!</vt:lpstr>
      <vt:lpstr>INTRODUCTION</vt:lpstr>
      <vt:lpstr>OBJECTIVE</vt:lpstr>
      <vt:lpstr>MOTIVATION</vt:lpstr>
      <vt:lpstr>MOTIVATION</vt:lpstr>
      <vt:lpstr>SYSTEM OVERVIEW</vt:lpstr>
      <vt:lpstr>METHODOLGY</vt:lpstr>
      <vt:lpstr>APPLICATION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DEFENSE  ON SMS BASED DISPLAY WITH TEMPERATURE NOTIFICATION</dc:title>
  <dc:creator>susan</dc:creator>
  <cp:lastModifiedBy>sushan</cp:lastModifiedBy>
  <cp:revision>93</cp:revision>
  <dcterms:created xsi:type="dcterms:W3CDTF">2012-05-28T17:52:19Z</dcterms:created>
  <dcterms:modified xsi:type="dcterms:W3CDTF">2014-04-15T02:31:29Z</dcterms:modified>
</cp:coreProperties>
</file>